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tags/tag9.xml" ContentType="application/vnd.openxmlformats-officedocument.presentationml.tags+xml"/>
  <Override PartName="/ppt/tags/tag10.xml" ContentType="application/vnd.openxmlformats-officedocument.presentationml.tags+xml"/>
  <Override PartName="/ppt/charts/chart3.xml" ContentType="application/vnd.openxmlformats-officedocument.drawingml.chart+xml"/>
  <Override PartName="/ppt/charts/chart4.xml" ContentType="application/vnd.openxmlformats-officedocument.drawingml.chart+xml"/>
  <Override PartName="/ppt/tags/tag11.xml" ContentType="application/vnd.openxmlformats-officedocument.presentationml.tags+xml"/>
  <Override PartName="/ppt/tags/tag12.xml" ContentType="application/vnd.openxmlformats-officedocument.presentationml.tags+xml"/>
  <Override PartName="/ppt/charts/chart5.xml" ContentType="application/vnd.openxmlformats-officedocument.drawingml.chart+xml"/>
  <Override PartName="/ppt/charts/chart6.xml" ContentType="application/vnd.openxmlformats-officedocument.drawingml.chart+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2.xml" ContentType="application/vnd.openxmlformats-officedocument.themeOverride+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3.xml" ContentType="application/vnd.openxmlformats-officedocument.themeOverride+xml"/>
  <Override PartName="/ppt/tags/tag22.xml" ContentType="application/vnd.openxmlformats-officedocument.presentationml.tags+xml"/>
  <Override PartName="/ppt/tags/tag23.xml" ContentType="application/vnd.openxmlformats-officedocument.presentationml.tags+xml"/>
  <Override PartName="/ppt/charts/chart15.xml" ContentType="application/vnd.openxmlformats-officedocument.drawingml.chart+xml"/>
  <Override PartName="/ppt/charts/chart16.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4.xml" ContentType="application/vnd.openxmlformats-officedocument.themeOverride+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charts/chart17.xml" ContentType="application/vnd.openxmlformats-officedocument.drawingml.chart+xml"/>
  <Override PartName="/ppt/charts/style6.xml" ContentType="application/vnd.ms-office.chartstyle+xml"/>
  <Override PartName="/ppt/charts/colors6.xml" ContentType="application/vnd.ms-office.chartcolorstyle+xml"/>
  <Override PartName="/ppt/charts/chart18.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5.xml" ContentType="application/vnd.openxmlformats-officedocument.themeOverride+xml"/>
  <Override PartName="/ppt/charts/chart19.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6.xml" ContentType="application/vnd.openxmlformats-officedocument.themeOverride+xml"/>
  <Override PartName="/ppt/charts/chart20.xml" ContentType="application/vnd.openxmlformats-officedocument.drawingml.chart+xml"/>
  <Override PartName="/ppt/charts/style9.xml" ContentType="application/vnd.ms-office.chartstyle+xml"/>
  <Override PartName="/ppt/charts/colors9.xml" ContentType="application/vnd.ms-office.chartcolorstyle+xml"/>
  <Override PartName="/ppt/tags/tag28.xml" ContentType="application/vnd.openxmlformats-officedocument.presentationml.tags+xml"/>
  <Override PartName="/ppt/tags/tag29.xml" ContentType="application/vnd.openxmlformats-officedocument.presentationml.tags+xml"/>
  <Override PartName="/ppt/charts/chart21.xml" ContentType="application/vnd.openxmlformats-officedocument.drawingml.chart+xml"/>
  <Override PartName="/ppt/charts/chart22.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7.xml" ContentType="application/vnd.openxmlformats-officedocument.themeOverride+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notesSlides/notesSlide3.xml" ContentType="application/vnd.openxmlformats-officedocument.presentationml.notesSlide+xml"/>
  <Override PartName="/ppt/charts/chart23.xml" ContentType="application/vnd.openxmlformats-officedocument.drawingml.chart+xml"/>
  <Override PartName="/ppt/tags/tag33.xml" ContentType="application/vnd.openxmlformats-officedocument.presentationml.tags+xml"/>
  <Override PartName="/ppt/tags/tag34.xml" ContentType="application/vnd.openxmlformats-officedocument.presentationml.tags+xml"/>
  <Override PartName="/ppt/notesSlides/notesSlide4.xml" ContentType="application/vnd.openxmlformats-officedocument.presentationml.notesSlide+xml"/>
  <Override PartName="/ppt/charts/chart24.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8.xml" ContentType="application/vnd.openxmlformats-officedocument.themeOverride+xml"/>
  <Override PartName="/ppt/tags/tag35.xml" ContentType="application/vnd.openxmlformats-officedocument.presentationml.tags+xml"/>
  <Override PartName="/ppt/tags/tag36.xml" ContentType="application/vnd.openxmlformats-officedocument.presentationml.tags+xml"/>
  <Override PartName="/ppt/charts/chart25.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9.xml" ContentType="application/vnd.openxmlformats-officedocument.themeOverride+xml"/>
  <Override PartName="/ppt/tags/tag37.xml" ContentType="application/vnd.openxmlformats-officedocument.presentationml.tags+xml"/>
  <Override PartName="/ppt/tags/tag38.xml" ContentType="application/vnd.openxmlformats-officedocument.presentationml.tags+xml"/>
  <Override PartName="/ppt/charts/chart26.xml" ContentType="application/vnd.openxmlformats-officedocument.drawingml.chart+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notesSlides/notesSlide5.xml" ContentType="application/vnd.openxmlformats-officedocument.presentationml.notesSlide+xml"/>
  <Override PartName="/ppt/charts/chart27.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28.xml" ContentType="application/vnd.openxmlformats-officedocument.drawingml.chart+xml"/>
  <Override PartName="/ppt/charts/style14.xml" ContentType="application/vnd.ms-office.chartstyle+xml"/>
  <Override PartName="/ppt/charts/colors14.xml" ContentType="application/vnd.ms-office.chartcolorstyle+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notesSlides/notesSlide6.xml" ContentType="application/vnd.openxmlformats-officedocument.presentationml.notesSlide+xml"/>
  <Override PartName="/ppt/charts/chart29.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30.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31.xml" ContentType="application/vnd.openxmlformats-officedocument.drawingml.chart+xml"/>
  <Override PartName="/ppt/charts/style17.xml" ContentType="application/vnd.ms-office.chartstyle+xml"/>
  <Override PartName="/ppt/charts/colors17.xml" ContentType="application/vnd.ms-office.chartcolorstyle+xml"/>
  <Override PartName="/ppt/theme/themeOverride10.xml" ContentType="application/vnd.openxmlformats-officedocument.themeOverride+xml"/>
  <Override PartName="/ppt/tags/tag45.xml" ContentType="application/vnd.openxmlformats-officedocument.presentationml.tags+xml"/>
  <Override PartName="/ppt/notesSlides/notesSlide7.xml" ContentType="application/vnd.openxmlformats-officedocument.presentationml.notesSlide+xml"/>
  <Override PartName="/ppt/charts/chart32.xml" ContentType="application/vnd.openxmlformats-officedocument.drawingml.chart+xml"/>
  <Override PartName="/ppt/charts/style18.xml" ContentType="application/vnd.ms-office.chartstyle+xml"/>
  <Override PartName="/ppt/charts/colors18.xml" ContentType="application/vnd.ms-office.chartcolorstyle+xml"/>
  <Override PartName="/ppt/theme/themeOverride11.xml" ContentType="application/vnd.openxmlformats-officedocument.themeOverride+xml"/>
  <Override PartName="/ppt/tags/tag46.xml" ContentType="application/vnd.openxmlformats-officedocument.presentationml.tags+xml"/>
  <Override PartName="/ppt/tags/tag47.xml" ContentType="application/vnd.openxmlformats-officedocument.presentationml.tags+xml"/>
  <Override PartName="/ppt/charts/chart33.xml" ContentType="application/vnd.openxmlformats-officedocument.drawingml.chart+xml"/>
  <Override PartName="/ppt/charts/style19.xml" ContentType="application/vnd.ms-office.chartstyle+xml"/>
  <Override PartName="/ppt/charts/colors19.xml" ContentType="application/vnd.ms-office.chartcolorstyle+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notesSlides/notesSlide8.xml" ContentType="application/vnd.openxmlformats-officedocument.presentationml.notesSlide+xml"/>
  <Override PartName="/ppt/charts/chart34.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35.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12.xml" ContentType="application/vnd.openxmlformats-officedocument.themeOverride+xml"/>
  <Override PartName="/ppt/charts/chart36.xml" ContentType="application/vnd.openxmlformats-officedocument.drawingml.chart+xml"/>
  <Override PartName="/ppt/charts/style22.xml" ContentType="application/vnd.ms-office.chartstyle+xml"/>
  <Override PartName="/ppt/charts/colors22.xml" ContentType="application/vnd.ms-office.chartcolorstyle+xml"/>
  <Override PartName="/ppt/theme/themeOverride13.xml" ContentType="application/vnd.openxmlformats-officedocument.themeOverride+xml"/>
  <Override PartName="/ppt/tags/tag51.xml" ContentType="application/vnd.openxmlformats-officedocument.presentationml.tags+xml"/>
  <Override PartName="/ppt/notesSlides/notesSlide9.xml" ContentType="application/vnd.openxmlformats-officedocument.presentationml.notesSlide+xml"/>
  <Override PartName="/ppt/charts/chart37.xml" ContentType="application/vnd.openxmlformats-officedocument.drawingml.chart+xml"/>
  <Override PartName="/ppt/charts/style23.xml" ContentType="application/vnd.ms-office.chartstyle+xml"/>
  <Override PartName="/ppt/charts/colors23.xml" ContentType="application/vnd.ms-office.chartcolorstyle+xml"/>
  <Override PartName="/ppt/theme/themeOverride14.xml" ContentType="application/vnd.openxmlformats-officedocument.themeOverride+xml"/>
  <Override PartName="/ppt/tags/tag52.xml" ContentType="application/vnd.openxmlformats-officedocument.presentationml.tags+xml"/>
  <Override PartName="/ppt/tags/tag53.xml" ContentType="application/vnd.openxmlformats-officedocument.presentationml.tags+xml"/>
  <Override PartName="/ppt/charts/chart38.xml" ContentType="application/vnd.openxmlformats-officedocument.drawingml.chart+xml"/>
  <Override PartName="/ppt/charts/style24.xml" ContentType="application/vnd.ms-office.chartstyle+xml"/>
  <Override PartName="/ppt/charts/colors24.xml" ContentType="application/vnd.ms-office.chartcolorstyle+xml"/>
  <Override PartName="/ppt/theme/themeOverride15.xml" ContentType="application/vnd.openxmlformats-officedocument.themeOverride+xml"/>
  <Override PartName="/ppt/charts/chart39.xml" ContentType="application/vnd.openxmlformats-officedocument.drawingml.chart+xml"/>
  <Override PartName="/ppt/charts/style25.xml" ContentType="application/vnd.ms-office.chartstyle+xml"/>
  <Override PartName="/ppt/charts/colors25.xml" ContentType="application/vnd.ms-office.chartcolorstyle+xml"/>
  <Override PartName="/ppt/theme/themeOverride16.xml" ContentType="application/vnd.openxmlformats-officedocument.themeOverride+xml"/>
  <Override PartName="/ppt/tags/tag54.xml" ContentType="application/vnd.openxmlformats-officedocument.presentationml.tags+xml"/>
  <Override PartName="/ppt/tags/tag55.xml" ContentType="application/vnd.openxmlformats-officedocument.presentationml.tags+xml"/>
  <Override PartName="/ppt/notesSlides/notesSlide10.xml" ContentType="application/vnd.openxmlformats-officedocument.presentationml.notesSlide+xml"/>
  <Override PartName="/ppt/charts/chart40.xml" ContentType="application/vnd.openxmlformats-officedocument.drawingml.chart+xml"/>
  <Override PartName="/ppt/charts/style26.xml" ContentType="application/vnd.ms-office.chartstyle+xml"/>
  <Override PartName="/ppt/charts/colors26.xml" ContentType="application/vnd.ms-office.chartcolorstyle+xml"/>
  <Override PartName="/ppt/theme/themeOverride17.xml" ContentType="application/vnd.openxmlformats-officedocument.themeOverride+xml"/>
  <Override PartName="/ppt/tags/tag56.xml" ContentType="application/vnd.openxmlformats-officedocument.presentationml.tags+xml"/>
  <Override PartName="/ppt/notesSlides/notesSlide11.xml" ContentType="application/vnd.openxmlformats-officedocument.presentationml.notesSlide+xml"/>
  <Override PartName="/ppt/charts/chart41.xml" ContentType="application/vnd.openxmlformats-officedocument.drawingml.chart+xml"/>
  <Override PartName="/ppt/charts/style27.xml" ContentType="application/vnd.ms-office.chartstyle+xml"/>
  <Override PartName="/ppt/charts/colors27.xml" ContentType="application/vnd.ms-office.chartcolorstyle+xml"/>
  <Override PartName="/ppt/theme/themeOverride18.xml" ContentType="application/vnd.openxmlformats-officedocument.themeOverride+xml"/>
  <Override PartName="/ppt/tags/tag57.xml" ContentType="application/vnd.openxmlformats-officedocument.presentationml.tags+xml"/>
  <Override PartName="/ppt/tags/tag58.xml" ContentType="application/vnd.openxmlformats-officedocument.presentationml.tags+xml"/>
  <Override PartName="/ppt/charts/chart42.xml" ContentType="application/vnd.openxmlformats-officedocument.drawingml.chart+xml"/>
  <Override PartName="/ppt/charts/chart43.xml" ContentType="application/vnd.openxmlformats-officedocument.drawingml.chart+xml"/>
  <Override PartName="/ppt/tags/tag59.xml" ContentType="application/vnd.openxmlformats-officedocument.presentationml.tags+xml"/>
  <Override PartName="/ppt/tags/tag60.xml" ContentType="application/vnd.openxmlformats-officedocument.presentationml.tags+xml"/>
  <Override PartName="/ppt/notesSlides/notesSlide12.xml" ContentType="application/vnd.openxmlformats-officedocument.presentationml.notesSlide+xml"/>
  <Override PartName="/ppt/charts/chart44.xml" ContentType="application/vnd.openxmlformats-officedocument.drawingml.chart+xml"/>
  <Override PartName="/ppt/tags/tag61.xml" ContentType="application/vnd.openxmlformats-officedocument.presentationml.tags+xml"/>
  <Override PartName="/ppt/tags/tag62.xml" ContentType="application/vnd.openxmlformats-officedocument.presentationml.tags+xml"/>
  <Override PartName="/ppt/notesSlides/notesSlide13.xml" ContentType="application/vnd.openxmlformats-officedocument.presentationml.notesSlide+xml"/>
  <Override PartName="/ppt/charts/chart45.xml" ContentType="application/vnd.openxmlformats-officedocument.drawingml.chart+xml"/>
  <Override PartName="/ppt/charts/chart46.xml" ContentType="application/vnd.openxmlformats-officedocument.drawingml.chart+xml"/>
  <Override PartName="/ppt/tags/tag63.xml" ContentType="application/vnd.openxmlformats-officedocument.presentationml.tags+xml"/>
  <Override PartName="/ppt/tags/tag64.xml" ContentType="application/vnd.openxmlformats-officedocument.presentationml.tags+xml"/>
  <Override PartName="/ppt/notesSlides/notesSlide14.xml" ContentType="application/vnd.openxmlformats-officedocument.presentationml.notesSlide+xml"/>
  <Override PartName="/ppt/charts/chart47.xml" ContentType="application/vnd.openxmlformats-officedocument.drawingml.chart+xml"/>
  <Override PartName="/ppt/charts/style28.xml" ContentType="application/vnd.ms-office.chartstyle+xml"/>
  <Override PartName="/ppt/charts/colors28.xml" ContentType="application/vnd.ms-office.chartcolorstyle+xml"/>
  <Override PartName="/ppt/theme/themeOverride19.xml" ContentType="application/vnd.openxmlformats-officedocument.themeOverride+xml"/>
  <Override PartName="/ppt/charts/chart48.xml" ContentType="application/vnd.openxmlformats-officedocument.drawingml.chart+xml"/>
  <Override PartName="/ppt/charts/style29.xml" ContentType="application/vnd.ms-office.chartstyle+xml"/>
  <Override PartName="/ppt/charts/colors29.xml" ContentType="application/vnd.ms-office.chartcolorstyle+xml"/>
  <Override PartName="/ppt/theme/themeOverride20.xml" ContentType="application/vnd.openxmlformats-officedocument.themeOverride+xml"/>
  <Override PartName="/ppt/tags/tag65.xml" ContentType="application/vnd.openxmlformats-officedocument.presentationml.tags+xml"/>
  <Override PartName="/ppt/tags/tag66.xml" ContentType="application/vnd.openxmlformats-officedocument.presentationml.tags+xml"/>
  <Override PartName="/ppt/charts/chart49.xml" ContentType="application/vnd.openxmlformats-officedocument.drawingml.chart+xml"/>
  <Override PartName="/ppt/charts/chart50.xml" ContentType="application/vnd.openxmlformats-officedocument.drawingml.chart+xml"/>
  <Override PartName="/ppt/tags/tag67.xml" ContentType="application/vnd.openxmlformats-officedocument.presentationml.tags+xml"/>
  <Override PartName="/ppt/tags/tag68.xml" ContentType="application/vnd.openxmlformats-officedocument.presentationml.tags+xml"/>
  <Override PartName="/ppt/charts/chart51.xml" ContentType="application/vnd.openxmlformats-officedocument.drawingml.chart+xml"/>
  <Override PartName="/ppt/charts/chart52.xml" ContentType="application/vnd.openxmlformats-officedocument.drawingml.chart+xml"/>
  <Override PartName="/ppt/tags/tag69.xml" ContentType="application/vnd.openxmlformats-officedocument.presentationml.tags+xml"/>
  <Override PartName="/ppt/tags/tag70.xml" ContentType="application/vnd.openxmlformats-officedocument.presentationml.tags+xml"/>
  <Override PartName="/ppt/charts/chart53.xml" ContentType="application/vnd.openxmlformats-officedocument.drawingml.chart+xml"/>
  <Override PartName="/ppt/charts/chart54.xml" ContentType="application/vnd.openxmlformats-officedocument.drawingml.chart+xml"/>
  <Override PartName="/ppt/tags/tag71.xml" ContentType="application/vnd.openxmlformats-officedocument.presentationml.tags+xml"/>
  <Override PartName="/ppt/tags/tag72.xml" ContentType="application/vnd.openxmlformats-officedocument.presentationml.tags+xml"/>
  <Override PartName="/ppt/charts/chart55.xml" ContentType="application/vnd.openxmlformats-officedocument.drawingml.chart+xml"/>
  <Override PartName="/ppt/charts/chart56.xml" ContentType="application/vnd.openxmlformats-officedocument.drawingml.chart+xml"/>
  <Override PartName="/ppt/tags/tag73.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10" r:id="rId1"/>
  </p:sldMasterIdLst>
  <p:notesMasterIdLst>
    <p:notesMasterId r:id="rId53"/>
  </p:notesMasterIdLst>
  <p:handoutMasterIdLst>
    <p:handoutMasterId r:id="rId54"/>
  </p:handoutMasterIdLst>
  <p:sldIdLst>
    <p:sldId id="256" r:id="rId2"/>
    <p:sldId id="4478" r:id="rId3"/>
    <p:sldId id="4437" r:id="rId4"/>
    <p:sldId id="257" r:id="rId5"/>
    <p:sldId id="4261" r:id="rId6"/>
    <p:sldId id="4428" r:id="rId7"/>
    <p:sldId id="4489" r:id="rId8"/>
    <p:sldId id="4443" r:id="rId9"/>
    <p:sldId id="4479" r:id="rId10"/>
    <p:sldId id="4466" r:id="rId11"/>
    <p:sldId id="4298" r:id="rId12"/>
    <p:sldId id="4452" r:id="rId13"/>
    <p:sldId id="4465" r:id="rId14"/>
    <p:sldId id="4453" r:id="rId15"/>
    <p:sldId id="4454" r:id="rId16"/>
    <p:sldId id="4455" r:id="rId17"/>
    <p:sldId id="4459" r:id="rId18"/>
    <p:sldId id="4444" r:id="rId19"/>
    <p:sldId id="4446" r:id="rId20"/>
    <p:sldId id="4473" r:id="rId21"/>
    <p:sldId id="4474" r:id="rId22"/>
    <p:sldId id="4439" r:id="rId23"/>
    <p:sldId id="4447" r:id="rId24"/>
    <p:sldId id="4433" r:id="rId25"/>
    <p:sldId id="448" r:id="rId26"/>
    <p:sldId id="4376" r:id="rId27"/>
    <p:sldId id="4461" r:id="rId28"/>
    <p:sldId id="4448" r:id="rId29"/>
    <p:sldId id="4476" r:id="rId30"/>
    <p:sldId id="4377" r:id="rId31"/>
    <p:sldId id="4462" r:id="rId32"/>
    <p:sldId id="4395" r:id="rId33"/>
    <p:sldId id="4440" r:id="rId34"/>
    <p:sldId id="4477" r:id="rId35"/>
    <p:sldId id="4394" r:id="rId36"/>
    <p:sldId id="4432" r:id="rId37"/>
    <p:sldId id="4441" r:id="rId38"/>
    <p:sldId id="4451" r:id="rId39"/>
    <p:sldId id="4456" r:id="rId40"/>
    <p:sldId id="4481" r:id="rId41"/>
    <p:sldId id="4450" r:id="rId42"/>
    <p:sldId id="4468" r:id="rId43"/>
    <p:sldId id="4469" r:id="rId44"/>
    <p:sldId id="4470" r:id="rId45"/>
    <p:sldId id="4482" r:id="rId46"/>
    <p:sldId id="4486" r:id="rId47"/>
    <p:sldId id="4487" r:id="rId48"/>
    <p:sldId id="4488" r:id="rId49"/>
    <p:sldId id="4483" r:id="rId50"/>
    <p:sldId id="4484" r:id="rId51"/>
    <p:sldId id="4485" r:id="rId52"/>
  </p:sldIdLst>
  <p:sldSz cx="10693400" cy="7561263"/>
  <p:notesSz cx="7104063" cy="10234613"/>
  <p:defaultText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defaultTextStyle>
  <p:extLst>
    <p:ext uri="{EFAFB233-063F-42B5-8137-9DF3F51BA10A}">
      <p15:sldGuideLst xmlns:p15="http://schemas.microsoft.com/office/powerpoint/2012/main">
        <p15:guide id="6" orient="horz" pos="3918" userDrawn="1">
          <p15:clr>
            <a:srgbClr val="A4A3A4"/>
          </p15:clr>
        </p15:guide>
        <p15:guide id="12" orient="horz" pos="1520" userDrawn="1">
          <p15:clr>
            <a:srgbClr val="A4A3A4"/>
          </p15:clr>
        </p15:guide>
        <p15:guide id="13" orient="horz" pos="567" userDrawn="1">
          <p15:clr>
            <a:srgbClr val="A4A3A4"/>
          </p15:clr>
        </p15:guide>
        <p15:guide id="14" orient="horz" pos="1043" userDrawn="1">
          <p15:clr>
            <a:srgbClr val="A4A3A4"/>
          </p15:clr>
        </p15:guide>
        <p15:guide id="15" orient="horz" pos="4400" userDrawn="1">
          <p15:clr>
            <a:srgbClr val="A4A3A4"/>
          </p15:clr>
        </p15:guide>
        <p15:guide id="16" orient="horz" pos="2910" userDrawn="1">
          <p15:clr>
            <a:srgbClr val="A4A3A4"/>
          </p15:clr>
        </p15:guide>
        <p15:guide id="18" orient="horz" pos="2742" userDrawn="1">
          <p15:clr>
            <a:srgbClr val="A4A3A4"/>
          </p15:clr>
        </p15:guide>
        <p15:guide id="19" pos="3488" userDrawn="1">
          <p15:clr>
            <a:srgbClr val="A4A3A4"/>
          </p15:clr>
        </p15:guide>
        <p15:guide id="20" pos="296" userDrawn="1">
          <p15:clr>
            <a:srgbClr val="A4A3A4"/>
          </p15:clr>
        </p15:guide>
        <p15:guide id="21" pos="3224" userDrawn="1">
          <p15:clr>
            <a:srgbClr val="A4A3A4"/>
          </p15:clr>
        </p15:guide>
        <p15:guide id="22" pos="6416" userDrawn="1">
          <p15:clr>
            <a:srgbClr val="A4A3A4"/>
          </p15:clr>
        </p15:guide>
        <p15:guide id="23" pos="5744" userDrawn="1">
          <p15:clr>
            <a:srgbClr val="A4A3A4"/>
          </p15:clr>
        </p15:guide>
      </p15:sldGuideLst>
    </p:ext>
    <p:ext uri="{2D200454-40CA-4A62-9FC3-DE9A4176ACB9}">
      <p15:notesGuideLst xmlns:p15="http://schemas.microsoft.com/office/powerpoint/2012/main">
        <p15:guide id="1" orient="horz" pos="3018" userDrawn="1">
          <p15:clr>
            <a:srgbClr val="A4A3A4"/>
          </p15:clr>
        </p15:guide>
        <p15:guide id="2" pos="2308" userDrawn="1">
          <p15:clr>
            <a:srgbClr val="A4A3A4"/>
          </p15:clr>
        </p15:guide>
        <p15:guide id="3" orient="horz" pos="3225" userDrawn="1">
          <p15:clr>
            <a:srgbClr val="A4A3A4"/>
          </p15:clr>
        </p15:guide>
        <p15:guide id="4" pos="2238"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owler, Guillaume" initials="FG" lastIdx="1" clrIdx="0">
    <p:extLst>
      <p:ext uri="{19B8F6BF-5375-455C-9EA6-DF929625EA0E}">
        <p15:presenceInfo xmlns:p15="http://schemas.microsoft.com/office/powerpoint/2012/main" userId="S::FowlerG@lazard.com::a03113f2-e367-49b1-8c3e-bf040447848b" providerId="AD"/>
      </p:ext>
    </p:extLst>
  </p:cmAuthor>
  <p:cmAuthor id="2" name="daniel cohen" initials="dc" lastIdx="2" clrIdx="1">
    <p:extLst>
      <p:ext uri="{19B8F6BF-5375-455C-9EA6-DF929625EA0E}">
        <p15:presenceInfo xmlns:p15="http://schemas.microsoft.com/office/powerpoint/2012/main" userId="cc62bca730aa84c2"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00"/>
    <a:srgbClr val="FFFFFF"/>
    <a:srgbClr val="F2F2F2"/>
    <a:srgbClr val="FFA3A3"/>
    <a:srgbClr val="000000"/>
    <a:srgbClr val="265979"/>
    <a:srgbClr val="9DBB9B"/>
    <a:srgbClr val="252525"/>
    <a:srgbClr val="5F87A0"/>
    <a:srgbClr val="9DBE9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2056" autoAdjust="0"/>
    <p:restoredTop sz="95070" autoAdjust="0"/>
  </p:normalViewPr>
  <p:slideViewPr>
    <p:cSldViewPr snapToGrid="0">
      <p:cViewPr varScale="1">
        <p:scale>
          <a:sx n="72" d="100"/>
          <a:sy n="72" d="100"/>
        </p:scale>
        <p:origin x="54" y="348"/>
      </p:cViewPr>
      <p:guideLst>
        <p:guide orient="horz" pos="3918"/>
        <p:guide orient="horz" pos="1520"/>
        <p:guide orient="horz" pos="567"/>
        <p:guide orient="horz" pos="1043"/>
        <p:guide orient="horz" pos="4400"/>
        <p:guide orient="horz" pos="2910"/>
        <p:guide orient="horz" pos="2742"/>
        <p:guide pos="3488"/>
        <p:guide pos="296"/>
        <p:guide pos="3224"/>
        <p:guide pos="6416"/>
        <p:guide pos="5744"/>
      </p:guideLst>
    </p:cSldViewPr>
  </p:slideViewPr>
  <p:outlineViewPr>
    <p:cViewPr>
      <p:scale>
        <a:sx n="33" d="100"/>
        <a:sy n="33" d="100"/>
      </p:scale>
      <p:origin x="0" y="0"/>
    </p:cViewPr>
  </p:outlineViewPr>
  <p:notesTextViewPr>
    <p:cViewPr>
      <p:scale>
        <a:sx n="50" d="100"/>
        <a:sy n="50" d="100"/>
      </p:scale>
      <p:origin x="0" y="0"/>
    </p:cViewPr>
  </p:notesTextViewPr>
  <p:sorterViewPr>
    <p:cViewPr>
      <p:scale>
        <a:sx n="125" d="100"/>
        <a:sy n="125" d="100"/>
      </p:scale>
      <p:origin x="0" y="-3894"/>
    </p:cViewPr>
  </p:sorterViewPr>
  <p:notesViewPr>
    <p:cSldViewPr snapToGrid="0">
      <p:cViewPr varScale="1">
        <p:scale>
          <a:sx n="78" d="100"/>
          <a:sy n="78" d="100"/>
        </p:scale>
        <p:origin x="4062" y="90"/>
      </p:cViewPr>
      <p:guideLst>
        <p:guide orient="horz" pos="3018"/>
        <p:guide pos="2308"/>
        <p:guide orient="horz" pos="3225"/>
        <p:guide pos="2238"/>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notesMaster" Target="notesMasters/notesMaster1.xml"/><Relationship Id="rId58"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s>
</file>

<file path=ppt/charts/_rels/chart1.xml.rels><?xml version="1.0" encoding="UTF-8" standalone="yes"?>
<Relationships xmlns="http://schemas.openxmlformats.org/package/2006/relationships"><Relationship Id="rId3" Type="http://schemas.openxmlformats.org/officeDocument/2006/relationships/oleObject" Target="file:///C:\Users\Dumi\Desktop\DC\Master%20Excel\2022'09'28%20-%20Master%20CEPREMAP%20v15h00.xlsx"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oleObject" Target="file:///C:\Users\Dumi\Desktop\DC\Master%20Excel\2022'09'28%20-%20Master%20CEPREMAP%20v15h00.xlsx" TargetMode="External"/></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oleObject" Target="file:///C:\Users\Dumi\Desktop\DC\Master%20Excel\2022'09'28%20-%20Master%20CEPREMAP%20v15h00.xlsx" TargetMode="External"/></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6.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oleObject" Target="file:///C:\Users\Dumi\Desktop\DC\Master%20Excel\2022'09'28%20-%20Master%20CEPREMAP%20v15h00.xlsx" TargetMode="Externa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6.xml"/><Relationship Id="rId1" Type="http://schemas.microsoft.com/office/2011/relationships/chartStyle" Target="style6.xml"/></Relationships>
</file>

<file path=ppt/charts/_rels/chart18.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oleObject" Target="file:///C:\Users\Dumi\Desktop\DC\Master%20Excel\2022'09'28%20-%20Master%20CEPREMAP%20v15h00.xlsx" TargetMode="External"/></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oleObject" Target="file:///C:\Users\Dumi\Desktop\DC\Master%20Excel\2022'09'28%20-%20Master%20CEPREMAP%20v15h00.xlsx" TargetMode="Externa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file:///C:\Users\Dumi\Desktop\DC\Master%20Excel\2022'09'28%20-%20Master%20CEPREMAP%20v15h00.xlsx" TargetMode="External"/></Relationships>
</file>

<file path=ppt/charts/_rels/chart20.xml.rels><?xml version="1.0" encoding="UTF-8" standalone="yes"?>
<Relationships xmlns="http://schemas.openxmlformats.org/package/2006/relationships"><Relationship Id="rId3" Type="http://schemas.openxmlformats.org/officeDocument/2006/relationships/oleObject" Target="file:///C:\Users\Dumi\Desktop\DC\Master%20Excel\2022'09'28%20-%20Master%20CEPREMAP%20v15h00.xlsx" TargetMode="External"/><Relationship Id="rId2" Type="http://schemas.microsoft.com/office/2011/relationships/chartColorStyle" Target="colors9.xml"/><Relationship Id="rId1" Type="http://schemas.microsoft.com/office/2011/relationships/chartStyle" Target="style9.xml"/></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22.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oleObject" Target="file:///C:\Users\Dumi\Desktop\DC\Master%20Excel\2022'09'28%20-%20Master%20CEPREMAP%20v15h00.xlsx" TargetMode="External"/></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24.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oleObject" Target="file:///C:\Users\Dumi\Desktop\DC\Master%20Excel\2022'09'28%20-%20Master%20CEPREMAP%20v15h00.xlsx" TargetMode="External"/></Relationships>
</file>

<file path=ppt/charts/_rels/chart25.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oleObject" Target="file:///C:\Users\Dumi\Desktop\DC\Master%20Excel\2022'09'28%20-%20Master%20CEPREMAP%20v15h00.xlsx" TargetMode="External"/></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3.xml"/><Relationship Id="rId1" Type="http://schemas.microsoft.com/office/2011/relationships/chartStyle" Target="style13.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4.xml"/><Relationship Id="rId1" Type="http://schemas.microsoft.com/office/2011/relationships/chartStyle" Target="style14.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5.xml"/><Relationship Id="rId1" Type="http://schemas.microsoft.com/office/2011/relationships/chartStyle" Target="style15.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6.xml"/><Relationship Id="rId1" Type="http://schemas.microsoft.com/office/2011/relationships/chartStyle" Target="style16.xml"/></Relationships>
</file>

<file path=ppt/charts/_rels/chart31.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oleObject" Target="file:///C:\Users\Dumi\Desktop\DC\Master%20Excel\2022'09'28%20-%20Master%20CEPREMAP%20v15h00.xlsx" TargetMode="External"/></Relationships>
</file>

<file path=ppt/charts/_rels/chart32.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oleObject" Target="file:///C:\Users\Dumi\Desktop\DC\Master%20Excel\2022'09'28%20-%20Master%20CEPREMAP%20v15h00.xlsx" TargetMode="Externa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9.xml"/><Relationship Id="rId1" Type="http://schemas.microsoft.com/office/2011/relationships/chartStyle" Target="style19.xml"/></Relationships>
</file>

<file path=ppt/charts/_rels/chart34.xml.rels><?xml version="1.0" encoding="UTF-8" standalone="yes"?>
<Relationships xmlns="http://schemas.openxmlformats.org/package/2006/relationships"><Relationship Id="rId3" Type="http://schemas.openxmlformats.org/officeDocument/2006/relationships/oleObject" Target="file:///C:\Users\Dumi\Desktop\DC\Master%20Excel\2022'09'28%20-%20Master%20CEPREMAP%20v15h00.xlsx" TargetMode="External"/><Relationship Id="rId2" Type="http://schemas.microsoft.com/office/2011/relationships/chartColorStyle" Target="colors20.xml"/><Relationship Id="rId1" Type="http://schemas.microsoft.com/office/2011/relationships/chartStyle" Target="style20.xml"/></Relationships>
</file>

<file path=ppt/charts/_rels/chart35.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oleObject" Target="file:///C:\Users\Dumi\Desktop\DC\Master%20Excel\2022'09'28%20-%20Master%20CEPREMAP%20v15h00.xlsx" TargetMode="External"/></Relationships>
</file>

<file path=ppt/charts/_rels/chart36.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oleObject" Target="file:///C:\Users\Dumi\Desktop\DC\Master%20Excel\2022'09'28%20-%20Master%20CEPREMAP%20v15h00.xlsx" TargetMode="External"/></Relationships>
</file>

<file path=ppt/charts/_rels/chart37.xml.rels><?xml version="1.0" encoding="UTF-8" standalone="yes"?>
<Relationships xmlns="http://schemas.openxmlformats.org/package/2006/relationships"><Relationship Id="rId3" Type="http://schemas.openxmlformats.org/officeDocument/2006/relationships/themeOverride" Target="../theme/themeOverride14.xml"/><Relationship Id="rId2" Type="http://schemas.microsoft.com/office/2011/relationships/chartColorStyle" Target="colors23.xml"/><Relationship Id="rId1" Type="http://schemas.microsoft.com/office/2011/relationships/chartStyle" Target="style23.xml"/><Relationship Id="rId4" Type="http://schemas.openxmlformats.org/officeDocument/2006/relationships/oleObject" Target="file:///C:\Users\Dumi\Desktop\DC\Master%20Excel\2022'09'28%20-%20Master%20CEPREMAP%20v15h00.xlsx" TargetMode="External"/></Relationships>
</file>

<file path=ppt/charts/_rels/chart38.xml.rels><?xml version="1.0" encoding="UTF-8" standalone="yes"?>
<Relationships xmlns="http://schemas.openxmlformats.org/package/2006/relationships"><Relationship Id="rId3" Type="http://schemas.openxmlformats.org/officeDocument/2006/relationships/themeOverride" Target="../theme/themeOverride15.xml"/><Relationship Id="rId2" Type="http://schemas.microsoft.com/office/2011/relationships/chartColorStyle" Target="colors24.xml"/><Relationship Id="rId1" Type="http://schemas.microsoft.com/office/2011/relationships/chartStyle" Target="style24.xml"/><Relationship Id="rId4" Type="http://schemas.openxmlformats.org/officeDocument/2006/relationships/oleObject" Target="file:///C:\Users\Dumi\Desktop\DC\Master%20Excel\2022'09'28%20-%20Master%20CEPREMAP%20v15h00.xlsx" TargetMode="External"/></Relationships>
</file>

<file path=ppt/charts/_rels/chart39.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25.xml"/><Relationship Id="rId1" Type="http://schemas.microsoft.com/office/2011/relationships/chartStyle" Target="style25.xml"/><Relationship Id="rId4" Type="http://schemas.openxmlformats.org/officeDocument/2006/relationships/oleObject" Target="file:///C:\Users\Dumi\Desktop\DC\Master%20Excel\2022'09'28%20-%20Master%20CEPREMAP%20v15h00.xlsx" TargetMode="Externa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40.xml.rels><?xml version="1.0" encoding="UTF-8" standalone="yes"?>
<Relationships xmlns="http://schemas.openxmlformats.org/package/2006/relationships"><Relationship Id="rId3" Type="http://schemas.openxmlformats.org/officeDocument/2006/relationships/themeOverride" Target="../theme/themeOverride17.xml"/><Relationship Id="rId2" Type="http://schemas.microsoft.com/office/2011/relationships/chartColorStyle" Target="colors26.xml"/><Relationship Id="rId1" Type="http://schemas.microsoft.com/office/2011/relationships/chartStyle" Target="style26.xml"/><Relationship Id="rId4" Type="http://schemas.openxmlformats.org/officeDocument/2006/relationships/oleObject" Target="file:///C:\Users\Dumi\Desktop\DC\Master%20Excel\2022'09'28%20-%20Master%20CEPREMAP%20v15h00.xlsx" TargetMode="External"/></Relationships>
</file>

<file path=ppt/charts/_rels/chart41.xml.rels><?xml version="1.0" encoding="UTF-8" standalone="yes"?>
<Relationships xmlns="http://schemas.openxmlformats.org/package/2006/relationships"><Relationship Id="rId3" Type="http://schemas.openxmlformats.org/officeDocument/2006/relationships/themeOverride" Target="../theme/themeOverride18.xml"/><Relationship Id="rId2" Type="http://schemas.microsoft.com/office/2011/relationships/chartColorStyle" Target="colors27.xml"/><Relationship Id="rId1" Type="http://schemas.microsoft.com/office/2011/relationships/chartStyle" Target="style27.xml"/><Relationship Id="rId4" Type="http://schemas.openxmlformats.org/officeDocument/2006/relationships/oleObject" Target="file:///C:\Users\Dumi\Desktop\DC\Master%20Excel\2022'09'28%20-%20Master%20CEPREMAP%20v15h00.xlsx" TargetMode="External"/></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47.xml.rels><?xml version="1.0" encoding="UTF-8" standalone="yes"?>
<Relationships xmlns="http://schemas.openxmlformats.org/package/2006/relationships"><Relationship Id="rId3" Type="http://schemas.openxmlformats.org/officeDocument/2006/relationships/themeOverride" Target="../theme/themeOverride19.xml"/><Relationship Id="rId2" Type="http://schemas.microsoft.com/office/2011/relationships/chartColorStyle" Target="colors28.xml"/><Relationship Id="rId1" Type="http://schemas.microsoft.com/office/2011/relationships/chartStyle" Target="style28.xml"/><Relationship Id="rId4" Type="http://schemas.openxmlformats.org/officeDocument/2006/relationships/oleObject" Target="file:///C:\Users\Dumi\Desktop\DC\Master%20Excel\2022'09'28%20-%20Master%20CEPREMAP%20v15h00.xlsx" TargetMode="External"/></Relationships>
</file>

<file path=ppt/charts/_rels/chart48.xml.rels><?xml version="1.0" encoding="UTF-8" standalone="yes"?>
<Relationships xmlns="http://schemas.openxmlformats.org/package/2006/relationships"><Relationship Id="rId3" Type="http://schemas.openxmlformats.org/officeDocument/2006/relationships/themeOverride" Target="../theme/themeOverride20.xml"/><Relationship Id="rId2" Type="http://schemas.microsoft.com/office/2011/relationships/chartColorStyle" Target="colors29.xml"/><Relationship Id="rId1" Type="http://schemas.microsoft.com/office/2011/relationships/chartStyle" Target="style29.xml"/><Relationship Id="rId4" Type="http://schemas.openxmlformats.org/officeDocument/2006/relationships/oleObject" Target="file:///C:\Users\Dumi\Desktop\DC\Master%20Excel\2022'09'28%20-%20Master%20CEPREMAP%20v15h00.xlsx" TargetMode="External"/></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51.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54.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55.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56.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6744597774874476E-2"/>
          <c:y val="3.3934923165455461E-2"/>
          <c:w val="0.90400130608075535"/>
          <c:h val="0.78690592933228365"/>
        </c:manualLayout>
      </c:layout>
      <c:lineChart>
        <c:grouping val="standard"/>
        <c:varyColors val="0"/>
        <c:ser>
          <c:idx val="2"/>
          <c:order val="2"/>
          <c:tx>
            <c:strRef>
              <c:f>'GDP_GROWTH AE'!$D$1</c:f>
              <c:strCache>
                <c:ptCount val="1"/>
                <c:pt idx="0">
                  <c:v>Eurozone</c:v>
                </c:pt>
              </c:strCache>
            </c:strRef>
          </c:tx>
          <c:spPr>
            <a:ln w="19050" cap="rnd">
              <a:solidFill>
                <a:srgbClr val="C00000"/>
              </a:solidFill>
              <a:round/>
            </a:ln>
            <a:effectLst/>
          </c:spPr>
          <c:marker>
            <c:symbol val="none"/>
          </c:marker>
          <c:dLbls>
            <c:dLbl>
              <c:idx val="209"/>
              <c:delete val="1"/>
              <c:extLst>
                <c:ext xmlns:c15="http://schemas.microsoft.com/office/drawing/2012/chart" uri="{CE6537A1-D6FC-4f65-9D91-7224C49458BB}"/>
                <c:ext xmlns:c16="http://schemas.microsoft.com/office/drawing/2014/chart" uri="{C3380CC4-5D6E-409C-BE32-E72D297353CC}">
                  <c16:uniqueId val="{00000000-437E-4A1B-987E-5095C6A890F7}"/>
                </c:ext>
              </c:extLst>
            </c:dLbl>
            <c:dLbl>
              <c:idx val="210"/>
              <c:layout>
                <c:manualLayout>
                  <c:x val="0"/>
                  <c:y val="-8.178573682509057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37E-4A1B-987E-5095C6A890F7}"/>
                </c:ext>
              </c:extLst>
            </c:dLbl>
            <c:dLbl>
              <c:idx val="211"/>
              <c:dLblPos val="t"/>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2-437E-4A1B-987E-5095C6A890F7}"/>
                </c:ext>
              </c:extLst>
            </c:dLbl>
            <c:numFmt formatCode="#,##0.0_);\(#,##0.0\)" sourceLinked="0"/>
            <c:spPr>
              <a:solidFill>
                <a:schemeClr val="bg1"/>
              </a:solidFill>
              <a:ln>
                <a:solidFill>
                  <a:srgbClr val="C0000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dLblPos val="t"/>
            <c:showLegendKey val="0"/>
            <c:showVal val="0"/>
            <c:showCatName val="0"/>
            <c:showSerName val="0"/>
            <c:showPercent val="0"/>
            <c:showBubbleSize val="0"/>
            <c:extLst>
              <c:ext xmlns:c15="http://schemas.microsoft.com/office/drawing/2012/chart" uri="{CE6537A1-D6FC-4f65-9D91-7224C49458BB}">
                <c15:showLeaderLines val="0"/>
              </c:ext>
            </c:extLst>
          </c:dLbls>
          <c:cat>
            <c:numRef>
              <c:f>'GDP_GROWTH AE'!$A$3:$A$213</c:f>
              <c:numCache>
                <c:formatCode>m/d/yyyy</c:formatCode>
                <c:ptCount val="211"/>
                <c:pt idx="0">
                  <c:v>43443</c:v>
                </c:pt>
                <c:pt idx="1">
                  <c:v>43450</c:v>
                </c:pt>
                <c:pt idx="2">
                  <c:v>43457</c:v>
                </c:pt>
                <c:pt idx="3">
                  <c:v>43464</c:v>
                </c:pt>
                <c:pt idx="4">
                  <c:v>43471</c:v>
                </c:pt>
                <c:pt idx="5">
                  <c:v>43478</c:v>
                </c:pt>
                <c:pt idx="6">
                  <c:v>43485</c:v>
                </c:pt>
                <c:pt idx="7">
                  <c:v>43492</c:v>
                </c:pt>
                <c:pt idx="8">
                  <c:v>43499</c:v>
                </c:pt>
                <c:pt idx="9">
                  <c:v>43506</c:v>
                </c:pt>
                <c:pt idx="10">
                  <c:v>43513</c:v>
                </c:pt>
                <c:pt idx="11">
                  <c:v>43520</c:v>
                </c:pt>
                <c:pt idx="12">
                  <c:v>43527</c:v>
                </c:pt>
                <c:pt idx="13">
                  <c:v>43534</c:v>
                </c:pt>
                <c:pt idx="14">
                  <c:v>43541</c:v>
                </c:pt>
                <c:pt idx="15">
                  <c:v>43548</c:v>
                </c:pt>
                <c:pt idx="16">
                  <c:v>43555</c:v>
                </c:pt>
                <c:pt idx="17">
                  <c:v>43562</c:v>
                </c:pt>
                <c:pt idx="18">
                  <c:v>43569</c:v>
                </c:pt>
                <c:pt idx="19">
                  <c:v>43576</c:v>
                </c:pt>
                <c:pt idx="20">
                  <c:v>43583</c:v>
                </c:pt>
                <c:pt idx="21">
                  <c:v>43590</c:v>
                </c:pt>
                <c:pt idx="22">
                  <c:v>43597</c:v>
                </c:pt>
                <c:pt idx="23">
                  <c:v>43604</c:v>
                </c:pt>
                <c:pt idx="24">
                  <c:v>43611</c:v>
                </c:pt>
                <c:pt idx="25">
                  <c:v>43618</c:v>
                </c:pt>
                <c:pt idx="26">
                  <c:v>43625</c:v>
                </c:pt>
                <c:pt idx="27">
                  <c:v>43632</c:v>
                </c:pt>
                <c:pt idx="28">
                  <c:v>43639</c:v>
                </c:pt>
                <c:pt idx="29">
                  <c:v>43646</c:v>
                </c:pt>
                <c:pt idx="30">
                  <c:v>43653</c:v>
                </c:pt>
                <c:pt idx="31">
                  <c:v>43660</c:v>
                </c:pt>
                <c:pt idx="32">
                  <c:v>43667</c:v>
                </c:pt>
                <c:pt idx="33">
                  <c:v>43674</c:v>
                </c:pt>
                <c:pt idx="34">
                  <c:v>43681</c:v>
                </c:pt>
                <c:pt idx="35">
                  <c:v>43688</c:v>
                </c:pt>
                <c:pt idx="36">
                  <c:v>43695</c:v>
                </c:pt>
                <c:pt idx="37">
                  <c:v>43702</c:v>
                </c:pt>
                <c:pt idx="38">
                  <c:v>43709</c:v>
                </c:pt>
                <c:pt idx="39">
                  <c:v>43716</c:v>
                </c:pt>
                <c:pt idx="40">
                  <c:v>43723</c:v>
                </c:pt>
                <c:pt idx="41">
                  <c:v>43730</c:v>
                </c:pt>
                <c:pt idx="42">
                  <c:v>43737</c:v>
                </c:pt>
                <c:pt idx="43">
                  <c:v>43744</c:v>
                </c:pt>
                <c:pt idx="44">
                  <c:v>43751</c:v>
                </c:pt>
                <c:pt idx="45">
                  <c:v>43758</c:v>
                </c:pt>
                <c:pt idx="46">
                  <c:v>43765</c:v>
                </c:pt>
                <c:pt idx="47">
                  <c:v>43772</c:v>
                </c:pt>
                <c:pt idx="48">
                  <c:v>43779</c:v>
                </c:pt>
                <c:pt idx="49">
                  <c:v>43786</c:v>
                </c:pt>
                <c:pt idx="50">
                  <c:v>43793</c:v>
                </c:pt>
                <c:pt idx="51">
                  <c:v>43800</c:v>
                </c:pt>
                <c:pt idx="52">
                  <c:v>43807</c:v>
                </c:pt>
                <c:pt idx="53">
                  <c:v>43814</c:v>
                </c:pt>
                <c:pt idx="54">
                  <c:v>43821</c:v>
                </c:pt>
                <c:pt idx="55">
                  <c:v>43828</c:v>
                </c:pt>
                <c:pt idx="56">
                  <c:v>43835</c:v>
                </c:pt>
                <c:pt idx="57">
                  <c:v>43842</c:v>
                </c:pt>
                <c:pt idx="58">
                  <c:v>43849</c:v>
                </c:pt>
                <c:pt idx="59">
                  <c:v>43856</c:v>
                </c:pt>
                <c:pt idx="60">
                  <c:v>43863</c:v>
                </c:pt>
                <c:pt idx="61">
                  <c:v>43870</c:v>
                </c:pt>
                <c:pt idx="62">
                  <c:v>43877</c:v>
                </c:pt>
                <c:pt idx="63">
                  <c:v>43884</c:v>
                </c:pt>
                <c:pt idx="64">
                  <c:v>43891</c:v>
                </c:pt>
                <c:pt idx="65">
                  <c:v>43898</c:v>
                </c:pt>
                <c:pt idx="66">
                  <c:v>43905</c:v>
                </c:pt>
                <c:pt idx="67">
                  <c:v>43912</c:v>
                </c:pt>
                <c:pt idx="68">
                  <c:v>43919</c:v>
                </c:pt>
                <c:pt idx="69">
                  <c:v>43926</c:v>
                </c:pt>
                <c:pt idx="70">
                  <c:v>43933</c:v>
                </c:pt>
                <c:pt idx="71">
                  <c:v>43940</c:v>
                </c:pt>
                <c:pt idx="72">
                  <c:v>43947</c:v>
                </c:pt>
                <c:pt idx="73">
                  <c:v>43954</c:v>
                </c:pt>
                <c:pt idx="74">
                  <c:v>43961</c:v>
                </c:pt>
                <c:pt idx="75">
                  <c:v>43968</c:v>
                </c:pt>
                <c:pt idx="76">
                  <c:v>43975</c:v>
                </c:pt>
                <c:pt idx="77">
                  <c:v>43982</c:v>
                </c:pt>
                <c:pt idx="78">
                  <c:v>43989</c:v>
                </c:pt>
                <c:pt idx="79">
                  <c:v>43996</c:v>
                </c:pt>
                <c:pt idx="80">
                  <c:v>44003</c:v>
                </c:pt>
                <c:pt idx="81">
                  <c:v>44010</c:v>
                </c:pt>
                <c:pt idx="82">
                  <c:v>44017</c:v>
                </c:pt>
                <c:pt idx="83">
                  <c:v>44024</c:v>
                </c:pt>
                <c:pt idx="84">
                  <c:v>44031</c:v>
                </c:pt>
                <c:pt idx="85">
                  <c:v>44038</c:v>
                </c:pt>
                <c:pt idx="86">
                  <c:v>44045</c:v>
                </c:pt>
                <c:pt idx="87">
                  <c:v>44052</c:v>
                </c:pt>
                <c:pt idx="88">
                  <c:v>44059</c:v>
                </c:pt>
                <c:pt idx="89">
                  <c:v>44066</c:v>
                </c:pt>
                <c:pt idx="90">
                  <c:v>44073</c:v>
                </c:pt>
                <c:pt idx="91">
                  <c:v>44080</c:v>
                </c:pt>
                <c:pt idx="92">
                  <c:v>44087</c:v>
                </c:pt>
                <c:pt idx="93">
                  <c:v>44094</c:v>
                </c:pt>
                <c:pt idx="94">
                  <c:v>44101</c:v>
                </c:pt>
                <c:pt idx="95">
                  <c:v>44108</c:v>
                </c:pt>
                <c:pt idx="96">
                  <c:v>44115</c:v>
                </c:pt>
                <c:pt idx="97">
                  <c:v>44122</c:v>
                </c:pt>
                <c:pt idx="98">
                  <c:v>44129</c:v>
                </c:pt>
                <c:pt idx="99">
                  <c:v>44136</c:v>
                </c:pt>
                <c:pt idx="100">
                  <c:v>44143</c:v>
                </c:pt>
                <c:pt idx="101">
                  <c:v>44150</c:v>
                </c:pt>
                <c:pt idx="102">
                  <c:v>44157</c:v>
                </c:pt>
                <c:pt idx="103">
                  <c:v>44164</c:v>
                </c:pt>
                <c:pt idx="104">
                  <c:v>44171</c:v>
                </c:pt>
                <c:pt idx="105">
                  <c:v>44178</c:v>
                </c:pt>
                <c:pt idx="106">
                  <c:v>44185</c:v>
                </c:pt>
                <c:pt idx="107">
                  <c:v>44192</c:v>
                </c:pt>
                <c:pt idx="108">
                  <c:v>44199</c:v>
                </c:pt>
                <c:pt idx="109">
                  <c:v>44206</c:v>
                </c:pt>
                <c:pt idx="110">
                  <c:v>44213</c:v>
                </c:pt>
                <c:pt idx="111">
                  <c:v>44220</c:v>
                </c:pt>
                <c:pt idx="112">
                  <c:v>44227</c:v>
                </c:pt>
                <c:pt idx="113">
                  <c:v>44234</c:v>
                </c:pt>
                <c:pt idx="114">
                  <c:v>44241</c:v>
                </c:pt>
                <c:pt idx="115">
                  <c:v>44248</c:v>
                </c:pt>
                <c:pt idx="116">
                  <c:v>44255</c:v>
                </c:pt>
                <c:pt idx="117">
                  <c:v>44262</c:v>
                </c:pt>
                <c:pt idx="118">
                  <c:v>44269</c:v>
                </c:pt>
                <c:pt idx="119">
                  <c:v>44276</c:v>
                </c:pt>
                <c:pt idx="120">
                  <c:v>44283</c:v>
                </c:pt>
                <c:pt idx="121">
                  <c:v>44290</c:v>
                </c:pt>
                <c:pt idx="122">
                  <c:v>44297</c:v>
                </c:pt>
                <c:pt idx="123">
                  <c:v>44304</c:v>
                </c:pt>
                <c:pt idx="124">
                  <c:v>44311</c:v>
                </c:pt>
                <c:pt idx="125">
                  <c:v>44318</c:v>
                </c:pt>
                <c:pt idx="126">
                  <c:v>44325</c:v>
                </c:pt>
                <c:pt idx="127">
                  <c:v>44332</c:v>
                </c:pt>
                <c:pt idx="128">
                  <c:v>44339</c:v>
                </c:pt>
                <c:pt idx="129">
                  <c:v>44346</c:v>
                </c:pt>
                <c:pt idx="130">
                  <c:v>44353</c:v>
                </c:pt>
                <c:pt idx="131">
                  <c:v>44360</c:v>
                </c:pt>
                <c:pt idx="132">
                  <c:v>44367</c:v>
                </c:pt>
                <c:pt idx="133">
                  <c:v>44374</c:v>
                </c:pt>
                <c:pt idx="134">
                  <c:v>44381</c:v>
                </c:pt>
                <c:pt idx="135">
                  <c:v>44388</c:v>
                </c:pt>
                <c:pt idx="136">
                  <c:v>44395</c:v>
                </c:pt>
                <c:pt idx="137">
                  <c:v>44402</c:v>
                </c:pt>
                <c:pt idx="138">
                  <c:v>44409</c:v>
                </c:pt>
                <c:pt idx="139">
                  <c:v>44416</c:v>
                </c:pt>
                <c:pt idx="140">
                  <c:v>44423</c:v>
                </c:pt>
                <c:pt idx="141">
                  <c:v>44430</c:v>
                </c:pt>
                <c:pt idx="142">
                  <c:v>44437</c:v>
                </c:pt>
                <c:pt idx="143">
                  <c:v>44444</c:v>
                </c:pt>
                <c:pt idx="144">
                  <c:v>44451</c:v>
                </c:pt>
                <c:pt idx="145">
                  <c:v>44458</c:v>
                </c:pt>
                <c:pt idx="146">
                  <c:v>44465</c:v>
                </c:pt>
                <c:pt idx="147">
                  <c:v>44472</c:v>
                </c:pt>
                <c:pt idx="148">
                  <c:v>44479</c:v>
                </c:pt>
                <c:pt idx="149">
                  <c:v>44486</c:v>
                </c:pt>
                <c:pt idx="150">
                  <c:v>44493</c:v>
                </c:pt>
                <c:pt idx="151">
                  <c:v>44500</c:v>
                </c:pt>
                <c:pt idx="152">
                  <c:v>44507</c:v>
                </c:pt>
                <c:pt idx="153">
                  <c:v>44514</c:v>
                </c:pt>
                <c:pt idx="154">
                  <c:v>44521</c:v>
                </c:pt>
                <c:pt idx="155">
                  <c:v>44528</c:v>
                </c:pt>
                <c:pt idx="156">
                  <c:v>44535</c:v>
                </c:pt>
                <c:pt idx="157">
                  <c:v>44542</c:v>
                </c:pt>
                <c:pt idx="158">
                  <c:v>44549</c:v>
                </c:pt>
                <c:pt idx="159">
                  <c:v>44556</c:v>
                </c:pt>
                <c:pt idx="160">
                  <c:v>44563</c:v>
                </c:pt>
                <c:pt idx="161">
                  <c:v>44570</c:v>
                </c:pt>
                <c:pt idx="162">
                  <c:v>44577</c:v>
                </c:pt>
                <c:pt idx="163">
                  <c:v>44584</c:v>
                </c:pt>
                <c:pt idx="164">
                  <c:v>44591</c:v>
                </c:pt>
                <c:pt idx="165">
                  <c:v>44598</c:v>
                </c:pt>
                <c:pt idx="166">
                  <c:v>44605</c:v>
                </c:pt>
                <c:pt idx="167">
                  <c:v>44612</c:v>
                </c:pt>
                <c:pt idx="168">
                  <c:v>44619</c:v>
                </c:pt>
                <c:pt idx="169">
                  <c:v>44626</c:v>
                </c:pt>
                <c:pt idx="170">
                  <c:v>44633</c:v>
                </c:pt>
                <c:pt idx="171">
                  <c:v>44640</c:v>
                </c:pt>
                <c:pt idx="172">
                  <c:v>44647</c:v>
                </c:pt>
                <c:pt idx="173">
                  <c:v>44654</c:v>
                </c:pt>
                <c:pt idx="174">
                  <c:v>44661</c:v>
                </c:pt>
                <c:pt idx="175">
                  <c:v>44668</c:v>
                </c:pt>
                <c:pt idx="176">
                  <c:v>44675</c:v>
                </c:pt>
                <c:pt idx="177">
                  <c:v>44682</c:v>
                </c:pt>
                <c:pt idx="178">
                  <c:v>44689</c:v>
                </c:pt>
                <c:pt idx="179">
                  <c:v>44696</c:v>
                </c:pt>
                <c:pt idx="180">
                  <c:v>44703</c:v>
                </c:pt>
                <c:pt idx="181">
                  <c:v>44710</c:v>
                </c:pt>
                <c:pt idx="182">
                  <c:v>44717</c:v>
                </c:pt>
                <c:pt idx="183">
                  <c:v>44724</c:v>
                </c:pt>
                <c:pt idx="184">
                  <c:v>44731</c:v>
                </c:pt>
                <c:pt idx="185">
                  <c:v>44738</c:v>
                </c:pt>
                <c:pt idx="186">
                  <c:v>44745</c:v>
                </c:pt>
                <c:pt idx="187">
                  <c:v>44752</c:v>
                </c:pt>
                <c:pt idx="188">
                  <c:v>44759</c:v>
                </c:pt>
                <c:pt idx="189">
                  <c:v>44766</c:v>
                </c:pt>
                <c:pt idx="190">
                  <c:v>44773</c:v>
                </c:pt>
                <c:pt idx="191">
                  <c:v>44780</c:v>
                </c:pt>
                <c:pt idx="192">
                  <c:v>44787</c:v>
                </c:pt>
                <c:pt idx="193">
                  <c:v>44794</c:v>
                </c:pt>
                <c:pt idx="194">
                  <c:v>44801</c:v>
                </c:pt>
                <c:pt idx="195">
                  <c:v>44808</c:v>
                </c:pt>
                <c:pt idx="196">
                  <c:v>44815</c:v>
                </c:pt>
                <c:pt idx="197">
                  <c:v>44822</c:v>
                </c:pt>
                <c:pt idx="198">
                  <c:v>44829</c:v>
                </c:pt>
                <c:pt idx="199">
                  <c:v>44836</c:v>
                </c:pt>
                <c:pt idx="200">
                  <c:v>44843</c:v>
                </c:pt>
                <c:pt idx="201">
                  <c:v>44850</c:v>
                </c:pt>
                <c:pt idx="202">
                  <c:v>44857</c:v>
                </c:pt>
                <c:pt idx="203">
                  <c:v>44864</c:v>
                </c:pt>
                <c:pt idx="204">
                  <c:v>44871</c:v>
                </c:pt>
                <c:pt idx="205">
                  <c:v>44878</c:v>
                </c:pt>
                <c:pt idx="206">
                  <c:v>44885</c:v>
                </c:pt>
                <c:pt idx="207">
                  <c:v>44892</c:v>
                </c:pt>
                <c:pt idx="208">
                  <c:v>44899</c:v>
                </c:pt>
                <c:pt idx="209">
                  <c:v>44906</c:v>
                </c:pt>
                <c:pt idx="210">
                  <c:v>44913</c:v>
                </c:pt>
              </c:numCache>
            </c:numRef>
          </c:cat>
          <c:val>
            <c:numRef>
              <c:f>'GDP_GROWTH AE'!$D$3:$D$213</c:f>
              <c:numCache>
                <c:formatCode>General</c:formatCode>
                <c:ptCount val="211"/>
                <c:pt idx="0">
                  <c:v>1.573414558455192</c:v>
                </c:pt>
                <c:pt idx="1">
                  <c:v>2.1222684147405122</c:v>
                </c:pt>
                <c:pt idx="2">
                  <c:v>2.306065652492991</c:v>
                </c:pt>
                <c:pt idx="3">
                  <c:v>1.7842094403413711</c:v>
                </c:pt>
                <c:pt idx="4">
                  <c:v>1.6561348711634221</c:v>
                </c:pt>
                <c:pt idx="5">
                  <c:v>1.8938356699031871</c:v>
                </c:pt>
                <c:pt idx="6">
                  <c:v>2.093657509810662</c:v>
                </c:pt>
                <c:pt idx="7">
                  <c:v>1.779270890740787</c:v>
                </c:pt>
                <c:pt idx="8">
                  <c:v>1.530428313712215</c:v>
                </c:pt>
                <c:pt idx="9">
                  <c:v>1.419049821928795</c:v>
                </c:pt>
                <c:pt idx="10">
                  <c:v>2.133681566959071</c:v>
                </c:pt>
                <c:pt idx="11">
                  <c:v>2.150320652498861</c:v>
                </c:pt>
                <c:pt idx="12">
                  <c:v>2.175450620567581</c:v>
                </c:pt>
                <c:pt idx="13">
                  <c:v>2.3116103383597788</c:v>
                </c:pt>
                <c:pt idx="14">
                  <c:v>2.303252206269927</c:v>
                </c:pt>
                <c:pt idx="15">
                  <c:v>2.1030815915107439</c:v>
                </c:pt>
                <c:pt idx="16">
                  <c:v>2.2267181647191761</c:v>
                </c:pt>
                <c:pt idx="17">
                  <c:v>2.145757517185312</c:v>
                </c:pt>
                <c:pt idx="18">
                  <c:v>2.626424673840269</c:v>
                </c:pt>
                <c:pt idx="19">
                  <c:v>2.3885846499201242</c:v>
                </c:pt>
                <c:pt idx="20">
                  <c:v>1.6166690944357629</c:v>
                </c:pt>
                <c:pt idx="21">
                  <c:v>2.1453917934001741</c:v>
                </c:pt>
                <c:pt idx="22">
                  <c:v>1.232240336483682</c:v>
                </c:pt>
                <c:pt idx="23">
                  <c:v>1.5854963498024139</c:v>
                </c:pt>
                <c:pt idx="24">
                  <c:v>1.866322947149901</c:v>
                </c:pt>
                <c:pt idx="25">
                  <c:v>1.671464991050079</c:v>
                </c:pt>
                <c:pt idx="26">
                  <c:v>1.9415973180866819</c:v>
                </c:pt>
                <c:pt idx="27">
                  <c:v>2.1331690944843409</c:v>
                </c:pt>
                <c:pt idx="28">
                  <c:v>1.4061994893336871</c:v>
                </c:pt>
                <c:pt idx="29">
                  <c:v>1.4604260605783359</c:v>
                </c:pt>
                <c:pt idx="30">
                  <c:v>1.8305297561709279</c:v>
                </c:pt>
                <c:pt idx="31">
                  <c:v>1.7791261631944191</c:v>
                </c:pt>
                <c:pt idx="32">
                  <c:v>1.5431123854267359</c:v>
                </c:pt>
                <c:pt idx="33">
                  <c:v>1.7049163790684441</c:v>
                </c:pt>
                <c:pt idx="34">
                  <c:v>1.93783044801021</c:v>
                </c:pt>
                <c:pt idx="35">
                  <c:v>1.5215029859594229</c:v>
                </c:pt>
                <c:pt idx="36">
                  <c:v>1.9292659563948</c:v>
                </c:pt>
                <c:pt idx="37">
                  <c:v>1.805195125561486</c:v>
                </c:pt>
                <c:pt idx="38">
                  <c:v>2.3148169091187318</c:v>
                </c:pt>
                <c:pt idx="39">
                  <c:v>2.067843430946906</c:v>
                </c:pt>
                <c:pt idx="40">
                  <c:v>2.253811716070913</c:v>
                </c:pt>
                <c:pt idx="41">
                  <c:v>1.6323210667875401</c:v>
                </c:pt>
                <c:pt idx="42">
                  <c:v>1.1388944485475581</c:v>
                </c:pt>
                <c:pt idx="43">
                  <c:v>0.64197145010631751</c:v>
                </c:pt>
                <c:pt idx="44">
                  <c:v>1.4118124883187799</c:v>
                </c:pt>
                <c:pt idx="45">
                  <c:v>1.3208556515760459</c:v>
                </c:pt>
                <c:pt idx="46">
                  <c:v>1.166879625059581</c:v>
                </c:pt>
                <c:pt idx="47">
                  <c:v>1.4528829402353189</c:v>
                </c:pt>
                <c:pt idx="48">
                  <c:v>1.2654418924669359</c:v>
                </c:pt>
                <c:pt idx="49">
                  <c:v>1.0623361655148691</c:v>
                </c:pt>
                <c:pt idx="50">
                  <c:v>1.702286420608176</c:v>
                </c:pt>
                <c:pt idx="51">
                  <c:v>1.5835187018247141</c:v>
                </c:pt>
                <c:pt idx="52">
                  <c:v>1.3509479167360581</c:v>
                </c:pt>
                <c:pt idx="53">
                  <c:v>1.827848330353073</c:v>
                </c:pt>
                <c:pt idx="54">
                  <c:v>1.2181816523576781</c:v>
                </c:pt>
                <c:pt idx="55">
                  <c:v>1.4140859996476329</c:v>
                </c:pt>
                <c:pt idx="56">
                  <c:v>1.4655869300441771</c:v>
                </c:pt>
                <c:pt idx="57">
                  <c:v>1.023644915425151</c:v>
                </c:pt>
                <c:pt idx="58">
                  <c:v>0.86205334491446295</c:v>
                </c:pt>
                <c:pt idx="59">
                  <c:v>0.75279220286284587</c:v>
                </c:pt>
                <c:pt idx="60">
                  <c:v>1.49144415638009</c:v>
                </c:pt>
                <c:pt idx="61">
                  <c:v>1.153108265623606</c:v>
                </c:pt>
                <c:pt idx="62">
                  <c:v>0.7617369762834727</c:v>
                </c:pt>
                <c:pt idx="63">
                  <c:v>-0.51716625753038992</c:v>
                </c:pt>
                <c:pt idx="64">
                  <c:v>-1.366034131739146</c:v>
                </c:pt>
                <c:pt idx="65">
                  <c:v>-4.4943609663177932</c:v>
                </c:pt>
                <c:pt idx="66">
                  <c:v>-16.295935620144249</c:v>
                </c:pt>
                <c:pt idx="67">
                  <c:v>-19.862375222086069</c:v>
                </c:pt>
                <c:pt idx="68">
                  <c:v>-20.173533857676311</c:v>
                </c:pt>
                <c:pt idx="69">
                  <c:v>-20.221177500440049</c:v>
                </c:pt>
                <c:pt idx="70">
                  <c:v>-20.305409293826919</c:v>
                </c:pt>
                <c:pt idx="71">
                  <c:v>-21.481986465609861</c:v>
                </c:pt>
                <c:pt idx="72">
                  <c:v>-19.22574296379047</c:v>
                </c:pt>
                <c:pt idx="73">
                  <c:v>-17.071422527778719</c:v>
                </c:pt>
                <c:pt idx="74">
                  <c:v>-13.217739398731149</c:v>
                </c:pt>
                <c:pt idx="75">
                  <c:v>-9.9947266323357962</c:v>
                </c:pt>
                <c:pt idx="76">
                  <c:v>-12.50318070930585</c:v>
                </c:pt>
                <c:pt idx="77">
                  <c:v>-8.6421234715978024</c:v>
                </c:pt>
                <c:pt idx="78">
                  <c:v>-6.5469460075335766</c:v>
                </c:pt>
                <c:pt idx="79">
                  <c:v>-6.286617484830189</c:v>
                </c:pt>
                <c:pt idx="80">
                  <c:v>-5.0878724767658294</c:v>
                </c:pt>
                <c:pt idx="81">
                  <c:v>-4.2429716188138933</c:v>
                </c:pt>
                <c:pt idx="82">
                  <c:v>-3.9282709352129159</c:v>
                </c:pt>
                <c:pt idx="83">
                  <c:v>-3.0235383182982281</c:v>
                </c:pt>
                <c:pt idx="84">
                  <c:v>-3.2694668855497659</c:v>
                </c:pt>
                <c:pt idx="85">
                  <c:v>-3.696579783154966</c:v>
                </c:pt>
                <c:pt idx="86">
                  <c:v>-3.861472861022659</c:v>
                </c:pt>
                <c:pt idx="87">
                  <c:v>-4.3362411551742266</c:v>
                </c:pt>
                <c:pt idx="88">
                  <c:v>-3.8094095373680248</c:v>
                </c:pt>
                <c:pt idx="89">
                  <c:v>-3.7259505248994391</c:v>
                </c:pt>
                <c:pt idx="90">
                  <c:v>-4.4429427820275622</c:v>
                </c:pt>
                <c:pt idx="91">
                  <c:v>-4.644667809194635</c:v>
                </c:pt>
                <c:pt idx="92">
                  <c:v>-4.6896111537686433</c:v>
                </c:pt>
                <c:pt idx="93">
                  <c:v>-3.7702169204367442</c:v>
                </c:pt>
                <c:pt idx="94">
                  <c:v>-3.5455304112088979</c:v>
                </c:pt>
                <c:pt idx="95">
                  <c:v>-2.9902762723921952</c:v>
                </c:pt>
                <c:pt idx="96">
                  <c:v>-3.5669551167458842</c:v>
                </c:pt>
                <c:pt idx="97">
                  <c:v>-4.8454386466310497</c:v>
                </c:pt>
                <c:pt idx="98">
                  <c:v>-7.304685501950809</c:v>
                </c:pt>
                <c:pt idx="99">
                  <c:v>-6.1000591507148938</c:v>
                </c:pt>
                <c:pt idx="100">
                  <c:v>-6.1651034385343753</c:v>
                </c:pt>
                <c:pt idx="101">
                  <c:v>-6.0739726483318357</c:v>
                </c:pt>
                <c:pt idx="102">
                  <c:v>-4.8482150779259507</c:v>
                </c:pt>
                <c:pt idx="103">
                  <c:v>-4.5177933381823729</c:v>
                </c:pt>
                <c:pt idx="104">
                  <c:v>-3.866552936065085</c:v>
                </c:pt>
                <c:pt idx="105">
                  <c:v>-4.3739894687605041</c:v>
                </c:pt>
                <c:pt idx="106">
                  <c:v>-5.6010489299724808</c:v>
                </c:pt>
                <c:pt idx="107">
                  <c:v>-5.7003838999786716</c:v>
                </c:pt>
                <c:pt idx="108">
                  <c:v>-4.9009932423519187</c:v>
                </c:pt>
                <c:pt idx="109">
                  <c:v>-5.2253677670882261</c:v>
                </c:pt>
                <c:pt idx="110">
                  <c:v>-4.9301661850571747</c:v>
                </c:pt>
                <c:pt idx="111">
                  <c:v>-4.8154196852586422</c:v>
                </c:pt>
                <c:pt idx="112">
                  <c:v>-4.993591089590395</c:v>
                </c:pt>
                <c:pt idx="113">
                  <c:v>-3.661902960789754</c:v>
                </c:pt>
                <c:pt idx="114">
                  <c:v>-4.7866154848768669</c:v>
                </c:pt>
                <c:pt idx="115">
                  <c:v>-3.1195686324030261</c:v>
                </c:pt>
                <c:pt idx="116">
                  <c:v>-2.2399252305648019</c:v>
                </c:pt>
                <c:pt idx="117">
                  <c:v>1.632389146644047</c:v>
                </c:pt>
                <c:pt idx="118">
                  <c:v>10.27223677064331</c:v>
                </c:pt>
                <c:pt idx="119">
                  <c:v>16.315125767383769</c:v>
                </c:pt>
                <c:pt idx="120">
                  <c:v>17.554172828595881</c:v>
                </c:pt>
                <c:pt idx="121">
                  <c:v>19.53338316129442</c:v>
                </c:pt>
                <c:pt idx="122">
                  <c:v>18.277973637039111</c:v>
                </c:pt>
                <c:pt idx="123">
                  <c:v>17.966285852956279</c:v>
                </c:pt>
                <c:pt idx="124">
                  <c:v>16.356335865150921</c:v>
                </c:pt>
                <c:pt idx="125">
                  <c:v>16.100062865611189</c:v>
                </c:pt>
                <c:pt idx="126">
                  <c:v>13.61147206868552</c:v>
                </c:pt>
                <c:pt idx="127">
                  <c:v>12.26246404380907</c:v>
                </c:pt>
                <c:pt idx="128">
                  <c:v>10.470082809363721</c:v>
                </c:pt>
                <c:pt idx="129">
                  <c:v>8.875550802977461</c:v>
                </c:pt>
                <c:pt idx="130">
                  <c:v>7.0250416233657269</c:v>
                </c:pt>
                <c:pt idx="131">
                  <c:v>6.3103319966691682</c:v>
                </c:pt>
                <c:pt idx="132">
                  <c:v>5.8686064008921166</c:v>
                </c:pt>
                <c:pt idx="133">
                  <c:v>5.3273757599743199</c:v>
                </c:pt>
                <c:pt idx="134">
                  <c:v>4.8645131326918341</c:v>
                </c:pt>
                <c:pt idx="135">
                  <c:v>3.419429605660377</c:v>
                </c:pt>
                <c:pt idx="136">
                  <c:v>3.4188825559210572</c:v>
                </c:pt>
                <c:pt idx="137">
                  <c:v>4.2326206321830444</c:v>
                </c:pt>
                <c:pt idx="138">
                  <c:v>4.4170472602027697</c:v>
                </c:pt>
                <c:pt idx="139">
                  <c:v>3.618498015186336</c:v>
                </c:pt>
                <c:pt idx="140">
                  <c:v>4.0670098259612031</c:v>
                </c:pt>
                <c:pt idx="141">
                  <c:v>4.3472201969514233</c:v>
                </c:pt>
                <c:pt idx="142">
                  <c:v>3.925901778242904</c:v>
                </c:pt>
                <c:pt idx="143">
                  <c:v>4.2688013706839891</c:v>
                </c:pt>
                <c:pt idx="144">
                  <c:v>4.116342435244448</c:v>
                </c:pt>
                <c:pt idx="145">
                  <c:v>4.0263464867346173</c:v>
                </c:pt>
                <c:pt idx="146">
                  <c:v>3.8040867525412909</c:v>
                </c:pt>
                <c:pt idx="147">
                  <c:v>4.3105417346571411</c:v>
                </c:pt>
                <c:pt idx="148">
                  <c:v>4.831793984005909</c:v>
                </c:pt>
                <c:pt idx="149">
                  <c:v>5.4176397485764802</c:v>
                </c:pt>
                <c:pt idx="150">
                  <c:v>7.0196315510592546</c:v>
                </c:pt>
                <c:pt idx="151">
                  <c:v>7.5087244678581238</c:v>
                </c:pt>
                <c:pt idx="152">
                  <c:v>7.863593994220162</c:v>
                </c:pt>
                <c:pt idx="153">
                  <c:v>7.5779203854106241</c:v>
                </c:pt>
                <c:pt idx="154">
                  <c:v>6.4551473269424289</c:v>
                </c:pt>
                <c:pt idx="155">
                  <c:v>5.5698963094881364</c:v>
                </c:pt>
                <c:pt idx="156">
                  <c:v>5.4569432330952186</c:v>
                </c:pt>
                <c:pt idx="157">
                  <c:v>5.3747112439934721</c:v>
                </c:pt>
                <c:pt idx="158">
                  <c:v>4.9222657141185016</c:v>
                </c:pt>
                <c:pt idx="159">
                  <c:v>5.3224802637625528</c:v>
                </c:pt>
                <c:pt idx="160">
                  <c:v>4.7131363257276337</c:v>
                </c:pt>
                <c:pt idx="161">
                  <c:v>5.5641965168346186</c:v>
                </c:pt>
                <c:pt idx="162">
                  <c:v>5.6405425610537927</c:v>
                </c:pt>
                <c:pt idx="163">
                  <c:v>6.1462213211924039</c:v>
                </c:pt>
                <c:pt idx="164">
                  <c:v>5.8883967128461396</c:v>
                </c:pt>
                <c:pt idx="165">
                  <c:v>5.8705331847671864</c:v>
                </c:pt>
                <c:pt idx="166">
                  <c:v>6.3187840345057413</c:v>
                </c:pt>
                <c:pt idx="167">
                  <c:v>6.8366691980795249</c:v>
                </c:pt>
                <c:pt idx="168">
                  <c:v>5.6976559797066981</c:v>
                </c:pt>
                <c:pt idx="169">
                  <c:v>6.0974740110619967</c:v>
                </c:pt>
                <c:pt idx="170">
                  <c:v>5.9213197986574686</c:v>
                </c:pt>
                <c:pt idx="171">
                  <c:v>5.8139500034507696</c:v>
                </c:pt>
                <c:pt idx="172">
                  <c:v>6.4526095221159254</c:v>
                </c:pt>
                <c:pt idx="173">
                  <c:v>6.7943223982793688</c:v>
                </c:pt>
                <c:pt idx="174">
                  <c:v>7.1067510496007582</c:v>
                </c:pt>
                <c:pt idx="175">
                  <c:v>6.9616284973176352</c:v>
                </c:pt>
                <c:pt idx="176">
                  <c:v>6.4964571512802376</c:v>
                </c:pt>
                <c:pt idx="177">
                  <c:v>5.9505042491872544</c:v>
                </c:pt>
                <c:pt idx="178">
                  <c:v>5.4189781615341088</c:v>
                </c:pt>
                <c:pt idx="179">
                  <c:v>4.3238765500394098</c:v>
                </c:pt>
                <c:pt idx="180">
                  <c:v>4.3946612810481804</c:v>
                </c:pt>
                <c:pt idx="181">
                  <c:v>3.970511856024372</c:v>
                </c:pt>
                <c:pt idx="182">
                  <c:v>3.9862789391669851</c:v>
                </c:pt>
                <c:pt idx="183">
                  <c:v>3.5694466301286298</c:v>
                </c:pt>
                <c:pt idx="184">
                  <c:v>3.327806843271425</c:v>
                </c:pt>
                <c:pt idx="185">
                  <c:v>3.0548200338586242</c:v>
                </c:pt>
                <c:pt idx="186">
                  <c:v>2.4389145963076011</c:v>
                </c:pt>
                <c:pt idx="187">
                  <c:v>2.8430401795629701</c:v>
                </c:pt>
                <c:pt idx="188">
                  <c:v>2.9469095135354229</c:v>
                </c:pt>
                <c:pt idx="189">
                  <c:v>2.5000729488087332</c:v>
                </c:pt>
                <c:pt idx="190">
                  <c:v>2.6108042612310158</c:v>
                </c:pt>
                <c:pt idx="191">
                  <c:v>2.5586288401882751</c:v>
                </c:pt>
                <c:pt idx="192">
                  <c:v>2.214257244704819</c:v>
                </c:pt>
                <c:pt idx="193">
                  <c:v>2.074764609545749</c:v>
                </c:pt>
                <c:pt idx="194">
                  <c:v>2.0722326632137369</c:v>
                </c:pt>
                <c:pt idx="195">
                  <c:v>1.9234384744784281</c:v>
                </c:pt>
                <c:pt idx="196">
                  <c:v>1.7716833839232631</c:v>
                </c:pt>
                <c:pt idx="197">
                  <c:v>1.616532360783421</c:v>
                </c:pt>
                <c:pt idx="198">
                  <c:v>1.2006462202851269</c:v>
                </c:pt>
                <c:pt idx="199">
                  <c:v>1.20002448895062</c:v>
                </c:pt>
                <c:pt idx="200">
                  <c:v>1.081609041980397</c:v>
                </c:pt>
                <c:pt idx="201">
                  <c:v>1.2388655153335431</c:v>
                </c:pt>
                <c:pt idx="202">
                  <c:v>1.5223606054901651</c:v>
                </c:pt>
                <c:pt idx="203">
                  <c:v>1.70831543787985</c:v>
                </c:pt>
                <c:pt idx="204">
                  <c:v>1.8351757739695931</c:v>
                </c:pt>
                <c:pt idx="205">
                  <c:v>1.898513242091493</c:v>
                </c:pt>
                <c:pt idx="206">
                  <c:v>2.8953780581691801</c:v>
                </c:pt>
                <c:pt idx="207">
                  <c:v>2.9350110793067952</c:v>
                </c:pt>
                <c:pt idx="208">
                  <c:v>2.964352303254524</c:v>
                </c:pt>
                <c:pt idx="209">
                  <c:v>2.9910912975677162</c:v>
                </c:pt>
                <c:pt idx="210">
                  <c:v>2.9078039415402501</c:v>
                </c:pt>
              </c:numCache>
            </c:numRef>
          </c:val>
          <c:smooth val="0"/>
          <c:extLst>
            <c:ext xmlns:c16="http://schemas.microsoft.com/office/drawing/2014/chart" uri="{C3380CC4-5D6E-409C-BE32-E72D297353CC}">
              <c16:uniqueId val="{00000003-437E-4A1B-987E-5095C6A890F7}"/>
            </c:ext>
          </c:extLst>
        </c:ser>
        <c:ser>
          <c:idx val="7"/>
          <c:order val="7"/>
          <c:tx>
            <c:strRef>
              <c:f>'GDP_GROWTH AE'!$I$1</c:f>
              <c:strCache>
                <c:ptCount val="1"/>
                <c:pt idx="0">
                  <c:v>United States</c:v>
                </c:pt>
              </c:strCache>
            </c:strRef>
          </c:tx>
          <c:spPr>
            <a:ln w="19050" cap="rnd">
              <a:solidFill>
                <a:schemeClr val="accent2">
                  <a:lumMod val="60000"/>
                </a:schemeClr>
              </a:solidFill>
              <a:round/>
            </a:ln>
            <a:effectLst/>
          </c:spPr>
          <c:marker>
            <c:symbol val="none"/>
          </c:marker>
          <c:dLbls>
            <c:dLbl>
              <c:idx val="21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437E-4A1B-987E-5095C6A890F7}"/>
                </c:ext>
              </c:extLst>
            </c:dLbl>
            <c:dLbl>
              <c:idx val="211"/>
              <c:dLblPos val="b"/>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6-437E-4A1B-987E-5095C6A890F7}"/>
                </c:ext>
              </c:extLst>
            </c:dLbl>
            <c:numFmt formatCode="#,##0.0_);\(#,##0.0\)" sourceLinked="0"/>
            <c:spPr>
              <a:solidFill>
                <a:schemeClr val="bg1"/>
              </a:solidFill>
              <a:ln>
                <a:solidFill>
                  <a:schemeClr val="bg1">
                    <a:lumMod val="50000"/>
                  </a:schemeClr>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'GDP_GROWTH AE'!$A$3:$A$213</c:f>
              <c:numCache>
                <c:formatCode>m/d/yyyy</c:formatCode>
                <c:ptCount val="211"/>
                <c:pt idx="0">
                  <c:v>43443</c:v>
                </c:pt>
                <c:pt idx="1">
                  <c:v>43450</c:v>
                </c:pt>
                <c:pt idx="2">
                  <c:v>43457</c:v>
                </c:pt>
                <c:pt idx="3">
                  <c:v>43464</c:v>
                </c:pt>
                <c:pt idx="4">
                  <c:v>43471</c:v>
                </c:pt>
                <c:pt idx="5">
                  <c:v>43478</c:v>
                </c:pt>
                <c:pt idx="6">
                  <c:v>43485</c:v>
                </c:pt>
                <c:pt idx="7">
                  <c:v>43492</c:v>
                </c:pt>
                <c:pt idx="8">
                  <c:v>43499</c:v>
                </c:pt>
                <c:pt idx="9">
                  <c:v>43506</c:v>
                </c:pt>
                <c:pt idx="10">
                  <c:v>43513</c:v>
                </c:pt>
                <c:pt idx="11">
                  <c:v>43520</c:v>
                </c:pt>
                <c:pt idx="12">
                  <c:v>43527</c:v>
                </c:pt>
                <c:pt idx="13">
                  <c:v>43534</c:v>
                </c:pt>
                <c:pt idx="14">
                  <c:v>43541</c:v>
                </c:pt>
                <c:pt idx="15">
                  <c:v>43548</c:v>
                </c:pt>
                <c:pt idx="16">
                  <c:v>43555</c:v>
                </c:pt>
                <c:pt idx="17">
                  <c:v>43562</c:v>
                </c:pt>
                <c:pt idx="18">
                  <c:v>43569</c:v>
                </c:pt>
                <c:pt idx="19">
                  <c:v>43576</c:v>
                </c:pt>
                <c:pt idx="20">
                  <c:v>43583</c:v>
                </c:pt>
                <c:pt idx="21">
                  <c:v>43590</c:v>
                </c:pt>
                <c:pt idx="22">
                  <c:v>43597</c:v>
                </c:pt>
                <c:pt idx="23">
                  <c:v>43604</c:v>
                </c:pt>
                <c:pt idx="24">
                  <c:v>43611</c:v>
                </c:pt>
                <c:pt idx="25">
                  <c:v>43618</c:v>
                </c:pt>
                <c:pt idx="26">
                  <c:v>43625</c:v>
                </c:pt>
                <c:pt idx="27">
                  <c:v>43632</c:v>
                </c:pt>
                <c:pt idx="28">
                  <c:v>43639</c:v>
                </c:pt>
                <c:pt idx="29">
                  <c:v>43646</c:v>
                </c:pt>
                <c:pt idx="30">
                  <c:v>43653</c:v>
                </c:pt>
                <c:pt idx="31">
                  <c:v>43660</c:v>
                </c:pt>
                <c:pt idx="32">
                  <c:v>43667</c:v>
                </c:pt>
                <c:pt idx="33">
                  <c:v>43674</c:v>
                </c:pt>
                <c:pt idx="34">
                  <c:v>43681</c:v>
                </c:pt>
                <c:pt idx="35">
                  <c:v>43688</c:v>
                </c:pt>
                <c:pt idx="36">
                  <c:v>43695</c:v>
                </c:pt>
                <c:pt idx="37">
                  <c:v>43702</c:v>
                </c:pt>
                <c:pt idx="38">
                  <c:v>43709</c:v>
                </c:pt>
                <c:pt idx="39">
                  <c:v>43716</c:v>
                </c:pt>
                <c:pt idx="40">
                  <c:v>43723</c:v>
                </c:pt>
                <c:pt idx="41">
                  <c:v>43730</c:v>
                </c:pt>
                <c:pt idx="42">
                  <c:v>43737</c:v>
                </c:pt>
                <c:pt idx="43">
                  <c:v>43744</c:v>
                </c:pt>
                <c:pt idx="44">
                  <c:v>43751</c:v>
                </c:pt>
                <c:pt idx="45">
                  <c:v>43758</c:v>
                </c:pt>
                <c:pt idx="46">
                  <c:v>43765</c:v>
                </c:pt>
                <c:pt idx="47">
                  <c:v>43772</c:v>
                </c:pt>
                <c:pt idx="48">
                  <c:v>43779</c:v>
                </c:pt>
                <c:pt idx="49">
                  <c:v>43786</c:v>
                </c:pt>
                <c:pt idx="50">
                  <c:v>43793</c:v>
                </c:pt>
                <c:pt idx="51">
                  <c:v>43800</c:v>
                </c:pt>
                <c:pt idx="52">
                  <c:v>43807</c:v>
                </c:pt>
                <c:pt idx="53">
                  <c:v>43814</c:v>
                </c:pt>
                <c:pt idx="54">
                  <c:v>43821</c:v>
                </c:pt>
                <c:pt idx="55">
                  <c:v>43828</c:v>
                </c:pt>
                <c:pt idx="56">
                  <c:v>43835</c:v>
                </c:pt>
                <c:pt idx="57">
                  <c:v>43842</c:v>
                </c:pt>
                <c:pt idx="58">
                  <c:v>43849</c:v>
                </c:pt>
                <c:pt idx="59">
                  <c:v>43856</c:v>
                </c:pt>
                <c:pt idx="60">
                  <c:v>43863</c:v>
                </c:pt>
                <c:pt idx="61">
                  <c:v>43870</c:v>
                </c:pt>
                <c:pt idx="62">
                  <c:v>43877</c:v>
                </c:pt>
                <c:pt idx="63">
                  <c:v>43884</c:v>
                </c:pt>
                <c:pt idx="64">
                  <c:v>43891</c:v>
                </c:pt>
                <c:pt idx="65">
                  <c:v>43898</c:v>
                </c:pt>
                <c:pt idx="66">
                  <c:v>43905</c:v>
                </c:pt>
                <c:pt idx="67">
                  <c:v>43912</c:v>
                </c:pt>
                <c:pt idx="68">
                  <c:v>43919</c:v>
                </c:pt>
                <c:pt idx="69">
                  <c:v>43926</c:v>
                </c:pt>
                <c:pt idx="70">
                  <c:v>43933</c:v>
                </c:pt>
                <c:pt idx="71">
                  <c:v>43940</c:v>
                </c:pt>
                <c:pt idx="72">
                  <c:v>43947</c:v>
                </c:pt>
                <c:pt idx="73">
                  <c:v>43954</c:v>
                </c:pt>
                <c:pt idx="74">
                  <c:v>43961</c:v>
                </c:pt>
                <c:pt idx="75">
                  <c:v>43968</c:v>
                </c:pt>
                <c:pt idx="76">
                  <c:v>43975</c:v>
                </c:pt>
                <c:pt idx="77">
                  <c:v>43982</c:v>
                </c:pt>
                <c:pt idx="78">
                  <c:v>43989</c:v>
                </c:pt>
                <c:pt idx="79">
                  <c:v>43996</c:v>
                </c:pt>
                <c:pt idx="80">
                  <c:v>44003</c:v>
                </c:pt>
                <c:pt idx="81">
                  <c:v>44010</c:v>
                </c:pt>
                <c:pt idx="82">
                  <c:v>44017</c:v>
                </c:pt>
                <c:pt idx="83">
                  <c:v>44024</c:v>
                </c:pt>
                <c:pt idx="84">
                  <c:v>44031</c:v>
                </c:pt>
                <c:pt idx="85">
                  <c:v>44038</c:v>
                </c:pt>
                <c:pt idx="86">
                  <c:v>44045</c:v>
                </c:pt>
                <c:pt idx="87">
                  <c:v>44052</c:v>
                </c:pt>
                <c:pt idx="88">
                  <c:v>44059</c:v>
                </c:pt>
                <c:pt idx="89">
                  <c:v>44066</c:v>
                </c:pt>
                <c:pt idx="90">
                  <c:v>44073</c:v>
                </c:pt>
                <c:pt idx="91">
                  <c:v>44080</c:v>
                </c:pt>
                <c:pt idx="92">
                  <c:v>44087</c:v>
                </c:pt>
                <c:pt idx="93">
                  <c:v>44094</c:v>
                </c:pt>
                <c:pt idx="94">
                  <c:v>44101</c:v>
                </c:pt>
                <c:pt idx="95">
                  <c:v>44108</c:v>
                </c:pt>
                <c:pt idx="96">
                  <c:v>44115</c:v>
                </c:pt>
                <c:pt idx="97">
                  <c:v>44122</c:v>
                </c:pt>
                <c:pt idx="98">
                  <c:v>44129</c:v>
                </c:pt>
                <c:pt idx="99">
                  <c:v>44136</c:v>
                </c:pt>
                <c:pt idx="100">
                  <c:v>44143</c:v>
                </c:pt>
                <c:pt idx="101">
                  <c:v>44150</c:v>
                </c:pt>
                <c:pt idx="102">
                  <c:v>44157</c:v>
                </c:pt>
                <c:pt idx="103">
                  <c:v>44164</c:v>
                </c:pt>
                <c:pt idx="104">
                  <c:v>44171</c:v>
                </c:pt>
                <c:pt idx="105">
                  <c:v>44178</c:v>
                </c:pt>
                <c:pt idx="106">
                  <c:v>44185</c:v>
                </c:pt>
                <c:pt idx="107">
                  <c:v>44192</c:v>
                </c:pt>
                <c:pt idx="108">
                  <c:v>44199</c:v>
                </c:pt>
                <c:pt idx="109">
                  <c:v>44206</c:v>
                </c:pt>
                <c:pt idx="110">
                  <c:v>44213</c:v>
                </c:pt>
                <c:pt idx="111">
                  <c:v>44220</c:v>
                </c:pt>
                <c:pt idx="112">
                  <c:v>44227</c:v>
                </c:pt>
                <c:pt idx="113">
                  <c:v>44234</c:v>
                </c:pt>
                <c:pt idx="114">
                  <c:v>44241</c:v>
                </c:pt>
                <c:pt idx="115">
                  <c:v>44248</c:v>
                </c:pt>
                <c:pt idx="116">
                  <c:v>44255</c:v>
                </c:pt>
                <c:pt idx="117">
                  <c:v>44262</c:v>
                </c:pt>
                <c:pt idx="118">
                  <c:v>44269</c:v>
                </c:pt>
                <c:pt idx="119">
                  <c:v>44276</c:v>
                </c:pt>
                <c:pt idx="120">
                  <c:v>44283</c:v>
                </c:pt>
                <c:pt idx="121">
                  <c:v>44290</c:v>
                </c:pt>
                <c:pt idx="122">
                  <c:v>44297</c:v>
                </c:pt>
                <c:pt idx="123">
                  <c:v>44304</c:v>
                </c:pt>
                <c:pt idx="124">
                  <c:v>44311</c:v>
                </c:pt>
                <c:pt idx="125">
                  <c:v>44318</c:v>
                </c:pt>
                <c:pt idx="126">
                  <c:v>44325</c:v>
                </c:pt>
                <c:pt idx="127">
                  <c:v>44332</c:v>
                </c:pt>
                <c:pt idx="128">
                  <c:v>44339</c:v>
                </c:pt>
                <c:pt idx="129">
                  <c:v>44346</c:v>
                </c:pt>
                <c:pt idx="130">
                  <c:v>44353</c:v>
                </c:pt>
                <c:pt idx="131">
                  <c:v>44360</c:v>
                </c:pt>
                <c:pt idx="132">
                  <c:v>44367</c:v>
                </c:pt>
                <c:pt idx="133">
                  <c:v>44374</c:v>
                </c:pt>
                <c:pt idx="134">
                  <c:v>44381</c:v>
                </c:pt>
                <c:pt idx="135">
                  <c:v>44388</c:v>
                </c:pt>
                <c:pt idx="136">
                  <c:v>44395</c:v>
                </c:pt>
                <c:pt idx="137">
                  <c:v>44402</c:v>
                </c:pt>
                <c:pt idx="138">
                  <c:v>44409</c:v>
                </c:pt>
                <c:pt idx="139">
                  <c:v>44416</c:v>
                </c:pt>
                <c:pt idx="140">
                  <c:v>44423</c:v>
                </c:pt>
                <c:pt idx="141">
                  <c:v>44430</c:v>
                </c:pt>
                <c:pt idx="142">
                  <c:v>44437</c:v>
                </c:pt>
                <c:pt idx="143">
                  <c:v>44444</c:v>
                </c:pt>
                <c:pt idx="144">
                  <c:v>44451</c:v>
                </c:pt>
                <c:pt idx="145">
                  <c:v>44458</c:v>
                </c:pt>
                <c:pt idx="146">
                  <c:v>44465</c:v>
                </c:pt>
                <c:pt idx="147">
                  <c:v>44472</c:v>
                </c:pt>
                <c:pt idx="148">
                  <c:v>44479</c:v>
                </c:pt>
                <c:pt idx="149">
                  <c:v>44486</c:v>
                </c:pt>
                <c:pt idx="150">
                  <c:v>44493</c:v>
                </c:pt>
                <c:pt idx="151">
                  <c:v>44500</c:v>
                </c:pt>
                <c:pt idx="152">
                  <c:v>44507</c:v>
                </c:pt>
                <c:pt idx="153">
                  <c:v>44514</c:v>
                </c:pt>
                <c:pt idx="154">
                  <c:v>44521</c:v>
                </c:pt>
                <c:pt idx="155">
                  <c:v>44528</c:v>
                </c:pt>
                <c:pt idx="156">
                  <c:v>44535</c:v>
                </c:pt>
                <c:pt idx="157">
                  <c:v>44542</c:v>
                </c:pt>
                <c:pt idx="158">
                  <c:v>44549</c:v>
                </c:pt>
                <c:pt idx="159">
                  <c:v>44556</c:v>
                </c:pt>
                <c:pt idx="160">
                  <c:v>44563</c:v>
                </c:pt>
                <c:pt idx="161">
                  <c:v>44570</c:v>
                </c:pt>
                <c:pt idx="162">
                  <c:v>44577</c:v>
                </c:pt>
                <c:pt idx="163">
                  <c:v>44584</c:v>
                </c:pt>
                <c:pt idx="164">
                  <c:v>44591</c:v>
                </c:pt>
                <c:pt idx="165">
                  <c:v>44598</c:v>
                </c:pt>
                <c:pt idx="166">
                  <c:v>44605</c:v>
                </c:pt>
                <c:pt idx="167">
                  <c:v>44612</c:v>
                </c:pt>
                <c:pt idx="168">
                  <c:v>44619</c:v>
                </c:pt>
                <c:pt idx="169">
                  <c:v>44626</c:v>
                </c:pt>
                <c:pt idx="170">
                  <c:v>44633</c:v>
                </c:pt>
                <c:pt idx="171">
                  <c:v>44640</c:v>
                </c:pt>
                <c:pt idx="172">
                  <c:v>44647</c:v>
                </c:pt>
                <c:pt idx="173">
                  <c:v>44654</c:v>
                </c:pt>
                <c:pt idx="174">
                  <c:v>44661</c:v>
                </c:pt>
                <c:pt idx="175">
                  <c:v>44668</c:v>
                </c:pt>
                <c:pt idx="176">
                  <c:v>44675</c:v>
                </c:pt>
                <c:pt idx="177">
                  <c:v>44682</c:v>
                </c:pt>
                <c:pt idx="178">
                  <c:v>44689</c:v>
                </c:pt>
                <c:pt idx="179">
                  <c:v>44696</c:v>
                </c:pt>
                <c:pt idx="180">
                  <c:v>44703</c:v>
                </c:pt>
                <c:pt idx="181">
                  <c:v>44710</c:v>
                </c:pt>
                <c:pt idx="182">
                  <c:v>44717</c:v>
                </c:pt>
                <c:pt idx="183">
                  <c:v>44724</c:v>
                </c:pt>
                <c:pt idx="184">
                  <c:v>44731</c:v>
                </c:pt>
                <c:pt idx="185">
                  <c:v>44738</c:v>
                </c:pt>
                <c:pt idx="186">
                  <c:v>44745</c:v>
                </c:pt>
                <c:pt idx="187">
                  <c:v>44752</c:v>
                </c:pt>
                <c:pt idx="188">
                  <c:v>44759</c:v>
                </c:pt>
                <c:pt idx="189">
                  <c:v>44766</c:v>
                </c:pt>
                <c:pt idx="190">
                  <c:v>44773</c:v>
                </c:pt>
                <c:pt idx="191">
                  <c:v>44780</c:v>
                </c:pt>
                <c:pt idx="192">
                  <c:v>44787</c:v>
                </c:pt>
                <c:pt idx="193">
                  <c:v>44794</c:v>
                </c:pt>
                <c:pt idx="194">
                  <c:v>44801</c:v>
                </c:pt>
                <c:pt idx="195">
                  <c:v>44808</c:v>
                </c:pt>
                <c:pt idx="196">
                  <c:v>44815</c:v>
                </c:pt>
                <c:pt idx="197">
                  <c:v>44822</c:v>
                </c:pt>
                <c:pt idx="198">
                  <c:v>44829</c:v>
                </c:pt>
                <c:pt idx="199">
                  <c:v>44836</c:v>
                </c:pt>
                <c:pt idx="200">
                  <c:v>44843</c:v>
                </c:pt>
                <c:pt idx="201">
                  <c:v>44850</c:v>
                </c:pt>
                <c:pt idx="202">
                  <c:v>44857</c:v>
                </c:pt>
                <c:pt idx="203">
                  <c:v>44864</c:v>
                </c:pt>
                <c:pt idx="204">
                  <c:v>44871</c:v>
                </c:pt>
                <c:pt idx="205">
                  <c:v>44878</c:v>
                </c:pt>
                <c:pt idx="206">
                  <c:v>44885</c:v>
                </c:pt>
                <c:pt idx="207">
                  <c:v>44892</c:v>
                </c:pt>
                <c:pt idx="208">
                  <c:v>44899</c:v>
                </c:pt>
                <c:pt idx="209">
                  <c:v>44906</c:v>
                </c:pt>
                <c:pt idx="210">
                  <c:v>44913</c:v>
                </c:pt>
              </c:numCache>
            </c:numRef>
          </c:cat>
          <c:val>
            <c:numRef>
              <c:f>'GDP_GROWTH AE'!$I$3:$I$213</c:f>
              <c:numCache>
                <c:formatCode>General</c:formatCode>
                <c:ptCount val="211"/>
                <c:pt idx="0">
                  <c:v>2.1838822320281879</c:v>
                </c:pt>
                <c:pt idx="1">
                  <c:v>2.5705484710465929</c:v>
                </c:pt>
                <c:pt idx="2">
                  <c:v>2.3556051587780091</c:v>
                </c:pt>
                <c:pt idx="3">
                  <c:v>2.0459251539034229</c:v>
                </c:pt>
                <c:pt idx="4">
                  <c:v>2.112575261475433</c:v>
                </c:pt>
                <c:pt idx="5">
                  <c:v>2.4992213174801008</c:v>
                </c:pt>
                <c:pt idx="6">
                  <c:v>2.066395579892097</c:v>
                </c:pt>
                <c:pt idx="7">
                  <c:v>2.7867673094019909</c:v>
                </c:pt>
                <c:pt idx="8">
                  <c:v>2.860414989716455</c:v>
                </c:pt>
                <c:pt idx="9">
                  <c:v>1.9699668285256799</c:v>
                </c:pt>
                <c:pt idx="10">
                  <c:v>1.7562486060598279</c:v>
                </c:pt>
                <c:pt idx="11">
                  <c:v>1.9484798179263709</c:v>
                </c:pt>
                <c:pt idx="12">
                  <c:v>2.4468500340291448</c:v>
                </c:pt>
                <c:pt idx="13">
                  <c:v>2.2720212783456062</c:v>
                </c:pt>
                <c:pt idx="14">
                  <c:v>2.6737103373237598</c:v>
                </c:pt>
                <c:pt idx="15">
                  <c:v>2.7855640629026701</c:v>
                </c:pt>
                <c:pt idx="16">
                  <c:v>2.694007306902289</c:v>
                </c:pt>
                <c:pt idx="17">
                  <c:v>2.6271465118719601</c:v>
                </c:pt>
                <c:pt idx="18">
                  <c:v>2.4108065222967898</c:v>
                </c:pt>
                <c:pt idx="19">
                  <c:v>2.7116967439811899</c:v>
                </c:pt>
                <c:pt idx="20">
                  <c:v>2.2968298511217289</c:v>
                </c:pt>
                <c:pt idx="21">
                  <c:v>2.617474020467899</c:v>
                </c:pt>
                <c:pt idx="22">
                  <c:v>2.4165985277973241</c:v>
                </c:pt>
                <c:pt idx="23">
                  <c:v>1.769803741317161</c:v>
                </c:pt>
                <c:pt idx="24">
                  <c:v>2.054929373174267</c:v>
                </c:pt>
                <c:pt idx="25">
                  <c:v>1.9424899647713281</c:v>
                </c:pt>
                <c:pt idx="26">
                  <c:v>2.252120114237198</c:v>
                </c:pt>
                <c:pt idx="27">
                  <c:v>1.968114965150465</c:v>
                </c:pt>
                <c:pt idx="28">
                  <c:v>1.977222829834786</c:v>
                </c:pt>
                <c:pt idx="29">
                  <c:v>2.0692853928171369</c:v>
                </c:pt>
                <c:pt idx="30">
                  <c:v>2.2560382239029759</c:v>
                </c:pt>
                <c:pt idx="31">
                  <c:v>2.124101199054381</c:v>
                </c:pt>
                <c:pt idx="32">
                  <c:v>2.478282847886506</c:v>
                </c:pt>
                <c:pt idx="33">
                  <c:v>2.0802345370244248</c:v>
                </c:pt>
                <c:pt idx="34">
                  <c:v>2.150565876504221</c:v>
                </c:pt>
                <c:pt idx="35">
                  <c:v>2.468901431734249</c:v>
                </c:pt>
                <c:pt idx="36">
                  <c:v>2.3601381444203469</c:v>
                </c:pt>
                <c:pt idx="37">
                  <c:v>2.7044504512870722</c:v>
                </c:pt>
                <c:pt idx="38">
                  <c:v>3.3078548366637528</c:v>
                </c:pt>
                <c:pt idx="39">
                  <c:v>4.7484048984149823</c:v>
                </c:pt>
                <c:pt idx="40">
                  <c:v>3.9627328754314548</c:v>
                </c:pt>
                <c:pt idx="41">
                  <c:v>2.5332674052151098</c:v>
                </c:pt>
                <c:pt idx="42">
                  <c:v>2.2535236121261559</c:v>
                </c:pt>
                <c:pt idx="43">
                  <c:v>2.6919899161027372</c:v>
                </c:pt>
                <c:pt idx="44">
                  <c:v>2.3902856386213509</c:v>
                </c:pt>
                <c:pt idx="45">
                  <c:v>2.762662917972063</c:v>
                </c:pt>
                <c:pt idx="46">
                  <c:v>2.2264169400851839</c:v>
                </c:pt>
                <c:pt idx="47">
                  <c:v>2.8684200737403471</c:v>
                </c:pt>
                <c:pt idx="48">
                  <c:v>3.0999773349909598</c:v>
                </c:pt>
                <c:pt idx="49">
                  <c:v>3.7609261853825569</c:v>
                </c:pt>
                <c:pt idx="50">
                  <c:v>4.4340641688322124</c:v>
                </c:pt>
                <c:pt idx="51">
                  <c:v>3.281043965670194</c:v>
                </c:pt>
                <c:pt idx="52">
                  <c:v>2.3118779250308981</c:v>
                </c:pt>
                <c:pt idx="53">
                  <c:v>2.3261890538919801</c:v>
                </c:pt>
                <c:pt idx="54">
                  <c:v>2.2933123803206619</c:v>
                </c:pt>
                <c:pt idx="55">
                  <c:v>1.9976243406176799</c:v>
                </c:pt>
                <c:pt idx="56">
                  <c:v>2.5821560446157501</c:v>
                </c:pt>
                <c:pt idx="57">
                  <c:v>2.9170759861943019</c:v>
                </c:pt>
                <c:pt idx="58">
                  <c:v>2.827443901924092</c:v>
                </c:pt>
                <c:pt idx="59">
                  <c:v>2.6067155220238889</c:v>
                </c:pt>
                <c:pt idx="60">
                  <c:v>2.6658474116355788</c:v>
                </c:pt>
                <c:pt idx="61">
                  <c:v>2.269511905100305</c:v>
                </c:pt>
                <c:pt idx="62">
                  <c:v>2.810458427498379</c:v>
                </c:pt>
                <c:pt idx="63">
                  <c:v>3.2844757296453029</c:v>
                </c:pt>
                <c:pt idx="64">
                  <c:v>2.589958419103719</c:v>
                </c:pt>
                <c:pt idx="65">
                  <c:v>2.9682952151477608</c:v>
                </c:pt>
                <c:pt idx="66">
                  <c:v>-4.7147675910968179</c:v>
                </c:pt>
                <c:pt idx="67">
                  <c:v>-10.848046565865699</c:v>
                </c:pt>
                <c:pt idx="68">
                  <c:v>-14.442954965169021</c:v>
                </c:pt>
                <c:pt idx="69">
                  <c:v>-15.200684528826621</c:v>
                </c:pt>
                <c:pt idx="70">
                  <c:v>-13.18443422378488</c:v>
                </c:pt>
                <c:pt idx="71">
                  <c:v>-11.688823735393809</c:v>
                </c:pt>
                <c:pt idx="72">
                  <c:v>-11.09145754494128</c:v>
                </c:pt>
                <c:pt idx="73">
                  <c:v>-12.18572765719891</c:v>
                </c:pt>
                <c:pt idx="74">
                  <c:v>-9.6614276164748212</c:v>
                </c:pt>
                <c:pt idx="75">
                  <c:v>-9.0292397919177958</c:v>
                </c:pt>
                <c:pt idx="76">
                  <c:v>-10.510568875108831</c:v>
                </c:pt>
                <c:pt idx="77">
                  <c:v>-8.09569438479474</c:v>
                </c:pt>
                <c:pt idx="78">
                  <c:v>-5.9673747491457849</c:v>
                </c:pt>
                <c:pt idx="79">
                  <c:v>-5.7937886122394033</c:v>
                </c:pt>
                <c:pt idx="80">
                  <c:v>-3.7780876136148458</c:v>
                </c:pt>
                <c:pt idx="81">
                  <c:v>-6.0442999366448449</c:v>
                </c:pt>
                <c:pt idx="82">
                  <c:v>-6.2623046483806304</c:v>
                </c:pt>
                <c:pt idx="83">
                  <c:v>-4.4129179996388732</c:v>
                </c:pt>
                <c:pt idx="84">
                  <c:v>-4.5350373338186412</c:v>
                </c:pt>
                <c:pt idx="85">
                  <c:v>-4.3269324117605974</c:v>
                </c:pt>
                <c:pt idx="86">
                  <c:v>-5.2212618518534919</c:v>
                </c:pt>
                <c:pt idx="87">
                  <c:v>-4.7264707846220819</c:v>
                </c:pt>
                <c:pt idx="88">
                  <c:v>-3.907888104708142</c:v>
                </c:pt>
                <c:pt idx="89">
                  <c:v>-4.5315131057636986</c:v>
                </c:pt>
                <c:pt idx="90">
                  <c:v>-3.765052856135354</c:v>
                </c:pt>
                <c:pt idx="91">
                  <c:v>-4.1868973885937963</c:v>
                </c:pt>
                <c:pt idx="92">
                  <c:v>-3.8239090272050862</c:v>
                </c:pt>
                <c:pt idx="93">
                  <c:v>-2.743343639543208</c:v>
                </c:pt>
                <c:pt idx="94">
                  <c:v>-2.0508086193311099</c:v>
                </c:pt>
                <c:pt idx="95">
                  <c:v>-1.4767781465001419</c:v>
                </c:pt>
                <c:pt idx="96">
                  <c:v>-0.96165746751569903</c:v>
                </c:pt>
                <c:pt idx="97">
                  <c:v>-1.6384148635997979</c:v>
                </c:pt>
                <c:pt idx="98">
                  <c:v>-1.718090978074478</c:v>
                </c:pt>
                <c:pt idx="99">
                  <c:v>-2.3028243926488998</c:v>
                </c:pt>
                <c:pt idx="100">
                  <c:v>-1.5332909212007819</c:v>
                </c:pt>
                <c:pt idx="101">
                  <c:v>-1.8772224042695309</c:v>
                </c:pt>
                <c:pt idx="102">
                  <c:v>-1.4200000331628619</c:v>
                </c:pt>
                <c:pt idx="103">
                  <c:v>-1.8445259659118209</c:v>
                </c:pt>
                <c:pt idx="104">
                  <c:v>-1.7450840415292601</c:v>
                </c:pt>
                <c:pt idx="105">
                  <c:v>-2.0042219240538892</c:v>
                </c:pt>
                <c:pt idx="106">
                  <c:v>-2.0073189001291021</c:v>
                </c:pt>
                <c:pt idx="107">
                  <c:v>-1.5502320313838389</c:v>
                </c:pt>
                <c:pt idx="108">
                  <c:v>-1.5819266606888871</c:v>
                </c:pt>
                <c:pt idx="109">
                  <c:v>-2.463617620813594</c:v>
                </c:pt>
                <c:pt idx="110">
                  <c:v>-2.7904858763530851</c:v>
                </c:pt>
                <c:pt idx="111">
                  <c:v>-1.4620997901808219</c:v>
                </c:pt>
                <c:pt idx="112">
                  <c:v>-1.7933608438749991</c:v>
                </c:pt>
                <c:pt idx="113">
                  <c:v>-0.82352548636200029</c:v>
                </c:pt>
                <c:pt idx="114">
                  <c:v>-1.4702987285277109</c:v>
                </c:pt>
                <c:pt idx="115">
                  <c:v>-0.96944247828384589</c:v>
                </c:pt>
                <c:pt idx="116">
                  <c:v>-0.77384376067794869</c:v>
                </c:pt>
                <c:pt idx="117">
                  <c:v>2.845007093023963</c:v>
                </c:pt>
                <c:pt idx="118">
                  <c:v>13.11915291484924</c:v>
                </c:pt>
                <c:pt idx="119">
                  <c:v>19.250817919184019</c:v>
                </c:pt>
                <c:pt idx="120">
                  <c:v>24.232827550161069</c:v>
                </c:pt>
                <c:pt idx="121">
                  <c:v>24.956828527259621</c:v>
                </c:pt>
                <c:pt idx="122">
                  <c:v>21.271207642235751</c:v>
                </c:pt>
                <c:pt idx="123">
                  <c:v>17.24358512361103</c:v>
                </c:pt>
                <c:pt idx="124">
                  <c:v>14.857407474850509</c:v>
                </c:pt>
                <c:pt idx="125">
                  <c:v>14.846301165268329</c:v>
                </c:pt>
                <c:pt idx="126">
                  <c:v>12.953698509981971</c:v>
                </c:pt>
                <c:pt idx="127">
                  <c:v>12.845900205945879</c:v>
                </c:pt>
                <c:pt idx="128">
                  <c:v>13.1918725228147</c:v>
                </c:pt>
                <c:pt idx="129">
                  <c:v>10.27543898018547</c:v>
                </c:pt>
                <c:pt idx="130">
                  <c:v>8.2603392422773503</c:v>
                </c:pt>
                <c:pt idx="131">
                  <c:v>8.2490609719182935</c:v>
                </c:pt>
                <c:pt idx="132">
                  <c:v>9.0791130504769733</c:v>
                </c:pt>
                <c:pt idx="133">
                  <c:v>7.0340823667363734</c:v>
                </c:pt>
                <c:pt idx="134">
                  <c:v>7.8961800366531607</c:v>
                </c:pt>
                <c:pt idx="135">
                  <c:v>8.336054555774087</c:v>
                </c:pt>
                <c:pt idx="136">
                  <c:v>7.5023693698325928</c:v>
                </c:pt>
                <c:pt idx="137">
                  <c:v>7.8869501854063291</c:v>
                </c:pt>
                <c:pt idx="138">
                  <c:v>7.3032808712609834</c:v>
                </c:pt>
                <c:pt idx="139">
                  <c:v>6.4839515190180466</c:v>
                </c:pt>
                <c:pt idx="140">
                  <c:v>5.787495590571142</c:v>
                </c:pt>
                <c:pt idx="141">
                  <c:v>6.4761115393750499</c:v>
                </c:pt>
                <c:pt idx="142">
                  <c:v>5.5126116240224343</c:v>
                </c:pt>
                <c:pt idx="143">
                  <c:v>5.637659553757044</c:v>
                </c:pt>
                <c:pt idx="144">
                  <c:v>6.3807769379366359</c:v>
                </c:pt>
                <c:pt idx="145">
                  <c:v>6.1175490006624003</c:v>
                </c:pt>
                <c:pt idx="146">
                  <c:v>4.7532562081231973</c:v>
                </c:pt>
                <c:pt idx="147">
                  <c:v>4.0479386602972252</c:v>
                </c:pt>
                <c:pt idx="148">
                  <c:v>4.4759839100500436</c:v>
                </c:pt>
                <c:pt idx="149">
                  <c:v>5.0002030359585223</c:v>
                </c:pt>
                <c:pt idx="150">
                  <c:v>4.0214422072132292</c:v>
                </c:pt>
                <c:pt idx="151">
                  <c:v>5.4165209715979019</c:v>
                </c:pt>
                <c:pt idx="152">
                  <c:v>5.4993555867767574</c:v>
                </c:pt>
                <c:pt idx="153">
                  <c:v>5.8950979593135324</c:v>
                </c:pt>
                <c:pt idx="154">
                  <c:v>5.2306326700974717</c:v>
                </c:pt>
                <c:pt idx="155">
                  <c:v>4.6323262941314072</c:v>
                </c:pt>
                <c:pt idx="156">
                  <c:v>4.3233949024660054</c:v>
                </c:pt>
                <c:pt idx="157">
                  <c:v>5.1444392277178341</c:v>
                </c:pt>
                <c:pt idx="158">
                  <c:v>4.4483373066390373</c:v>
                </c:pt>
                <c:pt idx="159">
                  <c:v>5.5382723107321059</c:v>
                </c:pt>
                <c:pt idx="160">
                  <c:v>4.6752956044256484</c:v>
                </c:pt>
                <c:pt idx="161">
                  <c:v>4.196846193559729</c:v>
                </c:pt>
                <c:pt idx="162">
                  <c:v>4.023638981312665</c:v>
                </c:pt>
                <c:pt idx="163">
                  <c:v>3.7902123055168802</c:v>
                </c:pt>
                <c:pt idx="164">
                  <c:v>3.760829839936064</c:v>
                </c:pt>
                <c:pt idx="165">
                  <c:v>3.9167719808354811</c:v>
                </c:pt>
                <c:pt idx="166">
                  <c:v>4.628731851637454</c:v>
                </c:pt>
                <c:pt idx="167">
                  <c:v>3.6294181279306552</c:v>
                </c:pt>
                <c:pt idx="168">
                  <c:v>3.4394533833294281</c:v>
                </c:pt>
                <c:pt idx="169">
                  <c:v>3.5542283809978898</c:v>
                </c:pt>
                <c:pt idx="170">
                  <c:v>4.2009514129697418</c:v>
                </c:pt>
                <c:pt idx="171">
                  <c:v>3.9245318888845562</c:v>
                </c:pt>
                <c:pt idx="172">
                  <c:v>3.5681401070934951</c:v>
                </c:pt>
                <c:pt idx="173">
                  <c:v>3.2968623194610962</c:v>
                </c:pt>
                <c:pt idx="174">
                  <c:v>2.6471456636852801</c:v>
                </c:pt>
                <c:pt idx="175">
                  <c:v>3.1445575393439751</c:v>
                </c:pt>
                <c:pt idx="176">
                  <c:v>3.1583630150637041</c:v>
                </c:pt>
                <c:pt idx="177">
                  <c:v>2.5009781277659462</c:v>
                </c:pt>
                <c:pt idx="178">
                  <c:v>1.5971292558135639</c:v>
                </c:pt>
                <c:pt idx="179">
                  <c:v>1.717220526063183</c:v>
                </c:pt>
                <c:pt idx="180">
                  <c:v>0.60904231122932218</c:v>
                </c:pt>
                <c:pt idx="181">
                  <c:v>0.98375917804752877</c:v>
                </c:pt>
                <c:pt idx="182">
                  <c:v>1.3487583131852949</c:v>
                </c:pt>
                <c:pt idx="183">
                  <c:v>1.7370348180723341</c:v>
                </c:pt>
                <c:pt idx="184">
                  <c:v>1.3479492270176561</c:v>
                </c:pt>
                <c:pt idx="185">
                  <c:v>1.2470953269983429</c:v>
                </c:pt>
                <c:pt idx="186">
                  <c:v>1.116919100300416</c:v>
                </c:pt>
                <c:pt idx="187">
                  <c:v>1.062105949729732</c:v>
                </c:pt>
                <c:pt idx="188">
                  <c:v>1.3222466591113839</c:v>
                </c:pt>
                <c:pt idx="189">
                  <c:v>1.2651528706766091</c:v>
                </c:pt>
                <c:pt idx="190">
                  <c:v>1.816827180521368</c:v>
                </c:pt>
                <c:pt idx="191">
                  <c:v>2.2890866823438252</c:v>
                </c:pt>
                <c:pt idx="192">
                  <c:v>2.152996611273335</c:v>
                </c:pt>
                <c:pt idx="193">
                  <c:v>2.422514982056005</c:v>
                </c:pt>
                <c:pt idx="194">
                  <c:v>2.048408220150808</c:v>
                </c:pt>
                <c:pt idx="195">
                  <c:v>2.0007154223043999</c:v>
                </c:pt>
                <c:pt idx="196">
                  <c:v>2.1657405287535099</c:v>
                </c:pt>
                <c:pt idx="197">
                  <c:v>1.4468186013447171</c:v>
                </c:pt>
                <c:pt idx="198">
                  <c:v>1.956746087722349</c:v>
                </c:pt>
                <c:pt idx="199">
                  <c:v>1.772230571341088</c:v>
                </c:pt>
                <c:pt idx="200">
                  <c:v>0.96805711077099443</c:v>
                </c:pt>
                <c:pt idx="201">
                  <c:v>0.58276888286544604</c:v>
                </c:pt>
                <c:pt idx="202">
                  <c:v>0.96395516694038486</c:v>
                </c:pt>
                <c:pt idx="203">
                  <c:v>1.539250781468446</c:v>
                </c:pt>
                <c:pt idx="204">
                  <c:v>0.90312718330407138</c:v>
                </c:pt>
                <c:pt idx="205">
                  <c:v>0.75538882814809294</c:v>
                </c:pt>
                <c:pt idx="206">
                  <c:v>-0.85309257839513397</c:v>
                </c:pt>
                <c:pt idx="207">
                  <c:v>1.2091252082864179</c:v>
                </c:pt>
                <c:pt idx="208">
                  <c:v>0.49491794067683242</c:v>
                </c:pt>
                <c:pt idx="209">
                  <c:v>0.21667388055812931</c:v>
                </c:pt>
                <c:pt idx="210">
                  <c:v>1.6038455470181781</c:v>
                </c:pt>
              </c:numCache>
            </c:numRef>
          </c:val>
          <c:smooth val="0"/>
          <c:extLst>
            <c:ext xmlns:c16="http://schemas.microsoft.com/office/drawing/2014/chart" uri="{C3380CC4-5D6E-409C-BE32-E72D297353CC}">
              <c16:uniqueId val="{00000007-437E-4A1B-987E-5095C6A890F7}"/>
            </c:ext>
          </c:extLst>
        </c:ser>
        <c:dLbls>
          <c:showLegendKey val="0"/>
          <c:showVal val="0"/>
          <c:showCatName val="0"/>
          <c:showSerName val="0"/>
          <c:showPercent val="0"/>
          <c:showBubbleSize val="0"/>
        </c:dLbls>
        <c:smooth val="0"/>
        <c:axId val="374983536"/>
        <c:axId val="1216659016"/>
        <c:extLst>
          <c:ext xmlns:c15="http://schemas.microsoft.com/office/drawing/2012/chart" uri="{02D57815-91ED-43cb-92C2-25804820EDAC}">
            <c15:filteredLineSeries>
              <c15:ser>
                <c:idx val="0"/>
                <c:order val="0"/>
                <c:tx>
                  <c:strRef>
                    <c:extLst>
                      <c:ext uri="{02D57815-91ED-43cb-92C2-25804820EDAC}">
                        <c15:formulaRef>
                          <c15:sqref>'GDP_GROWTH AE'!$B$1</c15:sqref>
                        </c15:formulaRef>
                      </c:ext>
                    </c:extLst>
                    <c:strCache>
                      <c:ptCount val="1"/>
                      <c:pt idx="0">
                        <c:v>Canada</c:v>
                      </c:pt>
                    </c:strCache>
                  </c:strRef>
                </c:tx>
                <c:spPr>
                  <a:ln w="19050" cap="rnd">
                    <a:solidFill>
                      <a:schemeClr val="accent1"/>
                    </a:solidFill>
                    <a:round/>
                  </a:ln>
                  <a:effectLst/>
                </c:spPr>
                <c:marker>
                  <c:symbol val="none"/>
                </c:marker>
                <c:cat>
                  <c:numRef>
                    <c:extLst>
                      <c:ext uri="{02D57815-91ED-43cb-92C2-25804820EDAC}">
                        <c15:formulaRef>
                          <c15:sqref>'GDP_GROWTH AE'!$A$3:$A$213</c15:sqref>
                        </c15:formulaRef>
                      </c:ext>
                    </c:extLst>
                    <c:numCache>
                      <c:formatCode>m/d/yyyy</c:formatCode>
                      <c:ptCount val="211"/>
                      <c:pt idx="0">
                        <c:v>43443</c:v>
                      </c:pt>
                      <c:pt idx="1">
                        <c:v>43450</c:v>
                      </c:pt>
                      <c:pt idx="2">
                        <c:v>43457</c:v>
                      </c:pt>
                      <c:pt idx="3">
                        <c:v>43464</c:v>
                      </c:pt>
                      <c:pt idx="4">
                        <c:v>43471</c:v>
                      </c:pt>
                      <c:pt idx="5">
                        <c:v>43478</c:v>
                      </c:pt>
                      <c:pt idx="6">
                        <c:v>43485</c:v>
                      </c:pt>
                      <c:pt idx="7">
                        <c:v>43492</c:v>
                      </c:pt>
                      <c:pt idx="8">
                        <c:v>43499</c:v>
                      </c:pt>
                      <c:pt idx="9">
                        <c:v>43506</c:v>
                      </c:pt>
                      <c:pt idx="10">
                        <c:v>43513</c:v>
                      </c:pt>
                      <c:pt idx="11">
                        <c:v>43520</c:v>
                      </c:pt>
                      <c:pt idx="12">
                        <c:v>43527</c:v>
                      </c:pt>
                      <c:pt idx="13">
                        <c:v>43534</c:v>
                      </c:pt>
                      <c:pt idx="14">
                        <c:v>43541</c:v>
                      </c:pt>
                      <c:pt idx="15">
                        <c:v>43548</c:v>
                      </c:pt>
                      <c:pt idx="16">
                        <c:v>43555</c:v>
                      </c:pt>
                      <c:pt idx="17">
                        <c:v>43562</c:v>
                      </c:pt>
                      <c:pt idx="18">
                        <c:v>43569</c:v>
                      </c:pt>
                      <c:pt idx="19">
                        <c:v>43576</c:v>
                      </c:pt>
                      <c:pt idx="20">
                        <c:v>43583</c:v>
                      </c:pt>
                      <c:pt idx="21">
                        <c:v>43590</c:v>
                      </c:pt>
                      <c:pt idx="22">
                        <c:v>43597</c:v>
                      </c:pt>
                      <c:pt idx="23">
                        <c:v>43604</c:v>
                      </c:pt>
                      <c:pt idx="24">
                        <c:v>43611</c:v>
                      </c:pt>
                      <c:pt idx="25">
                        <c:v>43618</c:v>
                      </c:pt>
                      <c:pt idx="26">
                        <c:v>43625</c:v>
                      </c:pt>
                      <c:pt idx="27">
                        <c:v>43632</c:v>
                      </c:pt>
                      <c:pt idx="28">
                        <c:v>43639</c:v>
                      </c:pt>
                      <c:pt idx="29">
                        <c:v>43646</c:v>
                      </c:pt>
                      <c:pt idx="30">
                        <c:v>43653</c:v>
                      </c:pt>
                      <c:pt idx="31">
                        <c:v>43660</c:v>
                      </c:pt>
                      <c:pt idx="32">
                        <c:v>43667</c:v>
                      </c:pt>
                      <c:pt idx="33">
                        <c:v>43674</c:v>
                      </c:pt>
                      <c:pt idx="34">
                        <c:v>43681</c:v>
                      </c:pt>
                      <c:pt idx="35">
                        <c:v>43688</c:v>
                      </c:pt>
                      <c:pt idx="36">
                        <c:v>43695</c:v>
                      </c:pt>
                      <c:pt idx="37">
                        <c:v>43702</c:v>
                      </c:pt>
                      <c:pt idx="38">
                        <c:v>43709</c:v>
                      </c:pt>
                      <c:pt idx="39">
                        <c:v>43716</c:v>
                      </c:pt>
                      <c:pt idx="40">
                        <c:v>43723</c:v>
                      </c:pt>
                      <c:pt idx="41">
                        <c:v>43730</c:v>
                      </c:pt>
                      <c:pt idx="42">
                        <c:v>43737</c:v>
                      </c:pt>
                      <c:pt idx="43">
                        <c:v>43744</c:v>
                      </c:pt>
                      <c:pt idx="44">
                        <c:v>43751</c:v>
                      </c:pt>
                      <c:pt idx="45">
                        <c:v>43758</c:v>
                      </c:pt>
                      <c:pt idx="46">
                        <c:v>43765</c:v>
                      </c:pt>
                      <c:pt idx="47">
                        <c:v>43772</c:v>
                      </c:pt>
                      <c:pt idx="48">
                        <c:v>43779</c:v>
                      </c:pt>
                      <c:pt idx="49">
                        <c:v>43786</c:v>
                      </c:pt>
                      <c:pt idx="50">
                        <c:v>43793</c:v>
                      </c:pt>
                      <c:pt idx="51">
                        <c:v>43800</c:v>
                      </c:pt>
                      <c:pt idx="52">
                        <c:v>43807</c:v>
                      </c:pt>
                      <c:pt idx="53">
                        <c:v>43814</c:v>
                      </c:pt>
                      <c:pt idx="54">
                        <c:v>43821</c:v>
                      </c:pt>
                      <c:pt idx="55">
                        <c:v>43828</c:v>
                      </c:pt>
                      <c:pt idx="56">
                        <c:v>43835</c:v>
                      </c:pt>
                      <c:pt idx="57">
                        <c:v>43842</c:v>
                      </c:pt>
                      <c:pt idx="58">
                        <c:v>43849</c:v>
                      </c:pt>
                      <c:pt idx="59">
                        <c:v>43856</c:v>
                      </c:pt>
                      <c:pt idx="60">
                        <c:v>43863</c:v>
                      </c:pt>
                      <c:pt idx="61">
                        <c:v>43870</c:v>
                      </c:pt>
                      <c:pt idx="62">
                        <c:v>43877</c:v>
                      </c:pt>
                      <c:pt idx="63">
                        <c:v>43884</c:v>
                      </c:pt>
                      <c:pt idx="64">
                        <c:v>43891</c:v>
                      </c:pt>
                      <c:pt idx="65">
                        <c:v>43898</c:v>
                      </c:pt>
                      <c:pt idx="66">
                        <c:v>43905</c:v>
                      </c:pt>
                      <c:pt idx="67">
                        <c:v>43912</c:v>
                      </c:pt>
                      <c:pt idx="68">
                        <c:v>43919</c:v>
                      </c:pt>
                      <c:pt idx="69">
                        <c:v>43926</c:v>
                      </c:pt>
                      <c:pt idx="70">
                        <c:v>43933</c:v>
                      </c:pt>
                      <c:pt idx="71">
                        <c:v>43940</c:v>
                      </c:pt>
                      <c:pt idx="72">
                        <c:v>43947</c:v>
                      </c:pt>
                      <c:pt idx="73">
                        <c:v>43954</c:v>
                      </c:pt>
                      <c:pt idx="74">
                        <c:v>43961</c:v>
                      </c:pt>
                      <c:pt idx="75">
                        <c:v>43968</c:v>
                      </c:pt>
                      <c:pt idx="76">
                        <c:v>43975</c:v>
                      </c:pt>
                      <c:pt idx="77">
                        <c:v>43982</c:v>
                      </c:pt>
                      <c:pt idx="78">
                        <c:v>43989</c:v>
                      </c:pt>
                      <c:pt idx="79">
                        <c:v>43996</c:v>
                      </c:pt>
                      <c:pt idx="80">
                        <c:v>44003</c:v>
                      </c:pt>
                      <c:pt idx="81">
                        <c:v>44010</c:v>
                      </c:pt>
                      <c:pt idx="82">
                        <c:v>44017</c:v>
                      </c:pt>
                      <c:pt idx="83">
                        <c:v>44024</c:v>
                      </c:pt>
                      <c:pt idx="84">
                        <c:v>44031</c:v>
                      </c:pt>
                      <c:pt idx="85">
                        <c:v>44038</c:v>
                      </c:pt>
                      <c:pt idx="86">
                        <c:v>44045</c:v>
                      </c:pt>
                      <c:pt idx="87">
                        <c:v>44052</c:v>
                      </c:pt>
                      <c:pt idx="88">
                        <c:v>44059</c:v>
                      </c:pt>
                      <c:pt idx="89">
                        <c:v>44066</c:v>
                      </c:pt>
                      <c:pt idx="90">
                        <c:v>44073</c:v>
                      </c:pt>
                      <c:pt idx="91">
                        <c:v>44080</c:v>
                      </c:pt>
                      <c:pt idx="92">
                        <c:v>44087</c:v>
                      </c:pt>
                      <c:pt idx="93">
                        <c:v>44094</c:v>
                      </c:pt>
                      <c:pt idx="94">
                        <c:v>44101</c:v>
                      </c:pt>
                      <c:pt idx="95">
                        <c:v>44108</c:v>
                      </c:pt>
                      <c:pt idx="96">
                        <c:v>44115</c:v>
                      </c:pt>
                      <c:pt idx="97">
                        <c:v>44122</c:v>
                      </c:pt>
                      <c:pt idx="98">
                        <c:v>44129</c:v>
                      </c:pt>
                      <c:pt idx="99">
                        <c:v>44136</c:v>
                      </c:pt>
                      <c:pt idx="100">
                        <c:v>44143</c:v>
                      </c:pt>
                      <c:pt idx="101">
                        <c:v>44150</c:v>
                      </c:pt>
                      <c:pt idx="102">
                        <c:v>44157</c:v>
                      </c:pt>
                      <c:pt idx="103">
                        <c:v>44164</c:v>
                      </c:pt>
                      <c:pt idx="104">
                        <c:v>44171</c:v>
                      </c:pt>
                      <c:pt idx="105">
                        <c:v>44178</c:v>
                      </c:pt>
                      <c:pt idx="106">
                        <c:v>44185</c:v>
                      </c:pt>
                      <c:pt idx="107">
                        <c:v>44192</c:v>
                      </c:pt>
                      <c:pt idx="108">
                        <c:v>44199</c:v>
                      </c:pt>
                      <c:pt idx="109">
                        <c:v>44206</c:v>
                      </c:pt>
                      <c:pt idx="110">
                        <c:v>44213</c:v>
                      </c:pt>
                      <c:pt idx="111">
                        <c:v>44220</c:v>
                      </c:pt>
                      <c:pt idx="112">
                        <c:v>44227</c:v>
                      </c:pt>
                      <c:pt idx="113">
                        <c:v>44234</c:v>
                      </c:pt>
                      <c:pt idx="114">
                        <c:v>44241</c:v>
                      </c:pt>
                      <c:pt idx="115">
                        <c:v>44248</c:v>
                      </c:pt>
                      <c:pt idx="116">
                        <c:v>44255</c:v>
                      </c:pt>
                      <c:pt idx="117">
                        <c:v>44262</c:v>
                      </c:pt>
                      <c:pt idx="118">
                        <c:v>44269</c:v>
                      </c:pt>
                      <c:pt idx="119">
                        <c:v>44276</c:v>
                      </c:pt>
                      <c:pt idx="120">
                        <c:v>44283</c:v>
                      </c:pt>
                      <c:pt idx="121">
                        <c:v>44290</c:v>
                      </c:pt>
                      <c:pt idx="122">
                        <c:v>44297</c:v>
                      </c:pt>
                      <c:pt idx="123">
                        <c:v>44304</c:v>
                      </c:pt>
                      <c:pt idx="124">
                        <c:v>44311</c:v>
                      </c:pt>
                      <c:pt idx="125">
                        <c:v>44318</c:v>
                      </c:pt>
                      <c:pt idx="126">
                        <c:v>44325</c:v>
                      </c:pt>
                      <c:pt idx="127">
                        <c:v>44332</c:v>
                      </c:pt>
                      <c:pt idx="128">
                        <c:v>44339</c:v>
                      </c:pt>
                      <c:pt idx="129">
                        <c:v>44346</c:v>
                      </c:pt>
                      <c:pt idx="130">
                        <c:v>44353</c:v>
                      </c:pt>
                      <c:pt idx="131">
                        <c:v>44360</c:v>
                      </c:pt>
                      <c:pt idx="132">
                        <c:v>44367</c:v>
                      </c:pt>
                      <c:pt idx="133">
                        <c:v>44374</c:v>
                      </c:pt>
                      <c:pt idx="134">
                        <c:v>44381</c:v>
                      </c:pt>
                      <c:pt idx="135">
                        <c:v>44388</c:v>
                      </c:pt>
                      <c:pt idx="136">
                        <c:v>44395</c:v>
                      </c:pt>
                      <c:pt idx="137">
                        <c:v>44402</c:v>
                      </c:pt>
                      <c:pt idx="138">
                        <c:v>44409</c:v>
                      </c:pt>
                      <c:pt idx="139">
                        <c:v>44416</c:v>
                      </c:pt>
                      <c:pt idx="140">
                        <c:v>44423</c:v>
                      </c:pt>
                      <c:pt idx="141">
                        <c:v>44430</c:v>
                      </c:pt>
                      <c:pt idx="142">
                        <c:v>44437</c:v>
                      </c:pt>
                      <c:pt idx="143">
                        <c:v>44444</c:v>
                      </c:pt>
                      <c:pt idx="144">
                        <c:v>44451</c:v>
                      </c:pt>
                      <c:pt idx="145">
                        <c:v>44458</c:v>
                      </c:pt>
                      <c:pt idx="146">
                        <c:v>44465</c:v>
                      </c:pt>
                      <c:pt idx="147">
                        <c:v>44472</c:v>
                      </c:pt>
                      <c:pt idx="148">
                        <c:v>44479</c:v>
                      </c:pt>
                      <c:pt idx="149">
                        <c:v>44486</c:v>
                      </c:pt>
                      <c:pt idx="150">
                        <c:v>44493</c:v>
                      </c:pt>
                      <c:pt idx="151">
                        <c:v>44500</c:v>
                      </c:pt>
                      <c:pt idx="152">
                        <c:v>44507</c:v>
                      </c:pt>
                      <c:pt idx="153">
                        <c:v>44514</c:v>
                      </c:pt>
                      <c:pt idx="154">
                        <c:v>44521</c:v>
                      </c:pt>
                      <c:pt idx="155">
                        <c:v>44528</c:v>
                      </c:pt>
                      <c:pt idx="156">
                        <c:v>44535</c:v>
                      </c:pt>
                      <c:pt idx="157">
                        <c:v>44542</c:v>
                      </c:pt>
                      <c:pt idx="158">
                        <c:v>44549</c:v>
                      </c:pt>
                      <c:pt idx="159">
                        <c:v>44556</c:v>
                      </c:pt>
                      <c:pt idx="160">
                        <c:v>44563</c:v>
                      </c:pt>
                      <c:pt idx="161">
                        <c:v>44570</c:v>
                      </c:pt>
                      <c:pt idx="162">
                        <c:v>44577</c:v>
                      </c:pt>
                      <c:pt idx="163">
                        <c:v>44584</c:v>
                      </c:pt>
                      <c:pt idx="164">
                        <c:v>44591</c:v>
                      </c:pt>
                      <c:pt idx="165">
                        <c:v>44598</c:v>
                      </c:pt>
                      <c:pt idx="166">
                        <c:v>44605</c:v>
                      </c:pt>
                      <c:pt idx="167">
                        <c:v>44612</c:v>
                      </c:pt>
                      <c:pt idx="168">
                        <c:v>44619</c:v>
                      </c:pt>
                      <c:pt idx="169">
                        <c:v>44626</c:v>
                      </c:pt>
                      <c:pt idx="170">
                        <c:v>44633</c:v>
                      </c:pt>
                      <c:pt idx="171">
                        <c:v>44640</c:v>
                      </c:pt>
                      <c:pt idx="172">
                        <c:v>44647</c:v>
                      </c:pt>
                      <c:pt idx="173">
                        <c:v>44654</c:v>
                      </c:pt>
                      <c:pt idx="174">
                        <c:v>44661</c:v>
                      </c:pt>
                      <c:pt idx="175">
                        <c:v>44668</c:v>
                      </c:pt>
                      <c:pt idx="176">
                        <c:v>44675</c:v>
                      </c:pt>
                      <c:pt idx="177">
                        <c:v>44682</c:v>
                      </c:pt>
                      <c:pt idx="178">
                        <c:v>44689</c:v>
                      </c:pt>
                      <c:pt idx="179">
                        <c:v>44696</c:v>
                      </c:pt>
                      <c:pt idx="180">
                        <c:v>44703</c:v>
                      </c:pt>
                      <c:pt idx="181">
                        <c:v>44710</c:v>
                      </c:pt>
                      <c:pt idx="182">
                        <c:v>44717</c:v>
                      </c:pt>
                      <c:pt idx="183">
                        <c:v>44724</c:v>
                      </c:pt>
                      <c:pt idx="184">
                        <c:v>44731</c:v>
                      </c:pt>
                      <c:pt idx="185">
                        <c:v>44738</c:v>
                      </c:pt>
                      <c:pt idx="186">
                        <c:v>44745</c:v>
                      </c:pt>
                      <c:pt idx="187">
                        <c:v>44752</c:v>
                      </c:pt>
                      <c:pt idx="188">
                        <c:v>44759</c:v>
                      </c:pt>
                      <c:pt idx="189">
                        <c:v>44766</c:v>
                      </c:pt>
                      <c:pt idx="190">
                        <c:v>44773</c:v>
                      </c:pt>
                      <c:pt idx="191">
                        <c:v>44780</c:v>
                      </c:pt>
                      <c:pt idx="192">
                        <c:v>44787</c:v>
                      </c:pt>
                      <c:pt idx="193">
                        <c:v>44794</c:v>
                      </c:pt>
                      <c:pt idx="194">
                        <c:v>44801</c:v>
                      </c:pt>
                      <c:pt idx="195">
                        <c:v>44808</c:v>
                      </c:pt>
                      <c:pt idx="196">
                        <c:v>44815</c:v>
                      </c:pt>
                      <c:pt idx="197">
                        <c:v>44822</c:v>
                      </c:pt>
                      <c:pt idx="198">
                        <c:v>44829</c:v>
                      </c:pt>
                      <c:pt idx="199">
                        <c:v>44836</c:v>
                      </c:pt>
                      <c:pt idx="200">
                        <c:v>44843</c:v>
                      </c:pt>
                      <c:pt idx="201">
                        <c:v>44850</c:v>
                      </c:pt>
                      <c:pt idx="202">
                        <c:v>44857</c:v>
                      </c:pt>
                      <c:pt idx="203">
                        <c:v>44864</c:v>
                      </c:pt>
                      <c:pt idx="204">
                        <c:v>44871</c:v>
                      </c:pt>
                      <c:pt idx="205">
                        <c:v>44878</c:v>
                      </c:pt>
                      <c:pt idx="206">
                        <c:v>44885</c:v>
                      </c:pt>
                      <c:pt idx="207">
                        <c:v>44892</c:v>
                      </c:pt>
                      <c:pt idx="208">
                        <c:v>44899</c:v>
                      </c:pt>
                      <c:pt idx="209">
                        <c:v>44906</c:v>
                      </c:pt>
                      <c:pt idx="210">
                        <c:v>44913</c:v>
                      </c:pt>
                    </c:numCache>
                  </c:numRef>
                </c:cat>
                <c:val>
                  <c:numRef>
                    <c:extLst>
                      <c:ext uri="{02D57815-91ED-43cb-92C2-25804820EDAC}">
                        <c15:formulaRef>
                          <c15:sqref>'GDP_GROWTH AE'!$B$3:$B$213</c15:sqref>
                        </c15:formulaRef>
                      </c:ext>
                    </c:extLst>
                    <c:numCache>
                      <c:formatCode>General</c:formatCode>
                      <c:ptCount val="211"/>
                      <c:pt idx="0">
                        <c:v>2.793838345684049</c:v>
                      </c:pt>
                      <c:pt idx="1">
                        <c:v>2.5498703882736131</c:v>
                      </c:pt>
                      <c:pt idx="2">
                        <c:v>1.3421521082512169</c:v>
                      </c:pt>
                      <c:pt idx="3">
                        <c:v>2.008277307528703</c:v>
                      </c:pt>
                      <c:pt idx="4">
                        <c:v>2.6643179877247389</c:v>
                      </c:pt>
                      <c:pt idx="5">
                        <c:v>2.8361288674855158</c:v>
                      </c:pt>
                      <c:pt idx="6">
                        <c:v>2.5345956130354508</c:v>
                      </c:pt>
                      <c:pt idx="7">
                        <c:v>2.3018922955353922</c:v>
                      </c:pt>
                      <c:pt idx="8">
                        <c:v>2.564182220903473</c:v>
                      </c:pt>
                      <c:pt idx="9">
                        <c:v>2.5133671386420962</c:v>
                      </c:pt>
                      <c:pt idx="10">
                        <c:v>2.4297753843939902</c:v>
                      </c:pt>
                      <c:pt idx="11">
                        <c:v>2.6136011272707971</c:v>
                      </c:pt>
                      <c:pt idx="12">
                        <c:v>2.6085593404674392</c:v>
                      </c:pt>
                      <c:pt idx="13">
                        <c:v>2.4558495398449591</c:v>
                      </c:pt>
                      <c:pt idx="14">
                        <c:v>3.266698512979485</c:v>
                      </c:pt>
                      <c:pt idx="15">
                        <c:v>3.639719525035765</c:v>
                      </c:pt>
                      <c:pt idx="16">
                        <c:v>3.4985422634571859</c:v>
                      </c:pt>
                      <c:pt idx="17">
                        <c:v>2.0545124519062039</c:v>
                      </c:pt>
                      <c:pt idx="18">
                        <c:v>1.98796724234652</c:v>
                      </c:pt>
                      <c:pt idx="19">
                        <c:v>2.6421636051198392</c:v>
                      </c:pt>
                      <c:pt idx="20">
                        <c:v>2.5817492736937102</c:v>
                      </c:pt>
                      <c:pt idx="21">
                        <c:v>2.2313873455891442</c:v>
                      </c:pt>
                      <c:pt idx="22">
                        <c:v>1.501585280588559</c:v>
                      </c:pt>
                      <c:pt idx="23">
                        <c:v>2.483416029721321</c:v>
                      </c:pt>
                      <c:pt idx="24">
                        <c:v>3.6344637255537728</c:v>
                      </c:pt>
                      <c:pt idx="25">
                        <c:v>2.382513005814654</c:v>
                      </c:pt>
                      <c:pt idx="26">
                        <c:v>2.8004575505419358</c:v>
                      </c:pt>
                      <c:pt idx="27">
                        <c:v>1.3524977738996891</c:v>
                      </c:pt>
                      <c:pt idx="28">
                        <c:v>1.8921491445417731</c:v>
                      </c:pt>
                      <c:pt idx="29">
                        <c:v>1.317260675640755</c:v>
                      </c:pt>
                      <c:pt idx="30">
                        <c:v>1.8601208955036219</c:v>
                      </c:pt>
                      <c:pt idx="31">
                        <c:v>1.445532395663073</c:v>
                      </c:pt>
                      <c:pt idx="32">
                        <c:v>2.1881265208883711</c:v>
                      </c:pt>
                      <c:pt idx="33">
                        <c:v>2.2819943720542368</c:v>
                      </c:pt>
                      <c:pt idx="34">
                        <c:v>1.9941123871846571</c:v>
                      </c:pt>
                      <c:pt idx="35">
                        <c:v>2.5904215150476402</c:v>
                      </c:pt>
                      <c:pt idx="36">
                        <c:v>2.3913880284576812</c:v>
                      </c:pt>
                      <c:pt idx="37">
                        <c:v>1.7943439707303139</c:v>
                      </c:pt>
                      <c:pt idx="38">
                        <c:v>2.8177034593389352</c:v>
                      </c:pt>
                      <c:pt idx="39">
                        <c:v>2.8236885181061231</c:v>
                      </c:pt>
                      <c:pt idx="40">
                        <c:v>2.739490205108333</c:v>
                      </c:pt>
                      <c:pt idx="41">
                        <c:v>2.436354803857399</c:v>
                      </c:pt>
                      <c:pt idx="42">
                        <c:v>1.606585836986689</c:v>
                      </c:pt>
                      <c:pt idx="43">
                        <c:v>2.670926804647606</c:v>
                      </c:pt>
                      <c:pt idx="44">
                        <c:v>1.146816221778695</c:v>
                      </c:pt>
                      <c:pt idx="45">
                        <c:v>1.5881347038600599</c:v>
                      </c:pt>
                      <c:pt idx="46">
                        <c:v>0.92658759441971805</c:v>
                      </c:pt>
                      <c:pt idx="47">
                        <c:v>1.8638900332923281</c:v>
                      </c:pt>
                      <c:pt idx="48">
                        <c:v>1.622540976815162</c:v>
                      </c:pt>
                      <c:pt idx="49">
                        <c:v>2.749844467979436</c:v>
                      </c:pt>
                      <c:pt idx="50">
                        <c:v>3.190849524672402</c:v>
                      </c:pt>
                      <c:pt idx="51">
                        <c:v>2.686907064959946</c:v>
                      </c:pt>
                      <c:pt idx="52">
                        <c:v>1.442828064141652</c:v>
                      </c:pt>
                      <c:pt idx="53">
                        <c:v>2.0289708398574078</c:v>
                      </c:pt>
                      <c:pt idx="54">
                        <c:v>1.489926563927316</c:v>
                      </c:pt>
                      <c:pt idx="55">
                        <c:v>1.83978203659576</c:v>
                      </c:pt>
                      <c:pt idx="56">
                        <c:v>1.479197417502546</c:v>
                      </c:pt>
                      <c:pt idx="57">
                        <c:v>1.6127782873729219</c:v>
                      </c:pt>
                      <c:pt idx="58">
                        <c:v>1.68954341638419</c:v>
                      </c:pt>
                      <c:pt idx="59">
                        <c:v>1.331818730804833</c:v>
                      </c:pt>
                      <c:pt idx="60">
                        <c:v>1.2520909817849291</c:v>
                      </c:pt>
                      <c:pt idx="61">
                        <c:v>2.0460533729843648</c:v>
                      </c:pt>
                      <c:pt idx="62">
                        <c:v>1.77237386209946</c:v>
                      </c:pt>
                      <c:pt idx="63">
                        <c:v>2.1569910255561808</c:v>
                      </c:pt>
                      <c:pt idx="64">
                        <c:v>1.8620866920232959</c:v>
                      </c:pt>
                      <c:pt idx="65">
                        <c:v>2.5986451619060671</c:v>
                      </c:pt>
                      <c:pt idx="66">
                        <c:v>-6.6104558925875896</c:v>
                      </c:pt>
                      <c:pt idx="67">
                        <c:v>-14.526456144437811</c:v>
                      </c:pt>
                      <c:pt idx="68">
                        <c:v>-15.31053223584418</c:v>
                      </c:pt>
                      <c:pt idx="69">
                        <c:v>-16.104264167291731</c:v>
                      </c:pt>
                      <c:pt idx="70">
                        <c:v>-15.76786077630468</c:v>
                      </c:pt>
                      <c:pt idx="71">
                        <c:v>-13.97979638524032</c:v>
                      </c:pt>
                      <c:pt idx="72">
                        <c:v>-13.99310571918125</c:v>
                      </c:pt>
                      <c:pt idx="73">
                        <c:v>-13.71585736634287</c:v>
                      </c:pt>
                      <c:pt idx="74">
                        <c:v>-12.107576992795289</c:v>
                      </c:pt>
                      <c:pt idx="75">
                        <c:v>-10.467988837493159</c:v>
                      </c:pt>
                      <c:pt idx="76">
                        <c:v>-11.43552540661725</c:v>
                      </c:pt>
                      <c:pt idx="77">
                        <c:v>-9.8596839999364594</c:v>
                      </c:pt>
                      <c:pt idx="78">
                        <c:v>-9.550034888906211</c:v>
                      </c:pt>
                      <c:pt idx="79">
                        <c:v>-7.1510732147485951</c:v>
                      </c:pt>
                      <c:pt idx="80">
                        <c:v>-4.8904684120241999</c:v>
                      </c:pt>
                      <c:pt idx="81">
                        <c:v>-6.5293265478498768</c:v>
                      </c:pt>
                      <c:pt idx="82">
                        <c:v>-7.227279518986971</c:v>
                      </c:pt>
                      <c:pt idx="83">
                        <c:v>-5.4488580684734842</c:v>
                      </c:pt>
                      <c:pt idx="84">
                        <c:v>-4.9592472209977174</c:v>
                      </c:pt>
                      <c:pt idx="85">
                        <c:v>-4.6660187975418426</c:v>
                      </c:pt>
                      <c:pt idx="86">
                        <c:v>-5.1413749176414836</c:v>
                      </c:pt>
                      <c:pt idx="87">
                        <c:v>-4.2617438097168918</c:v>
                      </c:pt>
                      <c:pt idx="88">
                        <c:v>-3.5141994863972039</c:v>
                      </c:pt>
                      <c:pt idx="89">
                        <c:v>-3.9402293729992151</c:v>
                      </c:pt>
                      <c:pt idx="90">
                        <c:v>-2.8762793429397129</c:v>
                      </c:pt>
                      <c:pt idx="91">
                        <c:v>-2.0592301368760042</c:v>
                      </c:pt>
                      <c:pt idx="92">
                        <c:v>-3.7970801035285282</c:v>
                      </c:pt>
                      <c:pt idx="93">
                        <c:v>-4.3956827784988644</c:v>
                      </c:pt>
                      <c:pt idx="94">
                        <c:v>-3.1540931871313811</c:v>
                      </c:pt>
                      <c:pt idx="95">
                        <c:v>-3.8909115480990182</c:v>
                      </c:pt>
                      <c:pt idx="96">
                        <c:v>-3.2071239233763031</c:v>
                      </c:pt>
                      <c:pt idx="97">
                        <c:v>-5.0862590062538313</c:v>
                      </c:pt>
                      <c:pt idx="98">
                        <c:v>-2.5224865741620248</c:v>
                      </c:pt>
                      <c:pt idx="99">
                        <c:v>-1.9273784553636051</c:v>
                      </c:pt>
                      <c:pt idx="100">
                        <c:v>-2.5862222033570021</c:v>
                      </c:pt>
                      <c:pt idx="101">
                        <c:v>-3.558667668589107</c:v>
                      </c:pt>
                      <c:pt idx="102">
                        <c:v>-2.9271456909927762</c:v>
                      </c:pt>
                      <c:pt idx="103">
                        <c:v>-3.3265722741769488</c:v>
                      </c:pt>
                      <c:pt idx="104">
                        <c:v>-3.4791109821956412</c:v>
                      </c:pt>
                      <c:pt idx="105">
                        <c:v>-3.5095659530660819</c:v>
                      </c:pt>
                      <c:pt idx="106">
                        <c:v>-3.3887177328654801</c:v>
                      </c:pt>
                      <c:pt idx="107">
                        <c:v>-4.4364630997321246</c:v>
                      </c:pt>
                      <c:pt idx="108">
                        <c:v>-3.093071224247665</c:v>
                      </c:pt>
                      <c:pt idx="109">
                        <c:v>-3.63594072245554</c:v>
                      </c:pt>
                      <c:pt idx="110">
                        <c:v>-3.475641734734761</c:v>
                      </c:pt>
                      <c:pt idx="111">
                        <c:v>-2.0119620238129499</c:v>
                      </c:pt>
                      <c:pt idx="112">
                        <c:v>-3.0854930999968841</c:v>
                      </c:pt>
                      <c:pt idx="113">
                        <c:v>-2.420035195863631</c:v>
                      </c:pt>
                      <c:pt idx="114">
                        <c:v>-2.4304157905634431</c:v>
                      </c:pt>
                      <c:pt idx="115">
                        <c:v>-3.278044666021187</c:v>
                      </c:pt>
                      <c:pt idx="116">
                        <c:v>-2.504331495701817</c:v>
                      </c:pt>
                      <c:pt idx="117">
                        <c:v>-0.27347800462817101</c:v>
                      </c:pt>
                      <c:pt idx="118">
                        <c:v>6.7418003988210469</c:v>
                      </c:pt>
                      <c:pt idx="119">
                        <c:v>15.470008741323831</c:v>
                      </c:pt>
                      <c:pt idx="120">
                        <c:v>16.759457843665071</c:v>
                      </c:pt>
                      <c:pt idx="121">
                        <c:v>18.768164484810701</c:v>
                      </c:pt>
                      <c:pt idx="122">
                        <c:v>18.63837798850583</c:v>
                      </c:pt>
                      <c:pt idx="123">
                        <c:v>16.076719057038719</c:v>
                      </c:pt>
                      <c:pt idx="124">
                        <c:v>13.86771152887145</c:v>
                      </c:pt>
                      <c:pt idx="125">
                        <c:v>12.00468359178338</c:v>
                      </c:pt>
                      <c:pt idx="126">
                        <c:v>9.4478301421707283</c:v>
                      </c:pt>
                      <c:pt idx="127">
                        <c:v>9.3384789354029039</c:v>
                      </c:pt>
                      <c:pt idx="128">
                        <c:v>10.499617592078121</c:v>
                      </c:pt>
                      <c:pt idx="129">
                        <c:v>9.4335077902373197</c:v>
                      </c:pt>
                      <c:pt idx="130">
                        <c:v>7.7223498633981533</c:v>
                      </c:pt>
                      <c:pt idx="131">
                        <c:v>8.1813232871003176</c:v>
                      </c:pt>
                      <c:pt idx="132">
                        <c:v>7.2092820503337176</c:v>
                      </c:pt>
                      <c:pt idx="133">
                        <c:v>5.7738631834864016</c:v>
                      </c:pt>
                      <c:pt idx="134">
                        <c:v>7.8016192969202516</c:v>
                      </c:pt>
                      <c:pt idx="135">
                        <c:v>5.3339304267048204</c:v>
                      </c:pt>
                      <c:pt idx="136">
                        <c:v>6.040339481251265</c:v>
                      </c:pt>
                      <c:pt idx="137">
                        <c:v>5.8909496608975376</c:v>
                      </c:pt>
                      <c:pt idx="138">
                        <c:v>5.2001809520780862</c:v>
                      </c:pt>
                      <c:pt idx="139">
                        <c:v>3.9835755526816299</c:v>
                      </c:pt>
                      <c:pt idx="140">
                        <c:v>4.1258307644114902</c:v>
                      </c:pt>
                      <c:pt idx="141">
                        <c:v>4.1997006259583216</c:v>
                      </c:pt>
                      <c:pt idx="142">
                        <c:v>3.3065902934145091</c:v>
                      </c:pt>
                      <c:pt idx="143">
                        <c:v>3.226888670556936</c:v>
                      </c:pt>
                      <c:pt idx="144">
                        <c:v>3.633781895502517</c:v>
                      </c:pt>
                      <c:pt idx="145">
                        <c:v>4.3866950782980272</c:v>
                      </c:pt>
                      <c:pt idx="146">
                        <c:v>3.8178459587654658</c:v>
                      </c:pt>
                      <c:pt idx="147">
                        <c:v>4.1571453348095924</c:v>
                      </c:pt>
                      <c:pt idx="148">
                        <c:v>4.6326883019402292</c:v>
                      </c:pt>
                      <c:pt idx="149">
                        <c:v>4.8843622260039732</c:v>
                      </c:pt>
                      <c:pt idx="150">
                        <c:v>4.9557471536488036</c:v>
                      </c:pt>
                      <c:pt idx="151">
                        <c:v>5.0099235688813613</c:v>
                      </c:pt>
                      <c:pt idx="152">
                        <c:v>4.4135548212876001</c:v>
                      </c:pt>
                      <c:pt idx="153">
                        <c:v>5.7883529227691142</c:v>
                      </c:pt>
                      <c:pt idx="154">
                        <c:v>4.2517065310279127</c:v>
                      </c:pt>
                      <c:pt idx="155">
                        <c:v>4.0110961448441351</c:v>
                      </c:pt>
                      <c:pt idx="156">
                        <c:v>4.4924401609879361</c:v>
                      </c:pt>
                      <c:pt idx="157">
                        <c:v>4.3198351008921199</c:v>
                      </c:pt>
                      <c:pt idx="158">
                        <c:v>2.6001024360639939</c:v>
                      </c:pt>
                      <c:pt idx="159">
                        <c:v>3.3469185476920762</c:v>
                      </c:pt>
                      <c:pt idx="160">
                        <c:v>3.28897606830086</c:v>
                      </c:pt>
                      <c:pt idx="161">
                        <c:v>4.8132828777147179</c:v>
                      </c:pt>
                      <c:pt idx="162">
                        <c:v>3.6165347876958638</c:v>
                      </c:pt>
                      <c:pt idx="163">
                        <c:v>3.9320546854404399</c:v>
                      </c:pt>
                      <c:pt idx="164">
                        <c:v>3.6400714930806202</c:v>
                      </c:pt>
                      <c:pt idx="165">
                        <c:v>3.7490928677571569</c:v>
                      </c:pt>
                      <c:pt idx="166">
                        <c:v>4.3794365621689613</c:v>
                      </c:pt>
                      <c:pt idx="167">
                        <c:v>3.900689594298989</c:v>
                      </c:pt>
                      <c:pt idx="168">
                        <c:v>4.5840773753548536</c:v>
                      </c:pt>
                      <c:pt idx="169">
                        <c:v>4.4585718549331421</c:v>
                      </c:pt>
                      <c:pt idx="170">
                        <c:v>4.5493181672196972</c:v>
                      </c:pt>
                      <c:pt idx="171">
                        <c:v>4.1205434593724997</c:v>
                      </c:pt>
                      <c:pt idx="172">
                        <c:v>5.0781875484321706</c:v>
                      </c:pt>
                      <c:pt idx="173">
                        <c:v>5.8401609364735751</c:v>
                      </c:pt>
                      <c:pt idx="174">
                        <c:v>4.8299734914046768</c:v>
                      </c:pt>
                      <c:pt idx="175">
                        <c:v>5.2619897749218314</c:v>
                      </c:pt>
                      <c:pt idx="176">
                        <c:v>5.610919356849565</c:v>
                      </c:pt>
                      <c:pt idx="177">
                        <c:v>6.1653909378503977</c:v>
                      </c:pt>
                      <c:pt idx="178">
                        <c:v>6.1131247663491859</c:v>
                      </c:pt>
                      <c:pt idx="179">
                        <c:v>4.5743092515075414</c:v>
                      </c:pt>
                      <c:pt idx="180">
                        <c:v>4.5794668905842686</c:v>
                      </c:pt>
                      <c:pt idx="181">
                        <c:v>4.2961529373774434</c:v>
                      </c:pt>
                      <c:pt idx="182">
                        <c:v>4.5146111547556416</c:v>
                      </c:pt>
                      <c:pt idx="183">
                        <c:v>4.5480888799546486</c:v>
                      </c:pt>
                      <c:pt idx="184">
                        <c:v>4.5575041442408182</c:v>
                      </c:pt>
                      <c:pt idx="185">
                        <c:v>4.0869126144552306</c:v>
                      </c:pt>
                      <c:pt idx="186">
                        <c:v>3.231670466914609</c:v>
                      </c:pt>
                      <c:pt idx="187">
                        <c:v>4.3920003370767677</c:v>
                      </c:pt>
                      <c:pt idx="188">
                        <c:v>3.432952876211858</c:v>
                      </c:pt>
                      <c:pt idx="189">
                        <c:v>3.2250492679562139</c:v>
                      </c:pt>
                      <c:pt idx="190">
                        <c:v>3.5798547217571399</c:v>
                      </c:pt>
                      <c:pt idx="191">
                        <c:v>3.6140271771318409</c:v>
                      </c:pt>
                      <c:pt idx="192">
                        <c:v>4.1533958353125584</c:v>
                      </c:pt>
                      <c:pt idx="193">
                        <c:v>3.5579279366527912</c:v>
                      </c:pt>
                      <c:pt idx="194">
                        <c:v>3.582593715751841</c:v>
                      </c:pt>
                      <c:pt idx="195">
                        <c:v>3.5086687797229978</c:v>
                      </c:pt>
                      <c:pt idx="196">
                        <c:v>3.7168068793766129</c:v>
                      </c:pt>
                      <c:pt idx="197">
                        <c:v>3.9142361816680138</c:v>
                      </c:pt>
                      <c:pt idx="198">
                        <c:v>3.3069940713148709</c:v>
                      </c:pt>
                      <c:pt idx="199">
                        <c:v>3.445243879213939</c:v>
                      </c:pt>
                      <c:pt idx="200">
                        <c:v>2.9205521191366439</c:v>
                      </c:pt>
                      <c:pt idx="201">
                        <c:v>2.839562403387029</c:v>
                      </c:pt>
                      <c:pt idx="202">
                        <c:v>2.395348651827867</c:v>
                      </c:pt>
                      <c:pt idx="203">
                        <c:v>2.862702196108931</c:v>
                      </c:pt>
                      <c:pt idx="204">
                        <c:v>2.2170529036114059</c:v>
                      </c:pt>
                      <c:pt idx="205">
                        <c:v>1.800155337586699</c:v>
                      </c:pt>
                      <c:pt idx="206">
                        <c:v>1.8473369844368051</c:v>
                      </c:pt>
                      <c:pt idx="207">
                        <c:v>2.4228893335314221</c:v>
                      </c:pt>
                      <c:pt idx="208">
                        <c:v>2.2303621171924322</c:v>
                      </c:pt>
                      <c:pt idx="209">
                        <c:v>3.0840648530190879</c:v>
                      </c:pt>
                      <c:pt idx="210">
                        <c:v>5.5410139414989397</c:v>
                      </c:pt>
                    </c:numCache>
                  </c:numRef>
                </c:val>
                <c:smooth val="0"/>
                <c:extLst>
                  <c:ext xmlns:c16="http://schemas.microsoft.com/office/drawing/2014/chart" uri="{C3380CC4-5D6E-409C-BE32-E72D297353CC}">
                    <c16:uniqueId val="{00000008-437E-4A1B-987E-5095C6A890F7}"/>
                  </c:ext>
                </c:extLst>
              </c15:ser>
            </c15:filteredLineSeries>
            <c15:filteredLineSeries>
              <c15:ser>
                <c:idx val="1"/>
                <c:order val="1"/>
                <c:tx>
                  <c:strRef>
                    <c:extLst xmlns:c15="http://schemas.microsoft.com/office/drawing/2012/chart">
                      <c:ext xmlns:c15="http://schemas.microsoft.com/office/drawing/2012/chart" uri="{02D57815-91ED-43cb-92C2-25804820EDAC}">
                        <c15:formulaRef>
                          <c15:sqref>'GDP_GROWTH AE'!$C$1</c15:sqref>
                        </c15:formulaRef>
                      </c:ext>
                    </c:extLst>
                    <c:strCache>
                      <c:ptCount val="1"/>
                      <c:pt idx="0">
                        <c:v>Germany</c:v>
                      </c:pt>
                    </c:strCache>
                  </c:strRef>
                </c:tx>
                <c:spPr>
                  <a:ln w="19050" cap="rnd">
                    <a:solidFill>
                      <a:schemeClr val="accent2">
                        <a:lumMod val="40000"/>
                        <a:lumOff val="60000"/>
                      </a:schemeClr>
                    </a:solidFill>
                    <a:round/>
                  </a:ln>
                  <a:effectLst/>
                </c:spPr>
                <c:marker>
                  <c:symbol val="none"/>
                </c:marker>
                <c:cat>
                  <c:numRef>
                    <c:extLst xmlns:c15="http://schemas.microsoft.com/office/drawing/2012/chart">
                      <c:ext xmlns:c15="http://schemas.microsoft.com/office/drawing/2012/chart" uri="{02D57815-91ED-43cb-92C2-25804820EDAC}">
                        <c15:formulaRef>
                          <c15:sqref>'GDP_GROWTH AE'!$A$3:$A$213</c15:sqref>
                        </c15:formulaRef>
                      </c:ext>
                    </c:extLst>
                    <c:numCache>
                      <c:formatCode>m/d/yyyy</c:formatCode>
                      <c:ptCount val="211"/>
                      <c:pt idx="0">
                        <c:v>43443</c:v>
                      </c:pt>
                      <c:pt idx="1">
                        <c:v>43450</c:v>
                      </c:pt>
                      <c:pt idx="2">
                        <c:v>43457</c:v>
                      </c:pt>
                      <c:pt idx="3">
                        <c:v>43464</c:v>
                      </c:pt>
                      <c:pt idx="4">
                        <c:v>43471</c:v>
                      </c:pt>
                      <c:pt idx="5">
                        <c:v>43478</c:v>
                      </c:pt>
                      <c:pt idx="6">
                        <c:v>43485</c:v>
                      </c:pt>
                      <c:pt idx="7">
                        <c:v>43492</c:v>
                      </c:pt>
                      <c:pt idx="8">
                        <c:v>43499</c:v>
                      </c:pt>
                      <c:pt idx="9">
                        <c:v>43506</c:v>
                      </c:pt>
                      <c:pt idx="10">
                        <c:v>43513</c:v>
                      </c:pt>
                      <c:pt idx="11">
                        <c:v>43520</c:v>
                      </c:pt>
                      <c:pt idx="12">
                        <c:v>43527</c:v>
                      </c:pt>
                      <c:pt idx="13">
                        <c:v>43534</c:v>
                      </c:pt>
                      <c:pt idx="14">
                        <c:v>43541</c:v>
                      </c:pt>
                      <c:pt idx="15">
                        <c:v>43548</c:v>
                      </c:pt>
                      <c:pt idx="16">
                        <c:v>43555</c:v>
                      </c:pt>
                      <c:pt idx="17">
                        <c:v>43562</c:v>
                      </c:pt>
                      <c:pt idx="18">
                        <c:v>43569</c:v>
                      </c:pt>
                      <c:pt idx="19">
                        <c:v>43576</c:v>
                      </c:pt>
                      <c:pt idx="20">
                        <c:v>43583</c:v>
                      </c:pt>
                      <c:pt idx="21">
                        <c:v>43590</c:v>
                      </c:pt>
                      <c:pt idx="22">
                        <c:v>43597</c:v>
                      </c:pt>
                      <c:pt idx="23">
                        <c:v>43604</c:v>
                      </c:pt>
                      <c:pt idx="24">
                        <c:v>43611</c:v>
                      </c:pt>
                      <c:pt idx="25">
                        <c:v>43618</c:v>
                      </c:pt>
                      <c:pt idx="26">
                        <c:v>43625</c:v>
                      </c:pt>
                      <c:pt idx="27">
                        <c:v>43632</c:v>
                      </c:pt>
                      <c:pt idx="28">
                        <c:v>43639</c:v>
                      </c:pt>
                      <c:pt idx="29">
                        <c:v>43646</c:v>
                      </c:pt>
                      <c:pt idx="30">
                        <c:v>43653</c:v>
                      </c:pt>
                      <c:pt idx="31">
                        <c:v>43660</c:v>
                      </c:pt>
                      <c:pt idx="32">
                        <c:v>43667</c:v>
                      </c:pt>
                      <c:pt idx="33">
                        <c:v>43674</c:v>
                      </c:pt>
                      <c:pt idx="34">
                        <c:v>43681</c:v>
                      </c:pt>
                      <c:pt idx="35">
                        <c:v>43688</c:v>
                      </c:pt>
                      <c:pt idx="36">
                        <c:v>43695</c:v>
                      </c:pt>
                      <c:pt idx="37">
                        <c:v>43702</c:v>
                      </c:pt>
                      <c:pt idx="38">
                        <c:v>43709</c:v>
                      </c:pt>
                      <c:pt idx="39">
                        <c:v>43716</c:v>
                      </c:pt>
                      <c:pt idx="40">
                        <c:v>43723</c:v>
                      </c:pt>
                      <c:pt idx="41">
                        <c:v>43730</c:v>
                      </c:pt>
                      <c:pt idx="42">
                        <c:v>43737</c:v>
                      </c:pt>
                      <c:pt idx="43">
                        <c:v>43744</c:v>
                      </c:pt>
                      <c:pt idx="44">
                        <c:v>43751</c:v>
                      </c:pt>
                      <c:pt idx="45">
                        <c:v>43758</c:v>
                      </c:pt>
                      <c:pt idx="46">
                        <c:v>43765</c:v>
                      </c:pt>
                      <c:pt idx="47">
                        <c:v>43772</c:v>
                      </c:pt>
                      <c:pt idx="48">
                        <c:v>43779</c:v>
                      </c:pt>
                      <c:pt idx="49">
                        <c:v>43786</c:v>
                      </c:pt>
                      <c:pt idx="50">
                        <c:v>43793</c:v>
                      </c:pt>
                      <c:pt idx="51">
                        <c:v>43800</c:v>
                      </c:pt>
                      <c:pt idx="52">
                        <c:v>43807</c:v>
                      </c:pt>
                      <c:pt idx="53">
                        <c:v>43814</c:v>
                      </c:pt>
                      <c:pt idx="54">
                        <c:v>43821</c:v>
                      </c:pt>
                      <c:pt idx="55">
                        <c:v>43828</c:v>
                      </c:pt>
                      <c:pt idx="56">
                        <c:v>43835</c:v>
                      </c:pt>
                      <c:pt idx="57">
                        <c:v>43842</c:v>
                      </c:pt>
                      <c:pt idx="58">
                        <c:v>43849</c:v>
                      </c:pt>
                      <c:pt idx="59">
                        <c:v>43856</c:v>
                      </c:pt>
                      <c:pt idx="60">
                        <c:v>43863</c:v>
                      </c:pt>
                      <c:pt idx="61">
                        <c:v>43870</c:v>
                      </c:pt>
                      <c:pt idx="62">
                        <c:v>43877</c:v>
                      </c:pt>
                      <c:pt idx="63">
                        <c:v>43884</c:v>
                      </c:pt>
                      <c:pt idx="64">
                        <c:v>43891</c:v>
                      </c:pt>
                      <c:pt idx="65">
                        <c:v>43898</c:v>
                      </c:pt>
                      <c:pt idx="66">
                        <c:v>43905</c:v>
                      </c:pt>
                      <c:pt idx="67">
                        <c:v>43912</c:v>
                      </c:pt>
                      <c:pt idx="68">
                        <c:v>43919</c:v>
                      </c:pt>
                      <c:pt idx="69">
                        <c:v>43926</c:v>
                      </c:pt>
                      <c:pt idx="70">
                        <c:v>43933</c:v>
                      </c:pt>
                      <c:pt idx="71">
                        <c:v>43940</c:v>
                      </c:pt>
                      <c:pt idx="72">
                        <c:v>43947</c:v>
                      </c:pt>
                      <c:pt idx="73">
                        <c:v>43954</c:v>
                      </c:pt>
                      <c:pt idx="74">
                        <c:v>43961</c:v>
                      </c:pt>
                      <c:pt idx="75">
                        <c:v>43968</c:v>
                      </c:pt>
                      <c:pt idx="76">
                        <c:v>43975</c:v>
                      </c:pt>
                      <c:pt idx="77">
                        <c:v>43982</c:v>
                      </c:pt>
                      <c:pt idx="78">
                        <c:v>43989</c:v>
                      </c:pt>
                      <c:pt idx="79">
                        <c:v>43996</c:v>
                      </c:pt>
                      <c:pt idx="80">
                        <c:v>44003</c:v>
                      </c:pt>
                      <c:pt idx="81">
                        <c:v>44010</c:v>
                      </c:pt>
                      <c:pt idx="82">
                        <c:v>44017</c:v>
                      </c:pt>
                      <c:pt idx="83">
                        <c:v>44024</c:v>
                      </c:pt>
                      <c:pt idx="84">
                        <c:v>44031</c:v>
                      </c:pt>
                      <c:pt idx="85">
                        <c:v>44038</c:v>
                      </c:pt>
                      <c:pt idx="86">
                        <c:v>44045</c:v>
                      </c:pt>
                      <c:pt idx="87">
                        <c:v>44052</c:v>
                      </c:pt>
                      <c:pt idx="88">
                        <c:v>44059</c:v>
                      </c:pt>
                      <c:pt idx="89">
                        <c:v>44066</c:v>
                      </c:pt>
                      <c:pt idx="90">
                        <c:v>44073</c:v>
                      </c:pt>
                      <c:pt idx="91">
                        <c:v>44080</c:v>
                      </c:pt>
                      <c:pt idx="92">
                        <c:v>44087</c:v>
                      </c:pt>
                      <c:pt idx="93">
                        <c:v>44094</c:v>
                      </c:pt>
                      <c:pt idx="94">
                        <c:v>44101</c:v>
                      </c:pt>
                      <c:pt idx="95">
                        <c:v>44108</c:v>
                      </c:pt>
                      <c:pt idx="96">
                        <c:v>44115</c:v>
                      </c:pt>
                      <c:pt idx="97">
                        <c:v>44122</c:v>
                      </c:pt>
                      <c:pt idx="98">
                        <c:v>44129</c:v>
                      </c:pt>
                      <c:pt idx="99">
                        <c:v>44136</c:v>
                      </c:pt>
                      <c:pt idx="100">
                        <c:v>44143</c:v>
                      </c:pt>
                      <c:pt idx="101">
                        <c:v>44150</c:v>
                      </c:pt>
                      <c:pt idx="102">
                        <c:v>44157</c:v>
                      </c:pt>
                      <c:pt idx="103">
                        <c:v>44164</c:v>
                      </c:pt>
                      <c:pt idx="104">
                        <c:v>44171</c:v>
                      </c:pt>
                      <c:pt idx="105">
                        <c:v>44178</c:v>
                      </c:pt>
                      <c:pt idx="106">
                        <c:v>44185</c:v>
                      </c:pt>
                      <c:pt idx="107">
                        <c:v>44192</c:v>
                      </c:pt>
                      <c:pt idx="108">
                        <c:v>44199</c:v>
                      </c:pt>
                      <c:pt idx="109">
                        <c:v>44206</c:v>
                      </c:pt>
                      <c:pt idx="110">
                        <c:v>44213</c:v>
                      </c:pt>
                      <c:pt idx="111">
                        <c:v>44220</c:v>
                      </c:pt>
                      <c:pt idx="112">
                        <c:v>44227</c:v>
                      </c:pt>
                      <c:pt idx="113">
                        <c:v>44234</c:v>
                      </c:pt>
                      <c:pt idx="114">
                        <c:v>44241</c:v>
                      </c:pt>
                      <c:pt idx="115">
                        <c:v>44248</c:v>
                      </c:pt>
                      <c:pt idx="116">
                        <c:v>44255</c:v>
                      </c:pt>
                      <c:pt idx="117">
                        <c:v>44262</c:v>
                      </c:pt>
                      <c:pt idx="118">
                        <c:v>44269</c:v>
                      </c:pt>
                      <c:pt idx="119">
                        <c:v>44276</c:v>
                      </c:pt>
                      <c:pt idx="120">
                        <c:v>44283</c:v>
                      </c:pt>
                      <c:pt idx="121">
                        <c:v>44290</c:v>
                      </c:pt>
                      <c:pt idx="122">
                        <c:v>44297</c:v>
                      </c:pt>
                      <c:pt idx="123">
                        <c:v>44304</c:v>
                      </c:pt>
                      <c:pt idx="124">
                        <c:v>44311</c:v>
                      </c:pt>
                      <c:pt idx="125">
                        <c:v>44318</c:v>
                      </c:pt>
                      <c:pt idx="126">
                        <c:v>44325</c:v>
                      </c:pt>
                      <c:pt idx="127">
                        <c:v>44332</c:v>
                      </c:pt>
                      <c:pt idx="128">
                        <c:v>44339</c:v>
                      </c:pt>
                      <c:pt idx="129">
                        <c:v>44346</c:v>
                      </c:pt>
                      <c:pt idx="130">
                        <c:v>44353</c:v>
                      </c:pt>
                      <c:pt idx="131">
                        <c:v>44360</c:v>
                      </c:pt>
                      <c:pt idx="132">
                        <c:v>44367</c:v>
                      </c:pt>
                      <c:pt idx="133">
                        <c:v>44374</c:v>
                      </c:pt>
                      <c:pt idx="134">
                        <c:v>44381</c:v>
                      </c:pt>
                      <c:pt idx="135">
                        <c:v>44388</c:v>
                      </c:pt>
                      <c:pt idx="136">
                        <c:v>44395</c:v>
                      </c:pt>
                      <c:pt idx="137">
                        <c:v>44402</c:v>
                      </c:pt>
                      <c:pt idx="138">
                        <c:v>44409</c:v>
                      </c:pt>
                      <c:pt idx="139">
                        <c:v>44416</c:v>
                      </c:pt>
                      <c:pt idx="140">
                        <c:v>44423</c:v>
                      </c:pt>
                      <c:pt idx="141">
                        <c:v>44430</c:v>
                      </c:pt>
                      <c:pt idx="142">
                        <c:v>44437</c:v>
                      </c:pt>
                      <c:pt idx="143">
                        <c:v>44444</c:v>
                      </c:pt>
                      <c:pt idx="144">
                        <c:v>44451</c:v>
                      </c:pt>
                      <c:pt idx="145">
                        <c:v>44458</c:v>
                      </c:pt>
                      <c:pt idx="146">
                        <c:v>44465</c:v>
                      </c:pt>
                      <c:pt idx="147">
                        <c:v>44472</c:v>
                      </c:pt>
                      <c:pt idx="148">
                        <c:v>44479</c:v>
                      </c:pt>
                      <c:pt idx="149">
                        <c:v>44486</c:v>
                      </c:pt>
                      <c:pt idx="150">
                        <c:v>44493</c:v>
                      </c:pt>
                      <c:pt idx="151">
                        <c:v>44500</c:v>
                      </c:pt>
                      <c:pt idx="152">
                        <c:v>44507</c:v>
                      </c:pt>
                      <c:pt idx="153">
                        <c:v>44514</c:v>
                      </c:pt>
                      <c:pt idx="154">
                        <c:v>44521</c:v>
                      </c:pt>
                      <c:pt idx="155">
                        <c:v>44528</c:v>
                      </c:pt>
                      <c:pt idx="156">
                        <c:v>44535</c:v>
                      </c:pt>
                      <c:pt idx="157">
                        <c:v>44542</c:v>
                      </c:pt>
                      <c:pt idx="158">
                        <c:v>44549</c:v>
                      </c:pt>
                      <c:pt idx="159">
                        <c:v>44556</c:v>
                      </c:pt>
                      <c:pt idx="160">
                        <c:v>44563</c:v>
                      </c:pt>
                      <c:pt idx="161">
                        <c:v>44570</c:v>
                      </c:pt>
                      <c:pt idx="162">
                        <c:v>44577</c:v>
                      </c:pt>
                      <c:pt idx="163">
                        <c:v>44584</c:v>
                      </c:pt>
                      <c:pt idx="164">
                        <c:v>44591</c:v>
                      </c:pt>
                      <c:pt idx="165">
                        <c:v>44598</c:v>
                      </c:pt>
                      <c:pt idx="166">
                        <c:v>44605</c:v>
                      </c:pt>
                      <c:pt idx="167">
                        <c:v>44612</c:v>
                      </c:pt>
                      <c:pt idx="168">
                        <c:v>44619</c:v>
                      </c:pt>
                      <c:pt idx="169">
                        <c:v>44626</c:v>
                      </c:pt>
                      <c:pt idx="170">
                        <c:v>44633</c:v>
                      </c:pt>
                      <c:pt idx="171">
                        <c:v>44640</c:v>
                      </c:pt>
                      <c:pt idx="172">
                        <c:v>44647</c:v>
                      </c:pt>
                      <c:pt idx="173">
                        <c:v>44654</c:v>
                      </c:pt>
                      <c:pt idx="174">
                        <c:v>44661</c:v>
                      </c:pt>
                      <c:pt idx="175">
                        <c:v>44668</c:v>
                      </c:pt>
                      <c:pt idx="176">
                        <c:v>44675</c:v>
                      </c:pt>
                      <c:pt idx="177">
                        <c:v>44682</c:v>
                      </c:pt>
                      <c:pt idx="178">
                        <c:v>44689</c:v>
                      </c:pt>
                      <c:pt idx="179">
                        <c:v>44696</c:v>
                      </c:pt>
                      <c:pt idx="180">
                        <c:v>44703</c:v>
                      </c:pt>
                      <c:pt idx="181">
                        <c:v>44710</c:v>
                      </c:pt>
                      <c:pt idx="182">
                        <c:v>44717</c:v>
                      </c:pt>
                      <c:pt idx="183">
                        <c:v>44724</c:v>
                      </c:pt>
                      <c:pt idx="184">
                        <c:v>44731</c:v>
                      </c:pt>
                      <c:pt idx="185">
                        <c:v>44738</c:v>
                      </c:pt>
                      <c:pt idx="186">
                        <c:v>44745</c:v>
                      </c:pt>
                      <c:pt idx="187">
                        <c:v>44752</c:v>
                      </c:pt>
                      <c:pt idx="188">
                        <c:v>44759</c:v>
                      </c:pt>
                      <c:pt idx="189">
                        <c:v>44766</c:v>
                      </c:pt>
                      <c:pt idx="190">
                        <c:v>44773</c:v>
                      </c:pt>
                      <c:pt idx="191">
                        <c:v>44780</c:v>
                      </c:pt>
                      <c:pt idx="192">
                        <c:v>44787</c:v>
                      </c:pt>
                      <c:pt idx="193">
                        <c:v>44794</c:v>
                      </c:pt>
                      <c:pt idx="194">
                        <c:v>44801</c:v>
                      </c:pt>
                      <c:pt idx="195">
                        <c:v>44808</c:v>
                      </c:pt>
                      <c:pt idx="196">
                        <c:v>44815</c:v>
                      </c:pt>
                      <c:pt idx="197">
                        <c:v>44822</c:v>
                      </c:pt>
                      <c:pt idx="198">
                        <c:v>44829</c:v>
                      </c:pt>
                      <c:pt idx="199">
                        <c:v>44836</c:v>
                      </c:pt>
                      <c:pt idx="200">
                        <c:v>44843</c:v>
                      </c:pt>
                      <c:pt idx="201">
                        <c:v>44850</c:v>
                      </c:pt>
                      <c:pt idx="202">
                        <c:v>44857</c:v>
                      </c:pt>
                      <c:pt idx="203">
                        <c:v>44864</c:v>
                      </c:pt>
                      <c:pt idx="204">
                        <c:v>44871</c:v>
                      </c:pt>
                      <c:pt idx="205">
                        <c:v>44878</c:v>
                      </c:pt>
                      <c:pt idx="206">
                        <c:v>44885</c:v>
                      </c:pt>
                      <c:pt idx="207">
                        <c:v>44892</c:v>
                      </c:pt>
                      <c:pt idx="208">
                        <c:v>44899</c:v>
                      </c:pt>
                      <c:pt idx="209">
                        <c:v>44906</c:v>
                      </c:pt>
                      <c:pt idx="210">
                        <c:v>44913</c:v>
                      </c:pt>
                    </c:numCache>
                  </c:numRef>
                </c:cat>
                <c:val>
                  <c:numRef>
                    <c:extLst xmlns:c15="http://schemas.microsoft.com/office/drawing/2012/chart">
                      <c:ext xmlns:c15="http://schemas.microsoft.com/office/drawing/2012/chart" uri="{02D57815-91ED-43cb-92C2-25804820EDAC}">
                        <c15:formulaRef>
                          <c15:sqref>'GDP_GROWTH AE'!$C$3:$C$213</c15:sqref>
                        </c15:formulaRef>
                      </c:ext>
                    </c:extLst>
                    <c:numCache>
                      <c:formatCode>General</c:formatCode>
                      <c:ptCount val="211"/>
                      <c:pt idx="0">
                        <c:v>1.6354437429616839</c:v>
                      </c:pt>
                      <c:pt idx="1">
                        <c:v>1.3160239165663259</c:v>
                      </c:pt>
                      <c:pt idx="2">
                        <c:v>1.5102559592364531</c:v>
                      </c:pt>
                      <c:pt idx="3">
                        <c:v>1.2106312755512341</c:v>
                      </c:pt>
                      <c:pt idx="4">
                        <c:v>1.0833286518712191</c:v>
                      </c:pt>
                      <c:pt idx="5">
                        <c:v>1.545579829880606</c:v>
                      </c:pt>
                      <c:pt idx="6">
                        <c:v>1.5607014850122061</c:v>
                      </c:pt>
                      <c:pt idx="7">
                        <c:v>1.642895829678557</c:v>
                      </c:pt>
                      <c:pt idx="8">
                        <c:v>1.330117269235453</c:v>
                      </c:pt>
                      <c:pt idx="9">
                        <c:v>1.2610715032457021</c:v>
                      </c:pt>
                      <c:pt idx="10">
                        <c:v>2.415093066618518</c:v>
                      </c:pt>
                      <c:pt idx="11">
                        <c:v>1.654114243816335</c:v>
                      </c:pt>
                      <c:pt idx="12">
                        <c:v>1.912650891102482</c:v>
                      </c:pt>
                      <c:pt idx="13">
                        <c:v>1.696572492814115</c:v>
                      </c:pt>
                      <c:pt idx="14">
                        <c:v>2.0855044950173651</c:v>
                      </c:pt>
                      <c:pt idx="15">
                        <c:v>1.397800452500247</c:v>
                      </c:pt>
                      <c:pt idx="16">
                        <c:v>2.5559142621166142</c:v>
                      </c:pt>
                      <c:pt idx="17">
                        <c:v>2.390902692461268</c:v>
                      </c:pt>
                      <c:pt idx="18">
                        <c:v>2.0516317536858919</c:v>
                      </c:pt>
                      <c:pt idx="19">
                        <c:v>2.2624068849471399</c:v>
                      </c:pt>
                      <c:pt idx="20">
                        <c:v>1.7890795332090399</c:v>
                      </c:pt>
                      <c:pt idx="21">
                        <c:v>1.8442798637200011</c:v>
                      </c:pt>
                      <c:pt idx="22">
                        <c:v>0.55996033536362122</c:v>
                      </c:pt>
                      <c:pt idx="23">
                        <c:v>0.75738032095671026</c:v>
                      </c:pt>
                      <c:pt idx="24">
                        <c:v>1.415274619277719</c:v>
                      </c:pt>
                      <c:pt idx="25">
                        <c:v>1.2284996190180459</c:v>
                      </c:pt>
                      <c:pt idx="26">
                        <c:v>2.0614065011347318</c:v>
                      </c:pt>
                      <c:pt idx="27">
                        <c:v>2.1095687367453881</c:v>
                      </c:pt>
                      <c:pt idx="28">
                        <c:v>0.54269970483980434</c:v>
                      </c:pt>
                      <c:pt idx="29">
                        <c:v>1.4229065878970839</c:v>
                      </c:pt>
                      <c:pt idx="30">
                        <c:v>1.3875406494250619</c:v>
                      </c:pt>
                      <c:pt idx="31">
                        <c:v>1.770307030492543</c:v>
                      </c:pt>
                      <c:pt idx="32">
                        <c:v>1.0966373305115189</c:v>
                      </c:pt>
                      <c:pt idx="33">
                        <c:v>1.486722341582003</c:v>
                      </c:pt>
                      <c:pt idx="34">
                        <c:v>1.741166806703196</c:v>
                      </c:pt>
                      <c:pt idx="35">
                        <c:v>1.874809299572163</c:v>
                      </c:pt>
                      <c:pt idx="36">
                        <c:v>1.45859643897715</c:v>
                      </c:pt>
                      <c:pt idx="37">
                        <c:v>1.4999042373085389</c:v>
                      </c:pt>
                      <c:pt idx="38">
                        <c:v>2.36205247628041</c:v>
                      </c:pt>
                      <c:pt idx="39">
                        <c:v>2.1064849981559979</c:v>
                      </c:pt>
                      <c:pt idx="40">
                        <c:v>1.9852550951966501</c:v>
                      </c:pt>
                      <c:pt idx="41">
                        <c:v>0.72610572098397985</c:v>
                      </c:pt>
                      <c:pt idx="42">
                        <c:v>0.31830122083981888</c:v>
                      </c:pt>
                      <c:pt idx="43">
                        <c:v>-0.21191868784782511</c:v>
                      </c:pt>
                      <c:pt idx="44">
                        <c:v>1.599377787472551</c:v>
                      </c:pt>
                      <c:pt idx="45">
                        <c:v>1.0399193808605161</c:v>
                      </c:pt>
                      <c:pt idx="46">
                        <c:v>1.1756499927806461</c:v>
                      </c:pt>
                      <c:pt idx="47">
                        <c:v>1.72435168516368</c:v>
                      </c:pt>
                      <c:pt idx="48">
                        <c:v>0.94384210579963423</c:v>
                      </c:pt>
                      <c:pt idx="49">
                        <c:v>1.005920350897765</c:v>
                      </c:pt>
                      <c:pt idx="50">
                        <c:v>1.0959409088731651</c:v>
                      </c:pt>
                      <c:pt idx="51">
                        <c:v>1.0885740445042851</c:v>
                      </c:pt>
                      <c:pt idx="52">
                        <c:v>-4.1800675825217183E-3</c:v>
                      </c:pt>
                      <c:pt idx="53">
                        <c:v>0.80486395111487674</c:v>
                      </c:pt>
                      <c:pt idx="54">
                        <c:v>1.043283826042539</c:v>
                      </c:pt>
                      <c:pt idx="55">
                        <c:v>0.94390686181802008</c:v>
                      </c:pt>
                      <c:pt idx="56">
                        <c:v>0.65301892556223429</c:v>
                      </c:pt>
                      <c:pt idx="57">
                        <c:v>-0.57969340423810323</c:v>
                      </c:pt>
                      <c:pt idx="58">
                        <c:v>-0.136765226161012</c:v>
                      </c:pt>
                      <c:pt idx="59">
                        <c:v>3.3182831544173987E-2</c:v>
                      </c:pt>
                      <c:pt idx="60">
                        <c:v>1.076836536928129</c:v>
                      </c:pt>
                      <c:pt idx="61">
                        <c:v>1.5749652612155469</c:v>
                      </c:pt>
                      <c:pt idx="62">
                        <c:v>0.88375258826405534</c:v>
                      </c:pt>
                      <c:pt idx="63">
                        <c:v>0.14507440432374349</c:v>
                      </c:pt>
                      <c:pt idx="64">
                        <c:v>-0.20071379490553579</c:v>
                      </c:pt>
                      <c:pt idx="65">
                        <c:v>-1.753060274187991</c:v>
                      </c:pt>
                      <c:pt idx="66">
                        <c:v>-11.03311747251016</c:v>
                      </c:pt>
                      <c:pt idx="67">
                        <c:v>-14.21436553899917</c:v>
                      </c:pt>
                      <c:pt idx="68">
                        <c:v>-14.36317523909725</c:v>
                      </c:pt>
                      <c:pt idx="69">
                        <c:v>-13.96616828648818</c:v>
                      </c:pt>
                      <c:pt idx="70">
                        <c:v>-14.00995448736467</c:v>
                      </c:pt>
                      <c:pt idx="71">
                        <c:v>-19.04859798821148</c:v>
                      </c:pt>
                      <c:pt idx="72">
                        <c:v>-15.1785223097495</c:v>
                      </c:pt>
                      <c:pt idx="73">
                        <c:v>-12.41646022745571</c:v>
                      </c:pt>
                      <c:pt idx="74">
                        <c:v>-8.694946469620497</c:v>
                      </c:pt>
                      <c:pt idx="75">
                        <c:v>-4.5585537434915828</c:v>
                      </c:pt>
                      <c:pt idx="76">
                        <c:v>-8.7693257797217044</c:v>
                      </c:pt>
                      <c:pt idx="77">
                        <c:v>-4.4916004415599504</c:v>
                      </c:pt>
                      <c:pt idx="78">
                        <c:v>-3.451392004619227</c:v>
                      </c:pt>
                      <c:pt idx="79">
                        <c:v>-5.3571610189590064</c:v>
                      </c:pt>
                      <c:pt idx="80">
                        <c:v>-3.9315163396707602</c:v>
                      </c:pt>
                      <c:pt idx="81">
                        <c:v>-3.175148716514514</c:v>
                      </c:pt>
                      <c:pt idx="82">
                        <c:v>-2.1510831408274602</c:v>
                      </c:pt>
                      <c:pt idx="83">
                        <c:v>-1.7023637141471559</c:v>
                      </c:pt>
                      <c:pt idx="84">
                        <c:v>-1.5436910853879089</c:v>
                      </c:pt>
                      <c:pt idx="85">
                        <c:v>-2.517943501347681</c:v>
                      </c:pt>
                      <c:pt idx="86">
                        <c:v>-2.9695710612093769</c:v>
                      </c:pt>
                      <c:pt idx="87">
                        <c:v>-3.7379529217217411</c:v>
                      </c:pt>
                      <c:pt idx="88">
                        <c:v>-3.26277130285641</c:v>
                      </c:pt>
                      <c:pt idx="89">
                        <c:v>-2.8530930239320131</c:v>
                      </c:pt>
                      <c:pt idx="90">
                        <c:v>-3.5060237282307058</c:v>
                      </c:pt>
                      <c:pt idx="91">
                        <c:v>-4.6547134620864252</c:v>
                      </c:pt>
                      <c:pt idx="92">
                        <c:v>-3.9322497163003769</c:v>
                      </c:pt>
                      <c:pt idx="93">
                        <c:v>-2.562197111758866</c:v>
                      </c:pt>
                      <c:pt idx="94">
                        <c:v>-2.941997484723768</c:v>
                      </c:pt>
                      <c:pt idx="95">
                        <c:v>-0.74516337222923701</c:v>
                      </c:pt>
                      <c:pt idx="96">
                        <c:v>-1.550361479943436</c:v>
                      </c:pt>
                      <c:pt idx="97">
                        <c:v>-2.4839553770220482</c:v>
                      </c:pt>
                      <c:pt idx="98">
                        <c:v>-4.8166424806904384</c:v>
                      </c:pt>
                      <c:pt idx="99">
                        <c:v>-4.2999314143187437</c:v>
                      </c:pt>
                      <c:pt idx="100">
                        <c:v>-4.0588530952520836</c:v>
                      </c:pt>
                      <c:pt idx="101">
                        <c:v>-5.1893254865701088</c:v>
                      </c:pt>
                      <c:pt idx="102">
                        <c:v>-3.425693822032291</c:v>
                      </c:pt>
                      <c:pt idx="103">
                        <c:v>-4.7235692346306646</c:v>
                      </c:pt>
                      <c:pt idx="104">
                        <c:v>-4.1219417331102202</c:v>
                      </c:pt>
                      <c:pt idx="105">
                        <c:v>-5.233828114795573</c:v>
                      </c:pt>
                      <c:pt idx="106">
                        <c:v>-6.4146893748469918</c:v>
                      </c:pt>
                      <c:pt idx="107">
                        <c:v>-6.843310653824223</c:v>
                      </c:pt>
                      <c:pt idx="108">
                        <c:v>-5.102680736762105</c:v>
                      </c:pt>
                      <c:pt idx="109">
                        <c:v>-5.2184109684089401</c:v>
                      </c:pt>
                      <c:pt idx="110">
                        <c:v>-5.9378629406541297</c:v>
                      </c:pt>
                      <c:pt idx="111">
                        <c:v>-5.1126400650338599</c:v>
                      </c:pt>
                      <c:pt idx="112">
                        <c:v>-5.2533366851468317</c:v>
                      </c:pt>
                      <c:pt idx="113">
                        <c:v>-4.4783402874783942</c:v>
                      </c:pt>
                      <c:pt idx="114">
                        <c:v>-6.8437731974183391</c:v>
                      </c:pt>
                      <c:pt idx="115">
                        <c:v>-3.645382585594346</c:v>
                      </c:pt>
                      <c:pt idx="116">
                        <c:v>-3.3768955182209122</c:v>
                      </c:pt>
                      <c:pt idx="117">
                        <c:v>-0.59200509255106493</c:v>
                      </c:pt>
                      <c:pt idx="118">
                        <c:v>5.9960356907847814</c:v>
                      </c:pt>
                      <c:pt idx="119">
                        <c:v>11.42665328961596</c:v>
                      </c:pt>
                      <c:pt idx="120">
                        <c:v>11.70961744229062</c:v>
                      </c:pt>
                      <c:pt idx="121">
                        <c:v>15.89548091972933</c:v>
                      </c:pt>
                      <c:pt idx="122">
                        <c:v>11.410117224034289</c:v>
                      </c:pt>
                      <c:pt idx="123">
                        <c:v>12.507077404095149</c:v>
                      </c:pt>
                      <c:pt idx="124">
                        <c:v>9.7311851408240138</c:v>
                      </c:pt>
                      <c:pt idx="125">
                        <c:v>8.0502902701987118</c:v>
                      </c:pt>
                      <c:pt idx="126">
                        <c:v>6.5693002042603794</c:v>
                      </c:pt>
                      <c:pt idx="127">
                        <c:v>7.1856282474571644</c:v>
                      </c:pt>
                      <c:pt idx="128">
                        <c:v>6.594730389929806</c:v>
                      </c:pt>
                      <c:pt idx="129">
                        <c:v>5.3959015667491457</c:v>
                      </c:pt>
                      <c:pt idx="130">
                        <c:v>5.1921307877925003</c:v>
                      </c:pt>
                      <c:pt idx="131">
                        <c:v>3.721201222908963</c:v>
                      </c:pt>
                      <c:pt idx="132">
                        <c:v>4.8112595130870872</c:v>
                      </c:pt>
                      <c:pt idx="133">
                        <c:v>5.1489573201857626</c:v>
                      </c:pt>
                      <c:pt idx="134">
                        <c:v>3.7782478542221178</c:v>
                      </c:pt>
                      <c:pt idx="135">
                        <c:v>1.432090040776089</c:v>
                      </c:pt>
                      <c:pt idx="136">
                        <c:v>2.0973689305191372</c:v>
                      </c:pt>
                      <c:pt idx="137">
                        <c:v>3.2530331983293692</c:v>
                      </c:pt>
                      <c:pt idx="138">
                        <c:v>3.727848696220871</c:v>
                      </c:pt>
                      <c:pt idx="139">
                        <c:v>3.854984155351056</c:v>
                      </c:pt>
                      <c:pt idx="140">
                        <c:v>2.68502267627392</c:v>
                      </c:pt>
                      <c:pt idx="141">
                        <c:v>2.0133274728791251</c:v>
                      </c:pt>
                      <c:pt idx="142">
                        <c:v>2.081326647817431</c:v>
                      </c:pt>
                      <c:pt idx="143">
                        <c:v>3.1694332955402209</c:v>
                      </c:pt>
                      <c:pt idx="144">
                        <c:v>3.2899959014364382</c:v>
                      </c:pt>
                      <c:pt idx="145">
                        <c:v>2.9166655039177471</c:v>
                      </c:pt>
                      <c:pt idx="146">
                        <c:v>2.060320413471938</c:v>
                      </c:pt>
                      <c:pt idx="147">
                        <c:v>2.3751187755572949</c:v>
                      </c:pt>
                      <c:pt idx="148">
                        <c:v>3.1569212437732239</c:v>
                      </c:pt>
                      <c:pt idx="149">
                        <c:v>3.8534414401827028</c:v>
                      </c:pt>
                      <c:pt idx="150">
                        <c:v>4.9443252908306556</c:v>
                      </c:pt>
                      <c:pt idx="151">
                        <c:v>5.0052802497485089</c:v>
                      </c:pt>
                      <c:pt idx="152">
                        <c:v>4.8288497533443984</c:v>
                      </c:pt>
                      <c:pt idx="153">
                        <c:v>5.0446111998003333</c:v>
                      </c:pt>
                      <c:pt idx="154">
                        <c:v>3.8456233709278811</c:v>
                      </c:pt>
                      <c:pt idx="155">
                        <c:v>3.6326150667666601</c:v>
                      </c:pt>
                      <c:pt idx="156">
                        <c:v>3.0213800385757672</c:v>
                      </c:pt>
                      <c:pt idx="157">
                        <c:v>3.691739374286799</c:v>
                      </c:pt>
                      <c:pt idx="158">
                        <c:v>5.0974293284461103</c:v>
                      </c:pt>
                      <c:pt idx="159">
                        <c:v>6.1755418742534944</c:v>
                      </c:pt>
                      <c:pt idx="160">
                        <c:v>4.0213344659687174</c:v>
                      </c:pt>
                      <c:pt idx="161">
                        <c:v>4.9375735145094124</c:v>
                      </c:pt>
                      <c:pt idx="162">
                        <c:v>5.6312655835113592</c:v>
                      </c:pt>
                      <c:pt idx="163">
                        <c:v>5.3534863826317807</c:v>
                      </c:pt>
                      <c:pt idx="164">
                        <c:v>4.9367872422074743</c:v>
                      </c:pt>
                      <c:pt idx="165">
                        <c:v>5.4231574266916898</c:v>
                      </c:pt>
                      <c:pt idx="166">
                        <c:v>4.9116691451508157</c:v>
                      </c:pt>
                      <c:pt idx="167">
                        <c:v>4.9981464119932379</c:v>
                      </c:pt>
                      <c:pt idx="168">
                        <c:v>3.705448342189642</c:v>
                      </c:pt>
                      <c:pt idx="169">
                        <c:v>4.701943750336806</c:v>
                      </c:pt>
                      <c:pt idx="170">
                        <c:v>3.6578485750683929</c:v>
                      </c:pt>
                      <c:pt idx="171">
                        <c:v>3.6631517040895791</c:v>
                      </c:pt>
                      <c:pt idx="172">
                        <c:v>4.1306525317148433</c:v>
                      </c:pt>
                      <c:pt idx="173">
                        <c:v>4.4199211434995016</c:v>
                      </c:pt>
                      <c:pt idx="174">
                        <c:v>6.8511653912657824</c:v>
                      </c:pt>
                      <c:pt idx="175">
                        <c:v>6.9142705460665441</c:v>
                      </c:pt>
                      <c:pt idx="176">
                        <c:v>5.0289398472178846</c:v>
                      </c:pt>
                      <c:pt idx="177">
                        <c:v>5.6161338429108971</c:v>
                      </c:pt>
                      <c:pt idx="178">
                        <c:v>4.8335071072196012</c:v>
                      </c:pt>
                      <c:pt idx="179">
                        <c:v>3.0865943246746421</c:v>
                      </c:pt>
                      <c:pt idx="180">
                        <c:v>3.191779878393882</c:v>
                      </c:pt>
                      <c:pt idx="181">
                        <c:v>2.3824260943620161</c:v>
                      </c:pt>
                      <c:pt idx="182">
                        <c:v>3.6326962597279349</c:v>
                      </c:pt>
                      <c:pt idx="183">
                        <c:v>2.7731364046359088</c:v>
                      </c:pt>
                      <c:pt idx="184">
                        <c:v>1.7441841192772849</c:v>
                      </c:pt>
                      <c:pt idx="185">
                        <c:v>2.3665754126681802</c:v>
                      </c:pt>
                      <c:pt idx="186">
                        <c:v>1.451780613497345</c:v>
                      </c:pt>
                      <c:pt idx="187">
                        <c:v>2.6309662513553591</c:v>
                      </c:pt>
                      <c:pt idx="188">
                        <c:v>1.5557870081312519</c:v>
                      </c:pt>
                      <c:pt idx="189">
                        <c:v>2.2650181470271602</c:v>
                      </c:pt>
                      <c:pt idx="190">
                        <c:v>2.2196678271279482</c:v>
                      </c:pt>
                      <c:pt idx="191">
                        <c:v>2.0824889577247792</c:v>
                      </c:pt>
                      <c:pt idx="192">
                        <c:v>2.8311744720425831</c:v>
                      </c:pt>
                      <c:pt idx="193">
                        <c:v>2.252466623459358</c:v>
                      </c:pt>
                      <c:pt idx="194">
                        <c:v>1.461624670465886</c:v>
                      </c:pt>
                      <c:pt idx="195">
                        <c:v>0.82043308000513715</c:v>
                      </c:pt>
                      <c:pt idx="196">
                        <c:v>1.1115024703668519</c:v>
                      </c:pt>
                      <c:pt idx="197">
                        <c:v>0.70083830286001025</c:v>
                      </c:pt>
                      <c:pt idx="198">
                        <c:v>-0.64064224308589002</c:v>
                      </c:pt>
                      <c:pt idx="199">
                        <c:v>0.55077384933908813</c:v>
                      </c:pt>
                      <c:pt idx="200">
                        <c:v>-0.45252785364115689</c:v>
                      </c:pt>
                      <c:pt idx="201">
                        <c:v>0.57681151446712708</c:v>
                      </c:pt>
                      <c:pt idx="202">
                        <c:v>0.1758329305668177</c:v>
                      </c:pt>
                      <c:pt idx="203">
                        <c:v>1.1331644048153919</c:v>
                      </c:pt>
                      <c:pt idx="204">
                        <c:v>0.88787920308875068</c:v>
                      </c:pt>
                      <c:pt idx="205">
                        <c:v>2.2893915069645852</c:v>
                      </c:pt>
                      <c:pt idx="206">
                        <c:v>4.4832263322812933</c:v>
                      </c:pt>
                      <c:pt idx="207">
                        <c:v>4.2059544976140542</c:v>
                      </c:pt>
                      <c:pt idx="208">
                        <c:v>3.6142761827305749</c:v>
                      </c:pt>
                      <c:pt idx="209">
                        <c:v>3.5517497779984448</c:v>
                      </c:pt>
                      <c:pt idx="210">
                        <c:v>1.420317558437703</c:v>
                      </c:pt>
                    </c:numCache>
                  </c:numRef>
                </c:val>
                <c:smooth val="0"/>
                <c:extLst xmlns:c15="http://schemas.microsoft.com/office/drawing/2012/chart">
                  <c:ext xmlns:c16="http://schemas.microsoft.com/office/drawing/2014/chart" uri="{C3380CC4-5D6E-409C-BE32-E72D297353CC}">
                    <c16:uniqueId val="{00000009-437E-4A1B-987E-5095C6A890F7}"/>
                  </c:ext>
                </c:extLst>
              </c15:ser>
            </c15:filteredLineSeries>
            <c15:filteredLineSeries>
              <c15:ser>
                <c:idx val="3"/>
                <c:order val="3"/>
                <c:tx>
                  <c:strRef>
                    <c:extLst xmlns:c15="http://schemas.microsoft.com/office/drawing/2012/chart">
                      <c:ext xmlns:c15="http://schemas.microsoft.com/office/drawing/2012/chart" uri="{02D57815-91ED-43cb-92C2-25804820EDAC}">
                        <c15:formulaRef>
                          <c15:sqref>'GDP_GROWTH AE'!$E$1</c15:sqref>
                        </c15:formulaRef>
                      </c:ext>
                    </c:extLst>
                    <c:strCache>
                      <c:ptCount val="1"/>
                      <c:pt idx="0">
                        <c:v>France</c:v>
                      </c:pt>
                    </c:strCache>
                  </c:strRef>
                </c:tx>
                <c:spPr>
                  <a:ln w="19050" cap="rnd">
                    <a:solidFill>
                      <a:schemeClr val="accent4"/>
                    </a:solidFill>
                    <a:round/>
                  </a:ln>
                  <a:effectLst/>
                </c:spPr>
                <c:marker>
                  <c:symbol val="none"/>
                </c:marker>
                <c:cat>
                  <c:numRef>
                    <c:extLst xmlns:c15="http://schemas.microsoft.com/office/drawing/2012/chart">
                      <c:ext xmlns:c15="http://schemas.microsoft.com/office/drawing/2012/chart" uri="{02D57815-91ED-43cb-92C2-25804820EDAC}">
                        <c15:formulaRef>
                          <c15:sqref>'GDP_GROWTH AE'!$A$3:$A$213</c15:sqref>
                        </c15:formulaRef>
                      </c:ext>
                    </c:extLst>
                    <c:numCache>
                      <c:formatCode>m/d/yyyy</c:formatCode>
                      <c:ptCount val="211"/>
                      <c:pt idx="0">
                        <c:v>43443</c:v>
                      </c:pt>
                      <c:pt idx="1">
                        <c:v>43450</c:v>
                      </c:pt>
                      <c:pt idx="2">
                        <c:v>43457</c:v>
                      </c:pt>
                      <c:pt idx="3">
                        <c:v>43464</c:v>
                      </c:pt>
                      <c:pt idx="4">
                        <c:v>43471</c:v>
                      </c:pt>
                      <c:pt idx="5">
                        <c:v>43478</c:v>
                      </c:pt>
                      <c:pt idx="6">
                        <c:v>43485</c:v>
                      </c:pt>
                      <c:pt idx="7">
                        <c:v>43492</c:v>
                      </c:pt>
                      <c:pt idx="8">
                        <c:v>43499</c:v>
                      </c:pt>
                      <c:pt idx="9">
                        <c:v>43506</c:v>
                      </c:pt>
                      <c:pt idx="10">
                        <c:v>43513</c:v>
                      </c:pt>
                      <c:pt idx="11">
                        <c:v>43520</c:v>
                      </c:pt>
                      <c:pt idx="12">
                        <c:v>43527</c:v>
                      </c:pt>
                      <c:pt idx="13">
                        <c:v>43534</c:v>
                      </c:pt>
                      <c:pt idx="14">
                        <c:v>43541</c:v>
                      </c:pt>
                      <c:pt idx="15">
                        <c:v>43548</c:v>
                      </c:pt>
                      <c:pt idx="16">
                        <c:v>43555</c:v>
                      </c:pt>
                      <c:pt idx="17">
                        <c:v>43562</c:v>
                      </c:pt>
                      <c:pt idx="18">
                        <c:v>43569</c:v>
                      </c:pt>
                      <c:pt idx="19">
                        <c:v>43576</c:v>
                      </c:pt>
                      <c:pt idx="20">
                        <c:v>43583</c:v>
                      </c:pt>
                      <c:pt idx="21">
                        <c:v>43590</c:v>
                      </c:pt>
                      <c:pt idx="22">
                        <c:v>43597</c:v>
                      </c:pt>
                      <c:pt idx="23">
                        <c:v>43604</c:v>
                      </c:pt>
                      <c:pt idx="24">
                        <c:v>43611</c:v>
                      </c:pt>
                      <c:pt idx="25">
                        <c:v>43618</c:v>
                      </c:pt>
                      <c:pt idx="26">
                        <c:v>43625</c:v>
                      </c:pt>
                      <c:pt idx="27">
                        <c:v>43632</c:v>
                      </c:pt>
                      <c:pt idx="28">
                        <c:v>43639</c:v>
                      </c:pt>
                      <c:pt idx="29">
                        <c:v>43646</c:v>
                      </c:pt>
                      <c:pt idx="30">
                        <c:v>43653</c:v>
                      </c:pt>
                      <c:pt idx="31">
                        <c:v>43660</c:v>
                      </c:pt>
                      <c:pt idx="32">
                        <c:v>43667</c:v>
                      </c:pt>
                      <c:pt idx="33">
                        <c:v>43674</c:v>
                      </c:pt>
                      <c:pt idx="34">
                        <c:v>43681</c:v>
                      </c:pt>
                      <c:pt idx="35">
                        <c:v>43688</c:v>
                      </c:pt>
                      <c:pt idx="36">
                        <c:v>43695</c:v>
                      </c:pt>
                      <c:pt idx="37">
                        <c:v>43702</c:v>
                      </c:pt>
                      <c:pt idx="38">
                        <c:v>43709</c:v>
                      </c:pt>
                      <c:pt idx="39">
                        <c:v>43716</c:v>
                      </c:pt>
                      <c:pt idx="40">
                        <c:v>43723</c:v>
                      </c:pt>
                      <c:pt idx="41">
                        <c:v>43730</c:v>
                      </c:pt>
                      <c:pt idx="42">
                        <c:v>43737</c:v>
                      </c:pt>
                      <c:pt idx="43">
                        <c:v>43744</c:v>
                      </c:pt>
                      <c:pt idx="44">
                        <c:v>43751</c:v>
                      </c:pt>
                      <c:pt idx="45">
                        <c:v>43758</c:v>
                      </c:pt>
                      <c:pt idx="46">
                        <c:v>43765</c:v>
                      </c:pt>
                      <c:pt idx="47">
                        <c:v>43772</c:v>
                      </c:pt>
                      <c:pt idx="48">
                        <c:v>43779</c:v>
                      </c:pt>
                      <c:pt idx="49">
                        <c:v>43786</c:v>
                      </c:pt>
                      <c:pt idx="50">
                        <c:v>43793</c:v>
                      </c:pt>
                      <c:pt idx="51">
                        <c:v>43800</c:v>
                      </c:pt>
                      <c:pt idx="52">
                        <c:v>43807</c:v>
                      </c:pt>
                      <c:pt idx="53">
                        <c:v>43814</c:v>
                      </c:pt>
                      <c:pt idx="54">
                        <c:v>43821</c:v>
                      </c:pt>
                      <c:pt idx="55">
                        <c:v>43828</c:v>
                      </c:pt>
                      <c:pt idx="56">
                        <c:v>43835</c:v>
                      </c:pt>
                      <c:pt idx="57">
                        <c:v>43842</c:v>
                      </c:pt>
                      <c:pt idx="58">
                        <c:v>43849</c:v>
                      </c:pt>
                      <c:pt idx="59">
                        <c:v>43856</c:v>
                      </c:pt>
                      <c:pt idx="60">
                        <c:v>43863</c:v>
                      </c:pt>
                      <c:pt idx="61">
                        <c:v>43870</c:v>
                      </c:pt>
                      <c:pt idx="62">
                        <c:v>43877</c:v>
                      </c:pt>
                      <c:pt idx="63">
                        <c:v>43884</c:v>
                      </c:pt>
                      <c:pt idx="64">
                        <c:v>43891</c:v>
                      </c:pt>
                      <c:pt idx="65">
                        <c:v>43898</c:v>
                      </c:pt>
                      <c:pt idx="66">
                        <c:v>43905</c:v>
                      </c:pt>
                      <c:pt idx="67">
                        <c:v>43912</c:v>
                      </c:pt>
                      <c:pt idx="68">
                        <c:v>43919</c:v>
                      </c:pt>
                      <c:pt idx="69">
                        <c:v>43926</c:v>
                      </c:pt>
                      <c:pt idx="70">
                        <c:v>43933</c:v>
                      </c:pt>
                      <c:pt idx="71">
                        <c:v>43940</c:v>
                      </c:pt>
                      <c:pt idx="72">
                        <c:v>43947</c:v>
                      </c:pt>
                      <c:pt idx="73">
                        <c:v>43954</c:v>
                      </c:pt>
                      <c:pt idx="74">
                        <c:v>43961</c:v>
                      </c:pt>
                      <c:pt idx="75">
                        <c:v>43968</c:v>
                      </c:pt>
                      <c:pt idx="76">
                        <c:v>43975</c:v>
                      </c:pt>
                      <c:pt idx="77">
                        <c:v>43982</c:v>
                      </c:pt>
                      <c:pt idx="78">
                        <c:v>43989</c:v>
                      </c:pt>
                      <c:pt idx="79">
                        <c:v>43996</c:v>
                      </c:pt>
                      <c:pt idx="80">
                        <c:v>44003</c:v>
                      </c:pt>
                      <c:pt idx="81">
                        <c:v>44010</c:v>
                      </c:pt>
                      <c:pt idx="82">
                        <c:v>44017</c:v>
                      </c:pt>
                      <c:pt idx="83">
                        <c:v>44024</c:v>
                      </c:pt>
                      <c:pt idx="84">
                        <c:v>44031</c:v>
                      </c:pt>
                      <c:pt idx="85">
                        <c:v>44038</c:v>
                      </c:pt>
                      <c:pt idx="86">
                        <c:v>44045</c:v>
                      </c:pt>
                      <c:pt idx="87">
                        <c:v>44052</c:v>
                      </c:pt>
                      <c:pt idx="88">
                        <c:v>44059</c:v>
                      </c:pt>
                      <c:pt idx="89">
                        <c:v>44066</c:v>
                      </c:pt>
                      <c:pt idx="90">
                        <c:v>44073</c:v>
                      </c:pt>
                      <c:pt idx="91">
                        <c:v>44080</c:v>
                      </c:pt>
                      <c:pt idx="92">
                        <c:v>44087</c:v>
                      </c:pt>
                      <c:pt idx="93">
                        <c:v>44094</c:v>
                      </c:pt>
                      <c:pt idx="94">
                        <c:v>44101</c:v>
                      </c:pt>
                      <c:pt idx="95">
                        <c:v>44108</c:v>
                      </c:pt>
                      <c:pt idx="96">
                        <c:v>44115</c:v>
                      </c:pt>
                      <c:pt idx="97">
                        <c:v>44122</c:v>
                      </c:pt>
                      <c:pt idx="98">
                        <c:v>44129</c:v>
                      </c:pt>
                      <c:pt idx="99">
                        <c:v>44136</c:v>
                      </c:pt>
                      <c:pt idx="100">
                        <c:v>44143</c:v>
                      </c:pt>
                      <c:pt idx="101">
                        <c:v>44150</c:v>
                      </c:pt>
                      <c:pt idx="102">
                        <c:v>44157</c:v>
                      </c:pt>
                      <c:pt idx="103">
                        <c:v>44164</c:v>
                      </c:pt>
                      <c:pt idx="104">
                        <c:v>44171</c:v>
                      </c:pt>
                      <c:pt idx="105">
                        <c:v>44178</c:v>
                      </c:pt>
                      <c:pt idx="106">
                        <c:v>44185</c:v>
                      </c:pt>
                      <c:pt idx="107">
                        <c:v>44192</c:v>
                      </c:pt>
                      <c:pt idx="108">
                        <c:v>44199</c:v>
                      </c:pt>
                      <c:pt idx="109">
                        <c:v>44206</c:v>
                      </c:pt>
                      <c:pt idx="110">
                        <c:v>44213</c:v>
                      </c:pt>
                      <c:pt idx="111">
                        <c:v>44220</c:v>
                      </c:pt>
                      <c:pt idx="112">
                        <c:v>44227</c:v>
                      </c:pt>
                      <c:pt idx="113">
                        <c:v>44234</c:v>
                      </c:pt>
                      <c:pt idx="114">
                        <c:v>44241</c:v>
                      </c:pt>
                      <c:pt idx="115">
                        <c:v>44248</c:v>
                      </c:pt>
                      <c:pt idx="116">
                        <c:v>44255</c:v>
                      </c:pt>
                      <c:pt idx="117">
                        <c:v>44262</c:v>
                      </c:pt>
                      <c:pt idx="118">
                        <c:v>44269</c:v>
                      </c:pt>
                      <c:pt idx="119">
                        <c:v>44276</c:v>
                      </c:pt>
                      <c:pt idx="120">
                        <c:v>44283</c:v>
                      </c:pt>
                      <c:pt idx="121">
                        <c:v>44290</c:v>
                      </c:pt>
                      <c:pt idx="122">
                        <c:v>44297</c:v>
                      </c:pt>
                      <c:pt idx="123">
                        <c:v>44304</c:v>
                      </c:pt>
                      <c:pt idx="124">
                        <c:v>44311</c:v>
                      </c:pt>
                      <c:pt idx="125">
                        <c:v>44318</c:v>
                      </c:pt>
                      <c:pt idx="126">
                        <c:v>44325</c:v>
                      </c:pt>
                      <c:pt idx="127">
                        <c:v>44332</c:v>
                      </c:pt>
                      <c:pt idx="128">
                        <c:v>44339</c:v>
                      </c:pt>
                      <c:pt idx="129">
                        <c:v>44346</c:v>
                      </c:pt>
                      <c:pt idx="130">
                        <c:v>44353</c:v>
                      </c:pt>
                      <c:pt idx="131">
                        <c:v>44360</c:v>
                      </c:pt>
                      <c:pt idx="132">
                        <c:v>44367</c:v>
                      </c:pt>
                      <c:pt idx="133">
                        <c:v>44374</c:v>
                      </c:pt>
                      <c:pt idx="134">
                        <c:v>44381</c:v>
                      </c:pt>
                      <c:pt idx="135">
                        <c:v>44388</c:v>
                      </c:pt>
                      <c:pt idx="136">
                        <c:v>44395</c:v>
                      </c:pt>
                      <c:pt idx="137">
                        <c:v>44402</c:v>
                      </c:pt>
                      <c:pt idx="138">
                        <c:v>44409</c:v>
                      </c:pt>
                      <c:pt idx="139">
                        <c:v>44416</c:v>
                      </c:pt>
                      <c:pt idx="140">
                        <c:v>44423</c:v>
                      </c:pt>
                      <c:pt idx="141">
                        <c:v>44430</c:v>
                      </c:pt>
                      <c:pt idx="142">
                        <c:v>44437</c:v>
                      </c:pt>
                      <c:pt idx="143">
                        <c:v>44444</c:v>
                      </c:pt>
                      <c:pt idx="144">
                        <c:v>44451</c:v>
                      </c:pt>
                      <c:pt idx="145">
                        <c:v>44458</c:v>
                      </c:pt>
                      <c:pt idx="146">
                        <c:v>44465</c:v>
                      </c:pt>
                      <c:pt idx="147">
                        <c:v>44472</c:v>
                      </c:pt>
                      <c:pt idx="148">
                        <c:v>44479</c:v>
                      </c:pt>
                      <c:pt idx="149">
                        <c:v>44486</c:v>
                      </c:pt>
                      <c:pt idx="150">
                        <c:v>44493</c:v>
                      </c:pt>
                      <c:pt idx="151">
                        <c:v>44500</c:v>
                      </c:pt>
                      <c:pt idx="152">
                        <c:v>44507</c:v>
                      </c:pt>
                      <c:pt idx="153">
                        <c:v>44514</c:v>
                      </c:pt>
                      <c:pt idx="154">
                        <c:v>44521</c:v>
                      </c:pt>
                      <c:pt idx="155">
                        <c:v>44528</c:v>
                      </c:pt>
                      <c:pt idx="156">
                        <c:v>44535</c:v>
                      </c:pt>
                      <c:pt idx="157">
                        <c:v>44542</c:v>
                      </c:pt>
                      <c:pt idx="158">
                        <c:v>44549</c:v>
                      </c:pt>
                      <c:pt idx="159">
                        <c:v>44556</c:v>
                      </c:pt>
                      <c:pt idx="160">
                        <c:v>44563</c:v>
                      </c:pt>
                      <c:pt idx="161">
                        <c:v>44570</c:v>
                      </c:pt>
                      <c:pt idx="162">
                        <c:v>44577</c:v>
                      </c:pt>
                      <c:pt idx="163">
                        <c:v>44584</c:v>
                      </c:pt>
                      <c:pt idx="164">
                        <c:v>44591</c:v>
                      </c:pt>
                      <c:pt idx="165">
                        <c:v>44598</c:v>
                      </c:pt>
                      <c:pt idx="166">
                        <c:v>44605</c:v>
                      </c:pt>
                      <c:pt idx="167">
                        <c:v>44612</c:v>
                      </c:pt>
                      <c:pt idx="168">
                        <c:v>44619</c:v>
                      </c:pt>
                      <c:pt idx="169">
                        <c:v>44626</c:v>
                      </c:pt>
                      <c:pt idx="170">
                        <c:v>44633</c:v>
                      </c:pt>
                      <c:pt idx="171">
                        <c:v>44640</c:v>
                      </c:pt>
                      <c:pt idx="172">
                        <c:v>44647</c:v>
                      </c:pt>
                      <c:pt idx="173">
                        <c:v>44654</c:v>
                      </c:pt>
                      <c:pt idx="174">
                        <c:v>44661</c:v>
                      </c:pt>
                      <c:pt idx="175">
                        <c:v>44668</c:v>
                      </c:pt>
                      <c:pt idx="176">
                        <c:v>44675</c:v>
                      </c:pt>
                      <c:pt idx="177">
                        <c:v>44682</c:v>
                      </c:pt>
                      <c:pt idx="178">
                        <c:v>44689</c:v>
                      </c:pt>
                      <c:pt idx="179">
                        <c:v>44696</c:v>
                      </c:pt>
                      <c:pt idx="180">
                        <c:v>44703</c:v>
                      </c:pt>
                      <c:pt idx="181">
                        <c:v>44710</c:v>
                      </c:pt>
                      <c:pt idx="182">
                        <c:v>44717</c:v>
                      </c:pt>
                      <c:pt idx="183">
                        <c:v>44724</c:v>
                      </c:pt>
                      <c:pt idx="184">
                        <c:v>44731</c:v>
                      </c:pt>
                      <c:pt idx="185">
                        <c:v>44738</c:v>
                      </c:pt>
                      <c:pt idx="186">
                        <c:v>44745</c:v>
                      </c:pt>
                      <c:pt idx="187">
                        <c:v>44752</c:v>
                      </c:pt>
                      <c:pt idx="188">
                        <c:v>44759</c:v>
                      </c:pt>
                      <c:pt idx="189">
                        <c:v>44766</c:v>
                      </c:pt>
                      <c:pt idx="190">
                        <c:v>44773</c:v>
                      </c:pt>
                      <c:pt idx="191">
                        <c:v>44780</c:v>
                      </c:pt>
                      <c:pt idx="192">
                        <c:v>44787</c:v>
                      </c:pt>
                      <c:pt idx="193">
                        <c:v>44794</c:v>
                      </c:pt>
                      <c:pt idx="194">
                        <c:v>44801</c:v>
                      </c:pt>
                      <c:pt idx="195">
                        <c:v>44808</c:v>
                      </c:pt>
                      <c:pt idx="196">
                        <c:v>44815</c:v>
                      </c:pt>
                      <c:pt idx="197">
                        <c:v>44822</c:v>
                      </c:pt>
                      <c:pt idx="198">
                        <c:v>44829</c:v>
                      </c:pt>
                      <c:pt idx="199">
                        <c:v>44836</c:v>
                      </c:pt>
                      <c:pt idx="200">
                        <c:v>44843</c:v>
                      </c:pt>
                      <c:pt idx="201">
                        <c:v>44850</c:v>
                      </c:pt>
                      <c:pt idx="202">
                        <c:v>44857</c:v>
                      </c:pt>
                      <c:pt idx="203">
                        <c:v>44864</c:v>
                      </c:pt>
                      <c:pt idx="204">
                        <c:v>44871</c:v>
                      </c:pt>
                      <c:pt idx="205">
                        <c:v>44878</c:v>
                      </c:pt>
                      <c:pt idx="206">
                        <c:v>44885</c:v>
                      </c:pt>
                      <c:pt idx="207">
                        <c:v>44892</c:v>
                      </c:pt>
                      <c:pt idx="208">
                        <c:v>44899</c:v>
                      </c:pt>
                      <c:pt idx="209">
                        <c:v>44906</c:v>
                      </c:pt>
                      <c:pt idx="210">
                        <c:v>44913</c:v>
                      </c:pt>
                    </c:numCache>
                  </c:numRef>
                </c:cat>
                <c:val>
                  <c:numRef>
                    <c:extLst xmlns:c15="http://schemas.microsoft.com/office/drawing/2012/chart">
                      <c:ext xmlns:c15="http://schemas.microsoft.com/office/drawing/2012/chart" uri="{02D57815-91ED-43cb-92C2-25804820EDAC}">
                        <c15:formulaRef>
                          <c15:sqref>'GDP_GROWTH AE'!$E$3:$E$213</c15:sqref>
                        </c15:formulaRef>
                      </c:ext>
                    </c:extLst>
                    <c:numCache>
                      <c:formatCode>General</c:formatCode>
                      <c:ptCount val="211"/>
                      <c:pt idx="0">
                        <c:v>0.53023312014907076</c:v>
                      </c:pt>
                      <c:pt idx="1">
                        <c:v>1.8085458331881861</c:v>
                      </c:pt>
                      <c:pt idx="2">
                        <c:v>2.7853803937345298</c:v>
                      </c:pt>
                      <c:pt idx="3">
                        <c:v>1.89723213541633</c:v>
                      </c:pt>
                      <c:pt idx="4">
                        <c:v>2.3826219217756339</c:v>
                      </c:pt>
                      <c:pt idx="5">
                        <c:v>2.0195107982345029</c:v>
                      </c:pt>
                      <c:pt idx="6">
                        <c:v>2.3631867684764978</c:v>
                      </c:pt>
                      <c:pt idx="7">
                        <c:v>1.97769957006802</c:v>
                      </c:pt>
                      <c:pt idx="8">
                        <c:v>1.395668519021273</c:v>
                      </c:pt>
                      <c:pt idx="9">
                        <c:v>1.189929619997776</c:v>
                      </c:pt>
                      <c:pt idx="10">
                        <c:v>2.2500828681893532</c:v>
                      </c:pt>
                      <c:pt idx="11">
                        <c:v>1.943372558571542</c:v>
                      </c:pt>
                      <c:pt idx="12">
                        <c:v>2.2108578779993642</c:v>
                      </c:pt>
                      <c:pt idx="13">
                        <c:v>2.3907399890057128</c:v>
                      </c:pt>
                      <c:pt idx="14">
                        <c:v>2.4406848061160491</c:v>
                      </c:pt>
                      <c:pt idx="15">
                        <c:v>2.0608744618256472</c:v>
                      </c:pt>
                      <c:pt idx="16">
                        <c:v>2.3298195174918792</c:v>
                      </c:pt>
                      <c:pt idx="17">
                        <c:v>2.5124255643288271</c:v>
                      </c:pt>
                      <c:pt idx="18">
                        <c:v>2.7728845656110721</c:v>
                      </c:pt>
                      <c:pt idx="19">
                        <c:v>2.0748895020844902</c:v>
                      </c:pt>
                      <c:pt idx="20">
                        <c:v>0.88501063161497928</c:v>
                      </c:pt>
                      <c:pt idx="21">
                        <c:v>2.356330011894376</c:v>
                      </c:pt>
                      <c:pt idx="22">
                        <c:v>1.5861834657861711</c:v>
                      </c:pt>
                      <c:pt idx="23">
                        <c:v>2.485530440566595</c:v>
                      </c:pt>
                      <c:pt idx="24">
                        <c:v>1.723136833442751</c:v>
                      </c:pt>
                      <c:pt idx="25">
                        <c:v>1.825931703077623</c:v>
                      </c:pt>
                      <c:pt idx="26">
                        <c:v>1.799526699839213</c:v>
                      </c:pt>
                      <c:pt idx="27">
                        <c:v>1.5009212609645859</c:v>
                      </c:pt>
                      <c:pt idx="28">
                        <c:v>0.89995385785157578</c:v>
                      </c:pt>
                      <c:pt idx="29">
                        <c:v>2.8241044096175009E-2</c:v>
                      </c:pt>
                      <c:pt idx="30">
                        <c:v>1.7539807007139541</c:v>
                      </c:pt>
                      <c:pt idx="31">
                        <c:v>1.7355913293275971</c:v>
                      </c:pt>
                      <c:pt idx="32">
                        <c:v>2.2299084523644161</c:v>
                      </c:pt>
                      <c:pt idx="33">
                        <c:v>1.4876249667202299</c:v>
                      </c:pt>
                      <c:pt idx="34">
                        <c:v>1.842587584263061</c:v>
                      </c:pt>
                      <c:pt idx="35">
                        <c:v>1.360416583377088</c:v>
                      </c:pt>
                      <c:pt idx="36">
                        <c:v>2.5402923219208779</c:v>
                      </c:pt>
                      <c:pt idx="37">
                        <c:v>2.4844184956177728</c:v>
                      </c:pt>
                      <c:pt idx="38">
                        <c:v>1.968969118003397</c:v>
                      </c:pt>
                      <c:pt idx="39">
                        <c:v>1.3280582827117151</c:v>
                      </c:pt>
                      <c:pt idx="40">
                        <c:v>1.9767119095600141</c:v>
                      </c:pt>
                      <c:pt idx="41">
                        <c:v>1.8733554048026031</c:v>
                      </c:pt>
                      <c:pt idx="42">
                        <c:v>0.6387574520040844</c:v>
                      </c:pt>
                      <c:pt idx="43">
                        <c:v>0.37110066423790627</c:v>
                      </c:pt>
                      <c:pt idx="44">
                        <c:v>1.169666130689121</c:v>
                      </c:pt>
                      <c:pt idx="45">
                        <c:v>1.247926337270058</c:v>
                      </c:pt>
                      <c:pt idx="46">
                        <c:v>-0.18298526492208961</c:v>
                      </c:pt>
                      <c:pt idx="47">
                        <c:v>0.56341418258993003</c:v>
                      </c:pt>
                      <c:pt idx="48">
                        <c:v>0.92832132063561068</c:v>
                      </c:pt>
                      <c:pt idx="49">
                        <c:v>0.34896356224203029</c:v>
                      </c:pt>
                      <c:pt idx="50">
                        <c:v>1.5451666387138601</c:v>
                      </c:pt>
                      <c:pt idx="51">
                        <c:v>1.579470537820195</c:v>
                      </c:pt>
                      <c:pt idx="52">
                        <c:v>2.0391447887472278</c:v>
                      </c:pt>
                      <c:pt idx="53">
                        <c:v>1.7783942642708459</c:v>
                      </c:pt>
                      <c:pt idx="54">
                        <c:v>0.98581801577746409</c:v>
                      </c:pt>
                      <c:pt idx="55">
                        <c:v>0.78759794246806059</c:v>
                      </c:pt>
                      <c:pt idx="56">
                        <c:v>2.301862795127501</c:v>
                      </c:pt>
                      <c:pt idx="57">
                        <c:v>1.412536893480282</c:v>
                      </c:pt>
                      <c:pt idx="58">
                        <c:v>0.92009026103277858</c:v>
                      </c:pt>
                      <c:pt idx="59">
                        <c:v>0.54372135270538469</c:v>
                      </c:pt>
                      <c:pt idx="60">
                        <c:v>0.71566554814406058</c:v>
                      </c:pt>
                      <c:pt idx="61">
                        <c:v>1.0953927383932209</c:v>
                      </c:pt>
                      <c:pt idx="62">
                        <c:v>0.8000920326775478</c:v>
                      </c:pt>
                      <c:pt idx="63">
                        <c:v>-0.23610916590543449</c:v>
                      </c:pt>
                      <c:pt idx="64">
                        <c:v>-1.8449599820040119</c:v>
                      </c:pt>
                      <c:pt idx="65">
                        <c:v>-3.3747414305764449</c:v>
                      </c:pt>
                      <c:pt idx="66">
                        <c:v>-21.04449006609395</c:v>
                      </c:pt>
                      <c:pt idx="67">
                        <c:v>-25.815876304150631</c:v>
                      </c:pt>
                      <c:pt idx="68">
                        <c:v>-23.06712769757295</c:v>
                      </c:pt>
                      <c:pt idx="69">
                        <c:v>-25.33386197665267</c:v>
                      </c:pt>
                      <c:pt idx="70">
                        <c:v>-25.57068060372584</c:v>
                      </c:pt>
                      <c:pt idx="71">
                        <c:v>-22.720998266063159</c:v>
                      </c:pt>
                      <c:pt idx="72">
                        <c:v>-21.920222727884489</c:v>
                      </c:pt>
                      <c:pt idx="73">
                        <c:v>-20.123599043440379</c:v>
                      </c:pt>
                      <c:pt idx="74">
                        <c:v>-13.781373471645869</c:v>
                      </c:pt>
                      <c:pt idx="75">
                        <c:v>-8.9524667708801555</c:v>
                      </c:pt>
                      <c:pt idx="76">
                        <c:v>-12.890029006364751</c:v>
                      </c:pt>
                      <c:pt idx="77">
                        <c:v>-9.3591955900368706</c:v>
                      </c:pt>
                      <c:pt idx="78">
                        <c:v>-5.989667209996421</c:v>
                      </c:pt>
                      <c:pt idx="79">
                        <c:v>-5.6546921466564841</c:v>
                      </c:pt>
                      <c:pt idx="80">
                        <c:v>-4.5946724438294044</c:v>
                      </c:pt>
                      <c:pt idx="81">
                        <c:v>-2.4565873353357461</c:v>
                      </c:pt>
                      <c:pt idx="82">
                        <c:v>-3.2015083349052542</c:v>
                      </c:pt>
                      <c:pt idx="83">
                        <c:v>-1.338973721191516</c:v>
                      </c:pt>
                      <c:pt idx="84">
                        <c:v>-2.4922458671021408</c:v>
                      </c:pt>
                      <c:pt idx="85">
                        <c:v>-3.695838001804602</c:v>
                      </c:pt>
                      <c:pt idx="86">
                        <c:v>-2.5760691678963168</c:v>
                      </c:pt>
                      <c:pt idx="87">
                        <c:v>-1.9295275250921571</c:v>
                      </c:pt>
                      <c:pt idx="88">
                        <c:v>-0.49588948781809561</c:v>
                      </c:pt>
                      <c:pt idx="89">
                        <c:v>-1.640985541359081</c:v>
                      </c:pt>
                      <c:pt idx="90">
                        <c:v>-3.2336511512359589</c:v>
                      </c:pt>
                      <c:pt idx="91">
                        <c:v>-2.9863633199902959</c:v>
                      </c:pt>
                      <c:pt idx="92">
                        <c:v>-4.2322115028262646</c:v>
                      </c:pt>
                      <c:pt idx="93">
                        <c:v>-3.5348715719962289</c:v>
                      </c:pt>
                      <c:pt idx="94">
                        <c:v>-2.6912827874262848</c:v>
                      </c:pt>
                      <c:pt idx="95">
                        <c:v>-2.1738338779469419</c:v>
                      </c:pt>
                      <c:pt idx="96">
                        <c:v>-3.8345878126035871</c:v>
                      </c:pt>
                      <c:pt idx="97">
                        <c:v>-4.4568239125767546</c:v>
                      </c:pt>
                      <c:pt idx="98">
                        <c:v>-9.3517393724445004</c:v>
                      </c:pt>
                      <c:pt idx="99">
                        <c:v>-7.424354626340623</c:v>
                      </c:pt>
                      <c:pt idx="100">
                        <c:v>-7.8592873203395257</c:v>
                      </c:pt>
                      <c:pt idx="101">
                        <c:v>-7.0928400446717443</c:v>
                      </c:pt>
                      <c:pt idx="102">
                        <c:v>-5.5715212179263052</c:v>
                      </c:pt>
                      <c:pt idx="103">
                        <c:v>-1.907372027036963</c:v>
                      </c:pt>
                      <c:pt idx="104">
                        <c:v>-2.251424347644623</c:v>
                      </c:pt>
                      <c:pt idx="105">
                        <c:v>-2.7213508919425791</c:v>
                      </c:pt>
                      <c:pt idx="106">
                        <c:v>-1.8162603646939011</c:v>
                      </c:pt>
                      <c:pt idx="107">
                        <c:v>-1.8394569219946619</c:v>
                      </c:pt>
                      <c:pt idx="108">
                        <c:v>-4.0067517350315862</c:v>
                      </c:pt>
                      <c:pt idx="109">
                        <c:v>-3.5488529057010489</c:v>
                      </c:pt>
                      <c:pt idx="110">
                        <c:v>-2.2242576085297712</c:v>
                      </c:pt>
                      <c:pt idx="111">
                        <c:v>-4.0143323074841968</c:v>
                      </c:pt>
                      <c:pt idx="112">
                        <c:v>-4.2199864672430198</c:v>
                      </c:pt>
                      <c:pt idx="113">
                        <c:v>-2.1231953147434002</c:v>
                      </c:pt>
                      <c:pt idx="114">
                        <c:v>-3.140706919401008</c:v>
                      </c:pt>
                      <c:pt idx="115">
                        <c:v>-2.2021367442681892</c:v>
                      </c:pt>
                      <c:pt idx="116">
                        <c:v>-0.76819556564558544</c:v>
                      </c:pt>
                      <c:pt idx="117">
                        <c:v>0.83407736188493808</c:v>
                      </c:pt>
                      <c:pt idx="118">
                        <c:v>11.80094356419942</c:v>
                      </c:pt>
                      <c:pt idx="119">
                        <c:v>20.21528939714544</c:v>
                      </c:pt>
                      <c:pt idx="120">
                        <c:v>20.351890619170259</c:v>
                      </c:pt>
                      <c:pt idx="121">
                        <c:v>20.519133542719199</c:v>
                      </c:pt>
                      <c:pt idx="122">
                        <c:v>20.544835073455172</c:v>
                      </c:pt>
                      <c:pt idx="123">
                        <c:v>19.33236407662914</c:v>
                      </c:pt>
                      <c:pt idx="124">
                        <c:v>17.576957985919009</c:v>
                      </c:pt>
                      <c:pt idx="125">
                        <c:v>21.874834177526601</c:v>
                      </c:pt>
                      <c:pt idx="126">
                        <c:v>17.879101030602179</c:v>
                      </c:pt>
                      <c:pt idx="127">
                        <c:v>15.550527761332811</c:v>
                      </c:pt>
                      <c:pt idx="128">
                        <c:v>10.73971587595223</c:v>
                      </c:pt>
                      <c:pt idx="129">
                        <c:v>9.5587976453676262</c:v>
                      </c:pt>
                      <c:pt idx="130">
                        <c:v>6.3987368899930459</c:v>
                      </c:pt>
                      <c:pt idx="131">
                        <c:v>7.1498083730885664</c:v>
                      </c:pt>
                      <c:pt idx="132">
                        <c:v>6.0975447748341214</c:v>
                      </c:pt>
                      <c:pt idx="133">
                        <c:v>5.3446337056068298</c:v>
                      </c:pt>
                      <c:pt idx="134">
                        <c:v>5.4647782972254806</c:v>
                      </c:pt>
                      <c:pt idx="135">
                        <c:v>2.5233704146462919</c:v>
                      </c:pt>
                      <c:pt idx="136">
                        <c:v>2.6484867397249001</c:v>
                      </c:pt>
                      <c:pt idx="137">
                        <c:v>3.5915359559237028</c:v>
                      </c:pt>
                      <c:pt idx="138">
                        <c:v>3.351777081513228</c:v>
                      </c:pt>
                      <c:pt idx="139">
                        <c:v>0.71667047756015556</c:v>
                      </c:pt>
                      <c:pt idx="140">
                        <c:v>2.3463425814235821</c:v>
                      </c:pt>
                      <c:pt idx="141">
                        <c:v>3.526744071206676</c:v>
                      </c:pt>
                      <c:pt idx="142">
                        <c:v>3.6556910508435521</c:v>
                      </c:pt>
                      <c:pt idx="143">
                        <c:v>3.1239970681399409</c:v>
                      </c:pt>
                      <c:pt idx="144">
                        <c:v>3.17122174880868</c:v>
                      </c:pt>
                      <c:pt idx="145">
                        <c:v>3.2683998691012</c:v>
                      </c:pt>
                      <c:pt idx="146">
                        <c:v>2.6520850830375728</c:v>
                      </c:pt>
                      <c:pt idx="147">
                        <c:v>4.6038173421691866</c:v>
                      </c:pt>
                      <c:pt idx="148">
                        <c:v>4.146027981742014</c:v>
                      </c:pt>
                      <c:pt idx="149">
                        <c:v>4.2135691383978173</c:v>
                      </c:pt>
                      <c:pt idx="150">
                        <c:v>6.4866016333908663</c:v>
                      </c:pt>
                      <c:pt idx="151">
                        <c:v>10.05437364665225</c:v>
                      </c:pt>
                      <c:pt idx="152">
                        <c:v>10.28844231777706</c:v>
                      </c:pt>
                      <c:pt idx="153">
                        <c:v>9.5149811528972386</c:v>
                      </c:pt>
                      <c:pt idx="154">
                        <c:v>7.1603847203544104</c:v>
                      </c:pt>
                      <c:pt idx="155">
                        <c:v>5.7765145787355419</c:v>
                      </c:pt>
                      <c:pt idx="156">
                        <c:v>5.4769393186730451</c:v>
                      </c:pt>
                      <c:pt idx="157">
                        <c:v>5.0310173276169312</c:v>
                      </c:pt>
                      <c:pt idx="158">
                        <c:v>4.1335831095031264</c:v>
                      </c:pt>
                      <c:pt idx="159">
                        <c:v>3.3703957520136658</c:v>
                      </c:pt>
                      <c:pt idx="160">
                        <c:v>3.830197084040396</c:v>
                      </c:pt>
                      <c:pt idx="161">
                        <c:v>5.2892724787763914</c:v>
                      </c:pt>
                      <c:pt idx="162">
                        <c:v>5.8002077580817408</c:v>
                      </c:pt>
                      <c:pt idx="163">
                        <c:v>6.0111799632814522</c:v>
                      </c:pt>
                      <c:pt idx="164">
                        <c:v>5.3560535349255112</c:v>
                      </c:pt>
                      <c:pt idx="165">
                        <c:v>5.1857912364420242</c:v>
                      </c:pt>
                      <c:pt idx="166">
                        <c:v>5.7900401126803196</c:v>
                      </c:pt>
                      <c:pt idx="167">
                        <c:v>5.213361759805041</c:v>
                      </c:pt>
                      <c:pt idx="168">
                        <c:v>4.6592787737887393</c:v>
                      </c:pt>
                      <c:pt idx="169">
                        <c:v>5.5085477001271697</c:v>
                      </c:pt>
                      <c:pt idx="170">
                        <c:v>4.9322250854380538</c:v>
                      </c:pt>
                      <c:pt idx="171">
                        <c:v>5.1994271251185538</c:v>
                      </c:pt>
                      <c:pt idx="172">
                        <c:v>5.8920502884829187</c:v>
                      </c:pt>
                      <c:pt idx="173">
                        <c:v>7.7940452954296919</c:v>
                      </c:pt>
                      <c:pt idx="174">
                        <c:v>8.188122308678107</c:v>
                      </c:pt>
                      <c:pt idx="175">
                        <c:v>7.3972887036882842</c:v>
                      </c:pt>
                      <c:pt idx="176">
                        <c:v>8.3451015550398022</c:v>
                      </c:pt>
                      <c:pt idx="177">
                        <c:v>5.3919208490714956</c:v>
                      </c:pt>
                      <c:pt idx="178">
                        <c:v>5.2787755300377519</c:v>
                      </c:pt>
                      <c:pt idx="179">
                        <c:v>4.3578055600099317</c:v>
                      </c:pt>
                      <c:pt idx="180">
                        <c:v>4.1593270701906189</c:v>
                      </c:pt>
                      <c:pt idx="181">
                        <c:v>3.7854770580388331</c:v>
                      </c:pt>
                      <c:pt idx="182">
                        <c:v>3.0843962312788391</c:v>
                      </c:pt>
                      <c:pt idx="183">
                        <c:v>2.702348070759526</c:v>
                      </c:pt>
                      <c:pt idx="184">
                        <c:v>2.681293407837245</c:v>
                      </c:pt>
                      <c:pt idx="185">
                        <c:v>1.7302503159194971</c:v>
                      </c:pt>
                      <c:pt idx="186">
                        <c:v>1.5534557514156391</c:v>
                      </c:pt>
                      <c:pt idx="187">
                        <c:v>2.222529080886078</c:v>
                      </c:pt>
                      <c:pt idx="188">
                        <c:v>3.5213362894435059</c:v>
                      </c:pt>
                      <c:pt idx="189">
                        <c:v>2.204800673734475</c:v>
                      </c:pt>
                      <c:pt idx="190">
                        <c:v>2.0449214544614618</c:v>
                      </c:pt>
                      <c:pt idx="191">
                        <c:v>2.8385937425064882</c:v>
                      </c:pt>
                      <c:pt idx="192">
                        <c:v>1.894996803247317</c:v>
                      </c:pt>
                      <c:pt idx="193">
                        <c:v>2.0064418854362471</c:v>
                      </c:pt>
                      <c:pt idx="194">
                        <c:v>2.0126999756058832</c:v>
                      </c:pt>
                      <c:pt idx="195">
                        <c:v>1.393239039438851</c:v>
                      </c:pt>
                      <c:pt idx="196">
                        <c:v>0.99745003583308345</c:v>
                      </c:pt>
                      <c:pt idx="197">
                        <c:v>1.5204345699496911</c:v>
                      </c:pt>
                      <c:pt idx="198">
                        <c:v>1.2934108217118701</c:v>
                      </c:pt>
                      <c:pt idx="199">
                        <c:v>0.87333780307147746</c:v>
                      </c:pt>
                      <c:pt idx="200">
                        <c:v>1.969638718967279</c:v>
                      </c:pt>
                      <c:pt idx="201">
                        <c:v>1.119534335481416</c:v>
                      </c:pt>
                      <c:pt idx="202">
                        <c:v>1.365038970818798</c:v>
                      </c:pt>
                      <c:pt idx="203">
                        <c:v>0.81824785367424102</c:v>
                      </c:pt>
                      <c:pt idx="204">
                        <c:v>1.3953901823101149</c:v>
                      </c:pt>
                      <c:pt idx="205">
                        <c:v>1.1096602496651959</c:v>
                      </c:pt>
                      <c:pt idx="206">
                        <c:v>1.28439180706223</c:v>
                      </c:pt>
                      <c:pt idx="207">
                        <c:v>1.81090060959187</c:v>
                      </c:pt>
                      <c:pt idx="208">
                        <c:v>2.2281559744419979</c:v>
                      </c:pt>
                      <c:pt idx="209">
                        <c:v>2.3262709001012509</c:v>
                      </c:pt>
                      <c:pt idx="210">
                        <c:v>2.464286306812042</c:v>
                      </c:pt>
                    </c:numCache>
                  </c:numRef>
                </c:val>
                <c:smooth val="0"/>
                <c:extLst xmlns:c15="http://schemas.microsoft.com/office/drawing/2012/chart">
                  <c:ext xmlns:c16="http://schemas.microsoft.com/office/drawing/2014/chart" uri="{C3380CC4-5D6E-409C-BE32-E72D297353CC}">
                    <c16:uniqueId val="{0000000A-437E-4A1B-987E-5095C6A890F7}"/>
                  </c:ext>
                </c:extLst>
              </c15:ser>
            </c15:filteredLineSeries>
            <c15:filteredLineSeries>
              <c15:ser>
                <c:idx val="4"/>
                <c:order val="4"/>
                <c:tx>
                  <c:strRef>
                    <c:extLst xmlns:c15="http://schemas.microsoft.com/office/drawing/2012/chart">
                      <c:ext xmlns:c15="http://schemas.microsoft.com/office/drawing/2012/chart" uri="{02D57815-91ED-43cb-92C2-25804820EDAC}">
                        <c15:formulaRef>
                          <c15:sqref>'GDP_GROWTH AE'!$F$1</c15:sqref>
                        </c15:formulaRef>
                      </c:ext>
                    </c:extLst>
                    <c:strCache>
                      <c:ptCount val="1"/>
                      <c:pt idx="0">
                        <c:v>United Kingdom</c:v>
                      </c:pt>
                    </c:strCache>
                  </c:strRef>
                </c:tx>
                <c:spPr>
                  <a:ln w="19050" cap="rnd">
                    <a:solidFill>
                      <a:schemeClr val="accent5"/>
                    </a:solidFill>
                    <a:round/>
                  </a:ln>
                  <a:effectLst/>
                </c:spPr>
                <c:marker>
                  <c:symbol val="none"/>
                </c:marker>
                <c:cat>
                  <c:numRef>
                    <c:extLst xmlns:c15="http://schemas.microsoft.com/office/drawing/2012/chart">
                      <c:ext xmlns:c15="http://schemas.microsoft.com/office/drawing/2012/chart" uri="{02D57815-91ED-43cb-92C2-25804820EDAC}">
                        <c15:formulaRef>
                          <c15:sqref>'GDP_GROWTH AE'!$A$3:$A$213</c15:sqref>
                        </c15:formulaRef>
                      </c:ext>
                    </c:extLst>
                    <c:numCache>
                      <c:formatCode>m/d/yyyy</c:formatCode>
                      <c:ptCount val="211"/>
                      <c:pt idx="0">
                        <c:v>43443</c:v>
                      </c:pt>
                      <c:pt idx="1">
                        <c:v>43450</c:v>
                      </c:pt>
                      <c:pt idx="2">
                        <c:v>43457</c:v>
                      </c:pt>
                      <c:pt idx="3">
                        <c:v>43464</c:v>
                      </c:pt>
                      <c:pt idx="4">
                        <c:v>43471</c:v>
                      </c:pt>
                      <c:pt idx="5">
                        <c:v>43478</c:v>
                      </c:pt>
                      <c:pt idx="6">
                        <c:v>43485</c:v>
                      </c:pt>
                      <c:pt idx="7">
                        <c:v>43492</c:v>
                      </c:pt>
                      <c:pt idx="8">
                        <c:v>43499</c:v>
                      </c:pt>
                      <c:pt idx="9">
                        <c:v>43506</c:v>
                      </c:pt>
                      <c:pt idx="10">
                        <c:v>43513</c:v>
                      </c:pt>
                      <c:pt idx="11">
                        <c:v>43520</c:v>
                      </c:pt>
                      <c:pt idx="12">
                        <c:v>43527</c:v>
                      </c:pt>
                      <c:pt idx="13">
                        <c:v>43534</c:v>
                      </c:pt>
                      <c:pt idx="14">
                        <c:v>43541</c:v>
                      </c:pt>
                      <c:pt idx="15">
                        <c:v>43548</c:v>
                      </c:pt>
                      <c:pt idx="16">
                        <c:v>43555</c:v>
                      </c:pt>
                      <c:pt idx="17">
                        <c:v>43562</c:v>
                      </c:pt>
                      <c:pt idx="18">
                        <c:v>43569</c:v>
                      </c:pt>
                      <c:pt idx="19">
                        <c:v>43576</c:v>
                      </c:pt>
                      <c:pt idx="20">
                        <c:v>43583</c:v>
                      </c:pt>
                      <c:pt idx="21">
                        <c:v>43590</c:v>
                      </c:pt>
                      <c:pt idx="22">
                        <c:v>43597</c:v>
                      </c:pt>
                      <c:pt idx="23">
                        <c:v>43604</c:v>
                      </c:pt>
                      <c:pt idx="24">
                        <c:v>43611</c:v>
                      </c:pt>
                      <c:pt idx="25">
                        <c:v>43618</c:v>
                      </c:pt>
                      <c:pt idx="26">
                        <c:v>43625</c:v>
                      </c:pt>
                      <c:pt idx="27">
                        <c:v>43632</c:v>
                      </c:pt>
                      <c:pt idx="28">
                        <c:v>43639</c:v>
                      </c:pt>
                      <c:pt idx="29">
                        <c:v>43646</c:v>
                      </c:pt>
                      <c:pt idx="30">
                        <c:v>43653</c:v>
                      </c:pt>
                      <c:pt idx="31">
                        <c:v>43660</c:v>
                      </c:pt>
                      <c:pt idx="32">
                        <c:v>43667</c:v>
                      </c:pt>
                      <c:pt idx="33">
                        <c:v>43674</c:v>
                      </c:pt>
                      <c:pt idx="34">
                        <c:v>43681</c:v>
                      </c:pt>
                      <c:pt idx="35">
                        <c:v>43688</c:v>
                      </c:pt>
                      <c:pt idx="36">
                        <c:v>43695</c:v>
                      </c:pt>
                      <c:pt idx="37">
                        <c:v>43702</c:v>
                      </c:pt>
                      <c:pt idx="38">
                        <c:v>43709</c:v>
                      </c:pt>
                      <c:pt idx="39">
                        <c:v>43716</c:v>
                      </c:pt>
                      <c:pt idx="40">
                        <c:v>43723</c:v>
                      </c:pt>
                      <c:pt idx="41">
                        <c:v>43730</c:v>
                      </c:pt>
                      <c:pt idx="42">
                        <c:v>43737</c:v>
                      </c:pt>
                      <c:pt idx="43">
                        <c:v>43744</c:v>
                      </c:pt>
                      <c:pt idx="44">
                        <c:v>43751</c:v>
                      </c:pt>
                      <c:pt idx="45">
                        <c:v>43758</c:v>
                      </c:pt>
                      <c:pt idx="46">
                        <c:v>43765</c:v>
                      </c:pt>
                      <c:pt idx="47">
                        <c:v>43772</c:v>
                      </c:pt>
                      <c:pt idx="48">
                        <c:v>43779</c:v>
                      </c:pt>
                      <c:pt idx="49">
                        <c:v>43786</c:v>
                      </c:pt>
                      <c:pt idx="50">
                        <c:v>43793</c:v>
                      </c:pt>
                      <c:pt idx="51">
                        <c:v>43800</c:v>
                      </c:pt>
                      <c:pt idx="52">
                        <c:v>43807</c:v>
                      </c:pt>
                      <c:pt idx="53">
                        <c:v>43814</c:v>
                      </c:pt>
                      <c:pt idx="54">
                        <c:v>43821</c:v>
                      </c:pt>
                      <c:pt idx="55">
                        <c:v>43828</c:v>
                      </c:pt>
                      <c:pt idx="56">
                        <c:v>43835</c:v>
                      </c:pt>
                      <c:pt idx="57">
                        <c:v>43842</c:v>
                      </c:pt>
                      <c:pt idx="58">
                        <c:v>43849</c:v>
                      </c:pt>
                      <c:pt idx="59">
                        <c:v>43856</c:v>
                      </c:pt>
                      <c:pt idx="60">
                        <c:v>43863</c:v>
                      </c:pt>
                      <c:pt idx="61">
                        <c:v>43870</c:v>
                      </c:pt>
                      <c:pt idx="62">
                        <c:v>43877</c:v>
                      </c:pt>
                      <c:pt idx="63">
                        <c:v>43884</c:v>
                      </c:pt>
                      <c:pt idx="64">
                        <c:v>43891</c:v>
                      </c:pt>
                      <c:pt idx="65">
                        <c:v>43898</c:v>
                      </c:pt>
                      <c:pt idx="66">
                        <c:v>43905</c:v>
                      </c:pt>
                      <c:pt idx="67">
                        <c:v>43912</c:v>
                      </c:pt>
                      <c:pt idx="68">
                        <c:v>43919</c:v>
                      </c:pt>
                      <c:pt idx="69">
                        <c:v>43926</c:v>
                      </c:pt>
                      <c:pt idx="70">
                        <c:v>43933</c:v>
                      </c:pt>
                      <c:pt idx="71">
                        <c:v>43940</c:v>
                      </c:pt>
                      <c:pt idx="72">
                        <c:v>43947</c:v>
                      </c:pt>
                      <c:pt idx="73">
                        <c:v>43954</c:v>
                      </c:pt>
                      <c:pt idx="74">
                        <c:v>43961</c:v>
                      </c:pt>
                      <c:pt idx="75">
                        <c:v>43968</c:v>
                      </c:pt>
                      <c:pt idx="76">
                        <c:v>43975</c:v>
                      </c:pt>
                      <c:pt idx="77">
                        <c:v>43982</c:v>
                      </c:pt>
                      <c:pt idx="78">
                        <c:v>43989</c:v>
                      </c:pt>
                      <c:pt idx="79">
                        <c:v>43996</c:v>
                      </c:pt>
                      <c:pt idx="80">
                        <c:v>44003</c:v>
                      </c:pt>
                      <c:pt idx="81">
                        <c:v>44010</c:v>
                      </c:pt>
                      <c:pt idx="82">
                        <c:v>44017</c:v>
                      </c:pt>
                      <c:pt idx="83">
                        <c:v>44024</c:v>
                      </c:pt>
                      <c:pt idx="84">
                        <c:v>44031</c:v>
                      </c:pt>
                      <c:pt idx="85">
                        <c:v>44038</c:v>
                      </c:pt>
                      <c:pt idx="86">
                        <c:v>44045</c:v>
                      </c:pt>
                      <c:pt idx="87">
                        <c:v>44052</c:v>
                      </c:pt>
                      <c:pt idx="88">
                        <c:v>44059</c:v>
                      </c:pt>
                      <c:pt idx="89">
                        <c:v>44066</c:v>
                      </c:pt>
                      <c:pt idx="90">
                        <c:v>44073</c:v>
                      </c:pt>
                      <c:pt idx="91">
                        <c:v>44080</c:v>
                      </c:pt>
                      <c:pt idx="92">
                        <c:v>44087</c:v>
                      </c:pt>
                      <c:pt idx="93">
                        <c:v>44094</c:v>
                      </c:pt>
                      <c:pt idx="94">
                        <c:v>44101</c:v>
                      </c:pt>
                      <c:pt idx="95">
                        <c:v>44108</c:v>
                      </c:pt>
                      <c:pt idx="96">
                        <c:v>44115</c:v>
                      </c:pt>
                      <c:pt idx="97">
                        <c:v>44122</c:v>
                      </c:pt>
                      <c:pt idx="98">
                        <c:v>44129</c:v>
                      </c:pt>
                      <c:pt idx="99">
                        <c:v>44136</c:v>
                      </c:pt>
                      <c:pt idx="100">
                        <c:v>44143</c:v>
                      </c:pt>
                      <c:pt idx="101">
                        <c:v>44150</c:v>
                      </c:pt>
                      <c:pt idx="102">
                        <c:v>44157</c:v>
                      </c:pt>
                      <c:pt idx="103">
                        <c:v>44164</c:v>
                      </c:pt>
                      <c:pt idx="104">
                        <c:v>44171</c:v>
                      </c:pt>
                      <c:pt idx="105">
                        <c:v>44178</c:v>
                      </c:pt>
                      <c:pt idx="106">
                        <c:v>44185</c:v>
                      </c:pt>
                      <c:pt idx="107">
                        <c:v>44192</c:v>
                      </c:pt>
                      <c:pt idx="108">
                        <c:v>44199</c:v>
                      </c:pt>
                      <c:pt idx="109">
                        <c:v>44206</c:v>
                      </c:pt>
                      <c:pt idx="110">
                        <c:v>44213</c:v>
                      </c:pt>
                      <c:pt idx="111">
                        <c:v>44220</c:v>
                      </c:pt>
                      <c:pt idx="112">
                        <c:v>44227</c:v>
                      </c:pt>
                      <c:pt idx="113">
                        <c:v>44234</c:v>
                      </c:pt>
                      <c:pt idx="114">
                        <c:v>44241</c:v>
                      </c:pt>
                      <c:pt idx="115">
                        <c:v>44248</c:v>
                      </c:pt>
                      <c:pt idx="116">
                        <c:v>44255</c:v>
                      </c:pt>
                      <c:pt idx="117">
                        <c:v>44262</c:v>
                      </c:pt>
                      <c:pt idx="118">
                        <c:v>44269</c:v>
                      </c:pt>
                      <c:pt idx="119">
                        <c:v>44276</c:v>
                      </c:pt>
                      <c:pt idx="120">
                        <c:v>44283</c:v>
                      </c:pt>
                      <c:pt idx="121">
                        <c:v>44290</c:v>
                      </c:pt>
                      <c:pt idx="122">
                        <c:v>44297</c:v>
                      </c:pt>
                      <c:pt idx="123">
                        <c:v>44304</c:v>
                      </c:pt>
                      <c:pt idx="124">
                        <c:v>44311</c:v>
                      </c:pt>
                      <c:pt idx="125">
                        <c:v>44318</c:v>
                      </c:pt>
                      <c:pt idx="126">
                        <c:v>44325</c:v>
                      </c:pt>
                      <c:pt idx="127">
                        <c:v>44332</c:v>
                      </c:pt>
                      <c:pt idx="128">
                        <c:v>44339</c:v>
                      </c:pt>
                      <c:pt idx="129">
                        <c:v>44346</c:v>
                      </c:pt>
                      <c:pt idx="130">
                        <c:v>44353</c:v>
                      </c:pt>
                      <c:pt idx="131">
                        <c:v>44360</c:v>
                      </c:pt>
                      <c:pt idx="132">
                        <c:v>44367</c:v>
                      </c:pt>
                      <c:pt idx="133">
                        <c:v>44374</c:v>
                      </c:pt>
                      <c:pt idx="134">
                        <c:v>44381</c:v>
                      </c:pt>
                      <c:pt idx="135">
                        <c:v>44388</c:v>
                      </c:pt>
                      <c:pt idx="136">
                        <c:v>44395</c:v>
                      </c:pt>
                      <c:pt idx="137">
                        <c:v>44402</c:v>
                      </c:pt>
                      <c:pt idx="138">
                        <c:v>44409</c:v>
                      </c:pt>
                      <c:pt idx="139">
                        <c:v>44416</c:v>
                      </c:pt>
                      <c:pt idx="140">
                        <c:v>44423</c:v>
                      </c:pt>
                      <c:pt idx="141">
                        <c:v>44430</c:v>
                      </c:pt>
                      <c:pt idx="142">
                        <c:v>44437</c:v>
                      </c:pt>
                      <c:pt idx="143">
                        <c:v>44444</c:v>
                      </c:pt>
                      <c:pt idx="144">
                        <c:v>44451</c:v>
                      </c:pt>
                      <c:pt idx="145">
                        <c:v>44458</c:v>
                      </c:pt>
                      <c:pt idx="146">
                        <c:v>44465</c:v>
                      </c:pt>
                      <c:pt idx="147">
                        <c:v>44472</c:v>
                      </c:pt>
                      <c:pt idx="148">
                        <c:v>44479</c:v>
                      </c:pt>
                      <c:pt idx="149">
                        <c:v>44486</c:v>
                      </c:pt>
                      <c:pt idx="150">
                        <c:v>44493</c:v>
                      </c:pt>
                      <c:pt idx="151">
                        <c:v>44500</c:v>
                      </c:pt>
                      <c:pt idx="152">
                        <c:v>44507</c:v>
                      </c:pt>
                      <c:pt idx="153">
                        <c:v>44514</c:v>
                      </c:pt>
                      <c:pt idx="154">
                        <c:v>44521</c:v>
                      </c:pt>
                      <c:pt idx="155">
                        <c:v>44528</c:v>
                      </c:pt>
                      <c:pt idx="156">
                        <c:v>44535</c:v>
                      </c:pt>
                      <c:pt idx="157">
                        <c:v>44542</c:v>
                      </c:pt>
                      <c:pt idx="158">
                        <c:v>44549</c:v>
                      </c:pt>
                      <c:pt idx="159">
                        <c:v>44556</c:v>
                      </c:pt>
                      <c:pt idx="160">
                        <c:v>44563</c:v>
                      </c:pt>
                      <c:pt idx="161">
                        <c:v>44570</c:v>
                      </c:pt>
                      <c:pt idx="162">
                        <c:v>44577</c:v>
                      </c:pt>
                      <c:pt idx="163">
                        <c:v>44584</c:v>
                      </c:pt>
                      <c:pt idx="164">
                        <c:v>44591</c:v>
                      </c:pt>
                      <c:pt idx="165">
                        <c:v>44598</c:v>
                      </c:pt>
                      <c:pt idx="166">
                        <c:v>44605</c:v>
                      </c:pt>
                      <c:pt idx="167">
                        <c:v>44612</c:v>
                      </c:pt>
                      <c:pt idx="168">
                        <c:v>44619</c:v>
                      </c:pt>
                      <c:pt idx="169">
                        <c:v>44626</c:v>
                      </c:pt>
                      <c:pt idx="170">
                        <c:v>44633</c:v>
                      </c:pt>
                      <c:pt idx="171">
                        <c:v>44640</c:v>
                      </c:pt>
                      <c:pt idx="172">
                        <c:v>44647</c:v>
                      </c:pt>
                      <c:pt idx="173">
                        <c:v>44654</c:v>
                      </c:pt>
                      <c:pt idx="174">
                        <c:v>44661</c:v>
                      </c:pt>
                      <c:pt idx="175">
                        <c:v>44668</c:v>
                      </c:pt>
                      <c:pt idx="176">
                        <c:v>44675</c:v>
                      </c:pt>
                      <c:pt idx="177">
                        <c:v>44682</c:v>
                      </c:pt>
                      <c:pt idx="178">
                        <c:v>44689</c:v>
                      </c:pt>
                      <c:pt idx="179">
                        <c:v>44696</c:v>
                      </c:pt>
                      <c:pt idx="180">
                        <c:v>44703</c:v>
                      </c:pt>
                      <c:pt idx="181">
                        <c:v>44710</c:v>
                      </c:pt>
                      <c:pt idx="182">
                        <c:v>44717</c:v>
                      </c:pt>
                      <c:pt idx="183">
                        <c:v>44724</c:v>
                      </c:pt>
                      <c:pt idx="184">
                        <c:v>44731</c:v>
                      </c:pt>
                      <c:pt idx="185">
                        <c:v>44738</c:v>
                      </c:pt>
                      <c:pt idx="186">
                        <c:v>44745</c:v>
                      </c:pt>
                      <c:pt idx="187">
                        <c:v>44752</c:v>
                      </c:pt>
                      <c:pt idx="188">
                        <c:v>44759</c:v>
                      </c:pt>
                      <c:pt idx="189">
                        <c:v>44766</c:v>
                      </c:pt>
                      <c:pt idx="190">
                        <c:v>44773</c:v>
                      </c:pt>
                      <c:pt idx="191">
                        <c:v>44780</c:v>
                      </c:pt>
                      <c:pt idx="192">
                        <c:v>44787</c:v>
                      </c:pt>
                      <c:pt idx="193">
                        <c:v>44794</c:v>
                      </c:pt>
                      <c:pt idx="194">
                        <c:v>44801</c:v>
                      </c:pt>
                      <c:pt idx="195">
                        <c:v>44808</c:v>
                      </c:pt>
                      <c:pt idx="196">
                        <c:v>44815</c:v>
                      </c:pt>
                      <c:pt idx="197">
                        <c:v>44822</c:v>
                      </c:pt>
                      <c:pt idx="198">
                        <c:v>44829</c:v>
                      </c:pt>
                      <c:pt idx="199">
                        <c:v>44836</c:v>
                      </c:pt>
                      <c:pt idx="200">
                        <c:v>44843</c:v>
                      </c:pt>
                      <c:pt idx="201">
                        <c:v>44850</c:v>
                      </c:pt>
                      <c:pt idx="202">
                        <c:v>44857</c:v>
                      </c:pt>
                      <c:pt idx="203">
                        <c:v>44864</c:v>
                      </c:pt>
                      <c:pt idx="204">
                        <c:v>44871</c:v>
                      </c:pt>
                      <c:pt idx="205">
                        <c:v>44878</c:v>
                      </c:pt>
                      <c:pt idx="206">
                        <c:v>44885</c:v>
                      </c:pt>
                      <c:pt idx="207">
                        <c:v>44892</c:v>
                      </c:pt>
                      <c:pt idx="208">
                        <c:v>44899</c:v>
                      </c:pt>
                      <c:pt idx="209">
                        <c:v>44906</c:v>
                      </c:pt>
                      <c:pt idx="210">
                        <c:v>44913</c:v>
                      </c:pt>
                    </c:numCache>
                  </c:numRef>
                </c:cat>
                <c:val>
                  <c:numRef>
                    <c:extLst xmlns:c15="http://schemas.microsoft.com/office/drawing/2012/chart">
                      <c:ext xmlns:c15="http://schemas.microsoft.com/office/drawing/2012/chart" uri="{02D57815-91ED-43cb-92C2-25804820EDAC}">
                        <c15:formulaRef>
                          <c15:sqref>'GDP_GROWTH AE'!$F$3:$F$213</c15:sqref>
                        </c15:formulaRef>
                      </c:ext>
                    </c:extLst>
                    <c:numCache>
                      <c:formatCode>General</c:formatCode>
                      <c:ptCount val="211"/>
                      <c:pt idx="0">
                        <c:v>1.4867488028055209</c:v>
                      </c:pt>
                      <c:pt idx="1">
                        <c:v>1.6016025999737591</c:v>
                      </c:pt>
                      <c:pt idx="2">
                        <c:v>1.4109712670612029</c:v>
                      </c:pt>
                      <c:pt idx="3">
                        <c:v>1.7487436368042359</c:v>
                      </c:pt>
                      <c:pt idx="4">
                        <c:v>1.443192926243267</c:v>
                      </c:pt>
                      <c:pt idx="5">
                        <c:v>1.699419119147723</c:v>
                      </c:pt>
                      <c:pt idx="6">
                        <c:v>1.799414411880726</c:v>
                      </c:pt>
                      <c:pt idx="7">
                        <c:v>0.91091888544740018</c:v>
                      </c:pt>
                      <c:pt idx="8">
                        <c:v>1.8373378713027559</c:v>
                      </c:pt>
                      <c:pt idx="9">
                        <c:v>1.738387023113261</c:v>
                      </c:pt>
                      <c:pt idx="10">
                        <c:v>2.553590736131647</c:v>
                      </c:pt>
                      <c:pt idx="11">
                        <c:v>1.2781797382437119</c:v>
                      </c:pt>
                      <c:pt idx="12">
                        <c:v>2.5890740391407019</c:v>
                      </c:pt>
                      <c:pt idx="13">
                        <c:v>1.2636433573742409</c:v>
                      </c:pt>
                      <c:pt idx="14">
                        <c:v>1.4821463107326309</c:v>
                      </c:pt>
                      <c:pt idx="15">
                        <c:v>0.8706908806012873</c:v>
                      </c:pt>
                      <c:pt idx="16">
                        <c:v>1.067920293472802</c:v>
                      </c:pt>
                      <c:pt idx="17">
                        <c:v>1.605859103011388</c:v>
                      </c:pt>
                      <c:pt idx="18">
                        <c:v>2.6014216489899238</c:v>
                      </c:pt>
                      <c:pt idx="19">
                        <c:v>1.7170456427752281</c:v>
                      </c:pt>
                      <c:pt idx="20">
                        <c:v>1.2385363068715469</c:v>
                      </c:pt>
                      <c:pt idx="21">
                        <c:v>2.0241670848946032</c:v>
                      </c:pt>
                      <c:pt idx="22">
                        <c:v>1.6763216320067711</c:v>
                      </c:pt>
                      <c:pt idx="23">
                        <c:v>1.868252652033153</c:v>
                      </c:pt>
                      <c:pt idx="24">
                        <c:v>1.330030168449732</c:v>
                      </c:pt>
                      <c:pt idx="25">
                        <c:v>0.94124279576674008</c:v>
                      </c:pt>
                      <c:pt idx="26">
                        <c:v>1.010853893296412</c:v>
                      </c:pt>
                      <c:pt idx="27">
                        <c:v>1.7495891147204441</c:v>
                      </c:pt>
                      <c:pt idx="28">
                        <c:v>1.419117942202649</c:v>
                      </c:pt>
                      <c:pt idx="29">
                        <c:v>1.3706497430082341</c:v>
                      </c:pt>
                      <c:pt idx="30">
                        <c:v>1.6296658910430279</c:v>
                      </c:pt>
                      <c:pt idx="31">
                        <c:v>1.862554477771738</c:v>
                      </c:pt>
                      <c:pt idx="32">
                        <c:v>1.7028283337415391</c:v>
                      </c:pt>
                      <c:pt idx="33">
                        <c:v>1.4087909910155201</c:v>
                      </c:pt>
                      <c:pt idx="34">
                        <c:v>1.3926599275326941</c:v>
                      </c:pt>
                      <c:pt idx="35">
                        <c:v>1.3978706815154269</c:v>
                      </c:pt>
                      <c:pt idx="36">
                        <c:v>1.220106935791994</c:v>
                      </c:pt>
                      <c:pt idx="37">
                        <c:v>1.6052825335278249</c:v>
                      </c:pt>
                      <c:pt idx="38">
                        <c:v>2.6163013883988349</c:v>
                      </c:pt>
                      <c:pt idx="39">
                        <c:v>3.2475281842925008</c:v>
                      </c:pt>
                      <c:pt idx="40">
                        <c:v>3.6729484302684781</c:v>
                      </c:pt>
                      <c:pt idx="41">
                        <c:v>2.5644271859433481</c:v>
                      </c:pt>
                      <c:pt idx="42">
                        <c:v>2.1630871400131402</c:v>
                      </c:pt>
                      <c:pt idx="43">
                        <c:v>1.8917360442138711</c:v>
                      </c:pt>
                      <c:pt idx="44">
                        <c:v>1.990054040740258</c:v>
                      </c:pt>
                      <c:pt idx="45">
                        <c:v>1.915370841991233</c:v>
                      </c:pt>
                      <c:pt idx="46">
                        <c:v>2.0686485941204449</c:v>
                      </c:pt>
                      <c:pt idx="47">
                        <c:v>1.6847397966704449</c:v>
                      </c:pt>
                      <c:pt idx="48">
                        <c:v>2.0876677792738172</c:v>
                      </c:pt>
                      <c:pt idx="49">
                        <c:v>2.4429394896502901</c:v>
                      </c:pt>
                      <c:pt idx="50">
                        <c:v>2.7026459259311428</c:v>
                      </c:pt>
                      <c:pt idx="51">
                        <c:v>2.1795268821385978</c:v>
                      </c:pt>
                      <c:pt idx="52">
                        <c:v>2.1037205472047309</c:v>
                      </c:pt>
                      <c:pt idx="53">
                        <c:v>1.891149267272441</c:v>
                      </c:pt>
                      <c:pt idx="54">
                        <c:v>1.6137582137122539</c:v>
                      </c:pt>
                      <c:pt idx="55">
                        <c:v>0.98179628831993215</c:v>
                      </c:pt>
                      <c:pt idx="56">
                        <c:v>1.195804844384482</c:v>
                      </c:pt>
                      <c:pt idx="57">
                        <c:v>1.5647143619370021</c:v>
                      </c:pt>
                      <c:pt idx="58">
                        <c:v>1.890920417895567</c:v>
                      </c:pt>
                      <c:pt idx="59">
                        <c:v>2.0319610163677631</c:v>
                      </c:pt>
                      <c:pt idx="60">
                        <c:v>1.1720998632569091</c:v>
                      </c:pt>
                      <c:pt idx="61">
                        <c:v>0.86787075636573707</c:v>
                      </c:pt>
                      <c:pt idx="62">
                        <c:v>1.768116062670734</c:v>
                      </c:pt>
                      <c:pt idx="63">
                        <c:v>2.2179202663150099</c:v>
                      </c:pt>
                      <c:pt idx="64">
                        <c:v>0.85245755974242488</c:v>
                      </c:pt>
                      <c:pt idx="65">
                        <c:v>-0.38831337437819191</c:v>
                      </c:pt>
                      <c:pt idx="66">
                        <c:v>-12.02405495938806</c:v>
                      </c:pt>
                      <c:pt idx="67">
                        <c:v>-21.735449624660781</c:v>
                      </c:pt>
                      <c:pt idx="68">
                        <c:v>-23.670767480626768</c:v>
                      </c:pt>
                      <c:pt idx="69">
                        <c:v>-23.88848574927184</c:v>
                      </c:pt>
                      <c:pt idx="70">
                        <c:v>-22.451391692068679</c:v>
                      </c:pt>
                      <c:pt idx="71">
                        <c:v>-23.48650311484327</c:v>
                      </c:pt>
                      <c:pt idx="72">
                        <c:v>-20.668164050237319</c:v>
                      </c:pt>
                      <c:pt idx="73">
                        <c:v>-22.117457950921128</c:v>
                      </c:pt>
                      <c:pt idx="74">
                        <c:v>-20.931003384159599</c:v>
                      </c:pt>
                      <c:pt idx="75">
                        <c:v>-20.27882343644157</c:v>
                      </c:pt>
                      <c:pt idx="76">
                        <c:v>-21.924798034822249</c:v>
                      </c:pt>
                      <c:pt idx="77">
                        <c:v>-19.009446648158651</c:v>
                      </c:pt>
                      <c:pt idx="78">
                        <c:v>-15.442233215360289</c:v>
                      </c:pt>
                      <c:pt idx="79">
                        <c:v>-14.86616921007055</c:v>
                      </c:pt>
                      <c:pt idx="80">
                        <c:v>-10.1872687961193</c:v>
                      </c:pt>
                      <c:pt idx="81">
                        <c:v>-11.624207384632941</c:v>
                      </c:pt>
                      <c:pt idx="82">
                        <c:v>-11.586404905897741</c:v>
                      </c:pt>
                      <c:pt idx="83">
                        <c:v>-9.3574069758319922</c:v>
                      </c:pt>
                      <c:pt idx="84">
                        <c:v>-8.6648064623687979</c:v>
                      </c:pt>
                      <c:pt idx="85">
                        <c:v>-9.2677196735233007</c:v>
                      </c:pt>
                      <c:pt idx="86">
                        <c:v>-9.4748404656710612</c:v>
                      </c:pt>
                      <c:pt idx="87">
                        <c:v>-8.6126677754164831</c:v>
                      </c:pt>
                      <c:pt idx="88">
                        <c:v>-8.3050178579297391</c:v>
                      </c:pt>
                      <c:pt idx="89">
                        <c:v>-7.0219411767469024</c:v>
                      </c:pt>
                      <c:pt idx="90">
                        <c:v>-6.7219466983829204</c:v>
                      </c:pt>
                      <c:pt idx="91">
                        <c:v>-7.6538523788587938</c:v>
                      </c:pt>
                      <c:pt idx="92">
                        <c:v>-8.1507804491814877</c:v>
                      </c:pt>
                      <c:pt idx="93">
                        <c:v>-8.8435187615148703</c:v>
                      </c:pt>
                      <c:pt idx="94">
                        <c:v>-7.6645247626715154</c:v>
                      </c:pt>
                      <c:pt idx="95">
                        <c:v>-8.1855395761234035</c:v>
                      </c:pt>
                      <c:pt idx="96">
                        <c:v>-6.786331734538237</c:v>
                      </c:pt>
                      <c:pt idx="97">
                        <c:v>-7.464334933746156</c:v>
                      </c:pt>
                      <c:pt idx="98">
                        <c:v>-6.8967164061379007</c:v>
                      </c:pt>
                      <c:pt idx="99">
                        <c:v>-6.7696860994714534</c:v>
                      </c:pt>
                      <c:pt idx="100">
                        <c:v>-9.276264229088202</c:v>
                      </c:pt>
                      <c:pt idx="101">
                        <c:v>-9.1935082403628829</c:v>
                      </c:pt>
                      <c:pt idx="102">
                        <c:v>-7.2228449349656287</c:v>
                      </c:pt>
                      <c:pt idx="103">
                        <c:v>-6.9712001033893856</c:v>
                      </c:pt>
                      <c:pt idx="104">
                        <c:v>-6.4119004372152348</c:v>
                      </c:pt>
                      <c:pt idx="105">
                        <c:v>-6.1029285969224789</c:v>
                      </c:pt>
                      <c:pt idx="106">
                        <c:v>-6.8450058124885071</c:v>
                      </c:pt>
                      <c:pt idx="107">
                        <c:v>-7.2548578079329884</c:v>
                      </c:pt>
                      <c:pt idx="108">
                        <c:v>-9.4477798197296075</c:v>
                      </c:pt>
                      <c:pt idx="109">
                        <c:v>-9.7583913940631266</c:v>
                      </c:pt>
                      <c:pt idx="110">
                        <c:v>-11.25343616692966</c:v>
                      </c:pt>
                      <c:pt idx="111">
                        <c:v>-10.265240645777</c:v>
                      </c:pt>
                      <c:pt idx="112">
                        <c:v>-9.1968258004468399</c:v>
                      </c:pt>
                      <c:pt idx="113">
                        <c:v>-8.1540567107229798</c:v>
                      </c:pt>
                      <c:pt idx="114">
                        <c:v>-10.484427447878859</c:v>
                      </c:pt>
                      <c:pt idx="115">
                        <c:v>-9.0445592538150077</c:v>
                      </c:pt>
                      <c:pt idx="116">
                        <c:v>-7.4690005602670464</c:v>
                      </c:pt>
                      <c:pt idx="117">
                        <c:v>-4.0635612918676047</c:v>
                      </c:pt>
                      <c:pt idx="118">
                        <c:v>1.9033081278044091</c:v>
                      </c:pt>
                      <c:pt idx="119">
                        <c:v>15.50745330155214</c:v>
                      </c:pt>
                      <c:pt idx="120">
                        <c:v>19.6885183745175</c:v>
                      </c:pt>
                      <c:pt idx="121">
                        <c:v>26.36563689495652</c:v>
                      </c:pt>
                      <c:pt idx="122">
                        <c:v>26.273196975161639</c:v>
                      </c:pt>
                      <c:pt idx="123">
                        <c:v>26.911577161621999</c:v>
                      </c:pt>
                      <c:pt idx="124">
                        <c:v>23.71464911566424</c:v>
                      </c:pt>
                      <c:pt idx="125">
                        <c:v>25.976183609269551</c:v>
                      </c:pt>
                      <c:pt idx="126">
                        <c:v>22.49575699101166</c:v>
                      </c:pt>
                      <c:pt idx="127">
                        <c:v>22.84709548197155</c:v>
                      </c:pt>
                      <c:pt idx="128">
                        <c:v>21.50332358002381</c:v>
                      </c:pt>
                      <c:pt idx="129">
                        <c:v>19.513772200338941</c:v>
                      </c:pt>
                      <c:pt idx="130">
                        <c:v>15.60756759806244</c:v>
                      </c:pt>
                      <c:pt idx="131">
                        <c:v>14.54052735050213</c:v>
                      </c:pt>
                      <c:pt idx="132">
                        <c:v>12.718975274140069</c:v>
                      </c:pt>
                      <c:pt idx="133">
                        <c:v>11.48388016051944</c:v>
                      </c:pt>
                      <c:pt idx="134">
                        <c:v>9.8253318469904283</c:v>
                      </c:pt>
                      <c:pt idx="135">
                        <c:v>7.8346434458358756</c:v>
                      </c:pt>
                      <c:pt idx="136">
                        <c:v>5.9882666224641596</c:v>
                      </c:pt>
                      <c:pt idx="137">
                        <c:v>9.0425217246257201</c:v>
                      </c:pt>
                      <c:pt idx="138">
                        <c:v>9.0395735682626785</c:v>
                      </c:pt>
                      <c:pt idx="139">
                        <c:v>8.9405072847259355</c:v>
                      </c:pt>
                      <c:pt idx="140">
                        <c:v>7.5056430106464624</c:v>
                      </c:pt>
                      <c:pt idx="141">
                        <c:v>7.1922757120927319</c:v>
                      </c:pt>
                      <c:pt idx="142">
                        <c:v>5.7944908348299951</c:v>
                      </c:pt>
                      <c:pt idx="143">
                        <c:v>6.7887978427175373</c:v>
                      </c:pt>
                      <c:pt idx="144">
                        <c:v>6.2747213946971554</c:v>
                      </c:pt>
                      <c:pt idx="145">
                        <c:v>6.206171753115461</c:v>
                      </c:pt>
                      <c:pt idx="146">
                        <c:v>6.137652456433865</c:v>
                      </c:pt>
                      <c:pt idx="147">
                        <c:v>4.9938919635762691</c:v>
                      </c:pt>
                      <c:pt idx="148">
                        <c:v>6.5467554323680641</c:v>
                      </c:pt>
                      <c:pt idx="149">
                        <c:v>6.7681257230077856</c:v>
                      </c:pt>
                      <c:pt idx="150">
                        <c:v>8.4896106672988303</c:v>
                      </c:pt>
                      <c:pt idx="151">
                        <c:v>10.46347479979798</c:v>
                      </c:pt>
                      <c:pt idx="152">
                        <c:v>10.34585920784075</c:v>
                      </c:pt>
                      <c:pt idx="153">
                        <c:v>11.4522449050025</c:v>
                      </c:pt>
                      <c:pt idx="154">
                        <c:v>8.8734777605649064</c:v>
                      </c:pt>
                      <c:pt idx="155">
                        <c:v>8.0319418248132592</c:v>
                      </c:pt>
                      <c:pt idx="156">
                        <c:v>8.4845770066121773</c:v>
                      </c:pt>
                      <c:pt idx="157">
                        <c:v>9.033580444958826</c:v>
                      </c:pt>
                      <c:pt idx="158">
                        <c:v>9.6850364024043092</c:v>
                      </c:pt>
                      <c:pt idx="159">
                        <c:v>10.289399596787691</c:v>
                      </c:pt>
                      <c:pt idx="160">
                        <c:v>12.82701707747275</c:v>
                      </c:pt>
                      <c:pt idx="161">
                        <c:v>13.88288891817159</c:v>
                      </c:pt>
                      <c:pt idx="162">
                        <c:v>12.101581825529211</c:v>
                      </c:pt>
                      <c:pt idx="163">
                        <c:v>12.14088218669859</c:v>
                      </c:pt>
                      <c:pt idx="164">
                        <c:v>12.01210461652586</c:v>
                      </c:pt>
                      <c:pt idx="165">
                        <c:v>13.17199732320953</c:v>
                      </c:pt>
                      <c:pt idx="166">
                        <c:v>12.713297061013501</c:v>
                      </c:pt>
                      <c:pt idx="167">
                        <c:v>11.5238891752673</c:v>
                      </c:pt>
                      <c:pt idx="168">
                        <c:v>9.455354627761194</c:v>
                      </c:pt>
                      <c:pt idx="169">
                        <c:v>9.1277238554046392</c:v>
                      </c:pt>
                      <c:pt idx="170">
                        <c:v>7.94922138405704</c:v>
                      </c:pt>
                      <c:pt idx="171">
                        <c:v>8.147085512325031</c:v>
                      </c:pt>
                      <c:pt idx="172">
                        <c:v>9.2369800766735377</c:v>
                      </c:pt>
                      <c:pt idx="173">
                        <c:v>7.4276079941234929</c:v>
                      </c:pt>
                      <c:pt idx="174">
                        <c:v>5.4026236606059594</c:v>
                      </c:pt>
                      <c:pt idx="175">
                        <c:v>4.8010070131151306</c:v>
                      </c:pt>
                      <c:pt idx="176">
                        <c:v>5.8235697346550843</c:v>
                      </c:pt>
                      <c:pt idx="177">
                        <c:v>4.7329181344908617</c:v>
                      </c:pt>
                      <c:pt idx="178">
                        <c:v>4.7254963954002989</c:v>
                      </c:pt>
                      <c:pt idx="179">
                        <c:v>4.1068884367744687</c:v>
                      </c:pt>
                      <c:pt idx="180">
                        <c:v>4.0658534719984338</c:v>
                      </c:pt>
                      <c:pt idx="181">
                        <c:v>3.967538279891798</c:v>
                      </c:pt>
                      <c:pt idx="182">
                        <c:v>3.363452728948241</c:v>
                      </c:pt>
                      <c:pt idx="183">
                        <c:v>3.8026681401832461</c:v>
                      </c:pt>
                      <c:pt idx="184">
                        <c:v>3.652153059549871</c:v>
                      </c:pt>
                      <c:pt idx="185">
                        <c:v>3.2624215322406429</c:v>
                      </c:pt>
                      <c:pt idx="186">
                        <c:v>2.2726439635169959</c:v>
                      </c:pt>
                      <c:pt idx="187">
                        <c:v>2.9955647062532331</c:v>
                      </c:pt>
                      <c:pt idx="188">
                        <c:v>3.528279832021938</c:v>
                      </c:pt>
                      <c:pt idx="189">
                        <c:v>2.3427740916498121</c:v>
                      </c:pt>
                      <c:pt idx="190">
                        <c:v>2.3645593760984669</c:v>
                      </c:pt>
                      <c:pt idx="191">
                        <c:v>1.215765074358826</c:v>
                      </c:pt>
                      <c:pt idx="192">
                        <c:v>1.628128119981249</c:v>
                      </c:pt>
                      <c:pt idx="193">
                        <c:v>1.5052601449924179</c:v>
                      </c:pt>
                      <c:pt idx="194">
                        <c:v>1.6515051450331579</c:v>
                      </c:pt>
                      <c:pt idx="195">
                        <c:v>0.90168595634341597</c:v>
                      </c:pt>
                      <c:pt idx="196">
                        <c:v>1.4768107537561801</c:v>
                      </c:pt>
                      <c:pt idx="197">
                        <c:v>0.48735253355130709</c:v>
                      </c:pt>
                      <c:pt idx="198">
                        <c:v>0.81113382986911575</c:v>
                      </c:pt>
                      <c:pt idx="199">
                        <c:v>2.3728595509565928</c:v>
                      </c:pt>
                      <c:pt idx="200">
                        <c:v>2.5648548411999972</c:v>
                      </c:pt>
                      <c:pt idx="201">
                        <c:v>2.291355889593417</c:v>
                      </c:pt>
                      <c:pt idx="202">
                        <c:v>1.2818621771039691</c:v>
                      </c:pt>
                      <c:pt idx="203">
                        <c:v>-0.11810850850648549</c:v>
                      </c:pt>
                      <c:pt idx="204">
                        <c:v>-0.67778409350910562</c:v>
                      </c:pt>
                      <c:pt idx="205">
                        <c:v>-1.1236995172339079</c:v>
                      </c:pt>
                      <c:pt idx="206">
                        <c:v>-0.33675334392735562</c:v>
                      </c:pt>
                      <c:pt idx="207">
                        <c:v>0.68714105313023999</c:v>
                      </c:pt>
                      <c:pt idx="208">
                        <c:v>0.2179999726114922</c:v>
                      </c:pt>
                      <c:pt idx="209">
                        <c:v>1.573524783609167</c:v>
                      </c:pt>
                      <c:pt idx="210">
                        <c:v>0.79101627621277204</c:v>
                      </c:pt>
                    </c:numCache>
                  </c:numRef>
                </c:val>
                <c:smooth val="0"/>
                <c:extLst xmlns:c15="http://schemas.microsoft.com/office/drawing/2012/chart">
                  <c:ext xmlns:c16="http://schemas.microsoft.com/office/drawing/2014/chart" uri="{C3380CC4-5D6E-409C-BE32-E72D297353CC}">
                    <c16:uniqueId val="{0000000B-437E-4A1B-987E-5095C6A890F7}"/>
                  </c:ext>
                </c:extLst>
              </c15:ser>
            </c15:filteredLineSeries>
            <c15:filteredLineSeries>
              <c15:ser>
                <c:idx val="5"/>
                <c:order val="5"/>
                <c:tx>
                  <c:strRef>
                    <c:extLst xmlns:c15="http://schemas.microsoft.com/office/drawing/2012/chart">
                      <c:ext xmlns:c15="http://schemas.microsoft.com/office/drawing/2012/chart" uri="{02D57815-91ED-43cb-92C2-25804820EDAC}">
                        <c15:formulaRef>
                          <c15:sqref>'GDP_GROWTH AE'!$G$1</c15:sqref>
                        </c15:formulaRef>
                      </c:ext>
                    </c:extLst>
                    <c:strCache>
                      <c:ptCount val="1"/>
                      <c:pt idx="0">
                        <c:v>Italy</c:v>
                      </c:pt>
                    </c:strCache>
                  </c:strRef>
                </c:tx>
                <c:spPr>
                  <a:ln w="19050" cap="rnd">
                    <a:solidFill>
                      <a:schemeClr val="accent6"/>
                    </a:solidFill>
                    <a:round/>
                  </a:ln>
                  <a:effectLst/>
                </c:spPr>
                <c:marker>
                  <c:symbol val="none"/>
                </c:marker>
                <c:cat>
                  <c:numRef>
                    <c:extLst xmlns:c15="http://schemas.microsoft.com/office/drawing/2012/chart">
                      <c:ext xmlns:c15="http://schemas.microsoft.com/office/drawing/2012/chart" uri="{02D57815-91ED-43cb-92C2-25804820EDAC}">
                        <c15:formulaRef>
                          <c15:sqref>'GDP_GROWTH AE'!$A$3:$A$213</c15:sqref>
                        </c15:formulaRef>
                      </c:ext>
                    </c:extLst>
                    <c:numCache>
                      <c:formatCode>m/d/yyyy</c:formatCode>
                      <c:ptCount val="211"/>
                      <c:pt idx="0">
                        <c:v>43443</c:v>
                      </c:pt>
                      <c:pt idx="1">
                        <c:v>43450</c:v>
                      </c:pt>
                      <c:pt idx="2">
                        <c:v>43457</c:v>
                      </c:pt>
                      <c:pt idx="3">
                        <c:v>43464</c:v>
                      </c:pt>
                      <c:pt idx="4">
                        <c:v>43471</c:v>
                      </c:pt>
                      <c:pt idx="5">
                        <c:v>43478</c:v>
                      </c:pt>
                      <c:pt idx="6">
                        <c:v>43485</c:v>
                      </c:pt>
                      <c:pt idx="7">
                        <c:v>43492</c:v>
                      </c:pt>
                      <c:pt idx="8">
                        <c:v>43499</c:v>
                      </c:pt>
                      <c:pt idx="9">
                        <c:v>43506</c:v>
                      </c:pt>
                      <c:pt idx="10">
                        <c:v>43513</c:v>
                      </c:pt>
                      <c:pt idx="11">
                        <c:v>43520</c:v>
                      </c:pt>
                      <c:pt idx="12">
                        <c:v>43527</c:v>
                      </c:pt>
                      <c:pt idx="13">
                        <c:v>43534</c:v>
                      </c:pt>
                      <c:pt idx="14">
                        <c:v>43541</c:v>
                      </c:pt>
                      <c:pt idx="15">
                        <c:v>43548</c:v>
                      </c:pt>
                      <c:pt idx="16">
                        <c:v>43555</c:v>
                      </c:pt>
                      <c:pt idx="17">
                        <c:v>43562</c:v>
                      </c:pt>
                      <c:pt idx="18">
                        <c:v>43569</c:v>
                      </c:pt>
                      <c:pt idx="19">
                        <c:v>43576</c:v>
                      </c:pt>
                      <c:pt idx="20">
                        <c:v>43583</c:v>
                      </c:pt>
                      <c:pt idx="21">
                        <c:v>43590</c:v>
                      </c:pt>
                      <c:pt idx="22">
                        <c:v>43597</c:v>
                      </c:pt>
                      <c:pt idx="23">
                        <c:v>43604</c:v>
                      </c:pt>
                      <c:pt idx="24">
                        <c:v>43611</c:v>
                      </c:pt>
                      <c:pt idx="25">
                        <c:v>43618</c:v>
                      </c:pt>
                      <c:pt idx="26">
                        <c:v>43625</c:v>
                      </c:pt>
                      <c:pt idx="27">
                        <c:v>43632</c:v>
                      </c:pt>
                      <c:pt idx="28">
                        <c:v>43639</c:v>
                      </c:pt>
                      <c:pt idx="29">
                        <c:v>43646</c:v>
                      </c:pt>
                      <c:pt idx="30">
                        <c:v>43653</c:v>
                      </c:pt>
                      <c:pt idx="31">
                        <c:v>43660</c:v>
                      </c:pt>
                      <c:pt idx="32">
                        <c:v>43667</c:v>
                      </c:pt>
                      <c:pt idx="33">
                        <c:v>43674</c:v>
                      </c:pt>
                      <c:pt idx="34">
                        <c:v>43681</c:v>
                      </c:pt>
                      <c:pt idx="35">
                        <c:v>43688</c:v>
                      </c:pt>
                      <c:pt idx="36">
                        <c:v>43695</c:v>
                      </c:pt>
                      <c:pt idx="37">
                        <c:v>43702</c:v>
                      </c:pt>
                      <c:pt idx="38">
                        <c:v>43709</c:v>
                      </c:pt>
                      <c:pt idx="39">
                        <c:v>43716</c:v>
                      </c:pt>
                      <c:pt idx="40">
                        <c:v>43723</c:v>
                      </c:pt>
                      <c:pt idx="41">
                        <c:v>43730</c:v>
                      </c:pt>
                      <c:pt idx="42">
                        <c:v>43737</c:v>
                      </c:pt>
                      <c:pt idx="43">
                        <c:v>43744</c:v>
                      </c:pt>
                      <c:pt idx="44">
                        <c:v>43751</c:v>
                      </c:pt>
                      <c:pt idx="45">
                        <c:v>43758</c:v>
                      </c:pt>
                      <c:pt idx="46">
                        <c:v>43765</c:v>
                      </c:pt>
                      <c:pt idx="47">
                        <c:v>43772</c:v>
                      </c:pt>
                      <c:pt idx="48">
                        <c:v>43779</c:v>
                      </c:pt>
                      <c:pt idx="49">
                        <c:v>43786</c:v>
                      </c:pt>
                      <c:pt idx="50">
                        <c:v>43793</c:v>
                      </c:pt>
                      <c:pt idx="51">
                        <c:v>43800</c:v>
                      </c:pt>
                      <c:pt idx="52">
                        <c:v>43807</c:v>
                      </c:pt>
                      <c:pt idx="53">
                        <c:v>43814</c:v>
                      </c:pt>
                      <c:pt idx="54">
                        <c:v>43821</c:v>
                      </c:pt>
                      <c:pt idx="55">
                        <c:v>43828</c:v>
                      </c:pt>
                      <c:pt idx="56">
                        <c:v>43835</c:v>
                      </c:pt>
                      <c:pt idx="57">
                        <c:v>43842</c:v>
                      </c:pt>
                      <c:pt idx="58">
                        <c:v>43849</c:v>
                      </c:pt>
                      <c:pt idx="59">
                        <c:v>43856</c:v>
                      </c:pt>
                      <c:pt idx="60">
                        <c:v>43863</c:v>
                      </c:pt>
                      <c:pt idx="61">
                        <c:v>43870</c:v>
                      </c:pt>
                      <c:pt idx="62">
                        <c:v>43877</c:v>
                      </c:pt>
                      <c:pt idx="63">
                        <c:v>43884</c:v>
                      </c:pt>
                      <c:pt idx="64">
                        <c:v>43891</c:v>
                      </c:pt>
                      <c:pt idx="65">
                        <c:v>43898</c:v>
                      </c:pt>
                      <c:pt idx="66">
                        <c:v>43905</c:v>
                      </c:pt>
                      <c:pt idx="67">
                        <c:v>43912</c:v>
                      </c:pt>
                      <c:pt idx="68">
                        <c:v>43919</c:v>
                      </c:pt>
                      <c:pt idx="69">
                        <c:v>43926</c:v>
                      </c:pt>
                      <c:pt idx="70">
                        <c:v>43933</c:v>
                      </c:pt>
                      <c:pt idx="71">
                        <c:v>43940</c:v>
                      </c:pt>
                      <c:pt idx="72">
                        <c:v>43947</c:v>
                      </c:pt>
                      <c:pt idx="73">
                        <c:v>43954</c:v>
                      </c:pt>
                      <c:pt idx="74">
                        <c:v>43961</c:v>
                      </c:pt>
                      <c:pt idx="75">
                        <c:v>43968</c:v>
                      </c:pt>
                      <c:pt idx="76">
                        <c:v>43975</c:v>
                      </c:pt>
                      <c:pt idx="77">
                        <c:v>43982</c:v>
                      </c:pt>
                      <c:pt idx="78">
                        <c:v>43989</c:v>
                      </c:pt>
                      <c:pt idx="79">
                        <c:v>43996</c:v>
                      </c:pt>
                      <c:pt idx="80">
                        <c:v>44003</c:v>
                      </c:pt>
                      <c:pt idx="81">
                        <c:v>44010</c:v>
                      </c:pt>
                      <c:pt idx="82">
                        <c:v>44017</c:v>
                      </c:pt>
                      <c:pt idx="83">
                        <c:v>44024</c:v>
                      </c:pt>
                      <c:pt idx="84">
                        <c:v>44031</c:v>
                      </c:pt>
                      <c:pt idx="85">
                        <c:v>44038</c:v>
                      </c:pt>
                      <c:pt idx="86">
                        <c:v>44045</c:v>
                      </c:pt>
                      <c:pt idx="87">
                        <c:v>44052</c:v>
                      </c:pt>
                      <c:pt idx="88">
                        <c:v>44059</c:v>
                      </c:pt>
                      <c:pt idx="89">
                        <c:v>44066</c:v>
                      </c:pt>
                      <c:pt idx="90">
                        <c:v>44073</c:v>
                      </c:pt>
                      <c:pt idx="91">
                        <c:v>44080</c:v>
                      </c:pt>
                      <c:pt idx="92">
                        <c:v>44087</c:v>
                      </c:pt>
                      <c:pt idx="93">
                        <c:v>44094</c:v>
                      </c:pt>
                      <c:pt idx="94">
                        <c:v>44101</c:v>
                      </c:pt>
                      <c:pt idx="95">
                        <c:v>44108</c:v>
                      </c:pt>
                      <c:pt idx="96">
                        <c:v>44115</c:v>
                      </c:pt>
                      <c:pt idx="97">
                        <c:v>44122</c:v>
                      </c:pt>
                      <c:pt idx="98">
                        <c:v>44129</c:v>
                      </c:pt>
                      <c:pt idx="99">
                        <c:v>44136</c:v>
                      </c:pt>
                      <c:pt idx="100">
                        <c:v>44143</c:v>
                      </c:pt>
                      <c:pt idx="101">
                        <c:v>44150</c:v>
                      </c:pt>
                      <c:pt idx="102">
                        <c:v>44157</c:v>
                      </c:pt>
                      <c:pt idx="103">
                        <c:v>44164</c:v>
                      </c:pt>
                      <c:pt idx="104">
                        <c:v>44171</c:v>
                      </c:pt>
                      <c:pt idx="105">
                        <c:v>44178</c:v>
                      </c:pt>
                      <c:pt idx="106">
                        <c:v>44185</c:v>
                      </c:pt>
                      <c:pt idx="107">
                        <c:v>44192</c:v>
                      </c:pt>
                      <c:pt idx="108">
                        <c:v>44199</c:v>
                      </c:pt>
                      <c:pt idx="109">
                        <c:v>44206</c:v>
                      </c:pt>
                      <c:pt idx="110">
                        <c:v>44213</c:v>
                      </c:pt>
                      <c:pt idx="111">
                        <c:v>44220</c:v>
                      </c:pt>
                      <c:pt idx="112">
                        <c:v>44227</c:v>
                      </c:pt>
                      <c:pt idx="113">
                        <c:v>44234</c:v>
                      </c:pt>
                      <c:pt idx="114">
                        <c:v>44241</c:v>
                      </c:pt>
                      <c:pt idx="115">
                        <c:v>44248</c:v>
                      </c:pt>
                      <c:pt idx="116">
                        <c:v>44255</c:v>
                      </c:pt>
                      <c:pt idx="117">
                        <c:v>44262</c:v>
                      </c:pt>
                      <c:pt idx="118">
                        <c:v>44269</c:v>
                      </c:pt>
                      <c:pt idx="119">
                        <c:v>44276</c:v>
                      </c:pt>
                      <c:pt idx="120">
                        <c:v>44283</c:v>
                      </c:pt>
                      <c:pt idx="121">
                        <c:v>44290</c:v>
                      </c:pt>
                      <c:pt idx="122">
                        <c:v>44297</c:v>
                      </c:pt>
                      <c:pt idx="123">
                        <c:v>44304</c:v>
                      </c:pt>
                      <c:pt idx="124">
                        <c:v>44311</c:v>
                      </c:pt>
                      <c:pt idx="125">
                        <c:v>44318</c:v>
                      </c:pt>
                      <c:pt idx="126">
                        <c:v>44325</c:v>
                      </c:pt>
                      <c:pt idx="127">
                        <c:v>44332</c:v>
                      </c:pt>
                      <c:pt idx="128">
                        <c:v>44339</c:v>
                      </c:pt>
                      <c:pt idx="129">
                        <c:v>44346</c:v>
                      </c:pt>
                      <c:pt idx="130">
                        <c:v>44353</c:v>
                      </c:pt>
                      <c:pt idx="131">
                        <c:v>44360</c:v>
                      </c:pt>
                      <c:pt idx="132">
                        <c:v>44367</c:v>
                      </c:pt>
                      <c:pt idx="133">
                        <c:v>44374</c:v>
                      </c:pt>
                      <c:pt idx="134">
                        <c:v>44381</c:v>
                      </c:pt>
                      <c:pt idx="135">
                        <c:v>44388</c:v>
                      </c:pt>
                      <c:pt idx="136">
                        <c:v>44395</c:v>
                      </c:pt>
                      <c:pt idx="137">
                        <c:v>44402</c:v>
                      </c:pt>
                      <c:pt idx="138">
                        <c:v>44409</c:v>
                      </c:pt>
                      <c:pt idx="139">
                        <c:v>44416</c:v>
                      </c:pt>
                      <c:pt idx="140">
                        <c:v>44423</c:v>
                      </c:pt>
                      <c:pt idx="141">
                        <c:v>44430</c:v>
                      </c:pt>
                      <c:pt idx="142">
                        <c:v>44437</c:v>
                      </c:pt>
                      <c:pt idx="143">
                        <c:v>44444</c:v>
                      </c:pt>
                      <c:pt idx="144">
                        <c:v>44451</c:v>
                      </c:pt>
                      <c:pt idx="145">
                        <c:v>44458</c:v>
                      </c:pt>
                      <c:pt idx="146">
                        <c:v>44465</c:v>
                      </c:pt>
                      <c:pt idx="147">
                        <c:v>44472</c:v>
                      </c:pt>
                      <c:pt idx="148">
                        <c:v>44479</c:v>
                      </c:pt>
                      <c:pt idx="149">
                        <c:v>44486</c:v>
                      </c:pt>
                      <c:pt idx="150">
                        <c:v>44493</c:v>
                      </c:pt>
                      <c:pt idx="151">
                        <c:v>44500</c:v>
                      </c:pt>
                      <c:pt idx="152">
                        <c:v>44507</c:v>
                      </c:pt>
                      <c:pt idx="153">
                        <c:v>44514</c:v>
                      </c:pt>
                      <c:pt idx="154">
                        <c:v>44521</c:v>
                      </c:pt>
                      <c:pt idx="155">
                        <c:v>44528</c:v>
                      </c:pt>
                      <c:pt idx="156">
                        <c:v>44535</c:v>
                      </c:pt>
                      <c:pt idx="157">
                        <c:v>44542</c:v>
                      </c:pt>
                      <c:pt idx="158">
                        <c:v>44549</c:v>
                      </c:pt>
                      <c:pt idx="159">
                        <c:v>44556</c:v>
                      </c:pt>
                      <c:pt idx="160">
                        <c:v>44563</c:v>
                      </c:pt>
                      <c:pt idx="161">
                        <c:v>44570</c:v>
                      </c:pt>
                      <c:pt idx="162">
                        <c:v>44577</c:v>
                      </c:pt>
                      <c:pt idx="163">
                        <c:v>44584</c:v>
                      </c:pt>
                      <c:pt idx="164">
                        <c:v>44591</c:v>
                      </c:pt>
                      <c:pt idx="165">
                        <c:v>44598</c:v>
                      </c:pt>
                      <c:pt idx="166">
                        <c:v>44605</c:v>
                      </c:pt>
                      <c:pt idx="167">
                        <c:v>44612</c:v>
                      </c:pt>
                      <c:pt idx="168">
                        <c:v>44619</c:v>
                      </c:pt>
                      <c:pt idx="169">
                        <c:v>44626</c:v>
                      </c:pt>
                      <c:pt idx="170">
                        <c:v>44633</c:v>
                      </c:pt>
                      <c:pt idx="171">
                        <c:v>44640</c:v>
                      </c:pt>
                      <c:pt idx="172">
                        <c:v>44647</c:v>
                      </c:pt>
                      <c:pt idx="173">
                        <c:v>44654</c:v>
                      </c:pt>
                      <c:pt idx="174">
                        <c:v>44661</c:v>
                      </c:pt>
                      <c:pt idx="175">
                        <c:v>44668</c:v>
                      </c:pt>
                      <c:pt idx="176">
                        <c:v>44675</c:v>
                      </c:pt>
                      <c:pt idx="177">
                        <c:v>44682</c:v>
                      </c:pt>
                      <c:pt idx="178">
                        <c:v>44689</c:v>
                      </c:pt>
                      <c:pt idx="179">
                        <c:v>44696</c:v>
                      </c:pt>
                      <c:pt idx="180">
                        <c:v>44703</c:v>
                      </c:pt>
                      <c:pt idx="181">
                        <c:v>44710</c:v>
                      </c:pt>
                      <c:pt idx="182">
                        <c:v>44717</c:v>
                      </c:pt>
                      <c:pt idx="183">
                        <c:v>44724</c:v>
                      </c:pt>
                      <c:pt idx="184">
                        <c:v>44731</c:v>
                      </c:pt>
                      <c:pt idx="185">
                        <c:v>44738</c:v>
                      </c:pt>
                      <c:pt idx="186">
                        <c:v>44745</c:v>
                      </c:pt>
                      <c:pt idx="187">
                        <c:v>44752</c:v>
                      </c:pt>
                      <c:pt idx="188">
                        <c:v>44759</c:v>
                      </c:pt>
                      <c:pt idx="189">
                        <c:v>44766</c:v>
                      </c:pt>
                      <c:pt idx="190">
                        <c:v>44773</c:v>
                      </c:pt>
                      <c:pt idx="191">
                        <c:v>44780</c:v>
                      </c:pt>
                      <c:pt idx="192">
                        <c:v>44787</c:v>
                      </c:pt>
                      <c:pt idx="193">
                        <c:v>44794</c:v>
                      </c:pt>
                      <c:pt idx="194">
                        <c:v>44801</c:v>
                      </c:pt>
                      <c:pt idx="195">
                        <c:v>44808</c:v>
                      </c:pt>
                      <c:pt idx="196">
                        <c:v>44815</c:v>
                      </c:pt>
                      <c:pt idx="197">
                        <c:v>44822</c:v>
                      </c:pt>
                      <c:pt idx="198">
                        <c:v>44829</c:v>
                      </c:pt>
                      <c:pt idx="199">
                        <c:v>44836</c:v>
                      </c:pt>
                      <c:pt idx="200">
                        <c:v>44843</c:v>
                      </c:pt>
                      <c:pt idx="201">
                        <c:v>44850</c:v>
                      </c:pt>
                      <c:pt idx="202">
                        <c:v>44857</c:v>
                      </c:pt>
                      <c:pt idx="203">
                        <c:v>44864</c:v>
                      </c:pt>
                      <c:pt idx="204">
                        <c:v>44871</c:v>
                      </c:pt>
                      <c:pt idx="205">
                        <c:v>44878</c:v>
                      </c:pt>
                      <c:pt idx="206">
                        <c:v>44885</c:v>
                      </c:pt>
                      <c:pt idx="207">
                        <c:v>44892</c:v>
                      </c:pt>
                      <c:pt idx="208">
                        <c:v>44899</c:v>
                      </c:pt>
                      <c:pt idx="209">
                        <c:v>44906</c:v>
                      </c:pt>
                      <c:pt idx="210">
                        <c:v>44913</c:v>
                      </c:pt>
                    </c:numCache>
                  </c:numRef>
                </c:cat>
                <c:val>
                  <c:numRef>
                    <c:extLst xmlns:c15="http://schemas.microsoft.com/office/drawing/2012/chart">
                      <c:ext xmlns:c15="http://schemas.microsoft.com/office/drawing/2012/chart" uri="{02D57815-91ED-43cb-92C2-25804820EDAC}">
                        <c15:formulaRef>
                          <c15:sqref>'GDP_GROWTH AE'!$G$3:$G$213</c15:sqref>
                        </c15:formulaRef>
                      </c:ext>
                    </c:extLst>
                    <c:numCache>
                      <c:formatCode>General</c:formatCode>
                      <c:ptCount val="211"/>
                      <c:pt idx="0">
                        <c:v>1.150606702754879</c:v>
                      </c:pt>
                      <c:pt idx="1">
                        <c:v>2.1339034938393588</c:v>
                      </c:pt>
                      <c:pt idx="2">
                        <c:v>1.232482922866585</c:v>
                      </c:pt>
                      <c:pt idx="3">
                        <c:v>1.3275741566046291</c:v>
                      </c:pt>
                      <c:pt idx="4">
                        <c:v>0.70709515547876944</c:v>
                      </c:pt>
                      <c:pt idx="5">
                        <c:v>2.0824396920492529</c:v>
                      </c:pt>
                      <c:pt idx="6">
                        <c:v>1.0454639717519181</c:v>
                      </c:pt>
                      <c:pt idx="7">
                        <c:v>0.38463529042331729</c:v>
                      </c:pt>
                      <c:pt idx="8">
                        <c:v>1.272813737246473</c:v>
                      </c:pt>
                      <c:pt idx="9">
                        <c:v>1.294462640766527</c:v>
                      </c:pt>
                      <c:pt idx="10">
                        <c:v>1.2036082544399449</c:v>
                      </c:pt>
                      <c:pt idx="11">
                        <c:v>2.050407149238207</c:v>
                      </c:pt>
                      <c:pt idx="12">
                        <c:v>1.392545527320834</c:v>
                      </c:pt>
                      <c:pt idx="13">
                        <c:v>2.3073854104310749</c:v>
                      </c:pt>
                      <c:pt idx="14">
                        <c:v>1.505445421753167</c:v>
                      </c:pt>
                      <c:pt idx="15">
                        <c:v>2.3703579785272249</c:v>
                      </c:pt>
                      <c:pt idx="16">
                        <c:v>0.73216562938400276</c:v>
                      </c:pt>
                      <c:pt idx="17">
                        <c:v>0.1012458857360941</c:v>
                      </c:pt>
                      <c:pt idx="18">
                        <c:v>1.553664635021849</c:v>
                      </c:pt>
                      <c:pt idx="19">
                        <c:v>2.7762196454171022</c:v>
                      </c:pt>
                      <c:pt idx="20">
                        <c:v>1.242443614194594</c:v>
                      </c:pt>
                      <c:pt idx="21">
                        <c:v>0.94267277976534536</c:v>
                      </c:pt>
                      <c:pt idx="22">
                        <c:v>0.67525239403577397</c:v>
                      </c:pt>
                      <c:pt idx="23">
                        <c:v>1.034330973381125</c:v>
                      </c:pt>
                      <c:pt idx="24">
                        <c:v>1.531614580936397</c:v>
                      </c:pt>
                      <c:pt idx="25">
                        <c:v>0.27334779101329998</c:v>
                      </c:pt>
                      <c:pt idx="26">
                        <c:v>1.3240135123420831</c:v>
                      </c:pt>
                      <c:pt idx="27">
                        <c:v>1.855368054420542</c:v>
                      </c:pt>
                      <c:pt idx="28">
                        <c:v>1.2461049343552799</c:v>
                      </c:pt>
                      <c:pt idx="29">
                        <c:v>0.69224980573615158</c:v>
                      </c:pt>
                      <c:pt idx="30">
                        <c:v>1.250979168410461</c:v>
                      </c:pt>
                      <c:pt idx="31">
                        <c:v>0.36973077525486647</c:v>
                      </c:pt>
                      <c:pt idx="32">
                        <c:v>-0.239654497151466</c:v>
                      </c:pt>
                      <c:pt idx="33">
                        <c:v>1.2552663292052459</c:v>
                      </c:pt>
                      <c:pt idx="34">
                        <c:v>1.632693301657774</c:v>
                      </c:pt>
                      <c:pt idx="35">
                        <c:v>-5.0196697591869843E-2</c:v>
                      </c:pt>
                      <c:pt idx="36">
                        <c:v>0.51323816167617253</c:v>
                      </c:pt>
                      <c:pt idx="37">
                        <c:v>-0.39623081301133778</c:v>
                      </c:pt>
                      <c:pt idx="38">
                        <c:v>1.378028930001044</c:v>
                      </c:pt>
                      <c:pt idx="39">
                        <c:v>1.1373113657411671</c:v>
                      </c:pt>
                      <c:pt idx="40">
                        <c:v>1.344694512759806</c:v>
                      </c:pt>
                      <c:pt idx="41">
                        <c:v>1.287739919931004</c:v>
                      </c:pt>
                      <c:pt idx="42">
                        <c:v>0.55005965597728301</c:v>
                      </c:pt>
                      <c:pt idx="43">
                        <c:v>0.56161275911411557</c:v>
                      </c:pt>
                      <c:pt idx="44">
                        <c:v>0.49752483539232428</c:v>
                      </c:pt>
                      <c:pt idx="45">
                        <c:v>0.6434669936022881</c:v>
                      </c:pt>
                      <c:pt idx="46">
                        <c:v>0.60615323282258859</c:v>
                      </c:pt>
                      <c:pt idx="47">
                        <c:v>0.270868806831079</c:v>
                      </c:pt>
                      <c:pt idx="48">
                        <c:v>1.0812313362084569</c:v>
                      </c:pt>
                      <c:pt idx="49">
                        <c:v>0.74630600973873951</c:v>
                      </c:pt>
                      <c:pt idx="50">
                        <c:v>1.481387198448439</c:v>
                      </c:pt>
                      <c:pt idx="51">
                        <c:v>1.0725268404459991</c:v>
                      </c:pt>
                      <c:pt idx="52">
                        <c:v>1.177517925334522</c:v>
                      </c:pt>
                      <c:pt idx="53">
                        <c:v>1.245100938821508</c:v>
                      </c:pt>
                      <c:pt idx="54">
                        <c:v>0.77956179256741764</c:v>
                      </c:pt>
                      <c:pt idx="55">
                        <c:v>1.256288879293155</c:v>
                      </c:pt>
                      <c:pt idx="56">
                        <c:v>0.87910773733316161</c:v>
                      </c:pt>
                      <c:pt idx="57">
                        <c:v>0.57167005962069128</c:v>
                      </c:pt>
                      <c:pt idx="58">
                        <c:v>0.15769754474499509</c:v>
                      </c:pt>
                      <c:pt idx="59">
                        <c:v>0.54084254853585922</c:v>
                      </c:pt>
                      <c:pt idx="60">
                        <c:v>1.7322412869933561</c:v>
                      </c:pt>
                      <c:pt idx="61">
                        <c:v>-0.62617013806950361</c:v>
                      </c:pt>
                      <c:pt idx="62">
                        <c:v>-3.5246453811135838</c:v>
                      </c:pt>
                      <c:pt idx="63">
                        <c:v>-5.8539917962072696</c:v>
                      </c:pt>
                      <c:pt idx="64">
                        <c:v>-6.5106144798124266</c:v>
                      </c:pt>
                      <c:pt idx="65">
                        <c:v>-15.16807002061717</c:v>
                      </c:pt>
                      <c:pt idx="66">
                        <c:v>-23.483528373529051</c:v>
                      </c:pt>
                      <c:pt idx="67">
                        <c:v>-24.885176097308079</c:v>
                      </c:pt>
                      <c:pt idx="68">
                        <c:v>-28.50842192649614</c:v>
                      </c:pt>
                      <c:pt idx="69">
                        <c:v>-26.717184011644061</c:v>
                      </c:pt>
                      <c:pt idx="70">
                        <c:v>-25.503499958833999</c:v>
                      </c:pt>
                      <c:pt idx="71">
                        <c:v>-27.757670897964871</c:v>
                      </c:pt>
                      <c:pt idx="72">
                        <c:v>-26.333900652751421</c:v>
                      </c:pt>
                      <c:pt idx="73">
                        <c:v>-22.713533803807259</c:v>
                      </c:pt>
                      <c:pt idx="74">
                        <c:v>-20.22526654831837</c:v>
                      </c:pt>
                      <c:pt idx="75">
                        <c:v>-16.507125070795169</c:v>
                      </c:pt>
                      <c:pt idx="76">
                        <c:v>-16.945837620116201</c:v>
                      </c:pt>
                      <c:pt idx="77">
                        <c:v>-10.383356233689179</c:v>
                      </c:pt>
                      <c:pt idx="78">
                        <c:v>-9.459092742001447</c:v>
                      </c:pt>
                      <c:pt idx="79">
                        <c:v>-6.3154631432396569</c:v>
                      </c:pt>
                      <c:pt idx="80">
                        <c:v>-6.1259882759385524</c:v>
                      </c:pt>
                      <c:pt idx="81">
                        <c:v>-4.1198725642772924</c:v>
                      </c:pt>
                      <c:pt idx="82">
                        <c:v>-5.4999962473297872</c:v>
                      </c:pt>
                      <c:pt idx="83">
                        <c:v>-4.0366601610711124</c:v>
                      </c:pt>
                      <c:pt idx="84">
                        <c:v>-4.4334807261564562</c:v>
                      </c:pt>
                      <c:pt idx="85">
                        <c:v>-3.3975622969786312</c:v>
                      </c:pt>
                      <c:pt idx="86">
                        <c:v>-3.8857200859913918</c:v>
                      </c:pt>
                      <c:pt idx="87">
                        <c:v>-6.3039654696415486</c:v>
                      </c:pt>
                      <c:pt idx="88">
                        <c:v>-5.591232940281011</c:v>
                      </c:pt>
                      <c:pt idx="89">
                        <c:v>-5.0702748956134407</c:v>
                      </c:pt>
                      <c:pt idx="90">
                        <c:v>-6.0473696626188733</c:v>
                      </c:pt>
                      <c:pt idx="91">
                        <c:v>-5.3939663543046086</c:v>
                      </c:pt>
                      <c:pt idx="92">
                        <c:v>-5.4672475204773061</c:v>
                      </c:pt>
                      <c:pt idx="93">
                        <c:v>-3.6335906556994728</c:v>
                      </c:pt>
                      <c:pt idx="94">
                        <c:v>-2.4103252498622521</c:v>
                      </c:pt>
                      <c:pt idx="95">
                        <c:v>-4.3451140930194834</c:v>
                      </c:pt>
                      <c:pt idx="96">
                        <c:v>-3.9774374004095701</c:v>
                      </c:pt>
                      <c:pt idx="97">
                        <c:v>-6.3378795508058872</c:v>
                      </c:pt>
                      <c:pt idx="98">
                        <c:v>-9.1295816735530888</c:v>
                      </c:pt>
                      <c:pt idx="99">
                        <c:v>-10.3814974851041</c:v>
                      </c:pt>
                      <c:pt idx="100">
                        <c:v>-9.3094293871601383</c:v>
                      </c:pt>
                      <c:pt idx="101">
                        <c:v>-8.2005325804394396</c:v>
                      </c:pt>
                      <c:pt idx="102">
                        <c:v>-6.7826587940811951</c:v>
                      </c:pt>
                      <c:pt idx="103">
                        <c:v>-6.1966301269622637</c:v>
                      </c:pt>
                      <c:pt idx="104">
                        <c:v>-4.8489264628749584</c:v>
                      </c:pt>
                      <c:pt idx="105">
                        <c:v>-4.631989541188843</c:v>
                      </c:pt>
                      <c:pt idx="106">
                        <c:v>-7.8410281396909154</c:v>
                      </c:pt>
                      <c:pt idx="107">
                        <c:v>-9.3380622783684863</c:v>
                      </c:pt>
                      <c:pt idx="108">
                        <c:v>-6.4300166042768039</c:v>
                      </c:pt>
                      <c:pt idx="109">
                        <c:v>-7.1202590443210507</c:v>
                      </c:pt>
                      <c:pt idx="110">
                        <c:v>-5.6208055738436711</c:v>
                      </c:pt>
                      <c:pt idx="111">
                        <c:v>-4.8006132435377706</c:v>
                      </c:pt>
                      <c:pt idx="112">
                        <c:v>-4.3133188085814886</c:v>
                      </c:pt>
                      <c:pt idx="113">
                        <c:v>-3.5632093859068892</c:v>
                      </c:pt>
                      <c:pt idx="114">
                        <c:v>-2.8453713389984761</c:v>
                      </c:pt>
                      <c:pt idx="115">
                        <c:v>-0.19214877534940311</c:v>
                      </c:pt>
                      <c:pt idx="116">
                        <c:v>1.3081291335885641</c:v>
                      </c:pt>
                      <c:pt idx="117">
                        <c:v>9.7511609560312085</c:v>
                      </c:pt>
                      <c:pt idx="118">
                        <c:v>17.539416519461518</c:v>
                      </c:pt>
                      <c:pt idx="119">
                        <c:v>18.96929378772813</c:v>
                      </c:pt>
                      <c:pt idx="120">
                        <c:v>21.26738310731648</c:v>
                      </c:pt>
                      <c:pt idx="121">
                        <c:v>24.600524740830721</c:v>
                      </c:pt>
                      <c:pt idx="122">
                        <c:v>25.524225291230941</c:v>
                      </c:pt>
                      <c:pt idx="123">
                        <c:v>26.502532284879411</c:v>
                      </c:pt>
                      <c:pt idx="124">
                        <c:v>25.625168876525489</c:v>
                      </c:pt>
                      <c:pt idx="125">
                        <c:v>23.227833773405269</c:v>
                      </c:pt>
                      <c:pt idx="126">
                        <c:v>20.9853003417666</c:v>
                      </c:pt>
                      <c:pt idx="127">
                        <c:v>15.24349224017857</c:v>
                      </c:pt>
                      <c:pt idx="128">
                        <c:v>14.68319827953631</c:v>
                      </c:pt>
                      <c:pt idx="129">
                        <c:v>11.882529080869929</c:v>
                      </c:pt>
                      <c:pt idx="130">
                        <c:v>10.140612622625831</c:v>
                      </c:pt>
                      <c:pt idx="131">
                        <c:v>7.1407427433723338</c:v>
                      </c:pt>
                      <c:pt idx="132">
                        <c:v>7.332966546551499</c:v>
                      </c:pt>
                      <c:pt idx="133">
                        <c:v>5.3995542888286279</c:v>
                      </c:pt>
                      <c:pt idx="134">
                        <c:v>6.1094611731198762</c:v>
                      </c:pt>
                      <c:pt idx="135">
                        <c:v>4.754529821657032</c:v>
                      </c:pt>
                      <c:pt idx="136">
                        <c:v>3.9001150352683029</c:v>
                      </c:pt>
                      <c:pt idx="137">
                        <c:v>4.2488399820507414</c:v>
                      </c:pt>
                      <c:pt idx="138">
                        <c:v>4.2842316098436859</c:v>
                      </c:pt>
                      <c:pt idx="139">
                        <c:v>3.3418504935150328</c:v>
                      </c:pt>
                      <c:pt idx="140">
                        <c:v>4.3565385720128429</c:v>
                      </c:pt>
                      <c:pt idx="141">
                        <c:v>4.8624741009489973</c:v>
                      </c:pt>
                      <c:pt idx="142">
                        <c:v>4.3374989427167128</c:v>
                      </c:pt>
                      <c:pt idx="143">
                        <c:v>5.0000656647790871</c:v>
                      </c:pt>
                      <c:pt idx="144">
                        <c:v>4.0107674806278144</c:v>
                      </c:pt>
                      <c:pt idx="145">
                        <c:v>3.1414133303762268</c:v>
                      </c:pt>
                      <c:pt idx="146">
                        <c:v>4.0313192460178948</c:v>
                      </c:pt>
                      <c:pt idx="147">
                        <c:v>4.4384623918725561</c:v>
                      </c:pt>
                      <c:pt idx="148">
                        <c:v>5.4565188952481289</c:v>
                      </c:pt>
                      <c:pt idx="149">
                        <c:v>6.928727562088234</c:v>
                      </c:pt>
                      <c:pt idx="150">
                        <c:v>10.17184491501548</c:v>
                      </c:pt>
                      <c:pt idx="151">
                        <c:v>9.8868833191575565</c:v>
                      </c:pt>
                      <c:pt idx="152">
                        <c:v>11.70602148167346</c:v>
                      </c:pt>
                      <c:pt idx="153">
                        <c:v>11.34409600699132</c:v>
                      </c:pt>
                      <c:pt idx="154">
                        <c:v>10.60570389206317</c:v>
                      </c:pt>
                      <c:pt idx="155">
                        <c:v>8.4183630469109385</c:v>
                      </c:pt>
                      <c:pt idx="156">
                        <c:v>8.8042901906532425</c:v>
                      </c:pt>
                      <c:pt idx="157">
                        <c:v>7.8162729532202677</c:v>
                      </c:pt>
                      <c:pt idx="158">
                        <c:v>6.4342393164795642</c:v>
                      </c:pt>
                      <c:pt idx="159">
                        <c:v>5.4568532167822026</c:v>
                      </c:pt>
                      <c:pt idx="160">
                        <c:v>5.5887014310678138</c:v>
                      </c:pt>
                      <c:pt idx="161">
                        <c:v>5.1387627560817997</c:v>
                      </c:pt>
                      <c:pt idx="162">
                        <c:v>3.7225312673746429</c:v>
                      </c:pt>
                      <c:pt idx="163">
                        <c:v>5.5675326801568854</c:v>
                      </c:pt>
                      <c:pt idx="164">
                        <c:v>5.9567895674332219</c:v>
                      </c:pt>
                      <c:pt idx="165">
                        <c:v>4.8868590579001721</c:v>
                      </c:pt>
                      <c:pt idx="166">
                        <c:v>6.6236193748932353</c:v>
                      </c:pt>
                      <c:pt idx="167">
                        <c:v>8.8839039126327783</c:v>
                      </c:pt>
                      <c:pt idx="168">
                        <c:v>7.5991489130400822</c:v>
                      </c:pt>
                      <c:pt idx="169">
                        <c:v>7.9859320427050724</c:v>
                      </c:pt>
                      <c:pt idx="170">
                        <c:v>8.6149889094437846</c:v>
                      </c:pt>
                      <c:pt idx="171">
                        <c:v>9.2159957121118143</c:v>
                      </c:pt>
                      <c:pt idx="172">
                        <c:v>9.4591210675401705</c:v>
                      </c:pt>
                      <c:pt idx="173">
                        <c:v>8.7927000786025413</c:v>
                      </c:pt>
                      <c:pt idx="174">
                        <c:v>7.5566941236608001</c:v>
                      </c:pt>
                      <c:pt idx="175">
                        <c:v>6.8808396456021139</c:v>
                      </c:pt>
                      <c:pt idx="176">
                        <c:v>5.5193117549964006</c:v>
                      </c:pt>
                      <c:pt idx="177">
                        <c:v>5.4670663422295194</c:v>
                      </c:pt>
                      <c:pt idx="178">
                        <c:v>4.6480418817086724</c:v>
                      </c:pt>
                      <c:pt idx="179">
                        <c:v>4.4640297572599383</c:v>
                      </c:pt>
                      <c:pt idx="180">
                        <c:v>4.8344306857617791</c:v>
                      </c:pt>
                      <c:pt idx="181">
                        <c:v>4.8614752225348186</c:v>
                      </c:pt>
                      <c:pt idx="182">
                        <c:v>4.4298373291567454</c:v>
                      </c:pt>
                      <c:pt idx="183">
                        <c:v>3.5312905562950041</c:v>
                      </c:pt>
                      <c:pt idx="184">
                        <c:v>3.2855664144638839</c:v>
                      </c:pt>
                      <c:pt idx="185">
                        <c:v>2.7030710742291828</c:v>
                      </c:pt>
                      <c:pt idx="186">
                        <c:v>2.4480194269410558</c:v>
                      </c:pt>
                      <c:pt idx="187">
                        <c:v>1.521520921125517</c:v>
                      </c:pt>
                      <c:pt idx="188">
                        <c:v>2.8266395824193511</c:v>
                      </c:pt>
                      <c:pt idx="189">
                        <c:v>1.135896474848445</c:v>
                      </c:pt>
                      <c:pt idx="190">
                        <c:v>2.7868034912364812</c:v>
                      </c:pt>
                      <c:pt idx="191">
                        <c:v>1.8320847032071299</c:v>
                      </c:pt>
                      <c:pt idx="192">
                        <c:v>0.8897695533689991</c:v>
                      </c:pt>
                      <c:pt idx="193">
                        <c:v>0.9725900964864822</c:v>
                      </c:pt>
                      <c:pt idx="194">
                        <c:v>1.9635490838888769</c:v>
                      </c:pt>
                      <c:pt idx="195">
                        <c:v>2.1397186506363428</c:v>
                      </c:pt>
                      <c:pt idx="196">
                        <c:v>1.227790213831695</c:v>
                      </c:pt>
                      <c:pt idx="197">
                        <c:v>2.226205588937034</c:v>
                      </c:pt>
                      <c:pt idx="198">
                        <c:v>2.3914229173550008</c:v>
                      </c:pt>
                      <c:pt idx="199">
                        <c:v>1.1378943493331699</c:v>
                      </c:pt>
                      <c:pt idx="200">
                        <c:v>0.77435884691654333</c:v>
                      </c:pt>
                      <c:pt idx="201">
                        <c:v>0.62962780403088869</c:v>
                      </c:pt>
                      <c:pt idx="202">
                        <c:v>1.4483135167537911</c:v>
                      </c:pt>
                      <c:pt idx="203">
                        <c:v>1.408396429912917</c:v>
                      </c:pt>
                      <c:pt idx="204">
                        <c:v>0.88158654338758902</c:v>
                      </c:pt>
                      <c:pt idx="205">
                        <c:v>0.85661513225821939</c:v>
                      </c:pt>
                      <c:pt idx="206">
                        <c:v>1.41054373814517</c:v>
                      </c:pt>
                      <c:pt idx="207">
                        <c:v>1.7465951613295969</c:v>
                      </c:pt>
                      <c:pt idx="208">
                        <c:v>2.983263491507357</c:v>
                      </c:pt>
                      <c:pt idx="209">
                        <c:v>2.5485774714237741</c:v>
                      </c:pt>
                      <c:pt idx="210">
                        <c:v>3.8637160030555262</c:v>
                      </c:pt>
                    </c:numCache>
                  </c:numRef>
                </c:val>
                <c:smooth val="0"/>
                <c:extLst xmlns:c15="http://schemas.microsoft.com/office/drawing/2012/chart">
                  <c:ext xmlns:c16="http://schemas.microsoft.com/office/drawing/2014/chart" uri="{C3380CC4-5D6E-409C-BE32-E72D297353CC}">
                    <c16:uniqueId val="{0000000C-437E-4A1B-987E-5095C6A890F7}"/>
                  </c:ext>
                </c:extLst>
              </c15:ser>
            </c15:filteredLineSeries>
            <c15:filteredLineSeries>
              <c15:ser>
                <c:idx val="6"/>
                <c:order val="6"/>
                <c:tx>
                  <c:strRef>
                    <c:extLst xmlns:c15="http://schemas.microsoft.com/office/drawing/2012/chart">
                      <c:ext xmlns:c15="http://schemas.microsoft.com/office/drawing/2012/chart" uri="{02D57815-91ED-43cb-92C2-25804820EDAC}">
                        <c15:formulaRef>
                          <c15:sqref>'GDP_GROWTH AE'!$H$1</c15:sqref>
                        </c15:formulaRef>
                      </c:ext>
                    </c:extLst>
                    <c:strCache>
                      <c:ptCount val="1"/>
                      <c:pt idx="0">
                        <c:v>Japan</c:v>
                      </c:pt>
                    </c:strCache>
                  </c:strRef>
                </c:tx>
                <c:spPr>
                  <a:ln w="19050" cap="rnd">
                    <a:solidFill>
                      <a:schemeClr val="accent3"/>
                    </a:solidFill>
                    <a:round/>
                  </a:ln>
                  <a:effectLst/>
                </c:spPr>
                <c:marker>
                  <c:symbol val="none"/>
                </c:marker>
                <c:cat>
                  <c:numRef>
                    <c:extLst xmlns:c15="http://schemas.microsoft.com/office/drawing/2012/chart">
                      <c:ext xmlns:c15="http://schemas.microsoft.com/office/drawing/2012/chart" uri="{02D57815-91ED-43cb-92C2-25804820EDAC}">
                        <c15:formulaRef>
                          <c15:sqref>'GDP_GROWTH AE'!$A$3:$A$213</c15:sqref>
                        </c15:formulaRef>
                      </c:ext>
                    </c:extLst>
                    <c:numCache>
                      <c:formatCode>m/d/yyyy</c:formatCode>
                      <c:ptCount val="211"/>
                      <c:pt idx="0">
                        <c:v>43443</c:v>
                      </c:pt>
                      <c:pt idx="1">
                        <c:v>43450</c:v>
                      </c:pt>
                      <c:pt idx="2">
                        <c:v>43457</c:v>
                      </c:pt>
                      <c:pt idx="3">
                        <c:v>43464</c:v>
                      </c:pt>
                      <c:pt idx="4">
                        <c:v>43471</c:v>
                      </c:pt>
                      <c:pt idx="5">
                        <c:v>43478</c:v>
                      </c:pt>
                      <c:pt idx="6">
                        <c:v>43485</c:v>
                      </c:pt>
                      <c:pt idx="7">
                        <c:v>43492</c:v>
                      </c:pt>
                      <c:pt idx="8">
                        <c:v>43499</c:v>
                      </c:pt>
                      <c:pt idx="9">
                        <c:v>43506</c:v>
                      </c:pt>
                      <c:pt idx="10">
                        <c:v>43513</c:v>
                      </c:pt>
                      <c:pt idx="11">
                        <c:v>43520</c:v>
                      </c:pt>
                      <c:pt idx="12">
                        <c:v>43527</c:v>
                      </c:pt>
                      <c:pt idx="13">
                        <c:v>43534</c:v>
                      </c:pt>
                      <c:pt idx="14">
                        <c:v>43541</c:v>
                      </c:pt>
                      <c:pt idx="15">
                        <c:v>43548</c:v>
                      </c:pt>
                      <c:pt idx="16">
                        <c:v>43555</c:v>
                      </c:pt>
                      <c:pt idx="17">
                        <c:v>43562</c:v>
                      </c:pt>
                      <c:pt idx="18">
                        <c:v>43569</c:v>
                      </c:pt>
                      <c:pt idx="19">
                        <c:v>43576</c:v>
                      </c:pt>
                      <c:pt idx="20">
                        <c:v>43583</c:v>
                      </c:pt>
                      <c:pt idx="21">
                        <c:v>43590</c:v>
                      </c:pt>
                      <c:pt idx="22">
                        <c:v>43597</c:v>
                      </c:pt>
                      <c:pt idx="23">
                        <c:v>43604</c:v>
                      </c:pt>
                      <c:pt idx="24">
                        <c:v>43611</c:v>
                      </c:pt>
                      <c:pt idx="25">
                        <c:v>43618</c:v>
                      </c:pt>
                      <c:pt idx="26">
                        <c:v>43625</c:v>
                      </c:pt>
                      <c:pt idx="27">
                        <c:v>43632</c:v>
                      </c:pt>
                      <c:pt idx="28">
                        <c:v>43639</c:v>
                      </c:pt>
                      <c:pt idx="29">
                        <c:v>43646</c:v>
                      </c:pt>
                      <c:pt idx="30">
                        <c:v>43653</c:v>
                      </c:pt>
                      <c:pt idx="31">
                        <c:v>43660</c:v>
                      </c:pt>
                      <c:pt idx="32">
                        <c:v>43667</c:v>
                      </c:pt>
                      <c:pt idx="33">
                        <c:v>43674</c:v>
                      </c:pt>
                      <c:pt idx="34">
                        <c:v>43681</c:v>
                      </c:pt>
                      <c:pt idx="35">
                        <c:v>43688</c:v>
                      </c:pt>
                      <c:pt idx="36">
                        <c:v>43695</c:v>
                      </c:pt>
                      <c:pt idx="37">
                        <c:v>43702</c:v>
                      </c:pt>
                      <c:pt idx="38">
                        <c:v>43709</c:v>
                      </c:pt>
                      <c:pt idx="39">
                        <c:v>43716</c:v>
                      </c:pt>
                      <c:pt idx="40">
                        <c:v>43723</c:v>
                      </c:pt>
                      <c:pt idx="41">
                        <c:v>43730</c:v>
                      </c:pt>
                      <c:pt idx="42">
                        <c:v>43737</c:v>
                      </c:pt>
                      <c:pt idx="43">
                        <c:v>43744</c:v>
                      </c:pt>
                      <c:pt idx="44">
                        <c:v>43751</c:v>
                      </c:pt>
                      <c:pt idx="45">
                        <c:v>43758</c:v>
                      </c:pt>
                      <c:pt idx="46">
                        <c:v>43765</c:v>
                      </c:pt>
                      <c:pt idx="47">
                        <c:v>43772</c:v>
                      </c:pt>
                      <c:pt idx="48">
                        <c:v>43779</c:v>
                      </c:pt>
                      <c:pt idx="49">
                        <c:v>43786</c:v>
                      </c:pt>
                      <c:pt idx="50">
                        <c:v>43793</c:v>
                      </c:pt>
                      <c:pt idx="51">
                        <c:v>43800</c:v>
                      </c:pt>
                      <c:pt idx="52">
                        <c:v>43807</c:v>
                      </c:pt>
                      <c:pt idx="53">
                        <c:v>43814</c:v>
                      </c:pt>
                      <c:pt idx="54">
                        <c:v>43821</c:v>
                      </c:pt>
                      <c:pt idx="55">
                        <c:v>43828</c:v>
                      </c:pt>
                      <c:pt idx="56">
                        <c:v>43835</c:v>
                      </c:pt>
                      <c:pt idx="57">
                        <c:v>43842</c:v>
                      </c:pt>
                      <c:pt idx="58">
                        <c:v>43849</c:v>
                      </c:pt>
                      <c:pt idx="59">
                        <c:v>43856</c:v>
                      </c:pt>
                      <c:pt idx="60">
                        <c:v>43863</c:v>
                      </c:pt>
                      <c:pt idx="61">
                        <c:v>43870</c:v>
                      </c:pt>
                      <c:pt idx="62">
                        <c:v>43877</c:v>
                      </c:pt>
                      <c:pt idx="63">
                        <c:v>43884</c:v>
                      </c:pt>
                      <c:pt idx="64">
                        <c:v>43891</c:v>
                      </c:pt>
                      <c:pt idx="65">
                        <c:v>43898</c:v>
                      </c:pt>
                      <c:pt idx="66">
                        <c:v>43905</c:v>
                      </c:pt>
                      <c:pt idx="67">
                        <c:v>43912</c:v>
                      </c:pt>
                      <c:pt idx="68">
                        <c:v>43919</c:v>
                      </c:pt>
                      <c:pt idx="69">
                        <c:v>43926</c:v>
                      </c:pt>
                      <c:pt idx="70">
                        <c:v>43933</c:v>
                      </c:pt>
                      <c:pt idx="71">
                        <c:v>43940</c:v>
                      </c:pt>
                      <c:pt idx="72">
                        <c:v>43947</c:v>
                      </c:pt>
                      <c:pt idx="73">
                        <c:v>43954</c:v>
                      </c:pt>
                      <c:pt idx="74">
                        <c:v>43961</c:v>
                      </c:pt>
                      <c:pt idx="75">
                        <c:v>43968</c:v>
                      </c:pt>
                      <c:pt idx="76">
                        <c:v>43975</c:v>
                      </c:pt>
                      <c:pt idx="77">
                        <c:v>43982</c:v>
                      </c:pt>
                      <c:pt idx="78">
                        <c:v>43989</c:v>
                      </c:pt>
                      <c:pt idx="79">
                        <c:v>43996</c:v>
                      </c:pt>
                      <c:pt idx="80">
                        <c:v>44003</c:v>
                      </c:pt>
                      <c:pt idx="81">
                        <c:v>44010</c:v>
                      </c:pt>
                      <c:pt idx="82">
                        <c:v>44017</c:v>
                      </c:pt>
                      <c:pt idx="83">
                        <c:v>44024</c:v>
                      </c:pt>
                      <c:pt idx="84">
                        <c:v>44031</c:v>
                      </c:pt>
                      <c:pt idx="85">
                        <c:v>44038</c:v>
                      </c:pt>
                      <c:pt idx="86">
                        <c:v>44045</c:v>
                      </c:pt>
                      <c:pt idx="87">
                        <c:v>44052</c:v>
                      </c:pt>
                      <c:pt idx="88">
                        <c:v>44059</c:v>
                      </c:pt>
                      <c:pt idx="89">
                        <c:v>44066</c:v>
                      </c:pt>
                      <c:pt idx="90">
                        <c:v>44073</c:v>
                      </c:pt>
                      <c:pt idx="91">
                        <c:v>44080</c:v>
                      </c:pt>
                      <c:pt idx="92">
                        <c:v>44087</c:v>
                      </c:pt>
                      <c:pt idx="93">
                        <c:v>44094</c:v>
                      </c:pt>
                      <c:pt idx="94">
                        <c:v>44101</c:v>
                      </c:pt>
                      <c:pt idx="95">
                        <c:v>44108</c:v>
                      </c:pt>
                      <c:pt idx="96">
                        <c:v>44115</c:v>
                      </c:pt>
                      <c:pt idx="97">
                        <c:v>44122</c:v>
                      </c:pt>
                      <c:pt idx="98">
                        <c:v>44129</c:v>
                      </c:pt>
                      <c:pt idx="99">
                        <c:v>44136</c:v>
                      </c:pt>
                      <c:pt idx="100">
                        <c:v>44143</c:v>
                      </c:pt>
                      <c:pt idx="101">
                        <c:v>44150</c:v>
                      </c:pt>
                      <c:pt idx="102">
                        <c:v>44157</c:v>
                      </c:pt>
                      <c:pt idx="103">
                        <c:v>44164</c:v>
                      </c:pt>
                      <c:pt idx="104">
                        <c:v>44171</c:v>
                      </c:pt>
                      <c:pt idx="105">
                        <c:v>44178</c:v>
                      </c:pt>
                      <c:pt idx="106">
                        <c:v>44185</c:v>
                      </c:pt>
                      <c:pt idx="107">
                        <c:v>44192</c:v>
                      </c:pt>
                      <c:pt idx="108">
                        <c:v>44199</c:v>
                      </c:pt>
                      <c:pt idx="109">
                        <c:v>44206</c:v>
                      </c:pt>
                      <c:pt idx="110">
                        <c:v>44213</c:v>
                      </c:pt>
                      <c:pt idx="111">
                        <c:v>44220</c:v>
                      </c:pt>
                      <c:pt idx="112">
                        <c:v>44227</c:v>
                      </c:pt>
                      <c:pt idx="113">
                        <c:v>44234</c:v>
                      </c:pt>
                      <c:pt idx="114">
                        <c:v>44241</c:v>
                      </c:pt>
                      <c:pt idx="115">
                        <c:v>44248</c:v>
                      </c:pt>
                      <c:pt idx="116">
                        <c:v>44255</c:v>
                      </c:pt>
                      <c:pt idx="117">
                        <c:v>44262</c:v>
                      </c:pt>
                      <c:pt idx="118">
                        <c:v>44269</c:v>
                      </c:pt>
                      <c:pt idx="119">
                        <c:v>44276</c:v>
                      </c:pt>
                      <c:pt idx="120">
                        <c:v>44283</c:v>
                      </c:pt>
                      <c:pt idx="121">
                        <c:v>44290</c:v>
                      </c:pt>
                      <c:pt idx="122">
                        <c:v>44297</c:v>
                      </c:pt>
                      <c:pt idx="123">
                        <c:v>44304</c:v>
                      </c:pt>
                      <c:pt idx="124">
                        <c:v>44311</c:v>
                      </c:pt>
                      <c:pt idx="125">
                        <c:v>44318</c:v>
                      </c:pt>
                      <c:pt idx="126">
                        <c:v>44325</c:v>
                      </c:pt>
                      <c:pt idx="127">
                        <c:v>44332</c:v>
                      </c:pt>
                      <c:pt idx="128">
                        <c:v>44339</c:v>
                      </c:pt>
                      <c:pt idx="129">
                        <c:v>44346</c:v>
                      </c:pt>
                      <c:pt idx="130">
                        <c:v>44353</c:v>
                      </c:pt>
                      <c:pt idx="131">
                        <c:v>44360</c:v>
                      </c:pt>
                      <c:pt idx="132">
                        <c:v>44367</c:v>
                      </c:pt>
                      <c:pt idx="133">
                        <c:v>44374</c:v>
                      </c:pt>
                      <c:pt idx="134">
                        <c:v>44381</c:v>
                      </c:pt>
                      <c:pt idx="135">
                        <c:v>44388</c:v>
                      </c:pt>
                      <c:pt idx="136">
                        <c:v>44395</c:v>
                      </c:pt>
                      <c:pt idx="137">
                        <c:v>44402</c:v>
                      </c:pt>
                      <c:pt idx="138">
                        <c:v>44409</c:v>
                      </c:pt>
                      <c:pt idx="139">
                        <c:v>44416</c:v>
                      </c:pt>
                      <c:pt idx="140">
                        <c:v>44423</c:v>
                      </c:pt>
                      <c:pt idx="141">
                        <c:v>44430</c:v>
                      </c:pt>
                      <c:pt idx="142">
                        <c:v>44437</c:v>
                      </c:pt>
                      <c:pt idx="143">
                        <c:v>44444</c:v>
                      </c:pt>
                      <c:pt idx="144">
                        <c:v>44451</c:v>
                      </c:pt>
                      <c:pt idx="145">
                        <c:v>44458</c:v>
                      </c:pt>
                      <c:pt idx="146">
                        <c:v>44465</c:v>
                      </c:pt>
                      <c:pt idx="147">
                        <c:v>44472</c:v>
                      </c:pt>
                      <c:pt idx="148">
                        <c:v>44479</c:v>
                      </c:pt>
                      <c:pt idx="149">
                        <c:v>44486</c:v>
                      </c:pt>
                      <c:pt idx="150">
                        <c:v>44493</c:v>
                      </c:pt>
                      <c:pt idx="151">
                        <c:v>44500</c:v>
                      </c:pt>
                      <c:pt idx="152">
                        <c:v>44507</c:v>
                      </c:pt>
                      <c:pt idx="153">
                        <c:v>44514</c:v>
                      </c:pt>
                      <c:pt idx="154">
                        <c:v>44521</c:v>
                      </c:pt>
                      <c:pt idx="155">
                        <c:v>44528</c:v>
                      </c:pt>
                      <c:pt idx="156">
                        <c:v>44535</c:v>
                      </c:pt>
                      <c:pt idx="157">
                        <c:v>44542</c:v>
                      </c:pt>
                      <c:pt idx="158">
                        <c:v>44549</c:v>
                      </c:pt>
                      <c:pt idx="159">
                        <c:v>44556</c:v>
                      </c:pt>
                      <c:pt idx="160">
                        <c:v>44563</c:v>
                      </c:pt>
                      <c:pt idx="161">
                        <c:v>44570</c:v>
                      </c:pt>
                      <c:pt idx="162">
                        <c:v>44577</c:v>
                      </c:pt>
                      <c:pt idx="163">
                        <c:v>44584</c:v>
                      </c:pt>
                      <c:pt idx="164">
                        <c:v>44591</c:v>
                      </c:pt>
                      <c:pt idx="165">
                        <c:v>44598</c:v>
                      </c:pt>
                      <c:pt idx="166">
                        <c:v>44605</c:v>
                      </c:pt>
                      <c:pt idx="167">
                        <c:v>44612</c:v>
                      </c:pt>
                      <c:pt idx="168">
                        <c:v>44619</c:v>
                      </c:pt>
                      <c:pt idx="169">
                        <c:v>44626</c:v>
                      </c:pt>
                      <c:pt idx="170">
                        <c:v>44633</c:v>
                      </c:pt>
                      <c:pt idx="171">
                        <c:v>44640</c:v>
                      </c:pt>
                      <c:pt idx="172">
                        <c:v>44647</c:v>
                      </c:pt>
                      <c:pt idx="173">
                        <c:v>44654</c:v>
                      </c:pt>
                      <c:pt idx="174">
                        <c:v>44661</c:v>
                      </c:pt>
                      <c:pt idx="175">
                        <c:v>44668</c:v>
                      </c:pt>
                      <c:pt idx="176">
                        <c:v>44675</c:v>
                      </c:pt>
                      <c:pt idx="177">
                        <c:v>44682</c:v>
                      </c:pt>
                      <c:pt idx="178">
                        <c:v>44689</c:v>
                      </c:pt>
                      <c:pt idx="179">
                        <c:v>44696</c:v>
                      </c:pt>
                      <c:pt idx="180">
                        <c:v>44703</c:v>
                      </c:pt>
                      <c:pt idx="181">
                        <c:v>44710</c:v>
                      </c:pt>
                      <c:pt idx="182">
                        <c:v>44717</c:v>
                      </c:pt>
                      <c:pt idx="183">
                        <c:v>44724</c:v>
                      </c:pt>
                      <c:pt idx="184">
                        <c:v>44731</c:v>
                      </c:pt>
                      <c:pt idx="185">
                        <c:v>44738</c:v>
                      </c:pt>
                      <c:pt idx="186">
                        <c:v>44745</c:v>
                      </c:pt>
                      <c:pt idx="187">
                        <c:v>44752</c:v>
                      </c:pt>
                      <c:pt idx="188">
                        <c:v>44759</c:v>
                      </c:pt>
                      <c:pt idx="189">
                        <c:v>44766</c:v>
                      </c:pt>
                      <c:pt idx="190">
                        <c:v>44773</c:v>
                      </c:pt>
                      <c:pt idx="191">
                        <c:v>44780</c:v>
                      </c:pt>
                      <c:pt idx="192">
                        <c:v>44787</c:v>
                      </c:pt>
                      <c:pt idx="193">
                        <c:v>44794</c:v>
                      </c:pt>
                      <c:pt idx="194">
                        <c:v>44801</c:v>
                      </c:pt>
                      <c:pt idx="195">
                        <c:v>44808</c:v>
                      </c:pt>
                      <c:pt idx="196">
                        <c:v>44815</c:v>
                      </c:pt>
                      <c:pt idx="197">
                        <c:v>44822</c:v>
                      </c:pt>
                      <c:pt idx="198">
                        <c:v>44829</c:v>
                      </c:pt>
                      <c:pt idx="199">
                        <c:v>44836</c:v>
                      </c:pt>
                      <c:pt idx="200">
                        <c:v>44843</c:v>
                      </c:pt>
                      <c:pt idx="201">
                        <c:v>44850</c:v>
                      </c:pt>
                      <c:pt idx="202">
                        <c:v>44857</c:v>
                      </c:pt>
                      <c:pt idx="203">
                        <c:v>44864</c:v>
                      </c:pt>
                      <c:pt idx="204">
                        <c:v>44871</c:v>
                      </c:pt>
                      <c:pt idx="205">
                        <c:v>44878</c:v>
                      </c:pt>
                      <c:pt idx="206">
                        <c:v>44885</c:v>
                      </c:pt>
                      <c:pt idx="207">
                        <c:v>44892</c:v>
                      </c:pt>
                      <c:pt idx="208">
                        <c:v>44899</c:v>
                      </c:pt>
                      <c:pt idx="209">
                        <c:v>44906</c:v>
                      </c:pt>
                      <c:pt idx="210">
                        <c:v>44913</c:v>
                      </c:pt>
                    </c:numCache>
                  </c:numRef>
                </c:cat>
                <c:val>
                  <c:numRef>
                    <c:extLst xmlns:c15="http://schemas.microsoft.com/office/drawing/2012/chart">
                      <c:ext xmlns:c15="http://schemas.microsoft.com/office/drawing/2012/chart" uri="{02D57815-91ED-43cb-92C2-25804820EDAC}">
                        <c15:formulaRef>
                          <c15:sqref>'GDP_GROWTH AE'!$H$3:$H$213</c15:sqref>
                        </c15:formulaRef>
                      </c:ext>
                    </c:extLst>
                    <c:numCache>
                      <c:formatCode>General</c:formatCode>
                      <c:ptCount val="211"/>
                      <c:pt idx="0">
                        <c:v>1.0114736341559829</c:v>
                      </c:pt>
                      <c:pt idx="1">
                        <c:v>1.533733776260878</c:v>
                      </c:pt>
                      <c:pt idx="2">
                        <c:v>1.8090100239592659</c:v>
                      </c:pt>
                      <c:pt idx="3">
                        <c:v>2.5253303411348522</c:v>
                      </c:pt>
                      <c:pt idx="4">
                        <c:v>2.172187447543835</c:v>
                      </c:pt>
                      <c:pt idx="5">
                        <c:v>1.3198332766395089</c:v>
                      </c:pt>
                      <c:pt idx="6">
                        <c:v>0.77716820164993972</c:v>
                      </c:pt>
                      <c:pt idx="7">
                        <c:v>1.133823559580037</c:v>
                      </c:pt>
                      <c:pt idx="8">
                        <c:v>2.2326026080510859</c:v>
                      </c:pt>
                      <c:pt idx="9">
                        <c:v>1.62858101470938</c:v>
                      </c:pt>
                      <c:pt idx="10">
                        <c:v>1.435006766065261</c:v>
                      </c:pt>
                      <c:pt idx="11">
                        <c:v>0.93346357057809826</c:v>
                      </c:pt>
                      <c:pt idx="12">
                        <c:v>1.3731258765045731</c:v>
                      </c:pt>
                      <c:pt idx="13">
                        <c:v>7.3859077590748973E-2</c:v>
                      </c:pt>
                      <c:pt idx="14">
                        <c:v>0.28552487272797311</c:v>
                      </c:pt>
                      <c:pt idx="15">
                        <c:v>0.60055938293020539</c:v>
                      </c:pt>
                      <c:pt idx="16">
                        <c:v>0.58647431402165551</c:v>
                      </c:pt>
                      <c:pt idx="17">
                        <c:v>0.77388080797760073</c:v>
                      </c:pt>
                      <c:pt idx="18">
                        <c:v>1.221805525200911</c:v>
                      </c:pt>
                      <c:pt idx="19">
                        <c:v>0.96015187432232896</c:v>
                      </c:pt>
                      <c:pt idx="20">
                        <c:v>2.436414076920749</c:v>
                      </c:pt>
                      <c:pt idx="21">
                        <c:v>0.32218443457850399</c:v>
                      </c:pt>
                      <c:pt idx="22">
                        <c:v>0.31625967210225647</c:v>
                      </c:pt>
                      <c:pt idx="23">
                        <c:v>0.72085384827024368</c:v>
                      </c:pt>
                      <c:pt idx="24">
                        <c:v>0.83107069770477648</c:v>
                      </c:pt>
                      <c:pt idx="25">
                        <c:v>1.2458741859571649</c:v>
                      </c:pt>
                      <c:pt idx="26">
                        <c:v>0.81035924483036648</c:v>
                      </c:pt>
                      <c:pt idx="27">
                        <c:v>0.99236977118875203</c:v>
                      </c:pt>
                      <c:pt idx="28">
                        <c:v>-0.26455302251603541</c:v>
                      </c:pt>
                      <c:pt idx="29">
                        <c:v>0.50793948773411368</c:v>
                      </c:pt>
                      <c:pt idx="30">
                        <c:v>0.45694178182659828</c:v>
                      </c:pt>
                      <c:pt idx="31">
                        <c:v>0.1632884850303519</c:v>
                      </c:pt>
                      <c:pt idx="32">
                        <c:v>-0.21973885546024491</c:v>
                      </c:pt>
                      <c:pt idx="33">
                        <c:v>0.76895924718927933</c:v>
                      </c:pt>
                      <c:pt idx="34">
                        <c:v>1.3305336394476379</c:v>
                      </c:pt>
                      <c:pt idx="35">
                        <c:v>1.731485152005749</c:v>
                      </c:pt>
                      <c:pt idx="36">
                        <c:v>0.79987974054129152</c:v>
                      </c:pt>
                      <c:pt idx="37">
                        <c:v>0.79756335400477563</c:v>
                      </c:pt>
                      <c:pt idx="38">
                        <c:v>0.99309555666471661</c:v>
                      </c:pt>
                      <c:pt idx="39">
                        <c:v>4.3307346022654541E-2</c:v>
                      </c:pt>
                      <c:pt idx="40">
                        <c:v>0.40283981974751643</c:v>
                      </c:pt>
                      <c:pt idx="41">
                        <c:v>0.25726004994243679</c:v>
                      </c:pt>
                      <c:pt idx="42">
                        <c:v>-0.82563276957059473</c:v>
                      </c:pt>
                      <c:pt idx="43">
                        <c:v>-1.7032555571175521</c:v>
                      </c:pt>
                      <c:pt idx="44">
                        <c:v>0.18370704454740791</c:v>
                      </c:pt>
                      <c:pt idx="45">
                        <c:v>1.076759702696896</c:v>
                      </c:pt>
                      <c:pt idx="46">
                        <c:v>0.1357192043261268</c:v>
                      </c:pt>
                      <c:pt idx="47">
                        <c:v>0.4391181739872505</c:v>
                      </c:pt>
                      <c:pt idx="48">
                        <c:v>0.43910508650506019</c:v>
                      </c:pt>
                      <c:pt idx="49">
                        <c:v>9.5304382940463298E-2</c:v>
                      </c:pt>
                      <c:pt idx="50">
                        <c:v>0.7462576665945877</c:v>
                      </c:pt>
                      <c:pt idx="51">
                        <c:v>1.431359149868288</c:v>
                      </c:pt>
                      <c:pt idx="52">
                        <c:v>0.29476747873304671</c:v>
                      </c:pt>
                      <c:pt idx="53">
                        <c:v>0.28617107744059539</c:v>
                      </c:pt>
                      <c:pt idx="54">
                        <c:v>0.20918842272637711</c:v>
                      </c:pt>
                      <c:pt idx="55">
                        <c:v>0.71184404366261389</c:v>
                      </c:pt>
                      <c:pt idx="56">
                        <c:v>5.3963047163018772E-2</c:v>
                      </c:pt>
                      <c:pt idx="57">
                        <c:v>0.94585049665178966</c:v>
                      </c:pt>
                      <c:pt idx="58">
                        <c:v>0.98358237973284091</c:v>
                      </c:pt>
                      <c:pt idx="59">
                        <c:v>-0.15128171732393339</c:v>
                      </c:pt>
                      <c:pt idx="60">
                        <c:v>0.46035862819276152</c:v>
                      </c:pt>
                      <c:pt idx="61">
                        <c:v>-0.31501081265864389</c:v>
                      </c:pt>
                      <c:pt idx="62">
                        <c:v>-0.3701462741287041</c:v>
                      </c:pt>
                      <c:pt idx="63">
                        <c:v>-1.2764915423912759</c:v>
                      </c:pt>
                      <c:pt idx="64">
                        <c:v>-2.9677139885919361</c:v>
                      </c:pt>
                      <c:pt idx="65">
                        <c:v>-2.7432649841445609</c:v>
                      </c:pt>
                      <c:pt idx="66">
                        <c:v>-1.614222582415713</c:v>
                      </c:pt>
                      <c:pt idx="67">
                        <c:v>-5.7010166591785421</c:v>
                      </c:pt>
                      <c:pt idx="68">
                        <c:v>-9.3006847631401754</c:v>
                      </c:pt>
                      <c:pt idx="69">
                        <c:v>-12.559462729136889</c:v>
                      </c:pt>
                      <c:pt idx="70">
                        <c:v>-14.24170832470562</c:v>
                      </c:pt>
                      <c:pt idx="71">
                        <c:v>-14.45787458685926</c:v>
                      </c:pt>
                      <c:pt idx="72">
                        <c:v>-14.345366549194759</c:v>
                      </c:pt>
                      <c:pt idx="73">
                        <c:v>-13.11670638535826</c:v>
                      </c:pt>
                      <c:pt idx="74">
                        <c:v>-10.299573284482999</c:v>
                      </c:pt>
                      <c:pt idx="75">
                        <c:v>-9.9748618861262681</c:v>
                      </c:pt>
                      <c:pt idx="76">
                        <c:v>-8.8922101823228807</c:v>
                      </c:pt>
                      <c:pt idx="77">
                        <c:v>-8.0108308335348646</c:v>
                      </c:pt>
                      <c:pt idx="78">
                        <c:v>-6.0231189535245946</c:v>
                      </c:pt>
                      <c:pt idx="79">
                        <c:v>-3.982232579626666</c:v>
                      </c:pt>
                      <c:pt idx="80">
                        <c:v>-3.514964724684881</c:v>
                      </c:pt>
                      <c:pt idx="81">
                        <c:v>-4.5542140175061974</c:v>
                      </c:pt>
                      <c:pt idx="82">
                        <c:v>-5.1306853054335821</c:v>
                      </c:pt>
                      <c:pt idx="83">
                        <c:v>-5.7267458029116609</c:v>
                      </c:pt>
                      <c:pt idx="84">
                        <c:v>-4.8477680355309127</c:v>
                      </c:pt>
                      <c:pt idx="85">
                        <c:v>-7.3040753306137018</c:v>
                      </c:pt>
                      <c:pt idx="86">
                        <c:v>-8.7564050334264145</c:v>
                      </c:pt>
                      <c:pt idx="87">
                        <c:v>-5.5505475918458664</c:v>
                      </c:pt>
                      <c:pt idx="88">
                        <c:v>-5.4529698492514731</c:v>
                      </c:pt>
                      <c:pt idx="89">
                        <c:v>-4.1088248444118509</c:v>
                      </c:pt>
                      <c:pt idx="90">
                        <c:v>-4.184541483245277</c:v>
                      </c:pt>
                      <c:pt idx="91">
                        <c:v>-3.7888870366948182</c:v>
                      </c:pt>
                      <c:pt idx="92">
                        <c:v>-2.6399762071113968</c:v>
                      </c:pt>
                      <c:pt idx="93">
                        <c:v>-2.2260053406328302</c:v>
                      </c:pt>
                      <c:pt idx="94">
                        <c:v>-1.649544423817775</c:v>
                      </c:pt>
                      <c:pt idx="95">
                        <c:v>-0.59702114743436796</c:v>
                      </c:pt>
                      <c:pt idx="96">
                        <c:v>-1.18222705945183</c:v>
                      </c:pt>
                      <c:pt idx="97">
                        <c:v>-2.4655130354872359</c:v>
                      </c:pt>
                      <c:pt idx="98">
                        <c:v>-1.242707221672614</c:v>
                      </c:pt>
                      <c:pt idx="99">
                        <c:v>-0.48006912717682509</c:v>
                      </c:pt>
                      <c:pt idx="100">
                        <c:v>-0.95781174971348937</c:v>
                      </c:pt>
                      <c:pt idx="101">
                        <c:v>-1.052259890507061</c:v>
                      </c:pt>
                      <c:pt idx="102">
                        <c:v>-0.83287070338852465</c:v>
                      </c:pt>
                      <c:pt idx="103">
                        <c:v>-1.7715428083513549</c:v>
                      </c:pt>
                      <c:pt idx="104">
                        <c:v>-1.515506063684626</c:v>
                      </c:pt>
                      <c:pt idx="105">
                        <c:v>-0.49302548579139882</c:v>
                      </c:pt>
                      <c:pt idx="106">
                        <c:v>-1.838505912399091</c:v>
                      </c:pt>
                      <c:pt idx="107">
                        <c:v>-2.4327156768403602</c:v>
                      </c:pt>
                      <c:pt idx="108">
                        <c:v>-2.6588073202035001</c:v>
                      </c:pt>
                      <c:pt idx="109">
                        <c:v>-3.0331011902643321</c:v>
                      </c:pt>
                      <c:pt idx="110">
                        <c:v>-2.8720510377049169</c:v>
                      </c:pt>
                      <c:pt idx="111">
                        <c:v>-1.621077741022761</c:v>
                      </c:pt>
                      <c:pt idx="112">
                        <c:v>-3.0167789249531829</c:v>
                      </c:pt>
                      <c:pt idx="113">
                        <c:v>-2.1734760888405238</c:v>
                      </c:pt>
                      <c:pt idx="114">
                        <c:v>-1.290332621122416</c:v>
                      </c:pt>
                      <c:pt idx="115">
                        <c:v>-0.2327988941234872</c:v>
                      </c:pt>
                      <c:pt idx="116">
                        <c:v>2.0130545905035082</c:v>
                      </c:pt>
                      <c:pt idx="117">
                        <c:v>4.108344146428573</c:v>
                      </c:pt>
                      <c:pt idx="118">
                        <c:v>4.667373854922249</c:v>
                      </c:pt>
                      <c:pt idx="119">
                        <c:v>4.6900099694494353</c:v>
                      </c:pt>
                      <c:pt idx="120">
                        <c:v>6.6551485419973941</c:v>
                      </c:pt>
                      <c:pt idx="121">
                        <c:v>9.1078624602553564</c:v>
                      </c:pt>
                      <c:pt idx="122">
                        <c:v>11.36845352184884</c:v>
                      </c:pt>
                      <c:pt idx="123">
                        <c:v>11.6600792076653</c:v>
                      </c:pt>
                      <c:pt idx="124">
                        <c:v>11.53715390557514</c:v>
                      </c:pt>
                      <c:pt idx="125">
                        <c:v>10.480213882088581</c:v>
                      </c:pt>
                      <c:pt idx="126">
                        <c:v>7.3827614565189297</c:v>
                      </c:pt>
                      <c:pt idx="127">
                        <c:v>7.1925234442038377</c:v>
                      </c:pt>
                      <c:pt idx="128">
                        <c:v>4.9989981964569923</c:v>
                      </c:pt>
                      <c:pt idx="129">
                        <c:v>3.181981022175949</c:v>
                      </c:pt>
                      <c:pt idx="130">
                        <c:v>1.8364178821479371</c:v>
                      </c:pt>
                      <c:pt idx="131">
                        <c:v>1.7467186235380809</c:v>
                      </c:pt>
                      <c:pt idx="132">
                        <c:v>1.6936349489244731</c:v>
                      </c:pt>
                      <c:pt idx="133">
                        <c:v>1.2990491137618081</c:v>
                      </c:pt>
                      <c:pt idx="134">
                        <c:v>2.2748957582700902</c:v>
                      </c:pt>
                      <c:pt idx="135">
                        <c:v>2.560593371133947</c:v>
                      </c:pt>
                      <c:pt idx="136">
                        <c:v>3.442723658787179</c:v>
                      </c:pt>
                      <c:pt idx="137">
                        <c:v>2.5154624242661918</c:v>
                      </c:pt>
                      <c:pt idx="138">
                        <c:v>3.7789870991388992</c:v>
                      </c:pt>
                      <c:pt idx="139">
                        <c:v>0.61954616106388571</c:v>
                      </c:pt>
                      <c:pt idx="140">
                        <c:v>0.1492962802911641</c:v>
                      </c:pt>
                      <c:pt idx="141">
                        <c:v>-3.254931900249558</c:v>
                      </c:pt>
                      <c:pt idx="142">
                        <c:v>-0.88417955305855789</c:v>
                      </c:pt>
                      <c:pt idx="143">
                        <c:v>1.3644879318275891</c:v>
                      </c:pt>
                      <c:pt idx="144">
                        <c:v>-0.47311622827072858</c:v>
                      </c:pt>
                      <c:pt idx="145">
                        <c:v>0.32169412754004317</c:v>
                      </c:pt>
                      <c:pt idx="146">
                        <c:v>0.5471886696067394</c:v>
                      </c:pt>
                      <c:pt idx="147">
                        <c:v>0.30466652469359068</c:v>
                      </c:pt>
                      <c:pt idx="148">
                        <c:v>0.60908542977806701</c:v>
                      </c:pt>
                      <c:pt idx="149">
                        <c:v>1.082575442331615</c:v>
                      </c:pt>
                      <c:pt idx="150">
                        <c:v>0.2083687874381672</c:v>
                      </c:pt>
                      <c:pt idx="151">
                        <c:v>0.87092765624216495</c:v>
                      </c:pt>
                      <c:pt idx="152">
                        <c:v>1.22538134010025</c:v>
                      </c:pt>
                      <c:pt idx="153">
                        <c:v>1.473372235582431</c:v>
                      </c:pt>
                      <c:pt idx="154">
                        <c:v>1.83038026021155</c:v>
                      </c:pt>
                      <c:pt idx="155">
                        <c:v>2.4430815193500548</c:v>
                      </c:pt>
                      <c:pt idx="156">
                        <c:v>1.7292564809052799</c:v>
                      </c:pt>
                      <c:pt idx="157">
                        <c:v>2.6291390966199799</c:v>
                      </c:pt>
                      <c:pt idx="158">
                        <c:v>4.1043936809960186</c:v>
                      </c:pt>
                      <c:pt idx="159">
                        <c:v>4.0751630741428357</c:v>
                      </c:pt>
                      <c:pt idx="160">
                        <c:v>3.344549040750382</c:v>
                      </c:pt>
                      <c:pt idx="161">
                        <c:v>3.1470665189558291</c:v>
                      </c:pt>
                      <c:pt idx="162">
                        <c:v>2.356276786248122</c:v>
                      </c:pt>
                      <c:pt idx="163">
                        <c:v>1.6643851790483959</c:v>
                      </c:pt>
                      <c:pt idx="164">
                        <c:v>1.566774378597561</c:v>
                      </c:pt>
                      <c:pt idx="165">
                        <c:v>2.0404475809830962</c:v>
                      </c:pt>
                      <c:pt idx="166">
                        <c:v>2.3860960090757648</c:v>
                      </c:pt>
                      <c:pt idx="167">
                        <c:v>2.311080554181816</c:v>
                      </c:pt>
                      <c:pt idx="168">
                        <c:v>2.3695689555821731</c:v>
                      </c:pt>
                      <c:pt idx="169">
                        <c:v>2.4289970235408909</c:v>
                      </c:pt>
                      <c:pt idx="170">
                        <c:v>2.396319095019102</c:v>
                      </c:pt>
                      <c:pt idx="171">
                        <c:v>1.8870903812515449</c:v>
                      </c:pt>
                      <c:pt idx="172">
                        <c:v>1.4795987046153951</c:v>
                      </c:pt>
                      <c:pt idx="173">
                        <c:v>1.1831926084596569</c:v>
                      </c:pt>
                      <c:pt idx="174">
                        <c:v>2.4251853827082259</c:v>
                      </c:pt>
                      <c:pt idx="175">
                        <c:v>3.014415303929094</c:v>
                      </c:pt>
                      <c:pt idx="176">
                        <c:v>3.8464925200477529</c:v>
                      </c:pt>
                      <c:pt idx="177">
                        <c:v>3.7795792650614821</c:v>
                      </c:pt>
                      <c:pt idx="178">
                        <c:v>4.2255147020579473</c:v>
                      </c:pt>
                      <c:pt idx="179">
                        <c:v>3.152776798352749</c:v>
                      </c:pt>
                      <c:pt idx="180">
                        <c:v>2.7885464820539729</c:v>
                      </c:pt>
                      <c:pt idx="181">
                        <c:v>3.1709955746109109</c:v>
                      </c:pt>
                      <c:pt idx="182">
                        <c:v>3.9475065123327662</c:v>
                      </c:pt>
                      <c:pt idx="183">
                        <c:v>3.747409404324245</c:v>
                      </c:pt>
                      <c:pt idx="184">
                        <c:v>3.626942895487852</c:v>
                      </c:pt>
                      <c:pt idx="185">
                        <c:v>2.2030819885656521</c:v>
                      </c:pt>
                      <c:pt idx="186">
                        <c:v>2.517685616008853</c:v>
                      </c:pt>
                      <c:pt idx="187">
                        <c:v>2.141946892099134</c:v>
                      </c:pt>
                      <c:pt idx="188">
                        <c:v>2.0022063660357108</c:v>
                      </c:pt>
                      <c:pt idx="189">
                        <c:v>1.4827211047860049</c:v>
                      </c:pt>
                      <c:pt idx="190">
                        <c:v>1.70421984833634</c:v>
                      </c:pt>
                      <c:pt idx="191">
                        <c:v>2.178423992712474</c:v>
                      </c:pt>
                      <c:pt idx="192">
                        <c:v>2.513835923739431</c:v>
                      </c:pt>
                      <c:pt idx="193">
                        <c:v>3.028488036125967</c:v>
                      </c:pt>
                      <c:pt idx="194">
                        <c:v>3.7546014488588169</c:v>
                      </c:pt>
                      <c:pt idx="195">
                        <c:v>3.072629977926026</c:v>
                      </c:pt>
                      <c:pt idx="196">
                        <c:v>3.4505986561857518</c:v>
                      </c:pt>
                      <c:pt idx="197">
                        <c:v>3.3216618728519611</c:v>
                      </c:pt>
                      <c:pt idx="198">
                        <c:v>1.885523361969933</c:v>
                      </c:pt>
                      <c:pt idx="199">
                        <c:v>1.5739830460004891</c:v>
                      </c:pt>
                      <c:pt idx="200">
                        <c:v>2.7671337389370629</c:v>
                      </c:pt>
                      <c:pt idx="201">
                        <c:v>1.706225923400233</c:v>
                      </c:pt>
                      <c:pt idx="202">
                        <c:v>2.172503244002741</c:v>
                      </c:pt>
                      <c:pt idx="203">
                        <c:v>1.7968941502752971</c:v>
                      </c:pt>
                      <c:pt idx="204">
                        <c:v>1.169669966399032</c:v>
                      </c:pt>
                      <c:pt idx="205">
                        <c:v>1.243670888537703</c:v>
                      </c:pt>
                      <c:pt idx="206">
                        <c:v>1.3110507696216771</c:v>
                      </c:pt>
                      <c:pt idx="207">
                        <c:v>0.639801754618751</c:v>
                      </c:pt>
                      <c:pt idx="208">
                        <c:v>1.288896169406327</c:v>
                      </c:pt>
                      <c:pt idx="209">
                        <c:v>0.55838938861354481</c:v>
                      </c:pt>
                      <c:pt idx="210">
                        <c:v>1.886363570899527</c:v>
                      </c:pt>
                    </c:numCache>
                  </c:numRef>
                </c:val>
                <c:smooth val="0"/>
                <c:extLst xmlns:c15="http://schemas.microsoft.com/office/drawing/2012/chart">
                  <c:ext xmlns:c16="http://schemas.microsoft.com/office/drawing/2014/chart" uri="{C3380CC4-5D6E-409C-BE32-E72D297353CC}">
                    <c16:uniqueId val="{0000000D-437E-4A1B-987E-5095C6A890F7}"/>
                  </c:ext>
                </c:extLst>
              </c15:ser>
            </c15:filteredLineSeries>
          </c:ext>
        </c:extLst>
      </c:lineChart>
      <c:dateAx>
        <c:axId val="374983536"/>
        <c:scaling>
          <c:orientation val="minMax"/>
          <c:min val="44197"/>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dateAx>
      <c:valAx>
        <c:axId val="1216659016"/>
        <c:scaling>
          <c:orientation val="minMax"/>
          <c:max val="30"/>
          <c:min val="-10"/>
        </c:scaling>
        <c:delete val="0"/>
        <c:axPos val="l"/>
        <c:majorGridlines>
          <c:spPr>
            <a:ln w="9525" cap="flat" cmpd="sng" algn="ctr">
              <a:solidFill>
                <a:schemeClr val="accent2"/>
              </a:solidFill>
              <a:prstDash val="dash"/>
              <a:round/>
            </a:ln>
            <a:effectLst/>
          </c:spPr>
        </c:majorGridlines>
        <c:numFmt formatCode="#,##0_);\(#,##0\)" sourceLinked="0"/>
        <c:majorTickMark val="out"/>
        <c:minorTickMark val="none"/>
        <c:tickLblPos val="low"/>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86776696625623073"/>
          <c:h val="0.74847074877237885"/>
        </c:manualLayout>
      </c:layout>
      <c:lineChart>
        <c:grouping val="standard"/>
        <c:varyColors val="0"/>
        <c:ser>
          <c:idx val="0"/>
          <c:order val="0"/>
          <c:tx>
            <c:strRef>
              <c:f>'Dutch TTF'!$B$1</c:f>
              <c:strCache>
                <c:ptCount val="1"/>
                <c:pt idx="0">
                  <c:v>Dutch TTF Gas Futures - Feb. 23</c:v>
                </c:pt>
              </c:strCache>
            </c:strRef>
          </c:tx>
          <c:spPr>
            <a:ln w="19050" cap="rnd">
              <a:solidFill>
                <a:srgbClr val="055FEC"/>
              </a:solidFill>
              <a:round/>
            </a:ln>
            <a:effectLst/>
          </c:spPr>
          <c:marker>
            <c:symbol val="none"/>
          </c:marker>
          <c:dLbls>
            <c:dLbl>
              <c:idx val="1"/>
              <c:layout>
                <c:manualLayout>
                  <c:x val="-4.9830132869891379E-3"/>
                  <c:y val="-4.18650188282702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BCA-4EA2-8954-711301AE2F5F}"/>
                </c:ext>
              </c:extLst>
            </c:dLbl>
            <c:dLbl>
              <c:idx val="555"/>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BCA-4EA2-8954-711301AE2F5F}"/>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'Dutch TTF'!$A$3:$A$558</c:f>
              <c:numCache>
                <c:formatCode>m/d/yyyy</c:formatCode>
                <c:ptCount val="556"/>
                <c:pt idx="0">
                  <c:v>44146</c:v>
                </c:pt>
                <c:pt idx="1">
                  <c:v>44147</c:v>
                </c:pt>
                <c:pt idx="2">
                  <c:v>44148</c:v>
                </c:pt>
                <c:pt idx="3">
                  <c:v>44151</c:v>
                </c:pt>
                <c:pt idx="4">
                  <c:v>44152</c:v>
                </c:pt>
                <c:pt idx="5">
                  <c:v>44153</c:v>
                </c:pt>
                <c:pt idx="6">
                  <c:v>44154</c:v>
                </c:pt>
                <c:pt idx="7">
                  <c:v>44155</c:v>
                </c:pt>
                <c:pt idx="8">
                  <c:v>44158</c:v>
                </c:pt>
                <c:pt idx="9">
                  <c:v>44159</c:v>
                </c:pt>
                <c:pt idx="10">
                  <c:v>44160</c:v>
                </c:pt>
                <c:pt idx="11">
                  <c:v>44161</c:v>
                </c:pt>
                <c:pt idx="12">
                  <c:v>44162</c:v>
                </c:pt>
                <c:pt idx="13">
                  <c:v>44165</c:v>
                </c:pt>
                <c:pt idx="14">
                  <c:v>44166</c:v>
                </c:pt>
                <c:pt idx="15">
                  <c:v>44167</c:v>
                </c:pt>
                <c:pt idx="16">
                  <c:v>44168</c:v>
                </c:pt>
                <c:pt idx="17">
                  <c:v>44169</c:v>
                </c:pt>
                <c:pt idx="18">
                  <c:v>44172</c:v>
                </c:pt>
                <c:pt idx="19">
                  <c:v>44173</c:v>
                </c:pt>
                <c:pt idx="20">
                  <c:v>44174</c:v>
                </c:pt>
                <c:pt idx="21">
                  <c:v>44175</c:v>
                </c:pt>
                <c:pt idx="22">
                  <c:v>44176</c:v>
                </c:pt>
                <c:pt idx="23">
                  <c:v>44179</c:v>
                </c:pt>
                <c:pt idx="24">
                  <c:v>44180</c:v>
                </c:pt>
                <c:pt idx="25">
                  <c:v>44181</c:v>
                </c:pt>
                <c:pt idx="26">
                  <c:v>44182</c:v>
                </c:pt>
                <c:pt idx="27">
                  <c:v>44183</c:v>
                </c:pt>
                <c:pt idx="28">
                  <c:v>44186</c:v>
                </c:pt>
                <c:pt idx="29">
                  <c:v>44187</c:v>
                </c:pt>
                <c:pt idx="30">
                  <c:v>44188</c:v>
                </c:pt>
                <c:pt idx="31">
                  <c:v>44189</c:v>
                </c:pt>
                <c:pt idx="32">
                  <c:v>44193</c:v>
                </c:pt>
                <c:pt idx="33">
                  <c:v>44194</c:v>
                </c:pt>
                <c:pt idx="34">
                  <c:v>44195</c:v>
                </c:pt>
                <c:pt idx="35">
                  <c:v>44196</c:v>
                </c:pt>
                <c:pt idx="36">
                  <c:v>44200</c:v>
                </c:pt>
                <c:pt idx="37">
                  <c:v>44201</c:v>
                </c:pt>
                <c:pt idx="38">
                  <c:v>44202</c:v>
                </c:pt>
                <c:pt idx="39">
                  <c:v>44203</c:v>
                </c:pt>
                <c:pt idx="40">
                  <c:v>44204</c:v>
                </c:pt>
                <c:pt idx="41">
                  <c:v>44207</c:v>
                </c:pt>
                <c:pt idx="42">
                  <c:v>44208</c:v>
                </c:pt>
                <c:pt idx="43">
                  <c:v>44209</c:v>
                </c:pt>
                <c:pt idx="44">
                  <c:v>44210</c:v>
                </c:pt>
                <c:pt idx="45">
                  <c:v>44211</c:v>
                </c:pt>
                <c:pt idx="46">
                  <c:v>44214</c:v>
                </c:pt>
                <c:pt idx="47">
                  <c:v>44215</c:v>
                </c:pt>
                <c:pt idx="48">
                  <c:v>44216</c:v>
                </c:pt>
                <c:pt idx="49">
                  <c:v>44217</c:v>
                </c:pt>
                <c:pt idx="50">
                  <c:v>44218</c:v>
                </c:pt>
                <c:pt idx="51">
                  <c:v>44221</c:v>
                </c:pt>
                <c:pt idx="52">
                  <c:v>44222</c:v>
                </c:pt>
                <c:pt idx="53">
                  <c:v>44223</c:v>
                </c:pt>
                <c:pt idx="54">
                  <c:v>44224</c:v>
                </c:pt>
                <c:pt idx="55">
                  <c:v>44225</c:v>
                </c:pt>
                <c:pt idx="56">
                  <c:v>44228</c:v>
                </c:pt>
                <c:pt idx="57">
                  <c:v>44229</c:v>
                </c:pt>
                <c:pt idx="58">
                  <c:v>44230</c:v>
                </c:pt>
                <c:pt idx="59">
                  <c:v>44231</c:v>
                </c:pt>
                <c:pt idx="60">
                  <c:v>44232</c:v>
                </c:pt>
                <c:pt idx="61">
                  <c:v>44235</c:v>
                </c:pt>
                <c:pt idx="62">
                  <c:v>44236</c:v>
                </c:pt>
                <c:pt idx="63">
                  <c:v>44237</c:v>
                </c:pt>
                <c:pt idx="64">
                  <c:v>44238</c:v>
                </c:pt>
                <c:pt idx="65">
                  <c:v>44239</c:v>
                </c:pt>
                <c:pt idx="66">
                  <c:v>44242</c:v>
                </c:pt>
                <c:pt idx="67">
                  <c:v>44243</c:v>
                </c:pt>
                <c:pt idx="68">
                  <c:v>44244</c:v>
                </c:pt>
                <c:pt idx="69">
                  <c:v>44245</c:v>
                </c:pt>
                <c:pt idx="70">
                  <c:v>44246</c:v>
                </c:pt>
                <c:pt idx="71">
                  <c:v>44249</c:v>
                </c:pt>
                <c:pt idx="72">
                  <c:v>44250</c:v>
                </c:pt>
                <c:pt idx="73">
                  <c:v>44251</c:v>
                </c:pt>
                <c:pt idx="74">
                  <c:v>44252</c:v>
                </c:pt>
                <c:pt idx="75">
                  <c:v>44253</c:v>
                </c:pt>
                <c:pt idx="76">
                  <c:v>44256</c:v>
                </c:pt>
                <c:pt idx="77">
                  <c:v>44257</c:v>
                </c:pt>
                <c:pt idx="78">
                  <c:v>44258</c:v>
                </c:pt>
                <c:pt idx="79">
                  <c:v>44259</c:v>
                </c:pt>
                <c:pt idx="80">
                  <c:v>44260</c:v>
                </c:pt>
                <c:pt idx="81">
                  <c:v>44263</c:v>
                </c:pt>
                <c:pt idx="82">
                  <c:v>44264</c:v>
                </c:pt>
                <c:pt idx="83">
                  <c:v>44265</c:v>
                </c:pt>
                <c:pt idx="84">
                  <c:v>44266</c:v>
                </c:pt>
                <c:pt idx="85">
                  <c:v>44267</c:v>
                </c:pt>
                <c:pt idx="86">
                  <c:v>44270</c:v>
                </c:pt>
                <c:pt idx="87">
                  <c:v>44271</c:v>
                </c:pt>
                <c:pt idx="88">
                  <c:v>44272</c:v>
                </c:pt>
                <c:pt idx="89">
                  <c:v>44273</c:v>
                </c:pt>
                <c:pt idx="90">
                  <c:v>44274</c:v>
                </c:pt>
                <c:pt idx="91">
                  <c:v>44277</c:v>
                </c:pt>
                <c:pt idx="92">
                  <c:v>44278</c:v>
                </c:pt>
                <c:pt idx="93">
                  <c:v>44279</c:v>
                </c:pt>
                <c:pt idx="94">
                  <c:v>44280</c:v>
                </c:pt>
                <c:pt idx="95">
                  <c:v>44281</c:v>
                </c:pt>
                <c:pt idx="96">
                  <c:v>44284</c:v>
                </c:pt>
                <c:pt idx="97">
                  <c:v>44285</c:v>
                </c:pt>
                <c:pt idx="98">
                  <c:v>44286</c:v>
                </c:pt>
                <c:pt idx="99">
                  <c:v>44287</c:v>
                </c:pt>
                <c:pt idx="100">
                  <c:v>44291</c:v>
                </c:pt>
                <c:pt idx="101">
                  <c:v>44292</c:v>
                </c:pt>
                <c:pt idx="102">
                  <c:v>44293</c:v>
                </c:pt>
                <c:pt idx="103">
                  <c:v>44294</c:v>
                </c:pt>
                <c:pt idx="104">
                  <c:v>44295</c:v>
                </c:pt>
                <c:pt idx="105">
                  <c:v>44298</c:v>
                </c:pt>
                <c:pt idx="106">
                  <c:v>44299</c:v>
                </c:pt>
                <c:pt idx="107">
                  <c:v>44300</c:v>
                </c:pt>
                <c:pt idx="108">
                  <c:v>44301</c:v>
                </c:pt>
                <c:pt idx="109">
                  <c:v>44302</c:v>
                </c:pt>
                <c:pt idx="110">
                  <c:v>44305</c:v>
                </c:pt>
                <c:pt idx="111">
                  <c:v>44306</c:v>
                </c:pt>
                <c:pt idx="112">
                  <c:v>44307</c:v>
                </c:pt>
                <c:pt idx="113">
                  <c:v>44308</c:v>
                </c:pt>
                <c:pt idx="114">
                  <c:v>44309</c:v>
                </c:pt>
                <c:pt idx="115">
                  <c:v>44312</c:v>
                </c:pt>
                <c:pt idx="116">
                  <c:v>44313</c:v>
                </c:pt>
                <c:pt idx="117">
                  <c:v>44314</c:v>
                </c:pt>
                <c:pt idx="118">
                  <c:v>44315</c:v>
                </c:pt>
                <c:pt idx="119">
                  <c:v>44316</c:v>
                </c:pt>
                <c:pt idx="120">
                  <c:v>44319</c:v>
                </c:pt>
                <c:pt idx="121">
                  <c:v>44320</c:v>
                </c:pt>
                <c:pt idx="122">
                  <c:v>44321</c:v>
                </c:pt>
                <c:pt idx="123">
                  <c:v>44322</c:v>
                </c:pt>
                <c:pt idx="124">
                  <c:v>44323</c:v>
                </c:pt>
                <c:pt idx="125">
                  <c:v>44326</c:v>
                </c:pt>
                <c:pt idx="126">
                  <c:v>44327</c:v>
                </c:pt>
                <c:pt idx="127">
                  <c:v>44328</c:v>
                </c:pt>
                <c:pt idx="128">
                  <c:v>44329</c:v>
                </c:pt>
                <c:pt idx="129">
                  <c:v>44330</c:v>
                </c:pt>
                <c:pt idx="130">
                  <c:v>44333</c:v>
                </c:pt>
                <c:pt idx="131">
                  <c:v>44334</c:v>
                </c:pt>
                <c:pt idx="132">
                  <c:v>44335</c:v>
                </c:pt>
                <c:pt idx="133">
                  <c:v>44336</c:v>
                </c:pt>
                <c:pt idx="134">
                  <c:v>44337</c:v>
                </c:pt>
                <c:pt idx="135">
                  <c:v>44340</c:v>
                </c:pt>
                <c:pt idx="136">
                  <c:v>44341</c:v>
                </c:pt>
                <c:pt idx="137">
                  <c:v>44342</c:v>
                </c:pt>
                <c:pt idx="138">
                  <c:v>44343</c:v>
                </c:pt>
                <c:pt idx="139">
                  <c:v>44344</c:v>
                </c:pt>
                <c:pt idx="140">
                  <c:v>44347</c:v>
                </c:pt>
                <c:pt idx="141">
                  <c:v>44348</c:v>
                </c:pt>
                <c:pt idx="142">
                  <c:v>44349</c:v>
                </c:pt>
                <c:pt idx="143">
                  <c:v>44350</c:v>
                </c:pt>
                <c:pt idx="144">
                  <c:v>44351</c:v>
                </c:pt>
                <c:pt idx="145">
                  <c:v>44354</c:v>
                </c:pt>
                <c:pt idx="146">
                  <c:v>44355</c:v>
                </c:pt>
                <c:pt idx="147">
                  <c:v>44356</c:v>
                </c:pt>
                <c:pt idx="148">
                  <c:v>44357</c:v>
                </c:pt>
                <c:pt idx="149">
                  <c:v>44358</c:v>
                </c:pt>
                <c:pt idx="150">
                  <c:v>44361</c:v>
                </c:pt>
                <c:pt idx="151">
                  <c:v>44362</c:v>
                </c:pt>
                <c:pt idx="152">
                  <c:v>44363</c:v>
                </c:pt>
                <c:pt idx="153">
                  <c:v>44364</c:v>
                </c:pt>
                <c:pt idx="154">
                  <c:v>44365</c:v>
                </c:pt>
                <c:pt idx="155">
                  <c:v>44368</c:v>
                </c:pt>
                <c:pt idx="156">
                  <c:v>44369</c:v>
                </c:pt>
                <c:pt idx="157">
                  <c:v>44370</c:v>
                </c:pt>
                <c:pt idx="158">
                  <c:v>44371</c:v>
                </c:pt>
                <c:pt idx="159">
                  <c:v>44372</c:v>
                </c:pt>
                <c:pt idx="160">
                  <c:v>44375</c:v>
                </c:pt>
                <c:pt idx="161">
                  <c:v>44376</c:v>
                </c:pt>
                <c:pt idx="162">
                  <c:v>44377</c:v>
                </c:pt>
                <c:pt idx="163">
                  <c:v>44378</c:v>
                </c:pt>
                <c:pt idx="164">
                  <c:v>44379</c:v>
                </c:pt>
                <c:pt idx="165">
                  <c:v>44382</c:v>
                </c:pt>
                <c:pt idx="166">
                  <c:v>44383</c:v>
                </c:pt>
                <c:pt idx="167">
                  <c:v>44384</c:v>
                </c:pt>
                <c:pt idx="168">
                  <c:v>44385</c:v>
                </c:pt>
                <c:pt idx="169">
                  <c:v>44386</c:v>
                </c:pt>
                <c:pt idx="170">
                  <c:v>44389</c:v>
                </c:pt>
                <c:pt idx="171">
                  <c:v>44390</c:v>
                </c:pt>
                <c:pt idx="172">
                  <c:v>44391</c:v>
                </c:pt>
                <c:pt idx="173">
                  <c:v>44392</c:v>
                </c:pt>
                <c:pt idx="174">
                  <c:v>44393</c:v>
                </c:pt>
                <c:pt idx="175">
                  <c:v>44396</c:v>
                </c:pt>
                <c:pt idx="176">
                  <c:v>44397</c:v>
                </c:pt>
                <c:pt idx="177">
                  <c:v>44398</c:v>
                </c:pt>
                <c:pt idx="178">
                  <c:v>44399</c:v>
                </c:pt>
                <c:pt idx="179">
                  <c:v>44400</c:v>
                </c:pt>
                <c:pt idx="180">
                  <c:v>44403</c:v>
                </c:pt>
                <c:pt idx="181">
                  <c:v>44404</c:v>
                </c:pt>
                <c:pt idx="182">
                  <c:v>44405</c:v>
                </c:pt>
                <c:pt idx="183">
                  <c:v>44406</c:v>
                </c:pt>
                <c:pt idx="184">
                  <c:v>44407</c:v>
                </c:pt>
                <c:pt idx="185">
                  <c:v>44410</c:v>
                </c:pt>
                <c:pt idx="186">
                  <c:v>44411</c:v>
                </c:pt>
                <c:pt idx="187">
                  <c:v>44412</c:v>
                </c:pt>
                <c:pt idx="188">
                  <c:v>44413</c:v>
                </c:pt>
                <c:pt idx="189">
                  <c:v>44414</c:v>
                </c:pt>
                <c:pt idx="190">
                  <c:v>44417</c:v>
                </c:pt>
                <c:pt idx="191">
                  <c:v>44418</c:v>
                </c:pt>
                <c:pt idx="192">
                  <c:v>44419</c:v>
                </c:pt>
                <c:pt idx="193">
                  <c:v>44420</c:v>
                </c:pt>
                <c:pt idx="194">
                  <c:v>44421</c:v>
                </c:pt>
                <c:pt idx="195">
                  <c:v>44424</c:v>
                </c:pt>
                <c:pt idx="196">
                  <c:v>44425</c:v>
                </c:pt>
                <c:pt idx="197">
                  <c:v>44426</c:v>
                </c:pt>
                <c:pt idx="198">
                  <c:v>44427</c:v>
                </c:pt>
                <c:pt idx="199">
                  <c:v>44428</c:v>
                </c:pt>
                <c:pt idx="200">
                  <c:v>44431</c:v>
                </c:pt>
                <c:pt idx="201">
                  <c:v>44432</c:v>
                </c:pt>
                <c:pt idx="202">
                  <c:v>44433</c:v>
                </c:pt>
                <c:pt idx="203">
                  <c:v>44434</c:v>
                </c:pt>
                <c:pt idx="204">
                  <c:v>44435</c:v>
                </c:pt>
                <c:pt idx="205">
                  <c:v>44438</c:v>
                </c:pt>
                <c:pt idx="206">
                  <c:v>44439</c:v>
                </c:pt>
                <c:pt idx="207">
                  <c:v>44440</c:v>
                </c:pt>
                <c:pt idx="208">
                  <c:v>44441</c:v>
                </c:pt>
                <c:pt idx="209">
                  <c:v>44442</c:v>
                </c:pt>
                <c:pt idx="210">
                  <c:v>44445</c:v>
                </c:pt>
                <c:pt idx="211">
                  <c:v>44446</c:v>
                </c:pt>
                <c:pt idx="212">
                  <c:v>44447</c:v>
                </c:pt>
                <c:pt idx="213">
                  <c:v>44448</c:v>
                </c:pt>
                <c:pt idx="214">
                  <c:v>44449</c:v>
                </c:pt>
                <c:pt idx="215">
                  <c:v>44452</c:v>
                </c:pt>
                <c:pt idx="216">
                  <c:v>44453</c:v>
                </c:pt>
                <c:pt idx="217">
                  <c:v>44454</c:v>
                </c:pt>
                <c:pt idx="218">
                  <c:v>44455</c:v>
                </c:pt>
                <c:pt idx="219">
                  <c:v>44456</c:v>
                </c:pt>
                <c:pt idx="220">
                  <c:v>44459</c:v>
                </c:pt>
                <c:pt idx="221">
                  <c:v>44460</c:v>
                </c:pt>
                <c:pt idx="222">
                  <c:v>44461</c:v>
                </c:pt>
                <c:pt idx="223">
                  <c:v>44462</c:v>
                </c:pt>
                <c:pt idx="224">
                  <c:v>44463</c:v>
                </c:pt>
                <c:pt idx="225">
                  <c:v>44466</c:v>
                </c:pt>
                <c:pt idx="226">
                  <c:v>44467</c:v>
                </c:pt>
                <c:pt idx="227">
                  <c:v>44468</c:v>
                </c:pt>
                <c:pt idx="228">
                  <c:v>44469</c:v>
                </c:pt>
                <c:pt idx="229">
                  <c:v>44470</c:v>
                </c:pt>
                <c:pt idx="230">
                  <c:v>44473</c:v>
                </c:pt>
                <c:pt idx="231">
                  <c:v>44474</c:v>
                </c:pt>
                <c:pt idx="232">
                  <c:v>44475</c:v>
                </c:pt>
                <c:pt idx="233">
                  <c:v>44476</c:v>
                </c:pt>
                <c:pt idx="234">
                  <c:v>44477</c:v>
                </c:pt>
                <c:pt idx="235">
                  <c:v>44480</c:v>
                </c:pt>
                <c:pt idx="236">
                  <c:v>44481</c:v>
                </c:pt>
                <c:pt idx="237">
                  <c:v>44482</c:v>
                </c:pt>
                <c:pt idx="238">
                  <c:v>44483</c:v>
                </c:pt>
                <c:pt idx="239">
                  <c:v>44484</c:v>
                </c:pt>
                <c:pt idx="240">
                  <c:v>44487</c:v>
                </c:pt>
                <c:pt idx="241">
                  <c:v>44488</c:v>
                </c:pt>
                <c:pt idx="242">
                  <c:v>44489</c:v>
                </c:pt>
                <c:pt idx="243">
                  <c:v>44490</c:v>
                </c:pt>
                <c:pt idx="244">
                  <c:v>44491</c:v>
                </c:pt>
                <c:pt idx="245">
                  <c:v>44494</c:v>
                </c:pt>
                <c:pt idx="246">
                  <c:v>44495</c:v>
                </c:pt>
                <c:pt idx="247">
                  <c:v>44496</c:v>
                </c:pt>
                <c:pt idx="248">
                  <c:v>44497</c:v>
                </c:pt>
                <c:pt idx="249">
                  <c:v>44498</c:v>
                </c:pt>
                <c:pt idx="250">
                  <c:v>44501</c:v>
                </c:pt>
                <c:pt idx="251">
                  <c:v>44502</c:v>
                </c:pt>
                <c:pt idx="252">
                  <c:v>44503</c:v>
                </c:pt>
                <c:pt idx="253">
                  <c:v>44504</c:v>
                </c:pt>
                <c:pt idx="254">
                  <c:v>44505</c:v>
                </c:pt>
                <c:pt idx="255">
                  <c:v>44508</c:v>
                </c:pt>
                <c:pt idx="256">
                  <c:v>44509</c:v>
                </c:pt>
                <c:pt idx="257">
                  <c:v>44510</c:v>
                </c:pt>
                <c:pt idx="258">
                  <c:v>44511</c:v>
                </c:pt>
                <c:pt idx="259">
                  <c:v>44512</c:v>
                </c:pt>
                <c:pt idx="260">
                  <c:v>44515</c:v>
                </c:pt>
                <c:pt idx="261">
                  <c:v>44516</c:v>
                </c:pt>
                <c:pt idx="262">
                  <c:v>44517</c:v>
                </c:pt>
                <c:pt idx="263">
                  <c:v>44518</c:v>
                </c:pt>
                <c:pt idx="264">
                  <c:v>44519</c:v>
                </c:pt>
                <c:pt idx="265">
                  <c:v>44522</c:v>
                </c:pt>
                <c:pt idx="266">
                  <c:v>44523</c:v>
                </c:pt>
                <c:pt idx="267">
                  <c:v>44524</c:v>
                </c:pt>
                <c:pt idx="268">
                  <c:v>44525</c:v>
                </c:pt>
                <c:pt idx="269">
                  <c:v>44526</c:v>
                </c:pt>
                <c:pt idx="270">
                  <c:v>44529</c:v>
                </c:pt>
                <c:pt idx="271">
                  <c:v>44530</c:v>
                </c:pt>
                <c:pt idx="272">
                  <c:v>44531</c:v>
                </c:pt>
                <c:pt idx="273">
                  <c:v>44532</c:v>
                </c:pt>
                <c:pt idx="274">
                  <c:v>44533</c:v>
                </c:pt>
                <c:pt idx="275">
                  <c:v>44536</c:v>
                </c:pt>
                <c:pt idx="276">
                  <c:v>44537</c:v>
                </c:pt>
                <c:pt idx="277">
                  <c:v>44538</c:v>
                </c:pt>
                <c:pt idx="278">
                  <c:v>44539</c:v>
                </c:pt>
                <c:pt idx="279">
                  <c:v>44540</c:v>
                </c:pt>
                <c:pt idx="280">
                  <c:v>44543</c:v>
                </c:pt>
                <c:pt idx="281">
                  <c:v>44544</c:v>
                </c:pt>
                <c:pt idx="282">
                  <c:v>44545</c:v>
                </c:pt>
                <c:pt idx="283">
                  <c:v>44546</c:v>
                </c:pt>
                <c:pt idx="284">
                  <c:v>44547</c:v>
                </c:pt>
                <c:pt idx="285">
                  <c:v>44550</c:v>
                </c:pt>
                <c:pt idx="286">
                  <c:v>44551</c:v>
                </c:pt>
                <c:pt idx="287">
                  <c:v>44552</c:v>
                </c:pt>
                <c:pt idx="288">
                  <c:v>44553</c:v>
                </c:pt>
                <c:pt idx="289">
                  <c:v>44554</c:v>
                </c:pt>
                <c:pt idx="290">
                  <c:v>44557</c:v>
                </c:pt>
                <c:pt idx="291">
                  <c:v>44558</c:v>
                </c:pt>
                <c:pt idx="292">
                  <c:v>44559</c:v>
                </c:pt>
                <c:pt idx="293">
                  <c:v>44560</c:v>
                </c:pt>
                <c:pt idx="294">
                  <c:v>44561</c:v>
                </c:pt>
                <c:pt idx="295">
                  <c:v>44564</c:v>
                </c:pt>
                <c:pt idx="296">
                  <c:v>44565</c:v>
                </c:pt>
                <c:pt idx="297">
                  <c:v>44566</c:v>
                </c:pt>
                <c:pt idx="298">
                  <c:v>44567</c:v>
                </c:pt>
                <c:pt idx="299">
                  <c:v>44568</c:v>
                </c:pt>
                <c:pt idx="300">
                  <c:v>44571</c:v>
                </c:pt>
                <c:pt idx="301">
                  <c:v>44572</c:v>
                </c:pt>
                <c:pt idx="302">
                  <c:v>44573</c:v>
                </c:pt>
                <c:pt idx="303">
                  <c:v>44574</c:v>
                </c:pt>
                <c:pt idx="304">
                  <c:v>44575</c:v>
                </c:pt>
                <c:pt idx="305">
                  <c:v>44578</c:v>
                </c:pt>
                <c:pt idx="306">
                  <c:v>44579</c:v>
                </c:pt>
                <c:pt idx="307">
                  <c:v>44580</c:v>
                </c:pt>
                <c:pt idx="308">
                  <c:v>44581</c:v>
                </c:pt>
                <c:pt idx="309">
                  <c:v>44582</c:v>
                </c:pt>
                <c:pt idx="310">
                  <c:v>44585</c:v>
                </c:pt>
                <c:pt idx="311">
                  <c:v>44586</c:v>
                </c:pt>
                <c:pt idx="312">
                  <c:v>44587</c:v>
                </c:pt>
                <c:pt idx="313">
                  <c:v>44588</c:v>
                </c:pt>
                <c:pt idx="314">
                  <c:v>44589</c:v>
                </c:pt>
                <c:pt idx="315">
                  <c:v>44592</c:v>
                </c:pt>
                <c:pt idx="316">
                  <c:v>44593</c:v>
                </c:pt>
                <c:pt idx="317">
                  <c:v>44594</c:v>
                </c:pt>
                <c:pt idx="318">
                  <c:v>44595</c:v>
                </c:pt>
                <c:pt idx="319">
                  <c:v>44596</c:v>
                </c:pt>
                <c:pt idx="320">
                  <c:v>44599</c:v>
                </c:pt>
                <c:pt idx="321">
                  <c:v>44600</c:v>
                </c:pt>
                <c:pt idx="322">
                  <c:v>44601</c:v>
                </c:pt>
                <c:pt idx="323">
                  <c:v>44602</c:v>
                </c:pt>
                <c:pt idx="324">
                  <c:v>44603</c:v>
                </c:pt>
                <c:pt idx="325">
                  <c:v>44606</c:v>
                </c:pt>
                <c:pt idx="326">
                  <c:v>44607</c:v>
                </c:pt>
                <c:pt idx="327">
                  <c:v>44608</c:v>
                </c:pt>
                <c:pt idx="328">
                  <c:v>44609</c:v>
                </c:pt>
                <c:pt idx="329">
                  <c:v>44610</c:v>
                </c:pt>
                <c:pt idx="330">
                  <c:v>44613</c:v>
                </c:pt>
                <c:pt idx="331">
                  <c:v>44614</c:v>
                </c:pt>
                <c:pt idx="332">
                  <c:v>44615</c:v>
                </c:pt>
                <c:pt idx="333">
                  <c:v>44616</c:v>
                </c:pt>
                <c:pt idx="334">
                  <c:v>44617</c:v>
                </c:pt>
                <c:pt idx="335">
                  <c:v>44620</c:v>
                </c:pt>
                <c:pt idx="336">
                  <c:v>44621</c:v>
                </c:pt>
                <c:pt idx="337">
                  <c:v>44622</c:v>
                </c:pt>
                <c:pt idx="338">
                  <c:v>44623</c:v>
                </c:pt>
                <c:pt idx="339">
                  <c:v>44624</c:v>
                </c:pt>
                <c:pt idx="340">
                  <c:v>44627</c:v>
                </c:pt>
                <c:pt idx="341">
                  <c:v>44628</c:v>
                </c:pt>
                <c:pt idx="342">
                  <c:v>44629</c:v>
                </c:pt>
                <c:pt idx="343">
                  <c:v>44630</c:v>
                </c:pt>
                <c:pt idx="344">
                  <c:v>44631</c:v>
                </c:pt>
                <c:pt idx="345">
                  <c:v>44634</c:v>
                </c:pt>
                <c:pt idx="346">
                  <c:v>44635</c:v>
                </c:pt>
                <c:pt idx="347">
                  <c:v>44636</c:v>
                </c:pt>
                <c:pt idx="348">
                  <c:v>44637</c:v>
                </c:pt>
                <c:pt idx="349">
                  <c:v>44638</c:v>
                </c:pt>
                <c:pt idx="350">
                  <c:v>44641</c:v>
                </c:pt>
                <c:pt idx="351">
                  <c:v>44642</c:v>
                </c:pt>
                <c:pt idx="352">
                  <c:v>44643</c:v>
                </c:pt>
                <c:pt idx="353">
                  <c:v>44644</c:v>
                </c:pt>
                <c:pt idx="354">
                  <c:v>44645</c:v>
                </c:pt>
                <c:pt idx="355">
                  <c:v>44648</c:v>
                </c:pt>
                <c:pt idx="356">
                  <c:v>44649</c:v>
                </c:pt>
                <c:pt idx="357">
                  <c:v>44650</c:v>
                </c:pt>
                <c:pt idx="358">
                  <c:v>44651</c:v>
                </c:pt>
                <c:pt idx="359">
                  <c:v>44652</c:v>
                </c:pt>
                <c:pt idx="360">
                  <c:v>44655</c:v>
                </c:pt>
                <c:pt idx="361">
                  <c:v>44656</c:v>
                </c:pt>
                <c:pt idx="362">
                  <c:v>44657</c:v>
                </c:pt>
                <c:pt idx="363">
                  <c:v>44658</c:v>
                </c:pt>
                <c:pt idx="364">
                  <c:v>44659</c:v>
                </c:pt>
                <c:pt idx="365">
                  <c:v>44662</c:v>
                </c:pt>
                <c:pt idx="366">
                  <c:v>44663</c:v>
                </c:pt>
                <c:pt idx="367">
                  <c:v>44664</c:v>
                </c:pt>
                <c:pt idx="368">
                  <c:v>44665</c:v>
                </c:pt>
                <c:pt idx="369">
                  <c:v>44669</c:v>
                </c:pt>
                <c:pt idx="370">
                  <c:v>44670</c:v>
                </c:pt>
                <c:pt idx="371">
                  <c:v>44671</c:v>
                </c:pt>
                <c:pt idx="372">
                  <c:v>44672</c:v>
                </c:pt>
                <c:pt idx="373">
                  <c:v>44673</c:v>
                </c:pt>
                <c:pt idx="374">
                  <c:v>44676</c:v>
                </c:pt>
                <c:pt idx="375">
                  <c:v>44677</c:v>
                </c:pt>
                <c:pt idx="376">
                  <c:v>44678</c:v>
                </c:pt>
                <c:pt idx="377">
                  <c:v>44679</c:v>
                </c:pt>
                <c:pt idx="378">
                  <c:v>44680</c:v>
                </c:pt>
                <c:pt idx="379">
                  <c:v>44683</c:v>
                </c:pt>
                <c:pt idx="380">
                  <c:v>44684</c:v>
                </c:pt>
                <c:pt idx="381">
                  <c:v>44685</c:v>
                </c:pt>
                <c:pt idx="382">
                  <c:v>44686</c:v>
                </c:pt>
                <c:pt idx="383">
                  <c:v>44687</c:v>
                </c:pt>
                <c:pt idx="384">
                  <c:v>44690</c:v>
                </c:pt>
                <c:pt idx="385">
                  <c:v>44691</c:v>
                </c:pt>
                <c:pt idx="386">
                  <c:v>44692</c:v>
                </c:pt>
                <c:pt idx="387">
                  <c:v>44693</c:v>
                </c:pt>
                <c:pt idx="388">
                  <c:v>44694</c:v>
                </c:pt>
                <c:pt idx="389">
                  <c:v>44697</c:v>
                </c:pt>
                <c:pt idx="390">
                  <c:v>44698</c:v>
                </c:pt>
                <c:pt idx="391">
                  <c:v>44699</c:v>
                </c:pt>
                <c:pt idx="392">
                  <c:v>44700</c:v>
                </c:pt>
                <c:pt idx="393">
                  <c:v>44701</c:v>
                </c:pt>
                <c:pt idx="394">
                  <c:v>44704</c:v>
                </c:pt>
                <c:pt idx="395">
                  <c:v>44705</c:v>
                </c:pt>
                <c:pt idx="396">
                  <c:v>44706</c:v>
                </c:pt>
                <c:pt idx="397">
                  <c:v>44707</c:v>
                </c:pt>
                <c:pt idx="398">
                  <c:v>44708</c:v>
                </c:pt>
                <c:pt idx="399">
                  <c:v>44711</c:v>
                </c:pt>
                <c:pt idx="400">
                  <c:v>44712</c:v>
                </c:pt>
                <c:pt idx="401">
                  <c:v>44713</c:v>
                </c:pt>
                <c:pt idx="402">
                  <c:v>44714</c:v>
                </c:pt>
                <c:pt idx="403">
                  <c:v>44715</c:v>
                </c:pt>
                <c:pt idx="404">
                  <c:v>44718</c:v>
                </c:pt>
                <c:pt idx="405">
                  <c:v>44719</c:v>
                </c:pt>
                <c:pt idx="406">
                  <c:v>44720</c:v>
                </c:pt>
                <c:pt idx="407">
                  <c:v>44721</c:v>
                </c:pt>
                <c:pt idx="408">
                  <c:v>44722</c:v>
                </c:pt>
                <c:pt idx="409">
                  <c:v>44725</c:v>
                </c:pt>
                <c:pt idx="410">
                  <c:v>44726</c:v>
                </c:pt>
                <c:pt idx="411">
                  <c:v>44727</c:v>
                </c:pt>
                <c:pt idx="412">
                  <c:v>44728</c:v>
                </c:pt>
                <c:pt idx="413">
                  <c:v>44729</c:v>
                </c:pt>
                <c:pt idx="414">
                  <c:v>44732</c:v>
                </c:pt>
                <c:pt idx="415">
                  <c:v>44733</c:v>
                </c:pt>
                <c:pt idx="416">
                  <c:v>44734</c:v>
                </c:pt>
                <c:pt idx="417">
                  <c:v>44735</c:v>
                </c:pt>
                <c:pt idx="418">
                  <c:v>44736</c:v>
                </c:pt>
                <c:pt idx="419">
                  <c:v>44739</c:v>
                </c:pt>
                <c:pt idx="420">
                  <c:v>44740</c:v>
                </c:pt>
                <c:pt idx="421">
                  <c:v>44741</c:v>
                </c:pt>
                <c:pt idx="422">
                  <c:v>44742</c:v>
                </c:pt>
                <c:pt idx="423">
                  <c:v>44743</c:v>
                </c:pt>
                <c:pt idx="424">
                  <c:v>44746</c:v>
                </c:pt>
                <c:pt idx="425">
                  <c:v>44747</c:v>
                </c:pt>
                <c:pt idx="426">
                  <c:v>44748</c:v>
                </c:pt>
                <c:pt idx="427">
                  <c:v>44749</c:v>
                </c:pt>
                <c:pt idx="428">
                  <c:v>44750</c:v>
                </c:pt>
                <c:pt idx="429">
                  <c:v>44753</c:v>
                </c:pt>
                <c:pt idx="430">
                  <c:v>44754</c:v>
                </c:pt>
                <c:pt idx="431">
                  <c:v>44755</c:v>
                </c:pt>
                <c:pt idx="432">
                  <c:v>44756</c:v>
                </c:pt>
                <c:pt idx="433">
                  <c:v>44757</c:v>
                </c:pt>
                <c:pt idx="434">
                  <c:v>44760</c:v>
                </c:pt>
                <c:pt idx="435">
                  <c:v>44761</c:v>
                </c:pt>
                <c:pt idx="436">
                  <c:v>44762</c:v>
                </c:pt>
                <c:pt idx="437">
                  <c:v>44763</c:v>
                </c:pt>
                <c:pt idx="438">
                  <c:v>44764</c:v>
                </c:pt>
                <c:pt idx="439">
                  <c:v>44767</c:v>
                </c:pt>
                <c:pt idx="440">
                  <c:v>44768</c:v>
                </c:pt>
                <c:pt idx="441">
                  <c:v>44769</c:v>
                </c:pt>
                <c:pt idx="442">
                  <c:v>44770</c:v>
                </c:pt>
                <c:pt idx="443">
                  <c:v>44771</c:v>
                </c:pt>
                <c:pt idx="444">
                  <c:v>44774</c:v>
                </c:pt>
                <c:pt idx="445">
                  <c:v>44775</c:v>
                </c:pt>
                <c:pt idx="446">
                  <c:v>44776</c:v>
                </c:pt>
                <c:pt idx="447">
                  <c:v>44777</c:v>
                </c:pt>
                <c:pt idx="448">
                  <c:v>44778</c:v>
                </c:pt>
                <c:pt idx="449">
                  <c:v>44781</c:v>
                </c:pt>
                <c:pt idx="450">
                  <c:v>44782</c:v>
                </c:pt>
                <c:pt idx="451">
                  <c:v>44783</c:v>
                </c:pt>
                <c:pt idx="452">
                  <c:v>44784</c:v>
                </c:pt>
                <c:pt idx="453">
                  <c:v>44785</c:v>
                </c:pt>
                <c:pt idx="454">
                  <c:v>44788</c:v>
                </c:pt>
                <c:pt idx="455">
                  <c:v>44789</c:v>
                </c:pt>
                <c:pt idx="456">
                  <c:v>44790</c:v>
                </c:pt>
                <c:pt idx="457">
                  <c:v>44791</c:v>
                </c:pt>
                <c:pt idx="458">
                  <c:v>44792</c:v>
                </c:pt>
                <c:pt idx="459">
                  <c:v>44795</c:v>
                </c:pt>
                <c:pt idx="460">
                  <c:v>44796</c:v>
                </c:pt>
                <c:pt idx="461">
                  <c:v>44797</c:v>
                </c:pt>
                <c:pt idx="462">
                  <c:v>44798</c:v>
                </c:pt>
                <c:pt idx="463">
                  <c:v>44799</c:v>
                </c:pt>
                <c:pt idx="464">
                  <c:v>44802</c:v>
                </c:pt>
                <c:pt idx="465">
                  <c:v>44803</c:v>
                </c:pt>
                <c:pt idx="466">
                  <c:v>44804</c:v>
                </c:pt>
                <c:pt idx="467">
                  <c:v>44805</c:v>
                </c:pt>
                <c:pt idx="468">
                  <c:v>44806</c:v>
                </c:pt>
                <c:pt idx="469">
                  <c:v>44809</c:v>
                </c:pt>
                <c:pt idx="470">
                  <c:v>44810</c:v>
                </c:pt>
                <c:pt idx="471">
                  <c:v>44811</c:v>
                </c:pt>
                <c:pt idx="472">
                  <c:v>44812</c:v>
                </c:pt>
                <c:pt idx="473">
                  <c:v>44813</c:v>
                </c:pt>
                <c:pt idx="474">
                  <c:v>44816</c:v>
                </c:pt>
                <c:pt idx="475">
                  <c:v>44817</c:v>
                </c:pt>
                <c:pt idx="476">
                  <c:v>44818</c:v>
                </c:pt>
                <c:pt idx="477">
                  <c:v>44819</c:v>
                </c:pt>
                <c:pt idx="478">
                  <c:v>44820</c:v>
                </c:pt>
                <c:pt idx="479">
                  <c:v>44823</c:v>
                </c:pt>
                <c:pt idx="480">
                  <c:v>44824</c:v>
                </c:pt>
                <c:pt idx="481">
                  <c:v>44825</c:v>
                </c:pt>
                <c:pt idx="482">
                  <c:v>44826</c:v>
                </c:pt>
                <c:pt idx="483">
                  <c:v>44827</c:v>
                </c:pt>
                <c:pt idx="484">
                  <c:v>44830</c:v>
                </c:pt>
                <c:pt idx="485">
                  <c:v>44831</c:v>
                </c:pt>
                <c:pt idx="486">
                  <c:v>44832</c:v>
                </c:pt>
                <c:pt idx="487">
                  <c:v>44833</c:v>
                </c:pt>
                <c:pt idx="488">
                  <c:v>44834</c:v>
                </c:pt>
                <c:pt idx="489">
                  <c:v>44837</c:v>
                </c:pt>
                <c:pt idx="490">
                  <c:v>44838</c:v>
                </c:pt>
                <c:pt idx="491">
                  <c:v>44839</c:v>
                </c:pt>
                <c:pt idx="492">
                  <c:v>44840</c:v>
                </c:pt>
                <c:pt idx="493">
                  <c:v>44841</c:v>
                </c:pt>
                <c:pt idx="494">
                  <c:v>44844</c:v>
                </c:pt>
                <c:pt idx="495">
                  <c:v>44845</c:v>
                </c:pt>
                <c:pt idx="496">
                  <c:v>44846</c:v>
                </c:pt>
                <c:pt idx="497">
                  <c:v>44847</c:v>
                </c:pt>
                <c:pt idx="498">
                  <c:v>44848</c:v>
                </c:pt>
                <c:pt idx="499">
                  <c:v>44851</c:v>
                </c:pt>
                <c:pt idx="500">
                  <c:v>44852</c:v>
                </c:pt>
                <c:pt idx="501">
                  <c:v>44853</c:v>
                </c:pt>
                <c:pt idx="502">
                  <c:v>44854</c:v>
                </c:pt>
                <c:pt idx="503">
                  <c:v>44855</c:v>
                </c:pt>
                <c:pt idx="504">
                  <c:v>44858</c:v>
                </c:pt>
                <c:pt idx="505">
                  <c:v>44859</c:v>
                </c:pt>
                <c:pt idx="506">
                  <c:v>44860</c:v>
                </c:pt>
                <c:pt idx="507">
                  <c:v>44861</c:v>
                </c:pt>
                <c:pt idx="508">
                  <c:v>44862</c:v>
                </c:pt>
                <c:pt idx="509">
                  <c:v>44865</c:v>
                </c:pt>
                <c:pt idx="510">
                  <c:v>44866</c:v>
                </c:pt>
                <c:pt idx="511">
                  <c:v>44867</c:v>
                </c:pt>
                <c:pt idx="512">
                  <c:v>44868</c:v>
                </c:pt>
                <c:pt idx="513">
                  <c:v>44869</c:v>
                </c:pt>
                <c:pt idx="514">
                  <c:v>44872</c:v>
                </c:pt>
                <c:pt idx="515">
                  <c:v>44873</c:v>
                </c:pt>
                <c:pt idx="516">
                  <c:v>44874</c:v>
                </c:pt>
                <c:pt idx="517">
                  <c:v>44875</c:v>
                </c:pt>
                <c:pt idx="518">
                  <c:v>44876</c:v>
                </c:pt>
                <c:pt idx="519">
                  <c:v>44879</c:v>
                </c:pt>
                <c:pt idx="520">
                  <c:v>44880</c:v>
                </c:pt>
                <c:pt idx="521">
                  <c:v>44881</c:v>
                </c:pt>
                <c:pt idx="522">
                  <c:v>44882</c:v>
                </c:pt>
                <c:pt idx="523">
                  <c:v>44883</c:v>
                </c:pt>
                <c:pt idx="524">
                  <c:v>44886</c:v>
                </c:pt>
                <c:pt idx="525">
                  <c:v>44887</c:v>
                </c:pt>
                <c:pt idx="526">
                  <c:v>44888</c:v>
                </c:pt>
                <c:pt idx="527">
                  <c:v>44889</c:v>
                </c:pt>
                <c:pt idx="528">
                  <c:v>44890</c:v>
                </c:pt>
                <c:pt idx="529">
                  <c:v>44893</c:v>
                </c:pt>
                <c:pt idx="530">
                  <c:v>44894</c:v>
                </c:pt>
                <c:pt idx="531">
                  <c:v>44895</c:v>
                </c:pt>
                <c:pt idx="532">
                  <c:v>44896</c:v>
                </c:pt>
                <c:pt idx="533">
                  <c:v>44897</c:v>
                </c:pt>
                <c:pt idx="534">
                  <c:v>44900</c:v>
                </c:pt>
                <c:pt idx="535">
                  <c:v>44901</c:v>
                </c:pt>
                <c:pt idx="536">
                  <c:v>44902</c:v>
                </c:pt>
                <c:pt idx="537">
                  <c:v>44903</c:v>
                </c:pt>
                <c:pt idx="538">
                  <c:v>44904</c:v>
                </c:pt>
                <c:pt idx="539">
                  <c:v>44907</c:v>
                </c:pt>
                <c:pt idx="540">
                  <c:v>44908</c:v>
                </c:pt>
                <c:pt idx="541">
                  <c:v>44909</c:v>
                </c:pt>
                <c:pt idx="542">
                  <c:v>44910</c:v>
                </c:pt>
                <c:pt idx="543">
                  <c:v>44911</c:v>
                </c:pt>
                <c:pt idx="544">
                  <c:v>44914</c:v>
                </c:pt>
                <c:pt idx="545">
                  <c:v>44915</c:v>
                </c:pt>
                <c:pt idx="546">
                  <c:v>44916</c:v>
                </c:pt>
                <c:pt idx="547">
                  <c:v>44917</c:v>
                </c:pt>
                <c:pt idx="548">
                  <c:v>44918</c:v>
                </c:pt>
                <c:pt idx="549">
                  <c:v>44922</c:v>
                </c:pt>
                <c:pt idx="550">
                  <c:v>44923</c:v>
                </c:pt>
                <c:pt idx="551">
                  <c:v>44924</c:v>
                </c:pt>
                <c:pt idx="552">
                  <c:v>44925</c:v>
                </c:pt>
                <c:pt idx="553">
                  <c:v>44928</c:v>
                </c:pt>
                <c:pt idx="554">
                  <c:v>44929</c:v>
                </c:pt>
                <c:pt idx="555">
                  <c:v>44930</c:v>
                </c:pt>
              </c:numCache>
            </c:numRef>
          </c:cat>
          <c:val>
            <c:numRef>
              <c:f>'Dutch TTF'!$B$3:$B$558</c:f>
              <c:numCache>
                <c:formatCode>General</c:formatCode>
                <c:ptCount val="556"/>
                <c:pt idx="0">
                  <c:v>15.968999999999999</c:v>
                </c:pt>
                <c:pt idx="1">
                  <c:v>15.712</c:v>
                </c:pt>
                <c:pt idx="2">
                  <c:v>15.72</c:v>
                </c:pt>
                <c:pt idx="3">
                  <c:v>15.792999999999999</c:v>
                </c:pt>
                <c:pt idx="4">
                  <c:v>15.7</c:v>
                </c:pt>
                <c:pt idx="5">
                  <c:v>15.608000000000001</c:v>
                </c:pt>
                <c:pt idx="6">
                  <c:v>15.451000000000001</c:v>
                </c:pt>
                <c:pt idx="7">
                  <c:v>15.534000000000001</c:v>
                </c:pt>
                <c:pt idx="8">
                  <c:v>15.618</c:v>
                </c:pt>
                <c:pt idx="9">
                  <c:v>15.747999999999999</c:v>
                </c:pt>
                <c:pt idx="10">
                  <c:v>15.724</c:v>
                </c:pt>
                <c:pt idx="11">
                  <c:v>15.637</c:v>
                </c:pt>
                <c:pt idx="12">
                  <c:v>15.77</c:v>
                </c:pt>
                <c:pt idx="13">
                  <c:v>15.888</c:v>
                </c:pt>
                <c:pt idx="14">
                  <c:v>15.723000000000001</c:v>
                </c:pt>
                <c:pt idx="15">
                  <c:v>15.657</c:v>
                </c:pt>
                <c:pt idx="16">
                  <c:v>15.526999999999999</c:v>
                </c:pt>
                <c:pt idx="17">
                  <c:v>15.651999999999999</c:v>
                </c:pt>
                <c:pt idx="18">
                  <c:v>15.637</c:v>
                </c:pt>
                <c:pt idx="19">
                  <c:v>15.666</c:v>
                </c:pt>
                <c:pt idx="20">
                  <c:v>15.744999999999999</c:v>
                </c:pt>
                <c:pt idx="21">
                  <c:v>15.884</c:v>
                </c:pt>
                <c:pt idx="22">
                  <c:v>16.071000000000002</c:v>
                </c:pt>
                <c:pt idx="23">
                  <c:v>16.283000000000001</c:v>
                </c:pt>
                <c:pt idx="24">
                  <c:v>16.445</c:v>
                </c:pt>
                <c:pt idx="25">
                  <c:v>16.068000000000001</c:v>
                </c:pt>
                <c:pt idx="26">
                  <c:v>16</c:v>
                </c:pt>
                <c:pt idx="27">
                  <c:v>16.225000000000001</c:v>
                </c:pt>
                <c:pt idx="28">
                  <c:v>16.350999999999999</c:v>
                </c:pt>
                <c:pt idx="29">
                  <c:v>16.565000000000001</c:v>
                </c:pt>
                <c:pt idx="30">
                  <c:v>16.495000000000001</c:v>
                </c:pt>
                <c:pt idx="31">
                  <c:v>16.684000000000001</c:v>
                </c:pt>
                <c:pt idx="32">
                  <c:v>17.164999999999999</c:v>
                </c:pt>
                <c:pt idx="33">
                  <c:v>16.678999999999998</c:v>
                </c:pt>
                <c:pt idx="34">
                  <c:v>16.698</c:v>
                </c:pt>
                <c:pt idx="35">
                  <c:v>16.818000000000001</c:v>
                </c:pt>
                <c:pt idx="36">
                  <c:v>16.902999999999999</c:v>
                </c:pt>
                <c:pt idx="37">
                  <c:v>16.588000000000001</c:v>
                </c:pt>
                <c:pt idx="38">
                  <c:v>16.484999999999999</c:v>
                </c:pt>
                <c:pt idx="39">
                  <c:v>16.861999999999998</c:v>
                </c:pt>
                <c:pt idx="40">
                  <c:v>17.073</c:v>
                </c:pt>
                <c:pt idx="41">
                  <c:v>17.178999999999998</c:v>
                </c:pt>
                <c:pt idx="42">
                  <c:v>17.602</c:v>
                </c:pt>
                <c:pt idx="43">
                  <c:v>17.137</c:v>
                </c:pt>
                <c:pt idx="44">
                  <c:v>17.289000000000001</c:v>
                </c:pt>
                <c:pt idx="45">
                  <c:v>17.079000000000001</c:v>
                </c:pt>
                <c:pt idx="46">
                  <c:v>17.116</c:v>
                </c:pt>
                <c:pt idx="47">
                  <c:v>17.556000000000001</c:v>
                </c:pt>
                <c:pt idx="48">
                  <c:v>17.536000000000001</c:v>
                </c:pt>
                <c:pt idx="49">
                  <c:v>17.495000000000001</c:v>
                </c:pt>
                <c:pt idx="50">
                  <c:v>17.489000000000001</c:v>
                </c:pt>
                <c:pt idx="51">
                  <c:v>17.289000000000001</c:v>
                </c:pt>
                <c:pt idx="52">
                  <c:v>17.260999999999999</c:v>
                </c:pt>
                <c:pt idx="53">
                  <c:v>17.402999999999999</c:v>
                </c:pt>
                <c:pt idx="54">
                  <c:v>17.579999999999998</c:v>
                </c:pt>
                <c:pt idx="55">
                  <c:v>17.532</c:v>
                </c:pt>
                <c:pt idx="56">
                  <c:v>17.385999999999999</c:v>
                </c:pt>
                <c:pt idx="57">
                  <c:v>17.431000000000001</c:v>
                </c:pt>
                <c:pt idx="58">
                  <c:v>17.681000000000001</c:v>
                </c:pt>
                <c:pt idx="59">
                  <c:v>17.748999999999999</c:v>
                </c:pt>
                <c:pt idx="60">
                  <c:v>18.016999999999999</c:v>
                </c:pt>
                <c:pt idx="61">
                  <c:v>18.491</c:v>
                </c:pt>
                <c:pt idx="62">
                  <c:v>18.323</c:v>
                </c:pt>
                <c:pt idx="63">
                  <c:v>18.297999999999998</c:v>
                </c:pt>
                <c:pt idx="64">
                  <c:v>17.931000000000001</c:v>
                </c:pt>
                <c:pt idx="65">
                  <c:v>17.873000000000001</c:v>
                </c:pt>
                <c:pt idx="66">
                  <c:v>17.762</c:v>
                </c:pt>
                <c:pt idx="67">
                  <c:v>17.762</c:v>
                </c:pt>
                <c:pt idx="68">
                  <c:v>17.707999999999998</c:v>
                </c:pt>
                <c:pt idx="69">
                  <c:v>17.888000000000002</c:v>
                </c:pt>
                <c:pt idx="70">
                  <c:v>17.670999999999999</c:v>
                </c:pt>
                <c:pt idx="71">
                  <c:v>17.515000000000001</c:v>
                </c:pt>
                <c:pt idx="72">
                  <c:v>17.718</c:v>
                </c:pt>
                <c:pt idx="73">
                  <c:v>17.887</c:v>
                </c:pt>
                <c:pt idx="74">
                  <c:v>17.7</c:v>
                </c:pt>
                <c:pt idx="75">
                  <c:v>17.675999999999998</c:v>
                </c:pt>
                <c:pt idx="76">
                  <c:v>17.748999999999999</c:v>
                </c:pt>
                <c:pt idx="77">
                  <c:v>17.710999999999999</c:v>
                </c:pt>
                <c:pt idx="78">
                  <c:v>17.588999999999999</c:v>
                </c:pt>
                <c:pt idx="79">
                  <c:v>17.768000000000001</c:v>
                </c:pt>
                <c:pt idx="80">
                  <c:v>18.033000000000001</c:v>
                </c:pt>
                <c:pt idx="81">
                  <c:v>18.036999999999999</c:v>
                </c:pt>
                <c:pt idx="82">
                  <c:v>18.300999999999998</c:v>
                </c:pt>
                <c:pt idx="83">
                  <c:v>18.645</c:v>
                </c:pt>
                <c:pt idx="84">
                  <c:v>18.858000000000001</c:v>
                </c:pt>
                <c:pt idx="85">
                  <c:v>18.997</c:v>
                </c:pt>
                <c:pt idx="86">
                  <c:v>18.84</c:v>
                </c:pt>
                <c:pt idx="87">
                  <c:v>18.73</c:v>
                </c:pt>
                <c:pt idx="88">
                  <c:v>18.763999999999999</c:v>
                </c:pt>
                <c:pt idx="89">
                  <c:v>18.78</c:v>
                </c:pt>
                <c:pt idx="90">
                  <c:v>18.501000000000001</c:v>
                </c:pt>
                <c:pt idx="91">
                  <c:v>18.850000000000001</c:v>
                </c:pt>
                <c:pt idx="92">
                  <c:v>18.829999999999998</c:v>
                </c:pt>
                <c:pt idx="93">
                  <c:v>18.933</c:v>
                </c:pt>
                <c:pt idx="94">
                  <c:v>18.670999999999999</c:v>
                </c:pt>
                <c:pt idx="95">
                  <c:v>18.817</c:v>
                </c:pt>
                <c:pt idx="96">
                  <c:v>18.73</c:v>
                </c:pt>
                <c:pt idx="97">
                  <c:v>18.911000000000001</c:v>
                </c:pt>
                <c:pt idx="98">
                  <c:v>18.972000000000001</c:v>
                </c:pt>
                <c:pt idx="99">
                  <c:v>18.939</c:v>
                </c:pt>
                <c:pt idx="100">
                  <c:v>18.939</c:v>
                </c:pt>
                <c:pt idx="101">
                  <c:v>19.064</c:v>
                </c:pt>
                <c:pt idx="102">
                  <c:v>18.815000000000001</c:v>
                </c:pt>
                <c:pt idx="103">
                  <c:v>18.652999999999999</c:v>
                </c:pt>
                <c:pt idx="104">
                  <c:v>18.594999999999999</c:v>
                </c:pt>
                <c:pt idx="105">
                  <c:v>18.818000000000001</c:v>
                </c:pt>
                <c:pt idx="106">
                  <c:v>18.690999999999999</c:v>
                </c:pt>
                <c:pt idx="107">
                  <c:v>18.809000000000001</c:v>
                </c:pt>
                <c:pt idx="108">
                  <c:v>19.059999999999999</c:v>
                </c:pt>
                <c:pt idx="109">
                  <c:v>19.129000000000001</c:v>
                </c:pt>
                <c:pt idx="110">
                  <c:v>19.274000000000001</c:v>
                </c:pt>
                <c:pt idx="111">
                  <c:v>19.251000000000001</c:v>
                </c:pt>
                <c:pt idx="112">
                  <c:v>19.332999999999998</c:v>
                </c:pt>
                <c:pt idx="113">
                  <c:v>19.442</c:v>
                </c:pt>
                <c:pt idx="114">
                  <c:v>19.119</c:v>
                </c:pt>
                <c:pt idx="115">
                  <c:v>19.015000000000001</c:v>
                </c:pt>
                <c:pt idx="116">
                  <c:v>19.289000000000001</c:v>
                </c:pt>
                <c:pt idx="117">
                  <c:v>19.422999999999998</c:v>
                </c:pt>
                <c:pt idx="118">
                  <c:v>19.93</c:v>
                </c:pt>
                <c:pt idx="119">
                  <c:v>20.058</c:v>
                </c:pt>
                <c:pt idx="120">
                  <c:v>20.291</c:v>
                </c:pt>
                <c:pt idx="121">
                  <c:v>20.251999999999999</c:v>
                </c:pt>
                <c:pt idx="122">
                  <c:v>20.532</c:v>
                </c:pt>
                <c:pt idx="123">
                  <c:v>20.785</c:v>
                </c:pt>
                <c:pt idx="124">
                  <c:v>20.907</c:v>
                </c:pt>
                <c:pt idx="125">
                  <c:v>21.69</c:v>
                </c:pt>
                <c:pt idx="126">
                  <c:v>22.113</c:v>
                </c:pt>
                <c:pt idx="127">
                  <c:v>22.567</c:v>
                </c:pt>
                <c:pt idx="128">
                  <c:v>22.215</c:v>
                </c:pt>
                <c:pt idx="129">
                  <c:v>22.396000000000001</c:v>
                </c:pt>
                <c:pt idx="130">
                  <c:v>22.192</c:v>
                </c:pt>
                <c:pt idx="131">
                  <c:v>21.417000000000002</c:v>
                </c:pt>
                <c:pt idx="132">
                  <c:v>20.074000000000002</c:v>
                </c:pt>
                <c:pt idx="133">
                  <c:v>21.035</c:v>
                </c:pt>
                <c:pt idx="134">
                  <c:v>20.759</c:v>
                </c:pt>
                <c:pt idx="135">
                  <c:v>20.747</c:v>
                </c:pt>
                <c:pt idx="136">
                  <c:v>21.268999999999998</c:v>
                </c:pt>
                <c:pt idx="137">
                  <c:v>21.335000000000001</c:v>
                </c:pt>
                <c:pt idx="138">
                  <c:v>20.902999999999999</c:v>
                </c:pt>
                <c:pt idx="139">
                  <c:v>20.838999999999999</c:v>
                </c:pt>
                <c:pt idx="140">
                  <c:v>20.838999999999999</c:v>
                </c:pt>
                <c:pt idx="141">
                  <c:v>20.963999999999999</c:v>
                </c:pt>
                <c:pt idx="142">
                  <c:v>20.556999999999999</c:v>
                </c:pt>
                <c:pt idx="143">
                  <c:v>20.504000000000001</c:v>
                </c:pt>
                <c:pt idx="144">
                  <c:v>20.581</c:v>
                </c:pt>
                <c:pt idx="145">
                  <c:v>21.097000000000001</c:v>
                </c:pt>
                <c:pt idx="146">
                  <c:v>21.303000000000001</c:v>
                </c:pt>
                <c:pt idx="147">
                  <c:v>21.613</c:v>
                </c:pt>
                <c:pt idx="148">
                  <c:v>21.853999999999999</c:v>
                </c:pt>
                <c:pt idx="149">
                  <c:v>21.631</c:v>
                </c:pt>
                <c:pt idx="150">
                  <c:v>21.869</c:v>
                </c:pt>
                <c:pt idx="151">
                  <c:v>21.468</c:v>
                </c:pt>
                <c:pt idx="152">
                  <c:v>21.184999999999999</c:v>
                </c:pt>
                <c:pt idx="153">
                  <c:v>21.356000000000002</c:v>
                </c:pt>
                <c:pt idx="154">
                  <c:v>21.969000000000001</c:v>
                </c:pt>
                <c:pt idx="155">
                  <c:v>22.084</c:v>
                </c:pt>
                <c:pt idx="156">
                  <c:v>22.597999999999999</c:v>
                </c:pt>
                <c:pt idx="157">
                  <c:v>22.844000000000001</c:v>
                </c:pt>
                <c:pt idx="158">
                  <c:v>22.954000000000001</c:v>
                </c:pt>
                <c:pt idx="159">
                  <c:v>23.276</c:v>
                </c:pt>
                <c:pt idx="160">
                  <c:v>23.2</c:v>
                </c:pt>
                <c:pt idx="161">
                  <c:v>23.613</c:v>
                </c:pt>
                <c:pt idx="162">
                  <c:v>23.91</c:v>
                </c:pt>
                <c:pt idx="163">
                  <c:v>24.045000000000002</c:v>
                </c:pt>
                <c:pt idx="164">
                  <c:v>23.786000000000001</c:v>
                </c:pt>
                <c:pt idx="165">
                  <c:v>24.141999999999999</c:v>
                </c:pt>
                <c:pt idx="166">
                  <c:v>23.663</c:v>
                </c:pt>
                <c:pt idx="167">
                  <c:v>23.645</c:v>
                </c:pt>
                <c:pt idx="168">
                  <c:v>23.853999999999999</c:v>
                </c:pt>
                <c:pt idx="169">
                  <c:v>24.22</c:v>
                </c:pt>
                <c:pt idx="170">
                  <c:v>23.623000000000001</c:v>
                </c:pt>
                <c:pt idx="171">
                  <c:v>23.786999999999999</c:v>
                </c:pt>
                <c:pt idx="172">
                  <c:v>23.632000000000001</c:v>
                </c:pt>
                <c:pt idx="173">
                  <c:v>23.327000000000002</c:v>
                </c:pt>
                <c:pt idx="174">
                  <c:v>23.417999999999999</c:v>
                </c:pt>
                <c:pt idx="175">
                  <c:v>23.222999999999999</c:v>
                </c:pt>
                <c:pt idx="176">
                  <c:v>23.193999999999999</c:v>
                </c:pt>
                <c:pt idx="177">
                  <c:v>23.292999999999999</c:v>
                </c:pt>
                <c:pt idx="178">
                  <c:v>23.334</c:v>
                </c:pt>
                <c:pt idx="179">
                  <c:v>23.573</c:v>
                </c:pt>
                <c:pt idx="180">
                  <c:v>23.742000000000001</c:v>
                </c:pt>
                <c:pt idx="181">
                  <c:v>23.853999999999999</c:v>
                </c:pt>
                <c:pt idx="182">
                  <c:v>24.655999999999999</c:v>
                </c:pt>
                <c:pt idx="183">
                  <c:v>24.95</c:v>
                </c:pt>
                <c:pt idx="184">
                  <c:v>24.960999999999999</c:v>
                </c:pt>
                <c:pt idx="185">
                  <c:v>25.015999999999998</c:v>
                </c:pt>
                <c:pt idx="186">
                  <c:v>25.158000000000001</c:v>
                </c:pt>
                <c:pt idx="187">
                  <c:v>25.937999999999999</c:v>
                </c:pt>
                <c:pt idx="188">
                  <c:v>26.849</c:v>
                </c:pt>
                <c:pt idx="189">
                  <c:v>27.687000000000001</c:v>
                </c:pt>
                <c:pt idx="190">
                  <c:v>27.611999999999998</c:v>
                </c:pt>
                <c:pt idx="191">
                  <c:v>28.504000000000001</c:v>
                </c:pt>
                <c:pt idx="192">
                  <c:v>29.204999999999998</c:v>
                </c:pt>
                <c:pt idx="193">
                  <c:v>29.603999999999999</c:v>
                </c:pt>
                <c:pt idx="194">
                  <c:v>29.609000000000002</c:v>
                </c:pt>
                <c:pt idx="195">
                  <c:v>30.71</c:v>
                </c:pt>
                <c:pt idx="196">
                  <c:v>30.440999999999999</c:v>
                </c:pt>
                <c:pt idx="197">
                  <c:v>29.707000000000001</c:v>
                </c:pt>
                <c:pt idx="198">
                  <c:v>27.564</c:v>
                </c:pt>
                <c:pt idx="199">
                  <c:v>28.222000000000001</c:v>
                </c:pt>
                <c:pt idx="200">
                  <c:v>28.417999999999999</c:v>
                </c:pt>
                <c:pt idx="201">
                  <c:v>29.103000000000002</c:v>
                </c:pt>
                <c:pt idx="202">
                  <c:v>28.905000000000001</c:v>
                </c:pt>
                <c:pt idx="203">
                  <c:v>28.942</c:v>
                </c:pt>
                <c:pt idx="204">
                  <c:v>29.256</c:v>
                </c:pt>
                <c:pt idx="205">
                  <c:v>29.588999999999999</c:v>
                </c:pt>
                <c:pt idx="206">
                  <c:v>29.553999999999998</c:v>
                </c:pt>
                <c:pt idx="207">
                  <c:v>29.431999999999999</c:v>
                </c:pt>
                <c:pt idx="208">
                  <c:v>30.007999999999999</c:v>
                </c:pt>
                <c:pt idx="209">
                  <c:v>29.960999999999999</c:v>
                </c:pt>
                <c:pt idx="210">
                  <c:v>30.577000000000002</c:v>
                </c:pt>
                <c:pt idx="211">
                  <c:v>30.849</c:v>
                </c:pt>
                <c:pt idx="212">
                  <c:v>32.231000000000002</c:v>
                </c:pt>
                <c:pt idx="213">
                  <c:v>32.716999999999999</c:v>
                </c:pt>
                <c:pt idx="214">
                  <c:v>32.003999999999998</c:v>
                </c:pt>
                <c:pt idx="215">
                  <c:v>32.472999999999999</c:v>
                </c:pt>
                <c:pt idx="216">
                  <c:v>33.039000000000001</c:v>
                </c:pt>
                <c:pt idx="217">
                  <c:v>33.524000000000001</c:v>
                </c:pt>
                <c:pt idx="218">
                  <c:v>32.496000000000002</c:v>
                </c:pt>
                <c:pt idx="219">
                  <c:v>32.860999999999997</c:v>
                </c:pt>
                <c:pt idx="220">
                  <c:v>33.575000000000003</c:v>
                </c:pt>
                <c:pt idx="221">
                  <c:v>33.323</c:v>
                </c:pt>
                <c:pt idx="222">
                  <c:v>33.959000000000003</c:v>
                </c:pt>
                <c:pt idx="223">
                  <c:v>34.906999999999996</c:v>
                </c:pt>
                <c:pt idx="224">
                  <c:v>36.762</c:v>
                </c:pt>
                <c:pt idx="225">
                  <c:v>39.930999999999997</c:v>
                </c:pt>
                <c:pt idx="226">
                  <c:v>39.884</c:v>
                </c:pt>
                <c:pt idx="227">
                  <c:v>41.838000000000001</c:v>
                </c:pt>
                <c:pt idx="228">
                  <c:v>45.033000000000001</c:v>
                </c:pt>
                <c:pt idx="229">
                  <c:v>44.792999999999999</c:v>
                </c:pt>
                <c:pt idx="230">
                  <c:v>47.012999999999998</c:v>
                </c:pt>
                <c:pt idx="231">
                  <c:v>49.198</c:v>
                </c:pt>
                <c:pt idx="232">
                  <c:v>42.591000000000001</c:v>
                </c:pt>
                <c:pt idx="233">
                  <c:v>39.337000000000003</c:v>
                </c:pt>
                <c:pt idx="234">
                  <c:v>37.268999999999998</c:v>
                </c:pt>
                <c:pt idx="235">
                  <c:v>38.564999999999998</c:v>
                </c:pt>
                <c:pt idx="236">
                  <c:v>39.865000000000002</c:v>
                </c:pt>
                <c:pt idx="237">
                  <c:v>39.64</c:v>
                </c:pt>
                <c:pt idx="238">
                  <c:v>42.981000000000002</c:v>
                </c:pt>
                <c:pt idx="239">
                  <c:v>43.588999999999999</c:v>
                </c:pt>
                <c:pt idx="240">
                  <c:v>44.101999999999997</c:v>
                </c:pt>
                <c:pt idx="241">
                  <c:v>44.122999999999998</c:v>
                </c:pt>
                <c:pt idx="242">
                  <c:v>44.731999999999999</c:v>
                </c:pt>
                <c:pt idx="243">
                  <c:v>43.295999999999999</c:v>
                </c:pt>
                <c:pt idx="244">
                  <c:v>43.506999999999998</c:v>
                </c:pt>
                <c:pt idx="245">
                  <c:v>44.399000000000001</c:v>
                </c:pt>
                <c:pt idx="246">
                  <c:v>44.991</c:v>
                </c:pt>
                <c:pt idx="247">
                  <c:v>45.042000000000002</c:v>
                </c:pt>
                <c:pt idx="248">
                  <c:v>42.886000000000003</c:v>
                </c:pt>
                <c:pt idx="249">
                  <c:v>40.058</c:v>
                </c:pt>
                <c:pt idx="250">
                  <c:v>38.591999999999999</c:v>
                </c:pt>
                <c:pt idx="251">
                  <c:v>40.087000000000003</c:v>
                </c:pt>
                <c:pt idx="252">
                  <c:v>42.274000000000001</c:v>
                </c:pt>
                <c:pt idx="253">
                  <c:v>41.517000000000003</c:v>
                </c:pt>
                <c:pt idx="254">
                  <c:v>40.441000000000003</c:v>
                </c:pt>
                <c:pt idx="255">
                  <c:v>41.872999999999998</c:v>
                </c:pt>
                <c:pt idx="256">
                  <c:v>39.625999999999998</c:v>
                </c:pt>
                <c:pt idx="257">
                  <c:v>39.902000000000001</c:v>
                </c:pt>
                <c:pt idx="258">
                  <c:v>40.07</c:v>
                </c:pt>
                <c:pt idx="259">
                  <c:v>39.908999999999999</c:v>
                </c:pt>
                <c:pt idx="260">
                  <c:v>40.591999999999999</c:v>
                </c:pt>
                <c:pt idx="261">
                  <c:v>43.521000000000001</c:v>
                </c:pt>
                <c:pt idx="262">
                  <c:v>42.874000000000002</c:v>
                </c:pt>
                <c:pt idx="263">
                  <c:v>44.280999999999999</c:v>
                </c:pt>
                <c:pt idx="264">
                  <c:v>42.390999999999998</c:v>
                </c:pt>
                <c:pt idx="265">
                  <c:v>41.908999999999999</c:v>
                </c:pt>
                <c:pt idx="266">
                  <c:v>43.649000000000001</c:v>
                </c:pt>
                <c:pt idx="267">
                  <c:v>44.774999999999999</c:v>
                </c:pt>
                <c:pt idx="268">
                  <c:v>45.466000000000001</c:v>
                </c:pt>
                <c:pt idx="269">
                  <c:v>43.39</c:v>
                </c:pt>
                <c:pt idx="270">
                  <c:v>44.482999999999997</c:v>
                </c:pt>
                <c:pt idx="271">
                  <c:v>44.173000000000002</c:v>
                </c:pt>
                <c:pt idx="272">
                  <c:v>44.713999999999999</c:v>
                </c:pt>
                <c:pt idx="273">
                  <c:v>45.57</c:v>
                </c:pt>
                <c:pt idx="274">
                  <c:v>47.158000000000001</c:v>
                </c:pt>
                <c:pt idx="275">
                  <c:v>50.094999999999999</c:v>
                </c:pt>
                <c:pt idx="276">
                  <c:v>56.533999999999999</c:v>
                </c:pt>
                <c:pt idx="277">
                  <c:v>65.010999999999996</c:v>
                </c:pt>
                <c:pt idx="278">
                  <c:v>62.454000000000001</c:v>
                </c:pt>
                <c:pt idx="279">
                  <c:v>68.852999999999994</c:v>
                </c:pt>
                <c:pt idx="280">
                  <c:v>72.356999999999999</c:v>
                </c:pt>
                <c:pt idx="281">
                  <c:v>72.221999999999994</c:v>
                </c:pt>
                <c:pt idx="282">
                  <c:v>69.89</c:v>
                </c:pt>
                <c:pt idx="283">
                  <c:v>77.019000000000005</c:v>
                </c:pt>
                <c:pt idx="284">
                  <c:v>81.108999999999995</c:v>
                </c:pt>
                <c:pt idx="285">
                  <c:v>91.641000000000005</c:v>
                </c:pt>
                <c:pt idx="286">
                  <c:v>125.76900000000001</c:v>
                </c:pt>
                <c:pt idx="287">
                  <c:v>130.61000000000001</c:v>
                </c:pt>
                <c:pt idx="288">
                  <c:v>107.014</c:v>
                </c:pt>
                <c:pt idx="289">
                  <c:v>95.569000000000003</c:v>
                </c:pt>
                <c:pt idx="290">
                  <c:v>93.347999999999999</c:v>
                </c:pt>
                <c:pt idx="291">
                  <c:v>92.566000000000003</c:v>
                </c:pt>
                <c:pt idx="292">
                  <c:v>88.582999999999998</c:v>
                </c:pt>
                <c:pt idx="293">
                  <c:v>78.156999999999996</c:v>
                </c:pt>
                <c:pt idx="294">
                  <c:v>65.143000000000001</c:v>
                </c:pt>
                <c:pt idx="295">
                  <c:v>73.566999999999993</c:v>
                </c:pt>
                <c:pt idx="296">
                  <c:v>81.385999999999996</c:v>
                </c:pt>
                <c:pt idx="297">
                  <c:v>83.626000000000005</c:v>
                </c:pt>
                <c:pt idx="298">
                  <c:v>86.679000000000002</c:v>
                </c:pt>
                <c:pt idx="299">
                  <c:v>80.126000000000005</c:v>
                </c:pt>
                <c:pt idx="300">
                  <c:v>78.200999999999993</c:v>
                </c:pt>
                <c:pt idx="301">
                  <c:v>72.052000000000007</c:v>
                </c:pt>
                <c:pt idx="302">
                  <c:v>65.215999999999994</c:v>
                </c:pt>
                <c:pt idx="303">
                  <c:v>65.322999999999993</c:v>
                </c:pt>
                <c:pt idx="304">
                  <c:v>67.834999999999994</c:v>
                </c:pt>
                <c:pt idx="305">
                  <c:v>64.564999999999998</c:v>
                </c:pt>
                <c:pt idx="306">
                  <c:v>65.028000000000006</c:v>
                </c:pt>
                <c:pt idx="307">
                  <c:v>62.27</c:v>
                </c:pt>
                <c:pt idx="308">
                  <c:v>64.822999999999993</c:v>
                </c:pt>
                <c:pt idx="309">
                  <c:v>68.84</c:v>
                </c:pt>
                <c:pt idx="310">
                  <c:v>80.665000000000006</c:v>
                </c:pt>
                <c:pt idx="311">
                  <c:v>83.311000000000007</c:v>
                </c:pt>
                <c:pt idx="312">
                  <c:v>85.656000000000006</c:v>
                </c:pt>
                <c:pt idx="313">
                  <c:v>88.795000000000002</c:v>
                </c:pt>
                <c:pt idx="314">
                  <c:v>88.540999999999997</c:v>
                </c:pt>
                <c:pt idx="315">
                  <c:v>81.480999999999995</c:v>
                </c:pt>
                <c:pt idx="316">
                  <c:v>72.870999999999995</c:v>
                </c:pt>
                <c:pt idx="317">
                  <c:v>75.155000000000001</c:v>
                </c:pt>
                <c:pt idx="318">
                  <c:v>78.153999999999996</c:v>
                </c:pt>
                <c:pt idx="319">
                  <c:v>81.260999999999996</c:v>
                </c:pt>
                <c:pt idx="320">
                  <c:v>78.861999999999995</c:v>
                </c:pt>
                <c:pt idx="321">
                  <c:v>76.751999999999995</c:v>
                </c:pt>
                <c:pt idx="322">
                  <c:v>73.275000000000006</c:v>
                </c:pt>
                <c:pt idx="323">
                  <c:v>73.364000000000004</c:v>
                </c:pt>
                <c:pt idx="324">
                  <c:v>76.739999999999995</c:v>
                </c:pt>
                <c:pt idx="325">
                  <c:v>79.748000000000005</c:v>
                </c:pt>
                <c:pt idx="326">
                  <c:v>70.361000000000004</c:v>
                </c:pt>
                <c:pt idx="327">
                  <c:v>69.53</c:v>
                </c:pt>
                <c:pt idx="328">
                  <c:v>74.228999999999999</c:v>
                </c:pt>
                <c:pt idx="329">
                  <c:v>73.034000000000006</c:v>
                </c:pt>
                <c:pt idx="330">
                  <c:v>72.224999999999994</c:v>
                </c:pt>
                <c:pt idx="331">
                  <c:v>79.771000000000001</c:v>
                </c:pt>
                <c:pt idx="332">
                  <c:v>88.423000000000002</c:v>
                </c:pt>
                <c:pt idx="333">
                  <c:v>127.667</c:v>
                </c:pt>
                <c:pt idx="334">
                  <c:v>90.701999999999998</c:v>
                </c:pt>
                <c:pt idx="335">
                  <c:v>94.391000000000005</c:v>
                </c:pt>
                <c:pt idx="336">
                  <c:v>112.816</c:v>
                </c:pt>
                <c:pt idx="337">
                  <c:v>143.51499999999999</c:v>
                </c:pt>
                <c:pt idx="338">
                  <c:v>132.82900000000001</c:v>
                </c:pt>
                <c:pt idx="339">
                  <c:v>111.506</c:v>
                </c:pt>
                <c:pt idx="340">
                  <c:v>119.24</c:v>
                </c:pt>
                <c:pt idx="341">
                  <c:v>116.935</c:v>
                </c:pt>
                <c:pt idx="342">
                  <c:v>108.642</c:v>
                </c:pt>
                <c:pt idx="343">
                  <c:v>92.781000000000006</c:v>
                </c:pt>
                <c:pt idx="344">
                  <c:v>98.656000000000006</c:v>
                </c:pt>
                <c:pt idx="345">
                  <c:v>86.296999999999997</c:v>
                </c:pt>
                <c:pt idx="346">
                  <c:v>86.847999999999999</c:v>
                </c:pt>
                <c:pt idx="347">
                  <c:v>80.224000000000004</c:v>
                </c:pt>
                <c:pt idx="348">
                  <c:v>88.197999999999993</c:v>
                </c:pt>
                <c:pt idx="349">
                  <c:v>90.08</c:v>
                </c:pt>
                <c:pt idx="350">
                  <c:v>85.328999999999994</c:v>
                </c:pt>
                <c:pt idx="351">
                  <c:v>89.879000000000005</c:v>
                </c:pt>
                <c:pt idx="352">
                  <c:v>103.676</c:v>
                </c:pt>
                <c:pt idx="353">
                  <c:v>96.34</c:v>
                </c:pt>
                <c:pt idx="354">
                  <c:v>89.926000000000002</c:v>
                </c:pt>
                <c:pt idx="355">
                  <c:v>94.293999999999997</c:v>
                </c:pt>
                <c:pt idx="356">
                  <c:v>98.79</c:v>
                </c:pt>
                <c:pt idx="357">
                  <c:v>106.271</c:v>
                </c:pt>
                <c:pt idx="358">
                  <c:v>113.021</c:v>
                </c:pt>
                <c:pt idx="359">
                  <c:v>99.28</c:v>
                </c:pt>
                <c:pt idx="360">
                  <c:v>99.554000000000002</c:v>
                </c:pt>
                <c:pt idx="361">
                  <c:v>102.998</c:v>
                </c:pt>
                <c:pt idx="362">
                  <c:v>102.971</c:v>
                </c:pt>
                <c:pt idx="363">
                  <c:v>100.857</c:v>
                </c:pt>
                <c:pt idx="364">
                  <c:v>100.236</c:v>
                </c:pt>
                <c:pt idx="365">
                  <c:v>97.671999999999997</c:v>
                </c:pt>
                <c:pt idx="366">
                  <c:v>99.206000000000003</c:v>
                </c:pt>
                <c:pt idx="367">
                  <c:v>101.875</c:v>
                </c:pt>
                <c:pt idx="368">
                  <c:v>92.704999999999998</c:v>
                </c:pt>
                <c:pt idx="369">
                  <c:v>92.704999999999998</c:v>
                </c:pt>
                <c:pt idx="370">
                  <c:v>92.061000000000007</c:v>
                </c:pt>
                <c:pt idx="371">
                  <c:v>92.168999999999997</c:v>
                </c:pt>
                <c:pt idx="372">
                  <c:v>97.215999999999994</c:v>
                </c:pt>
                <c:pt idx="373">
                  <c:v>92.41</c:v>
                </c:pt>
                <c:pt idx="374">
                  <c:v>89.891000000000005</c:v>
                </c:pt>
                <c:pt idx="375">
                  <c:v>99.596999999999994</c:v>
                </c:pt>
                <c:pt idx="376">
                  <c:v>103.124</c:v>
                </c:pt>
                <c:pt idx="377">
                  <c:v>96.373000000000005</c:v>
                </c:pt>
                <c:pt idx="378">
                  <c:v>92.745000000000005</c:v>
                </c:pt>
                <c:pt idx="379">
                  <c:v>89.680999999999997</c:v>
                </c:pt>
                <c:pt idx="380">
                  <c:v>93.134</c:v>
                </c:pt>
                <c:pt idx="381">
                  <c:v>98.543999999999997</c:v>
                </c:pt>
                <c:pt idx="382">
                  <c:v>100.932</c:v>
                </c:pt>
                <c:pt idx="383">
                  <c:v>96.864000000000004</c:v>
                </c:pt>
                <c:pt idx="384">
                  <c:v>91.176000000000002</c:v>
                </c:pt>
                <c:pt idx="385">
                  <c:v>95.742000000000004</c:v>
                </c:pt>
                <c:pt idx="386">
                  <c:v>93.01</c:v>
                </c:pt>
                <c:pt idx="387">
                  <c:v>104.129</c:v>
                </c:pt>
                <c:pt idx="388">
                  <c:v>98.363</c:v>
                </c:pt>
                <c:pt idx="389">
                  <c:v>93.707999999999998</c:v>
                </c:pt>
                <c:pt idx="390">
                  <c:v>99.41</c:v>
                </c:pt>
                <c:pt idx="391">
                  <c:v>98.728999999999999</c:v>
                </c:pt>
                <c:pt idx="392">
                  <c:v>95.034999999999997</c:v>
                </c:pt>
                <c:pt idx="393">
                  <c:v>91.66</c:v>
                </c:pt>
                <c:pt idx="394">
                  <c:v>87.994</c:v>
                </c:pt>
                <c:pt idx="395">
                  <c:v>90.539000000000001</c:v>
                </c:pt>
                <c:pt idx="396">
                  <c:v>94.771000000000001</c:v>
                </c:pt>
                <c:pt idx="397">
                  <c:v>93.683999999999997</c:v>
                </c:pt>
                <c:pt idx="398">
                  <c:v>98.206000000000003</c:v>
                </c:pt>
                <c:pt idx="399">
                  <c:v>97.908000000000001</c:v>
                </c:pt>
                <c:pt idx="400">
                  <c:v>99.091999999999999</c:v>
                </c:pt>
                <c:pt idx="401">
                  <c:v>95.022000000000006</c:v>
                </c:pt>
                <c:pt idx="402">
                  <c:v>96.608000000000004</c:v>
                </c:pt>
                <c:pt idx="403">
                  <c:v>93.997</c:v>
                </c:pt>
                <c:pt idx="404">
                  <c:v>94.254999999999995</c:v>
                </c:pt>
                <c:pt idx="405">
                  <c:v>92.682000000000002</c:v>
                </c:pt>
                <c:pt idx="406">
                  <c:v>92.921999999999997</c:v>
                </c:pt>
                <c:pt idx="407">
                  <c:v>95.506</c:v>
                </c:pt>
                <c:pt idx="408">
                  <c:v>94.548000000000002</c:v>
                </c:pt>
                <c:pt idx="409">
                  <c:v>94.59</c:v>
                </c:pt>
                <c:pt idx="410">
                  <c:v>103.72799999999999</c:v>
                </c:pt>
                <c:pt idx="411">
                  <c:v>119.509</c:v>
                </c:pt>
                <c:pt idx="412">
                  <c:v>119.497</c:v>
                </c:pt>
                <c:pt idx="413">
                  <c:v>109.25</c:v>
                </c:pt>
                <c:pt idx="414">
                  <c:v>112.926</c:v>
                </c:pt>
                <c:pt idx="415">
                  <c:v>118.94499999999999</c:v>
                </c:pt>
                <c:pt idx="416">
                  <c:v>124.923</c:v>
                </c:pt>
                <c:pt idx="417">
                  <c:v>132.91800000000001</c:v>
                </c:pt>
                <c:pt idx="418">
                  <c:v>129.63</c:v>
                </c:pt>
                <c:pt idx="419">
                  <c:v>130.36799999999999</c:v>
                </c:pt>
                <c:pt idx="420">
                  <c:v>130.84800000000001</c:v>
                </c:pt>
                <c:pt idx="421">
                  <c:v>138.13300000000001</c:v>
                </c:pt>
                <c:pt idx="422">
                  <c:v>145.202</c:v>
                </c:pt>
                <c:pt idx="423">
                  <c:v>148.40600000000001</c:v>
                </c:pt>
                <c:pt idx="424">
                  <c:v>161.32400000000001</c:v>
                </c:pt>
                <c:pt idx="425">
                  <c:v>162.96600000000001</c:v>
                </c:pt>
                <c:pt idx="426">
                  <c:v>168.96799999999999</c:v>
                </c:pt>
                <c:pt idx="427">
                  <c:v>180.346</c:v>
                </c:pt>
                <c:pt idx="428">
                  <c:v>173.464</c:v>
                </c:pt>
                <c:pt idx="429">
                  <c:v>164.649</c:v>
                </c:pt>
                <c:pt idx="430">
                  <c:v>173.57400000000001</c:v>
                </c:pt>
                <c:pt idx="431">
                  <c:v>178.90600000000001</c:v>
                </c:pt>
                <c:pt idx="432">
                  <c:v>174.441</c:v>
                </c:pt>
                <c:pt idx="433">
                  <c:v>159.488</c:v>
                </c:pt>
                <c:pt idx="434">
                  <c:v>158.976</c:v>
                </c:pt>
                <c:pt idx="435">
                  <c:v>156.89099999999999</c:v>
                </c:pt>
                <c:pt idx="436">
                  <c:v>158.798</c:v>
                </c:pt>
                <c:pt idx="437">
                  <c:v>155.077</c:v>
                </c:pt>
                <c:pt idx="438">
                  <c:v>157.66200000000001</c:v>
                </c:pt>
                <c:pt idx="439">
                  <c:v>173.20500000000001</c:v>
                </c:pt>
                <c:pt idx="440">
                  <c:v>195.71700000000001</c:v>
                </c:pt>
                <c:pt idx="441">
                  <c:v>195.24100000000001</c:v>
                </c:pt>
                <c:pt idx="442">
                  <c:v>190.441</c:v>
                </c:pt>
                <c:pt idx="443">
                  <c:v>183.46600000000001</c:v>
                </c:pt>
                <c:pt idx="444">
                  <c:v>193.41900000000001</c:v>
                </c:pt>
                <c:pt idx="445">
                  <c:v>197.56200000000001</c:v>
                </c:pt>
                <c:pt idx="446">
                  <c:v>193.251</c:v>
                </c:pt>
                <c:pt idx="447">
                  <c:v>192.96299999999999</c:v>
                </c:pt>
                <c:pt idx="448">
                  <c:v>191.88399999999999</c:v>
                </c:pt>
                <c:pt idx="449">
                  <c:v>188.86500000000001</c:v>
                </c:pt>
                <c:pt idx="450">
                  <c:v>190.48099999999999</c:v>
                </c:pt>
                <c:pt idx="451">
                  <c:v>204.76499999999999</c:v>
                </c:pt>
                <c:pt idx="452">
                  <c:v>210.38300000000001</c:v>
                </c:pt>
                <c:pt idx="453">
                  <c:v>209.62799999999999</c:v>
                </c:pt>
                <c:pt idx="454">
                  <c:v>223.40700000000001</c:v>
                </c:pt>
                <c:pt idx="455">
                  <c:v>230.404</c:v>
                </c:pt>
                <c:pt idx="456">
                  <c:v>229.46100000000001</c:v>
                </c:pt>
                <c:pt idx="457">
                  <c:v>243.94800000000001</c:v>
                </c:pt>
                <c:pt idx="458">
                  <c:v>246.30699999999999</c:v>
                </c:pt>
                <c:pt idx="459">
                  <c:v>277.83699999999999</c:v>
                </c:pt>
                <c:pt idx="460">
                  <c:v>271.60500000000002</c:v>
                </c:pt>
                <c:pt idx="461">
                  <c:v>293.25900000000001</c:v>
                </c:pt>
                <c:pt idx="462">
                  <c:v>320.64499999999998</c:v>
                </c:pt>
                <c:pt idx="463">
                  <c:v>342.86399999999998</c:v>
                </c:pt>
                <c:pt idx="464">
                  <c:v>291.70600000000002</c:v>
                </c:pt>
                <c:pt idx="465">
                  <c:v>263.14699999999999</c:v>
                </c:pt>
                <c:pt idx="466">
                  <c:v>231.79900000000001</c:v>
                </c:pt>
                <c:pt idx="467">
                  <c:v>238.85599999999999</c:v>
                </c:pt>
                <c:pt idx="468">
                  <c:v>213.006</c:v>
                </c:pt>
                <c:pt idx="469">
                  <c:v>245.83799999999999</c:v>
                </c:pt>
                <c:pt idx="470">
                  <c:v>239.791</c:v>
                </c:pt>
                <c:pt idx="471">
                  <c:v>216.81100000000001</c:v>
                </c:pt>
                <c:pt idx="472">
                  <c:v>223.61199999999999</c:v>
                </c:pt>
                <c:pt idx="473">
                  <c:v>212.84100000000001</c:v>
                </c:pt>
                <c:pt idx="474">
                  <c:v>196.887</c:v>
                </c:pt>
                <c:pt idx="475">
                  <c:v>203.845</c:v>
                </c:pt>
                <c:pt idx="476">
                  <c:v>224.114</c:v>
                </c:pt>
                <c:pt idx="477">
                  <c:v>224.34399999999999</c:v>
                </c:pt>
                <c:pt idx="478">
                  <c:v>202.16499999999999</c:v>
                </c:pt>
                <c:pt idx="479">
                  <c:v>198.637</c:v>
                </c:pt>
                <c:pt idx="480">
                  <c:v>208.51300000000001</c:v>
                </c:pt>
                <c:pt idx="481">
                  <c:v>208.14400000000001</c:v>
                </c:pt>
                <c:pt idx="482">
                  <c:v>207.70599999999999</c:v>
                </c:pt>
                <c:pt idx="483">
                  <c:v>207.56399999999999</c:v>
                </c:pt>
                <c:pt idx="484">
                  <c:v>197.91499999999999</c:v>
                </c:pt>
                <c:pt idx="485">
                  <c:v>209.76900000000001</c:v>
                </c:pt>
                <c:pt idx="486">
                  <c:v>229.22200000000001</c:v>
                </c:pt>
                <c:pt idx="487">
                  <c:v>209.56800000000001</c:v>
                </c:pt>
                <c:pt idx="488">
                  <c:v>197.26</c:v>
                </c:pt>
                <c:pt idx="489">
                  <c:v>179.846</c:v>
                </c:pt>
                <c:pt idx="490">
                  <c:v>172.15100000000001</c:v>
                </c:pt>
                <c:pt idx="491">
                  <c:v>185.81800000000001</c:v>
                </c:pt>
                <c:pt idx="492">
                  <c:v>186.96100000000001</c:v>
                </c:pt>
                <c:pt idx="493">
                  <c:v>171.04</c:v>
                </c:pt>
                <c:pt idx="494">
                  <c:v>174.715</c:v>
                </c:pt>
                <c:pt idx="495">
                  <c:v>177.73500000000001</c:v>
                </c:pt>
                <c:pt idx="496">
                  <c:v>177.62200000000001</c:v>
                </c:pt>
                <c:pt idx="497">
                  <c:v>171.989</c:v>
                </c:pt>
                <c:pt idx="498">
                  <c:v>163.26400000000001</c:v>
                </c:pt>
                <c:pt idx="499">
                  <c:v>158.86500000000001</c:v>
                </c:pt>
                <c:pt idx="500">
                  <c:v>147.80699999999999</c:v>
                </c:pt>
                <c:pt idx="501">
                  <c:v>142.29400000000001</c:v>
                </c:pt>
                <c:pt idx="502">
                  <c:v>158.66499999999999</c:v>
                </c:pt>
                <c:pt idx="503">
                  <c:v>152.697</c:v>
                </c:pt>
                <c:pt idx="504">
                  <c:v>146.53</c:v>
                </c:pt>
                <c:pt idx="505">
                  <c:v>144.31399999999999</c:v>
                </c:pt>
                <c:pt idx="506">
                  <c:v>142.26499999999999</c:v>
                </c:pt>
                <c:pt idx="507">
                  <c:v>143.46700000000001</c:v>
                </c:pt>
                <c:pt idx="508">
                  <c:v>145.65799999999999</c:v>
                </c:pt>
                <c:pt idx="509">
                  <c:v>131.58199999999999</c:v>
                </c:pt>
                <c:pt idx="510">
                  <c:v>125.124</c:v>
                </c:pt>
                <c:pt idx="511">
                  <c:v>134.70599999999999</c:v>
                </c:pt>
                <c:pt idx="512">
                  <c:v>134.19499999999999</c:v>
                </c:pt>
                <c:pt idx="513">
                  <c:v>125.938</c:v>
                </c:pt>
                <c:pt idx="514">
                  <c:v>122.724</c:v>
                </c:pt>
                <c:pt idx="515">
                  <c:v>128.31899999999999</c:v>
                </c:pt>
                <c:pt idx="516">
                  <c:v>122.678</c:v>
                </c:pt>
                <c:pt idx="517">
                  <c:v>122.51300000000001</c:v>
                </c:pt>
                <c:pt idx="518">
                  <c:v>108.137</c:v>
                </c:pt>
                <c:pt idx="519">
                  <c:v>122.11199999999999</c:v>
                </c:pt>
                <c:pt idx="520">
                  <c:v>132.489</c:v>
                </c:pt>
                <c:pt idx="521">
                  <c:v>123.303</c:v>
                </c:pt>
                <c:pt idx="522">
                  <c:v>122.31</c:v>
                </c:pt>
                <c:pt idx="523">
                  <c:v>124.6</c:v>
                </c:pt>
                <c:pt idx="524">
                  <c:v>124.276</c:v>
                </c:pt>
                <c:pt idx="525">
                  <c:v>129.517</c:v>
                </c:pt>
                <c:pt idx="526">
                  <c:v>137.42500000000001</c:v>
                </c:pt>
                <c:pt idx="527">
                  <c:v>131.61000000000001</c:v>
                </c:pt>
                <c:pt idx="528">
                  <c:v>131.274</c:v>
                </c:pt>
                <c:pt idx="529">
                  <c:v>129.21199999999999</c:v>
                </c:pt>
                <c:pt idx="530">
                  <c:v>136.876</c:v>
                </c:pt>
                <c:pt idx="531">
                  <c:v>146.96</c:v>
                </c:pt>
                <c:pt idx="532">
                  <c:v>140.26300000000001</c:v>
                </c:pt>
                <c:pt idx="533">
                  <c:v>137.22300000000001</c:v>
                </c:pt>
                <c:pt idx="534">
                  <c:v>135.721</c:v>
                </c:pt>
                <c:pt idx="535">
                  <c:v>139.465</c:v>
                </c:pt>
                <c:pt idx="536">
                  <c:v>150.02699999999999</c:v>
                </c:pt>
                <c:pt idx="537">
                  <c:v>139.58500000000001</c:v>
                </c:pt>
                <c:pt idx="538">
                  <c:v>140.41200000000001</c:v>
                </c:pt>
                <c:pt idx="539">
                  <c:v>137.994</c:v>
                </c:pt>
                <c:pt idx="540">
                  <c:v>138.709</c:v>
                </c:pt>
                <c:pt idx="541">
                  <c:v>132.6</c:v>
                </c:pt>
                <c:pt idx="542">
                  <c:v>135.67699999999999</c:v>
                </c:pt>
                <c:pt idx="543">
                  <c:v>116.60299999999999</c:v>
                </c:pt>
                <c:pt idx="544">
                  <c:v>109.798</c:v>
                </c:pt>
                <c:pt idx="545">
                  <c:v>106.956</c:v>
                </c:pt>
                <c:pt idx="546">
                  <c:v>99.608999999999995</c:v>
                </c:pt>
                <c:pt idx="547">
                  <c:v>93.501000000000005</c:v>
                </c:pt>
                <c:pt idx="548">
                  <c:v>85.869</c:v>
                </c:pt>
                <c:pt idx="549">
                  <c:v>81.906999999999996</c:v>
                </c:pt>
                <c:pt idx="550">
                  <c:v>83.97</c:v>
                </c:pt>
                <c:pt idx="551">
                  <c:v>85.674000000000007</c:v>
                </c:pt>
                <c:pt idx="552">
                  <c:v>76.314999999999998</c:v>
                </c:pt>
                <c:pt idx="553">
                  <c:v>77.016999999999996</c:v>
                </c:pt>
                <c:pt idx="554">
                  <c:v>72.313999999999993</c:v>
                </c:pt>
                <c:pt idx="555">
                  <c:v>65.022000000000006</c:v>
                </c:pt>
              </c:numCache>
            </c:numRef>
          </c:val>
          <c:smooth val="0"/>
          <c:extLst>
            <c:ext xmlns:c16="http://schemas.microsoft.com/office/drawing/2014/chart" uri="{C3380CC4-5D6E-409C-BE32-E72D297353CC}">
              <c16:uniqueId val="{00000002-8BCA-4EA2-8954-711301AE2F5F}"/>
            </c:ext>
          </c:extLst>
        </c:ser>
        <c:dLbls>
          <c:showLegendKey val="0"/>
          <c:showVal val="0"/>
          <c:showCatName val="0"/>
          <c:showSerName val="0"/>
          <c:showPercent val="0"/>
          <c:showBubbleSize val="0"/>
        </c:dLbls>
        <c:smooth val="0"/>
        <c:axId val="374983536"/>
        <c:axId val="1216659016"/>
      </c:lineChart>
      <c:dateAx>
        <c:axId val="374983536"/>
        <c:scaling>
          <c:orientation val="minMax"/>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3"/>
        <c:majorTimeUnit val="months"/>
      </c:dateAx>
      <c:valAx>
        <c:axId val="1216659016"/>
        <c:scaling>
          <c:orientation val="minMax"/>
        </c:scaling>
        <c:delete val="0"/>
        <c:axPos val="l"/>
        <c:majorGridlines>
          <c:spPr>
            <a:ln w="9525" cap="flat" cmpd="sng" algn="ctr">
              <a:solidFill>
                <a:schemeClr val="accent2"/>
              </a:solidFill>
              <a:prstDash val="dash"/>
              <a:round/>
            </a:ln>
            <a:effectLst/>
          </c:spPr>
        </c:majorGridlines>
        <c:numFmt formatCode="#,##0_);\(#,##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75"/>
      </c:valAx>
      <c:spPr>
        <a:noFill/>
        <a:ln>
          <a:noFill/>
        </a:ln>
        <a:effectLst/>
      </c:spPr>
    </c:plotArea>
    <c:legend>
      <c:legendPos val="b"/>
      <c:layout>
        <c:manualLayout>
          <c:xMode val="edge"/>
          <c:yMode val="edge"/>
          <c:x val="4.6989400790982766E-2"/>
          <c:y val="0.86144181884640103"/>
          <c:w val="0.94260690641974587"/>
          <c:h val="0.11293475340477181"/>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445160670033757E-2"/>
          <c:y val="4.3421778261944412E-2"/>
          <c:w val="0.82543986231376287"/>
          <c:h val="0.71098747354666247"/>
        </c:manualLayout>
      </c:layout>
      <c:lineChart>
        <c:grouping val="standard"/>
        <c:varyColors val="0"/>
        <c:ser>
          <c:idx val="6"/>
          <c:order val="0"/>
          <c:tx>
            <c:strRef>
              <c:f>Graph!$B$1</c:f>
              <c:strCache>
                <c:ptCount val="1"/>
                <c:pt idx="0">
                  <c:v>Brent price</c:v>
                </c:pt>
              </c:strCache>
            </c:strRef>
          </c:tx>
          <c:spPr>
            <a:ln w="19050">
              <a:solidFill>
                <a:schemeClr val="accent4"/>
              </a:solidFill>
            </a:ln>
          </c:spPr>
          <c:marker>
            <c:symbol val="none"/>
          </c:marker>
          <c:dLbls>
            <c:dLbl>
              <c:idx val="765"/>
              <c:layout>
                <c:manualLayout>
                  <c:x val="-1.0028003807119403E-16"/>
                  <c:y val="-9.281464320652145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8D0-494B-91F9-B1EE83D6E3F2}"/>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Graph!$A$2:$A$1000</c:f>
              <c:numCache>
                <c:formatCode>m/d/yyyy</c:formatCode>
                <c:ptCount val="999"/>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43935</c:v>
                </c:pt>
                <c:pt idx="73">
                  <c:v>43936</c:v>
                </c:pt>
                <c:pt idx="74">
                  <c:v>43937</c:v>
                </c:pt>
                <c:pt idx="75">
                  <c:v>43938</c:v>
                </c:pt>
                <c:pt idx="76">
                  <c:v>43941</c:v>
                </c:pt>
                <c:pt idx="77">
                  <c:v>43942</c:v>
                </c:pt>
                <c:pt idx="78">
                  <c:v>43943</c:v>
                </c:pt>
                <c:pt idx="79">
                  <c:v>43944</c:v>
                </c:pt>
                <c:pt idx="80">
                  <c:v>43945</c:v>
                </c:pt>
                <c:pt idx="81">
                  <c:v>43948</c:v>
                </c:pt>
                <c:pt idx="82">
                  <c:v>43949</c:v>
                </c:pt>
                <c:pt idx="83">
                  <c:v>43950</c:v>
                </c:pt>
                <c:pt idx="84">
                  <c:v>43951</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43976</c:v>
                </c:pt>
                <c:pt idx="101">
                  <c:v>43977</c:v>
                </c:pt>
                <c:pt idx="102">
                  <c:v>43978</c:v>
                </c:pt>
                <c:pt idx="103">
                  <c:v>43979</c:v>
                </c:pt>
                <c:pt idx="104">
                  <c:v>43980</c:v>
                </c:pt>
                <c:pt idx="105">
                  <c:v>43983</c:v>
                </c:pt>
                <c:pt idx="106">
                  <c:v>43984</c:v>
                </c:pt>
                <c:pt idx="107">
                  <c:v>43985</c:v>
                </c:pt>
                <c:pt idx="108">
                  <c:v>43986</c:v>
                </c:pt>
                <c:pt idx="109">
                  <c:v>43987</c:v>
                </c:pt>
                <c:pt idx="110">
                  <c:v>43990</c:v>
                </c:pt>
                <c:pt idx="111">
                  <c:v>43991</c:v>
                </c:pt>
                <c:pt idx="112">
                  <c:v>43992</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44015</c:v>
                </c:pt>
                <c:pt idx="129">
                  <c:v>44018</c:v>
                </c:pt>
                <c:pt idx="130">
                  <c:v>44019</c:v>
                </c:pt>
                <c:pt idx="131">
                  <c:v>44020</c:v>
                </c:pt>
                <c:pt idx="132">
                  <c:v>44021</c:v>
                </c:pt>
                <c:pt idx="133">
                  <c:v>44022</c:v>
                </c:pt>
                <c:pt idx="134">
                  <c:v>44025</c:v>
                </c:pt>
                <c:pt idx="135">
                  <c:v>44026</c:v>
                </c:pt>
                <c:pt idx="136">
                  <c:v>44027</c:v>
                </c:pt>
                <c:pt idx="137">
                  <c:v>44028</c:v>
                </c:pt>
                <c:pt idx="138">
                  <c:v>44029</c:v>
                </c:pt>
                <c:pt idx="139">
                  <c:v>44032</c:v>
                </c:pt>
                <c:pt idx="140">
                  <c:v>44033</c:v>
                </c:pt>
                <c:pt idx="141">
                  <c:v>44034</c:v>
                </c:pt>
                <c:pt idx="142">
                  <c:v>44035</c:v>
                </c:pt>
                <c:pt idx="143">
                  <c:v>44036</c:v>
                </c:pt>
                <c:pt idx="144">
                  <c:v>44039</c:v>
                </c:pt>
                <c:pt idx="145">
                  <c:v>44040</c:v>
                </c:pt>
                <c:pt idx="146">
                  <c:v>44041</c:v>
                </c:pt>
                <c:pt idx="147">
                  <c:v>44042</c:v>
                </c:pt>
                <c:pt idx="148">
                  <c:v>44043</c:v>
                </c:pt>
                <c:pt idx="149">
                  <c:v>44046</c:v>
                </c:pt>
                <c:pt idx="150">
                  <c:v>44047</c:v>
                </c:pt>
                <c:pt idx="151">
                  <c:v>44048</c:v>
                </c:pt>
                <c:pt idx="152">
                  <c:v>44049</c:v>
                </c:pt>
                <c:pt idx="153">
                  <c:v>44050</c:v>
                </c:pt>
                <c:pt idx="154">
                  <c:v>44053</c:v>
                </c:pt>
                <c:pt idx="155">
                  <c:v>44054</c:v>
                </c:pt>
                <c:pt idx="156">
                  <c:v>44055</c:v>
                </c:pt>
                <c:pt idx="157">
                  <c:v>44056</c:v>
                </c:pt>
                <c:pt idx="158">
                  <c:v>44057</c:v>
                </c:pt>
                <c:pt idx="159">
                  <c:v>44060</c:v>
                </c:pt>
                <c:pt idx="160">
                  <c:v>44061</c:v>
                </c:pt>
                <c:pt idx="161">
                  <c:v>44062</c:v>
                </c:pt>
                <c:pt idx="162">
                  <c:v>44063</c:v>
                </c:pt>
                <c:pt idx="163">
                  <c:v>44064</c:v>
                </c:pt>
                <c:pt idx="164">
                  <c:v>44067</c:v>
                </c:pt>
                <c:pt idx="165">
                  <c:v>44068</c:v>
                </c:pt>
                <c:pt idx="166">
                  <c:v>44069</c:v>
                </c:pt>
                <c:pt idx="167">
                  <c:v>44070</c:v>
                </c:pt>
                <c:pt idx="168">
                  <c:v>44071</c:v>
                </c:pt>
                <c:pt idx="169">
                  <c:v>44074</c:v>
                </c:pt>
                <c:pt idx="170">
                  <c:v>44075</c:v>
                </c:pt>
                <c:pt idx="171">
                  <c:v>44076</c:v>
                </c:pt>
                <c:pt idx="172">
                  <c:v>44077</c:v>
                </c:pt>
                <c:pt idx="173">
                  <c:v>44078</c:v>
                </c:pt>
                <c:pt idx="174">
                  <c:v>44081</c:v>
                </c:pt>
                <c:pt idx="175">
                  <c:v>44082</c:v>
                </c:pt>
                <c:pt idx="176">
                  <c:v>44083</c:v>
                </c:pt>
                <c:pt idx="177">
                  <c:v>44084</c:v>
                </c:pt>
                <c:pt idx="178">
                  <c:v>44085</c:v>
                </c:pt>
                <c:pt idx="179">
                  <c:v>44088</c:v>
                </c:pt>
                <c:pt idx="180">
                  <c:v>44089</c:v>
                </c:pt>
                <c:pt idx="181">
                  <c:v>44090</c:v>
                </c:pt>
                <c:pt idx="182">
                  <c:v>44091</c:v>
                </c:pt>
                <c:pt idx="183">
                  <c:v>44092</c:v>
                </c:pt>
                <c:pt idx="184">
                  <c:v>44095</c:v>
                </c:pt>
                <c:pt idx="185">
                  <c:v>44096</c:v>
                </c:pt>
                <c:pt idx="186">
                  <c:v>44097</c:v>
                </c:pt>
                <c:pt idx="187">
                  <c:v>44098</c:v>
                </c:pt>
                <c:pt idx="188">
                  <c:v>44099</c:v>
                </c:pt>
                <c:pt idx="189">
                  <c:v>44102</c:v>
                </c:pt>
                <c:pt idx="190">
                  <c:v>44103</c:v>
                </c:pt>
                <c:pt idx="191">
                  <c:v>44104</c:v>
                </c:pt>
                <c:pt idx="192">
                  <c:v>44105</c:v>
                </c:pt>
                <c:pt idx="193">
                  <c:v>44106</c:v>
                </c:pt>
                <c:pt idx="194">
                  <c:v>44109</c:v>
                </c:pt>
                <c:pt idx="195">
                  <c:v>44110</c:v>
                </c:pt>
                <c:pt idx="196">
                  <c:v>44111</c:v>
                </c:pt>
                <c:pt idx="197">
                  <c:v>44112</c:v>
                </c:pt>
                <c:pt idx="198">
                  <c:v>44113</c:v>
                </c:pt>
                <c:pt idx="199">
                  <c:v>44116</c:v>
                </c:pt>
                <c:pt idx="200">
                  <c:v>44117</c:v>
                </c:pt>
                <c:pt idx="201">
                  <c:v>44118</c:v>
                </c:pt>
                <c:pt idx="202">
                  <c:v>44119</c:v>
                </c:pt>
                <c:pt idx="203">
                  <c:v>44120</c:v>
                </c:pt>
                <c:pt idx="204">
                  <c:v>44123</c:v>
                </c:pt>
                <c:pt idx="205">
                  <c:v>44124</c:v>
                </c:pt>
                <c:pt idx="206">
                  <c:v>44125</c:v>
                </c:pt>
                <c:pt idx="207">
                  <c:v>44126</c:v>
                </c:pt>
                <c:pt idx="208">
                  <c:v>44127</c:v>
                </c:pt>
                <c:pt idx="209">
                  <c:v>44130</c:v>
                </c:pt>
                <c:pt idx="210">
                  <c:v>44131</c:v>
                </c:pt>
                <c:pt idx="211">
                  <c:v>44132</c:v>
                </c:pt>
                <c:pt idx="212">
                  <c:v>44133</c:v>
                </c:pt>
                <c:pt idx="213">
                  <c:v>44134</c:v>
                </c:pt>
                <c:pt idx="214">
                  <c:v>44137</c:v>
                </c:pt>
                <c:pt idx="215">
                  <c:v>44138</c:v>
                </c:pt>
                <c:pt idx="216">
                  <c:v>44139</c:v>
                </c:pt>
                <c:pt idx="217">
                  <c:v>44140</c:v>
                </c:pt>
                <c:pt idx="218">
                  <c:v>44141</c:v>
                </c:pt>
                <c:pt idx="219">
                  <c:v>44144</c:v>
                </c:pt>
                <c:pt idx="220">
                  <c:v>44145</c:v>
                </c:pt>
                <c:pt idx="221">
                  <c:v>44146</c:v>
                </c:pt>
                <c:pt idx="222">
                  <c:v>44147</c:v>
                </c:pt>
                <c:pt idx="223">
                  <c:v>44148</c:v>
                </c:pt>
                <c:pt idx="224">
                  <c:v>44151</c:v>
                </c:pt>
                <c:pt idx="225">
                  <c:v>44152</c:v>
                </c:pt>
                <c:pt idx="226">
                  <c:v>44153</c:v>
                </c:pt>
                <c:pt idx="227">
                  <c:v>44154</c:v>
                </c:pt>
                <c:pt idx="228">
                  <c:v>44155</c:v>
                </c:pt>
                <c:pt idx="229">
                  <c:v>44158</c:v>
                </c:pt>
                <c:pt idx="230">
                  <c:v>44159</c:v>
                </c:pt>
                <c:pt idx="231">
                  <c:v>44160</c:v>
                </c:pt>
                <c:pt idx="232">
                  <c:v>44161</c:v>
                </c:pt>
                <c:pt idx="233">
                  <c:v>44162</c:v>
                </c:pt>
                <c:pt idx="234">
                  <c:v>44165</c:v>
                </c:pt>
                <c:pt idx="235">
                  <c:v>44166</c:v>
                </c:pt>
                <c:pt idx="236">
                  <c:v>44167</c:v>
                </c:pt>
                <c:pt idx="237">
                  <c:v>44168</c:v>
                </c:pt>
                <c:pt idx="238">
                  <c:v>44169</c:v>
                </c:pt>
                <c:pt idx="239">
                  <c:v>44172</c:v>
                </c:pt>
                <c:pt idx="240">
                  <c:v>44173</c:v>
                </c:pt>
                <c:pt idx="241">
                  <c:v>44174</c:v>
                </c:pt>
                <c:pt idx="242">
                  <c:v>44175</c:v>
                </c:pt>
                <c:pt idx="243">
                  <c:v>44176</c:v>
                </c:pt>
                <c:pt idx="244">
                  <c:v>44179</c:v>
                </c:pt>
                <c:pt idx="245">
                  <c:v>44180</c:v>
                </c:pt>
                <c:pt idx="246">
                  <c:v>44181</c:v>
                </c:pt>
                <c:pt idx="247">
                  <c:v>44182</c:v>
                </c:pt>
                <c:pt idx="248">
                  <c:v>44183</c:v>
                </c:pt>
                <c:pt idx="249">
                  <c:v>44186</c:v>
                </c:pt>
                <c:pt idx="250">
                  <c:v>44187</c:v>
                </c:pt>
                <c:pt idx="251">
                  <c:v>44188</c:v>
                </c:pt>
                <c:pt idx="252">
                  <c:v>44189</c:v>
                </c:pt>
                <c:pt idx="253">
                  <c:v>44193</c:v>
                </c:pt>
                <c:pt idx="254">
                  <c:v>44194</c:v>
                </c:pt>
                <c:pt idx="255">
                  <c:v>44195</c:v>
                </c:pt>
                <c:pt idx="256">
                  <c:v>44196</c:v>
                </c:pt>
                <c:pt idx="257">
                  <c:v>44200</c:v>
                </c:pt>
                <c:pt idx="258">
                  <c:v>44201</c:v>
                </c:pt>
                <c:pt idx="259">
                  <c:v>44202</c:v>
                </c:pt>
                <c:pt idx="260">
                  <c:v>44203</c:v>
                </c:pt>
                <c:pt idx="261">
                  <c:v>44204</c:v>
                </c:pt>
                <c:pt idx="262">
                  <c:v>44207</c:v>
                </c:pt>
                <c:pt idx="263">
                  <c:v>44208</c:v>
                </c:pt>
                <c:pt idx="264">
                  <c:v>44209</c:v>
                </c:pt>
                <c:pt idx="265">
                  <c:v>44210</c:v>
                </c:pt>
                <c:pt idx="266">
                  <c:v>44211</c:v>
                </c:pt>
                <c:pt idx="267">
                  <c:v>44214</c:v>
                </c:pt>
                <c:pt idx="268">
                  <c:v>44215</c:v>
                </c:pt>
                <c:pt idx="269">
                  <c:v>44216</c:v>
                </c:pt>
                <c:pt idx="270">
                  <c:v>44217</c:v>
                </c:pt>
                <c:pt idx="271">
                  <c:v>44218</c:v>
                </c:pt>
                <c:pt idx="272">
                  <c:v>44221</c:v>
                </c:pt>
                <c:pt idx="273">
                  <c:v>44222</c:v>
                </c:pt>
                <c:pt idx="274">
                  <c:v>44223</c:v>
                </c:pt>
                <c:pt idx="275">
                  <c:v>44224</c:v>
                </c:pt>
                <c:pt idx="276">
                  <c:v>44225</c:v>
                </c:pt>
                <c:pt idx="277">
                  <c:v>44228</c:v>
                </c:pt>
                <c:pt idx="278">
                  <c:v>44229</c:v>
                </c:pt>
                <c:pt idx="279">
                  <c:v>44230</c:v>
                </c:pt>
                <c:pt idx="280">
                  <c:v>44231</c:v>
                </c:pt>
                <c:pt idx="281">
                  <c:v>44232</c:v>
                </c:pt>
                <c:pt idx="282">
                  <c:v>44235</c:v>
                </c:pt>
                <c:pt idx="283">
                  <c:v>44236</c:v>
                </c:pt>
                <c:pt idx="284">
                  <c:v>44237</c:v>
                </c:pt>
                <c:pt idx="285">
                  <c:v>44238</c:v>
                </c:pt>
                <c:pt idx="286">
                  <c:v>44239</c:v>
                </c:pt>
                <c:pt idx="287">
                  <c:v>44242</c:v>
                </c:pt>
                <c:pt idx="288">
                  <c:v>44243</c:v>
                </c:pt>
                <c:pt idx="289">
                  <c:v>44244</c:v>
                </c:pt>
                <c:pt idx="290">
                  <c:v>44245</c:v>
                </c:pt>
                <c:pt idx="291">
                  <c:v>44246</c:v>
                </c:pt>
                <c:pt idx="292">
                  <c:v>44249</c:v>
                </c:pt>
                <c:pt idx="293">
                  <c:v>44250</c:v>
                </c:pt>
                <c:pt idx="294">
                  <c:v>44251</c:v>
                </c:pt>
                <c:pt idx="295">
                  <c:v>44252</c:v>
                </c:pt>
                <c:pt idx="296">
                  <c:v>44253</c:v>
                </c:pt>
                <c:pt idx="297">
                  <c:v>44256</c:v>
                </c:pt>
                <c:pt idx="298">
                  <c:v>44257</c:v>
                </c:pt>
                <c:pt idx="299">
                  <c:v>44258</c:v>
                </c:pt>
                <c:pt idx="300">
                  <c:v>44259</c:v>
                </c:pt>
                <c:pt idx="301">
                  <c:v>44260</c:v>
                </c:pt>
                <c:pt idx="302">
                  <c:v>44263</c:v>
                </c:pt>
                <c:pt idx="303">
                  <c:v>44264</c:v>
                </c:pt>
                <c:pt idx="304">
                  <c:v>44265</c:v>
                </c:pt>
                <c:pt idx="305">
                  <c:v>44266</c:v>
                </c:pt>
                <c:pt idx="306">
                  <c:v>44267</c:v>
                </c:pt>
                <c:pt idx="307">
                  <c:v>44270</c:v>
                </c:pt>
                <c:pt idx="308">
                  <c:v>44271</c:v>
                </c:pt>
                <c:pt idx="309">
                  <c:v>44272</c:v>
                </c:pt>
                <c:pt idx="310">
                  <c:v>44273</c:v>
                </c:pt>
                <c:pt idx="311">
                  <c:v>44274</c:v>
                </c:pt>
                <c:pt idx="312">
                  <c:v>44277</c:v>
                </c:pt>
                <c:pt idx="313">
                  <c:v>44278</c:v>
                </c:pt>
                <c:pt idx="314">
                  <c:v>44279</c:v>
                </c:pt>
                <c:pt idx="315">
                  <c:v>44280</c:v>
                </c:pt>
                <c:pt idx="316">
                  <c:v>44281</c:v>
                </c:pt>
                <c:pt idx="317">
                  <c:v>44284</c:v>
                </c:pt>
                <c:pt idx="318">
                  <c:v>44285</c:v>
                </c:pt>
                <c:pt idx="319">
                  <c:v>44286</c:v>
                </c:pt>
                <c:pt idx="320">
                  <c:v>44287</c:v>
                </c:pt>
                <c:pt idx="321">
                  <c:v>44292</c:v>
                </c:pt>
                <c:pt idx="322">
                  <c:v>44293</c:v>
                </c:pt>
                <c:pt idx="323">
                  <c:v>44294</c:v>
                </c:pt>
                <c:pt idx="324">
                  <c:v>44295</c:v>
                </c:pt>
                <c:pt idx="325">
                  <c:v>44298</c:v>
                </c:pt>
                <c:pt idx="326">
                  <c:v>44299</c:v>
                </c:pt>
                <c:pt idx="327">
                  <c:v>44300</c:v>
                </c:pt>
                <c:pt idx="328">
                  <c:v>44301</c:v>
                </c:pt>
                <c:pt idx="329">
                  <c:v>44302</c:v>
                </c:pt>
                <c:pt idx="330">
                  <c:v>44305</c:v>
                </c:pt>
                <c:pt idx="331">
                  <c:v>44306</c:v>
                </c:pt>
                <c:pt idx="332">
                  <c:v>44307</c:v>
                </c:pt>
                <c:pt idx="333">
                  <c:v>44308</c:v>
                </c:pt>
                <c:pt idx="334">
                  <c:v>44309</c:v>
                </c:pt>
                <c:pt idx="335">
                  <c:v>44312</c:v>
                </c:pt>
                <c:pt idx="336">
                  <c:v>44313</c:v>
                </c:pt>
                <c:pt idx="337">
                  <c:v>44314</c:v>
                </c:pt>
                <c:pt idx="338">
                  <c:v>44315</c:v>
                </c:pt>
                <c:pt idx="339">
                  <c:v>44316</c:v>
                </c:pt>
                <c:pt idx="340">
                  <c:v>44319</c:v>
                </c:pt>
                <c:pt idx="341">
                  <c:v>44320</c:v>
                </c:pt>
                <c:pt idx="342">
                  <c:v>44321</c:v>
                </c:pt>
                <c:pt idx="343">
                  <c:v>44322</c:v>
                </c:pt>
                <c:pt idx="344">
                  <c:v>44323</c:v>
                </c:pt>
                <c:pt idx="345">
                  <c:v>44326</c:v>
                </c:pt>
                <c:pt idx="346">
                  <c:v>44327</c:v>
                </c:pt>
                <c:pt idx="347">
                  <c:v>44328</c:v>
                </c:pt>
                <c:pt idx="348">
                  <c:v>44329</c:v>
                </c:pt>
                <c:pt idx="349">
                  <c:v>44330</c:v>
                </c:pt>
                <c:pt idx="350">
                  <c:v>44333</c:v>
                </c:pt>
                <c:pt idx="351">
                  <c:v>44334</c:v>
                </c:pt>
                <c:pt idx="352">
                  <c:v>44335</c:v>
                </c:pt>
                <c:pt idx="353">
                  <c:v>44336</c:v>
                </c:pt>
                <c:pt idx="354">
                  <c:v>44337</c:v>
                </c:pt>
                <c:pt idx="355">
                  <c:v>44340</c:v>
                </c:pt>
                <c:pt idx="356">
                  <c:v>44341</c:v>
                </c:pt>
                <c:pt idx="357">
                  <c:v>44342</c:v>
                </c:pt>
                <c:pt idx="358">
                  <c:v>44343</c:v>
                </c:pt>
                <c:pt idx="359">
                  <c:v>44344</c:v>
                </c:pt>
                <c:pt idx="360">
                  <c:v>44346</c:v>
                </c:pt>
                <c:pt idx="361">
                  <c:v>44348</c:v>
                </c:pt>
                <c:pt idx="362">
                  <c:v>44349</c:v>
                </c:pt>
                <c:pt idx="363">
                  <c:v>44350</c:v>
                </c:pt>
                <c:pt idx="364">
                  <c:v>44351</c:v>
                </c:pt>
                <c:pt idx="365">
                  <c:v>44354</c:v>
                </c:pt>
                <c:pt idx="366">
                  <c:v>44355</c:v>
                </c:pt>
                <c:pt idx="367">
                  <c:v>44356</c:v>
                </c:pt>
                <c:pt idx="368">
                  <c:v>44357</c:v>
                </c:pt>
                <c:pt idx="369">
                  <c:v>44358</c:v>
                </c:pt>
                <c:pt idx="370">
                  <c:v>44361</c:v>
                </c:pt>
                <c:pt idx="371">
                  <c:v>44362</c:v>
                </c:pt>
                <c:pt idx="372">
                  <c:v>44363</c:v>
                </c:pt>
                <c:pt idx="373">
                  <c:v>44364</c:v>
                </c:pt>
                <c:pt idx="374">
                  <c:v>44365</c:v>
                </c:pt>
                <c:pt idx="375">
                  <c:v>44368</c:v>
                </c:pt>
                <c:pt idx="376">
                  <c:v>44369</c:v>
                </c:pt>
                <c:pt idx="377">
                  <c:v>44370</c:v>
                </c:pt>
                <c:pt idx="378">
                  <c:v>44371</c:v>
                </c:pt>
                <c:pt idx="379">
                  <c:v>44372</c:v>
                </c:pt>
                <c:pt idx="380">
                  <c:v>44375</c:v>
                </c:pt>
                <c:pt idx="381">
                  <c:v>44376</c:v>
                </c:pt>
                <c:pt idx="382">
                  <c:v>44377</c:v>
                </c:pt>
                <c:pt idx="383">
                  <c:v>44378</c:v>
                </c:pt>
                <c:pt idx="384">
                  <c:v>44379</c:v>
                </c:pt>
                <c:pt idx="385">
                  <c:v>44382</c:v>
                </c:pt>
                <c:pt idx="386">
                  <c:v>44383</c:v>
                </c:pt>
                <c:pt idx="387">
                  <c:v>44384</c:v>
                </c:pt>
                <c:pt idx="388">
                  <c:v>44385</c:v>
                </c:pt>
                <c:pt idx="389">
                  <c:v>44386</c:v>
                </c:pt>
                <c:pt idx="390">
                  <c:v>44389</c:v>
                </c:pt>
                <c:pt idx="391">
                  <c:v>44390</c:v>
                </c:pt>
                <c:pt idx="392">
                  <c:v>44391</c:v>
                </c:pt>
                <c:pt idx="393">
                  <c:v>44392</c:v>
                </c:pt>
                <c:pt idx="394">
                  <c:v>44393</c:v>
                </c:pt>
                <c:pt idx="395">
                  <c:v>44396</c:v>
                </c:pt>
                <c:pt idx="396">
                  <c:v>44397</c:v>
                </c:pt>
                <c:pt idx="397">
                  <c:v>44398</c:v>
                </c:pt>
                <c:pt idx="398">
                  <c:v>44399</c:v>
                </c:pt>
                <c:pt idx="399">
                  <c:v>44400</c:v>
                </c:pt>
                <c:pt idx="400">
                  <c:v>44403</c:v>
                </c:pt>
                <c:pt idx="401">
                  <c:v>44404</c:v>
                </c:pt>
                <c:pt idx="402">
                  <c:v>44405</c:v>
                </c:pt>
                <c:pt idx="403">
                  <c:v>44406</c:v>
                </c:pt>
                <c:pt idx="404">
                  <c:v>44407</c:v>
                </c:pt>
                <c:pt idx="405">
                  <c:v>44410</c:v>
                </c:pt>
                <c:pt idx="406">
                  <c:v>44411</c:v>
                </c:pt>
                <c:pt idx="407">
                  <c:v>44412</c:v>
                </c:pt>
                <c:pt idx="408">
                  <c:v>44413</c:v>
                </c:pt>
                <c:pt idx="409">
                  <c:v>44414</c:v>
                </c:pt>
                <c:pt idx="410">
                  <c:v>44417</c:v>
                </c:pt>
                <c:pt idx="411">
                  <c:v>44418</c:v>
                </c:pt>
                <c:pt idx="412">
                  <c:v>44419</c:v>
                </c:pt>
                <c:pt idx="413">
                  <c:v>44420</c:v>
                </c:pt>
                <c:pt idx="414">
                  <c:v>44421</c:v>
                </c:pt>
                <c:pt idx="415">
                  <c:v>44424</c:v>
                </c:pt>
                <c:pt idx="416">
                  <c:v>44425</c:v>
                </c:pt>
                <c:pt idx="417">
                  <c:v>44426</c:v>
                </c:pt>
                <c:pt idx="418">
                  <c:v>44427</c:v>
                </c:pt>
                <c:pt idx="419">
                  <c:v>44428</c:v>
                </c:pt>
                <c:pt idx="420">
                  <c:v>44431</c:v>
                </c:pt>
                <c:pt idx="421">
                  <c:v>44432</c:v>
                </c:pt>
                <c:pt idx="422">
                  <c:v>44433</c:v>
                </c:pt>
                <c:pt idx="423">
                  <c:v>44434</c:v>
                </c:pt>
                <c:pt idx="424">
                  <c:v>44435</c:v>
                </c:pt>
                <c:pt idx="425">
                  <c:v>44437</c:v>
                </c:pt>
                <c:pt idx="426">
                  <c:v>44439</c:v>
                </c:pt>
                <c:pt idx="427">
                  <c:v>44440</c:v>
                </c:pt>
                <c:pt idx="428">
                  <c:v>44441</c:v>
                </c:pt>
                <c:pt idx="429">
                  <c:v>44442</c:v>
                </c:pt>
                <c:pt idx="430">
                  <c:v>44445</c:v>
                </c:pt>
                <c:pt idx="431">
                  <c:v>44446</c:v>
                </c:pt>
                <c:pt idx="432">
                  <c:v>44447</c:v>
                </c:pt>
                <c:pt idx="433">
                  <c:v>44448</c:v>
                </c:pt>
                <c:pt idx="434">
                  <c:v>44449</c:v>
                </c:pt>
                <c:pt idx="435">
                  <c:v>44452</c:v>
                </c:pt>
                <c:pt idx="436">
                  <c:v>44453</c:v>
                </c:pt>
                <c:pt idx="437">
                  <c:v>44454</c:v>
                </c:pt>
                <c:pt idx="438">
                  <c:v>44455</c:v>
                </c:pt>
                <c:pt idx="439">
                  <c:v>44456</c:v>
                </c:pt>
                <c:pt idx="440">
                  <c:v>44459</c:v>
                </c:pt>
                <c:pt idx="441">
                  <c:v>44460</c:v>
                </c:pt>
                <c:pt idx="442">
                  <c:v>44461</c:v>
                </c:pt>
                <c:pt idx="443">
                  <c:v>44462</c:v>
                </c:pt>
                <c:pt idx="444">
                  <c:v>44463</c:v>
                </c:pt>
                <c:pt idx="445">
                  <c:v>44466</c:v>
                </c:pt>
                <c:pt idx="446">
                  <c:v>44467</c:v>
                </c:pt>
                <c:pt idx="447">
                  <c:v>44468</c:v>
                </c:pt>
                <c:pt idx="448">
                  <c:v>44469</c:v>
                </c:pt>
                <c:pt idx="449">
                  <c:v>44470</c:v>
                </c:pt>
                <c:pt idx="450">
                  <c:v>44473</c:v>
                </c:pt>
                <c:pt idx="451">
                  <c:v>44474</c:v>
                </c:pt>
                <c:pt idx="452">
                  <c:v>44475</c:v>
                </c:pt>
                <c:pt idx="453">
                  <c:v>44476</c:v>
                </c:pt>
                <c:pt idx="454">
                  <c:v>44477</c:v>
                </c:pt>
                <c:pt idx="455">
                  <c:v>44480</c:v>
                </c:pt>
                <c:pt idx="456">
                  <c:v>44481</c:v>
                </c:pt>
                <c:pt idx="457">
                  <c:v>44482</c:v>
                </c:pt>
                <c:pt idx="458">
                  <c:v>44483</c:v>
                </c:pt>
                <c:pt idx="459">
                  <c:v>44484</c:v>
                </c:pt>
                <c:pt idx="460">
                  <c:v>44487</c:v>
                </c:pt>
                <c:pt idx="461">
                  <c:v>44488</c:v>
                </c:pt>
                <c:pt idx="462">
                  <c:v>44489</c:v>
                </c:pt>
                <c:pt idx="463">
                  <c:v>44490</c:v>
                </c:pt>
                <c:pt idx="464">
                  <c:v>44491</c:v>
                </c:pt>
                <c:pt idx="465">
                  <c:v>44494</c:v>
                </c:pt>
                <c:pt idx="466">
                  <c:v>44495</c:v>
                </c:pt>
                <c:pt idx="467">
                  <c:v>44496</c:v>
                </c:pt>
                <c:pt idx="468">
                  <c:v>44497</c:v>
                </c:pt>
                <c:pt idx="469">
                  <c:v>44498</c:v>
                </c:pt>
                <c:pt idx="470">
                  <c:v>44501</c:v>
                </c:pt>
                <c:pt idx="471">
                  <c:v>44502</c:v>
                </c:pt>
                <c:pt idx="472">
                  <c:v>44503</c:v>
                </c:pt>
                <c:pt idx="473">
                  <c:v>44504</c:v>
                </c:pt>
                <c:pt idx="474">
                  <c:v>44505</c:v>
                </c:pt>
                <c:pt idx="475">
                  <c:v>44508</c:v>
                </c:pt>
                <c:pt idx="476">
                  <c:v>44509</c:v>
                </c:pt>
                <c:pt idx="477">
                  <c:v>44510</c:v>
                </c:pt>
                <c:pt idx="478">
                  <c:v>44511</c:v>
                </c:pt>
                <c:pt idx="479">
                  <c:v>44512</c:v>
                </c:pt>
                <c:pt idx="480">
                  <c:v>44515</c:v>
                </c:pt>
                <c:pt idx="481">
                  <c:v>44516</c:v>
                </c:pt>
                <c:pt idx="482">
                  <c:v>44517</c:v>
                </c:pt>
                <c:pt idx="483">
                  <c:v>44518</c:v>
                </c:pt>
                <c:pt idx="484">
                  <c:v>44519</c:v>
                </c:pt>
                <c:pt idx="485">
                  <c:v>44522</c:v>
                </c:pt>
                <c:pt idx="486">
                  <c:v>44523</c:v>
                </c:pt>
                <c:pt idx="487">
                  <c:v>44524</c:v>
                </c:pt>
                <c:pt idx="488">
                  <c:v>44525</c:v>
                </c:pt>
                <c:pt idx="489">
                  <c:v>44526</c:v>
                </c:pt>
                <c:pt idx="490">
                  <c:v>44529</c:v>
                </c:pt>
                <c:pt idx="491">
                  <c:v>44530</c:v>
                </c:pt>
                <c:pt idx="492">
                  <c:v>44531</c:v>
                </c:pt>
                <c:pt idx="493">
                  <c:v>44532</c:v>
                </c:pt>
                <c:pt idx="494">
                  <c:v>44533</c:v>
                </c:pt>
                <c:pt idx="495">
                  <c:v>44536</c:v>
                </c:pt>
                <c:pt idx="496">
                  <c:v>44537</c:v>
                </c:pt>
                <c:pt idx="497">
                  <c:v>44538</c:v>
                </c:pt>
                <c:pt idx="498">
                  <c:v>44539</c:v>
                </c:pt>
                <c:pt idx="499">
                  <c:v>44540</c:v>
                </c:pt>
                <c:pt idx="500">
                  <c:v>44543</c:v>
                </c:pt>
                <c:pt idx="501">
                  <c:v>44544</c:v>
                </c:pt>
                <c:pt idx="502">
                  <c:v>44545</c:v>
                </c:pt>
                <c:pt idx="503">
                  <c:v>44546</c:v>
                </c:pt>
                <c:pt idx="504">
                  <c:v>44547</c:v>
                </c:pt>
                <c:pt idx="505">
                  <c:v>44550</c:v>
                </c:pt>
                <c:pt idx="506">
                  <c:v>44551</c:v>
                </c:pt>
                <c:pt idx="507">
                  <c:v>44552</c:v>
                </c:pt>
                <c:pt idx="508">
                  <c:v>44553</c:v>
                </c:pt>
                <c:pt idx="509">
                  <c:v>44557</c:v>
                </c:pt>
                <c:pt idx="510">
                  <c:v>44558</c:v>
                </c:pt>
                <c:pt idx="511">
                  <c:v>44559</c:v>
                </c:pt>
                <c:pt idx="512">
                  <c:v>44560</c:v>
                </c:pt>
                <c:pt idx="513">
                  <c:v>44561</c:v>
                </c:pt>
                <c:pt idx="514">
                  <c:v>44565</c:v>
                </c:pt>
                <c:pt idx="515">
                  <c:v>44566</c:v>
                </c:pt>
                <c:pt idx="516">
                  <c:v>44567</c:v>
                </c:pt>
                <c:pt idx="517">
                  <c:v>44568</c:v>
                </c:pt>
                <c:pt idx="518">
                  <c:v>44571</c:v>
                </c:pt>
                <c:pt idx="519">
                  <c:v>44572</c:v>
                </c:pt>
                <c:pt idx="520">
                  <c:v>44573</c:v>
                </c:pt>
                <c:pt idx="521">
                  <c:v>44574</c:v>
                </c:pt>
                <c:pt idx="522">
                  <c:v>44575</c:v>
                </c:pt>
                <c:pt idx="523">
                  <c:v>44578</c:v>
                </c:pt>
                <c:pt idx="524">
                  <c:v>44579</c:v>
                </c:pt>
                <c:pt idx="525">
                  <c:v>44580</c:v>
                </c:pt>
                <c:pt idx="526">
                  <c:v>44581</c:v>
                </c:pt>
                <c:pt idx="527">
                  <c:v>44582</c:v>
                </c:pt>
                <c:pt idx="528">
                  <c:v>44585</c:v>
                </c:pt>
                <c:pt idx="529">
                  <c:v>44586</c:v>
                </c:pt>
                <c:pt idx="530">
                  <c:v>44587</c:v>
                </c:pt>
                <c:pt idx="531">
                  <c:v>44588</c:v>
                </c:pt>
                <c:pt idx="532">
                  <c:v>44589</c:v>
                </c:pt>
                <c:pt idx="533">
                  <c:v>44592</c:v>
                </c:pt>
                <c:pt idx="534">
                  <c:v>44593</c:v>
                </c:pt>
                <c:pt idx="535">
                  <c:v>44594</c:v>
                </c:pt>
                <c:pt idx="536">
                  <c:v>44595</c:v>
                </c:pt>
                <c:pt idx="537">
                  <c:v>44596</c:v>
                </c:pt>
                <c:pt idx="538">
                  <c:v>44599</c:v>
                </c:pt>
                <c:pt idx="539">
                  <c:v>44600</c:v>
                </c:pt>
                <c:pt idx="540">
                  <c:v>44601</c:v>
                </c:pt>
                <c:pt idx="541">
                  <c:v>44602</c:v>
                </c:pt>
                <c:pt idx="542">
                  <c:v>44603</c:v>
                </c:pt>
                <c:pt idx="543">
                  <c:v>44606</c:v>
                </c:pt>
                <c:pt idx="544">
                  <c:v>44607</c:v>
                </c:pt>
                <c:pt idx="545">
                  <c:v>44608</c:v>
                </c:pt>
                <c:pt idx="546">
                  <c:v>44609</c:v>
                </c:pt>
                <c:pt idx="547">
                  <c:v>44610</c:v>
                </c:pt>
                <c:pt idx="548">
                  <c:v>44613</c:v>
                </c:pt>
                <c:pt idx="549">
                  <c:v>44614</c:v>
                </c:pt>
                <c:pt idx="550">
                  <c:v>44615</c:v>
                </c:pt>
                <c:pt idx="551">
                  <c:v>44616</c:v>
                </c:pt>
                <c:pt idx="552">
                  <c:v>44617</c:v>
                </c:pt>
                <c:pt idx="553">
                  <c:v>44620</c:v>
                </c:pt>
                <c:pt idx="554">
                  <c:v>44621</c:v>
                </c:pt>
                <c:pt idx="555">
                  <c:v>44622</c:v>
                </c:pt>
                <c:pt idx="556">
                  <c:v>44623</c:v>
                </c:pt>
                <c:pt idx="557">
                  <c:v>44624</c:v>
                </c:pt>
                <c:pt idx="558">
                  <c:v>44627</c:v>
                </c:pt>
                <c:pt idx="559">
                  <c:v>44628</c:v>
                </c:pt>
                <c:pt idx="560">
                  <c:v>44629</c:v>
                </c:pt>
                <c:pt idx="561">
                  <c:v>44630</c:v>
                </c:pt>
                <c:pt idx="562">
                  <c:v>44631</c:v>
                </c:pt>
                <c:pt idx="563">
                  <c:v>44634</c:v>
                </c:pt>
                <c:pt idx="564">
                  <c:v>44635</c:v>
                </c:pt>
                <c:pt idx="565">
                  <c:v>44636</c:v>
                </c:pt>
                <c:pt idx="566">
                  <c:v>44637</c:v>
                </c:pt>
                <c:pt idx="567">
                  <c:v>44638</c:v>
                </c:pt>
                <c:pt idx="568">
                  <c:v>44641</c:v>
                </c:pt>
                <c:pt idx="569">
                  <c:v>44642</c:v>
                </c:pt>
                <c:pt idx="570">
                  <c:v>44643</c:v>
                </c:pt>
                <c:pt idx="571">
                  <c:v>44644</c:v>
                </c:pt>
                <c:pt idx="572">
                  <c:v>44645</c:v>
                </c:pt>
                <c:pt idx="573">
                  <c:v>44649</c:v>
                </c:pt>
                <c:pt idx="574">
                  <c:v>44650</c:v>
                </c:pt>
                <c:pt idx="575">
                  <c:v>44651</c:v>
                </c:pt>
                <c:pt idx="576">
                  <c:v>44652</c:v>
                </c:pt>
                <c:pt idx="577">
                  <c:v>44655</c:v>
                </c:pt>
                <c:pt idx="578">
                  <c:v>44656</c:v>
                </c:pt>
                <c:pt idx="579">
                  <c:v>44657</c:v>
                </c:pt>
                <c:pt idx="580">
                  <c:v>44658</c:v>
                </c:pt>
                <c:pt idx="581">
                  <c:v>44659</c:v>
                </c:pt>
                <c:pt idx="582">
                  <c:v>44662</c:v>
                </c:pt>
                <c:pt idx="583">
                  <c:v>44663</c:v>
                </c:pt>
                <c:pt idx="584">
                  <c:v>44664</c:v>
                </c:pt>
                <c:pt idx="585">
                  <c:v>44665</c:v>
                </c:pt>
                <c:pt idx="586">
                  <c:v>44670</c:v>
                </c:pt>
                <c:pt idx="587">
                  <c:v>44671</c:v>
                </c:pt>
                <c:pt idx="588">
                  <c:v>44672</c:v>
                </c:pt>
                <c:pt idx="589">
                  <c:v>44673</c:v>
                </c:pt>
                <c:pt idx="590">
                  <c:v>44676</c:v>
                </c:pt>
                <c:pt idx="591">
                  <c:v>44677</c:v>
                </c:pt>
                <c:pt idx="592">
                  <c:v>44678</c:v>
                </c:pt>
                <c:pt idx="593">
                  <c:v>44679</c:v>
                </c:pt>
                <c:pt idx="594">
                  <c:v>44680</c:v>
                </c:pt>
                <c:pt idx="595">
                  <c:v>44684</c:v>
                </c:pt>
                <c:pt idx="596">
                  <c:v>44685</c:v>
                </c:pt>
                <c:pt idx="597">
                  <c:v>44686</c:v>
                </c:pt>
                <c:pt idx="598">
                  <c:v>44687</c:v>
                </c:pt>
                <c:pt idx="599">
                  <c:v>44690</c:v>
                </c:pt>
                <c:pt idx="600">
                  <c:v>44691</c:v>
                </c:pt>
                <c:pt idx="601">
                  <c:v>44692</c:v>
                </c:pt>
                <c:pt idx="602">
                  <c:v>44693</c:v>
                </c:pt>
                <c:pt idx="603">
                  <c:v>44694</c:v>
                </c:pt>
                <c:pt idx="604">
                  <c:v>44697</c:v>
                </c:pt>
                <c:pt idx="605">
                  <c:v>44698</c:v>
                </c:pt>
                <c:pt idx="606">
                  <c:v>44699</c:v>
                </c:pt>
                <c:pt idx="607">
                  <c:v>44700</c:v>
                </c:pt>
                <c:pt idx="608">
                  <c:v>44701</c:v>
                </c:pt>
                <c:pt idx="609">
                  <c:v>44704</c:v>
                </c:pt>
                <c:pt idx="610">
                  <c:v>44705</c:v>
                </c:pt>
                <c:pt idx="611">
                  <c:v>44706</c:v>
                </c:pt>
                <c:pt idx="612">
                  <c:v>44707</c:v>
                </c:pt>
                <c:pt idx="613">
                  <c:v>44708</c:v>
                </c:pt>
                <c:pt idx="614">
                  <c:v>44711</c:v>
                </c:pt>
                <c:pt idx="615">
                  <c:v>44712</c:v>
                </c:pt>
                <c:pt idx="616">
                  <c:v>44713</c:v>
                </c:pt>
                <c:pt idx="617">
                  <c:v>44718</c:v>
                </c:pt>
                <c:pt idx="618">
                  <c:v>44719</c:v>
                </c:pt>
                <c:pt idx="619">
                  <c:v>44720</c:v>
                </c:pt>
                <c:pt idx="620">
                  <c:v>44721</c:v>
                </c:pt>
                <c:pt idx="621">
                  <c:v>44722</c:v>
                </c:pt>
                <c:pt idx="622">
                  <c:v>44725</c:v>
                </c:pt>
                <c:pt idx="623">
                  <c:v>44726</c:v>
                </c:pt>
                <c:pt idx="624">
                  <c:v>44727</c:v>
                </c:pt>
                <c:pt idx="625">
                  <c:v>44728</c:v>
                </c:pt>
                <c:pt idx="626">
                  <c:v>44729</c:v>
                </c:pt>
                <c:pt idx="627">
                  <c:v>44733</c:v>
                </c:pt>
                <c:pt idx="628">
                  <c:v>44734</c:v>
                </c:pt>
                <c:pt idx="629">
                  <c:v>44735</c:v>
                </c:pt>
                <c:pt idx="630">
                  <c:v>44736</c:v>
                </c:pt>
                <c:pt idx="631">
                  <c:v>44739</c:v>
                </c:pt>
                <c:pt idx="632">
                  <c:v>44740</c:v>
                </c:pt>
                <c:pt idx="633">
                  <c:v>44741</c:v>
                </c:pt>
                <c:pt idx="634">
                  <c:v>44742</c:v>
                </c:pt>
                <c:pt idx="635">
                  <c:v>44743</c:v>
                </c:pt>
                <c:pt idx="636">
                  <c:v>44746</c:v>
                </c:pt>
                <c:pt idx="637">
                  <c:v>44747</c:v>
                </c:pt>
                <c:pt idx="638">
                  <c:v>44748</c:v>
                </c:pt>
                <c:pt idx="639">
                  <c:v>44749</c:v>
                </c:pt>
                <c:pt idx="640">
                  <c:v>44750</c:v>
                </c:pt>
                <c:pt idx="641">
                  <c:v>44753</c:v>
                </c:pt>
                <c:pt idx="642">
                  <c:v>44754</c:v>
                </c:pt>
                <c:pt idx="643">
                  <c:v>44755</c:v>
                </c:pt>
                <c:pt idx="644">
                  <c:v>44756</c:v>
                </c:pt>
                <c:pt idx="645">
                  <c:v>44757</c:v>
                </c:pt>
                <c:pt idx="646">
                  <c:v>44760</c:v>
                </c:pt>
                <c:pt idx="647">
                  <c:v>44761</c:v>
                </c:pt>
                <c:pt idx="648">
                  <c:v>44762</c:v>
                </c:pt>
                <c:pt idx="649">
                  <c:v>44763</c:v>
                </c:pt>
                <c:pt idx="650">
                  <c:v>44764</c:v>
                </c:pt>
                <c:pt idx="651">
                  <c:v>44767</c:v>
                </c:pt>
                <c:pt idx="652">
                  <c:v>44768</c:v>
                </c:pt>
                <c:pt idx="653">
                  <c:v>44769</c:v>
                </c:pt>
                <c:pt idx="654">
                  <c:v>44770</c:v>
                </c:pt>
                <c:pt idx="655">
                  <c:v>44771</c:v>
                </c:pt>
                <c:pt idx="656">
                  <c:v>44774</c:v>
                </c:pt>
                <c:pt idx="657">
                  <c:v>44775</c:v>
                </c:pt>
                <c:pt idx="658">
                  <c:v>44776</c:v>
                </c:pt>
                <c:pt idx="659">
                  <c:v>44777</c:v>
                </c:pt>
                <c:pt idx="660">
                  <c:v>44778</c:v>
                </c:pt>
                <c:pt idx="661">
                  <c:v>44781</c:v>
                </c:pt>
                <c:pt idx="662">
                  <c:v>44782</c:v>
                </c:pt>
                <c:pt idx="663">
                  <c:v>44783</c:v>
                </c:pt>
                <c:pt idx="664">
                  <c:v>44784</c:v>
                </c:pt>
                <c:pt idx="665">
                  <c:v>44785</c:v>
                </c:pt>
                <c:pt idx="666">
                  <c:v>44788</c:v>
                </c:pt>
                <c:pt idx="667">
                  <c:v>44789</c:v>
                </c:pt>
                <c:pt idx="668">
                  <c:v>44790</c:v>
                </c:pt>
                <c:pt idx="669">
                  <c:v>44791</c:v>
                </c:pt>
                <c:pt idx="670">
                  <c:v>44792</c:v>
                </c:pt>
                <c:pt idx="671">
                  <c:v>44795</c:v>
                </c:pt>
                <c:pt idx="672">
                  <c:v>44796</c:v>
                </c:pt>
                <c:pt idx="673">
                  <c:v>44797</c:v>
                </c:pt>
                <c:pt idx="674">
                  <c:v>44798</c:v>
                </c:pt>
                <c:pt idx="675">
                  <c:v>44799</c:v>
                </c:pt>
                <c:pt idx="676">
                  <c:v>44802</c:v>
                </c:pt>
                <c:pt idx="677">
                  <c:v>44803</c:v>
                </c:pt>
                <c:pt idx="678">
                  <c:v>44804</c:v>
                </c:pt>
                <c:pt idx="679">
                  <c:v>44805</c:v>
                </c:pt>
                <c:pt idx="680">
                  <c:v>44806</c:v>
                </c:pt>
                <c:pt idx="681">
                  <c:v>44810</c:v>
                </c:pt>
                <c:pt idx="682">
                  <c:v>44811</c:v>
                </c:pt>
                <c:pt idx="683">
                  <c:v>44812</c:v>
                </c:pt>
                <c:pt idx="684">
                  <c:v>44813</c:v>
                </c:pt>
                <c:pt idx="685">
                  <c:v>44816</c:v>
                </c:pt>
                <c:pt idx="686">
                  <c:v>44817</c:v>
                </c:pt>
                <c:pt idx="687">
                  <c:v>44818</c:v>
                </c:pt>
                <c:pt idx="688">
                  <c:v>44819</c:v>
                </c:pt>
                <c:pt idx="689">
                  <c:v>44820</c:v>
                </c:pt>
                <c:pt idx="690">
                  <c:v>44823</c:v>
                </c:pt>
                <c:pt idx="691">
                  <c:v>44824</c:v>
                </c:pt>
                <c:pt idx="692">
                  <c:v>44825</c:v>
                </c:pt>
                <c:pt idx="693">
                  <c:v>44826</c:v>
                </c:pt>
                <c:pt idx="694">
                  <c:v>44827</c:v>
                </c:pt>
                <c:pt idx="695">
                  <c:v>44830</c:v>
                </c:pt>
                <c:pt idx="696">
                  <c:v>44831</c:v>
                </c:pt>
                <c:pt idx="697">
                  <c:v>44832</c:v>
                </c:pt>
                <c:pt idx="698">
                  <c:v>44833</c:v>
                </c:pt>
                <c:pt idx="699">
                  <c:v>44834</c:v>
                </c:pt>
                <c:pt idx="700">
                  <c:v>44837</c:v>
                </c:pt>
                <c:pt idx="701">
                  <c:v>44838</c:v>
                </c:pt>
                <c:pt idx="702">
                  <c:v>44839</c:v>
                </c:pt>
                <c:pt idx="703">
                  <c:v>44840</c:v>
                </c:pt>
                <c:pt idx="704">
                  <c:v>44841</c:v>
                </c:pt>
                <c:pt idx="705">
                  <c:v>44844</c:v>
                </c:pt>
                <c:pt idx="706">
                  <c:v>44845</c:v>
                </c:pt>
                <c:pt idx="707">
                  <c:v>44846</c:v>
                </c:pt>
                <c:pt idx="708">
                  <c:v>44847</c:v>
                </c:pt>
                <c:pt idx="709">
                  <c:v>44848</c:v>
                </c:pt>
                <c:pt idx="710">
                  <c:v>44851</c:v>
                </c:pt>
                <c:pt idx="711">
                  <c:v>44852</c:v>
                </c:pt>
                <c:pt idx="712">
                  <c:v>44853</c:v>
                </c:pt>
                <c:pt idx="713">
                  <c:v>44854</c:v>
                </c:pt>
                <c:pt idx="714">
                  <c:v>44855</c:v>
                </c:pt>
                <c:pt idx="715">
                  <c:v>44858</c:v>
                </c:pt>
                <c:pt idx="716">
                  <c:v>44859</c:v>
                </c:pt>
                <c:pt idx="717">
                  <c:v>44860</c:v>
                </c:pt>
                <c:pt idx="718">
                  <c:v>44861</c:v>
                </c:pt>
                <c:pt idx="719">
                  <c:v>44862</c:v>
                </c:pt>
                <c:pt idx="720">
                  <c:v>44865</c:v>
                </c:pt>
                <c:pt idx="721">
                  <c:v>44866</c:v>
                </c:pt>
                <c:pt idx="722">
                  <c:v>44867</c:v>
                </c:pt>
                <c:pt idx="723">
                  <c:v>44868</c:v>
                </c:pt>
                <c:pt idx="724">
                  <c:v>44869</c:v>
                </c:pt>
                <c:pt idx="725">
                  <c:v>44872</c:v>
                </c:pt>
                <c:pt idx="726">
                  <c:v>44873</c:v>
                </c:pt>
                <c:pt idx="727">
                  <c:v>44874</c:v>
                </c:pt>
                <c:pt idx="728">
                  <c:v>44875</c:v>
                </c:pt>
                <c:pt idx="729">
                  <c:v>44876</c:v>
                </c:pt>
                <c:pt idx="730">
                  <c:v>44879</c:v>
                </c:pt>
                <c:pt idx="731">
                  <c:v>44880</c:v>
                </c:pt>
                <c:pt idx="732">
                  <c:v>44881</c:v>
                </c:pt>
                <c:pt idx="733">
                  <c:v>44882</c:v>
                </c:pt>
                <c:pt idx="734">
                  <c:v>44883</c:v>
                </c:pt>
                <c:pt idx="735">
                  <c:v>44886</c:v>
                </c:pt>
                <c:pt idx="736">
                  <c:v>44887</c:v>
                </c:pt>
                <c:pt idx="737">
                  <c:v>44888</c:v>
                </c:pt>
                <c:pt idx="738">
                  <c:v>44890</c:v>
                </c:pt>
                <c:pt idx="739">
                  <c:v>44893</c:v>
                </c:pt>
                <c:pt idx="740">
                  <c:v>44894</c:v>
                </c:pt>
                <c:pt idx="741">
                  <c:v>44895</c:v>
                </c:pt>
                <c:pt idx="742">
                  <c:v>44896</c:v>
                </c:pt>
                <c:pt idx="743">
                  <c:v>44897</c:v>
                </c:pt>
                <c:pt idx="744">
                  <c:v>44900</c:v>
                </c:pt>
                <c:pt idx="745">
                  <c:v>44901</c:v>
                </c:pt>
                <c:pt idx="746">
                  <c:v>44902</c:v>
                </c:pt>
                <c:pt idx="747">
                  <c:v>44903</c:v>
                </c:pt>
                <c:pt idx="748">
                  <c:v>44904</c:v>
                </c:pt>
                <c:pt idx="749">
                  <c:v>44907</c:v>
                </c:pt>
                <c:pt idx="750">
                  <c:v>44908</c:v>
                </c:pt>
                <c:pt idx="751">
                  <c:v>44909</c:v>
                </c:pt>
                <c:pt idx="752">
                  <c:v>44910</c:v>
                </c:pt>
                <c:pt idx="753">
                  <c:v>44911</c:v>
                </c:pt>
                <c:pt idx="754">
                  <c:v>44914</c:v>
                </c:pt>
                <c:pt idx="755">
                  <c:v>44915</c:v>
                </c:pt>
                <c:pt idx="756">
                  <c:v>44916</c:v>
                </c:pt>
                <c:pt idx="757">
                  <c:v>44917</c:v>
                </c:pt>
                <c:pt idx="758">
                  <c:v>44918</c:v>
                </c:pt>
                <c:pt idx="759">
                  <c:v>44922</c:v>
                </c:pt>
                <c:pt idx="760">
                  <c:v>44923</c:v>
                </c:pt>
                <c:pt idx="761">
                  <c:v>44924</c:v>
                </c:pt>
                <c:pt idx="762">
                  <c:v>44925</c:v>
                </c:pt>
                <c:pt idx="763">
                  <c:v>44929</c:v>
                </c:pt>
                <c:pt idx="764">
                  <c:v>44930</c:v>
                </c:pt>
                <c:pt idx="765">
                  <c:v>44931</c:v>
                </c:pt>
              </c:numCache>
            </c:numRef>
          </c:cat>
          <c:val>
            <c:numRef>
              <c:f>Graph!$B$2:$B$1000</c:f>
              <c:numCache>
                <c:formatCode>0</c:formatCode>
                <c:ptCount val="999"/>
                <c:pt idx="0">
                  <c:v>66.03</c:v>
                </c:pt>
                <c:pt idx="1">
                  <c:v>66.23</c:v>
                </c:pt>
                <c:pt idx="2">
                  <c:v>68.63</c:v>
                </c:pt>
                <c:pt idx="3">
                  <c:v>68.47</c:v>
                </c:pt>
                <c:pt idx="4">
                  <c:v>68.42</c:v>
                </c:pt>
                <c:pt idx="5">
                  <c:v>65.7</c:v>
                </c:pt>
                <c:pt idx="6">
                  <c:v>65.430000000000007</c:v>
                </c:pt>
                <c:pt idx="7">
                  <c:v>65.13</c:v>
                </c:pt>
                <c:pt idx="8">
                  <c:v>64.239999999999995</c:v>
                </c:pt>
                <c:pt idx="9">
                  <c:v>64.430000000000007</c:v>
                </c:pt>
                <c:pt idx="10">
                  <c:v>64.3</c:v>
                </c:pt>
                <c:pt idx="11">
                  <c:v>64.75</c:v>
                </c:pt>
                <c:pt idx="12">
                  <c:v>65.069999999999993</c:v>
                </c:pt>
                <c:pt idx="13">
                  <c:v>65.12</c:v>
                </c:pt>
                <c:pt idx="14">
                  <c:v>64.510000000000005</c:v>
                </c:pt>
                <c:pt idx="15">
                  <c:v>62.7</c:v>
                </c:pt>
                <c:pt idx="16">
                  <c:v>62.1</c:v>
                </c:pt>
                <c:pt idx="17">
                  <c:v>60.7</c:v>
                </c:pt>
                <c:pt idx="18">
                  <c:v>58.9</c:v>
                </c:pt>
                <c:pt idx="19">
                  <c:v>60.05</c:v>
                </c:pt>
                <c:pt idx="20">
                  <c:v>59.62</c:v>
                </c:pt>
                <c:pt idx="21">
                  <c:v>59.12</c:v>
                </c:pt>
                <c:pt idx="22">
                  <c:v>58.19</c:v>
                </c:pt>
                <c:pt idx="23">
                  <c:v>54.1</c:v>
                </c:pt>
                <c:pt idx="24">
                  <c:v>53.79</c:v>
                </c:pt>
                <c:pt idx="25">
                  <c:v>55.68</c:v>
                </c:pt>
                <c:pt idx="26">
                  <c:v>55.17</c:v>
                </c:pt>
                <c:pt idx="27">
                  <c:v>54.5</c:v>
                </c:pt>
                <c:pt idx="28">
                  <c:v>53.47</c:v>
                </c:pt>
                <c:pt idx="29">
                  <c:v>54.2</c:v>
                </c:pt>
                <c:pt idx="30">
                  <c:v>56.22</c:v>
                </c:pt>
                <c:pt idx="31">
                  <c:v>56.46</c:v>
                </c:pt>
                <c:pt idx="32">
                  <c:v>57.39</c:v>
                </c:pt>
                <c:pt idx="33">
                  <c:v>57.55</c:v>
                </c:pt>
                <c:pt idx="34">
                  <c:v>57.75</c:v>
                </c:pt>
                <c:pt idx="35">
                  <c:v>59.31</c:v>
                </c:pt>
                <c:pt idx="36">
                  <c:v>59.17</c:v>
                </c:pt>
                <c:pt idx="37">
                  <c:v>58.39</c:v>
                </c:pt>
                <c:pt idx="38">
                  <c:v>56.04</c:v>
                </c:pt>
                <c:pt idx="39">
                  <c:v>55.03</c:v>
                </c:pt>
                <c:pt idx="40">
                  <c:v>53.38</c:v>
                </c:pt>
                <c:pt idx="41">
                  <c:v>51.35</c:v>
                </c:pt>
                <c:pt idx="42">
                  <c:v>50.5</c:v>
                </c:pt>
                <c:pt idx="43">
                  <c:v>52.72</c:v>
                </c:pt>
                <c:pt idx="44">
                  <c:v>51.96</c:v>
                </c:pt>
                <c:pt idx="45">
                  <c:v>51.6</c:v>
                </c:pt>
                <c:pt idx="46">
                  <c:v>50.02</c:v>
                </c:pt>
                <c:pt idx="47">
                  <c:v>45.44</c:v>
                </c:pt>
                <c:pt idx="48">
                  <c:v>33.29</c:v>
                </c:pt>
                <c:pt idx="49">
                  <c:v>37.99</c:v>
                </c:pt>
                <c:pt idx="50">
                  <c:v>35.85</c:v>
                </c:pt>
                <c:pt idx="51">
                  <c:v>32.799999999999997</c:v>
                </c:pt>
                <c:pt idx="52">
                  <c:v>34.97</c:v>
                </c:pt>
                <c:pt idx="53">
                  <c:v>29.78</c:v>
                </c:pt>
                <c:pt idx="54">
                  <c:v>28.85</c:v>
                </c:pt>
                <c:pt idx="55">
                  <c:v>26.4</c:v>
                </c:pt>
                <c:pt idx="56">
                  <c:v>28.13</c:v>
                </c:pt>
                <c:pt idx="57">
                  <c:v>27.39</c:v>
                </c:pt>
                <c:pt idx="58">
                  <c:v>27.51</c:v>
                </c:pt>
                <c:pt idx="59">
                  <c:v>27.55</c:v>
                </c:pt>
                <c:pt idx="60">
                  <c:v>27.51</c:v>
                </c:pt>
                <c:pt idx="61">
                  <c:v>26.8</c:v>
                </c:pt>
                <c:pt idx="62">
                  <c:v>25.1</c:v>
                </c:pt>
                <c:pt idx="63">
                  <c:v>22.73</c:v>
                </c:pt>
                <c:pt idx="64">
                  <c:v>22.71</c:v>
                </c:pt>
                <c:pt idx="65">
                  <c:v>25.78</c:v>
                </c:pt>
                <c:pt idx="66">
                  <c:v>29.7</c:v>
                </c:pt>
                <c:pt idx="67">
                  <c:v>34.950000000000003</c:v>
                </c:pt>
                <c:pt idx="68">
                  <c:v>33.28</c:v>
                </c:pt>
                <c:pt idx="69">
                  <c:v>32.380000000000003</c:v>
                </c:pt>
                <c:pt idx="70">
                  <c:v>33.659999999999997</c:v>
                </c:pt>
                <c:pt idx="71">
                  <c:v>31.93</c:v>
                </c:pt>
                <c:pt idx="72">
                  <c:v>30.05</c:v>
                </c:pt>
                <c:pt idx="73">
                  <c:v>27.95</c:v>
                </c:pt>
                <c:pt idx="74">
                  <c:v>28.24</c:v>
                </c:pt>
                <c:pt idx="75">
                  <c:v>28.38</c:v>
                </c:pt>
                <c:pt idx="76">
                  <c:v>26.01</c:v>
                </c:pt>
                <c:pt idx="77">
                  <c:v>19.649999999999999</c:v>
                </c:pt>
                <c:pt idx="78">
                  <c:v>20.96</c:v>
                </c:pt>
                <c:pt idx="79">
                  <c:v>21.87</c:v>
                </c:pt>
                <c:pt idx="80">
                  <c:v>21.9</c:v>
                </c:pt>
                <c:pt idx="81">
                  <c:v>19.97</c:v>
                </c:pt>
                <c:pt idx="82">
                  <c:v>20.92</c:v>
                </c:pt>
                <c:pt idx="83">
                  <c:v>22.86</c:v>
                </c:pt>
                <c:pt idx="84">
                  <c:v>25.39</c:v>
                </c:pt>
                <c:pt idx="85">
                  <c:v>28.02</c:v>
                </c:pt>
                <c:pt idx="86">
                  <c:v>31.33</c:v>
                </c:pt>
                <c:pt idx="87">
                  <c:v>29.85</c:v>
                </c:pt>
                <c:pt idx="88">
                  <c:v>29.47</c:v>
                </c:pt>
                <c:pt idx="89">
                  <c:v>31.01</c:v>
                </c:pt>
                <c:pt idx="90">
                  <c:v>29.94</c:v>
                </c:pt>
                <c:pt idx="91">
                  <c:v>29.52</c:v>
                </c:pt>
                <c:pt idx="92">
                  <c:v>29.38</c:v>
                </c:pt>
                <c:pt idx="93">
                  <c:v>31.42</c:v>
                </c:pt>
                <c:pt idx="94">
                  <c:v>32.86</c:v>
                </c:pt>
                <c:pt idx="95">
                  <c:v>35.479999999999997</c:v>
                </c:pt>
                <c:pt idx="96">
                  <c:v>34.68</c:v>
                </c:pt>
                <c:pt idx="97">
                  <c:v>35.89</c:v>
                </c:pt>
                <c:pt idx="98">
                  <c:v>36.11</c:v>
                </c:pt>
                <c:pt idx="99">
                  <c:v>35.22</c:v>
                </c:pt>
                <c:pt idx="100">
                  <c:v>35.58</c:v>
                </c:pt>
                <c:pt idx="101">
                  <c:v>36.26</c:v>
                </c:pt>
                <c:pt idx="102">
                  <c:v>34.07</c:v>
                </c:pt>
                <c:pt idx="103">
                  <c:v>35.29</c:v>
                </c:pt>
                <c:pt idx="104">
                  <c:v>35.31</c:v>
                </c:pt>
                <c:pt idx="105">
                  <c:v>38.57</c:v>
                </c:pt>
                <c:pt idx="106">
                  <c:v>39.67</c:v>
                </c:pt>
                <c:pt idx="107">
                  <c:v>39.299999999999997</c:v>
                </c:pt>
                <c:pt idx="108">
                  <c:v>39.97</c:v>
                </c:pt>
                <c:pt idx="109">
                  <c:v>41.89</c:v>
                </c:pt>
                <c:pt idx="110">
                  <c:v>40.82</c:v>
                </c:pt>
                <c:pt idx="111">
                  <c:v>40.65</c:v>
                </c:pt>
                <c:pt idx="112">
                  <c:v>41.22</c:v>
                </c:pt>
                <c:pt idx="113">
                  <c:v>38.950000000000003</c:v>
                </c:pt>
                <c:pt idx="114">
                  <c:v>39.79</c:v>
                </c:pt>
                <c:pt idx="115">
                  <c:v>40.67</c:v>
                </c:pt>
                <c:pt idx="116">
                  <c:v>40.56</c:v>
                </c:pt>
                <c:pt idx="117">
                  <c:v>41.52</c:v>
                </c:pt>
                <c:pt idx="118">
                  <c:v>41.98</c:v>
                </c:pt>
                <c:pt idx="119">
                  <c:v>43.03</c:v>
                </c:pt>
                <c:pt idx="120">
                  <c:v>42.55</c:v>
                </c:pt>
                <c:pt idx="121">
                  <c:v>40.28</c:v>
                </c:pt>
                <c:pt idx="122">
                  <c:v>41.53</c:v>
                </c:pt>
                <c:pt idx="123">
                  <c:v>40.71</c:v>
                </c:pt>
                <c:pt idx="124">
                  <c:v>41.67</c:v>
                </c:pt>
                <c:pt idx="125">
                  <c:v>41.14</c:v>
                </c:pt>
                <c:pt idx="126">
                  <c:v>41.93</c:v>
                </c:pt>
                <c:pt idx="127">
                  <c:v>42.74</c:v>
                </c:pt>
                <c:pt idx="128">
                  <c:v>42.78</c:v>
                </c:pt>
                <c:pt idx="129">
                  <c:v>43.07</c:v>
                </c:pt>
                <c:pt idx="130">
                  <c:v>42.88</c:v>
                </c:pt>
                <c:pt idx="131">
                  <c:v>43.3</c:v>
                </c:pt>
                <c:pt idx="132">
                  <c:v>42.34</c:v>
                </c:pt>
                <c:pt idx="133">
                  <c:v>43.26</c:v>
                </c:pt>
                <c:pt idx="134">
                  <c:v>42.22</c:v>
                </c:pt>
                <c:pt idx="135">
                  <c:v>43.06</c:v>
                </c:pt>
                <c:pt idx="136">
                  <c:v>43.63</c:v>
                </c:pt>
                <c:pt idx="137">
                  <c:v>43.28</c:v>
                </c:pt>
                <c:pt idx="138">
                  <c:v>43.11</c:v>
                </c:pt>
                <c:pt idx="139">
                  <c:v>43.22</c:v>
                </c:pt>
                <c:pt idx="140">
                  <c:v>44.04</c:v>
                </c:pt>
                <c:pt idx="141">
                  <c:v>44.25</c:v>
                </c:pt>
                <c:pt idx="142">
                  <c:v>43.27</c:v>
                </c:pt>
                <c:pt idx="143">
                  <c:v>43.29</c:v>
                </c:pt>
                <c:pt idx="144">
                  <c:v>43.53</c:v>
                </c:pt>
                <c:pt idx="145">
                  <c:v>43.25</c:v>
                </c:pt>
                <c:pt idx="146">
                  <c:v>43.8</c:v>
                </c:pt>
                <c:pt idx="147">
                  <c:v>43.39</c:v>
                </c:pt>
                <c:pt idx="148">
                  <c:v>43.32</c:v>
                </c:pt>
                <c:pt idx="149">
                  <c:v>43.87</c:v>
                </c:pt>
                <c:pt idx="150">
                  <c:v>44.36</c:v>
                </c:pt>
                <c:pt idx="151">
                  <c:v>45.18</c:v>
                </c:pt>
                <c:pt idx="152">
                  <c:v>45.14</c:v>
                </c:pt>
                <c:pt idx="153">
                  <c:v>44.67</c:v>
                </c:pt>
                <c:pt idx="154">
                  <c:v>44.98</c:v>
                </c:pt>
                <c:pt idx="155">
                  <c:v>44.63</c:v>
                </c:pt>
                <c:pt idx="156">
                  <c:v>45.3</c:v>
                </c:pt>
                <c:pt idx="157">
                  <c:v>45.08</c:v>
                </c:pt>
                <c:pt idx="158">
                  <c:v>44.94</c:v>
                </c:pt>
                <c:pt idx="159">
                  <c:v>45.32</c:v>
                </c:pt>
                <c:pt idx="160">
                  <c:v>44.98</c:v>
                </c:pt>
                <c:pt idx="161">
                  <c:v>45.27</c:v>
                </c:pt>
                <c:pt idx="162">
                  <c:v>44.9</c:v>
                </c:pt>
                <c:pt idx="163">
                  <c:v>44.3</c:v>
                </c:pt>
                <c:pt idx="164">
                  <c:v>45</c:v>
                </c:pt>
                <c:pt idx="165">
                  <c:v>45.96</c:v>
                </c:pt>
                <c:pt idx="166">
                  <c:v>45.71</c:v>
                </c:pt>
                <c:pt idx="167">
                  <c:v>45.11</c:v>
                </c:pt>
                <c:pt idx="168">
                  <c:v>45.08</c:v>
                </c:pt>
                <c:pt idx="169">
                  <c:v>45.56</c:v>
                </c:pt>
                <c:pt idx="170">
                  <c:v>45.81</c:v>
                </c:pt>
                <c:pt idx="171">
                  <c:v>44.39</c:v>
                </c:pt>
                <c:pt idx="172">
                  <c:v>44.02</c:v>
                </c:pt>
                <c:pt idx="173">
                  <c:v>42.38</c:v>
                </c:pt>
                <c:pt idx="174">
                  <c:v>42.05</c:v>
                </c:pt>
                <c:pt idx="175">
                  <c:v>39.86</c:v>
                </c:pt>
                <c:pt idx="176">
                  <c:v>40.64</c:v>
                </c:pt>
                <c:pt idx="177">
                  <c:v>39.82</c:v>
                </c:pt>
                <c:pt idx="178">
                  <c:v>39.770000000000003</c:v>
                </c:pt>
                <c:pt idx="179">
                  <c:v>39.630000000000003</c:v>
                </c:pt>
                <c:pt idx="180">
                  <c:v>40.64</c:v>
                </c:pt>
                <c:pt idx="181">
                  <c:v>42.34</c:v>
                </c:pt>
                <c:pt idx="182">
                  <c:v>43.3</c:v>
                </c:pt>
                <c:pt idx="183">
                  <c:v>43.02</c:v>
                </c:pt>
                <c:pt idx="184">
                  <c:v>41.75</c:v>
                </c:pt>
                <c:pt idx="185">
                  <c:v>41.69</c:v>
                </c:pt>
                <c:pt idx="186">
                  <c:v>41.45</c:v>
                </c:pt>
                <c:pt idx="187">
                  <c:v>41.8</c:v>
                </c:pt>
                <c:pt idx="188">
                  <c:v>41.87</c:v>
                </c:pt>
                <c:pt idx="189">
                  <c:v>42.48</c:v>
                </c:pt>
                <c:pt idx="190">
                  <c:v>40.89</c:v>
                </c:pt>
                <c:pt idx="191">
                  <c:v>40.950000000000003</c:v>
                </c:pt>
                <c:pt idx="192">
                  <c:v>40.86</c:v>
                </c:pt>
                <c:pt idx="193">
                  <c:v>39.200000000000003</c:v>
                </c:pt>
                <c:pt idx="194">
                  <c:v>41.48</c:v>
                </c:pt>
                <c:pt idx="195">
                  <c:v>41.96</c:v>
                </c:pt>
                <c:pt idx="196">
                  <c:v>42.14</c:v>
                </c:pt>
                <c:pt idx="197">
                  <c:v>43.44</c:v>
                </c:pt>
                <c:pt idx="198">
                  <c:v>42.85</c:v>
                </c:pt>
                <c:pt idx="199">
                  <c:v>41.76</c:v>
                </c:pt>
                <c:pt idx="200">
                  <c:v>42.42</c:v>
                </c:pt>
                <c:pt idx="201">
                  <c:v>43.37</c:v>
                </c:pt>
                <c:pt idx="202">
                  <c:v>43.18</c:v>
                </c:pt>
                <c:pt idx="203">
                  <c:v>42.82</c:v>
                </c:pt>
                <c:pt idx="204">
                  <c:v>42.49</c:v>
                </c:pt>
                <c:pt idx="205">
                  <c:v>42.77</c:v>
                </c:pt>
                <c:pt idx="206">
                  <c:v>41.72</c:v>
                </c:pt>
                <c:pt idx="207">
                  <c:v>42.47</c:v>
                </c:pt>
                <c:pt idx="208">
                  <c:v>41.68</c:v>
                </c:pt>
                <c:pt idx="209">
                  <c:v>40.450000000000003</c:v>
                </c:pt>
                <c:pt idx="210">
                  <c:v>40.72</c:v>
                </c:pt>
                <c:pt idx="211">
                  <c:v>39.03</c:v>
                </c:pt>
                <c:pt idx="212">
                  <c:v>37.61</c:v>
                </c:pt>
                <c:pt idx="213">
                  <c:v>37.450000000000003</c:v>
                </c:pt>
                <c:pt idx="214">
                  <c:v>39.22</c:v>
                </c:pt>
                <c:pt idx="215">
                  <c:v>40.21</c:v>
                </c:pt>
                <c:pt idx="216">
                  <c:v>41.14</c:v>
                </c:pt>
                <c:pt idx="217">
                  <c:v>40.68</c:v>
                </c:pt>
                <c:pt idx="218">
                  <c:v>39.67</c:v>
                </c:pt>
                <c:pt idx="219">
                  <c:v>42.03</c:v>
                </c:pt>
                <c:pt idx="220">
                  <c:v>44.02</c:v>
                </c:pt>
                <c:pt idx="221">
                  <c:v>43.93</c:v>
                </c:pt>
                <c:pt idx="222">
                  <c:v>43.32</c:v>
                </c:pt>
                <c:pt idx="223">
                  <c:v>42.72</c:v>
                </c:pt>
                <c:pt idx="224">
                  <c:v>44</c:v>
                </c:pt>
                <c:pt idx="225">
                  <c:v>43.79</c:v>
                </c:pt>
                <c:pt idx="226">
                  <c:v>44.18</c:v>
                </c:pt>
                <c:pt idx="227">
                  <c:v>44.24</c:v>
                </c:pt>
                <c:pt idx="228">
                  <c:v>45.05</c:v>
                </c:pt>
                <c:pt idx="229">
                  <c:v>45.85</c:v>
                </c:pt>
                <c:pt idx="230">
                  <c:v>47.83</c:v>
                </c:pt>
                <c:pt idx="231">
                  <c:v>48.84</c:v>
                </c:pt>
                <c:pt idx="232">
                  <c:v>47.73</c:v>
                </c:pt>
                <c:pt idx="233">
                  <c:v>48.27</c:v>
                </c:pt>
                <c:pt idx="234">
                  <c:v>47.59</c:v>
                </c:pt>
                <c:pt idx="235">
                  <c:v>47.26</c:v>
                </c:pt>
                <c:pt idx="236">
                  <c:v>47.91</c:v>
                </c:pt>
                <c:pt idx="237">
                  <c:v>48.79</c:v>
                </c:pt>
                <c:pt idx="238">
                  <c:v>49.07</c:v>
                </c:pt>
                <c:pt idx="239">
                  <c:v>48.64</c:v>
                </c:pt>
                <c:pt idx="240">
                  <c:v>48.78</c:v>
                </c:pt>
                <c:pt idx="241">
                  <c:v>49</c:v>
                </c:pt>
                <c:pt idx="242">
                  <c:v>50.36</c:v>
                </c:pt>
                <c:pt idx="243">
                  <c:v>49.98</c:v>
                </c:pt>
                <c:pt idx="244">
                  <c:v>50.33</c:v>
                </c:pt>
                <c:pt idx="245">
                  <c:v>50.74</c:v>
                </c:pt>
                <c:pt idx="246">
                  <c:v>51.08</c:v>
                </c:pt>
                <c:pt idx="247">
                  <c:v>51.5</c:v>
                </c:pt>
                <c:pt idx="248">
                  <c:v>52.32</c:v>
                </c:pt>
                <c:pt idx="249">
                  <c:v>50.78</c:v>
                </c:pt>
                <c:pt idx="250">
                  <c:v>49.86</c:v>
                </c:pt>
                <c:pt idx="251">
                  <c:v>51.14</c:v>
                </c:pt>
                <c:pt idx="252">
                  <c:v>51.3</c:v>
                </c:pt>
                <c:pt idx="253">
                  <c:v>50.93</c:v>
                </c:pt>
                <c:pt idx="254">
                  <c:v>51.23</c:v>
                </c:pt>
                <c:pt idx="255">
                  <c:v>51.39</c:v>
                </c:pt>
                <c:pt idx="256">
                  <c:v>51.72</c:v>
                </c:pt>
                <c:pt idx="257">
                  <c:v>50.75</c:v>
                </c:pt>
                <c:pt idx="258">
                  <c:v>53.55</c:v>
                </c:pt>
                <c:pt idx="259">
                  <c:v>54.12</c:v>
                </c:pt>
                <c:pt idx="260">
                  <c:v>54.45</c:v>
                </c:pt>
                <c:pt idx="261">
                  <c:v>56.24</c:v>
                </c:pt>
                <c:pt idx="262">
                  <c:v>55.59</c:v>
                </c:pt>
                <c:pt idx="263">
                  <c:v>56.67</c:v>
                </c:pt>
                <c:pt idx="264">
                  <c:v>56.04</c:v>
                </c:pt>
                <c:pt idx="265">
                  <c:v>56.41</c:v>
                </c:pt>
                <c:pt idx="266">
                  <c:v>54.88</c:v>
                </c:pt>
                <c:pt idx="267">
                  <c:v>54.75</c:v>
                </c:pt>
                <c:pt idx="268">
                  <c:v>55.85</c:v>
                </c:pt>
                <c:pt idx="269">
                  <c:v>55.72</c:v>
                </c:pt>
                <c:pt idx="270">
                  <c:v>56</c:v>
                </c:pt>
                <c:pt idx="271">
                  <c:v>55.18</c:v>
                </c:pt>
                <c:pt idx="272">
                  <c:v>55.93</c:v>
                </c:pt>
                <c:pt idx="273">
                  <c:v>56.06</c:v>
                </c:pt>
                <c:pt idx="274">
                  <c:v>55.55</c:v>
                </c:pt>
                <c:pt idx="275">
                  <c:v>55.44</c:v>
                </c:pt>
                <c:pt idx="276">
                  <c:v>55.89</c:v>
                </c:pt>
                <c:pt idx="277">
                  <c:v>56.3</c:v>
                </c:pt>
                <c:pt idx="278">
                  <c:v>57.81</c:v>
                </c:pt>
                <c:pt idx="279">
                  <c:v>58.59</c:v>
                </c:pt>
                <c:pt idx="280">
                  <c:v>58.89</c:v>
                </c:pt>
                <c:pt idx="281">
                  <c:v>59.49</c:v>
                </c:pt>
                <c:pt idx="282">
                  <c:v>60.64</c:v>
                </c:pt>
                <c:pt idx="283">
                  <c:v>61.16</c:v>
                </c:pt>
                <c:pt idx="284">
                  <c:v>61.14</c:v>
                </c:pt>
                <c:pt idx="285">
                  <c:v>60.84</c:v>
                </c:pt>
                <c:pt idx="286">
                  <c:v>62.6</c:v>
                </c:pt>
                <c:pt idx="287">
                  <c:v>63.31</c:v>
                </c:pt>
                <c:pt idx="288">
                  <c:v>63.37</c:v>
                </c:pt>
                <c:pt idx="289">
                  <c:v>64.819999999999993</c:v>
                </c:pt>
                <c:pt idx="290">
                  <c:v>63.47</c:v>
                </c:pt>
                <c:pt idx="291">
                  <c:v>62.66</c:v>
                </c:pt>
                <c:pt idx="292">
                  <c:v>65.3</c:v>
                </c:pt>
                <c:pt idx="293">
                  <c:v>65.150000000000006</c:v>
                </c:pt>
                <c:pt idx="294">
                  <c:v>67.23</c:v>
                </c:pt>
                <c:pt idx="295">
                  <c:v>66.900000000000006</c:v>
                </c:pt>
                <c:pt idx="296">
                  <c:v>65.97</c:v>
                </c:pt>
                <c:pt idx="297">
                  <c:v>63.37</c:v>
                </c:pt>
                <c:pt idx="298">
                  <c:v>62.45</c:v>
                </c:pt>
                <c:pt idx="299">
                  <c:v>63.95</c:v>
                </c:pt>
                <c:pt idx="300">
                  <c:v>66.94</c:v>
                </c:pt>
                <c:pt idx="301">
                  <c:v>69.58</c:v>
                </c:pt>
                <c:pt idx="302">
                  <c:v>68</c:v>
                </c:pt>
                <c:pt idx="303">
                  <c:v>67.239999999999995</c:v>
                </c:pt>
                <c:pt idx="304">
                  <c:v>68.17</c:v>
                </c:pt>
                <c:pt idx="305">
                  <c:v>69.64</c:v>
                </c:pt>
                <c:pt idx="306">
                  <c:v>69.19</c:v>
                </c:pt>
                <c:pt idx="307">
                  <c:v>68.8</c:v>
                </c:pt>
                <c:pt idx="308">
                  <c:v>68.48</c:v>
                </c:pt>
                <c:pt idx="309">
                  <c:v>67.760000000000005</c:v>
                </c:pt>
                <c:pt idx="310">
                  <c:v>62.86</c:v>
                </c:pt>
                <c:pt idx="311">
                  <c:v>64.459999999999994</c:v>
                </c:pt>
                <c:pt idx="312">
                  <c:v>64.3</c:v>
                </c:pt>
                <c:pt idx="313">
                  <c:v>60.37</c:v>
                </c:pt>
                <c:pt idx="314">
                  <c:v>64.209999999999994</c:v>
                </c:pt>
                <c:pt idx="315">
                  <c:v>61.75</c:v>
                </c:pt>
                <c:pt idx="316">
                  <c:v>64.37</c:v>
                </c:pt>
                <c:pt idx="317">
                  <c:v>65.05</c:v>
                </c:pt>
                <c:pt idx="318">
                  <c:v>64.010000000000005</c:v>
                </c:pt>
                <c:pt idx="319">
                  <c:v>63.57</c:v>
                </c:pt>
                <c:pt idx="320">
                  <c:v>64.63</c:v>
                </c:pt>
                <c:pt idx="321">
                  <c:v>62.72</c:v>
                </c:pt>
                <c:pt idx="322">
                  <c:v>63.1</c:v>
                </c:pt>
                <c:pt idx="323">
                  <c:v>63.32</c:v>
                </c:pt>
                <c:pt idx="324">
                  <c:v>63.05</c:v>
                </c:pt>
                <c:pt idx="325">
                  <c:v>63.36</c:v>
                </c:pt>
                <c:pt idx="326">
                  <c:v>63.9</c:v>
                </c:pt>
                <c:pt idx="327">
                  <c:v>66.28</c:v>
                </c:pt>
                <c:pt idx="328">
                  <c:v>66.819999999999993</c:v>
                </c:pt>
                <c:pt idx="329">
                  <c:v>66.739999999999995</c:v>
                </c:pt>
                <c:pt idx="330">
                  <c:v>67.11</c:v>
                </c:pt>
                <c:pt idx="331">
                  <c:v>66.3</c:v>
                </c:pt>
                <c:pt idx="332">
                  <c:v>65.05</c:v>
                </c:pt>
                <c:pt idx="333">
                  <c:v>65.599999999999994</c:v>
                </c:pt>
                <c:pt idx="334">
                  <c:v>66.040000000000006</c:v>
                </c:pt>
                <c:pt idx="335">
                  <c:v>65.7</c:v>
                </c:pt>
                <c:pt idx="336">
                  <c:v>66.59</c:v>
                </c:pt>
                <c:pt idx="337">
                  <c:v>67</c:v>
                </c:pt>
                <c:pt idx="338">
                  <c:v>68.489999999999995</c:v>
                </c:pt>
                <c:pt idx="339">
                  <c:v>67.260000000000005</c:v>
                </c:pt>
                <c:pt idx="340">
                  <c:v>67.53</c:v>
                </c:pt>
                <c:pt idx="341">
                  <c:v>69.319999999999993</c:v>
                </c:pt>
                <c:pt idx="342">
                  <c:v>68.650000000000006</c:v>
                </c:pt>
                <c:pt idx="343">
                  <c:v>68.33</c:v>
                </c:pt>
                <c:pt idx="344">
                  <c:v>68.25</c:v>
                </c:pt>
                <c:pt idx="345">
                  <c:v>68.260000000000005</c:v>
                </c:pt>
                <c:pt idx="346">
                  <c:v>68.64</c:v>
                </c:pt>
                <c:pt idx="347">
                  <c:v>69.03</c:v>
                </c:pt>
                <c:pt idx="348">
                  <c:v>66.98</c:v>
                </c:pt>
                <c:pt idx="349">
                  <c:v>68.819999999999993</c:v>
                </c:pt>
                <c:pt idx="350">
                  <c:v>69.569999999999993</c:v>
                </c:pt>
                <c:pt idx="351">
                  <c:v>68.52</c:v>
                </c:pt>
                <c:pt idx="352">
                  <c:v>66.650000000000006</c:v>
                </c:pt>
                <c:pt idx="353">
                  <c:v>64.88</c:v>
                </c:pt>
                <c:pt idx="354">
                  <c:v>66.7</c:v>
                </c:pt>
                <c:pt idx="355">
                  <c:v>68.47</c:v>
                </c:pt>
                <c:pt idx="356">
                  <c:v>68.569999999999993</c:v>
                </c:pt>
                <c:pt idx="357">
                  <c:v>68.78</c:v>
                </c:pt>
                <c:pt idx="358">
                  <c:v>69.400000000000006</c:v>
                </c:pt>
                <c:pt idx="359">
                  <c:v>69.650000000000006</c:v>
                </c:pt>
                <c:pt idx="360">
                  <c:v>68.930000000000007</c:v>
                </c:pt>
                <c:pt idx="361">
                  <c:v>70.55</c:v>
                </c:pt>
                <c:pt idx="362">
                  <c:v>71.290000000000006</c:v>
                </c:pt>
                <c:pt idx="363">
                  <c:v>71.36</c:v>
                </c:pt>
                <c:pt idx="364">
                  <c:v>71.66</c:v>
                </c:pt>
                <c:pt idx="365">
                  <c:v>71.510000000000005</c:v>
                </c:pt>
                <c:pt idx="366">
                  <c:v>72.17</c:v>
                </c:pt>
                <c:pt idx="367">
                  <c:v>72.05</c:v>
                </c:pt>
                <c:pt idx="368">
                  <c:v>72.33</c:v>
                </c:pt>
                <c:pt idx="369">
                  <c:v>72.61</c:v>
                </c:pt>
                <c:pt idx="370">
                  <c:v>73.11</c:v>
                </c:pt>
                <c:pt idx="371">
                  <c:v>74.3</c:v>
                </c:pt>
                <c:pt idx="372">
                  <c:v>73.92</c:v>
                </c:pt>
                <c:pt idx="373">
                  <c:v>72.989999999999995</c:v>
                </c:pt>
                <c:pt idx="374">
                  <c:v>73.260000000000005</c:v>
                </c:pt>
                <c:pt idx="375">
                  <c:v>74.88</c:v>
                </c:pt>
                <c:pt idx="376">
                  <c:v>75.069999999999993</c:v>
                </c:pt>
                <c:pt idx="377">
                  <c:v>75.38</c:v>
                </c:pt>
                <c:pt idx="378">
                  <c:v>75.599999999999994</c:v>
                </c:pt>
                <c:pt idx="379">
                  <c:v>76.13</c:v>
                </c:pt>
                <c:pt idx="380">
                  <c:v>74.64</c:v>
                </c:pt>
                <c:pt idx="381">
                  <c:v>75.08</c:v>
                </c:pt>
                <c:pt idx="382">
                  <c:v>75.13</c:v>
                </c:pt>
                <c:pt idx="383">
                  <c:v>75.53</c:v>
                </c:pt>
                <c:pt idx="384">
                  <c:v>76.099999999999994</c:v>
                </c:pt>
                <c:pt idx="385">
                  <c:v>77.099999999999994</c:v>
                </c:pt>
                <c:pt idx="386">
                  <c:v>74.849999999999994</c:v>
                </c:pt>
                <c:pt idx="387">
                  <c:v>73.39</c:v>
                </c:pt>
                <c:pt idx="388">
                  <c:v>74.33</c:v>
                </c:pt>
                <c:pt idx="389">
                  <c:v>75.62</c:v>
                </c:pt>
                <c:pt idx="390">
                  <c:v>75.239999999999995</c:v>
                </c:pt>
                <c:pt idx="391">
                  <c:v>76.41</c:v>
                </c:pt>
                <c:pt idx="392">
                  <c:v>74.56</c:v>
                </c:pt>
                <c:pt idx="393">
                  <c:v>73.28</c:v>
                </c:pt>
                <c:pt idx="394">
                  <c:v>73.16</c:v>
                </c:pt>
                <c:pt idx="395">
                  <c:v>68.78</c:v>
                </c:pt>
                <c:pt idx="396">
                  <c:v>68.98</c:v>
                </c:pt>
                <c:pt idx="397">
                  <c:v>72.180000000000007</c:v>
                </c:pt>
                <c:pt idx="398">
                  <c:v>73.62</c:v>
                </c:pt>
                <c:pt idx="399">
                  <c:v>74.16</c:v>
                </c:pt>
                <c:pt idx="400">
                  <c:v>74.790000000000006</c:v>
                </c:pt>
                <c:pt idx="401">
                  <c:v>74.709999999999994</c:v>
                </c:pt>
                <c:pt idx="402">
                  <c:v>74.69</c:v>
                </c:pt>
                <c:pt idx="403">
                  <c:v>75.930000000000007</c:v>
                </c:pt>
                <c:pt idx="404">
                  <c:v>76.33</c:v>
                </c:pt>
                <c:pt idx="405">
                  <c:v>73.12</c:v>
                </c:pt>
                <c:pt idx="406">
                  <c:v>72.31</c:v>
                </c:pt>
                <c:pt idx="407">
                  <c:v>70.23</c:v>
                </c:pt>
                <c:pt idx="408">
                  <c:v>71.27</c:v>
                </c:pt>
                <c:pt idx="409">
                  <c:v>70.38</c:v>
                </c:pt>
                <c:pt idx="410">
                  <c:v>69.25</c:v>
                </c:pt>
                <c:pt idx="411">
                  <c:v>70.8</c:v>
                </c:pt>
                <c:pt idx="412">
                  <c:v>71.56</c:v>
                </c:pt>
                <c:pt idx="413">
                  <c:v>71.13</c:v>
                </c:pt>
                <c:pt idx="414">
                  <c:v>70.16</c:v>
                </c:pt>
                <c:pt idx="415">
                  <c:v>69.680000000000007</c:v>
                </c:pt>
                <c:pt idx="416">
                  <c:v>68.989999999999995</c:v>
                </c:pt>
                <c:pt idx="417">
                  <c:v>67.34</c:v>
                </c:pt>
                <c:pt idx="418">
                  <c:v>66.61</c:v>
                </c:pt>
                <c:pt idx="419">
                  <c:v>65.06</c:v>
                </c:pt>
                <c:pt idx="420">
                  <c:v>68.540000000000006</c:v>
                </c:pt>
                <c:pt idx="421">
                  <c:v>71.180000000000007</c:v>
                </c:pt>
                <c:pt idx="422">
                  <c:v>71.95</c:v>
                </c:pt>
                <c:pt idx="423">
                  <c:v>71.44</c:v>
                </c:pt>
                <c:pt idx="424">
                  <c:v>72.63</c:v>
                </c:pt>
                <c:pt idx="425">
                  <c:v>73.47</c:v>
                </c:pt>
                <c:pt idx="426">
                  <c:v>72.959999999999994</c:v>
                </c:pt>
                <c:pt idx="427">
                  <c:v>71.31</c:v>
                </c:pt>
                <c:pt idx="428">
                  <c:v>72.760000000000005</c:v>
                </c:pt>
                <c:pt idx="429">
                  <c:v>72.55</c:v>
                </c:pt>
                <c:pt idx="430">
                  <c:v>72.099999999999994</c:v>
                </c:pt>
                <c:pt idx="431">
                  <c:v>71.63</c:v>
                </c:pt>
                <c:pt idx="432">
                  <c:v>72.680000000000007</c:v>
                </c:pt>
                <c:pt idx="433">
                  <c:v>71.22</c:v>
                </c:pt>
                <c:pt idx="434">
                  <c:v>72.819999999999993</c:v>
                </c:pt>
                <c:pt idx="435">
                  <c:v>73.680000000000007</c:v>
                </c:pt>
                <c:pt idx="436">
                  <c:v>73.83</c:v>
                </c:pt>
                <c:pt idx="437">
                  <c:v>75.55</c:v>
                </c:pt>
                <c:pt idx="438">
                  <c:v>75.63</c:v>
                </c:pt>
                <c:pt idx="439">
                  <c:v>75.290000000000006</c:v>
                </c:pt>
                <c:pt idx="440">
                  <c:v>74.23</c:v>
                </c:pt>
                <c:pt idx="441">
                  <c:v>74.7</c:v>
                </c:pt>
                <c:pt idx="442">
                  <c:v>75.94</c:v>
                </c:pt>
                <c:pt idx="443">
                  <c:v>77.25</c:v>
                </c:pt>
                <c:pt idx="444">
                  <c:v>78.05</c:v>
                </c:pt>
                <c:pt idx="445">
                  <c:v>79.44</c:v>
                </c:pt>
                <c:pt idx="446">
                  <c:v>78.14</c:v>
                </c:pt>
                <c:pt idx="447">
                  <c:v>78.349999999999994</c:v>
                </c:pt>
                <c:pt idx="448">
                  <c:v>78.510000000000005</c:v>
                </c:pt>
                <c:pt idx="449">
                  <c:v>79.2</c:v>
                </c:pt>
                <c:pt idx="450">
                  <c:v>81.28</c:v>
                </c:pt>
                <c:pt idx="451">
                  <c:v>82.67</c:v>
                </c:pt>
                <c:pt idx="452">
                  <c:v>80.83</c:v>
                </c:pt>
                <c:pt idx="453">
                  <c:v>82.38</c:v>
                </c:pt>
                <c:pt idx="454">
                  <c:v>82.5</c:v>
                </c:pt>
                <c:pt idx="455">
                  <c:v>83.6</c:v>
                </c:pt>
                <c:pt idx="456">
                  <c:v>83.29</c:v>
                </c:pt>
                <c:pt idx="457">
                  <c:v>83.37</c:v>
                </c:pt>
                <c:pt idx="458">
                  <c:v>84.22</c:v>
                </c:pt>
                <c:pt idx="459">
                  <c:v>84.8</c:v>
                </c:pt>
                <c:pt idx="460">
                  <c:v>84.07</c:v>
                </c:pt>
                <c:pt idx="461">
                  <c:v>85.14</c:v>
                </c:pt>
                <c:pt idx="462">
                  <c:v>85.85</c:v>
                </c:pt>
                <c:pt idx="463">
                  <c:v>84.73</c:v>
                </c:pt>
                <c:pt idx="464">
                  <c:v>85.88</c:v>
                </c:pt>
                <c:pt idx="465">
                  <c:v>85.89</c:v>
                </c:pt>
                <c:pt idx="466">
                  <c:v>86.24</c:v>
                </c:pt>
                <c:pt idx="467">
                  <c:v>84.05</c:v>
                </c:pt>
                <c:pt idx="468">
                  <c:v>84.56</c:v>
                </c:pt>
                <c:pt idx="469">
                  <c:v>84.38</c:v>
                </c:pt>
                <c:pt idx="470">
                  <c:v>84.52</c:v>
                </c:pt>
                <c:pt idx="471">
                  <c:v>84.09</c:v>
                </c:pt>
                <c:pt idx="472">
                  <c:v>81.290000000000006</c:v>
                </c:pt>
                <c:pt idx="473">
                  <c:v>80.95</c:v>
                </c:pt>
                <c:pt idx="474">
                  <c:v>82.55</c:v>
                </c:pt>
                <c:pt idx="475">
                  <c:v>83.63</c:v>
                </c:pt>
                <c:pt idx="476">
                  <c:v>85.08</c:v>
                </c:pt>
                <c:pt idx="477">
                  <c:v>82.51</c:v>
                </c:pt>
                <c:pt idx="478">
                  <c:v>82.56</c:v>
                </c:pt>
                <c:pt idx="479">
                  <c:v>82.07</c:v>
                </c:pt>
                <c:pt idx="480">
                  <c:v>82.14</c:v>
                </c:pt>
                <c:pt idx="481">
                  <c:v>82.38</c:v>
                </c:pt>
                <c:pt idx="482">
                  <c:v>80.06</c:v>
                </c:pt>
                <c:pt idx="483">
                  <c:v>81.09</c:v>
                </c:pt>
                <c:pt idx="484">
                  <c:v>78.45</c:v>
                </c:pt>
                <c:pt idx="485">
                  <c:v>79.34</c:v>
                </c:pt>
                <c:pt idx="486">
                  <c:v>82.31</c:v>
                </c:pt>
                <c:pt idx="487">
                  <c:v>82.17</c:v>
                </c:pt>
                <c:pt idx="488">
                  <c:v>82.25</c:v>
                </c:pt>
                <c:pt idx="489">
                  <c:v>72.89</c:v>
                </c:pt>
                <c:pt idx="490">
                  <c:v>73.31</c:v>
                </c:pt>
                <c:pt idx="491">
                  <c:v>70.569999999999993</c:v>
                </c:pt>
                <c:pt idx="492">
                  <c:v>68.900000000000006</c:v>
                </c:pt>
                <c:pt idx="493">
                  <c:v>70.510000000000005</c:v>
                </c:pt>
                <c:pt idx="494">
                  <c:v>70.02</c:v>
                </c:pt>
                <c:pt idx="495">
                  <c:v>73.69</c:v>
                </c:pt>
                <c:pt idx="496">
                  <c:v>75.099999999999994</c:v>
                </c:pt>
                <c:pt idx="497">
                  <c:v>76.099999999999994</c:v>
                </c:pt>
                <c:pt idx="498">
                  <c:v>74.06</c:v>
                </c:pt>
                <c:pt idx="499">
                  <c:v>75.33</c:v>
                </c:pt>
                <c:pt idx="500">
                  <c:v>74.430000000000007</c:v>
                </c:pt>
                <c:pt idx="501">
                  <c:v>73.239999999999995</c:v>
                </c:pt>
                <c:pt idx="502">
                  <c:v>74.48</c:v>
                </c:pt>
                <c:pt idx="503">
                  <c:v>74.55</c:v>
                </c:pt>
                <c:pt idx="504">
                  <c:v>72.97</c:v>
                </c:pt>
                <c:pt idx="505">
                  <c:v>71.97</c:v>
                </c:pt>
                <c:pt idx="506">
                  <c:v>74.11</c:v>
                </c:pt>
                <c:pt idx="507">
                  <c:v>75.510000000000005</c:v>
                </c:pt>
                <c:pt idx="508">
                  <c:v>76.87</c:v>
                </c:pt>
                <c:pt idx="509">
                  <c:v>78.86</c:v>
                </c:pt>
                <c:pt idx="510">
                  <c:v>79.14</c:v>
                </c:pt>
                <c:pt idx="511">
                  <c:v>79.260000000000005</c:v>
                </c:pt>
                <c:pt idx="512">
                  <c:v>79.3</c:v>
                </c:pt>
                <c:pt idx="513">
                  <c:v>77.94</c:v>
                </c:pt>
                <c:pt idx="514">
                  <c:v>80.09</c:v>
                </c:pt>
                <c:pt idx="515">
                  <c:v>80.11</c:v>
                </c:pt>
                <c:pt idx="516">
                  <c:v>82.06</c:v>
                </c:pt>
                <c:pt idx="517">
                  <c:v>81.72</c:v>
                </c:pt>
                <c:pt idx="518">
                  <c:v>80.930000000000007</c:v>
                </c:pt>
                <c:pt idx="519">
                  <c:v>83.61</c:v>
                </c:pt>
                <c:pt idx="520">
                  <c:v>84.78</c:v>
                </c:pt>
                <c:pt idx="521">
                  <c:v>83.91</c:v>
                </c:pt>
                <c:pt idx="522">
                  <c:v>86.49</c:v>
                </c:pt>
                <c:pt idx="523">
                  <c:v>86.6</c:v>
                </c:pt>
                <c:pt idx="524">
                  <c:v>88.49</c:v>
                </c:pt>
                <c:pt idx="525">
                  <c:v>87.74</c:v>
                </c:pt>
                <c:pt idx="526">
                  <c:v>87.27</c:v>
                </c:pt>
                <c:pt idx="527">
                  <c:v>87.69</c:v>
                </c:pt>
                <c:pt idx="528">
                  <c:v>87.09</c:v>
                </c:pt>
                <c:pt idx="529">
                  <c:v>87.82</c:v>
                </c:pt>
                <c:pt idx="530">
                  <c:v>89.85</c:v>
                </c:pt>
                <c:pt idx="531">
                  <c:v>89.98</c:v>
                </c:pt>
                <c:pt idx="532">
                  <c:v>90.63</c:v>
                </c:pt>
                <c:pt idx="533">
                  <c:v>91.29</c:v>
                </c:pt>
                <c:pt idx="534">
                  <c:v>89.33</c:v>
                </c:pt>
                <c:pt idx="535">
                  <c:v>89.29</c:v>
                </c:pt>
                <c:pt idx="536">
                  <c:v>91.14</c:v>
                </c:pt>
                <c:pt idx="537">
                  <c:v>92.91</c:v>
                </c:pt>
                <c:pt idx="538">
                  <c:v>92.93</c:v>
                </c:pt>
                <c:pt idx="539">
                  <c:v>91.31</c:v>
                </c:pt>
                <c:pt idx="540">
                  <c:v>91.73</c:v>
                </c:pt>
                <c:pt idx="541">
                  <c:v>91.35</c:v>
                </c:pt>
                <c:pt idx="542">
                  <c:v>94.99</c:v>
                </c:pt>
                <c:pt idx="543">
                  <c:v>96</c:v>
                </c:pt>
                <c:pt idx="544">
                  <c:v>93.21</c:v>
                </c:pt>
                <c:pt idx="545">
                  <c:v>91.87</c:v>
                </c:pt>
                <c:pt idx="546">
                  <c:v>92.88</c:v>
                </c:pt>
                <c:pt idx="547">
                  <c:v>94.03</c:v>
                </c:pt>
                <c:pt idx="548">
                  <c:v>96.85</c:v>
                </c:pt>
                <c:pt idx="549">
                  <c:v>96.46</c:v>
                </c:pt>
                <c:pt idx="550">
                  <c:v>96.99</c:v>
                </c:pt>
                <c:pt idx="551">
                  <c:v>99.38</c:v>
                </c:pt>
                <c:pt idx="552">
                  <c:v>98.28</c:v>
                </c:pt>
                <c:pt idx="553">
                  <c:v>101.1</c:v>
                </c:pt>
                <c:pt idx="554">
                  <c:v>107.27</c:v>
                </c:pt>
                <c:pt idx="555">
                  <c:v>114.37</c:v>
                </c:pt>
                <c:pt idx="556">
                  <c:v>110.3</c:v>
                </c:pt>
                <c:pt idx="557">
                  <c:v>118.06</c:v>
                </c:pt>
                <c:pt idx="558">
                  <c:v>123.88</c:v>
                </c:pt>
                <c:pt idx="559">
                  <c:v>128.87</c:v>
                </c:pt>
                <c:pt idx="560">
                  <c:v>112.71</c:v>
                </c:pt>
                <c:pt idx="561">
                  <c:v>109.17</c:v>
                </c:pt>
                <c:pt idx="562">
                  <c:v>112.29</c:v>
                </c:pt>
                <c:pt idx="563">
                  <c:v>105.87</c:v>
                </c:pt>
                <c:pt idx="564">
                  <c:v>98.5</c:v>
                </c:pt>
                <c:pt idx="565">
                  <c:v>97.93</c:v>
                </c:pt>
                <c:pt idx="566">
                  <c:v>106.92</c:v>
                </c:pt>
                <c:pt idx="567">
                  <c:v>108.19</c:v>
                </c:pt>
                <c:pt idx="568">
                  <c:v>116.4</c:v>
                </c:pt>
                <c:pt idx="569">
                  <c:v>114.49</c:v>
                </c:pt>
                <c:pt idx="570">
                  <c:v>121.18</c:v>
                </c:pt>
                <c:pt idx="571">
                  <c:v>118.04</c:v>
                </c:pt>
                <c:pt idx="572">
                  <c:v>119.92</c:v>
                </c:pt>
                <c:pt idx="573">
                  <c:v>111.48</c:v>
                </c:pt>
                <c:pt idx="574">
                  <c:v>112.57</c:v>
                </c:pt>
                <c:pt idx="575">
                  <c:v>107.29</c:v>
                </c:pt>
                <c:pt idx="576">
                  <c:v>104.37</c:v>
                </c:pt>
                <c:pt idx="577">
                  <c:v>108.05</c:v>
                </c:pt>
                <c:pt idx="578">
                  <c:v>105.51</c:v>
                </c:pt>
                <c:pt idx="579">
                  <c:v>101.68</c:v>
                </c:pt>
                <c:pt idx="580">
                  <c:v>101.38</c:v>
                </c:pt>
                <c:pt idx="581">
                  <c:v>102.32</c:v>
                </c:pt>
                <c:pt idx="582">
                  <c:v>98.97</c:v>
                </c:pt>
                <c:pt idx="583">
                  <c:v>104.96</c:v>
                </c:pt>
                <c:pt idx="584">
                  <c:v>108.84</c:v>
                </c:pt>
                <c:pt idx="585">
                  <c:v>111.47</c:v>
                </c:pt>
                <c:pt idx="586">
                  <c:v>107.28</c:v>
                </c:pt>
                <c:pt idx="587">
                  <c:v>107.27</c:v>
                </c:pt>
                <c:pt idx="588">
                  <c:v>108.63</c:v>
                </c:pt>
                <c:pt idx="589">
                  <c:v>105.8</c:v>
                </c:pt>
                <c:pt idx="590">
                  <c:v>102.4</c:v>
                </c:pt>
                <c:pt idx="591">
                  <c:v>105.21</c:v>
                </c:pt>
                <c:pt idx="592">
                  <c:v>105.27</c:v>
                </c:pt>
                <c:pt idx="593">
                  <c:v>107.62</c:v>
                </c:pt>
                <c:pt idx="594">
                  <c:v>109.4</c:v>
                </c:pt>
                <c:pt idx="595">
                  <c:v>105.9</c:v>
                </c:pt>
                <c:pt idx="596">
                  <c:v>110.04</c:v>
                </c:pt>
                <c:pt idx="597">
                  <c:v>111.03</c:v>
                </c:pt>
                <c:pt idx="598">
                  <c:v>112.85</c:v>
                </c:pt>
                <c:pt idx="599">
                  <c:v>105.13</c:v>
                </c:pt>
                <c:pt idx="600">
                  <c:v>102.2</c:v>
                </c:pt>
                <c:pt idx="601">
                  <c:v>107.47</c:v>
                </c:pt>
                <c:pt idx="602">
                  <c:v>108.04</c:v>
                </c:pt>
                <c:pt idx="603">
                  <c:v>111.46</c:v>
                </c:pt>
                <c:pt idx="604">
                  <c:v>114.16</c:v>
                </c:pt>
                <c:pt idx="605">
                  <c:v>112.41</c:v>
                </c:pt>
                <c:pt idx="606">
                  <c:v>109.04</c:v>
                </c:pt>
                <c:pt idx="607">
                  <c:v>111.21</c:v>
                </c:pt>
                <c:pt idx="608">
                  <c:v>112.86</c:v>
                </c:pt>
                <c:pt idx="609">
                  <c:v>113.44</c:v>
                </c:pt>
                <c:pt idx="610">
                  <c:v>113.71</c:v>
                </c:pt>
                <c:pt idx="611">
                  <c:v>114.33</c:v>
                </c:pt>
                <c:pt idx="612">
                  <c:v>117.55</c:v>
                </c:pt>
                <c:pt idx="613">
                  <c:v>119.44</c:v>
                </c:pt>
                <c:pt idx="614">
                  <c:v>121.72</c:v>
                </c:pt>
                <c:pt idx="615">
                  <c:v>122.84</c:v>
                </c:pt>
                <c:pt idx="616">
                  <c:v>115.73</c:v>
                </c:pt>
                <c:pt idx="617">
                  <c:v>120.04</c:v>
                </c:pt>
                <c:pt idx="618">
                  <c:v>120.69</c:v>
                </c:pt>
                <c:pt idx="619">
                  <c:v>123.96</c:v>
                </c:pt>
                <c:pt idx="620">
                  <c:v>122.78</c:v>
                </c:pt>
                <c:pt idx="621">
                  <c:v>121.59</c:v>
                </c:pt>
                <c:pt idx="622">
                  <c:v>122.17</c:v>
                </c:pt>
                <c:pt idx="623">
                  <c:v>120.93</c:v>
                </c:pt>
                <c:pt idx="624">
                  <c:v>118.95</c:v>
                </c:pt>
                <c:pt idx="625">
                  <c:v>119.25</c:v>
                </c:pt>
                <c:pt idx="626">
                  <c:v>113.31</c:v>
                </c:pt>
                <c:pt idx="627">
                  <c:v>114.8</c:v>
                </c:pt>
                <c:pt idx="628">
                  <c:v>109.91</c:v>
                </c:pt>
                <c:pt idx="629">
                  <c:v>109.82</c:v>
                </c:pt>
                <c:pt idx="630">
                  <c:v>113.02</c:v>
                </c:pt>
                <c:pt idx="631">
                  <c:v>115.46</c:v>
                </c:pt>
                <c:pt idx="632">
                  <c:v>118.14</c:v>
                </c:pt>
                <c:pt idx="633">
                  <c:v>115.2</c:v>
                </c:pt>
                <c:pt idx="634">
                  <c:v>114.88</c:v>
                </c:pt>
                <c:pt idx="635">
                  <c:v>111.53</c:v>
                </c:pt>
                <c:pt idx="636">
                  <c:v>113.83</c:v>
                </c:pt>
                <c:pt idx="637">
                  <c:v>102.99</c:v>
                </c:pt>
                <c:pt idx="638">
                  <c:v>100.1</c:v>
                </c:pt>
                <c:pt idx="639">
                  <c:v>104.17</c:v>
                </c:pt>
                <c:pt idx="640">
                  <c:v>107.13</c:v>
                </c:pt>
                <c:pt idx="641">
                  <c:v>106.49</c:v>
                </c:pt>
                <c:pt idx="642">
                  <c:v>99.04</c:v>
                </c:pt>
                <c:pt idx="643">
                  <c:v>99.66</c:v>
                </c:pt>
                <c:pt idx="644">
                  <c:v>99.81</c:v>
                </c:pt>
                <c:pt idx="645">
                  <c:v>101.05</c:v>
                </c:pt>
                <c:pt idx="646">
                  <c:v>105.7</c:v>
                </c:pt>
                <c:pt idx="647">
                  <c:v>107.19</c:v>
                </c:pt>
                <c:pt idx="648">
                  <c:v>106.75</c:v>
                </c:pt>
                <c:pt idx="649">
                  <c:v>104.04</c:v>
                </c:pt>
                <c:pt idx="650">
                  <c:v>103.68</c:v>
                </c:pt>
                <c:pt idx="651">
                  <c:v>104.87</c:v>
                </c:pt>
                <c:pt idx="652">
                  <c:v>104.64</c:v>
                </c:pt>
                <c:pt idx="653">
                  <c:v>107.43</c:v>
                </c:pt>
                <c:pt idx="654">
                  <c:v>107.64</c:v>
                </c:pt>
                <c:pt idx="655">
                  <c:v>109.98</c:v>
                </c:pt>
                <c:pt idx="656">
                  <c:v>103.58</c:v>
                </c:pt>
                <c:pt idx="657">
                  <c:v>99.69</c:v>
                </c:pt>
                <c:pt idx="658">
                  <c:v>97.13</c:v>
                </c:pt>
                <c:pt idx="659">
                  <c:v>93.52</c:v>
                </c:pt>
                <c:pt idx="660">
                  <c:v>94.44</c:v>
                </c:pt>
                <c:pt idx="661">
                  <c:v>96.16</c:v>
                </c:pt>
                <c:pt idx="662">
                  <c:v>96.43</c:v>
                </c:pt>
                <c:pt idx="663">
                  <c:v>97.15</c:v>
                </c:pt>
                <c:pt idx="664">
                  <c:v>99.43</c:v>
                </c:pt>
                <c:pt idx="665">
                  <c:v>97.88</c:v>
                </c:pt>
                <c:pt idx="666">
                  <c:v>93.92</c:v>
                </c:pt>
                <c:pt idx="667">
                  <c:v>92.59</c:v>
                </c:pt>
                <c:pt idx="668">
                  <c:v>93.46</c:v>
                </c:pt>
                <c:pt idx="669">
                  <c:v>96.63</c:v>
                </c:pt>
                <c:pt idx="670">
                  <c:v>95.76</c:v>
                </c:pt>
                <c:pt idx="671">
                  <c:v>96.65</c:v>
                </c:pt>
                <c:pt idx="672">
                  <c:v>100.36</c:v>
                </c:pt>
                <c:pt idx="673">
                  <c:v>101.72</c:v>
                </c:pt>
                <c:pt idx="674">
                  <c:v>99.81</c:v>
                </c:pt>
                <c:pt idx="675">
                  <c:v>100.81</c:v>
                </c:pt>
                <c:pt idx="676">
                  <c:v>105.09</c:v>
                </c:pt>
                <c:pt idx="677">
                  <c:v>99.31</c:v>
                </c:pt>
                <c:pt idx="678">
                  <c:v>96.49</c:v>
                </c:pt>
                <c:pt idx="679">
                  <c:v>92.36</c:v>
                </c:pt>
                <c:pt idx="680">
                  <c:v>93.02</c:v>
                </c:pt>
                <c:pt idx="681">
                  <c:v>92.83</c:v>
                </c:pt>
                <c:pt idx="682">
                  <c:v>88</c:v>
                </c:pt>
                <c:pt idx="683">
                  <c:v>89.15</c:v>
                </c:pt>
                <c:pt idx="684">
                  <c:v>92.84</c:v>
                </c:pt>
                <c:pt idx="685">
                  <c:v>94</c:v>
                </c:pt>
                <c:pt idx="686">
                  <c:v>93.17</c:v>
                </c:pt>
                <c:pt idx="687">
                  <c:v>94.1</c:v>
                </c:pt>
                <c:pt idx="688">
                  <c:v>90.84</c:v>
                </c:pt>
                <c:pt idx="689">
                  <c:v>91.35</c:v>
                </c:pt>
                <c:pt idx="690">
                  <c:v>92</c:v>
                </c:pt>
                <c:pt idx="691">
                  <c:v>90.62</c:v>
                </c:pt>
                <c:pt idx="692">
                  <c:v>89.83</c:v>
                </c:pt>
                <c:pt idx="693">
                  <c:v>90.46</c:v>
                </c:pt>
                <c:pt idx="694">
                  <c:v>86.15</c:v>
                </c:pt>
                <c:pt idx="695">
                  <c:v>84.06</c:v>
                </c:pt>
                <c:pt idx="696">
                  <c:v>86.27</c:v>
                </c:pt>
                <c:pt idx="697">
                  <c:v>89.32</c:v>
                </c:pt>
                <c:pt idx="698">
                  <c:v>88.49</c:v>
                </c:pt>
                <c:pt idx="699">
                  <c:v>87.96</c:v>
                </c:pt>
                <c:pt idx="700">
                  <c:v>87.96</c:v>
                </c:pt>
                <c:pt idx="701">
                  <c:v>91.8</c:v>
                </c:pt>
                <c:pt idx="702">
                  <c:v>93.37</c:v>
                </c:pt>
                <c:pt idx="703">
                  <c:v>94.42</c:v>
                </c:pt>
                <c:pt idx="704">
                  <c:v>97.92</c:v>
                </c:pt>
                <c:pt idx="705">
                  <c:v>96.19</c:v>
                </c:pt>
                <c:pt idx="706">
                  <c:v>94.29</c:v>
                </c:pt>
                <c:pt idx="707">
                  <c:v>92.45</c:v>
                </c:pt>
                <c:pt idx="708">
                  <c:v>94.57</c:v>
                </c:pt>
                <c:pt idx="709">
                  <c:v>91.63</c:v>
                </c:pt>
                <c:pt idx="710">
                  <c:v>91.62</c:v>
                </c:pt>
                <c:pt idx="711">
                  <c:v>91.62</c:v>
                </c:pt>
                <c:pt idx="712">
                  <c:v>92.41</c:v>
                </c:pt>
                <c:pt idx="713">
                  <c:v>92.38</c:v>
                </c:pt>
                <c:pt idx="714">
                  <c:v>93.5</c:v>
                </c:pt>
                <c:pt idx="715">
                  <c:v>93.26</c:v>
                </c:pt>
                <c:pt idx="716">
                  <c:v>93.52</c:v>
                </c:pt>
                <c:pt idx="717">
                  <c:v>95.69</c:v>
                </c:pt>
                <c:pt idx="718">
                  <c:v>96.96</c:v>
                </c:pt>
                <c:pt idx="719">
                  <c:v>95.77</c:v>
                </c:pt>
                <c:pt idx="720">
                  <c:v>94.83</c:v>
                </c:pt>
                <c:pt idx="721">
                  <c:v>94.65</c:v>
                </c:pt>
                <c:pt idx="722">
                  <c:v>96.16</c:v>
                </c:pt>
                <c:pt idx="723">
                  <c:v>94.67</c:v>
                </c:pt>
                <c:pt idx="724">
                  <c:v>98.57</c:v>
                </c:pt>
                <c:pt idx="725">
                  <c:v>97.92</c:v>
                </c:pt>
                <c:pt idx="726">
                  <c:v>95.36</c:v>
                </c:pt>
                <c:pt idx="727">
                  <c:v>92.65</c:v>
                </c:pt>
                <c:pt idx="728">
                  <c:v>93.67</c:v>
                </c:pt>
                <c:pt idx="729">
                  <c:v>95.99</c:v>
                </c:pt>
                <c:pt idx="730">
                  <c:v>93.14</c:v>
                </c:pt>
                <c:pt idx="731">
                  <c:v>93.86</c:v>
                </c:pt>
                <c:pt idx="732">
                  <c:v>92.86</c:v>
                </c:pt>
                <c:pt idx="733">
                  <c:v>89.78</c:v>
                </c:pt>
                <c:pt idx="734">
                  <c:v>87.62</c:v>
                </c:pt>
                <c:pt idx="735">
                  <c:v>87.45</c:v>
                </c:pt>
                <c:pt idx="736">
                  <c:v>88.36</c:v>
                </c:pt>
                <c:pt idx="737">
                  <c:v>85.41</c:v>
                </c:pt>
                <c:pt idx="738">
                  <c:v>83.63</c:v>
                </c:pt>
                <c:pt idx="739">
                  <c:v>83.19</c:v>
                </c:pt>
                <c:pt idx="740">
                  <c:v>83.03</c:v>
                </c:pt>
                <c:pt idx="741">
                  <c:v>85.43</c:v>
                </c:pt>
                <c:pt idx="742">
                  <c:v>86.88</c:v>
                </c:pt>
                <c:pt idx="743">
                  <c:v>85.57</c:v>
                </c:pt>
                <c:pt idx="744">
                  <c:v>82.68</c:v>
                </c:pt>
                <c:pt idx="745">
                  <c:v>79.349999999999994</c:v>
                </c:pt>
                <c:pt idx="746">
                  <c:v>77.17</c:v>
                </c:pt>
                <c:pt idx="747">
                  <c:v>76.150000000000006</c:v>
                </c:pt>
                <c:pt idx="748">
                  <c:v>76.099999999999994</c:v>
                </c:pt>
                <c:pt idx="749">
                  <c:v>77.989999999999995</c:v>
                </c:pt>
                <c:pt idx="750">
                  <c:v>80.680000000000007</c:v>
                </c:pt>
                <c:pt idx="751">
                  <c:v>82.7</c:v>
                </c:pt>
                <c:pt idx="752">
                  <c:v>81.209999999999994</c:v>
                </c:pt>
                <c:pt idx="753">
                  <c:v>79.040000000000006</c:v>
                </c:pt>
                <c:pt idx="754">
                  <c:v>79.8</c:v>
                </c:pt>
                <c:pt idx="755">
                  <c:v>79.989999999999995</c:v>
                </c:pt>
                <c:pt idx="756">
                  <c:v>82.2</c:v>
                </c:pt>
                <c:pt idx="757">
                  <c:v>82.2</c:v>
                </c:pt>
                <c:pt idx="758">
                  <c:v>83.92</c:v>
                </c:pt>
                <c:pt idx="759">
                  <c:v>84.33</c:v>
                </c:pt>
                <c:pt idx="760">
                  <c:v>83.26</c:v>
                </c:pt>
                <c:pt idx="761">
                  <c:v>82.26</c:v>
                </c:pt>
                <c:pt idx="762">
                  <c:v>85.91</c:v>
                </c:pt>
                <c:pt idx="763">
                  <c:v>82.1</c:v>
                </c:pt>
                <c:pt idx="764">
                  <c:v>77.84</c:v>
                </c:pt>
                <c:pt idx="765">
                  <c:v>78.69</c:v>
                </c:pt>
              </c:numCache>
            </c:numRef>
          </c:val>
          <c:smooth val="0"/>
          <c:extLst xmlns:c15="http://schemas.microsoft.com/office/drawing/2012/chart">
            <c:ext xmlns:c16="http://schemas.microsoft.com/office/drawing/2014/chart" uri="{C3380CC4-5D6E-409C-BE32-E72D297353CC}">
              <c16:uniqueId val="{00000001-28D0-494B-91F9-B1EE83D6E3F2}"/>
            </c:ext>
          </c:extLst>
        </c:ser>
        <c:ser>
          <c:idx val="0"/>
          <c:order val="1"/>
          <c:tx>
            <c:strRef>
              <c:f>Graph!$C$1</c:f>
              <c:strCache>
                <c:ptCount val="1"/>
                <c:pt idx="0">
                  <c:v>WTI price</c:v>
                </c:pt>
              </c:strCache>
            </c:strRef>
          </c:tx>
          <c:spPr>
            <a:ln w="19050"/>
          </c:spPr>
          <c:marker>
            <c:symbol val="none"/>
          </c:marker>
          <c:dLbls>
            <c:dLbl>
              <c:idx val="76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8D0-494B-91F9-B1EE83D6E3F2}"/>
                </c:ext>
              </c:extLst>
            </c:dLbl>
            <c:numFmt formatCode="#,##0.0" sourceLinked="0"/>
            <c:spPr>
              <a:noFill/>
              <a:ln>
                <a:solidFill>
                  <a:srgbClr val="0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Graph!$A$2:$A$1000</c:f>
              <c:numCache>
                <c:formatCode>m/d/yyyy</c:formatCode>
                <c:ptCount val="999"/>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43935</c:v>
                </c:pt>
                <c:pt idx="73">
                  <c:v>43936</c:v>
                </c:pt>
                <c:pt idx="74">
                  <c:v>43937</c:v>
                </c:pt>
                <c:pt idx="75">
                  <c:v>43938</c:v>
                </c:pt>
                <c:pt idx="76">
                  <c:v>43941</c:v>
                </c:pt>
                <c:pt idx="77">
                  <c:v>43942</c:v>
                </c:pt>
                <c:pt idx="78">
                  <c:v>43943</c:v>
                </c:pt>
                <c:pt idx="79">
                  <c:v>43944</c:v>
                </c:pt>
                <c:pt idx="80">
                  <c:v>43945</c:v>
                </c:pt>
                <c:pt idx="81">
                  <c:v>43948</c:v>
                </c:pt>
                <c:pt idx="82">
                  <c:v>43949</c:v>
                </c:pt>
                <c:pt idx="83">
                  <c:v>43950</c:v>
                </c:pt>
                <c:pt idx="84">
                  <c:v>43951</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43976</c:v>
                </c:pt>
                <c:pt idx="101">
                  <c:v>43977</c:v>
                </c:pt>
                <c:pt idx="102">
                  <c:v>43978</c:v>
                </c:pt>
                <c:pt idx="103">
                  <c:v>43979</c:v>
                </c:pt>
                <c:pt idx="104">
                  <c:v>43980</c:v>
                </c:pt>
                <c:pt idx="105">
                  <c:v>43983</c:v>
                </c:pt>
                <c:pt idx="106">
                  <c:v>43984</c:v>
                </c:pt>
                <c:pt idx="107">
                  <c:v>43985</c:v>
                </c:pt>
                <c:pt idx="108">
                  <c:v>43986</c:v>
                </c:pt>
                <c:pt idx="109">
                  <c:v>43987</c:v>
                </c:pt>
                <c:pt idx="110">
                  <c:v>43990</c:v>
                </c:pt>
                <c:pt idx="111">
                  <c:v>43991</c:v>
                </c:pt>
                <c:pt idx="112">
                  <c:v>43992</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44015</c:v>
                </c:pt>
                <c:pt idx="129">
                  <c:v>44018</c:v>
                </c:pt>
                <c:pt idx="130">
                  <c:v>44019</c:v>
                </c:pt>
                <c:pt idx="131">
                  <c:v>44020</c:v>
                </c:pt>
                <c:pt idx="132">
                  <c:v>44021</c:v>
                </c:pt>
                <c:pt idx="133">
                  <c:v>44022</c:v>
                </c:pt>
                <c:pt idx="134">
                  <c:v>44025</c:v>
                </c:pt>
                <c:pt idx="135">
                  <c:v>44026</c:v>
                </c:pt>
                <c:pt idx="136">
                  <c:v>44027</c:v>
                </c:pt>
                <c:pt idx="137">
                  <c:v>44028</c:v>
                </c:pt>
                <c:pt idx="138">
                  <c:v>44029</c:v>
                </c:pt>
                <c:pt idx="139">
                  <c:v>44032</c:v>
                </c:pt>
                <c:pt idx="140">
                  <c:v>44033</c:v>
                </c:pt>
                <c:pt idx="141">
                  <c:v>44034</c:v>
                </c:pt>
                <c:pt idx="142">
                  <c:v>44035</c:v>
                </c:pt>
                <c:pt idx="143">
                  <c:v>44036</c:v>
                </c:pt>
                <c:pt idx="144">
                  <c:v>44039</c:v>
                </c:pt>
                <c:pt idx="145">
                  <c:v>44040</c:v>
                </c:pt>
                <c:pt idx="146">
                  <c:v>44041</c:v>
                </c:pt>
                <c:pt idx="147">
                  <c:v>44042</c:v>
                </c:pt>
                <c:pt idx="148">
                  <c:v>44043</c:v>
                </c:pt>
                <c:pt idx="149">
                  <c:v>44046</c:v>
                </c:pt>
                <c:pt idx="150">
                  <c:v>44047</c:v>
                </c:pt>
                <c:pt idx="151">
                  <c:v>44048</c:v>
                </c:pt>
                <c:pt idx="152">
                  <c:v>44049</c:v>
                </c:pt>
                <c:pt idx="153">
                  <c:v>44050</c:v>
                </c:pt>
                <c:pt idx="154">
                  <c:v>44053</c:v>
                </c:pt>
                <c:pt idx="155">
                  <c:v>44054</c:v>
                </c:pt>
                <c:pt idx="156">
                  <c:v>44055</c:v>
                </c:pt>
                <c:pt idx="157">
                  <c:v>44056</c:v>
                </c:pt>
                <c:pt idx="158">
                  <c:v>44057</c:v>
                </c:pt>
                <c:pt idx="159">
                  <c:v>44060</c:v>
                </c:pt>
                <c:pt idx="160">
                  <c:v>44061</c:v>
                </c:pt>
                <c:pt idx="161">
                  <c:v>44062</c:v>
                </c:pt>
                <c:pt idx="162">
                  <c:v>44063</c:v>
                </c:pt>
                <c:pt idx="163">
                  <c:v>44064</c:v>
                </c:pt>
                <c:pt idx="164">
                  <c:v>44067</c:v>
                </c:pt>
                <c:pt idx="165">
                  <c:v>44068</c:v>
                </c:pt>
                <c:pt idx="166">
                  <c:v>44069</c:v>
                </c:pt>
                <c:pt idx="167">
                  <c:v>44070</c:v>
                </c:pt>
                <c:pt idx="168">
                  <c:v>44071</c:v>
                </c:pt>
                <c:pt idx="169">
                  <c:v>44074</c:v>
                </c:pt>
                <c:pt idx="170">
                  <c:v>44075</c:v>
                </c:pt>
                <c:pt idx="171">
                  <c:v>44076</c:v>
                </c:pt>
                <c:pt idx="172">
                  <c:v>44077</c:v>
                </c:pt>
                <c:pt idx="173">
                  <c:v>44078</c:v>
                </c:pt>
                <c:pt idx="174">
                  <c:v>44081</c:v>
                </c:pt>
                <c:pt idx="175">
                  <c:v>44082</c:v>
                </c:pt>
                <c:pt idx="176">
                  <c:v>44083</c:v>
                </c:pt>
                <c:pt idx="177">
                  <c:v>44084</c:v>
                </c:pt>
                <c:pt idx="178">
                  <c:v>44085</c:v>
                </c:pt>
                <c:pt idx="179">
                  <c:v>44088</c:v>
                </c:pt>
                <c:pt idx="180">
                  <c:v>44089</c:v>
                </c:pt>
                <c:pt idx="181">
                  <c:v>44090</c:v>
                </c:pt>
                <c:pt idx="182">
                  <c:v>44091</c:v>
                </c:pt>
                <c:pt idx="183">
                  <c:v>44092</c:v>
                </c:pt>
                <c:pt idx="184">
                  <c:v>44095</c:v>
                </c:pt>
                <c:pt idx="185">
                  <c:v>44096</c:v>
                </c:pt>
                <c:pt idx="186">
                  <c:v>44097</c:v>
                </c:pt>
                <c:pt idx="187">
                  <c:v>44098</c:v>
                </c:pt>
                <c:pt idx="188">
                  <c:v>44099</c:v>
                </c:pt>
                <c:pt idx="189">
                  <c:v>44102</c:v>
                </c:pt>
                <c:pt idx="190">
                  <c:v>44103</c:v>
                </c:pt>
                <c:pt idx="191">
                  <c:v>44104</c:v>
                </c:pt>
                <c:pt idx="192">
                  <c:v>44105</c:v>
                </c:pt>
                <c:pt idx="193">
                  <c:v>44106</c:v>
                </c:pt>
                <c:pt idx="194">
                  <c:v>44109</c:v>
                </c:pt>
                <c:pt idx="195">
                  <c:v>44110</c:v>
                </c:pt>
                <c:pt idx="196">
                  <c:v>44111</c:v>
                </c:pt>
                <c:pt idx="197">
                  <c:v>44112</c:v>
                </c:pt>
                <c:pt idx="198">
                  <c:v>44113</c:v>
                </c:pt>
                <c:pt idx="199">
                  <c:v>44116</c:v>
                </c:pt>
                <c:pt idx="200">
                  <c:v>44117</c:v>
                </c:pt>
                <c:pt idx="201">
                  <c:v>44118</c:v>
                </c:pt>
                <c:pt idx="202">
                  <c:v>44119</c:v>
                </c:pt>
                <c:pt idx="203">
                  <c:v>44120</c:v>
                </c:pt>
                <c:pt idx="204">
                  <c:v>44123</c:v>
                </c:pt>
                <c:pt idx="205">
                  <c:v>44124</c:v>
                </c:pt>
                <c:pt idx="206">
                  <c:v>44125</c:v>
                </c:pt>
                <c:pt idx="207">
                  <c:v>44126</c:v>
                </c:pt>
                <c:pt idx="208">
                  <c:v>44127</c:v>
                </c:pt>
                <c:pt idx="209">
                  <c:v>44130</c:v>
                </c:pt>
                <c:pt idx="210">
                  <c:v>44131</c:v>
                </c:pt>
                <c:pt idx="211">
                  <c:v>44132</c:v>
                </c:pt>
                <c:pt idx="212">
                  <c:v>44133</c:v>
                </c:pt>
                <c:pt idx="213">
                  <c:v>44134</c:v>
                </c:pt>
                <c:pt idx="214">
                  <c:v>44137</c:v>
                </c:pt>
                <c:pt idx="215">
                  <c:v>44138</c:v>
                </c:pt>
                <c:pt idx="216">
                  <c:v>44139</c:v>
                </c:pt>
                <c:pt idx="217">
                  <c:v>44140</c:v>
                </c:pt>
                <c:pt idx="218">
                  <c:v>44141</c:v>
                </c:pt>
                <c:pt idx="219">
                  <c:v>44144</c:v>
                </c:pt>
                <c:pt idx="220">
                  <c:v>44145</c:v>
                </c:pt>
                <c:pt idx="221">
                  <c:v>44146</c:v>
                </c:pt>
                <c:pt idx="222">
                  <c:v>44147</c:v>
                </c:pt>
                <c:pt idx="223">
                  <c:v>44148</c:v>
                </c:pt>
                <c:pt idx="224">
                  <c:v>44151</c:v>
                </c:pt>
                <c:pt idx="225">
                  <c:v>44152</c:v>
                </c:pt>
                <c:pt idx="226">
                  <c:v>44153</c:v>
                </c:pt>
                <c:pt idx="227">
                  <c:v>44154</c:v>
                </c:pt>
                <c:pt idx="228">
                  <c:v>44155</c:v>
                </c:pt>
                <c:pt idx="229">
                  <c:v>44158</c:v>
                </c:pt>
                <c:pt idx="230">
                  <c:v>44159</c:v>
                </c:pt>
                <c:pt idx="231">
                  <c:v>44160</c:v>
                </c:pt>
                <c:pt idx="232">
                  <c:v>44161</c:v>
                </c:pt>
                <c:pt idx="233">
                  <c:v>44162</c:v>
                </c:pt>
                <c:pt idx="234">
                  <c:v>44165</c:v>
                </c:pt>
                <c:pt idx="235">
                  <c:v>44166</c:v>
                </c:pt>
                <c:pt idx="236">
                  <c:v>44167</c:v>
                </c:pt>
                <c:pt idx="237">
                  <c:v>44168</c:v>
                </c:pt>
                <c:pt idx="238">
                  <c:v>44169</c:v>
                </c:pt>
                <c:pt idx="239">
                  <c:v>44172</c:v>
                </c:pt>
                <c:pt idx="240">
                  <c:v>44173</c:v>
                </c:pt>
                <c:pt idx="241">
                  <c:v>44174</c:v>
                </c:pt>
                <c:pt idx="242">
                  <c:v>44175</c:v>
                </c:pt>
                <c:pt idx="243">
                  <c:v>44176</c:v>
                </c:pt>
                <c:pt idx="244">
                  <c:v>44179</c:v>
                </c:pt>
                <c:pt idx="245">
                  <c:v>44180</c:v>
                </c:pt>
                <c:pt idx="246">
                  <c:v>44181</c:v>
                </c:pt>
                <c:pt idx="247">
                  <c:v>44182</c:v>
                </c:pt>
                <c:pt idx="248">
                  <c:v>44183</c:v>
                </c:pt>
                <c:pt idx="249">
                  <c:v>44186</c:v>
                </c:pt>
                <c:pt idx="250">
                  <c:v>44187</c:v>
                </c:pt>
                <c:pt idx="251">
                  <c:v>44188</c:v>
                </c:pt>
                <c:pt idx="252">
                  <c:v>44189</c:v>
                </c:pt>
                <c:pt idx="253">
                  <c:v>44193</c:v>
                </c:pt>
                <c:pt idx="254">
                  <c:v>44194</c:v>
                </c:pt>
                <c:pt idx="255">
                  <c:v>44195</c:v>
                </c:pt>
                <c:pt idx="256">
                  <c:v>44196</c:v>
                </c:pt>
                <c:pt idx="257">
                  <c:v>44200</c:v>
                </c:pt>
                <c:pt idx="258">
                  <c:v>44201</c:v>
                </c:pt>
                <c:pt idx="259">
                  <c:v>44202</c:v>
                </c:pt>
                <c:pt idx="260">
                  <c:v>44203</c:v>
                </c:pt>
                <c:pt idx="261">
                  <c:v>44204</c:v>
                </c:pt>
                <c:pt idx="262">
                  <c:v>44207</c:v>
                </c:pt>
                <c:pt idx="263">
                  <c:v>44208</c:v>
                </c:pt>
                <c:pt idx="264">
                  <c:v>44209</c:v>
                </c:pt>
                <c:pt idx="265">
                  <c:v>44210</c:v>
                </c:pt>
                <c:pt idx="266">
                  <c:v>44211</c:v>
                </c:pt>
                <c:pt idx="267">
                  <c:v>44214</c:v>
                </c:pt>
                <c:pt idx="268">
                  <c:v>44215</c:v>
                </c:pt>
                <c:pt idx="269">
                  <c:v>44216</c:v>
                </c:pt>
                <c:pt idx="270">
                  <c:v>44217</c:v>
                </c:pt>
                <c:pt idx="271">
                  <c:v>44218</c:v>
                </c:pt>
                <c:pt idx="272">
                  <c:v>44221</c:v>
                </c:pt>
                <c:pt idx="273">
                  <c:v>44222</c:v>
                </c:pt>
                <c:pt idx="274">
                  <c:v>44223</c:v>
                </c:pt>
                <c:pt idx="275">
                  <c:v>44224</c:v>
                </c:pt>
                <c:pt idx="276">
                  <c:v>44225</c:v>
                </c:pt>
                <c:pt idx="277">
                  <c:v>44228</c:v>
                </c:pt>
                <c:pt idx="278">
                  <c:v>44229</c:v>
                </c:pt>
                <c:pt idx="279">
                  <c:v>44230</c:v>
                </c:pt>
                <c:pt idx="280">
                  <c:v>44231</c:v>
                </c:pt>
                <c:pt idx="281">
                  <c:v>44232</c:v>
                </c:pt>
                <c:pt idx="282">
                  <c:v>44235</c:v>
                </c:pt>
                <c:pt idx="283">
                  <c:v>44236</c:v>
                </c:pt>
                <c:pt idx="284">
                  <c:v>44237</c:v>
                </c:pt>
                <c:pt idx="285">
                  <c:v>44238</c:v>
                </c:pt>
                <c:pt idx="286">
                  <c:v>44239</c:v>
                </c:pt>
                <c:pt idx="287">
                  <c:v>44242</c:v>
                </c:pt>
                <c:pt idx="288">
                  <c:v>44243</c:v>
                </c:pt>
                <c:pt idx="289">
                  <c:v>44244</c:v>
                </c:pt>
                <c:pt idx="290">
                  <c:v>44245</c:v>
                </c:pt>
                <c:pt idx="291">
                  <c:v>44246</c:v>
                </c:pt>
                <c:pt idx="292">
                  <c:v>44249</c:v>
                </c:pt>
                <c:pt idx="293">
                  <c:v>44250</c:v>
                </c:pt>
                <c:pt idx="294">
                  <c:v>44251</c:v>
                </c:pt>
                <c:pt idx="295">
                  <c:v>44252</c:v>
                </c:pt>
                <c:pt idx="296">
                  <c:v>44253</c:v>
                </c:pt>
                <c:pt idx="297">
                  <c:v>44256</c:v>
                </c:pt>
                <c:pt idx="298">
                  <c:v>44257</c:v>
                </c:pt>
                <c:pt idx="299">
                  <c:v>44258</c:v>
                </c:pt>
                <c:pt idx="300">
                  <c:v>44259</c:v>
                </c:pt>
                <c:pt idx="301">
                  <c:v>44260</c:v>
                </c:pt>
                <c:pt idx="302">
                  <c:v>44263</c:v>
                </c:pt>
                <c:pt idx="303">
                  <c:v>44264</c:v>
                </c:pt>
                <c:pt idx="304">
                  <c:v>44265</c:v>
                </c:pt>
                <c:pt idx="305">
                  <c:v>44266</c:v>
                </c:pt>
                <c:pt idx="306">
                  <c:v>44267</c:v>
                </c:pt>
                <c:pt idx="307">
                  <c:v>44270</c:v>
                </c:pt>
                <c:pt idx="308">
                  <c:v>44271</c:v>
                </c:pt>
                <c:pt idx="309">
                  <c:v>44272</c:v>
                </c:pt>
                <c:pt idx="310">
                  <c:v>44273</c:v>
                </c:pt>
                <c:pt idx="311">
                  <c:v>44274</c:v>
                </c:pt>
                <c:pt idx="312">
                  <c:v>44277</c:v>
                </c:pt>
                <c:pt idx="313">
                  <c:v>44278</c:v>
                </c:pt>
                <c:pt idx="314">
                  <c:v>44279</c:v>
                </c:pt>
                <c:pt idx="315">
                  <c:v>44280</c:v>
                </c:pt>
                <c:pt idx="316">
                  <c:v>44281</c:v>
                </c:pt>
                <c:pt idx="317">
                  <c:v>44284</c:v>
                </c:pt>
                <c:pt idx="318">
                  <c:v>44285</c:v>
                </c:pt>
                <c:pt idx="319">
                  <c:v>44286</c:v>
                </c:pt>
                <c:pt idx="320">
                  <c:v>44287</c:v>
                </c:pt>
                <c:pt idx="321">
                  <c:v>44292</c:v>
                </c:pt>
                <c:pt idx="322">
                  <c:v>44293</c:v>
                </c:pt>
                <c:pt idx="323">
                  <c:v>44294</c:v>
                </c:pt>
                <c:pt idx="324">
                  <c:v>44295</c:v>
                </c:pt>
                <c:pt idx="325">
                  <c:v>44298</c:v>
                </c:pt>
                <c:pt idx="326">
                  <c:v>44299</c:v>
                </c:pt>
                <c:pt idx="327">
                  <c:v>44300</c:v>
                </c:pt>
                <c:pt idx="328">
                  <c:v>44301</c:v>
                </c:pt>
                <c:pt idx="329">
                  <c:v>44302</c:v>
                </c:pt>
                <c:pt idx="330">
                  <c:v>44305</c:v>
                </c:pt>
                <c:pt idx="331">
                  <c:v>44306</c:v>
                </c:pt>
                <c:pt idx="332">
                  <c:v>44307</c:v>
                </c:pt>
                <c:pt idx="333">
                  <c:v>44308</c:v>
                </c:pt>
                <c:pt idx="334">
                  <c:v>44309</c:v>
                </c:pt>
                <c:pt idx="335">
                  <c:v>44312</c:v>
                </c:pt>
                <c:pt idx="336">
                  <c:v>44313</c:v>
                </c:pt>
                <c:pt idx="337">
                  <c:v>44314</c:v>
                </c:pt>
                <c:pt idx="338">
                  <c:v>44315</c:v>
                </c:pt>
                <c:pt idx="339">
                  <c:v>44316</c:v>
                </c:pt>
                <c:pt idx="340">
                  <c:v>44319</c:v>
                </c:pt>
                <c:pt idx="341">
                  <c:v>44320</c:v>
                </c:pt>
                <c:pt idx="342">
                  <c:v>44321</c:v>
                </c:pt>
                <c:pt idx="343">
                  <c:v>44322</c:v>
                </c:pt>
                <c:pt idx="344">
                  <c:v>44323</c:v>
                </c:pt>
                <c:pt idx="345">
                  <c:v>44326</c:v>
                </c:pt>
                <c:pt idx="346">
                  <c:v>44327</c:v>
                </c:pt>
                <c:pt idx="347">
                  <c:v>44328</c:v>
                </c:pt>
                <c:pt idx="348">
                  <c:v>44329</c:v>
                </c:pt>
                <c:pt idx="349">
                  <c:v>44330</c:v>
                </c:pt>
                <c:pt idx="350">
                  <c:v>44333</c:v>
                </c:pt>
                <c:pt idx="351">
                  <c:v>44334</c:v>
                </c:pt>
                <c:pt idx="352">
                  <c:v>44335</c:v>
                </c:pt>
                <c:pt idx="353">
                  <c:v>44336</c:v>
                </c:pt>
                <c:pt idx="354">
                  <c:v>44337</c:v>
                </c:pt>
                <c:pt idx="355">
                  <c:v>44340</c:v>
                </c:pt>
                <c:pt idx="356">
                  <c:v>44341</c:v>
                </c:pt>
                <c:pt idx="357">
                  <c:v>44342</c:v>
                </c:pt>
                <c:pt idx="358">
                  <c:v>44343</c:v>
                </c:pt>
                <c:pt idx="359">
                  <c:v>44344</c:v>
                </c:pt>
                <c:pt idx="360">
                  <c:v>44346</c:v>
                </c:pt>
                <c:pt idx="361">
                  <c:v>44348</c:v>
                </c:pt>
                <c:pt idx="362">
                  <c:v>44349</c:v>
                </c:pt>
                <c:pt idx="363">
                  <c:v>44350</c:v>
                </c:pt>
                <c:pt idx="364">
                  <c:v>44351</c:v>
                </c:pt>
                <c:pt idx="365">
                  <c:v>44354</c:v>
                </c:pt>
                <c:pt idx="366">
                  <c:v>44355</c:v>
                </c:pt>
                <c:pt idx="367">
                  <c:v>44356</c:v>
                </c:pt>
                <c:pt idx="368">
                  <c:v>44357</c:v>
                </c:pt>
                <c:pt idx="369">
                  <c:v>44358</c:v>
                </c:pt>
                <c:pt idx="370">
                  <c:v>44361</c:v>
                </c:pt>
                <c:pt idx="371">
                  <c:v>44362</c:v>
                </c:pt>
                <c:pt idx="372">
                  <c:v>44363</c:v>
                </c:pt>
                <c:pt idx="373">
                  <c:v>44364</c:v>
                </c:pt>
                <c:pt idx="374">
                  <c:v>44365</c:v>
                </c:pt>
                <c:pt idx="375">
                  <c:v>44368</c:v>
                </c:pt>
                <c:pt idx="376">
                  <c:v>44369</c:v>
                </c:pt>
                <c:pt idx="377">
                  <c:v>44370</c:v>
                </c:pt>
                <c:pt idx="378">
                  <c:v>44371</c:v>
                </c:pt>
                <c:pt idx="379">
                  <c:v>44372</c:v>
                </c:pt>
                <c:pt idx="380">
                  <c:v>44375</c:v>
                </c:pt>
                <c:pt idx="381">
                  <c:v>44376</c:v>
                </c:pt>
                <c:pt idx="382">
                  <c:v>44377</c:v>
                </c:pt>
                <c:pt idx="383">
                  <c:v>44378</c:v>
                </c:pt>
                <c:pt idx="384">
                  <c:v>44379</c:v>
                </c:pt>
                <c:pt idx="385">
                  <c:v>44382</c:v>
                </c:pt>
                <c:pt idx="386">
                  <c:v>44383</c:v>
                </c:pt>
                <c:pt idx="387">
                  <c:v>44384</c:v>
                </c:pt>
                <c:pt idx="388">
                  <c:v>44385</c:v>
                </c:pt>
                <c:pt idx="389">
                  <c:v>44386</c:v>
                </c:pt>
                <c:pt idx="390">
                  <c:v>44389</c:v>
                </c:pt>
                <c:pt idx="391">
                  <c:v>44390</c:v>
                </c:pt>
                <c:pt idx="392">
                  <c:v>44391</c:v>
                </c:pt>
                <c:pt idx="393">
                  <c:v>44392</c:v>
                </c:pt>
                <c:pt idx="394">
                  <c:v>44393</c:v>
                </c:pt>
                <c:pt idx="395">
                  <c:v>44396</c:v>
                </c:pt>
                <c:pt idx="396">
                  <c:v>44397</c:v>
                </c:pt>
                <c:pt idx="397">
                  <c:v>44398</c:v>
                </c:pt>
                <c:pt idx="398">
                  <c:v>44399</c:v>
                </c:pt>
                <c:pt idx="399">
                  <c:v>44400</c:v>
                </c:pt>
                <c:pt idx="400">
                  <c:v>44403</c:v>
                </c:pt>
                <c:pt idx="401">
                  <c:v>44404</c:v>
                </c:pt>
                <c:pt idx="402">
                  <c:v>44405</c:v>
                </c:pt>
                <c:pt idx="403">
                  <c:v>44406</c:v>
                </c:pt>
                <c:pt idx="404">
                  <c:v>44407</c:v>
                </c:pt>
                <c:pt idx="405">
                  <c:v>44410</c:v>
                </c:pt>
                <c:pt idx="406">
                  <c:v>44411</c:v>
                </c:pt>
                <c:pt idx="407">
                  <c:v>44412</c:v>
                </c:pt>
                <c:pt idx="408">
                  <c:v>44413</c:v>
                </c:pt>
                <c:pt idx="409">
                  <c:v>44414</c:v>
                </c:pt>
                <c:pt idx="410">
                  <c:v>44417</c:v>
                </c:pt>
                <c:pt idx="411">
                  <c:v>44418</c:v>
                </c:pt>
                <c:pt idx="412">
                  <c:v>44419</c:v>
                </c:pt>
                <c:pt idx="413">
                  <c:v>44420</c:v>
                </c:pt>
                <c:pt idx="414">
                  <c:v>44421</c:v>
                </c:pt>
                <c:pt idx="415">
                  <c:v>44424</c:v>
                </c:pt>
                <c:pt idx="416">
                  <c:v>44425</c:v>
                </c:pt>
                <c:pt idx="417">
                  <c:v>44426</c:v>
                </c:pt>
                <c:pt idx="418">
                  <c:v>44427</c:v>
                </c:pt>
                <c:pt idx="419">
                  <c:v>44428</c:v>
                </c:pt>
                <c:pt idx="420">
                  <c:v>44431</c:v>
                </c:pt>
                <c:pt idx="421">
                  <c:v>44432</c:v>
                </c:pt>
                <c:pt idx="422">
                  <c:v>44433</c:v>
                </c:pt>
                <c:pt idx="423">
                  <c:v>44434</c:v>
                </c:pt>
                <c:pt idx="424">
                  <c:v>44435</c:v>
                </c:pt>
                <c:pt idx="425">
                  <c:v>44437</c:v>
                </c:pt>
                <c:pt idx="426">
                  <c:v>44439</c:v>
                </c:pt>
                <c:pt idx="427">
                  <c:v>44440</c:v>
                </c:pt>
                <c:pt idx="428">
                  <c:v>44441</c:v>
                </c:pt>
                <c:pt idx="429">
                  <c:v>44442</c:v>
                </c:pt>
                <c:pt idx="430">
                  <c:v>44445</c:v>
                </c:pt>
                <c:pt idx="431">
                  <c:v>44446</c:v>
                </c:pt>
                <c:pt idx="432">
                  <c:v>44447</c:v>
                </c:pt>
                <c:pt idx="433">
                  <c:v>44448</c:v>
                </c:pt>
                <c:pt idx="434">
                  <c:v>44449</c:v>
                </c:pt>
                <c:pt idx="435">
                  <c:v>44452</c:v>
                </c:pt>
                <c:pt idx="436">
                  <c:v>44453</c:v>
                </c:pt>
                <c:pt idx="437">
                  <c:v>44454</c:v>
                </c:pt>
                <c:pt idx="438">
                  <c:v>44455</c:v>
                </c:pt>
                <c:pt idx="439">
                  <c:v>44456</c:v>
                </c:pt>
                <c:pt idx="440">
                  <c:v>44459</c:v>
                </c:pt>
                <c:pt idx="441">
                  <c:v>44460</c:v>
                </c:pt>
                <c:pt idx="442">
                  <c:v>44461</c:v>
                </c:pt>
                <c:pt idx="443">
                  <c:v>44462</c:v>
                </c:pt>
                <c:pt idx="444">
                  <c:v>44463</c:v>
                </c:pt>
                <c:pt idx="445">
                  <c:v>44466</c:v>
                </c:pt>
                <c:pt idx="446">
                  <c:v>44467</c:v>
                </c:pt>
                <c:pt idx="447">
                  <c:v>44468</c:v>
                </c:pt>
                <c:pt idx="448">
                  <c:v>44469</c:v>
                </c:pt>
                <c:pt idx="449">
                  <c:v>44470</c:v>
                </c:pt>
                <c:pt idx="450">
                  <c:v>44473</c:v>
                </c:pt>
                <c:pt idx="451">
                  <c:v>44474</c:v>
                </c:pt>
                <c:pt idx="452">
                  <c:v>44475</c:v>
                </c:pt>
                <c:pt idx="453">
                  <c:v>44476</c:v>
                </c:pt>
                <c:pt idx="454">
                  <c:v>44477</c:v>
                </c:pt>
                <c:pt idx="455">
                  <c:v>44480</c:v>
                </c:pt>
                <c:pt idx="456">
                  <c:v>44481</c:v>
                </c:pt>
                <c:pt idx="457">
                  <c:v>44482</c:v>
                </c:pt>
                <c:pt idx="458">
                  <c:v>44483</c:v>
                </c:pt>
                <c:pt idx="459">
                  <c:v>44484</c:v>
                </c:pt>
                <c:pt idx="460">
                  <c:v>44487</c:v>
                </c:pt>
                <c:pt idx="461">
                  <c:v>44488</c:v>
                </c:pt>
                <c:pt idx="462">
                  <c:v>44489</c:v>
                </c:pt>
                <c:pt idx="463">
                  <c:v>44490</c:v>
                </c:pt>
                <c:pt idx="464">
                  <c:v>44491</c:v>
                </c:pt>
                <c:pt idx="465">
                  <c:v>44494</c:v>
                </c:pt>
                <c:pt idx="466">
                  <c:v>44495</c:v>
                </c:pt>
                <c:pt idx="467">
                  <c:v>44496</c:v>
                </c:pt>
                <c:pt idx="468">
                  <c:v>44497</c:v>
                </c:pt>
                <c:pt idx="469">
                  <c:v>44498</c:v>
                </c:pt>
                <c:pt idx="470">
                  <c:v>44501</c:v>
                </c:pt>
                <c:pt idx="471">
                  <c:v>44502</c:v>
                </c:pt>
                <c:pt idx="472">
                  <c:v>44503</c:v>
                </c:pt>
                <c:pt idx="473">
                  <c:v>44504</c:v>
                </c:pt>
                <c:pt idx="474">
                  <c:v>44505</c:v>
                </c:pt>
                <c:pt idx="475">
                  <c:v>44508</c:v>
                </c:pt>
                <c:pt idx="476">
                  <c:v>44509</c:v>
                </c:pt>
                <c:pt idx="477">
                  <c:v>44510</c:v>
                </c:pt>
                <c:pt idx="478">
                  <c:v>44511</c:v>
                </c:pt>
                <c:pt idx="479">
                  <c:v>44512</c:v>
                </c:pt>
                <c:pt idx="480">
                  <c:v>44515</c:v>
                </c:pt>
                <c:pt idx="481">
                  <c:v>44516</c:v>
                </c:pt>
                <c:pt idx="482">
                  <c:v>44517</c:v>
                </c:pt>
                <c:pt idx="483">
                  <c:v>44518</c:v>
                </c:pt>
                <c:pt idx="484">
                  <c:v>44519</c:v>
                </c:pt>
                <c:pt idx="485">
                  <c:v>44522</c:v>
                </c:pt>
                <c:pt idx="486">
                  <c:v>44523</c:v>
                </c:pt>
                <c:pt idx="487">
                  <c:v>44524</c:v>
                </c:pt>
                <c:pt idx="488">
                  <c:v>44525</c:v>
                </c:pt>
                <c:pt idx="489">
                  <c:v>44526</c:v>
                </c:pt>
                <c:pt idx="490">
                  <c:v>44529</c:v>
                </c:pt>
                <c:pt idx="491">
                  <c:v>44530</c:v>
                </c:pt>
                <c:pt idx="492">
                  <c:v>44531</c:v>
                </c:pt>
                <c:pt idx="493">
                  <c:v>44532</c:v>
                </c:pt>
                <c:pt idx="494">
                  <c:v>44533</c:v>
                </c:pt>
                <c:pt idx="495">
                  <c:v>44536</c:v>
                </c:pt>
                <c:pt idx="496">
                  <c:v>44537</c:v>
                </c:pt>
                <c:pt idx="497">
                  <c:v>44538</c:v>
                </c:pt>
                <c:pt idx="498">
                  <c:v>44539</c:v>
                </c:pt>
                <c:pt idx="499">
                  <c:v>44540</c:v>
                </c:pt>
                <c:pt idx="500">
                  <c:v>44543</c:v>
                </c:pt>
                <c:pt idx="501">
                  <c:v>44544</c:v>
                </c:pt>
                <c:pt idx="502">
                  <c:v>44545</c:v>
                </c:pt>
                <c:pt idx="503">
                  <c:v>44546</c:v>
                </c:pt>
                <c:pt idx="504">
                  <c:v>44547</c:v>
                </c:pt>
                <c:pt idx="505">
                  <c:v>44550</c:v>
                </c:pt>
                <c:pt idx="506">
                  <c:v>44551</c:v>
                </c:pt>
                <c:pt idx="507">
                  <c:v>44552</c:v>
                </c:pt>
                <c:pt idx="508">
                  <c:v>44553</c:v>
                </c:pt>
                <c:pt idx="509">
                  <c:v>44557</c:v>
                </c:pt>
                <c:pt idx="510">
                  <c:v>44558</c:v>
                </c:pt>
                <c:pt idx="511">
                  <c:v>44559</c:v>
                </c:pt>
                <c:pt idx="512">
                  <c:v>44560</c:v>
                </c:pt>
                <c:pt idx="513">
                  <c:v>44561</c:v>
                </c:pt>
                <c:pt idx="514">
                  <c:v>44565</c:v>
                </c:pt>
                <c:pt idx="515">
                  <c:v>44566</c:v>
                </c:pt>
                <c:pt idx="516">
                  <c:v>44567</c:v>
                </c:pt>
                <c:pt idx="517">
                  <c:v>44568</c:v>
                </c:pt>
                <c:pt idx="518">
                  <c:v>44571</c:v>
                </c:pt>
                <c:pt idx="519">
                  <c:v>44572</c:v>
                </c:pt>
                <c:pt idx="520">
                  <c:v>44573</c:v>
                </c:pt>
                <c:pt idx="521">
                  <c:v>44574</c:v>
                </c:pt>
                <c:pt idx="522">
                  <c:v>44575</c:v>
                </c:pt>
                <c:pt idx="523">
                  <c:v>44578</c:v>
                </c:pt>
                <c:pt idx="524">
                  <c:v>44579</c:v>
                </c:pt>
                <c:pt idx="525">
                  <c:v>44580</c:v>
                </c:pt>
                <c:pt idx="526">
                  <c:v>44581</c:v>
                </c:pt>
                <c:pt idx="527">
                  <c:v>44582</c:v>
                </c:pt>
                <c:pt idx="528">
                  <c:v>44585</c:v>
                </c:pt>
                <c:pt idx="529">
                  <c:v>44586</c:v>
                </c:pt>
                <c:pt idx="530">
                  <c:v>44587</c:v>
                </c:pt>
                <c:pt idx="531">
                  <c:v>44588</c:v>
                </c:pt>
                <c:pt idx="532">
                  <c:v>44589</c:v>
                </c:pt>
                <c:pt idx="533">
                  <c:v>44592</c:v>
                </c:pt>
                <c:pt idx="534">
                  <c:v>44593</c:v>
                </c:pt>
                <c:pt idx="535">
                  <c:v>44594</c:v>
                </c:pt>
                <c:pt idx="536">
                  <c:v>44595</c:v>
                </c:pt>
                <c:pt idx="537">
                  <c:v>44596</c:v>
                </c:pt>
                <c:pt idx="538">
                  <c:v>44599</c:v>
                </c:pt>
                <c:pt idx="539">
                  <c:v>44600</c:v>
                </c:pt>
                <c:pt idx="540">
                  <c:v>44601</c:v>
                </c:pt>
                <c:pt idx="541">
                  <c:v>44602</c:v>
                </c:pt>
                <c:pt idx="542">
                  <c:v>44603</c:v>
                </c:pt>
                <c:pt idx="543">
                  <c:v>44606</c:v>
                </c:pt>
                <c:pt idx="544">
                  <c:v>44607</c:v>
                </c:pt>
                <c:pt idx="545">
                  <c:v>44608</c:v>
                </c:pt>
                <c:pt idx="546">
                  <c:v>44609</c:v>
                </c:pt>
                <c:pt idx="547">
                  <c:v>44610</c:v>
                </c:pt>
                <c:pt idx="548">
                  <c:v>44613</c:v>
                </c:pt>
                <c:pt idx="549">
                  <c:v>44614</c:v>
                </c:pt>
                <c:pt idx="550">
                  <c:v>44615</c:v>
                </c:pt>
                <c:pt idx="551">
                  <c:v>44616</c:v>
                </c:pt>
                <c:pt idx="552">
                  <c:v>44617</c:v>
                </c:pt>
                <c:pt idx="553">
                  <c:v>44620</c:v>
                </c:pt>
                <c:pt idx="554">
                  <c:v>44621</c:v>
                </c:pt>
                <c:pt idx="555">
                  <c:v>44622</c:v>
                </c:pt>
                <c:pt idx="556">
                  <c:v>44623</c:v>
                </c:pt>
                <c:pt idx="557">
                  <c:v>44624</c:v>
                </c:pt>
                <c:pt idx="558">
                  <c:v>44627</c:v>
                </c:pt>
                <c:pt idx="559">
                  <c:v>44628</c:v>
                </c:pt>
                <c:pt idx="560">
                  <c:v>44629</c:v>
                </c:pt>
                <c:pt idx="561">
                  <c:v>44630</c:v>
                </c:pt>
                <c:pt idx="562">
                  <c:v>44631</c:v>
                </c:pt>
                <c:pt idx="563">
                  <c:v>44634</c:v>
                </c:pt>
                <c:pt idx="564">
                  <c:v>44635</c:v>
                </c:pt>
                <c:pt idx="565">
                  <c:v>44636</c:v>
                </c:pt>
                <c:pt idx="566">
                  <c:v>44637</c:v>
                </c:pt>
                <c:pt idx="567">
                  <c:v>44638</c:v>
                </c:pt>
                <c:pt idx="568">
                  <c:v>44641</c:v>
                </c:pt>
                <c:pt idx="569">
                  <c:v>44642</c:v>
                </c:pt>
                <c:pt idx="570">
                  <c:v>44643</c:v>
                </c:pt>
                <c:pt idx="571">
                  <c:v>44644</c:v>
                </c:pt>
                <c:pt idx="572">
                  <c:v>44645</c:v>
                </c:pt>
                <c:pt idx="573">
                  <c:v>44649</c:v>
                </c:pt>
                <c:pt idx="574">
                  <c:v>44650</c:v>
                </c:pt>
                <c:pt idx="575">
                  <c:v>44651</c:v>
                </c:pt>
                <c:pt idx="576">
                  <c:v>44652</c:v>
                </c:pt>
                <c:pt idx="577">
                  <c:v>44655</c:v>
                </c:pt>
                <c:pt idx="578">
                  <c:v>44656</c:v>
                </c:pt>
                <c:pt idx="579">
                  <c:v>44657</c:v>
                </c:pt>
                <c:pt idx="580">
                  <c:v>44658</c:v>
                </c:pt>
                <c:pt idx="581">
                  <c:v>44659</c:v>
                </c:pt>
                <c:pt idx="582">
                  <c:v>44662</c:v>
                </c:pt>
                <c:pt idx="583">
                  <c:v>44663</c:v>
                </c:pt>
                <c:pt idx="584">
                  <c:v>44664</c:v>
                </c:pt>
                <c:pt idx="585">
                  <c:v>44665</c:v>
                </c:pt>
                <c:pt idx="586">
                  <c:v>44670</c:v>
                </c:pt>
                <c:pt idx="587">
                  <c:v>44671</c:v>
                </c:pt>
                <c:pt idx="588">
                  <c:v>44672</c:v>
                </c:pt>
                <c:pt idx="589">
                  <c:v>44673</c:v>
                </c:pt>
                <c:pt idx="590">
                  <c:v>44676</c:v>
                </c:pt>
                <c:pt idx="591">
                  <c:v>44677</c:v>
                </c:pt>
                <c:pt idx="592">
                  <c:v>44678</c:v>
                </c:pt>
                <c:pt idx="593">
                  <c:v>44679</c:v>
                </c:pt>
                <c:pt idx="594">
                  <c:v>44680</c:v>
                </c:pt>
                <c:pt idx="595">
                  <c:v>44684</c:v>
                </c:pt>
                <c:pt idx="596">
                  <c:v>44685</c:v>
                </c:pt>
                <c:pt idx="597">
                  <c:v>44686</c:v>
                </c:pt>
                <c:pt idx="598">
                  <c:v>44687</c:v>
                </c:pt>
                <c:pt idx="599">
                  <c:v>44690</c:v>
                </c:pt>
                <c:pt idx="600">
                  <c:v>44691</c:v>
                </c:pt>
                <c:pt idx="601">
                  <c:v>44692</c:v>
                </c:pt>
                <c:pt idx="602">
                  <c:v>44693</c:v>
                </c:pt>
                <c:pt idx="603">
                  <c:v>44694</c:v>
                </c:pt>
                <c:pt idx="604">
                  <c:v>44697</c:v>
                </c:pt>
                <c:pt idx="605">
                  <c:v>44698</c:v>
                </c:pt>
                <c:pt idx="606">
                  <c:v>44699</c:v>
                </c:pt>
                <c:pt idx="607">
                  <c:v>44700</c:v>
                </c:pt>
                <c:pt idx="608">
                  <c:v>44701</c:v>
                </c:pt>
                <c:pt idx="609">
                  <c:v>44704</c:v>
                </c:pt>
                <c:pt idx="610">
                  <c:v>44705</c:v>
                </c:pt>
                <c:pt idx="611">
                  <c:v>44706</c:v>
                </c:pt>
                <c:pt idx="612">
                  <c:v>44707</c:v>
                </c:pt>
                <c:pt idx="613">
                  <c:v>44708</c:v>
                </c:pt>
                <c:pt idx="614">
                  <c:v>44711</c:v>
                </c:pt>
                <c:pt idx="615">
                  <c:v>44712</c:v>
                </c:pt>
                <c:pt idx="616">
                  <c:v>44713</c:v>
                </c:pt>
                <c:pt idx="617">
                  <c:v>44718</c:v>
                </c:pt>
                <c:pt idx="618">
                  <c:v>44719</c:v>
                </c:pt>
                <c:pt idx="619">
                  <c:v>44720</c:v>
                </c:pt>
                <c:pt idx="620">
                  <c:v>44721</c:v>
                </c:pt>
                <c:pt idx="621">
                  <c:v>44722</c:v>
                </c:pt>
                <c:pt idx="622">
                  <c:v>44725</c:v>
                </c:pt>
                <c:pt idx="623">
                  <c:v>44726</c:v>
                </c:pt>
                <c:pt idx="624">
                  <c:v>44727</c:v>
                </c:pt>
                <c:pt idx="625">
                  <c:v>44728</c:v>
                </c:pt>
                <c:pt idx="626">
                  <c:v>44729</c:v>
                </c:pt>
                <c:pt idx="627">
                  <c:v>44733</c:v>
                </c:pt>
                <c:pt idx="628">
                  <c:v>44734</c:v>
                </c:pt>
                <c:pt idx="629">
                  <c:v>44735</c:v>
                </c:pt>
                <c:pt idx="630">
                  <c:v>44736</c:v>
                </c:pt>
                <c:pt idx="631">
                  <c:v>44739</c:v>
                </c:pt>
                <c:pt idx="632">
                  <c:v>44740</c:v>
                </c:pt>
                <c:pt idx="633">
                  <c:v>44741</c:v>
                </c:pt>
                <c:pt idx="634">
                  <c:v>44742</c:v>
                </c:pt>
                <c:pt idx="635">
                  <c:v>44743</c:v>
                </c:pt>
                <c:pt idx="636">
                  <c:v>44746</c:v>
                </c:pt>
                <c:pt idx="637">
                  <c:v>44747</c:v>
                </c:pt>
                <c:pt idx="638">
                  <c:v>44748</c:v>
                </c:pt>
                <c:pt idx="639">
                  <c:v>44749</c:v>
                </c:pt>
                <c:pt idx="640">
                  <c:v>44750</c:v>
                </c:pt>
                <c:pt idx="641">
                  <c:v>44753</c:v>
                </c:pt>
                <c:pt idx="642">
                  <c:v>44754</c:v>
                </c:pt>
                <c:pt idx="643">
                  <c:v>44755</c:v>
                </c:pt>
                <c:pt idx="644">
                  <c:v>44756</c:v>
                </c:pt>
                <c:pt idx="645">
                  <c:v>44757</c:v>
                </c:pt>
                <c:pt idx="646">
                  <c:v>44760</c:v>
                </c:pt>
                <c:pt idx="647">
                  <c:v>44761</c:v>
                </c:pt>
                <c:pt idx="648">
                  <c:v>44762</c:v>
                </c:pt>
                <c:pt idx="649">
                  <c:v>44763</c:v>
                </c:pt>
                <c:pt idx="650">
                  <c:v>44764</c:v>
                </c:pt>
                <c:pt idx="651">
                  <c:v>44767</c:v>
                </c:pt>
                <c:pt idx="652">
                  <c:v>44768</c:v>
                </c:pt>
                <c:pt idx="653">
                  <c:v>44769</c:v>
                </c:pt>
                <c:pt idx="654">
                  <c:v>44770</c:v>
                </c:pt>
                <c:pt idx="655">
                  <c:v>44771</c:v>
                </c:pt>
                <c:pt idx="656">
                  <c:v>44774</c:v>
                </c:pt>
                <c:pt idx="657">
                  <c:v>44775</c:v>
                </c:pt>
                <c:pt idx="658">
                  <c:v>44776</c:v>
                </c:pt>
                <c:pt idx="659">
                  <c:v>44777</c:v>
                </c:pt>
                <c:pt idx="660">
                  <c:v>44778</c:v>
                </c:pt>
                <c:pt idx="661">
                  <c:v>44781</c:v>
                </c:pt>
                <c:pt idx="662">
                  <c:v>44782</c:v>
                </c:pt>
                <c:pt idx="663">
                  <c:v>44783</c:v>
                </c:pt>
                <c:pt idx="664">
                  <c:v>44784</c:v>
                </c:pt>
                <c:pt idx="665">
                  <c:v>44785</c:v>
                </c:pt>
                <c:pt idx="666">
                  <c:v>44788</c:v>
                </c:pt>
                <c:pt idx="667">
                  <c:v>44789</c:v>
                </c:pt>
                <c:pt idx="668">
                  <c:v>44790</c:v>
                </c:pt>
                <c:pt idx="669">
                  <c:v>44791</c:v>
                </c:pt>
                <c:pt idx="670">
                  <c:v>44792</c:v>
                </c:pt>
                <c:pt idx="671">
                  <c:v>44795</c:v>
                </c:pt>
                <c:pt idx="672">
                  <c:v>44796</c:v>
                </c:pt>
                <c:pt idx="673">
                  <c:v>44797</c:v>
                </c:pt>
                <c:pt idx="674">
                  <c:v>44798</c:v>
                </c:pt>
                <c:pt idx="675">
                  <c:v>44799</c:v>
                </c:pt>
                <c:pt idx="676">
                  <c:v>44802</c:v>
                </c:pt>
                <c:pt idx="677">
                  <c:v>44803</c:v>
                </c:pt>
                <c:pt idx="678">
                  <c:v>44804</c:v>
                </c:pt>
                <c:pt idx="679">
                  <c:v>44805</c:v>
                </c:pt>
                <c:pt idx="680">
                  <c:v>44806</c:v>
                </c:pt>
                <c:pt idx="681">
                  <c:v>44810</c:v>
                </c:pt>
                <c:pt idx="682">
                  <c:v>44811</c:v>
                </c:pt>
                <c:pt idx="683">
                  <c:v>44812</c:v>
                </c:pt>
                <c:pt idx="684">
                  <c:v>44813</c:v>
                </c:pt>
                <c:pt idx="685">
                  <c:v>44816</c:v>
                </c:pt>
                <c:pt idx="686">
                  <c:v>44817</c:v>
                </c:pt>
                <c:pt idx="687">
                  <c:v>44818</c:v>
                </c:pt>
                <c:pt idx="688">
                  <c:v>44819</c:v>
                </c:pt>
                <c:pt idx="689">
                  <c:v>44820</c:v>
                </c:pt>
                <c:pt idx="690">
                  <c:v>44823</c:v>
                </c:pt>
                <c:pt idx="691">
                  <c:v>44824</c:v>
                </c:pt>
                <c:pt idx="692">
                  <c:v>44825</c:v>
                </c:pt>
                <c:pt idx="693">
                  <c:v>44826</c:v>
                </c:pt>
                <c:pt idx="694">
                  <c:v>44827</c:v>
                </c:pt>
                <c:pt idx="695">
                  <c:v>44830</c:v>
                </c:pt>
                <c:pt idx="696">
                  <c:v>44831</c:v>
                </c:pt>
                <c:pt idx="697">
                  <c:v>44832</c:v>
                </c:pt>
                <c:pt idx="698">
                  <c:v>44833</c:v>
                </c:pt>
                <c:pt idx="699">
                  <c:v>44834</c:v>
                </c:pt>
                <c:pt idx="700">
                  <c:v>44837</c:v>
                </c:pt>
                <c:pt idx="701">
                  <c:v>44838</c:v>
                </c:pt>
                <c:pt idx="702">
                  <c:v>44839</c:v>
                </c:pt>
                <c:pt idx="703">
                  <c:v>44840</c:v>
                </c:pt>
                <c:pt idx="704">
                  <c:v>44841</c:v>
                </c:pt>
                <c:pt idx="705">
                  <c:v>44844</c:v>
                </c:pt>
                <c:pt idx="706">
                  <c:v>44845</c:v>
                </c:pt>
                <c:pt idx="707">
                  <c:v>44846</c:v>
                </c:pt>
                <c:pt idx="708">
                  <c:v>44847</c:v>
                </c:pt>
                <c:pt idx="709">
                  <c:v>44848</c:v>
                </c:pt>
                <c:pt idx="710">
                  <c:v>44851</c:v>
                </c:pt>
                <c:pt idx="711">
                  <c:v>44852</c:v>
                </c:pt>
                <c:pt idx="712">
                  <c:v>44853</c:v>
                </c:pt>
                <c:pt idx="713">
                  <c:v>44854</c:v>
                </c:pt>
                <c:pt idx="714">
                  <c:v>44855</c:v>
                </c:pt>
                <c:pt idx="715">
                  <c:v>44858</c:v>
                </c:pt>
                <c:pt idx="716">
                  <c:v>44859</c:v>
                </c:pt>
                <c:pt idx="717">
                  <c:v>44860</c:v>
                </c:pt>
                <c:pt idx="718">
                  <c:v>44861</c:v>
                </c:pt>
                <c:pt idx="719">
                  <c:v>44862</c:v>
                </c:pt>
                <c:pt idx="720">
                  <c:v>44865</c:v>
                </c:pt>
                <c:pt idx="721">
                  <c:v>44866</c:v>
                </c:pt>
                <c:pt idx="722">
                  <c:v>44867</c:v>
                </c:pt>
                <c:pt idx="723">
                  <c:v>44868</c:v>
                </c:pt>
                <c:pt idx="724">
                  <c:v>44869</c:v>
                </c:pt>
                <c:pt idx="725">
                  <c:v>44872</c:v>
                </c:pt>
                <c:pt idx="726">
                  <c:v>44873</c:v>
                </c:pt>
                <c:pt idx="727">
                  <c:v>44874</c:v>
                </c:pt>
                <c:pt idx="728">
                  <c:v>44875</c:v>
                </c:pt>
                <c:pt idx="729">
                  <c:v>44876</c:v>
                </c:pt>
                <c:pt idx="730">
                  <c:v>44879</c:v>
                </c:pt>
                <c:pt idx="731">
                  <c:v>44880</c:v>
                </c:pt>
                <c:pt idx="732">
                  <c:v>44881</c:v>
                </c:pt>
                <c:pt idx="733">
                  <c:v>44882</c:v>
                </c:pt>
                <c:pt idx="734">
                  <c:v>44883</c:v>
                </c:pt>
                <c:pt idx="735">
                  <c:v>44886</c:v>
                </c:pt>
                <c:pt idx="736">
                  <c:v>44887</c:v>
                </c:pt>
                <c:pt idx="737">
                  <c:v>44888</c:v>
                </c:pt>
                <c:pt idx="738">
                  <c:v>44890</c:v>
                </c:pt>
                <c:pt idx="739">
                  <c:v>44893</c:v>
                </c:pt>
                <c:pt idx="740">
                  <c:v>44894</c:v>
                </c:pt>
                <c:pt idx="741">
                  <c:v>44895</c:v>
                </c:pt>
                <c:pt idx="742">
                  <c:v>44896</c:v>
                </c:pt>
                <c:pt idx="743">
                  <c:v>44897</c:v>
                </c:pt>
                <c:pt idx="744">
                  <c:v>44900</c:v>
                </c:pt>
                <c:pt idx="745">
                  <c:v>44901</c:v>
                </c:pt>
                <c:pt idx="746">
                  <c:v>44902</c:v>
                </c:pt>
                <c:pt idx="747">
                  <c:v>44903</c:v>
                </c:pt>
                <c:pt idx="748">
                  <c:v>44904</c:v>
                </c:pt>
                <c:pt idx="749">
                  <c:v>44907</c:v>
                </c:pt>
                <c:pt idx="750">
                  <c:v>44908</c:v>
                </c:pt>
                <c:pt idx="751">
                  <c:v>44909</c:v>
                </c:pt>
                <c:pt idx="752">
                  <c:v>44910</c:v>
                </c:pt>
                <c:pt idx="753">
                  <c:v>44911</c:v>
                </c:pt>
                <c:pt idx="754">
                  <c:v>44914</c:v>
                </c:pt>
                <c:pt idx="755">
                  <c:v>44915</c:v>
                </c:pt>
                <c:pt idx="756">
                  <c:v>44916</c:v>
                </c:pt>
                <c:pt idx="757">
                  <c:v>44917</c:v>
                </c:pt>
                <c:pt idx="758">
                  <c:v>44918</c:v>
                </c:pt>
                <c:pt idx="759">
                  <c:v>44922</c:v>
                </c:pt>
                <c:pt idx="760">
                  <c:v>44923</c:v>
                </c:pt>
                <c:pt idx="761">
                  <c:v>44924</c:v>
                </c:pt>
                <c:pt idx="762">
                  <c:v>44925</c:v>
                </c:pt>
                <c:pt idx="763">
                  <c:v>44929</c:v>
                </c:pt>
                <c:pt idx="764">
                  <c:v>44930</c:v>
                </c:pt>
                <c:pt idx="765">
                  <c:v>44931</c:v>
                </c:pt>
              </c:numCache>
            </c:numRef>
          </c:cat>
          <c:val>
            <c:numRef>
              <c:f>Graph!$C$2:$C$1000</c:f>
              <c:numCache>
                <c:formatCode>0</c:formatCode>
                <c:ptCount val="999"/>
                <c:pt idx="0">
                  <c:v>61.08</c:v>
                </c:pt>
                <c:pt idx="1">
                  <c:v>61.16</c:v>
                </c:pt>
                <c:pt idx="2">
                  <c:v>63.05</c:v>
                </c:pt>
                <c:pt idx="3">
                  <c:v>62.81</c:v>
                </c:pt>
                <c:pt idx="4">
                  <c:v>62.83</c:v>
                </c:pt>
                <c:pt idx="5">
                  <c:v>59.88</c:v>
                </c:pt>
                <c:pt idx="6">
                  <c:v>59.62</c:v>
                </c:pt>
                <c:pt idx="7">
                  <c:v>59.2</c:v>
                </c:pt>
                <c:pt idx="8">
                  <c:v>58.11</c:v>
                </c:pt>
                <c:pt idx="9">
                  <c:v>58.15</c:v>
                </c:pt>
                <c:pt idx="10">
                  <c:v>58.08</c:v>
                </c:pt>
                <c:pt idx="11">
                  <c:v>58.62</c:v>
                </c:pt>
                <c:pt idx="12">
                  <c:v>58.57</c:v>
                </c:pt>
                <c:pt idx="13">
                  <c:v>58.71</c:v>
                </c:pt>
                <c:pt idx="14">
                  <c:v>58.29</c:v>
                </c:pt>
                <c:pt idx="15">
                  <c:v>56.16</c:v>
                </c:pt>
                <c:pt idx="16">
                  <c:v>55.67</c:v>
                </c:pt>
                <c:pt idx="17">
                  <c:v>54.26</c:v>
                </c:pt>
                <c:pt idx="18">
                  <c:v>52.78</c:v>
                </c:pt>
                <c:pt idx="19">
                  <c:v>53.98</c:v>
                </c:pt>
                <c:pt idx="20">
                  <c:v>53.09</c:v>
                </c:pt>
                <c:pt idx="21">
                  <c:v>52.87</c:v>
                </c:pt>
                <c:pt idx="22">
                  <c:v>51.6</c:v>
                </c:pt>
                <c:pt idx="23">
                  <c:v>49.87</c:v>
                </c:pt>
                <c:pt idx="24">
                  <c:v>49.43</c:v>
                </c:pt>
                <c:pt idx="25">
                  <c:v>51.21</c:v>
                </c:pt>
                <c:pt idx="26">
                  <c:v>51.1</c:v>
                </c:pt>
                <c:pt idx="27">
                  <c:v>50.4</c:v>
                </c:pt>
                <c:pt idx="28">
                  <c:v>49.69</c:v>
                </c:pt>
                <c:pt idx="29">
                  <c:v>49.96</c:v>
                </c:pt>
                <c:pt idx="30">
                  <c:v>51.64</c:v>
                </c:pt>
                <c:pt idx="31">
                  <c:v>51.56</c:v>
                </c:pt>
                <c:pt idx="32">
                  <c:v>52.22</c:v>
                </c:pt>
                <c:pt idx="33">
                  <c:v>52.26</c:v>
                </c:pt>
                <c:pt idx="34">
                  <c:v>52.2</c:v>
                </c:pt>
                <c:pt idx="35">
                  <c:v>53.35</c:v>
                </c:pt>
                <c:pt idx="36">
                  <c:v>53.81</c:v>
                </c:pt>
                <c:pt idx="37">
                  <c:v>53.37</c:v>
                </c:pt>
                <c:pt idx="38">
                  <c:v>51.27</c:v>
                </c:pt>
                <c:pt idx="39">
                  <c:v>50.14</c:v>
                </c:pt>
                <c:pt idx="40">
                  <c:v>48.69</c:v>
                </c:pt>
                <c:pt idx="41">
                  <c:v>46.29</c:v>
                </c:pt>
                <c:pt idx="42">
                  <c:v>45.32</c:v>
                </c:pt>
                <c:pt idx="43">
                  <c:v>47.51</c:v>
                </c:pt>
                <c:pt idx="44">
                  <c:v>47.23</c:v>
                </c:pt>
                <c:pt idx="45">
                  <c:v>47.21</c:v>
                </c:pt>
                <c:pt idx="46">
                  <c:v>46.03</c:v>
                </c:pt>
                <c:pt idx="47">
                  <c:v>41.46</c:v>
                </c:pt>
                <c:pt idx="48">
                  <c:v>30.05</c:v>
                </c:pt>
                <c:pt idx="49">
                  <c:v>34.799999999999997</c:v>
                </c:pt>
                <c:pt idx="50">
                  <c:v>32.89</c:v>
                </c:pt>
                <c:pt idx="51">
                  <c:v>31.03</c:v>
                </c:pt>
                <c:pt idx="52">
                  <c:v>33.42</c:v>
                </c:pt>
                <c:pt idx="53">
                  <c:v>28.82</c:v>
                </c:pt>
                <c:pt idx="54">
                  <c:v>26.93</c:v>
                </c:pt>
                <c:pt idx="55">
                  <c:v>22.2</c:v>
                </c:pt>
                <c:pt idx="56">
                  <c:v>25.48</c:v>
                </c:pt>
                <c:pt idx="57">
                  <c:v>23.61</c:v>
                </c:pt>
                <c:pt idx="58">
                  <c:v>23.8</c:v>
                </c:pt>
                <c:pt idx="59">
                  <c:v>24.31</c:v>
                </c:pt>
                <c:pt idx="60">
                  <c:v>24.21</c:v>
                </c:pt>
                <c:pt idx="61">
                  <c:v>23.2</c:v>
                </c:pt>
                <c:pt idx="62">
                  <c:v>21.95</c:v>
                </c:pt>
                <c:pt idx="63">
                  <c:v>20.260000000000002</c:v>
                </c:pt>
                <c:pt idx="64">
                  <c:v>20.18</c:v>
                </c:pt>
                <c:pt idx="65">
                  <c:v>21.46</c:v>
                </c:pt>
                <c:pt idx="66">
                  <c:v>24.76</c:v>
                </c:pt>
                <c:pt idx="67">
                  <c:v>28.83</c:v>
                </c:pt>
                <c:pt idx="68">
                  <c:v>26.34</c:v>
                </c:pt>
                <c:pt idx="69">
                  <c:v>24.3</c:v>
                </c:pt>
                <c:pt idx="70">
                  <c:v>26.15</c:v>
                </c:pt>
                <c:pt idx="71">
                  <c:v>23.19</c:v>
                </c:pt>
                <c:pt idx="72">
                  <c:v>20.78</c:v>
                </c:pt>
                <c:pt idx="73">
                  <c:v>20.190000000000001</c:v>
                </c:pt>
                <c:pt idx="74">
                  <c:v>19.600000000000001</c:v>
                </c:pt>
                <c:pt idx="75">
                  <c:v>18.32</c:v>
                </c:pt>
                <c:pt idx="76">
                  <c:v>-7.02</c:v>
                </c:pt>
                <c:pt idx="77">
                  <c:v>12.98</c:v>
                </c:pt>
                <c:pt idx="78">
                  <c:v>14.28</c:v>
                </c:pt>
                <c:pt idx="79">
                  <c:v>17.059999999999999</c:v>
                </c:pt>
                <c:pt idx="80">
                  <c:v>17.13</c:v>
                </c:pt>
                <c:pt idx="81">
                  <c:v>12.87</c:v>
                </c:pt>
                <c:pt idx="82">
                  <c:v>13.25</c:v>
                </c:pt>
                <c:pt idx="83">
                  <c:v>15.57</c:v>
                </c:pt>
                <c:pt idx="84">
                  <c:v>19.32</c:v>
                </c:pt>
                <c:pt idx="85">
                  <c:v>21.24</c:v>
                </c:pt>
                <c:pt idx="86">
                  <c:v>24.95</c:v>
                </c:pt>
                <c:pt idx="87">
                  <c:v>24.14</c:v>
                </c:pt>
                <c:pt idx="88">
                  <c:v>23.47</c:v>
                </c:pt>
                <c:pt idx="89">
                  <c:v>24.76</c:v>
                </c:pt>
                <c:pt idx="90">
                  <c:v>24.5</c:v>
                </c:pt>
                <c:pt idx="91">
                  <c:v>25.32</c:v>
                </c:pt>
                <c:pt idx="92">
                  <c:v>25.62</c:v>
                </c:pt>
                <c:pt idx="93">
                  <c:v>27.76</c:v>
                </c:pt>
                <c:pt idx="94">
                  <c:v>29.72</c:v>
                </c:pt>
                <c:pt idx="95">
                  <c:v>31.99</c:v>
                </c:pt>
                <c:pt idx="96">
                  <c:v>31.97</c:v>
                </c:pt>
                <c:pt idx="97">
                  <c:v>33.6</c:v>
                </c:pt>
                <c:pt idx="98">
                  <c:v>33.99</c:v>
                </c:pt>
                <c:pt idx="99">
                  <c:v>33.42</c:v>
                </c:pt>
                <c:pt idx="100">
                  <c:v>33.729999999999997</c:v>
                </c:pt>
                <c:pt idx="101">
                  <c:v>34.229999999999997</c:v>
                </c:pt>
                <c:pt idx="102">
                  <c:v>32.020000000000003</c:v>
                </c:pt>
                <c:pt idx="103">
                  <c:v>33.619999999999997</c:v>
                </c:pt>
                <c:pt idx="104">
                  <c:v>35.33</c:v>
                </c:pt>
                <c:pt idx="105">
                  <c:v>35.619999999999997</c:v>
                </c:pt>
                <c:pt idx="106">
                  <c:v>36.979999999999997</c:v>
                </c:pt>
                <c:pt idx="107">
                  <c:v>36.6</c:v>
                </c:pt>
                <c:pt idx="108">
                  <c:v>37.32</c:v>
                </c:pt>
                <c:pt idx="109">
                  <c:v>38.979999999999997</c:v>
                </c:pt>
                <c:pt idx="110">
                  <c:v>38.29</c:v>
                </c:pt>
                <c:pt idx="111">
                  <c:v>38.369999999999997</c:v>
                </c:pt>
                <c:pt idx="112">
                  <c:v>39.08</c:v>
                </c:pt>
                <c:pt idx="113">
                  <c:v>36.5</c:v>
                </c:pt>
                <c:pt idx="114">
                  <c:v>37.07</c:v>
                </c:pt>
                <c:pt idx="115">
                  <c:v>37.93</c:v>
                </c:pt>
                <c:pt idx="116">
                  <c:v>37.72</c:v>
                </c:pt>
                <c:pt idx="117">
                  <c:v>38.869999999999997</c:v>
                </c:pt>
                <c:pt idx="118">
                  <c:v>39.799999999999997</c:v>
                </c:pt>
                <c:pt idx="119">
                  <c:v>40.65</c:v>
                </c:pt>
                <c:pt idx="120">
                  <c:v>40.24</c:v>
                </c:pt>
                <c:pt idx="121">
                  <c:v>38</c:v>
                </c:pt>
                <c:pt idx="122">
                  <c:v>39.119999999999997</c:v>
                </c:pt>
                <c:pt idx="123">
                  <c:v>38.17</c:v>
                </c:pt>
                <c:pt idx="124">
                  <c:v>39.68</c:v>
                </c:pt>
                <c:pt idx="125">
                  <c:v>39.68</c:v>
                </c:pt>
                <c:pt idx="126">
                  <c:v>39.729999999999997</c:v>
                </c:pt>
                <c:pt idx="127">
                  <c:v>40.299999999999997</c:v>
                </c:pt>
                <c:pt idx="128">
                  <c:v>40.25</c:v>
                </c:pt>
                <c:pt idx="129">
                  <c:v>40.630000000000003</c:v>
                </c:pt>
                <c:pt idx="130">
                  <c:v>40.44</c:v>
                </c:pt>
                <c:pt idx="131">
                  <c:v>40.89</c:v>
                </c:pt>
                <c:pt idx="132">
                  <c:v>39.549999999999997</c:v>
                </c:pt>
                <c:pt idx="133">
                  <c:v>40.58</c:v>
                </c:pt>
                <c:pt idx="134">
                  <c:v>39.549999999999997</c:v>
                </c:pt>
                <c:pt idx="135">
                  <c:v>40.479999999999997</c:v>
                </c:pt>
                <c:pt idx="136">
                  <c:v>41</c:v>
                </c:pt>
                <c:pt idx="137">
                  <c:v>40.71</c:v>
                </c:pt>
                <c:pt idx="138">
                  <c:v>40.6</c:v>
                </c:pt>
                <c:pt idx="139">
                  <c:v>40.76</c:v>
                </c:pt>
                <c:pt idx="140">
                  <c:v>41.6</c:v>
                </c:pt>
                <c:pt idx="141">
                  <c:v>41.84</c:v>
                </c:pt>
                <c:pt idx="142">
                  <c:v>41.02</c:v>
                </c:pt>
                <c:pt idx="143">
                  <c:v>41.25</c:v>
                </c:pt>
                <c:pt idx="144">
                  <c:v>41.64</c:v>
                </c:pt>
                <c:pt idx="145">
                  <c:v>41.06</c:v>
                </c:pt>
                <c:pt idx="146">
                  <c:v>41.32</c:v>
                </c:pt>
                <c:pt idx="147">
                  <c:v>40.409999999999997</c:v>
                </c:pt>
                <c:pt idx="148">
                  <c:v>40.43</c:v>
                </c:pt>
                <c:pt idx="149">
                  <c:v>40.79</c:v>
                </c:pt>
                <c:pt idx="150">
                  <c:v>41.55</c:v>
                </c:pt>
                <c:pt idx="151">
                  <c:v>42.2</c:v>
                </c:pt>
                <c:pt idx="152">
                  <c:v>42.05</c:v>
                </c:pt>
                <c:pt idx="153">
                  <c:v>41.58</c:v>
                </c:pt>
                <c:pt idx="154">
                  <c:v>42.03</c:v>
                </c:pt>
                <c:pt idx="155">
                  <c:v>41.68</c:v>
                </c:pt>
                <c:pt idx="156">
                  <c:v>42.57</c:v>
                </c:pt>
                <c:pt idx="157">
                  <c:v>42.34</c:v>
                </c:pt>
                <c:pt idx="158">
                  <c:v>42.22</c:v>
                </c:pt>
                <c:pt idx="159">
                  <c:v>42.84</c:v>
                </c:pt>
                <c:pt idx="160">
                  <c:v>42.53</c:v>
                </c:pt>
                <c:pt idx="161">
                  <c:v>42.95</c:v>
                </c:pt>
                <c:pt idx="162">
                  <c:v>42.76</c:v>
                </c:pt>
                <c:pt idx="163">
                  <c:v>42.28</c:v>
                </c:pt>
                <c:pt idx="164">
                  <c:v>42.39</c:v>
                </c:pt>
                <c:pt idx="165">
                  <c:v>43.4</c:v>
                </c:pt>
                <c:pt idx="166">
                  <c:v>43.43</c:v>
                </c:pt>
                <c:pt idx="167">
                  <c:v>43</c:v>
                </c:pt>
                <c:pt idx="168">
                  <c:v>42.96</c:v>
                </c:pt>
                <c:pt idx="169">
                  <c:v>42.81</c:v>
                </c:pt>
                <c:pt idx="170">
                  <c:v>43.02</c:v>
                </c:pt>
                <c:pt idx="171">
                  <c:v>41.62</c:v>
                </c:pt>
                <c:pt idx="172">
                  <c:v>41.32</c:v>
                </c:pt>
                <c:pt idx="173">
                  <c:v>39.5</c:v>
                </c:pt>
                <c:pt idx="174">
                  <c:v>39.14</c:v>
                </c:pt>
                <c:pt idx="175">
                  <c:v>36.909999999999997</c:v>
                </c:pt>
                <c:pt idx="176">
                  <c:v>37.85</c:v>
                </c:pt>
                <c:pt idx="177">
                  <c:v>37.07</c:v>
                </c:pt>
                <c:pt idx="178">
                  <c:v>37.299999999999997</c:v>
                </c:pt>
                <c:pt idx="179">
                  <c:v>37.270000000000003</c:v>
                </c:pt>
                <c:pt idx="180">
                  <c:v>38.4</c:v>
                </c:pt>
                <c:pt idx="181">
                  <c:v>40.26</c:v>
                </c:pt>
                <c:pt idx="182">
                  <c:v>41</c:v>
                </c:pt>
                <c:pt idx="183">
                  <c:v>40.869999999999997</c:v>
                </c:pt>
                <c:pt idx="184">
                  <c:v>39.33</c:v>
                </c:pt>
                <c:pt idx="185">
                  <c:v>39.79</c:v>
                </c:pt>
                <c:pt idx="186">
                  <c:v>39.51</c:v>
                </c:pt>
                <c:pt idx="187">
                  <c:v>40.200000000000003</c:v>
                </c:pt>
                <c:pt idx="188">
                  <c:v>40.11</c:v>
                </c:pt>
                <c:pt idx="189">
                  <c:v>40.590000000000003</c:v>
                </c:pt>
                <c:pt idx="190">
                  <c:v>39.18</c:v>
                </c:pt>
                <c:pt idx="191">
                  <c:v>39.85</c:v>
                </c:pt>
                <c:pt idx="192">
                  <c:v>38.659999999999997</c:v>
                </c:pt>
                <c:pt idx="193">
                  <c:v>37.049999999999997</c:v>
                </c:pt>
                <c:pt idx="194">
                  <c:v>39.369999999999997</c:v>
                </c:pt>
                <c:pt idx="195">
                  <c:v>39.909999999999997</c:v>
                </c:pt>
                <c:pt idx="196">
                  <c:v>40.01</c:v>
                </c:pt>
                <c:pt idx="197">
                  <c:v>41.28</c:v>
                </c:pt>
                <c:pt idx="198">
                  <c:v>40.6</c:v>
                </c:pt>
                <c:pt idx="199">
                  <c:v>39.520000000000003</c:v>
                </c:pt>
                <c:pt idx="200">
                  <c:v>40.19</c:v>
                </c:pt>
                <c:pt idx="201">
                  <c:v>41.12</c:v>
                </c:pt>
                <c:pt idx="202">
                  <c:v>40.97</c:v>
                </c:pt>
                <c:pt idx="203">
                  <c:v>40.75</c:v>
                </c:pt>
                <c:pt idx="204">
                  <c:v>40.840000000000003</c:v>
                </c:pt>
                <c:pt idx="205">
                  <c:v>41.21</c:v>
                </c:pt>
                <c:pt idx="206">
                  <c:v>40.01</c:v>
                </c:pt>
                <c:pt idx="207">
                  <c:v>40.659999999999997</c:v>
                </c:pt>
                <c:pt idx="208">
                  <c:v>39.770000000000003</c:v>
                </c:pt>
                <c:pt idx="209">
                  <c:v>38.619999999999997</c:v>
                </c:pt>
                <c:pt idx="210">
                  <c:v>38.97</c:v>
                </c:pt>
                <c:pt idx="211">
                  <c:v>37.369999999999997</c:v>
                </c:pt>
                <c:pt idx="212">
                  <c:v>36.07</c:v>
                </c:pt>
                <c:pt idx="213">
                  <c:v>35.67</c:v>
                </c:pt>
                <c:pt idx="214">
                  <c:v>37.04</c:v>
                </c:pt>
                <c:pt idx="215">
                  <c:v>38.21</c:v>
                </c:pt>
                <c:pt idx="216">
                  <c:v>39.049999999999997</c:v>
                </c:pt>
                <c:pt idx="217">
                  <c:v>38.51</c:v>
                </c:pt>
                <c:pt idx="218">
                  <c:v>37.4</c:v>
                </c:pt>
                <c:pt idx="219">
                  <c:v>39.83</c:v>
                </c:pt>
                <c:pt idx="220">
                  <c:v>41.8</c:v>
                </c:pt>
                <c:pt idx="221">
                  <c:v>41.64</c:v>
                </c:pt>
                <c:pt idx="222">
                  <c:v>40.909999999999997</c:v>
                </c:pt>
                <c:pt idx="223">
                  <c:v>40.14</c:v>
                </c:pt>
                <c:pt idx="224">
                  <c:v>41.52</c:v>
                </c:pt>
                <c:pt idx="225">
                  <c:v>41.48</c:v>
                </c:pt>
                <c:pt idx="226">
                  <c:v>41.64</c:v>
                </c:pt>
                <c:pt idx="227">
                  <c:v>41.74</c:v>
                </c:pt>
                <c:pt idx="228">
                  <c:v>42.42</c:v>
                </c:pt>
                <c:pt idx="229">
                  <c:v>42.91</c:v>
                </c:pt>
                <c:pt idx="230">
                  <c:v>44.82</c:v>
                </c:pt>
                <c:pt idx="231">
                  <c:v>45.85</c:v>
                </c:pt>
                <c:pt idx="232">
                  <c:v>44.99</c:v>
                </c:pt>
                <c:pt idx="233">
                  <c:v>45.58</c:v>
                </c:pt>
                <c:pt idx="234">
                  <c:v>45.08</c:v>
                </c:pt>
                <c:pt idx="235">
                  <c:v>44.38</c:v>
                </c:pt>
                <c:pt idx="236">
                  <c:v>44.91</c:v>
                </c:pt>
                <c:pt idx="237">
                  <c:v>45.68</c:v>
                </c:pt>
                <c:pt idx="238">
                  <c:v>46.13</c:v>
                </c:pt>
                <c:pt idx="239">
                  <c:v>45.62</c:v>
                </c:pt>
                <c:pt idx="240">
                  <c:v>45.53</c:v>
                </c:pt>
                <c:pt idx="241">
                  <c:v>45.67</c:v>
                </c:pt>
                <c:pt idx="242">
                  <c:v>46.91</c:v>
                </c:pt>
                <c:pt idx="243">
                  <c:v>46.57</c:v>
                </c:pt>
                <c:pt idx="244">
                  <c:v>46.99</c:v>
                </c:pt>
                <c:pt idx="245">
                  <c:v>47.61</c:v>
                </c:pt>
                <c:pt idx="246">
                  <c:v>47.85</c:v>
                </c:pt>
                <c:pt idx="247">
                  <c:v>48.4</c:v>
                </c:pt>
                <c:pt idx="248">
                  <c:v>49.1</c:v>
                </c:pt>
                <c:pt idx="249">
                  <c:v>47.82</c:v>
                </c:pt>
                <c:pt idx="250">
                  <c:v>46.82</c:v>
                </c:pt>
                <c:pt idx="251">
                  <c:v>48.05</c:v>
                </c:pt>
                <c:pt idx="252">
                  <c:v>48.2</c:v>
                </c:pt>
                <c:pt idx="253">
                  <c:v>47.72</c:v>
                </c:pt>
                <c:pt idx="254">
                  <c:v>48.15</c:v>
                </c:pt>
                <c:pt idx="255">
                  <c:v>48.35</c:v>
                </c:pt>
                <c:pt idx="256">
                  <c:v>48.48</c:v>
                </c:pt>
                <c:pt idx="257">
                  <c:v>47.38</c:v>
                </c:pt>
                <c:pt idx="258">
                  <c:v>49.84</c:v>
                </c:pt>
                <c:pt idx="259">
                  <c:v>50.47</c:v>
                </c:pt>
                <c:pt idx="260">
                  <c:v>50.93</c:v>
                </c:pt>
                <c:pt idx="261">
                  <c:v>52.68</c:v>
                </c:pt>
                <c:pt idx="262">
                  <c:v>52.16</c:v>
                </c:pt>
                <c:pt idx="263">
                  <c:v>53.32</c:v>
                </c:pt>
                <c:pt idx="264">
                  <c:v>52.87</c:v>
                </c:pt>
                <c:pt idx="265">
                  <c:v>53.67</c:v>
                </c:pt>
                <c:pt idx="266">
                  <c:v>52.16</c:v>
                </c:pt>
                <c:pt idx="267">
                  <c:v>52.16</c:v>
                </c:pt>
                <c:pt idx="268">
                  <c:v>52.94</c:v>
                </c:pt>
                <c:pt idx="269">
                  <c:v>52.89</c:v>
                </c:pt>
                <c:pt idx="270">
                  <c:v>53.02</c:v>
                </c:pt>
                <c:pt idx="271">
                  <c:v>52.09</c:v>
                </c:pt>
                <c:pt idx="272">
                  <c:v>52.83</c:v>
                </c:pt>
                <c:pt idx="273">
                  <c:v>52.76</c:v>
                </c:pt>
                <c:pt idx="274">
                  <c:v>52.6</c:v>
                </c:pt>
                <c:pt idx="275">
                  <c:v>52.2</c:v>
                </c:pt>
                <c:pt idx="276">
                  <c:v>52.16</c:v>
                </c:pt>
                <c:pt idx="277">
                  <c:v>53.46</c:v>
                </c:pt>
                <c:pt idx="278">
                  <c:v>55.09</c:v>
                </c:pt>
                <c:pt idx="279">
                  <c:v>55.89</c:v>
                </c:pt>
                <c:pt idx="280">
                  <c:v>56.32</c:v>
                </c:pt>
                <c:pt idx="281">
                  <c:v>56.98</c:v>
                </c:pt>
                <c:pt idx="282">
                  <c:v>58.04</c:v>
                </c:pt>
                <c:pt idx="283">
                  <c:v>58.39</c:v>
                </c:pt>
                <c:pt idx="284">
                  <c:v>58.38</c:v>
                </c:pt>
                <c:pt idx="285">
                  <c:v>57.95</c:v>
                </c:pt>
                <c:pt idx="286">
                  <c:v>59.63</c:v>
                </c:pt>
                <c:pt idx="287">
                  <c:v>60.14</c:v>
                </c:pt>
                <c:pt idx="288">
                  <c:v>60.09</c:v>
                </c:pt>
                <c:pt idx="289">
                  <c:v>61.59</c:v>
                </c:pt>
                <c:pt idx="290">
                  <c:v>60.09</c:v>
                </c:pt>
                <c:pt idx="291">
                  <c:v>59.24</c:v>
                </c:pt>
                <c:pt idx="292">
                  <c:v>61.68</c:v>
                </c:pt>
                <c:pt idx="293">
                  <c:v>61.29</c:v>
                </c:pt>
                <c:pt idx="294">
                  <c:v>63.44</c:v>
                </c:pt>
                <c:pt idx="295">
                  <c:v>63.34</c:v>
                </c:pt>
                <c:pt idx="296">
                  <c:v>61.53</c:v>
                </c:pt>
                <c:pt idx="297">
                  <c:v>60.34</c:v>
                </c:pt>
                <c:pt idx="298">
                  <c:v>59.49</c:v>
                </c:pt>
                <c:pt idx="299">
                  <c:v>61.12</c:v>
                </c:pt>
                <c:pt idx="300">
                  <c:v>63.97</c:v>
                </c:pt>
                <c:pt idx="301">
                  <c:v>66.290000000000006</c:v>
                </c:pt>
                <c:pt idx="302">
                  <c:v>64.709999999999994</c:v>
                </c:pt>
                <c:pt idx="303">
                  <c:v>63.79</c:v>
                </c:pt>
                <c:pt idx="304">
                  <c:v>64.709999999999994</c:v>
                </c:pt>
                <c:pt idx="305">
                  <c:v>66.010000000000005</c:v>
                </c:pt>
                <c:pt idx="306">
                  <c:v>65.599999999999994</c:v>
                </c:pt>
                <c:pt idx="307">
                  <c:v>65.260000000000005</c:v>
                </c:pt>
                <c:pt idx="308">
                  <c:v>65</c:v>
                </c:pt>
                <c:pt idx="309">
                  <c:v>64.459999999999994</c:v>
                </c:pt>
                <c:pt idx="310">
                  <c:v>59.58</c:v>
                </c:pt>
                <c:pt idx="311">
                  <c:v>61.36</c:v>
                </c:pt>
                <c:pt idx="312">
                  <c:v>61.24</c:v>
                </c:pt>
                <c:pt idx="313">
                  <c:v>57.37</c:v>
                </c:pt>
                <c:pt idx="314">
                  <c:v>60.89</c:v>
                </c:pt>
                <c:pt idx="315">
                  <c:v>58.38</c:v>
                </c:pt>
                <c:pt idx="316">
                  <c:v>60.73</c:v>
                </c:pt>
                <c:pt idx="317">
                  <c:v>61.62</c:v>
                </c:pt>
                <c:pt idx="318">
                  <c:v>60.43</c:v>
                </c:pt>
                <c:pt idx="319">
                  <c:v>59.35</c:v>
                </c:pt>
                <c:pt idx="320">
                  <c:v>61.24</c:v>
                </c:pt>
                <c:pt idx="321">
                  <c:v>59.3</c:v>
                </c:pt>
                <c:pt idx="322">
                  <c:v>59.64</c:v>
                </c:pt>
                <c:pt idx="323">
                  <c:v>59.8</c:v>
                </c:pt>
                <c:pt idx="324">
                  <c:v>59.37</c:v>
                </c:pt>
                <c:pt idx="325">
                  <c:v>59.76</c:v>
                </c:pt>
                <c:pt idx="326">
                  <c:v>60.38</c:v>
                </c:pt>
                <c:pt idx="327">
                  <c:v>62.79</c:v>
                </c:pt>
                <c:pt idx="328">
                  <c:v>63.34</c:v>
                </c:pt>
                <c:pt idx="329">
                  <c:v>63.11</c:v>
                </c:pt>
                <c:pt idx="330">
                  <c:v>63.37</c:v>
                </c:pt>
                <c:pt idx="331">
                  <c:v>62.36</c:v>
                </c:pt>
                <c:pt idx="332">
                  <c:v>61.09</c:v>
                </c:pt>
                <c:pt idx="333">
                  <c:v>61.67</c:v>
                </c:pt>
                <c:pt idx="334">
                  <c:v>62.09</c:v>
                </c:pt>
                <c:pt idx="335">
                  <c:v>61.94</c:v>
                </c:pt>
                <c:pt idx="336">
                  <c:v>63.05</c:v>
                </c:pt>
                <c:pt idx="337">
                  <c:v>63.67</c:v>
                </c:pt>
                <c:pt idx="338">
                  <c:v>64.849999999999994</c:v>
                </c:pt>
                <c:pt idx="339">
                  <c:v>63.5</c:v>
                </c:pt>
                <c:pt idx="340">
                  <c:v>64.430000000000007</c:v>
                </c:pt>
                <c:pt idx="341">
                  <c:v>66.11</c:v>
                </c:pt>
                <c:pt idx="342">
                  <c:v>65.290000000000006</c:v>
                </c:pt>
                <c:pt idx="343">
                  <c:v>64.92</c:v>
                </c:pt>
                <c:pt idx="344">
                  <c:v>64.83</c:v>
                </c:pt>
                <c:pt idx="345">
                  <c:v>64.849999999999994</c:v>
                </c:pt>
                <c:pt idx="346">
                  <c:v>65.3</c:v>
                </c:pt>
                <c:pt idx="347">
                  <c:v>65.790000000000006</c:v>
                </c:pt>
                <c:pt idx="348">
                  <c:v>63.78</c:v>
                </c:pt>
                <c:pt idx="349">
                  <c:v>65.48</c:v>
                </c:pt>
                <c:pt idx="350">
                  <c:v>66.36</c:v>
                </c:pt>
                <c:pt idx="351">
                  <c:v>65.34</c:v>
                </c:pt>
                <c:pt idx="352">
                  <c:v>63.3</c:v>
                </c:pt>
                <c:pt idx="353">
                  <c:v>61.79</c:v>
                </c:pt>
                <c:pt idx="354">
                  <c:v>63.86</c:v>
                </c:pt>
                <c:pt idx="355">
                  <c:v>65.98</c:v>
                </c:pt>
                <c:pt idx="356">
                  <c:v>65.959999999999994</c:v>
                </c:pt>
                <c:pt idx="357">
                  <c:v>66.12</c:v>
                </c:pt>
                <c:pt idx="358">
                  <c:v>66.83</c:v>
                </c:pt>
                <c:pt idx="359">
                  <c:v>66.61</c:v>
                </c:pt>
                <c:pt idx="360">
                  <c:v>66.58</c:v>
                </c:pt>
                <c:pt idx="361">
                  <c:v>67.94</c:v>
                </c:pt>
                <c:pt idx="362">
                  <c:v>68.709999999999994</c:v>
                </c:pt>
                <c:pt idx="363">
                  <c:v>68.89</c:v>
                </c:pt>
                <c:pt idx="364">
                  <c:v>69.400000000000006</c:v>
                </c:pt>
                <c:pt idx="365">
                  <c:v>69.22</c:v>
                </c:pt>
                <c:pt idx="366">
                  <c:v>70.02</c:v>
                </c:pt>
                <c:pt idx="367">
                  <c:v>69.75</c:v>
                </c:pt>
                <c:pt idx="368">
                  <c:v>70.12</c:v>
                </c:pt>
                <c:pt idx="369">
                  <c:v>70.8</c:v>
                </c:pt>
                <c:pt idx="370">
                  <c:v>71.16</c:v>
                </c:pt>
                <c:pt idx="371">
                  <c:v>72.459999999999994</c:v>
                </c:pt>
                <c:pt idx="372">
                  <c:v>71.7</c:v>
                </c:pt>
                <c:pt idx="373">
                  <c:v>70.92</c:v>
                </c:pt>
                <c:pt idx="374">
                  <c:v>71.650000000000006</c:v>
                </c:pt>
                <c:pt idx="375">
                  <c:v>73.459999999999994</c:v>
                </c:pt>
                <c:pt idx="376">
                  <c:v>73.14</c:v>
                </c:pt>
                <c:pt idx="377">
                  <c:v>73.260000000000005</c:v>
                </c:pt>
                <c:pt idx="378">
                  <c:v>73.33</c:v>
                </c:pt>
                <c:pt idx="379">
                  <c:v>74.010000000000005</c:v>
                </c:pt>
                <c:pt idx="380">
                  <c:v>72.790000000000006</c:v>
                </c:pt>
                <c:pt idx="381">
                  <c:v>73.459999999999994</c:v>
                </c:pt>
                <c:pt idx="382">
                  <c:v>73.53</c:v>
                </c:pt>
                <c:pt idx="383">
                  <c:v>74.94</c:v>
                </c:pt>
                <c:pt idx="384">
                  <c:v>75.12</c:v>
                </c:pt>
                <c:pt idx="385">
                  <c:v>76.209999999999994</c:v>
                </c:pt>
                <c:pt idx="386">
                  <c:v>73.7</c:v>
                </c:pt>
                <c:pt idx="387">
                  <c:v>72.099999999999994</c:v>
                </c:pt>
                <c:pt idx="388">
                  <c:v>73.17</c:v>
                </c:pt>
                <c:pt idx="389">
                  <c:v>74.66</c:v>
                </c:pt>
                <c:pt idx="390">
                  <c:v>74.150000000000006</c:v>
                </c:pt>
                <c:pt idx="391">
                  <c:v>75.17</c:v>
                </c:pt>
                <c:pt idx="392">
                  <c:v>72.87</c:v>
                </c:pt>
                <c:pt idx="393">
                  <c:v>71.58</c:v>
                </c:pt>
                <c:pt idx="394">
                  <c:v>71.510000000000005</c:v>
                </c:pt>
                <c:pt idx="395">
                  <c:v>66.27</c:v>
                </c:pt>
                <c:pt idx="396">
                  <c:v>66.87</c:v>
                </c:pt>
                <c:pt idx="397">
                  <c:v>70.23</c:v>
                </c:pt>
                <c:pt idx="398">
                  <c:v>71.739999999999995</c:v>
                </c:pt>
                <c:pt idx="399">
                  <c:v>72.099999999999994</c:v>
                </c:pt>
                <c:pt idx="400">
                  <c:v>72.180000000000007</c:v>
                </c:pt>
                <c:pt idx="401">
                  <c:v>71.91</c:v>
                </c:pt>
                <c:pt idx="402">
                  <c:v>72.34</c:v>
                </c:pt>
                <c:pt idx="403">
                  <c:v>73.400000000000006</c:v>
                </c:pt>
                <c:pt idx="404">
                  <c:v>73.72</c:v>
                </c:pt>
                <c:pt idx="405">
                  <c:v>71.489999999999995</c:v>
                </c:pt>
                <c:pt idx="406">
                  <c:v>70.400000000000006</c:v>
                </c:pt>
                <c:pt idx="407">
                  <c:v>68.010000000000005</c:v>
                </c:pt>
                <c:pt idx="408">
                  <c:v>69.180000000000007</c:v>
                </c:pt>
                <c:pt idx="409">
                  <c:v>67.989999999999995</c:v>
                </c:pt>
                <c:pt idx="410">
                  <c:v>66.84</c:v>
                </c:pt>
                <c:pt idx="411">
                  <c:v>68.48</c:v>
                </c:pt>
                <c:pt idx="412">
                  <c:v>69.34</c:v>
                </c:pt>
                <c:pt idx="413">
                  <c:v>68.91</c:v>
                </c:pt>
                <c:pt idx="414">
                  <c:v>67.97</c:v>
                </c:pt>
                <c:pt idx="415">
                  <c:v>67.44</c:v>
                </c:pt>
                <c:pt idx="416">
                  <c:v>66.56</c:v>
                </c:pt>
                <c:pt idx="417">
                  <c:v>64.69</c:v>
                </c:pt>
                <c:pt idx="418">
                  <c:v>63.66</c:v>
                </c:pt>
                <c:pt idx="419">
                  <c:v>61.94</c:v>
                </c:pt>
                <c:pt idx="420">
                  <c:v>65.42</c:v>
                </c:pt>
                <c:pt idx="421">
                  <c:v>67.66</c:v>
                </c:pt>
                <c:pt idx="422">
                  <c:v>68.05</c:v>
                </c:pt>
                <c:pt idx="423">
                  <c:v>67.78</c:v>
                </c:pt>
                <c:pt idx="424">
                  <c:v>68.67</c:v>
                </c:pt>
                <c:pt idx="425">
                  <c:v>69.25</c:v>
                </c:pt>
                <c:pt idx="426">
                  <c:v>68.52</c:v>
                </c:pt>
                <c:pt idx="427">
                  <c:v>68.260000000000005</c:v>
                </c:pt>
                <c:pt idx="428">
                  <c:v>69.709999999999994</c:v>
                </c:pt>
                <c:pt idx="429">
                  <c:v>69.2</c:v>
                </c:pt>
                <c:pt idx="430">
                  <c:v>68.83</c:v>
                </c:pt>
                <c:pt idx="431">
                  <c:v>68.41</c:v>
                </c:pt>
                <c:pt idx="432">
                  <c:v>69.37</c:v>
                </c:pt>
                <c:pt idx="433">
                  <c:v>67.900000000000006</c:v>
                </c:pt>
                <c:pt idx="434">
                  <c:v>69.599999999999994</c:v>
                </c:pt>
                <c:pt idx="435">
                  <c:v>70.7</c:v>
                </c:pt>
                <c:pt idx="436">
                  <c:v>70.709999999999994</c:v>
                </c:pt>
                <c:pt idx="437">
                  <c:v>72.73</c:v>
                </c:pt>
                <c:pt idx="438">
                  <c:v>72.599999999999994</c:v>
                </c:pt>
                <c:pt idx="439">
                  <c:v>71.97</c:v>
                </c:pt>
                <c:pt idx="440">
                  <c:v>70.27</c:v>
                </c:pt>
                <c:pt idx="441">
                  <c:v>70.819999999999993</c:v>
                </c:pt>
                <c:pt idx="442">
                  <c:v>71.97</c:v>
                </c:pt>
                <c:pt idx="443">
                  <c:v>73.23</c:v>
                </c:pt>
                <c:pt idx="444">
                  <c:v>73.97</c:v>
                </c:pt>
                <c:pt idx="445">
                  <c:v>75.459999999999994</c:v>
                </c:pt>
                <c:pt idx="446">
                  <c:v>74.31</c:v>
                </c:pt>
                <c:pt idx="447">
                  <c:v>74.64</c:v>
                </c:pt>
                <c:pt idx="448">
                  <c:v>75.05</c:v>
                </c:pt>
                <c:pt idx="449">
                  <c:v>75.77</c:v>
                </c:pt>
                <c:pt idx="450">
                  <c:v>77.61</c:v>
                </c:pt>
                <c:pt idx="451">
                  <c:v>79.03</c:v>
                </c:pt>
                <c:pt idx="452">
                  <c:v>77.05</c:v>
                </c:pt>
                <c:pt idx="453">
                  <c:v>78.790000000000006</c:v>
                </c:pt>
                <c:pt idx="454">
                  <c:v>79.52</c:v>
                </c:pt>
                <c:pt idx="455">
                  <c:v>80.489999999999995</c:v>
                </c:pt>
                <c:pt idx="456">
                  <c:v>80.56</c:v>
                </c:pt>
                <c:pt idx="457">
                  <c:v>80.59</c:v>
                </c:pt>
                <c:pt idx="458">
                  <c:v>81.5</c:v>
                </c:pt>
                <c:pt idx="459">
                  <c:v>82.44</c:v>
                </c:pt>
                <c:pt idx="460">
                  <c:v>82.27</c:v>
                </c:pt>
                <c:pt idx="461">
                  <c:v>83.37</c:v>
                </c:pt>
                <c:pt idx="462">
                  <c:v>83.54</c:v>
                </c:pt>
                <c:pt idx="463">
                  <c:v>82.61</c:v>
                </c:pt>
                <c:pt idx="464">
                  <c:v>84.15</c:v>
                </c:pt>
                <c:pt idx="465">
                  <c:v>83.63</c:v>
                </c:pt>
                <c:pt idx="466">
                  <c:v>84.46</c:v>
                </c:pt>
                <c:pt idx="467">
                  <c:v>82.09</c:v>
                </c:pt>
                <c:pt idx="468">
                  <c:v>83.1</c:v>
                </c:pt>
                <c:pt idx="469">
                  <c:v>83.32</c:v>
                </c:pt>
                <c:pt idx="470">
                  <c:v>83.98</c:v>
                </c:pt>
                <c:pt idx="471">
                  <c:v>83.08</c:v>
                </c:pt>
                <c:pt idx="472">
                  <c:v>80.11</c:v>
                </c:pt>
                <c:pt idx="473">
                  <c:v>79.290000000000006</c:v>
                </c:pt>
                <c:pt idx="474">
                  <c:v>81.239999999999995</c:v>
                </c:pt>
                <c:pt idx="475">
                  <c:v>82.21</c:v>
                </c:pt>
                <c:pt idx="476">
                  <c:v>84.59</c:v>
                </c:pt>
                <c:pt idx="477">
                  <c:v>81.25</c:v>
                </c:pt>
                <c:pt idx="478">
                  <c:v>81.180000000000007</c:v>
                </c:pt>
                <c:pt idx="479">
                  <c:v>80.81</c:v>
                </c:pt>
                <c:pt idx="480">
                  <c:v>80.989999999999995</c:v>
                </c:pt>
                <c:pt idx="481">
                  <c:v>80.69</c:v>
                </c:pt>
                <c:pt idx="482">
                  <c:v>78.400000000000006</c:v>
                </c:pt>
                <c:pt idx="483">
                  <c:v>78.98</c:v>
                </c:pt>
                <c:pt idx="484">
                  <c:v>75.73</c:v>
                </c:pt>
                <c:pt idx="485">
                  <c:v>76.39</c:v>
                </c:pt>
                <c:pt idx="486">
                  <c:v>78.53</c:v>
                </c:pt>
                <c:pt idx="487">
                  <c:v>78.349999999999994</c:v>
                </c:pt>
                <c:pt idx="488">
                  <c:v>78.150000000000006</c:v>
                </c:pt>
                <c:pt idx="489">
                  <c:v>68.5</c:v>
                </c:pt>
                <c:pt idx="490">
                  <c:v>69.86</c:v>
                </c:pt>
                <c:pt idx="491">
                  <c:v>66.94</c:v>
                </c:pt>
                <c:pt idx="492">
                  <c:v>65.62</c:v>
                </c:pt>
                <c:pt idx="493">
                  <c:v>67.39</c:v>
                </c:pt>
                <c:pt idx="494">
                  <c:v>66.38</c:v>
                </c:pt>
                <c:pt idx="495">
                  <c:v>70.010000000000005</c:v>
                </c:pt>
                <c:pt idx="496">
                  <c:v>71.73</c:v>
                </c:pt>
                <c:pt idx="497">
                  <c:v>72.73</c:v>
                </c:pt>
                <c:pt idx="498">
                  <c:v>70.52</c:v>
                </c:pt>
                <c:pt idx="499">
                  <c:v>71.97</c:v>
                </c:pt>
                <c:pt idx="500">
                  <c:v>71.22</c:v>
                </c:pt>
                <c:pt idx="501">
                  <c:v>70.319999999999993</c:v>
                </c:pt>
                <c:pt idx="502">
                  <c:v>71.63</c:v>
                </c:pt>
                <c:pt idx="503">
                  <c:v>72.02</c:v>
                </c:pt>
                <c:pt idx="504">
                  <c:v>70.88</c:v>
                </c:pt>
                <c:pt idx="505">
                  <c:v>69.14</c:v>
                </c:pt>
                <c:pt idx="506">
                  <c:v>71.38</c:v>
                </c:pt>
                <c:pt idx="507">
                  <c:v>73</c:v>
                </c:pt>
                <c:pt idx="508">
                  <c:v>73.819999999999993</c:v>
                </c:pt>
                <c:pt idx="509">
                  <c:v>75.97</c:v>
                </c:pt>
                <c:pt idx="510">
                  <c:v>76.08</c:v>
                </c:pt>
                <c:pt idx="511">
                  <c:v>76.599999999999994</c:v>
                </c:pt>
                <c:pt idx="512">
                  <c:v>76.48</c:v>
                </c:pt>
                <c:pt idx="513">
                  <c:v>75.39</c:v>
                </c:pt>
                <c:pt idx="514">
                  <c:v>77.099999999999994</c:v>
                </c:pt>
                <c:pt idx="515">
                  <c:v>77.17</c:v>
                </c:pt>
                <c:pt idx="516">
                  <c:v>79.63</c:v>
                </c:pt>
                <c:pt idx="517">
                  <c:v>78.900000000000006</c:v>
                </c:pt>
                <c:pt idx="518">
                  <c:v>78.42</c:v>
                </c:pt>
                <c:pt idx="519">
                  <c:v>81.27</c:v>
                </c:pt>
                <c:pt idx="520">
                  <c:v>82.78</c:v>
                </c:pt>
                <c:pt idx="521">
                  <c:v>81.55</c:v>
                </c:pt>
                <c:pt idx="522">
                  <c:v>84.39</c:v>
                </c:pt>
                <c:pt idx="523">
                  <c:v>84.3</c:v>
                </c:pt>
                <c:pt idx="524">
                  <c:v>85.91</c:v>
                </c:pt>
                <c:pt idx="525">
                  <c:v>86.92</c:v>
                </c:pt>
                <c:pt idx="526">
                  <c:v>84.41</c:v>
                </c:pt>
                <c:pt idx="527">
                  <c:v>84.81</c:v>
                </c:pt>
                <c:pt idx="528">
                  <c:v>84.03</c:v>
                </c:pt>
                <c:pt idx="529">
                  <c:v>85.17</c:v>
                </c:pt>
                <c:pt idx="530">
                  <c:v>87.29</c:v>
                </c:pt>
                <c:pt idx="531">
                  <c:v>87.32</c:v>
                </c:pt>
                <c:pt idx="532">
                  <c:v>87.3</c:v>
                </c:pt>
                <c:pt idx="533">
                  <c:v>88.25</c:v>
                </c:pt>
                <c:pt idx="534">
                  <c:v>88.33</c:v>
                </c:pt>
                <c:pt idx="535">
                  <c:v>87.96</c:v>
                </c:pt>
                <c:pt idx="536">
                  <c:v>90.35</c:v>
                </c:pt>
                <c:pt idx="537">
                  <c:v>91.96</c:v>
                </c:pt>
                <c:pt idx="538">
                  <c:v>91.59</c:v>
                </c:pt>
                <c:pt idx="539">
                  <c:v>89.92</c:v>
                </c:pt>
                <c:pt idx="540">
                  <c:v>90.09</c:v>
                </c:pt>
                <c:pt idx="541">
                  <c:v>89.99</c:v>
                </c:pt>
                <c:pt idx="542">
                  <c:v>93.92</c:v>
                </c:pt>
                <c:pt idx="543">
                  <c:v>94.86</c:v>
                </c:pt>
                <c:pt idx="544">
                  <c:v>91.97</c:v>
                </c:pt>
                <c:pt idx="545">
                  <c:v>90.75</c:v>
                </c:pt>
                <c:pt idx="546">
                  <c:v>91.6</c:v>
                </c:pt>
                <c:pt idx="547">
                  <c:v>91</c:v>
                </c:pt>
                <c:pt idx="548">
                  <c:v>93.07</c:v>
                </c:pt>
                <c:pt idx="549">
                  <c:v>91.49</c:v>
                </c:pt>
                <c:pt idx="550">
                  <c:v>92.27</c:v>
                </c:pt>
                <c:pt idx="551">
                  <c:v>93.36</c:v>
                </c:pt>
                <c:pt idx="552">
                  <c:v>91.76</c:v>
                </c:pt>
                <c:pt idx="553">
                  <c:v>95.8</c:v>
                </c:pt>
                <c:pt idx="554">
                  <c:v>106.1</c:v>
                </c:pt>
                <c:pt idx="555">
                  <c:v>111.33</c:v>
                </c:pt>
                <c:pt idx="556">
                  <c:v>108</c:v>
                </c:pt>
                <c:pt idx="557">
                  <c:v>114.96</c:v>
                </c:pt>
                <c:pt idx="558">
                  <c:v>119.93</c:v>
                </c:pt>
                <c:pt idx="559">
                  <c:v>124.88</c:v>
                </c:pt>
                <c:pt idx="560">
                  <c:v>110.04</c:v>
                </c:pt>
                <c:pt idx="561">
                  <c:v>105.98</c:v>
                </c:pt>
                <c:pt idx="562">
                  <c:v>109.15</c:v>
                </c:pt>
                <c:pt idx="563">
                  <c:v>102.06</c:v>
                </c:pt>
                <c:pt idx="564">
                  <c:v>94.9</c:v>
                </c:pt>
                <c:pt idx="565">
                  <c:v>95.19</c:v>
                </c:pt>
                <c:pt idx="566">
                  <c:v>103.94</c:v>
                </c:pt>
                <c:pt idx="567">
                  <c:v>105.3</c:v>
                </c:pt>
                <c:pt idx="568">
                  <c:v>111.95</c:v>
                </c:pt>
                <c:pt idx="569">
                  <c:v>108.7</c:v>
                </c:pt>
                <c:pt idx="570">
                  <c:v>114.36</c:v>
                </c:pt>
                <c:pt idx="571">
                  <c:v>111.4</c:v>
                </c:pt>
                <c:pt idx="572">
                  <c:v>112.75</c:v>
                </c:pt>
                <c:pt idx="573">
                  <c:v>105.21</c:v>
                </c:pt>
                <c:pt idx="574">
                  <c:v>107.56</c:v>
                </c:pt>
                <c:pt idx="575">
                  <c:v>100.88</c:v>
                </c:pt>
                <c:pt idx="576">
                  <c:v>99.46</c:v>
                </c:pt>
                <c:pt idx="577">
                  <c:v>103.66</c:v>
                </c:pt>
                <c:pt idx="578">
                  <c:v>100.77</c:v>
                </c:pt>
                <c:pt idx="579">
                  <c:v>96.86</c:v>
                </c:pt>
                <c:pt idx="580">
                  <c:v>97.09</c:v>
                </c:pt>
                <c:pt idx="581">
                  <c:v>97.78</c:v>
                </c:pt>
                <c:pt idx="582">
                  <c:v>94.94</c:v>
                </c:pt>
                <c:pt idx="583">
                  <c:v>100.84</c:v>
                </c:pt>
                <c:pt idx="584">
                  <c:v>104.25</c:v>
                </c:pt>
                <c:pt idx="585">
                  <c:v>106.46</c:v>
                </c:pt>
                <c:pt idx="586">
                  <c:v>102.32</c:v>
                </c:pt>
                <c:pt idx="587">
                  <c:v>102.42</c:v>
                </c:pt>
                <c:pt idx="588">
                  <c:v>104.08</c:v>
                </c:pt>
                <c:pt idx="589">
                  <c:v>101.47</c:v>
                </c:pt>
                <c:pt idx="590">
                  <c:v>98.46</c:v>
                </c:pt>
                <c:pt idx="591">
                  <c:v>101.69</c:v>
                </c:pt>
                <c:pt idx="592">
                  <c:v>102.12</c:v>
                </c:pt>
                <c:pt idx="593">
                  <c:v>105.18</c:v>
                </c:pt>
                <c:pt idx="594">
                  <c:v>104.5</c:v>
                </c:pt>
                <c:pt idx="595">
                  <c:v>103.35</c:v>
                </c:pt>
                <c:pt idx="596">
                  <c:v>107.68</c:v>
                </c:pt>
                <c:pt idx="597">
                  <c:v>108.41</c:v>
                </c:pt>
                <c:pt idx="598">
                  <c:v>110.21</c:v>
                </c:pt>
                <c:pt idx="599">
                  <c:v>102.32</c:v>
                </c:pt>
                <c:pt idx="600">
                  <c:v>99.49</c:v>
                </c:pt>
                <c:pt idx="601">
                  <c:v>105.56</c:v>
                </c:pt>
                <c:pt idx="602">
                  <c:v>106.74</c:v>
                </c:pt>
                <c:pt idx="603">
                  <c:v>110.4</c:v>
                </c:pt>
                <c:pt idx="604">
                  <c:v>114.07</c:v>
                </c:pt>
                <c:pt idx="605">
                  <c:v>113.37</c:v>
                </c:pt>
                <c:pt idx="606">
                  <c:v>109.22</c:v>
                </c:pt>
                <c:pt idx="607">
                  <c:v>112.09</c:v>
                </c:pt>
                <c:pt idx="608">
                  <c:v>110.51</c:v>
                </c:pt>
                <c:pt idx="609">
                  <c:v>110.56</c:v>
                </c:pt>
                <c:pt idx="610">
                  <c:v>110.11</c:v>
                </c:pt>
                <c:pt idx="611">
                  <c:v>110.78</c:v>
                </c:pt>
                <c:pt idx="612">
                  <c:v>114.16</c:v>
                </c:pt>
                <c:pt idx="613">
                  <c:v>115.15</c:v>
                </c:pt>
                <c:pt idx="614">
                  <c:v>116.93</c:v>
                </c:pt>
                <c:pt idx="615">
                  <c:v>115.24</c:v>
                </c:pt>
                <c:pt idx="616">
                  <c:v>114.89</c:v>
                </c:pt>
                <c:pt idx="617">
                  <c:v>118.9</c:v>
                </c:pt>
                <c:pt idx="618">
                  <c:v>119.65</c:v>
                </c:pt>
                <c:pt idx="619">
                  <c:v>122.63</c:v>
                </c:pt>
                <c:pt idx="620">
                  <c:v>121.33</c:v>
                </c:pt>
                <c:pt idx="621">
                  <c:v>120.24</c:v>
                </c:pt>
                <c:pt idx="622">
                  <c:v>120.83</c:v>
                </c:pt>
                <c:pt idx="623">
                  <c:v>118.88</c:v>
                </c:pt>
                <c:pt idx="624">
                  <c:v>115.95</c:v>
                </c:pt>
                <c:pt idx="625">
                  <c:v>117.02</c:v>
                </c:pt>
                <c:pt idx="626">
                  <c:v>110.1</c:v>
                </c:pt>
                <c:pt idx="627">
                  <c:v>109.74</c:v>
                </c:pt>
                <c:pt idx="628">
                  <c:v>104.28</c:v>
                </c:pt>
                <c:pt idx="629">
                  <c:v>104.12</c:v>
                </c:pt>
                <c:pt idx="630">
                  <c:v>107.49</c:v>
                </c:pt>
                <c:pt idx="631">
                  <c:v>109.85</c:v>
                </c:pt>
                <c:pt idx="632">
                  <c:v>112.05</c:v>
                </c:pt>
                <c:pt idx="633">
                  <c:v>109.53</c:v>
                </c:pt>
                <c:pt idx="634">
                  <c:v>105.93</c:v>
                </c:pt>
                <c:pt idx="635">
                  <c:v>108.54</c:v>
                </c:pt>
                <c:pt idx="636">
                  <c:v>110.62</c:v>
                </c:pt>
                <c:pt idx="637">
                  <c:v>99.63</c:v>
                </c:pt>
                <c:pt idx="638">
                  <c:v>98.04</c:v>
                </c:pt>
                <c:pt idx="639">
                  <c:v>102.27</c:v>
                </c:pt>
                <c:pt idx="640">
                  <c:v>104.85</c:v>
                </c:pt>
                <c:pt idx="641">
                  <c:v>103.49</c:v>
                </c:pt>
                <c:pt idx="642">
                  <c:v>95.58</c:v>
                </c:pt>
                <c:pt idx="643">
                  <c:v>96.22</c:v>
                </c:pt>
                <c:pt idx="644">
                  <c:v>96.52</c:v>
                </c:pt>
                <c:pt idx="645">
                  <c:v>97.59</c:v>
                </c:pt>
                <c:pt idx="646">
                  <c:v>102.04</c:v>
                </c:pt>
                <c:pt idx="647">
                  <c:v>104.14</c:v>
                </c:pt>
                <c:pt idx="648">
                  <c:v>99.76</c:v>
                </c:pt>
                <c:pt idx="649">
                  <c:v>96.5</c:v>
                </c:pt>
                <c:pt idx="650">
                  <c:v>95.07</c:v>
                </c:pt>
                <c:pt idx="651">
                  <c:v>96.53</c:v>
                </c:pt>
                <c:pt idx="652">
                  <c:v>95.5</c:v>
                </c:pt>
                <c:pt idx="653">
                  <c:v>98.11</c:v>
                </c:pt>
                <c:pt idx="654">
                  <c:v>97.28</c:v>
                </c:pt>
                <c:pt idx="655">
                  <c:v>98.41</c:v>
                </c:pt>
                <c:pt idx="656">
                  <c:v>96.42</c:v>
                </c:pt>
                <c:pt idx="657">
                  <c:v>93.76</c:v>
                </c:pt>
                <c:pt idx="658">
                  <c:v>90.96</c:v>
                </c:pt>
                <c:pt idx="659">
                  <c:v>88.06</c:v>
                </c:pt>
                <c:pt idx="660">
                  <c:v>88.6</c:v>
                </c:pt>
                <c:pt idx="661">
                  <c:v>90.33</c:v>
                </c:pt>
                <c:pt idx="662">
                  <c:v>90.62</c:v>
                </c:pt>
                <c:pt idx="663">
                  <c:v>91.61</c:v>
                </c:pt>
                <c:pt idx="664">
                  <c:v>94.27</c:v>
                </c:pt>
                <c:pt idx="665">
                  <c:v>91.92</c:v>
                </c:pt>
                <c:pt idx="666">
                  <c:v>88.53</c:v>
                </c:pt>
                <c:pt idx="667">
                  <c:v>86.96</c:v>
                </c:pt>
                <c:pt idx="668">
                  <c:v>87.63</c:v>
                </c:pt>
                <c:pt idx="669">
                  <c:v>90.59</c:v>
                </c:pt>
                <c:pt idx="670">
                  <c:v>90.84</c:v>
                </c:pt>
                <c:pt idx="671">
                  <c:v>90.54</c:v>
                </c:pt>
                <c:pt idx="672">
                  <c:v>93.85</c:v>
                </c:pt>
                <c:pt idx="673">
                  <c:v>95.34</c:v>
                </c:pt>
                <c:pt idx="674">
                  <c:v>92.84</c:v>
                </c:pt>
                <c:pt idx="675">
                  <c:v>92.99</c:v>
                </c:pt>
                <c:pt idx="676">
                  <c:v>97.01</c:v>
                </c:pt>
                <c:pt idx="677">
                  <c:v>91.64</c:v>
                </c:pt>
                <c:pt idx="678">
                  <c:v>89.55</c:v>
                </c:pt>
                <c:pt idx="679">
                  <c:v>86.61</c:v>
                </c:pt>
                <c:pt idx="680">
                  <c:v>86.87</c:v>
                </c:pt>
                <c:pt idx="681">
                  <c:v>86.88</c:v>
                </c:pt>
                <c:pt idx="682">
                  <c:v>81.94</c:v>
                </c:pt>
                <c:pt idx="683">
                  <c:v>83.54</c:v>
                </c:pt>
                <c:pt idx="684">
                  <c:v>86.79</c:v>
                </c:pt>
                <c:pt idx="685">
                  <c:v>87.78</c:v>
                </c:pt>
                <c:pt idx="686">
                  <c:v>87.31</c:v>
                </c:pt>
                <c:pt idx="687">
                  <c:v>88.48</c:v>
                </c:pt>
                <c:pt idx="688">
                  <c:v>85.1</c:v>
                </c:pt>
                <c:pt idx="689">
                  <c:v>85.11</c:v>
                </c:pt>
                <c:pt idx="690">
                  <c:v>85.73</c:v>
                </c:pt>
                <c:pt idx="691">
                  <c:v>84.45</c:v>
                </c:pt>
                <c:pt idx="692">
                  <c:v>82.94</c:v>
                </c:pt>
                <c:pt idx="693">
                  <c:v>83.49</c:v>
                </c:pt>
                <c:pt idx="694">
                  <c:v>78.739999999999995</c:v>
                </c:pt>
                <c:pt idx="695">
                  <c:v>76.709999999999994</c:v>
                </c:pt>
                <c:pt idx="696">
                  <c:v>78.5</c:v>
                </c:pt>
                <c:pt idx="697">
                  <c:v>82.15</c:v>
                </c:pt>
                <c:pt idx="698">
                  <c:v>81.23</c:v>
                </c:pt>
                <c:pt idx="699">
                  <c:v>79.489999999999995</c:v>
                </c:pt>
                <c:pt idx="700">
                  <c:v>83.63</c:v>
                </c:pt>
                <c:pt idx="701">
                  <c:v>86.52</c:v>
                </c:pt>
                <c:pt idx="702">
                  <c:v>87.76</c:v>
                </c:pt>
                <c:pt idx="703">
                  <c:v>88.45</c:v>
                </c:pt>
                <c:pt idx="704">
                  <c:v>92.64</c:v>
                </c:pt>
                <c:pt idx="705">
                  <c:v>91.13</c:v>
                </c:pt>
                <c:pt idx="706">
                  <c:v>89.35</c:v>
                </c:pt>
                <c:pt idx="707">
                  <c:v>87.27</c:v>
                </c:pt>
                <c:pt idx="708">
                  <c:v>89.11</c:v>
                </c:pt>
                <c:pt idx="709">
                  <c:v>85.61</c:v>
                </c:pt>
                <c:pt idx="710">
                  <c:v>85.46</c:v>
                </c:pt>
                <c:pt idx="711">
                  <c:v>82.82</c:v>
                </c:pt>
                <c:pt idx="712">
                  <c:v>85.55</c:v>
                </c:pt>
                <c:pt idx="713">
                  <c:v>85.98</c:v>
                </c:pt>
                <c:pt idx="714">
                  <c:v>85.14</c:v>
                </c:pt>
                <c:pt idx="715">
                  <c:v>84.58</c:v>
                </c:pt>
                <c:pt idx="716">
                  <c:v>85.32</c:v>
                </c:pt>
                <c:pt idx="717">
                  <c:v>87.91</c:v>
                </c:pt>
                <c:pt idx="718">
                  <c:v>88.26</c:v>
                </c:pt>
                <c:pt idx="719">
                  <c:v>87.9</c:v>
                </c:pt>
                <c:pt idx="720">
                  <c:v>86.53</c:v>
                </c:pt>
                <c:pt idx="721">
                  <c:v>86.21</c:v>
                </c:pt>
                <c:pt idx="722">
                  <c:v>88.57</c:v>
                </c:pt>
                <c:pt idx="723">
                  <c:v>89.35</c:v>
                </c:pt>
                <c:pt idx="724">
                  <c:v>92.61</c:v>
                </c:pt>
                <c:pt idx="725">
                  <c:v>91.79</c:v>
                </c:pt>
                <c:pt idx="726">
                  <c:v>88.91</c:v>
                </c:pt>
                <c:pt idx="727">
                  <c:v>85.83</c:v>
                </c:pt>
                <c:pt idx="728">
                  <c:v>86.47</c:v>
                </c:pt>
                <c:pt idx="729">
                  <c:v>88.96</c:v>
                </c:pt>
                <c:pt idx="730">
                  <c:v>85.87</c:v>
                </c:pt>
                <c:pt idx="731">
                  <c:v>86.92</c:v>
                </c:pt>
                <c:pt idx="732">
                  <c:v>85.59</c:v>
                </c:pt>
                <c:pt idx="733">
                  <c:v>81.64</c:v>
                </c:pt>
                <c:pt idx="734">
                  <c:v>80.08</c:v>
                </c:pt>
                <c:pt idx="735">
                  <c:v>79.73</c:v>
                </c:pt>
                <c:pt idx="736">
                  <c:v>80.95</c:v>
                </c:pt>
                <c:pt idx="737">
                  <c:v>77.94</c:v>
                </c:pt>
                <c:pt idx="738">
                  <c:v>76.28</c:v>
                </c:pt>
                <c:pt idx="739">
                  <c:v>77.239999999999995</c:v>
                </c:pt>
                <c:pt idx="740">
                  <c:v>78.2</c:v>
                </c:pt>
                <c:pt idx="741">
                  <c:v>80.55</c:v>
                </c:pt>
                <c:pt idx="742">
                  <c:v>81.22</c:v>
                </c:pt>
                <c:pt idx="743">
                  <c:v>79.98</c:v>
                </c:pt>
                <c:pt idx="744">
                  <c:v>76.930000000000007</c:v>
                </c:pt>
                <c:pt idx="745">
                  <c:v>74.25</c:v>
                </c:pt>
                <c:pt idx="746">
                  <c:v>72.010000000000005</c:v>
                </c:pt>
                <c:pt idx="747">
                  <c:v>71.459999999999994</c:v>
                </c:pt>
                <c:pt idx="748">
                  <c:v>71.02</c:v>
                </c:pt>
                <c:pt idx="749">
                  <c:v>73.17</c:v>
                </c:pt>
                <c:pt idx="750">
                  <c:v>75.39</c:v>
                </c:pt>
                <c:pt idx="751">
                  <c:v>77.28</c:v>
                </c:pt>
                <c:pt idx="752">
                  <c:v>76.11</c:v>
                </c:pt>
                <c:pt idx="753">
                  <c:v>74.290000000000006</c:v>
                </c:pt>
                <c:pt idx="754">
                  <c:v>75.19</c:v>
                </c:pt>
                <c:pt idx="755">
                  <c:v>76.09</c:v>
                </c:pt>
                <c:pt idx="756">
                  <c:v>78.290000000000006</c:v>
                </c:pt>
                <c:pt idx="757">
                  <c:v>78.290000000000006</c:v>
                </c:pt>
                <c:pt idx="758">
                  <c:v>79.56</c:v>
                </c:pt>
                <c:pt idx="759">
                  <c:v>79.53</c:v>
                </c:pt>
                <c:pt idx="760">
                  <c:v>78.959999999999994</c:v>
                </c:pt>
                <c:pt idx="761">
                  <c:v>78.400000000000006</c:v>
                </c:pt>
                <c:pt idx="762">
                  <c:v>80.260000000000005</c:v>
                </c:pt>
                <c:pt idx="763">
                  <c:v>76.930000000000007</c:v>
                </c:pt>
                <c:pt idx="764">
                  <c:v>72.84</c:v>
                </c:pt>
                <c:pt idx="765">
                  <c:v>73.67</c:v>
                </c:pt>
              </c:numCache>
            </c:numRef>
          </c:val>
          <c:smooth val="0"/>
          <c:extLst>
            <c:ext xmlns:c16="http://schemas.microsoft.com/office/drawing/2014/chart" uri="{C3380CC4-5D6E-409C-BE32-E72D297353CC}">
              <c16:uniqueId val="{00000003-28D0-494B-91F9-B1EE83D6E3F2}"/>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4931"/>
          <c:min val="44562"/>
        </c:scaling>
        <c:delete val="0"/>
        <c:axPos val="b"/>
        <c:numFmt formatCode="[$-409]mmm\-yy;@" sourceLinked="0"/>
        <c:majorTickMark val="out"/>
        <c:minorTickMark val="none"/>
        <c:tickLblPos val="low"/>
        <c:spPr>
          <a:ln w="12700">
            <a:solidFill>
              <a:schemeClr val="bg1">
                <a:lumMod val="50000"/>
              </a:schemeClr>
            </a:solidFill>
          </a:ln>
        </c:spPr>
        <c:crossAx val="154004584"/>
        <c:crosses val="autoZero"/>
        <c:auto val="1"/>
        <c:lblOffset val="100"/>
        <c:baseTimeUnit val="days"/>
        <c:majorUnit val="2"/>
        <c:majorTimeUnit val="months"/>
      </c:dateAx>
      <c:valAx>
        <c:axId val="154004584"/>
        <c:scaling>
          <c:orientation val="minMax"/>
          <c:max val="140"/>
          <c:min val="-1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154003408"/>
        <c:crossesAt val="40179"/>
        <c:crossBetween val="between"/>
      </c:valAx>
      <c:spPr>
        <a:noFill/>
        <a:ln w="25400">
          <a:noFill/>
        </a:ln>
      </c:spPr>
    </c:plotArea>
    <c:legend>
      <c:legendPos val="b"/>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3496395437367745E-2"/>
          <c:y val="4.3421387793436329E-2"/>
          <c:w val="0.82443770468658117"/>
          <c:h val="0.7385885277767843"/>
        </c:manualLayout>
      </c:layout>
      <c:lineChart>
        <c:grouping val="standard"/>
        <c:varyColors val="0"/>
        <c:ser>
          <c:idx val="6"/>
          <c:order val="0"/>
          <c:tx>
            <c:strRef>
              <c:f>Graph!$B$1</c:f>
              <c:strCache>
                <c:ptCount val="1"/>
                <c:pt idx="0">
                  <c:v>Copper Grade</c:v>
                </c:pt>
              </c:strCache>
            </c:strRef>
          </c:tx>
          <c:spPr>
            <a:ln w="19050">
              <a:solidFill>
                <a:schemeClr val="tx2"/>
              </a:solidFill>
            </a:ln>
          </c:spPr>
          <c:marker>
            <c:symbol val="none"/>
          </c:marker>
          <c:dLbls>
            <c:dLbl>
              <c:idx val="1"/>
              <c:layout>
                <c:manualLayout>
                  <c:x val="-5.8232547342636689E-3"/>
                  <c:y val="-7.99427657081122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9BD-4501-B69E-5B0E7865A95C}"/>
                </c:ext>
              </c:extLst>
            </c:dLbl>
            <c:dLbl>
              <c:idx val="363"/>
              <c:layout>
                <c:manualLayout>
                  <c:x val="-7.8388301866854217E-4"/>
                  <c:y val="0.1307179873999266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9BD-4501-B69E-5B0E7865A95C}"/>
                </c:ext>
              </c:extLst>
            </c:dLbl>
            <c:dLbl>
              <c:idx val="562"/>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9BD-4501-B69E-5B0E7865A95C}"/>
                </c:ext>
              </c:extLst>
            </c:dLbl>
            <c:numFmt formatCode="#,##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Graph!$A$2:$A$745</c:f>
              <c:numCache>
                <c:formatCode>m/d/yyyy</c:formatCode>
                <c:ptCount val="744"/>
                <c:pt idx="0">
                  <c:v>43830</c:v>
                </c:pt>
                <c:pt idx="1">
                  <c:v>43832</c:v>
                </c:pt>
                <c:pt idx="2">
                  <c:v>43836</c:v>
                </c:pt>
                <c:pt idx="3">
                  <c:v>43837</c:v>
                </c:pt>
                <c:pt idx="4">
                  <c:v>43838</c:v>
                </c:pt>
                <c:pt idx="5">
                  <c:v>43839</c:v>
                </c:pt>
                <c:pt idx="6">
                  <c:v>43843</c:v>
                </c:pt>
                <c:pt idx="7">
                  <c:v>43844</c:v>
                </c:pt>
                <c:pt idx="8">
                  <c:v>43845</c:v>
                </c:pt>
                <c:pt idx="9">
                  <c:v>43846</c:v>
                </c:pt>
                <c:pt idx="10">
                  <c:v>43850</c:v>
                </c:pt>
                <c:pt idx="11">
                  <c:v>43851</c:v>
                </c:pt>
                <c:pt idx="12">
                  <c:v>43852</c:v>
                </c:pt>
                <c:pt idx="13">
                  <c:v>43853</c:v>
                </c:pt>
                <c:pt idx="14">
                  <c:v>43857</c:v>
                </c:pt>
                <c:pt idx="15">
                  <c:v>43858</c:v>
                </c:pt>
                <c:pt idx="16">
                  <c:v>43859</c:v>
                </c:pt>
                <c:pt idx="17">
                  <c:v>43860</c:v>
                </c:pt>
                <c:pt idx="18">
                  <c:v>43864</c:v>
                </c:pt>
                <c:pt idx="19">
                  <c:v>43865</c:v>
                </c:pt>
                <c:pt idx="20">
                  <c:v>43866</c:v>
                </c:pt>
                <c:pt idx="21">
                  <c:v>43867</c:v>
                </c:pt>
                <c:pt idx="22">
                  <c:v>43871</c:v>
                </c:pt>
                <c:pt idx="23">
                  <c:v>43872</c:v>
                </c:pt>
                <c:pt idx="24">
                  <c:v>43873</c:v>
                </c:pt>
                <c:pt idx="25">
                  <c:v>43874</c:v>
                </c:pt>
                <c:pt idx="26">
                  <c:v>43878</c:v>
                </c:pt>
                <c:pt idx="27">
                  <c:v>43879</c:v>
                </c:pt>
                <c:pt idx="28">
                  <c:v>43880</c:v>
                </c:pt>
                <c:pt idx="29">
                  <c:v>43881</c:v>
                </c:pt>
                <c:pt idx="30">
                  <c:v>43885</c:v>
                </c:pt>
                <c:pt idx="31">
                  <c:v>43886</c:v>
                </c:pt>
                <c:pt idx="32">
                  <c:v>43887</c:v>
                </c:pt>
                <c:pt idx="33">
                  <c:v>43888</c:v>
                </c:pt>
                <c:pt idx="34">
                  <c:v>43892</c:v>
                </c:pt>
                <c:pt idx="35">
                  <c:v>43893</c:v>
                </c:pt>
                <c:pt idx="36">
                  <c:v>43894</c:v>
                </c:pt>
                <c:pt idx="37">
                  <c:v>43895</c:v>
                </c:pt>
                <c:pt idx="38">
                  <c:v>43899</c:v>
                </c:pt>
                <c:pt idx="39">
                  <c:v>43900</c:v>
                </c:pt>
                <c:pt idx="40">
                  <c:v>43901</c:v>
                </c:pt>
                <c:pt idx="41">
                  <c:v>43902</c:v>
                </c:pt>
                <c:pt idx="42">
                  <c:v>43906</c:v>
                </c:pt>
                <c:pt idx="43">
                  <c:v>43907</c:v>
                </c:pt>
                <c:pt idx="44">
                  <c:v>43908</c:v>
                </c:pt>
                <c:pt idx="45">
                  <c:v>43909</c:v>
                </c:pt>
                <c:pt idx="46">
                  <c:v>43913</c:v>
                </c:pt>
                <c:pt idx="47">
                  <c:v>43914</c:v>
                </c:pt>
                <c:pt idx="48">
                  <c:v>43915</c:v>
                </c:pt>
                <c:pt idx="49">
                  <c:v>43916</c:v>
                </c:pt>
                <c:pt idx="50">
                  <c:v>43920</c:v>
                </c:pt>
                <c:pt idx="51">
                  <c:v>43921</c:v>
                </c:pt>
                <c:pt idx="52">
                  <c:v>43922</c:v>
                </c:pt>
                <c:pt idx="53">
                  <c:v>43923</c:v>
                </c:pt>
                <c:pt idx="54">
                  <c:v>43927</c:v>
                </c:pt>
                <c:pt idx="55">
                  <c:v>43928</c:v>
                </c:pt>
                <c:pt idx="56">
                  <c:v>43929</c:v>
                </c:pt>
                <c:pt idx="57">
                  <c:v>43935</c:v>
                </c:pt>
                <c:pt idx="58">
                  <c:v>43936</c:v>
                </c:pt>
                <c:pt idx="59">
                  <c:v>43937</c:v>
                </c:pt>
                <c:pt idx="60">
                  <c:v>43941</c:v>
                </c:pt>
                <c:pt idx="61">
                  <c:v>43942</c:v>
                </c:pt>
                <c:pt idx="62">
                  <c:v>43943</c:v>
                </c:pt>
                <c:pt idx="63">
                  <c:v>43944</c:v>
                </c:pt>
                <c:pt idx="64">
                  <c:v>43948</c:v>
                </c:pt>
                <c:pt idx="65">
                  <c:v>43949</c:v>
                </c:pt>
                <c:pt idx="66">
                  <c:v>43950</c:v>
                </c:pt>
                <c:pt idx="67">
                  <c:v>43951</c:v>
                </c:pt>
                <c:pt idx="68">
                  <c:v>43956</c:v>
                </c:pt>
                <c:pt idx="69">
                  <c:v>43957</c:v>
                </c:pt>
                <c:pt idx="70">
                  <c:v>43962</c:v>
                </c:pt>
                <c:pt idx="71">
                  <c:v>43963</c:v>
                </c:pt>
                <c:pt idx="72">
                  <c:v>43964</c:v>
                </c:pt>
                <c:pt idx="73">
                  <c:v>43965</c:v>
                </c:pt>
                <c:pt idx="74">
                  <c:v>43969</c:v>
                </c:pt>
                <c:pt idx="75">
                  <c:v>43970</c:v>
                </c:pt>
                <c:pt idx="76">
                  <c:v>43971</c:v>
                </c:pt>
                <c:pt idx="77">
                  <c:v>43972</c:v>
                </c:pt>
                <c:pt idx="78">
                  <c:v>43977</c:v>
                </c:pt>
                <c:pt idx="79">
                  <c:v>43978</c:v>
                </c:pt>
                <c:pt idx="80">
                  <c:v>43979</c:v>
                </c:pt>
                <c:pt idx="81">
                  <c:v>43983</c:v>
                </c:pt>
                <c:pt idx="82">
                  <c:v>43984</c:v>
                </c:pt>
                <c:pt idx="83">
                  <c:v>43985</c:v>
                </c:pt>
                <c:pt idx="84">
                  <c:v>43986</c:v>
                </c:pt>
                <c:pt idx="85">
                  <c:v>43990</c:v>
                </c:pt>
                <c:pt idx="86">
                  <c:v>43991</c:v>
                </c:pt>
                <c:pt idx="87">
                  <c:v>43992</c:v>
                </c:pt>
                <c:pt idx="88">
                  <c:v>43993</c:v>
                </c:pt>
                <c:pt idx="89">
                  <c:v>43997</c:v>
                </c:pt>
                <c:pt idx="90">
                  <c:v>43998</c:v>
                </c:pt>
                <c:pt idx="91">
                  <c:v>43999</c:v>
                </c:pt>
                <c:pt idx="92">
                  <c:v>44000</c:v>
                </c:pt>
                <c:pt idx="93">
                  <c:v>44004</c:v>
                </c:pt>
                <c:pt idx="94">
                  <c:v>44005</c:v>
                </c:pt>
                <c:pt idx="95">
                  <c:v>44006</c:v>
                </c:pt>
                <c:pt idx="96">
                  <c:v>44007</c:v>
                </c:pt>
                <c:pt idx="97">
                  <c:v>44011</c:v>
                </c:pt>
                <c:pt idx="98">
                  <c:v>44012</c:v>
                </c:pt>
                <c:pt idx="99">
                  <c:v>44013</c:v>
                </c:pt>
                <c:pt idx="100">
                  <c:v>44014</c:v>
                </c:pt>
                <c:pt idx="101">
                  <c:v>44018</c:v>
                </c:pt>
                <c:pt idx="102">
                  <c:v>44019</c:v>
                </c:pt>
                <c:pt idx="103">
                  <c:v>44020</c:v>
                </c:pt>
                <c:pt idx="104">
                  <c:v>44021</c:v>
                </c:pt>
                <c:pt idx="105">
                  <c:v>44025</c:v>
                </c:pt>
                <c:pt idx="106">
                  <c:v>44026</c:v>
                </c:pt>
                <c:pt idx="107">
                  <c:v>44027</c:v>
                </c:pt>
                <c:pt idx="108">
                  <c:v>44028</c:v>
                </c:pt>
                <c:pt idx="109">
                  <c:v>44032</c:v>
                </c:pt>
                <c:pt idx="110">
                  <c:v>44033</c:v>
                </c:pt>
                <c:pt idx="111">
                  <c:v>44034</c:v>
                </c:pt>
                <c:pt idx="112">
                  <c:v>44035</c:v>
                </c:pt>
                <c:pt idx="113">
                  <c:v>44039</c:v>
                </c:pt>
                <c:pt idx="114">
                  <c:v>44040</c:v>
                </c:pt>
                <c:pt idx="115">
                  <c:v>44041</c:v>
                </c:pt>
                <c:pt idx="116">
                  <c:v>44042</c:v>
                </c:pt>
                <c:pt idx="117">
                  <c:v>44046</c:v>
                </c:pt>
                <c:pt idx="118">
                  <c:v>44047</c:v>
                </c:pt>
                <c:pt idx="119">
                  <c:v>44048</c:v>
                </c:pt>
                <c:pt idx="120">
                  <c:v>44049</c:v>
                </c:pt>
                <c:pt idx="121">
                  <c:v>44053</c:v>
                </c:pt>
                <c:pt idx="122">
                  <c:v>44054</c:v>
                </c:pt>
                <c:pt idx="123">
                  <c:v>44055</c:v>
                </c:pt>
                <c:pt idx="124">
                  <c:v>44056</c:v>
                </c:pt>
                <c:pt idx="125">
                  <c:v>44060</c:v>
                </c:pt>
                <c:pt idx="126">
                  <c:v>44061</c:v>
                </c:pt>
                <c:pt idx="127">
                  <c:v>44062</c:v>
                </c:pt>
                <c:pt idx="128">
                  <c:v>44063</c:v>
                </c:pt>
                <c:pt idx="129">
                  <c:v>44067</c:v>
                </c:pt>
                <c:pt idx="130">
                  <c:v>44068</c:v>
                </c:pt>
                <c:pt idx="131">
                  <c:v>44069</c:v>
                </c:pt>
                <c:pt idx="132">
                  <c:v>44070</c:v>
                </c:pt>
                <c:pt idx="133">
                  <c:v>44075</c:v>
                </c:pt>
                <c:pt idx="134">
                  <c:v>44076</c:v>
                </c:pt>
                <c:pt idx="135">
                  <c:v>44077</c:v>
                </c:pt>
                <c:pt idx="136">
                  <c:v>44081</c:v>
                </c:pt>
                <c:pt idx="137">
                  <c:v>44082</c:v>
                </c:pt>
                <c:pt idx="138">
                  <c:v>44083</c:v>
                </c:pt>
                <c:pt idx="139">
                  <c:v>44084</c:v>
                </c:pt>
                <c:pt idx="140">
                  <c:v>44088</c:v>
                </c:pt>
                <c:pt idx="141">
                  <c:v>44089</c:v>
                </c:pt>
                <c:pt idx="142">
                  <c:v>44090</c:v>
                </c:pt>
                <c:pt idx="143">
                  <c:v>44091</c:v>
                </c:pt>
                <c:pt idx="144">
                  <c:v>44095</c:v>
                </c:pt>
                <c:pt idx="145">
                  <c:v>44096</c:v>
                </c:pt>
                <c:pt idx="146">
                  <c:v>44097</c:v>
                </c:pt>
                <c:pt idx="147">
                  <c:v>44098</c:v>
                </c:pt>
                <c:pt idx="148">
                  <c:v>44102</c:v>
                </c:pt>
                <c:pt idx="149">
                  <c:v>44103</c:v>
                </c:pt>
                <c:pt idx="150">
                  <c:v>44104</c:v>
                </c:pt>
                <c:pt idx="151">
                  <c:v>44105</c:v>
                </c:pt>
                <c:pt idx="152">
                  <c:v>44109</c:v>
                </c:pt>
                <c:pt idx="153">
                  <c:v>44110</c:v>
                </c:pt>
                <c:pt idx="154">
                  <c:v>44111</c:v>
                </c:pt>
                <c:pt idx="155">
                  <c:v>44112</c:v>
                </c:pt>
                <c:pt idx="156">
                  <c:v>44116</c:v>
                </c:pt>
                <c:pt idx="157">
                  <c:v>44117</c:v>
                </c:pt>
                <c:pt idx="158">
                  <c:v>44118</c:v>
                </c:pt>
                <c:pt idx="159">
                  <c:v>44119</c:v>
                </c:pt>
                <c:pt idx="160">
                  <c:v>44123</c:v>
                </c:pt>
                <c:pt idx="161">
                  <c:v>44124</c:v>
                </c:pt>
                <c:pt idx="162">
                  <c:v>44125</c:v>
                </c:pt>
                <c:pt idx="163">
                  <c:v>44126</c:v>
                </c:pt>
                <c:pt idx="164">
                  <c:v>44130</c:v>
                </c:pt>
                <c:pt idx="165">
                  <c:v>44131</c:v>
                </c:pt>
                <c:pt idx="166">
                  <c:v>44132</c:v>
                </c:pt>
                <c:pt idx="167">
                  <c:v>44133</c:v>
                </c:pt>
                <c:pt idx="168">
                  <c:v>44137</c:v>
                </c:pt>
                <c:pt idx="169">
                  <c:v>44138</c:v>
                </c:pt>
                <c:pt idx="170">
                  <c:v>44139</c:v>
                </c:pt>
                <c:pt idx="171">
                  <c:v>44140</c:v>
                </c:pt>
                <c:pt idx="172">
                  <c:v>44144</c:v>
                </c:pt>
                <c:pt idx="173">
                  <c:v>44146</c:v>
                </c:pt>
                <c:pt idx="174">
                  <c:v>44147</c:v>
                </c:pt>
                <c:pt idx="175">
                  <c:v>44151</c:v>
                </c:pt>
                <c:pt idx="176">
                  <c:v>44152</c:v>
                </c:pt>
                <c:pt idx="177">
                  <c:v>44153</c:v>
                </c:pt>
                <c:pt idx="178">
                  <c:v>44154</c:v>
                </c:pt>
                <c:pt idx="179">
                  <c:v>44158</c:v>
                </c:pt>
                <c:pt idx="180">
                  <c:v>44159</c:v>
                </c:pt>
                <c:pt idx="181">
                  <c:v>44160</c:v>
                </c:pt>
                <c:pt idx="182">
                  <c:v>44161</c:v>
                </c:pt>
                <c:pt idx="183">
                  <c:v>44165</c:v>
                </c:pt>
                <c:pt idx="184">
                  <c:v>44166</c:v>
                </c:pt>
                <c:pt idx="185">
                  <c:v>44167</c:v>
                </c:pt>
                <c:pt idx="186">
                  <c:v>44168</c:v>
                </c:pt>
                <c:pt idx="187">
                  <c:v>44172</c:v>
                </c:pt>
                <c:pt idx="188">
                  <c:v>44173</c:v>
                </c:pt>
                <c:pt idx="189">
                  <c:v>44174</c:v>
                </c:pt>
                <c:pt idx="190">
                  <c:v>44175</c:v>
                </c:pt>
                <c:pt idx="191">
                  <c:v>44179</c:v>
                </c:pt>
                <c:pt idx="192">
                  <c:v>44180</c:v>
                </c:pt>
                <c:pt idx="193">
                  <c:v>44181</c:v>
                </c:pt>
                <c:pt idx="194">
                  <c:v>44182</c:v>
                </c:pt>
                <c:pt idx="195">
                  <c:v>44186</c:v>
                </c:pt>
                <c:pt idx="196">
                  <c:v>44187</c:v>
                </c:pt>
                <c:pt idx="197">
                  <c:v>44188</c:v>
                </c:pt>
                <c:pt idx="198">
                  <c:v>44194</c:v>
                </c:pt>
                <c:pt idx="199">
                  <c:v>44195</c:v>
                </c:pt>
                <c:pt idx="200">
                  <c:v>44200</c:v>
                </c:pt>
                <c:pt idx="201">
                  <c:v>44201</c:v>
                </c:pt>
                <c:pt idx="202">
                  <c:v>44202</c:v>
                </c:pt>
                <c:pt idx="203">
                  <c:v>44203</c:v>
                </c:pt>
                <c:pt idx="204">
                  <c:v>44207</c:v>
                </c:pt>
                <c:pt idx="205">
                  <c:v>44208</c:v>
                </c:pt>
                <c:pt idx="206">
                  <c:v>44209</c:v>
                </c:pt>
                <c:pt idx="207">
                  <c:v>44210</c:v>
                </c:pt>
                <c:pt idx="208">
                  <c:v>44214</c:v>
                </c:pt>
                <c:pt idx="209">
                  <c:v>44215</c:v>
                </c:pt>
                <c:pt idx="210">
                  <c:v>44216</c:v>
                </c:pt>
                <c:pt idx="211">
                  <c:v>44217</c:v>
                </c:pt>
                <c:pt idx="212">
                  <c:v>44221</c:v>
                </c:pt>
                <c:pt idx="213">
                  <c:v>44222</c:v>
                </c:pt>
                <c:pt idx="214">
                  <c:v>44223</c:v>
                </c:pt>
                <c:pt idx="215">
                  <c:v>44224</c:v>
                </c:pt>
                <c:pt idx="216">
                  <c:v>44228</c:v>
                </c:pt>
                <c:pt idx="217">
                  <c:v>44229</c:v>
                </c:pt>
                <c:pt idx="218">
                  <c:v>44230</c:v>
                </c:pt>
                <c:pt idx="219">
                  <c:v>44231</c:v>
                </c:pt>
                <c:pt idx="220">
                  <c:v>44235</c:v>
                </c:pt>
                <c:pt idx="221">
                  <c:v>44236</c:v>
                </c:pt>
                <c:pt idx="222">
                  <c:v>44237</c:v>
                </c:pt>
                <c:pt idx="223">
                  <c:v>44238</c:v>
                </c:pt>
                <c:pt idx="224">
                  <c:v>44242</c:v>
                </c:pt>
                <c:pt idx="225">
                  <c:v>44243</c:v>
                </c:pt>
                <c:pt idx="226">
                  <c:v>44244</c:v>
                </c:pt>
                <c:pt idx="227">
                  <c:v>44245</c:v>
                </c:pt>
                <c:pt idx="228">
                  <c:v>44249</c:v>
                </c:pt>
                <c:pt idx="229">
                  <c:v>44250</c:v>
                </c:pt>
                <c:pt idx="230">
                  <c:v>44251</c:v>
                </c:pt>
                <c:pt idx="231">
                  <c:v>44252</c:v>
                </c:pt>
                <c:pt idx="232">
                  <c:v>44256</c:v>
                </c:pt>
                <c:pt idx="233">
                  <c:v>44257</c:v>
                </c:pt>
                <c:pt idx="234">
                  <c:v>44258</c:v>
                </c:pt>
                <c:pt idx="235">
                  <c:v>44259</c:v>
                </c:pt>
                <c:pt idx="236">
                  <c:v>44263</c:v>
                </c:pt>
                <c:pt idx="237">
                  <c:v>44264</c:v>
                </c:pt>
                <c:pt idx="238">
                  <c:v>44265</c:v>
                </c:pt>
                <c:pt idx="239">
                  <c:v>44266</c:v>
                </c:pt>
                <c:pt idx="240">
                  <c:v>44270</c:v>
                </c:pt>
                <c:pt idx="241">
                  <c:v>44271</c:v>
                </c:pt>
                <c:pt idx="242">
                  <c:v>44272</c:v>
                </c:pt>
                <c:pt idx="243">
                  <c:v>44273</c:v>
                </c:pt>
                <c:pt idx="244">
                  <c:v>44277</c:v>
                </c:pt>
                <c:pt idx="245">
                  <c:v>44278</c:v>
                </c:pt>
                <c:pt idx="246">
                  <c:v>44279</c:v>
                </c:pt>
                <c:pt idx="247">
                  <c:v>44280</c:v>
                </c:pt>
                <c:pt idx="248">
                  <c:v>44284</c:v>
                </c:pt>
                <c:pt idx="249">
                  <c:v>44285</c:v>
                </c:pt>
                <c:pt idx="250">
                  <c:v>44286</c:v>
                </c:pt>
                <c:pt idx="251">
                  <c:v>44292</c:v>
                </c:pt>
                <c:pt idx="252">
                  <c:v>44294</c:v>
                </c:pt>
                <c:pt idx="253">
                  <c:v>44298</c:v>
                </c:pt>
                <c:pt idx="254">
                  <c:v>44299</c:v>
                </c:pt>
                <c:pt idx="255">
                  <c:v>44300</c:v>
                </c:pt>
                <c:pt idx="256">
                  <c:v>44301</c:v>
                </c:pt>
                <c:pt idx="257">
                  <c:v>44305</c:v>
                </c:pt>
                <c:pt idx="258">
                  <c:v>44306</c:v>
                </c:pt>
                <c:pt idx="259">
                  <c:v>44307</c:v>
                </c:pt>
                <c:pt idx="260">
                  <c:v>44308</c:v>
                </c:pt>
                <c:pt idx="261">
                  <c:v>44312</c:v>
                </c:pt>
                <c:pt idx="262">
                  <c:v>44313</c:v>
                </c:pt>
                <c:pt idx="263">
                  <c:v>44314</c:v>
                </c:pt>
                <c:pt idx="264">
                  <c:v>44315</c:v>
                </c:pt>
                <c:pt idx="265">
                  <c:v>44320</c:v>
                </c:pt>
                <c:pt idx="266">
                  <c:v>44321</c:v>
                </c:pt>
                <c:pt idx="267">
                  <c:v>44322</c:v>
                </c:pt>
                <c:pt idx="268">
                  <c:v>44326</c:v>
                </c:pt>
                <c:pt idx="269">
                  <c:v>44327</c:v>
                </c:pt>
                <c:pt idx="270">
                  <c:v>44328</c:v>
                </c:pt>
                <c:pt idx="271">
                  <c:v>44329</c:v>
                </c:pt>
                <c:pt idx="272">
                  <c:v>44333</c:v>
                </c:pt>
                <c:pt idx="273">
                  <c:v>44334</c:v>
                </c:pt>
                <c:pt idx="274">
                  <c:v>44335</c:v>
                </c:pt>
                <c:pt idx="275">
                  <c:v>44336</c:v>
                </c:pt>
                <c:pt idx="276">
                  <c:v>44340</c:v>
                </c:pt>
                <c:pt idx="277">
                  <c:v>44341</c:v>
                </c:pt>
                <c:pt idx="278">
                  <c:v>44342</c:v>
                </c:pt>
                <c:pt idx="279">
                  <c:v>44343</c:v>
                </c:pt>
                <c:pt idx="280">
                  <c:v>44398</c:v>
                </c:pt>
                <c:pt idx="281">
                  <c:v>44399</c:v>
                </c:pt>
                <c:pt idx="282">
                  <c:v>44403</c:v>
                </c:pt>
                <c:pt idx="283">
                  <c:v>44404</c:v>
                </c:pt>
                <c:pt idx="284">
                  <c:v>44405</c:v>
                </c:pt>
                <c:pt idx="285">
                  <c:v>44406</c:v>
                </c:pt>
                <c:pt idx="286">
                  <c:v>44424</c:v>
                </c:pt>
                <c:pt idx="287">
                  <c:v>44425</c:v>
                </c:pt>
                <c:pt idx="288">
                  <c:v>44426</c:v>
                </c:pt>
                <c:pt idx="289">
                  <c:v>44427</c:v>
                </c:pt>
                <c:pt idx="290">
                  <c:v>44431</c:v>
                </c:pt>
                <c:pt idx="291">
                  <c:v>44432</c:v>
                </c:pt>
                <c:pt idx="292">
                  <c:v>44433</c:v>
                </c:pt>
                <c:pt idx="293">
                  <c:v>44434</c:v>
                </c:pt>
                <c:pt idx="294">
                  <c:v>44439</c:v>
                </c:pt>
                <c:pt idx="295">
                  <c:v>44440</c:v>
                </c:pt>
                <c:pt idx="296">
                  <c:v>44441</c:v>
                </c:pt>
                <c:pt idx="297">
                  <c:v>44445</c:v>
                </c:pt>
                <c:pt idx="298">
                  <c:v>44446</c:v>
                </c:pt>
                <c:pt idx="299">
                  <c:v>44447</c:v>
                </c:pt>
                <c:pt idx="300">
                  <c:v>44448</c:v>
                </c:pt>
                <c:pt idx="301">
                  <c:v>44452</c:v>
                </c:pt>
                <c:pt idx="302">
                  <c:v>44453</c:v>
                </c:pt>
                <c:pt idx="303">
                  <c:v>44454</c:v>
                </c:pt>
                <c:pt idx="304">
                  <c:v>44455</c:v>
                </c:pt>
                <c:pt idx="305">
                  <c:v>44459</c:v>
                </c:pt>
                <c:pt idx="306">
                  <c:v>44460</c:v>
                </c:pt>
                <c:pt idx="307">
                  <c:v>44461</c:v>
                </c:pt>
                <c:pt idx="308">
                  <c:v>44462</c:v>
                </c:pt>
                <c:pt idx="309">
                  <c:v>44466</c:v>
                </c:pt>
                <c:pt idx="310">
                  <c:v>44467</c:v>
                </c:pt>
                <c:pt idx="311">
                  <c:v>44468</c:v>
                </c:pt>
                <c:pt idx="312">
                  <c:v>44469</c:v>
                </c:pt>
                <c:pt idx="313">
                  <c:v>44473</c:v>
                </c:pt>
                <c:pt idx="314">
                  <c:v>44474</c:v>
                </c:pt>
                <c:pt idx="315">
                  <c:v>44475</c:v>
                </c:pt>
                <c:pt idx="316">
                  <c:v>44476</c:v>
                </c:pt>
                <c:pt idx="317">
                  <c:v>44480</c:v>
                </c:pt>
                <c:pt idx="318">
                  <c:v>44481</c:v>
                </c:pt>
                <c:pt idx="319">
                  <c:v>44482</c:v>
                </c:pt>
                <c:pt idx="320">
                  <c:v>44483</c:v>
                </c:pt>
                <c:pt idx="321">
                  <c:v>44487</c:v>
                </c:pt>
                <c:pt idx="322">
                  <c:v>44488</c:v>
                </c:pt>
                <c:pt idx="323">
                  <c:v>44489</c:v>
                </c:pt>
                <c:pt idx="324">
                  <c:v>44490</c:v>
                </c:pt>
                <c:pt idx="325">
                  <c:v>44494</c:v>
                </c:pt>
                <c:pt idx="326">
                  <c:v>44495</c:v>
                </c:pt>
                <c:pt idx="327">
                  <c:v>44496</c:v>
                </c:pt>
                <c:pt idx="328">
                  <c:v>44497</c:v>
                </c:pt>
                <c:pt idx="329">
                  <c:v>44501</c:v>
                </c:pt>
                <c:pt idx="330">
                  <c:v>44502</c:v>
                </c:pt>
                <c:pt idx="331">
                  <c:v>44503</c:v>
                </c:pt>
                <c:pt idx="332">
                  <c:v>44504</c:v>
                </c:pt>
                <c:pt idx="333">
                  <c:v>44508</c:v>
                </c:pt>
                <c:pt idx="334">
                  <c:v>44509</c:v>
                </c:pt>
                <c:pt idx="335">
                  <c:v>44510</c:v>
                </c:pt>
                <c:pt idx="336">
                  <c:v>44511</c:v>
                </c:pt>
                <c:pt idx="337">
                  <c:v>44515</c:v>
                </c:pt>
                <c:pt idx="338">
                  <c:v>44516</c:v>
                </c:pt>
                <c:pt idx="339">
                  <c:v>44517</c:v>
                </c:pt>
                <c:pt idx="340">
                  <c:v>44518</c:v>
                </c:pt>
                <c:pt idx="341">
                  <c:v>44522</c:v>
                </c:pt>
                <c:pt idx="342">
                  <c:v>44523</c:v>
                </c:pt>
                <c:pt idx="343">
                  <c:v>44524</c:v>
                </c:pt>
                <c:pt idx="344">
                  <c:v>44525</c:v>
                </c:pt>
                <c:pt idx="345">
                  <c:v>44529</c:v>
                </c:pt>
                <c:pt idx="346">
                  <c:v>44530</c:v>
                </c:pt>
                <c:pt idx="347">
                  <c:v>44531</c:v>
                </c:pt>
                <c:pt idx="348">
                  <c:v>44532</c:v>
                </c:pt>
                <c:pt idx="349">
                  <c:v>44536</c:v>
                </c:pt>
                <c:pt idx="350">
                  <c:v>44537</c:v>
                </c:pt>
                <c:pt idx="351">
                  <c:v>44538</c:v>
                </c:pt>
                <c:pt idx="352">
                  <c:v>44539</c:v>
                </c:pt>
                <c:pt idx="353">
                  <c:v>44543</c:v>
                </c:pt>
                <c:pt idx="354">
                  <c:v>44544</c:v>
                </c:pt>
                <c:pt idx="355">
                  <c:v>44545</c:v>
                </c:pt>
                <c:pt idx="356">
                  <c:v>44546</c:v>
                </c:pt>
                <c:pt idx="357">
                  <c:v>44550</c:v>
                </c:pt>
                <c:pt idx="358">
                  <c:v>44551</c:v>
                </c:pt>
                <c:pt idx="359">
                  <c:v>44552</c:v>
                </c:pt>
                <c:pt idx="360">
                  <c:v>44553</c:v>
                </c:pt>
                <c:pt idx="361">
                  <c:v>44559</c:v>
                </c:pt>
                <c:pt idx="362">
                  <c:v>44560</c:v>
                </c:pt>
                <c:pt idx="363">
                  <c:v>44565</c:v>
                </c:pt>
                <c:pt idx="364">
                  <c:v>44566</c:v>
                </c:pt>
                <c:pt idx="365">
                  <c:v>44567</c:v>
                </c:pt>
                <c:pt idx="366">
                  <c:v>44571</c:v>
                </c:pt>
                <c:pt idx="367">
                  <c:v>44574</c:v>
                </c:pt>
                <c:pt idx="368">
                  <c:v>44578</c:v>
                </c:pt>
                <c:pt idx="369">
                  <c:v>44579</c:v>
                </c:pt>
                <c:pt idx="370">
                  <c:v>44580</c:v>
                </c:pt>
                <c:pt idx="371">
                  <c:v>44581</c:v>
                </c:pt>
                <c:pt idx="372">
                  <c:v>44585</c:v>
                </c:pt>
                <c:pt idx="373">
                  <c:v>44586</c:v>
                </c:pt>
                <c:pt idx="374">
                  <c:v>44587</c:v>
                </c:pt>
                <c:pt idx="375">
                  <c:v>44588</c:v>
                </c:pt>
                <c:pt idx="376">
                  <c:v>44592</c:v>
                </c:pt>
                <c:pt idx="377">
                  <c:v>44593</c:v>
                </c:pt>
                <c:pt idx="378">
                  <c:v>44594</c:v>
                </c:pt>
                <c:pt idx="379">
                  <c:v>44595</c:v>
                </c:pt>
                <c:pt idx="380">
                  <c:v>44599</c:v>
                </c:pt>
                <c:pt idx="381">
                  <c:v>44600</c:v>
                </c:pt>
                <c:pt idx="382">
                  <c:v>44601</c:v>
                </c:pt>
                <c:pt idx="383">
                  <c:v>44602</c:v>
                </c:pt>
                <c:pt idx="384">
                  <c:v>44606</c:v>
                </c:pt>
                <c:pt idx="385">
                  <c:v>44607</c:v>
                </c:pt>
                <c:pt idx="386">
                  <c:v>44608</c:v>
                </c:pt>
                <c:pt idx="387">
                  <c:v>44609</c:v>
                </c:pt>
                <c:pt idx="388">
                  <c:v>44613</c:v>
                </c:pt>
                <c:pt idx="389">
                  <c:v>44614</c:v>
                </c:pt>
                <c:pt idx="390">
                  <c:v>44615</c:v>
                </c:pt>
                <c:pt idx="391">
                  <c:v>44616</c:v>
                </c:pt>
                <c:pt idx="392">
                  <c:v>44620</c:v>
                </c:pt>
                <c:pt idx="393">
                  <c:v>44621</c:v>
                </c:pt>
                <c:pt idx="394">
                  <c:v>44622</c:v>
                </c:pt>
                <c:pt idx="395">
                  <c:v>44623</c:v>
                </c:pt>
                <c:pt idx="396">
                  <c:v>44627</c:v>
                </c:pt>
                <c:pt idx="397">
                  <c:v>44628</c:v>
                </c:pt>
                <c:pt idx="398">
                  <c:v>44629</c:v>
                </c:pt>
                <c:pt idx="399">
                  <c:v>44630</c:v>
                </c:pt>
                <c:pt idx="400">
                  <c:v>44634</c:v>
                </c:pt>
                <c:pt idx="401">
                  <c:v>44635</c:v>
                </c:pt>
                <c:pt idx="402">
                  <c:v>44636</c:v>
                </c:pt>
                <c:pt idx="403">
                  <c:v>44637</c:v>
                </c:pt>
                <c:pt idx="404">
                  <c:v>44641</c:v>
                </c:pt>
                <c:pt idx="405">
                  <c:v>44642</c:v>
                </c:pt>
                <c:pt idx="406">
                  <c:v>44643</c:v>
                </c:pt>
                <c:pt idx="407">
                  <c:v>44644</c:v>
                </c:pt>
                <c:pt idx="408">
                  <c:v>44648</c:v>
                </c:pt>
                <c:pt idx="409">
                  <c:v>44649</c:v>
                </c:pt>
                <c:pt idx="410">
                  <c:v>44650</c:v>
                </c:pt>
                <c:pt idx="411">
                  <c:v>44651</c:v>
                </c:pt>
                <c:pt idx="412">
                  <c:v>44655</c:v>
                </c:pt>
                <c:pt idx="413">
                  <c:v>44656</c:v>
                </c:pt>
                <c:pt idx="414">
                  <c:v>44657</c:v>
                </c:pt>
                <c:pt idx="415">
                  <c:v>44658</c:v>
                </c:pt>
                <c:pt idx="416">
                  <c:v>44662</c:v>
                </c:pt>
                <c:pt idx="417">
                  <c:v>44663</c:v>
                </c:pt>
                <c:pt idx="418">
                  <c:v>44664</c:v>
                </c:pt>
                <c:pt idx="419">
                  <c:v>44670</c:v>
                </c:pt>
                <c:pt idx="420">
                  <c:v>44671</c:v>
                </c:pt>
                <c:pt idx="421">
                  <c:v>44672</c:v>
                </c:pt>
                <c:pt idx="422">
                  <c:v>44676</c:v>
                </c:pt>
                <c:pt idx="423">
                  <c:v>44677</c:v>
                </c:pt>
                <c:pt idx="424">
                  <c:v>44678</c:v>
                </c:pt>
                <c:pt idx="425">
                  <c:v>44679</c:v>
                </c:pt>
                <c:pt idx="426">
                  <c:v>44684</c:v>
                </c:pt>
                <c:pt idx="427">
                  <c:v>44685</c:v>
                </c:pt>
                <c:pt idx="428">
                  <c:v>44686</c:v>
                </c:pt>
                <c:pt idx="429">
                  <c:v>44690</c:v>
                </c:pt>
                <c:pt idx="430">
                  <c:v>44691</c:v>
                </c:pt>
                <c:pt idx="431">
                  <c:v>44692</c:v>
                </c:pt>
                <c:pt idx="432">
                  <c:v>44693</c:v>
                </c:pt>
                <c:pt idx="433">
                  <c:v>44697</c:v>
                </c:pt>
                <c:pt idx="434">
                  <c:v>44698</c:v>
                </c:pt>
                <c:pt idx="435">
                  <c:v>44699</c:v>
                </c:pt>
                <c:pt idx="436">
                  <c:v>44700</c:v>
                </c:pt>
                <c:pt idx="437">
                  <c:v>44704</c:v>
                </c:pt>
                <c:pt idx="438">
                  <c:v>44705</c:v>
                </c:pt>
                <c:pt idx="439">
                  <c:v>44706</c:v>
                </c:pt>
                <c:pt idx="440">
                  <c:v>44707</c:v>
                </c:pt>
                <c:pt idx="441">
                  <c:v>44711</c:v>
                </c:pt>
                <c:pt idx="442">
                  <c:v>44712</c:v>
                </c:pt>
                <c:pt idx="443">
                  <c:v>44718</c:v>
                </c:pt>
                <c:pt idx="444">
                  <c:v>44719</c:v>
                </c:pt>
                <c:pt idx="445">
                  <c:v>44720</c:v>
                </c:pt>
                <c:pt idx="446">
                  <c:v>44721</c:v>
                </c:pt>
                <c:pt idx="447">
                  <c:v>44725</c:v>
                </c:pt>
                <c:pt idx="448">
                  <c:v>44726</c:v>
                </c:pt>
                <c:pt idx="449">
                  <c:v>44727</c:v>
                </c:pt>
                <c:pt idx="450">
                  <c:v>44728</c:v>
                </c:pt>
                <c:pt idx="451">
                  <c:v>44732</c:v>
                </c:pt>
                <c:pt idx="452">
                  <c:v>44733</c:v>
                </c:pt>
                <c:pt idx="453">
                  <c:v>44734</c:v>
                </c:pt>
                <c:pt idx="454">
                  <c:v>44735</c:v>
                </c:pt>
                <c:pt idx="455">
                  <c:v>44739</c:v>
                </c:pt>
                <c:pt idx="456">
                  <c:v>44740</c:v>
                </c:pt>
                <c:pt idx="457">
                  <c:v>44741</c:v>
                </c:pt>
                <c:pt idx="458">
                  <c:v>44742</c:v>
                </c:pt>
                <c:pt idx="459">
                  <c:v>44746</c:v>
                </c:pt>
                <c:pt idx="460">
                  <c:v>44747</c:v>
                </c:pt>
                <c:pt idx="461">
                  <c:v>44748</c:v>
                </c:pt>
                <c:pt idx="462">
                  <c:v>44749</c:v>
                </c:pt>
                <c:pt idx="463">
                  <c:v>44753</c:v>
                </c:pt>
                <c:pt idx="464">
                  <c:v>44754</c:v>
                </c:pt>
                <c:pt idx="465">
                  <c:v>44755</c:v>
                </c:pt>
                <c:pt idx="466">
                  <c:v>44756</c:v>
                </c:pt>
                <c:pt idx="467">
                  <c:v>44760</c:v>
                </c:pt>
                <c:pt idx="468">
                  <c:v>44761</c:v>
                </c:pt>
                <c:pt idx="469">
                  <c:v>44762</c:v>
                </c:pt>
                <c:pt idx="470">
                  <c:v>44763</c:v>
                </c:pt>
                <c:pt idx="471">
                  <c:v>44767</c:v>
                </c:pt>
                <c:pt idx="472">
                  <c:v>44768</c:v>
                </c:pt>
                <c:pt idx="473">
                  <c:v>44769</c:v>
                </c:pt>
                <c:pt idx="474">
                  <c:v>44770</c:v>
                </c:pt>
                <c:pt idx="475">
                  <c:v>44774</c:v>
                </c:pt>
                <c:pt idx="476">
                  <c:v>44775</c:v>
                </c:pt>
                <c:pt idx="477">
                  <c:v>44776</c:v>
                </c:pt>
                <c:pt idx="478">
                  <c:v>44777</c:v>
                </c:pt>
                <c:pt idx="479">
                  <c:v>44781</c:v>
                </c:pt>
                <c:pt idx="480">
                  <c:v>44782</c:v>
                </c:pt>
                <c:pt idx="481">
                  <c:v>44783</c:v>
                </c:pt>
                <c:pt idx="482">
                  <c:v>44784</c:v>
                </c:pt>
                <c:pt idx="483">
                  <c:v>44788</c:v>
                </c:pt>
                <c:pt idx="484">
                  <c:v>44789</c:v>
                </c:pt>
                <c:pt idx="485">
                  <c:v>44790</c:v>
                </c:pt>
                <c:pt idx="486">
                  <c:v>44791</c:v>
                </c:pt>
                <c:pt idx="487">
                  <c:v>44795</c:v>
                </c:pt>
                <c:pt idx="488">
                  <c:v>44796</c:v>
                </c:pt>
                <c:pt idx="489">
                  <c:v>44797</c:v>
                </c:pt>
                <c:pt idx="490">
                  <c:v>44798</c:v>
                </c:pt>
                <c:pt idx="491">
                  <c:v>44803</c:v>
                </c:pt>
                <c:pt idx="492">
                  <c:v>44804</c:v>
                </c:pt>
                <c:pt idx="493">
                  <c:v>44805</c:v>
                </c:pt>
                <c:pt idx="494">
                  <c:v>44809</c:v>
                </c:pt>
                <c:pt idx="495">
                  <c:v>44810</c:v>
                </c:pt>
                <c:pt idx="496">
                  <c:v>44811</c:v>
                </c:pt>
                <c:pt idx="497">
                  <c:v>44812</c:v>
                </c:pt>
                <c:pt idx="498">
                  <c:v>44816</c:v>
                </c:pt>
                <c:pt idx="499">
                  <c:v>44817</c:v>
                </c:pt>
                <c:pt idx="500">
                  <c:v>44818</c:v>
                </c:pt>
                <c:pt idx="501">
                  <c:v>44819</c:v>
                </c:pt>
                <c:pt idx="502">
                  <c:v>44823</c:v>
                </c:pt>
                <c:pt idx="503">
                  <c:v>44824</c:v>
                </c:pt>
                <c:pt idx="504">
                  <c:v>44825</c:v>
                </c:pt>
                <c:pt idx="505">
                  <c:v>44826</c:v>
                </c:pt>
                <c:pt idx="506">
                  <c:v>44830</c:v>
                </c:pt>
                <c:pt idx="507">
                  <c:v>44831</c:v>
                </c:pt>
                <c:pt idx="508">
                  <c:v>44832</c:v>
                </c:pt>
                <c:pt idx="509">
                  <c:v>44833</c:v>
                </c:pt>
                <c:pt idx="510">
                  <c:v>44834</c:v>
                </c:pt>
                <c:pt idx="511">
                  <c:v>44837</c:v>
                </c:pt>
                <c:pt idx="512">
                  <c:v>44838</c:v>
                </c:pt>
                <c:pt idx="513">
                  <c:v>44839</c:v>
                </c:pt>
                <c:pt idx="514">
                  <c:v>44840</c:v>
                </c:pt>
                <c:pt idx="515">
                  <c:v>44844</c:v>
                </c:pt>
                <c:pt idx="516">
                  <c:v>44845</c:v>
                </c:pt>
                <c:pt idx="517">
                  <c:v>44846</c:v>
                </c:pt>
                <c:pt idx="518">
                  <c:v>44847</c:v>
                </c:pt>
                <c:pt idx="519">
                  <c:v>44851</c:v>
                </c:pt>
                <c:pt idx="520">
                  <c:v>44852</c:v>
                </c:pt>
                <c:pt idx="521">
                  <c:v>44853</c:v>
                </c:pt>
                <c:pt idx="522">
                  <c:v>44854</c:v>
                </c:pt>
                <c:pt idx="523">
                  <c:v>44858</c:v>
                </c:pt>
                <c:pt idx="524">
                  <c:v>44859</c:v>
                </c:pt>
                <c:pt idx="525">
                  <c:v>44860</c:v>
                </c:pt>
                <c:pt idx="526">
                  <c:v>44861</c:v>
                </c:pt>
                <c:pt idx="527">
                  <c:v>44865</c:v>
                </c:pt>
                <c:pt idx="528">
                  <c:v>44866</c:v>
                </c:pt>
                <c:pt idx="529">
                  <c:v>44867</c:v>
                </c:pt>
                <c:pt idx="530">
                  <c:v>44868</c:v>
                </c:pt>
                <c:pt idx="531">
                  <c:v>44872</c:v>
                </c:pt>
                <c:pt idx="532">
                  <c:v>44873</c:v>
                </c:pt>
                <c:pt idx="533">
                  <c:v>44874</c:v>
                </c:pt>
                <c:pt idx="534">
                  <c:v>44875</c:v>
                </c:pt>
                <c:pt idx="535">
                  <c:v>44879</c:v>
                </c:pt>
                <c:pt idx="536">
                  <c:v>44880</c:v>
                </c:pt>
                <c:pt idx="537">
                  <c:v>44881</c:v>
                </c:pt>
                <c:pt idx="538">
                  <c:v>44882</c:v>
                </c:pt>
                <c:pt idx="539">
                  <c:v>44886</c:v>
                </c:pt>
                <c:pt idx="540">
                  <c:v>44887</c:v>
                </c:pt>
                <c:pt idx="541">
                  <c:v>44888</c:v>
                </c:pt>
                <c:pt idx="542">
                  <c:v>44889</c:v>
                </c:pt>
                <c:pt idx="543">
                  <c:v>44893</c:v>
                </c:pt>
                <c:pt idx="544">
                  <c:v>44894</c:v>
                </c:pt>
                <c:pt idx="545">
                  <c:v>44895</c:v>
                </c:pt>
                <c:pt idx="546">
                  <c:v>44896</c:v>
                </c:pt>
                <c:pt idx="547">
                  <c:v>44900</c:v>
                </c:pt>
                <c:pt idx="548">
                  <c:v>44901</c:v>
                </c:pt>
                <c:pt idx="549">
                  <c:v>44902</c:v>
                </c:pt>
                <c:pt idx="550">
                  <c:v>44903</c:v>
                </c:pt>
                <c:pt idx="551">
                  <c:v>44907</c:v>
                </c:pt>
                <c:pt idx="552">
                  <c:v>44908</c:v>
                </c:pt>
                <c:pt idx="553">
                  <c:v>44909</c:v>
                </c:pt>
                <c:pt idx="554">
                  <c:v>44910</c:v>
                </c:pt>
                <c:pt idx="555">
                  <c:v>44914</c:v>
                </c:pt>
                <c:pt idx="556">
                  <c:v>44915</c:v>
                </c:pt>
                <c:pt idx="557">
                  <c:v>44916</c:v>
                </c:pt>
                <c:pt idx="558">
                  <c:v>44917</c:v>
                </c:pt>
                <c:pt idx="559">
                  <c:v>44923</c:v>
                </c:pt>
                <c:pt idx="560">
                  <c:v>44924</c:v>
                </c:pt>
                <c:pt idx="561">
                  <c:v>44929</c:v>
                </c:pt>
                <c:pt idx="562">
                  <c:v>44930</c:v>
                </c:pt>
              </c:numCache>
            </c:numRef>
          </c:cat>
          <c:val>
            <c:numRef>
              <c:f>Graph!$B$2:$B$747</c:f>
              <c:numCache>
                <c:formatCode>0</c:formatCode>
                <c:ptCount val="746"/>
                <c:pt idx="0">
                  <c:v>6155.75</c:v>
                </c:pt>
                <c:pt idx="1">
                  <c:v>6165.25</c:v>
                </c:pt>
                <c:pt idx="2">
                  <c:v>6097.25</c:v>
                </c:pt>
                <c:pt idx="3">
                  <c:v>6134.25</c:v>
                </c:pt>
                <c:pt idx="4">
                  <c:v>6153.75</c:v>
                </c:pt>
                <c:pt idx="5">
                  <c:v>6155.75</c:v>
                </c:pt>
                <c:pt idx="6">
                  <c:v>6265.1</c:v>
                </c:pt>
                <c:pt idx="7">
                  <c:v>6246.5</c:v>
                </c:pt>
                <c:pt idx="8">
                  <c:v>6231.35</c:v>
                </c:pt>
                <c:pt idx="9">
                  <c:v>6300.5</c:v>
                </c:pt>
                <c:pt idx="10">
                  <c:v>6244.5</c:v>
                </c:pt>
                <c:pt idx="11">
                  <c:v>6158</c:v>
                </c:pt>
                <c:pt idx="12">
                  <c:v>6103.25</c:v>
                </c:pt>
                <c:pt idx="13">
                  <c:v>6049</c:v>
                </c:pt>
                <c:pt idx="14">
                  <c:v>5778.75</c:v>
                </c:pt>
                <c:pt idx="15">
                  <c:v>5714.5</c:v>
                </c:pt>
                <c:pt idx="16">
                  <c:v>5697.85</c:v>
                </c:pt>
                <c:pt idx="17">
                  <c:v>5620.65</c:v>
                </c:pt>
                <c:pt idx="18">
                  <c:v>5595</c:v>
                </c:pt>
                <c:pt idx="19">
                  <c:v>5651</c:v>
                </c:pt>
                <c:pt idx="20">
                  <c:v>5713.35</c:v>
                </c:pt>
                <c:pt idx="21">
                  <c:v>5725.5</c:v>
                </c:pt>
                <c:pt idx="22">
                  <c:v>5659.25</c:v>
                </c:pt>
                <c:pt idx="23">
                  <c:v>5695.5</c:v>
                </c:pt>
                <c:pt idx="24">
                  <c:v>5746</c:v>
                </c:pt>
                <c:pt idx="25">
                  <c:v>5715.75</c:v>
                </c:pt>
                <c:pt idx="26">
                  <c:v>5801.25</c:v>
                </c:pt>
                <c:pt idx="27">
                  <c:v>5727.35</c:v>
                </c:pt>
                <c:pt idx="28">
                  <c:v>5755</c:v>
                </c:pt>
                <c:pt idx="29">
                  <c:v>5729</c:v>
                </c:pt>
                <c:pt idx="30">
                  <c:v>5657.35</c:v>
                </c:pt>
                <c:pt idx="31">
                  <c:v>5662.75</c:v>
                </c:pt>
                <c:pt idx="32">
                  <c:v>5613.75</c:v>
                </c:pt>
                <c:pt idx="33">
                  <c:v>5617.9</c:v>
                </c:pt>
                <c:pt idx="34">
                  <c:v>5639.5</c:v>
                </c:pt>
                <c:pt idx="35">
                  <c:v>5667.5</c:v>
                </c:pt>
                <c:pt idx="36">
                  <c:v>5694.35</c:v>
                </c:pt>
                <c:pt idx="37">
                  <c:v>5667.25</c:v>
                </c:pt>
                <c:pt idx="38">
                  <c:v>5482.85</c:v>
                </c:pt>
                <c:pt idx="39">
                  <c:v>5521.95</c:v>
                </c:pt>
                <c:pt idx="40">
                  <c:v>5551.65</c:v>
                </c:pt>
                <c:pt idx="41">
                  <c:v>5386.25</c:v>
                </c:pt>
                <c:pt idx="42">
                  <c:v>5265.75</c:v>
                </c:pt>
                <c:pt idx="43">
                  <c:v>5203.8500000000004</c:v>
                </c:pt>
                <c:pt idx="44">
                  <c:v>4860.3500000000004</c:v>
                </c:pt>
                <c:pt idx="45">
                  <c:v>4684.8500000000004</c:v>
                </c:pt>
                <c:pt idx="46">
                  <c:v>4617.5</c:v>
                </c:pt>
                <c:pt idx="47">
                  <c:v>4789.5</c:v>
                </c:pt>
                <c:pt idx="48">
                  <c:v>4754</c:v>
                </c:pt>
                <c:pt idx="49">
                  <c:v>4775.3</c:v>
                </c:pt>
                <c:pt idx="50">
                  <c:v>4763</c:v>
                </c:pt>
                <c:pt idx="51">
                  <c:v>4796.8500000000004</c:v>
                </c:pt>
                <c:pt idx="52">
                  <c:v>4771.8500000000004</c:v>
                </c:pt>
                <c:pt idx="53">
                  <c:v>4821.5</c:v>
                </c:pt>
                <c:pt idx="54">
                  <c:v>4867</c:v>
                </c:pt>
                <c:pt idx="55">
                  <c:v>5067.5</c:v>
                </c:pt>
                <c:pt idx="56">
                  <c:v>4976</c:v>
                </c:pt>
                <c:pt idx="57">
                  <c:v>5119</c:v>
                </c:pt>
                <c:pt idx="58">
                  <c:v>5039.3</c:v>
                </c:pt>
                <c:pt idx="59">
                  <c:v>5098.5</c:v>
                </c:pt>
                <c:pt idx="60">
                  <c:v>5169.5</c:v>
                </c:pt>
                <c:pt idx="61">
                  <c:v>4994.5</c:v>
                </c:pt>
                <c:pt idx="62">
                  <c:v>5033.8500000000004</c:v>
                </c:pt>
                <c:pt idx="63">
                  <c:v>5120.3500000000004</c:v>
                </c:pt>
                <c:pt idx="64">
                  <c:v>5165.5</c:v>
                </c:pt>
                <c:pt idx="65">
                  <c:v>5169.3</c:v>
                </c:pt>
                <c:pt idx="66">
                  <c:v>5183.8500000000004</c:v>
                </c:pt>
                <c:pt idx="67">
                  <c:v>5230.8</c:v>
                </c:pt>
                <c:pt idx="68">
                  <c:v>5111.3500000000004</c:v>
                </c:pt>
                <c:pt idx="69">
                  <c:v>5199.5</c:v>
                </c:pt>
                <c:pt idx="70">
                  <c:v>5231</c:v>
                </c:pt>
                <c:pt idx="71">
                  <c:v>5234</c:v>
                </c:pt>
                <c:pt idx="72">
                  <c:v>5212.5</c:v>
                </c:pt>
                <c:pt idx="73">
                  <c:v>5155.5</c:v>
                </c:pt>
                <c:pt idx="74">
                  <c:v>5249.5</c:v>
                </c:pt>
                <c:pt idx="75">
                  <c:v>5249.5</c:v>
                </c:pt>
                <c:pt idx="76">
                  <c:v>5333.15</c:v>
                </c:pt>
                <c:pt idx="77">
                  <c:v>5386.85</c:v>
                </c:pt>
                <c:pt idx="78">
                  <c:v>5341.35</c:v>
                </c:pt>
                <c:pt idx="79">
                  <c:v>5308.35</c:v>
                </c:pt>
                <c:pt idx="80">
                  <c:v>5278.65</c:v>
                </c:pt>
                <c:pt idx="81">
                  <c:v>5376.65</c:v>
                </c:pt>
                <c:pt idx="82">
                  <c:v>5463</c:v>
                </c:pt>
                <c:pt idx="83">
                  <c:v>5498.85</c:v>
                </c:pt>
                <c:pt idx="84">
                  <c:v>5452.65</c:v>
                </c:pt>
                <c:pt idx="85">
                  <c:v>5659</c:v>
                </c:pt>
                <c:pt idx="86">
                  <c:v>5680.3</c:v>
                </c:pt>
                <c:pt idx="87">
                  <c:v>5876</c:v>
                </c:pt>
                <c:pt idx="88">
                  <c:v>5801.35</c:v>
                </c:pt>
                <c:pt idx="89">
                  <c:v>5646</c:v>
                </c:pt>
                <c:pt idx="90">
                  <c:v>5759.5</c:v>
                </c:pt>
                <c:pt idx="91">
                  <c:v>5734.25</c:v>
                </c:pt>
                <c:pt idx="92">
                  <c:v>5799.15</c:v>
                </c:pt>
                <c:pt idx="93">
                  <c:v>5835.5</c:v>
                </c:pt>
                <c:pt idx="94">
                  <c:v>5895.2</c:v>
                </c:pt>
                <c:pt idx="95">
                  <c:v>5871.15</c:v>
                </c:pt>
                <c:pt idx="96">
                  <c:v>5880.3</c:v>
                </c:pt>
                <c:pt idx="97">
                  <c:v>5957</c:v>
                </c:pt>
                <c:pt idx="98">
                  <c:v>6037.85</c:v>
                </c:pt>
                <c:pt idx="99">
                  <c:v>6016.65</c:v>
                </c:pt>
                <c:pt idx="100">
                  <c:v>6079.8</c:v>
                </c:pt>
                <c:pt idx="101">
                  <c:v>6112</c:v>
                </c:pt>
                <c:pt idx="102">
                  <c:v>6086.15</c:v>
                </c:pt>
                <c:pt idx="103">
                  <c:v>6193.85</c:v>
                </c:pt>
                <c:pt idx="104">
                  <c:v>6339.3</c:v>
                </c:pt>
                <c:pt idx="105">
                  <c:v>6544.85</c:v>
                </c:pt>
                <c:pt idx="106">
                  <c:v>6489.5</c:v>
                </c:pt>
                <c:pt idx="107">
                  <c:v>6507</c:v>
                </c:pt>
                <c:pt idx="108">
                  <c:v>6385</c:v>
                </c:pt>
                <c:pt idx="109">
                  <c:v>6416.3</c:v>
                </c:pt>
                <c:pt idx="110">
                  <c:v>6513.15</c:v>
                </c:pt>
                <c:pt idx="111">
                  <c:v>6526.85</c:v>
                </c:pt>
                <c:pt idx="112">
                  <c:v>6533.3</c:v>
                </c:pt>
                <c:pt idx="113">
                  <c:v>6425.5</c:v>
                </c:pt>
                <c:pt idx="114">
                  <c:v>6399.5</c:v>
                </c:pt>
                <c:pt idx="115">
                  <c:v>6475.2</c:v>
                </c:pt>
                <c:pt idx="116">
                  <c:v>6433.5</c:v>
                </c:pt>
                <c:pt idx="117">
                  <c:v>6441</c:v>
                </c:pt>
                <c:pt idx="118">
                  <c:v>6440</c:v>
                </c:pt>
                <c:pt idx="119">
                  <c:v>6525.65</c:v>
                </c:pt>
                <c:pt idx="120">
                  <c:v>6453.65</c:v>
                </c:pt>
                <c:pt idx="121">
                  <c:v>6363</c:v>
                </c:pt>
                <c:pt idx="122">
                  <c:v>6356.7</c:v>
                </c:pt>
                <c:pt idx="123">
                  <c:v>6379</c:v>
                </c:pt>
                <c:pt idx="124">
                  <c:v>6379</c:v>
                </c:pt>
                <c:pt idx="125">
                  <c:v>6482</c:v>
                </c:pt>
                <c:pt idx="126">
                  <c:v>6492.5</c:v>
                </c:pt>
                <c:pt idx="127">
                  <c:v>6437.5</c:v>
                </c:pt>
                <c:pt idx="128">
                  <c:v>6594.5</c:v>
                </c:pt>
                <c:pt idx="129">
                  <c:v>6579.35</c:v>
                </c:pt>
                <c:pt idx="130">
                  <c:v>6544.3</c:v>
                </c:pt>
                <c:pt idx="131">
                  <c:v>6615.2</c:v>
                </c:pt>
                <c:pt idx="132">
                  <c:v>6602.5</c:v>
                </c:pt>
                <c:pt idx="133">
                  <c:v>6788.5</c:v>
                </c:pt>
                <c:pt idx="134">
                  <c:v>6719</c:v>
                </c:pt>
                <c:pt idx="135">
                  <c:v>6613</c:v>
                </c:pt>
                <c:pt idx="136">
                  <c:v>6790.3</c:v>
                </c:pt>
                <c:pt idx="137">
                  <c:v>6695.45</c:v>
                </c:pt>
                <c:pt idx="138">
                  <c:v>6709</c:v>
                </c:pt>
                <c:pt idx="139">
                  <c:v>6710.35</c:v>
                </c:pt>
                <c:pt idx="140">
                  <c:v>6814.35</c:v>
                </c:pt>
                <c:pt idx="141">
                  <c:v>6813.5</c:v>
                </c:pt>
                <c:pt idx="142">
                  <c:v>6793.55</c:v>
                </c:pt>
                <c:pt idx="143">
                  <c:v>6761</c:v>
                </c:pt>
                <c:pt idx="144">
                  <c:v>6837</c:v>
                </c:pt>
                <c:pt idx="145">
                  <c:v>6810</c:v>
                </c:pt>
                <c:pt idx="146">
                  <c:v>6616.95</c:v>
                </c:pt>
                <c:pt idx="147">
                  <c:v>6538.5</c:v>
                </c:pt>
                <c:pt idx="148">
                  <c:v>6571.65</c:v>
                </c:pt>
                <c:pt idx="149">
                  <c:v>6546.2</c:v>
                </c:pt>
                <c:pt idx="150">
                  <c:v>6610.15</c:v>
                </c:pt>
                <c:pt idx="151">
                  <c:v>6614</c:v>
                </c:pt>
                <c:pt idx="152">
                  <c:v>6507.5</c:v>
                </c:pt>
                <c:pt idx="153">
                  <c:v>6509.2</c:v>
                </c:pt>
                <c:pt idx="154">
                  <c:v>6569</c:v>
                </c:pt>
                <c:pt idx="155">
                  <c:v>6611.5</c:v>
                </c:pt>
                <c:pt idx="156">
                  <c:v>6769.15</c:v>
                </c:pt>
                <c:pt idx="157">
                  <c:v>6699.5</c:v>
                </c:pt>
                <c:pt idx="158">
                  <c:v>6702.35</c:v>
                </c:pt>
                <c:pt idx="159">
                  <c:v>6683.35</c:v>
                </c:pt>
                <c:pt idx="160">
                  <c:v>6755</c:v>
                </c:pt>
                <c:pt idx="161">
                  <c:v>6813.85</c:v>
                </c:pt>
                <c:pt idx="162">
                  <c:v>6953</c:v>
                </c:pt>
                <c:pt idx="163">
                  <c:v>6887</c:v>
                </c:pt>
                <c:pt idx="164">
                  <c:v>6805.8</c:v>
                </c:pt>
                <c:pt idx="165">
                  <c:v>6787.3</c:v>
                </c:pt>
                <c:pt idx="166">
                  <c:v>6694.5</c:v>
                </c:pt>
                <c:pt idx="167">
                  <c:v>6692</c:v>
                </c:pt>
                <c:pt idx="168">
                  <c:v>6712.5</c:v>
                </c:pt>
                <c:pt idx="169">
                  <c:v>6791.5</c:v>
                </c:pt>
                <c:pt idx="170">
                  <c:v>6748</c:v>
                </c:pt>
                <c:pt idx="171">
                  <c:v>6798</c:v>
                </c:pt>
                <c:pt idx="172">
                  <c:v>7033.8</c:v>
                </c:pt>
                <c:pt idx="173">
                  <c:v>6912.3</c:v>
                </c:pt>
                <c:pt idx="174">
                  <c:v>6904</c:v>
                </c:pt>
                <c:pt idx="175">
                  <c:v>7113.15</c:v>
                </c:pt>
                <c:pt idx="176">
                  <c:v>7050</c:v>
                </c:pt>
                <c:pt idx="177">
                  <c:v>7083</c:v>
                </c:pt>
                <c:pt idx="178">
                  <c:v>7076.1</c:v>
                </c:pt>
                <c:pt idx="179">
                  <c:v>7215.5</c:v>
                </c:pt>
                <c:pt idx="180">
                  <c:v>7302</c:v>
                </c:pt>
                <c:pt idx="181">
                  <c:v>7238.5</c:v>
                </c:pt>
                <c:pt idx="182">
                  <c:v>7356.5</c:v>
                </c:pt>
                <c:pt idx="183">
                  <c:v>7569.4</c:v>
                </c:pt>
                <c:pt idx="184">
                  <c:v>7688.15</c:v>
                </c:pt>
                <c:pt idx="185">
                  <c:v>7616.35</c:v>
                </c:pt>
                <c:pt idx="186">
                  <c:v>7679</c:v>
                </c:pt>
                <c:pt idx="187">
                  <c:v>7656.5</c:v>
                </c:pt>
                <c:pt idx="188">
                  <c:v>7634.85</c:v>
                </c:pt>
                <c:pt idx="189">
                  <c:v>7704.5</c:v>
                </c:pt>
                <c:pt idx="190">
                  <c:v>7712</c:v>
                </c:pt>
                <c:pt idx="191">
                  <c:v>7724</c:v>
                </c:pt>
                <c:pt idx="192">
                  <c:v>7753</c:v>
                </c:pt>
                <c:pt idx="193">
                  <c:v>7813.35</c:v>
                </c:pt>
                <c:pt idx="194">
                  <c:v>7892.85</c:v>
                </c:pt>
                <c:pt idx="195">
                  <c:v>7826.15</c:v>
                </c:pt>
                <c:pt idx="196">
                  <c:v>7753.15</c:v>
                </c:pt>
                <c:pt idx="197">
                  <c:v>7764.5</c:v>
                </c:pt>
                <c:pt idx="198">
                  <c:v>7845.4</c:v>
                </c:pt>
                <c:pt idx="199">
                  <c:v>7803.35</c:v>
                </c:pt>
                <c:pt idx="200">
                  <c:v>7918.5</c:v>
                </c:pt>
                <c:pt idx="201">
                  <c:v>7914</c:v>
                </c:pt>
                <c:pt idx="202">
                  <c:v>8129.5</c:v>
                </c:pt>
                <c:pt idx="203">
                  <c:v>8129.5</c:v>
                </c:pt>
                <c:pt idx="204">
                  <c:v>7951.5</c:v>
                </c:pt>
                <c:pt idx="205">
                  <c:v>7983.15</c:v>
                </c:pt>
                <c:pt idx="206">
                  <c:v>7983</c:v>
                </c:pt>
                <c:pt idx="207">
                  <c:v>7960.5</c:v>
                </c:pt>
                <c:pt idx="208">
                  <c:v>7972.5</c:v>
                </c:pt>
                <c:pt idx="209">
                  <c:v>7986.5</c:v>
                </c:pt>
                <c:pt idx="210">
                  <c:v>8014.3</c:v>
                </c:pt>
                <c:pt idx="211">
                  <c:v>8014.1</c:v>
                </c:pt>
                <c:pt idx="212">
                  <c:v>7984.5</c:v>
                </c:pt>
                <c:pt idx="213">
                  <c:v>7957</c:v>
                </c:pt>
                <c:pt idx="214">
                  <c:v>7894.85</c:v>
                </c:pt>
                <c:pt idx="215">
                  <c:v>7895</c:v>
                </c:pt>
                <c:pt idx="216">
                  <c:v>7827.15</c:v>
                </c:pt>
                <c:pt idx="217">
                  <c:v>7755.5</c:v>
                </c:pt>
                <c:pt idx="218">
                  <c:v>7832.35</c:v>
                </c:pt>
                <c:pt idx="219">
                  <c:v>7832.5</c:v>
                </c:pt>
                <c:pt idx="220">
                  <c:v>8007</c:v>
                </c:pt>
                <c:pt idx="221">
                  <c:v>8157.6</c:v>
                </c:pt>
                <c:pt idx="222">
                  <c:v>8279.2999999999993</c:v>
                </c:pt>
                <c:pt idx="223">
                  <c:v>8292.15</c:v>
                </c:pt>
                <c:pt idx="224">
                  <c:v>8416.5</c:v>
                </c:pt>
                <c:pt idx="225">
                  <c:v>8423.85</c:v>
                </c:pt>
                <c:pt idx="226">
                  <c:v>8413.5</c:v>
                </c:pt>
                <c:pt idx="227">
                  <c:v>8649.75</c:v>
                </c:pt>
                <c:pt idx="228">
                  <c:v>9067.35</c:v>
                </c:pt>
                <c:pt idx="229">
                  <c:v>9158</c:v>
                </c:pt>
                <c:pt idx="230">
                  <c:v>9340.2000000000007</c:v>
                </c:pt>
                <c:pt idx="231">
                  <c:v>9614.2999999999993</c:v>
                </c:pt>
                <c:pt idx="232">
                  <c:v>9089.15</c:v>
                </c:pt>
                <c:pt idx="233">
                  <c:v>9213.2999999999993</c:v>
                </c:pt>
                <c:pt idx="234">
                  <c:v>9266</c:v>
                </c:pt>
                <c:pt idx="235">
                  <c:v>8786.5</c:v>
                </c:pt>
                <c:pt idx="236">
                  <c:v>8992.5</c:v>
                </c:pt>
                <c:pt idx="237">
                  <c:v>8895</c:v>
                </c:pt>
                <c:pt idx="238">
                  <c:v>8939</c:v>
                </c:pt>
                <c:pt idx="239">
                  <c:v>9062.5</c:v>
                </c:pt>
                <c:pt idx="240">
                  <c:v>9147.5</c:v>
                </c:pt>
                <c:pt idx="241">
                  <c:v>9147.5</c:v>
                </c:pt>
                <c:pt idx="242">
                  <c:v>9026.7999999999993</c:v>
                </c:pt>
                <c:pt idx="243">
                  <c:v>9090</c:v>
                </c:pt>
                <c:pt idx="244">
                  <c:v>9098.5</c:v>
                </c:pt>
                <c:pt idx="245">
                  <c:v>9016.5</c:v>
                </c:pt>
                <c:pt idx="246">
                  <c:v>9016.2000000000007</c:v>
                </c:pt>
                <c:pt idx="247">
                  <c:v>8781</c:v>
                </c:pt>
                <c:pt idx="248">
                  <c:v>8942.35</c:v>
                </c:pt>
                <c:pt idx="249">
                  <c:v>8788.5</c:v>
                </c:pt>
                <c:pt idx="250">
                  <c:v>8850.65</c:v>
                </c:pt>
                <c:pt idx="251">
                  <c:v>8984.2999999999993</c:v>
                </c:pt>
                <c:pt idx="252">
                  <c:v>9001.5</c:v>
                </c:pt>
                <c:pt idx="253">
                  <c:v>8901.15</c:v>
                </c:pt>
                <c:pt idx="254">
                  <c:v>8904</c:v>
                </c:pt>
                <c:pt idx="255">
                  <c:v>9011</c:v>
                </c:pt>
                <c:pt idx="256">
                  <c:v>9297.4</c:v>
                </c:pt>
                <c:pt idx="257">
                  <c:v>9415</c:v>
                </c:pt>
                <c:pt idx="258">
                  <c:v>9396.5</c:v>
                </c:pt>
                <c:pt idx="259">
                  <c:v>9382.5</c:v>
                </c:pt>
                <c:pt idx="260">
                  <c:v>9475.5</c:v>
                </c:pt>
                <c:pt idx="261">
                  <c:v>9758.2000000000007</c:v>
                </c:pt>
                <c:pt idx="262">
                  <c:v>9898.25</c:v>
                </c:pt>
                <c:pt idx="263">
                  <c:v>9832.5</c:v>
                </c:pt>
                <c:pt idx="264">
                  <c:v>9990</c:v>
                </c:pt>
                <c:pt idx="265">
                  <c:v>9960.7999999999993</c:v>
                </c:pt>
                <c:pt idx="266">
                  <c:v>9991.5</c:v>
                </c:pt>
                <c:pt idx="267">
                  <c:v>10025.5</c:v>
                </c:pt>
                <c:pt idx="268">
                  <c:v>10724.5</c:v>
                </c:pt>
                <c:pt idx="269">
                  <c:v>10527.85</c:v>
                </c:pt>
                <c:pt idx="270">
                  <c:v>10537</c:v>
                </c:pt>
                <c:pt idx="271">
                  <c:v>10537</c:v>
                </c:pt>
                <c:pt idx="272">
                  <c:v>10257.15</c:v>
                </c:pt>
                <c:pt idx="273">
                  <c:v>10465</c:v>
                </c:pt>
                <c:pt idx="274">
                  <c:v>10114.65</c:v>
                </c:pt>
                <c:pt idx="275">
                  <c:v>10086.15</c:v>
                </c:pt>
                <c:pt idx="276">
                  <c:v>9868.15</c:v>
                </c:pt>
                <c:pt idx="277">
                  <c:v>9943.15</c:v>
                </c:pt>
                <c:pt idx="278">
                  <c:v>9965</c:v>
                </c:pt>
                <c:pt idx="279">
                  <c:v>10032.65</c:v>
                </c:pt>
                <c:pt idx="280">
                  <c:v>9271.35</c:v>
                </c:pt>
                <c:pt idx="281">
                  <c:v>9382.5</c:v>
                </c:pt>
                <c:pt idx="282">
                  <c:v>9580</c:v>
                </c:pt>
                <c:pt idx="283">
                  <c:v>9709.15</c:v>
                </c:pt>
                <c:pt idx="284">
                  <c:v>9697.15</c:v>
                </c:pt>
                <c:pt idx="285">
                  <c:v>9781</c:v>
                </c:pt>
                <c:pt idx="286">
                  <c:v>9419.35</c:v>
                </c:pt>
                <c:pt idx="287">
                  <c:v>9226.6</c:v>
                </c:pt>
                <c:pt idx="288">
                  <c:v>9148.65</c:v>
                </c:pt>
                <c:pt idx="289">
                  <c:v>8893.85</c:v>
                </c:pt>
                <c:pt idx="290">
                  <c:v>9301.6</c:v>
                </c:pt>
                <c:pt idx="291">
                  <c:v>9378.35</c:v>
                </c:pt>
                <c:pt idx="292">
                  <c:v>9362.35</c:v>
                </c:pt>
                <c:pt idx="293">
                  <c:v>9314.85</c:v>
                </c:pt>
                <c:pt idx="294">
                  <c:v>9528.1</c:v>
                </c:pt>
                <c:pt idx="295">
                  <c:v>9332.1</c:v>
                </c:pt>
                <c:pt idx="296">
                  <c:v>9364.11</c:v>
                </c:pt>
                <c:pt idx="297">
                  <c:v>9441.1</c:v>
                </c:pt>
                <c:pt idx="298">
                  <c:v>9330.75</c:v>
                </c:pt>
                <c:pt idx="299">
                  <c:v>9226.35</c:v>
                </c:pt>
                <c:pt idx="300">
                  <c:v>9369.1</c:v>
                </c:pt>
                <c:pt idx="301">
                  <c:v>9626.65</c:v>
                </c:pt>
                <c:pt idx="302">
                  <c:v>9406.75</c:v>
                </c:pt>
                <c:pt idx="303">
                  <c:v>9488.1</c:v>
                </c:pt>
                <c:pt idx="304">
                  <c:v>9348.35</c:v>
                </c:pt>
                <c:pt idx="305">
                  <c:v>9145.4</c:v>
                </c:pt>
                <c:pt idx="306">
                  <c:v>9105.9</c:v>
                </c:pt>
                <c:pt idx="307">
                  <c:v>9254.85</c:v>
                </c:pt>
                <c:pt idx="308">
                  <c:v>9284.2999999999993</c:v>
                </c:pt>
                <c:pt idx="309">
                  <c:v>9372.35</c:v>
                </c:pt>
                <c:pt idx="310">
                  <c:v>9262.85</c:v>
                </c:pt>
                <c:pt idx="311">
                  <c:v>9173.85</c:v>
                </c:pt>
                <c:pt idx="312">
                  <c:v>9040.2999999999993</c:v>
                </c:pt>
                <c:pt idx="313">
                  <c:v>9257.35</c:v>
                </c:pt>
                <c:pt idx="314">
                  <c:v>9176.85</c:v>
                </c:pt>
                <c:pt idx="315">
                  <c:v>9052.4500000000007</c:v>
                </c:pt>
                <c:pt idx="316">
                  <c:v>9289.35</c:v>
                </c:pt>
                <c:pt idx="317">
                  <c:v>9604.6</c:v>
                </c:pt>
                <c:pt idx="318">
                  <c:v>9584.65</c:v>
                </c:pt>
                <c:pt idx="319">
                  <c:v>9660.35</c:v>
                </c:pt>
                <c:pt idx="320">
                  <c:v>9970.65</c:v>
                </c:pt>
                <c:pt idx="321">
                  <c:v>10499.6</c:v>
                </c:pt>
                <c:pt idx="322">
                  <c:v>10651</c:v>
                </c:pt>
                <c:pt idx="323">
                  <c:v>10160</c:v>
                </c:pt>
                <c:pt idx="324">
                  <c:v>10050.85</c:v>
                </c:pt>
                <c:pt idx="325">
                  <c:v>10049.85</c:v>
                </c:pt>
                <c:pt idx="326">
                  <c:v>9985.35</c:v>
                </c:pt>
                <c:pt idx="327">
                  <c:v>9667.15</c:v>
                </c:pt>
                <c:pt idx="328">
                  <c:v>9857.75</c:v>
                </c:pt>
                <c:pt idx="329">
                  <c:v>9872.35</c:v>
                </c:pt>
                <c:pt idx="330">
                  <c:v>9817.15</c:v>
                </c:pt>
                <c:pt idx="331">
                  <c:v>9825</c:v>
                </c:pt>
                <c:pt idx="332">
                  <c:v>9784.9</c:v>
                </c:pt>
                <c:pt idx="333">
                  <c:v>9882.65</c:v>
                </c:pt>
                <c:pt idx="334">
                  <c:v>9999.85</c:v>
                </c:pt>
                <c:pt idx="335">
                  <c:v>9790.85</c:v>
                </c:pt>
                <c:pt idx="336">
                  <c:v>9850</c:v>
                </c:pt>
                <c:pt idx="337">
                  <c:v>9844.75</c:v>
                </c:pt>
                <c:pt idx="338">
                  <c:v>9679.9</c:v>
                </c:pt>
                <c:pt idx="339">
                  <c:v>9494.85</c:v>
                </c:pt>
                <c:pt idx="340">
                  <c:v>9449.85</c:v>
                </c:pt>
                <c:pt idx="341">
                  <c:v>9729.5</c:v>
                </c:pt>
                <c:pt idx="342">
                  <c:v>9825.5</c:v>
                </c:pt>
                <c:pt idx="343">
                  <c:v>9851</c:v>
                </c:pt>
                <c:pt idx="344">
                  <c:v>9931.85</c:v>
                </c:pt>
                <c:pt idx="345">
                  <c:v>9751</c:v>
                </c:pt>
                <c:pt idx="346">
                  <c:v>9602.65</c:v>
                </c:pt>
                <c:pt idx="347">
                  <c:v>9570.25</c:v>
                </c:pt>
                <c:pt idx="348">
                  <c:v>9519.85</c:v>
                </c:pt>
                <c:pt idx="349">
                  <c:v>9558.1</c:v>
                </c:pt>
                <c:pt idx="350">
                  <c:v>9646.5</c:v>
                </c:pt>
                <c:pt idx="351">
                  <c:v>9555.4</c:v>
                </c:pt>
                <c:pt idx="352">
                  <c:v>9577.5</c:v>
                </c:pt>
                <c:pt idx="353">
                  <c:v>9434.85</c:v>
                </c:pt>
                <c:pt idx="354">
                  <c:v>9406.35</c:v>
                </c:pt>
                <c:pt idx="355">
                  <c:v>9214.35</c:v>
                </c:pt>
                <c:pt idx="356">
                  <c:v>9505.5</c:v>
                </c:pt>
                <c:pt idx="357">
                  <c:v>9462.85</c:v>
                </c:pt>
                <c:pt idx="358">
                  <c:v>9520.9</c:v>
                </c:pt>
                <c:pt idx="359">
                  <c:v>9638.85</c:v>
                </c:pt>
                <c:pt idx="360">
                  <c:v>9605.5</c:v>
                </c:pt>
                <c:pt idx="361">
                  <c:v>9652.35</c:v>
                </c:pt>
                <c:pt idx="362">
                  <c:v>9712.5</c:v>
                </c:pt>
                <c:pt idx="363">
                  <c:v>9788.35</c:v>
                </c:pt>
                <c:pt idx="364">
                  <c:v>9708.1</c:v>
                </c:pt>
                <c:pt idx="365">
                  <c:v>9542.6</c:v>
                </c:pt>
                <c:pt idx="366">
                  <c:v>9664.6</c:v>
                </c:pt>
                <c:pt idx="367">
                  <c:v>9972.1</c:v>
                </c:pt>
                <c:pt idx="368">
                  <c:v>9748.85</c:v>
                </c:pt>
                <c:pt idx="369">
                  <c:v>9685.35</c:v>
                </c:pt>
                <c:pt idx="370">
                  <c:v>9863.85</c:v>
                </c:pt>
                <c:pt idx="371">
                  <c:v>10018.1</c:v>
                </c:pt>
                <c:pt idx="372">
                  <c:v>9762.85</c:v>
                </c:pt>
                <c:pt idx="373">
                  <c:v>9835.6</c:v>
                </c:pt>
                <c:pt idx="374">
                  <c:v>9962.35</c:v>
                </c:pt>
                <c:pt idx="375">
                  <c:v>9872</c:v>
                </c:pt>
                <c:pt idx="376">
                  <c:v>9617.5</c:v>
                </c:pt>
                <c:pt idx="377">
                  <c:v>9700.5</c:v>
                </c:pt>
                <c:pt idx="378">
                  <c:v>9877.35</c:v>
                </c:pt>
                <c:pt idx="379">
                  <c:v>9782.5</c:v>
                </c:pt>
                <c:pt idx="380">
                  <c:v>9849.85</c:v>
                </c:pt>
                <c:pt idx="381">
                  <c:v>9757.65</c:v>
                </c:pt>
                <c:pt idx="382">
                  <c:v>9880.85</c:v>
                </c:pt>
                <c:pt idx="383">
                  <c:v>10220</c:v>
                </c:pt>
                <c:pt idx="384">
                  <c:v>9880</c:v>
                </c:pt>
                <c:pt idx="385">
                  <c:v>10017.35</c:v>
                </c:pt>
                <c:pt idx="386">
                  <c:v>10045.25</c:v>
                </c:pt>
                <c:pt idx="387">
                  <c:v>10007.5</c:v>
                </c:pt>
                <c:pt idx="388">
                  <c:v>9959.75</c:v>
                </c:pt>
                <c:pt idx="389">
                  <c:v>10018.85</c:v>
                </c:pt>
                <c:pt idx="390">
                  <c:v>10004</c:v>
                </c:pt>
                <c:pt idx="391">
                  <c:v>9982.65</c:v>
                </c:pt>
                <c:pt idx="392">
                  <c:v>9972.85</c:v>
                </c:pt>
                <c:pt idx="393">
                  <c:v>9975</c:v>
                </c:pt>
                <c:pt idx="394">
                  <c:v>10257.4</c:v>
                </c:pt>
                <c:pt idx="395">
                  <c:v>10470</c:v>
                </c:pt>
                <c:pt idx="396">
                  <c:v>10729.85</c:v>
                </c:pt>
                <c:pt idx="397">
                  <c:v>10160.9</c:v>
                </c:pt>
                <c:pt idx="398">
                  <c:v>10050.85</c:v>
                </c:pt>
                <c:pt idx="399">
                  <c:v>10052</c:v>
                </c:pt>
                <c:pt idx="400">
                  <c:v>9877.65</c:v>
                </c:pt>
                <c:pt idx="401">
                  <c:v>9825.15</c:v>
                </c:pt>
                <c:pt idx="402">
                  <c:v>10100.35</c:v>
                </c:pt>
                <c:pt idx="403">
                  <c:v>10165.65</c:v>
                </c:pt>
                <c:pt idx="404">
                  <c:v>10172.85</c:v>
                </c:pt>
                <c:pt idx="405">
                  <c:v>10341</c:v>
                </c:pt>
                <c:pt idx="406">
                  <c:v>10310.85</c:v>
                </c:pt>
                <c:pt idx="407">
                  <c:v>10326.75</c:v>
                </c:pt>
                <c:pt idx="408">
                  <c:v>10226.15</c:v>
                </c:pt>
                <c:pt idx="409">
                  <c:v>10349</c:v>
                </c:pt>
                <c:pt idx="410">
                  <c:v>10390.1</c:v>
                </c:pt>
                <c:pt idx="411">
                  <c:v>10367.36</c:v>
                </c:pt>
                <c:pt idx="412">
                  <c:v>10301.25</c:v>
                </c:pt>
                <c:pt idx="413">
                  <c:v>10425.85</c:v>
                </c:pt>
                <c:pt idx="414">
                  <c:v>10350.5</c:v>
                </c:pt>
                <c:pt idx="415">
                  <c:v>10292</c:v>
                </c:pt>
                <c:pt idx="416">
                  <c:v>10235.5</c:v>
                </c:pt>
                <c:pt idx="417">
                  <c:v>10201</c:v>
                </c:pt>
                <c:pt idx="418">
                  <c:v>10290.35</c:v>
                </c:pt>
                <c:pt idx="419">
                  <c:v>10380.75</c:v>
                </c:pt>
                <c:pt idx="420">
                  <c:v>10215</c:v>
                </c:pt>
                <c:pt idx="421">
                  <c:v>10267.799999999999</c:v>
                </c:pt>
                <c:pt idx="422">
                  <c:v>9783.65</c:v>
                </c:pt>
                <c:pt idx="423">
                  <c:v>9863.35</c:v>
                </c:pt>
                <c:pt idx="424">
                  <c:v>9907.5</c:v>
                </c:pt>
                <c:pt idx="425">
                  <c:v>9695.85</c:v>
                </c:pt>
                <c:pt idx="426">
                  <c:v>9510.85</c:v>
                </c:pt>
                <c:pt idx="427">
                  <c:v>9474</c:v>
                </c:pt>
                <c:pt idx="428">
                  <c:v>9540.5</c:v>
                </c:pt>
                <c:pt idx="429">
                  <c:v>9160</c:v>
                </c:pt>
                <c:pt idx="430">
                  <c:v>9347.35</c:v>
                </c:pt>
                <c:pt idx="431">
                  <c:v>9365.85</c:v>
                </c:pt>
                <c:pt idx="432">
                  <c:v>9018.2999999999993</c:v>
                </c:pt>
                <c:pt idx="433">
                  <c:v>9255.2999999999993</c:v>
                </c:pt>
                <c:pt idx="434">
                  <c:v>9386.1</c:v>
                </c:pt>
                <c:pt idx="435">
                  <c:v>9264.25</c:v>
                </c:pt>
                <c:pt idx="436">
                  <c:v>9460.35</c:v>
                </c:pt>
                <c:pt idx="437">
                  <c:v>9588.35</c:v>
                </c:pt>
                <c:pt idx="438">
                  <c:v>9460.15</c:v>
                </c:pt>
                <c:pt idx="439">
                  <c:v>9286</c:v>
                </c:pt>
                <c:pt idx="440">
                  <c:v>9345.35</c:v>
                </c:pt>
                <c:pt idx="441">
                  <c:v>9537.35</c:v>
                </c:pt>
                <c:pt idx="442">
                  <c:v>9500.35</c:v>
                </c:pt>
                <c:pt idx="443">
                  <c:v>9711.85</c:v>
                </c:pt>
                <c:pt idx="444">
                  <c:v>9611</c:v>
                </c:pt>
                <c:pt idx="445">
                  <c:v>9690.85</c:v>
                </c:pt>
                <c:pt idx="446">
                  <c:v>9629</c:v>
                </c:pt>
                <c:pt idx="447">
                  <c:v>9289.5</c:v>
                </c:pt>
                <c:pt idx="448">
                  <c:v>9262.6</c:v>
                </c:pt>
                <c:pt idx="449">
                  <c:v>9256.5</c:v>
                </c:pt>
                <c:pt idx="450">
                  <c:v>9079.9</c:v>
                </c:pt>
                <c:pt idx="451">
                  <c:v>8989.35</c:v>
                </c:pt>
                <c:pt idx="452">
                  <c:v>8995.64</c:v>
                </c:pt>
                <c:pt idx="453">
                  <c:v>8773.65</c:v>
                </c:pt>
                <c:pt idx="454">
                  <c:v>8396.85</c:v>
                </c:pt>
                <c:pt idx="455">
                  <c:v>8352.5</c:v>
                </c:pt>
                <c:pt idx="456">
                  <c:v>8501</c:v>
                </c:pt>
                <c:pt idx="457">
                  <c:v>8445.65</c:v>
                </c:pt>
                <c:pt idx="458">
                  <c:v>8242.65</c:v>
                </c:pt>
                <c:pt idx="459">
                  <c:v>8035.15</c:v>
                </c:pt>
                <c:pt idx="460">
                  <c:v>7806.65</c:v>
                </c:pt>
                <c:pt idx="461">
                  <c:v>7525.35</c:v>
                </c:pt>
                <c:pt idx="462">
                  <c:v>7834</c:v>
                </c:pt>
                <c:pt idx="463">
                  <c:v>7622.5</c:v>
                </c:pt>
                <c:pt idx="464">
                  <c:v>7370.45</c:v>
                </c:pt>
                <c:pt idx="465">
                  <c:v>7266</c:v>
                </c:pt>
                <c:pt idx="466">
                  <c:v>7216</c:v>
                </c:pt>
                <c:pt idx="467">
                  <c:v>7319</c:v>
                </c:pt>
                <c:pt idx="468">
                  <c:v>7281</c:v>
                </c:pt>
                <c:pt idx="469">
                  <c:v>7357.85</c:v>
                </c:pt>
                <c:pt idx="470">
                  <c:v>7231.25</c:v>
                </c:pt>
                <c:pt idx="471">
                  <c:v>7463.6</c:v>
                </c:pt>
                <c:pt idx="472">
                  <c:v>7520.1</c:v>
                </c:pt>
                <c:pt idx="473">
                  <c:v>7551.35</c:v>
                </c:pt>
                <c:pt idx="474">
                  <c:v>7765.6</c:v>
                </c:pt>
                <c:pt idx="475">
                  <c:v>7929.75</c:v>
                </c:pt>
                <c:pt idx="476">
                  <c:v>7818.5</c:v>
                </c:pt>
                <c:pt idx="477">
                  <c:v>7773.65</c:v>
                </c:pt>
                <c:pt idx="478">
                  <c:v>7641</c:v>
                </c:pt>
                <c:pt idx="479">
                  <c:v>7834.65</c:v>
                </c:pt>
                <c:pt idx="480">
                  <c:v>7971.4</c:v>
                </c:pt>
                <c:pt idx="481">
                  <c:v>7975.5</c:v>
                </c:pt>
                <c:pt idx="482">
                  <c:v>8139</c:v>
                </c:pt>
                <c:pt idx="483">
                  <c:v>7865.1</c:v>
                </c:pt>
                <c:pt idx="484">
                  <c:v>7974.85</c:v>
                </c:pt>
                <c:pt idx="485">
                  <c:v>7925.4</c:v>
                </c:pt>
                <c:pt idx="486">
                  <c:v>8045.1</c:v>
                </c:pt>
                <c:pt idx="487">
                  <c:v>8075.95</c:v>
                </c:pt>
                <c:pt idx="488">
                  <c:v>8170.6</c:v>
                </c:pt>
                <c:pt idx="489">
                  <c:v>8058.1</c:v>
                </c:pt>
                <c:pt idx="490">
                  <c:v>8166.85</c:v>
                </c:pt>
                <c:pt idx="491">
                  <c:v>7891</c:v>
                </c:pt>
                <c:pt idx="492">
                  <c:v>7719.75</c:v>
                </c:pt>
                <c:pt idx="493">
                  <c:v>7701</c:v>
                </c:pt>
                <c:pt idx="494">
                  <c:v>7652.25</c:v>
                </c:pt>
                <c:pt idx="495">
                  <c:v>7706</c:v>
                </c:pt>
                <c:pt idx="496">
                  <c:v>7729</c:v>
                </c:pt>
                <c:pt idx="497">
                  <c:v>7905.5</c:v>
                </c:pt>
                <c:pt idx="498">
                  <c:v>8025</c:v>
                </c:pt>
                <c:pt idx="499">
                  <c:v>8229.85</c:v>
                </c:pt>
                <c:pt idx="500">
                  <c:v>7862.35</c:v>
                </c:pt>
                <c:pt idx="501">
                  <c:v>7805.85</c:v>
                </c:pt>
                <c:pt idx="502">
                  <c:v>7771.15</c:v>
                </c:pt>
                <c:pt idx="503">
                  <c:v>7795.5</c:v>
                </c:pt>
                <c:pt idx="504">
                  <c:v>7796</c:v>
                </c:pt>
                <c:pt idx="505">
                  <c:v>7738.75</c:v>
                </c:pt>
                <c:pt idx="506">
                  <c:v>7448.65</c:v>
                </c:pt>
                <c:pt idx="507">
                  <c:v>7421.85</c:v>
                </c:pt>
                <c:pt idx="508">
                  <c:v>7519.85</c:v>
                </c:pt>
                <c:pt idx="509">
                  <c:v>7660.25</c:v>
                </c:pt>
                <c:pt idx="510">
                  <c:v>7523.15</c:v>
                </c:pt>
                <c:pt idx="511">
                  <c:v>7595.6</c:v>
                </c:pt>
                <c:pt idx="512">
                  <c:v>7660.5</c:v>
                </c:pt>
                <c:pt idx="513">
                  <c:v>7660.5</c:v>
                </c:pt>
                <c:pt idx="514">
                  <c:v>7743.65</c:v>
                </c:pt>
                <c:pt idx="515">
                  <c:v>7652.65</c:v>
                </c:pt>
                <c:pt idx="516">
                  <c:v>7587</c:v>
                </c:pt>
                <c:pt idx="517">
                  <c:v>7625.5</c:v>
                </c:pt>
                <c:pt idx="518">
                  <c:v>7662.5</c:v>
                </c:pt>
                <c:pt idx="519">
                  <c:v>7647.35</c:v>
                </c:pt>
                <c:pt idx="520">
                  <c:v>7482.85</c:v>
                </c:pt>
                <c:pt idx="521">
                  <c:v>7455.6</c:v>
                </c:pt>
                <c:pt idx="522">
                  <c:v>7585.5</c:v>
                </c:pt>
                <c:pt idx="523">
                  <c:v>7540</c:v>
                </c:pt>
                <c:pt idx="524">
                  <c:v>7534.85</c:v>
                </c:pt>
                <c:pt idx="525">
                  <c:v>7762</c:v>
                </c:pt>
                <c:pt idx="526">
                  <c:v>7775.85</c:v>
                </c:pt>
                <c:pt idx="527">
                  <c:v>7522.5</c:v>
                </c:pt>
                <c:pt idx="528">
                  <c:v>7742.35</c:v>
                </c:pt>
                <c:pt idx="529">
                  <c:v>7702.5</c:v>
                </c:pt>
                <c:pt idx="530">
                  <c:v>7509.5</c:v>
                </c:pt>
                <c:pt idx="531">
                  <c:v>7953.85</c:v>
                </c:pt>
                <c:pt idx="532">
                  <c:v>7973</c:v>
                </c:pt>
                <c:pt idx="533">
                  <c:v>8033.85</c:v>
                </c:pt>
                <c:pt idx="534">
                  <c:v>8062.5</c:v>
                </c:pt>
                <c:pt idx="535">
                  <c:v>8345.5</c:v>
                </c:pt>
                <c:pt idx="536">
                  <c:v>8342.85</c:v>
                </c:pt>
                <c:pt idx="537">
                  <c:v>8314.5</c:v>
                </c:pt>
                <c:pt idx="538">
                  <c:v>8155</c:v>
                </c:pt>
                <c:pt idx="539">
                  <c:v>7900.35</c:v>
                </c:pt>
                <c:pt idx="540">
                  <c:v>7993.5</c:v>
                </c:pt>
                <c:pt idx="541">
                  <c:v>7962</c:v>
                </c:pt>
                <c:pt idx="542">
                  <c:v>8002.85</c:v>
                </c:pt>
                <c:pt idx="543">
                  <c:v>7965.3</c:v>
                </c:pt>
                <c:pt idx="544">
                  <c:v>8035.25</c:v>
                </c:pt>
                <c:pt idx="545">
                  <c:v>8197</c:v>
                </c:pt>
                <c:pt idx="546">
                  <c:v>8216.5</c:v>
                </c:pt>
                <c:pt idx="547">
                  <c:v>8440</c:v>
                </c:pt>
                <c:pt idx="548">
                  <c:v>8355.25</c:v>
                </c:pt>
                <c:pt idx="549">
                  <c:v>8333.5</c:v>
                </c:pt>
                <c:pt idx="550">
                  <c:v>8537</c:v>
                </c:pt>
                <c:pt idx="551">
                  <c:v>8371</c:v>
                </c:pt>
                <c:pt idx="552">
                  <c:v>8380.5</c:v>
                </c:pt>
                <c:pt idx="553">
                  <c:v>8414.5</c:v>
                </c:pt>
                <c:pt idx="554">
                  <c:v>8382.65</c:v>
                </c:pt>
                <c:pt idx="555">
                  <c:v>8195.2199999999993</c:v>
                </c:pt>
                <c:pt idx="556">
                  <c:v>8301.5</c:v>
                </c:pt>
                <c:pt idx="557">
                  <c:v>8327</c:v>
                </c:pt>
                <c:pt idx="558">
                  <c:v>8290.25</c:v>
                </c:pt>
                <c:pt idx="559">
                  <c:v>8450.5</c:v>
                </c:pt>
                <c:pt idx="560">
                  <c:v>8394.5</c:v>
                </c:pt>
                <c:pt idx="561">
                  <c:v>8389.85</c:v>
                </c:pt>
                <c:pt idx="562">
                  <c:v>8208.75</c:v>
                </c:pt>
              </c:numCache>
            </c:numRef>
          </c:val>
          <c:smooth val="0"/>
          <c:extLst xmlns:c15="http://schemas.microsoft.com/office/drawing/2012/chart">
            <c:ext xmlns:c16="http://schemas.microsoft.com/office/drawing/2014/chart" uri="{C3380CC4-5D6E-409C-BE32-E72D297353CC}">
              <c16:uniqueId val="{00000002-59BD-4501-B69E-5B0E7865A95C}"/>
            </c:ext>
          </c:extLst>
        </c:ser>
        <c:dLbls>
          <c:showLegendKey val="0"/>
          <c:showVal val="0"/>
          <c:showCatName val="0"/>
          <c:showSerName val="0"/>
          <c:showPercent val="0"/>
          <c:showBubbleSize val="0"/>
        </c:dLbls>
        <c:smooth val="0"/>
        <c:axId val="208051600"/>
        <c:axId val="208051992"/>
        <c:extLst/>
      </c:lineChart>
      <c:dateAx>
        <c:axId val="208051600"/>
        <c:scaling>
          <c:orientation val="minMax"/>
          <c:max val="44931"/>
          <c:min val="44562"/>
        </c:scaling>
        <c:delete val="0"/>
        <c:axPos val="b"/>
        <c:numFmt formatCode="[$-409]mmm\-yy;@" sourceLinked="0"/>
        <c:majorTickMark val="out"/>
        <c:minorTickMark val="none"/>
        <c:tickLblPos val="low"/>
        <c:spPr>
          <a:ln w="12700">
            <a:solidFill>
              <a:schemeClr val="bg1">
                <a:lumMod val="50000"/>
              </a:schemeClr>
            </a:solidFill>
          </a:ln>
        </c:spPr>
        <c:crossAx val="208051992"/>
        <c:crosses val="autoZero"/>
        <c:auto val="1"/>
        <c:lblOffset val="100"/>
        <c:baseTimeUnit val="days"/>
        <c:majorUnit val="2"/>
        <c:majorTimeUnit val="months"/>
      </c:dateAx>
      <c:valAx>
        <c:axId val="208051992"/>
        <c:scaling>
          <c:orientation val="minMax"/>
          <c:min val="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1600"/>
        <c:crossesAt val="40179"/>
        <c:crossBetween val="between"/>
      </c:valAx>
      <c:spPr>
        <a:noFill/>
        <a:ln w="25400">
          <a:noFill/>
        </a:ln>
      </c:spPr>
    </c:plotArea>
    <c:legend>
      <c:legendPos val="t"/>
      <c:layout>
        <c:manualLayout>
          <c:xMode val="edge"/>
          <c:yMode val="edge"/>
          <c:x val="0.16636834359888056"/>
          <c:y val="0.88955953382996256"/>
          <c:w val="0.65826208370831241"/>
          <c:h val="0.1041567791244704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3496395437367745E-2"/>
          <c:y val="4.3421387793436329E-2"/>
          <c:w val="0.82443770468658117"/>
          <c:h val="0.7385885277767843"/>
        </c:manualLayout>
      </c:layout>
      <c:lineChart>
        <c:grouping val="standard"/>
        <c:varyColors val="0"/>
        <c:ser>
          <c:idx val="0"/>
          <c:order val="0"/>
          <c:tx>
            <c:strRef>
              <c:f>Graph!$B$1</c:f>
              <c:strCache>
                <c:ptCount val="1"/>
                <c:pt idx="0">
                  <c:v>CBOT Wheat</c:v>
                </c:pt>
              </c:strCache>
            </c:strRef>
          </c:tx>
          <c:spPr>
            <a:ln w="19050">
              <a:solidFill>
                <a:schemeClr val="accent2"/>
              </a:solidFill>
            </a:ln>
          </c:spPr>
          <c:marker>
            <c:symbol val="none"/>
          </c:marker>
          <c:dLbls>
            <c:dLbl>
              <c:idx val="1"/>
              <c:layout>
                <c:manualLayout>
                  <c:x val="-1.4534317185920595E-2"/>
                  <c:y val="-6.865938310993124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971-4C8A-A788-7AD868AC3089}"/>
                </c:ext>
              </c:extLst>
            </c:dLbl>
            <c:dLbl>
              <c:idx val="506"/>
              <c:layout>
                <c:manualLayout>
                  <c:x val="-2.2953276491870248E-2"/>
                  <c:y val="6.865938310993119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971-4C8A-A788-7AD868AC3089}"/>
                </c:ext>
              </c:extLst>
            </c:dLbl>
            <c:dLbl>
              <c:idx val="759"/>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971-4C8A-A788-7AD868AC3089}"/>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Graph!$A$2:$A$853</c:f>
              <c:numCache>
                <c:formatCode>m/d/yyyy</c:formatCode>
                <c:ptCount val="852"/>
                <c:pt idx="0">
                  <c:v>44931</c:v>
                </c:pt>
                <c:pt idx="1">
                  <c:v>44930</c:v>
                </c:pt>
                <c:pt idx="2">
                  <c:v>44929</c:v>
                </c:pt>
                <c:pt idx="3">
                  <c:v>44925</c:v>
                </c:pt>
                <c:pt idx="4">
                  <c:v>44924</c:v>
                </c:pt>
                <c:pt idx="5">
                  <c:v>44923</c:v>
                </c:pt>
                <c:pt idx="6">
                  <c:v>44922</c:v>
                </c:pt>
                <c:pt idx="7">
                  <c:v>44918</c:v>
                </c:pt>
                <c:pt idx="8">
                  <c:v>44917</c:v>
                </c:pt>
                <c:pt idx="9">
                  <c:v>44916</c:v>
                </c:pt>
                <c:pt idx="10">
                  <c:v>44915</c:v>
                </c:pt>
                <c:pt idx="11">
                  <c:v>44914</c:v>
                </c:pt>
                <c:pt idx="12">
                  <c:v>44911</c:v>
                </c:pt>
                <c:pt idx="13">
                  <c:v>44910</c:v>
                </c:pt>
                <c:pt idx="14">
                  <c:v>44909</c:v>
                </c:pt>
                <c:pt idx="15">
                  <c:v>44908</c:v>
                </c:pt>
                <c:pt idx="16">
                  <c:v>44907</c:v>
                </c:pt>
                <c:pt idx="17">
                  <c:v>44904</c:v>
                </c:pt>
                <c:pt idx="18">
                  <c:v>44903</c:v>
                </c:pt>
                <c:pt idx="19">
                  <c:v>44902</c:v>
                </c:pt>
                <c:pt idx="20">
                  <c:v>44901</c:v>
                </c:pt>
                <c:pt idx="21">
                  <c:v>44900</c:v>
                </c:pt>
                <c:pt idx="22">
                  <c:v>44897</c:v>
                </c:pt>
                <c:pt idx="23">
                  <c:v>44896</c:v>
                </c:pt>
                <c:pt idx="24">
                  <c:v>44895</c:v>
                </c:pt>
                <c:pt idx="25">
                  <c:v>44894</c:v>
                </c:pt>
                <c:pt idx="26">
                  <c:v>44893</c:v>
                </c:pt>
                <c:pt idx="27">
                  <c:v>44890</c:v>
                </c:pt>
                <c:pt idx="28">
                  <c:v>44888</c:v>
                </c:pt>
                <c:pt idx="29">
                  <c:v>44887</c:v>
                </c:pt>
                <c:pt idx="30">
                  <c:v>44886</c:v>
                </c:pt>
                <c:pt idx="31">
                  <c:v>44883</c:v>
                </c:pt>
                <c:pt idx="32">
                  <c:v>44882</c:v>
                </c:pt>
                <c:pt idx="33">
                  <c:v>44881</c:v>
                </c:pt>
                <c:pt idx="34">
                  <c:v>44880</c:v>
                </c:pt>
                <c:pt idx="35">
                  <c:v>44879</c:v>
                </c:pt>
                <c:pt idx="36">
                  <c:v>44876</c:v>
                </c:pt>
                <c:pt idx="37">
                  <c:v>44875</c:v>
                </c:pt>
                <c:pt idx="38">
                  <c:v>44874</c:v>
                </c:pt>
                <c:pt idx="39">
                  <c:v>44873</c:v>
                </c:pt>
                <c:pt idx="40">
                  <c:v>44872</c:v>
                </c:pt>
                <c:pt idx="41">
                  <c:v>44869</c:v>
                </c:pt>
                <c:pt idx="42">
                  <c:v>44868</c:v>
                </c:pt>
                <c:pt idx="43">
                  <c:v>44867</c:v>
                </c:pt>
                <c:pt idx="44">
                  <c:v>44866</c:v>
                </c:pt>
                <c:pt idx="45">
                  <c:v>44865</c:v>
                </c:pt>
                <c:pt idx="46">
                  <c:v>44862</c:v>
                </c:pt>
                <c:pt idx="47">
                  <c:v>44861</c:v>
                </c:pt>
                <c:pt idx="48">
                  <c:v>44860</c:v>
                </c:pt>
                <c:pt idx="49">
                  <c:v>44859</c:v>
                </c:pt>
                <c:pt idx="50">
                  <c:v>44858</c:v>
                </c:pt>
                <c:pt idx="51">
                  <c:v>44855</c:v>
                </c:pt>
                <c:pt idx="52">
                  <c:v>44854</c:v>
                </c:pt>
                <c:pt idx="53">
                  <c:v>44853</c:v>
                </c:pt>
                <c:pt idx="54">
                  <c:v>44852</c:v>
                </c:pt>
                <c:pt idx="55">
                  <c:v>44851</c:v>
                </c:pt>
                <c:pt idx="56">
                  <c:v>44848</c:v>
                </c:pt>
                <c:pt idx="57">
                  <c:v>44847</c:v>
                </c:pt>
                <c:pt idx="58">
                  <c:v>44846</c:v>
                </c:pt>
                <c:pt idx="59">
                  <c:v>44845</c:v>
                </c:pt>
                <c:pt idx="60">
                  <c:v>44844</c:v>
                </c:pt>
                <c:pt idx="61">
                  <c:v>44841</c:v>
                </c:pt>
                <c:pt idx="62">
                  <c:v>44840</c:v>
                </c:pt>
                <c:pt idx="63">
                  <c:v>44839</c:v>
                </c:pt>
                <c:pt idx="64">
                  <c:v>44838</c:v>
                </c:pt>
                <c:pt idx="65">
                  <c:v>44837</c:v>
                </c:pt>
                <c:pt idx="66">
                  <c:v>44834</c:v>
                </c:pt>
                <c:pt idx="67">
                  <c:v>44833</c:v>
                </c:pt>
                <c:pt idx="68">
                  <c:v>44832</c:v>
                </c:pt>
                <c:pt idx="69">
                  <c:v>44831</c:v>
                </c:pt>
                <c:pt idx="70">
                  <c:v>44830</c:v>
                </c:pt>
                <c:pt idx="71">
                  <c:v>44827</c:v>
                </c:pt>
                <c:pt idx="72">
                  <c:v>44826</c:v>
                </c:pt>
                <c:pt idx="73">
                  <c:v>44825</c:v>
                </c:pt>
                <c:pt idx="74">
                  <c:v>44824</c:v>
                </c:pt>
                <c:pt idx="75">
                  <c:v>44823</c:v>
                </c:pt>
                <c:pt idx="76">
                  <c:v>44820</c:v>
                </c:pt>
                <c:pt idx="77">
                  <c:v>44819</c:v>
                </c:pt>
                <c:pt idx="78">
                  <c:v>44818</c:v>
                </c:pt>
                <c:pt idx="79">
                  <c:v>44817</c:v>
                </c:pt>
                <c:pt idx="80">
                  <c:v>44816</c:v>
                </c:pt>
                <c:pt idx="81">
                  <c:v>44813</c:v>
                </c:pt>
                <c:pt idx="82">
                  <c:v>44812</c:v>
                </c:pt>
                <c:pt idx="83">
                  <c:v>44811</c:v>
                </c:pt>
                <c:pt idx="84">
                  <c:v>44810</c:v>
                </c:pt>
                <c:pt idx="85">
                  <c:v>44806</c:v>
                </c:pt>
                <c:pt idx="86">
                  <c:v>44805</c:v>
                </c:pt>
                <c:pt idx="87">
                  <c:v>44804</c:v>
                </c:pt>
                <c:pt idx="88">
                  <c:v>44803</c:v>
                </c:pt>
                <c:pt idx="89">
                  <c:v>44802</c:v>
                </c:pt>
                <c:pt idx="90">
                  <c:v>44799</c:v>
                </c:pt>
                <c:pt idx="91">
                  <c:v>44798</c:v>
                </c:pt>
                <c:pt idx="92">
                  <c:v>44797</c:v>
                </c:pt>
                <c:pt idx="93">
                  <c:v>44796</c:v>
                </c:pt>
                <c:pt idx="94">
                  <c:v>44795</c:v>
                </c:pt>
                <c:pt idx="95">
                  <c:v>44792</c:v>
                </c:pt>
                <c:pt idx="96">
                  <c:v>44791</c:v>
                </c:pt>
                <c:pt idx="97">
                  <c:v>44790</c:v>
                </c:pt>
                <c:pt idx="98">
                  <c:v>44789</c:v>
                </c:pt>
                <c:pt idx="99">
                  <c:v>44788</c:v>
                </c:pt>
                <c:pt idx="100">
                  <c:v>44785</c:v>
                </c:pt>
                <c:pt idx="101">
                  <c:v>44784</c:v>
                </c:pt>
                <c:pt idx="102">
                  <c:v>44783</c:v>
                </c:pt>
                <c:pt idx="103">
                  <c:v>44782</c:v>
                </c:pt>
                <c:pt idx="104">
                  <c:v>44781</c:v>
                </c:pt>
                <c:pt idx="105">
                  <c:v>44778</c:v>
                </c:pt>
                <c:pt idx="106">
                  <c:v>44777</c:v>
                </c:pt>
                <c:pt idx="107">
                  <c:v>44776</c:v>
                </c:pt>
                <c:pt idx="108">
                  <c:v>44775</c:v>
                </c:pt>
                <c:pt idx="109">
                  <c:v>44774</c:v>
                </c:pt>
                <c:pt idx="110">
                  <c:v>44771</c:v>
                </c:pt>
                <c:pt idx="111">
                  <c:v>44770</c:v>
                </c:pt>
                <c:pt idx="112">
                  <c:v>44769</c:v>
                </c:pt>
                <c:pt idx="113">
                  <c:v>44768</c:v>
                </c:pt>
                <c:pt idx="114">
                  <c:v>44767</c:v>
                </c:pt>
                <c:pt idx="115">
                  <c:v>44764</c:v>
                </c:pt>
                <c:pt idx="116">
                  <c:v>44763</c:v>
                </c:pt>
                <c:pt idx="117">
                  <c:v>44762</c:v>
                </c:pt>
                <c:pt idx="118">
                  <c:v>44761</c:v>
                </c:pt>
                <c:pt idx="119">
                  <c:v>44760</c:v>
                </c:pt>
                <c:pt idx="120">
                  <c:v>44757</c:v>
                </c:pt>
                <c:pt idx="121">
                  <c:v>44756</c:v>
                </c:pt>
                <c:pt idx="122">
                  <c:v>44755</c:v>
                </c:pt>
                <c:pt idx="123">
                  <c:v>44754</c:v>
                </c:pt>
                <c:pt idx="124">
                  <c:v>44753</c:v>
                </c:pt>
                <c:pt idx="125">
                  <c:v>44750</c:v>
                </c:pt>
                <c:pt idx="126">
                  <c:v>44749</c:v>
                </c:pt>
                <c:pt idx="127">
                  <c:v>44748</c:v>
                </c:pt>
                <c:pt idx="128">
                  <c:v>44747</c:v>
                </c:pt>
                <c:pt idx="129">
                  <c:v>44743</c:v>
                </c:pt>
                <c:pt idx="130">
                  <c:v>44742</c:v>
                </c:pt>
                <c:pt idx="131">
                  <c:v>44741</c:v>
                </c:pt>
                <c:pt idx="132">
                  <c:v>44740</c:v>
                </c:pt>
                <c:pt idx="133">
                  <c:v>44739</c:v>
                </c:pt>
                <c:pt idx="134">
                  <c:v>44736</c:v>
                </c:pt>
                <c:pt idx="135">
                  <c:v>44735</c:v>
                </c:pt>
                <c:pt idx="136">
                  <c:v>44734</c:v>
                </c:pt>
                <c:pt idx="137">
                  <c:v>44733</c:v>
                </c:pt>
                <c:pt idx="138">
                  <c:v>44729</c:v>
                </c:pt>
                <c:pt idx="139">
                  <c:v>44728</c:v>
                </c:pt>
                <c:pt idx="140">
                  <c:v>44727</c:v>
                </c:pt>
                <c:pt idx="141">
                  <c:v>44726</c:v>
                </c:pt>
                <c:pt idx="142">
                  <c:v>44725</c:v>
                </c:pt>
                <c:pt idx="143">
                  <c:v>44722</c:v>
                </c:pt>
                <c:pt idx="144">
                  <c:v>44721</c:v>
                </c:pt>
                <c:pt idx="145">
                  <c:v>44720</c:v>
                </c:pt>
                <c:pt idx="146">
                  <c:v>44719</c:v>
                </c:pt>
                <c:pt idx="147">
                  <c:v>44718</c:v>
                </c:pt>
                <c:pt idx="148">
                  <c:v>44715</c:v>
                </c:pt>
                <c:pt idx="149">
                  <c:v>44714</c:v>
                </c:pt>
                <c:pt idx="150">
                  <c:v>44713</c:v>
                </c:pt>
                <c:pt idx="151">
                  <c:v>44712</c:v>
                </c:pt>
                <c:pt idx="152">
                  <c:v>44708</c:v>
                </c:pt>
                <c:pt idx="153">
                  <c:v>44707</c:v>
                </c:pt>
                <c:pt idx="154">
                  <c:v>44706</c:v>
                </c:pt>
                <c:pt idx="155">
                  <c:v>44705</c:v>
                </c:pt>
                <c:pt idx="156">
                  <c:v>44704</c:v>
                </c:pt>
                <c:pt idx="157">
                  <c:v>44701</c:v>
                </c:pt>
                <c:pt idx="158">
                  <c:v>44700</c:v>
                </c:pt>
                <c:pt idx="159">
                  <c:v>44699</c:v>
                </c:pt>
                <c:pt idx="160">
                  <c:v>44698</c:v>
                </c:pt>
                <c:pt idx="161">
                  <c:v>44697</c:v>
                </c:pt>
                <c:pt idx="162">
                  <c:v>44694</c:v>
                </c:pt>
                <c:pt idx="163">
                  <c:v>44693</c:v>
                </c:pt>
                <c:pt idx="164">
                  <c:v>44692</c:v>
                </c:pt>
                <c:pt idx="165">
                  <c:v>44691</c:v>
                </c:pt>
                <c:pt idx="166">
                  <c:v>44690</c:v>
                </c:pt>
                <c:pt idx="167">
                  <c:v>44687</c:v>
                </c:pt>
                <c:pt idx="168">
                  <c:v>44686</c:v>
                </c:pt>
                <c:pt idx="169">
                  <c:v>44685</c:v>
                </c:pt>
                <c:pt idx="170">
                  <c:v>44684</c:v>
                </c:pt>
                <c:pt idx="171">
                  <c:v>44683</c:v>
                </c:pt>
                <c:pt idx="172">
                  <c:v>44680</c:v>
                </c:pt>
                <c:pt idx="173">
                  <c:v>44679</c:v>
                </c:pt>
                <c:pt idx="174">
                  <c:v>44678</c:v>
                </c:pt>
                <c:pt idx="175">
                  <c:v>44677</c:v>
                </c:pt>
                <c:pt idx="176">
                  <c:v>44676</c:v>
                </c:pt>
                <c:pt idx="177">
                  <c:v>44673</c:v>
                </c:pt>
                <c:pt idx="178">
                  <c:v>44672</c:v>
                </c:pt>
                <c:pt idx="179">
                  <c:v>44671</c:v>
                </c:pt>
                <c:pt idx="180">
                  <c:v>44670</c:v>
                </c:pt>
                <c:pt idx="181">
                  <c:v>44669</c:v>
                </c:pt>
                <c:pt idx="182">
                  <c:v>44665</c:v>
                </c:pt>
                <c:pt idx="183">
                  <c:v>44664</c:v>
                </c:pt>
                <c:pt idx="184">
                  <c:v>44663</c:v>
                </c:pt>
                <c:pt idx="185">
                  <c:v>44662</c:v>
                </c:pt>
                <c:pt idx="186">
                  <c:v>44659</c:v>
                </c:pt>
                <c:pt idx="187">
                  <c:v>44658</c:v>
                </c:pt>
                <c:pt idx="188">
                  <c:v>44657</c:v>
                </c:pt>
                <c:pt idx="189">
                  <c:v>44656</c:v>
                </c:pt>
                <c:pt idx="190">
                  <c:v>44655</c:v>
                </c:pt>
                <c:pt idx="191">
                  <c:v>44652</c:v>
                </c:pt>
                <c:pt idx="192">
                  <c:v>44651</c:v>
                </c:pt>
                <c:pt idx="193">
                  <c:v>44650</c:v>
                </c:pt>
                <c:pt idx="194">
                  <c:v>44649</c:v>
                </c:pt>
                <c:pt idx="195">
                  <c:v>44648</c:v>
                </c:pt>
                <c:pt idx="196">
                  <c:v>44645</c:v>
                </c:pt>
                <c:pt idx="197">
                  <c:v>44644</c:v>
                </c:pt>
                <c:pt idx="198">
                  <c:v>44643</c:v>
                </c:pt>
                <c:pt idx="199">
                  <c:v>44642</c:v>
                </c:pt>
                <c:pt idx="200">
                  <c:v>44641</c:v>
                </c:pt>
                <c:pt idx="201">
                  <c:v>44638</c:v>
                </c:pt>
                <c:pt idx="202">
                  <c:v>44637</c:v>
                </c:pt>
                <c:pt idx="203">
                  <c:v>44636</c:v>
                </c:pt>
                <c:pt idx="204">
                  <c:v>44635</c:v>
                </c:pt>
                <c:pt idx="205">
                  <c:v>44634</c:v>
                </c:pt>
                <c:pt idx="206">
                  <c:v>44631</c:v>
                </c:pt>
                <c:pt idx="207">
                  <c:v>44630</c:v>
                </c:pt>
                <c:pt idx="208">
                  <c:v>44629</c:v>
                </c:pt>
                <c:pt idx="209">
                  <c:v>44628</c:v>
                </c:pt>
                <c:pt idx="210">
                  <c:v>44627</c:v>
                </c:pt>
                <c:pt idx="211">
                  <c:v>44624</c:v>
                </c:pt>
                <c:pt idx="212">
                  <c:v>44623</c:v>
                </c:pt>
                <c:pt idx="213">
                  <c:v>44622</c:v>
                </c:pt>
                <c:pt idx="214">
                  <c:v>44621</c:v>
                </c:pt>
                <c:pt idx="215">
                  <c:v>44620</c:v>
                </c:pt>
                <c:pt idx="216">
                  <c:v>44617</c:v>
                </c:pt>
                <c:pt idx="217">
                  <c:v>44616</c:v>
                </c:pt>
                <c:pt idx="218">
                  <c:v>44615</c:v>
                </c:pt>
                <c:pt idx="219">
                  <c:v>44614</c:v>
                </c:pt>
                <c:pt idx="220">
                  <c:v>44610</c:v>
                </c:pt>
                <c:pt idx="221">
                  <c:v>44609</c:v>
                </c:pt>
                <c:pt idx="222">
                  <c:v>44608</c:v>
                </c:pt>
                <c:pt idx="223">
                  <c:v>44607</c:v>
                </c:pt>
                <c:pt idx="224">
                  <c:v>44606</c:v>
                </c:pt>
                <c:pt idx="225">
                  <c:v>44603</c:v>
                </c:pt>
                <c:pt idx="226">
                  <c:v>44602</c:v>
                </c:pt>
                <c:pt idx="227">
                  <c:v>44601</c:v>
                </c:pt>
                <c:pt idx="228">
                  <c:v>44600</c:v>
                </c:pt>
                <c:pt idx="229">
                  <c:v>44599</c:v>
                </c:pt>
                <c:pt idx="230">
                  <c:v>44596</c:v>
                </c:pt>
                <c:pt idx="231">
                  <c:v>44595</c:v>
                </c:pt>
                <c:pt idx="232">
                  <c:v>44594</c:v>
                </c:pt>
                <c:pt idx="233">
                  <c:v>44593</c:v>
                </c:pt>
                <c:pt idx="234">
                  <c:v>44592</c:v>
                </c:pt>
                <c:pt idx="235">
                  <c:v>44589</c:v>
                </c:pt>
                <c:pt idx="236">
                  <c:v>44588</c:v>
                </c:pt>
                <c:pt idx="237">
                  <c:v>44587</c:v>
                </c:pt>
                <c:pt idx="238">
                  <c:v>44586</c:v>
                </c:pt>
                <c:pt idx="239">
                  <c:v>44585</c:v>
                </c:pt>
                <c:pt idx="240">
                  <c:v>44582</c:v>
                </c:pt>
                <c:pt idx="241">
                  <c:v>44581</c:v>
                </c:pt>
                <c:pt idx="242">
                  <c:v>44580</c:v>
                </c:pt>
                <c:pt idx="243">
                  <c:v>44579</c:v>
                </c:pt>
                <c:pt idx="244">
                  <c:v>44575</c:v>
                </c:pt>
                <c:pt idx="245">
                  <c:v>44574</c:v>
                </c:pt>
                <c:pt idx="246">
                  <c:v>44573</c:v>
                </c:pt>
                <c:pt idx="247">
                  <c:v>44572</c:v>
                </c:pt>
                <c:pt idx="248">
                  <c:v>44571</c:v>
                </c:pt>
                <c:pt idx="249">
                  <c:v>44568</c:v>
                </c:pt>
                <c:pt idx="250">
                  <c:v>44567</c:v>
                </c:pt>
                <c:pt idx="251">
                  <c:v>44566</c:v>
                </c:pt>
                <c:pt idx="252">
                  <c:v>44565</c:v>
                </c:pt>
                <c:pt idx="253">
                  <c:v>44564</c:v>
                </c:pt>
                <c:pt idx="254">
                  <c:v>44561</c:v>
                </c:pt>
                <c:pt idx="255">
                  <c:v>44560</c:v>
                </c:pt>
                <c:pt idx="256">
                  <c:v>44559</c:v>
                </c:pt>
                <c:pt idx="257">
                  <c:v>44558</c:v>
                </c:pt>
                <c:pt idx="258">
                  <c:v>44557</c:v>
                </c:pt>
                <c:pt idx="259">
                  <c:v>44553</c:v>
                </c:pt>
                <c:pt idx="260">
                  <c:v>44552</c:v>
                </c:pt>
                <c:pt idx="261">
                  <c:v>44551</c:v>
                </c:pt>
                <c:pt idx="262">
                  <c:v>44550</c:v>
                </c:pt>
                <c:pt idx="263">
                  <c:v>44547</c:v>
                </c:pt>
                <c:pt idx="264">
                  <c:v>44546</c:v>
                </c:pt>
                <c:pt idx="265">
                  <c:v>44545</c:v>
                </c:pt>
                <c:pt idx="266">
                  <c:v>44544</c:v>
                </c:pt>
                <c:pt idx="267">
                  <c:v>44543</c:v>
                </c:pt>
                <c:pt idx="268">
                  <c:v>44540</c:v>
                </c:pt>
                <c:pt idx="269">
                  <c:v>44539</c:v>
                </c:pt>
                <c:pt idx="270">
                  <c:v>44538</c:v>
                </c:pt>
                <c:pt idx="271">
                  <c:v>44537</c:v>
                </c:pt>
                <c:pt idx="272">
                  <c:v>44536</c:v>
                </c:pt>
                <c:pt idx="273">
                  <c:v>44533</c:v>
                </c:pt>
                <c:pt idx="274">
                  <c:v>44532</c:v>
                </c:pt>
                <c:pt idx="275">
                  <c:v>44531</c:v>
                </c:pt>
                <c:pt idx="276">
                  <c:v>44530</c:v>
                </c:pt>
                <c:pt idx="277">
                  <c:v>44529</c:v>
                </c:pt>
                <c:pt idx="278">
                  <c:v>44526</c:v>
                </c:pt>
                <c:pt idx="279">
                  <c:v>44524</c:v>
                </c:pt>
                <c:pt idx="280">
                  <c:v>44523</c:v>
                </c:pt>
                <c:pt idx="281">
                  <c:v>44522</c:v>
                </c:pt>
                <c:pt idx="282">
                  <c:v>44519</c:v>
                </c:pt>
                <c:pt idx="283">
                  <c:v>44518</c:v>
                </c:pt>
                <c:pt idx="284">
                  <c:v>44517</c:v>
                </c:pt>
                <c:pt idx="285">
                  <c:v>44516</c:v>
                </c:pt>
                <c:pt idx="286">
                  <c:v>44515</c:v>
                </c:pt>
                <c:pt idx="287">
                  <c:v>44512</c:v>
                </c:pt>
                <c:pt idx="288">
                  <c:v>44511</c:v>
                </c:pt>
                <c:pt idx="289">
                  <c:v>44510</c:v>
                </c:pt>
                <c:pt idx="290">
                  <c:v>44509</c:v>
                </c:pt>
                <c:pt idx="291">
                  <c:v>44508</c:v>
                </c:pt>
                <c:pt idx="292">
                  <c:v>44505</c:v>
                </c:pt>
                <c:pt idx="293">
                  <c:v>44504</c:v>
                </c:pt>
                <c:pt idx="294">
                  <c:v>44503</c:v>
                </c:pt>
                <c:pt idx="295">
                  <c:v>44502</c:v>
                </c:pt>
                <c:pt idx="296">
                  <c:v>44501</c:v>
                </c:pt>
                <c:pt idx="297">
                  <c:v>44498</c:v>
                </c:pt>
                <c:pt idx="298">
                  <c:v>44497</c:v>
                </c:pt>
                <c:pt idx="299">
                  <c:v>44496</c:v>
                </c:pt>
                <c:pt idx="300">
                  <c:v>44495</c:v>
                </c:pt>
                <c:pt idx="301">
                  <c:v>44494</c:v>
                </c:pt>
                <c:pt idx="302">
                  <c:v>44491</c:v>
                </c:pt>
                <c:pt idx="303">
                  <c:v>44490</c:v>
                </c:pt>
                <c:pt idx="304">
                  <c:v>44489</c:v>
                </c:pt>
                <c:pt idx="305">
                  <c:v>44488</c:v>
                </c:pt>
                <c:pt idx="306">
                  <c:v>44487</c:v>
                </c:pt>
                <c:pt idx="307">
                  <c:v>44484</c:v>
                </c:pt>
                <c:pt idx="308">
                  <c:v>44483</c:v>
                </c:pt>
                <c:pt idx="309">
                  <c:v>44482</c:v>
                </c:pt>
                <c:pt idx="310">
                  <c:v>44481</c:v>
                </c:pt>
                <c:pt idx="311">
                  <c:v>44480</c:v>
                </c:pt>
                <c:pt idx="312">
                  <c:v>44477</c:v>
                </c:pt>
                <c:pt idx="313">
                  <c:v>44476</c:v>
                </c:pt>
                <c:pt idx="314">
                  <c:v>44475</c:v>
                </c:pt>
                <c:pt idx="315">
                  <c:v>44474</c:v>
                </c:pt>
                <c:pt idx="316">
                  <c:v>44473</c:v>
                </c:pt>
                <c:pt idx="317">
                  <c:v>44470</c:v>
                </c:pt>
                <c:pt idx="318">
                  <c:v>44469</c:v>
                </c:pt>
                <c:pt idx="319">
                  <c:v>44468</c:v>
                </c:pt>
                <c:pt idx="320">
                  <c:v>44467</c:v>
                </c:pt>
                <c:pt idx="321">
                  <c:v>44466</c:v>
                </c:pt>
                <c:pt idx="322">
                  <c:v>44463</c:v>
                </c:pt>
                <c:pt idx="323">
                  <c:v>44462</c:v>
                </c:pt>
                <c:pt idx="324">
                  <c:v>44461</c:v>
                </c:pt>
                <c:pt idx="325">
                  <c:v>44460</c:v>
                </c:pt>
                <c:pt idx="326">
                  <c:v>44459</c:v>
                </c:pt>
                <c:pt idx="327">
                  <c:v>44456</c:v>
                </c:pt>
                <c:pt idx="328">
                  <c:v>44455</c:v>
                </c:pt>
                <c:pt idx="329">
                  <c:v>44454</c:v>
                </c:pt>
                <c:pt idx="330">
                  <c:v>44453</c:v>
                </c:pt>
                <c:pt idx="331">
                  <c:v>44452</c:v>
                </c:pt>
                <c:pt idx="332">
                  <c:v>44449</c:v>
                </c:pt>
                <c:pt idx="333">
                  <c:v>44448</c:v>
                </c:pt>
                <c:pt idx="334">
                  <c:v>44447</c:v>
                </c:pt>
                <c:pt idx="335">
                  <c:v>44446</c:v>
                </c:pt>
                <c:pt idx="336">
                  <c:v>44442</c:v>
                </c:pt>
                <c:pt idx="337">
                  <c:v>44441</c:v>
                </c:pt>
                <c:pt idx="338">
                  <c:v>44440</c:v>
                </c:pt>
                <c:pt idx="339">
                  <c:v>44439</c:v>
                </c:pt>
                <c:pt idx="340">
                  <c:v>44438</c:v>
                </c:pt>
                <c:pt idx="341">
                  <c:v>44435</c:v>
                </c:pt>
                <c:pt idx="342">
                  <c:v>44434</c:v>
                </c:pt>
                <c:pt idx="343">
                  <c:v>44433</c:v>
                </c:pt>
                <c:pt idx="344">
                  <c:v>44432</c:v>
                </c:pt>
                <c:pt idx="345">
                  <c:v>44431</c:v>
                </c:pt>
                <c:pt idx="346">
                  <c:v>44428</c:v>
                </c:pt>
                <c:pt idx="347">
                  <c:v>44427</c:v>
                </c:pt>
                <c:pt idx="348">
                  <c:v>44426</c:v>
                </c:pt>
                <c:pt idx="349">
                  <c:v>44425</c:v>
                </c:pt>
                <c:pt idx="350">
                  <c:v>44424</c:v>
                </c:pt>
                <c:pt idx="351">
                  <c:v>44421</c:v>
                </c:pt>
                <c:pt idx="352">
                  <c:v>44420</c:v>
                </c:pt>
                <c:pt idx="353">
                  <c:v>44419</c:v>
                </c:pt>
                <c:pt idx="354">
                  <c:v>44418</c:v>
                </c:pt>
                <c:pt idx="355">
                  <c:v>44417</c:v>
                </c:pt>
                <c:pt idx="356">
                  <c:v>44414</c:v>
                </c:pt>
                <c:pt idx="357">
                  <c:v>44413</c:v>
                </c:pt>
                <c:pt idx="358">
                  <c:v>44412</c:v>
                </c:pt>
                <c:pt idx="359">
                  <c:v>44411</c:v>
                </c:pt>
                <c:pt idx="360">
                  <c:v>44410</c:v>
                </c:pt>
                <c:pt idx="361">
                  <c:v>44407</c:v>
                </c:pt>
                <c:pt idx="362">
                  <c:v>44406</c:v>
                </c:pt>
                <c:pt idx="363">
                  <c:v>44405</c:v>
                </c:pt>
                <c:pt idx="364">
                  <c:v>44404</c:v>
                </c:pt>
                <c:pt idx="365">
                  <c:v>44403</c:v>
                </c:pt>
                <c:pt idx="366">
                  <c:v>44400</c:v>
                </c:pt>
                <c:pt idx="367">
                  <c:v>44399</c:v>
                </c:pt>
                <c:pt idx="368">
                  <c:v>44398</c:v>
                </c:pt>
                <c:pt idx="369">
                  <c:v>44397</c:v>
                </c:pt>
                <c:pt idx="370">
                  <c:v>44396</c:v>
                </c:pt>
                <c:pt idx="371">
                  <c:v>44393</c:v>
                </c:pt>
                <c:pt idx="372">
                  <c:v>44392</c:v>
                </c:pt>
                <c:pt idx="373">
                  <c:v>44391</c:v>
                </c:pt>
                <c:pt idx="374">
                  <c:v>44390</c:v>
                </c:pt>
                <c:pt idx="375">
                  <c:v>44389</c:v>
                </c:pt>
                <c:pt idx="376">
                  <c:v>44386</c:v>
                </c:pt>
                <c:pt idx="377">
                  <c:v>44385</c:v>
                </c:pt>
                <c:pt idx="378">
                  <c:v>44384</c:v>
                </c:pt>
                <c:pt idx="379">
                  <c:v>44383</c:v>
                </c:pt>
                <c:pt idx="380">
                  <c:v>44379</c:v>
                </c:pt>
                <c:pt idx="381">
                  <c:v>44378</c:v>
                </c:pt>
                <c:pt idx="382">
                  <c:v>44377</c:v>
                </c:pt>
                <c:pt idx="383">
                  <c:v>44376</c:v>
                </c:pt>
                <c:pt idx="384">
                  <c:v>44375</c:v>
                </c:pt>
                <c:pt idx="385">
                  <c:v>44372</c:v>
                </c:pt>
                <c:pt idx="386">
                  <c:v>44371</c:v>
                </c:pt>
                <c:pt idx="387">
                  <c:v>44370</c:v>
                </c:pt>
                <c:pt idx="388">
                  <c:v>44369</c:v>
                </c:pt>
                <c:pt idx="389">
                  <c:v>44368</c:v>
                </c:pt>
                <c:pt idx="390">
                  <c:v>44365</c:v>
                </c:pt>
                <c:pt idx="391">
                  <c:v>44364</c:v>
                </c:pt>
                <c:pt idx="392">
                  <c:v>44363</c:v>
                </c:pt>
                <c:pt idx="393">
                  <c:v>44362</c:v>
                </c:pt>
                <c:pt idx="394">
                  <c:v>44361</c:v>
                </c:pt>
                <c:pt idx="395">
                  <c:v>44358</c:v>
                </c:pt>
                <c:pt idx="396">
                  <c:v>44357</c:v>
                </c:pt>
                <c:pt idx="397">
                  <c:v>44356</c:v>
                </c:pt>
                <c:pt idx="398">
                  <c:v>44355</c:v>
                </c:pt>
                <c:pt idx="399">
                  <c:v>44354</c:v>
                </c:pt>
                <c:pt idx="400">
                  <c:v>44351</c:v>
                </c:pt>
                <c:pt idx="401">
                  <c:v>44350</c:v>
                </c:pt>
                <c:pt idx="402">
                  <c:v>44349</c:v>
                </c:pt>
                <c:pt idx="403">
                  <c:v>44348</c:v>
                </c:pt>
                <c:pt idx="404">
                  <c:v>44344</c:v>
                </c:pt>
                <c:pt idx="405">
                  <c:v>44343</c:v>
                </c:pt>
                <c:pt idx="406">
                  <c:v>44342</c:v>
                </c:pt>
                <c:pt idx="407">
                  <c:v>44341</c:v>
                </c:pt>
                <c:pt idx="408">
                  <c:v>44340</c:v>
                </c:pt>
                <c:pt idx="409">
                  <c:v>44337</c:v>
                </c:pt>
                <c:pt idx="410">
                  <c:v>44336</c:v>
                </c:pt>
                <c:pt idx="411">
                  <c:v>44335</c:v>
                </c:pt>
                <c:pt idx="412">
                  <c:v>44334</c:v>
                </c:pt>
                <c:pt idx="413">
                  <c:v>44333</c:v>
                </c:pt>
                <c:pt idx="414">
                  <c:v>44330</c:v>
                </c:pt>
                <c:pt idx="415">
                  <c:v>44329</c:v>
                </c:pt>
                <c:pt idx="416">
                  <c:v>44328</c:v>
                </c:pt>
                <c:pt idx="417">
                  <c:v>44327</c:v>
                </c:pt>
                <c:pt idx="418">
                  <c:v>44326</c:v>
                </c:pt>
                <c:pt idx="419">
                  <c:v>44323</c:v>
                </c:pt>
                <c:pt idx="420">
                  <c:v>44322</c:v>
                </c:pt>
                <c:pt idx="421">
                  <c:v>44321</c:v>
                </c:pt>
                <c:pt idx="422">
                  <c:v>44320</c:v>
                </c:pt>
                <c:pt idx="423">
                  <c:v>44319</c:v>
                </c:pt>
                <c:pt idx="424">
                  <c:v>44316</c:v>
                </c:pt>
                <c:pt idx="425">
                  <c:v>44315</c:v>
                </c:pt>
                <c:pt idx="426">
                  <c:v>44314</c:v>
                </c:pt>
                <c:pt idx="427">
                  <c:v>44313</c:v>
                </c:pt>
                <c:pt idx="428">
                  <c:v>44312</c:v>
                </c:pt>
                <c:pt idx="429">
                  <c:v>44309</c:v>
                </c:pt>
                <c:pt idx="430">
                  <c:v>44308</c:v>
                </c:pt>
                <c:pt idx="431">
                  <c:v>44307</c:v>
                </c:pt>
                <c:pt idx="432">
                  <c:v>44306</c:v>
                </c:pt>
                <c:pt idx="433">
                  <c:v>44305</c:v>
                </c:pt>
                <c:pt idx="434">
                  <c:v>44302</c:v>
                </c:pt>
                <c:pt idx="435">
                  <c:v>44301</c:v>
                </c:pt>
                <c:pt idx="436">
                  <c:v>44300</c:v>
                </c:pt>
                <c:pt idx="437">
                  <c:v>44299</c:v>
                </c:pt>
                <c:pt idx="438">
                  <c:v>44298</c:v>
                </c:pt>
                <c:pt idx="439">
                  <c:v>44295</c:v>
                </c:pt>
                <c:pt idx="440">
                  <c:v>44294</c:v>
                </c:pt>
                <c:pt idx="441">
                  <c:v>44293</c:v>
                </c:pt>
                <c:pt idx="442">
                  <c:v>44292</c:v>
                </c:pt>
                <c:pt idx="443">
                  <c:v>44291</c:v>
                </c:pt>
                <c:pt idx="444">
                  <c:v>44287</c:v>
                </c:pt>
                <c:pt idx="445">
                  <c:v>44286</c:v>
                </c:pt>
                <c:pt idx="446">
                  <c:v>44285</c:v>
                </c:pt>
                <c:pt idx="447">
                  <c:v>44284</c:v>
                </c:pt>
                <c:pt idx="448">
                  <c:v>44281</c:v>
                </c:pt>
                <c:pt idx="449">
                  <c:v>44280</c:v>
                </c:pt>
                <c:pt idx="450">
                  <c:v>44279</c:v>
                </c:pt>
                <c:pt idx="451">
                  <c:v>44278</c:v>
                </c:pt>
                <c:pt idx="452">
                  <c:v>44277</c:v>
                </c:pt>
                <c:pt idx="453">
                  <c:v>44274</c:v>
                </c:pt>
                <c:pt idx="454">
                  <c:v>44273</c:v>
                </c:pt>
                <c:pt idx="455">
                  <c:v>44272</c:v>
                </c:pt>
                <c:pt idx="456">
                  <c:v>44271</c:v>
                </c:pt>
                <c:pt idx="457">
                  <c:v>44270</c:v>
                </c:pt>
                <c:pt idx="458">
                  <c:v>44267</c:v>
                </c:pt>
                <c:pt idx="459">
                  <c:v>44266</c:v>
                </c:pt>
                <c:pt idx="460">
                  <c:v>44265</c:v>
                </c:pt>
                <c:pt idx="461">
                  <c:v>44264</c:v>
                </c:pt>
                <c:pt idx="462">
                  <c:v>44263</c:v>
                </c:pt>
                <c:pt idx="463">
                  <c:v>44260</c:v>
                </c:pt>
                <c:pt idx="464">
                  <c:v>44259</c:v>
                </c:pt>
                <c:pt idx="465">
                  <c:v>44258</c:v>
                </c:pt>
                <c:pt idx="466">
                  <c:v>44257</c:v>
                </c:pt>
                <c:pt idx="467">
                  <c:v>44256</c:v>
                </c:pt>
                <c:pt idx="468">
                  <c:v>44253</c:v>
                </c:pt>
                <c:pt idx="469">
                  <c:v>44252</c:v>
                </c:pt>
                <c:pt idx="470">
                  <c:v>44251</c:v>
                </c:pt>
                <c:pt idx="471">
                  <c:v>44250</c:v>
                </c:pt>
                <c:pt idx="472">
                  <c:v>44249</c:v>
                </c:pt>
                <c:pt idx="473">
                  <c:v>44246</c:v>
                </c:pt>
                <c:pt idx="474">
                  <c:v>44245</c:v>
                </c:pt>
                <c:pt idx="475">
                  <c:v>44244</c:v>
                </c:pt>
                <c:pt idx="476">
                  <c:v>44243</c:v>
                </c:pt>
                <c:pt idx="477">
                  <c:v>44239</c:v>
                </c:pt>
                <c:pt idx="478">
                  <c:v>44238</c:v>
                </c:pt>
                <c:pt idx="479">
                  <c:v>44237</c:v>
                </c:pt>
                <c:pt idx="480">
                  <c:v>44236</c:v>
                </c:pt>
                <c:pt idx="481">
                  <c:v>44235</c:v>
                </c:pt>
                <c:pt idx="482">
                  <c:v>44232</c:v>
                </c:pt>
                <c:pt idx="483">
                  <c:v>44231</c:v>
                </c:pt>
                <c:pt idx="484">
                  <c:v>44230</c:v>
                </c:pt>
                <c:pt idx="485">
                  <c:v>44229</c:v>
                </c:pt>
                <c:pt idx="486">
                  <c:v>44228</c:v>
                </c:pt>
                <c:pt idx="487">
                  <c:v>44225</c:v>
                </c:pt>
                <c:pt idx="488">
                  <c:v>44224</c:v>
                </c:pt>
                <c:pt idx="489">
                  <c:v>44223</c:v>
                </c:pt>
                <c:pt idx="490">
                  <c:v>44222</c:v>
                </c:pt>
                <c:pt idx="491">
                  <c:v>44221</c:v>
                </c:pt>
                <c:pt idx="492">
                  <c:v>44218</c:v>
                </c:pt>
                <c:pt idx="493">
                  <c:v>44217</c:v>
                </c:pt>
                <c:pt idx="494">
                  <c:v>44216</c:v>
                </c:pt>
                <c:pt idx="495">
                  <c:v>44215</c:v>
                </c:pt>
                <c:pt idx="496">
                  <c:v>44211</c:v>
                </c:pt>
                <c:pt idx="497">
                  <c:v>44210</c:v>
                </c:pt>
                <c:pt idx="498">
                  <c:v>44209</c:v>
                </c:pt>
                <c:pt idx="499">
                  <c:v>44208</c:v>
                </c:pt>
                <c:pt idx="500">
                  <c:v>44207</c:v>
                </c:pt>
                <c:pt idx="501">
                  <c:v>44204</c:v>
                </c:pt>
                <c:pt idx="502">
                  <c:v>44203</c:v>
                </c:pt>
                <c:pt idx="503">
                  <c:v>44202</c:v>
                </c:pt>
                <c:pt idx="504">
                  <c:v>44201</c:v>
                </c:pt>
                <c:pt idx="505">
                  <c:v>44200</c:v>
                </c:pt>
                <c:pt idx="506">
                  <c:v>44196</c:v>
                </c:pt>
                <c:pt idx="507">
                  <c:v>44195</c:v>
                </c:pt>
                <c:pt idx="508">
                  <c:v>44194</c:v>
                </c:pt>
                <c:pt idx="509">
                  <c:v>44193</c:v>
                </c:pt>
                <c:pt idx="510">
                  <c:v>44189</c:v>
                </c:pt>
                <c:pt idx="511">
                  <c:v>44188</c:v>
                </c:pt>
                <c:pt idx="512">
                  <c:v>44187</c:v>
                </c:pt>
                <c:pt idx="513">
                  <c:v>44186</c:v>
                </c:pt>
                <c:pt idx="514">
                  <c:v>44183</c:v>
                </c:pt>
                <c:pt idx="515">
                  <c:v>44182</c:v>
                </c:pt>
                <c:pt idx="516">
                  <c:v>44181</c:v>
                </c:pt>
                <c:pt idx="517">
                  <c:v>44180</c:v>
                </c:pt>
                <c:pt idx="518">
                  <c:v>44179</c:v>
                </c:pt>
                <c:pt idx="519">
                  <c:v>44176</c:v>
                </c:pt>
                <c:pt idx="520">
                  <c:v>44175</c:v>
                </c:pt>
                <c:pt idx="521">
                  <c:v>44174</c:v>
                </c:pt>
                <c:pt idx="522">
                  <c:v>44173</c:v>
                </c:pt>
                <c:pt idx="523">
                  <c:v>44172</c:v>
                </c:pt>
                <c:pt idx="524">
                  <c:v>44169</c:v>
                </c:pt>
                <c:pt idx="525">
                  <c:v>44168</c:v>
                </c:pt>
                <c:pt idx="526">
                  <c:v>44167</c:v>
                </c:pt>
                <c:pt idx="527">
                  <c:v>44166</c:v>
                </c:pt>
                <c:pt idx="528">
                  <c:v>44165</c:v>
                </c:pt>
                <c:pt idx="529">
                  <c:v>44162</c:v>
                </c:pt>
                <c:pt idx="530">
                  <c:v>44160</c:v>
                </c:pt>
                <c:pt idx="531">
                  <c:v>44159</c:v>
                </c:pt>
                <c:pt idx="532">
                  <c:v>44158</c:v>
                </c:pt>
                <c:pt idx="533">
                  <c:v>44155</c:v>
                </c:pt>
                <c:pt idx="534">
                  <c:v>44154</c:v>
                </c:pt>
                <c:pt idx="535">
                  <c:v>44153</c:v>
                </c:pt>
                <c:pt idx="536">
                  <c:v>44152</c:v>
                </c:pt>
                <c:pt idx="537">
                  <c:v>44151</c:v>
                </c:pt>
                <c:pt idx="538">
                  <c:v>44148</c:v>
                </c:pt>
                <c:pt idx="539">
                  <c:v>44147</c:v>
                </c:pt>
                <c:pt idx="540">
                  <c:v>44146</c:v>
                </c:pt>
                <c:pt idx="541">
                  <c:v>44145</c:v>
                </c:pt>
                <c:pt idx="542">
                  <c:v>44144</c:v>
                </c:pt>
                <c:pt idx="543">
                  <c:v>44141</c:v>
                </c:pt>
                <c:pt idx="544">
                  <c:v>44140</c:v>
                </c:pt>
                <c:pt idx="545">
                  <c:v>44139</c:v>
                </c:pt>
                <c:pt idx="546">
                  <c:v>44138</c:v>
                </c:pt>
                <c:pt idx="547">
                  <c:v>44137</c:v>
                </c:pt>
                <c:pt idx="548">
                  <c:v>44134</c:v>
                </c:pt>
                <c:pt idx="549">
                  <c:v>44133</c:v>
                </c:pt>
                <c:pt idx="550">
                  <c:v>44132</c:v>
                </c:pt>
                <c:pt idx="551">
                  <c:v>44131</c:v>
                </c:pt>
                <c:pt idx="552">
                  <c:v>44130</c:v>
                </c:pt>
                <c:pt idx="553">
                  <c:v>44127</c:v>
                </c:pt>
                <c:pt idx="554">
                  <c:v>44126</c:v>
                </c:pt>
                <c:pt idx="555">
                  <c:v>44125</c:v>
                </c:pt>
                <c:pt idx="556">
                  <c:v>44124</c:v>
                </c:pt>
                <c:pt idx="557">
                  <c:v>44123</c:v>
                </c:pt>
                <c:pt idx="558">
                  <c:v>44120</c:v>
                </c:pt>
                <c:pt idx="559">
                  <c:v>44119</c:v>
                </c:pt>
                <c:pt idx="560">
                  <c:v>44118</c:v>
                </c:pt>
                <c:pt idx="561">
                  <c:v>44117</c:v>
                </c:pt>
                <c:pt idx="562">
                  <c:v>44116</c:v>
                </c:pt>
                <c:pt idx="563">
                  <c:v>44113</c:v>
                </c:pt>
                <c:pt idx="564">
                  <c:v>44112</c:v>
                </c:pt>
                <c:pt idx="565">
                  <c:v>44111</c:v>
                </c:pt>
                <c:pt idx="566">
                  <c:v>44110</c:v>
                </c:pt>
                <c:pt idx="567">
                  <c:v>44109</c:v>
                </c:pt>
                <c:pt idx="568">
                  <c:v>44106</c:v>
                </c:pt>
                <c:pt idx="569">
                  <c:v>44105</c:v>
                </c:pt>
                <c:pt idx="570">
                  <c:v>44104</c:v>
                </c:pt>
                <c:pt idx="571">
                  <c:v>44103</c:v>
                </c:pt>
                <c:pt idx="572">
                  <c:v>44102</c:v>
                </c:pt>
                <c:pt idx="573">
                  <c:v>44099</c:v>
                </c:pt>
                <c:pt idx="574">
                  <c:v>44098</c:v>
                </c:pt>
                <c:pt idx="575">
                  <c:v>44097</c:v>
                </c:pt>
                <c:pt idx="576">
                  <c:v>44096</c:v>
                </c:pt>
                <c:pt idx="577">
                  <c:v>44095</c:v>
                </c:pt>
                <c:pt idx="578">
                  <c:v>44092</c:v>
                </c:pt>
                <c:pt idx="579">
                  <c:v>44091</c:v>
                </c:pt>
                <c:pt idx="580">
                  <c:v>44090</c:v>
                </c:pt>
                <c:pt idx="581">
                  <c:v>44089</c:v>
                </c:pt>
                <c:pt idx="582">
                  <c:v>44088</c:v>
                </c:pt>
                <c:pt idx="583">
                  <c:v>44085</c:v>
                </c:pt>
                <c:pt idx="584">
                  <c:v>44084</c:v>
                </c:pt>
                <c:pt idx="585">
                  <c:v>44083</c:v>
                </c:pt>
                <c:pt idx="586">
                  <c:v>44082</c:v>
                </c:pt>
                <c:pt idx="587">
                  <c:v>44078</c:v>
                </c:pt>
                <c:pt idx="588">
                  <c:v>44077</c:v>
                </c:pt>
                <c:pt idx="589">
                  <c:v>44076</c:v>
                </c:pt>
                <c:pt idx="590">
                  <c:v>44075</c:v>
                </c:pt>
                <c:pt idx="591">
                  <c:v>44074</c:v>
                </c:pt>
                <c:pt idx="592">
                  <c:v>44071</c:v>
                </c:pt>
                <c:pt idx="593">
                  <c:v>44070</c:v>
                </c:pt>
                <c:pt idx="594">
                  <c:v>44069</c:v>
                </c:pt>
                <c:pt idx="595">
                  <c:v>44068</c:v>
                </c:pt>
                <c:pt idx="596">
                  <c:v>44067</c:v>
                </c:pt>
                <c:pt idx="597">
                  <c:v>44064</c:v>
                </c:pt>
                <c:pt idx="598">
                  <c:v>44063</c:v>
                </c:pt>
                <c:pt idx="599">
                  <c:v>44062</c:v>
                </c:pt>
                <c:pt idx="600">
                  <c:v>44061</c:v>
                </c:pt>
                <c:pt idx="601">
                  <c:v>44060</c:v>
                </c:pt>
                <c:pt idx="602">
                  <c:v>44057</c:v>
                </c:pt>
                <c:pt idx="603">
                  <c:v>44056</c:v>
                </c:pt>
                <c:pt idx="604">
                  <c:v>44055</c:v>
                </c:pt>
                <c:pt idx="605">
                  <c:v>44054</c:v>
                </c:pt>
                <c:pt idx="606">
                  <c:v>44053</c:v>
                </c:pt>
                <c:pt idx="607">
                  <c:v>44050</c:v>
                </c:pt>
                <c:pt idx="608">
                  <c:v>44049</c:v>
                </c:pt>
                <c:pt idx="609">
                  <c:v>44048</c:v>
                </c:pt>
                <c:pt idx="610">
                  <c:v>44047</c:v>
                </c:pt>
                <c:pt idx="611">
                  <c:v>44046</c:v>
                </c:pt>
                <c:pt idx="612">
                  <c:v>44043</c:v>
                </c:pt>
                <c:pt idx="613">
                  <c:v>44042</c:v>
                </c:pt>
                <c:pt idx="614">
                  <c:v>44041</c:v>
                </c:pt>
                <c:pt idx="615">
                  <c:v>44040</c:v>
                </c:pt>
                <c:pt idx="616">
                  <c:v>44039</c:v>
                </c:pt>
                <c:pt idx="617">
                  <c:v>44036</c:v>
                </c:pt>
                <c:pt idx="618">
                  <c:v>44035</c:v>
                </c:pt>
                <c:pt idx="619">
                  <c:v>44034</c:v>
                </c:pt>
                <c:pt idx="620">
                  <c:v>44033</c:v>
                </c:pt>
                <c:pt idx="621">
                  <c:v>44032</c:v>
                </c:pt>
                <c:pt idx="622">
                  <c:v>44029</c:v>
                </c:pt>
                <c:pt idx="623">
                  <c:v>44028</c:v>
                </c:pt>
                <c:pt idx="624">
                  <c:v>44027</c:v>
                </c:pt>
                <c:pt idx="625">
                  <c:v>44026</c:v>
                </c:pt>
                <c:pt idx="626">
                  <c:v>44025</c:v>
                </c:pt>
                <c:pt idx="627">
                  <c:v>44022</c:v>
                </c:pt>
                <c:pt idx="628">
                  <c:v>44021</c:v>
                </c:pt>
                <c:pt idx="629">
                  <c:v>44020</c:v>
                </c:pt>
                <c:pt idx="630">
                  <c:v>44019</c:v>
                </c:pt>
                <c:pt idx="631">
                  <c:v>44018</c:v>
                </c:pt>
                <c:pt idx="632">
                  <c:v>44014</c:v>
                </c:pt>
                <c:pt idx="633">
                  <c:v>44013</c:v>
                </c:pt>
                <c:pt idx="634">
                  <c:v>44012</c:v>
                </c:pt>
                <c:pt idx="635">
                  <c:v>44011</c:v>
                </c:pt>
                <c:pt idx="636">
                  <c:v>44008</c:v>
                </c:pt>
                <c:pt idx="637">
                  <c:v>44007</c:v>
                </c:pt>
                <c:pt idx="638">
                  <c:v>44006</c:v>
                </c:pt>
                <c:pt idx="639">
                  <c:v>44005</c:v>
                </c:pt>
                <c:pt idx="640">
                  <c:v>44004</c:v>
                </c:pt>
                <c:pt idx="641">
                  <c:v>44001</c:v>
                </c:pt>
                <c:pt idx="642">
                  <c:v>44000</c:v>
                </c:pt>
                <c:pt idx="643">
                  <c:v>43999</c:v>
                </c:pt>
                <c:pt idx="644">
                  <c:v>43998</c:v>
                </c:pt>
                <c:pt idx="645">
                  <c:v>43997</c:v>
                </c:pt>
                <c:pt idx="646">
                  <c:v>43994</c:v>
                </c:pt>
                <c:pt idx="647">
                  <c:v>43993</c:v>
                </c:pt>
                <c:pt idx="648">
                  <c:v>43992</c:v>
                </c:pt>
                <c:pt idx="649">
                  <c:v>43991</c:v>
                </c:pt>
                <c:pt idx="650">
                  <c:v>43990</c:v>
                </c:pt>
                <c:pt idx="651">
                  <c:v>43987</c:v>
                </c:pt>
                <c:pt idx="652">
                  <c:v>43986</c:v>
                </c:pt>
                <c:pt idx="653">
                  <c:v>43985</c:v>
                </c:pt>
                <c:pt idx="654">
                  <c:v>43984</c:v>
                </c:pt>
                <c:pt idx="655">
                  <c:v>43983</c:v>
                </c:pt>
                <c:pt idx="656">
                  <c:v>43980</c:v>
                </c:pt>
                <c:pt idx="657">
                  <c:v>43979</c:v>
                </c:pt>
                <c:pt idx="658">
                  <c:v>43978</c:v>
                </c:pt>
                <c:pt idx="659">
                  <c:v>43977</c:v>
                </c:pt>
                <c:pt idx="660">
                  <c:v>43973</c:v>
                </c:pt>
                <c:pt idx="661">
                  <c:v>43972</c:v>
                </c:pt>
                <c:pt idx="662">
                  <c:v>43971</c:v>
                </c:pt>
                <c:pt idx="663">
                  <c:v>43970</c:v>
                </c:pt>
                <c:pt idx="664">
                  <c:v>43969</c:v>
                </c:pt>
                <c:pt idx="665">
                  <c:v>43966</c:v>
                </c:pt>
                <c:pt idx="666">
                  <c:v>43965</c:v>
                </c:pt>
                <c:pt idx="667">
                  <c:v>43964</c:v>
                </c:pt>
                <c:pt idx="668">
                  <c:v>43963</c:v>
                </c:pt>
                <c:pt idx="669">
                  <c:v>43962</c:v>
                </c:pt>
                <c:pt idx="670">
                  <c:v>43959</c:v>
                </c:pt>
                <c:pt idx="671">
                  <c:v>43958</c:v>
                </c:pt>
                <c:pt idx="672">
                  <c:v>43957</c:v>
                </c:pt>
                <c:pt idx="673">
                  <c:v>43956</c:v>
                </c:pt>
                <c:pt idx="674">
                  <c:v>43955</c:v>
                </c:pt>
                <c:pt idx="675">
                  <c:v>43952</c:v>
                </c:pt>
                <c:pt idx="676">
                  <c:v>43951</c:v>
                </c:pt>
                <c:pt idx="677">
                  <c:v>43950</c:v>
                </c:pt>
                <c:pt idx="678">
                  <c:v>43949</c:v>
                </c:pt>
                <c:pt idx="679">
                  <c:v>43948</c:v>
                </c:pt>
                <c:pt idx="680">
                  <c:v>43945</c:v>
                </c:pt>
                <c:pt idx="681">
                  <c:v>43944</c:v>
                </c:pt>
                <c:pt idx="682">
                  <c:v>43943</c:v>
                </c:pt>
                <c:pt idx="683">
                  <c:v>43942</c:v>
                </c:pt>
                <c:pt idx="684">
                  <c:v>43941</c:v>
                </c:pt>
                <c:pt idx="685">
                  <c:v>43938</c:v>
                </c:pt>
                <c:pt idx="686">
                  <c:v>43937</c:v>
                </c:pt>
                <c:pt idx="687">
                  <c:v>43936</c:v>
                </c:pt>
                <c:pt idx="688">
                  <c:v>43935</c:v>
                </c:pt>
                <c:pt idx="689">
                  <c:v>43934</c:v>
                </c:pt>
                <c:pt idx="690">
                  <c:v>43930</c:v>
                </c:pt>
                <c:pt idx="691">
                  <c:v>43929</c:v>
                </c:pt>
                <c:pt idx="692">
                  <c:v>43928</c:v>
                </c:pt>
                <c:pt idx="693">
                  <c:v>43927</c:v>
                </c:pt>
                <c:pt idx="694">
                  <c:v>43924</c:v>
                </c:pt>
                <c:pt idx="695">
                  <c:v>43923</c:v>
                </c:pt>
                <c:pt idx="696">
                  <c:v>43922</c:v>
                </c:pt>
                <c:pt idx="697">
                  <c:v>43921</c:v>
                </c:pt>
                <c:pt idx="698">
                  <c:v>43920</c:v>
                </c:pt>
                <c:pt idx="699">
                  <c:v>43917</c:v>
                </c:pt>
                <c:pt idx="700">
                  <c:v>43916</c:v>
                </c:pt>
                <c:pt idx="701">
                  <c:v>43915</c:v>
                </c:pt>
                <c:pt idx="702">
                  <c:v>43914</c:v>
                </c:pt>
                <c:pt idx="703">
                  <c:v>43913</c:v>
                </c:pt>
                <c:pt idx="704">
                  <c:v>43910</c:v>
                </c:pt>
                <c:pt idx="705">
                  <c:v>43909</c:v>
                </c:pt>
                <c:pt idx="706">
                  <c:v>43908</c:v>
                </c:pt>
                <c:pt idx="707">
                  <c:v>43907</c:v>
                </c:pt>
                <c:pt idx="708">
                  <c:v>43906</c:v>
                </c:pt>
                <c:pt idx="709">
                  <c:v>43903</c:v>
                </c:pt>
                <c:pt idx="710">
                  <c:v>43902</c:v>
                </c:pt>
                <c:pt idx="711">
                  <c:v>43901</c:v>
                </c:pt>
                <c:pt idx="712">
                  <c:v>43900</c:v>
                </c:pt>
                <c:pt idx="713">
                  <c:v>43899</c:v>
                </c:pt>
                <c:pt idx="714">
                  <c:v>43896</c:v>
                </c:pt>
                <c:pt idx="715">
                  <c:v>43895</c:v>
                </c:pt>
                <c:pt idx="716">
                  <c:v>43894</c:v>
                </c:pt>
                <c:pt idx="717">
                  <c:v>43893</c:v>
                </c:pt>
                <c:pt idx="718">
                  <c:v>43892</c:v>
                </c:pt>
                <c:pt idx="719">
                  <c:v>43889</c:v>
                </c:pt>
                <c:pt idx="720">
                  <c:v>43888</c:v>
                </c:pt>
                <c:pt idx="721">
                  <c:v>43887</c:v>
                </c:pt>
                <c:pt idx="722">
                  <c:v>43886</c:v>
                </c:pt>
                <c:pt idx="723">
                  <c:v>43885</c:v>
                </c:pt>
                <c:pt idx="724">
                  <c:v>43882</c:v>
                </c:pt>
                <c:pt idx="725">
                  <c:v>43881</c:v>
                </c:pt>
                <c:pt idx="726">
                  <c:v>43880</c:v>
                </c:pt>
                <c:pt idx="727">
                  <c:v>43879</c:v>
                </c:pt>
                <c:pt idx="728">
                  <c:v>43875</c:v>
                </c:pt>
                <c:pt idx="729">
                  <c:v>43874</c:v>
                </c:pt>
                <c:pt idx="730">
                  <c:v>43873</c:v>
                </c:pt>
                <c:pt idx="731">
                  <c:v>43872</c:v>
                </c:pt>
                <c:pt idx="732">
                  <c:v>43871</c:v>
                </c:pt>
                <c:pt idx="733">
                  <c:v>43868</c:v>
                </c:pt>
                <c:pt idx="734">
                  <c:v>43867</c:v>
                </c:pt>
                <c:pt idx="735">
                  <c:v>43866</c:v>
                </c:pt>
                <c:pt idx="736">
                  <c:v>43865</c:v>
                </c:pt>
                <c:pt idx="737">
                  <c:v>43864</c:v>
                </c:pt>
                <c:pt idx="738">
                  <c:v>43861</c:v>
                </c:pt>
                <c:pt idx="739">
                  <c:v>43860</c:v>
                </c:pt>
                <c:pt idx="740">
                  <c:v>43859</c:v>
                </c:pt>
                <c:pt idx="741">
                  <c:v>43858</c:v>
                </c:pt>
                <c:pt idx="742">
                  <c:v>43857</c:v>
                </c:pt>
                <c:pt idx="743">
                  <c:v>43854</c:v>
                </c:pt>
                <c:pt idx="744">
                  <c:v>43853</c:v>
                </c:pt>
                <c:pt idx="745">
                  <c:v>43852</c:v>
                </c:pt>
                <c:pt idx="746">
                  <c:v>43851</c:v>
                </c:pt>
                <c:pt idx="747">
                  <c:v>43847</c:v>
                </c:pt>
                <c:pt idx="748">
                  <c:v>43846</c:v>
                </c:pt>
                <c:pt idx="749">
                  <c:v>43845</c:v>
                </c:pt>
                <c:pt idx="750">
                  <c:v>43844</c:v>
                </c:pt>
                <c:pt idx="751" formatCode="yyyymm">
                  <c:v>43843</c:v>
                </c:pt>
                <c:pt idx="752" formatCode="yyyymm">
                  <c:v>43840</c:v>
                </c:pt>
                <c:pt idx="753" formatCode="yyyymm">
                  <c:v>43839</c:v>
                </c:pt>
                <c:pt idx="754" formatCode="yyyymm">
                  <c:v>43838</c:v>
                </c:pt>
                <c:pt idx="755" formatCode="yyyymm">
                  <c:v>43837</c:v>
                </c:pt>
                <c:pt idx="756" formatCode="yyyymm">
                  <c:v>43836</c:v>
                </c:pt>
                <c:pt idx="757" formatCode="yyyymm">
                  <c:v>43833</c:v>
                </c:pt>
                <c:pt idx="758" formatCode="yyyymm">
                  <c:v>43832</c:v>
                </c:pt>
                <c:pt idx="759" formatCode="yyyymm">
                  <c:v>43830</c:v>
                </c:pt>
              </c:numCache>
            </c:numRef>
          </c:cat>
          <c:val>
            <c:numRef>
              <c:f>Graph!$B$2:$B$853</c:f>
              <c:numCache>
                <c:formatCode>0.0</c:formatCode>
                <c:ptCount val="852"/>
                <c:pt idx="0">
                  <c:v>746.75</c:v>
                </c:pt>
                <c:pt idx="1">
                  <c:v>745.5</c:v>
                </c:pt>
                <c:pt idx="2">
                  <c:v>775.5</c:v>
                </c:pt>
                <c:pt idx="3">
                  <c:v>792</c:v>
                </c:pt>
                <c:pt idx="4">
                  <c:v>774</c:v>
                </c:pt>
                <c:pt idx="5">
                  <c:v>785.5</c:v>
                </c:pt>
                <c:pt idx="6">
                  <c:v>774.5</c:v>
                </c:pt>
                <c:pt idx="7">
                  <c:v>776</c:v>
                </c:pt>
                <c:pt idx="8">
                  <c:v>762.25</c:v>
                </c:pt>
                <c:pt idx="9">
                  <c:v>767.75</c:v>
                </c:pt>
                <c:pt idx="10">
                  <c:v>750.5</c:v>
                </c:pt>
                <c:pt idx="11">
                  <c:v>748.5</c:v>
                </c:pt>
                <c:pt idx="12">
                  <c:v>753.5</c:v>
                </c:pt>
                <c:pt idx="13">
                  <c:v>757.25</c:v>
                </c:pt>
                <c:pt idx="14">
                  <c:v>749.25</c:v>
                </c:pt>
                <c:pt idx="15">
                  <c:v>750.75</c:v>
                </c:pt>
                <c:pt idx="16">
                  <c:v>754.75</c:v>
                </c:pt>
                <c:pt idx="17">
                  <c:v>734.25</c:v>
                </c:pt>
                <c:pt idx="18">
                  <c:v>746.25</c:v>
                </c:pt>
                <c:pt idx="19">
                  <c:v>749.5</c:v>
                </c:pt>
                <c:pt idx="20">
                  <c:v>729</c:v>
                </c:pt>
                <c:pt idx="21">
                  <c:v>739</c:v>
                </c:pt>
                <c:pt idx="22">
                  <c:v>761</c:v>
                </c:pt>
                <c:pt idx="23">
                  <c:v>783</c:v>
                </c:pt>
                <c:pt idx="24">
                  <c:v>795.5</c:v>
                </c:pt>
                <c:pt idx="25">
                  <c:v>781.5</c:v>
                </c:pt>
                <c:pt idx="26">
                  <c:v>780.75</c:v>
                </c:pt>
                <c:pt idx="27">
                  <c:v>797</c:v>
                </c:pt>
                <c:pt idx="28">
                  <c:v>813.5</c:v>
                </c:pt>
                <c:pt idx="29">
                  <c:v>810.5</c:v>
                </c:pt>
                <c:pt idx="30">
                  <c:v>818.25</c:v>
                </c:pt>
                <c:pt idx="31">
                  <c:v>822</c:v>
                </c:pt>
                <c:pt idx="32">
                  <c:v>825</c:v>
                </c:pt>
                <c:pt idx="33">
                  <c:v>837.25</c:v>
                </c:pt>
                <c:pt idx="34">
                  <c:v>848</c:v>
                </c:pt>
                <c:pt idx="35">
                  <c:v>838.25</c:v>
                </c:pt>
                <c:pt idx="36">
                  <c:v>813.75</c:v>
                </c:pt>
                <c:pt idx="37">
                  <c:v>803.5</c:v>
                </c:pt>
                <c:pt idx="38">
                  <c:v>806.5</c:v>
                </c:pt>
                <c:pt idx="39">
                  <c:v>827.75</c:v>
                </c:pt>
                <c:pt idx="40">
                  <c:v>845.75</c:v>
                </c:pt>
                <c:pt idx="41">
                  <c:v>847.75</c:v>
                </c:pt>
                <c:pt idx="42">
                  <c:v>840.5</c:v>
                </c:pt>
                <c:pt idx="43">
                  <c:v>846</c:v>
                </c:pt>
                <c:pt idx="44">
                  <c:v>902.5</c:v>
                </c:pt>
                <c:pt idx="45">
                  <c:v>882.25</c:v>
                </c:pt>
                <c:pt idx="46">
                  <c:v>829.25</c:v>
                </c:pt>
                <c:pt idx="47">
                  <c:v>838.5</c:v>
                </c:pt>
                <c:pt idx="48">
                  <c:v>840.5</c:v>
                </c:pt>
                <c:pt idx="49">
                  <c:v>834.75</c:v>
                </c:pt>
                <c:pt idx="50">
                  <c:v>838.75</c:v>
                </c:pt>
                <c:pt idx="51">
                  <c:v>850.75</c:v>
                </c:pt>
                <c:pt idx="52">
                  <c:v>849.25</c:v>
                </c:pt>
                <c:pt idx="53">
                  <c:v>841.25</c:v>
                </c:pt>
                <c:pt idx="54">
                  <c:v>849.5</c:v>
                </c:pt>
                <c:pt idx="55">
                  <c:v>861</c:v>
                </c:pt>
                <c:pt idx="56">
                  <c:v>859.75</c:v>
                </c:pt>
                <c:pt idx="57">
                  <c:v>892.25</c:v>
                </c:pt>
                <c:pt idx="58">
                  <c:v>882.25</c:v>
                </c:pt>
                <c:pt idx="59">
                  <c:v>901</c:v>
                </c:pt>
                <c:pt idx="60">
                  <c:v>938</c:v>
                </c:pt>
                <c:pt idx="61">
                  <c:v>880.25</c:v>
                </c:pt>
                <c:pt idx="62">
                  <c:v>879</c:v>
                </c:pt>
                <c:pt idx="63">
                  <c:v>902</c:v>
                </c:pt>
                <c:pt idx="64">
                  <c:v>903</c:v>
                </c:pt>
                <c:pt idx="65">
                  <c:v>912</c:v>
                </c:pt>
                <c:pt idx="66">
                  <c:v>921.5</c:v>
                </c:pt>
                <c:pt idx="67">
                  <c:v>896.25</c:v>
                </c:pt>
                <c:pt idx="68">
                  <c:v>903.25</c:v>
                </c:pt>
                <c:pt idx="69">
                  <c:v>871.5</c:v>
                </c:pt>
                <c:pt idx="70">
                  <c:v>858</c:v>
                </c:pt>
                <c:pt idx="71">
                  <c:v>880.5</c:v>
                </c:pt>
                <c:pt idx="72">
                  <c:v>910.75</c:v>
                </c:pt>
                <c:pt idx="73">
                  <c:v>903.75</c:v>
                </c:pt>
                <c:pt idx="74">
                  <c:v>893.75</c:v>
                </c:pt>
                <c:pt idx="75">
                  <c:v>830.5</c:v>
                </c:pt>
                <c:pt idx="76">
                  <c:v>859.75</c:v>
                </c:pt>
                <c:pt idx="77">
                  <c:v>845</c:v>
                </c:pt>
                <c:pt idx="78">
                  <c:v>872.25</c:v>
                </c:pt>
                <c:pt idx="79">
                  <c:v>860.5</c:v>
                </c:pt>
                <c:pt idx="80">
                  <c:v>858.75</c:v>
                </c:pt>
                <c:pt idx="81">
                  <c:v>869.5</c:v>
                </c:pt>
                <c:pt idx="82">
                  <c:v>829</c:v>
                </c:pt>
                <c:pt idx="83">
                  <c:v>844.25</c:v>
                </c:pt>
                <c:pt idx="84">
                  <c:v>817</c:v>
                </c:pt>
                <c:pt idx="85">
                  <c:v>811</c:v>
                </c:pt>
                <c:pt idx="86">
                  <c:v>794.25</c:v>
                </c:pt>
                <c:pt idx="87">
                  <c:v>831.5</c:v>
                </c:pt>
                <c:pt idx="88">
                  <c:v>820.25</c:v>
                </c:pt>
                <c:pt idx="89">
                  <c:v>842.75</c:v>
                </c:pt>
                <c:pt idx="90">
                  <c:v>805.25</c:v>
                </c:pt>
                <c:pt idx="91">
                  <c:v>789</c:v>
                </c:pt>
                <c:pt idx="92">
                  <c:v>813.25</c:v>
                </c:pt>
                <c:pt idx="93">
                  <c:v>800.5</c:v>
                </c:pt>
                <c:pt idx="94">
                  <c:v>788.25</c:v>
                </c:pt>
                <c:pt idx="95">
                  <c:v>771</c:v>
                </c:pt>
                <c:pt idx="96">
                  <c:v>749</c:v>
                </c:pt>
                <c:pt idx="97">
                  <c:v>780.5</c:v>
                </c:pt>
                <c:pt idx="98">
                  <c:v>802.75</c:v>
                </c:pt>
                <c:pt idx="99">
                  <c:v>817.75</c:v>
                </c:pt>
                <c:pt idx="100">
                  <c:v>822.5</c:v>
                </c:pt>
                <c:pt idx="101">
                  <c:v>826.25</c:v>
                </c:pt>
                <c:pt idx="102">
                  <c:v>816.25</c:v>
                </c:pt>
                <c:pt idx="103">
                  <c:v>781.5</c:v>
                </c:pt>
                <c:pt idx="104">
                  <c:v>779.75</c:v>
                </c:pt>
                <c:pt idx="105">
                  <c:v>775.75</c:v>
                </c:pt>
                <c:pt idx="106">
                  <c:v>782.5</c:v>
                </c:pt>
                <c:pt idx="107">
                  <c:v>763.75</c:v>
                </c:pt>
                <c:pt idx="108">
                  <c:v>774.75</c:v>
                </c:pt>
                <c:pt idx="109">
                  <c:v>800.25</c:v>
                </c:pt>
                <c:pt idx="110">
                  <c:v>807.75</c:v>
                </c:pt>
                <c:pt idx="111">
                  <c:v>817</c:v>
                </c:pt>
                <c:pt idx="112">
                  <c:v>790.25</c:v>
                </c:pt>
                <c:pt idx="113">
                  <c:v>803.75</c:v>
                </c:pt>
                <c:pt idx="114">
                  <c:v>770</c:v>
                </c:pt>
                <c:pt idx="115">
                  <c:v>759</c:v>
                </c:pt>
                <c:pt idx="116">
                  <c:v>806.25</c:v>
                </c:pt>
                <c:pt idx="117">
                  <c:v>819.5</c:v>
                </c:pt>
                <c:pt idx="118">
                  <c:v>812.25</c:v>
                </c:pt>
                <c:pt idx="119">
                  <c:v>812.75</c:v>
                </c:pt>
                <c:pt idx="120">
                  <c:v>776.75</c:v>
                </c:pt>
                <c:pt idx="121">
                  <c:v>795</c:v>
                </c:pt>
                <c:pt idx="122">
                  <c:v>810.75</c:v>
                </c:pt>
                <c:pt idx="123">
                  <c:v>814.25</c:v>
                </c:pt>
                <c:pt idx="124">
                  <c:v>856.5</c:v>
                </c:pt>
                <c:pt idx="125">
                  <c:v>891.5</c:v>
                </c:pt>
                <c:pt idx="126">
                  <c:v>836.5</c:v>
                </c:pt>
                <c:pt idx="127">
                  <c:v>804.5</c:v>
                </c:pt>
                <c:pt idx="128">
                  <c:v>807</c:v>
                </c:pt>
                <c:pt idx="129">
                  <c:v>846</c:v>
                </c:pt>
                <c:pt idx="130">
                  <c:v>884</c:v>
                </c:pt>
                <c:pt idx="131">
                  <c:v>930</c:v>
                </c:pt>
                <c:pt idx="132">
                  <c:v>936</c:v>
                </c:pt>
                <c:pt idx="133">
                  <c:v>917.5</c:v>
                </c:pt>
                <c:pt idx="134">
                  <c:v>936.5</c:v>
                </c:pt>
                <c:pt idx="135">
                  <c:v>949.25</c:v>
                </c:pt>
                <c:pt idx="136">
                  <c:v>988.75</c:v>
                </c:pt>
                <c:pt idx="137">
                  <c:v>987.25</c:v>
                </c:pt>
                <c:pt idx="138">
                  <c:v>1046.75</c:v>
                </c:pt>
                <c:pt idx="139">
                  <c:v>1090.5</c:v>
                </c:pt>
                <c:pt idx="140">
                  <c:v>1063.5</c:v>
                </c:pt>
                <c:pt idx="141">
                  <c:v>1065.25</c:v>
                </c:pt>
                <c:pt idx="142">
                  <c:v>1086</c:v>
                </c:pt>
                <c:pt idx="143">
                  <c:v>1070.75</c:v>
                </c:pt>
                <c:pt idx="144">
                  <c:v>1071.25</c:v>
                </c:pt>
                <c:pt idx="145">
                  <c:v>1074.75</c:v>
                </c:pt>
                <c:pt idx="146">
                  <c:v>1071.75</c:v>
                </c:pt>
                <c:pt idx="147">
                  <c:v>1093</c:v>
                </c:pt>
                <c:pt idx="148">
                  <c:v>1040</c:v>
                </c:pt>
                <c:pt idx="149">
                  <c:v>1058.25</c:v>
                </c:pt>
                <c:pt idx="150">
                  <c:v>1041.25</c:v>
                </c:pt>
                <c:pt idx="151">
                  <c:v>1087.5</c:v>
                </c:pt>
                <c:pt idx="152">
                  <c:v>1157.5</c:v>
                </c:pt>
                <c:pt idx="153">
                  <c:v>1143.25</c:v>
                </c:pt>
                <c:pt idx="154">
                  <c:v>1148.25</c:v>
                </c:pt>
                <c:pt idx="155">
                  <c:v>1154.75</c:v>
                </c:pt>
                <c:pt idx="156">
                  <c:v>1190</c:v>
                </c:pt>
                <c:pt idx="157">
                  <c:v>1168.75</c:v>
                </c:pt>
                <c:pt idx="158">
                  <c:v>1200.5</c:v>
                </c:pt>
                <c:pt idx="159">
                  <c:v>1230.75</c:v>
                </c:pt>
                <c:pt idx="160">
                  <c:v>1277.5</c:v>
                </c:pt>
                <c:pt idx="161">
                  <c:v>1247.5</c:v>
                </c:pt>
                <c:pt idx="162">
                  <c:v>1177.5</c:v>
                </c:pt>
                <c:pt idx="163">
                  <c:v>1178.75</c:v>
                </c:pt>
                <c:pt idx="164">
                  <c:v>1113</c:v>
                </c:pt>
                <c:pt idx="165">
                  <c:v>1095.5</c:v>
                </c:pt>
                <c:pt idx="166">
                  <c:v>1092.75</c:v>
                </c:pt>
                <c:pt idx="167">
                  <c:v>1108.5</c:v>
                </c:pt>
                <c:pt idx="168">
                  <c:v>1106.5</c:v>
                </c:pt>
                <c:pt idx="169">
                  <c:v>1076.5</c:v>
                </c:pt>
                <c:pt idx="170">
                  <c:v>1045.5</c:v>
                </c:pt>
                <c:pt idx="171">
                  <c:v>1055.5</c:v>
                </c:pt>
                <c:pt idx="172">
                  <c:v>1055.75</c:v>
                </c:pt>
                <c:pt idx="173">
                  <c:v>1085.75</c:v>
                </c:pt>
                <c:pt idx="174">
                  <c:v>1091.25</c:v>
                </c:pt>
                <c:pt idx="175">
                  <c:v>1095</c:v>
                </c:pt>
                <c:pt idx="176">
                  <c:v>1072.5</c:v>
                </c:pt>
                <c:pt idx="177">
                  <c:v>1075.25</c:v>
                </c:pt>
                <c:pt idx="178">
                  <c:v>1076.5</c:v>
                </c:pt>
                <c:pt idx="179">
                  <c:v>1097.5</c:v>
                </c:pt>
                <c:pt idx="180">
                  <c:v>1109</c:v>
                </c:pt>
                <c:pt idx="181">
                  <c:v>1128.75</c:v>
                </c:pt>
                <c:pt idx="182">
                  <c:v>1104.5</c:v>
                </c:pt>
                <c:pt idx="183">
                  <c:v>1121.25</c:v>
                </c:pt>
                <c:pt idx="184">
                  <c:v>1112.5</c:v>
                </c:pt>
                <c:pt idx="185">
                  <c:v>1089</c:v>
                </c:pt>
                <c:pt idx="186">
                  <c:v>1058.25</c:v>
                </c:pt>
                <c:pt idx="187">
                  <c:v>1020</c:v>
                </c:pt>
                <c:pt idx="188">
                  <c:v>1038.25</c:v>
                </c:pt>
                <c:pt idx="189">
                  <c:v>1045.25</c:v>
                </c:pt>
                <c:pt idx="190">
                  <c:v>1010.25</c:v>
                </c:pt>
                <c:pt idx="191">
                  <c:v>984.5</c:v>
                </c:pt>
                <c:pt idx="192">
                  <c:v>1006</c:v>
                </c:pt>
                <c:pt idx="193">
                  <c:v>1027.25</c:v>
                </c:pt>
                <c:pt idx="194">
                  <c:v>1014.25</c:v>
                </c:pt>
                <c:pt idx="195">
                  <c:v>1057</c:v>
                </c:pt>
                <c:pt idx="196">
                  <c:v>1102.25</c:v>
                </c:pt>
                <c:pt idx="197">
                  <c:v>1085.75</c:v>
                </c:pt>
                <c:pt idx="198">
                  <c:v>1105.75</c:v>
                </c:pt>
                <c:pt idx="199">
                  <c:v>1118.25</c:v>
                </c:pt>
                <c:pt idx="200">
                  <c:v>1119.25</c:v>
                </c:pt>
                <c:pt idx="201">
                  <c:v>1063.75</c:v>
                </c:pt>
                <c:pt idx="202">
                  <c:v>1098</c:v>
                </c:pt>
                <c:pt idx="203">
                  <c:v>1069.25</c:v>
                </c:pt>
                <c:pt idx="204">
                  <c:v>1154.25</c:v>
                </c:pt>
                <c:pt idx="205">
                  <c:v>1096.25</c:v>
                </c:pt>
                <c:pt idx="206">
                  <c:v>1106.5</c:v>
                </c:pt>
                <c:pt idx="207">
                  <c:v>1087</c:v>
                </c:pt>
                <c:pt idx="208">
                  <c:v>1201.5</c:v>
                </c:pt>
                <c:pt idx="209">
                  <c:v>1286.5</c:v>
                </c:pt>
                <c:pt idx="210">
                  <c:v>1294</c:v>
                </c:pt>
                <c:pt idx="211">
                  <c:v>1209</c:v>
                </c:pt>
                <c:pt idx="212">
                  <c:v>1134</c:v>
                </c:pt>
                <c:pt idx="213">
                  <c:v>1059</c:v>
                </c:pt>
                <c:pt idx="214">
                  <c:v>984</c:v>
                </c:pt>
                <c:pt idx="215">
                  <c:v>934</c:v>
                </c:pt>
                <c:pt idx="216">
                  <c:v>859.75</c:v>
                </c:pt>
                <c:pt idx="217">
                  <c:v>934.75</c:v>
                </c:pt>
                <c:pt idx="218">
                  <c:v>884.75</c:v>
                </c:pt>
                <c:pt idx="219">
                  <c:v>852.5</c:v>
                </c:pt>
                <c:pt idx="220">
                  <c:v>804</c:v>
                </c:pt>
                <c:pt idx="221">
                  <c:v>804.75</c:v>
                </c:pt>
                <c:pt idx="222">
                  <c:v>786.25</c:v>
                </c:pt>
                <c:pt idx="223">
                  <c:v>785.75</c:v>
                </c:pt>
                <c:pt idx="224">
                  <c:v>805.5</c:v>
                </c:pt>
                <c:pt idx="225">
                  <c:v>804</c:v>
                </c:pt>
                <c:pt idx="226">
                  <c:v>771.5</c:v>
                </c:pt>
                <c:pt idx="227">
                  <c:v>785</c:v>
                </c:pt>
                <c:pt idx="228">
                  <c:v>778.75</c:v>
                </c:pt>
                <c:pt idx="229">
                  <c:v>768.75</c:v>
                </c:pt>
                <c:pt idx="230">
                  <c:v>763.25</c:v>
                </c:pt>
                <c:pt idx="231">
                  <c:v>751.75</c:v>
                </c:pt>
                <c:pt idx="232">
                  <c:v>755</c:v>
                </c:pt>
                <c:pt idx="233">
                  <c:v>769</c:v>
                </c:pt>
                <c:pt idx="234">
                  <c:v>761.25</c:v>
                </c:pt>
                <c:pt idx="235">
                  <c:v>786.25</c:v>
                </c:pt>
                <c:pt idx="236">
                  <c:v>777</c:v>
                </c:pt>
                <c:pt idx="237">
                  <c:v>795</c:v>
                </c:pt>
                <c:pt idx="238">
                  <c:v>818</c:v>
                </c:pt>
                <c:pt idx="239">
                  <c:v>800.5</c:v>
                </c:pt>
                <c:pt idx="240">
                  <c:v>780</c:v>
                </c:pt>
                <c:pt idx="241">
                  <c:v>790.25</c:v>
                </c:pt>
                <c:pt idx="242">
                  <c:v>796.5</c:v>
                </c:pt>
                <c:pt idx="243">
                  <c:v>769</c:v>
                </c:pt>
                <c:pt idx="244">
                  <c:v>741.5</c:v>
                </c:pt>
                <c:pt idx="245">
                  <c:v>746.75</c:v>
                </c:pt>
                <c:pt idx="246">
                  <c:v>757.75</c:v>
                </c:pt>
                <c:pt idx="247">
                  <c:v>770.25</c:v>
                </c:pt>
                <c:pt idx="248">
                  <c:v>762</c:v>
                </c:pt>
                <c:pt idx="249">
                  <c:v>758.5</c:v>
                </c:pt>
                <c:pt idx="250">
                  <c:v>746</c:v>
                </c:pt>
                <c:pt idx="251">
                  <c:v>760.75</c:v>
                </c:pt>
                <c:pt idx="252">
                  <c:v>770</c:v>
                </c:pt>
                <c:pt idx="253">
                  <c:v>758</c:v>
                </c:pt>
                <c:pt idx="254">
                  <c:v>770.75</c:v>
                </c:pt>
                <c:pt idx="255">
                  <c:v>779.75</c:v>
                </c:pt>
                <c:pt idx="256">
                  <c:v>787.75</c:v>
                </c:pt>
                <c:pt idx="257">
                  <c:v>783.5</c:v>
                </c:pt>
                <c:pt idx="258">
                  <c:v>804</c:v>
                </c:pt>
                <c:pt idx="259">
                  <c:v>814.75</c:v>
                </c:pt>
                <c:pt idx="260">
                  <c:v>814</c:v>
                </c:pt>
                <c:pt idx="261">
                  <c:v>799</c:v>
                </c:pt>
                <c:pt idx="262">
                  <c:v>777.75</c:v>
                </c:pt>
                <c:pt idx="263">
                  <c:v>775</c:v>
                </c:pt>
                <c:pt idx="264">
                  <c:v>770.5</c:v>
                </c:pt>
                <c:pt idx="265">
                  <c:v>756</c:v>
                </c:pt>
                <c:pt idx="266">
                  <c:v>787</c:v>
                </c:pt>
                <c:pt idx="267">
                  <c:v>788.75</c:v>
                </c:pt>
                <c:pt idx="268">
                  <c:v>785.25</c:v>
                </c:pt>
                <c:pt idx="269">
                  <c:v>776.75</c:v>
                </c:pt>
                <c:pt idx="270">
                  <c:v>794.5</c:v>
                </c:pt>
                <c:pt idx="271">
                  <c:v>808.5</c:v>
                </c:pt>
                <c:pt idx="272">
                  <c:v>806.25</c:v>
                </c:pt>
                <c:pt idx="273">
                  <c:v>803.75</c:v>
                </c:pt>
                <c:pt idx="274">
                  <c:v>815</c:v>
                </c:pt>
                <c:pt idx="275">
                  <c:v>790.5</c:v>
                </c:pt>
                <c:pt idx="276">
                  <c:v>787.25</c:v>
                </c:pt>
                <c:pt idx="277">
                  <c:v>822.25</c:v>
                </c:pt>
                <c:pt idx="278">
                  <c:v>840.25</c:v>
                </c:pt>
                <c:pt idx="279">
                  <c:v>850.25</c:v>
                </c:pt>
                <c:pt idx="280">
                  <c:v>867.5</c:v>
                </c:pt>
                <c:pt idx="281">
                  <c:v>857.5</c:v>
                </c:pt>
                <c:pt idx="282">
                  <c:v>834.25</c:v>
                </c:pt>
                <c:pt idx="283">
                  <c:v>830.75</c:v>
                </c:pt>
                <c:pt idx="284">
                  <c:v>833</c:v>
                </c:pt>
                <c:pt idx="285">
                  <c:v>820</c:v>
                </c:pt>
                <c:pt idx="286">
                  <c:v>836.75</c:v>
                </c:pt>
                <c:pt idx="287">
                  <c:v>828.5</c:v>
                </c:pt>
                <c:pt idx="288">
                  <c:v>824.25</c:v>
                </c:pt>
                <c:pt idx="289">
                  <c:v>803</c:v>
                </c:pt>
                <c:pt idx="290">
                  <c:v>778.5</c:v>
                </c:pt>
                <c:pt idx="291">
                  <c:v>768</c:v>
                </c:pt>
                <c:pt idx="292">
                  <c:v>766.5</c:v>
                </c:pt>
                <c:pt idx="293">
                  <c:v>773.75</c:v>
                </c:pt>
                <c:pt idx="294">
                  <c:v>781</c:v>
                </c:pt>
                <c:pt idx="295">
                  <c:v>791.5</c:v>
                </c:pt>
                <c:pt idx="296">
                  <c:v>797.25</c:v>
                </c:pt>
                <c:pt idx="297">
                  <c:v>772.75</c:v>
                </c:pt>
                <c:pt idx="298">
                  <c:v>772.5</c:v>
                </c:pt>
                <c:pt idx="299">
                  <c:v>759.75</c:v>
                </c:pt>
                <c:pt idx="300">
                  <c:v>752.25</c:v>
                </c:pt>
                <c:pt idx="301">
                  <c:v>759.5</c:v>
                </c:pt>
                <c:pt idx="302">
                  <c:v>756</c:v>
                </c:pt>
                <c:pt idx="303">
                  <c:v>741.25</c:v>
                </c:pt>
                <c:pt idx="304">
                  <c:v>749.25</c:v>
                </c:pt>
                <c:pt idx="305">
                  <c:v>736</c:v>
                </c:pt>
                <c:pt idx="306">
                  <c:v>736.25</c:v>
                </c:pt>
                <c:pt idx="307">
                  <c:v>734</c:v>
                </c:pt>
                <c:pt idx="308">
                  <c:v>724.75</c:v>
                </c:pt>
                <c:pt idx="309">
                  <c:v>718.75</c:v>
                </c:pt>
                <c:pt idx="310">
                  <c:v>734</c:v>
                </c:pt>
                <c:pt idx="311">
                  <c:v>731.75</c:v>
                </c:pt>
                <c:pt idx="312">
                  <c:v>734</c:v>
                </c:pt>
                <c:pt idx="313">
                  <c:v>741.25</c:v>
                </c:pt>
                <c:pt idx="314">
                  <c:v>746</c:v>
                </c:pt>
                <c:pt idx="315">
                  <c:v>744.75</c:v>
                </c:pt>
                <c:pt idx="316">
                  <c:v>756.5</c:v>
                </c:pt>
                <c:pt idx="317">
                  <c:v>755.25</c:v>
                </c:pt>
                <c:pt idx="318">
                  <c:v>725.5</c:v>
                </c:pt>
                <c:pt idx="319">
                  <c:v>710.25</c:v>
                </c:pt>
                <c:pt idx="320">
                  <c:v>706.5</c:v>
                </c:pt>
                <c:pt idx="321">
                  <c:v>722.25</c:v>
                </c:pt>
                <c:pt idx="322">
                  <c:v>723.75</c:v>
                </c:pt>
                <c:pt idx="323">
                  <c:v>717.75</c:v>
                </c:pt>
                <c:pt idx="324">
                  <c:v>705.75</c:v>
                </c:pt>
                <c:pt idx="325">
                  <c:v>690.25</c:v>
                </c:pt>
                <c:pt idx="326">
                  <c:v>700.75</c:v>
                </c:pt>
                <c:pt idx="327">
                  <c:v>708.75</c:v>
                </c:pt>
                <c:pt idx="328">
                  <c:v>713</c:v>
                </c:pt>
                <c:pt idx="329">
                  <c:v>712.25</c:v>
                </c:pt>
                <c:pt idx="330">
                  <c:v>700.75</c:v>
                </c:pt>
                <c:pt idx="331">
                  <c:v>687</c:v>
                </c:pt>
                <c:pt idx="332">
                  <c:v>688.5</c:v>
                </c:pt>
                <c:pt idx="333">
                  <c:v>692.25</c:v>
                </c:pt>
                <c:pt idx="334">
                  <c:v>709.5</c:v>
                </c:pt>
                <c:pt idx="335">
                  <c:v>719.75</c:v>
                </c:pt>
                <c:pt idx="336">
                  <c:v>726.25</c:v>
                </c:pt>
                <c:pt idx="337">
                  <c:v>717</c:v>
                </c:pt>
                <c:pt idx="338">
                  <c:v>714.25</c:v>
                </c:pt>
                <c:pt idx="339">
                  <c:v>722.25</c:v>
                </c:pt>
                <c:pt idx="340">
                  <c:v>723.5</c:v>
                </c:pt>
                <c:pt idx="341">
                  <c:v>732.5</c:v>
                </c:pt>
                <c:pt idx="342">
                  <c:v>739.25</c:v>
                </c:pt>
                <c:pt idx="343">
                  <c:v>725.5</c:v>
                </c:pt>
                <c:pt idx="344">
                  <c:v>732.25</c:v>
                </c:pt>
                <c:pt idx="345">
                  <c:v>733.5</c:v>
                </c:pt>
                <c:pt idx="346">
                  <c:v>728.25</c:v>
                </c:pt>
                <c:pt idx="347">
                  <c:v>742.75</c:v>
                </c:pt>
                <c:pt idx="348">
                  <c:v>751.25</c:v>
                </c:pt>
                <c:pt idx="349">
                  <c:v>748.5</c:v>
                </c:pt>
                <c:pt idx="350">
                  <c:v>775</c:v>
                </c:pt>
                <c:pt idx="351">
                  <c:v>774.25</c:v>
                </c:pt>
                <c:pt idx="352">
                  <c:v>764.75</c:v>
                </c:pt>
                <c:pt idx="353">
                  <c:v>739.25</c:v>
                </c:pt>
                <c:pt idx="354">
                  <c:v>739.5</c:v>
                </c:pt>
                <c:pt idx="355">
                  <c:v>711.25</c:v>
                </c:pt>
                <c:pt idx="356">
                  <c:v>719</c:v>
                </c:pt>
                <c:pt idx="357">
                  <c:v>712.75</c:v>
                </c:pt>
                <c:pt idx="358">
                  <c:v>717.25</c:v>
                </c:pt>
                <c:pt idx="359">
                  <c:v>724.5</c:v>
                </c:pt>
                <c:pt idx="360">
                  <c:v>729.5</c:v>
                </c:pt>
                <c:pt idx="361">
                  <c:v>703.75</c:v>
                </c:pt>
                <c:pt idx="362">
                  <c:v>705.25</c:v>
                </c:pt>
                <c:pt idx="363">
                  <c:v>688.75</c:v>
                </c:pt>
                <c:pt idx="364">
                  <c:v>674.5</c:v>
                </c:pt>
                <c:pt idx="365">
                  <c:v>677</c:v>
                </c:pt>
                <c:pt idx="366">
                  <c:v>684</c:v>
                </c:pt>
                <c:pt idx="367">
                  <c:v>692.25</c:v>
                </c:pt>
                <c:pt idx="368">
                  <c:v>710.75</c:v>
                </c:pt>
                <c:pt idx="369">
                  <c:v>700.5</c:v>
                </c:pt>
                <c:pt idx="370">
                  <c:v>697.75</c:v>
                </c:pt>
                <c:pt idx="371">
                  <c:v>692.5</c:v>
                </c:pt>
                <c:pt idx="372">
                  <c:v>672</c:v>
                </c:pt>
                <c:pt idx="373">
                  <c:v>654.25</c:v>
                </c:pt>
                <c:pt idx="374">
                  <c:v>633.75</c:v>
                </c:pt>
                <c:pt idx="375">
                  <c:v>640.75</c:v>
                </c:pt>
                <c:pt idx="376">
                  <c:v>615</c:v>
                </c:pt>
                <c:pt idx="377">
                  <c:v>618</c:v>
                </c:pt>
                <c:pt idx="378">
                  <c:v>622.25</c:v>
                </c:pt>
                <c:pt idx="379">
                  <c:v>626</c:v>
                </c:pt>
                <c:pt idx="380">
                  <c:v>652.75</c:v>
                </c:pt>
                <c:pt idx="381">
                  <c:v>665.5</c:v>
                </c:pt>
                <c:pt idx="382">
                  <c:v>679.5</c:v>
                </c:pt>
                <c:pt idx="383">
                  <c:v>646.25</c:v>
                </c:pt>
                <c:pt idx="384">
                  <c:v>651.5</c:v>
                </c:pt>
                <c:pt idx="385">
                  <c:v>640.75</c:v>
                </c:pt>
                <c:pt idx="386">
                  <c:v>652</c:v>
                </c:pt>
                <c:pt idx="387">
                  <c:v>663.75</c:v>
                </c:pt>
                <c:pt idx="388">
                  <c:v>655</c:v>
                </c:pt>
                <c:pt idx="389">
                  <c:v>665</c:v>
                </c:pt>
                <c:pt idx="390">
                  <c:v>665.75</c:v>
                </c:pt>
                <c:pt idx="391">
                  <c:v>643</c:v>
                </c:pt>
                <c:pt idx="392">
                  <c:v>665.75</c:v>
                </c:pt>
                <c:pt idx="393">
                  <c:v>666</c:v>
                </c:pt>
                <c:pt idx="394">
                  <c:v>679</c:v>
                </c:pt>
                <c:pt idx="395">
                  <c:v>685.75</c:v>
                </c:pt>
                <c:pt idx="396">
                  <c:v>683.75</c:v>
                </c:pt>
                <c:pt idx="397">
                  <c:v>682.25</c:v>
                </c:pt>
                <c:pt idx="398">
                  <c:v>685</c:v>
                </c:pt>
                <c:pt idx="399">
                  <c:v>680</c:v>
                </c:pt>
                <c:pt idx="400">
                  <c:v>687.75</c:v>
                </c:pt>
                <c:pt idx="401">
                  <c:v>676.25</c:v>
                </c:pt>
                <c:pt idx="402">
                  <c:v>687.5</c:v>
                </c:pt>
                <c:pt idx="403">
                  <c:v>693.5</c:v>
                </c:pt>
                <c:pt idx="404">
                  <c:v>663.5</c:v>
                </c:pt>
                <c:pt idx="405">
                  <c:v>676.25</c:v>
                </c:pt>
                <c:pt idx="406">
                  <c:v>648.5</c:v>
                </c:pt>
                <c:pt idx="407">
                  <c:v>656.5</c:v>
                </c:pt>
                <c:pt idx="408">
                  <c:v>662.25</c:v>
                </c:pt>
                <c:pt idx="409">
                  <c:v>674.25</c:v>
                </c:pt>
                <c:pt idx="410">
                  <c:v>675.25</c:v>
                </c:pt>
                <c:pt idx="411">
                  <c:v>679.25</c:v>
                </c:pt>
                <c:pt idx="412">
                  <c:v>698</c:v>
                </c:pt>
                <c:pt idx="413">
                  <c:v>699.75</c:v>
                </c:pt>
                <c:pt idx="414">
                  <c:v>707.25</c:v>
                </c:pt>
                <c:pt idx="415">
                  <c:v>701.5</c:v>
                </c:pt>
                <c:pt idx="416">
                  <c:v>729.75</c:v>
                </c:pt>
                <c:pt idx="417">
                  <c:v>741.75</c:v>
                </c:pt>
                <c:pt idx="418">
                  <c:v>730.5</c:v>
                </c:pt>
                <c:pt idx="419">
                  <c:v>761.75</c:v>
                </c:pt>
                <c:pt idx="420">
                  <c:v>753.25</c:v>
                </c:pt>
                <c:pt idx="421">
                  <c:v>744.5</c:v>
                </c:pt>
                <c:pt idx="422">
                  <c:v>726.75</c:v>
                </c:pt>
                <c:pt idx="423">
                  <c:v>718</c:v>
                </c:pt>
                <c:pt idx="424">
                  <c:v>734.75</c:v>
                </c:pt>
                <c:pt idx="425">
                  <c:v>729</c:v>
                </c:pt>
                <c:pt idx="426">
                  <c:v>722.75</c:v>
                </c:pt>
                <c:pt idx="427">
                  <c:v>732.75</c:v>
                </c:pt>
                <c:pt idx="428">
                  <c:v>739.5</c:v>
                </c:pt>
                <c:pt idx="429">
                  <c:v>712.25</c:v>
                </c:pt>
                <c:pt idx="430">
                  <c:v>710.5</c:v>
                </c:pt>
                <c:pt idx="431">
                  <c:v>675</c:v>
                </c:pt>
                <c:pt idx="432">
                  <c:v>661.25</c:v>
                </c:pt>
                <c:pt idx="433">
                  <c:v>653.75</c:v>
                </c:pt>
                <c:pt idx="434">
                  <c:v>655</c:v>
                </c:pt>
                <c:pt idx="435">
                  <c:v>655.5</c:v>
                </c:pt>
                <c:pt idx="436">
                  <c:v>650.25</c:v>
                </c:pt>
                <c:pt idx="437">
                  <c:v>633.5</c:v>
                </c:pt>
                <c:pt idx="438">
                  <c:v>631.25</c:v>
                </c:pt>
                <c:pt idx="439">
                  <c:v>638.75</c:v>
                </c:pt>
                <c:pt idx="440">
                  <c:v>628.75</c:v>
                </c:pt>
                <c:pt idx="441">
                  <c:v>616.25</c:v>
                </c:pt>
                <c:pt idx="442">
                  <c:v>615.5</c:v>
                </c:pt>
                <c:pt idx="443">
                  <c:v>618</c:v>
                </c:pt>
                <c:pt idx="444">
                  <c:v>611</c:v>
                </c:pt>
                <c:pt idx="445">
                  <c:v>618</c:v>
                </c:pt>
                <c:pt idx="446">
                  <c:v>601.75</c:v>
                </c:pt>
                <c:pt idx="447">
                  <c:v>616.75</c:v>
                </c:pt>
                <c:pt idx="448">
                  <c:v>613.25</c:v>
                </c:pt>
                <c:pt idx="449">
                  <c:v>612.5</c:v>
                </c:pt>
                <c:pt idx="450">
                  <c:v>624.75</c:v>
                </c:pt>
                <c:pt idx="451">
                  <c:v>634.75</c:v>
                </c:pt>
                <c:pt idx="452">
                  <c:v>627.25</c:v>
                </c:pt>
                <c:pt idx="453">
                  <c:v>627</c:v>
                </c:pt>
                <c:pt idx="454">
                  <c:v>630.5</c:v>
                </c:pt>
                <c:pt idx="455">
                  <c:v>640</c:v>
                </c:pt>
                <c:pt idx="456">
                  <c:v>647</c:v>
                </c:pt>
                <c:pt idx="457">
                  <c:v>645</c:v>
                </c:pt>
                <c:pt idx="458">
                  <c:v>638.5</c:v>
                </c:pt>
                <c:pt idx="459">
                  <c:v>642.5</c:v>
                </c:pt>
                <c:pt idx="460">
                  <c:v>652.5</c:v>
                </c:pt>
                <c:pt idx="461">
                  <c:v>656.5</c:v>
                </c:pt>
                <c:pt idx="462">
                  <c:v>646.5</c:v>
                </c:pt>
                <c:pt idx="463">
                  <c:v>653</c:v>
                </c:pt>
                <c:pt idx="464">
                  <c:v>651</c:v>
                </c:pt>
                <c:pt idx="465">
                  <c:v>656</c:v>
                </c:pt>
                <c:pt idx="466">
                  <c:v>666.25</c:v>
                </c:pt>
                <c:pt idx="467">
                  <c:v>650.25</c:v>
                </c:pt>
                <c:pt idx="468">
                  <c:v>660.25</c:v>
                </c:pt>
                <c:pt idx="469">
                  <c:v>675.75</c:v>
                </c:pt>
                <c:pt idx="470">
                  <c:v>685.5</c:v>
                </c:pt>
                <c:pt idx="471">
                  <c:v>670.25</c:v>
                </c:pt>
                <c:pt idx="472">
                  <c:v>669.75</c:v>
                </c:pt>
                <c:pt idx="473">
                  <c:v>655.5</c:v>
                </c:pt>
                <c:pt idx="474">
                  <c:v>665.25</c:v>
                </c:pt>
                <c:pt idx="475">
                  <c:v>648</c:v>
                </c:pt>
                <c:pt idx="476">
                  <c:v>661.5</c:v>
                </c:pt>
                <c:pt idx="477">
                  <c:v>641.25</c:v>
                </c:pt>
                <c:pt idx="478">
                  <c:v>639</c:v>
                </c:pt>
                <c:pt idx="479">
                  <c:v>635.5</c:v>
                </c:pt>
                <c:pt idx="480">
                  <c:v>649.5</c:v>
                </c:pt>
                <c:pt idx="481">
                  <c:v>655.75</c:v>
                </c:pt>
                <c:pt idx="482">
                  <c:v>641.25</c:v>
                </c:pt>
                <c:pt idx="483">
                  <c:v>637.5</c:v>
                </c:pt>
                <c:pt idx="484">
                  <c:v>648.25</c:v>
                </c:pt>
                <c:pt idx="485">
                  <c:v>644.75</c:v>
                </c:pt>
                <c:pt idx="486">
                  <c:v>651</c:v>
                </c:pt>
                <c:pt idx="487">
                  <c:v>663</c:v>
                </c:pt>
                <c:pt idx="488">
                  <c:v>647</c:v>
                </c:pt>
                <c:pt idx="489">
                  <c:v>658.25</c:v>
                </c:pt>
                <c:pt idx="490">
                  <c:v>665.25</c:v>
                </c:pt>
                <c:pt idx="491">
                  <c:v>648.5</c:v>
                </c:pt>
                <c:pt idx="492">
                  <c:v>634.5</c:v>
                </c:pt>
                <c:pt idx="493">
                  <c:v>660.75</c:v>
                </c:pt>
                <c:pt idx="494">
                  <c:v>667.75</c:v>
                </c:pt>
                <c:pt idx="495">
                  <c:v>672.25</c:v>
                </c:pt>
                <c:pt idx="496">
                  <c:v>675.5</c:v>
                </c:pt>
                <c:pt idx="497">
                  <c:v>670</c:v>
                </c:pt>
                <c:pt idx="498">
                  <c:v>660.5</c:v>
                </c:pt>
                <c:pt idx="499">
                  <c:v>665</c:v>
                </c:pt>
                <c:pt idx="500">
                  <c:v>634.75</c:v>
                </c:pt>
                <c:pt idx="501">
                  <c:v>638.75</c:v>
                </c:pt>
                <c:pt idx="502">
                  <c:v>642.25</c:v>
                </c:pt>
                <c:pt idx="503">
                  <c:v>647.5</c:v>
                </c:pt>
                <c:pt idx="504">
                  <c:v>654</c:v>
                </c:pt>
                <c:pt idx="505">
                  <c:v>642</c:v>
                </c:pt>
                <c:pt idx="506">
                  <c:v>640.5</c:v>
                </c:pt>
                <c:pt idx="507">
                  <c:v>640.75</c:v>
                </c:pt>
                <c:pt idx="508">
                  <c:v>618.5</c:v>
                </c:pt>
                <c:pt idx="509">
                  <c:v>614.25</c:v>
                </c:pt>
                <c:pt idx="510">
                  <c:v>627</c:v>
                </c:pt>
                <c:pt idx="511">
                  <c:v>629.75</c:v>
                </c:pt>
                <c:pt idx="512">
                  <c:v>617</c:v>
                </c:pt>
                <c:pt idx="513">
                  <c:v>611.25</c:v>
                </c:pt>
                <c:pt idx="514">
                  <c:v>608.25</c:v>
                </c:pt>
                <c:pt idx="515">
                  <c:v>608.75</c:v>
                </c:pt>
                <c:pt idx="516">
                  <c:v>598.5</c:v>
                </c:pt>
                <c:pt idx="517">
                  <c:v>599.75</c:v>
                </c:pt>
                <c:pt idx="518">
                  <c:v>596.5</c:v>
                </c:pt>
                <c:pt idx="519">
                  <c:v>614.5</c:v>
                </c:pt>
                <c:pt idx="520">
                  <c:v>596.5</c:v>
                </c:pt>
                <c:pt idx="521">
                  <c:v>583.25</c:v>
                </c:pt>
                <c:pt idx="522">
                  <c:v>570</c:v>
                </c:pt>
                <c:pt idx="523">
                  <c:v>577.5</c:v>
                </c:pt>
                <c:pt idx="524">
                  <c:v>575.5</c:v>
                </c:pt>
                <c:pt idx="525">
                  <c:v>584.5</c:v>
                </c:pt>
                <c:pt idx="526">
                  <c:v>588.5</c:v>
                </c:pt>
                <c:pt idx="527">
                  <c:v>577.25</c:v>
                </c:pt>
                <c:pt idx="528">
                  <c:v>585</c:v>
                </c:pt>
                <c:pt idx="529">
                  <c:v>606</c:v>
                </c:pt>
                <c:pt idx="530">
                  <c:v>596.5</c:v>
                </c:pt>
                <c:pt idx="531">
                  <c:v>617.5</c:v>
                </c:pt>
                <c:pt idx="532">
                  <c:v>604.5</c:v>
                </c:pt>
                <c:pt idx="533">
                  <c:v>599.5</c:v>
                </c:pt>
                <c:pt idx="534">
                  <c:v>598.75</c:v>
                </c:pt>
                <c:pt idx="535">
                  <c:v>606.5</c:v>
                </c:pt>
                <c:pt idx="536">
                  <c:v>603</c:v>
                </c:pt>
                <c:pt idx="537">
                  <c:v>604.75</c:v>
                </c:pt>
                <c:pt idx="538">
                  <c:v>602</c:v>
                </c:pt>
                <c:pt idx="539">
                  <c:v>597.25</c:v>
                </c:pt>
                <c:pt idx="540">
                  <c:v>598</c:v>
                </c:pt>
                <c:pt idx="541">
                  <c:v>608.5</c:v>
                </c:pt>
                <c:pt idx="542">
                  <c:v>597.5</c:v>
                </c:pt>
                <c:pt idx="543">
                  <c:v>602</c:v>
                </c:pt>
                <c:pt idx="544">
                  <c:v>609.25</c:v>
                </c:pt>
                <c:pt idx="545">
                  <c:v>606</c:v>
                </c:pt>
                <c:pt idx="546">
                  <c:v>608</c:v>
                </c:pt>
                <c:pt idx="547">
                  <c:v>607.5</c:v>
                </c:pt>
                <c:pt idx="548">
                  <c:v>598.5</c:v>
                </c:pt>
                <c:pt idx="549">
                  <c:v>603.75</c:v>
                </c:pt>
                <c:pt idx="550">
                  <c:v>608.75</c:v>
                </c:pt>
                <c:pt idx="551">
                  <c:v>615.75</c:v>
                </c:pt>
                <c:pt idx="552">
                  <c:v>620</c:v>
                </c:pt>
                <c:pt idx="553">
                  <c:v>632.75</c:v>
                </c:pt>
                <c:pt idx="554">
                  <c:v>622.75</c:v>
                </c:pt>
                <c:pt idx="555">
                  <c:v>629.75</c:v>
                </c:pt>
                <c:pt idx="556">
                  <c:v>632</c:v>
                </c:pt>
                <c:pt idx="557">
                  <c:v>627</c:v>
                </c:pt>
                <c:pt idx="558">
                  <c:v>625.25</c:v>
                </c:pt>
                <c:pt idx="559">
                  <c:v>618.25</c:v>
                </c:pt>
                <c:pt idx="560">
                  <c:v>596.75</c:v>
                </c:pt>
                <c:pt idx="561">
                  <c:v>594</c:v>
                </c:pt>
                <c:pt idx="562">
                  <c:v>594.25</c:v>
                </c:pt>
                <c:pt idx="563">
                  <c:v>593.75</c:v>
                </c:pt>
                <c:pt idx="564">
                  <c:v>595.25</c:v>
                </c:pt>
                <c:pt idx="565">
                  <c:v>607.5</c:v>
                </c:pt>
                <c:pt idx="566">
                  <c:v>592.75</c:v>
                </c:pt>
                <c:pt idx="567">
                  <c:v>584.25</c:v>
                </c:pt>
                <c:pt idx="568">
                  <c:v>573.25</c:v>
                </c:pt>
                <c:pt idx="569">
                  <c:v>570.25</c:v>
                </c:pt>
                <c:pt idx="570">
                  <c:v>578</c:v>
                </c:pt>
                <c:pt idx="571">
                  <c:v>549.5</c:v>
                </c:pt>
                <c:pt idx="572">
                  <c:v>550.25</c:v>
                </c:pt>
                <c:pt idx="573">
                  <c:v>544.25</c:v>
                </c:pt>
                <c:pt idx="574">
                  <c:v>549.75</c:v>
                </c:pt>
                <c:pt idx="575">
                  <c:v>549</c:v>
                </c:pt>
                <c:pt idx="576">
                  <c:v>558</c:v>
                </c:pt>
                <c:pt idx="577">
                  <c:v>554.75</c:v>
                </c:pt>
                <c:pt idx="578">
                  <c:v>575</c:v>
                </c:pt>
                <c:pt idx="579">
                  <c:v>556.25</c:v>
                </c:pt>
                <c:pt idx="580">
                  <c:v>542</c:v>
                </c:pt>
                <c:pt idx="581">
                  <c:v>538.25</c:v>
                </c:pt>
                <c:pt idx="582">
                  <c:v>545.75</c:v>
                </c:pt>
                <c:pt idx="583">
                  <c:v>542</c:v>
                </c:pt>
                <c:pt idx="584">
                  <c:v>548.25</c:v>
                </c:pt>
                <c:pt idx="585">
                  <c:v>543.75</c:v>
                </c:pt>
                <c:pt idx="586">
                  <c:v>544.25</c:v>
                </c:pt>
                <c:pt idx="587">
                  <c:v>550.25</c:v>
                </c:pt>
                <c:pt idx="588">
                  <c:v>553.25</c:v>
                </c:pt>
                <c:pt idx="589">
                  <c:v>558.25</c:v>
                </c:pt>
                <c:pt idx="590">
                  <c:v>564</c:v>
                </c:pt>
                <c:pt idx="591">
                  <c:v>552.25</c:v>
                </c:pt>
                <c:pt idx="592">
                  <c:v>548.75</c:v>
                </c:pt>
                <c:pt idx="593">
                  <c:v>550.75</c:v>
                </c:pt>
                <c:pt idx="594">
                  <c:v>539.75</c:v>
                </c:pt>
                <c:pt idx="595">
                  <c:v>535.5</c:v>
                </c:pt>
                <c:pt idx="596">
                  <c:v>527.75</c:v>
                </c:pt>
                <c:pt idx="597">
                  <c:v>535</c:v>
                </c:pt>
                <c:pt idx="598">
                  <c:v>528.5</c:v>
                </c:pt>
                <c:pt idx="599">
                  <c:v>522</c:v>
                </c:pt>
                <c:pt idx="600">
                  <c:v>517.5</c:v>
                </c:pt>
                <c:pt idx="601">
                  <c:v>526.25</c:v>
                </c:pt>
                <c:pt idx="602">
                  <c:v>509.5</c:v>
                </c:pt>
                <c:pt idx="603">
                  <c:v>506.5</c:v>
                </c:pt>
                <c:pt idx="604">
                  <c:v>500</c:v>
                </c:pt>
                <c:pt idx="605">
                  <c:v>495</c:v>
                </c:pt>
                <c:pt idx="606">
                  <c:v>491</c:v>
                </c:pt>
                <c:pt idx="607">
                  <c:v>495.5</c:v>
                </c:pt>
                <c:pt idx="608">
                  <c:v>501.25</c:v>
                </c:pt>
                <c:pt idx="609">
                  <c:v>510.75</c:v>
                </c:pt>
                <c:pt idx="610">
                  <c:v>508.25</c:v>
                </c:pt>
                <c:pt idx="611">
                  <c:v>521</c:v>
                </c:pt>
                <c:pt idx="612">
                  <c:v>531.25</c:v>
                </c:pt>
                <c:pt idx="613">
                  <c:v>529.5</c:v>
                </c:pt>
                <c:pt idx="614">
                  <c:v>532.75</c:v>
                </c:pt>
                <c:pt idx="615">
                  <c:v>523.5</c:v>
                </c:pt>
                <c:pt idx="616">
                  <c:v>527.75</c:v>
                </c:pt>
                <c:pt idx="617">
                  <c:v>539.5</c:v>
                </c:pt>
                <c:pt idx="618">
                  <c:v>529.5</c:v>
                </c:pt>
                <c:pt idx="619">
                  <c:v>534.5</c:v>
                </c:pt>
                <c:pt idx="620">
                  <c:v>527.75</c:v>
                </c:pt>
                <c:pt idx="621">
                  <c:v>522</c:v>
                </c:pt>
                <c:pt idx="622">
                  <c:v>534.75</c:v>
                </c:pt>
                <c:pt idx="623">
                  <c:v>535.25</c:v>
                </c:pt>
                <c:pt idx="624">
                  <c:v>550.75</c:v>
                </c:pt>
                <c:pt idx="625">
                  <c:v>526.75</c:v>
                </c:pt>
                <c:pt idx="626">
                  <c:v>524.75</c:v>
                </c:pt>
                <c:pt idx="627">
                  <c:v>534</c:v>
                </c:pt>
                <c:pt idx="628">
                  <c:v>525</c:v>
                </c:pt>
                <c:pt idx="629">
                  <c:v>516.5</c:v>
                </c:pt>
                <c:pt idx="630">
                  <c:v>495.25</c:v>
                </c:pt>
                <c:pt idx="631">
                  <c:v>493.25</c:v>
                </c:pt>
                <c:pt idx="632">
                  <c:v>492</c:v>
                </c:pt>
                <c:pt idx="633">
                  <c:v>498.75</c:v>
                </c:pt>
                <c:pt idx="634">
                  <c:v>491.75</c:v>
                </c:pt>
                <c:pt idx="635">
                  <c:v>486.5</c:v>
                </c:pt>
                <c:pt idx="636">
                  <c:v>475.75</c:v>
                </c:pt>
                <c:pt idx="637">
                  <c:v>488.25</c:v>
                </c:pt>
                <c:pt idx="638">
                  <c:v>485.75</c:v>
                </c:pt>
                <c:pt idx="639">
                  <c:v>491</c:v>
                </c:pt>
                <c:pt idx="640">
                  <c:v>489.5</c:v>
                </c:pt>
                <c:pt idx="641">
                  <c:v>485.25</c:v>
                </c:pt>
                <c:pt idx="642">
                  <c:v>488.75</c:v>
                </c:pt>
                <c:pt idx="643">
                  <c:v>494</c:v>
                </c:pt>
                <c:pt idx="644">
                  <c:v>501.25</c:v>
                </c:pt>
                <c:pt idx="645">
                  <c:v>509.75</c:v>
                </c:pt>
                <c:pt idx="646">
                  <c:v>507.75</c:v>
                </c:pt>
                <c:pt idx="647">
                  <c:v>499.25</c:v>
                </c:pt>
                <c:pt idx="648">
                  <c:v>506.25</c:v>
                </c:pt>
                <c:pt idx="649">
                  <c:v>504.5</c:v>
                </c:pt>
                <c:pt idx="650">
                  <c:v>511.5</c:v>
                </c:pt>
                <c:pt idx="651">
                  <c:v>515.25</c:v>
                </c:pt>
                <c:pt idx="652">
                  <c:v>523.75</c:v>
                </c:pt>
                <c:pt idx="653">
                  <c:v>512</c:v>
                </c:pt>
                <c:pt idx="654">
                  <c:v>508</c:v>
                </c:pt>
                <c:pt idx="655">
                  <c:v>515.25</c:v>
                </c:pt>
                <c:pt idx="656">
                  <c:v>520.75</c:v>
                </c:pt>
                <c:pt idx="657">
                  <c:v>514.5</c:v>
                </c:pt>
                <c:pt idx="658">
                  <c:v>528.5</c:v>
                </c:pt>
                <c:pt idx="659">
                  <c:v>506.75</c:v>
                </c:pt>
                <c:pt idx="660">
                  <c:v>508.75</c:v>
                </c:pt>
                <c:pt idx="661">
                  <c:v>516</c:v>
                </c:pt>
                <c:pt idx="662">
                  <c:v>513.75</c:v>
                </c:pt>
                <c:pt idx="663">
                  <c:v>498.75</c:v>
                </c:pt>
                <c:pt idx="664">
                  <c:v>497</c:v>
                </c:pt>
                <c:pt idx="665">
                  <c:v>500.25</c:v>
                </c:pt>
                <c:pt idx="666">
                  <c:v>502.25</c:v>
                </c:pt>
                <c:pt idx="667">
                  <c:v>501.75</c:v>
                </c:pt>
                <c:pt idx="668">
                  <c:v>514.5</c:v>
                </c:pt>
                <c:pt idx="669">
                  <c:v>517.25</c:v>
                </c:pt>
                <c:pt idx="670">
                  <c:v>522</c:v>
                </c:pt>
                <c:pt idx="671">
                  <c:v>522.5</c:v>
                </c:pt>
                <c:pt idx="672">
                  <c:v>517.5</c:v>
                </c:pt>
                <c:pt idx="673">
                  <c:v>520.75</c:v>
                </c:pt>
                <c:pt idx="674">
                  <c:v>519.5</c:v>
                </c:pt>
                <c:pt idx="675">
                  <c:v>516.5</c:v>
                </c:pt>
                <c:pt idx="676">
                  <c:v>524.25</c:v>
                </c:pt>
                <c:pt idx="677">
                  <c:v>516.5</c:v>
                </c:pt>
                <c:pt idx="678">
                  <c:v>526</c:v>
                </c:pt>
                <c:pt idx="679">
                  <c:v>524.75</c:v>
                </c:pt>
                <c:pt idx="680">
                  <c:v>530.5</c:v>
                </c:pt>
                <c:pt idx="681">
                  <c:v>544.75</c:v>
                </c:pt>
                <c:pt idx="682">
                  <c:v>543.75</c:v>
                </c:pt>
                <c:pt idx="683">
                  <c:v>548.75</c:v>
                </c:pt>
                <c:pt idx="684">
                  <c:v>547.5</c:v>
                </c:pt>
                <c:pt idx="685">
                  <c:v>533.75</c:v>
                </c:pt>
                <c:pt idx="686">
                  <c:v>530.5</c:v>
                </c:pt>
                <c:pt idx="687">
                  <c:v>540.5</c:v>
                </c:pt>
                <c:pt idx="688">
                  <c:v>549.75</c:v>
                </c:pt>
                <c:pt idx="689">
                  <c:v>555.5</c:v>
                </c:pt>
                <c:pt idx="690">
                  <c:v>557.5</c:v>
                </c:pt>
                <c:pt idx="691">
                  <c:v>548.25</c:v>
                </c:pt>
                <c:pt idx="692">
                  <c:v>549.25</c:v>
                </c:pt>
                <c:pt idx="693">
                  <c:v>555.75</c:v>
                </c:pt>
                <c:pt idx="694">
                  <c:v>549.25</c:v>
                </c:pt>
                <c:pt idx="695">
                  <c:v>541.75</c:v>
                </c:pt>
                <c:pt idx="696">
                  <c:v>550.25</c:v>
                </c:pt>
                <c:pt idx="697">
                  <c:v>568.75</c:v>
                </c:pt>
                <c:pt idx="698">
                  <c:v>569.5</c:v>
                </c:pt>
                <c:pt idx="699">
                  <c:v>571.25</c:v>
                </c:pt>
                <c:pt idx="700">
                  <c:v>569</c:v>
                </c:pt>
                <c:pt idx="701">
                  <c:v>580</c:v>
                </c:pt>
                <c:pt idx="702">
                  <c:v>561.5</c:v>
                </c:pt>
                <c:pt idx="703">
                  <c:v>562.5</c:v>
                </c:pt>
                <c:pt idx="704">
                  <c:v>539.25</c:v>
                </c:pt>
                <c:pt idx="705">
                  <c:v>535</c:v>
                </c:pt>
                <c:pt idx="706">
                  <c:v>508.25</c:v>
                </c:pt>
                <c:pt idx="707">
                  <c:v>499.25</c:v>
                </c:pt>
                <c:pt idx="708">
                  <c:v>498</c:v>
                </c:pt>
                <c:pt idx="709">
                  <c:v>506</c:v>
                </c:pt>
                <c:pt idx="710">
                  <c:v>505.5</c:v>
                </c:pt>
                <c:pt idx="711">
                  <c:v>512.75</c:v>
                </c:pt>
                <c:pt idx="712">
                  <c:v>522.25</c:v>
                </c:pt>
                <c:pt idx="713">
                  <c:v>518.75</c:v>
                </c:pt>
                <c:pt idx="714">
                  <c:v>515.75</c:v>
                </c:pt>
                <c:pt idx="715">
                  <c:v>518.75</c:v>
                </c:pt>
                <c:pt idx="716">
                  <c:v>518.25</c:v>
                </c:pt>
                <c:pt idx="717">
                  <c:v>527.25</c:v>
                </c:pt>
                <c:pt idx="718">
                  <c:v>523.25</c:v>
                </c:pt>
                <c:pt idx="719">
                  <c:v>525</c:v>
                </c:pt>
                <c:pt idx="720">
                  <c:v>527.5</c:v>
                </c:pt>
                <c:pt idx="721">
                  <c:v>535.75</c:v>
                </c:pt>
                <c:pt idx="722">
                  <c:v>537</c:v>
                </c:pt>
                <c:pt idx="723">
                  <c:v>534.75</c:v>
                </c:pt>
                <c:pt idx="724">
                  <c:v>552</c:v>
                </c:pt>
                <c:pt idx="725">
                  <c:v>559.25</c:v>
                </c:pt>
                <c:pt idx="726">
                  <c:v>562.5</c:v>
                </c:pt>
                <c:pt idx="727">
                  <c:v>565</c:v>
                </c:pt>
                <c:pt idx="728">
                  <c:v>541.5</c:v>
                </c:pt>
                <c:pt idx="729">
                  <c:v>544.75</c:v>
                </c:pt>
                <c:pt idx="730">
                  <c:v>547.5</c:v>
                </c:pt>
                <c:pt idx="731">
                  <c:v>542</c:v>
                </c:pt>
                <c:pt idx="732">
                  <c:v>552</c:v>
                </c:pt>
                <c:pt idx="733">
                  <c:v>558.75</c:v>
                </c:pt>
                <c:pt idx="734">
                  <c:v>556.25</c:v>
                </c:pt>
                <c:pt idx="735">
                  <c:v>562</c:v>
                </c:pt>
                <c:pt idx="736">
                  <c:v>557.25</c:v>
                </c:pt>
                <c:pt idx="737">
                  <c:v>555.5</c:v>
                </c:pt>
                <c:pt idx="738">
                  <c:v>553.75</c:v>
                </c:pt>
                <c:pt idx="739">
                  <c:v>560.5</c:v>
                </c:pt>
                <c:pt idx="740">
                  <c:v>562.25</c:v>
                </c:pt>
                <c:pt idx="741">
                  <c:v>569.75</c:v>
                </c:pt>
                <c:pt idx="742">
                  <c:v>572.25</c:v>
                </c:pt>
                <c:pt idx="743">
                  <c:v>573.5</c:v>
                </c:pt>
                <c:pt idx="744">
                  <c:v>580.5</c:v>
                </c:pt>
                <c:pt idx="745">
                  <c:v>577.75</c:v>
                </c:pt>
                <c:pt idx="746">
                  <c:v>581.5</c:v>
                </c:pt>
                <c:pt idx="747">
                  <c:v>570.5</c:v>
                </c:pt>
                <c:pt idx="748">
                  <c:v>565.25</c:v>
                </c:pt>
                <c:pt idx="749">
                  <c:v>573.25</c:v>
                </c:pt>
                <c:pt idx="750">
                  <c:v>568.5</c:v>
                </c:pt>
                <c:pt idx="751">
                  <c:v>562.25</c:v>
                </c:pt>
                <c:pt idx="752">
                  <c:v>564.5</c:v>
                </c:pt>
                <c:pt idx="753">
                  <c:v>562.25</c:v>
                </c:pt>
                <c:pt idx="754">
                  <c:v>552.75</c:v>
                </c:pt>
                <c:pt idx="755">
                  <c:v>550.25</c:v>
                </c:pt>
                <c:pt idx="756">
                  <c:v>550</c:v>
                </c:pt>
                <c:pt idx="757">
                  <c:v>554.5</c:v>
                </c:pt>
                <c:pt idx="758">
                  <c:v>560.25</c:v>
                </c:pt>
                <c:pt idx="759">
                  <c:v>558.75</c:v>
                </c:pt>
              </c:numCache>
            </c:numRef>
          </c:val>
          <c:smooth val="0"/>
          <c:extLst>
            <c:ext xmlns:c16="http://schemas.microsoft.com/office/drawing/2014/chart" uri="{C3380CC4-5D6E-409C-BE32-E72D297353CC}">
              <c16:uniqueId val="{00000002-F971-4C8A-A788-7AD868AC3089}"/>
            </c:ext>
          </c:extLst>
        </c:ser>
        <c:dLbls>
          <c:showLegendKey val="0"/>
          <c:showVal val="0"/>
          <c:showCatName val="0"/>
          <c:showSerName val="0"/>
          <c:showPercent val="0"/>
          <c:showBubbleSize val="0"/>
        </c:dLbls>
        <c:smooth val="0"/>
        <c:axId val="208053560"/>
        <c:axId val="208052384"/>
        <c:extLst/>
      </c:lineChart>
      <c:dateAx>
        <c:axId val="208053560"/>
        <c:scaling>
          <c:orientation val="minMax"/>
          <c:max val="44931"/>
          <c:min val="44562"/>
        </c:scaling>
        <c:delete val="0"/>
        <c:axPos val="b"/>
        <c:numFmt formatCode="[$-409]mmm\-yy;@" sourceLinked="0"/>
        <c:majorTickMark val="out"/>
        <c:minorTickMark val="none"/>
        <c:tickLblPos val="low"/>
        <c:spPr>
          <a:ln w="12700">
            <a:solidFill>
              <a:schemeClr val="bg1">
                <a:lumMod val="50000"/>
              </a:schemeClr>
            </a:solidFill>
          </a:ln>
        </c:spPr>
        <c:crossAx val="208052384"/>
        <c:crosses val="autoZero"/>
        <c:auto val="1"/>
        <c:lblOffset val="100"/>
        <c:baseTimeUnit val="days"/>
        <c:majorUnit val="2"/>
        <c:majorTimeUnit val="months"/>
      </c:dateAx>
      <c:valAx>
        <c:axId val="208052384"/>
        <c:scaling>
          <c:orientation val="minMax"/>
          <c:min val="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3560"/>
        <c:crossesAt val="40179"/>
        <c:crossBetween val="between"/>
      </c:valAx>
      <c:spPr>
        <a:noFill/>
        <a:ln w="25400">
          <a:noFill/>
        </a:ln>
      </c:spPr>
    </c:plotArea>
    <c:legend>
      <c:legendPos val="t"/>
      <c:layout>
        <c:manualLayout>
          <c:xMode val="edge"/>
          <c:yMode val="edge"/>
          <c:x val="0.38637529027491335"/>
          <c:y val="0.87827629005933994"/>
          <c:w val="0.21718063696341905"/>
          <c:h val="9.0204868912859407E-2"/>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86776696625623073"/>
          <c:h val="0.74847074877237885"/>
        </c:manualLayout>
      </c:layout>
      <c:lineChart>
        <c:grouping val="standard"/>
        <c:varyColors val="0"/>
        <c:ser>
          <c:idx val="0"/>
          <c:order val="0"/>
          <c:tx>
            <c:strRef>
              <c:f>'Dutch TTF'!$B$1</c:f>
              <c:strCache>
                <c:ptCount val="1"/>
                <c:pt idx="0">
                  <c:v>Dutch TTF Gas Futures - Feb. 23</c:v>
                </c:pt>
              </c:strCache>
            </c:strRef>
          </c:tx>
          <c:spPr>
            <a:ln w="19050" cap="rnd">
              <a:solidFill>
                <a:srgbClr val="055FEC"/>
              </a:solidFill>
              <a:round/>
            </a:ln>
            <a:effectLst/>
          </c:spPr>
          <c:marker>
            <c:symbol val="none"/>
          </c:marker>
          <c:dLbls>
            <c:dLbl>
              <c:idx val="1"/>
              <c:layout>
                <c:manualLayout>
                  <c:x val="-4.9830132869891379E-3"/>
                  <c:y val="-4.18650188282702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2DB-4A6E-8A81-BE8E3DE77440}"/>
                </c:ext>
              </c:extLst>
            </c:dLbl>
            <c:dLbl>
              <c:idx val="295"/>
              <c:layout>
                <c:manualLayout>
                  <c:x val="-1.1899523179030475E-2"/>
                  <c:y val="-0.10093279232600844"/>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2DB-4A6E-8A81-BE8E3DE77440}"/>
                </c:ext>
              </c:extLst>
            </c:dLbl>
            <c:dLbl>
              <c:idx val="555"/>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2DB-4A6E-8A81-BE8E3DE77440}"/>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'Dutch TTF'!$A$3:$A$558</c:f>
              <c:numCache>
                <c:formatCode>m/d/yyyy</c:formatCode>
                <c:ptCount val="556"/>
                <c:pt idx="0">
                  <c:v>44146</c:v>
                </c:pt>
                <c:pt idx="1">
                  <c:v>44147</c:v>
                </c:pt>
                <c:pt idx="2">
                  <c:v>44148</c:v>
                </c:pt>
                <c:pt idx="3">
                  <c:v>44151</c:v>
                </c:pt>
                <c:pt idx="4">
                  <c:v>44152</c:v>
                </c:pt>
                <c:pt idx="5">
                  <c:v>44153</c:v>
                </c:pt>
                <c:pt idx="6">
                  <c:v>44154</c:v>
                </c:pt>
                <c:pt idx="7">
                  <c:v>44155</c:v>
                </c:pt>
                <c:pt idx="8">
                  <c:v>44158</c:v>
                </c:pt>
                <c:pt idx="9">
                  <c:v>44159</c:v>
                </c:pt>
                <c:pt idx="10">
                  <c:v>44160</c:v>
                </c:pt>
                <c:pt idx="11">
                  <c:v>44161</c:v>
                </c:pt>
                <c:pt idx="12">
                  <c:v>44162</c:v>
                </c:pt>
                <c:pt idx="13">
                  <c:v>44165</c:v>
                </c:pt>
                <c:pt idx="14">
                  <c:v>44166</c:v>
                </c:pt>
                <c:pt idx="15">
                  <c:v>44167</c:v>
                </c:pt>
                <c:pt idx="16">
                  <c:v>44168</c:v>
                </c:pt>
                <c:pt idx="17">
                  <c:v>44169</c:v>
                </c:pt>
                <c:pt idx="18">
                  <c:v>44172</c:v>
                </c:pt>
                <c:pt idx="19">
                  <c:v>44173</c:v>
                </c:pt>
                <c:pt idx="20">
                  <c:v>44174</c:v>
                </c:pt>
                <c:pt idx="21">
                  <c:v>44175</c:v>
                </c:pt>
                <c:pt idx="22">
                  <c:v>44176</c:v>
                </c:pt>
                <c:pt idx="23">
                  <c:v>44179</c:v>
                </c:pt>
                <c:pt idx="24">
                  <c:v>44180</c:v>
                </c:pt>
                <c:pt idx="25">
                  <c:v>44181</c:v>
                </c:pt>
                <c:pt idx="26">
                  <c:v>44182</c:v>
                </c:pt>
                <c:pt idx="27">
                  <c:v>44183</c:v>
                </c:pt>
                <c:pt idx="28">
                  <c:v>44186</c:v>
                </c:pt>
                <c:pt idx="29">
                  <c:v>44187</c:v>
                </c:pt>
                <c:pt idx="30">
                  <c:v>44188</c:v>
                </c:pt>
                <c:pt idx="31">
                  <c:v>44189</c:v>
                </c:pt>
                <c:pt idx="32">
                  <c:v>44193</c:v>
                </c:pt>
                <c:pt idx="33">
                  <c:v>44194</c:v>
                </c:pt>
                <c:pt idx="34">
                  <c:v>44195</c:v>
                </c:pt>
                <c:pt idx="35">
                  <c:v>44196</c:v>
                </c:pt>
                <c:pt idx="36">
                  <c:v>44200</c:v>
                </c:pt>
                <c:pt idx="37">
                  <c:v>44201</c:v>
                </c:pt>
                <c:pt idx="38">
                  <c:v>44202</c:v>
                </c:pt>
                <c:pt idx="39">
                  <c:v>44203</c:v>
                </c:pt>
                <c:pt idx="40">
                  <c:v>44204</c:v>
                </c:pt>
                <c:pt idx="41">
                  <c:v>44207</c:v>
                </c:pt>
                <c:pt idx="42">
                  <c:v>44208</c:v>
                </c:pt>
                <c:pt idx="43">
                  <c:v>44209</c:v>
                </c:pt>
                <c:pt idx="44">
                  <c:v>44210</c:v>
                </c:pt>
                <c:pt idx="45">
                  <c:v>44211</c:v>
                </c:pt>
                <c:pt idx="46">
                  <c:v>44214</c:v>
                </c:pt>
                <c:pt idx="47">
                  <c:v>44215</c:v>
                </c:pt>
                <c:pt idx="48">
                  <c:v>44216</c:v>
                </c:pt>
                <c:pt idx="49">
                  <c:v>44217</c:v>
                </c:pt>
                <c:pt idx="50">
                  <c:v>44218</c:v>
                </c:pt>
                <c:pt idx="51">
                  <c:v>44221</c:v>
                </c:pt>
                <c:pt idx="52">
                  <c:v>44222</c:v>
                </c:pt>
                <c:pt idx="53">
                  <c:v>44223</c:v>
                </c:pt>
                <c:pt idx="54">
                  <c:v>44224</c:v>
                </c:pt>
                <c:pt idx="55">
                  <c:v>44225</c:v>
                </c:pt>
                <c:pt idx="56">
                  <c:v>44228</c:v>
                </c:pt>
                <c:pt idx="57">
                  <c:v>44229</c:v>
                </c:pt>
                <c:pt idx="58">
                  <c:v>44230</c:v>
                </c:pt>
                <c:pt idx="59">
                  <c:v>44231</c:v>
                </c:pt>
                <c:pt idx="60">
                  <c:v>44232</c:v>
                </c:pt>
                <c:pt idx="61">
                  <c:v>44235</c:v>
                </c:pt>
                <c:pt idx="62">
                  <c:v>44236</c:v>
                </c:pt>
                <c:pt idx="63">
                  <c:v>44237</c:v>
                </c:pt>
                <c:pt idx="64">
                  <c:v>44238</c:v>
                </c:pt>
                <c:pt idx="65">
                  <c:v>44239</c:v>
                </c:pt>
                <c:pt idx="66">
                  <c:v>44242</c:v>
                </c:pt>
                <c:pt idx="67">
                  <c:v>44243</c:v>
                </c:pt>
                <c:pt idx="68">
                  <c:v>44244</c:v>
                </c:pt>
                <c:pt idx="69">
                  <c:v>44245</c:v>
                </c:pt>
                <c:pt idx="70">
                  <c:v>44246</c:v>
                </c:pt>
                <c:pt idx="71">
                  <c:v>44249</c:v>
                </c:pt>
                <c:pt idx="72">
                  <c:v>44250</c:v>
                </c:pt>
                <c:pt idx="73">
                  <c:v>44251</c:v>
                </c:pt>
                <c:pt idx="74">
                  <c:v>44252</c:v>
                </c:pt>
                <c:pt idx="75">
                  <c:v>44253</c:v>
                </c:pt>
                <c:pt idx="76">
                  <c:v>44256</c:v>
                </c:pt>
                <c:pt idx="77">
                  <c:v>44257</c:v>
                </c:pt>
                <c:pt idx="78">
                  <c:v>44258</c:v>
                </c:pt>
                <c:pt idx="79">
                  <c:v>44259</c:v>
                </c:pt>
                <c:pt idx="80">
                  <c:v>44260</c:v>
                </c:pt>
                <c:pt idx="81">
                  <c:v>44263</c:v>
                </c:pt>
                <c:pt idx="82">
                  <c:v>44264</c:v>
                </c:pt>
                <c:pt idx="83">
                  <c:v>44265</c:v>
                </c:pt>
                <c:pt idx="84">
                  <c:v>44266</c:v>
                </c:pt>
                <c:pt idx="85">
                  <c:v>44267</c:v>
                </c:pt>
                <c:pt idx="86">
                  <c:v>44270</c:v>
                </c:pt>
                <c:pt idx="87">
                  <c:v>44271</c:v>
                </c:pt>
                <c:pt idx="88">
                  <c:v>44272</c:v>
                </c:pt>
                <c:pt idx="89">
                  <c:v>44273</c:v>
                </c:pt>
                <c:pt idx="90">
                  <c:v>44274</c:v>
                </c:pt>
                <c:pt idx="91">
                  <c:v>44277</c:v>
                </c:pt>
                <c:pt idx="92">
                  <c:v>44278</c:v>
                </c:pt>
                <c:pt idx="93">
                  <c:v>44279</c:v>
                </c:pt>
                <c:pt idx="94">
                  <c:v>44280</c:v>
                </c:pt>
                <c:pt idx="95">
                  <c:v>44281</c:v>
                </c:pt>
                <c:pt idx="96">
                  <c:v>44284</c:v>
                </c:pt>
                <c:pt idx="97">
                  <c:v>44285</c:v>
                </c:pt>
                <c:pt idx="98">
                  <c:v>44286</c:v>
                </c:pt>
                <c:pt idx="99">
                  <c:v>44287</c:v>
                </c:pt>
                <c:pt idx="100">
                  <c:v>44291</c:v>
                </c:pt>
                <c:pt idx="101">
                  <c:v>44292</c:v>
                </c:pt>
                <c:pt idx="102">
                  <c:v>44293</c:v>
                </c:pt>
                <c:pt idx="103">
                  <c:v>44294</c:v>
                </c:pt>
                <c:pt idx="104">
                  <c:v>44295</c:v>
                </c:pt>
                <c:pt idx="105">
                  <c:v>44298</c:v>
                </c:pt>
                <c:pt idx="106">
                  <c:v>44299</c:v>
                </c:pt>
                <c:pt idx="107">
                  <c:v>44300</c:v>
                </c:pt>
                <c:pt idx="108">
                  <c:v>44301</c:v>
                </c:pt>
                <c:pt idx="109">
                  <c:v>44302</c:v>
                </c:pt>
                <c:pt idx="110">
                  <c:v>44305</c:v>
                </c:pt>
                <c:pt idx="111">
                  <c:v>44306</c:v>
                </c:pt>
                <c:pt idx="112">
                  <c:v>44307</c:v>
                </c:pt>
                <c:pt idx="113">
                  <c:v>44308</c:v>
                </c:pt>
                <c:pt idx="114">
                  <c:v>44309</c:v>
                </c:pt>
                <c:pt idx="115">
                  <c:v>44312</c:v>
                </c:pt>
                <c:pt idx="116">
                  <c:v>44313</c:v>
                </c:pt>
                <c:pt idx="117">
                  <c:v>44314</c:v>
                </c:pt>
                <c:pt idx="118">
                  <c:v>44315</c:v>
                </c:pt>
                <c:pt idx="119">
                  <c:v>44316</c:v>
                </c:pt>
                <c:pt idx="120">
                  <c:v>44319</c:v>
                </c:pt>
                <c:pt idx="121">
                  <c:v>44320</c:v>
                </c:pt>
                <c:pt idx="122">
                  <c:v>44321</c:v>
                </c:pt>
                <c:pt idx="123">
                  <c:v>44322</c:v>
                </c:pt>
                <c:pt idx="124">
                  <c:v>44323</c:v>
                </c:pt>
                <c:pt idx="125">
                  <c:v>44326</c:v>
                </c:pt>
                <c:pt idx="126">
                  <c:v>44327</c:v>
                </c:pt>
                <c:pt idx="127">
                  <c:v>44328</c:v>
                </c:pt>
                <c:pt idx="128">
                  <c:v>44329</c:v>
                </c:pt>
                <c:pt idx="129">
                  <c:v>44330</c:v>
                </c:pt>
                <c:pt idx="130">
                  <c:v>44333</c:v>
                </c:pt>
                <c:pt idx="131">
                  <c:v>44334</c:v>
                </c:pt>
                <c:pt idx="132">
                  <c:v>44335</c:v>
                </c:pt>
                <c:pt idx="133">
                  <c:v>44336</c:v>
                </c:pt>
                <c:pt idx="134">
                  <c:v>44337</c:v>
                </c:pt>
                <c:pt idx="135">
                  <c:v>44340</c:v>
                </c:pt>
                <c:pt idx="136">
                  <c:v>44341</c:v>
                </c:pt>
                <c:pt idx="137">
                  <c:v>44342</c:v>
                </c:pt>
                <c:pt idx="138">
                  <c:v>44343</c:v>
                </c:pt>
                <c:pt idx="139">
                  <c:v>44344</c:v>
                </c:pt>
                <c:pt idx="140">
                  <c:v>44347</c:v>
                </c:pt>
                <c:pt idx="141">
                  <c:v>44348</c:v>
                </c:pt>
                <c:pt idx="142">
                  <c:v>44349</c:v>
                </c:pt>
                <c:pt idx="143">
                  <c:v>44350</c:v>
                </c:pt>
                <c:pt idx="144">
                  <c:v>44351</c:v>
                </c:pt>
                <c:pt idx="145">
                  <c:v>44354</c:v>
                </c:pt>
                <c:pt idx="146">
                  <c:v>44355</c:v>
                </c:pt>
                <c:pt idx="147">
                  <c:v>44356</c:v>
                </c:pt>
                <c:pt idx="148">
                  <c:v>44357</c:v>
                </c:pt>
                <c:pt idx="149">
                  <c:v>44358</c:v>
                </c:pt>
                <c:pt idx="150">
                  <c:v>44361</c:v>
                </c:pt>
                <c:pt idx="151">
                  <c:v>44362</c:v>
                </c:pt>
                <c:pt idx="152">
                  <c:v>44363</c:v>
                </c:pt>
                <c:pt idx="153">
                  <c:v>44364</c:v>
                </c:pt>
                <c:pt idx="154">
                  <c:v>44365</c:v>
                </c:pt>
                <c:pt idx="155">
                  <c:v>44368</c:v>
                </c:pt>
                <c:pt idx="156">
                  <c:v>44369</c:v>
                </c:pt>
                <c:pt idx="157">
                  <c:v>44370</c:v>
                </c:pt>
                <c:pt idx="158">
                  <c:v>44371</c:v>
                </c:pt>
                <c:pt idx="159">
                  <c:v>44372</c:v>
                </c:pt>
                <c:pt idx="160">
                  <c:v>44375</c:v>
                </c:pt>
                <c:pt idx="161">
                  <c:v>44376</c:v>
                </c:pt>
                <c:pt idx="162">
                  <c:v>44377</c:v>
                </c:pt>
                <c:pt idx="163">
                  <c:v>44378</c:v>
                </c:pt>
                <c:pt idx="164">
                  <c:v>44379</c:v>
                </c:pt>
                <c:pt idx="165">
                  <c:v>44382</c:v>
                </c:pt>
                <c:pt idx="166">
                  <c:v>44383</c:v>
                </c:pt>
                <c:pt idx="167">
                  <c:v>44384</c:v>
                </c:pt>
                <c:pt idx="168">
                  <c:v>44385</c:v>
                </c:pt>
                <c:pt idx="169">
                  <c:v>44386</c:v>
                </c:pt>
                <c:pt idx="170">
                  <c:v>44389</c:v>
                </c:pt>
                <c:pt idx="171">
                  <c:v>44390</c:v>
                </c:pt>
                <c:pt idx="172">
                  <c:v>44391</c:v>
                </c:pt>
                <c:pt idx="173">
                  <c:v>44392</c:v>
                </c:pt>
                <c:pt idx="174">
                  <c:v>44393</c:v>
                </c:pt>
                <c:pt idx="175">
                  <c:v>44396</c:v>
                </c:pt>
                <c:pt idx="176">
                  <c:v>44397</c:v>
                </c:pt>
                <c:pt idx="177">
                  <c:v>44398</c:v>
                </c:pt>
                <c:pt idx="178">
                  <c:v>44399</c:v>
                </c:pt>
                <c:pt idx="179">
                  <c:v>44400</c:v>
                </c:pt>
                <c:pt idx="180">
                  <c:v>44403</c:v>
                </c:pt>
                <c:pt idx="181">
                  <c:v>44404</c:v>
                </c:pt>
                <c:pt idx="182">
                  <c:v>44405</c:v>
                </c:pt>
                <c:pt idx="183">
                  <c:v>44406</c:v>
                </c:pt>
                <c:pt idx="184">
                  <c:v>44407</c:v>
                </c:pt>
                <c:pt idx="185">
                  <c:v>44410</c:v>
                </c:pt>
                <c:pt idx="186">
                  <c:v>44411</c:v>
                </c:pt>
                <c:pt idx="187">
                  <c:v>44412</c:v>
                </c:pt>
                <c:pt idx="188">
                  <c:v>44413</c:v>
                </c:pt>
                <c:pt idx="189">
                  <c:v>44414</c:v>
                </c:pt>
                <c:pt idx="190">
                  <c:v>44417</c:v>
                </c:pt>
                <c:pt idx="191">
                  <c:v>44418</c:v>
                </c:pt>
                <c:pt idx="192">
                  <c:v>44419</c:v>
                </c:pt>
                <c:pt idx="193">
                  <c:v>44420</c:v>
                </c:pt>
                <c:pt idx="194">
                  <c:v>44421</c:v>
                </c:pt>
                <c:pt idx="195">
                  <c:v>44424</c:v>
                </c:pt>
                <c:pt idx="196">
                  <c:v>44425</c:v>
                </c:pt>
                <c:pt idx="197">
                  <c:v>44426</c:v>
                </c:pt>
                <c:pt idx="198">
                  <c:v>44427</c:v>
                </c:pt>
                <c:pt idx="199">
                  <c:v>44428</c:v>
                </c:pt>
                <c:pt idx="200">
                  <c:v>44431</c:v>
                </c:pt>
                <c:pt idx="201">
                  <c:v>44432</c:v>
                </c:pt>
                <c:pt idx="202">
                  <c:v>44433</c:v>
                </c:pt>
                <c:pt idx="203">
                  <c:v>44434</c:v>
                </c:pt>
                <c:pt idx="204">
                  <c:v>44435</c:v>
                </c:pt>
                <c:pt idx="205">
                  <c:v>44438</c:v>
                </c:pt>
                <c:pt idx="206">
                  <c:v>44439</c:v>
                </c:pt>
                <c:pt idx="207">
                  <c:v>44440</c:v>
                </c:pt>
                <c:pt idx="208">
                  <c:v>44441</c:v>
                </c:pt>
                <c:pt idx="209">
                  <c:v>44442</c:v>
                </c:pt>
                <c:pt idx="210">
                  <c:v>44445</c:v>
                </c:pt>
                <c:pt idx="211">
                  <c:v>44446</c:v>
                </c:pt>
                <c:pt idx="212">
                  <c:v>44447</c:v>
                </c:pt>
                <c:pt idx="213">
                  <c:v>44448</c:v>
                </c:pt>
                <c:pt idx="214">
                  <c:v>44449</c:v>
                </c:pt>
                <c:pt idx="215">
                  <c:v>44452</c:v>
                </c:pt>
                <c:pt idx="216">
                  <c:v>44453</c:v>
                </c:pt>
                <c:pt idx="217">
                  <c:v>44454</c:v>
                </c:pt>
                <c:pt idx="218">
                  <c:v>44455</c:v>
                </c:pt>
                <c:pt idx="219">
                  <c:v>44456</c:v>
                </c:pt>
                <c:pt idx="220">
                  <c:v>44459</c:v>
                </c:pt>
                <c:pt idx="221">
                  <c:v>44460</c:v>
                </c:pt>
                <c:pt idx="222">
                  <c:v>44461</c:v>
                </c:pt>
                <c:pt idx="223">
                  <c:v>44462</c:v>
                </c:pt>
                <c:pt idx="224">
                  <c:v>44463</c:v>
                </c:pt>
                <c:pt idx="225">
                  <c:v>44466</c:v>
                </c:pt>
                <c:pt idx="226">
                  <c:v>44467</c:v>
                </c:pt>
                <c:pt idx="227">
                  <c:v>44468</c:v>
                </c:pt>
                <c:pt idx="228">
                  <c:v>44469</c:v>
                </c:pt>
                <c:pt idx="229">
                  <c:v>44470</c:v>
                </c:pt>
                <c:pt idx="230">
                  <c:v>44473</c:v>
                </c:pt>
                <c:pt idx="231">
                  <c:v>44474</c:v>
                </c:pt>
                <c:pt idx="232">
                  <c:v>44475</c:v>
                </c:pt>
                <c:pt idx="233">
                  <c:v>44476</c:v>
                </c:pt>
                <c:pt idx="234">
                  <c:v>44477</c:v>
                </c:pt>
                <c:pt idx="235">
                  <c:v>44480</c:v>
                </c:pt>
                <c:pt idx="236">
                  <c:v>44481</c:v>
                </c:pt>
                <c:pt idx="237">
                  <c:v>44482</c:v>
                </c:pt>
                <c:pt idx="238">
                  <c:v>44483</c:v>
                </c:pt>
                <c:pt idx="239">
                  <c:v>44484</c:v>
                </c:pt>
                <c:pt idx="240">
                  <c:v>44487</c:v>
                </c:pt>
                <c:pt idx="241">
                  <c:v>44488</c:v>
                </c:pt>
                <c:pt idx="242">
                  <c:v>44489</c:v>
                </c:pt>
                <c:pt idx="243">
                  <c:v>44490</c:v>
                </c:pt>
                <c:pt idx="244">
                  <c:v>44491</c:v>
                </c:pt>
                <c:pt idx="245">
                  <c:v>44494</c:v>
                </c:pt>
                <c:pt idx="246">
                  <c:v>44495</c:v>
                </c:pt>
                <c:pt idx="247">
                  <c:v>44496</c:v>
                </c:pt>
                <c:pt idx="248">
                  <c:v>44497</c:v>
                </c:pt>
                <c:pt idx="249">
                  <c:v>44498</c:v>
                </c:pt>
                <c:pt idx="250">
                  <c:v>44501</c:v>
                </c:pt>
                <c:pt idx="251">
                  <c:v>44502</c:v>
                </c:pt>
                <c:pt idx="252">
                  <c:v>44503</c:v>
                </c:pt>
                <c:pt idx="253">
                  <c:v>44504</c:v>
                </c:pt>
                <c:pt idx="254">
                  <c:v>44505</c:v>
                </c:pt>
                <c:pt idx="255">
                  <c:v>44508</c:v>
                </c:pt>
                <c:pt idx="256">
                  <c:v>44509</c:v>
                </c:pt>
                <c:pt idx="257">
                  <c:v>44510</c:v>
                </c:pt>
                <c:pt idx="258">
                  <c:v>44511</c:v>
                </c:pt>
                <c:pt idx="259">
                  <c:v>44512</c:v>
                </c:pt>
                <c:pt idx="260">
                  <c:v>44515</c:v>
                </c:pt>
                <c:pt idx="261">
                  <c:v>44516</c:v>
                </c:pt>
                <c:pt idx="262">
                  <c:v>44517</c:v>
                </c:pt>
                <c:pt idx="263">
                  <c:v>44518</c:v>
                </c:pt>
                <c:pt idx="264">
                  <c:v>44519</c:v>
                </c:pt>
                <c:pt idx="265">
                  <c:v>44522</c:v>
                </c:pt>
                <c:pt idx="266">
                  <c:v>44523</c:v>
                </c:pt>
                <c:pt idx="267">
                  <c:v>44524</c:v>
                </c:pt>
                <c:pt idx="268">
                  <c:v>44525</c:v>
                </c:pt>
                <c:pt idx="269">
                  <c:v>44526</c:v>
                </c:pt>
                <c:pt idx="270">
                  <c:v>44529</c:v>
                </c:pt>
                <c:pt idx="271">
                  <c:v>44530</c:v>
                </c:pt>
                <c:pt idx="272">
                  <c:v>44531</c:v>
                </c:pt>
                <c:pt idx="273">
                  <c:v>44532</c:v>
                </c:pt>
                <c:pt idx="274">
                  <c:v>44533</c:v>
                </c:pt>
                <c:pt idx="275">
                  <c:v>44536</c:v>
                </c:pt>
                <c:pt idx="276">
                  <c:v>44537</c:v>
                </c:pt>
                <c:pt idx="277">
                  <c:v>44538</c:v>
                </c:pt>
                <c:pt idx="278">
                  <c:v>44539</c:v>
                </c:pt>
                <c:pt idx="279">
                  <c:v>44540</c:v>
                </c:pt>
                <c:pt idx="280">
                  <c:v>44543</c:v>
                </c:pt>
                <c:pt idx="281">
                  <c:v>44544</c:v>
                </c:pt>
                <c:pt idx="282">
                  <c:v>44545</c:v>
                </c:pt>
                <c:pt idx="283">
                  <c:v>44546</c:v>
                </c:pt>
                <c:pt idx="284">
                  <c:v>44547</c:v>
                </c:pt>
                <c:pt idx="285">
                  <c:v>44550</c:v>
                </c:pt>
                <c:pt idx="286">
                  <c:v>44551</c:v>
                </c:pt>
                <c:pt idx="287">
                  <c:v>44552</c:v>
                </c:pt>
                <c:pt idx="288">
                  <c:v>44553</c:v>
                </c:pt>
                <c:pt idx="289">
                  <c:v>44554</c:v>
                </c:pt>
                <c:pt idx="290">
                  <c:v>44557</c:v>
                </c:pt>
                <c:pt idx="291">
                  <c:v>44558</c:v>
                </c:pt>
                <c:pt idx="292">
                  <c:v>44559</c:v>
                </c:pt>
                <c:pt idx="293">
                  <c:v>44560</c:v>
                </c:pt>
                <c:pt idx="294">
                  <c:v>44561</c:v>
                </c:pt>
                <c:pt idx="295">
                  <c:v>44564</c:v>
                </c:pt>
                <c:pt idx="296">
                  <c:v>44565</c:v>
                </c:pt>
                <c:pt idx="297">
                  <c:v>44566</c:v>
                </c:pt>
                <c:pt idx="298">
                  <c:v>44567</c:v>
                </c:pt>
                <c:pt idx="299">
                  <c:v>44568</c:v>
                </c:pt>
                <c:pt idx="300">
                  <c:v>44571</c:v>
                </c:pt>
                <c:pt idx="301">
                  <c:v>44572</c:v>
                </c:pt>
                <c:pt idx="302">
                  <c:v>44573</c:v>
                </c:pt>
                <c:pt idx="303">
                  <c:v>44574</c:v>
                </c:pt>
                <c:pt idx="304">
                  <c:v>44575</c:v>
                </c:pt>
                <c:pt idx="305">
                  <c:v>44578</c:v>
                </c:pt>
                <c:pt idx="306">
                  <c:v>44579</c:v>
                </c:pt>
                <c:pt idx="307">
                  <c:v>44580</c:v>
                </c:pt>
                <c:pt idx="308">
                  <c:v>44581</c:v>
                </c:pt>
                <c:pt idx="309">
                  <c:v>44582</c:v>
                </c:pt>
                <c:pt idx="310">
                  <c:v>44585</c:v>
                </c:pt>
                <c:pt idx="311">
                  <c:v>44586</c:v>
                </c:pt>
                <c:pt idx="312">
                  <c:v>44587</c:v>
                </c:pt>
                <c:pt idx="313">
                  <c:v>44588</c:v>
                </c:pt>
                <c:pt idx="314">
                  <c:v>44589</c:v>
                </c:pt>
                <c:pt idx="315">
                  <c:v>44592</c:v>
                </c:pt>
                <c:pt idx="316">
                  <c:v>44593</c:v>
                </c:pt>
                <c:pt idx="317">
                  <c:v>44594</c:v>
                </c:pt>
                <c:pt idx="318">
                  <c:v>44595</c:v>
                </c:pt>
                <c:pt idx="319">
                  <c:v>44596</c:v>
                </c:pt>
                <c:pt idx="320">
                  <c:v>44599</c:v>
                </c:pt>
                <c:pt idx="321">
                  <c:v>44600</c:v>
                </c:pt>
                <c:pt idx="322">
                  <c:v>44601</c:v>
                </c:pt>
                <c:pt idx="323">
                  <c:v>44602</c:v>
                </c:pt>
                <c:pt idx="324">
                  <c:v>44603</c:v>
                </c:pt>
                <c:pt idx="325">
                  <c:v>44606</c:v>
                </c:pt>
                <c:pt idx="326">
                  <c:v>44607</c:v>
                </c:pt>
                <c:pt idx="327">
                  <c:v>44608</c:v>
                </c:pt>
                <c:pt idx="328">
                  <c:v>44609</c:v>
                </c:pt>
                <c:pt idx="329">
                  <c:v>44610</c:v>
                </c:pt>
                <c:pt idx="330">
                  <c:v>44613</c:v>
                </c:pt>
                <c:pt idx="331">
                  <c:v>44614</c:v>
                </c:pt>
                <c:pt idx="332">
                  <c:v>44615</c:v>
                </c:pt>
                <c:pt idx="333">
                  <c:v>44616</c:v>
                </c:pt>
                <c:pt idx="334">
                  <c:v>44617</c:v>
                </c:pt>
                <c:pt idx="335">
                  <c:v>44620</c:v>
                </c:pt>
                <c:pt idx="336">
                  <c:v>44621</c:v>
                </c:pt>
                <c:pt idx="337">
                  <c:v>44622</c:v>
                </c:pt>
                <c:pt idx="338">
                  <c:v>44623</c:v>
                </c:pt>
                <c:pt idx="339">
                  <c:v>44624</c:v>
                </c:pt>
                <c:pt idx="340">
                  <c:v>44627</c:v>
                </c:pt>
                <c:pt idx="341">
                  <c:v>44628</c:v>
                </c:pt>
                <c:pt idx="342">
                  <c:v>44629</c:v>
                </c:pt>
                <c:pt idx="343">
                  <c:v>44630</c:v>
                </c:pt>
                <c:pt idx="344">
                  <c:v>44631</c:v>
                </c:pt>
                <c:pt idx="345">
                  <c:v>44634</c:v>
                </c:pt>
                <c:pt idx="346">
                  <c:v>44635</c:v>
                </c:pt>
                <c:pt idx="347">
                  <c:v>44636</c:v>
                </c:pt>
                <c:pt idx="348">
                  <c:v>44637</c:v>
                </c:pt>
                <c:pt idx="349">
                  <c:v>44638</c:v>
                </c:pt>
                <c:pt idx="350">
                  <c:v>44641</c:v>
                </c:pt>
                <c:pt idx="351">
                  <c:v>44642</c:v>
                </c:pt>
                <c:pt idx="352">
                  <c:v>44643</c:v>
                </c:pt>
                <c:pt idx="353">
                  <c:v>44644</c:v>
                </c:pt>
                <c:pt idx="354">
                  <c:v>44645</c:v>
                </c:pt>
                <c:pt idx="355">
                  <c:v>44648</c:v>
                </c:pt>
                <c:pt idx="356">
                  <c:v>44649</c:v>
                </c:pt>
                <c:pt idx="357">
                  <c:v>44650</c:v>
                </c:pt>
                <c:pt idx="358">
                  <c:v>44651</c:v>
                </c:pt>
                <c:pt idx="359">
                  <c:v>44652</c:v>
                </c:pt>
                <c:pt idx="360">
                  <c:v>44655</c:v>
                </c:pt>
                <c:pt idx="361">
                  <c:v>44656</c:v>
                </c:pt>
                <c:pt idx="362">
                  <c:v>44657</c:v>
                </c:pt>
                <c:pt idx="363">
                  <c:v>44658</c:v>
                </c:pt>
                <c:pt idx="364">
                  <c:v>44659</c:v>
                </c:pt>
                <c:pt idx="365">
                  <c:v>44662</c:v>
                </c:pt>
                <c:pt idx="366">
                  <c:v>44663</c:v>
                </c:pt>
                <c:pt idx="367">
                  <c:v>44664</c:v>
                </c:pt>
                <c:pt idx="368">
                  <c:v>44665</c:v>
                </c:pt>
                <c:pt idx="369">
                  <c:v>44669</c:v>
                </c:pt>
                <c:pt idx="370">
                  <c:v>44670</c:v>
                </c:pt>
                <c:pt idx="371">
                  <c:v>44671</c:v>
                </c:pt>
                <c:pt idx="372">
                  <c:v>44672</c:v>
                </c:pt>
                <c:pt idx="373">
                  <c:v>44673</c:v>
                </c:pt>
                <c:pt idx="374">
                  <c:v>44676</c:v>
                </c:pt>
                <c:pt idx="375">
                  <c:v>44677</c:v>
                </c:pt>
                <c:pt idx="376">
                  <c:v>44678</c:v>
                </c:pt>
                <c:pt idx="377">
                  <c:v>44679</c:v>
                </c:pt>
                <c:pt idx="378">
                  <c:v>44680</c:v>
                </c:pt>
                <c:pt idx="379">
                  <c:v>44683</c:v>
                </c:pt>
                <c:pt idx="380">
                  <c:v>44684</c:v>
                </c:pt>
                <c:pt idx="381">
                  <c:v>44685</c:v>
                </c:pt>
                <c:pt idx="382">
                  <c:v>44686</c:v>
                </c:pt>
                <c:pt idx="383">
                  <c:v>44687</c:v>
                </c:pt>
                <c:pt idx="384">
                  <c:v>44690</c:v>
                </c:pt>
                <c:pt idx="385">
                  <c:v>44691</c:v>
                </c:pt>
                <c:pt idx="386">
                  <c:v>44692</c:v>
                </c:pt>
                <c:pt idx="387">
                  <c:v>44693</c:v>
                </c:pt>
                <c:pt idx="388">
                  <c:v>44694</c:v>
                </c:pt>
                <c:pt idx="389">
                  <c:v>44697</c:v>
                </c:pt>
                <c:pt idx="390">
                  <c:v>44698</c:v>
                </c:pt>
                <c:pt idx="391">
                  <c:v>44699</c:v>
                </c:pt>
                <c:pt idx="392">
                  <c:v>44700</c:v>
                </c:pt>
                <c:pt idx="393">
                  <c:v>44701</c:v>
                </c:pt>
                <c:pt idx="394">
                  <c:v>44704</c:v>
                </c:pt>
                <c:pt idx="395">
                  <c:v>44705</c:v>
                </c:pt>
                <c:pt idx="396">
                  <c:v>44706</c:v>
                </c:pt>
                <c:pt idx="397">
                  <c:v>44707</c:v>
                </c:pt>
                <c:pt idx="398">
                  <c:v>44708</c:v>
                </c:pt>
                <c:pt idx="399">
                  <c:v>44711</c:v>
                </c:pt>
                <c:pt idx="400">
                  <c:v>44712</c:v>
                </c:pt>
                <c:pt idx="401">
                  <c:v>44713</c:v>
                </c:pt>
                <c:pt idx="402">
                  <c:v>44714</c:v>
                </c:pt>
                <c:pt idx="403">
                  <c:v>44715</c:v>
                </c:pt>
                <c:pt idx="404">
                  <c:v>44718</c:v>
                </c:pt>
                <c:pt idx="405">
                  <c:v>44719</c:v>
                </c:pt>
                <c:pt idx="406">
                  <c:v>44720</c:v>
                </c:pt>
                <c:pt idx="407">
                  <c:v>44721</c:v>
                </c:pt>
                <c:pt idx="408">
                  <c:v>44722</c:v>
                </c:pt>
                <c:pt idx="409">
                  <c:v>44725</c:v>
                </c:pt>
                <c:pt idx="410">
                  <c:v>44726</c:v>
                </c:pt>
                <c:pt idx="411">
                  <c:v>44727</c:v>
                </c:pt>
                <c:pt idx="412">
                  <c:v>44728</c:v>
                </c:pt>
                <c:pt idx="413">
                  <c:v>44729</c:v>
                </c:pt>
                <c:pt idx="414">
                  <c:v>44732</c:v>
                </c:pt>
                <c:pt idx="415">
                  <c:v>44733</c:v>
                </c:pt>
                <c:pt idx="416">
                  <c:v>44734</c:v>
                </c:pt>
                <c:pt idx="417">
                  <c:v>44735</c:v>
                </c:pt>
                <c:pt idx="418">
                  <c:v>44736</c:v>
                </c:pt>
                <c:pt idx="419">
                  <c:v>44739</c:v>
                </c:pt>
                <c:pt idx="420">
                  <c:v>44740</c:v>
                </c:pt>
                <c:pt idx="421">
                  <c:v>44741</c:v>
                </c:pt>
                <c:pt idx="422">
                  <c:v>44742</c:v>
                </c:pt>
                <c:pt idx="423">
                  <c:v>44743</c:v>
                </c:pt>
                <c:pt idx="424">
                  <c:v>44746</c:v>
                </c:pt>
                <c:pt idx="425">
                  <c:v>44747</c:v>
                </c:pt>
                <c:pt idx="426">
                  <c:v>44748</c:v>
                </c:pt>
                <c:pt idx="427">
                  <c:v>44749</c:v>
                </c:pt>
                <c:pt idx="428">
                  <c:v>44750</c:v>
                </c:pt>
                <c:pt idx="429">
                  <c:v>44753</c:v>
                </c:pt>
                <c:pt idx="430">
                  <c:v>44754</c:v>
                </c:pt>
                <c:pt idx="431">
                  <c:v>44755</c:v>
                </c:pt>
                <c:pt idx="432">
                  <c:v>44756</c:v>
                </c:pt>
                <c:pt idx="433">
                  <c:v>44757</c:v>
                </c:pt>
                <c:pt idx="434">
                  <c:v>44760</c:v>
                </c:pt>
                <c:pt idx="435">
                  <c:v>44761</c:v>
                </c:pt>
                <c:pt idx="436">
                  <c:v>44762</c:v>
                </c:pt>
                <c:pt idx="437">
                  <c:v>44763</c:v>
                </c:pt>
                <c:pt idx="438">
                  <c:v>44764</c:v>
                </c:pt>
                <c:pt idx="439">
                  <c:v>44767</c:v>
                </c:pt>
                <c:pt idx="440">
                  <c:v>44768</c:v>
                </c:pt>
                <c:pt idx="441">
                  <c:v>44769</c:v>
                </c:pt>
                <c:pt idx="442">
                  <c:v>44770</c:v>
                </c:pt>
                <c:pt idx="443">
                  <c:v>44771</c:v>
                </c:pt>
                <c:pt idx="444">
                  <c:v>44774</c:v>
                </c:pt>
                <c:pt idx="445">
                  <c:v>44775</c:v>
                </c:pt>
                <c:pt idx="446">
                  <c:v>44776</c:v>
                </c:pt>
                <c:pt idx="447">
                  <c:v>44777</c:v>
                </c:pt>
                <c:pt idx="448">
                  <c:v>44778</c:v>
                </c:pt>
                <c:pt idx="449">
                  <c:v>44781</c:v>
                </c:pt>
                <c:pt idx="450">
                  <c:v>44782</c:v>
                </c:pt>
                <c:pt idx="451">
                  <c:v>44783</c:v>
                </c:pt>
                <c:pt idx="452">
                  <c:v>44784</c:v>
                </c:pt>
                <c:pt idx="453">
                  <c:v>44785</c:v>
                </c:pt>
                <c:pt idx="454">
                  <c:v>44788</c:v>
                </c:pt>
                <c:pt idx="455">
                  <c:v>44789</c:v>
                </c:pt>
                <c:pt idx="456">
                  <c:v>44790</c:v>
                </c:pt>
                <c:pt idx="457">
                  <c:v>44791</c:v>
                </c:pt>
                <c:pt idx="458">
                  <c:v>44792</c:v>
                </c:pt>
                <c:pt idx="459">
                  <c:v>44795</c:v>
                </c:pt>
                <c:pt idx="460">
                  <c:v>44796</c:v>
                </c:pt>
                <c:pt idx="461">
                  <c:v>44797</c:v>
                </c:pt>
                <c:pt idx="462">
                  <c:v>44798</c:v>
                </c:pt>
                <c:pt idx="463">
                  <c:v>44799</c:v>
                </c:pt>
                <c:pt idx="464">
                  <c:v>44802</c:v>
                </c:pt>
                <c:pt idx="465">
                  <c:v>44803</c:v>
                </c:pt>
                <c:pt idx="466">
                  <c:v>44804</c:v>
                </c:pt>
                <c:pt idx="467">
                  <c:v>44805</c:v>
                </c:pt>
                <c:pt idx="468">
                  <c:v>44806</c:v>
                </c:pt>
                <c:pt idx="469">
                  <c:v>44809</c:v>
                </c:pt>
                <c:pt idx="470">
                  <c:v>44810</c:v>
                </c:pt>
                <c:pt idx="471">
                  <c:v>44811</c:v>
                </c:pt>
                <c:pt idx="472">
                  <c:v>44812</c:v>
                </c:pt>
                <c:pt idx="473">
                  <c:v>44813</c:v>
                </c:pt>
                <c:pt idx="474">
                  <c:v>44816</c:v>
                </c:pt>
                <c:pt idx="475">
                  <c:v>44817</c:v>
                </c:pt>
                <c:pt idx="476">
                  <c:v>44818</c:v>
                </c:pt>
                <c:pt idx="477">
                  <c:v>44819</c:v>
                </c:pt>
                <c:pt idx="478">
                  <c:v>44820</c:v>
                </c:pt>
                <c:pt idx="479">
                  <c:v>44823</c:v>
                </c:pt>
                <c:pt idx="480">
                  <c:v>44824</c:v>
                </c:pt>
                <c:pt idx="481">
                  <c:v>44825</c:v>
                </c:pt>
                <c:pt idx="482">
                  <c:v>44826</c:v>
                </c:pt>
                <c:pt idx="483">
                  <c:v>44827</c:v>
                </c:pt>
                <c:pt idx="484">
                  <c:v>44830</c:v>
                </c:pt>
                <c:pt idx="485">
                  <c:v>44831</c:v>
                </c:pt>
                <c:pt idx="486">
                  <c:v>44832</c:v>
                </c:pt>
                <c:pt idx="487">
                  <c:v>44833</c:v>
                </c:pt>
                <c:pt idx="488">
                  <c:v>44834</c:v>
                </c:pt>
                <c:pt idx="489">
                  <c:v>44837</c:v>
                </c:pt>
                <c:pt idx="490">
                  <c:v>44838</c:v>
                </c:pt>
                <c:pt idx="491">
                  <c:v>44839</c:v>
                </c:pt>
                <c:pt idx="492">
                  <c:v>44840</c:v>
                </c:pt>
                <c:pt idx="493">
                  <c:v>44841</c:v>
                </c:pt>
                <c:pt idx="494">
                  <c:v>44844</c:v>
                </c:pt>
                <c:pt idx="495">
                  <c:v>44845</c:v>
                </c:pt>
                <c:pt idx="496">
                  <c:v>44846</c:v>
                </c:pt>
                <c:pt idx="497">
                  <c:v>44847</c:v>
                </c:pt>
                <c:pt idx="498">
                  <c:v>44848</c:v>
                </c:pt>
                <c:pt idx="499">
                  <c:v>44851</c:v>
                </c:pt>
                <c:pt idx="500">
                  <c:v>44852</c:v>
                </c:pt>
                <c:pt idx="501">
                  <c:v>44853</c:v>
                </c:pt>
                <c:pt idx="502">
                  <c:v>44854</c:v>
                </c:pt>
                <c:pt idx="503">
                  <c:v>44855</c:v>
                </c:pt>
                <c:pt idx="504">
                  <c:v>44858</c:v>
                </c:pt>
                <c:pt idx="505">
                  <c:v>44859</c:v>
                </c:pt>
                <c:pt idx="506">
                  <c:v>44860</c:v>
                </c:pt>
                <c:pt idx="507">
                  <c:v>44861</c:v>
                </c:pt>
                <c:pt idx="508">
                  <c:v>44862</c:v>
                </c:pt>
                <c:pt idx="509">
                  <c:v>44865</c:v>
                </c:pt>
                <c:pt idx="510">
                  <c:v>44866</c:v>
                </c:pt>
                <c:pt idx="511">
                  <c:v>44867</c:v>
                </c:pt>
                <c:pt idx="512">
                  <c:v>44868</c:v>
                </c:pt>
                <c:pt idx="513">
                  <c:v>44869</c:v>
                </c:pt>
                <c:pt idx="514">
                  <c:v>44872</c:v>
                </c:pt>
                <c:pt idx="515">
                  <c:v>44873</c:v>
                </c:pt>
                <c:pt idx="516">
                  <c:v>44874</c:v>
                </c:pt>
                <c:pt idx="517">
                  <c:v>44875</c:v>
                </c:pt>
                <c:pt idx="518">
                  <c:v>44876</c:v>
                </c:pt>
                <c:pt idx="519">
                  <c:v>44879</c:v>
                </c:pt>
                <c:pt idx="520">
                  <c:v>44880</c:v>
                </c:pt>
                <c:pt idx="521">
                  <c:v>44881</c:v>
                </c:pt>
                <c:pt idx="522">
                  <c:v>44882</c:v>
                </c:pt>
                <c:pt idx="523">
                  <c:v>44883</c:v>
                </c:pt>
                <c:pt idx="524">
                  <c:v>44886</c:v>
                </c:pt>
                <c:pt idx="525">
                  <c:v>44887</c:v>
                </c:pt>
                <c:pt idx="526">
                  <c:v>44888</c:v>
                </c:pt>
                <c:pt idx="527">
                  <c:v>44889</c:v>
                </c:pt>
                <c:pt idx="528">
                  <c:v>44890</c:v>
                </c:pt>
                <c:pt idx="529">
                  <c:v>44893</c:v>
                </c:pt>
                <c:pt idx="530">
                  <c:v>44894</c:v>
                </c:pt>
                <c:pt idx="531">
                  <c:v>44895</c:v>
                </c:pt>
                <c:pt idx="532">
                  <c:v>44896</c:v>
                </c:pt>
                <c:pt idx="533">
                  <c:v>44897</c:v>
                </c:pt>
                <c:pt idx="534">
                  <c:v>44900</c:v>
                </c:pt>
                <c:pt idx="535">
                  <c:v>44901</c:v>
                </c:pt>
                <c:pt idx="536">
                  <c:v>44902</c:v>
                </c:pt>
                <c:pt idx="537">
                  <c:v>44903</c:v>
                </c:pt>
                <c:pt idx="538">
                  <c:v>44904</c:v>
                </c:pt>
                <c:pt idx="539">
                  <c:v>44907</c:v>
                </c:pt>
                <c:pt idx="540">
                  <c:v>44908</c:v>
                </c:pt>
                <c:pt idx="541">
                  <c:v>44909</c:v>
                </c:pt>
                <c:pt idx="542">
                  <c:v>44910</c:v>
                </c:pt>
                <c:pt idx="543">
                  <c:v>44911</c:v>
                </c:pt>
                <c:pt idx="544">
                  <c:v>44914</c:v>
                </c:pt>
                <c:pt idx="545">
                  <c:v>44915</c:v>
                </c:pt>
                <c:pt idx="546">
                  <c:v>44916</c:v>
                </c:pt>
                <c:pt idx="547">
                  <c:v>44917</c:v>
                </c:pt>
                <c:pt idx="548">
                  <c:v>44918</c:v>
                </c:pt>
                <c:pt idx="549">
                  <c:v>44922</c:v>
                </c:pt>
                <c:pt idx="550">
                  <c:v>44923</c:v>
                </c:pt>
                <c:pt idx="551">
                  <c:v>44924</c:v>
                </c:pt>
                <c:pt idx="552">
                  <c:v>44925</c:v>
                </c:pt>
                <c:pt idx="553">
                  <c:v>44928</c:v>
                </c:pt>
                <c:pt idx="554">
                  <c:v>44929</c:v>
                </c:pt>
                <c:pt idx="555">
                  <c:v>44930</c:v>
                </c:pt>
              </c:numCache>
            </c:numRef>
          </c:cat>
          <c:val>
            <c:numRef>
              <c:f>'Dutch TTF'!$B$3:$B$558</c:f>
              <c:numCache>
                <c:formatCode>General</c:formatCode>
                <c:ptCount val="556"/>
                <c:pt idx="0">
                  <c:v>15.968999999999999</c:v>
                </c:pt>
                <c:pt idx="1">
                  <c:v>15.712</c:v>
                </c:pt>
                <c:pt idx="2">
                  <c:v>15.72</c:v>
                </c:pt>
                <c:pt idx="3">
                  <c:v>15.792999999999999</c:v>
                </c:pt>
                <c:pt idx="4">
                  <c:v>15.7</c:v>
                </c:pt>
                <c:pt idx="5">
                  <c:v>15.608000000000001</c:v>
                </c:pt>
                <c:pt idx="6">
                  <c:v>15.451000000000001</c:v>
                </c:pt>
                <c:pt idx="7">
                  <c:v>15.534000000000001</c:v>
                </c:pt>
                <c:pt idx="8">
                  <c:v>15.618</c:v>
                </c:pt>
                <c:pt idx="9">
                  <c:v>15.747999999999999</c:v>
                </c:pt>
                <c:pt idx="10">
                  <c:v>15.724</c:v>
                </c:pt>
                <c:pt idx="11">
                  <c:v>15.637</c:v>
                </c:pt>
                <c:pt idx="12">
                  <c:v>15.77</c:v>
                </c:pt>
                <c:pt idx="13">
                  <c:v>15.888</c:v>
                </c:pt>
                <c:pt idx="14">
                  <c:v>15.723000000000001</c:v>
                </c:pt>
                <c:pt idx="15">
                  <c:v>15.657</c:v>
                </c:pt>
                <c:pt idx="16">
                  <c:v>15.526999999999999</c:v>
                </c:pt>
                <c:pt idx="17">
                  <c:v>15.651999999999999</c:v>
                </c:pt>
                <c:pt idx="18">
                  <c:v>15.637</c:v>
                </c:pt>
                <c:pt idx="19">
                  <c:v>15.666</c:v>
                </c:pt>
                <c:pt idx="20">
                  <c:v>15.744999999999999</c:v>
                </c:pt>
                <c:pt idx="21">
                  <c:v>15.884</c:v>
                </c:pt>
                <c:pt idx="22">
                  <c:v>16.071000000000002</c:v>
                </c:pt>
                <c:pt idx="23">
                  <c:v>16.283000000000001</c:v>
                </c:pt>
                <c:pt idx="24">
                  <c:v>16.445</c:v>
                </c:pt>
                <c:pt idx="25">
                  <c:v>16.068000000000001</c:v>
                </c:pt>
                <c:pt idx="26">
                  <c:v>16</c:v>
                </c:pt>
                <c:pt idx="27">
                  <c:v>16.225000000000001</c:v>
                </c:pt>
                <c:pt idx="28">
                  <c:v>16.350999999999999</c:v>
                </c:pt>
                <c:pt idx="29">
                  <c:v>16.565000000000001</c:v>
                </c:pt>
                <c:pt idx="30">
                  <c:v>16.495000000000001</c:v>
                </c:pt>
                <c:pt idx="31">
                  <c:v>16.684000000000001</c:v>
                </c:pt>
                <c:pt idx="32">
                  <c:v>17.164999999999999</c:v>
                </c:pt>
                <c:pt idx="33">
                  <c:v>16.678999999999998</c:v>
                </c:pt>
                <c:pt idx="34">
                  <c:v>16.698</c:v>
                </c:pt>
                <c:pt idx="35">
                  <c:v>16.818000000000001</c:v>
                </c:pt>
                <c:pt idx="36">
                  <c:v>16.902999999999999</c:v>
                </c:pt>
                <c:pt idx="37">
                  <c:v>16.588000000000001</c:v>
                </c:pt>
                <c:pt idx="38">
                  <c:v>16.484999999999999</c:v>
                </c:pt>
                <c:pt idx="39">
                  <c:v>16.861999999999998</c:v>
                </c:pt>
                <c:pt idx="40">
                  <c:v>17.073</c:v>
                </c:pt>
                <c:pt idx="41">
                  <c:v>17.178999999999998</c:v>
                </c:pt>
                <c:pt idx="42">
                  <c:v>17.602</c:v>
                </c:pt>
                <c:pt idx="43">
                  <c:v>17.137</c:v>
                </c:pt>
                <c:pt idx="44">
                  <c:v>17.289000000000001</c:v>
                </c:pt>
                <c:pt idx="45">
                  <c:v>17.079000000000001</c:v>
                </c:pt>
                <c:pt idx="46">
                  <c:v>17.116</c:v>
                </c:pt>
                <c:pt idx="47">
                  <c:v>17.556000000000001</c:v>
                </c:pt>
                <c:pt idx="48">
                  <c:v>17.536000000000001</c:v>
                </c:pt>
                <c:pt idx="49">
                  <c:v>17.495000000000001</c:v>
                </c:pt>
                <c:pt idx="50">
                  <c:v>17.489000000000001</c:v>
                </c:pt>
                <c:pt idx="51">
                  <c:v>17.289000000000001</c:v>
                </c:pt>
                <c:pt idx="52">
                  <c:v>17.260999999999999</c:v>
                </c:pt>
                <c:pt idx="53">
                  <c:v>17.402999999999999</c:v>
                </c:pt>
                <c:pt idx="54">
                  <c:v>17.579999999999998</c:v>
                </c:pt>
                <c:pt idx="55">
                  <c:v>17.532</c:v>
                </c:pt>
                <c:pt idx="56">
                  <c:v>17.385999999999999</c:v>
                </c:pt>
                <c:pt idx="57">
                  <c:v>17.431000000000001</c:v>
                </c:pt>
                <c:pt idx="58">
                  <c:v>17.681000000000001</c:v>
                </c:pt>
                <c:pt idx="59">
                  <c:v>17.748999999999999</c:v>
                </c:pt>
                <c:pt idx="60">
                  <c:v>18.016999999999999</c:v>
                </c:pt>
                <c:pt idx="61">
                  <c:v>18.491</c:v>
                </c:pt>
                <c:pt idx="62">
                  <c:v>18.323</c:v>
                </c:pt>
                <c:pt idx="63">
                  <c:v>18.297999999999998</c:v>
                </c:pt>
                <c:pt idx="64">
                  <c:v>17.931000000000001</c:v>
                </c:pt>
                <c:pt idx="65">
                  <c:v>17.873000000000001</c:v>
                </c:pt>
                <c:pt idx="66">
                  <c:v>17.762</c:v>
                </c:pt>
                <c:pt idx="67">
                  <c:v>17.762</c:v>
                </c:pt>
                <c:pt idx="68">
                  <c:v>17.707999999999998</c:v>
                </c:pt>
                <c:pt idx="69">
                  <c:v>17.888000000000002</c:v>
                </c:pt>
                <c:pt idx="70">
                  <c:v>17.670999999999999</c:v>
                </c:pt>
                <c:pt idx="71">
                  <c:v>17.515000000000001</c:v>
                </c:pt>
                <c:pt idx="72">
                  <c:v>17.718</c:v>
                </c:pt>
                <c:pt idx="73">
                  <c:v>17.887</c:v>
                </c:pt>
                <c:pt idx="74">
                  <c:v>17.7</c:v>
                </c:pt>
                <c:pt idx="75">
                  <c:v>17.675999999999998</c:v>
                </c:pt>
                <c:pt idx="76">
                  <c:v>17.748999999999999</c:v>
                </c:pt>
                <c:pt idx="77">
                  <c:v>17.710999999999999</c:v>
                </c:pt>
                <c:pt idx="78">
                  <c:v>17.588999999999999</c:v>
                </c:pt>
                <c:pt idx="79">
                  <c:v>17.768000000000001</c:v>
                </c:pt>
                <c:pt idx="80">
                  <c:v>18.033000000000001</c:v>
                </c:pt>
                <c:pt idx="81">
                  <c:v>18.036999999999999</c:v>
                </c:pt>
                <c:pt idx="82">
                  <c:v>18.300999999999998</c:v>
                </c:pt>
                <c:pt idx="83">
                  <c:v>18.645</c:v>
                </c:pt>
                <c:pt idx="84">
                  <c:v>18.858000000000001</c:v>
                </c:pt>
                <c:pt idx="85">
                  <c:v>18.997</c:v>
                </c:pt>
                <c:pt idx="86">
                  <c:v>18.84</c:v>
                </c:pt>
                <c:pt idx="87">
                  <c:v>18.73</c:v>
                </c:pt>
                <c:pt idx="88">
                  <c:v>18.763999999999999</c:v>
                </c:pt>
                <c:pt idx="89">
                  <c:v>18.78</c:v>
                </c:pt>
                <c:pt idx="90">
                  <c:v>18.501000000000001</c:v>
                </c:pt>
                <c:pt idx="91">
                  <c:v>18.850000000000001</c:v>
                </c:pt>
                <c:pt idx="92">
                  <c:v>18.829999999999998</c:v>
                </c:pt>
                <c:pt idx="93">
                  <c:v>18.933</c:v>
                </c:pt>
                <c:pt idx="94">
                  <c:v>18.670999999999999</c:v>
                </c:pt>
                <c:pt idx="95">
                  <c:v>18.817</c:v>
                </c:pt>
                <c:pt idx="96">
                  <c:v>18.73</c:v>
                </c:pt>
                <c:pt idx="97">
                  <c:v>18.911000000000001</c:v>
                </c:pt>
                <c:pt idx="98">
                  <c:v>18.972000000000001</c:v>
                </c:pt>
                <c:pt idx="99">
                  <c:v>18.939</c:v>
                </c:pt>
                <c:pt idx="100">
                  <c:v>18.939</c:v>
                </c:pt>
                <c:pt idx="101">
                  <c:v>19.064</c:v>
                </c:pt>
                <c:pt idx="102">
                  <c:v>18.815000000000001</c:v>
                </c:pt>
                <c:pt idx="103">
                  <c:v>18.652999999999999</c:v>
                </c:pt>
                <c:pt idx="104">
                  <c:v>18.594999999999999</c:v>
                </c:pt>
                <c:pt idx="105">
                  <c:v>18.818000000000001</c:v>
                </c:pt>
                <c:pt idx="106">
                  <c:v>18.690999999999999</c:v>
                </c:pt>
                <c:pt idx="107">
                  <c:v>18.809000000000001</c:v>
                </c:pt>
                <c:pt idx="108">
                  <c:v>19.059999999999999</c:v>
                </c:pt>
                <c:pt idx="109">
                  <c:v>19.129000000000001</c:v>
                </c:pt>
                <c:pt idx="110">
                  <c:v>19.274000000000001</c:v>
                </c:pt>
                <c:pt idx="111">
                  <c:v>19.251000000000001</c:v>
                </c:pt>
                <c:pt idx="112">
                  <c:v>19.332999999999998</c:v>
                </c:pt>
                <c:pt idx="113">
                  <c:v>19.442</c:v>
                </c:pt>
                <c:pt idx="114">
                  <c:v>19.119</c:v>
                </c:pt>
                <c:pt idx="115">
                  <c:v>19.015000000000001</c:v>
                </c:pt>
                <c:pt idx="116">
                  <c:v>19.289000000000001</c:v>
                </c:pt>
                <c:pt idx="117">
                  <c:v>19.422999999999998</c:v>
                </c:pt>
                <c:pt idx="118">
                  <c:v>19.93</c:v>
                </c:pt>
                <c:pt idx="119">
                  <c:v>20.058</c:v>
                </c:pt>
                <c:pt idx="120">
                  <c:v>20.291</c:v>
                </c:pt>
                <c:pt idx="121">
                  <c:v>20.251999999999999</c:v>
                </c:pt>
                <c:pt idx="122">
                  <c:v>20.532</c:v>
                </c:pt>
                <c:pt idx="123">
                  <c:v>20.785</c:v>
                </c:pt>
                <c:pt idx="124">
                  <c:v>20.907</c:v>
                </c:pt>
                <c:pt idx="125">
                  <c:v>21.69</c:v>
                </c:pt>
                <c:pt idx="126">
                  <c:v>22.113</c:v>
                </c:pt>
                <c:pt idx="127">
                  <c:v>22.567</c:v>
                </c:pt>
                <c:pt idx="128">
                  <c:v>22.215</c:v>
                </c:pt>
                <c:pt idx="129">
                  <c:v>22.396000000000001</c:v>
                </c:pt>
                <c:pt idx="130">
                  <c:v>22.192</c:v>
                </c:pt>
                <c:pt idx="131">
                  <c:v>21.417000000000002</c:v>
                </c:pt>
                <c:pt idx="132">
                  <c:v>20.074000000000002</c:v>
                </c:pt>
                <c:pt idx="133">
                  <c:v>21.035</c:v>
                </c:pt>
                <c:pt idx="134">
                  <c:v>20.759</c:v>
                </c:pt>
                <c:pt idx="135">
                  <c:v>20.747</c:v>
                </c:pt>
                <c:pt idx="136">
                  <c:v>21.268999999999998</c:v>
                </c:pt>
                <c:pt idx="137">
                  <c:v>21.335000000000001</c:v>
                </c:pt>
                <c:pt idx="138">
                  <c:v>20.902999999999999</c:v>
                </c:pt>
                <c:pt idx="139">
                  <c:v>20.838999999999999</c:v>
                </c:pt>
                <c:pt idx="140">
                  <c:v>20.838999999999999</c:v>
                </c:pt>
                <c:pt idx="141">
                  <c:v>20.963999999999999</c:v>
                </c:pt>
                <c:pt idx="142">
                  <c:v>20.556999999999999</c:v>
                </c:pt>
                <c:pt idx="143">
                  <c:v>20.504000000000001</c:v>
                </c:pt>
                <c:pt idx="144">
                  <c:v>20.581</c:v>
                </c:pt>
                <c:pt idx="145">
                  <c:v>21.097000000000001</c:v>
                </c:pt>
                <c:pt idx="146">
                  <c:v>21.303000000000001</c:v>
                </c:pt>
                <c:pt idx="147">
                  <c:v>21.613</c:v>
                </c:pt>
                <c:pt idx="148">
                  <c:v>21.853999999999999</c:v>
                </c:pt>
                <c:pt idx="149">
                  <c:v>21.631</c:v>
                </c:pt>
                <c:pt idx="150">
                  <c:v>21.869</c:v>
                </c:pt>
                <c:pt idx="151">
                  <c:v>21.468</c:v>
                </c:pt>
                <c:pt idx="152">
                  <c:v>21.184999999999999</c:v>
                </c:pt>
                <c:pt idx="153">
                  <c:v>21.356000000000002</c:v>
                </c:pt>
                <c:pt idx="154">
                  <c:v>21.969000000000001</c:v>
                </c:pt>
                <c:pt idx="155">
                  <c:v>22.084</c:v>
                </c:pt>
                <c:pt idx="156">
                  <c:v>22.597999999999999</c:v>
                </c:pt>
                <c:pt idx="157">
                  <c:v>22.844000000000001</c:v>
                </c:pt>
                <c:pt idx="158">
                  <c:v>22.954000000000001</c:v>
                </c:pt>
                <c:pt idx="159">
                  <c:v>23.276</c:v>
                </c:pt>
                <c:pt idx="160">
                  <c:v>23.2</c:v>
                </c:pt>
                <c:pt idx="161">
                  <c:v>23.613</c:v>
                </c:pt>
                <c:pt idx="162">
                  <c:v>23.91</c:v>
                </c:pt>
                <c:pt idx="163">
                  <c:v>24.045000000000002</c:v>
                </c:pt>
                <c:pt idx="164">
                  <c:v>23.786000000000001</c:v>
                </c:pt>
                <c:pt idx="165">
                  <c:v>24.141999999999999</c:v>
                </c:pt>
                <c:pt idx="166">
                  <c:v>23.663</c:v>
                </c:pt>
                <c:pt idx="167">
                  <c:v>23.645</c:v>
                </c:pt>
                <c:pt idx="168">
                  <c:v>23.853999999999999</c:v>
                </c:pt>
                <c:pt idx="169">
                  <c:v>24.22</c:v>
                </c:pt>
                <c:pt idx="170">
                  <c:v>23.623000000000001</c:v>
                </c:pt>
                <c:pt idx="171">
                  <c:v>23.786999999999999</c:v>
                </c:pt>
                <c:pt idx="172">
                  <c:v>23.632000000000001</c:v>
                </c:pt>
                <c:pt idx="173">
                  <c:v>23.327000000000002</c:v>
                </c:pt>
                <c:pt idx="174">
                  <c:v>23.417999999999999</c:v>
                </c:pt>
                <c:pt idx="175">
                  <c:v>23.222999999999999</c:v>
                </c:pt>
                <c:pt idx="176">
                  <c:v>23.193999999999999</c:v>
                </c:pt>
                <c:pt idx="177">
                  <c:v>23.292999999999999</c:v>
                </c:pt>
                <c:pt idx="178">
                  <c:v>23.334</c:v>
                </c:pt>
                <c:pt idx="179">
                  <c:v>23.573</c:v>
                </c:pt>
                <c:pt idx="180">
                  <c:v>23.742000000000001</c:v>
                </c:pt>
                <c:pt idx="181">
                  <c:v>23.853999999999999</c:v>
                </c:pt>
                <c:pt idx="182">
                  <c:v>24.655999999999999</c:v>
                </c:pt>
                <c:pt idx="183">
                  <c:v>24.95</c:v>
                </c:pt>
                <c:pt idx="184">
                  <c:v>24.960999999999999</c:v>
                </c:pt>
                <c:pt idx="185">
                  <c:v>25.015999999999998</c:v>
                </c:pt>
                <c:pt idx="186">
                  <c:v>25.158000000000001</c:v>
                </c:pt>
                <c:pt idx="187">
                  <c:v>25.937999999999999</c:v>
                </c:pt>
                <c:pt idx="188">
                  <c:v>26.849</c:v>
                </c:pt>
                <c:pt idx="189">
                  <c:v>27.687000000000001</c:v>
                </c:pt>
                <c:pt idx="190">
                  <c:v>27.611999999999998</c:v>
                </c:pt>
                <c:pt idx="191">
                  <c:v>28.504000000000001</c:v>
                </c:pt>
                <c:pt idx="192">
                  <c:v>29.204999999999998</c:v>
                </c:pt>
                <c:pt idx="193">
                  <c:v>29.603999999999999</c:v>
                </c:pt>
                <c:pt idx="194">
                  <c:v>29.609000000000002</c:v>
                </c:pt>
                <c:pt idx="195">
                  <c:v>30.71</c:v>
                </c:pt>
                <c:pt idx="196">
                  <c:v>30.440999999999999</c:v>
                </c:pt>
                <c:pt idx="197">
                  <c:v>29.707000000000001</c:v>
                </c:pt>
                <c:pt idx="198">
                  <c:v>27.564</c:v>
                </c:pt>
                <c:pt idx="199">
                  <c:v>28.222000000000001</c:v>
                </c:pt>
                <c:pt idx="200">
                  <c:v>28.417999999999999</c:v>
                </c:pt>
                <c:pt idx="201">
                  <c:v>29.103000000000002</c:v>
                </c:pt>
                <c:pt idx="202">
                  <c:v>28.905000000000001</c:v>
                </c:pt>
                <c:pt idx="203">
                  <c:v>28.942</c:v>
                </c:pt>
                <c:pt idx="204">
                  <c:v>29.256</c:v>
                </c:pt>
                <c:pt idx="205">
                  <c:v>29.588999999999999</c:v>
                </c:pt>
                <c:pt idx="206">
                  <c:v>29.553999999999998</c:v>
                </c:pt>
                <c:pt idx="207">
                  <c:v>29.431999999999999</c:v>
                </c:pt>
                <c:pt idx="208">
                  <c:v>30.007999999999999</c:v>
                </c:pt>
                <c:pt idx="209">
                  <c:v>29.960999999999999</c:v>
                </c:pt>
                <c:pt idx="210">
                  <c:v>30.577000000000002</c:v>
                </c:pt>
                <c:pt idx="211">
                  <c:v>30.849</c:v>
                </c:pt>
                <c:pt idx="212">
                  <c:v>32.231000000000002</c:v>
                </c:pt>
                <c:pt idx="213">
                  <c:v>32.716999999999999</c:v>
                </c:pt>
                <c:pt idx="214">
                  <c:v>32.003999999999998</c:v>
                </c:pt>
                <c:pt idx="215">
                  <c:v>32.472999999999999</c:v>
                </c:pt>
                <c:pt idx="216">
                  <c:v>33.039000000000001</c:v>
                </c:pt>
                <c:pt idx="217">
                  <c:v>33.524000000000001</c:v>
                </c:pt>
                <c:pt idx="218">
                  <c:v>32.496000000000002</c:v>
                </c:pt>
                <c:pt idx="219">
                  <c:v>32.860999999999997</c:v>
                </c:pt>
                <c:pt idx="220">
                  <c:v>33.575000000000003</c:v>
                </c:pt>
                <c:pt idx="221">
                  <c:v>33.323</c:v>
                </c:pt>
                <c:pt idx="222">
                  <c:v>33.959000000000003</c:v>
                </c:pt>
                <c:pt idx="223">
                  <c:v>34.906999999999996</c:v>
                </c:pt>
                <c:pt idx="224">
                  <c:v>36.762</c:v>
                </c:pt>
                <c:pt idx="225">
                  <c:v>39.930999999999997</c:v>
                </c:pt>
                <c:pt idx="226">
                  <c:v>39.884</c:v>
                </c:pt>
                <c:pt idx="227">
                  <c:v>41.838000000000001</c:v>
                </c:pt>
                <c:pt idx="228">
                  <c:v>45.033000000000001</c:v>
                </c:pt>
                <c:pt idx="229">
                  <c:v>44.792999999999999</c:v>
                </c:pt>
                <c:pt idx="230">
                  <c:v>47.012999999999998</c:v>
                </c:pt>
                <c:pt idx="231">
                  <c:v>49.198</c:v>
                </c:pt>
                <c:pt idx="232">
                  <c:v>42.591000000000001</c:v>
                </c:pt>
                <c:pt idx="233">
                  <c:v>39.337000000000003</c:v>
                </c:pt>
                <c:pt idx="234">
                  <c:v>37.268999999999998</c:v>
                </c:pt>
                <c:pt idx="235">
                  <c:v>38.564999999999998</c:v>
                </c:pt>
                <c:pt idx="236">
                  <c:v>39.865000000000002</c:v>
                </c:pt>
                <c:pt idx="237">
                  <c:v>39.64</c:v>
                </c:pt>
                <c:pt idx="238">
                  <c:v>42.981000000000002</c:v>
                </c:pt>
                <c:pt idx="239">
                  <c:v>43.588999999999999</c:v>
                </c:pt>
                <c:pt idx="240">
                  <c:v>44.101999999999997</c:v>
                </c:pt>
                <c:pt idx="241">
                  <c:v>44.122999999999998</c:v>
                </c:pt>
                <c:pt idx="242">
                  <c:v>44.731999999999999</c:v>
                </c:pt>
                <c:pt idx="243">
                  <c:v>43.295999999999999</c:v>
                </c:pt>
                <c:pt idx="244">
                  <c:v>43.506999999999998</c:v>
                </c:pt>
                <c:pt idx="245">
                  <c:v>44.399000000000001</c:v>
                </c:pt>
                <c:pt idx="246">
                  <c:v>44.991</c:v>
                </c:pt>
                <c:pt idx="247">
                  <c:v>45.042000000000002</c:v>
                </c:pt>
                <c:pt idx="248">
                  <c:v>42.886000000000003</c:v>
                </c:pt>
                <c:pt idx="249">
                  <c:v>40.058</c:v>
                </c:pt>
                <c:pt idx="250">
                  <c:v>38.591999999999999</c:v>
                </c:pt>
                <c:pt idx="251">
                  <c:v>40.087000000000003</c:v>
                </c:pt>
                <c:pt idx="252">
                  <c:v>42.274000000000001</c:v>
                </c:pt>
                <c:pt idx="253">
                  <c:v>41.517000000000003</c:v>
                </c:pt>
                <c:pt idx="254">
                  <c:v>40.441000000000003</c:v>
                </c:pt>
                <c:pt idx="255">
                  <c:v>41.872999999999998</c:v>
                </c:pt>
                <c:pt idx="256">
                  <c:v>39.625999999999998</c:v>
                </c:pt>
                <c:pt idx="257">
                  <c:v>39.902000000000001</c:v>
                </c:pt>
                <c:pt idx="258">
                  <c:v>40.07</c:v>
                </c:pt>
                <c:pt idx="259">
                  <c:v>39.908999999999999</c:v>
                </c:pt>
                <c:pt idx="260">
                  <c:v>40.591999999999999</c:v>
                </c:pt>
                <c:pt idx="261">
                  <c:v>43.521000000000001</c:v>
                </c:pt>
                <c:pt idx="262">
                  <c:v>42.874000000000002</c:v>
                </c:pt>
                <c:pt idx="263">
                  <c:v>44.280999999999999</c:v>
                </c:pt>
                <c:pt idx="264">
                  <c:v>42.390999999999998</c:v>
                </c:pt>
                <c:pt idx="265">
                  <c:v>41.908999999999999</c:v>
                </c:pt>
                <c:pt idx="266">
                  <c:v>43.649000000000001</c:v>
                </c:pt>
                <c:pt idx="267">
                  <c:v>44.774999999999999</c:v>
                </c:pt>
                <c:pt idx="268">
                  <c:v>45.466000000000001</c:v>
                </c:pt>
                <c:pt idx="269">
                  <c:v>43.39</c:v>
                </c:pt>
                <c:pt idx="270">
                  <c:v>44.482999999999997</c:v>
                </c:pt>
                <c:pt idx="271">
                  <c:v>44.173000000000002</c:v>
                </c:pt>
                <c:pt idx="272">
                  <c:v>44.713999999999999</c:v>
                </c:pt>
                <c:pt idx="273">
                  <c:v>45.57</c:v>
                </c:pt>
                <c:pt idx="274">
                  <c:v>47.158000000000001</c:v>
                </c:pt>
                <c:pt idx="275">
                  <c:v>50.094999999999999</c:v>
                </c:pt>
                <c:pt idx="276">
                  <c:v>56.533999999999999</c:v>
                </c:pt>
                <c:pt idx="277">
                  <c:v>65.010999999999996</c:v>
                </c:pt>
                <c:pt idx="278">
                  <c:v>62.454000000000001</c:v>
                </c:pt>
                <c:pt idx="279">
                  <c:v>68.852999999999994</c:v>
                </c:pt>
                <c:pt idx="280">
                  <c:v>72.356999999999999</c:v>
                </c:pt>
                <c:pt idx="281">
                  <c:v>72.221999999999994</c:v>
                </c:pt>
                <c:pt idx="282">
                  <c:v>69.89</c:v>
                </c:pt>
                <c:pt idx="283">
                  <c:v>77.019000000000005</c:v>
                </c:pt>
                <c:pt idx="284">
                  <c:v>81.108999999999995</c:v>
                </c:pt>
                <c:pt idx="285">
                  <c:v>91.641000000000005</c:v>
                </c:pt>
                <c:pt idx="286">
                  <c:v>125.76900000000001</c:v>
                </c:pt>
                <c:pt idx="287">
                  <c:v>130.61000000000001</c:v>
                </c:pt>
                <c:pt idx="288">
                  <c:v>107.014</c:v>
                </c:pt>
                <c:pt idx="289">
                  <c:v>95.569000000000003</c:v>
                </c:pt>
                <c:pt idx="290">
                  <c:v>93.347999999999999</c:v>
                </c:pt>
                <c:pt idx="291">
                  <c:v>92.566000000000003</c:v>
                </c:pt>
                <c:pt idx="292">
                  <c:v>88.582999999999998</c:v>
                </c:pt>
                <c:pt idx="293">
                  <c:v>78.156999999999996</c:v>
                </c:pt>
                <c:pt idx="294">
                  <c:v>65.143000000000001</c:v>
                </c:pt>
                <c:pt idx="295">
                  <c:v>73.566999999999993</c:v>
                </c:pt>
                <c:pt idx="296">
                  <c:v>81.385999999999996</c:v>
                </c:pt>
                <c:pt idx="297">
                  <c:v>83.626000000000005</c:v>
                </c:pt>
                <c:pt idx="298">
                  <c:v>86.679000000000002</c:v>
                </c:pt>
                <c:pt idx="299">
                  <c:v>80.126000000000005</c:v>
                </c:pt>
                <c:pt idx="300">
                  <c:v>78.200999999999993</c:v>
                </c:pt>
                <c:pt idx="301">
                  <c:v>72.052000000000007</c:v>
                </c:pt>
                <c:pt idx="302">
                  <c:v>65.215999999999994</c:v>
                </c:pt>
                <c:pt idx="303">
                  <c:v>65.322999999999993</c:v>
                </c:pt>
                <c:pt idx="304">
                  <c:v>67.834999999999994</c:v>
                </c:pt>
                <c:pt idx="305">
                  <c:v>64.564999999999998</c:v>
                </c:pt>
                <c:pt idx="306">
                  <c:v>65.028000000000006</c:v>
                </c:pt>
                <c:pt idx="307">
                  <c:v>62.27</c:v>
                </c:pt>
                <c:pt idx="308">
                  <c:v>64.822999999999993</c:v>
                </c:pt>
                <c:pt idx="309">
                  <c:v>68.84</c:v>
                </c:pt>
                <c:pt idx="310">
                  <c:v>80.665000000000006</c:v>
                </c:pt>
                <c:pt idx="311">
                  <c:v>83.311000000000007</c:v>
                </c:pt>
                <c:pt idx="312">
                  <c:v>85.656000000000006</c:v>
                </c:pt>
                <c:pt idx="313">
                  <c:v>88.795000000000002</c:v>
                </c:pt>
                <c:pt idx="314">
                  <c:v>88.540999999999997</c:v>
                </c:pt>
                <c:pt idx="315">
                  <c:v>81.480999999999995</c:v>
                </c:pt>
                <c:pt idx="316">
                  <c:v>72.870999999999995</c:v>
                </c:pt>
                <c:pt idx="317">
                  <c:v>75.155000000000001</c:v>
                </c:pt>
                <c:pt idx="318">
                  <c:v>78.153999999999996</c:v>
                </c:pt>
                <c:pt idx="319">
                  <c:v>81.260999999999996</c:v>
                </c:pt>
                <c:pt idx="320">
                  <c:v>78.861999999999995</c:v>
                </c:pt>
                <c:pt idx="321">
                  <c:v>76.751999999999995</c:v>
                </c:pt>
                <c:pt idx="322">
                  <c:v>73.275000000000006</c:v>
                </c:pt>
                <c:pt idx="323">
                  <c:v>73.364000000000004</c:v>
                </c:pt>
                <c:pt idx="324">
                  <c:v>76.739999999999995</c:v>
                </c:pt>
                <c:pt idx="325">
                  <c:v>79.748000000000005</c:v>
                </c:pt>
                <c:pt idx="326">
                  <c:v>70.361000000000004</c:v>
                </c:pt>
                <c:pt idx="327">
                  <c:v>69.53</c:v>
                </c:pt>
                <c:pt idx="328">
                  <c:v>74.228999999999999</c:v>
                </c:pt>
                <c:pt idx="329">
                  <c:v>73.034000000000006</c:v>
                </c:pt>
                <c:pt idx="330">
                  <c:v>72.224999999999994</c:v>
                </c:pt>
                <c:pt idx="331">
                  <c:v>79.771000000000001</c:v>
                </c:pt>
                <c:pt idx="332">
                  <c:v>88.423000000000002</c:v>
                </c:pt>
                <c:pt idx="333">
                  <c:v>127.667</c:v>
                </c:pt>
                <c:pt idx="334">
                  <c:v>90.701999999999998</c:v>
                </c:pt>
                <c:pt idx="335">
                  <c:v>94.391000000000005</c:v>
                </c:pt>
                <c:pt idx="336">
                  <c:v>112.816</c:v>
                </c:pt>
                <c:pt idx="337">
                  <c:v>143.51499999999999</c:v>
                </c:pt>
                <c:pt idx="338">
                  <c:v>132.82900000000001</c:v>
                </c:pt>
                <c:pt idx="339">
                  <c:v>111.506</c:v>
                </c:pt>
                <c:pt idx="340">
                  <c:v>119.24</c:v>
                </c:pt>
                <c:pt idx="341">
                  <c:v>116.935</c:v>
                </c:pt>
                <c:pt idx="342">
                  <c:v>108.642</c:v>
                </c:pt>
                <c:pt idx="343">
                  <c:v>92.781000000000006</c:v>
                </c:pt>
                <c:pt idx="344">
                  <c:v>98.656000000000006</c:v>
                </c:pt>
                <c:pt idx="345">
                  <c:v>86.296999999999997</c:v>
                </c:pt>
                <c:pt idx="346">
                  <c:v>86.847999999999999</c:v>
                </c:pt>
                <c:pt idx="347">
                  <c:v>80.224000000000004</c:v>
                </c:pt>
                <c:pt idx="348">
                  <c:v>88.197999999999993</c:v>
                </c:pt>
                <c:pt idx="349">
                  <c:v>90.08</c:v>
                </c:pt>
                <c:pt idx="350">
                  <c:v>85.328999999999994</c:v>
                </c:pt>
                <c:pt idx="351">
                  <c:v>89.879000000000005</c:v>
                </c:pt>
                <c:pt idx="352">
                  <c:v>103.676</c:v>
                </c:pt>
                <c:pt idx="353">
                  <c:v>96.34</c:v>
                </c:pt>
                <c:pt idx="354">
                  <c:v>89.926000000000002</c:v>
                </c:pt>
                <c:pt idx="355">
                  <c:v>94.293999999999997</c:v>
                </c:pt>
                <c:pt idx="356">
                  <c:v>98.79</c:v>
                </c:pt>
                <c:pt idx="357">
                  <c:v>106.271</c:v>
                </c:pt>
                <c:pt idx="358">
                  <c:v>113.021</c:v>
                </c:pt>
                <c:pt idx="359">
                  <c:v>99.28</c:v>
                </c:pt>
                <c:pt idx="360">
                  <c:v>99.554000000000002</c:v>
                </c:pt>
                <c:pt idx="361">
                  <c:v>102.998</c:v>
                </c:pt>
                <c:pt idx="362">
                  <c:v>102.971</c:v>
                </c:pt>
                <c:pt idx="363">
                  <c:v>100.857</c:v>
                </c:pt>
                <c:pt idx="364">
                  <c:v>100.236</c:v>
                </c:pt>
                <c:pt idx="365">
                  <c:v>97.671999999999997</c:v>
                </c:pt>
                <c:pt idx="366">
                  <c:v>99.206000000000003</c:v>
                </c:pt>
                <c:pt idx="367">
                  <c:v>101.875</c:v>
                </c:pt>
                <c:pt idx="368">
                  <c:v>92.704999999999998</c:v>
                </c:pt>
                <c:pt idx="369">
                  <c:v>92.704999999999998</c:v>
                </c:pt>
                <c:pt idx="370">
                  <c:v>92.061000000000007</c:v>
                </c:pt>
                <c:pt idx="371">
                  <c:v>92.168999999999997</c:v>
                </c:pt>
                <c:pt idx="372">
                  <c:v>97.215999999999994</c:v>
                </c:pt>
                <c:pt idx="373">
                  <c:v>92.41</c:v>
                </c:pt>
                <c:pt idx="374">
                  <c:v>89.891000000000005</c:v>
                </c:pt>
                <c:pt idx="375">
                  <c:v>99.596999999999994</c:v>
                </c:pt>
                <c:pt idx="376">
                  <c:v>103.124</c:v>
                </c:pt>
                <c:pt idx="377">
                  <c:v>96.373000000000005</c:v>
                </c:pt>
                <c:pt idx="378">
                  <c:v>92.745000000000005</c:v>
                </c:pt>
                <c:pt idx="379">
                  <c:v>89.680999999999997</c:v>
                </c:pt>
                <c:pt idx="380">
                  <c:v>93.134</c:v>
                </c:pt>
                <c:pt idx="381">
                  <c:v>98.543999999999997</c:v>
                </c:pt>
                <c:pt idx="382">
                  <c:v>100.932</c:v>
                </c:pt>
                <c:pt idx="383">
                  <c:v>96.864000000000004</c:v>
                </c:pt>
                <c:pt idx="384">
                  <c:v>91.176000000000002</c:v>
                </c:pt>
                <c:pt idx="385">
                  <c:v>95.742000000000004</c:v>
                </c:pt>
                <c:pt idx="386">
                  <c:v>93.01</c:v>
                </c:pt>
                <c:pt idx="387">
                  <c:v>104.129</c:v>
                </c:pt>
                <c:pt idx="388">
                  <c:v>98.363</c:v>
                </c:pt>
                <c:pt idx="389">
                  <c:v>93.707999999999998</c:v>
                </c:pt>
                <c:pt idx="390">
                  <c:v>99.41</c:v>
                </c:pt>
                <c:pt idx="391">
                  <c:v>98.728999999999999</c:v>
                </c:pt>
                <c:pt idx="392">
                  <c:v>95.034999999999997</c:v>
                </c:pt>
                <c:pt idx="393">
                  <c:v>91.66</c:v>
                </c:pt>
                <c:pt idx="394">
                  <c:v>87.994</c:v>
                </c:pt>
                <c:pt idx="395">
                  <c:v>90.539000000000001</c:v>
                </c:pt>
                <c:pt idx="396">
                  <c:v>94.771000000000001</c:v>
                </c:pt>
                <c:pt idx="397">
                  <c:v>93.683999999999997</c:v>
                </c:pt>
                <c:pt idx="398">
                  <c:v>98.206000000000003</c:v>
                </c:pt>
                <c:pt idx="399">
                  <c:v>97.908000000000001</c:v>
                </c:pt>
                <c:pt idx="400">
                  <c:v>99.091999999999999</c:v>
                </c:pt>
                <c:pt idx="401">
                  <c:v>95.022000000000006</c:v>
                </c:pt>
                <c:pt idx="402">
                  <c:v>96.608000000000004</c:v>
                </c:pt>
                <c:pt idx="403">
                  <c:v>93.997</c:v>
                </c:pt>
                <c:pt idx="404">
                  <c:v>94.254999999999995</c:v>
                </c:pt>
                <c:pt idx="405">
                  <c:v>92.682000000000002</c:v>
                </c:pt>
                <c:pt idx="406">
                  <c:v>92.921999999999997</c:v>
                </c:pt>
                <c:pt idx="407">
                  <c:v>95.506</c:v>
                </c:pt>
                <c:pt idx="408">
                  <c:v>94.548000000000002</c:v>
                </c:pt>
                <c:pt idx="409">
                  <c:v>94.59</c:v>
                </c:pt>
                <c:pt idx="410">
                  <c:v>103.72799999999999</c:v>
                </c:pt>
                <c:pt idx="411">
                  <c:v>119.509</c:v>
                </c:pt>
                <c:pt idx="412">
                  <c:v>119.497</c:v>
                </c:pt>
                <c:pt idx="413">
                  <c:v>109.25</c:v>
                </c:pt>
                <c:pt idx="414">
                  <c:v>112.926</c:v>
                </c:pt>
                <c:pt idx="415">
                  <c:v>118.94499999999999</c:v>
                </c:pt>
                <c:pt idx="416">
                  <c:v>124.923</c:v>
                </c:pt>
                <c:pt idx="417">
                  <c:v>132.91800000000001</c:v>
                </c:pt>
                <c:pt idx="418">
                  <c:v>129.63</c:v>
                </c:pt>
                <c:pt idx="419">
                  <c:v>130.36799999999999</c:v>
                </c:pt>
                <c:pt idx="420">
                  <c:v>130.84800000000001</c:v>
                </c:pt>
                <c:pt idx="421">
                  <c:v>138.13300000000001</c:v>
                </c:pt>
                <c:pt idx="422">
                  <c:v>145.202</c:v>
                </c:pt>
                <c:pt idx="423">
                  <c:v>148.40600000000001</c:v>
                </c:pt>
                <c:pt idx="424">
                  <c:v>161.32400000000001</c:v>
                </c:pt>
                <c:pt idx="425">
                  <c:v>162.96600000000001</c:v>
                </c:pt>
                <c:pt idx="426">
                  <c:v>168.96799999999999</c:v>
                </c:pt>
                <c:pt idx="427">
                  <c:v>180.346</c:v>
                </c:pt>
                <c:pt idx="428">
                  <c:v>173.464</c:v>
                </c:pt>
                <c:pt idx="429">
                  <c:v>164.649</c:v>
                </c:pt>
                <c:pt idx="430">
                  <c:v>173.57400000000001</c:v>
                </c:pt>
                <c:pt idx="431">
                  <c:v>178.90600000000001</c:v>
                </c:pt>
                <c:pt idx="432">
                  <c:v>174.441</c:v>
                </c:pt>
                <c:pt idx="433">
                  <c:v>159.488</c:v>
                </c:pt>
                <c:pt idx="434">
                  <c:v>158.976</c:v>
                </c:pt>
                <c:pt idx="435">
                  <c:v>156.89099999999999</c:v>
                </c:pt>
                <c:pt idx="436">
                  <c:v>158.798</c:v>
                </c:pt>
                <c:pt idx="437">
                  <c:v>155.077</c:v>
                </c:pt>
                <c:pt idx="438">
                  <c:v>157.66200000000001</c:v>
                </c:pt>
                <c:pt idx="439">
                  <c:v>173.20500000000001</c:v>
                </c:pt>
                <c:pt idx="440">
                  <c:v>195.71700000000001</c:v>
                </c:pt>
                <c:pt idx="441">
                  <c:v>195.24100000000001</c:v>
                </c:pt>
                <c:pt idx="442">
                  <c:v>190.441</c:v>
                </c:pt>
                <c:pt idx="443">
                  <c:v>183.46600000000001</c:v>
                </c:pt>
                <c:pt idx="444">
                  <c:v>193.41900000000001</c:v>
                </c:pt>
                <c:pt idx="445">
                  <c:v>197.56200000000001</c:v>
                </c:pt>
                <c:pt idx="446">
                  <c:v>193.251</c:v>
                </c:pt>
                <c:pt idx="447">
                  <c:v>192.96299999999999</c:v>
                </c:pt>
                <c:pt idx="448">
                  <c:v>191.88399999999999</c:v>
                </c:pt>
                <c:pt idx="449">
                  <c:v>188.86500000000001</c:v>
                </c:pt>
                <c:pt idx="450">
                  <c:v>190.48099999999999</c:v>
                </c:pt>
                <c:pt idx="451">
                  <c:v>204.76499999999999</c:v>
                </c:pt>
                <c:pt idx="452">
                  <c:v>210.38300000000001</c:v>
                </c:pt>
                <c:pt idx="453">
                  <c:v>209.62799999999999</c:v>
                </c:pt>
                <c:pt idx="454">
                  <c:v>223.40700000000001</c:v>
                </c:pt>
                <c:pt idx="455">
                  <c:v>230.404</c:v>
                </c:pt>
                <c:pt idx="456">
                  <c:v>229.46100000000001</c:v>
                </c:pt>
                <c:pt idx="457">
                  <c:v>243.94800000000001</c:v>
                </c:pt>
                <c:pt idx="458">
                  <c:v>246.30699999999999</c:v>
                </c:pt>
                <c:pt idx="459">
                  <c:v>277.83699999999999</c:v>
                </c:pt>
                <c:pt idx="460">
                  <c:v>271.60500000000002</c:v>
                </c:pt>
                <c:pt idx="461">
                  <c:v>293.25900000000001</c:v>
                </c:pt>
                <c:pt idx="462">
                  <c:v>320.64499999999998</c:v>
                </c:pt>
                <c:pt idx="463">
                  <c:v>342.86399999999998</c:v>
                </c:pt>
                <c:pt idx="464">
                  <c:v>291.70600000000002</c:v>
                </c:pt>
                <c:pt idx="465">
                  <c:v>263.14699999999999</c:v>
                </c:pt>
                <c:pt idx="466">
                  <c:v>231.79900000000001</c:v>
                </c:pt>
                <c:pt idx="467">
                  <c:v>238.85599999999999</c:v>
                </c:pt>
                <c:pt idx="468">
                  <c:v>213.006</c:v>
                </c:pt>
                <c:pt idx="469">
                  <c:v>245.83799999999999</c:v>
                </c:pt>
                <c:pt idx="470">
                  <c:v>239.791</c:v>
                </c:pt>
                <c:pt idx="471">
                  <c:v>216.81100000000001</c:v>
                </c:pt>
                <c:pt idx="472">
                  <c:v>223.61199999999999</c:v>
                </c:pt>
                <c:pt idx="473">
                  <c:v>212.84100000000001</c:v>
                </c:pt>
                <c:pt idx="474">
                  <c:v>196.887</c:v>
                </c:pt>
                <c:pt idx="475">
                  <c:v>203.845</c:v>
                </c:pt>
                <c:pt idx="476">
                  <c:v>224.114</c:v>
                </c:pt>
                <c:pt idx="477">
                  <c:v>224.34399999999999</c:v>
                </c:pt>
                <c:pt idx="478">
                  <c:v>202.16499999999999</c:v>
                </c:pt>
                <c:pt idx="479">
                  <c:v>198.637</c:v>
                </c:pt>
                <c:pt idx="480">
                  <c:v>208.51300000000001</c:v>
                </c:pt>
                <c:pt idx="481">
                  <c:v>208.14400000000001</c:v>
                </c:pt>
                <c:pt idx="482">
                  <c:v>207.70599999999999</c:v>
                </c:pt>
                <c:pt idx="483">
                  <c:v>207.56399999999999</c:v>
                </c:pt>
                <c:pt idx="484">
                  <c:v>197.91499999999999</c:v>
                </c:pt>
                <c:pt idx="485">
                  <c:v>209.76900000000001</c:v>
                </c:pt>
                <c:pt idx="486">
                  <c:v>229.22200000000001</c:v>
                </c:pt>
                <c:pt idx="487">
                  <c:v>209.56800000000001</c:v>
                </c:pt>
                <c:pt idx="488">
                  <c:v>197.26</c:v>
                </c:pt>
                <c:pt idx="489">
                  <c:v>179.846</c:v>
                </c:pt>
                <c:pt idx="490">
                  <c:v>172.15100000000001</c:v>
                </c:pt>
                <c:pt idx="491">
                  <c:v>185.81800000000001</c:v>
                </c:pt>
                <c:pt idx="492">
                  <c:v>186.96100000000001</c:v>
                </c:pt>
                <c:pt idx="493">
                  <c:v>171.04</c:v>
                </c:pt>
                <c:pt idx="494">
                  <c:v>174.715</c:v>
                </c:pt>
                <c:pt idx="495">
                  <c:v>177.73500000000001</c:v>
                </c:pt>
                <c:pt idx="496">
                  <c:v>177.62200000000001</c:v>
                </c:pt>
                <c:pt idx="497">
                  <c:v>171.989</c:v>
                </c:pt>
                <c:pt idx="498">
                  <c:v>163.26400000000001</c:v>
                </c:pt>
                <c:pt idx="499">
                  <c:v>158.86500000000001</c:v>
                </c:pt>
                <c:pt idx="500">
                  <c:v>147.80699999999999</c:v>
                </c:pt>
                <c:pt idx="501">
                  <c:v>142.29400000000001</c:v>
                </c:pt>
                <c:pt idx="502">
                  <c:v>158.66499999999999</c:v>
                </c:pt>
                <c:pt idx="503">
                  <c:v>152.697</c:v>
                </c:pt>
                <c:pt idx="504">
                  <c:v>146.53</c:v>
                </c:pt>
                <c:pt idx="505">
                  <c:v>144.31399999999999</c:v>
                </c:pt>
                <c:pt idx="506">
                  <c:v>142.26499999999999</c:v>
                </c:pt>
                <c:pt idx="507">
                  <c:v>143.46700000000001</c:v>
                </c:pt>
                <c:pt idx="508">
                  <c:v>145.65799999999999</c:v>
                </c:pt>
                <c:pt idx="509">
                  <c:v>131.58199999999999</c:v>
                </c:pt>
                <c:pt idx="510">
                  <c:v>125.124</c:v>
                </c:pt>
                <c:pt idx="511">
                  <c:v>134.70599999999999</c:v>
                </c:pt>
                <c:pt idx="512">
                  <c:v>134.19499999999999</c:v>
                </c:pt>
                <c:pt idx="513">
                  <c:v>125.938</c:v>
                </c:pt>
                <c:pt idx="514">
                  <c:v>122.724</c:v>
                </c:pt>
                <c:pt idx="515">
                  <c:v>128.31899999999999</c:v>
                </c:pt>
                <c:pt idx="516">
                  <c:v>122.678</c:v>
                </c:pt>
                <c:pt idx="517">
                  <c:v>122.51300000000001</c:v>
                </c:pt>
                <c:pt idx="518">
                  <c:v>108.137</c:v>
                </c:pt>
                <c:pt idx="519">
                  <c:v>122.11199999999999</c:v>
                </c:pt>
                <c:pt idx="520">
                  <c:v>132.489</c:v>
                </c:pt>
                <c:pt idx="521">
                  <c:v>123.303</c:v>
                </c:pt>
                <c:pt idx="522">
                  <c:v>122.31</c:v>
                </c:pt>
                <c:pt idx="523">
                  <c:v>124.6</c:v>
                </c:pt>
                <c:pt idx="524">
                  <c:v>124.276</c:v>
                </c:pt>
                <c:pt idx="525">
                  <c:v>129.517</c:v>
                </c:pt>
                <c:pt idx="526">
                  <c:v>137.42500000000001</c:v>
                </c:pt>
                <c:pt idx="527">
                  <c:v>131.61000000000001</c:v>
                </c:pt>
                <c:pt idx="528">
                  <c:v>131.274</c:v>
                </c:pt>
                <c:pt idx="529">
                  <c:v>129.21199999999999</c:v>
                </c:pt>
                <c:pt idx="530">
                  <c:v>136.876</c:v>
                </c:pt>
                <c:pt idx="531">
                  <c:v>146.96</c:v>
                </c:pt>
                <c:pt idx="532">
                  <c:v>140.26300000000001</c:v>
                </c:pt>
                <c:pt idx="533">
                  <c:v>137.22300000000001</c:v>
                </c:pt>
                <c:pt idx="534">
                  <c:v>135.721</c:v>
                </c:pt>
                <c:pt idx="535">
                  <c:v>139.465</c:v>
                </c:pt>
                <c:pt idx="536">
                  <c:v>150.02699999999999</c:v>
                </c:pt>
                <c:pt idx="537">
                  <c:v>139.58500000000001</c:v>
                </c:pt>
                <c:pt idx="538">
                  <c:v>140.41200000000001</c:v>
                </c:pt>
                <c:pt idx="539">
                  <c:v>137.994</c:v>
                </c:pt>
                <c:pt idx="540">
                  <c:v>138.709</c:v>
                </c:pt>
                <c:pt idx="541">
                  <c:v>132.6</c:v>
                </c:pt>
                <c:pt idx="542">
                  <c:v>135.67699999999999</c:v>
                </c:pt>
                <c:pt idx="543">
                  <c:v>116.60299999999999</c:v>
                </c:pt>
                <c:pt idx="544">
                  <c:v>109.798</c:v>
                </c:pt>
                <c:pt idx="545">
                  <c:v>106.956</c:v>
                </c:pt>
                <c:pt idx="546">
                  <c:v>99.608999999999995</c:v>
                </c:pt>
                <c:pt idx="547">
                  <c:v>93.501000000000005</c:v>
                </c:pt>
                <c:pt idx="548">
                  <c:v>85.869</c:v>
                </c:pt>
                <c:pt idx="549">
                  <c:v>81.906999999999996</c:v>
                </c:pt>
                <c:pt idx="550">
                  <c:v>83.97</c:v>
                </c:pt>
                <c:pt idx="551">
                  <c:v>85.674000000000007</c:v>
                </c:pt>
                <c:pt idx="552">
                  <c:v>76.314999999999998</c:v>
                </c:pt>
                <c:pt idx="553">
                  <c:v>77.016999999999996</c:v>
                </c:pt>
                <c:pt idx="554">
                  <c:v>72.313999999999993</c:v>
                </c:pt>
                <c:pt idx="555">
                  <c:v>65.022000000000006</c:v>
                </c:pt>
              </c:numCache>
            </c:numRef>
          </c:val>
          <c:smooth val="0"/>
          <c:extLst>
            <c:ext xmlns:c16="http://schemas.microsoft.com/office/drawing/2014/chart" uri="{C3380CC4-5D6E-409C-BE32-E72D297353CC}">
              <c16:uniqueId val="{00000002-12DB-4A6E-8A81-BE8E3DE77440}"/>
            </c:ext>
          </c:extLst>
        </c:ser>
        <c:dLbls>
          <c:showLegendKey val="0"/>
          <c:showVal val="0"/>
          <c:showCatName val="0"/>
          <c:showSerName val="0"/>
          <c:showPercent val="0"/>
          <c:showBubbleSize val="0"/>
        </c:dLbls>
        <c:smooth val="0"/>
        <c:axId val="374983536"/>
        <c:axId val="1216659016"/>
      </c:lineChart>
      <c:dateAx>
        <c:axId val="374983536"/>
        <c:scaling>
          <c:orientation val="minMax"/>
          <c:min val="44562"/>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2"/>
        <c:majorTimeUnit val="months"/>
      </c:dateAx>
      <c:valAx>
        <c:axId val="1216659016"/>
        <c:scaling>
          <c:orientation val="minMax"/>
        </c:scaling>
        <c:delete val="0"/>
        <c:axPos val="l"/>
        <c:majorGridlines>
          <c:spPr>
            <a:ln w="9525" cap="flat" cmpd="sng" algn="ctr">
              <a:solidFill>
                <a:schemeClr val="accent2"/>
              </a:solidFill>
              <a:prstDash val="dash"/>
              <a:round/>
            </a:ln>
            <a:effectLst/>
          </c:spPr>
        </c:majorGridlines>
        <c:numFmt formatCode="#,##0_);\(#,##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75"/>
      </c:valAx>
      <c:spPr>
        <a:noFill/>
        <a:ln>
          <a:noFill/>
        </a:ln>
        <a:effectLst/>
      </c:spPr>
    </c:plotArea>
    <c:legend>
      <c:legendPos val="b"/>
      <c:layout>
        <c:manualLayout>
          <c:xMode val="edge"/>
          <c:yMode val="edge"/>
          <c:x val="4.6989400790982766E-2"/>
          <c:y val="0.86144181884640103"/>
          <c:w val="0.94260690641974587"/>
          <c:h val="0.11293475340477181"/>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583307269351799E-2"/>
          <c:y val="6.6154122551605937E-2"/>
          <c:w val="0.93342250907773694"/>
          <c:h val="0.77486686252799253"/>
        </c:manualLayout>
      </c:layout>
      <c:lineChart>
        <c:grouping val="standard"/>
        <c:varyColors val="0"/>
        <c:ser>
          <c:idx val="0"/>
          <c:order val="0"/>
          <c:tx>
            <c:strRef>
              <c:f>Graph!$B$1</c:f>
              <c:strCache>
                <c:ptCount val="1"/>
                <c:pt idx="0">
                  <c:v>Freightos Global Index (weekly basis)</c:v>
                </c:pt>
              </c:strCache>
            </c:strRef>
          </c:tx>
          <c:spPr>
            <a:ln w="19050"/>
          </c:spPr>
          <c:marker>
            <c:symbol val="none"/>
          </c:marker>
          <c:dLbls>
            <c:dLbl>
              <c:idx val="526"/>
              <c:numFmt formatCode="#,##0" sourceLinked="0"/>
              <c:spPr>
                <a:noFill/>
                <a:ln>
                  <a:solidFill>
                    <a:schemeClr val="accent1"/>
                  </a:solidFill>
                </a:ln>
                <a:effectLst/>
              </c:spPr>
              <c:txPr>
                <a:bodyPr/>
                <a:lstStyle/>
                <a:p>
                  <a:pPr>
                    <a:defRPr/>
                  </a:pPr>
                  <a:endParaRPr lang="en-US"/>
                </a:p>
              </c:txPr>
              <c:dLblPos val="t"/>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7E09-4719-BB57-787C98A7E61C}"/>
                </c:ext>
              </c:extLst>
            </c:dLbl>
            <c:dLbl>
              <c:idx val="1034"/>
              <c:layout>
                <c:manualLayout>
                  <c:x val="-2.5022108965802779E-2"/>
                  <c:y val="-0.15106072846688681"/>
                </c:manualLayout>
              </c:layout>
              <c:tx>
                <c:rich>
                  <a:bodyPr/>
                  <a:lstStyle/>
                  <a:p>
                    <a:pPr>
                      <a:defRPr/>
                    </a:pPr>
                    <a:r>
                      <a:rPr lang="en-US" dirty="0"/>
                      <a:t>12/31/2021</a:t>
                    </a:r>
                  </a:p>
                  <a:p>
                    <a:pPr>
                      <a:defRPr/>
                    </a:pPr>
                    <a:fld id="{EE326B4B-3209-4D67-95E4-10EE56940513}" type="VALUE">
                      <a:rPr lang="en-US"/>
                      <a:pPr>
                        <a:defRPr/>
                      </a:pPr>
                      <a:t>[VALUE]</a:t>
                    </a:fld>
                    <a:endParaRPr lang="en-US"/>
                  </a:p>
                </c:rich>
              </c:tx>
              <c:numFmt formatCode="#,##0" sourceLinked="0"/>
              <c:spPr>
                <a:noFill/>
                <a:ln>
                  <a:solidFill>
                    <a:schemeClr val="accent1"/>
                  </a:solidFill>
                </a:ln>
                <a:effectLst/>
              </c:spPr>
              <c:dLblPos val="r"/>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3-097B-4097-A0D9-BE4BB9C1E021}"/>
                </c:ext>
              </c:extLst>
            </c:dLbl>
            <c:dLbl>
              <c:idx val="1035"/>
              <c:delete val="1"/>
              <c:extLst>
                <c:ext xmlns:c15="http://schemas.microsoft.com/office/drawing/2012/chart" uri="{CE6537A1-D6FC-4f65-9D91-7224C49458BB}"/>
                <c:ext xmlns:c16="http://schemas.microsoft.com/office/drawing/2014/chart" uri="{C3380CC4-5D6E-409C-BE32-E72D297353CC}">
                  <c16:uniqueId val="{00000002-097B-4097-A0D9-BE4BB9C1E021}"/>
                </c:ext>
              </c:extLst>
            </c:dLbl>
            <c:dLbl>
              <c:idx val="1051"/>
              <c:delete val="1"/>
              <c:extLst>
                <c:ext xmlns:c15="http://schemas.microsoft.com/office/drawing/2012/chart" uri="{CE6537A1-D6FC-4f65-9D91-7224C49458BB}"/>
                <c:ext xmlns:c16="http://schemas.microsoft.com/office/drawing/2014/chart" uri="{C3380CC4-5D6E-409C-BE32-E72D297353CC}">
                  <c16:uniqueId val="{00000000-097B-4097-A0D9-BE4BB9C1E021}"/>
                </c:ext>
              </c:extLst>
            </c:dLbl>
            <c:dLbl>
              <c:idx val="1057"/>
              <c:delete val="1"/>
              <c:extLst>
                <c:ext xmlns:c15="http://schemas.microsoft.com/office/drawing/2012/chart" uri="{CE6537A1-D6FC-4f65-9D91-7224C49458BB}"/>
                <c:ext xmlns:c16="http://schemas.microsoft.com/office/drawing/2014/chart" uri="{C3380CC4-5D6E-409C-BE32-E72D297353CC}">
                  <c16:uniqueId val="{00000001-1EF2-4E56-859D-DAF90A8B0482}"/>
                </c:ext>
              </c:extLst>
            </c:dLbl>
            <c:dLbl>
              <c:idx val="1064"/>
              <c:delete val="1"/>
              <c:extLst>
                <c:ext xmlns:c15="http://schemas.microsoft.com/office/drawing/2012/chart" uri="{CE6537A1-D6FC-4f65-9D91-7224C49458BB}"/>
                <c:ext xmlns:c16="http://schemas.microsoft.com/office/drawing/2014/chart" uri="{C3380CC4-5D6E-409C-BE32-E72D297353CC}">
                  <c16:uniqueId val="{00000000-BCC8-3D42-9D7D-B922F457D35A}"/>
                </c:ext>
              </c:extLst>
            </c:dLbl>
            <c:dLbl>
              <c:idx val="1065"/>
              <c:delete val="1"/>
              <c:extLst>
                <c:ext xmlns:c15="http://schemas.microsoft.com/office/drawing/2012/chart" uri="{CE6537A1-D6FC-4f65-9D91-7224C49458BB}"/>
                <c:ext xmlns:c16="http://schemas.microsoft.com/office/drawing/2014/chart" uri="{C3380CC4-5D6E-409C-BE32-E72D297353CC}">
                  <c16:uniqueId val="{00000000-6682-9E4D-9BB2-10E395138E73}"/>
                </c:ext>
              </c:extLst>
            </c:dLbl>
            <c:dLbl>
              <c:idx val="1068"/>
              <c:delete val="1"/>
              <c:extLst>
                <c:ext xmlns:c15="http://schemas.microsoft.com/office/drawing/2012/chart" uri="{CE6537A1-D6FC-4f65-9D91-7224C49458BB}"/>
                <c:ext xmlns:c16="http://schemas.microsoft.com/office/drawing/2014/chart" uri="{C3380CC4-5D6E-409C-BE32-E72D297353CC}">
                  <c16:uniqueId val="{00000000-D305-5642-A5E4-7D90308E1F35}"/>
                </c:ext>
              </c:extLst>
            </c:dLbl>
            <c:dLbl>
              <c:idx val="1069"/>
              <c:delete val="1"/>
              <c:extLst>
                <c:ext xmlns:c15="http://schemas.microsoft.com/office/drawing/2012/chart" uri="{CE6537A1-D6FC-4f65-9D91-7224C49458BB}"/>
                <c:ext xmlns:c16="http://schemas.microsoft.com/office/drawing/2014/chart" uri="{C3380CC4-5D6E-409C-BE32-E72D297353CC}">
                  <c16:uniqueId val="{00000000-6A31-AD43-90FD-28EA0256B00B}"/>
                </c:ext>
              </c:extLst>
            </c:dLbl>
            <c:dLbl>
              <c:idx val="1071"/>
              <c:delete val="1"/>
              <c:extLst>
                <c:ext xmlns:c15="http://schemas.microsoft.com/office/drawing/2012/chart" uri="{CE6537A1-D6FC-4f65-9D91-7224C49458BB}"/>
                <c:ext xmlns:c16="http://schemas.microsoft.com/office/drawing/2014/chart" uri="{C3380CC4-5D6E-409C-BE32-E72D297353CC}">
                  <c16:uniqueId val="{00000000-1439-3E40-A28F-A674E4F27D74}"/>
                </c:ext>
              </c:extLst>
            </c:dLbl>
            <c:dLbl>
              <c:idx val="1072"/>
              <c:delete val="1"/>
              <c:extLst>
                <c:ext xmlns:c15="http://schemas.microsoft.com/office/drawing/2012/chart" uri="{CE6537A1-D6FC-4f65-9D91-7224C49458BB}"/>
                <c:ext xmlns:c16="http://schemas.microsoft.com/office/drawing/2014/chart" uri="{C3380CC4-5D6E-409C-BE32-E72D297353CC}">
                  <c16:uniqueId val="{00000000-3199-40BC-BC3E-EFE74868DBD2}"/>
                </c:ext>
              </c:extLst>
            </c:dLbl>
            <c:dLbl>
              <c:idx val="1073"/>
              <c:delete val="1"/>
              <c:extLst>
                <c:ext xmlns:c15="http://schemas.microsoft.com/office/drawing/2012/chart" uri="{CE6537A1-D6FC-4f65-9D91-7224C49458BB}"/>
                <c:ext xmlns:c16="http://schemas.microsoft.com/office/drawing/2014/chart" uri="{C3380CC4-5D6E-409C-BE32-E72D297353CC}">
                  <c16:uniqueId val="{00000000-C4C3-4F01-9258-AAF5621F5A14}"/>
                </c:ext>
              </c:extLst>
            </c:dLbl>
            <c:dLbl>
              <c:idx val="1074"/>
              <c:delete val="1"/>
              <c:extLst>
                <c:ext xmlns:c15="http://schemas.microsoft.com/office/drawing/2012/chart" uri="{CE6537A1-D6FC-4f65-9D91-7224C49458BB}"/>
                <c:ext xmlns:c16="http://schemas.microsoft.com/office/drawing/2014/chart" uri="{C3380CC4-5D6E-409C-BE32-E72D297353CC}">
                  <c16:uniqueId val="{00000000-80A1-441B-97B0-3F12DBA2C7C9}"/>
                </c:ext>
              </c:extLst>
            </c:dLbl>
            <c:dLbl>
              <c:idx val="1075"/>
              <c:delete val="1"/>
              <c:extLst>
                <c:ext xmlns:c15="http://schemas.microsoft.com/office/drawing/2012/chart" uri="{CE6537A1-D6FC-4f65-9D91-7224C49458BB}"/>
                <c:ext xmlns:c16="http://schemas.microsoft.com/office/drawing/2014/chart" uri="{C3380CC4-5D6E-409C-BE32-E72D297353CC}">
                  <c16:uniqueId val="{00000000-AB4F-4A8C-B2A7-EEA532502068}"/>
                </c:ext>
              </c:extLst>
            </c:dLbl>
            <c:dLbl>
              <c:idx val="1076"/>
              <c:delete val="1"/>
              <c:extLst>
                <c:ext xmlns:c15="http://schemas.microsoft.com/office/drawing/2012/chart" uri="{CE6537A1-D6FC-4f65-9D91-7224C49458BB}"/>
                <c:ext xmlns:c16="http://schemas.microsoft.com/office/drawing/2014/chart" uri="{C3380CC4-5D6E-409C-BE32-E72D297353CC}">
                  <c16:uniqueId val="{00000000-C69C-4E3A-BCE1-86322080EEA6}"/>
                </c:ext>
              </c:extLst>
            </c:dLbl>
            <c:dLbl>
              <c:idx val="1077"/>
              <c:delete val="1"/>
              <c:extLst>
                <c:ext xmlns:c15="http://schemas.microsoft.com/office/drawing/2012/chart" uri="{CE6537A1-D6FC-4f65-9D91-7224C49458BB}"/>
                <c:ext xmlns:c16="http://schemas.microsoft.com/office/drawing/2014/chart" uri="{C3380CC4-5D6E-409C-BE32-E72D297353CC}">
                  <c16:uniqueId val="{00000000-61E9-426F-8C07-CC0E3C0C438F}"/>
                </c:ext>
              </c:extLst>
            </c:dLbl>
            <c:dLbl>
              <c:idx val="1078"/>
              <c:delete val="1"/>
              <c:extLst>
                <c:ext xmlns:c15="http://schemas.microsoft.com/office/drawing/2012/chart" uri="{CE6537A1-D6FC-4f65-9D91-7224C49458BB}"/>
                <c:ext xmlns:c16="http://schemas.microsoft.com/office/drawing/2014/chart" uri="{C3380CC4-5D6E-409C-BE32-E72D297353CC}">
                  <c16:uniqueId val="{00000000-F6ED-46DE-B0CE-0094E40C50C3}"/>
                </c:ext>
              </c:extLst>
            </c:dLbl>
            <c:dLbl>
              <c:idx val="1079"/>
              <c:delete val="1"/>
              <c:extLst>
                <c:ext xmlns:c15="http://schemas.microsoft.com/office/drawing/2012/chart" uri="{CE6537A1-D6FC-4f65-9D91-7224C49458BB}"/>
                <c:ext xmlns:c16="http://schemas.microsoft.com/office/drawing/2014/chart" uri="{C3380CC4-5D6E-409C-BE32-E72D297353CC}">
                  <c16:uniqueId val="{00000000-FD42-4CE6-9502-690D19772F9A}"/>
                </c:ext>
              </c:extLst>
            </c:dLbl>
            <c:dLbl>
              <c:idx val="1080"/>
              <c:delete val="1"/>
              <c:extLst>
                <c:ext xmlns:c15="http://schemas.microsoft.com/office/drawing/2012/chart" uri="{CE6537A1-D6FC-4f65-9D91-7224C49458BB}"/>
                <c:ext xmlns:c16="http://schemas.microsoft.com/office/drawing/2014/chart" uri="{C3380CC4-5D6E-409C-BE32-E72D297353CC}">
                  <c16:uniqueId val="{00000000-7CF6-4A5E-8B54-3639DBFBF9B3}"/>
                </c:ext>
              </c:extLst>
            </c:dLbl>
            <c:dLbl>
              <c:idx val="1081"/>
              <c:delete val="1"/>
              <c:extLst>
                <c:ext xmlns:c15="http://schemas.microsoft.com/office/drawing/2012/chart" uri="{CE6537A1-D6FC-4f65-9D91-7224C49458BB}"/>
                <c:ext xmlns:c16="http://schemas.microsoft.com/office/drawing/2014/chart" uri="{C3380CC4-5D6E-409C-BE32-E72D297353CC}">
                  <c16:uniqueId val="{00000000-B887-45F2-BD90-C08457386E74}"/>
                </c:ext>
              </c:extLst>
            </c:dLbl>
            <c:dLbl>
              <c:idx val="1082"/>
              <c:delete val="1"/>
              <c:extLst>
                <c:ext xmlns:c15="http://schemas.microsoft.com/office/drawing/2012/chart" uri="{CE6537A1-D6FC-4f65-9D91-7224C49458BB}"/>
                <c:ext xmlns:c16="http://schemas.microsoft.com/office/drawing/2014/chart" uri="{C3380CC4-5D6E-409C-BE32-E72D297353CC}">
                  <c16:uniqueId val="{00000000-B7FF-455B-B7AC-E809AF63166A}"/>
                </c:ext>
              </c:extLst>
            </c:dLbl>
            <c:dLbl>
              <c:idx val="1083"/>
              <c:delete val="1"/>
              <c:extLst>
                <c:ext xmlns:c15="http://schemas.microsoft.com/office/drawing/2012/chart" uri="{CE6537A1-D6FC-4f65-9D91-7224C49458BB}"/>
                <c:ext xmlns:c16="http://schemas.microsoft.com/office/drawing/2014/chart" uri="{C3380CC4-5D6E-409C-BE32-E72D297353CC}">
                  <c16:uniqueId val="{00000000-95D6-464F-B356-141E80B0E48C}"/>
                </c:ext>
              </c:extLst>
            </c:dLbl>
            <c:dLbl>
              <c:idx val="1085"/>
              <c:delete val="1"/>
              <c:extLst>
                <c:ext xmlns:c15="http://schemas.microsoft.com/office/drawing/2012/chart" uri="{CE6537A1-D6FC-4f65-9D91-7224C49458BB}"/>
                <c:ext xmlns:c16="http://schemas.microsoft.com/office/drawing/2014/chart" uri="{C3380CC4-5D6E-409C-BE32-E72D297353CC}">
                  <c16:uniqueId val="{00000000-88BC-479A-B50E-F3BECB706B77}"/>
                </c:ext>
              </c:extLst>
            </c:dLbl>
            <c:dLbl>
              <c:idx val="1086"/>
              <c:delete val="1"/>
              <c:extLst>
                <c:ext xmlns:c15="http://schemas.microsoft.com/office/drawing/2012/chart" uri="{CE6537A1-D6FC-4f65-9D91-7224C49458BB}"/>
                <c:ext xmlns:c16="http://schemas.microsoft.com/office/drawing/2014/chart" uri="{C3380CC4-5D6E-409C-BE32-E72D297353CC}">
                  <c16:uniqueId val="{00000000-4615-4B16-B086-3FDA93C7D31C}"/>
                </c:ext>
              </c:extLst>
            </c:dLbl>
            <c:dLbl>
              <c:idx val="1087"/>
              <c:dLblPos val="b"/>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3FED-4C57-8432-16F0BD83A871}"/>
                </c:ext>
              </c:extLst>
            </c:dLbl>
            <c:spPr>
              <a:noFill/>
              <a:ln>
                <a:solidFill>
                  <a:schemeClr val="accent1"/>
                </a:solidFill>
              </a:ln>
              <a:effectLst/>
            </c:spPr>
            <c:showLegendKey val="0"/>
            <c:showVal val="0"/>
            <c:showCatName val="0"/>
            <c:showSerName val="0"/>
            <c:showPercent val="0"/>
            <c:showBubbleSize val="0"/>
            <c:separator>
</c:separator>
            <c:extLst>
              <c:ext xmlns:c15="http://schemas.microsoft.com/office/drawing/2012/chart" uri="{CE6537A1-D6FC-4f65-9D91-7224C49458BB}">
                <c15:showLeaderLines val="0"/>
              </c:ext>
            </c:extLst>
          </c:dLbls>
          <c:cat>
            <c:numRef>
              <c:f>Graph!$A$2:$A$2000</c:f>
              <c:numCache>
                <c:formatCode>m/d/yyyy</c:formatCode>
                <c:ptCount val="1999"/>
                <c:pt idx="0">
                  <c:v>43101</c:v>
                </c:pt>
                <c:pt idx="1">
                  <c:v>43102</c:v>
                </c:pt>
                <c:pt idx="2">
                  <c:v>43103</c:v>
                </c:pt>
                <c:pt idx="3">
                  <c:v>43104</c:v>
                </c:pt>
                <c:pt idx="4">
                  <c:v>43105</c:v>
                </c:pt>
                <c:pt idx="5">
                  <c:v>43108</c:v>
                </c:pt>
                <c:pt idx="6">
                  <c:v>43109</c:v>
                </c:pt>
                <c:pt idx="7">
                  <c:v>43110</c:v>
                </c:pt>
                <c:pt idx="8">
                  <c:v>43111</c:v>
                </c:pt>
                <c:pt idx="9">
                  <c:v>43112</c:v>
                </c:pt>
                <c:pt idx="10">
                  <c:v>43115</c:v>
                </c:pt>
                <c:pt idx="11">
                  <c:v>43116</c:v>
                </c:pt>
                <c:pt idx="12">
                  <c:v>43117</c:v>
                </c:pt>
                <c:pt idx="13">
                  <c:v>43118</c:v>
                </c:pt>
                <c:pt idx="14">
                  <c:v>43119</c:v>
                </c:pt>
                <c:pt idx="15">
                  <c:v>43122</c:v>
                </c:pt>
                <c:pt idx="16">
                  <c:v>43123</c:v>
                </c:pt>
                <c:pt idx="17">
                  <c:v>43124</c:v>
                </c:pt>
                <c:pt idx="18">
                  <c:v>43125</c:v>
                </c:pt>
                <c:pt idx="19">
                  <c:v>43126</c:v>
                </c:pt>
                <c:pt idx="20">
                  <c:v>43129</c:v>
                </c:pt>
                <c:pt idx="21">
                  <c:v>43130</c:v>
                </c:pt>
                <c:pt idx="22">
                  <c:v>43131</c:v>
                </c:pt>
                <c:pt idx="23">
                  <c:v>43132</c:v>
                </c:pt>
                <c:pt idx="24">
                  <c:v>43133</c:v>
                </c:pt>
                <c:pt idx="25">
                  <c:v>43136</c:v>
                </c:pt>
                <c:pt idx="26">
                  <c:v>43137</c:v>
                </c:pt>
                <c:pt idx="27">
                  <c:v>43138</c:v>
                </c:pt>
                <c:pt idx="28">
                  <c:v>43139</c:v>
                </c:pt>
                <c:pt idx="29">
                  <c:v>43140</c:v>
                </c:pt>
                <c:pt idx="30">
                  <c:v>43143</c:v>
                </c:pt>
                <c:pt idx="31">
                  <c:v>43144</c:v>
                </c:pt>
                <c:pt idx="32">
                  <c:v>43145</c:v>
                </c:pt>
                <c:pt idx="33">
                  <c:v>43146</c:v>
                </c:pt>
                <c:pt idx="34">
                  <c:v>43147</c:v>
                </c:pt>
                <c:pt idx="35">
                  <c:v>43150</c:v>
                </c:pt>
                <c:pt idx="36">
                  <c:v>43151</c:v>
                </c:pt>
                <c:pt idx="37">
                  <c:v>43152</c:v>
                </c:pt>
                <c:pt idx="38">
                  <c:v>43153</c:v>
                </c:pt>
                <c:pt idx="39">
                  <c:v>43154</c:v>
                </c:pt>
                <c:pt idx="40">
                  <c:v>43157</c:v>
                </c:pt>
                <c:pt idx="41">
                  <c:v>43158</c:v>
                </c:pt>
                <c:pt idx="42">
                  <c:v>43159</c:v>
                </c:pt>
                <c:pt idx="43">
                  <c:v>43160</c:v>
                </c:pt>
                <c:pt idx="44">
                  <c:v>43161</c:v>
                </c:pt>
                <c:pt idx="45">
                  <c:v>43164</c:v>
                </c:pt>
                <c:pt idx="46">
                  <c:v>43165</c:v>
                </c:pt>
                <c:pt idx="47">
                  <c:v>43166</c:v>
                </c:pt>
                <c:pt idx="48">
                  <c:v>43167</c:v>
                </c:pt>
                <c:pt idx="49">
                  <c:v>43168</c:v>
                </c:pt>
                <c:pt idx="50">
                  <c:v>43171</c:v>
                </c:pt>
                <c:pt idx="51">
                  <c:v>43172</c:v>
                </c:pt>
                <c:pt idx="52">
                  <c:v>43173</c:v>
                </c:pt>
                <c:pt idx="53">
                  <c:v>43174</c:v>
                </c:pt>
                <c:pt idx="54">
                  <c:v>43175</c:v>
                </c:pt>
                <c:pt idx="55">
                  <c:v>43178</c:v>
                </c:pt>
                <c:pt idx="56">
                  <c:v>43179</c:v>
                </c:pt>
                <c:pt idx="57">
                  <c:v>43180</c:v>
                </c:pt>
                <c:pt idx="58">
                  <c:v>43181</c:v>
                </c:pt>
                <c:pt idx="59">
                  <c:v>43182</c:v>
                </c:pt>
                <c:pt idx="60">
                  <c:v>43185</c:v>
                </c:pt>
                <c:pt idx="61">
                  <c:v>43186</c:v>
                </c:pt>
                <c:pt idx="62">
                  <c:v>43187</c:v>
                </c:pt>
                <c:pt idx="63">
                  <c:v>43188</c:v>
                </c:pt>
                <c:pt idx="64">
                  <c:v>43189</c:v>
                </c:pt>
                <c:pt idx="65">
                  <c:v>43192</c:v>
                </c:pt>
                <c:pt idx="66">
                  <c:v>43193</c:v>
                </c:pt>
                <c:pt idx="67">
                  <c:v>43194</c:v>
                </c:pt>
                <c:pt idx="68">
                  <c:v>43195</c:v>
                </c:pt>
                <c:pt idx="69">
                  <c:v>43196</c:v>
                </c:pt>
                <c:pt idx="70">
                  <c:v>43199</c:v>
                </c:pt>
                <c:pt idx="71">
                  <c:v>43200</c:v>
                </c:pt>
                <c:pt idx="72">
                  <c:v>43201</c:v>
                </c:pt>
                <c:pt idx="73">
                  <c:v>43202</c:v>
                </c:pt>
                <c:pt idx="74">
                  <c:v>43203</c:v>
                </c:pt>
                <c:pt idx="75">
                  <c:v>43206</c:v>
                </c:pt>
                <c:pt idx="76">
                  <c:v>43207</c:v>
                </c:pt>
                <c:pt idx="77">
                  <c:v>43208</c:v>
                </c:pt>
                <c:pt idx="78">
                  <c:v>43209</c:v>
                </c:pt>
                <c:pt idx="79">
                  <c:v>43210</c:v>
                </c:pt>
                <c:pt idx="80">
                  <c:v>43213</c:v>
                </c:pt>
                <c:pt idx="81">
                  <c:v>43214</c:v>
                </c:pt>
                <c:pt idx="82">
                  <c:v>43215</c:v>
                </c:pt>
                <c:pt idx="83">
                  <c:v>43216</c:v>
                </c:pt>
                <c:pt idx="84">
                  <c:v>43217</c:v>
                </c:pt>
                <c:pt idx="85">
                  <c:v>43220</c:v>
                </c:pt>
                <c:pt idx="86">
                  <c:v>43221</c:v>
                </c:pt>
                <c:pt idx="87">
                  <c:v>43222</c:v>
                </c:pt>
                <c:pt idx="88">
                  <c:v>43223</c:v>
                </c:pt>
                <c:pt idx="89">
                  <c:v>43224</c:v>
                </c:pt>
                <c:pt idx="90">
                  <c:v>43227</c:v>
                </c:pt>
                <c:pt idx="91">
                  <c:v>43228</c:v>
                </c:pt>
                <c:pt idx="92">
                  <c:v>43229</c:v>
                </c:pt>
                <c:pt idx="93">
                  <c:v>43230</c:v>
                </c:pt>
                <c:pt idx="94">
                  <c:v>43231</c:v>
                </c:pt>
                <c:pt idx="95">
                  <c:v>43234</c:v>
                </c:pt>
                <c:pt idx="96">
                  <c:v>43235</c:v>
                </c:pt>
                <c:pt idx="97">
                  <c:v>43236</c:v>
                </c:pt>
                <c:pt idx="98">
                  <c:v>43237</c:v>
                </c:pt>
                <c:pt idx="99">
                  <c:v>43238</c:v>
                </c:pt>
                <c:pt idx="100">
                  <c:v>43241</c:v>
                </c:pt>
                <c:pt idx="101">
                  <c:v>43242</c:v>
                </c:pt>
                <c:pt idx="102">
                  <c:v>43243</c:v>
                </c:pt>
                <c:pt idx="103">
                  <c:v>43244</c:v>
                </c:pt>
                <c:pt idx="104">
                  <c:v>43245</c:v>
                </c:pt>
                <c:pt idx="105">
                  <c:v>43248</c:v>
                </c:pt>
                <c:pt idx="106">
                  <c:v>43249</c:v>
                </c:pt>
                <c:pt idx="107">
                  <c:v>43250</c:v>
                </c:pt>
                <c:pt idx="108">
                  <c:v>43251</c:v>
                </c:pt>
                <c:pt idx="109">
                  <c:v>43252</c:v>
                </c:pt>
                <c:pt idx="110">
                  <c:v>43255</c:v>
                </c:pt>
                <c:pt idx="111">
                  <c:v>43256</c:v>
                </c:pt>
                <c:pt idx="112">
                  <c:v>43257</c:v>
                </c:pt>
                <c:pt idx="113">
                  <c:v>43258</c:v>
                </c:pt>
                <c:pt idx="114">
                  <c:v>43259</c:v>
                </c:pt>
                <c:pt idx="115">
                  <c:v>43262</c:v>
                </c:pt>
                <c:pt idx="116">
                  <c:v>43263</c:v>
                </c:pt>
                <c:pt idx="117">
                  <c:v>43264</c:v>
                </c:pt>
                <c:pt idx="118">
                  <c:v>43265</c:v>
                </c:pt>
                <c:pt idx="119">
                  <c:v>43266</c:v>
                </c:pt>
                <c:pt idx="120">
                  <c:v>43269</c:v>
                </c:pt>
                <c:pt idx="121">
                  <c:v>43270</c:v>
                </c:pt>
                <c:pt idx="122">
                  <c:v>43271</c:v>
                </c:pt>
                <c:pt idx="123">
                  <c:v>43272</c:v>
                </c:pt>
                <c:pt idx="124">
                  <c:v>43273</c:v>
                </c:pt>
                <c:pt idx="125">
                  <c:v>43276</c:v>
                </c:pt>
                <c:pt idx="126">
                  <c:v>43277</c:v>
                </c:pt>
                <c:pt idx="127">
                  <c:v>43278</c:v>
                </c:pt>
                <c:pt idx="128">
                  <c:v>43279</c:v>
                </c:pt>
                <c:pt idx="129">
                  <c:v>43280</c:v>
                </c:pt>
                <c:pt idx="130">
                  <c:v>43283</c:v>
                </c:pt>
                <c:pt idx="131">
                  <c:v>43284</c:v>
                </c:pt>
                <c:pt idx="132">
                  <c:v>43285</c:v>
                </c:pt>
                <c:pt idx="133">
                  <c:v>43286</c:v>
                </c:pt>
                <c:pt idx="134">
                  <c:v>43287</c:v>
                </c:pt>
                <c:pt idx="135">
                  <c:v>43290</c:v>
                </c:pt>
                <c:pt idx="136">
                  <c:v>43291</c:v>
                </c:pt>
                <c:pt idx="137">
                  <c:v>43292</c:v>
                </c:pt>
                <c:pt idx="138">
                  <c:v>43293</c:v>
                </c:pt>
                <c:pt idx="139">
                  <c:v>43294</c:v>
                </c:pt>
                <c:pt idx="140">
                  <c:v>43297</c:v>
                </c:pt>
                <c:pt idx="141">
                  <c:v>43298</c:v>
                </c:pt>
                <c:pt idx="142">
                  <c:v>43299</c:v>
                </c:pt>
                <c:pt idx="143">
                  <c:v>43300</c:v>
                </c:pt>
                <c:pt idx="144">
                  <c:v>43301</c:v>
                </c:pt>
                <c:pt idx="145">
                  <c:v>43304</c:v>
                </c:pt>
                <c:pt idx="146">
                  <c:v>43305</c:v>
                </c:pt>
                <c:pt idx="147">
                  <c:v>43306</c:v>
                </c:pt>
                <c:pt idx="148">
                  <c:v>43307</c:v>
                </c:pt>
                <c:pt idx="149">
                  <c:v>43308</c:v>
                </c:pt>
                <c:pt idx="150">
                  <c:v>43311</c:v>
                </c:pt>
                <c:pt idx="151">
                  <c:v>43312</c:v>
                </c:pt>
                <c:pt idx="152">
                  <c:v>43313</c:v>
                </c:pt>
                <c:pt idx="153">
                  <c:v>43314</c:v>
                </c:pt>
                <c:pt idx="154">
                  <c:v>43315</c:v>
                </c:pt>
                <c:pt idx="155">
                  <c:v>43318</c:v>
                </c:pt>
                <c:pt idx="156">
                  <c:v>43319</c:v>
                </c:pt>
                <c:pt idx="157">
                  <c:v>43320</c:v>
                </c:pt>
                <c:pt idx="158">
                  <c:v>43321</c:v>
                </c:pt>
                <c:pt idx="159">
                  <c:v>43322</c:v>
                </c:pt>
                <c:pt idx="160">
                  <c:v>43325</c:v>
                </c:pt>
                <c:pt idx="161">
                  <c:v>43326</c:v>
                </c:pt>
                <c:pt idx="162">
                  <c:v>43327</c:v>
                </c:pt>
                <c:pt idx="163">
                  <c:v>43328</c:v>
                </c:pt>
                <c:pt idx="164">
                  <c:v>43329</c:v>
                </c:pt>
                <c:pt idx="165">
                  <c:v>43332</c:v>
                </c:pt>
                <c:pt idx="166">
                  <c:v>43333</c:v>
                </c:pt>
                <c:pt idx="167">
                  <c:v>43334</c:v>
                </c:pt>
                <c:pt idx="168">
                  <c:v>43335</c:v>
                </c:pt>
                <c:pt idx="169">
                  <c:v>43336</c:v>
                </c:pt>
                <c:pt idx="170">
                  <c:v>43339</c:v>
                </c:pt>
                <c:pt idx="171">
                  <c:v>43340</c:v>
                </c:pt>
                <c:pt idx="172">
                  <c:v>43341</c:v>
                </c:pt>
                <c:pt idx="173">
                  <c:v>43342</c:v>
                </c:pt>
                <c:pt idx="174">
                  <c:v>43343</c:v>
                </c:pt>
                <c:pt idx="175">
                  <c:v>43346</c:v>
                </c:pt>
                <c:pt idx="176">
                  <c:v>43347</c:v>
                </c:pt>
                <c:pt idx="177">
                  <c:v>43348</c:v>
                </c:pt>
                <c:pt idx="178">
                  <c:v>43349</c:v>
                </c:pt>
                <c:pt idx="179">
                  <c:v>43350</c:v>
                </c:pt>
                <c:pt idx="180">
                  <c:v>43353</c:v>
                </c:pt>
                <c:pt idx="181">
                  <c:v>43354</c:v>
                </c:pt>
                <c:pt idx="182">
                  <c:v>43355</c:v>
                </c:pt>
                <c:pt idx="183">
                  <c:v>43356</c:v>
                </c:pt>
                <c:pt idx="184">
                  <c:v>43357</c:v>
                </c:pt>
                <c:pt idx="185">
                  <c:v>43360</c:v>
                </c:pt>
                <c:pt idx="186">
                  <c:v>43361</c:v>
                </c:pt>
                <c:pt idx="187">
                  <c:v>43362</c:v>
                </c:pt>
                <c:pt idx="188">
                  <c:v>43363</c:v>
                </c:pt>
                <c:pt idx="189">
                  <c:v>43364</c:v>
                </c:pt>
                <c:pt idx="190">
                  <c:v>43367</c:v>
                </c:pt>
                <c:pt idx="191">
                  <c:v>43368</c:v>
                </c:pt>
                <c:pt idx="192">
                  <c:v>43369</c:v>
                </c:pt>
                <c:pt idx="193">
                  <c:v>43370</c:v>
                </c:pt>
                <c:pt idx="194">
                  <c:v>43371</c:v>
                </c:pt>
                <c:pt idx="195">
                  <c:v>43374</c:v>
                </c:pt>
                <c:pt idx="196">
                  <c:v>43375</c:v>
                </c:pt>
                <c:pt idx="197">
                  <c:v>43376</c:v>
                </c:pt>
                <c:pt idx="198">
                  <c:v>43377</c:v>
                </c:pt>
                <c:pt idx="199">
                  <c:v>43378</c:v>
                </c:pt>
                <c:pt idx="200">
                  <c:v>43381</c:v>
                </c:pt>
                <c:pt idx="201">
                  <c:v>43382</c:v>
                </c:pt>
                <c:pt idx="202">
                  <c:v>43383</c:v>
                </c:pt>
                <c:pt idx="203">
                  <c:v>43384</c:v>
                </c:pt>
                <c:pt idx="204">
                  <c:v>43385</c:v>
                </c:pt>
                <c:pt idx="205">
                  <c:v>43388</c:v>
                </c:pt>
                <c:pt idx="206">
                  <c:v>43389</c:v>
                </c:pt>
                <c:pt idx="207">
                  <c:v>43390</c:v>
                </c:pt>
                <c:pt idx="208">
                  <c:v>43391</c:v>
                </c:pt>
                <c:pt idx="209">
                  <c:v>43392</c:v>
                </c:pt>
                <c:pt idx="210">
                  <c:v>43395</c:v>
                </c:pt>
                <c:pt idx="211">
                  <c:v>43396</c:v>
                </c:pt>
                <c:pt idx="212">
                  <c:v>43397</c:v>
                </c:pt>
                <c:pt idx="213">
                  <c:v>43398</c:v>
                </c:pt>
                <c:pt idx="214">
                  <c:v>43399</c:v>
                </c:pt>
                <c:pt idx="215">
                  <c:v>43402</c:v>
                </c:pt>
                <c:pt idx="216">
                  <c:v>43403</c:v>
                </c:pt>
                <c:pt idx="217">
                  <c:v>43404</c:v>
                </c:pt>
                <c:pt idx="218">
                  <c:v>43405</c:v>
                </c:pt>
                <c:pt idx="219">
                  <c:v>43406</c:v>
                </c:pt>
                <c:pt idx="220">
                  <c:v>43409</c:v>
                </c:pt>
                <c:pt idx="221">
                  <c:v>43410</c:v>
                </c:pt>
                <c:pt idx="222">
                  <c:v>43411</c:v>
                </c:pt>
                <c:pt idx="223">
                  <c:v>43412</c:v>
                </c:pt>
                <c:pt idx="224">
                  <c:v>43413</c:v>
                </c:pt>
                <c:pt idx="225">
                  <c:v>43416</c:v>
                </c:pt>
                <c:pt idx="226">
                  <c:v>43417</c:v>
                </c:pt>
                <c:pt idx="227">
                  <c:v>43418</c:v>
                </c:pt>
                <c:pt idx="228">
                  <c:v>43419</c:v>
                </c:pt>
                <c:pt idx="229">
                  <c:v>43420</c:v>
                </c:pt>
                <c:pt idx="230">
                  <c:v>43423</c:v>
                </c:pt>
                <c:pt idx="231">
                  <c:v>43424</c:v>
                </c:pt>
                <c:pt idx="232">
                  <c:v>43425</c:v>
                </c:pt>
                <c:pt idx="233">
                  <c:v>43426</c:v>
                </c:pt>
                <c:pt idx="234">
                  <c:v>43427</c:v>
                </c:pt>
                <c:pt idx="235">
                  <c:v>43430</c:v>
                </c:pt>
                <c:pt idx="236">
                  <c:v>43431</c:v>
                </c:pt>
                <c:pt idx="237">
                  <c:v>43432</c:v>
                </c:pt>
                <c:pt idx="238">
                  <c:v>43433</c:v>
                </c:pt>
                <c:pt idx="239">
                  <c:v>43434</c:v>
                </c:pt>
                <c:pt idx="240">
                  <c:v>43437</c:v>
                </c:pt>
                <c:pt idx="241">
                  <c:v>43438</c:v>
                </c:pt>
                <c:pt idx="242">
                  <c:v>43439</c:v>
                </c:pt>
                <c:pt idx="243">
                  <c:v>43440</c:v>
                </c:pt>
                <c:pt idx="244">
                  <c:v>43441</c:v>
                </c:pt>
                <c:pt idx="245">
                  <c:v>43444</c:v>
                </c:pt>
                <c:pt idx="246">
                  <c:v>43445</c:v>
                </c:pt>
                <c:pt idx="247">
                  <c:v>43446</c:v>
                </c:pt>
                <c:pt idx="248">
                  <c:v>43447</c:v>
                </c:pt>
                <c:pt idx="249">
                  <c:v>43448</c:v>
                </c:pt>
                <c:pt idx="250">
                  <c:v>43451</c:v>
                </c:pt>
                <c:pt idx="251">
                  <c:v>43452</c:v>
                </c:pt>
                <c:pt idx="252">
                  <c:v>43453</c:v>
                </c:pt>
                <c:pt idx="253">
                  <c:v>43454</c:v>
                </c:pt>
                <c:pt idx="254">
                  <c:v>43455</c:v>
                </c:pt>
                <c:pt idx="255">
                  <c:v>43458</c:v>
                </c:pt>
                <c:pt idx="256">
                  <c:v>43459</c:v>
                </c:pt>
                <c:pt idx="257">
                  <c:v>43460</c:v>
                </c:pt>
                <c:pt idx="258">
                  <c:v>43461</c:v>
                </c:pt>
                <c:pt idx="259">
                  <c:v>43462</c:v>
                </c:pt>
                <c:pt idx="260">
                  <c:v>43465</c:v>
                </c:pt>
                <c:pt idx="261">
                  <c:v>43466</c:v>
                </c:pt>
                <c:pt idx="262">
                  <c:v>43467</c:v>
                </c:pt>
                <c:pt idx="263">
                  <c:v>43468</c:v>
                </c:pt>
                <c:pt idx="264">
                  <c:v>43469</c:v>
                </c:pt>
                <c:pt idx="265">
                  <c:v>43472</c:v>
                </c:pt>
                <c:pt idx="266">
                  <c:v>43473</c:v>
                </c:pt>
                <c:pt idx="267">
                  <c:v>43474</c:v>
                </c:pt>
                <c:pt idx="268">
                  <c:v>43475</c:v>
                </c:pt>
                <c:pt idx="269">
                  <c:v>43476</c:v>
                </c:pt>
                <c:pt idx="270">
                  <c:v>43479</c:v>
                </c:pt>
                <c:pt idx="271">
                  <c:v>43480</c:v>
                </c:pt>
                <c:pt idx="272">
                  <c:v>43481</c:v>
                </c:pt>
                <c:pt idx="273">
                  <c:v>43482</c:v>
                </c:pt>
                <c:pt idx="274">
                  <c:v>43483</c:v>
                </c:pt>
                <c:pt idx="275">
                  <c:v>43486</c:v>
                </c:pt>
                <c:pt idx="276">
                  <c:v>43487</c:v>
                </c:pt>
                <c:pt idx="277">
                  <c:v>43488</c:v>
                </c:pt>
                <c:pt idx="278">
                  <c:v>43489</c:v>
                </c:pt>
                <c:pt idx="279">
                  <c:v>43490</c:v>
                </c:pt>
                <c:pt idx="280">
                  <c:v>43493</c:v>
                </c:pt>
                <c:pt idx="281">
                  <c:v>43494</c:v>
                </c:pt>
                <c:pt idx="282">
                  <c:v>43495</c:v>
                </c:pt>
                <c:pt idx="283">
                  <c:v>43496</c:v>
                </c:pt>
                <c:pt idx="284">
                  <c:v>43497</c:v>
                </c:pt>
                <c:pt idx="285">
                  <c:v>43500</c:v>
                </c:pt>
                <c:pt idx="286">
                  <c:v>43501</c:v>
                </c:pt>
                <c:pt idx="287">
                  <c:v>43502</c:v>
                </c:pt>
                <c:pt idx="288">
                  <c:v>43503</c:v>
                </c:pt>
                <c:pt idx="289">
                  <c:v>43504</c:v>
                </c:pt>
                <c:pt idx="290">
                  <c:v>43507</c:v>
                </c:pt>
                <c:pt idx="291">
                  <c:v>43508</c:v>
                </c:pt>
                <c:pt idx="292">
                  <c:v>43509</c:v>
                </c:pt>
                <c:pt idx="293">
                  <c:v>43510</c:v>
                </c:pt>
                <c:pt idx="294">
                  <c:v>43511</c:v>
                </c:pt>
                <c:pt idx="295">
                  <c:v>43514</c:v>
                </c:pt>
                <c:pt idx="296">
                  <c:v>43515</c:v>
                </c:pt>
                <c:pt idx="297">
                  <c:v>43516</c:v>
                </c:pt>
                <c:pt idx="298">
                  <c:v>43517</c:v>
                </c:pt>
                <c:pt idx="299">
                  <c:v>43518</c:v>
                </c:pt>
                <c:pt idx="300">
                  <c:v>43521</c:v>
                </c:pt>
                <c:pt idx="301">
                  <c:v>43522</c:v>
                </c:pt>
                <c:pt idx="302">
                  <c:v>43523</c:v>
                </c:pt>
                <c:pt idx="303">
                  <c:v>43524</c:v>
                </c:pt>
                <c:pt idx="304">
                  <c:v>43525</c:v>
                </c:pt>
                <c:pt idx="305">
                  <c:v>43528</c:v>
                </c:pt>
                <c:pt idx="306">
                  <c:v>43529</c:v>
                </c:pt>
                <c:pt idx="307">
                  <c:v>43530</c:v>
                </c:pt>
                <c:pt idx="308">
                  <c:v>43531</c:v>
                </c:pt>
                <c:pt idx="309">
                  <c:v>43532</c:v>
                </c:pt>
                <c:pt idx="310">
                  <c:v>43535</c:v>
                </c:pt>
                <c:pt idx="311">
                  <c:v>43536</c:v>
                </c:pt>
                <c:pt idx="312">
                  <c:v>43537</c:v>
                </c:pt>
                <c:pt idx="313">
                  <c:v>43538</c:v>
                </c:pt>
                <c:pt idx="314">
                  <c:v>43539</c:v>
                </c:pt>
                <c:pt idx="315">
                  <c:v>43542</c:v>
                </c:pt>
                <c:pt idx="316">
                  <c:v>43543</c:v>
                </c:pt>
                <c:pt idx="317">
                  <c:v>43544</c:v>
                </c:pt>
                <c:pt idx="318">
                  <c:v>43545</c:v>
                </c:pt>
                <c:pt idx="319">
                  <c:v>43546</c:v>
                </c:pt>
                <c:pt idx="320">
                  <c:v>43549</c:v>
                </c:pt>
                <c:pt idx="321">
                  <c:v>43550</c:v>
                </c:pt>
                <c:pt idx="322">
                  <c:v>43551</c:v>
                </c:pt>
                <c:pt idx="323">
                  <c:v>43552</c:v>
                </c:pt>
                <c:pt idx="324">
                  <c:v>43553</c:v>
                </c:pt>
                <c:pt idx="325">
                  <c:v>43556</c:v>
                </c:pt>
                <c:pt idx="326">
                  <c:v>43557</c:v>
                </c:pt>
                <c:pt idx="327">
                  <c:v>43558</c:v>
                </c:pt>
                <c:pt idx="328">
                  <c:v>43559</c:v>
                </c:pt>
                <c:pt idx="329">
                  <c:v>43560</c:v>
                </c:pt>
                <c:pt idx="330">
                  <c:v>43563</c:v>
                </c:pt>
                <c:pt idx="331">
                  <c:v>43564</c:v>
                </c:pt>
                <c:pt idx="332">
                  <c:v>43565</c:v>
                </c:pt>
                <c:pt idx="333">
                  <c:v>43566</c:v>
                </c:pt>
                <c:pt idx="334">
                  <c:v>43567</c:v>
                </c:pt>
                <c:pt idx="335">
                  <c:v>43570</c:v>
                </c:pt>
                <c:pt idx="336">
                  <c:v>43571</c:v>
                </c:pt>
                <c:pt idx="337">
                  <c:v>43572</c:v>
                </c:pt>
                <c:pt idx="338">
                  <c:v>43573</c:v>
                </c:pt>
                <c:pt idx="339">
                  <c:v>43574</c:v>
                </c:pt>
                <c:pt idx="340">
                  <c:v>43577</c:v>
                </c:pt>
                <c:pt idx="341">
                  <c:v>43578</c:v>
                </c:pt>
                <c:pt idx="342">
                  <c:v>43579</c:v>
                </c:pt>
                <c:pt idx="343">
                  <c:v>43580</c:v>
                </c:pt>
                <c:pt idx="344">
                  <c:v>43581</c:v>
                </c:pt>
                <c:pt idx="345">
                  <c:v>43584</c:v>
                </c:pt>
                <c:pt idx="346">
                  <c:v>43585</c:v>
                </c:pt>
                <c:pt idx="347">
                  <c:v>43586</c:v>
                </c:pt>
                <c:pt idx="348">
                  <c:v>43587</c:v>
                </c:pt>
                <c:pt idx="349">
                  <c:v>43588</c:v>
                </c:pt>
                <c:pt idx="350">
                  <c:v>43591</c:v>
                </c:pt>
                <c:pt idx="351">
                  <c:v>43592</c:v>
                </c:pt>
                <c:pt idx="352">
                  <c:v>43593</c:v>
                </c:pt>
                <c:pt idx="353">
                  <c:v>43594</c:v>
                </c:pt>
                <c:pt idx="354">
                  <c:v>43595</c:v>
                </c:pt>
                <c:pt idx="355">
                  <c:v>43598</c:v>
                </c:pt>
                <c:pt idx="356">
                  <c:v>43599</c:v>
                </c:pt>
                <c:pt idx="357">
                  <c:v>43600</c:v>
                </c:pt>
                <c:pt idx="358">
                  <c:v>43601</c:v>
                </c:pt>
                <c:pt idx="359">
                  <c:v>43602</c:v>
                </c:pt>
                <c:pt idx="360">
                  <c:v>43605</c:v>
                </c:pt>
                <c:pt idx="361">
                  <c:v>43606</c:v>
                </c:pt>
                <c:pt idx="362">
                  <c:v>43607</c:v>
                </c:pt>
                <c:pt idx="363">
                  <c:v>43608</c:v>
                </c:pt>
                <c:pt idx="364">
                  <c:v>43609</c:v>
                </c:pt>
                <c:pt idx="365">
                  <c:v>43612</c:v>
                </c:pt>
                <c:pt idx="366">
                  <c:v>43613</c:v>
                </c:pt>
                <c:pt idx="367">
                  <c:v>43614</c:v>
                </c:pt>
                <c:pt idx="368">
                  <c:v>43615</c:v>
                </c:pt>
                <c:pt idx="369">
                  <c:v>43616</c:v>
                </c:pt>
                <c:pt idx="370">
                  <c:v>43619</c:v>
                </c:pt>
                <c:pt idx="371">
                  <c:v>43620</c:v>
                </c:pt>
                <c:pt idx="372">
                  <c:v>43621</c:v>
                </c:pt>
                <c:pt idx="373">
                  <c:v>43622</c:v>
                </c:pt>
                <c:pt idx="374">
                  <c:v>43623</c:v>
                </c:pt>
                <c:pt idx="375">
                  <c:v>43626</c:v>
                </c:pt>
                <c:pt idx="376">
                  <c:v>43627</c:v>
                </c:pt>
                <c:pt idx="377">
                  <c:v>43628</c:v>
                </c:pt>
                <c:pt idx="378">
                  <c:v>43629</c:v>
                </c:pt>
                <c:pt idx="379">
                  <c:v>43630</c:v>
                </c:pt>
                <c:pt idx="380">
                  <c:v>43633</c:v>
                </c:pt>
                <c:pt idx="381">
                  <c:v>43634</c:v>
                </c:pt>
                <c:pt idx="382">
                  <c:v>43635</c:v>
                </c:pt>
                <c:pt idx="383">
                  <c:v>43636</c:v>
                </c:pt>
                <c:pt idx="384">
                  <c:v>43637</c:v>
                </c:pt>
                <c:pt idx="385">
                  <c:v>43640</c:v>
                </c:pt>
                <c:pt idx="386">
                  <c:v>43641</c:v>
                </c:pt>
                <c:pt idx="387">
                  <c:v>43642</c:v>
                </c:pt>
                <c:pt idx="388">
                  <c:v>43643</c:v>
                </c:pt>
                <c:pt idx="389">
                  <c:v>43644</c:v>
                </c:pt>
                <c:pt idx="390">
                  <c:v>43647</c:v>
                </c:pt>
                <c:pt idx="391">
                  <c:v>43648</c:v>
                </c:pt>
                <c:pt idx="392">
                  <c:v>43649</c:v>
                </c:pt>
                <c:pt idx="393">
                  <c:v>43650</c:v>
                </c:pt>
                <c:pt idx="394">
                  <c:v>43651</c:v>
                </c:pt>
                <c:pt idx="395">
                  <c:v>43654</c:v>
                </c:pt>
                <c:pt idx="396">
                  <c:v>43655</c:v>
                </c:pt>
                <c:pt idx="397">
                  <c:v>43656</c:v>
                </c:pt>
                <c:pt idx="398">
                  <c:v>43657</c:v>
                </c:pt>
                <c:pt idx="399">
                  <c:v>43658</c:v>
                </c:pt>
                <c:pt idx="400">
                  <c:v>43661</c:v>
                </c:pt>
                <c:pt idx="401">
                  <c:v>43662</c:v>
                </c:pt>
                <c:pt idx="402">
                  <c:v>43663</c:v>
                </c:pt>
                <c:pt idx="403">
                  <c:v>43664</c:v>
                </c:pt>
                <c:pt idx="404">
                  <c:v>43665</c:v>
                </c:pt>
                <c:pt idx="405">
                  <c:v>43668</c:v>
                </c:pt>
                <c:pt idx="406">
                  <c:v>43669</c:v>
                </c:pt>
                <c:pt idx="407">
                  <c:v>43670</c:v>
                </c:pt>
                <c:pt idx="408">
                  <c:v>43671</c:v>
                </c:pt>
                <c:pt idx="409">
                  <c:v>43672</c:v>
                </c:pt>
                <c:pt idx="410">
                  <c:v>43675</c:v>
                </c:pt>
                <c:pt idx="411">
                  <c:v>43676</c:v>
                </c:pt>
                <c:pt idx="412">
                  <c:v>43677</c:v>
                </c:pt>
                <c:pt idx="413">
                  <c:v>43678</c:v>
                </c:pt>
                <c:pt idx="414">
                  <c:v>43679</c:v>
                </c:pt>
                <c:pt idx="415">
                  <c:v>43682</c:v>
                </c:pt>
                <c:pt idx="416">
                  <c:v>43683</c:v>
                </c:pt>
                <c:pt idx="417">
                  <c:v>43684</c:v>
                </c:pt>
                <c:pt idx="418">
                  <c:v>43685</c:v>
                </c:pt>
                <c:pt idx="419">
                  <c:v>43686</c:v>
                </c:pt>
                <c:pt idx="420">
                  <c:v>43689</c:v>
                </c:pt>
                <c:pt idx="421">
                  <c:v>43690</c:v>
                </c:pt>
                <c:pt idx="422">
                  <c:v>43691</c:v>
                </c:pt>
                <c:pt idx="423">
                  <c:v>43692</c:v>
                </c:pt>
                <c:pt idx="424">
                  <c:v>43693</c:v>
                </c:pt>
                <c:pt idx="425">
                  <c:v>43696</c:v>
                </c:pt>
                <c:pt idx="426">
                  <c:v>43697</c:v>
                </c:pt>
                <c:pt idx="427">
                  <c:v>43698</c:v>
                </c:pt>
                <c:pt idx="428">
                  <c:v>43699</c:v>
                </c:pt>
                <c:pt idx="429">
                  <c:v>43700</c:v>
                </c:pt>
                <c:pt idx="430">
                  <c:v>43703</c:v>
                </c:pt>
                <c:pt idx="431">
                  <c:v>43704</c:v>
                </c:pt>
                <c:pt idx="432">
                  <c:v>43705</c:v>
                </c:pt>
                <c:pt idx="433">
                  <c:v>43706</c:v>
                </c:pt>
                <c:pt idx="434">
                  <c:v>43707</c:v>
                </c:pt>
                <c:pt idx="435">
                  <c:v>43710</c:v>
                </c:pt>
                <c:pt idx="436">
                  <c:v>43711</c:v>
                </c:pt>
                <c:pt idx="437">
                  <c:v>43712</c:v>
                </c:pt>
                <c:pt idx="438">
                  <c:v>43713</c:v>
                </c:pt>
                <c:pt idx="439">
                  <c:v>43714</c:v>
                </c:pt>
                <c:pt idx="440">
                  <c:v>43717</c:v>
                </c:pt>
                <c:pt idx="441">
                  <c:v>43718</c:v>
                </c:pt>
                <c:pt idx="442">
                  <c:v>43719</c:v>
                </c:pt>
                <c:pt idx="443">
                  <c:v>43720</c:v>
                </c:pt>
                <c:pt idx="444">
                  <c:v>43721</c:v>
                </c:pt>
                <c:pt idx="445">
                  <c:v>43724</c:v>
                </c:pt>
                <c:pt idx="446">
                  <c:v>43725</c:v>
                </c:pt>
                <c:pt idx="447">
                  <c:v>43726</c:v>
                </c:pt>
                <c:pt idx="448">
                  <c:v>43727</c:v>
                </c:pt>
                <c:pt idx="449">
                  <c:v>43728</c:v>
                </c:pt>
                <c:pt idx="450">
                  <c:v>43731</c:v>
                </c:pt>
                <c:pt idx="451">
                  <c:v>43732</c:v>
                </c:pt>
                <c:pt idx="452">
                  <c:v>43733</c:v>
                </c:pt>
                <c:pt idx="453">
                  <c:v>43734</c:v>
                </c:pt>
                <c:pt idx="454">
                  <c:v>43735</c:v>
                </c:pt>
                <c:pt idx="455">
                  <c:v>43738</c:v>
                </c:pt>
                <c:pt idx="456">
                  <c:v>43739</c:v>
                </c:pt>
                <c:pt idx="457">
                  <c:v>43740</c:v>
                </c:pt>
                <c:pt idx="458">
                  <c:v>43741</c:v>
                </c:pt>
                <c:pt idx="459">
                  <c:v>43742</c:v>
                </c:pt>
                <c:pt idx="460">
                  <c:v>43745</c:v>
                </c:pt>
                <c:pt idx="461">
                  <c:v>43746</c:v>
                </c:pt>
                <c:pt idx="462">
                  <c:v>43747</c:v>
                </c:pt>
                <c:pt idx="463">
                  <c:v>43748</c:v>
                </c:pt>
                <c:pt idx="464">
                  <c:v>43749</c:v>
                </c:pt>
                <c:pt idx="465">
                  <c:v>43752</c:v>
                </c:pt>
                <c:pt idx="466">
                  <c:v>43753</c:v>
                </c:pt>
                <c:pt idx="467">
                  <c:v>43754</c:v>
                </c:pt>
                <c:pt idx="468">
                  <c:v>43755</c:v>
                </c:pt>
                <c:pt idx="469">
                  <c:v>43756</c:v>
                </c:pt>
                <c:pt idx="470">
                  <c:v>43759</c:v>
                </c:pt>
                <c:pt idx="471">
                  <c:v>43760</c:v>
                </c:pt>
                <c:pt idx="472">
                  <c:v>43761</c:v>
                </c:pt>
                <c:pt idx="473">
                  <c:v>43762</c:v>
                </c:pt>
                <c:pt idx="474">
                  <c:v>43763</c:v>
                </c:pt>
                <c:pt idx="475">
                  <c:v>43766</c:v>
                </c:pt>
                <c:pt idx="476">
                  <c:v>43767</c:v>
                </c:pt>
                <c:pt idx="477">
                  <c:v>43768</c:v>
                </c:pt>
                <c:pt idx="478">
                  <c:v>43769</c:v>
                </c:pt>
                <c:pt idx="479">
                  <c:v>43770</c:v>
                </c:pt>
                <c:pt idx="480">
                  <c:v>43773</c:v>
                </c:pt>
                <c:pt idx="481">
                  <c:v>43774</c:v>
                </c:pt>
                <c:pt idx="482">
                  <c:v>43775</c:v>
                </c:pt>
                <c:pt idx="483">
                  <c:v>43776</c:v>
                </c:pt>
                <c:pt idx="484">
                  <c:v>43777</c:v>
                </c:pt>
                <c:pt idx="485">
                  <c:v>43780</c:v>
                </c:pt>
                <c:pt idx="486">
                  <c:v>43781</c:v>
                </c:pt>
                <c:pt idx="487">
                  <c:v>43782</c:v>
                </c:pt>
                <c:pt idx="488">
                  <c:v>43783</c:v>
                </c:pt>
                <c:pt idx="489">
                  <c:v>43784</c:v>
                </c:pt>
                <c:pt idx="490">
                  <c:v>43787</c:v>
                </c:pt>
                <c:pt idx="491">
                  <c:v>43788</c:v>
                </c:pt>
                <c:pt idx="492">
                  <c:v>43789</c:v>
                </c:pt>
                <c:pt idx="493">
                  <c:v>43790</c:v>
                </c:pt>
                <c:pt idx="494">
                  <c:v>43791</c:v>
                </c:pt>
                <c:pt idx="495">
                  <c:v>43794</c:v>
                </c:pt>
                <c:pt idx="496">
                  <c:v>43795</c:v>
                </c:pt>
                <c:pt idx="497">
                  <c:v>43796</c:v>
                </c:pt>
                <c:pt idx="498">
                  <c:v>43797</c:v>
                </c:pt>
                <c:pt idx="499">
                  <c:v>43798</c:v>
                </c:pt>
                <c:pt idx="500">
                  <c:v>43801</c:v>
                </c:pt>
                <c:pt idx="501">
                  <c:v>43802</c:v>
                </c:pt>
                <c:pt idx="502">
                  <c:v>43803</c:v>
                </c:pt>
                <c:pt idx="503">
                  <c:v>43804</c:v>
                </c:pt>
                <c:pt idx="504">
                  <c:v>43805</c:v>
                </c:pt>
                <c:pt idx="505">
                  <c:v>43808</c:v>
                </c:pt>
                <c:pt idx="506">
                  <c:v>43809</c:v>
                </c:pt>
                <c:pt idx="507">
                  <c:v>43810</c:v>
                </c:pt>
                <c:pt idx="508">
                  <c:v>43811</c:v>
                </c:pt>
                <c:pt idx="509">
                  <c:v>43812</c:v>
                </c:pt>
                <c:pt idx="510">
                  <c:v>43815</c:v>
                </c:pt>
                <c:pt idx="511">
                  <c:v>43816</c:v>
                </c:pt>
                <c:pt idx="512">
                  <c:v>43817</c:v>
                </c:pt>
                <c:pt idx="513">
                  <c:v>43818</c:v>
                </c:pt>
                <c:pt idx="514">
                  <c:v>43819</c:v>
                </c:pt>
                <c:pt idx="515">
                  <c:v>43822</c:v>
                </c:pt>
                <c:pt idx="516">
                  <c:v>43823</c:v>
                </c:pt>
                <c:pt idx="517">
                  <c:v>43824</c:v>
                </c:pt>
                <c:pt idx="518">
                  <c:v>43825</c:v>
                </c:pt>
                <c:pt idx="519">
                  <c:v>43826</c:v>
                </c:pt>
                <c:pt idx="520">
                  <c:v>43829</c:v>
                </c:pt>
                <c:pt idx="521">
                  <c:v>43830</c:v>
                </c:pt>
                <c:pt idx="522">
                  <c:v>43831</c:v>
                </c:pt>
                <c:pt idx="523">
                  <c:v>43832</c:v>
                </c:pt>
                <c:pt idx="524">
                  <c:v>43833</c:v>
                </c:pt>
                <c:pt idx="525">
                  <c:v>43836</c:v>
                </c:pt>
                <c:pt idx="526">
                  <c:v>43837</c:v>
                </c:pt>
                <c:pt idx="527">
                  <c:v>43838</c:v>
                </c:pt>
                <c:pt idx="528">
                  <c:v>43839</c:v>
                </c:pt>
                <c:pt idx="529">
                  <c:v>43840</c:v>
                </c:pt>
                <c:pt idx="530">
                  <c:v>43843</c:v>
                </c:pt>
                <c:pt idx="531">
                  <c:v>43844</c:v>
                </c:pt>
                <c:pt idx="532">
                  <c:v>43845</c:v>
                </c:pt>
                <c:pt idx="533">
                  <c:v>43846</c:v>
                </c:pt>
                <c:pt idx="534">
                  <c:v>43847</c:v>
                </c:pt>
                <c:pt idx="535">
                  <c:v>43850</c:v>
                </c:pt>
                <c:pt idx="536">
                  <c:v>43851</c:v>
                </c:pt>
                <c:pt idx="537">
                  <c:v>43852</c:v>
                </c:pt>
                <c:pt idx="538">
                  <c:v>43853</c:v>
                </c:pt>
                <c:pt idx="539">
                  <c:v>43854</c:v>
                </c:pt>
                <c:pt idx="540">
                  <c:v>43857</c:v>
                </c:pt>
                <c:pt idx="541">
                  <c:v>43858</c:v>
                </c:pt>
                <c:pt idx="542">
                  <c:v>43859</c:v>
                </c:pt>
                <c:pt idx="543">
                  <c:v>43860</c:v>
                </c:pt>
                <c:pt idx="544">
                  <c:v>43861</c:v>
                </c:pt>
                <c:pt idx="545">
                  <c:v>43864</c:v>
                </c:pt>
                <c:pt idx="546">
                  <c:v>43865</c:v>
                </c:pt>
                <c:pt idx="547">
                  <c:v>43866</c:v>
                </c:pt>
                <c:pt idx="548">
                  <c:v>43867</c:v>
                </c:pt>
                <c:pt idx="549">
                  <c:v>43868</c:v>
                </c:pt>
                <c:pt idx="550">
                  <c:v>43871</c:v>
                </c:pt>
                <c:pt idx="551">
                  <c:v>43872</c:v>
                </c:pt>
                <c:pt idx="552">
                  <c:v>43873</c:v>
                </c:pt>
                <c:pt idx="553">
                  <c:v>43874</c:v>
                </c:pt>
                <c:pt idx="554">
                  <c:v>43875</c:v>
                </c:pt>
                <c:pt idx="555">
                  <c:v>43878</c:v>
                </c:pt>
                <c:pt idx="556">
                  <c:v>43879</c:v>
                </c:pt>
                <c:pt idx="557">
                  <c:v>43880</c:v>
                </c:pt>
                <c:pt idx="558">
                  <c:v>43881</c:v>
                </c:pt>
                <c:pt idx="559">
                  <c:v>43882</c:v>
                </c:pt>
                <c:pt idx="560">
                  <c:v>43885</c:v>
                </c:pt>
                <c:pt idx="561">
                  <c:v>43886</c:v>
                </c:pt>
                <c:pt idx="562">
                  <c:v>43887</c:v>
                </c:pt>
                <c:pt idx="563">
                  <c:v>43888</c:v>
                </c:pt>
                <c:pt idx="564">
                  <c:v>43889</c:v>
                </c:pt>
                <c:pt idx="565">
                  <c:v>43892</c:v>
                </c:pt>
                <c:pt idx="566">
                  <c:v>43893</c:v>
                </c:pt>
                <c:pt idx="567">
                  <c:v>43894</c:v>
                </c:pt>
                <c:pt idx="568">
                  <c:v>43895</c:v>
                </c:pt>
                <c:pt idx="569">
                  <c:v>43896</c:v>
                </c:pt>
                <c:pt idx="570">
                  <c:v>43899</c:v>
                </c:pt>
                <c:pt idx="571">
                  <c:v>43900</c:v>
                </c:pt>
                <c:pt idx="572">
                  <c:v>43901</c:v>
                </c:pt>
                <c:pt idx="573">
                  <c:v>43902</c:v>
                </c:pt>
                <c:pt idx="574">
                  <c:v>43903</c:v>
                </c:pt>
                <c:pt idx="575">
                  <c:v>43906</c:v>
                </c:pt>
                <c:pt idx="576">
                  <c:v>43907</c:v>
                </c:pt>
                <c:pt idx="577">
                  <c:v>43908</c:v>
                </c:pt>
                <c:pt idx="578">
                  <c:v>43909</c:v>
                </c:pt>
                <c:pt idx="579">
                  <c:v>43910</c:v>
                </c:pt>
                <c:pt idx="580">
                  <c:v>43913</c:v>
                </c:pt>
                <c:pt idx="581">
                  <c:v>43914</c:v>
                </c:pt>
                <c:pt idx="582">
                  <c:v>43915</c:v>
                </c:pt>
                <c:pt idx="583">
                  <c:v>43916</c:v>
                </c:pt>
                <c:pt idx="584">
                  <c:v>43917</c:v>
                </c:pt>
                <c:pt idx="585">
                  <c:v>43920</c:v>
                </c:pt>
                <c:pt idx="586">
                  <c:v>43921</c:v>
                </c:pt>
                <c:pt idx="587">
                  <c:v>43922</c:v>
                </c:pt>
                <c:pt idx="588">
                  <c:v>43923</c:v>
                </c:pt>
                <c:pt idx="589">
                  <c:v>43924</c:v>
                </c:pt>
                <c:pt idx="590">
                  <c:v>43927</c:v>
                </c:pt>
                <c:pt idx="591">
                  <c:v>43928</c:v>
                </c:pt>
                <c:pt idx="592">
                  <c:v>43929</c:v>
                </c:pt>
                <c:pt idx="593">
                  <c:v>43930</c:v>
                </c:pt>
                <c:pt idx="594">
                  <c:v>43931</c:v>
                </c:pt>
                <c:pt idx="595">
                  <c:v>43934</c:v>
                </c:pt>
                <c:pt idx="596">
                  <c:v>43935</c:v>
                </c:pt>
                <c:pt idx="597">
                  <c:v>43936</c:v>
                </c:pt>
                <c:pt idx="598">
                  <c:v>43937</c:v>
                </c:pt>
                <c:pt idx="599">
                  <c:v>43938</c:v>
                </c:pt>
                <c:pt idx="600">
                  <c:v>43941</c:v>
                </c:pt>
                <c:pt idx="601">
                  <c:v>43942</c:v>
                </c:pt>
                <c:pt idx="602">
                  <c:v>43943</c:v>
                </c:pt>
                <c:pt idx="603">
                  <c:v>43944</c:v>
                </c:pt>
                <c:pt idx="604">
                  <c:v>43945</c:v>
                </c:pt>
                <c:pt idx="605">
                  <c:v>43948</c:v>
                </c:pt>
                <c:pt idx="606">
                  <c:v>43949</c:v>
                </c:pt>
                <c:pt idx="607">
                  <c:v>43950</c:v>
                </c:pt>
                <c:pt idx="608">
                  <c:v>43951</c:v>
                </c:pt>
                <c:pt idx="609">
                  <c:v>43952</c:v>
                </c:pt>
                <c:pt idx="610">
                  <c:v>43955</c:v>
                </c:pt>
                <c:pt idx="611">
                  <c:v>43956</c:v>
                </c:pt>
                <c:pt idx="612">
                  <c:v>43957</c:v>
                </c:pt>
                <c:pt idx="613">
                  <c:v>43958</c:v>
                </c:pt>
                <c:pt idx="614">
                  <c:v>43959</c:v>
                </c:pt>
                <c:pt idx="615">
                  <c:v>43962</c:v>
                </c:pt>
                <c:pt idx="616">
                  <c:v>43963</c:v>
                </c:pt>
                <c:pt idx="617">
                  <c:v>43964</c:v>
                </c:pt>
                <c:pt idx="618">
                  <c:v>43965</c:v>
                </c:pt>
                <c:pt idx="619">
                  <c:v>43966</c:v>
                </c:pt>
                <c:pt idx="620">
                  <c:v>43969</c:v>
                </c:pt>
                <c:pt idx="621">
                  <c:v>43970</c:v>
                </c:pt>
                <c:pt idx="622">
                  <c:v>43971</c:v>
                </c:pt>
                <c:pt idx="623">
                  <c:v>43972</c:v>
                </c:pt>
                <c:pt idx="624">
                  <c:v>43973</c:v>
                </c:pt>
                <c:pt idx="625">
                  <c:v>43976</c:v>
                </c:pt>
                <c:pt idx="626">
                  <c:v>43977</c:v>
                </c:pt>
                <c:pt idx="627">
                  <c:v>43978</c:v>
                </c:pt>
                <c:pt idx="628">
                  <c:v>43979</c:v>
                </c:pt>
                <c:pt idx="629">
                  <c:v>43980</c:v>
                </c:pt>
                <c:pt idx="630">
                  <c:v>43983</c:v>
                </c:pt>
                <c:pt idx="631">
                  <c:v>43984</c:v>
                </c:pt>
                <c:pt idx="632">
                  <c:v>43985</c:v>
                </c:pt>
                <c:pt idx="633">
                  <c:v>43986</c:v>
                </c:pt>
                <c:pt idx="634">
                  <c:v>43987</c:v>
                </c:pt>
                <c:pt idx="635">
                  <c:v>43990</c:v>
                </c:pt>
                <c:pt idx="636">
                  <c:v>43991</c:v>
                </c:pt>
                <c:pt idx="637">
                  <c:v>43992</c:v>
                </c:pt>
                <c:pt idx="638">
                  <c:v>43993</c:v>
                </c:pt>
                <c:pt idx="639">
                  <c:v>43994</c:v>
                </c:pt>
                <c:pt idx="640">
                  <c:v>43997</c:v>
                </c:pt>
                <c:pt idx="641">
                  <c:v>43998</c:v>
                </c:pt>
                <c:pt idx="642">
                  <c:v>43999</c:v>
                </c:pt>
                <c:pt idx="643">
                  <c:v>44000</c:v>
                </c:pt>
                <c:pt idx="644">
                  <c:v>44001</c:v>
                </c:pt>
                <c:pt idx="645">
                  <c:v>44004</c:v>
                </c:pt>
                <c:pt idx="646">
                  <c:v>44005</c:v>
                </c:pt>
                <c:pt idx="647">
                  <c:v>44006</c:v>
                </c:pt>
                <c:pt idx="648">
                  <c:v>44007</c:v>
                </c:pt>
                <c:pt idx="649">
                  <c:v>44008</c:v>
                </c:pt>
                <c:pt idx="650">
                  <c:v>44011</c:v>
                </c:pt>
                <c:pt idx="651">
                  <c:v>44012</c:v>
                </c:pt>
                <c:pt idx="652">
                  <c:v>44013</c:v>
                </c:pt>
                <c:pt idx="653">
                  <c:v>44014</c:v>
                </c:pt>
                <c:pt idx="654">
                  <c:v>44015</c:v>
                </c:pt>
                <c:pt idx="655">
                  <c:v>44018</c:v>
                </c:pt>
                <c:pt idx="656">
                  <c:v>44019</c:v>
                </c:pt>
                <c:pt idx="657">
                  <c:v>44020</c:v>
                </c:pt>
                <c:pt idx="658">
                  <c:v>44021</c:v>
                </c:pt>
                <c:pt idx="659">
                  <c:v>44022</c:v>
                </c:pt>
                <c:pt idx="660">
                  <c:v>44025</c:v>
                </c:pt>
                <c:pt idx="661">
                  <c:v>44026</c:v>
                </c:pt>
                <c:pt idx="662">
                  <c:v>44027</c:v>
                </c:pt>
                <c:pt idx="663">
                  <c:v>44028</c:v>
                </c:pt>
                <c:pt idx="664">
                  <c:v>44029</c:v>
                </c:pt>
                <c:pt idx="665">
                  <c:v>44032</c:v>
                </c:pt>
                <c:pt idx="666">
                  <c:v>44033</c:v>
                </c:pt>
                <c:pt idx="667">
                  <c:v>44034</c:v>
                </c:pt>
                <c:pt idx="668">
                  <c:v>44035</c:v>
                </c:pt>
                <c:pt idx="669">
                  <c:v>44036</c:v>
                </c:pt>
                <c:pt idx="670">
                  <c:v>44039</c:v>
                </c:pt>
                <c:pt idx="671">
                  <c:v>44040</c:v>
                </c:pt>
                <c:pt idx="672">
                  <c:v>44041</c:v>
                </c:pt>
                <c:pt idx="673">
                  <c:v>44042</c:v>
                </c:pt>
                <c:pt idx="674">
                  <c:v>44043</c:v>
                </c:pt>
                <c:pt idx="675">
                  <c:v>44046</c:v>
                </c:pt>
                <c:pt idx="676">
                  <c:v>44047</c:v>
                </c:pt>
                <c:pt idx="677">
                  <c:v>44048</c:v>
                </c:pt>
                <c:pt idx="678">
                  <c:v>44049</c:v>
                </c:pt>
                <c:pt idx="679">
                  <c:v>44050</c:v>
                </c:pt>
                <c:pt idx="680">
                  <c:v>44053</c:v>
                </c:pt>
                <c:pt idx="681">
                  <c:v>44054</c:v>
                </c:pt>
                <c:pt idx="682">
                  <c:v>44055</c:v>
                </c:pt>
                <c:pt idx="683">
                  <c:v>44056</c:v>
                </c:pt>
                <c:pt idx="684">
                  <c:v>44057</c:v>
                </c:pt>
                <c:pt idx="685">
                  <c:v>44060</c:v>
                </c:pt>
                <c:pt idx="686">
                  <c:v>44061</c:v>
                </c:pt>
                <c:pt idx="687">
                  <c:v>44062</c:v>
                </c:pt>
                <c:pt idx="688">
                  <c:v>44063</c:v>
                </c:pt>
                <c:pt idx="689">
                  <c:v>44064</c:v>
                </c:pt>
                <c:pt idx="690">
                  <c:v>44067</c:v>
                </c:pt>
                <c:pt idx="691">
                  <c:v>44068</c:v>
                </c:pt>
                <c:pt idx="692">
                  <c:v>44069</c:v>
                </c:pt>
                <c:pt idx="693">
                  <c:v>44070</c:v>
                </c:pt>
                <c:pt idx="694">
                  <c:v>44071</c:v>
                </c:pt>
                <c:pt idx="695">
                  <c:v>44074</c:v>
                </c:pt>
                <c:pt idx="696">
                  <c:v>44075</c:v>
                </c:pt>
                <c:pt idx="697">
                  <c:v>44076</c:v>
                </c:pt>
                <c:pt idx="698">
                  <c:v>44077</c:v>
                </c:pt>
                <c:pt idx="699">
                  <c:v>44078</c:v>
                </c:pt>
                <c:pt idx="700">
                  <c:v>44081</c:v>
                </c:pt>
                <c:pt idx="701">
                  <c:v>44082</c:v>
                </c:pt>
                <c:pt idx="702">
                  <c:v>44083</c:v>
                </c:pt>
                <c:pt idx="703">
                  <c:v>44084</c:v>
                </c:pt>
                <c:pt idx="704">
                  <c:v>44085</c:v>
                </c:pt>
                <c:pt idx="705">
                  <c:v>44088</c:v>
                </c:pt>
                <c:pt idx="706">
                  <c:v>44089</c:v>
                </c:pt>
                <c:pt idx="707">
                  <c:v>44090</c:v>
                </c:pt>
                <c:pt idx="708">
                  <c:v>44091</c:v>
                </c:pt>
                <c:pt idx="709">
                  <c:v>44092</c:v>
                </c:pt>
                <c:pt idx="710">
                  <c:v>44095</c:v>
                </c:pt>
                <c:pt idx="711">
                  <c:v>44096</c:v>
                </c:pt>
                <c:pt idx="712">
                  <c:v>44097</c:v>
                </c:pt>
                <c:pt idx="713">
                  <c:v>44098</c:v>
                </c:pt>
                <c:pt idx="714">
                  <c:v>44099</c:v>
                </c:pt>
                <c:pt idx="715">
                  <c:v>44102</c:v>
                </c:pt>
                <c:pt idx="716">
                  <c:v>44103</c:v>
                </c:pt>
                <c:pt idx="717">
                  <c:v>44104</c:v>
                </c:pt>
                <c:pt idx="718">
                  <c:v>44105</c:v>
                </c:pt>
                <c:pt idx="719">
                  <c:v>44106</c:v>
                </c:pt>
                <c:pt idx="720">
                  <c:v>44109</c:v>
                </c:pt>
                <c:pt idx="721">
                  <c:v>44110</c:v>
                </c:pt>
                <c:pt idx="722">
                  <c:v>44111</c:v>
                </c:pt>
                <c:pt idx="723">
                  <c:v>44112</c:v>
                </c:pt>
                <c:pt idx="724">
                  <c:v>44113</c:v>
                </c:pt>
                <c:pt idx="725">
                  <c:v>44116</c:v>
                </c:pt>
                <c:pt idx="726">
                  <c:v>44117</c:v>
                </c:pt>
                <c:pt idx="727">
                  <c:v>44118</c:v>
                </c:pt>
                <c:pt idx="728">
                  <c:v>44119</c:v>
                </c:pt>
                <c:pt idx="729">
                  <c:v>44120</c:v>
                </c:pt>
                <c:pt idx="730">
                  <c:v>44123</c:v>
                </c:pt>
                <c:pt idx="731">
                  <c:v>44124</c:v>
                </c:pt>
                <c:pt idx="732">
                  <c:v>44125</c:v>
                </c:pt>
                <c:pt idx="733">
                  <c:v>44126</c:v>
                </c:pt>
                <c:pt idx="734">
                  <c:v>44127</c:v>
                </c:pt>
                <c:pt idx="735">
                  <c:v>44130</c:v>
                </c:pt>
                <c:pt idx="736">
                  <c:v>44131</c:v>
                </c:pt>
                <c:pt idx="737">
                  <c:v>44132</c:v>
                </c:pt>
                <c:pt idx="738">
                  <c:v>44133</c:v>
                </c:pt>
                <c:pt idx="739">
                  <c:v>44134</c:v>
                </c:pt>
                <c:pt idx="740">
                  <c:v>44137</c:v>
                </c:pt>
                <c:pt idx="741">
                  <c:v>44138</c:v>
                </c:pt>
                <c:pt idx="742">
                  <c:v>44139</c:v>
                </c:pt>
                <c:pt idx="743">
                  <c:v>44140</c:v>
                </c:pt>
                <c:pt idx="744">
                  <c:v>44141</c:v>
                </c:pt>
                <c:pt idx="745">
                  <c:v>44144</c:v>
                </c:pt>
                <c:pt idx="746">
                  <c:v>44145</c:v>
                </c:pt>
                <c:pt idx="747">
                  <c:v>44146</c:v>
                </c:pt>
                <c:pt idx="748">
                  <c:v>44147</c:v>
                </c:pt>
                <c:pt idx="749">
                  <c:v>44148</c:v>
                </c:pt>
                <c:pt idx="750">
                  <c:v>44151</c:v>
                </c:pt>
                <c:pt idx="751">
                  <c:v>44152</c:v>
                </c:pt>
                <c:pt idx="752">
                  <c:v>44153</c:v>
                </c:pt>
                <c:pt idx="753">
                  <c:v>44154</c:v>
                </c:pt>
                <c:pt idx="754">
                  <c:v>44155</c:v>
                </c:pt>
                <c:pt idx="755">
                  <c:v>44158</c:v>
                </c:pt>
                <c:pt idx="756">
                  <c:v>44159</c:v>
                </c:pt>
                <c:pt idx="757">
                  <c:v>44160</c:v>
                </c:pt>
                <c:pt idx="758">
                  <c:v>44161</c:v>
                </c:pt>
                <c:pt idx="759">
                  <c:v>44162</c:v>
                </c:pt>
                <c:pt idx="760">
                  <c:v>44165</c:v>
                </c:pt>
                <c:pt idx="761">
                  <c:v>44166</c:v>
                </c:pt>
                <c:pt idx="762">
                  <c:v>44167</c:v>
                </c:pt>
                <c:pt idx="763">
                  <c:v>44168</c:v>
                </c:pt>
                <c:pt idx="764">
                  <c:v>44169</c:v>
                </c:pt>
                <c:pt idx="765">
                  <c:v>44172</c:v>
                </c:pt>
                <c:pt idx="766">
                  <c:v>44173</c:v>
                </c:pt>
                <c:pt idx="767">
                  <c:v>44174</c:v>
                </c:pt>
                <c:pt idx="768">
                  <c:v>44175</c:v>
                </c:pt>
                <c:pt idx="769">
                  <c:v>44176</c:v>
                </c:pt>
                <c:pt idx="770">
                  <c:v>44179</c:v>
                </c:pt>
                <c:pt idx="771">
                  <c:v>44180</c:v>
                </c:pt>
                <c:pt idx="772">
                  <c:v>44181</c:v>
                </c:pt>
                <c:pt idx="773">
                  <c:v>44182</c:v>
                </c:pt>
                <c:pt idx="774">
                  <c:v>44183</c:v>
                </c:pt>
                <c:pt idx="775">
                  <c:v>44186</c:v>
                </c:pt>
                <c:pt idx="776">
                  <c:v>44187</c:v>
                </c:pt>
                <c:pt idx="777">
                  <c:v>44188</c:v>
                </c:pt>
                <c:pt idx="778">
                  <c:v>44189</c:v>
                </c:pt>
                <c:pt idx="779">
                  <c:v>44190</c:v>
                </c:pt>
                <c:pt idx="780">
                  <c:v>44193</c:v>
                </c:pt>
                <c:pt idx="781">
                  <c:v>44194</c:v>
                </c:pt>
                <c:pt idx="782">
                  <c:v>44195</c:v>
                </c:pt>
                <c:pt idx="783">
                  <c:v>44196</c:v>
                </c:pt>
                <c:pt idx="784">
                  <c:v>44197</c:v>
                </c:pt>
                <c:pt idx="785">
                  <c:v>44200</c:v>
                </c:pt>
                <c:pt idx="786">
                  <c:v>44201</c:v>
                </c:pt>
                <c:pt idx="787">
                  <c:v>44202</c:v>
                </c:pt>
                <c:pt idx="788">
                  <c:v>44203</c:v>
                </c:pt>
                <c:pt idx="789">
                  <c:v>44204</c:v>
                </c:pt>
                <c:pt idx="790">
                  <c:v>44207</c:v>
                </c:pt>
                <c:pt idx="791">
                  <c:v>44208</c:v>
                </c:pt>
                <c:pt idx="792">
                  <c:v>44209</c:v>
                </c:pt>
                <c:pt idx="793">
                  <c:v>44210</c:v>
                </c:pt>
                <c:pt idx="794">
                  <c:v>44211</c:v>
                </c:pt>
                <c:pt idx="795">
                  <c:v>44214</c:v>
                </c:pt>
                <c:pt idx="796">
                  <c:v>44215</c:v>
                </c:pt>
                <c:pt idx="797">
                  <c:v>44216</c:v>
                </c:pt>
                <c:pt idx="798">
                  <c:v>44217</c:v>
                </c:pt>
                <c:pt idx="799">
                  <c:v>44218</c:v>
                </c:pt>
                <c:pt idx="800">
                  <c:v>44221</c:v>
                </c:pt>
                <c:pt idx="801">
                  <c:v>44222</c:v>
                </c:pt>
                <c:pt idx="802">
                  <c:v>44223</c:v>
                </c:pt>
                <c:pt idx="803">
                  <c:v>44224</c:v>
                </c:pt>
                <c:pt idx="804">
                  <c:v>44225</c:v>
                </c:pt>
                <c:pt idx="805">
                  <c:v>44228</c:v>
                </c:pt>
                <c:pt idx="806">
                  <c:v>44229</c:v>
                </c:pt>
                <c:pt idx="807">
                  <c:v>44230</c:v>
                </c:pt>
                <c:pt idx="808">
                  <c:v>44231</c:v>
                </c:pt>
                <c:pt idx="809">
                  <c:v>44232</c:v>
                </c:pt>
                <c:pt idx="810">
                  <c:v>44235</c:v>
                </c:pt>
                <c:pt idx="811">
                  <c:v>44236</c:v>
                </c:pt>
                <c:pt idx="812">
                  <c:v>44237</c:v>
                </c:pt>
                <c:pt idx="813">
                  <c:v>44238</c:v>
                </c:pt>
                <c:pt idx="814">
                  <c:v>44239</c:v>
                </c:pt>
                <c:pt idx="815">
                  <c:v>44242</c:v>
                </c:pt>
                <c:pt idx="816">
                  <c:v>44243</c:v>
                </c:pt>
                <c:pt idx="817">
                  <c:v>44244</c:v>
                </c:pt>
                <c:pt idx="818">
                  <c:v>44245</c:v>
                </c:pt>
                <c:pt idx="819">
                  <c:v>44246</c:v>
                </c:pt>
                <c:pt idx="820">
                  <c:v>44249</c:v>
                </c:pt>
                <c:pt idx="821">
                  <c:v>44250</c:v>
                </c:pt>
                <c:pt idx="822">
                  <c:v>44251</c:v>
                </c:pt>
                <c:pt idx="823">
                  <c:v>44252</c:v>
                </c:pt>
                <c:pt idx="824">
                  <c:v>44253</c:v>
                </c:pt>
                <c:pt idx="825">
                  <c:v>44256</c:v>
                </c:pt>
                <c:pt idx="826">
                  <c:v>44257</c:v>
                </c:pt>
                <c:pt idx="827">
                  <c:v>44258</c:v>
                </c:pt>
                <c:pt idx="828">
                  <c:v>44259</c:v>
                </c:pt>
                <c:pt idx="829">
                  <c:v>44260</c:v>
                </c:pt>
                <c:pt idx="830">
                  <c:v>44263</c:v>
                </c:pt>
                <c:pt idx="831">
                  <c:v>44264</c:v>
                </c:pt>
                <c:pt idx="832">
                  <c:v>44265</c:v>
                </c:pt>
                <c:pt idx="833">
                  <c:v>44266</c:v>
                </c:pt>
                <c:pt idx="834">
                  <c:v>44267</c:v>
                </c:pt>
                <c:pt idx="835">
                  <c:v>44270</c:v>
                </c:pt>
                <c:pt idx="836">
                  <c:v>44271</c:v>
                </c:pt>
                <c:pt idx="837">
                  <c:v>44272</c:v>
                </c:pt>
                <c:pt idx="838">
                  <c:v>44273</c:v>
                </c:pt>
                <c:pt idx="839">
                  <c:v>44274</c:v>
                </c:pt>
                <c:pt idx="840">
                  <c:v>44277</c:v>
                </c:pt>
                <c:pt idx="841">
                  <c:v>44278</c:v>
                </c:pt>
                <c:pt idx="842">
                  <c:v>44279</c:v>
                </c:pt>
                <c:pt idx="843">
                  <c:v>44280</c:v>
                </c:pt>
                <c:pt idx="844">
                  <c:v>44281</c:v>
                </c:pt>
                <c:pt idx="845">
                  <c:v>44284</c:v>
                </c:pt>
                <c:pt idx="846">
                  <c:v>44285</c:v>
                </c:pt>
                <c:pt idx="847">
                  <c:v>44286</c:v>
                </c:pt>
                <c:pt idx="848">
                  <c:v>44287</c:v>
                </c:pt>
                <c:pt idx="849">
                  <c:v>44288</c:v>
                </c:pt>
                <c:pt idx="850">
                  <c:v>44291</c:v>
                </c:pt>
                <c:pt idx="851">
                  <c:v>44292</c:v>
                </c:pt>
                <c:pt idx="852">
                  <c:v>44293</c:v>
                </c:pt>
                <c:pt idx="853">
                  <c:v>44294</c:v>
                </c:pt>
                <c:pt idx="854">
                  <c:v>44295</c:v>
                </c:pt>
                <c:pt idx="855">
                  <c:v>44298</c:v>
                </c:pt>
                <c:pt idx="856">
                  <c:v>44299</c:v>
                </c:pt>
                <c:pt idx="857">
                  <c:v>44300</c:v>
                </c:pt>
                <c:pt idx="858">
                  <c:v>44301</c:v>
                </c:pt>
                <c:pt idx="859">
                  <c:v>44302</c:v>
                </c:pt>
                <c:pt idx="860">
                  <c:v>44305</c:v>
                </c:pt>
                <c:pt idx="861">
                  <c:v>44306</c:v>
                </c:pt>
                <c:pt idx="862">
                  <c:v>44307</c:v>
                </c:pt>
                <c:pt idx="863">
                  <c:v>44308</c:v>
                </c:pt>
                <c:pt idx="864">
                  <c:v>44309</c:v>
                </c:pt>
                <c:pt idx="865">
                  <c:v>44312</c:v>
                </c:pt>
                <c:pt idx="866">
                  <c:v>44313</c:v>
                </c:pt>
                <c:pt idx="867">
                  <c:v>44314</c:v>
                </c:pt>
                <c:pt idx="868">
                  <c:v>44315</c:v>
                </c:pt>
                <c:pt idx="869">
                  <c:v>44316</c:v>
                </c:pt>
                <c:pt idx="870">
                  <c:v>44319</c:v>
                </c:pt>
                <c:pt idx="871">
                  <c:v>44320</c:v>
                </c:pt>
                <c:pt idx="872">
                  <c:v>44321</c:v>
                </c:pt>
                <c:pt idx="873">
                  <c:v>44322</c:v>
                </c:pt>
                <c:pt idx="874">
                  <c:v>44323</c:v>
                </c:pt>
                <c:pt idx="875">
                  <c:v>44326</c:v>
                </c:pt>
                <c:pt idx="876">
                  <c:v>44327</c:v>
                </c:pt>
                <c:pt idx="877">
                  <c:v>44328</c:v>
                </c:pt>
                <c:pt idx="878">
                  <c:v>44329</c:v>
                </c:pt>
                <c:pt idx="879">
                  <c:v>44330</c:v>
                </c:pt>
                <c:pt idx="880">
                  <c:v>44333</c:v>
                </c:pt>
                <c:pt idx="881">
                  <c:v>44334</c:v>
                </c:pt>
                <c:pt idx="882">
                  <c:v>44335</c:v>
                </c:pt>
                <c:pt idx="883">
                  <c:v>44336</c:v>
                </c:pt>
                <c:pt idx="884">
                  <c:v>44337</c:v>
                </c:pt>
                <c:pt idx="885">
                  <c:v>44340</c:v>
                </c:pt>
                <c:pt idx="886">
                  <c:v>44341</c:v>
                </c:pt>
                <c:pt idx="887">
                  <c:v>44342</c:v>
                </c:pt>
                <c:pt idx="888">
                  <c:v>44343</c:v>
                </c:pt>
                <c:pt idx="889">
                  <c:v>44344</c:v>
                </c:pt>
                <c:pt idx="890">
                  <c:v>44347</c:v>
                </c:pt>
                <c:pt idx="891">
                  <c:v>44348</c:v>
                </c:pt>
                <c:pt idx="892">
                  <c:v>44349</c:v>
                </c:pt>
                <c:pt idx="893">
                  <c:v>44350</c:v>
                </c:pt>
                <c:pt idx="894">
                  <c:v>44351</c:v>
                </c:pt>
                <c:pt idx="895">
                  <c:v>44354</c:v>
                </c:pt>
                <c:pt idx="896">
                  <c:v>44355</c:v>
                </c:pt>
                <c:pt idx="897">
                  <c:v>44356</c:v>
                </c:pt>
                <c:pt idx="898">
                  <c:v>44357</c:v>
                </c:pt>
                <c:pt idx="899">
                  <c:v>44358</c:v>
                </c:pt>
                <c:pt idx="900">
                  <c:v>44361</c:v>
                </c:pt>
                <c:pt idx="901">
                  <c:v>44362</c:v>
                </c:pt>
                <c:pt idx="902">
                  <c:v>44363</c:v>
                </c:pt>
                <c:pt idx="903">
                  <c:v>44364</c:v>
                </c:pt>
                <c:pt idx="904">
                  <c:v>44365</c:v>
                </c:pt>
                <c:pt idx="905">
                  <c:v>44368</c:v>
                </c:pt>
                <c:pt idx="906">
                  <c:v>44369</c:v>
                </c:pt>
                <c:pt idx="907">
                  <c:v>44370</c:v>
                </c:pt>
                <c:pt idx="908">
                  <c:v>44371</c:v>
                </c:pt>
                <c:pt idx="909">
                  <c:v>44372</c:v>
                </c:pt>
                <c:pt idx="910">
                  <c:v>44375</c:v>
                </c:pt>
                <c:pt idx="911">
                  <c:v>44376</c:v>
                </c:pt>
                <c:pt idx="912">
                  <c:v>44377</c:v>
                </c:pt>
                <c:pt idx="913">
                  <c:v>44378</c:v>
                </c:pt>
                <c:pt idx="914">
                  <c:v>44379</c:v>
                </c:pt>
                <c:pt idx="915">
                  <c:v>44382</c:v>
                </c:pt>
                <c:pt idx="916">
                  <c:v>44383</c:v>
                </c:pt>
                <c:pt idx="917">
                  <c:v>44384</c:v>
                </c:pt>
                <c:pt idx="918">
                  <c:v>44385</c:v>
                </c:pt>
                <c:pt idx="919">
                  <c:v>44386</c:v>
                </c:pt>
                <c:pt idx="920">
                  <c:v>44389</c:v>
                </c:pt>
                <c:pt idx="921">
                  <c:v>44390</c:v>
                </c:pt>
                <c:pt idx="922">
                  <c:v>44391</c:v>
                </c:pt>
                <c:pt idx="923">
                  <c:v>44392</c:v>
                </c:pt>
                <c:pt idx="924">
                  <c:v>44393</c:v>
                </c:pt>
                <c:pt idx="925">
                  <c:v>44396</c:v>
                </c:pt>
                <c:pt idx="926">
                  <c:v>44397</c:v>
                </c:pt>
                <c:pt idx="927">
                  <c:v>44398</c:v>
                </c:pt>
                <c:pt idx="928">
                  <c:v>44399</c:v>
                </c:pt>
                <c:pt idx="929">
                  <c:v>44400</c:v>
                </c:pt>
                <c:pt idx="930">
                  <c:v>44403</c:v>
                </c:pt>
                <c:pt idx="931">
                  <c:v>44404</c:v>
                </c:pt>
                <c:pt idx="932">
                  <c:v>44405</c:v>
                </c:pt>
                <c:pt idx="933">
                  <c:v>44406</c:v>
                </c:pt>
                <c:pt idx="934">
                  <c:v>44407</c:v>
                </c:pt>
                <c:pt idx="935">
                  <c:v>44410</c:v>
                </c:pt>
                <c:pt idx="936">
                  <c:v>44411</c:v>
                </c:pt>
                <c:pt idx="937">
                  <c:v>44412</c:v>
                </c:pt>
                <c:pt idx="938">
                  <c:v>44413</c:v>
                </c:pt>
                <c:pt idx="939">
                  <c:v>44414</c:v>
                </c:pt>
                <c:pt idx="940">
                  <c:v>44417</c:v>
                </c:pt>
                <c:pt idx="941">
                  <c:v>44418</c:v>
                </c:pt>
                <c:pt idx="942">
                  <c:v>44419</c:v>
                </c:pt>
                <c:pt idx="943">
                  <c:v>44420</c:v>
                </c:pt>
                <c:pt idx="944">
                  <c:v>44421</c:v>
                </c:pt>
                <c:pt idx="945">
                  <c:v>44424</c:v>
                </c:pt>
                <c:pt idx="946">
                  <c:v>44425</c:v>
                </c:pt>
                <c:pt idx="947">
                  <c:v>44426</c:v>
                </c:pt>
                <c:pt idx="948">
                  <c:v>44427</c:v>
                </c:pt>
                <c:pt idx="949">
                  <c:v>44428</c:v>
                </c:pt>
                <c:pt idx="950">
                  <c:v>44431</c:v>
                </c:pt>
                <c:pt idx="951">
                  <c:v>44432</c:v>
                </c:pt>
                <c:pt idx="952">
                  <c:v>44433</c:v>
                </c:pt>
                <c:pt idx="953">
                  <c:v>44434</c:v>
                </c:pt>
                <c:pt idx="954">
                  <c:v>44435</c:v>
                </c:pt>
                <c:pt idx="955">
                  <c:v>44438</c:v>
                </c:pt>
                <c:pt idx="956">
                  <c:v>44439</c:v>
                </c:pt>
                <c:pt idx="957">
                  <c:v>44440</c:v>
                </c:pt>
                <c:pt idx="958">
                  <c:v>44441</c:v>
                </c:pt>
                <c:pt idx="959">
                  <c:v>44442</c:v>
                </c:pt>
                <c:pt idx="960">
                  <c:v>44445</c:v>
                </c:pt>
                <c:pt idx="961">
                  <c:v>44446</c:v>
                </c:pt>
                <c:pt idx="962">
                  <c:v>44447</c:v>
                </c:pt>
                <c:pt idx="963">
                  <c:v>44448</c:v>
                </c:pt>
                <c:pt idx="964">
                  <c:v>44449</c:v>
                </c:pt>
                <c:pt idx="965">
                  <c:v>44452</c:v>
                </c:pt>
                <c:pt idx="966">
                  <c:v>44453</c:v>
                </c:pt>
                <c:pt idx="967">
                  <c:v>44454</c:v>
                </c:pt>
                <c:pt idx="968">
                  <c:v>44455</c:v>
                </c:pt>
                <c:pt idx="969">
                  <c:v>44456</c:v>
                </c:pt>
                <c:pt idx="970">
                  <c:v>44459</c:v>
                </c:pt>
                <c:pt idx="971">
                  <c:v>44460</c:v>
                </c:pt>
                <c:pt idx="972">
                  <c:v>44461</c:v>
                </c:pt>
                <c:pt idx="973">
                  <c:v>44462</c:v>
                </c:pt>
                <c:pt idx="974">
                  <c:v>44463</c:v>
                </c:pt>
                <c:pt idx="975">
                  <c:v>44466</c:v>
                </c:pt>
                <c:pt idx="976">
                  <c:v>44467</c:v>
                </c:pt>
                <c:pt idx="977">
                  <c:v>44468</c:v>
                </c:pt>
                <c:pt idx="978">
                  <c:v>44469</c:v>
                </c:pt>
                <c:pt idx="979">
                  <c:v>44470</c:v>
                </c:pt>
                <c:pt idx="980">
                  <c:v>44473</c:v>
                </c:pt>
                <c:pt idx="981">
                  <c:v>44474</c:v>
                </c:pt>
                <c:pt idx="982">
                  <c:v>44475</c:v>
                </c:pt>
                <c:pt idx="983">
                  <c:v>44476</c:v>
                </c:pt>
                <c:pt idx="984">
                  <c:v>44477</c:v>
                </c:pt>
                <c:pt idx="985">
                  <c:v>44480</c:v>
                </c:pt>
                <c:pt idx="986">
                  <c:v>44481</c:v>
                </c:pt>
                <c:pt idx="987">
                  <c:v>44482</c:v>
                </c:pt>
                <c:pt idx="988">
                  <c:v>44483</c:v>
                </c:pt>
                <c:pt idx="989">
                  <c:v>44484</c:v>
                </c:pt>
                <c:pt idx="990">
                  <c:v>44487</c:v>
                </c:pt>
                <c:pt idx="991">
                  <c:v>44488</c:v>
                </c:pt>
                <c:pt idx="992">
                  <c:v>44489</c:v>
                </c:pt>
                <c:pt idx="993">
                  <c:v>44490</c:v>
                </c:pt>
                <c:pt idx="994">
                  <c:v>44491</c:v>
                </c:pt>
                <c:pt idx="995">
                  <c:v>44494</c:v>
                </c:pt>
                <c:pt idx="996">
                  <c:v>44495</c:v>
                </c:pt>
                <c:pt idx="997">
                  <c:v>44496</c:v>
                </c:pt>
                <c:pt idx="998">
                  <c:v>44497</c:v>
                </c:pt>
                <c:pt idx="999">
                  <c:v>44498</c:v>
                </c:pt>
                <c:pt idx="1000">
                  <c:v>44501</c:v>
                </c:pt>
                <c:pt idx="1001">
                  <c:v>44502</c:v>
                </c:pt>
                <c:pt idx="1002">
                  <c:v>44503</c:v>
                </c:pt>
                <c:pt idx="1003">
                  <c:v>44504</c:v>
                </c:pt>
                <c:pt idx="1004">
                  <c:v>44505</c:v>
                </c:pt>
                <c:pt idx="1005">
                  <c:v>44508</c:v>
                </c:pt>
                <c:pt idx="1006">
                  <c:v>44509</c:v>
                </c:pt>
                <c:pt idx="1007">
                  <c:v>44510</c:v>
                </c:pt>
                <c:pt idx="1008">
                  <c:v>44511</c:v>
                </c:pt>
                <c:pt idx="1009">
                  <c:v>44512</c:v>
                </c:pt>
                <c:pt idx="1010">
                  <c:v>44515</c:v>
                </c:pt>
                <c:pt idx="1011">
                  <c:v>44516</c:v>
                </c:pt>
                <c:pt idx="1012">
                  <c:v>44517</c:v>
                </c:pt>
                <c:pt idx="1013">
                  <c:v>44518</c:v>
                </c:pt>
                <c:pt idx="1014">
                  <c:v>44519</c:v>
                </c:pt>
                <c:pt idx="1015">
                  <c:v>44522</c:v>
                </c:pt>
                <c:pt idx="1016">
                  <c:v>44523</c:v>
                </c:pt>
                <c:pt idx="1017">
                  <c:v>44524</c:v>
                </c:pt>
                <c:pt idx="1018">
                  <c:v>44525</c:v>
                </c:pt>
                <c:pt idx="1019">
                  <c:v>44526</c:v>
                </c:pt>
                <c:pt idx="1020">
                  <c:v>44529</c:v>
                </c:pt>
                <c:pt idx="1021">
                  <c:v>44530</c:v>
                </c:pt>
                <c:pt idx="1022">
                  <c:v>44531</c:v>
                </c:pt>
                <c:pt idx="1023">
                  <c:v>44532</c:v>
                </c:pt>
                <c:pt idx="1024">
                  <c:v>44533</c:v>
                </c:pt>
                <c:pt idx="1025">
                  <c:v>44536</c:v>
                </c:pt>
                <c:pt idx="1026">
                  <c:v>44537</c:v>
                </c:pt>
                <c:pt idx="1027">
                  <c:v>44538</c:v>
                </c:pt>
                <c:pt idx="1028">
                  <c:v>44539</c:v>
                </c:pt>
                <c:pt idx="1029">
                  <c:v>44540</c:v>
                </c:pt>
                <c:pt idx="1030">
                  <c:v>44543</c:v>
                </c:pt>
                <c:pt idx="1031">
                  <c:v>44544</c:v>
                </c:pt>
                <c:pt idx="1032">
                  <c:v>44545</c:v>
                </c:pt>
                <c:pt idx="1033">
                  <c:v>44554</c:v>
                </c:pt>
                <c:pt idx="1034">
                  <c:v>44561</c:v>
                </c:pt>
                <c:pt idx="1035">
                  <c:v>44568</c:v>
                </c:pt>
                <c:pt idx="1036">
                  <c:v>44575</c:v>
                </c:pt>
                <c:pt idx="1037">
                  <c:v>44582</c:v>
                </c:pt>
                <c:pt idx="1038">
                  <c:v>44589</c:v>
                </c:pt>
                <c:pt idx="1039">
                  <c:v>44596</c:v>
                </c:pt>
                <c:pt idx="1040">
                  <c:v>44603</c:v>
                </c:pt>
                <c:pt idx="1041">
                  <c:v>44610</c:v>
                </c:pt>
                <c:pt idx="1042">
                  <c:v>44617</c:v>
                </c:pt>
                <c:pt idx="1043">
                  <c:v>44624</c:v>
                </c:pt>
                <c:pt idx="1044">
                  <c:v>44631</c:v>
                </c:pt>
                <c:pt idx="1045">
                  <c:v>44638</c:v>
                </c:pt>
                <c:pt idx="1046">
                  <c:v>44645</c:v>
                </c:pt>
                <c:pt idx="1047">
                  <c:v>44652</c:v>
                </c:pt>
                <c:pt idx="1048">
                  <c:v>44659</c:v>
                </c:pt>
                <c:pt idx="1049">
                  <c:v>44666</c:v>
                </c:pt>
                <c:pt idx="1050">
                  <c:v>44673</c:v>
                </c:pt>
                <c:pt idx="1051">
                  <c:v>44680</c:v>
                </c:pt>
                <c:pt idx="1052">
                  <c:v>44687</c:v>
                </c:pt>
                <c:pt idx="1053">
                  <c:v>44694</c:v>
                </c:pt>
                <c:pt idx="1054">
                  <c:v>44701</c:v>
                </c:pt>
                <c:pt idx="1055">
                  <c:v>44708</c:v>
                </c:pt>
                <c:pt idx="1056">
                  <c:v>44715</c:v>
                </c:pt>
                <c:pt idx="1057">
                  <c:v>44722</c:v>
                </c:pt>
                <c:pt idx="1058">
                  <c:v>44729</c:v>
                </c:pt>
                <c:pt idx="1059">
                  <c:v>44736</c:v>
                </c:pt>
                <c:pt idx="1060">
                  <c:v>44743</c:v>
                </c:pt>
                <c:pt idx="1061">
                  <c:v>44750</c:v>
                </c:pt>
                <c:pt idx="1062">
                  <c:v>44757</c:v>
                </c:pt>
                <c:pt idx="1063">
                  <c:v>44764</c:v>
                </c:pt>
                <c:pt idx="1064">
                  <c:v>44771</c:v>
                </c:pt>
                <c:pt idx="1065">
                  <c:v>44778</c:v>
                </c:pt>
                <c:pt idx="1066">
                  <c:v>44785</c:v>
                </c:pt>
                <c:pt idx="1067">
                  <c:v>44792</c:v>
                </c:pt>
                <c:pt idx="1068">
                  <c:v>44799</c:v>
                </c:pt>
                <c:pt idx="1069">
                  <c:v>44806</c:v>
                </c:pt>
                <c:pt idx="1070">
                  <c:v>44813</c:v>
                </c:pt>
                <c:pt idx="1071">
                  <c:v>44820</c:v>
                </c:pt>
                <c:pt idx="1072">
                  <c:v>44827</c:v>
                </c:pt>
                <c:pt idx="1073">
                  <c:v>44834</c:v>
                </c:pt>
                <c:pt idx="1074">
                  <c:v>44841</c:v>
                </c:pt>
                <c:pt idx="1075">
                  <c:v>44848</c:v>
                </c:pt>
                <c:pt idx="1076">
                  <c:v>44855</c:v>
                </c:pt>
                <c:pt idx="1077">
                  <c:v>44862</c:v>
                </c:pt>
                <c:pt idx="1078">
                  <c:v>44869</c:v>
                </c:pt>
                <c:pt idx="1079">
                  <c:v>44876</c:v>
                </c:pt>
                <c:pt idx="1080">
                  <c:v>44883</c:v>
                </c:pt>
                <c:pt idx="1081">
                  <c:v>44890</c:v>
                </c:pt>
                <c:pt idx="1082">
                  <c:v>44897</c:v>
                </c:pt>
                <c:pt idx="1083">
                  <c:v>44904</c:v>
                </c:pt>
                <c:pt idx="1084">
                  <c:v>44911</c:v>
                </c:pt>
                <c:pt idx="1085">
                  <c:v>44918</c:v>
                </c:pt>
                <c:pt idx="1086">
                  <c:v>44925</c:v>
                </c:pt>
                <c:pt idx="1087">
                  <c:v>44932</c:v>
                </c:pt>
              </c:numCache>
            </c:numRef>
          </c:cat>
          <c:val>
            <c:numRef>
              <c:f>Graph!$B$2:$B$2000</c:f>
              <c:numCache>
                <c:formatCode>#,##0</c:formatCode>
                <c:ptCount val="1999"/>
                <c:pt idx="0">
                  <c:v>1287</c:v>
                </c:pt>
                <c:pt idx="1">
                  <c:v>1335</c:v>
                </c:pt>
                <c:pt idx="2">
                  <c:v>1344</c:v>
                </c:pt>
                <c:pt idx="3">
                  <c:v>1333</c:v>
                </c:pt>
                <c:pt idx="4">
                  <c:v>1333</c:v>
                </c:pt>
                <c:pt idx="5">
                  <c:v>1339</c:v>
                </c:pt>
                <c:pt idx="6">
                  <c:v>1357</c:v>
                </c:pt>
                <c:pt idx="7">
                  <c:v>1344</c:v>
                </c:pt>
                <c:pt idx="8">
                  <c:v>1340</c:v>
                </c:pt>
                <c:pt idx="9">
                  <c:v>1330</c:v>
                </c:pt>
                <c:pt idx="10">
                  <c:v>1321</c:v>
                </c:pt>
                <c:pt idx="11">
                  <c:v>1324</c:v>
                </c:pt>
                <c:pt idx="12">
                  <c:v>1320</c:v>
                </c:pt>
                <c:pt idx="13">
                  <c:v>1309</c:v>
                </c:pt>
                <c:pt idx="14">
                  <c:v>1307</c:v>
                </c:pt>
                <c:pt idx="15">
                  <c:v>1322</c:v>
                </c:pt>
                <c:pt idx="16">
                  <c:v>1349</c:v>
                </c:pt>
                <c:pt idx="17">
                  <c:v>1322</c:v>
                </c:pt>
                <c:pt idx="18">
                  <c:v>1351</c:v>
                </c:pt>
                <c:pt idx="19">
                  <c:v>1350</c:v>
                </c:pt>
                <c:pt idx="20">
                  <c:v>1369</c:v>
                </c:pt>
                <c:pt idx="21">
                  <c:v>1366</c:v>
                </c:pt>
                <c:pt idx="22">
                  <c:v>1351</c:v>
                </c:pt>
                <c:pt idx="23">
                  <c:v>1331</c:v>
                </c:pt>
                <c:pt idx="24">
                  <c:v>1344</c:v>
                </c:pt>
                <c:pt idx="25">
                  <c:v>1366</c:v>
                </c:pt>
                <c:pt idx="26">
                  <c:v>1409</c:v>
                </c:pt>
                <c:pt idx="27">
                  <c:v>1425</c:v>
                </c:pt>
                <c:pt idx="28">
                  <c:v>1420</c:v>
                </c:pt>
                <c:pt idx="29">
                  <c:v>1403</c:v>
                </c:pt>
                <c:pt idx="30">
                  <c:v>1369</c:v>
                </c:pt>
                <c:pt idx="31">
                  <c:v>1383</c:v>
                </c:pt>
                <c:pt idx="32">
                  <c:v>1368</c:v>
                </c:pt>
                <c:pt idx="33">
                  <c:v>1390</c:v>
                </c:pt>
                <c:pt idx="34">
                  <c:v>1383</c:v>
                </c:pt>
                <c:pt idx="35">
                  <c:v>1391</c:v>
                </c:pt>
                <c:pt idx="36">
                  <c:v>1391</c:v>
                </c:pt>
                <c:pt idx="37">
                  <c:v>1394</c:v>
                </c:pt>
                <c:pt idx="38">
                  <c:v>1420</c:v>
                </c:pt>
                <c:pt idx="39">
                  <c:v>1409</c:v>
                </c:pt>
                <c:pt idx="40">
                  <c:v>1393</c:v>
                </c:pt>
                <c:pt idx="41">
                  <c:v>1382</c:v>
                </c:pt>
                <c:pt idx="42">
                  <c:v>1381</c:v>
                </c:pt>
                <c:pt idx="43">
                  <c:v>1299</c:v>
                </c:pt>
                <c:pt idx="44">
                  <c:v>1272</c:v>
                </c:pt>
                <c:pt idx="45">
                  <c:v>1273</c:v>
                </c:pt>
                <c:pt idx="46">
                  <c:v>1265</c:v>
                </c:pt>
                <c:pt idx="47">
                  <c:v>1253</c:v>
                </c:pt>
                <c:pt idx="48">
                  <c:v>1254</c:v>
                </c:pt>
                <c:pt idx="49">
                  <c:v>1253</c:v>
                </c:pt>
                <c:pt idx="50">
                  <c:v>1232</c:v>
                </c:pt>
                <c:pt idx="51">
                  <c:v>1218</c:v>
                </c:pt>
                <c:pt idx="52">
                  <c:v>1211</c:v>
                </c:pt>
                <c:pt idx="53">
                  <c:v>1173</c:v>
                </c:pt>
                <c:pt idx="54">
                  <c:v>1175</c:v>
                </c:pt>
                <c:pt idx="55">
                  <c:v>1174</c:v>
                </c:pt>
                <c:pt idx="56">
                  <c:v>1172</c:v>
                </c:pt>
                <c:pt idx="57">
                  <c:v>1157</c:v>
                </c:pt>
                <c:pt idx="58">
                  <c:v>1133</c:v>
                </c:pt>
                <c:pt idx="59">
                  <c:v>1133</c:v>
                </c:pt>
                <c:pt idx="60">
                  <c:v>1150</c:v>
                </c:pt>
                <c:pt idx="61">
                  <c:v>1129</c:v>
                </c:pt>
                <c:pt idx="62">
                  <c:v>1139</c:v>
                </c:pt>
                <c:pt idx="63">
                  <c:v>1132</c:v>
                </c:pt>
                <c:pt idx="64">
                  <c:v>1124</c:v>
                </c:pt>
                <c:pt idx="65">
                  <c:v>1129</c:v>
                </c:pt>
                <c:pt idx="66">
                  <c:v>1023</c:v>
                </c:pt>
                <c:pt idx="67">
                  <c:v>1026</c:v>
                </c:pt>
                <c:pt idx="68">
                  <c:v>1027</c:v>
                </c:pt>
                <c:pt idx="69">
                  <c:v>1045</c:v>
                </c:pt>
                <c:pt idx="70">
                  <c:v>1076</c:v>
                </c:pt>
                <c:pt idx="71">
                  <c:v>1079</c:v>
                </c:pt>
                <c:pt idx="72">
                  <c:v>1074</c:v>
                </c:pt>
                <c:pt idx="73">
                  <c:v>1088</c:v>
                </c:pt>
                <c:pt idx="74">
                  <c:v>1088</c:v>
                </c:pt>
                <c:pt idx="75">
                  <c:v>1133</c:v>
                </c:pt>
                <c:pt idx="76">
                  <c:v>1119</c:v>
                </c:pt>
                <c:pt idx="77">
                  <c:v>1113</c:v>
                </c:pt>
                <c:pt idx="78">
                  <c:v>1127</c:v>
                </c:pt>
                <c:pt idx="79">
                  <c:v>1124</c:v>
                </c:pt>
                <c:pt idx="80">
                  <c:v>1137</c:v>
                </c:pt>
                <c:pt idx="81">
                  <c:v>1126</c:v>
                </c:pt>
                <c:pt idx="82">
                  <c:v>1128</c:v>
                </c:pt>
                <c:pt idx="83">
                  <c:v>1139</c:v>
                </c:pt>
                <c:pt idx="84">
                  <c:v>1131</c:v>
                </c:pt>
                <c:pt idx="85">
                  <c:v>1145</c:v>
                </c:pt>
                <c:pt idx="86">
                  <c:v>1109</c:v>
                </c:pt>
                <c:pt idx="87">
                  <c:v>1253</c:v>
                </c:pt>
                <c:pt idx="88">
                  <c:v>1267</c:v>
                </c:pt>
                <c:pt idx="89">
                  <c:v>1264</c:v>
                </c:pt>
                <c:pt idx="90">
                  <c:v>1241</c:v>
                </c:pt>
                <c:pt idx="91">
                  <c:v>1269</c:v>
                </c:pt>
                <c:pt idx="92">
                  <c:v>1273</c:v>
                </c:pt>
                <c:pt idx="93">
                  <c:v>1265</c:v>
                </c:pt>
                <c:pt idx="94">
                  <c:v>1257</c:v>
                </c:pt>
                <c:pt idx="95">
                  <c:v>1262</c:v>
                </c:pt>
                <c:pt idx="96">
                  <c:v>1239</c:v>
                </c:pt>
                <c:pt idx="97">
                  <c:v>1249</c:v>
                </c:pt>
                <c:pt idx="98">
                  <c:v>1244</c:v>
                </c:pt>
                <c:pt idx="99">
                  <c:v>1246</c:v>
                </c:pt>
                <c:pt idx="100">
                  <c:v>1265</c:v>
                </c:pt>
                <c:pt idx="101">
                  <c:v>1233</c:v>
                </c:pt>
                <c:pt idx="102">
                  <c:v>1223</c:v>
                </c:pt>
                <c:pt idx="103">
                  <c:v>1226</c:v>
                </c:pt>
                <c:pt idx="104">
                  <c:v>1227</c:v>
                </c:pt>
                <c:pt idx="105">
                  <c:v>1232</c:v>
                </c:pt>
                <c:pt idx="106">
                  <c:v>1237</c:v>
                </c:pt>
                <c:pt idx="107">
                  <c:v>1234</c:v>
                </c:pt>
                <c:pt idx="108">
                  <c:v>1228</c:v>
                </c:pt>
                <c:pt idx="109">
                  <c:v>1205</c:v>
                </c:pt>
                <c:pt idx="110">
                  <c:v>1306</c:v>
                </c:pt>
                <c:pt idx="111">
                  <c:v>1325</c:v>
                </c:pt>
                <c:pt idx="112">
                  <c:v>1338</c:v>
                </c:pt>
                <c:pt idx="113">
                  <c:v>1330</c:v>
                </c:pt>
                <c:pt idx="114">
                  <c:v>1330</c:v>
                </c:pt>
                <c:pt idx="115">
                  <c:v>1326</c:v>
                </c:pt>
                <c:pt idx="116">
                  <c:v>1303</c:v>
                </c:pt>
                <c:pt idx="117">
                  <c:v>1301</c:v>
                </c:pt>
                <c:pt idx="118">
                  <c:v>1291</c:v>
                </c:pt>
                <c:pt idx="119">
                  <c:v>1269</c:v>
                </c:pt>
                <c:pt idx="120">
                  <c:v>1276</c:v>
                </c:pt>
                <c:pt idx="121">
                  <c:v>1277</c:v>
                </c:pt>
                <c:pt idx="122">
                  <c:v>1277</c:v>
                </c:pt>
                <c:pt idx="123">
                  <c:v>1281</c:v>
                </c:pt>
                <c:pt idx="124">
                  <c:v>1273</c:v>
                </c:pt>
                <c:pt idx="125">
                  <c:v>1255</c:v>
                </c:pt>
                <c:pt idx="126">
                  <c:v>1258</c:v>
                </c:pt>
                <c:pt idx="127">
                  <c:v>1251</c:v>
                </c:pt>
                <c:pt idx="128">
                  <c:v>1253</c:v>
                </c:pt>
                <c:pt idx="129">
                  <c:v>1259</c:v>
                </c:pt>
                <c:pt idx="130">
                  <c:v>1532</c:v>
                </c:pt>
                <c:pt idx="131">
                  <c:v>1523</c:v>
                </c:pt>
                <c:pt idx="132">
                  <c:v>1492</c:v>
                </c:pt>
                <c:pt idx="133">
                  <c:v>1445</c:v>
                </c:pt>
                <c:pt idx="134">
                  <c:v>1439</c:v>
                </c:pt>
                <c:pt idx="135">
                  <c:v>1467</c:v>
                </c:pt>
                <c:pt idx="136">
                  <c:v>1448</c:v>
                </c:pt>
                <c:pt idx="137">
                  <c:v>1434</c:v>
                </c:pt>
                <c:pt idx="138">
                  <c:v>1441</c:v>
                </c:pt>
                <c:pt idx="139">
                  <c:v>1443</c:v>
                </c:pt>
                <c:pt idx="140">
                  <c:v>1429</c:v>
                </c:pt>
                <c:pt idx="141">
                  <c:v>1413</c:v>
                </c:pt>
                <c:pt idx="142">
                  <c:v>1407</c:v>
                </c:pt>
                <c:pt idx="143">
                  <c:v>1414</c:v>
                </c:pt>
                <c:pt idx="144">
                  <c:v>1406</c:v>
                </c:pt>
                <c:pt idx="145">
                  <c:v>1416</c:v>
                </c:pt>
                <c:pt idx="146">
                  <c:v>1426</c:v>
                </c:pt>
                <c:pt idx="147">
                  <c:v>1440</c:v>
                </c:pt>
                <c:pt idx="148">
                  <c:v>1441</c:v>
                </c:pt>
                <c:pt idx="149">
                  <c:v>1438</c:v>
                </c:pt>
                <c:pt idx="150">
                  <c:v>1432</c:v>
                </c:pt>
                <c:pt idx="151">
                  <c:v>1429</c:v>
                </c:pt>
                <c:pt idx="152">
                  <c:v>1536</c:v>
                </c:pt>
                <c:pt idx="153">
                  <c:v>1605</c:v>
                </c:pt>
                <c:pt idx="154">
                  <c:v>1593</c:v>
                </c:pt>
                <c:pt idx="155">
                  <c:v>1597</c:v>
                </c:pt>
                <c:pt idx="156">
                  <c:v>1608</c:v>
                </c:pt>
                <c:pt idx="157">
                  <c:v>1606</c:v>
                </c:pt>
                <c:pt idx="158">
                  <c:v>1596</c:v>
                </c:pt>
                <c:pt idx="159">
                  <c:v>1594</c:v>
                </c:pt>
                <c:pt idx="160">
                  <c:v>1582</c:v>
                </c:pt>
                <c:pt idx="161">
                  <c:v>1559</c:v>
                </c:pt>
                <c:pt idx="162">
                  <c:v>1563</c:v>
                </c:pt>
                <c:pt idx="163">
                  <c:v>1579</c:v>
                </c:pt>
                <c:pt idx="164">
                  <c:v>1605</c:v>
                </c:pt>
                <c:pt idx="165">
                  <c:v>1619</c:v>
                </c:pt>
                <c:pt idx="166">
                  <c:v>1613</c:v>
                </c:pt>
                <c:pt idx="167">
                  <c:v>1620</c:v>
                </c:pt>
                <c:pt idx="168">
                  <c:v>1618</c:v>
                </c:pt>
                <c:pt idx="169">
                  <c:v>1621</c:v>
                </c:pt>
                <c:pt idx="170">
                  <c:v>1629</c:v>
                </c:pt>
                <c:pt idx="171">
                  <c:v>1620</c:v>
                </c:pt>
                <c:pt idx="172">
                  <c:v>1619</c:v>
                </c:pt>
                <c:pt idx="173">
                  <c:v>1615</c:v>
                </c:pt>
                <c:pt idx="174">
                  <c:v>1612</c:v>
                </c:pt>
                <c:pt idx="175">
                  <c:v>1718</c:v>
                </c:pt>
                <c:pt idx="176">
                  <c:v>1740</c:v>
                </c:pt>
                <c:pt idx="177">
                  <c:v>1712</c:v>
                </c:pt>
                <c:pt idx="178">
                  <c:v>1705</c:v>
                </c:pt>
                <c:pt idx="179">
                  <c:v>1695</c:v>
                </c:pt>
                <c:pt idx="180">
                  <c:v>1648</c:v>
                </c:pt>
                <c:pt idx="181">
                  <c:v>1641</c:v>
                </c:pt>
                <c:pt idx="182">
                  <c:v>1642</c:v>
                </c:pt>
                <c:pt idx="183">
                  <c:v>1651</c:v>
                </c:pt>
                <c:pt idx="184">
                  <c:v>1647</c:v>
                </c:pt>
                <c:pt idx="185">
                  <c:v>1651</c:v>
                </c:pt>
                <c:pt idx="186">
                  <c:v>1653</c:v>
                </c:pt>
                <c:pt idx="187">
                  <c:v>1638</c:v>
                </c:pt>
                <c:pt idx="188">
                  <c:v>1636</c:v>
                </c:pt>
                <c:pt idx="189">
                  <c:v>1631</c:v>
                </c:pt>
                <c:pt idx="190">
                  <c:v>1625</c:v>
                </c:pt>
                <c:pt idx="191">
                  <c:v>1649</c:v>
                </c:pt>
                <c:pt idx="192">
                  <c:v>1649</c:v>
                </c:pt>
                <c:pt idx="193">
                  <c:v>1622</c:v>
                </c:pt>
                <c:pt idx="194">
                  <c:v>1624</c:v>
                </c:pt>
                <c:pt idx="195">
                  <c:v>1624</c:v>
                </c:pt>
                <c:pt idx="196">
                  <c:v>1625</c:v>
                </c:pt>
                <c:pt idx="197">
                  <c:v>1610</c:v>
                </c:pt>
                <c:pt idx="198">
                  <c:v>1611</c:v>
                </c:pt>
                <c:pt idx="199">
                  <c:v>1607</c:v>
                </c:pt>
                <c:pt idx="200">
                  <c:v>1593</c:v>
                </c:pt>
                <c:pt idx="201">
                  <c:v>1607</c:v>
                </c:pt>
                <c:pt idx="202">
                  <c:v>1610</c:v>
                </c:pt>
                <c:pt idx="203">
                  <c:v>1577</c:v>
                </c:pt>
                <c:pt idx="204">
                  <c:v>1570</c:v>
                </c:pt>
                <c:pt idx="205">
                  <c:v>1394</c:v>
                </c:pt>
                <c:pt idx="206">
                  <c:v>1599</c:v>
                </c:pt>
                <c:pt idx="207">
                  <c:v>1598</c:v>
                </c:pt>
                <c:pt idx="208">
                  <c:v>1598</c:v>
                </c:pt>
                <c:pt idx="209">
                  <c:v>1595</c:v>
                </c:pt>
                <c:pt idx="210">
                  <c:v>1599</c:v>
                </c:pt>
                <c:pt idx="211">
                  <c:v>1596</c:v>
                </c:pt>
                <c:pt idx="212">
                  <c:v>1602</c:v>
                </c:pt>
                <c:pt idx="213">
                  <c:v>1606</c:v>
                </c:pt>
                <c:pt idx="214">
                  <c:v>1609</c:v>
                </c:pt>
                <c:pt idx="215">
                  <c:v>1604</c:v>
                </c:pt>
                <c:pt idx="216">
                  <c:v>1597</c:v>
                </c:pt>
                <c:pt idx="217">
                  <c:v>1598</c:v>
                </c:pt>
                <c:pt idx="218">
                  <c:v>1667</c:v>
                </c:pt>
                <c:pt idx="219">
                  <c:v>1699</c:v>
                </c:pt>
                <c:pt idx="220">
                  <c:v>1691</c:v>
                </c:pt>
                <c:pt idx="221">
                  <c:v>1690</c:v>
                </c:pt>
                <c:pt idx="222">
                  <c:v>1686</c:v>
                </c:pt>
                <c:pt idx="223">
                  <c:v>1665</c:v>
                </c:pt>
                <c:pt idx="224">
                  <c:v>1662</c:v>
                </c:pt>
                <c:pt idx="225">
                  <c:v>1634</c:v>
                </c:pt>
                <c:pt idx="226">
                  <c:v>1621</c:v>
                </c:pt>
                <c:pt idx="227">
                  <c:v>1639</c:v>
                </c:pt>
                <c:pt idx="228">
                  <c:v>1619</c:v>
                </c:pt>
                <c:pt idx="229">
                  <c:v>1651</c:v>
                </c:pt>
                <c:pt idx="230">
                  <c:v>1645</c:v>
                </c:pt>
                <c:pt idx="231">
                  <c:v>1641</c:v>
                </c:pt>
                <c:pt idx="232">
                  <c:v>1631</c:v>
                </c:pt>
                <c:pt idx="233">
                  <c:v>1636</c:v>
                </c:pt>
                <c:pt idx="234">
                  <c:v>1616</c:v>
                </c:pt>
                <c:pt idx="235">
                  <c:v>1613</c:v>
                </c:pt>
                <c:pt idx="236">
                  <c:v>1583</c:v>
                </c:pt>
                <c:pt idx="237">
                  <c:v>1621</c:v>
                </c:pt>
                <c:pt idx="238">
                  <c:v>1579</c:v>
                </c:pt>
                <c:pt idx="239">
                  <c:v>1575</c:v>
                </c:pt>
                <c:pt idx="240">
                  <c:v>1575</c:v>
                </c:pt>
                <c:pt idx="241">
                  <c:v>1801</c:v>
                </c:pt>
                <c:pt idx="242">
                  <c:v>1642</c:v>
                </c:pt>
                <c:pt idx="243">
                  <c:v>1602</c:v>
                </c:pt>
                <c:pt idx="244">
                  <c:v>1595</c:v>
                </c:pt>
                <c:pt idx="245">
                  <c:v>1601</c:v>
                </c:pt>
                <c:pt idx="246">
                  <c:v>1535</c:v>
                </c:pt>
                <c:pt idx="247">
                  <c:v>1532</c:v>
                </c:pt>
                <c:pt idx="248">
                  <c:v>1527</c:v>
                </c:pt>
                <c:pt idx="249">
                  <c:v>1517</c:v>
                </c:pt>
                <c:pt idx="250">
                  <c:v>1465</c:v>
                </c:pt>
                <c:pt idx="251">
                  <c:v>1436</c:v>
                </c:pt>
                <c:pt idx="252">
                  <c:v>1417</c:v>
                </c:pt>
                <c:pt idx="253">
                  <c:v>1435</c:v>
                </c:pt>
                <c:pt idx="254">
                  <c:v>1440</c:v>
                </c:pt>
                <c:pt idx="255">
                  <c:v>1411</c:v>
                </c:pt>
                <c:pt idx="256">
                  <c:v>1422</c:v>
                </c:pt>
                <c:pt idx="257">
                  <c:v>1418</c:v>
                </c:pt>
                <c:pt idx="258">
                  <c:v>1404</c:v>
                </c:pt>
                <c:pt idx="259">
                  <c:v>1417</c:v>
                </c:pt>
                <c:pt idx="260">
                  <c:v>1414</c:v>
                </c:pt>
                <c:pt idx="261">
                  <c:v>1487</c:v>
                </c:pt>
                <c:pt idx="262">
                  <c:v>1553</c:v>
                </c:pt>
                <c:pt idx="263">
                  <c:v>1550</c:v>
                </c:pt>
                <c:pt idx="264">
                  <c:v>1569</c:v>
                </c:pt>
                <c:pt idx="265">
                  <c:v>1598</c:v>
                </c:pt>
                <c:pt idx="266">
                  <c:v>1589</c:v>
                </c:pt>
                <c:pt idx="267">
                  <c:v>1553</c:v>
                </c:pt>
                <c:pt idx="268">
                  <c:v>1528</c:v>
                </c:pt>
                <c:pt idx="269">
                  <c:v>1528</c:v>
                </c:pt>
                <c:pt idx="270">
                  <c:v>1528</c:v>
                </c:pt>
                <c:pt idx="271">
                  <c:v>1487</c:v>
                </c:pt>
                <c:pt idx="272">
                  <c:v>1631</c:v>
                </c:pt>
                <c:pt idx="273">
                  <c:v>1609</c:v>
                </c:pt>
                <c:pt idx="274">
                  <c:v>1621</c:v>
                </c:pt>
                <c:pt idx="275">
                  <c:v>1601</c:v>
                </c:pt>
                <c:pt idx="276">
                  <c:v>1596</c:v>
                </c:pt>
                <c:pt idx="277">
                  <c:v>1612</c:v>
                </c:pt>
                <c:pt idx="278">
                  <c:v>1612</c:v>
                </c:pt>
                <c:pt idx="279">
                  <c:v>1592</c:v>
                </c:pt>
                <c:pt idx="280">
                  <c:v>1604</c:v>
                </c:pt>
                <c:pt idx="281">
                  <c:v>1583</c:v>
                </c:pt>
                <c:pt idx="282">
                  <c:v>1597</c:v>
                </c:pt>
                <c:pt idx="283">
                  <c:v>1585</c:v>
                </c:pt>
                <c:pt idx="284">
                  <c:v>1572</c:v>
                </c:pt>
                <c:pt idx="285">
                  <c:v>1562</c:v>
                </c:pt>
                <c:pt idx="286">
                  <c:v>1541</c:v>
                </c:pt>
                <c:pt idx="287">
                  <c:v>1530</c:v>
                </c:pt>
                <c:pt idx="288">
                  <c:v>1531</c:v>
                </c:pt>
                <c:pt idx="289">
                  <c:v>1536</c:v>
                </c:pt>
                <c:pt idx="290">
                  <c:v>1573</c:v>
                </c:pt>
                <c:pt idx="291">
                  <c:v>1589</c:v>
                </c:pt>
                <c:pt idx="292">
                  <c:v>1586</c:v>
                </c:pt>
                <c:pt idx="293">
                  <c:v>1580</c:v>
                </c:pt>
                <c:pt idx="294">
                  <c:v>1541</c:v>
                </c:pt>
                <c:pt idx="295">
                  <c:v>1518</c:v>
                </c:pt>
                <c:pt idx="296">
                  <c:v>1510</c:v>
                </c:pt>
                <c:pt idx="297">
                  <c:v>1512</c:v>
                </c:pt>
                <c:pt idx="298">
                  <c:v>1514</c:v>
                </c:pt>
                <c:pt idx="299">
                  <c:v>1504</c:v>
                </c:pt>
                <c:pt idx="300">
                  <c:v>1508</c:v>
                </c:pt>
                <c:pt idx="301">
                  <c:v>1493</c:v>
                </c:pt>
                <c:pt idx="302">
                  <c:v>1473</c:v>
                </c:pt>
                <c:pt idx="303">
                  <c:v>1463</c:v>
                </c:pt>
                <c:pt idx="304">
                  <c:v>1472</c:v>
                </c:pt>
                <c:pt idx="305">
                  <c:v>1450</c:v>
                </c:pt>
                <c:pt idx="306">
                  <c:v>1431</c:v>
                </c:pt>
                <c:pt idx="307">
                  <c:v>1424</c:v>
                </c:pt>
                <c:pt idx="308">
                  <c:v>1397</c:v>
                </c:pt>
                <c:pt idx="309">
                  <c:v>1397</c:v>
                </c:pt>
                <c:pt idx="310">
                  <c:v>1397</c:v>
                </c:pt>
                <c:pt idx="311">
                  <c:v>1380</c:v>
                </c:pt>
                <c:pt idx="312">
                  <c:v>1367</c:v>
                </c:pt>
                <c:pt idx="313">
                  <c:v>1340</c:v>
                </c:pt>
                <c:pt idx="314">
                  <c:v>1303</c:v>
                </c:pt>
                <c:pt idx="315">
                  <c:v>1295</c:v>
                </c:pt>
                <c:pt idx="316">
                  <c:v>1286</c:v>
                </c:pt>
                <c:pt idx="317">
                  <c:v>1276</c:v>
                </c:pt>
                <c:pt idx="318">
                  <c:v>1277</c:v>
                </c:pt>
                <c:pt idx="319">
                  <c:v>1265</c:v>
                </c:pt>
                <c:pt idx="320">
                  <c:v>1315</c:v>
                </c:pt>
                <c:pt idx="321">
                  <c:v>1293</c:v>
                </c:pt>
                <c:pt idx="322">
                  <c:v>1303</c:v>
                </c:pt>
                <c:pt idx="323">
                  <c:v>1300</c:v>
                </c:pt>
                <c:pt idx="324">
                  <c:v>1289</c:v>
                </c:pt>
                <c:pt idx="325">
                  <c:v>1283</c:v>
                </c:pt>
                <c:pt idx="326">
                  <c:v>1408</c:v>
                </c:pt>
                <c:pt idx="327">
                  <c:v>1406</c:v>
                </c:pt>
                <c:pt idx="328">
                  <c:v>1394</c:v>
                </c:pt>
                <c:pt idx="329">
                  <c:v>1386</c:v>
                </c:pt>
                <c:pt idx="330">
                  <c:v>1382</c:v>
                </c:pt>
                <c:pt idx="331">
                  <c:v>1381</c:v>
                </c:pt>
                <c:pt idx="332">
                  <c:v>1367</c:v>
                </c:pt>
                <c:pt idx="333">
                  <c:v>1382</c:v>
                </c:pt>
                <c:pt idx="334">
                  <c:v>1380</c:v>
                </c:pt>
                <c:pt idx="335">
                  <c:v>1312</c:v>
                </c:pt>
                <c:pt idx="336">
                  <c:v>1338</c:v>
                </c:pt>
                <c:pt idx="337">
                  <c:v>1341</c:v>
                </c:pt>
                <c:pt idx="338">
                  <c:v>1335</c:v>
                </c:pt>
                <c:pt idx="339">
                  <c:v>1343</c:v>
                </c:pt>
                <c:pt idx="340">
                  <c:v>1344</c:v>
                </c:pt>
                <c:pt idx="341">
                  <c:v>1338</c:v>
                </c:pt>
                <c:pt idx="342">
                  <c:v>1328</c:v>
                </c:pt>
                <c:pt idx="343">
                  <c:v>1330</c:v>
                </c:pt>
                <c:pt idx="344">
                  <c:v>1332</c:v>
                </c:pt>
                <c:pt idx="345">
                  <c:v>1342</c:v>
                </c:pt>
                <c:pt idx="346">
                  <c:v>1345</c:v>
                </c:pt>
                <c:pt idx="347">
                  <c:v>1427</c:v>
                </c:pt>
                <c:pt idx="348">
                  <c:v>1418</c:v>
                </c:pt>
                <c:pt idx="349">
                  <c:v>1409</c:v>
                </c:pt>
                <c:pt idx="350">
                  <c:v>1410</c:v>
                </c:pt>
                <c:pt idx="351">
                  <c:v>1419</c:v>
                </c:pt>
                <c:pt idx="352">
                  <c:v>1420</c:v>
                </c:pt>
                <c:pt idx="353">
                  <c:v>1397</c:v>
                </c:pt>
                <c:pt idx="354">
                  <c:v>1390</c:v>
                </c:pt>
                <c:pt idx="355">
                  <c:v>1405</c:v>
                </c:pt>
                <c:pt idx="356">
                  <c:v>1406</c:v>
                </c:pt>
                <c:pt idx="357">
                  <c:v>1372</c:v>
                </c:pt>
                <c:pt idx="358">
                  <c:v>1314</c:v>
                </c:pt>
                <c:pt idx="359">
                  <c:v>1335</c:v>
                </c:pt>
                <c:pt idx="360">
                  <c:v>1296</c:v>
                </c:pt>
                <c:pt idx="361">
                  <c:v>1293</c:v>
                </c:pt>
                <c:pt idx="362">
                  <c:v>1307</c:v>
                </c:pt>
                <c:pt idx="363">
                  <c:v>1291</c:v>
                </c:pt>
                <c:pt idx="364">
                  <c:v>1292</c:v>
                </c:pt>
                <c:pt idx="365">
                  <c:v>1312</c:v>
                </c:pt>
                <c:pt idx="366">
                  <c:v>1281</c:v>
                </c:pt>
                <c:pt idx="367">
                  <c:v>1285</c:v>
                </c:pt>
                <c:pt idx="368">
                  <c:v>1283</c:v>
                </c:pt>
                <c:pt idx="369">
                  <c:v>1283</c:v>
                </c:pt>
                <c:pt idx="370">
                  <c:v>1352</c:v>
                </c:pt>
                <c:pt idx="371">
                  <c:v>1373</c:v>
                </c:pt>
                <c:pt idx="372">
                  <c:v>1367</c:v>
                </c:pt>
                <c:pt idx="373">
                  <c:v>1357</c:v>
                </c:pt>
                <c:pt idx="374">
                  <c:v>1361</c:v>
                </c:pt>
                <c:pt idx="375">
                  <c:v>1348</c:v>
                </c:pt>
                <c:pt idx="376">
                  <c:v>1355</c:v>
                </c:pt>
                <c:pt idx="377">
                  <c:v>1335</c:v>
                </c:pt>
                <c:pt idx="378">
                  <c:v>1331</c:v>
                </c:pt>
                <c:pt idx="379">
                  <c:v>1330</c:v>
                </c:pt>
                <c:pt idx="380">
                  <c:v>1319</c:v>
                </c:pt>
                <c:pt idx="381">
                  <c:v>1299</c:v>
                </c:pt>
                <c:pt idx="382">
                  <c:v>1309</c:v>
                </c:pt>
                <c:pt idx="383">
                  <c:v>1304</c:v>
                </c:pt>
                <c:pt idx="384">
                  <c:v>1302</c:v>
                </c:pt>
                <c:pt idx="385">
                  <c:v>1314</c:v>
                </c:pt>
                <c:pt idx="386">
                  <c:v>1319</c:v>
                </c:pt>
                <c:pt idx="387">
                  <c:v>1317</c:v>
                </c:pt>
                <c:pt idx="388">
                  <c:v>1313</c:v>
                </c:pt>
                <c:pt idx="389">
                  <c:v>1323</c:v>
                </c:pt>
                <c:pt idx="390">
                  <c:v>1341</c:v>
                </c:pt>
                <c:pt idx="391">
                  <c:v>1415</c:v>
                </c:pt>
                <c:pt idx="392">
                  <c:v>1365</c:v>
                </c:pt>
                <c:pt idx="393">
                  <c:v>1394</c:v>
                </c:pt>
                <c:pt idx="394">
                  <c:v>1390</c:v>
                </c:pt>
                <c:pt idx="395">
                  <c:v>1405</c:v>
                </c:pt>
                <c:pt idx="396">
                  <c:v>1410</c:v>
                </c:pt>
                <c:pt idx="397">
                  <c:v>1401</c:v>
                </c:pt>
                <c:pt idx="398">
                  <c:v>1394</c:v>
                </c:pt>
                <c:pt idx="399">
                  <c:v>1387</c:v>
                </c:pt>
                <c:pt idx="400">
                  <c:v>1344</c:v>
                </c:pt>
                <c:pt idx="401">
                  <c:v>1402</c:v>
                </c:pt>
                <c:pt idx="402">
                  <c:v>1384</c:v>
                </c:pt>
                <c:pt idx="403">
                  <c:v>1368</c:v>
                </c:pt>
                <c:pt idx="404">
                  <c:v>1369</c:v>
                </c:pt>
                <c:pt idx="405">
                  <c:v>1361</c:v>
                </c:pt>
                <c:pt idx="406">
                  <c:v>1326</c:v>
                </c:pt>
                <c:pt idx="407">
                  <c:v>1337</c:v>
                </c:pt>
                <c:pt idx="408">
                  <c:v>1334</c:v>
                </c:pt>
                <c:pt idx="409">
                  <c:v>1353</c:v>
                </c:pt>
                <c:pt idx="410">
                  <c:v>1361</c:v>
                </c:pt>
                <c:pt idx="411">
                  <c:v>1358</c:v>
                </c:pt>
                <c:pt idx="412">
                  <c:v>1344</c:v>
                </c:pt>
                <c:pt idx="413">
                  <c:v>1352</c:v>
                </c:pt>
                <c:pt idx="414">
                  <c:v>1341</c:v>
                </c:pt>
                <c:pt idx="415">
                  <c:v>1302</c:v>
                </c:pt>
                <c:pt idx="416">
                  <c:v>1342</c:v>
                </c:pt>
                <c:pt idx="417">
                  <c:v>1454</c:v>
                </c:pt>
                <c:pt idx="418">
                  <c:v>1441</c:v>
                </c:pt>
                <c:pt idx="419">
                  <c:v>1437</c:v>
                </c:pt>
                <c:pt idx="420">
                  <c:v>1318</c:v>
                </c:pt>
                <c:pt idx="421">
                  <c:v>1322</c:v>
                </c:pt>
                <c:pt idx="422">
                  <c:v>1359</c:v>
                </c:pt>
                <c:pt idx="423">
                  <c:v>1345</c:v>
                </c:pt>
                <c:pt idx="424">
                  <c:v>1344</c:v>
                </c:pt>
                <c:pt idx="425">
                  <c:v>1352</c:v>
                </c:pt>
                <c:pt idx="426">
                  <c:v>1353</c:v>
                </c:pt>
                <c:pt idx="427">
                  <c:v>1359</c:v>
                </c:pt>
                <c:pt idx="428">
                  <c:v>1353</c:v>
                </c:pt>
                <c:pt idx="429">
                  <c:v>1338</c:v>
                </c:pt>
                <c:pt idx="430">
                  <c:v>1337</c:v>
                </c:pt>
                <c:pt idx="431">
                  <c:v>1344</c:v>
                </c:pt>
                <c:pt idx="432">
                  <c:v>1353</c:v>
                </c:pt>
                <c:pt idx="433">
                  <c:v>1358</c:v>
                </c:pt>
                <c:pt idx="434">
                  <c:v>1358</c:v>
                </c:pt>
                <c:pt idx="435">
                  <c:v>1408</c:v>
                </c:pt>
                <c:pt idx="436">
                  <c:v>1391</c:v>
                </c:pt>
                <c:pt idx="437">
                  <c:v>1389</c:v>
                </c:pt>
                <c:pt idx="438">
                  <c:v>1381</c:v>
                </c:pt>
                <c:pt idx="439">
                  <c:v>1408</c:v>
                </c:pt>
                <c:pt idx="440">
                  <c:v>1372</c:v>
                </c:pt>
                <c:pt idx="441">
                  <c:v>1377</c:v>
                </c:pt>
                <c:pt idx="442">
                  <c:v>1372</c:v>
                </c:pt>
                <c:pt idx="443">
                  <c:v>1333</c:v>
                </c:pt>
                <c:pt idx="444">
                  <c:v>1325</c:v>
                </c:pt>
                <c:pt idx="445">
                  <c:v>1315</c:v>
                </c:pt>
                <c:pt idx="446">
                  <c:v>1313</c:v>
                </c:pt>
                <c:pt idx="447">
                  <c:v>1308</c:v>
                </c:pt>
                <c:pt idx="448">
                  <c:v>1300</c:v>
                </c:pt>
                <c:pt idx="449">
                  <c:v>1293</c:v>
                </c:pt>
                <c:pt idx="450">
                  <c:v>1300</c:v>
                </c:pt>
                <c:pt idx="451">
                  <c:v>1283</c:v>
                </c:pt>
                <c:pt idx="452">
                  <c:v>1273</c:v>
                </c:pt>
                <c:pt idx="453">
                  <c:v>1269</c:v>
                </c:pt>
                <c:pt idx="454">
                  <c:v>1273</c:v>
                </c:pt>
                <c:pt idx="455">
                  <c:v>1269</c:v>
                </c:pt>
                <c:pt idx="456">
                  <c:v>1270</c:v>
                </c:pt>
                <c:pt idx="457">
                  <c:v>1269</c:v>
                </c:pt>
                <c:pt idx="458">
                  <c:v>1278</c:v>
                </c:pt>
                <c:pt idx="459">
                  <c:v>1260</c:v>
                </c:pt>
                <c:pt idx="460">
                  <c:v>1257</c:v>
                </c:pt>
                <c:pt idx="461">
                  <c:v>1251</c:v>
                </c:pt>
                <c:pt idx="462">
                  <c:v>1229</c:v>
                </c:pt>
                <c:pt idx="463">
                  <c:v>1230</c:v>
                </c:pt>
                <c:pt idx="464">
                  <c:v>1229</c:v>
                </c:pt>
                <c:pt idx="465">
                  <c:v>1235</c:v>
                </c:pt>
                <c:pt idx="466">
                  <c:v>1233</c:v>
                </c:pt>
                <c:pt idx="467">
                  <c:v>1240</c:v>
                </c:pt>
                <c:pt idx="468">
                  <c:v>1236</c:v>
                </c:pt>
                <c:pt idx="469">
                  <c:v>1240</c:v>
                </c:pt>
                <c:pt idx="470">
                  <c:v>1223</c:v>
                </c:pt>
                <c:pt idx="471">
                  <c:v>1239</c:v>
                </c:pt>
                <c:pt idx="472">
                  <c:v>1243</c:v>
                </c:pt>
                <c:pt idx="473">
                  <c:v>1243</c:v>
                </c:pt>
                <c:pt idx="474">
                  <c:v>1245</c:v>
                </c:pt>
                <c:pt idx="475">
                  <c:v>1243</c:v>
                </c:pt>
                <c:pt idx="476">
                  <c:v>1243</c:v>
                </c:pt>
                <c:pt idx="477">
                  <c:v>1252</c:v>
                </c:pt>
                <c:pt idx="478">
                  <c:v>1244</c:v>
                </c:pt>
                <c:pt idx="479">
                  <c:v>1230</c:v>
                </c:pt>
                <c:pt idx="480">
                  <c:v>1306</c:v>
                </c:pt>
                <c:pt idx="481">
                  <c:v>1314</c:v>
                </c:pt>
                <c:pt idx="482">
                  <c:v>1315</c:v>
                </c:pt>
                <c:pt idx="483">
                  <c:v>1319</c:v>
                </c:pt>
                <c:pt idx="484">
                  <c:v>1374</c:v>
                </c:pt>
                <c:pt idx="485">
                  <c:v>1377</c:v>
                </c:pt>
                <c:pt idx="486">
                  <c:v>1367</c:v>
                </c:pt>
                <c:pt idx="487">
                  <c:v>1361</c:v>
                </c:pt>
                <c:pt idx="488">
                  <c:v>1354</c:v>
                </c:pt>
                <c:pt idx="489">
                  <c:v>1352</c:v>
                </c:pt>
                <c:pt idx="490">
                  <c:v>1338</c:v>
                </c:pt>
                <c:pt idx="491">
                  <c:v>1326</c:v>
                </c:pt>
                <c:pt idx="492">
                  <c:v>1324</c:v>
                </c:pt>
                <c:pt idx="493">
                  <c:v>1321</c:v>
                </c:pt>
                <c:pt idx="494">
                  <c:v>1307</c:v>
                </c:pt>
                <c:pt idx="495">
                  <c:v>1297</c:v>
                </c:pt>
                <c:pt idx="496">
                  <c:v>1294</c:v>
                </c:pt>
                <c:pt idx="497">
                  <c:v>1285</c:v>
                </c:pt>
                <c:pt idx="498">
                  <c:v>1289</c:v>
                </c:pt>
                <c:pt idx="499">
                  <c:v>1285</c:v>
                </c:pt>
                <c:pt idx="500">
                  <c:v>1308</c:v>
                </c:pt>
                <c:pt idx="501">
                  <c:v>1307</c:v>
                </c:pt>
                <c:pt idx="502">
                  <c:v>1318</c:v>
                </c:pt>
                <c:pt idx="503">
                  <c:v>1319</c:v>
                </c:pt>
                <c:pt idx="504">
                  <c:v>1324</c:v>
                </c:pt>
                <c:pt idx="505">
                  <c:v>1384</c:v>
                </c:pt>
                <c:pt idx="506">
                  <c:v>1395</c:v>
                </c:pt>
                <c:pt idx="507">
                  <c:v>1386</c:v>
                </c:pt>
                <c:pt idx="508">
                  <c:v>1391</c:v>
                </c:pt>
                <c:pt idx="509">
                  <c:v>1391</c:v>
                </c:pt>
                <c:pt idx="510">
                  <c:v>1423</c:v>
                </c:pt>
                <c:pt idx="511">
                  <c:v>1430</c:v>
                </c:pt>
                <c:pt idx="512">
                  <c:v>1437</c:v>
                </c:pt>
                <c:pt idx="513">
                  <c:v>1430</c:v>
                </c:pt>
                <c:pt idx="514">
                  <c:v>1435</c:v>
                </c:pt>
                <c:pt idx="515">
                  <c:v>1452</c:v>
                </c:pt>
                <c:pt idx="516">
                  <c:v>1450</c:v>
                </c:pt>
                <c:pt idx="517">
                  <c:v>1443</c:v>
                </c:pt>
                <c:pt idx="518">
                  <c:v>1443</c:v>
                </c:pt>
                <c:pt idx="519">
                  <c:v>1443</c:v>
                </c:pt>
                <c:pt idx="520">
                  <c:v>1442</c:v>
                </c:pt>
                <c:pt idx="521">
                  <c:v>1440</c:v>
                </c:pt>
                <c:pt idx="522">
                  <c:v>1439</c:v>
                </c:pt>
                <c:pt idx="523">
                  <c:v>1490</c:v>
                </c:pt>
                <c:pt idx="524">
                  <c:v>1497</c:v>
                </c:pt>
                <c:pt idx="525">
                  <c:v>1503</c:v>
                </c:pt>
                <c:pt idx="526">
                  <c:v>1505</c:v>
                </c:pt>
                <c:pt idx="527">
                  <c:v>1587</c:v>
                </c:pt>
                <c:pt idx="528">
                  <c:v>1589</c:v>
                </c:pt>
                <c:pt idx="529">
                  <c:v>1592</c:v>
                </c:pt>
                <c:pt idx="530">
                  <c:v>1588</c:v>
                </c:pt>
                <c:pt idx="531">
                  <c:v>1588</c:v>
                </c:pt>
                <c:pt idx="532">
                  <c:v>1587</c:v>
                </c:pt>
                <c:pt idx="533">
                  <c:v>1569</c:v>
                </c:pt>
                <c:pt idx="534">
                  <c:v>1573</c:v>
                </c:pt>
                <c:pt idx="535">
                  <c:v>1544</c:v>
                </c:pt>
                <c:pt idx="536">
                  <c:v>1548</c:v>
                </c:pt>
                <c:pt idx="537">
                  <c:v>1548</c:v>
                </c:pt>
                <c:pt idx="538">
                  <c:v>1550</c:v>
                </c:pt>
                <c:pt idx="539">
                  <c:v>1555</c:v>
                </c:pt>
                <c:pt idx="540">
                  <c:v>1543</c:v>
                </c:pt>
                <c:pt idx="541">
                  <c:v>1504</c:v>
                </c:pt>
                <c:pt idx="542">
                  <c:v>1506</c:v>
                </c:pt>
                <c:pt idx="543">
                  <c:v>1510</c:v>
                </c:pt>
                <c:pt idx="544">
                  <c:v>1505</c:v>
                </c:pt>
                <c:pt idx="545">
                  <c:v>1473</c:v>
                </c:pt>
                <c:pt idx="546">
                  <c:v>1473</c:v>
                </c:pt>
                <c:pt idx="547">
                  <c:v>1468</c:v>
                </c:pt>
                <c:pt idx="548">
                  <c:v>1462</c:v>
                </c:pt>
                <c:pt idx="549">
                  <c:v>1461</c:v>
                </c:pt>
                <c:pt idx="550">
                  <c:v>1454</c:v>
                </c:pt>
                <c:pt idx="551">
                  <c:v>1454</c:v>
                </c:pt>
                <c:pt idx="552">
                  <c:v>1439</c:v>
                </c:pt>
                <c:pt idx="553">
                  <c:v>1436</c:v>
                </c:pt>
                <c:pt idx="554">
                  <c:v>1431</c:v>
                </c:pt>
                <c:pt idx="555">
                  <c:v>1371</c:v>
                </c:pt>
                <c:pt idx="556">
                  <c:v>1361</c:v>
                </c:pt>
                <c:pt idx="557">
                  <c:v>1346</c:v>
                </c:pt>
                <c:pt idx="558">
                  <c:v>1338</c:v>
                </c:pt>
                <c:pt idx="559">
                  <c:v>1336</c:v>
                </c:pt>
                <c:pt idx="560">
                  <c:v>1330</c:v>
                </c:pt>
                <c:pt idx="561">
                  <c:v>1330</c:v>
                </c:pt>
                <c:pt idx="562">
                  <c:v>1331</c:v>
                </c:pt>
                <c:pt idx="563">
                  <c:v>1331</c:v>
                </c:pt>
                <c:pt idx="564">
                  <c:v>1332</c:v>
                </c:pt>
                <c:pt idx="565">
                  <c:v>1370</c:v>
                </c:pt>
                <c:pt idx="566">
                  <c:v>1363</c:v>
                </c:pt>
                <c:pt idx="567">
                  <c:v>1355</c:v>
                </c:pt>
                <c:pt idx="568">
                  <c:v>1355</c:v>
                </c:pt>
                <c:pt idx="569">
                  <c:v>1347</c:v>
                </c:pt>
                <c:pt idx="570">
                  <c:v>1352</c:v>
                </c:pt>
                <c:pt idx="571">
                  <c:v>1350</c:v>
                </c:pt>
                <c:pt idx="572">
                  <c:v>1347</c:v>
                </c:pt>
                <c:pt idx="573">
                  <c:v>1341</c:v>
                </c:pt>
                <c:pt idx="574">
                  <c:v>1329</c:v>
                </c:pt>
                <c:pt idx="575">
                  <c:v>1356</c:v>
                </c:pt>
                <c:pt idx="576">
                  <c:v>1358</c:v>
                </c:pt>
                <c:pt idx="577">
                  <c:v>1385</c:v>
                </c:pt>
                <c:pt idx="578">
                  <c:v>1392</c:v>
                </c:pt>
                <c:pt idx="579">
                  <c:v>1392</c:v>
                </c:pt>
                <c:pt idx="580">
                  <c:v>1403</c:v>
                </c:pt>
                <c:pt idx="581">
                  <c:v>1406</c:v>
                </c:pt>
                <c:pt idx="582">
                  <c:v>1398</c:v>
                </c:pt>
                <c:pt idx="583">
                  <c:v>1396</c:v>
                </c:pt>
                <c:pt idx="584">
                  <c:v>1395</c:v>
                </c:pt>
                <c:pt idx="585">
                  <c:v>1410</c:v>
                </c:pt>
                <c:pt idx="586">
                  <c:v>1413</c:v>
                </c:pt>
                <c:pt idx="587">
                  <c:v>1446</c:v>
                </c:pt>
                <c:pt idx="588">
                  <c:v>1446</c:v>
                </c:pt>
                <c:pt idx="589">
                  <c:v>1448</c:v>
                </c:pt>
                <c:pt idx="590">
                  <c:v>1459</c:v>
                </c:pt>
                <c:pt idx="591">
                  <c:v>1465</c:v>
                </c:pt>
                <c:pt idx="592">
                  <c:v>1501</c:v>
                </c:pt>
                <c:pt idx="593">
                  <c:v>1469</c:v>
                </c:pt>
                <c:pt idx="594">
                  <c:v>1470</c:v>
                </c:pt>
                <c:pt idx="595">
                  <c:v>1473</c:v>
                </c:pt>
                <c:pt idx="596">
                  <c:v>1461</c:v>
                </c:pt>
                <c:pt idx="597">
                  <c:v>1470</c:v>
                </c:pt>
                <c:pt idx="598">
                  <c:v>1467</c:v>
                </c:pt>
                <c:pt idx="599">
                  <c:v>1466</c:v>
                </c:pt>
                <c:pt idx="600">
                  <c:v>1457</c:v>
                </c:pt>
                <c:pt idx="601">
                  <c:v>1438</c:v>
                </c:pt>
                <c:pt idx="602">
                  <c:v>1429</c:v>
                </c:pt>
                <c:pt idx="603">
                  <c:v>1433</c:v>
                </c:pt>
                <c:pt idx="604">
                  <c:v>1438</c:v>
                </c:pt>
                <c:pt idx="605">
                  <c:v>1442</c:v>
                </c:pt>
                <c:pt idx="606">
                  <c:v>1441</c:v>
                </c:pt>
                <c:pt idx="607">
                  <c:v>1442</c:v>
                </c:pt>
                <c:pt idx="608">
                  <c:v>1453</c:v>
                </c:pt>
                <c:pt idx="609">
                  <c:v>1480</c:v>
                </c:pt>
                <c:pt idx="610">
                  <c:v>1487</c:v>
                </c:pt>
                <c:pt idx="611">
                  <c:v>1486</c:v>
                </c:pt>
                <c:pt idx="612">
                  <c:v>1486</c:v>
                </c:pt>
                <c:pt idx="613">
                  <c:v>1479</c:v>
                </c:pt>
                <c:pt idx="614">
                  <c:v>1495</c:v>
                </c:pt>
                <c:pt idx="615">
                  <c:v>1497</c:v>
                </c:pt>
                <c:pt idx="616">
                  <c:v>1493</c:v>
                </c:pt>
                <c:pt idx="617">
                  <c:v>1486</c:v>
                </c:pt>
                <c:pt idx="618">
                  <c:v>1481</c:v>
                </c:pt>
                <c:pt idx="619">
                  <c:v>1477</c:v>
                </c:pt>
                <c:pt idx="620">
                  <c:v>1472</c:v>
                </c:pt>
                <c:pt idx="621">
                  <c:v>1472</c:v>
                </c:pt>
                <c:pt idx="622">
                  <c:v>1477</c:v>
                </c:pt>
                <c:pt idx="623">
                  <c:v>1474</c:v>
                </c:pt>
                <c:pt idx="624">
                  <c:v>1461</c:v>
                </c:pt>
                <c:pt idx="625">
                  <c:v>1456</c:v>
                </c:pt>
                <c:pt idx="626">
                  <c:v>1456</c:v>
                </c:pt>
                <c:pt idx="627">
                  <c:v>1460</c:v>
                </c:pt>
                <c:pt idx="628">
                  <c:v>1461</c:v>
                </c:pt>
                <c:pt idx="629">
                  <c:v>1465</c:v>
                </c:pt>
                <c:pt idx="630">
                  <c:v>1541</c:v>
                </c:pt>
                <c:pt idx="631">
                  <c:v>1546</c:v>
                </c:pt>
                <c:pt idx="632">
                  <c:v>1551</c:v>
                </c:pt>
                <c:pt idx="633">
                  <c:v>1556</c:v>
                </c:pt>
                <c:pt idx="634">
                  <c:v>1585</c:v>
                </c:pt>
                <c:pt idx="635">
                  <c:v>1669</c:v>
                </c:pt>
                <c:pt idx="636">
                  <c:v>1669</c:v>
                </c:pt>
                <c:pt idx="637">
                  <c:v>1675</c:v>
                </c:pt>
                <c:pt idx="638">
                  <c:v>1674</c:v>
                </c:pt>
                <c:pt idx="639">
                  <c:v>1682</c:v>
                </c:pt>
                <c:pt idx="640">
                  <c:v>1743</c:v>
                </c:pt>
                <c:pt idx="641">
                  <c:v>1746</c:v>
                </c:pt>
                <c:pt idx="642">
                  <c:v>1767</c:v>
                </c:pt>
                <c:pt idx="643">
                  <c:v>1773</c:v>
                </c:pt>
                <c:pt idx="644">
                  <c:v>1810</c:v>
                </c:pt>
                <c:pt idx="645">
                  <c:v>1795</c:v>
                </c:pt>
                <c:pt idx="646">
                  <c:v>1785</c:v>
                </c:pt>
                <c:pt idx="647">
                  <c:v>1782</c:v>
                </c:pt>
                <c:pt idx="648">
                  <c:v>1781</c:v>
                </c:pt>
                <c:pt idx="649">
                  <c:v>1781</c:v>
                </c:pt>
                <c:pt idx="650">
                  <c:v>1778</c:v>
                </c:pt>
                <c:pt idx="651">
                  <c:v>1780</c:v>
                </c:pt>
                <c:pt idx="652">
                  <c:v>1817</c:v>
                </c:pt>
                <c:pt idx="653">
                  <c:v>1840</c:v>
                </c:pt>
                <c:pt idx="654">
                  <c:v>1847</c:v>
                </c:pt>
                <c:pt idx="655">
                  <c:v>1864</c:v>
                </c:pt>
                <c:pt idx="656">
                  <c:v>1862</c:v>
                </c:pt>
                <c:pt idx="657">
                  <c:v>1866</c:v>
                </c:pt>
                <c:pt idx="658">
                  <c:v>1862</c:v>
                </c:pt>
                <c:pt idx="659">
                  <c:v>1843</c:v>
                </c:pt>
                <c:pt idx="660">
                  <c:v>1838</c:v>
                </c:pt>
                <c:pt idx="661">
                  <c:v>1835</c:v>
                </c:pt>
                <c:pt idx="662">
                  <c:v>1802</c:v>
                </c:pt>
                <c:pt idx="663">
                  <c:v>1802</c:v>
                </c:pt>
                <c:pt idx="664">
                  <c:v>1803</c:v>
                </c:pt>
                <c:pt idx="665">
                  <c:v>1800</c:v>
                </c:pt>
                <c:pt idx="666">
                  <c:v>1798</c:v>
                </c:pt>
                <c:pt idx="667">
                  <c:v>1769</c:v>
                </c:pt>
                <c:pt idx="668">
                  <c:v>1764</c:v>
                </c:pt>
                <c:pt idx="669">
                  <c:v>1764</c:v>
                </c:pt>
                <c:pt idx="670">
                  <c:v>1763</c:v>
                </c:pt>
                <c:pt idx="671">
                  <c:v>1764</c:v>
                </c:pt>
                <c:pt idx="672">
                  <c:v>1762</c:v>
                </c:pt>
                <c:pt idx="673">
                  <c:v>1761</c:v>
                </c:pt>
                <c:pt idx="674">
                  <c:v>1761</c:v>
                </c:pt>
                <c:pt idx="675">
                  <c:v>1797</c:v>
                </c:pt>
                <c:pt idx="676">
                  <c:v>1798</c:v>
                </c:pt>
                <c:pt idx="677">
                  <c:v>1845</c:v>
                </c:pt>
                <c:pt idx="678">
                  <c:v>1846</c:v>
                </c:pt>
                <c:pt idx="679">
                  <c:v>1855</c:v>
                </c:pt>
                <c:pt idx="680">
                  <c:v>1852</c:v>
                </c:pt>
                <c:pt idx="681">
                  <c:v>1852</c:v>
                </c:pt>
                <c:pt idx="682">
                  <c:v>1851</c:v>
                </c:pt>
                <c:pt idx="683">
                  <c:v>1842</c:v>
                </c:pt>
                <c:pt idx="684">
                  <c:v>1843</c:v>
                </c:pt>
                <c:pt idx="685">
                  <c:v>1877</c:v>
                </c:pt>
                <c:pt idx="686">
                  <c:v>1905</c:v>
                </c:pt>
                <c:pt idx="687">
                  <c:v>1917</c:v>
                </c:pt>
                <c:pt idx="688">
                  <c:v>1930</c:v>
                </c:pt>
                <c:pt idx="689">
                  <c:v>1934</c:v>
                </c:pt>
                <c:pt idx="690">
                  <c:v>1949</c:v>
                </c:pt>
                <c:pt idx="691">
                  <c:v>1940</c:v>
                </c:pt>
                <c:pt idx="692">
                  <c:v>1946</c:v>
                </c:pt>
                <c:pt idx="693">
                  <c:v>1945</c:v>
                </c:pt>
                <c:pt idx="694">
                  <c:v>1949</c:v>
                </c:pt>
                <c:pt idx="695">
                  <c:v>1950</c:v>
                </c:pt>
                <c:pt idx="696">
                  <c:v>2013</c:v>
                </c:pt>
                <c:pt idx="697">
                  <c:v>2041</c:v>
                </c:pt>
                <c:pt idx="698">
                  <c:v>2074</c:v>
                </c:pt>
                <c:pt idx="699">
                  <c:v>2084</c:v>
                </c:pt>
                <c:pt idx="700">
                  <c:v>2097</c:v>
                </c:pt>
                <c:pt idx="701">
                  <c:v>2116</c:v>
                </c:pt>
                <c:pt idx="702">
                  <c:v>2114</c:v>
                </c:pt>
                <c:pt idx="703">
                  <c:v>2115</c:v>
                </c:pt>
                <c:pt idx="704">
                  <c:v>2117</c:v>
                </c:pt>
                <c:pt idx="705">
                  <c:v>2119</c:v>
                </c:pt>
                <c:pt idx="706">
                  <c:v>2166</c:v>
                </c:pt>
                <c:pt idx="707">
                  <c:v>2168</c:v>
                </c:pt>
                <c:pt idx="708">
                  <c:v>2191</c:v>
                </c:pt>
                <c:pt idx="709">
                  <c:v>2226</c:v>
                </c:pt>
                <c:pt idx="710">
                  <c:v>2238</c:v>
                </c:pt>
                <c:pt idx="711">
                  <c:v>2264</c:v>
                </c:pt>
                <c:pt idx="712">
                  <c:v>2246</c:v>
                </c:pt>
                <c:pt idx="713">
                  <c:v>2246</c:v>
                </c:pt>
                <c:pt idx="714">
                  <c:v>2240</c:v>
                </c:pt>
                <c:pt idx="715">
                  <c:v>2236</c:v>
                </c:pt>
                <c:pt idx="716">
                  <c:v>2238</c:v>
                </c:pt>
                <c:pt idx="717">
                  <c:v>2241</c:v>
                </c:pt>
                <c:pt idx="718">
                  <c:v>2267</c:v>
                </c:pt>
                <c:pt idx="719">
                  <c:v>2269</c:v>
                </c:pt>
                <c:pt idx="720">
                  <c:v>2247</c:v>
                </c:pt>
                <c:pt idx="721">
                  <c:v>2246</c:v>
                </c:pt>
                <c:pt idx="722">
                  <c:v>2246</c:v>
                </c:pt>
                <c:pt idx="723">
                  <c:v>2236</c:v>
                </c:pt>
                <c:pt idx="724">
                  <c:v>2235</c:v>
                </c:pt>
                <c:pt idx="725">
                  <c:v>2233</c:v>
                </c:pt>
                <c:pt idx="726">
                  <c:v>2233</c:v>
                </c:pt>
                <c:pt idx="727">
                  <c:v>2233</c:v>
                </c:pt>
                <c:pt idx="728">
                  <c:v>2232</c:v>
                </c:pt>
                <c:pt idx="729">
                  <c:v>2231</c:v>
                </c:pt>
                <c:pt idx="730">
                  <c:v>2230</c:v>
                </c:pt>
                <c:pt idx="731">
                  <c:v>2231</c:v>
                </c:pt>
                <c:pt idx="732">
                  <c:v>2231</c:v>
                </c:pt>
                <c:pt idx="733">
                  <c:v>2228</c:v>
                </c:pt>
                <c:pt idx="734">
                  <c:v>2228</c:v>
                </c:pt>
                <c:pt idx="735">
                  <c:v>2229</c:v>
                </c:pt>
                <c:pt idx="736">
                  <c:v>2229</c:v>
                </c:pt>
                <c:pt idx="737">
                  <c:v>2229</c:v>
                </c:pt>
                <c:pt idx="738">
                  <c:v>2233</c:v>
                </c:pt>
                <c:pt idx="739">
                  <c:v>2233</c:v>
                </c:pt>
                <c:pt idx="740">
                  <c:v>2262</c:v>
                </c:pt>
                <c:pt idx="741">
                  <c:v>2264</c:v>
                </c:pt>
                <c:pt idx="742">
                  <c:v>2267</c:v>
                </c:pt>
                <c:pt idx="743">
                  <c:v>2263</c:v>
                </c:pt>
                <c:pt idx="744">
                  <c:v>2265</c:v>
                </c:pt>
                <c:pt idx="745">
                  <c:v>2279</c:v>
                </c:pt>
                <c:pt idx="746">
                  <c:v>2285</c:v>
                </c:pt>
                <c:pt idx="747">
                  <c:v>2285</c:v>
                </c:pt>
                <c:pt idx="748">
                  <c:v>2302</c:v>
                </c:pt>
                <c:pt idx="749">
                  <c:v>2304</c:v>
                </c:pt>
                <c:pt idx="750">
                  <c:v>2346</c:v>
                </c:pt>
                <c:pt idx="751">
                  <c:v>2359</c:v>
                </c:pt>
                <c:pt idx="752">
                  <c:v>2383</c:v>
                </c:pt>
                <c:pt idx="753">
                  <c:v>2384</c:v>
                </c:pt>
                <c:pt idx="754">
                  <c:v>2403</c:v>
                </c:pt>
                <c:pt idx="755">
                  <c:v>2436</c:v>
                </c:pt>
                <c:pt idx="756">
                  <c:v>2436</c:v>
                </c:pt>
                <c:pt idx="757">
                  <c:v>2442</c:v>
                </c:pt>
                <c:pt idx="758">
                  <c:v>2435</c:v>
                </c:pt>
                <c:pt idx="759">
                  <c:v>2466</c:v>
                </c:pt>
                <c:pt idx="760">
                  <c:v>2482</c:v>
                </c:pt>
                <c:pt idx="761">
                  <c:v>2655</c:v>
                </c:pt>
                <c:pt idx="762">
                  <c:v>2680</c:v>
                </c:pt>
                <c:pt idx="763">
                  <c:v>2724</c:v>
                </c:pt>
                <c:pt idx="764">
                  <c:v>2719</c:v>
                </c:pt>
                <c:pt idx="765">
                  <c:v>2744</c:v>
                </c:pt>
                <c:pt idx="766">
                  <c:v>2790</c:v>
                </c:pt>
                <c:pt idx="767">
                  <c:v>2792</c:v>
                </c:pt>
                <c:pt idx="768">
                  <c:v>2793</c:v>
                </c:pt>
                <c:pt idx="769">
                  <c:v>2791</c:v>
                </c:pt>
                <c:pt idx="770">
                  <c:v>2800</c:v>
                </c:pt>
                <c:pt idx="771">
                  <c:v>3016</c:v>
                </c:pt>
                <c:pt idx="772">
                  <c:v>3045</c:v>
                </c:pt>
                <c:pt idx="773">
                  <c:v>3061</c:v>
                </c:pt>
                <c:pt idx="774">
                  <c:v>3097</c:v>
                </c:pt>
                <c:pt idx="775">
                  <c:v>3097</c:v>
                </c:pt>
                <c:pt idx="776">
                  <c:v>3107</c:v>
                </c:pt>
                <c:pt idx="777">
                  <c:v>3118</c:v>
                </c:pt>
                <c:pt idx="778">
                  <c:v>3129</c:v>
                </c:pt>
                <c:pt idx="779">
                  <c:v>3262</c:v>
                </c:pt>
                <c:pt idx="780">
                  <c:v>3372</c:v>
                </c:pt>
                <c:pt idx="781">
                  <c:v>3374</c:v>
                </c:pt>
                <c:pt idx="782">
                  <c:v>3377</c:v>
                </c:pt>
                <c:pt idx="783">
                  <c:v>3377</c:v>
                </c:pt>
                <c:pt idx="784">
                  <c:v>3740</c:v>
                </c:pt>
                <c:pt idx="785">
                  <c:v>3658</c:v>
                </c:pt>
                <c:pt idx="786">
                  <c:v>3658</c:v>
                </c:pt>
                <c:pt idx="787">
                  <c:v>3750</c:v>
                </c:pt>
                <c:pt idx="788">
                  <c:v>3908</c:v>
                </c:pt>
                <c:pt idx="789">
                  <c:v>4297</c:v>
                </c:pt>
                <c:pt idx="790">
                  <c:v>4320</c:v>
                </c:pt>
                <c:pt idx="791">
                  <c:v>4325</c:v>
                </c:pt>
                <c:pt idx="792">
                  <c:v>4324</c:v>
                </c:pt>
                <c:pt idx="793">
                  <c:v>4328</c:v>
                </c:pt>
                <c:pt idx="794">
                  <c:v>4089</c:v>
                </c:pt>
                <c:pt idx="795">
                  <c:v>4115</c:v>
                </c:pt>
                <c:pt idx="796">
                  <c:v>4075</c:v>
                </c:pt>
                <c:pt idx="797">
                  <c:v>4073</c:v>
                </c:pt>
                <c:pt idx="798">
                  <c:v>4367</c:v>
                </c:pt>
                <c:pt idx="799">
                  <c:v>4391</c:v>
                </c:pt>
                <c:pt idx="800">
                  <c:v>4394</c:v>
                </c:pt>
                <c:pt idx="801">
                  <c:v>4397</c:v>
                </c:pt>
                <c:pt idx="802">
                  <c:v>4399</c:v>
                </c:pt>
                <c:pt idx="803">
                  <c:v>4400</c:v>
                </c:pt>
                <c:pt idx="804">
                  <c:v>4400</c:v>
                </c:pt>
                <c:pt idx="805">
                  <c:v>4407</c:v>
                </c:pt>
                <c:pt idx="806">
                  <c:v>4574</c:v>
                </c:pt>
                <c:pt idx="807">
                  <c:v>4491</c:v>
                </c:pt>
                <c:pt idx="808">
                  <c:v>4355</c:v>
                </c:pt>
                <c:pt idx="809">
                  <c:v>4366</c:v>
                </c:pt>
                <c:pt idx="810">
                  <c:v>4224</c:v>
                </c:pt>
                <c:pt idx="811">
                  <c:v>4385</c:v>
                </c:pt>
                <c:pt idx="812">
                  <c:v>4384</c:v>
                </c:pt>
                <c:pt idx="813">
                  <c:v>4466</c:v>
                </c:pt>
                <c:pt idx="814">
                  <c:v>4468</c:v>
                </c:pt>
                <c:pt idx="815">
                  <c:v>4438</c:v>
                </c:pt>
                <c:pt idx="816">
                  <c:v>4599</c:v>
                </c:pt>
                <c:pt idx="817">
                  <c:v>4596</c:v>
                </c:pt>
                <c:pt idx="818">
                  <c:v>4638</c:v>
                </c:pt>
                <c:pt idx="819">
                  <c:v>4619</c:v>
                </c:pt>
                <c:pt idx="820">
                  <c:v>4538</c:v>
                </c:pt>
                <c:pt idx="821">
                  <c:v>4531</c:v>
                </c:pt>
                <c:pt idx="822">
                  <c:v>4529</c:v>
                </c:pt>
                <c:pt idx="823">
                  <c:v>4529</c:v>
                </c:pt>
                <c:pt idx="824">
                  <c:v>4522</c:v>
                </c:pt>
                <c:pt idx="825">
                  <c:v>4320</c:v>
                </c:pt>
                <c:pt idx="826">
                  <c:v>4292</c:v>
                </c:pt>
                <c:pt idx="827">
                  <c:v>4357</c:v>
                </c:pt>
                <c:pt idx="828">
                  <c:v>4297</c:v>
                </c:pt>
                <c:pt idx="829">
                  <c:v>4468</c:v>
                </c:pt>
                <c:pt idx="830">
                  <c:v>4450</c:v>
                </c:pt>
                <c:pt idx="831">
                  <c:v>4439</c:v>
                </c:pt>
                <c:pt idx="832">
                  <c:v>4431</c:v>
                </c:pt>
                <c:pt idx="833">
                  <c:v>4542</c:v>
                </c:pt>
                <c:pt idx="834">
                  <c:v>4542</c:v>
                </c:pt>
                <c:pt idx="835">
                  <c:v>4251</c:v>
                </c:pt>
                <c:pt idx="836">
                  <c:v>4301</c:v>
                </c:pt>
                <c:pt idx="837">
                  <c:v>4321</c:v>
                </c:pt>
                <c:pt idx="838">
                  <c:v>4323</c:v>
                </c:pt>
                <c:pt idx="839">
                  <c:v>4306</c:v>
                </c:pt>
                <c:pt idx="840">
                  <c:v>4241</c:v>
                </c:pt>
                <c:pt idx="841">
                  <c:v>4255</c:v>
                </c:pt>
                <c:pt idx="842">
                  <c:v>4451</c:v>
                </c:pt>
                <c:pt idx="843">
                  <c:v>4451</c:v>
                </c:pt>
                <c:pt idx="844">
                  <c:v>4437</c:v>
                </c:pt>
                <c:pt idx="845">
                  <c:v>4436</c:v>
                </c:pt>
                <c:pt idx="846">
                  <c:v>4435</c:v>
                </c:pt>
                <c:pt idx="847">
                  <c:v>4437</c:v>
                </c:pt>
                <c:pt idx="848">
                  <c:v>4443</c:v>
                </c:pt>
                <c:pt idx="849">
                  <c:v>#N/A</c:v>
                </c:pt>
                <c:pt idx="850">
                  <c:v>4460</c:v>
                </c:pt>
                <c:pt idx="851">
                  <c:v>4459</c:v>
                </c:pt>
                <c:pt idx="852">
                  <c:v>4478</c:v>
                </c:pt>
                <c:pt idx="853">
                  <c:v>4521</c:v>
                </c:pt>
                <c:pt idx="854">
                  <c:v>4559</c:v>
                </c:pt>
                <c:pt idx="855">
                  <c:v>4558</c:v>
                </c:pt>
                <c:pt idx="856">
                  <c:v>4557</c:v>
                </c:pt>
                <c:pt idx="857">
                  <c:v>4568</c:v>
                </c:pt>
                <c:pt idx="858">
                  <c:v>4617</c:v>
                </c:pt>
                <c:pt idx="859">
                  <c:v>4657</c:v>
                </c:pt>
                <c:pt idx="860">
                  <c:v>4723</c:v>
                </c:pt>
                <c:pt idx="861">
                  <c:v>4732</c:v>
                </c:pt>
                <c:pt idx="862">
                  <c:v>4686</c:v>
                </c:pt>
                <c:pt idx="863">
                  <c:v>4680</c:v>
                </c:pt>
                <c:pt idx="864">
                  <c:v>4687</c:v>
                </c:pt>
                <c:pt idx="865">
                  <c:v>4690</c:v>
                </c:pt>
                <c:pt idx="866">
                  <c:v>4688</c:v>
                </c:pt>
                <c:pt idx="867">
                  <c:v>4686</c:v>
                </c:pt>
                <c:pt idx="868">
                  <c:v>4682</c:v>
                </c:pt>
                <c:pt idx="869">
                  <c:v>4685</c:v>
                </c:pt>
                <c:pt idx="870">
                  <c:v>4893</c:v>
                </c:pt>
                <c:pt idx="871">
                  <c:v>4898</c:v>
                </c:pt>
                <c:pt idx="872">
                  <c:v>4989</c:v>
                </c:pt>
                <c:pt idx="873">
                  <c:v>5001</c:v>
                </c:pt>
                <c:pt idx="874">
                  <c:v>5006</c:v>
                </c:pt>
                <c:pt idx="875">
                  <c:v>5176</c:v>
                </c:pt>
                <c:pt idx="876">
                  <c:v>5419</c:v>
                </c:pt>
                <c:pt idx="877">
                  <c:v>5432</c:v>
                </c:pt>
                <c:pt idx="878">
                  <c:v>5433</c:v>
                </c:pt>
                <c:pt idx="879">
                  <c:v>5433</c:v>
                </c:pt>
                <c:pt idx="880">
                  <c:v>5557</c:v>
                </c:pt>
                <c:pt idx="881">
                  <c:v>5613</c:v>
                </c:pt>
                <c:pt idx="882">
                  <c:v>5487</c:v>
                </c:pt>
                <c:pt idx="883">
                  <c:v>5528</c:v>
                </c:pt>
                <c:pt idx="884">
                  <c:v>5537</c:v>
                </c:pt>
                <c:pt idx="885">
                  <c:v>5831</c:v>
                </c:pt>
                <c:pt idx="886">
                  <c:v>5832</c:v>
                </c:pt>
                <c:pt idx="887">
                  <c:v>5847</c:v>
                </c:pt>
                <c:pt idx="888">
                  <c:v>5959</c:v>
                </c:pt>
                <c:pt idx="889">
                  <c:v>6071</c:v>
                </c:pt>
                <c:pt idx="890">
                  <c:v>6071</c:v>
                </c:pt>
                <c:pt idx="891">
                  <c:v>6242</c:v>
                </c:pt>
                <c:pt idx="892">
                  <c:v>6274</c:v>
                </c:pt>
                <c:pt idx="893">
                  <c:v>6323</c:v>
                </c:pt>
                <c:pt idx="894">
                  <c:v>6346</c:v>
                </c:pt>
                <c:pt idx="895">
                  <c:v>6443</c:v>
                </c:pt>
                <c:pt idx="896">
                  <c:v>6555</c:v>
                </c:pt>
                <c:pt idx="897">
                  <c:v>6555</c:v>
                </c:pt>
                <c:pt idx="898">
                  <c:v>6664</c:v>
                </c:pt>
                <c:pt idx="899">
                  <c:v>6663</c:v>
                </c:pt>
                <c:pt idx="900">
                  <c:v>6687</c:v>
                </c:pt>
                <c:pt idx="901">
                  <c:v>6958</c:v>
                </c:pt>
                <c:pt idx="902">
                  <c:v>6904</c:v>
                </c:pt>
                <c:pt idx="903">
                  <c:v>6753</c:v>
                </c:pt>
                <c:pt idx="904">
                  <c:v>6754</c:v>
                </c:pt>
                <c:pt idx="905">
                  <c:v>6772</c:v>
                </c:pt>
                <c:pt idx="906">
                  <c:v>6711</c:v>
                </c:pt>
                <c:pt idx="907">
                  <c:v>6721</c:v>
                </c:pt>
                <c:pt idx="908">
                  <c:v>6781</c:v>
                </c:pt>
                <c:pt idx="909">
                  <c:v>6781</c:v>
                </c:pt>
                <c:pt idx="910">
                  <c:v>6790</c:v>
                </c:pt>
                <c:pt idx="911">
                  <c:v>6796</c:v>
                </c:pt>
                <c:pt idx="912">
                  <c:v>6851</c:v>
                </c:pt>
                <c:pt idx="913">
                  <c:v>7207</c:v>
                </c:pt>
                <c:pt idx="914">
                  <c:v>7207</c:v>
                </c:pt>
                <c:pt idx="915">
                  <c:v>7225</c:v>
                </c:pt>
                <c:pt idx="916">
                  <c:v>7578</c:v>
                </c:pt>
                <c:pt idx="917">
                  <c:v>7583</c:v>
                </c:pt>
                <c:pt idx="918">
                  <c:v>7829</c:v>
                </c:pt>
                <c:pt idx="919">
                  <c:v>7930</c:v>
                </c:pt>
                <c:pt idx="920">
                  <c:v>7987</c:v>
                </c:pt>
                <c:pt idx="921">
                  <c:v>8003</c:v>
                </c:pt>
                <c:pt idx="922">
                  <c:v>8012</c:v>
                </c:pt>
                <c:pt idx="923">
                  <c:v>8008</c:v>
                </c:pt>
                <c:pt idx="924">
                  <c:v>7981</c:v>
                </c:pt>
                <c:pt idx="925">
                  <c:v>8400</c:v>
                </c:pt>
                <c:pt idx="926">
                  <c:v>8400</c:v>
                </c:pt>
                <c:pt idx="927">
                  <c:v>8400</c:v>
                </c:pt>
                <c:pt idx="928">
                  <c:v>9713</c:v>
                </c:pt>
                <c:pt idx="929">
                  <c:v>10081</c:v>
                </c:pt>
                <c:pt idx="930">
                  <c:v>10176</c:v>
                </c:pt>
                <c:pt idx="931">
                  <c:v>10178</c:v>
                </c:pt>
                <c:pt idx="932">
                  <c:v>10174</c:v>
                </c:pt>
                <c:pt idx="933">
                  <c:v>10175</c:v>
                </c:pt>
                <c:pt idx="934">
                  <c:v>10175</c:v>
                </c:pt>
                <c:pt idx="935">
                  <c:v>10517</c:v>
                </c:pt>
                <c:pt idx="936">
                  <c:v>10536</c:v>
                </c:pt>
                <c:pt idx="937">
                  <c:v>10537</c:v>
                </c:pt>
                <c:pt idx="938">
                  <c:v>10540</c:v>
                </c:pt>
                <c:pt idx="939">
                  <c:v>9770</c:v>
                </c:pt>
                <c:pt idx="940">
                  <c:v>9568</c:v>
                </c:pt>
                <c:pt idx="941">
                  <c:v>9588</c:v>
                </c:pt>
                <c:pt idx="942">
                  <c:v>9580</c:v>
                </c:pt>
                <c:pt idx="943">
                  <c:v>9574</c:v>
                </c:pt>
                <c:pt idx="944">
                  <c:v>9531</c:v>
                </c:pt>
                <c:pt idx="945">
                  <c:v>9603</c:v>
                </c:pt>
                <c:pt idx="946">
                  <c:v>9601</c:v>
                </c:pt>
                <c:pt idx="947">
                  <c:v>10282</c:v>
                </c:pt>
                <c:pt idx="948">
                  <c:v>10289</c:v>
                </c:pt>
                <c:pt idx="949">
                  <c:v>10347</c:v>
                </c:pt>
                <c:pt idx="950">
                  <c:v>10343</c:v>
                </c:pt>
                <c:pt idx="951">
                  <c:v>10316</c:v>
                </c:pt>
                <c:pt idx="952">
                  <c:v>10316</c:v>
                </c:pt>
                <c:pt idx="953">
                  <c:v>10321</c:v>
                </c:pt>
                <c:pt idx="954">
                  <c:v>10321</c:v>
                </c:pt>
                <c:pt idx="955">
                  <c:v>10321</c:v>
                </c:pt>
                <c:pt idx="956">
                  <c:v>10321</c:v>
                </c:pt>
                <c:pt idx="957">
                  <c:v>10534</c:v>
                </c:pt>
                <c:pt idx="958">
                  <c:v>10532</c:v>
                </c:pt>
                <c:pt idx="959">
                  <c:v>10888</c:v>
                </c:pt>
                <c:pt idx="960">
                  <c:v>11049</c:v>
                </c:pt>
                <c:pt idx="961">
                  <c:v>11096</c:v>
                </c:pt>
                <c:pt idx="962">
                  <c:v>11134</c:v>
                </c:pt>
                <c:pt idx="963">
                  <c:v>11137</c:v>
                </c:pt>
                <c:pt idx="964">
                  <c:v>11127</c:v>
                </c:pt>
                <c:pt idx="965">
                  <c:v>11134</c:v>
                </c:pt>
                <c:pt idx="966">
                  <c:v>11129</c:v>
                </c:pt>
                <c:pt idx="967">
                  <c:v>11129</c:v>
                </c:pt>
                <c:pt idx="968">
                  <c:v>10794</c:v>
                </c:pt>
                <c:pt idx="969">
                  <c:v>10794</c:v>
                </c:pt>
                <c:pt idx="970">
                  <c:v>10796</c:v>
                </c:pt>
                <c:pt idx="971">
                  <c:v>10663</c:v>
                </c:pt>
                <c:pt idx="972">
                  <c:v>10903</c:v>
                </c:pt>
                <c:pt idx="973">
                  <c:v>10920</c:v>
                </c:pt>
                <c:pt idx="974">
                  <c:v>10916</c:v>
                </c:pt>
                <c:pt idx="975">
                  <c:v>10923</c:v>
                </c:pt>
                <c:pt idx="976">
                  <c:v>10923</c:v>
                </c:pt>
                <c:pt idx="977">
                  <c:v>10923</c:v>
                </c:pt>
                <c:pt idx="978">
                  <c:v>9940</c:v>
                </c:pt>
                <c:pt idx="979">
                  <c:v>9877</c:v>
                </c:pt>
                <c:pt idx="980">
                  <c:v>10073</c:v>
                </c:pt>
                <c:pt idx="981">
                  <c:v>10097</c:v>
                </c:pt>
                <c:pt idx="982">
                  <c:v>10097</c:v>
                </c:pt>
                <c:pt idx="983">
                  <c:v>10097</c:v>
                </c:pt>
                <c:pt idx="984">
                  <c:v>9382</c:v>
                </c:pt>
                <c:pt idx="985">
                  <c:v>10400</c:v>
                </c:pt>
                <c:pt idx="986">
                  <c:v>10400</c:v>
                </c:pt>
                <c:pt idx="987">
                  <c:v>10401</c:v>
                </c:pt>
                <c:pt idx="988">
                  <c:v>10401</c:v>
                </c:pt>
                <c:pt idx="989">
                  <c:v>10378</c:v>
                </c:pt>
                <c:pt idx="990">
                  <c:v>10357</c:v>
                </c:pt>
                <c:pt idx="991">
                  <c:v>10359</c:v>
                </c:pt>
                <c:pt idx="992">
                  <c:v>10407</c:v>
                </c:pt>
                <c:pt idx="993">
                  <c:v>9977</c:v>
                </c:pt>
                <c:pt idx="994">
                  <c:v>9974</c:v>
                </c:pt>
                <c:pt idx="995">
                  <c:v>9979</c:v>
                </c:pt>
                <c:pt idx="996">
                  <c:v>9985</c:v>
                </c:pt>
                <c:pt idx="997">
                  <c:v>9980</c:v>
                </c:pt>
                <c:pt idx="998">
                  <c:v>10830</c:v>
                </c:pt>
                <c:pt idx="999">
                  <c:v>10833</c:v>
                </c:pt>
                <c:pt idx="1000">
                  <c:v>10521</c:v>
                </c:pt>
                <c:pt idx="1001">
                  <c:v>10519</c:v>
                </c:pt>
                <c:pt idx="1002">
                  <c:v>10519</c:v>
                </c:pt>
                <c:pt idx="1003">
                  <c:v>10530</c:v>
                </c:pt>
                <c:pt idx="1004">
                  <c:v>10538</c:v>
                </c:pt>
                <c:pt idx="1005">
                  <c:v>10525</c:v>
                </c:pt>
                <c:pt idx="1006">
                  <c:v>9160</c:v>
                </c:pt>
                <c:pt idx="1007">
                  <c:v>9125</c:v>
                </c:pt>
                <c:pt idx="1008">
                  <c:v>9137</c:v>
                </c:pt>
                <c:pt idx="1009">
                  <c:v>9107</c:v>
                </c:pt>
                <c:pt idx="1010">
                  <c:v>9115</c:v>
                </c:pt>
                <c:pt idx="1011">
                  <c:v>9115</c:v>
                </c:pt>
                <c:pt idx="1012">
                  <c:v>9134</c:v>
                </c:pt>
                <c:pt idx="1013">
                  <c:v>9290</c:v>
                </c:pt>
                <c:pt idx="1014">
                  <c:v>9356</c:v>
                </c:pt>
                <c:pt idx="1015">
                  <c:v>9357</c:v>
                </c:pt>
                <c:pt idx="1016">
                  <c:v>9357</c:v>
                </c:pt>
                <c:pt idx="1017">
                  <c:v>9352</c:v>
                </c:pt>
                <c:pt idx="1018">
                  <c:v>9346</c:v>
                </c:pt>
                <c:pt idx="1019">
                  <c:v>9346</c:v>
                </c:pt>
                <c:pt idx="1020">
                  <c:v>9364</c:v>
                </c:pt>
                <c:pt idx="1021">
                  <c:v>9360</c:v>
                </c:pt>
                <c:pt idx="1022">
                  <c:v>9441</c:v>
                </c:pt>
                <c:pt idx="1023">
                  <c:v>9485</c:v>
                </c:pt>
                <c:pt idx="1024">
                  <c:v>9474</c:v>
                </c:pt>
                <c:pt idx="1025">
                  <c:v>9553</c:v>
                </c:pt>
                <c:pt idx="1026">
                  <c:v>9530</c:v>
                </c:pt>
                <c:pt idx="1027">
                  <c:v>9562</c:v>
                </c:pt>
                <c:pt idx="1028">
                  <c:v>9549</c:v>
                </c:pt>
                <c:pt idx="1029">
                  <c:v>9554</c:v>
                </c:pt>
                <c:pt idx="1030">
                  <c:v>9565</c:v>
                </c:pt>
                <c:pt idx="1031">
                  <c:v>9562</c:v>
                </c:pt>
                <c:pt idx="1032">
                  <c:v>9513</c:v>
                </c:pt>
                <c:pt idx="1033">
                  <c:v>9437</c:v>
                </c:pt>
                <c:pt idx="1034">
                  <c:v>9293</c:v>
                </c:pt>
                <c:pt idx="1035">
                  <c:v>9167</c:v>
                </c:pt>
                <c:pt idx="1036">
                  <c:v>9526</c:v>
                </c:pt>
                <c:pt idx="1037">
                  <c:v>9680</c:v>
                </c:pt>
                <c:pt idx="1038">
                  <c:v>9806</c:v>
                </c:pt>
                <c:pt idx="1039">
                  <c:v>9660</c:v>
                </c:pt>
                <c:pt idx="1040">
                  <c:v>9628</c:v>
                </c:pt>
                <c:pt idx="1041">
                  <c:v>9745</c:v>
                </c:pt>
                <c:pt idx="1042">
                  <c:v>9789</c:v>
                </c:pt>
                <c:pt idx="1043">
                  <c:v>9757</c:v>
                </c:pt>
                <c:pt idx="1044">
                  <c:v>9777</c:v>
                </c:pt>
                <c:pt idx="1045">
                  <c:v>9488</c:v>
                </c:pt>
                <c:pt idx="1046">
                  <c:v>9430</c:v>
                </c:pt>
                <c:pt idx="1047">
                  <c:v>9416</c:v>
                </c:pt>
                <c:pt idx="1048">
                  <c:v>9280</c:v>
                </c:pt>
                <c:pt idx="1049">
                  <c:v>9232</c:v>
                </c:pt>
                <c:pt idx="1050">
                  <c:v>9142</c:v>
                </c:pt>
                <c:pt idx="1051">
                  <c:v>8955</c:v>
                </c:pt>
                <c:pt idx="1052">
                  <c:v>8710</c:v>
                </c:pt>
                <c:pt idx="1053">
                  <c:v>8236</c:v>
                </c:pt>
                <c:pt idx="1054">
                  <c:v>8466</c:v>
                </c:pt>
                <c:pt idx="1055">
                  <c:v>7851</c:v>
                </c:pt>
                <c:pt idx="1056">
                  <c:v>7370</c:v>
                </c:pt>
                <c:pt idx="1057">
                  <c:v>7261</c:v>
                </c:pt>
                <c:pt idx="1058">
                  <c:v>7098</c:v>
                </c:pt>
                <c:pt idx="1059">
                  <c:v>7032</c:v>
                </c:pt>
                <c:pt idx="1060">
                  <c:v>6577</c:v>
                </c:pt>
                <c:pt idx="1061">
                  <c:v>6495</c:v>
                </c:pt>
                <c:pt idx="1062">
                  <c:v>6414</c:v>
                </c:pt>
                <c:pt idx="1063">
                  <c:v>6319</c:v>
                </c:pt>
                <c:pt idx="1064">
                  <c:v>6120</c:v>
                </c:pt>
                <c:pt idx="1065">
                  <c:v>6139</c:v>
                </c:pt>
                <c:pt idx="1066">
                  <c:v>5956</c:v>
                </c:pt>
                <c:pt idx="1067">
                  <c:v>5820</c:v>
                </c:pt>
                <c:pt idx="1068">
                  <c:v>5703</c:v>
                </c:pt>
                <c:pt idx="1069">
                  <c:v>5286</c:v>
                </c:pt>
                <c:pt idx="1070">
                  <c:v>4862</c:v>
                </c:pt>
                <c:pt idx="1071">
                  <c:v>4653</c:v>
                </c:pt>
                <c:pt idx="1072">
                  <c:v>4262</c:v>
                </c:pt>
                <c:pt idx="1073">
                  <c:v>4060</c:v>
                </c:pt>
                <c:pt idx="1074">
                  <c:v>3699</c:v>
                </c:pt>
                <c:pt idx="1075">
                  <c:v>3540</c:v>
                </c:pt>
                <c:pt idx="1076">
                  <c:v>3444</c:v>
                </c:pt>
                <c:pt idx="1077">
                  <c:v>3343</c:v>
                </c:pt>
                <c:pt idx="1078">
                  <c:v>3446</c:v>
                </c:pt>
                <c:pt idx="1079">
                  <c:v>3185</c:v>
                </c:pt>
                <c:pt idx="1080">
                  <c:v>3038</c:v>
                </c:pt>
                <c:pt idx="1081">
                  <c:v>2786</c:v>
                </c:pt>
                <c:pt idx="1082">
                  <c:v>2528</c:v>
                </c:pt>
                <c:pt idx="1083">
                  <c:v>2444</c:v>
                </c:pt>
                <c:pt idx="1084">
                  <c:v>2127</c:v>
                </c:pt>
                <c:pt idx="1085">
                  <c:v>2128</c:v>
                </c:pt>
                <c:pt idx="1086">
                  <c:v>2246</c:v>
                </c:pt>
                <c:pt idx="1087">
                  <c:v>2163</c:v>
                </c:pt>
              </c:numCache>
            </c:numRef>
          </c:val>
          <c:smooth val="0"/>
          <c:extLst>
            <c:ext xmlns:c16="http://schemas.microsoft.com/office/drawing/2014/chart" uri="{C3380CC4-5D6E-409C-BE32-E72D297353CC}">
              <c16:uniqueId val="{00000003-9CF3-4436-9121-26D3C273FFD7}"/>
            </c:ext>
          </c:extLst>
        </c:ser>
        <c:dLbls>
          <c:showLegendKey val="0"/>
          <c:showVal val="0"/>
          <c:showCatName val="0"/>
          <c:showSerName val="0"/>
          <c:showPercent val="0"/>
          <c:showBubbleSize val="0"/>
        </c:dLbls>
        <c:smooth val="0"/>
        <c:axId val="208352616"/>
        <c:axId val="208353008"/>
        <c:extLst/>
      </c:lineChart>
      <c:dateAx>
        <c:axId val="208352616"/>
        <c:scaling>
          <c:orientation val="minMax"/>
        </c:scaling>
        <c:delete val="0"/>
        <c:axPos val="b"/>
        <c:numFmt formatCode="[$-409]mmm\-yy;@" sourceLinked="0"/>
        <c:majorTickMark val="out"/>
        <c:minorTickMark val="none"/>
        <c:tickLblPos val="nextTo"/>
        <c:spPr>
          <a:ln w="12700">
            <a:solidFill>
              <a:schemeClr val="bg1">
                <a:lumMod val="50000"/>
              </a:schemeClr>
            </a:solidFill>
          </a:ln>
        </c:spPr>
        <c:crossAx val="208353008"/>
        <c:crosses val="autoZero"/>
        <c:auto val="1"/>
        <c:lblOffset val="100"/>
        <c:baseTimeUnit val="days"/>
        <c:majorUnit val="3"/>
        <c:majorTimeUnit val="months"/>
      </c:dateAx>
      <c:valAx>
        <c:axId val="208353008"/>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352616"/>
        <c:crossesAt val="40179"/>
        <c:crossBetween val="between"/>
      </c:valAx>
      <c:spPr>
        <a:noFill/>
        <a:ln w="25400">
          <a:noFill/>
        </a:ln>
      </c:spPr>
    </c:plotArea>
    <c:legend>
      <c:legendPos val="t"/>
      <c:layout>
        <c:manualLayout>
          <c:xMode val="edge"/>
          <c:yMode val="edge"/>
          <c:x val="0"/>
          <c:y val="0.90206922477719997"/>
          <c:w val="1"/>
          <c:h val="8.5898853965035174E-2"/>
        </c:manualLayout>
      </c:layout>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90400130608075535"/>
          <c:h val="0.74847074877237885"/>
        </c:manualLayout>
      </c:layout>
      <c:lineChart>
        <c:grouping val="standard"/>
        <c:varyColors val="0"/>
        <c:ser>
          <c:idx val="0"/>
          <c:order val="0"/>
          <c:tx>
            <c:strRef>
              <c:f>'TOT 2 F5S EU M'!$B$1</c:f>
              <c:strCache>
                <c:ptCount val="1"/>
                <c:pt idx="0">
                  <c:v>% shortage of material/equipment</c:v>
                </c:pt>
              </c:strCache>
            </c:strRef>
          </c:tx>
          <c:spPr>
            <a:ln w="19050" cap="rnd">
              <a:solidFill>
                <a:srgbClr val="055FEC"/>
              </a:solidFill>
              <a:round/>
            </a:ln>
            <a:effectLst/>
          </c:spPr>
          <c:marker>
            <c:symbol val="none"/>
          </c:marker>
          <c:dLbls>
            <c:dLbl>
              <c:idx val="209"/>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730-4F34-888D-84E7DD3438E9}"/>
                </c:ext>
              </c:extLst>
            </c:dLbl>
            <c:dLbl>
              <c:idx val="443"/>
              <c:layout>
                <c:manualLayout>
                  <c:x val="-8.8533528897123154E-2"/>
                  <c:y val="-7.9490740740740737E-2"/>
                </c:manualLayout>
              </c:layout>
              <c:numFmt formatCode="#,##0.0_);\(#,##0.0\)" sourceLinked="0"/>
              <c:spPr>
                <a:solidFill>
                  <a:srgbClr val="FFFFFF"/>
                </a:solid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dLblPos val="r"/>
              <c:showLegendKey val="0"/>
              <c:showVal val="1"/>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730-4F34-888D-84E7DD3438E9}"/>
                </c:ext>
              </c:extLst>
            </c:dLbl>
            <c:dLbl>
              <c:idx val="454"/>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730-4F34-888D-84E7DD3438E9}"/>
                </c:ext>
              </c:extLst>
            </c:dLbl>
            <c:numFmt formatCode="#,##0.0_);\(#,##0.0\)" sourceLinked="0"/>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'TOT 2 F5S EU M'!$A$3:$A$457</c:f>
              <c:numCache>
                <c:formatCode>m/d/yyyy</c:formatCode>
                <c:ptCount val="455"/>
                <c:pt idx="0">
                  <c:v>31078</c:v>
                </c:pt>
                <c:pt idx="1">
                  <c:v>31106</c:v>
                </c:pt>
                <c:pt idx="2">
                  <c:v>31137</c:v>
                </c:pt>
                <c:pt idx="3">
                  <c:v>31167</c:v>
                </c:pt>
                <c:pt idx="4">
                  <c:v>31198</c:v>
                </c:pt>
                <c:pt idx="5">
                  <c:v>31228</c:v>
                </c:pt>
                <c:pt idx="6">
                  <c:v>31259</c:v>
                </c:pt>
                <c:pt idx="7">
                  <c:v>31290</c:v>
                </c:pt>
                <c:pt idx="8">
                  <c:v>31320</c:v>
                </c:pt>
                <c:pt idx="9">
                  <c:v>31351</c:v>
                </c:pt>
                <c:pt idx="10">
                  <c:v>31381</c:v>
                </c:pt>
                <c:pt idx="11">
                  <c:v>31412</c:v>
                </c:pt>
                <c:pt idx="12">
                  <c:v>31443</c:v>
                </c:pt>
                <c:pt idx="13">
                  <c:v>31471</c:v>
                </c:pt>
                <c:pt idx="14">
                  <c:v>31502</c:v>
                </c:pt>
                <c:pt idx="15">
                  <c:v>31532</c:v>
                </c:pt>
                <c:pt idx="16">
                  <c:v>31563</c:v>
                </c:pt>
                <c:pt idx="17">
                  <c:v>31593</c:v>
                </c:pt>
                <c:pt idx="18">
                  <c:v>31624</c:v>
                </c:pt>
                <c:pt idx="19">
                  <c:v>31655</c:v>
                </c:pt>
                <c:pt idx="20">
                  <c:v>31685</c:v>
                </c:pt>
                <c:pt idx="21">
                  <c:v>31716</c:v>
                </c:pt>
                <c:pt idx="22">
                  <c:v>31746</c:v>
                </c:pt>
                <c:pt idx="23">
                  <c:v>31777</c:v>
                </c:pt>
                <c:pt idx="24">
                  <c:v>31808</c:v>
                </c:pt>
                <c:pt idx="25">
                  <c:v>31836</c:v>
                </c:pt>
                <c:pt idx="26">
                  <c:v>31867</c:v>
                </c:pt>
                <c:pt idx="27">
                  <c:v>31897</c:v>
                </c:pt>
                <c:pt idx="28">
                  <c:v>31928</c:v>
                </c:pt>
                <c:pt idx="29">
                  <c:v>31958</c:v>
                </c:pt>
                <c:pt idx="30">
                  <c:v>31989</c:v>
                </c:pt>
                <c:pt idx="31">
                  <c:v>32020</c:v>
                </c:pt>
                <c:pt idx="32">
                  <c:v>32050</c:v>
                </c:pt>
                <c:pt idx="33">
                  <c:v>32081</c:v>
                </c:pt>
                <c:pt idx="34">
                  <c:v>32111</c:v>
                </c:pt>
                <c:pt idx="35">
                  <c:v>32142</c:v>
                </c:pt>
                <c:pt idx="36">
                  <c:v>32173</c:v>
                </c:pt>
                <c:pt idx="37">
                  <c:v>32202</c:v>
                </c:pt>
                <c:pt idx="38">
                  <c:v>32233</c:v>
                </c:pt>
                <c:pt idx="39">
                  <c:v>32263</c:v>
                </c:pt>
                <c:pt idx="40">
                  <c:v>32294</c:v>
                </c:pt>
                <c:pt idx="41">
                  <c:v>32324</c:v>
                </c:pt>
                <c:pt idx="42">
                  <c:v>32355</c:v>
                </c:pt>
                <c:pt idx="43">
                  <c:v>32386</c:v>
                </c:pt>
                <c:pt idx="44">
                  <c:v>32416</c:v>
                </c:pt>
                <c:pt idx="45">
                  <c:v>32447</c:v>
                </c:pt>
                <c:pt idx="46">
                  <c:v>32477</c:v>
                </c:pt>
                <c:pt idx="47">
                  <c:v>32508</c:v>
                </c:pt>
                <c:pt idx="48">
                  <c:v>32539</c:v>
                </c:pt>
                <c:pt idx="49">
                  <c:v>32567</c:v>
                </c:pt>
                <c:pt idx="50">
                  <c:v>32598</c:v>
                </c:pt>
                <c:pt idx="51">
                  <c:v>32628</c:v>
                </c:pt>
                <c:pt idx="52">
                  <c:v>32659</c:v>
                </c:pt>
                <c:pt idx="53">
                  <c:v>32689</c:v>
                </c:pt>
                <c:pt idx="54">
                  <c:v>32720</c:v>
                </c:pt>
                <c:pt idx="55">
                  <c:v>32751</c:v>
                </c:pt>
                <c:pt idx="56">
                  <c:v>32781</c:v>
                </c:pt>
                <c:pt idx="57">
                  <c:v>32812</c:v>
                </c:pt>
                <c:pt idx="58">
                  <c:v>32842</c:v>
                </c:pt>
                <c:pt idx="59">
                  <c:v>32873</c:v>
                </c:pt>
                <c:pt idx="60">
                  <c:v>32904</c:v>
                </c:pt>
                <c:pt idx="61">
                  <c:v>32932</c:v>
                </c:pt>
                <c:pt idx="62">
                  <c:v>32963</c:v>
                </c:pt>
                <c:pt idx="63">
                  <c:v>32993</c:v>
                </c:pt>
                <c:pt idx="64">
                  <c:v>33024</c:v>
                </c:pt>
                <c:pt idx="65">
                  <c:v>33054</c:v>
                </c:pt>
                <c:pt idx="66">
                  <c:v>33085</c:v>
                </c:pt>
                <c:pt idx="67">
                  <c:v>33116</c:v>
                </c:pt>
                <c:pt idx="68">
                  <c:v>33146</c:v>
                </c:pt>
                <c:pt idx="69">
                  <c:v>33177</c:v>
                </c:pt>
                <c:pt idx="70">
                  <c:v>33207</c:v>
                </c:pt>
                <c:pt idx="71">
                  <c:v>33238</c:v>
                </c:pt>
                <c:pt idx="72">
                  <c:v>33269</c:v>
                </c:pt>
                <c:pt idx="73">
                  <c:v>33297</c:v>
                </c:pt>
                <c:pt idx="74">
                  <c:v>33328</c:v>
                </c:pt>
                <c:pt idx="75">
                  <c:v>33358</c:v>
                </c:pt>
                <c:pt idx="76">
                  <c:v>33389</c:v>
                </c:pt>
                <c:pt idx="77">
                  <c:v>33419</c:v>
                </c:pt>
                <c:pt idx="78">
                  <c:v>33450</c:v>
                </c:pt>
                <c:pt idx="79">
                  <c:v>33481</c:v>
                </c:pt>
                <c:pt idx="80">
                  <c:v>33511</c:v>
                </c:pt>
                <c:pt idx="81">
                  <c:v>33542</c:v>
                </c:pt>
                <c:pt idx="82">
                  <c:v>33572</c:v>
                </c:pt>
                <c:pt idx="83">
                  <c:v>33603</c:v>
                </c:pt>
                <c:pt idx="84">
                  <c:v>33634</c:v>
                </c:pt>
                <c:pt idx="85">
                  <c:v>33663</c:v>
                </c:pt>
                <c:pt idx="86">
                  <c:v>33694</c:v>
                </c:pt>
                <c:pt idx="87">
                  <c:v>33724</c:v>
                </c:pt>
                <c:pt idx="88">
                  <c:v>33755</c:v>
                </c:pt>
                <c:pt idx="89">
                  <c:v>33785</c:v>
                </c:pt>
                <c:pt idx="90">
                  <c:v>33816</c:v>
                </c:pt>
                <c:pt idx="91">
                  <c:v>33847</c:v>
                </c:pt>
                <c:pt idx="92">
                  <c:v>33877</c:v>
                </c:pt>
                <c:pt idx="93">
                  <c:v>33908</c:v>
                </c:pt>
                <c:pt idx="94">
                  <c:v>33938</c:v>
                </c:pt>
                <c:pt idx="95">
                  <c:v>33969</c:v>
                </c:pt>
                <c:pt idx="96">
                  <c:v>34000</c:v>
                </c:pt>
                <c:pt idx="97">
                  <c:v>34028</c:v>
                </c:pt>
                <c:pt idx="98">
                  <c:v>34059</c:v>
                </c:pt>
                <c:pt idx="99">
                  <c:v>34089</c:v>
                </c:pt>
                <c:pt idx="100">
                  <c:v>34120</c:v>
                </c:pt>
                <c:pt idx="101">
                  <c:v>34150</c:v>
                </c:pt>
                <c:pt idx="102">
                  <c:v>34181</c:v>
                </c:pt>
                <c:pt idx="103">
                  <c:v>34212</c:v>
                </c:pt>
                <c:pt idx="104">
                  <c:v>34242</c:v>
                </c:pt>
                <c:pt idx="105">
                  <c:v>34273</c:v>
                </c:pt>
                <c:pt idx="106">
                  <c:v>34303</c:v>
                </c:pt>
                <c:pt idx="107">
                  <c:v>34334</c:v>
                </c:pt>
                <c:pt idx="108">
                  <c:v>34365</c:v>
                </c:pt>
                <c:pt idx="109">
                  <c:v>34393</c:v>
                </c:pt>
                <c:pt idx="110">
                  <c:v>34424</c:v>
                </c:pt>
                <c:pt idx="111">
                  <c:v>34454</c:v>
                </c:pt>
                <c:pt idx="112">
                  <c:v>34485</c:v>
                </c:pt>
                <c:pt idx="113">
                  <c:v>34515</c:v>
                </c:pt>
                <c:pt idx="114">
                  <c:v>34546</c:v>
                </c:pt>
                <c:pt idx="115">
                  <c:v>34577</c:v>
                </c:pt>
                <c:pt idx="116">
                  <c:v>34607</c:v>
                </c:pt>
                <c:pt idx="117">
                  <c:v>34638</c:v>
                </c:pt>
                <c:pt idx="118">
                  <c:v>34668</c:v>
                </c:pt>
                <c:pt idx="119">
                  <c:v>34699</c:v>
                </c:pt>
                <c:pt idx="120">
                  <c:v>34730</c:v>
                </c:pt>
                <c:pt idx="121">
                  <c:v>34758</c:v>
                </c:pt>
                <c:pt idx="122">
                  <c:v>34789</c:v>
                </c:pt>
                <c:pt idx="123">
                  <c:v>34819</c:v>
                </c:pt>
                <c:pt idx="124">
                  <c:v>34850</c:v>
                </c:pt>
                <c:pt idx="125">
                  <c:v>34880</c:v>
                </c:pt>
                <c:pt idx="126">
                  <c:v>34911</c:v>
                </c:pt>
                <c:pt idx="127">
                  <c:v>34942</c:v>
                </c:pt>
                <c:pt idx="128">
                  <c:v>34972</c:v>
                </c:pt>
                <c:pt idx="129">
                  <c:v>35003</c:v>
                </c:pt>
                <c:pt idx="130">
                  <c:v>35033</c:v>
                </c:pt>
                <c:pt idx="131">
                  <c:v>35064</c:v>
                </c:pt>
                <c:pt idx="132">
                  <c:v>35095</c:v>
                </c:pt>
                <c:pt idx="133">
                  <c:v>35124</c:v>
                </c:pt>
                <c:pt idx="134">
                  <c:v>35155</c:v>
                </c:pt>
                <c:pt idx="135">
                  <c:v>35185</c:v>
                </c:pt>
                <c:pt idx="136">
                  <c:v>35216</c:v>
                </c:pt>
                <c:pt idx="137">
                  <c:v>35246</c:v>
                </c:pt>
                <c:pt idx="138">
                  <c:v>35277</c:v>
                </c:pt>
                <c:pt idx="139">
                  <c:v>35308</c:v>
                </c:pt>
                <c:pt idx="140">
                  <c:v>35338</c:v>
                </c:pt>
                <c:pt idx="141">
                  <c:v>35369</c:v>
                </c:pt>
                <c:pt idx="142">
                  <c:v>35399</c:v>
                </c:pt>
                <c:pt idx="143">
                  <c:v>35430</c:v>
                </c:pt>
                <c:pt idx="144">
                  <c:v>35461</c:v>
                </c:pt>
                <c:pt idx="145">
                  <c:v>35489</c:v>
                </c:pt>
                <c:pt idx="146">
                  <c:v>35520</c:v>
                </c:pt>
                <c:pt idx="147">
                  <c:v>35550</c:v>
                </c:pt>
                <c:pt idx="148">
                  <c:v>35581</c:v>
                </c:pt>
                <c:pt idx="149">
                  <c:v>35611</c:v>
                </c:pt>
                <c:pt idx="150">
                  <c:v>35642</c:v>
                </c:pt>
                <c:pt idx="151">
                  <c:v>35673</c:v>
                </c:pt>
                <c:pt idx="152">
                  <c:v>35703</c:v>
                </c:pt>
                <c:pt idx="153">
                  <c:v>35734</c:v>
                </c:pt>
                <c:pt idx="154">
                  <c:v>35764</c:v>
                </c:pt>
                <c:pt idx="155">
                  <c:v>35795</c:v>
                </c:pt>
                <c:pt idx="156">
                  <c:v>35826</c:v>
                </c:pt>
                <c:pt idx="157">
                  <c:v>35854</c:v>
                </c:pt>
                <c:pt idx="158">
                  <c:v>35885</c:v>
                </c:pt>
                <c:pt idx="159">
                  <c:v>35915</c:v>
                </c:pt>
                <c:pt idx="160">
                  <c:v>35946</c:v>
                </c:pt>
                <c:pt idx="161">
                  <c:v>35976</c:v>
                </c:pt>
                <c:pt idx="162">
                  <c:v>36007</c:v>
                </c:pt>
                <c:pt idx="163">
                  <c:v>36038</c:v>
                </c:pt>
                <c:pt idx="164">
                  <c:v>36068</c:v>
                </c:pt>
                <c:pt idx="165">
                  <c:v>36099</c:v>
                </c:pt>
                <c:pt idx="166">
                  <c:v>36129</c:v>
                </c:pt>
                <c:pt idx="167">
                  <c:v>36160</c:v>
                </c:pt>
                <c:pt idx="168">
                  <c:v>36191</c:v>
                </c:pt>
                <c:pt idx="169">
                  <c:v>36219</c:v>
                </c:pt>
                <c:pt idx="170">
                  <c:v>36250</c:v>
                </c:pt>
                <c:pt idx="171">
                  <c:v>36280</c:v>
                </c:pt>
                <c:pt idx="172">
                  <c:v>36311</c:v>
                </c:pt>
                <c:pt idx="173">
                  <c:v>36341</c:v>
                </c:pt>
                <c:pt idx="174">
                  <c:v>36372</c:v>
                </c:pt>
                <c:pt idx="175">
                  <c:v>36403</c:v>
                </c:pt>
                <c:pt idx="176">
                  <c:v>36433</c:v>
                </c:pt>
                <c:pt idx="177">
                  <c:v>36464</c:v>
                </c:pt>
                <c:pt idx="178">
                  <c:v>36494</c:v>
                </c:pt>
                <c:pt idx="179">
                  <c:v>36525</c:v>
                </c:pt>
                <c:pt idx="180">
                  <c:v>36556</c:v>
                </c:pt>
                <c:pt idx="181">
                  <c:v>36585</c:v>
                </c:pt>
                <c:pt idx="182">
                  <c:v>36616</c:v>
                </c:pt>
                <c:pt idx="183">
                  <c:v>36646</c:v>
                </c:pt>
                <c:pt idx="184">
                  <c:v>36677</c:v>
                </c:pt>
                <c:pt idx="185">
                  <c:v>36707</c:v>
                </c:pt>
                <c:pt idx="186">
                  <c:v>36738</c:v>
                </c:pt>
                <c:pt idx="187">
                  <c:v>36769</c:v>
                </c:pt>
                <c:pt idx="188">
                  <c:v>36799</c:v>
                </c:pt>
                <c:pt idx="189">
                  <c:v>36830</c:v>
                </c:pt>
                <c:pt idx="190">
                  <c:v>36860</c:v>
                </c:pt>
                <c:pt idx="191">
                  <c:v>36891</c:v>
                </c:pt>
                <c:pt idx="192">
                  <c:v>36922</c:v>
                </c:pt>
                <c:pt idx="193">
                  <c:v>36950</c:v>
                </c:pt>
                <c:pt idx="194">
                  <c:v>36981</c:v>
                </c:pt>
                <c:pt idx="195">
                  <c:v>37011</c:v>
                </c:pt>
                <c:pt idx="196">
                  <c:v>37042</c:v>
                </c:pt>
                <c:pt idx="197">
                  <c:v>37072</c:v>
                </c:pt>
                <c:pt idx="198">
                  <c:v>37103</c:v>
                </c:pt>
                <c:pt idx="199">
                  <c:v>37134</c:v>
                </c:pt>
                <c:pt idx="200">
                  <c:v>37164</c:v>
                </c:pt>
                <c:pt idx="201">
                  <c:v>37195</c:v>
                </c:pt>
                <c:pt idx="202">
                  <c:v>37225</c:v>
                </c:pt>
                <c:pt idx="203">
                  <c:v>37256</c:v>
                </c:pt>
                <c:pt idx="204">
                  <c:v>37287</c:v>
                </c:pt>
                <c:pt idx="205">
                  <c:v>37315</c:v>
                </c:pt>
                <c:pt idx="206">
                  <c:v>37346</c:v>
                </c:pt>
                <c:pt idx="207">
                  <c:v>37376</c:v>
                </c:pt>
                <c:pt idx="208">
                  <c:v>37407</c:v>
                </c:pt>
                <c:pt idx="209">
                  <c:v>37437</c:v>
                </c:pt>
                <c:pt idx="210">
                  <c:v>37468</c:v>
                </c:pt>
                <c:pt idx="211">
                  <c:v>37499</c:v>
                </c:pt>
                <c:pt idx="212">
                  <c:v>37529</c:v>
                </c:pt>
                <c:pt idx="213">
                  <c:v>37560</c:v>
                </c:pt>
                <c:pt idx="214">
                  <c:v>37590</c:v>
                </c:pt>
                <c:pt idx="215">
                  <c:v>37621</c:v>
                </c:pt>
                <c:pt idx="216">
                  <c:v>37652</c:v>
                </c:pt>
                <c:pt idx="217">
                  <c:v>37680</c:v>
                </c:pt>
                <c:pt idx="218">
                  <c:v>37711</c:v>
                </c:pt>
                <c:pt idx="219">
                  <c:v>37741</c:v>
                </c:pt>
                <c:pt idx="220">
                  <c:v>37772</c:v>
                </c:pt>
                <c:pt idx="221">
                  <c:v>37802</c:v>
                </c:pt>
                <c:pt idx="222">
                  <c:v>37833</c:v>
                </c:pt>
                <c:pt idx="223">
                  <c:v>37864</c:v>
                </c:pt>
                <c:pt idx="224">
                  <c:v>37894</c:v>
                </c:pt>
                <c:pt idx="225">
                  <c:v>37925</c:v>
                </c:pt>
                <c:pt idx="226">
                  <c:v>37955</c:v>
                </c:pt>
                <c:pt idx="227">
                  <c:v>37986</c:v>
                </c:pt>
                <c:pt idx="228">
                  <c:v>38017</c:v>
                </c:pt>
                <c:pt idx="229">
                  <c:v>38046</c:v>
                </c:pt>
                <c:pt idx="230">
                  <c:v>38077</c:v>
                </c:pt>
                <c:pt idx="231">
                  <c:v>38107</c:v>
                </c:pt>
                <c:pt idx="232">
                  <c:v>38138</c:v>
                </c:pt>
                <c:pt idx="233">
                  <c:v>38168</c:v>
                </c:pt>
                <c:pt idx="234">
                  <c:v>38199</c:v>
                </c:pt>
                <c:pt idx="235">
                  <c:v>38230</c:v>
                </c:pt>
                <c:pt idx="236">
                  <c:v>38260</c:v>
                </c:pt>
                <c:pt idx="237">
                  <c:v>38291</c:v>
                </c:pt>
                <c:pt idx="238">
                  <c:v>38321</c:v>
                </c:pt>
                <c:pt idx="239">
                  <c:v>38352</c:v>
                </c:pt>
                <c:pt idx="240">
                  <c:v>38383</c:v>
                </c:pt>
                <c:pt idx="241">
                  <c:v>38411</c:v>
                </c:pt>
                <c:pt idx="242">
                  <c:v>38442</c:v>
                </c:pt>
                <c:pt idx="243">
                  <c:v>38472</c:v>
                </c:pt>
                <c:pt idx="244">
                  <c:v>38503</c:v>
                </c:pt>
                <c:pt idx="245">
                  <c:v>38533</c:v>
                </c:pt>
                <c:pt idx="246">
                  <c:v>38564</c:v>
                </c:pt>
                <c:pt idx="247">
                  <c:v>38595</c:v>
                </c:pt>
                <c:pt idx="248">
                  <c:v>38625</c:v>
                </c:pt>
                <c:pt idx="249">
                  <c:v>38656</c:v>
                </c:pt>
                <c:pt idx="250">
                  <c:v>38686</c:v>
                </c:pt>
                <c:pt idx="251">
                  <c:v>38717</c:v>
                </c:pt>
                <c:pt idx="252">
                  <c:v>38748</c:v>
                </c:pt>
                <c:pt idx="253">
                  <c:v>38776</c:v>
                </c:pt>
                <c:pt idx="254">
                  <c:v>38807</c:v>
                </c:pt>
                <c:pt idx="255">
                  <c:v>38837</c:v>
                </c:pt>
                <c:pt idx="256">
                  <c:v>38868</c:v>
                </c:pt>
                <c:pt idx="257">
                  <c:v>38898</c:v>
                </c:pt>
                <c:pt idx="258">
                  <c:v>38929</c:v>
                </c:pt>
                <c:pt idx="259">
                  <c:v>38960</c:v>
                </c:pt>
                <c:pt idx="260">
                  <c:v>38990</c:v>
                </c:pt>
                <c:pt idx="261">
                  <c:v>39021</c:v>
                </c:pt>
                <c:pt idx="262">
                  <c:v>39051</c:v>
                </c:pt>
                <c:pt idx="263">
                  <c:v>39082</c:v>
                </c:pt>
                <c:pt idx="264">
                  <c:v>39113</c:v>
                </c:pt>
                <c:pt idx="265">
                  <c:v>39141</c:v>
                </c:pt>
                <c:pt idx="266">
                  <c:v>39172</c:v>
                </c:pt>
                <c:pt idx="267">
                  <c:v>39202</c:v>
                </c:pt>
                <c:pt idx="268">
                  <c:v>39233</c:v>
                </c:pt>
                <c:pt idx="269">
                  <c:v>39263</c:v>
                </c:pt>
                <c:pt idx="270">
                  <c:v>39294</c:v>
                </c:pt>
                <c:pt idx="271">
                  <c:v>39325</c:v>
                </c:pt>
                <c:pt idx="272">
                  <c:v>39355</c:v>
                </c:pt>
                <c:pt idx="273">
                  <c:v>39386</c:v>
                </c:pt>
                <c:pt idx="274">
                  <c:v>39416</c:v>
                </c:pt>
                <c:pt idx="275">
                  <c:v>39447</c:v>
                </c:pt>
                <c:pt idx="276">
                  <c:v>39478</c:v>
                </c:pt>
                <c:pt idx="277">
                  <c:v>39507</c:v>
                </c:pt>
                <c:pt idx="278">
                  <c:v>39538</c:v>
                </c:pt>
                <c:pt idx="279">
                  <c:v>39568</c:v>
                </c:pt>
                <c:pt idx="280">
                  <c:v>39599</c:v>
                </c:pt>
                <c:pt idx="281">
                  <c:v>39629</c:v>
                </c:pt>
                <c:pt idx="282">
                  <c:v>39660</c:v>
                </c:pt>
                <c:pt idx="283">
                  <c:v>39691</c:v>
                </c:pt>
                <c:pt idx="284">
                  <c:v>39721</c:v>
                </c:pt>
                <c:pt idx="285">
                  <c:v>39752</c:v>
                </c:pt>
                <c:pt idx="286">
                  <c:v>39782</c:v>
                </c:pt>
                <c:pt idx="287">
                  <c:v>39813</c:v>
                </c:pt>
                <c:pt idx="288">
                  <c:v>39844</c:v>
                </c:pt>
                <c:pt idx="289">
                  <c:v>39872</c:v>
                </c:pt>
                <c:pt idx="290">
                  <c:v>39903</c:v>
                </c:pt>
                <c:pt idx="291">
                  <c:v>39933</c:v>
                </c:pt>
                <c:pt idx="292">
                  <c:v>39964</c:v>
                </c:pt>
                <c:pt idx="293">
                  <c:v>39994</c:v>
                </c:pt>
                <c:pt idx="294">
                  <c:v>40025</c:v>
                </c:pt>
                <c:pt idx="295">
                  <c:v>40056</c:v>
                </c:pt>
                <c:pt idx="296">
                  <c:v>40086</c:v>
                </c:pt>
                <c:pt idx="297">
                  <c:v>40117</c:v>
                </c:pt>
                <c:pt idx="298">
                  <c:v>40147</c:v>
                </c:pt>
                <c:pt idx="299">
                  <c:v>40178</c:v>
                </c:pt>
                <c:pt idx="300">
                  <c:v>40209</c:v>
                </c:pt>
                <c:pt idx="301">
                  <c:v>40237</c:v>
                </c:pt>
                <c:pt idx="302">
                  <c:v>40268</c:v>
                </c:pt>
                <c:pt idx="303">
                  <c:v>40298</c:v>
                </c:pt>
                <c:pt idx="304">
                  <c:v>40329</c:v>
                </c:pt>
                <c:pt idx="305">
                  <c:v>40359</c:v>
                </c:pt>
                <c:pt idx="306">
                  <c:v>40390</c:v>
                </c:pt>
                <c:pt idx="307">
                  <c:v>40421</c:v>
                </c:pt>
                <c:pt idx="308">
                  <c:v>40451</c:v>
                </c:pt>
                <c:pt idx="309">
                  <c:v>40482</c:v>
                </c:pt>
                <c:pt idx="310">
                  <c:v>40512</c:v>
                </c:pt>
                <c:pt idx="311">
                  <c:v>40543</c:v>
                </c:pt>
                <c:pt idx="312">
                  <c:v>40574</c:v>
                </c:pt>
                <c:pt idx="313">
                  <c:v>40602</c:v>
                </c:pt>
                <c:pt idx="314">
                  <c:v>40633</c:v>
                </c:pt>
                <c:pt idx="315">
                  <c:v>40663</c:v>
                </c:pt>
                <c:pt idx="316">
                  <c:v>40694</c:v>
                </c:pt>
                <c:pt idx="317">
                  <c:v>40724</c:v>
                </c:pt>
                <c:pt idx="318">
                  <c:v>40755</c:v>
                </c:pt>
                <c:pt idx="319">
                  <c:v>40786</c:v>
                </c:pt>
                <c:pt idx="320">
                  <c:v>40816</c:v>
                </c:pt>
                <c:pt idx="321">
                  <c:v>40847</c:v>
                </c:pt>
                <c:pt idx="322">
                  <c:v>40877</c:v>
                </c:pt>
                <c:pt idx="323">
                  <c:v>40908</c:v>
                </c:pt>
                <c:pt idx="324">
                  <c:v>40939</c:v>
                </c:pt>
                <c:pt idx="325">
                  <c:v>40968</c:v>
                </c:pt>
                <c:pt idx="326">
                  <c:v>40999</c:v>
                </c:pt>
                <c:pt idx="327">
                  <c:v>41029</c:v>
                </c:pt>
                <c:pt idx="328">
                  <c:v>41060</c:v>
                </c:pt>
                <c:pt idx="329">
                  <c:v>41090</c:v>
                </c:pt>
                <c:pt idx="330">
                  <c:v>41121</c:v>
                </c:pt>
                <c:pt idx="331">
                  <c:v>41152</c:v>
                </c:pt>
                <c:pt idx="332">
                  <c:v>41182</c:v>
                </c:pt>
                <c:pt idx="333">
                  <c:v>41213</c:v>
                </c:pt>
                <c:pt idx="334">
                  <c:v>41243</c:v>
                </c:pt>
                <c:pt idx="335">
                  <c:v>41274</c:v>
                </c:pt>
                <c:pt idx="336">
                  <c:v>41305</c:v>
                </c:pt>
                <c:pt idx="337">
                  <c:v>41333</c:v>
                </c:pt>
                <c:pt idx="338">
                  <c:v>41364</c:v>
                </c:pt>
                <c:pt idx="339">
                  <c:v>41394</c:v>
                </c:pt>
                <c:pt idx="340">
                  <c:v>41425</c:v>
                </c:pt>
                <c:pt idx="341">
                  <c:v>41455</c:v>
                </c:pt>
                <c:pt idx="342">
                  <c:v>41486</c:v>
                </c:pt>
                <c:pt idx="343">
                  <c:v>41517</c:v>
                </c:pt>
                <c:pt idx="344">
                  <c:v>41547</c:v>
                </c:pt>
                <c:pt idx="345">
                  <c:v>41578</c:v>
                </c:pt>
                <c:pt idx="346">
                  <c:v>41608</c:v>
                </c:pt>
                <c:pt idx="347">
                  <c:v>41639</c:v>
                </c:pt>
                <c:pt idx="348">
                  <c:v>41670</c:v>
                </c:pt>
                <c:pt idx="349">
                  <c:v>41698</c:v>
                </c:pt>
                <c:pt idx="350">
                  <c:v>41729</c:v>
                </c:pt>
                <c:pt idx="351">
                  <c:v>41759</c:v>
                </c:pt>
                <c:pt idx="352">
                  <c:v>41790</c:v>
                </c:pt>
                <c:pt idx="353">
                  <c:v>41820</c:v>
                </c:pt>
                <c:pt idx="354">
                  <c:v>41851</c:v>
                </c:pt>
                <c:pt idx="355">
                  <c:v>41882</c:v>
                </c:pt>
                <c:pt idx="356">
                  <c:v>41912</c:v>
                </c:pt>
                <c:pt idx="357">
                  <c:v>41943</c:v>
                </c:pt>
                <c:pt idx="358">
                  <c:v>41973</c:v>
                </c:pt>
                <c:pt idx="359">
                  <c:v>42004</c:v>
                </c:pt>
                <c:pt idx="360">
                  <c:v>42035</c:v>
                </c:pt>
                <c:pt idx="361">
                  <c:v>42063</c:v>
                </c:pt>
                <c:pt idx="362">
                  <c:v>42094</c:v>
                </c:pt>
                <c:pt idx="363">
                  <c:v>42124</c:v>
                </c:pt>
                <c:pt idx="364">
                  <c:v>42155</c:v>
                </c:pt>
                <c:pt idx="365">
                  <c:v>42185</c:v>
                </c:pt>
                <c:pt idx="366">
                  <c:v>42216</c:v>
                </c:pt>
                <c:pt idx="367">
                  <c:v>42247</c:v>
                </c:pt>
                <c:pt idx="368">
                  <c:v>42277</c:v>
                </c:pt>
                <c:pt idx="369">
                  <c:v>42308</c:v>
                </c:pt>
                <c:pt idx="370">
                  <c:v>42338</c:v>
                </c:pt>
                <c:pt idx="371">
                  <c:v>42369</c:v>
                </c:pt>
                <c:pt idx="372">
                  <c:v>42400</c:v>
                </c:pt>
                <c:pt idx="373">
                  <c:v>42429</c:v>
                </c:pt>
                <c:pt idx="374">
                  <c:v>42460</c:v>
                </c:pt>
                <c:pt idx="375">
                  <c:v>42490</c:v>
                </c:pt>
                <c:pt idx="376">
                  <c:v>42521</c:v>
                </c:pt>
                <c:pt idx="377">
                  <c:v>42551</c:v>
                </c:pt>
                <c:pt idx="378">
                  <c:v>42582</c:v>
                </c:pt>
                <c:pt idx="379">
                  <c:v>42613</c:v>
                </c:pt>
                <c:pt idx="380">
                  <c:v>42643</c:v>
                </c:pt>
                <c:pt idx="381">
                  <c:v>42674</c:v>
                </c:pt>
                <c:pt idx="382">
                  <c:v>42704</c:v>
                </c:pt>
                <c:pt idx="383">
                  <c:v>42735</c:v>
                </c:pt>
                <c:pt idx="384">
                  <c:v>42766</c:v>
                </c:pt>
                <c:pt idx="385">
                  <c:v>42794</c:v>
                </c:pt>
                <c:pt idx="386">
                  <c:v>42825</c:v>
                </c:pt>
                <c:pt idx="387">
                  <c:v>42855</c:v>
                </c:pt>
                <c:pt idx="388">
                  <c:v>42886</c:v>
                </c:pt>
                <c:pt idx="389">
                  <c:v>42916</c:v>
                </c:pt>
                <c:pt idx="390">
                  <c:v>42947</c:v>
                </c:pt>
                <c:pt idx="391">
                  <c:v>42978</c:v>
                </c:pt>
                <c:pt idx="392">
                  <c:v>43008</c:v>
                </c:pt>
                <c:pt idx="393">
                  <c:v>43039</c:v>
                </c:pt>
                <c:pt idx="394">
                  <c:v>43069</c:v>
                </c:pt>
                <c:pt idx="395">
                  <c:v>43100</c:v>
                </c:pt>
                <c:pt idx="396">
                  <c:v>43131</c:v>
                </c:pt>
                <c:pt idx="397">
                  <c:v>43159</c:v>
                </c:pt>
                <c:pt idx="398">
                  <c:v>43190</c:v>
                </c:pt>
                <c:pt idx="399">
                  <c:v>43220</c:v>
                </c:pt>
                <c:pt idx="400">
                  <c:v>43251</c:v>
                </c:pt>
                <c:pt idx="401">
                  <c:v>43281</c:v>
                </c:pt>
                <c:pt idx="402">
                  <c:v>43312</c:v>
                </c:pt>
                <c:pt idx="403">
                  <c:v>43343</c:v>
                </c:pt>
                <c:pt idx="404">
                  <c:v>43373</c:v>
                </c:pt>
                <c:pt idx="405">
                  <c:v>43404</c:v>
                </c:pt>
                <c:pt idx="406">
                  <c:v>43434</c:v>
                </c:pt>
                <c:pt idx="407">
                  <c:v>43465</c:v>
                </c:pt>
                <c:pt idx="408">
                  <c:v>43496</c:v>
                </c:pt>
                <c:pt idx="409">
                  <c:v>43524</c:v>
                </c:pt>
                <c:pt idx="410">
                  <c:v>43555</c:v>
                </c:pt>
                <c:pt idx="411">
                  <c:v>43585</c:v>
                </c:pt>
                <c:pt idx="412">
                  <c:v>43616</c:v>
                </c:pt>
                <c:pt idx="413">
                  <c:v>43646</c:v>
                </c:pt>
                <c:pt idx="414">
                  <c:v>43677</c:v>
                </c:pt>
                <c:pt idx="415">
                  <c:v>43708</c:v>
                </c:pt>
                <c:pt idx="416">
                  <c:v>43738</c:v>
                </c:pt>
                <c:pt idx="417">
                  <c:v>43769</c:v>
                </c:pt>
                <c:pt idx="418">
                  <c:v>43799</c:v>
                </c:pt>
                <c:pt idx="419">
                  <c:v>43830</c:v>
                </c:pt>
                <c:pt idx="420">
                  <c:v>43861</c:v>
                </c:pt>
                <c:pt idx="421">
                  <c:v>43890</c:v>
                </c:pt>
                <c:pt idx="422">
                  <c:v>43921</c:v>
                </c:pt>
                <c:pt idx="423">
                  <c:v>43951</c:v>
                </c:pt>
                <c:pt idx="424">
                  <c:v>43982</c:v>
                </c:pt>
                <c:pt idx="425">
                  <c:v>44012</c:v>
                </c:pt>
                <c:pt idx="426">
                  <c:v>44043</c:v>
                </c:pt>
                <c:pt idx="427">
                  <c:v>44074</c:v>
                </c:pt>
                <c:pt idx="428">
                  <c:v>44104</c:v>
                </c:pt>
                <c:pt idx="429">
                  <c:v>44135</c:v>
                </c:pt>
                <c:pt idx="430">
                  <c:v>44165</c:v>
                </c:pt>
                <c:pt idx="431">
                  <c:v>44196</c:v>
                </c:pt>
                <c:pt idx="432">
                  <c:v>44227</c:v>
                </c:pt>
                <c:pt idx="433">
                  <c:v>44255</c:v>
                </c:pt>
                <c:pt idx="434">
                  <c:v>44286</c:v>
                </c:pt>
                <c:pt idx="435">
                  <c:v>44316</c:v>
                </c:pt>
                <c:pt idx="436">
                  <c:v>44347</c:v>
                </c:pt>
                <c:pt idx="437">
                  <c:v>44377</c:v>
                </c:pt>
                <c:pt idx="438">
                  <c:v>44408</c:v>
                </c:pt>
                <c:pt idx="439">
                  <c:v>44439</c:v>
                </c:pt>
                <c:pt idx="440">
                  <c:v>44469</c:v>
                </c:pt>
                <c:pt idx="441">
                  <c:v>44500</c:v>
                </c:pt>
                <c:pt idx="442">
                  <c:v>44530</c:v>
                </c:pt>
                <c:pt idx="443">
                  <c:v>44561</c:v>
                </c:pt>
                <c:pt idx="444">
                  <c:v>44592</c:v>
                </c:pt>
                <c:pt idx="445">
                  <c:v>44620</c:v>
                </c:pt>
                <c:pt idx="446">
                  <c:v>44651</c:v>
                </c:pt>
                <c:pt idx="447">
                  <c:v>44681</c:v>
                </c:pt>
                <c:pt idx="448">
                  <c:v>44712</c:v>
                </c:pt>
                <c:pt idx="449">
                  <c:v>44742</c:v>
                </c:pt>
                <c:pt idx="450">
                  <c:v>44773</c:v>
                </c:pt>
                <c:pt idx="451">
                  <c:v>44804</c:v>
                </c:pt>
                <c:pt idx="452">
                  <c:v>44834</c:v>
                </c:pt>
                <c:pt idx="453">
                  <c:v>44865</c:v>
                </c:pt>
                <c:pt idx="454">
                  <c:v>44895</c:v>
                </c:pt>
              </c:numCache>
            </c:numRef>
          </c:cat>
          <c:val>
            <c:numRef>
              <c:f>'TOT 2 F5S EU M'!$B$3:$B$457</c:f>
              <c:numCache>
                <c:formatCode>General</c:formatCode>
                <c:ptCount val="455"/>
                <c:pt idx="72">
                  <c:v>0.9</c:v>
                </c:pt>
                <c:pt idx="73">
                  <c:v>0.9</c:v>
                </c:pt>
                <c:pt idx="74">
                  <c:v>0.9</c:v>
                </c:pt>
                <c:pt idx="75">
                  <c:v>1.1000000000000001</c:v>
                </c:pt>
                <c:pt idx="76">
                  <c:v>1</c:v>
                </c:pt>
                <c:pt idx="77">
                  <c:v>1.2</c:v>
                </c:pt>
                <c:pt idx="78">
                  <c:v>1.4</c:v>
                </c:pt>
                <c:pt idx="79">
                  <c:v>1.6</c:v>
                </c:pt>
                <c:pt idx="80">
                  <c:v>2.4</c:v>
                </c:pt>
                <c:pt idx="81">
                  <c:v>2.6</c:v>
                </c:pt>
                <c:pt idx="82">
                  <c:v>2</c:v>
                </c:pt>
                <c:pt idx="83">
                  <c:v>1.7</c:v>
                </c:pt>
                <c:pt idx="84">
                  <c:v>0.5</c:v>
                </c:pt>
                <c:pt idx="85">
                  <c:v>0.2</c:v>
                </c:pt>
                <c:pt idx="86">
                  <c:v>0.4</c:v>
                </c:pt>
                <c:pt idx="87">
                  <c:v>0.4</c:v>
                </c:pt>
                <c:pt idx="88">
                  <c:v>0.7</c:v>
                </c:pt>
                <c:pt idx="89">
                  <c:v>0.6</c:v>
                </c:pt>
                <c:pt idx="90">
                  <c:v>0.5</c:v>
                </c:pt>
                <c:pt idx="91">
                  <c:v>0.3</c:v>
                </c:pt>
                <c:pt idx="92">
                  <c:v>0.4</c:v>
                </c:pt>
                <c:pt idx="93">
                  <c:v>0.4</c:v>
                </c:pt>
                <c:pt idx="94">
                  <c:v>0.5</c:v>
                </c:pt>
                <c:pt idx="95">
                  <c:v>0.4</c:v>
                </c:pt>
                <c:pt idx="96">
                  <c:v>0.5</c:v>
                </c:pt>
                <c:pt idx="97">
                  <c:v>0.9</c:v>
                </c:pt>
                <c:pt idx="98">
                  <c:v>0.7</c:v>
                </c:pt>
                <c:pt idx="99">
                  <c:v>0.4</c:v>
                </c:pt>
                <c:pt idx="100">
                  <c:v>0.2</c:v>
                </c:pt>
                <c:pt idx="101">
                  <c:v>0.2</c:v>
                </c:pt>
                <c:pt idx="102">
                  <c:v>0.3</c:v>
                </c:pt>
                <c:pt idx="103">
                  <c:v>0.5</c:v>
                </c:pt>
                <c:pt idx="104">
                  <c:v>0.2</c:v>
                </c:pt>
                <c:pt idx="105">
                  <c:v>0.4</c:v>
                </c:pt>
                <c:pt idx="106">
                  <c:v>0.2</c:v>
                </c:pt>
                <c:pt idx="107">
                  <c:v>0</c:v>
                </c:pt>
                <c:pt idx="108">
                  <c:v>0.1</c:v>
                </c:pt>
                <c:pt idx="109">
                  <c:v>0.2</c:v>
                </c:pt>
                <c:pt idx="110">
                  <c:v>0.1</c:v>
                </c:pt>
                <c:pt idx="111">
                  <c:v>0.3</c:v>
                </c:pt>
                <c:pt idx="112">
                  <c:v>0.5</c:v>
                </c:pt>
                <c:pt idx="113">
                  <c:v>0.7</c:v>
                </c:pt>
                <c:pt idx="114">
                  <c:v>0.6</c:v>
                </c:pt>
                <c:pt idx="115">
                  <c:v>0.8</c:v>
                </c:pt>
                <c:pt idx="116">
                  <c:v>0.6</c:v>
                </c:pt>
                <c:pt idx="117">
                  <c:v>0.7</c:v>
                </c:pt>
                <c:pt idx="118">
                  <c:v>0.6</c:v>
                </c:pt>
                <c:pt idx="119">
                  <c:v>0.6</c:v>
                </c:pt>
                <c:pt idx="120">
                  <c:v>0.5</c:v>
                </c:pt>
                <c:pt idx="121">
                  <c:v>0.3</c:v>
                </c:pt>
                <c:pt idx="122">
                  <c:v>0.4</c:v>
                </c:pt>
                <c:pt idx="123">
                  <c:v>0.3</c:v>
                </c:pt>
                <c:pt idx="124">
                  <c:v>0.3</c:v>
                </c:pt>
                <c:pt idx="125">
                  <c:v>0.4</c:v>
                </c:pt>
                <c:pt idx="126">
                  <c:v>0.2</c:v>
                </c:pt>
                <c:pt idx="127">
                  <c:v>0.3</c:v>
                </c:pt>
                <c:pt idx="128">
                  <c:v>0.3</c:v>
                </c:pt>
                <c:pt idx="129">
                  <c:v>0.2</c:v>
                </c:pt>
                <c:pt idx="130">
                  <c:v>0.6</c:v>
                </c:pt>
                <c:pt idx="131">
                  <c:v>0.4</c:v>
                </c:pt>
                <c:pt idx="132">
                  <c:v>0.4</c:v>
                </c:pt>
                <c:pt idx="133">
                  <c:v>0.3</c:v>
                </c:pt>
                <c:pt idx="134">
                  <c:v>0.3</c:v>
                </c:pt>
                <c:pt idx="135">
                  <c:v>0.3</c:v>
                </c:pt>
                <c:pt idx="136">
                  <c:v>0.3</c:v>
                </c:pt>
                <c:pt idx="137">
                  <c:v>0.3</c:v>
                </c:pt>
                <c:pt idx="138">
                  <c:v>0.4</c:v>
                </c:pt>
                <c:pt idx="139">
                  <c:v>0.2</c:v>
                </c:pt>
                <c:pt idx="140">
                  <c:v>0.4</c:v>
                </c:pt>
                <c:pt idx="141">
                  <c:v>0.5</c:v>
                </c:pt>
                <c:pt idx="142">
                  <c:v>0.5</c:v>
                </c:pt>
                <c:pt idx="143">
                  <c:v>0.3</c:v>
                </c:pt>
                <c:pt idx="144">
                  <c:v>0.3</c:v>
                </c:pt>
                <c:pt idx="145">
                  <c:v>0.5</c:v>
                </c:pt>
                <c:pt idx="146">
                  <c:v>0.5</c:v>
                </c:pt>
                <c:pt idx="147">
                  <c:v>0.6</c:v>
                </c:pt>
                <c:pt idx="148">
                  <c:v>0.5</c:v>
                </c:pt>
                <c:pt idx="149">
                  <c:v>0.5</c:v>
                </c:pt>
                <c:pt idx="150">
                  <c:v>0.4</c:v>
                </c:pt>
                <c:pt idx="151">
                  <c:v>0.5</c:v>
                </c:pt>
                <c:pt idx="152">
                  <c:v>0.4</c:v>
                </c:pt>
                <c:pt idx="153">
                  <c:v>0.5</c:v>
                </c:pt>
                <c:pt idx="154">
                  <c:v>0.3</c:v>
                </c:pt>
                <c:pt idx="155">
                  <c:v>0.4</c:v>
                </c:pt>
                <c:pt idx="156">
                  <c:v>0.3</c:v>
                </c:pt>
                <c:pt idx="157">
                  <c:v>0.7</c:v>
                </c:pt>
                <c:pt idx="158">
                  <c:v>0.5</c:v>
                </c:pt>
                <c:pt idx="159">
                  <c:v>0.4</c:v>
                </c:pt>
                <c:pt idx="160">
                  <c:v>0.6</c:v>
                </c:pt>
                <c:pt idx="161">
                  <c:v>0.6</c:v>
                </c:pt>
                <c:pt idx="162">
                  <c:v>0.6</c:v>
                </c:pt>
                <c:pt idx="163">
                  <c:v>0.6</c:v>
                </c:pt>
                <c:pt idx="164">
                  <c:v>0.4</c:v>
                </c:pt>
                <c:pt idx="165">
                  <c:v>0.6</c:v>
                </c:pt>
                <c:pt idx="166">
                  <c:v>0.8</c:v>
                </c:pt>
                <c:pt idx="167">
                  <c:v>0.3</c:v>
                </c:pt>
                <c:pt idx="168">
                  <c:v>0.4</c:v>
                </c:pt>
                <c:pt idx="169">
                  <c:v>0.5</c:v>
                </c:pt>
                <c:pt idx="170">
                  <c:v>0.5</c:v>
                </c:pt>
                <c:pt idx="171">
                  <c:v>0.4</c:v>
                </c:pt>
                <c:pt idx="172">
                  <c:v>0.7</c:v>
                </c:pt>
                <c:pt idx="173">
                  <c:v>1</c:v>
                </c:pt>
                <c:pt idx="174">
                  <c:v>1.5</c:v>
                </c:pt>
                <c:pt idx="175">
                  <c:v>0.8</c:v>
                </c:pt>
                <c:pt idx="176">
                  <c:v>1.3</c:v>
                </c:pt>
                <c:pt idx="177">
                  <c:v>0.7</c:v>
                </c:pt>
                <c:pt idx="178">
                  <c:v>1.4</c:v>
                </c:pt>
                <c:pt idx="179">
                  <c:v>1.7</c:v>
                </c:pt>
                <c:pt idx="180">
                  <c:v>1.6</c:v>
                </c:pt>
                <c:pt idx="181">
                  <c:v>0.8</c:v>
                </c:pt>
                <c:pt idx="182">
                  <c:v>6.4</c:v>
                </c:pt>
                <c:pt idx="183">
                  <c:v>1</c:v>
                </c:pt>
                <c:pt idx="184">
                  <c:v>0.8</c:v>
                </c:pt>
                <c:pt idx="185">
                  <c:v>5.2</c:v>
                </c:pt>
                <c:pt idx="186">
                  <c:v>0.7</c:v>
                </c:pt>
                <c:pt idx="187">
                  <c:v>0.7</c:v>
                </c:pt>
                <c:pt idx="188">
                  <c:v>4.3</c:v>
                </c:pt>
                <c:pt idx="189">
                  <c:v>0.4</c:v>
                </c:pt>
                <c:pt idx="190">
                  <c:v>5.8</c:v>
                </c:pt>
                <c:pt idx="191">
                  <c:v>1.5</c:v>
                </c:pt>
                <c:pt idx="192">
                  <c:v>0.8</c:v>
                </c:pt>
                <c:pt idx="193">
                  <c:v>0.7</c:v>
                </c:pt>
                <c:pt idx="194">
                  <c:v>0.6</c:v>
                </c:pt>
                <c:pt idx="195">
                  <c:v>0.5</c:v>
                </c:pt>
                <c:pt idx="196">
                  <c:v>0.7</c:v>
                </c:pt>
                <c:pt idx="197">
                  <c:v>0.4</c:v>
                </c:pt>
                <c:pt idx="198">
                  <c:v>0.5</c:v>
                </c:pt>
                <c:pt idx="199">
                  <c:v>0.5</c:v>
                </c:pt>
                <c:pt idx="200">
                  <c:v>0.6</c:v>
                </c:pt>
                <c:pt idx="201">
                  <c:v>0.5</c:v>
                </c:pt>
                <c:pt idx="202">
                  <c:v>0.4</c:v>
                </c:pt>
                <c:pt idx="203">
                  <c:v>0.5</c:v>
                </c:pt>
                <c:pt idx="204">
                  <c:v>0.6</c:v>
                </c:pt>
                <c:pt idx="205">
                  <c:v>0.8</c:v>
                </c:pt>
                <c:pt idx="206">
                  <c:v>0.7</c:v>
                </c:pt>
                <c:pt idx="207">
                  <c:v>0.4</c:v>
                </c:pt>
                <c:pt idx="208">
                  <c:v>0.3</c:v>
                </c:pt>
                <c:pt idx="209">
                  <c:v>0.3</c:v>
                </c:pt>
                <c:pt idx="210">
                  <c:v>0.3</c:v>
                </c:pt>
                <c:pt idx="211">
                  <c:v>0.4</c:v>
                </c:pt>
                <c:pt idx="212">
                  <c:v>0.6</c:v>
                </c:pt>
                <c:pt idx="213">
                  <c:v>0.4</c:v>
                </c:pt>
                <c:pt idx="214">
                  <c:v>0.4</c:v>
                </c:pt>
                <c:pt idx="215">
                  <c:v>0.3</c:v>
                </c:pt>
                <c:pt idx="216">
                  <c:v>3.9</c:v>
                </c:pt>
                <c:pt idx="217">
                  <c:v>3.5</c:v>
                </c:pt>
                <c:pt idx="218">
                  <c:v>3.3</c:v>
                </c:pt>
                <c:pt idx="219">
                  <c:v>2.8</c:v>
                </c:pt>
                <c:pt idx="220">
                  <c:v>1.1000000000000001</c:v>
                </c:pt>
                <c:pt idx="221">
                  <c:v>1.3</c:v>
                </c:pt>
                <c:pt idx="222">
                  <c:v>1.6</c:v>
                </c:pt>
                <c:pt idx="223">
                  <c:v>1.7</c:v>
                </c:pt>
                <c:pt idx="224">
                  <c:v>1.5</c:v>
                </c:pt>
                <c:pt idx="225">
                  <c:v>1.8</c:v>
                </c:pt>
                <c:pt idx="226">
                  <c:v>1.4</c:v>
                </c:pt>
                <c:pt idx="227">
                  <c:v>2</c:v>
                </c:pt>
                <c:pt idx="228">
                  <c:v>1.1000000000000001</c:v>
                </c:pt>
                <c:pt idx="229">
                  <c:v>1.2</c:v>
                </c:pt>
                <c:pt idx="230">
                  <c:v>1.7</c:v>
                </c:pt>
                <c:pt idx="231">
                  <c:v>2.1</c:v>
                </c:pt>
                <c:pt idx="232">
                  <c:v>1.7</c:v>
                </c:pt>
                <c:pt idx="233">
                  <c:v>1.8</c:v>
                </c:pt>
                <c:pt idx="234">
                  <c:v>1.5</c:v>
                </c:pt>
                <c:pt idx="235">
                  <c:v>1.4</c:v>
                </c:pt>
                <c:pt idx="236">
                  <c:v>1.7</c:v>
                </c:pt>
                <c:pt idx="237">
                  <c:v>1.3</c:v>
                </c:pt>
                <c:pt idx="238">
                  <c:v>1.3</c:v>
                </c:pt>
                <c:pt idx="239">
                  <c:v>1.5</c:v>
                </c:pt>
                <c:pt idx="240">
                  <c:v>1.3</c:v>
                </c:pt>
                <c:pt idx="241">
                  <c:v>1.4</c:v>
                </c:pt>
                <c:pt idx="242">
                  <c:v>1.2</c:v>
                </c:pt>
                <c:pt idx="243">
                  <c:v>1.2</c:v>
                </c:pt>
                <c:pt idx="244">
                  <c:v>1.5</c:v>
                </c:pt>
                <c:pt idx="245">
                  <c:v>1</c:v>
                </c:pt>
                <c:pt idx="246">
                  <c:v>1.5</c:v>
                </c:pt>
                <c:pt idx="247">
                  <c:v>1.3</c:v>
                </c:pt>
                <c:pt idx="248">
                  <c:v>1.4</c:v>
                </c:pt>
                <c:pt idx="249">
                  <c:v>1.3</c:v>
                </c:pt>
                <c:pt idx="250">
                  <c:v>1.3</c:v>
                </c:pt>
                <c:pt idx="251">
                  <c:v>1.8</c:v>
                </c:pt>
                <c:pt idx="252">
                  <c:v>1.5</c:v>
                </c:pt>
                <c:pt idx="253">
                  <c:v>1.4</c:v>
                </c:pt>
                <c:pt idx="254">
                  <c:v>2</c:v>
                </c:pt>
                <c:pt idx="255">
                  <c:v>1.7</c:v>
                </c:pt>
                <c:pt idx="256">
                  <c:v>1.6</c:v>
                </c:pt>
                <c:pt idx="257">
                  <c:v>2.4</c:v>
                </c:pt>
                <c:pt idx="258">
                  <c:v>2.1</c:v>
                </c:pt>
                <c:pt idx="259">
                  <c:v>2.2000000000000002</c:v>
                </c:pt>
                <c:pt idx="260">
                  <c:v>2.1</c:v>
                </c:pt>
                <c:pt idx="261">
                  <c:v>3</c:v>
                </c:pt>
                <c:pt idx="262">
                  <c:v>2.8</c:v>
                </c:pt>
                <c:pt idx="263">
                  <c:v>3.6</c:v>
                </c:pt>
                <c:pt idx="264">
                  <c:v>3.3</c:v>
                </c:pt>
                <c:pt idx="265">
                  <c:v>3.2</c:v>
                </c:pt>
                <c:pt idx="266">
                  <c:v>2.7</c:v>
                </c:pt>
                <c:pt idx="267">
                  <c:v>3</c:v>
                </c:pt>
                <c:pt idx="268">
                  <c:v>4.0999999999999996</c:v>
                </c:pt>
                <c:pt idx="269">
                  <c:v>3.4</c:v>
                </c:pt>
                <c:pt idx="270">
                  <c:v>3.2</c:v>
                </c:pt>
                <c:pt idx="271">
                  <c:v>3.3</c:v>
                </c:pt>
                <c:pt idx="272">
                  <c:v>2.7</c:v>
                </c:pt>
                <c:pt idx="273">
                  <c:v>2.6</c:v>
                </c:pt>
                <c:pt idx="274">
                  <c:v>1.9</c:v>
                </c:pt>
                <c:pt idx="275">
                  <c:v>2</c:v>
                </c:pt>
                <c:pt idx="276">
                  <c:v>2.2000000000000002</c:v>
                </c:pt>
                <c:pt idx="277">
                  <c:v>1.6</c:v>
                </c:pt>
                <c:pt idx="278">
                  <c:v>1.9</c:v>
                </c:pt>
                <c:pt idx="279">
                  <c:v>1.7</c:v>
                </c:pt>
                <c:pt idx="280">
                  <c:v>1.7</c:v>
                </c:pt>
                <c:pt idx="281">
                  <c:v>1.6</c:v>
                </c:pt>
                <c:pt idx="282">
                  <c:v>1.7</c:v>
                </c:pt>
                <c:pt idx="283">
                  <c:v>1.4</c:v>
                </c:pt>
                <c:pt idx="284">
                  <c:v>1.4</c:v>
                </c:pt>
                <c:pt idx="285">
                  <c:v>1.2</c:v>
                </c:pt>
                <c:pt idx="286">
                  <c:v>1.2</c:v>
                </c:pt>
                <c:pt idx="287">
                  <c:v>0.9</c:v>
                </c:pt>
                <c:pt idx="288">
                  <c:v>1.4</c:v>
                </c:pt>
                <c:pt idx="289">
                  <c:v>1.6</c:v>
                </c:pt>
                <c:pt idx="290">
                  <c:v>1.5</c:v>
                </c:pt>
                <c:pt idx="291">
                  <c:v>1.4</c:v>
                </c:pt>
                <c:pt idx="292">
                  <c:v>1.1000000000000001</c:v>
                </c:pt>
                <c:pt idx="293">
                  <c:v>0.8</c:v>
                </c:pt>
                <c:pt idx="294">
                  <c:v>1.1000000000000001</c:v>
                </c:pt>
                <c:pt idx="295">
                  <c:v>1.3</c:v>
                </c:pt>
                <c:pt idx="296">
                  <c:v>1.2</c:v>
                </c:pt>
                <c:pt idx="297">
                  <c:v>1.2</c:v>
                </c:pt>
                <c:pt idx="298">
                  <c:v>1.1000000000000001</c:v>
                </c:pt>
                <c:pt idx="299">
                  <c:v>1.1000000000000001</c:v>
                </c:pt>
                <c:pt idx="300">
                  <c:v>1</c:v>
                </c:pt>
                <c:pt idx="301">
                  <c:v>1.2</c:v>
                </c:pt>
                <c:pt idx="302">
                  <c:v>1.2</c:v>
                </c:pt>
                <c:pt idx="303">
                  <c:v>1.3</c:v>
                </c:pt>
                <c:pt idx="304">
                  <c:v>1.4</c:v>
                </c:pt>
                <c:pt idx="305">
                  <c:v>1.6</c:v>
                </c:pt>
                <c:pt idx="306">
                  <c:v>1.4</c:v>
                </c:pt>
                <c:pt idx="307">
                  <c:v>1.1000000000000001</c:v>
                </c:pt>
                <c:pt idx="308">
                  <c:v>1.5</c:v>
                </c:pt>
                <c:pt idx="309">
                  <c:v>1.4</c:v>
                </c:pt>
                <c:pt idx="310">
                  <c:v>1.4</c:v>
                </c:pt>
                <c:pt idx="311">
                  <c:v>1.4</c:v>
                </c:pt>
                <c:pt idx="312">
                  <c:v>1.3</c:v>
                </c:pt>
                <c:pt idx="313">
                  <c:v>1.6</c:v>
                </c:pt>
                <c:pt idx="314">
                  <c:v>1.5</c:v>
                </c:pt>
                <c:pt idx="315">
                  <c:v>1.6</c:v>
                </c:pt>
                <c:pt idx="316">
                  <c:v>1.3</c:v>
                </c:pt>
                <c:pt idx="317">
                  <c:v>1.2</c:v>
                </c:pt>
                <c:pt idx="318">
                  <c:v>1.6</c:v>
                </c:pt>
                <c:pt idx="319">
                  <c:v>1.4</c:v>
                </c:pt>
                <c:pt idx="320">
                  <c:v>1.2</c:v>
                </c:pt>
                <c:pt idx="321">
                  <c:v>1.5</c:v>
                </c:pt>
                <c:pt idx="322">
                  <c:v>1.4</c:v>
                </c:pt>
                <c:pt idx="323">
                  <c:v>1.3</c:v>
                </c:pt>
                <c:pt idx="324">
                  <c:v>1.3</c:v>
                </c:pt>
                <c:pt idx="325">
                  <c:v>1.1000000000000001</c:v>
                </c:pt>
                <c:pt idx="326">
                  <c:v>1.3</c:v>
                </c:pt>
                <c:pt idx="327">
                  <c:v>1.1000000000000001</c:v>
                </c:pt>
                <c:pt idx="328">
                  <c:v>1.3</c:v>
                </c:pt>
                <c:pt idx="329">
                  <c:v>1.2</c:v>
                </c:pt>
                <c:pt idx="330">
                  <c:v>1.3</c:v>
                </c:pt>
                <c:pt idx="331">
                  <c:v>1.1000000000000001</c:v>
                </c:pt>
                <c:pt idx="332">
                  <c:v>1.2</c:v>
                </c:pt>
                <c:pt idx="333">
                  <c:v>1.1000000000000001</c:v>
                </c:pt>
                <c:pt idx="334">
                  <c:v>1.1000000000000001</c:v>
                </c:pt>
                <c:pt idx="335">
                  <c:v>1.1000000000000001</c:v>
                </c:pt>
                <c:pt idx="336">
                  <c:v>1.5</c:v>
                </c:pt>
                <c:pt idx="337">
                  <c:v>1.2</c:v>
                </c:pt>
                <c:pt idx="338">
                  <c:v>1</c:v>
                </c:pt>
                <c:pt idx="339">
                  <c:v>0.9</c:v>
                </c:pt>
                <c:pt idx="340">
                  <c:v>1.1000000000000001</c:v>
                </c:pt>
                <c:pt idx="341">
                  <c:v>1.2</c:v>
                </c:pt>
                <c:pt idx="342">
                  <c:v>1.3</c:v>
                </c:pt>
                <c:pt idx="343">
                  <c:v>1.2</c:v>
                </c:pt>
                <c:pt idx="344">
                  <c:v>1.1000000000000001</c:v>
                </c:pt>
                <c:pt idx="345">
                  <c:v>1.3</c:v>
                </c:pt>
                <c:pt idx="346">
                  <c:v>1.2</c:v>
                </c:pt>
                <c:pt idx="347">
                  <c:v>1.3</c:v>
                </c:pt>
                <c:pt idx="348">
                  <c:v>1.3</c:v>
                </c:pt>
                <c:pt idx="349">
                  <c:v>1.4</c:v>
                </c:pt>
                <c:pt idx="350">
                  <c:v>1.8</c:v>
                </c:pt>
                <c:pt idx="351">
                  <c:v>1</c:v>
                </c:pt>
                <c:pt idx="352">
                  <c:v>1.1000000000000001</c:v>
                </c:pt>
                <c:pt idx="353">
                  <c:v>1.1000000000000001</c:v>
                </c:pt>
                <c:pt idx="354">
                  <c:v>1</c:v>
                </c:pt>
                <c:pt idx="355">
                  <c:v>1.2</c:v>
                </c:pt>
                <c:pt idx="356">
                  <c:v>1.2</c:v>
                </c:pt>
                <c:pt idx="357">
                  <c:v>1.1000000000000001</c:v>
                </c:pt>
                <c:pt idx="358">
                  <c:v>1.1000000000000001</c:v>
                </c:pt>
                <c:pt idx="359">
                  <c:v>1.2</c:v>
                </c:pt>
                <c:pt idx="360">
                  <c:v>1.2</c:v>
                </c:pt>
                <c:pt idx="361">
                  <c:v>1.1000000000000001</c:v>
                </c:pt>
                <c:pt idx="362">
                  <c:v>1.2</c:v>
                </c:pt>
                <c:pt idx="363">
                  <c:v>1.3</c:v>
                </c:pt>
                <c:pt idx="364">
                  <c:v>1.1000000000000001</c:v>
                </c:pt>
                <c:pt idx="365">
                  <c:v>1.4</c:v>
                </c:pt>
                <c:pt idx="366">
                  <c:v>1.1000000000000001</c:v>
                </c:pt>
                <c:pt idx="367">
                  <c:v>1.3</c:v>
                </c:pt>
                <c:pt idx="368">
                  <c:v>1.2</c:v>
                </c:pt>
                <c:pt idx="369">
                  <c:v>1.5</c:v>
                </c:pt>
                <c:pt idx="370">
                  <c:v>1.3</c:v>
                </c:pt>
                <c:pt idx="371">
                  <c:v>1.3</c:v>
                </c:pt>
                <c:pt idx="372">
                  <c:v>1.6</c:v>
                </c:pt>
                <c:pt idx="373">
                  <c:v>1.4</c:v>
                </c:pt>
                <c:pt idx="374">
                  <c:v>1.7</c:v>
                </c:pt>
                <c:pt idx="375">
                  <c:v>1.3</c:v>
                </c:pt>
                <c:pt idx="376">
                  <c:v>1.3</c:v>
                </c:pt>
                <c:pt idx="377">
                  <c:v>1.7</c:v>
                </c:pt>
                <c:pt idx="378">
                  <c:v>1.6</c:v>
                </c:pt>
                <c:pt idx="379">
                  <c:v>1.6</c:v>
                </c:pt>
                <c:pt idx="380">
                  <c:v>1.3</c:v>
                </c:pt>
                <c:pt idx="381">
                  <c:v>1.6</c:v>
                </c:pt>
                <c:pt idx="382">
                  <c:v>1.5</c:v>
                </c:pt>
                <c:pt idx="383">
                  <c:v>1.7</c:v>
                </c:pt>
                <c:pt idx="384">
                  <c:v>1.8</c:v>
                </c:pt>
                <c:pt idx="385">
                  <c:v>1.3</c:v>
                </c:pt>
                <c:pt idx="386">
                  <c:v>1.7</c:v>
                </c:pt>
                <c:pt idx="387">
                  <c:v>1.8</c:v>
                </c:pt>
                <c:pt idx="388">
                  <c:v>2.2999999999999998</c:v>
                </c:pt>
                <c:pt idx="389">
                  <c:v>2.5</c:v>
                </c:pt>
                <c:pt idx="390">
                  <c:v>2.5</c:v>
                </c:pt>
                <c:pt idx="391">
                  <c:v>2.5</c:v>
                </c:pt>
                <c:pt idx="392">
                  <c:v>3</c:v>
                </c:pt>
                <c:pt idx="393">
                  <c:v>3.1</c:v>
                </c:pt>
                <c:pt idx="394">
                  <c:v>3.9</c:v>
                </c:pt>
                <c:pt idx="395">
                  <c:v>3.5</c:v>
                </c:pt>
                <c:pt idx="396">
                  <c:v>3.7</c:v>
                </c:pt>
                <c:pt idx="397">
                  <c:v>3.7</c:v>
                </c:pt>
                <c:pt idx="398">
                  <c:v>3.5</c:v>
                </c:pt>
                <c:pt idx="399">
                  <c:v>2.9</c:v>
                </c:pt>
                <c:pt idx="400">
                  <c:v>3.4</c:v>
                </c:pt>
                <c:pt idx="401">
                  <c:v>3.4</c:v>
                </c:pt>
                <c:pt idx="402">
                  <c:v>4.0999999999999996</c:v>
                </c:pt>
                <c:pt idx="403">
                  <c:v>4.5</c:v>
                </c:pt>
                <c:pt idx="404">
                  <c:v>4.5999999999999996</c:v>
                </c:pt>
                <c:pt idx="405">
                  <c:v>4.7</c:v>
                </c:pt>
                <c:pt idx="406">
                  <c:v>4.5</c:v>
                </c:pt>
                <c:pt idx="407">
                  <c:v>4.0999999999999996</c:v>
                </c:pt>
                <c:pt idx="408">
                  <c:v>3.9</c:v>
                </c:pt>
                <c:pt idx="409">
                  <c:v>3.6</c:v>
                </c:pt>
                <c:pt idx="410">
                  <c:v>3.3</c:v>
                </c:pt>
                <c:pt idx="411">
                  <c:v>3.1</c:v>
                </c:pt>
                <c:pt idx="412">
                  <c:v>2.8</c:v>
                </c:pt>
                <c:pt idx="413">
                  <c:v>2.6</c:v>
                </c:pt>
                <c:pt idx="414">
                  <c:v>3</c:v>
                </c:pt>
                <c:pt idx="415">
                  <c:v>3.5</c:v>
                </c:pt>
                <c:pt idx="416">
                  <c:v>3</c:v>
                </c:pt>
                <c:pt idx="417">
                  <c:v>2.9</c:v>
                </c:pt>
                <c:pt idx="418">
                  <c:v>2.5</c:v>
                </c:pt>
                <c:pt idx="419">
                  <c:v>2.6</c:v>
                </c:pt>
                <c:pt idx="420">
                  <c:v>2.5</c:v>
                </c:pt>
                <c:pt idx="421">
                  <c:v>2.8</c:v>
                </c:pt>
                <c:pt idx="422">
                  <c:v>2.5</c:v>
                </c:pt>
                <c:pt idx="423">
                  <c:v>6.2</c:v>
                </c:pt>
                <c:pt idx="424">
                  <c:v>4.5999999999999996</c:v>
                </c:pt>
                <c:pt idx="425">
                  <c:v>3.5</c:v>
                </c:pt>
                <c:pt idx="426">
                  <c:v>2.9</c:v>
                </c:pt>
                <c:pt idx="427">
                  <c:v>2.4</c:v>
                </c:pt>
                <c:pt idx="428">
                  <c:v>2.5</c:v>
                </c:pt>
                <c:pt idx="429">
                  <c:v>2.4</c:v>
                </c:pt>
                <c:pt idx="430">
                  <c:v>2.7</c:v>
                </c:pt>
                <c:pt idx="431">
                  <c:v>2.9</c:v>
                </c:pt>
                <c:pt idx="432">
                  <c:v>3.1</c:v>
                </c:pt>
                <c:pt idx="433">
                  <c:v>3.8</c:v>
                </c:pt>
                <c:pt idx="434">
                  <c:v>5</c:v>
                </c:pt>
                <c:pt idx="435">
                  <c:v>8.4</c:v>
                </c:pt>
                <c:pt idx="436">
                  <c:v>13.8</c:v>
                </c:pt>
                <c:pt idx="437">
                  <c:v>16.5</c:v>
                </c:pt>
                <c:pt idx="438">
                  <c:v>17.899999999999999</c:v>
                </c:pt>
                <c:pt idx="439">
                  <c:v>18.8</c:v>
                </c:pt>
                <c:pt idx="440">
                  <c:v>19.600000000000001</c:v>
                </c:pt>
                <c:pt idx="441">
                  <c:v>19.8</c:v>
                </c:pt>
                <c:pt idx="442">
                  <c:v>22</c:v>
                </c:pt>
                <c:pt idx="443">
                  <c:v>23</c:v>
                </c:pt>
                <c:pt idx="444">
                  <c:v>23.9</c:v>
                </c:pt>
                <c:pt idx="445">
                  <c:v>23.9</c:v>
                </c:pt>
                <c:pt idx="446">
                  <c:v>28.8</c:v>
                </c:pt>
                <c:pt idx="447">
                  <c:v>28.7</c:v>
                </c:pt>
                <c:pt idx="448">
                  <c:v>25.9</c:v>
                </c:pt>
                <c:pt idx="449">
                  <c:v>23.5</c:v>
                </c:pt>
                <c:pt idx="450">
                  <c:v>22.8</c:v>
                </c:pt>
                <c:pt idx="451">
                  <c:v>22.4</c:v>
                </c:pt>
                <c:pt idx="452">
                  <c:v>22.9</c:v>
                </c:pt>
                <c:pt idx="453">
                  <c:v>21.2</c:v>
                </c:pt>
                <c:pt idx="454">
                  <c:v>20.100000000000001</c:v>
                </c:pt>
              </c:numCache>
            </c:numRef>
          </c:val>
          <c:smooth val="0"/>
          <c:extLst>
            <c:ext xmlns:c16="http://schemas.microsoft.com/office/drawing/2014/chart" uri="{C3380CC4-5D6E-409C-BE32-E72D297353CC}">
              <c16:uniqueId val="{00000003-C730-4F34-888D-84E7DD3438E9}"/>
            </c:ext>
          </c:extLst>
        </c:ser>
        <c:dLbls>
          <c:showLegendKey val="0"/>
          <c:showVal val="0"/>
          <c:showCatName val="0"/>
          <c:showSerName val="0"/>
          <c:showPercent val="0"/>
          <c:showBubbleSize val="0"/>
        </c:dLbls>
        <c:smooth val="0"/>
        <c:axId val="374983536"/>
        <c:axId val="1216659016"/>
      </c:lineChart>
      <c:dateAx>
        <c:axId val="374983536"/>
        <c:scaling>
          <c:orientation val="minMax"/>
          <c:min val="43466"/>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3"/>
        <c:majorTimeUnit val="months"/>
      </c:dateAx>
      <c:valAx>
        <c:axId val="1216659016"/>
        <c:scaling>
          <c:orientation val="minMax"/>
          <c:max val="30"/>
        </c:scaling>
        <c:delete val="0"/>
        <c:axPos val="l"/>
        <c:majorGridlines>
          <c:spPr>
            <a:ln w="9525" cap="flat" cmpd="sng" algn="ctr">
              <a:solidFill>
                <a:schemeClr val="accent2"/>
              </a:solidFill>
              <a:prstDash val="dash"/>
              <a:round/>
            </a:ln>
            <a:effectLst/>
          </c:spPr>
        </c:majorGridlines>
        <c:numFmt formatCode="#,##0_);\(#,##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valAx>
      <c:spPr>
        <a:noFill/>
        <a:ln>
          <a:noFill/>
        </a:ln>
        <a:effectLst/>
      </c:spPr>
    </c:plotArea>
    <c:legend>
      <c:legendPos val="b"/>
      <c:layout>
        <c:manualLayout>
          <c:xMode val="edge"/>
          <c:yMode val="edge"/>
          <c:x val="4.6989400790982766E-2"/>
          <c:y val="0.86144181884640103"/>
          <c:w val="0.94260690641974587"/>
          <c:h val="0.11293475340477181"/>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0.12455129724846048"/>
          <c:w val="0.92282119422572173"/>
          <c:h val="0.70862281535021088"/>
        </c:manualLayout>
      </c:layout>
      <c:scatterChart>
        <c:scatterStyle val="lineMarker"/>
        <c:varyColors val="0"/>
        <c:ser>
          <c:idx val="0"/>
          <c:order val="0"/>
          <c:tx>
            <c:strRef>
              <c:f>Line!$B$1</c:f>
              <c:strCache>
                <c:ptCount val="1"/>
                <c:pt idx="0">
                  <c:v>Jobs Opening Rate</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0"/>
              <c:layout>
                <c:manualLayout>
                  <c:x val="-8.0972771190162499E-3"/>
                  <c:y val="-6.5073307242374284E-2"/>
                </c:manualLayout>
              </c:layout>
              <c:tx>
                <c:rich>
                  <a:bodyPr/>
                  <a:lstStyle/>
                  <a:p>
                    <a:fld id="{C56DCE72-F92A-4C05-A451-6CBBC7036577}" type="CELLRANGE">
                      <a:rPr lang="en-US" dirty="0"/>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01BC-4B71-8BF2-075EA143BF48}"/>
                </c:ext>
              </c:extLst>
            </c:dLbl>
            <c:dLbl>
              <c:idx val="1"/>
              <c:delete val="1"/>
              <c:extLst>
                <c:ext xmlns:c15="http://schemas.microsoft.com/office/drawing/2012/chart" uri="{CE6537A1-D6FC-4f65-9D91-7224C49458BB}"/>
                <c:ext xmlns:c16="http://schemas.microsoft.com/office/drawing/2014/chart" uri="{C3380CC4-5D6E-409C-BE32-E72D297353CC}">
                  <c16:uniqueId val="{00000001-01BC-4B71-8BF2-075EA143BF48}"/>
                </c:ext>
              </c:extLst>
            </c:dLbl>
            <c:dLbl>
              <c:idx val="2"/>
              <c:delete val="1"/>
              <c:extLst>
                <c:ext xmlns:c15="http://schemas.microsoft.com/office/drawing/2012/chart" uri="{CE6537A1-D6FC-4f65-9D91-7224C49458BB}"/>
                <c:ext xmlns:c16="http://schemas.microsoft.com/office/drawing/2014/chart" uri="{C3380CC4-5D6E-409C-BE32-E72D297353CC}">
                  <c16:uniqueId val="{00000002-01BC-4B71-8BF2-075EA143BF48}"/>
                </c:ext>
              </c:extLst>
            </c:dLbl>
            <c:dLbl>
              <c:idx val="3"/>
              <c:delete val="1"/>
              <c:extLst>
                <c:ext xmlns:c15="http://schemas.microsoft.com/office/drawing/2012/chart" uri="{CE6537A1-D6FC-4f65-9D91-7224C49458BB}"/>
                <c:ext xmlns:c16="http://schemas.microsoft.com/office/drawing/2014/chart" uri="{C3380CC4-5D6E-409C-BE32-E72D297353CC}">
                  <c16:uniqueId val="{00000003-01BC-4B71-8BF2-075EA143BF48}"/>
                </c:ext>
              </c:extLst>
            </c:dLbl>
            <c:dLbl>
              <c:idx val="4"/>
              <c:delete val="1"/>
              <c:extLst>
                <c:ext xmlns:c15="http://schemas.microsoft.com/office/drawing/2012/chart" uri="{CE6537A1-D6FC-4f65-9D91-7224C49458BB}"/>
                <c:ext xmlns:c16="http://schemas.microsoft.com/office/drawing/2014/chart" uri="{C3380CC4-5D6E-409C-BE32-E72D297353CC}">
                  <c16:uniqueId val="{00000004-01BC-4B71-8BF2-075EA143BF48}"/>
                </c:ext>
              </c:extLst>
            </c:dLbl>
            <c:dLbl>
              <c:idx val="5"/>
              <c:delete val="1"/>
              <c:extLst>
                <c:ext xmlns:c15="http://schemas.microsoft.com/office/drawing/2012/chart" uri="{CE6537A1-D6FC-4f65-9D91-7224C49458BB}"/>
                <c:ext xmlns:c16="http://schemas.microsoft.com/office/drawing/2014/chart" uri="{C3380CC4-5D6E-409C-BE32-E72D297353CC}">
                  <c16:uniqueId val="{00000005-01BC-4B71-8BF2-075EA143BF48}"/>
                </c:ext>
              </c:extLst>
            </c:dLbl>
            <c:dLbl>
              <c:idx val="6"/>
              <c:delete val="1"/>
              <c:extLst>
                <c:ext xmlns:c15="http://schemas.microsoft.com/office/drawing/2012/chart" uri="{CE6537A1-D6FC-4f65-9D91-7224C49458BB}"/>
                <c:ext xmlns:c16="http://schemas.microsoft.com/office/drawing/2014/chart" uri="{C3380CC4-5D6E-409C-BE32-E72D297353CC}">
                  <c16:uniqueId val="{00000006-01BC-4B71-8BF2-075EA143BF48}"/>
                </c:ext>
              </c:extLst>
            </c:dLbl>
            <c:dLbl>
              <c:idx val="7"/>
              <c:delete val="1"/>
              <c:extLst>
                <c:ext xmlns:c15="http://schemas.microsoft.com/office/drawing/2012/chart" uri="{CE6537A1-D6FC-4f65-9D91-7224C49458BB}"/>
                <c:ext xmlns:c16="http://schemas.microsoft.com/office/drawing/2014/chart" uri="{C3380CC4-5D6E-409C-BE32-E72D297353CC}">
                  <c16:uniqueId val="{00000007-01BC-4B71-8BF2-075EA143BF48}"/>
                </c:ext>
              </c:extLst>
            </c:dLbl>
            <c:dLbl>
              <c:idx val="8"/>
              <c:delete val="1"/>
              <c:extLst>
                <c:ext xmlns:c15="http://schemas.microsoft.com/office/drawing/2012/chart" uri="{CE6537A1-D6FC-4f65-9D91-7224C49458BB}"/>
                <c:ext xmlns:c16="http://schemas.microsoft.com/office/drawing/2014/chart" uri="{C3380CC4-5D6E-409C-BE32-E72D297353CC}">
                  <c16:uniqueId val="{00000008-01BC-4B71-8BF2-075EA143BF48}"/>
                </c:ext>
              </c:extLst>
            </c:dLbl>
            <c:dLbl>
              <c:idx val="9"/>
              <c:delete val="1"/>
              <c:extLst>
                <c:ext xmlns:c15="http://schemas.microsoft.com/office/drawing/2012/chart" uri="{CE6537A1-D6FC-4f65-9D91-7224C49458BB}"/>
                <c:ext xmlns:c16="http://schemas.microsoft.com/office/drawing/2014/chart" uri="{C3380CC4-5D6E-409C-BE32-E72D297353CC}">
                  <c16:uniqueId val="{00000009-01BC-4B71-8BF2-075EA143BF48}"/>
                </c:ext>
              </c:extLst>
            </c:dLbl>
            <c:dLbl>
              <c:idx val="10"/>
              <c:delete val="1"/>
              <c:extLst>
                <c:ext xmlns:c15="http://schemas.microsoft.com/office/drawing/2012/chart" uri="{CE6537A1-D6FC-4f65-9D91-7224C49458BB}"/>
                <c:ext xmlns:c16="http://schemas.microsoft.com/office/drawing/2014/chart" uri="{C3380CC4-5D6E-409C-BE32-E72D297353CC}">
                  <c16:uniqueId val="{0000000A-01BC-4B71-8BF2-075EA143BF48}"/>
                </c:ext>
              </c:extLst>
            </c:dLbl>
            <c:dLbl>
              <c:idx val="11"/>
              <c:delete val="1"/>
              <c:extLst>
                <c:ext xmlns:c15="http://schemas.microsoft.com/office/drawing/2012/chart" uri="{CE6537A1-D6FC-4f65-9D91-7224C49458BB}"/>
                <c:ext xmlns:c16="http://schemas.microsoft.com/office/drawing/2014/chart" uri="{C3380CC4-5D6E-409C-BE32-E72D297353CC}">
                  <c16:uniqueId val="{0000000B-01BC-4B71-8BF2-075EA143BF48}"/>
                </c:ext>
              </c:extLst>
            </c:dLbl>
            <c:dLbl>
              <c:idx val="12"/>
              <c:delete val="1"/>
              <c:extLst>
                <c:ext xmlns:c15="http://schemas.microsoft.com/office/drawing/2012/chart" uri="{CE6537A1-D6FC-4f65-9D91-7224C49458BB}"/>
                <c:ext xmlns:c16="http://schemas.microsoft.com/office/drawing/2014/chart" uri="{C3380CC4-5D6E-409C-BE32-E72D297353CC}">
                  <c16:uniqueId val="{0000000C-01BC-4B71-8BF2-075EA143BF48}"/>
                </c:ext>
              </c:extLst>
            </c:dLbl>
            <c:dLbl>
              <c:idx val="13"/>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fld id="{76E5E002-4022-4ED2-9B99-6D3BFF3C57DD}" type="CELLRANGE">
                      <a:rPr lang="en-US"/>
                      <a:pPr>
                        <a:defRPr/>
                      </a:pPr>
                      <a:t>[CELLRANGE]</a:t>
                    </a:fld>
                    <a:endParaRPr lang="en-US"/>
                  </a:p>
                </c:rich>
              </c:tx>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D-01BC-4B71-8BF2-075EA143BF48}"/>
                </c:ext>
              </c:extLst>
            </c:dLbl>
            <c:dLbl>
              <c:idx val="14"/>
              <c:delete val="1"/>
              <c:extLst>
                <c:ext xmlns:c15="http://schemas.microsoft.com/office/drawing/2012/chart" uri="{CE6537A1-D6FC-4f65-9D91-7224C49458BB}"/>
                <c:ext xmlns:c16="http://schemas.microsoft.com/office/drawing/2014/chart" uri="{C3380CC4-5D6E-409C-BE32-E72D297353CC}">
                  <c16:uniqueId val="{0000000E-01BC-4B71-8BF2-075EA143BF48}"/>
                </c:ext>
              </c:extLst>
            </c:dLbl>
            <c:dLbl>
              <c:idx val="15"/>
              <c:delete val="1"/>
              <c:extLst>
                <c:ext xmlns:c15="http://schemas.microsoft.com/office/drawing/2012/chart" uri="{CE6537A1-D6FC-4f65-9D91-7224C49458BB}"/>
                <c:ext xmlns:c16="http://schemas.microsoft.com/office/drawing/2014/chart" uri="{C3380CC4-5D6E-409C-BE32-E72D297353CC}">
                  <c16:uniqueId val="{0000000F-01BC-4B71-8BF2-075EA143BF48}"/>
                </c:ext>
              </c:extLst>
            </c:dLbl>
            <c:dLbl>
              <c:idx val="16"/>
              <c:delete val="1"/>
              <c:extLst>
                <c:ext xmlns:c15="http://schemas.microsoft.com/office/drawing/2012/chart" uri="{CE6537A1-D6FC-4f65-9D91-7224C49458BB}"/>
                <c:ext xmlns:c16="http://schemas.microsoft.com/office/drawing/2014/chart" uri="{C3380CC4-5D6E-409C-BE32-E72D297353CC}">
                  <c16:uniqueId val="{00000010-01BC-4B71-8BF2-075EA143BF48}"/>
                </c:ext>
              </c:extLst>
            </c:dLbl>
            <c:dLbl>
              <c:idx val="17"/>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fld id="{69845A0E-1F45-4E5C-9323-B443142B2E18}" type="CELLRANGE">
                      <a:rPr lang="en-US"/>
                      <a:pPr>
                        <a:defRPr/>
                      </a:pPr>
                      <a:t>[CELLRANGE]</a:t>
                    </a:fld>
                    <a:endParaRPr lang="en-US"/>
                  </a:p>
                </c:rich>
              </c:tx>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1-01BC-4B71-8BF2-075EA143BF48}"/>
                </c:ext>
              </c:extLst>
            </c:dLbl>
            <c:dLbl>
              <c:idx val="18"/>
              <c:delete val="1"/>
              <c:extLst>
                <c:ext xmlns:c15="http://schemas.microsoft.com/office/drawing/2012/chart" uri="{CE6537A1-D6FC-4f65-9D91-7224C49458BB}"/>
                <c:ext xmlns:c16="http://schemas.microsoft.com/office/drawing/2014/chart" uri="{C3380CC4-5D6E-409C-BE32-E72D297353CC}">
                  <c16:uniqueId val="{00000012-01BC-4B71-8BF2-075EA143BF48}"/>
                </c:ext>
              </c:extLst>
            </c:dLbl>
            <c:dLbl>
              <c:idx val="19"/>
              <c:delete val="1"/>
              <c:extLst>
                <c:ext xmlns:c15="http://schemas.microsoft.com/office/drawing/2012/chart" uri="{CE6537A1-D6FC-4f65-9D91-7224C49458BB}"/>
                <c:ext xmlns:c16="http://schemas.microsoft.com/office/drawing/2014/chart" uri="{C3380CC4-5D6E-409C-BE32-E72D297353CC}">
                  <c16:uniqueId val="{00000013-01BC-4B71-8BF2-075EA143BF48}"/>
                </c:ext>
              </c:extLst>
            </c:dLbl>
            <c:dLbl>
              <c:idx val="20"/>
              <c:delete val="1"/>
              <c:extLst>
                <c:ext xmlns:c15="http://schemas.microsoft.com/office/drawing/2012/chart" uri="{CE6537A1-D6FC-4f65-9D91-7224C49458BB}"/>
                <c:ext xmlns:c16="http://schemas.microsoft.com/office/drawing/2014/chart" uri="{C3380CC4-5D6E-409C-BE32-E72D297353CC}">
                  <c16:uniqueId val="{00000000-1D4C-154D-8220-4175AF5C698C}"/>
                </c:ext>
              </c:extLst>
            </c:dLbl>
            <c:dLbl>
              <c:idx val="21"/>
              <c:delete val="1"/>
              <c:extLst>
                <c:ext xmlns:c15="http://schemas.microsoft.com/office/drawing/2012/chart" uri="{CE6537A1-D6FC-4f65-9D91-7224C49458BB}"/>
                <c:ext xmlns:c16="http://schemas.microsoft.com/office/drawing/2014/chart" uri="{C3380CC4-5D6E-409C-BE32-E72D297353CC}">
                  <c16:uniqueId val="{00000001-1D4C-154D-8220-4175AF5C698C}"/>
                </c:ext>
              </c:extLst>
            </c:dLbl>
            <c:dLbl>
              <c:idx val="22"/>
              <c:tx>
                <c:rich>
                  <a:bodyPr/>
                  <a:lstStyle/>
                  <a:p>
                    <a:fld id="{9CB53D2E-8721-45C9-9854-42E3490D8FB2}" type="CELLRANGE">
                      <a:rPr lang="en-US"/>
                      <a:pPr/>
                      <a:t>[CELLRANGE]</a:t>
                    </a:fld>
                    <a:endParaRPr lang="en-US"/>
                  </a:p>
                </c:rich>
              </c:tx>
              <c:dLblPos val="b"/>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2BDD-430B-A4B4-01ED41A4AD7E}"/>
                </c:ext>
              </c:extLst>
            </c:dLbl>
            <c:spPr>
              <a:noFill/>
              <a:ln>
                <a:solidFill>
                  <a:srgbClr val="C00000"/>
                </a:solid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xVal>
            <c:numRef>
              <c:f>Line!$A$2:$A$24</c:f>
              <c:numCache>
                <c:formatCode>0.0</c:formatCode>
                <c:ptCount val="23"/>
                <c:pt idx="0">
                  <c:v>4.4000000000000004</c:v>
                </c:pt>
                <c:pt idx="1">
                  <c:v>4.3</c:v>
                </c:pt>
                <c:pt idx="2">
                  <c:v>4.3</c:v>
                </c:pt>
                <c:pt idx="3">
                  <c:v>4.0999999999999996</c:v>
                </c:pt>
                <c:pt idx="4">
                  <c:v>4</c:v>
                </c:pt>
                <c:pt idx="5">
                  <c:v>4</c:v>
                </c:pt>
                <c:pt idx="6">
                  <c:v>3.7</c:v>
                </c:pt>
                <c:pt idx="7">
                  <c:v>3.9</c:v>
                </c:pt>
                <c:pt idx="8">
                  <c:v>3.8</c:v>
                </c:pt>
                <c:pt idx="9">
                  <c:v>3.6</c:v>
                </c:pt>
                <c:pt idx="10">
                  <c:v>3.5</c:v>
                </c:pt>
                <c:pt idx="11">
                  <c:v>3.6</c:v>
                </c:pt>
                <c:pt idx="12">
                  <c:v>4.4000000000000004</c:v>
                </c:pt>
                <c:pt idx="13">
                  <c:v>11</c:v>
                </c:pt>
                <c:pt idx="14">
                  <c:v>7.9</c:v>
                </c:pt>
                <c:pt idx="15">
                  <c:v>6.7</c:v>
                </c:pt>
                <c:pt idx="16">
                  <c:v>6</c:v>
                </c:pt>
                <c:pt idx="17">
                  <c:v>5.9</c:v>
                </c:pt>
                <c:pt idx="18" formatCode="General">
                  <c:v>4.7</c:v>
                </c:pt>
                <c:pt idx="19" formatCode="General">
                  <c:v>3.9</c:v>
                </c:pt>
                <c:pt idx="20" formatCode="General">
                  <c:v>3.6</c:v>
                </c:pt>
                <c:pt idx="21" formatCode="General">
                  <c:v>3.6</c:v>
                </c:pt>
                <c:pt idx="22" formatCode="General">
                  <c:v>3.5</c:v>
                </c:pt>
              </c:numCache>
            </c:numRef>
          </c:xVal>
          <c:yVal>
            <c:numRef>
              <c:f>Line!$B$2:$B$24</c:f>
              <c:numCache>
                <c:formatCode>0.0</c:formatCode>
                <c:ptCount val="23"/>
                <c:pt idx="0">
                  <c:v>3.8</c:v>
                </c:pt>
                <c:pt idx="1">
                  <c:v>4.0999999999999996</c:v>
                </c:pt>
                <c:pt idx="2">
                  <c:v>4.0999999999999996</c:v>
                </c:pt>
                <c:pt idx="3">
                  <c:v>4.0999999999999996</c:v>
                </c:pt>
                <c:pt idx="4">
                  <c:v>4.4000000000000004</c:v>
                </c:pt>
                <c:pt idx="5">
                  <c:v>4.7</c:v>
                </c:pt>
                <c:pt idx="6">
                  <c:v>4.7</c:v>
                </c:pt>
                <c:pt idx="7">
                  <c:v>4.7</c:v>
                </c:pt>
                <c:pt idx="8">
                  <c:v>4.7</c:v>
                </c:pt>
                <c:pt idx="9">
                  <c:v>4.5</c:v>
                </c:pt>
                <c:pt idx="10">
                  <c:v>4.5</c:v>
                </c:pt>
                <c:pt idx="11">
                  <c:v>4.2</c:v>
                </c:pt>
                <c:pt idx="12">
                  <c:v>3.7</c:v>
                </c:pt>
                <c:pt idx="13">
                  <c:v>4.2</c:v>
                </c:pt>
                <c:pt idx="14">
                  <c:v>4.5</c:v>
                </c:pt>
                <c:pt idx="15">
                  <c:v>4.5</c:v>
                </c:pt>
                <c:pt idx="16">
                  <c:v>5.4</c:v>
                </c:pt>
                <c:pt idx="17">
                  <c:v>6.5</c:v>
                </c:pt>
                <c:pt idx="18">
                  <c:v>6.6</c:v>
                </c:pt>
                <c:pt idx="19" formatCode="General">
                  <c:v>6.8</c:v>
                </c:pt>
                <c:pt idx="20" formatCode="General">
                  <c:v>7.1</c:v>
                </c:pt>
                <c:pt idx="21" formatCode="General">
                  <c:v>6.6</c:v>
                </c:pt>
                <c:pt idx="22" formatCode="General">
                  <c:v>6.5</c:v>
                </c:pt>
              </c:numCache>
            </c:numRef>
          </c:yVal>
          <c:smooth val="0"/>
          <c:extLst>
            <c:ext xmlns:c15="http://schemas.microsoft.com/office/drawing/2012/chart" uri="{02D57815-91ED-43cb-92C2-25804820EDAC}">
              <c15:datalabelsRange>
                <c15:f>Line!$C$2:$C$24</c15:f>
                <c15:dlblRangeCache>
                  <c:ptCount val="23"/>
                  <c:pt idx="0">
                    <c:v>Mar-17</c:v>
                  </c:pt>
                  <c:pt idx="1">
                    <c:v>Jun-17</c:v>
                  </c:pt>
                  <c:pt idx="2">
                    <c:v>Sep-17</c:v>
                  </c:pt>
                  <c:pt idx="3">
                    <c:v>Dec-17</c:v>
                  </c:pt>
                  <c:pt idx="4">
                    <c:v>Mar-18</c:v>
                  </c:pt>
                  <c:pt idx="5">
                    <c:v>Jun-18</c:v>
                  </c:pt>
                  <c:pt idx="6">
                    <c:v>Sep-18</c:v>
                  </c:pt>
                  <c:pt idx="7">
                    <c:v>Dec-18</c:v>
                  </c:pt>
                  <c:pt idx="8">
                    <c:v>Mar-19</c:v>
                  </c:pt>
                  <c:pt idx="9">
                    <c:v>Jun-19</c:v>
                  </c:pt>
                  <c:pt idx="10">
                    <c:v>Sep-19</c:v>
                  </c:pt>
                  <c:pt idx="11">
                    <c:v>Dec-19</c:v>
                  </c:pt>
                  <c:pt idx="12">
                    <c:v>Mar-20</c:v>
                  </c:pt>
                  <c:pt idx="13">
                    <c:v>Jun-20</c:v>
                  </c:pt>
                  <c:pt idx="14">
                    <c:v>Sep-20</c:v>
                  </c:pt>
                  <c:pt idx="15">
                    <c:v>Dec-20</c:v>
                  </c:pt>
                  <c:pt idx="16">
                    <c:v>Mar-21</c:v>
                  </c:pt>
                  <c:pt idx="17">
                    <c:v>Jun-21</c:v>
                  </c:pt>
                  <c:pt idx="18">
                    <c:v>Sep-21</c:v>
                  </c:pt>
                  <c:pt idx="19">
                    <c:v>Dec-21</c:v>
                  </c:pt>
                  <c:pt idx="20">
                    <c:v>Mar-22</c:v>
                  </c:pt>
                  <c:pt idx="21">
                    <c:v>Jun-22</c:v>
                  </c:pt>
                  <c:pt idx="22">
                    <c:v>Sep-22</c:v>
                  </c:pt>
                </c15:dlblRangeCache>
              </c15:datalabelsRange>
            </c:ext>
            <c:ext xmlns:c16="http://schemas.microsoft.com/office/drawing/2014/chart" uri="{C3380CC4-5D6E-409C-BE32-E72D297353CC}">
              <c16:uniqueId val="{00000014-01BC-4B71-8BF2-075EA143BF48}"/>
            </c:ext>
          </c:extLst>
        </c:ser>
        <c:dLbls>
          <c:dLblPos val="t"/>
          <c:showLegendKey val="0"/>
          <c:showVal val="1"/>
          <c:showCatName val="0"/>
          <c:showSerName val="0"/>
          <c:showPercent val="0"/>
          <c:showBubbleSize val="0"/>
        </c:dLbls>
        <c:axId val="208572888"/>
        <c:axId val="208573672"/>
      </c:scatterChart>
      <c:valAx>
        <c:axId val="208572888"/>
        <c:scaling>
          <c:orientation val="minMax"/>
          <c:min val="2"/>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0"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ax val="8"/>
          <c:min val="3"/>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xPr>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1"/>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098189894031795E-2"/>
          <c:y val="0.13690550683506178"/>
          <c:w val="0.89407635439671684"/>
          <c:h val="0.68754402168685413"/>
        </c:manualLayout>
      </c:layout>
      <c:scatterChart>
        <c:scatterStyle val="lineMarker"/>
        <c:varyColors val="0"/>
        <c:ser>
          <c:idx val="1"/>
          <c:order val="0"/>
          <c:spPr>
            <a:ln w="19050" cap="rnd">
              <a:solidFill>
                <a:srgbClr val="000000"/>
              </a:solidFill>
              <a:round/>
            </a:ln>
            <a:effectLst/>
          </c:spPr>
          <c:marker>
            <c:symbol val="diamond"/>
            <c:size val="5"/>
            <c:spPr>
              <a:solidFill>
                <a:srgbClr val="000000"/>
              </a:solidFill>
              <a:ln w="9525">
                <a:solidFill>
                  <a:srgbClr val="FFFFFF"/>
                </a:solidFill>
              </a:ln>
              <a:effectLst/>
            </c:spPr>
          </c:marker>
          <c:dLbls>
            <c:dLbl>
              <c:idx val="0"/>
              <c:tx>
                <c:rich>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fld id="{F4525109-564B-46D4-A658-E1EF5005C8BC}" type="CELLRANGE">
                      <a:rPr lang="en-US"/>
                      <a:pPr>
                        <a:defRPr/>
                      </a:pPr>
                      <a:t>[CELLRANGE]</a:t>
                    </a:fld>
                    <a:endParaRPr lang="en-US"/>
                  </a:p>
                </c:rich>
              </c:tx>
              <c:spPr>
                <a:noFill/>
                <a:ln>
                  <a:solidFill>
                    <a:srgbClr val="C00000"/>
                  </a:solid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54E7-49F5-B843-AC7AF68FF1C9}"/>
                </c:ext>
              </c:extLst>
            </c:dLbl>
            <c:dLbl>
              <c:idx val="1"/>
              <c:delete val="1"/>
              <c:extLst>
                <c:ext xmlns:c15="http://schemas.microsoft.com/office/drawing/2012/chart" uri="{CE6537A1-D6FC-4f65-9D91-7224C49458BB}"/>
                <c:ext xmlns:c16="http://schemas.microsoft.com/office/drawing/2014/chart" uri="{C3380CC4-5D6E-409C-BE32-E72D297353CC}">
                  <c16:uniqueId val="{00000001-54E7-49F5-B843-AC7AF68FF1C9}"/>
                </c:ext>
              </c:extLst>
            </c:dLbl>
            <c:dLbl>
              <c:idx val="2"/>
              <c:delete val="1"/>
              <c:extLst>
                <c:ext xmlns:c15="http://schemas.microsoft.com/office/drawing/2012/chart" uri="{CE6537A1-D6FC-4f65-9D91-7224C49458BB}"/>
                <c:ext xmlns:c16="http://schemas.microsoft.com/office/drawing/2014/chart" uri="{C3380CC4-5D6E-409C-BE32-E72D297353CC}">
                  <c16:uniqueId val="{00000002-54E7-49F5-B843-AC7AF68FF1C9}"/>
                </c:ext>
              </c:extLst>
            </c:dLbl>
            <c:dLbl>
              <c:idx val="3"/>
              <c:delete val="1"/>
              <c:extLst>
                <c:ext xmlns:c15="http://schemas.microsoft.com/office/drawing/2012/chart" uri="{CE6537A1-D6FC-4f65-9D91-7224C49458BB}"/>
                <c:ext xmlns:c16="http://schemas.microsoft.com/office/drawing/2014/chart" uri="{C3380CC4-5D6E-409C-BE32-E72D297353CC}">
                  <c16:uniqueId val="{00000003-54E7-49F5-B843-AC7AF68FF1C9}"/>
                </c:ext>
              </c:extLst>
            </c:dLbl>
            <c:dLbl>
              <c:idx val="4"/>
              <c:delete val="1"/>
              <c:extLst>
                <c:ext xmlns:c15="http://schemas.microsoft.com/office/drawing/2012/chart" uri="{CE6537A1-D6FC-4f65-9D91-7224C49458BB}"/>
                <c:ext xmlns:c16="http://schemas.microsoft.com/office/drawing/2014/chart" uri="{C3380CC4-5D6E-409C-BE32-E72D297353CC}">
                  <c16:uniqueId val="{00000004-54E7-49F5-B843-AC7AF68FF1C9}"/>
                </c:ext>
              </c:extLst>
            </c:dLbl>
            <c:dLbl>
              <c:idx val="5"/>
              <c:delete val="1"/>
              <c:extLst>
                <c:ext xmlns:c15="http://schemas.microsoft.com/office/drawing/2012/chart" uri="{CE6537A1-D6FC-4f65-9D91-7224C49458BB}"/>
                <c:ext xmlns:c16="http://schemas.microsoft.com/office/drawing/2014/chart" uri="{C3380CC4-5D6E-409C-BE32-E72D297353CC}">
                  <c16:uniqueId val="{00000005-54E7-49F5-B843-AC7AF68FF1C9}"/>
                </c:ext>
              </c:extLst>
            </c:dLbl>
            <c:dLbl>
              <c:idx val="6"/>
              <c:delete val="1"/>
              <c:extLst>
                <c:ext xmlns:c15="http://schemas.microsoft.com/office/drawing/2012/chart" uri="{CE6537A1-D6FC-4f65-9D91-7224C49458BB}"/>
                <c:ext xmlns:c16="http://schemas.microsoft.com/office/drawing/2014/chart" uri="{C3380CC4-5D6E-409C-BE32-E72D297353CC}">
                  <c16:uniqueId val="{00000006-54E7-49F5-B843-AC7AF68FF1C9}"/>
                </c:ext>
              </c:extLst>
            </c:dLbl>
            <c:dLbl>
              <c:idx val="7"/>
              <c:delete val="1"/>
              <c:extLst>
                <c:ext xmlns:c15="http://schemas.microsoft.com/office/drawing/2012/chart" uri="{CE6537A1-D6FC-4f65-9D91-7224C49458BB}"/>
                <c:ext xmlns:c16="http://schemas.microsoft.com/office/drawing/2014/chart" uri="{C3380CC4-5D6E-409C-BE32-E72D297353CC}">
                  <c16:uniqueId val="{00000007-54E7-49F5-B843-AC7AF68FF1C9}"/>
                </c:ext>
              </c:extLst>
            </c:dLbl>
            <c:dLbl>
              <c:idx val="8"/>
              <c:tx>
                <c:rich>
                  <a:bodyPr/>
                  <a:lstStyle/>
                  <a:p>
                    <a:fld id="{1F566496-0FA1-43FB-8DA0-1723679ECC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54E7-49F5-B843-AC7AF68FF1C9}"/>
                </c:ext>
              </c:extLst>
            </c:dLbl>
            <c:dLbl>
              <c:idx val="9"/>
              <c:delete val="1"/>
              <c:extLst>
                <c:ext xmlns:c15="http://schemas.microsoft.com/office/drawing/2012/chart" uri="{CE6537A1-D6FC-4f65-9D91-7224C49458BB}"/>
                <c:ext xmlns:c16="http://schemas.microsoft.com/office/drawing/2014/chart" uri="{C3380CC4-5D6E-409C-BE32-E72D297353CC}">
                  <c16:uniqueId val="{00000009-54E7-49F5-B843-AC7AF68FF1C9}"/>
                </c:ext>
              </c:extLst>
            </c:dLbl>
            <c:dLbl>
              <c:idx val="10"/>
              <c:delete val="1"/>
              <c:extLst>
                <c:ext xmlns:c15="http://schemas.microsoft.com/office/drawing/2012/chart" uri="{CE6537A1-D6FC-4f65-9D91-7224C49458BB}"/>
                <c:ext xmlns:c16="http://schemas.microsoft.com/office/drawing/2014/chart" uri="{C3380CC4-5D6E-409C-BE32-E72D297353CC}">
                  <c16:uniqueId val="{0000000A-54E7-49F5-B843-AC7AF68FF1C9}"/>
                </c:ext>
              </c:extLst>
            </c:dLbl>
            <c:dLbl>
              <c:idx val="11"/>
              <c:delete val="1"/>
              <c:extLst>
                <c:ext xmlns:c15="http://schemas.microsoft.com/office/drawing/2012/chart" uri="{CE6537A1-D6FC-4f65-9D91-7224C49458BB}"/>
                <c:ext xmlns:c16="http://schemas.microsoft.com/office/drawing/2014/chart" uri="{C3380CC4-5D6E-409C-BE32-E72D297353CC}">
                  <c16:uniqueId val="{0000000B-54E7-49F5-B843-AC7AF68FF1C9}"/>
                </c:ext>
              </c:extLst>
            </c:dLbl>
            <c:dLbl>
              <c:idx val="12"/>
              <c:delete val="1"/>
              <c:extLst>
                <c:ext xmlns:c15="http://schemas.microsoft.com/office/drawing/2012/chart" uri="{CE6537A1-D6FC-4f65-9D91-7224C49458BB}"/>
                <c:ext xmlns:c16="http://schemas.microsoft.com/office/drawing/2014/chart" uri="{C3380CC4-5D6E-409C-BE32-E72D297353CC}">
                  <c16:uniqueId val="{0000000C-54E7-49F5-B843-AC7AF68FF1C9}"/>
                </c:ext>
              </c:extLst>
            </c:dLbl>
            <c:dLbl>
              <c:idx val="13"/>
              <c:layout>
                <c:manualLayout>
                  <c:x val="-0.11787724903952224"/>
                  <c:y val="2.0819607530824232E-2"/>
                </c:manualLayout>
              </c:layout>
              <c:tx>
                <c:rich>
                  <a:bodyPr/>
                  <a:lstStyle/>
                  <a:p>
                    <a:fld id="{14A39190-77A0-4804-9025-F95146CE6C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D-54E7-49F5-B843-AC7AF68FF1C9}"/>
                </c:ext>
              </c:extLst>
            </c:dLbl>
            <c:dLbl>
              <c:idx val="14"/>
              <c:delete val="1"/>
              <c:extLst>
                <c:ext xmlns:c15="http://schemas.microsoft.com/office/drawing/2012/chart" uri="{CE6537A1-D6FC-4f65-9D91-7224C49458BB}"/>
                <c:ext xmlns:c16="http://schemas.microsoft.com/office/drawing/2014/chart" uri="{C3380CC4-5D6E-409C-BE32-E72D297353CC}">
                  <c16:uniqueId val="{0000000E-54E7-49F5-B843-AC7AF68FF1C9}"/>
                </c:ext>
              </c:extLst>
            </c:dLbl>
            <c:dLbl>
              <c:idx val="15"/>
              <c:delete val="1"/>
              <c:extLst>
                <c:ext xmlns:c15="http://schemas.microsoft.com/office/drawing/2012/chart" uri="{CE6537A1-D6FC-4f65-9D91-7224C49458BB}"/>
                <c:ext xmlns:c16="http://schemas.microsoft.com/office/drawing/2014/chart" uri="{C3380CC4-5D6E-409C-BE32-E72D297353CC}">
                  <c16:uniqueId val="{0000000F-54E7-49F5-B843-AC7AF68FF1C9}"/>
                </c:ext>
              </c:extLst>
            </c:dLbl>
            <c:dLbl>
              <c:idx val="16"/>
              <c:delete val="1"/>
              <c:extLst>
                <c:ext xmlns:c15="http://schemas.microsoft.com/office/drawing/2012/chart" uri="{CE6537A1-D6FC-4f65-9D91-7224C49458BB}"/>
                <c:ext xmlns:c16="http://schemas.microsoft.com/office/drawing/2014/chart" uri="{C3380CC4-5D6E-409C-BE32-E72D297353CC}">
                  <c16:uniqueId val="{00000010-54E7-49F5-B843-AC7AF68FF1C9}"/>
                </c:ext>
              </c:extLst>
            </c:dLbl>
            <c:dLbl>
              <c:idx val="17"/>
              <c:delete val="1"/>
              <c:extLst>
                <c:ext xmlns:c15="http://schemas.microsoft.com/office/drawing/2012/chart" uri="{CE6537A1-D6FC-4f65-9D91-7224C49458BB}"/>
                <c:ext xmlns:c16="http://schemas.microsoft.com/office/drawing/2014/chart" uri="{C3380CC4-5D6E-409C-BE32-E72D297353CC}">
                  <c16:uniqueId val="{00000011-54E7-49F5-B843-AC7AF68FF1C9}"/>
                </c:ext>
              </c:extLst>
            </c:dLbl>
            <c:dLbl>
              <c:idx val="18"/>
              <c:tx>
                <c:rich>
                  <a:bodyPr/>
                  <a:lstStyle/>
                  <a:p>
                    <a:fld id="{39C90EB9-67B5-42A0-AC3C-12F550D6E9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2-54E7-49F5-B843-AC7AF68FF1C9}"/>
                </c:ext>
              </c:extLst>
            </c:dLbl>
            <c:dLbl>
              <c:idx val="19"/>
              <c:delete val="1"/>
              <c:extLst>
                <c:ext xmlns:c15="http://schemas.microsoft.com/office/drawing/2012/chart" uri="{CE6537A1-D6FC-4f65-9D91-7224C49458BB}"/>
                <c:ext xmlns:c16="http://schemas.microsoft.com/office/drawing/2014/chart" uri="{C3380CC4-5D6E-409C-BE32-E72D297353CC}">
                  <c16:uniqueId val="{00000013-54E7-49F5-B843-AC7AF68FF1C9}"/>
                </c:ext>
              </c:extLst>
            </c:dLbl>
            <c:dLbl>
              <c:idx val="20"/>
              <c:delete val="1"/>
              <c:extLst>
                <c:ext xmlns:c15="http://schemas.microsoft.com/office/drawing/2012/chart" uri="{CE6537A1-D6FC-4f65-9D91-7224C49458BB}"/>
                <c:ext xmlns:c16="http://schemas.microsoft.com/office/drawing/2014/chart" uri="{C3380CC4-5D6E-409C-BE32-E72D297353CC}">
                  <c16:uniqueId val="{00000014-54E7-49F5-B843-AC7AF68FF1C9}"/>
                </c:ext>
              </c:extLst>
            </c:dLbl>
            <c:dLbl>
              <c:idx val="21"/>
              <c:layout>
                <c:manualLayout>
                  <c:x val="-4.9407114624505928E-2"/>
                  <c:y val="-7.7110998259301053E-2"/>
                </c:manualLayout>
              </c:layout>
              <c:tx>
                <c:rich>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fld id="{996E43BA-26E6-4DD5-A81C-45ED15773031}" type="CELLRANGE">
                      <a:rPr lang="en-US"/>
                      <a:pPr>
                        <a:defRPr/>
                      </a:pPr>
                      <a:t>[CELLRANGE]</a:t>
                    </a:fld>
                    <a:endParaRPr lang="en-US"/>
                  </a:p>
                </c:rich>
              </c:tx>
              <c:spPr>
                <a:noFill/>
                <a:ln>
                  <a:solidFill>
                    <a:srgbClr val="C00000"/>
                  </a:solid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5-54E7-49F5-B843-AC7AF68FF1C9}"/>
                </c:ext>
              </c:extLst>
            </c:dLbl>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xVal>
            <c:numRef>
              <c:f>'EA BC'!$B$46:$B$67</c:f>
              <c:numCache>
                <c:formatCode>General</c:formatCode>
                <c:ptCount val="22"/>
                <c:pt idx="0">
                  <c:v>7.6</c:v>
                </c:pt>
                <c:pt idx="1">
                  <c:v>6.9</c:v>
                </c:pt>
                <c:pt idx="2">
                  <c:v>6.6</c:v>
                </c:pt>
                <c:pt idx="3">
                  <c:v>6.7</c:v>
                </c:pt>
                <c:pt idx="4">
                  <c:v>6.9</c:v>
                </c:pt>
                <c:pt idx="5">
                  <c:v>6.3</c:v>
                </c:pt>
                <c:pt idx="6">
                  <c:v>5.9</c:v>
                </c:pt>
                <c:pt idx="7">
                  <c:v>6.1</c:v>
                </c:pt>
                <c:pt idx="8">
                  <c:v>6.3</c:v>
                </c:pt>
                <c:pt idx="9">
                  <c:v>5.7</c:v>
                </c:pt>
                <c:pt idx="10">
                  <c:v>5.6</c:v>
                </c:pt>
                <c:pt idx="11">
                  <c:v>5.7</c:v>
                </c:pt>
                <c:pt idx="12">
                  <c:v>5.8</c:v>
                </c:pt>
                <c:pt idx="13">
                  <c:v>5.5</c:v>
                </c:pt>
                <c:pt idx="14">
                  <c:v>6.5</c:v>
                </c:pt>
                <c:pt idx="15">
                  <c:v>6.3</c:v>
                </c:pt>
                <c:pt idx="16">
                  <c:v>6.5</c:v>
                </c:pt>
                <c:pt idx="17">
                  <c:v>6</c:v>
                </c:pt>
                <c:pt idx="18">
                  <c:v>5.7</c:v>
                </c:pt>
                <c:pt idx="19">
                  <c:v>5.5</c:v>
                </c:pt>
                <c:pt idx="20">
                  <c:v>5.5</c:v>
                </c:pt>
                <c:pt idx="21">
                  <c:v>5</c:v>
                </c:pt>
              </c:numCache>
            </c:numRef>
          </c:xVal>
          <c:yVal>
            <c:numRef>
              <c:f>'EA BC'!#REF!</c:f>
              <c:numCache>
                <c:formatCode>General</c:formatCode>
                <c:ptCount val="22"/>
                <c:pt idx="0">
                  <c:v>1.9</c:v>
                </c:pt>
                <c:pt idx="1">
                  <c:v>1.9</c:v>
                </c:pt>
                <c:pt idx="2">
                  <c:v>1.9</c:v>
                </c:pt>
                <c:pt idx="3">
                  <c:v>1.9</c:v>
                </c:pt>
                <c:pt idx="4">
                  <c:v>2.1</c:v>
                </c:pt>
                <c:pt idx="5">
                  <c:v>2.1</c:v>
                </c:pt>
                <c:pt idx="6">
                  <c:v>2.1</c:v>
                </c:pt>
                <c:pt idx="7">
                  <c:v>2.2000000000000002</c:v>
                </c:pt>
                <c:pt idx="8">
                  <c:v>2.2999999999999998</c:v>
                </c:pt>
                <c:pt idx="9">
                  <c:v>2.2999999999999998</c:v>
                </c:pt>
                <c:pt idx="10">
                  <c:v>2.2000000000000002</c:v>
                </c:pt>
                <c:pt idx="11">
                  <c:v>2.2000000000000002</c:v>
                </c:pt>
                <c:pt idx="12">
                  <c:v>2</c:v>
                </c:pt>
                <c:pt idx="13">
                  <c:v>1.6</c:v>
                </c:pt>
                <c:pt idx="14">
                  <c:v>1.7</c:v>
                </c:pt>
                <c:pt idx="15">
                  <c:v>1.9</c:v>
                </c:pt>
                <c:pt idx="16">
                  <c:v>2.1</c:v>
                </c:pt>
                <c:pt idx="17">
                  <c:v>2.2999999999999998</c:v>
                </c:pt>
                <c:pt idx="18">
                  <c:v>2.6</c:v>
                </c:pt>
                <c:pt idx="19">
                  <c:v>2.8</c:v>
                </c:pt>
                <c:pt idx="20">
                  <c:v>3.1</c:v>
                </c:pt>
                <c:pt idx="21">
                  <c:v>3.2</c:v>
                </c:pt>
              </c:numCache>
            </c:numRef>
          </c:yVal>
          <c:smooth val="0"/>
          <c:extLst>
            <c:ext xmlns:c15="http://schemas.microsoft.com/office/drawing/2012/chart" uri="{02D57815-91ED-43cb-92C2-25804820EDAC}">
              <c15:datalabelsRange>
                <c15:f>'EA BC'!$A$46:$A$67</c15:f>
                <c15:dlblRangeCache>
                  <c:ptCount val="22"/>
                  <c:pt idx="0">
                    <c:v>2017-Q1</c:v>
                  </c:pt>
                  <c:pt idx="1">
                    <c:v>2017-Q2</c:v>
                  </c:pt>
                  <c:pt idx="2">
                    <c:v>2017-Q3</c:v>
                  </c:pt>
                  <c:pt idx="3">
                    <c:v>2017-Q4</c:v>
                  </c:pt>
                  <c:pt idx="4">
                    <c:v>2018-Q1</c:v>
                  </c:pt>
                  <c:pt idx="5">
                    <c:v>2018-Q2</c:v>
                  </c:pt>
                  <c:pt idx="6">
                    <c:v>2018-Q3</c:v>
                  </c:pt>
                  <c:pt idx="7">
                    <c:v>2018-Q4</c:v>
                  </c:pt>
                  <c:pt idx="8">
                    <c:v>2019-Q1</c:v>
                  </c:pt>
                  <c:pt idx="9">
                    <c:v>2019-Q2</c:v>
                  </c:pt>
                  <c:pt idx="10">
                    <c:v>2019-Q3</c:v>
                  </c:pt>
                  <c:pt idx="11">
                    <c:v>2019-Q4</c:v>
                  </c:pt>
                  <c:pt idx="12">
                    <c:v>2020-Q1</c:v>
                  </c:pt>
                  <c:pt idx="13">
                    <c:v>2020-Q2</c:v>
                  </c:pt>
                  <c:pt idx="14">
                    <c:v>2020-Q3</c:v>
                  </c:pt>
                  <c:pt idx="15">
                    <c:v>2020-Q4</c:v>
                  </c:pt>
                  <c:pt idx="16">
                    <c:v>2021-Q1</c:v>
                  </c:pt>
                  <c:pt idx="17">
                    <c:v>2021-Q2</c:v>
                  </c:pt>
                  <c:pt idx="18">
                    <c:v>2021-Q3</c:v>
                  </c:pt>
                  <c:pt idx="19">
                    <c:v>2021-Q4</c:v>
                  </c:pt>
                  <c:pt idx="20">
                    <c:v>2022-Q1</c:v>
                  </c:pt>
                  <c:pt idx="21">
                    <c:v>2022-Q2</c:v>
                  </c:pt>
                </c15:dlblRangeCache>
              </c15:datalabelsRange>
            </c:ext>
            <c:ext xmlns:c16="http://schemas.microsoft.com/office/drawing/2014/chart" uri="{C3380CC4-5D6E-409C-BE32-E72D297353CC}">
              <c16:uniqueId val="{00000016-54E7-49F5-B843-AC7AF68FF1C9}"/>
            </c:ext>
          </c:extLst>
        </c:ser>
        <c:ser>
          <c:idx val="0"/>
          <c:order val="1"/>
          <c:spPr>
            <a:ln w="19050" cap="rnd">
              <a:solidFill>
                <a:schemeClr val="accent1"/>
              </a:solidFill>
              <a:round/>
            </a:ln>
            <a:effectLst/>
          </c:spPr>
          <c:marker>
            <c:symbol val="circle"/>
            <c:size val="5"/>
            <c:spPr>
              <a:solidFill>
                <a:schemeClr val="accent1"/>
              </a:solidFill>
              <a:ln w="9525">
                <a:solidFill>
                  <a:schemeClr val="accent1"/>
                </a:solidFill>
              </a:ln>
              <a:effectLst/>
            </c:spPr>
          </c:marker>
          <c:yVal>
            <c:numLit>
              <c:formatCode>General</c:formatCode>
              <c:ptCount val="1"/>
              <c:pt idx="0">
                <c:v>1</c:v>
              </c:pt>
            </c:numLit>
          </c:yVal>
          <c:smooth val="0"/>
          <c:extLst>
            <c:ext xmlns:c16="http://schemas.microsoft.com/office/drawing/2014/chart" uri="{C3380CC4-5D6E-409C-BE32-E72D297353CC}">
              <c16:uniqueId val="{00000017-54E7-49F5-B843-AC7AF68FF1C9}"/>
            </c:ext>
          </c:extLst>
        </c:ser>
        <c:dLbls>
          <c:showLegendKey val="0"/>
          <c:showVal val="0"/>
          <c:showCatName val="0"/>
          <c:showSerName val="0"/>
          <c:showPercent val="0"/>
          <c:showBubbleSize val="0"/>
        </c:dLbls>
        <c:axId val="707544272"/>
        <c:axId val="707544928"/>
      </c:scatterChart>
      <c:valAx>
        <c:axId val="707544272"/>
        <c:scaling>
          <c:orientation val="minMax"/>
          <c:max val="8"/>
          <c:min val="4.5"/>
        </c:scaling>
        <c:delete val="0"/>
        <c:axPos val="b"/>
        <c:title>
          <c:tx>
            <c:rich>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Unemployment rate</a:t>
                </a:r>
              </a:p>
            </c:rich>
          </c:tx>
          <c:layout>
            <c:manualLayout>
              <c:xMode val="edge"/>
              <c:yMode val="edge"/>
              <c:x val="0.84321851234291778"/>
              <c:y val="0.89639719989403244"/>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title>
        <c:numFmt formatCode="#,##0.0" sourceLinked="0"/>
        <c:majorTickMark val="out"/>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crossAx val="707544928"/>
        <c:crosses val="autoZero"/>
        <c:crossBetween val="midCat"/>
      </c:valAx>
      <c:valAx>
        <c:axId val="707544928"/>
        <c:scaling>
          <c:orientation val="minMax"/>
          <c:max val="3.4"/>
          <c:min val="1.4"/>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a:t>Vacancy rate</a:t>
                </a:r>
              </a:p>
            </c:rich>
          </c:tx>
          <c:layout>
            <c:manualLayout>
              <c:xMode val="edge"/>
              <c:yMode val="edge"/>
              <c:x val="3.991904668042977E-3"/>
              <c:y val="3.3293582374983571E-3"/>
            </c:manualLayout>
          </c:layout>
          <c:overlay val="0"/>
          <c:spPr>
            <a:noFill/>
            <a:ln>
              <a:noFill/>
            </a:ln>
            <a:effectLst/>
          </c:spPr>
          <c:txPr>
            <a:bodyPr rot="0" spcFirstLastPara="1" vertOverflow="ellipsis"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title>
        <c:numFmt formatCode="General" sourceLinked="1"/>
        <c:majorTickMark val="out"/>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crossAx val="707544272"/>
        <c:crosses val="autoZero"/>
        <c:crossBetween val="midCat"/>
        <c:majorUnit val="0.4"/>
      </c:valAx>
      <c:spPr>
        <a:noFill/>
        <a:ln>
          <a:noFill/>
        </a:ln>
        <a:effectLst/>
      </c:spPr>
    </c:plotArea>
    <c:plotVisOnly val="1"/>
    <c:dispBlanksAs val="gap"/>
    <c:showDLblsOverMax val="0"/>
    <c:extLst/>
  </c:chart>
  <c:spPr>
    <a:noFill/>
    <a:ln>
      <a:noFill/>
    </a:ln>
    <a:effectLst/>
  </c:spPr>
  <c:txPr>
    <a:bodyPr/>
    <a:lstStyle/>
    <a:p>
      <a:pPr>
        <a:defRPr sz="800">
          <a:solidFill>
            <a:schemeClr val="tx1">
              <a:lumMod val="75000"/>
              <a:lumOff val="25000"/>
            </a:schemeClr>
          </a:solidFill>
          <a:latin typeface="Ubuntu Condensed" panose="020B0506030602030204" pitchFamily="34" charset="0"/>
        </a:defRPr>
      </a:pPr>
      <a:endParaRPr lang="en-US"/>
    </a:p>
  </c:txPr>
  <c:externalData r:id="rId4">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098189894031795E-2"/>
          <c:y val="0.1233221312471892"/>
          <c:w val="0.89407635439671684"/>
          <c:h val="0.70112746319081765"/>
        </c:manualLayout>
      </c:layout>
      <c:scatterChart>
        <c:scatterStyle val="lineMarker"/>
        <c:varyColors val="0"/>
        <c:ser>
          <c:idx val="0"/>
          <c:order val="0"/>
          <c:tx>
            <c:strRef>
              <c:f>'Germany BC'!$H$1</c:f>
              <c:strCache>
                <c:ptCount val="1"/>
                <c:pt idx="0">
                  <c:v>Vacancy rate</c:v>
                </c:pt>
              </c:strCache>
            </c:strRef>
          </c:tx>
          <c:spPr>
            <a:ln w="19050" cap="rnd">
              <a:solidFill>
                <a:srgbClr val="055FEC"/>
              </a:solidFill>
              <a:round/>
            </a:ln>
            <a:effectLst/>
          </c:spPr>
          <c:marker>
            <c:symbol val="diamond"/>
            <c:size val="5"/>
            <c:spPr>
              <a:solidFill>
                <a:srgbClr val="055FEC"/>
              </a:solidFill>
              <a:ln w="9525">
                <a:solidFill>
                  <a:schemeClr val="bg1"/>
                </a:solidFill>
              </a:ln>
              <a:effectLst/>
            </c:spPr>
          </c:marker>
          <c:dLbls>
            <c:dLbl>
              <c:idx val="0"/>
              <c:tx>
                <c:rich>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fld id="{E577C16B-36FE-47CC-A4A4-700844195431}" type="CELLRANGE">
                      <a:rPr lang="en-US"/>
                      <a:pPr>
                        <a:defRPr/>
                      </a:pPr>
                      <a:t>[CELLRANGE]</a:t>
                    </a:fld>
                    <a:endParaRPr lang="en-US"/>
                  </a:p>
                </c:rich>
              </c:tx>
              <c:spPr>
                <a:noFill/>
                <a:ln>
                  <a:solidFill>
                    <a:srgbClr val="C00000"/>
                  </a:solid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0-0DEB-4045-815C-D42549820216}"/>
                </c:ext>
              </c:extLst>
            </c:dLbl>
            <c:dLbl>
              <c:idx val="1"/>
              <c:delete val="1"/>
              <c:extLst>
                <c:ext xmlns:c15="http://schemas.microsoft.com/office/drawing/2012/chart" uri="{CE6537A1-D6FC-4f65-9D91-7224C49458BB}"/>
                <c:ext xmlns:c16="http://schemas.microsoft.com/office/drawing/2014/chart" uri="{C3380CC4-5D6E-409C-BE32-E72D297353CC}">
                  <c16:uniqueId val="{00000001-0DEB-4045-815C-D42549820216}"/>
                </c:ext>
              </c:extLst>
            </c:dLbl>
            <c:dLbl>
              <c:idx val="2"/>
              <c:delete val="1"/>
              <c:extLst>
                <c:ext xmlns:c15="http://schemas.microsoft.com/office/drawing/2012/chart" uri="{CE6537A1-D6FC-4f65-9D91-7224C49458BB}"/>
                <c:ext xmlns:c16="http://schemas.microsoft.com/office/drawing/2014/chart" uri="{C3380CC4-5D6E-409C-BE32-E72D297353CC}">
                  <c16:uniqueId val="{00000002-0DEB-4045-815C-D42549820216}"/>
                </c:ext>
              </c:extLst>
            </c:dLbl>
            <c:dLbl>
              <c:idx val="3"/>
              <c:delete val="1"/>
              <c:extLst>
                <c:ext xmlns:c15="http://schemas.microsoft.com/office/drawing/2012/chart" uri="{CE6537A1-D6FC-4f65-9D91-7224C49458BB}"/>
                <c:ext xmlns:c16="http://schemas.microsoft.com/office/drawing/2014/chart" uri="{C3380CC4-5D6E-409C-BE32-E72D297353CC}">
                  <c16:uniqueId val="{00000003-0DEB-4045-815C-D42549820216}"/>
                </c:ext>
              </c:extLst>
            </c:dLbl>
            <c:dLbl>
              <c:idx val="4"/>
              <c:delete val="1"/>
              <c:extLst>
                <c:ext xmlns:c15="http://schemas.microsoft.com/office/drawing/2012/chart" uri="{CE6537A1-D6FC-4f65-9D91-7224C49458BB}"/>
                <c:ext xmlns:c16="http://schemas.microsoft.com/office/drawing/2014/chart" uri="{C3380CC4-5D6E-409C-BE32-E72D297353CC}">
                  <c16:uniqueId val="{00000004-0DEB-4045-815C-D42549820216}"/>
                </c:ext>
              </c:extLst>
            </c:dLbl>
            <c:dLbl>
              <c:idx val="5"/>
              <c:delete val="1"/>
              <c:extLst>
                <c:ext xmlns:c15="http://schemas.microsoft.com/office/drawing/2012/chart" uri="{CE6537A1-D6FC-4f65-9D91-7224C49458BB}"/>
                <c:ext xmlns:c16="http://schemas.microsoft.com/office/drawing/2014/chart" uri="{C3380CC4-5D6E-409C-BE32-E72D297353CC}">
                  <c16:uniqueId val="{00000005-0DEB-4045-815C-D42549820216}"/>
                </c:ext>
              </c:extLst>
            </c:dLbl>
            <c:dLbl>
              <c:idx val="6"/>
              <c:delete val="1"/>
              <c:extLst>
                <c:ext xmlns:c15="http://schemas.microsoft.com/office/drawing/2012/chart" uri="{CE6537A1-D6FC-4f65-9D91-7224C49458BB}"/>
                <c:ext xmlns:c16="http://schemas.microsoft.com/office/drawing/2014/chart" uri="{C3380CC4-5D6E-409C-BE32-E72D297353CC}">
                  <c16:uniqueId val="{00000006-0DEB-4045-815C-D42549820216}"/>
                </c:ext>
              </c:extLst>
            </c:dLbl>
            <c:dLbl>
              <c:idx val="7"/>
              <c:delete val="1"/>
              <c:extLst>
                <c:ext xmlns:c15="http://schemas.microsoft.com/office/drawing/2012/chart" uri="{CE6537A1-D6FC-4f65-9D91-7224C49458BB}"/>
                <c:ext xmlns:c16="http://schemas.microsoft.com/office/drawing/2014/chart" uri="{C3380CC4-5D6E-409C-BE32-E72D297353CC}">
                  <c16:uniqueId val="{00000007-0DEB-4045-815C-D42549820216}"/>
                </c:ext>
              </c:extLst>
            </c:dLbl>
            <c:dLbl>
              <c:idx val="8"/>
              <c:delete val="1"/>
              <c:extLst>
                <c:ext xmlns:c15="http://schemas.microsoft.com/office/drawing/2012/chart" uri="{CE6537A1-D6FC-4f65-9D91-7224C49458BB}"/>
                <c:ext xmlns:c16="http://schemas.microsoft.com/office/drawing/2014/chart" uri="{C3380CC4-5D6E-409C-BE32-E72D297353CC}">
                  <c16:uniqueId val="{00000008-0DEB-4045-815C-D42549820216}"/>
                </c:ext>
              </c:extLst>
            </c:dLbl>
            <c:dLbl>
              <c:idx val="9"/>
              <c:delete val="1"/>
              <c:extLst>
                <c:ext xmlns:c15="http://schemas.microsoft.com/office/drawing/2012/chart" uri="{CE6537A1-D6FC-4f65-9D91-7224C49458BB}"/>
                <c:ext xmlns:c16="http://schemas.microsoft.com/office/drawing/2014/chart" uri="{C3380CC4-5D6E-409C-BE32-E72D297353CC}">
                  <c16:uniqueId val="{00000009-0DEB-4045-815C-D42549820216}"/>
                </c:ext>
              </c:extLst>
            </c:dLbl>
            <c:dLbl>
              <c:idx val="10"/>
              <c:tx>
                <c:rich>
                  <a:bodyPr/>
                  <a:lstStyle/>
                  <a:p>
                    <a:fld id="{BFF8CFF0-80AA-4ABC-BE1C-081657F4FD14}" type="CELLRANGE">
                      <a:rPr lang="en-US"/>
                      <a:pPr/>
                      <a:t>[CELLRANGE]</a:t>
                    </a:fld>
                    <a:endParaRPr lang="en-US"/>
                  </a:p>
                </c:rich>
              </c:tx>
              <c:dLblPos val="l"/>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0DEB-4045-815C-D42549820216}"/>
                </c:ext>
              </c:extLst>
            </c:dLbl>
            <c:dLbl>
              <c:idx val="11"/>
              <c:delete val="1"/>
              <c:extLst>
                <c:ext xmlns:c15="http://schemas.microsoft.com/office/drawing/2012/chart" uri="{CE6537A1-D6FC-4f65-9D91-7224C49458BB}"/>
                <c:ext xmlns:c16="http://schemas.microsoft.com/office/drawing/2014/chart" uri="{C3380CC4-5D6E-409C-BE32-E72D297353CC}">
                  <c16:uniqueId val="{0000000B-0DEB-4045-815C-D42549820216}"/>
                </c:ext>
              </c:extLst>
            </c:dLbl>
            <c:dLbl>
              <c:idx val="12"/>
              <c:delete val="1"/>
              <c:extLst>
                <c:ext xmlns:c15="http://schemas.microsoft.com/office/drawing/2012/chart" uri="{CE6537A1-D6FC-4f65-9D91-7224C49458BB}"/>
                <c:ext xmlns:c16="http://schemas.microsoft.com/office/drawing/2014/chart" uri="{C3380CC4-5D6E-409C-BE32-E72D297353CC}">
                  <c16:uniqueId val="{0000000C-0DEB-4045-815C-D42549820216}"/>
                </c:ext>
              </c:extLst>
            </c:dLbl>
            <c:dLbl>
              <c:idx val="13"/>
              <c:tx>
                <c:rich>
                  <a:bodyPr/>
                  <a:lstStyle/>
                  <a:p>
                    <a:fld id="{20D892D0-3240-4BDF-80A2-D4002A034668}" type="CELLRANGE">
                      <a:rPr lang="en-US"/>
                      <a:pPr/>
                      <a:t>[CELLRANGE]</a:t>
                    </a:fld>
                    <a:endParaRPr lang="en-US"/>
                  </a:p>
                </c:rich>
              </c:tx>
              <c:dLblPos val="b"/>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D-0DEB-4045-815C-D42549820216}"/>
                </c:ext>
              </c:extLst>
            </c:dLbl>
            <c:dLbl>
              <c:idx val="14"/>
              <c:delete val="1"/>
              <c:extLst>
                <c:ext xmlns:c15="http://schemas.microsoft.com/office/drawing/2012/chart" uri="{CE6537A1-D6FC-4f65-9D91-7224C49458BB}"/>
                <c:ext xmlns:c16="http://schemas.microsoft.com/office/drawing/2014/chart" uri="{C3380CC4-5D6E-409C-BE32-E72D297353CC}">
                  <c16:uniqueId val="{0000000E-0DEB-4045-815C-D42549820216}"/>
                </c:ext>
              </c:extLst>
            </c:dLbl>
            <c:dLbl>
              <c:idx val="15"/>
              <c:tx>
                <c:rich>
                  <a:bodyPr/>
                  <a:lstStyle/>
                  <a:p>
                    <a:fld id="{62DC4880-9445-4E3C-969D-48C882CFD5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F-0DEB-4045-815C-D42549820216}"/>
                </c:ext>
              </c:extLst>
            </c:dLbl>
            <c:dLbl>
              <c:idx val="16"/>
              <c:delete val="1"/>
              <c:extLst>
                <c:ext xmlns:c15="http://schemas.microsoft.com/office/drawing/2012/chart" uri="{CE6537A1-D6FC-4f65-9D91-7224C49458BB}"/>
                <c:ext xmlns:c16="http://schemas.microsoft.com/office/drawing/2014/chart" uri="{C3380CC4-5D6E-409C-BE32-E72D297353CC}">
                  <c16:uniqueId val="{00000010-0DEB-4045-815C-D42549820216}"/>
                </c:ext>
              </c:extLst>
            </c:dLbl>
            <c:dLbl>
              <c:idx val="17"/>
              <c:tx>
                <c:rich>
                  <a:bodyPr/>
                  <a:lstStyle/>
                  <a:p>
                    <a:fld id="{D8C5D2A8-441E-4BCE-A249-2A094BC224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1-0DEB-4045-815C-D42549820216}"/>
                </c:ext>
              </c:extLst>
            </c:dLbl>
            <c:dLbl>
              <c:idx val="18"/>
              <c:delete val="1"/>
              <c:extLst>
                <c:ext xmlns:c15="http://schemas.microsoft.com/office/drawing/2012/chart" uri="{CE6537A1-D6FC-4f65-9D91-7224C49458BB}"/>
                <c:ext xmlns:c16="http://schemas.microsoft.com/office/drawing/2014/chart" uri="{C3380CC4-5D6E-409C-BE32-E72D297353CC}">
                  <c16:uniqueId val="{00000012-0DEB-4045-815C-D42549820216}"/>
                </c:ext>
              </c:extLst>
            </c:dLbl>
            <c:dLbl>
              <c:idx val="19"/>
              <c:delete val="1"/>
              <c:extLst>
                <c:ext xmlns:c15="http://schemas.microsoft.com/office/drawing/2012/chart" uri="{CE6537A1-D6FC-4f65-9D91-7224C49458BB}"/>
                <c:ext xmlns:c16="http://schemas.microsoft.com/office/drawing/2014/chart" uri="{C3380CC4-5D6E-409C-BE32-E72D297353CC}">
                  <c16:uniqueId val="{00000013-0DEB-4045-815C-D42549820216}"/>
                </c:ext>
              </c:extLst>
            </c:dLbl>
            <c:dLbl>
              <c:idx val="20"/>
              <c:delete val="1"/>
              <c:extLst>
                <c:ext xmlns:c15="http://schemas.microsoft.com/office/drawing/2012/chart" uri="{CE6537A1-D6FC-4f65-9D91-7224C49458BB}"/>
                <c:ext xmlns:c16="http://schemas.microsoft.com/office/drawing/2014/chart" uri="{C3380CC4-5D6E-409C-BE32-E72D297353CC}">
                  <c16:uniqueId val="{00000014-0DEB-4045-815C-D42549820216}"/>
                </c:ext>
              </c:extLst>
            </c:dLbl>
            <c:dLbl>
              <c:idx val="21"/>
              <c:delete val="1"/>
              <c:extLst>
                <c:ext xmlns:c15="http://schemas.microsoft.com/office/drawing/2012/chart" uri="{CE6537A1-D6FC-4f65-9D91-7224C49458BB}"/>
                <c:ext xmlns:c16="http://schemas.microsoft.com/office/drawing/2014/chart" uri="{C3380CC4-5D6E-409C-BE32-E72D297353CC}">
                  <c16:uniqueId val="{00000015-0DEB-4045-815C-D42549820216}"/>
                </c:ext>
              </c:extLst>
            </c:dLbl>
            <c:dLbl>
              <c:idx val="22"/>
              <c:tx>
                <c:rich>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fld id="{D90BEAA5-D485-47E6-A541-7D3CED0DF583}" type="CELLRANGE">
                      <a:rPr lang="en-US"/>
                      <a:pPr>
                        <a:defRPr/>
                      </a:pPr>
                      <a:t>[CELLRANGE]</a:t>
                    </a:fld>
                    <a:endParaRPr lang="en-US"/>
                  </a:p>
                </c:rich>
              </c:tx>
              <c:spPr>
                <a:noFill/>
                <a:ln>
                  <a:solidFill>
                    <a:srgbClr val="C00000"/>
                  </a:solid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dLblPos val="l"/>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6-0DEB-4045-815C-D42549820216}"/>
                </c:ext>
              </c:extLst>
            </c:dLbl>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xVal>
            <c:numRef>
              <c:f>'Germany BC'!$G$106:$G$128</c:f>
              <c:numCache>
                <c:formatCode>General</c:formatCode>
                <c:ptCount val="23"/>
                <c:pt idx="0">
                  <c:v>3.4</c:v>
                </c:pt>
                <c:pt idx="1">
                  <c:v>3.3</c:v>
                </c:pt>
                <c:pt idx="2">
                  <c:v>3.2</c:v>
                </c:pt>
                <c:pt idx="3">
                  <c:v>3.2</c:v>
                </c:pt>
                <c:pt idx="4">
                  <c:v>3.1</c:v>
                </c:pt>
                <c:pt idx="5">
                  <c:v>3</c:v>
                </c:pt>
                <c:pt idx="6">
                  <c:v>2.9</c:v>
                </c:pt>
                <c:pt idx="7">
                  <c:v>2.9</c:v>
                </c:pt>
                <c:pt idx="8">
                  <c:v>2.8</c:v>
                </c:pt>
                <c:pt idx="9">
                  <c:v>2.7</c:v>
                </c:pt>
                <c:pt idx="10">
                  <c:v>2.7</c:v>
                </c:pt>
                <c:pt idx="11">
                  <c:v>2.9</c:v>
                </c:pt>
                <c:pt idx="12">
                  <c:v>3.1</c:v>
                </c:pt>
                <c:pt idx="13">
                  <c:v>3.3</c:v>
                </c:pt>
                <c:pt idx="14">
                  <c:v>3.5</c:v>
                </c:pt>
                <c:pt idx="15">
                  <c:v>3.6</c:v>
                </c:pt>
                <c:pt idx="16">
                  <c:v>3.5</c:v>
                </c:pt>
                <c:pt idx="17">
                  <c:v>3.4</c:v>
                </c:pt>
                <c:pt idx="18">
                  <c:v>3.2</c:v>
                </c:pt>
                <c:pt idx="19">
                  <c:v>3</c:v>
                </c:pt>
                <c:pt idx="20">
                  <c:v>2.9</c:v>
                </c:pt>
                <c:pt idx="21">
                  <c:v>2.8</c:v>
                </c:pt>
                <c:pt idx="22">
                  <c:v>2.8</c:v>
                </c:pt>
              </c:numCache>
            </c:numRef>
          </c:xVal>
          <c:yVal>
            <c:numRef>
              <c:f>'Germany BC'!$H$106:$H$128</c:f>
              <c:numCache>
                <c:formatCode>0.0</c:formatCode>
                <c:ptCount val="23"/>
                <c:pt idx="0">
                  <c:v>1.555949151402372</c:v>
                </c:pt>
                <c:pt idx="1">
                  <c:v>1.5948892065761258</c:v>
                </c:pt>
                <c:pt idx="2">
                  <c:v>1.6483149816483151</c:v>
                </c:pt>
                <c:pt idx="3">
                  <c:v>1.7083222547194896</c:v>
                </c:pt>
                <c:pt idx="4">
                  <c:v>1.734486715508871</c:v>
                </c:pt>
                <c:pt idx="5">
                  <c:v>1.7440453935648463</c:v>
                </c:pt>
                <c:pt idx="6">
                  <c:v>1.7606174220000441</c:v>
                </c:pt>
                <c:pt idx="7">
                  <c:v>1.7567271931743602</c:v>
                </c:pt>
                <c:pt idx="8">
                  <c:v>1.7625475036037217</c:v>
                </c:pt>
                <c:pt idx="9">
                  <c:v>1.7313004328251083</c:v>
                </c:pt>
                <c:pt idx="10">
                  <c:v>1.6712728222314104</c:v>
                </c:pt>
                <c:pt idx="11">
                  <c:v>1.5812859383167799</c:v>
                </c:pt>
                <c:pt idx="12">
                  <c:v>1.5458410552709037</c:v>
                </c:pt>
                <c:pt idx="13">
                  <c:v>1.3110058389335684</c:v>
                </c:pt>
                <c:pt idx="14">
                  <c:v>1.2422360248447204</c:v>
                </c:pt>
                <c:pt idx="15">
                  <c:v>1.3107579408059062</c:v>
                </c:pt>
                <c:pt idx="16">
                  <c:v>1.3471961066253733</c:v>
                </c:pt>
                <c:pt idx="17">
                  <c:v>1.4513149793297564</c:v>
                </c:pt>
                <c:pt idx="18">
                  <c:v>1.6318138069822383</c:v>
                </c:pt>
                <c:pt idx="19">
                  <c:v>1.7459729276107852</c:v>
                </c:pt>
                <c:pt idx="20">
                  <c:v>1.842698577870274</c:v>
                </c:pt>
                <c:pt idx="21">
                  <c:v>1.8748919993087956</c:v>
                </c:pt>
                <c:pt idx="22">
                  <c:v>1.8301246731920227</c:v>
                </c:pt>
              </c:numCache>
            </c:numRef>
          </c:yVal>
          <c:smooth val="0"/>
          <c:extLst>
            <c:ext xmlns:c15="http://schemas.microsoft.com/office/drawing/2012/chart" uri="{02D57815-91ED-43cb-92C2-25804820EDAC}">
              <c15:datalabelsRange>
                <c15:f>'Germany BC'!$F$106:$F$128</c15:f>
                <c15:dlblRangeCache>
                  <c:ptCount val="23"/>
                  <c:pt idx="0">
                    <c:v>Mar-17</c:v>
                  </c:pt>
                  <c:pt idx="1">
                    <c:v>Jun-17</c:v>
                  </c:pt>
                  <c:pt idx="2">
                    <c:v>Sep-17</c:v>
                  </c:pt>
                  <c:pt idx="3">
                    <c:v>Dec-17</c:v>
                  </c:pt>
                  <c:pt idx="4">
                    <c:v>Mar-18</c:v>
                  </c:pt>
                  <c:pt idx="5">
                    <c:v>Jun-18</c:v>
                  </c:pt>
                  <c:pt idx="6">
                    <c:v>Sep-18</c:v>
                  </c:pt>
                  <c:pt idx="7">
                    <c:v>Dec-18</c:v>
                  </c:pt>
                  <c:pt idx="8">
                    <c:v>Mar-19</c:v>
                  </c:pt>
                  <c:pt idx="9">
                    <c:v>Jun-19</c:v>
                  </c:pt>
                  <c:pt idx="10">
                    <c:v>Sep-19</c:v>
                  </c:pt>
                  <c:pt idx="11">
                    <c:v>Dec-19</c:v>
                  </c:pt>
                  <c:pt idx="12">
                    <c:v>Mar-20</c:v>
                  </c:pt>
                  <c:pt idx="13">
                    <c:v>Jun-20</c:v>
                  </c:pt>
                  <c:pt idx="14">
                    <c:v>Sep-20</c:v>
                  </c:pt>
                  <c:pt idx="15">
                    <c:v>Dec-20</c:v>
                  </c:pt>
                  <c:pt idx="16">
                    <c:v>Mar-21</c:v>
                  </c:pt>
                  <c:pt idx="17">
                    <c:v>Jun-21</c:v>
                  </c:pt>
                  <c:pt idx="18">
                    <c:v>Sep-21</c:v>
                  </c:pt>
                  <c:pt idx="19">
                    <c:v>Dec-21</c:v>
                  </c:pt>
                  <c:pt idx="20">
                    <c:v>Mar-22</c:v>
                  </c:pt>
                  <c:pt idx="21">
                    <c:v>Jun-22</c:v>
                  </c:pt>
                  <c:pt idx="22">
                    <c:v>Sep-22</c:v>
                  </c:pt>
                </c15:dlblRangeCache>
              </c15:datalabelsRange>
            </c:ext>
            <c:ext xmlns:c16="http://schemas.microsoft.com/office/drawing/2014/chart" uri="{C3380CC4-5D6E-409C-BE32-E72D297353CC}">
              <c16:uniqueId val="{00000017-0DEB-4045-815C-D42549820216}"/>
            </c:ext>
          </c:extLst>
        </c:ser>
        <c:dLbls>
          <c:showLegendKey val="0"/>
          <c:showVal val="0"/>
          <c:showCatName val="0"/>
          <c:showSerName val="0"/>
          <c:showPercent val="0"/>
          <c:showBubbleSize val="0"/>
        </c:dLbls>
        <c:axId val="707544272"/>
        <c:axId val="707544928"/>
      </c:scatterChart>
      <c:valAx>
        <c:axId val="707544272"/>
        <c:scaling>
          <c:orientation val="minMax"/>
          <c:min val="2.5"/>
        </c:scaling>
        <c:delete val="0"/>
        <c:axPos val="b"/>
        <c:title>
          <c:tx>
            <c:rich>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a:t>Unemployment rate</a:t>
                </a:r>
                <a:endParaRPr lang="en-US" dirty="0"/>
              </a:p>
            </c:rich>
          </c:tx>
          <c:layout>
            <c:manualLayout>
              <c:xMode val="edge"/>
              <c:yMode val="edge"/>
              <c:x val="0.78082454984628913"/>
              <c:y val="0.89639699762554315"/>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title>
        <c:numFmt formatCode="#,##0.0" sourceLinked="0"/>
        <c:majorTickMark val="out"/>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crossAx val="707544928"/>
        <c:crosses val="autoZero"/>
        <c:crossBetween val="midCat"/>
        <c:majorUnit val="0.1"/>
      </c:valAx>
      <c:valAx>
        <c:axId val="707544928"/>
        <c:scaling>
          <c:orientation val="minMax"/>
          <c:min val="1.2"/>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a:t>Vacancy rate</a:t>
                </a:r>
              </a:p>
            </c:rich>
          </c:tx>
          <c:layout>
            <c:manualLayout>
              <c:xMode val="edge"/>
              <c:yMode val="edge"/>
              <c:x val="6.7368406162529376E-3"/>
              <c:y val="1.6464802399023506E-2"/>
            </c:manualLayout>
          </c:layout>
          <c:overlay val="0"/>
          <c:spPr>
            <a:noFill/>
            <a:ln>
              <a:noFill/>
            </a:ln>
            <a:effectLst/>
          </c:spPr>
          <c:txPr>
            <a:bodyPr rot="0" spcFirstLastPara="1" vertOverflow="ellipsis"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title>
        <c:numFmt formatCode="0.0" sourceLinked="1"/>
        <c:majorTickMark val="out"/>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crossAx val="707544272"/>
        <c:crosses val="autoZero"/>
        <c:crossBetween val="midCat"/>
        <c:majorUnit val="0.2"/>
      </c:valAx>
      <c:spPr>
        <a:noFill/>
        <a:ln>
          <a:noFill/>
        </a:ln>
        <a:effectLst/>
      </c:spPr>
    </c:plotArea>
    <c:plotVisOnly val="1"/>
    <c:dispBlanksAs val="gap"/>
    <c:showDLblsOverMax val="0"/>
    <c:extLst/>
  </c:chart>
  <c:spPr>
    <a:noFill/>
    <a:ln>
      <a:noFill/>
    </a:ln>
    <a:effectLst/>
  </c:spPr>
  <c:txPr>
    <a:bodyPr/>
    <a:lstStyle/>
    <a:p>
      <a:pPr>
        <a:defRPr sz="800">
          <a:solidFill>
            <a:schemeClr val="tx1">
              <a:lumMod val="75000"/>
              <a:lumOff val="25000"/>
            </a:schemeClr>
          </a:solidFill>
          <a:latin typeface="Ubuntu Condensed" panose="020B0506030602030204" pitchFamily="34" charset="0"/>
        </a:defRPr>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90400130608075535"/>
          <c:h val="0.74847074877237885"/>
        </c:manualLayout>
      </c:layout>
      <c:lineChart>
        <c:grouping val="standard"/>
        <c:varyColors val="0"/>
        <c:ser>
          <c:idx val="0"/>
          <c:order val="0"/>
          <c:tx>
            <c:strRef>
              <c:f>'GDP_GROWTH EM'!$B$1</c:f>
              <c:strCache>
                <c:ptCount val="1"/>
                <c:pt idx="0">
                  <c:v>Brazil</c:v>
                </c:pt>
              </c:strCache>
            </c:strRef>
          </c:tx>
          <c:spPr>
            <a:ln w="19050" cap="rnd">
              <a:solidFill>
                <a:schemeClr val="accent1"/>
              </a:solidFill>
              <a:round/>
            </a:ln>
            <a:effectLst/>
          </c:spPr>
          <c:marker>
            <c:symbol val="none"/>
          </c:marker>
          <c:dLbls>
            <c:dLbl>
              <c:idx val="210"/>
              <c:layout>
                <c:manualLayout>
                  <c:x val="0"/>
                  <c:y val="-0.12557663026928259"/>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F78-4BE9-ADB6-7CD60940B020}"/>
                </c:ext>
              </c:extLst>
            </c:dLbl>
            <c:dLbl>
              <c:idx val="211"/>
              <c:layout>
                <c:manualLayout>
                  <c:x val="0"/>
                  <c:y val="-6.041171022221859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F78-4BE9-ADB6-7CD60940B020}"/>
                </c:ext>
              </c:extLst>
            </c:dLbl>
            <c:numFmt formatCode="#,##0.0_);\(#,##0.0\)" sourceLinked="0"/>
            <c:spPr>
              <a:noFill/>
              <a:ln>
                <a:solidFill>
                  <a:srgbClr val="00000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'GDP_GROWTH EM'!$A$3:$A$213</c:f>
              <c:numCache>
                <c:formatCode>m/d/yyyy</c:formatCode>
                <c:ptCount val="211"/>
                <c:pt idx="0">
                  <c:v>43443</c:v>
                </c:pt>
                <c:pt idx="1">
                  <c:v>43450</c:v>
                </c:pt>
                <c:pt idx="2">
                  <c:v>43457</c:v>
                </c:pt>
                <c:pt idx="3">
                  <c:v>43464</c:v>
                </c:pt>
                <c:pt idx="4">
                  <c:v>43471</c:v>
                </c:pt>
                <c:pt idx="5">
                  <c:v>43478</c:v>
                </c:pt>
                <c:pt idx="6">
                  <c:v>43485</c:v>
                </c:pt>
                <c:pt idx="7">
                  <c:v>43492</c:v>
                </c:pt>
                <c:pt idx="8">
                  <c:v>43499</c:v>
                </c:pt>
                <c:pt idx="9">
                  <c:v>43506</c:v>
                </c:pt>
                <c:pt idx="10">
                  <c:v>43513</c:v>
                </c:pt>
                <c:pt idx="11">
                  <c:v>43520</c:v>
                </c:pt>
                <c:pt idx="12">
                  <c:v>43527</c:v>
                </c:pt>
                <c:pt idx="13">
                  <c:v>43534</c:v>
                </c:pt>
                <c:pt idx="14">
                  <c:v>43541</c:v>
                </c:pt>
                <c:pt idx="15">
                  <c:v>43548</c:v>
                </c:pt>
                <c:pt idx="16">
                  <c:v>43555</c:v>
                </c:pt>
                <c:pt idx="17">
                  <c:v>43562</c:v>
                </c:pt>
                <c:pt idx="18">
                  <c:v>43569</c:v>
                </c:pt>
                <c:pt idx="19">
                  <c:v>43576</c:v>
                </c:pt>
                <c:pt idx="20">
                  <c:v>43583</c:v>
                </c:pt>
                <c:pt idx="21">
                  <c:v>43590</c:v>
                </c:pt>
                <c:pt idx="22">
                  <c:v>43597</c:v>
                </c:pt>
                <c:pt idx="23">
                  <c:v>43604</c:v>
                </c:pt>
                <c:pt idx="24">
                  <c:v>43611</c:v>
                </c:pt>
                <c:pt idx="25">
                  <c:v>43618</c:v>
                </c:pt>
                <c:pt idx="26">
                  <c:v>43625</c:v>
                </c:pt>
                <c:pt idx="27">
                  <c:v>43632</c:v>
                </c:pt>
                <c:pt idx="28">
                  <c:v>43639</c:v>
                </c:pt>
                <c:pt idx="29">
                  <c:v>43646</c:v>
                </c:pt>
                <c:pt idx="30">
                  <c:v>43653</c:v>
                </c:pt>
                <c:pt idx="31">
                  <c:v>43660</c:v>
                </c:pt>
                <c:pt idx="32">
                  <c:v>43667</c:v>
                </c:pt>
                <c:pt idx="33">
                  <c:v>43674</c:v>
                </c:pt>
                <c:pt idx="34">
                  <c:v>43681</c:v>
                </c:pt>
                <c:pt idx="35">
                  <c:v>43688</c:v>
                </c:pt>
                <c:pt idx="36">
                  <c:v>43695</c:v>
                </c:pt>
                <c:pt idx="37">
                  <c:v>43702</c:v>
                </c:pt>
                <c:pt idx="38">
                  <c:v>43709</c:v>
                </c:pt>
                <c:pt idx="39">
                  <c:v>43716</c:v>
                </c:pt>
                <c:pt idx="40">
                  <c:v>43723</c:v>
                </c:pt>
                <c:pt idx="41">
                  <c:v>43730</c:v>
                </c:pt>
                <c:pt idx="42">
                  <c:v>43737</c:v>
                </c:pt>
                <c:pt idx="43">
                  <c:v>43744</c:v>
                </c:pt>
                <c:pt idx="44">
                  <c:v>43751</c:v>
                </c:pt>
                <c:pt idx="45">
                  <c:v>43758</c:v>
                </c:pt>
                <c:pt idx="46">
                  <c:v>43765</c:v>
                </c:pt>
                <c:pt idx="47">
                  <c:v>43772</c:v>
                </c:pt>
                <c:pt idx="48">
                  <c:v>43779</c:v>
                </c:pt>
                <c:pt idx="49">
                  <c:v>43786</c:v>
                </c:pt>
                <c:pt idx="50">
                  <c:v>43793</c:v>
                </c:pt>
                <c:pt idx="51">
                  <c:v>43800</c:v>
                </c:pt>
                <c:pt idx="52">
                  <c:v>43807</c:v>
                </c:pt>
                <c:pt idx="53">
                  <c:v>43814</c:v>
                </c:pt>
                <c:pt idx="54">
                  <c:v>43821</c:v>
                </c:pt>
                <c:pt idx="55">
                  <c:v>43828</c:v>
                </c:pt>
                <c:pt idx="56">
                  <c:v>43835</c:v>
                </c:pt>
                <c:pt idx="57">
                  <c:v>43842</c:v>
                </c:pt>
                <c:pt idx="58">
                  <c:v>43849</c:v>
                </c:pt>
                <c:pt idx="59">
                  <c:v>43856</c:v>
                </c:pt>
                <c:pt idx="60">
                  <c:v>43863</c:v>
                </c:pt>
                <c:pt idx="61">
                  <c:v>43870</c:v>
                </c:pt>
                <c:pt idx="62">
                  <c:v>43877</c:v>
                </c:pt>
                <c:pt idx="63">
                  <c:v>43884</c:v>
                </c:pt>
                <c:pt idx="64">
                  <c:v>43891</c:v>
                </c:pt>
                <c:pt idx="65">
                  <c:v>43898</c:v>
                </c:pt>
                <c:pt idx="66">
                  <c:v>43905</c:v>
                </c:pt>
                <c:pt idx="67">
                  <c:v>43912</c:v>
                </c:pt>
                <c:pt idx="68">
                  <c:v>43919</c:v>
                </c:pt>
                <c:pt idx="69">
                  <c:v>43926</c:v>
                </c:pt>
                <c:pt idx="70">
                  <c:v>43933</c:v>
                </c:pt>
                <c:pt idx="71">
                  <c:v>43940</c:v>
                </c:pt>
                <c:pt idx="72">
                  <c:v>43947</c:v>
                </c:pt>
                <c:pt idx="73">
                  <c:v>43954</c:v>
                </c:pt>
                <c:pt idx="74">
                  <c:v>43961</c:v>
                </c:pt>
                <c:pt idx="75">
                  <c:v>43968</c:v>
                </c:pt>
                <c:pt idx="76">
                  <c:v>43975</c:v>
                </c:pt>
                <c:pt idx="77">
                  <c:v>43982</c:v>
                </c:pt>
                <c:pt idx="78">
                  <c:v>43989</c:v>
                </c:pt>
                <c:pt idx="79">
                  <c:v>43996</c:v>
                </c:pt>
                <c:pt idx="80">
                  <c:v>44003</c:v>
                </c:pt>
                <c:pt idx="81">
                  <c:v>44010</c:v>
                </c:pt>
                <c:pt idx="82">
                  <c:v>44017</c:v>
                </c:pt>
                <c:pt idx="83">
                  <c:v>44024</c:v>
                </c:pt>
                <c:pt idx="84">
                  <c:v>44031</c:v>
                </c:pt>
                <c:pt idx="85">
                  <c:v>44038</c:v>
                </c:pt>
                <c:pt idx="86">
                  <c:v>44045</c:v>
                </c:pt>
                <c:pt idx="87">
                  <c:v>44052</c:v>
                </c:pt>
                <c:pt idx="88">
                  <c:v>44059</c:v>
                </c:pt>
                <c:pt idx="89">
                  <c:v>44066</c:v>
                </c:pt>
                <c:pt idx="90">
                  <c:v>44073</c:v>
                </c:pt>
                <c:pt idx="91">
                  <c:v>44080</c:v>
                </c:pt>
                <c:pt idx="92">
                  <c:v>44087</c:v>
                </c:pt>
                <c:pt idx="93">
                  <c:v>44094</c:v>
                </c:pt>
                <c:pt idx="94">
                  <c:v>44101</c:v>
                </c:pt>
                <c:pt idx="95">
                  <c:v>44108</c:v>
                </c:pt>
                <c:pt idx="96">
                  <c:v>44115</c:v>
                </c:pt>
                <c:pt idx="97">
                  <c:v>44122</c:v>
                </c:pt>
                <c:pt idx="98">
                  <c:v>44129</c:v>
                </c:pt>
                <c:pt idx="99">
                  <c:v>44136</c:v>
                </c:pt>
                <c:pt idx="100">
                  <c:v>44143</c:v>
                </c:pt>
                <c:pt idx="101">
                  <c:v>44150</c:v>
                </c:pt>
                <c:pt idx="102">
                  <c:v>44157</c:v>
                </c:pt>
                <c:pt idx="103">
                  <c:v>44164</c:v>
                </c:pt>
                <c:pt idx="104">
                  <c:v>44171</c:v>
                </c:pt>
                <c:pt idx="105">
                  <c:v>44178</c:v>
                </c:pt>
                <c:pt idx="106">
                  <c:v>44185</c:v>
                </c:pt>
                <c:pt idx="107">
                  <c:v>44192</c:v>
                </c:pt>
                <c:pt idx="108">
                  <c:v>44199</c:v>
                </c:pt>
                <c:pt idx="109">
                  <c:v>44206</c:v>
                </c:pt>
                <c:pt idx="110">
                  <c:v>44213</c:v>
                </c:pt>
                <c:pt idx="111">
                  <c:v>44220</c:v>
                </c:pt>
                <c:pt idx="112">
                  <c:v>44227</c:v>
                </c:pt>
                <c:pt idx="113">
                  <c:v>44234</c:v>
                </c:pt>
                <c:pt idx="114">
                  <c:v>44241</c:v>
                </c:pt>
                <c:pt idx="115">
                  <c:v>44248</c:v>
                </c:pt>
                <c:pt idx="116">
                  <c:v>44255</c:v>
                </c:pt>
                <c:pt idx="117">
                  <c:v>44262</c:v>
                </c:pt>
                <c:pt idx="118">
                  <c:v>44269</c:v>
                </c:pt>
                <c:pt idx="119">
                  <c:v>44276</c:v>
                </c:pt>
                <c:pt idx="120">
                  <c:v>44283</c:v>
                </c:pt>
                <c:pt idx="121">
                  <c:v>44290</c:v>
                </c:pt>
                <c:pt idx="122">
                  <c:v>44297</c:v>
                </c:pt>
                <c:pt idx="123">
                  <c:v>44304</c:v>
                </c:pt>
                <c:pt idx="124">
                  <c:v>44311</c:v>
                </c:pt>
                <c:pt idx="125">
                  <c:v>44318</c:v>
                </c:pt>
                <c:pt idx="126">
                  <c:v>44325</c:v>
                </c:pt>
                <c:pt idx="127">
                  <c:v>44332</c:v>
                </c:pt>
                <c:pt idx="128">
                  <c:v>44339</c:v>
                </c:pt>
                <c:pt idx="129">
                  <c:v>44346</c:v>
                </c:pt>
                <c:pt idx="130">
                  <c:v>44353</c:v>
                </c:pt>
                <c:pt idx="131">
                  <c:v>44360</c:v>
                </c:pt>
                <c:pt idx="132">
                  <c:v>44367</c:v>
                </c:pt>
                <c:pt idx="133">
                  <c:v>44374</c:v>
                </c:pt>
                <c:pt idx="134">
                  <c:v>44381</c:v>
                </c:pt>
                <c:pt idx="135">
                  <c:v>44388</c:v>
                </c:pt>
                <c:pt idx="136">
                  <c:v>44395</c:v>
                </c:pt>
                <c:pt idx="137">
                  <c:v>44402</c:v>
                </c:pt>
                <c:pt idx="138">
                  <c:v>44409</c:v>
                </c:pt>
                <c:pt idx="139">
                  <c:v>44416</c:v>
                </c:pt>
                <c:pt idx="140">
                  <c:v>44423</c:v>
                </c:pt>
                <c:pt idx="141">
                  <c:v>44430</c:v>
                </c:pt>
                <c:pt idx="142">
                  <c:v>44437</c:v>
                </c:pt>
                <c:pt idx="143">
                  <c:v>44444</c:v>
                </c:pt>
                <c:pt idx="144">
                  <c:v>44451</c:v>
                </c:pt>
                <c:pt idx="145">
                  <c:v>44458</c:v>
                </c:pt>
                <c:pt idx="146">
                  <c:v>44465</c:v>
                </c:pt>
                <c:pt idx="147">
                  <c:v>44472</c:v>
                </c:pt>
                <c:pt idx="148">
                  <c:v>44479</c:v>
                </c:pt>
                <c:pt idx="149">
                  <c:v>44486</c:v>
                </c:pt>
                <c:pt idx="150">
                  <c:v>44493</c:v>
                </c:pt>
                <c:pt idx="151">
                  <c:v>44500</c:v>
                </c:pt>
                <c:pt idx="152">
                  <c:v>44507</c:v>
                </c:pt>
                <c:pt idx="153">
                  <c:v>44514</c:v>
                </c:pt>
                <c:pt idx="154">
                  <c:v>44521</c:v>
                </c:pt>
                <c:pt idx="155">
                  <c:v>44528</c:v>
                </c:pt>
                <c:pt idx="156">
                  <c:v>44535</c:v>
                </c:pt>
                <c:pt idx="157">
                  <c:v>44542</c:v>
                </c:pt>
                <c:pt idx="158">
                  <c:v>44549</c:v>
                </c:pt>
                <c:pt idx="159">
                  <c:v>44556</c:v>
                </c:pt>
                <c:pt idx="160">
                  <c:v>44563</c:v>
                </c:pt>
                <c:pt idx="161">
                  <c:v>44570</c:v>
                </c:pt>
                <c:pt idx="162">
                  <c:v>44577</c:v>
                </c:pt>
                <c:pt idx="163">
                  <c:v>44584</c:v>
                </c:pt>
                <c:pt idx="164">
                  <c:v>44591</c:v>
                </c:pt>
                <c:pt idx="165">
                  <c:v>44598</c:v>
                </c:pt>
                <c:pt idx="166">
                  <c:v>44605</c:v>
                </c:pt>
                <c:pt idx="167">
                  <c:v>44612</c:v>
                </c:pt>
                <c:pt idx="168">
                  <c:v>44619</c:v>
                </c:pt>
                <c:pt idx="169">
                  <c:v>44626</c:v>
                </c:pt>
                <c:pt idx="170">
                  <c:v>44633</c:v>
                </c:pt>
                <c:pt idx="171">
                  <c:v>44640</c:v>
                </c:pt>
                <c:pt idx="172">
                  <c:v>44647</c:v>
                </c:pt>
                <c:pt idx="173">
                  <c:v>44654</c:v>
                </c:pt>
                <c:pt idx="174">
                  <c:v>44661</c:v>
                </c:pt>
                <c:pt idx="175">
                  <c:v>44668</c:v>
                </c:pt>
                <c:pt idx="176">
                  <c:v>44675</c:v>
                </c:pt>
                <c:pt idx="177">
                  <c:v>44682</c:v>
                </c:pt>
                <c:pt idx="178">
                  <c:v>44689</c:v>
                </c:pt>
                <c:pt idx="179">
                  <c:v>44696</c:v>
                </c:pt>
                <c:pt idx="180">
                  <c:v>44703</c:v>
                </c:pt>
                <c:pt idx="181">
                  <c:v>44710</c:v>
                </c:pt>
                <c:pt idx="182">
                  <c:v>44717</c:v>
                </c:pt>
                <c:pt idx="183">
                  <c:v>44724</c:v>
                </c:pt>
                <c:pt idx="184">
                  <c:v>44731</c:v>
                </c:pt>
                <c:pt idx="185">
                  <c:v>44738</c:v>
                </c:pt>
                <c:pt idx="186">
                  <c:v>44745</c:v>
                </c:pt>
                <c:pt idx="187">
                  <c:v>44752</c:v>
                </c:pt>
                <c:pt idx="188">
                  <c:v>44759</c:v>
                </c:pt>
                <c:pt idx="189">
                  <c:v>44766</c:v>
                </c:pt>
                <c:pt idx="190">
                  <c:v>44773</c:v>
                </c:pt>
                <c:pt idx="191">
                  <c:v>44780</c:v>
                </c:pt>
                <c:pt idx="192">
                  <c:v>44787</c:v>
                </c:pt>
                <c:pt idx="193">
                  <c:v>44794</c:v>
                </c:pt>
                <c:pt idx="194">
                  <c:v>44801</c:v>
                </c:pt>
                <c:pt idx="195">
                  <c:v>44808</c:v>
                </c:pt>
                <c:pt idx="196">
                  <c:v>44815</c:v>
                </c:pt>
                <c:pt idx="197">
                  <c:v>44822</c:v>
                </c:pt>
                <c:pt idx="198">
                  <c:v>44829</c:v>
                </c:pt>
                <c:pt idx="199">
                  <c:v>44836</c:v>
                </c:pt>
                <c:pt idx="200">
                  <c:v>44843</c:v>
                </c:pt>
                <c:pt idx="201">
                  <c:v>44850</c:v>
                </c:pt>
                <c:pt idx="202">
                  <c:v>44857</c:v>
                </c:pt>
                <c:pt idx="203">
                  <c:v>44864</c:v>
                </c:pt>
                <c:pt idx="204">
                  <c:v>44871</c:v>
                </c:pt>
                <c:pt idx="205">
                  <c:v>44878</c:v>
                </c:pt>
                <c:pt idx="206">
                  <c:v>44885</c:v>
                </c:pt>
                <c:pt idx="207">
                  <c:v>44892</c:v>
                </c:pt>
                <c:pt idx="208">
                  <c:v>44899</c:v>
                </c:pt>
                <c:pt idx="209">
                  <c:v>44906</c:v>
                </c:pt>
                <c:pt idx="210">
                  <c:v>44913</c:v>
                </c:pt>
              </c:numCache>
            </c:numRef>
          </c:cat>
          <c:val>
            <c:numRef>
              <c:f>'GDP_GROWTH EM'!$B$3:$B$213</c:f>
              <c:numCache>
                <c:formatCode>General</c:formatCode>
                <c:ptCount val="211"/>
                <c:pt idx="0">
                  <c:v>2.3257235053036358</c:v>
                </c:pt>
                <c:pt idx="1">
                  <c:v>0.93029398351529724</c:v>
                </c:pt>
                <c:pt idx="2">
                  <c:v>1.7802811232318789</c:v>
                </c:pt>
                <c:pt idx="3">
                  <c:v>2.3305130299910721</c:v>
                </c:pt>
                <c:pt idx="4">
                  <c:v>1.938753701566009</c:v>
                </c:pt>
                <c:pt idx="5">
                  <c:v>2.281997557429936</c:v>
                </c:pt>
                <c:pt idx="6">
                  <c:v>1.9969701721755631</c:v>
                </c:pt>
                <c:pt idx="7">
                  <c:v>1.510186284416343</c:v>
                </c:pt>
                <c:pt idx="8">
                  <c:v>0.52770713073527442</c:v>
                </c:pt>
                <c:pt idx="9">
                  <c:v>0.63231126232638901</c:v>
                </c:pt>
                <c:pt idx="10">
                  <c:v>1.129815626071603</c:v>
                </c:pt>
                <c:pt idx="11">
                  <c:v>1.985089357954005</c:v>
                </c:pt>
                <c:pt idx="12">
                  <c:v>6.229636989221758</c:v>
                </c:pt>
                <c:pt idx="13">
                  <c:v>3.8527912952664369</c:v>
                </c:pt>
                <c:pt idx="14">
                  <c:v>2.3929375825705521</c:v>
                </c:pt>
                <c:pt idx="15">
                  <c:v>2.174993054529347</c:v>
                </c:pt>
                <c:pt idx="16">
                  <c:v>2.688774560354152</c:v>
                </c:pt>
                <c:pt idx="17">
                  <c:v>1.558516175192139</c:v>
                </c:pt>
                <c:pt idx="18">
                  <c:v>3.9254122993259908</c:v>
                </c:pt>
                <c:pt idx="19">
                  <c:v>1.3523030145587971</c:v>
                </c:pt>
                <c:pt idx="20">
                  <c:v>1.9505207372322979</c:v>
                </c:pt>
                <c:pt idx="21">
                  <c:v>1.974694899774611</c:v>
                </c:pt>
                <c:pt idx="22">
                  <c:v>2.074507092361928</c:v>
                </c:pt>
                <c:pt idx="23">
                  <c:v>1.38711173442566</c:v>
                </c:pt>
                <c:pt idx="24">
                  <c:v>1.2225717791904009</c:v>
                </c:pt>
                <c:pt idx="25">
                  <c:v>2.1073975003707792</c:v>
                </c:pt>
                <c:pt idx="26">
                  <c:v>1.9468264500812511</c:v>
                </c:pt>
                <c:pt idx="27">
                  <c:v>2.5210621945927798</c:v>
                </c:pt>
                <c:pt idx="28">
                  <c:v>1.9987951305092591</c:v>
                </c:pt>
                <c:pt idx="29">
                  <c:v>2.5382475179032431</c:v>
                </c:pt>
                <c:pt idx="30">
                  <c:v>2.6353749114897158</c:v>
                </c:pt>
                <c:pt idx="31">
                  <c:v>1.3215035024511821</c:v>
                </c:pt>
                <c:pt idx="32">
                  <c:v>4.1142661942549008</c:v>
                </c:pt>
                <c:pt idx="33">
                  <c:v>2.8605643731515631</c:v>
                </c:pt>
                <c:pt idx="34">
                  <c:v>1.3424614297045141</c:v>
                </c:pt>
                <c:pt idx="35">
                  <c:v>1.586805569071879</c:v>
                </c:pt>
                <c:pt idx="36">
                  <c:v>1.280077463883857</c:v>
                </c:pt>
                <c:pt idx="37">
                  <c:v>2.2458593705399039</c:v>
                </c:pt>
                <c:pt idx="38">
                  <c:v>1.660314192455794</c:v>
                </c:pt>
                <c:pt idx="39">
                  <c:v>2.2673226363997059</c:v>
                </c:pt>
                <c:pt idx="40">
                  <c:v>2.821599452323508</c:v>
                </c:pt>
                <c:pt idx="41">
                  <c:v>2.3662671716113568</c:v>
                </c:pt>
                <c:pt idx="42">
                  <c:v>1.7937004125641951</c:v>
                </c:pt>
                <c:pt idx="43">
                  <c:v>2.3740978241013111</c:v>
                </c:pt>
                <c:pt idx="44">
                  <c:v>1.5200976283257559</c:v>
                </c:pt>
                <c:pt idx="45">
                  <c:v>1.839671828601138</c:v>
                </c:pt>
                <c:pt idx="46">
                  <c:v>3.6416767038765259</c:v>
                </c:pt>
                <c:pt idx="47">
                  <c:v>1.289192258619156</c:v>
                </c:pt>
                <c:pt idx="48">
                  <c:v>0.86064032225743614</c:v>
                </c:pt>
                <c:pt idx="49">
                  <c:v>0.83241481172046305</c:v>
                </c:pt>
                <c:pt idx="50">
                  <c:v>3.9934305048760939</c:v>
                </c:pt>
                <c:pt idx="51">
                  <c:v>3.3253137925082439</c:v>
                </c:pt>
                <c:pt idx="52">
                  <c:v>2.909365097493668</c:v>
                </c:pt>
                <c:pt idx="53">
                  <c:v>3.2902232700940051</c:v>
                </c:pt>
                <c:pt idx="54">
                  <c:v>2.3929165305385891</c:v>
                </c:pt>
                <c:pt idx="55">
                  <c:v>1.2427743298129741</c:v>
                </c:pt>
                <c:pt idx="56">
                  <c:v>1.1321510491324509</c:v>
                </c:pt>
                <c:pt idx="57">
                  <c:v>0.72960268658769445</c:v>
                </c:pt>
                <c:pt idx="58">
                  <c:v>3.4537224241264122</c:v>
                </c:pt>
                <c:pt idx="59">
                  <c:v>1.543745686341452</c:v>
                </c:pt>
                <c:pt idx="60">
                  <c:v>2.6687905608191351</c:v>
                </c:pt>
                <c:pt idx="61">
                  <c:v>2.3120848636097309</c:v>
                </c:pt>
                <c:pt idx="62">
                  <c:v>2.1917186400185948</c:v>
                </c:pt>
                <c:pt idx="63">
                  <c:v>2.508960977934092</c:v>
                </c:pt>
                <c:pt idx="64">
                  <c:v>1.489798211005209</c:v>
                </c:pt>
                <c:pt idx="65">
                  <c:v>1.693250526069862</c:v>
                </c:pt>
                <c:pt idx="66">
                  <c:v>-3.3510959741581372</c:v>
                </c:pt>
                <c:pt idx="67">
                  <c:v>-12.871442123441019</c:v>
                </c:pt>
                <c:pt idx="68">
                  <c:v>-13.480619222984711</c:v>
                </c:pt>
                <c:pt idx="69">
                  <c:v>-13.34201682894088</c:v>
                </c:pt>
                <c:pt idx="70">
                  <c:v>-12.819560827703549</c:v>
                </c:pt>
                <c:pt idx="71">
                  <c:v>-11.74064317750352</c:v>
                </c:pt>
                <c:pt idx="72">
                  <c:v>-11.89306740799611</c:v>
                </c:pt>
                <c:pt idx="73">
                  <c:v>-12.00960077968834</c:v>
                </c:pt>
                <c:pt idx="74">
                  <c:v>-13.13172138989243</c:v>
                </c:pt>
                <c:pt idx="75">
                  <c:v>-10.03221754494</c:v>
                </c:pt>
                <c:pt idx="76">
                  <c:v>-8.201875890572305</c:v>
                </c:pt>
                <c:pt idx="77">
                  <c:v>-6.510333999359676</c:v>
                </c:pt>
                <c:pt idx="78">
                  <c:v>-4.8593540907297754</c:v>
                </c:pt>
                <c:pt idx="79">
                  <c:v>-5.812367156602062</c:v>
                </c:pt>
                <c:pt idx="80">
                  <c:v>-6.5647396407555139</c:v>
                </c:pt>
                <c:pt idx="81">
                  <c:v>-7.069128396062716</c:v>
                </c:pt>
                <c:pt idx="82">
                  <c:v>-7.1502552067040952</c:v>
                </c:pt>
                <c:pt idx="83">
                  <c:v>-7.8660227221662513</c:v>
                </c:pt>
                <c:pt idx="84">
                  <c:v>-6.2241177055754306</c:v>
                </c:pt>
                <c:pt idx="85">
                  <c:v>-5.4346738779134167</c:v>
                </c:pt>
                <c:pt idx="86">
                  <c:v>-3.678680838291994</c:v>
                </c:pt>
                <c:pt idx="87">
                  <c:v>-2.4997657509216982</c:v>
                </c:pt>
                <c:pt idx="88">
                  <c:v>-1.272455878044366</c:v>
                </c:pt>
                <c:pt idx="89">
                  <c:v>-2.0225128145215678</c:v>
                </c:pt>
                <c:pt idx="90">
                  <c:v>-2.0199706307646972</c:v>
                </c:pt>
                <c:pt idx="91">
                  <c:v>-0.56070796219244712</c:v>
                </c:pt>
                <c:pt idx="92">
                  <c:v>-3.0212116224318151</c:v>
                </c:pt>
                <c:pt idx="93">
                  <c:v>-2.3067767196830302</c:v>
                </c:pt>
                <c:pt idx="94">
                  <c:v>-1.7599692297181559</c:v>
                </c:pt>
                <c:pt idx="95">
                  <c:v>-0.72456777679993611</c:v>
                </c:pt>
                <c:pt idx="96">
                  <c:v>0.96133653241230943</c:v>
                </c:pt>
                <c:pt idx="97">
                  <c:v>-0.25642081242361281</c:v>
                </c:pt>
                <c:pt idx="98">
                  <c:v>0.2270074872354238</c:v>
                </c:pt>
                <c:pt idx="99">
                  <c:v>3.1936204427776689</c:v>
                </c:pt>
                <c:pt idx="100">
                  <c:v>0.88367557818700004</c:v>
                </c:pt>
                <c:pt idx="101">
                  <c:v>0.62206310254795327</c:v>
                </c:pt>
                <c:pt idx="102">
                  <c:v>-0.52141871447140664</c:v>
                </c:pt>
                <c:pt idx="103">
                  <c:v>-0.59430980377532117</c:v>
                </c:pt>
                <c:pt idx="104">
                  <c:v>-0.58663988543685153</c:v>
                </c:pt>
                <c:pt idx="105">
                  <c:v>-1.0475985086239501</c:v>
                </c:pt>
                <c:pt idx="106">
                  <c:v>-0.87664112622457324</c:v>
                </c:pt>
                <c:pt idx="107">
                  <c:v>-1.215643271747155</c:v>
                </c:pt>
                <c:pt idx="108">
                  <c:v>-0.1100399685101445</c:v>
                </c:pt>
                <c:pt idx="109">
                  <c:v>-0.72320385121544495</c:v>
                </c:pt>
                <c:pt idx="110">
                  <c:v>0.70914588114860722</c:v>
                </c:pt>
                <c:pt idx="111">
                  <c:v>1.7564663365940809</c:v>
                </c:pt>
                <c:pt idx="112">
                  <c:v>0.118534355738068</c:v>
                </c:pt>
                <c:pt idx="113">
                  <c:v>0.36646456652018983</c:v>
                </c:pt>
                <c:pt idx="114">
                  <c:v>1.43147113947599</c:v>
                </c:pt>
                <c:pt idx="115">
                  <c:v>-0.80823970414045598</c:v>
                </c:pt>
                <c:pt idx="116">
                  <c:v>-2.5792395880207688</c:v>
                </c:pt>
                <c:pt idx="117">
                  <c:v>-2.2983357261814619</c:v>
                </c:pt>
                <c:pt idx="118">
                  <c:v>3.102338736791391</c:v>
                </c:pt>
                <c:pt idx="119">
                  <c:v>11.2747592076692</c:v>
                </c:pt>
                <c:pt idx="120">
                  <c:v>13.539635444446899</c:v>
                </c:pt>
                <c:pt idx="121">
                  <c:v>16.307217475098621</c:v>
                </c:pt>
                <c:pt idx="122">
                  <c:v>15.494468539707571</c:v>
                </c:pt>
                <c:pt idx="123">
                  <c:v>15.791419576942969</c:v>
                </c:pt>
                <c:pt idx="124">
                  <c:v>14.483661570310661</c:v>
                </c:pt>
                <c:pt idx="125">
                  <c:v>14.41242944911593</c:v>
                </c:pt>
                <c:pt idx="126">
                  <c:v>14.863052015083101</c:v>
                </c:pt>
                <c:pt idx="127">
                  <c:v>15.123305880319339</c:v>
                </c:pt>
                <c:pt idx="128">
                  <c:v>14.848162078723551</c:v>
                </c:pt>
                <c:pt idx="129">
                  <c:v>14.266709840261999</c:v>
                </c:pt>
                <c:pt idx="130">
                  <c:v>10.50537944927366</c:v>
                </c:pt>
                <c:pt idx="131">
                  <c:v>8.9303375182474518</c:v>
                </c:pt>
                <c:pt idx="132">
                  <c:v>10.79810864829382</c:v>
                </c:pt>
                <c:pt idx="133">
                  <c:v>8.5937672887582455</c:v>
                </c:pt>
                <c:pt idx="134">
                  <c:v>8.6621273561355672</c:v>
                </c:pt>
                <c:pt idx="135">
                  <c:v>12.39546815938867</c:v>
                </c:pt>
                <c:pt idx="136">
                  <c:v>10.471901656677771</c:v>
                </c:pt>
                <c:pt idx="137">
                  <c:v>10.52688501162182</c:v>
                </c:pt>
                <c:pt idx="138">
                  <c:v>7.1474074503299123</c:v>
                </c:pt>
                <c:pt idx="139">
                  <c:v>5.9947390866686501</c:v>
                </c:pt>
                <c:pt idx="140">
                  <c:v>5.7125436194544097</c:v>
                </c:pt>
                <c:pt idx="141">
                  <c:v>5.2164155342727794</c:v>
                </c:pt>
                <c:pt idx="142">
                  <c:v>3.9049986945525932</c:v>
                </c:pt>
                <c:pt idx="143">
                  <c:v>4.5571835032878338</c:v>
                </c:pt>
                <c:pt idx="144">
                  <c:v>4.3535548540847566</c:v>
                </c:pt>
                <c:pt idx="145">
                  <c:v>3.4055480816283552</c:v>
                </c:pt>
                <c:pt idx="146">
                  <c:v>3.0236812054790891</c:v>
                </c:pt>
                <c:pt idx="147">
                  <c:v>0.90342472656077688</c:v>
                </c:pt>
                <c:pt idx="148">
                  <c:v>2.0793859507514472</c:v>
                </c:pt>
                <c:pt idx="149">
                  <c:v>1.6548514530019329</c:v>
                </c:pt>
                <c:pt idx="150">
                  <c:v>1.3188448817615961</c:v>
                </c:pt>
                <c:pt idx="151">
                  <c:v>1.9449954043336179</c:v>
                </c:pt>
                <c:pt idx="152">
                  <c:v>0.95184116384604156</c:v>
                </c:pt>
                <c:pt idx="153">
                  <c:v>1.2248437130630661</c:v>
                </c:pt>
                <c:pt idx="154">
                  <c:v>2.2874123634436851</c:v>
                </c:pt>
                <c:pt idx="155">
                  <c:v>1.1733768939798399</c:v>
                </c:pt>
                <c:pt idx="156">
                  <c:v>2.0161045142412659</c:v>
                </c:pt>
                <c:pt idx="157">
                  <c:v>3.048243718835451</c:v>
                </c:pt>
                <c:pt idx="158">
                  <c:v>2.7054077186702949</c:v>
                </c:pt>
                <c:pt idx="159">
                  <c:v>3.2393502341172709</c:v>
                </c:pt>
                <c:pt idx="160">
                  <c:v>3.8918540232629319</c:v>
                </c:pt>
                <c:pt idx="161">
                  <c:v>2.2986694139961621</c:v>
                </c:pt>
                <c:pt idx="162">
                  <c:v>0.75636652528163262</c:v>
                </c:pt>
                <c:pt idx="163">
                  <c:v>1.216388701367612</c:v>
                </c:pt>
                <c:pt idx="164">
                  <c:v>3.080121144430235</c:v>
                </c:pt>
                <c:pt idx="165">
                  <c:v>2.846018437267007</c:v>
                </c:pt>
                <c:pt idx="166">
                  <c:v>3.2858143101160859</c:v>
                </c:pt>
                <c:pt idx="167">
                  <c:v>3.7324321210051941</c:v>
                </c:pt>
                <c:pt idx="168">
                  <c:v>4.9435152855564546</c:v>
                </c:pt>
                <c:pt idx="169">
                  <c:v>5.0909043035322856</c:v>
                </c:pt>
                <c:pt idx="170">
                  <c:v>6.5489298437631378</c:v>
                </c:pt>
                <c:pt idx="171">
                  <c:v>7.1337060812477278</c:v>
                </c:pt>
                <c:pt idx="172">
                  <c:v>7.2524561183632787</c:v>
                </c:pt>
                <c:pt idx="173">
                  <c:v>5.8249902201514292</c:v>
                </c:pt>
                <c:pt idx="174">
                  <c:v>3.7478801975497138</c:v>
                </c:pt>
                <c:pt idx="175">
                  <c:v>5.1111614077914078</c:v>
                </c:pt>
                <c:pt idx="176">
                  <c:v>5.0906412775749166</c:v>
                </c:pt>
                <c:pt idx="177">
                  <c:v>4.0305518361904884</c:v>
                </c:pt>
                <c:pt idx="178">
                  <c:v>5.9549328367666794</c:v>
                </c:pt>
                <c:pt idx="179">
                  <c:v>4.6395663049706792</c:v>
                </c:pt>
                <c:pt idx="180">
                  <c:v>4.2736715180782783</c:v>
                </c:pt>
                <c:pt idx="181">
                  <c:v>4.5039281351106988</c:v>
                </c:pt>
                <c:pt idx="182">
                  <c:v>5.1300754213694013</c:v>
                </c:pt>
                <c:pt idx="183">
                  <c:v>3.8452939260966001</c:v>
                </c:pt>
                <c:pt idx="184">
                  <c:v>3.4583067545332669</c:v>
                </c:pt>
                <c:pt idx="185">
                  <c:v>4.8620040563644</c:v>
                </c:pt>
                <c:pt idx="186">
                  <c:v>5.1055443771017561</c:v>
                </c:pt>
                <c:pt idx="187">
                  <c:v>2.6864776936381518</c:v>
                </c:pt>
                <c:pt idx="188">
                  <c:v>3.4500804800775819</c:v>
                </c:pt>
                <c:pt idx="189">
                  <c:v>3.037997469868964</c:v>
                </c:pt>
                <c:pt idx="190">
                  <c:v>3.886728770353431</c:v>
                </c:pt>
                <c:pt idx="191">
                  <c:v>4.1866497531996547</c:v>
                </c:pt>
                <c:pt idx="192">
                  <c:v>2.6615385640667628</c:v>
                </c:pt>
                <c:pt idx="193">
                  <c:v>3.6950838311834668</c:v>
                </c:pt>
                <c:pt idx="194">
                  <c:v>4.5076383090232293</c:v>
                </c:pt>
                <c:pt idx="195">
                  <c:v>4.0719750459223629</c:v>
                </c:pt>
                <c:pt idx="196">
                  <c:v>2.9223157009231011</c:v>
                </c:pt>
                <c:pt idx="197">
                  <c:v>2.6581269901753029</c:v>
                </c:pt>
                <c:pt idx="198">
                  <c:v>3.8162429357299601</c:v>
                </c:pt>
                <c:pt idx="199">
                  <c:v>3.4729353554981182</c:v>
                </c:pt>
                <c:pt idx="200">
                  <c:v>2.710508058702418</c:v>
                </c:pt>
                <c:pt idx="201">
                  <c:v>3.990401695995192</c:v>
                </c:pt>
                <c:pt idx="202">
                  <c:v>3.2470502995458799</c:v>
                </c:pt>
                <c:pt idx="203">
                  <c:v>4.6271522909139744</c:v>
                </c:pt>
                <c:pt idx="204">
                  <c:v>3.4789754568464279</c:v>
                </c:pt>
                <c:pt idx="205">
                  <c:v>3.09810232475516</c:v>
                </c:pt>
                <c:pt idx="206">
                  <c:v>3.3036891459663642</c:v>
                </c:pt>
                <c:pt idx="207">
                  <c:v>3.4025409116505161</c:v>
                </c:pt>
                <c:pt idx="208">
                  <c:v>2.7385098389139921</c:v>
                </c:pt>
                <c:pt idx="209">
                  <c:v>4.4073130099829614</c:v>
                </c:pt>
                <c:pt idx="210">
                  <c:v>7.0857684132334766</c:v>
                </c:pt>
              </c:numCache>
            </c:numRef>
          </c:val>
          <c:smooth val="0"/>
          <c:extLst>
            <c:ext xmlns:c16="http://schemas.microsoft.com/office/drawing/2014/chart" uri="{C3380CC4-5D6E-409C-BE32-E72D297353CC}">
              <c16:uniqueId val="{00000002-6F78-4BE9-ADB6-7CD60940B020}"/>
            </c:ext>
          </c:extLst>
        </c:ser>
        <c:ser>
          <c:idx val="1"/>
          <c:order val="1"/>
          <c:tx>
            <c:strRef>
              <c:f>'GDP_GROWTH EM'!$C$1</c:f>
              <c:strCache>
                <c:ptCount val="1"/>
                <c:pt idx="0">
                  <c:v>Indonesia</c:v>
                </c:pt>
              </c:strCache>
            </c:strRef>
          </c:tx>
          <c:spPr>
            <a:ln w="19050" cap="rnd">
              <a:solidFill>
                <a:srgbClr val="BEBEBE"/>
              </a:solidFill>
              <a:round/>
            </a:ln>
            <a:effectLst/>
          </c:spPr>
          <c:marker>
            <c:symbol val="none"/>
          </c:marker>
          <c:dLbls>
            <c:dLbl>
              <c:idx val="210"/>
              <c:layout>
                <c:manualLayout>
                  <c:x val="0"/>
                  <c:y val="-8.183321007525998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F78-4BE9-ADB6-7CD60940B020}"/>
                </c:ext>
              </c:extLst>
            </c:dLbl>
            <c:dLbl>
              <c:idx val="211"/>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F78-4BE9-ADB6-7CD60940B020}"/>
                </c:ext>
              </c:extLst>
            </c:dLbl>
            <c:numFmt formatCode="#,##0.0_);\(#,##0.0\)" sourceLinked="0"/>
            <c:spPr>
              <a:noFill/>
              <a:ln>
                <a:solidFill>
                  <a:srgbClr val="BEBEBE"/>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'GDP_GROWTH EM'!$A$3:$A$213</c:f>
              <c:numCache>
                <c:formatCode>m/d/yyyy</c:formatCode>
                <c:ptCount val="211"/>
                <c:pt idx="0">
                  <c:v>43443</c:v>
                </c:pt>
                <c:pt idx="1">
                  <c:v>43450</c:v>
                </c:pt>
                <c:pt idx="2">
                  <c:v>43457</c:v>
                </c:pt>
                <c:pt idx="3">
                  <c:v>43464</c:v>
                </c:pt>
                <c:pt idx="4">
                  <c:v>43471</c:v>
                </c:pt>
                <c:pt idx="5">
                  <c:v>43478</c:v>
                </c:pt>
                <c:pt idx="6">
                  <c:v>43485</c:v>
                </c:pt>
                <c:pt idx="7">
                  <c:v>43492</c:v>
                </c:pt>
                <c:pt idx="8">
                  <c:v>43499</c:v>
                </c:pt>
                <c:pt idx="9">
                  <c:v>43506</c:v>
                </c:pt>
                <c:pt idx="10">
                  <c:v>43513</c:v>
                </c:pt>
                <c:pt idx="11">
                  <c:v>43520</c:v>
                </c:pt>
                <c:pt idx="12">
                  <c:v>43527</c:v>
                </c:pt>
                <c:pt idx="13">
                  <c:v>43534</c:v>
                </c:pt>
                <c:pt idx="14">
                  <c:v>43541</c:v>
                </c:pt>
                <c:pt idx="15">
                  <c:v>43548</c:v>
                </c:pt>
                <c:pt idx="16">
                  <c:v>43555</c:v>
                </c:pt>
                <c:pt idx="17">
                  <c:v>43562</c:v>
                </c:pt>
                <c:pt idx="18">
                  <c:v>43569</c:v>
                </c:pt>
                <c:pt idx="19">
                  <c:v>43576</c:v>
                </c:pt>
                <c:pt idx="20">
                  <c:v>43583</c:v>
                </c:pt>
                <c:pt idx="21">
                  <c:v>43590</c:v>
                </c:pt>
                <c:pt idx="22">
                  <c:v>43597</c:v>
                </c:pt>
                <c:pt idx="23">
                  <c:v>43604</c:v>
                </c:pt>
                <c:pt idx="24">
                  <c:v>43611</c:v>
                </c:pt>
                <c:pt idx="25">
                  <c:v>43618</c:v>
                </c:pt>
                <c:pt idx="26">
                  <c:v>43625</c:v>
                </c:pt>
                <c:pt idx="27">
                  <c:v>43632</c:v>
                </c:pt>
                <c:pt idx="28">
                  <c:v>43639</c:v>
                </c:pt>
                <c:pt idx="29">
                  <c:v>43646</c:v>
                </c:pt>
                <c:pt idx="30">
                  <c:v>43653</c:v>
                </c:pt>
                <c:pt idx="31">
                  <c:v>43660</c:v>
                </c:pt>
                <c:pt idx="32">
                  <c:v>43667</c:v>
                </c:pt>
                <c:pt idx="33">
                  <c:v>43674</c:v>
                </c:pt>
                <c:pt idx="34">
                  <c:v>43681</c:v>
                </c:pt>
                <c:pt idx="35">
                  <c:v>43688</c:v>
                </c:pt>
                <c:pt idx="36">
                  <c:v>43695</c:v>
                </c:pt>
                <c:pt idx="37">
                  <c:v>43702</c:v>
                </c:pt>
                <c:pt idx="38">
                  <c:v>43709</c:v>
                </c:pt>
                <c:pt idx="39">
                  <c:v>43716</c:v>
                </c:pt>
                <c:pt idx="40">
                  <c:v>43723</c:v>
                </c:pt>
                <c:pt idx="41">
                  <c:v>43730</c:v>
                </c:pt>
                <c:pt idx="42">
                  <c:v>43737</c:v>
                </c:pt>
                <c:pt idx="43">
                  <c:v>43744</c:v>
                </c:pt>
                <c:pt idx="44">
                  <c:v>43751</c:v>
                </c:pt>
                <c:pt idx="45">
                  <c:v>43758</c:v>
                </c:pt>
                <c:pt idx="46">
                  <c:v>43765</c:v>
                </c:pt>
                <c:pt idx="47">
                  <c:v>43772</c:v>
                </c:pt>
                <c:pt idx="48">
                  <c:v>43779</c:v>
                </c:pt>
                <c:pt idx="49">
                  <c:v>43786</c:v>
                </c:pt>
                <c:pt idx="50">
                  <c:v>43793</c:v>
                </c:pt>
                <c:pt idx="51">
                  <c:v>43800</c:v>
                </c:pt>
                <c:pt idx="52">
                  <c:v>43807</c:v>
                </c:pt>
                <c:pt idx="53">
                  <c:v>43814</c:v>
                </c:pt>
                <c:pt idx="54">
                  <c:v>43821</c:v>
                </c:pt>
                <c:pt idx="55">
                  <c:v>43828</c:v>
                </c:pt>
                <c:pt idx="56">
                  <c:v>43835</c:v>
                </c:pt>
                <c:pt idx="57">
                  <c:v>43842</c:v>
                </c:pt>
                <c:pt idx="58">
                  <c:v>43849</c:v>
                </c:pt>
                <c:pt idx="59">
                  <c:v>43856</c:v>
                </c:pt>
                <c:pt idx="60">
                  <c:v>43863</c:v>
                </c:pt>
                <c:pt idx="61">
                  <c:v>43870</c:v>
                </c:pt>
                <c:pt idx="62">
                  <c:v>43877</c:v>
                </c:pt>
                <c:pt idx="63">
                  <c:v>43884</c:v>
                </c:pt>
                <c:pt idx="64">
                  <c:v>43891</c:v>
                </c:pt>
                <c:pt idx="65">
                  <c:v>43898</c:v>
                </c:pt>
                <c:pt idx="66">
                  <c:v>43905</c:v>
                </c:pt>
                <c:pt idx="67">
                  <c:v>43912</c:v>
                </c:pt>
                <c:pt idx="68">
                  <c:v>43919</c:v>
                </c:pt>
                <c:pt idx="69">
                  <c:v>43926</c:v>
                </c:pt>
                <c:pt idx="70">
                  <c:v>43933</c:v>
                </c:pt>
                <c:pt idx="71">
                  <c:v>43940</c:v>
                </c:pt>
                <c:pt idx="72">
                  <c:v>43947</c:v>
                </c:pt>
                <c:pt idx="73">
                  <c:v>43954</c:v>
                </c:pt>
                <c:pt idx="74">
                  <c:v>43961</c:v>
                </c:pt>
                <c:pt idx="75">
                  <c:v>43968</c:v>
                </c:pt>
                <c:pt idx="76">
                  <c:v>43975</c:v>
                </c:pt>
                <c:pt idx="77">
                  <c:v>43982</c:v>
                </c:pt>
                <c:pt idx="78">
                  <c:v>43989</c:v>
                </c:pt>
                <c:pt idx="79">
                  <c:v>43996</c:v>
                </c:pt>
                <c:pt idx="80">
                  <c:v>44003</c:v>
                </c:pt>
                <c:pt idx="81">
                  <c:v>44010</c:v>
                </c:pt>
                <c:pt idx="82">
                  <c:v>44017</c:v>
                </c:pt>
                <c:pt idx="83">
                  <c:v>44024</c:v>
                </c:pt>
                <c:pt idx="84">
                  <c:v>44031</c:v>
                </c:pt>
                <c:pt idx="85">
                  <c:v>44038</c:v>
                </c:pt>
                <c:pt idx="86">
                  <c:v>44045</c:v>
                </c:pt>
                <c:pt idx="87">
                  <c:v>44052</c:v>
                </c:pt>
                <c:pt idx="88">
                  <c:v>44059</c:v>
                </c:pt>
                <c:pt idx="89">
                  <c:v>44066</c:v>
                </c:pt>
                <c:pt idx="90">
                  <c:v>44073</c:v>
                </c:pt>
                <c:pt idx="91">
                  <c:v>44080</c:v>
                </c:pt>
                <c:pt idx="92">
                  <c:v>44087</c:v>
                </c:pt>
                <c:pt idx="93">
                  <c:v>44094</c:v>
                </c:pt>
                <c:pt idx="94">
                  <c:v>44101</c:v>
                </c:pt>
                <c:pt idx="95">
                  <c:v>44108</c:v>
                </c:pt>
                <c:pt idx="96">
                  <c:v>44115</c:v>
                </c:pt>
                <c:pt idx="97">
                  <c:v>44122</c:v>
                </c:pt>
                <c:pt idx="98">
                  <c:v>44129</c:v>
                </c:pt>
                <c:pt idx="99">
                  <c:v>44136</c:v>
                </c:pt>
                <c:pt idx="100">
                  <c:v>44143</c:v>
                </c:pt>
                <c:pt idx="101">
                  <c:v>44150</c:v>
                </c:pt>
                <c:pt idx="102">
                  <c:v>44157</c:v>
                </c:pt>
                <c:pt idx="103">
                  <c:v>44164</c:v>
                </c:pt>
                <c:pt idx="104">
                  <c:v>44171</c:v>
                </c:pt>
                <c:pt idx="105">
                  <c:v>44178</c:v>
                </c:pt>
                <c:pt idx="106">
                  <c:v>44185</c:v>
                </c:pt>
                <c:pt idx="107">
                  <c:v>44192</c:v>
                </c:pt>
                <c:pt idx="108">
                  <c:v>44199</c:v>
                </c:pt>
                <c:pt idx="109">
                  <c:v>44206</c:v>
                </c:pt>
                <c:pt idx="110">
                  <c:v>44213</c:v>
                </c:pt>
                <c:pt idx="111">
                  <c:v>44220</c:v>
                </c:pt>
                <c:pt idx="112">
                  <c:v>44227</c:v>
                </c:pt>
                <c:pt idx="113">
                  <c:v>44234</c:v>
                </c:pt>
                <c:pt idx="114">
                  <c:v>44241</c:v>
                </c:pt>
                <c:pt idx="115">
                  <c:v>44248</c:v>
                </c:pt>
                <c:pt idx="116">
                  <c:v>44255</c:v>
                </c:pt>
                <c:pt idx="117">
                  <c:v>44262</c:v>
                </c:pt>
                <c:pt idx="118">
                  <c:v>44269</c:v>
                </c:pt>
                <c:pt idx="119">
                  <c:v>44276</c:v>
                </c:pt>
                <c:pt idx="120">
                  <c:v>44283</c:v>
                </c:pt>
                <c:pt idx="121">
                  <c:v>44290</c:v>
                </c:pt>
                <c:pt idx="122">
                  <c:v>44297</c:v>
                </c:pt>
                <c:pt idx="123">
                  <c:v>44304</c:v>
                </c:pt>
                <c:pt idx="124">
                  <c:v>44311</c:v>
                </c:pt>
                <c:pt idx="125">
                  <c:v>44318</c:v>
                </c:pt>
                <c:pt idx="126">
                  <c:v>44325</c:v>
                </c:pt>
                <c:pt idx="127">
                  <c:v>44332</c:v>
                </c:pt>
                <c:pt idx="128">
                  <c:v>44339</c:v>
                </c:pt>
                <c:pt idx="129">
                  <c:v>44346</c:v>
                </c:pt>
                <c:pt idx="130">
                  <c:v>44353</c:v>
                </c:pt>
                <c:pt idx="131">
                  <c:v>44360</c:v>
                </c:pt>
                <c:pt idx="132">
                  <c:v>44367</c:v>
                </c:pt>
                <c:pt idx="133">
                  <c:v>44374</c:v>
                </c:pt>
                <c:pt idx="134">
                  <c:v>44381</c:v>
                </c:pt>
                <c:pt idx="135">
                  <c:v>44388</c:v>
                </c:pt>
                <c:pt idx="136">
                  <c:v>44395</c:v>
                </c:pt>
                <c:pt idx="137">
                  <c:v>44402</c:v>
                </c:pt>
                <c:pt idx="138">
                  <c:v>44409</c:v>
                </c:pt>
                <c:pt idx="139">
                  <c:v>44416</c:v>
                </c:pt>
                <c:pt idx="140">
                  <c:v>44423</c:v>
                </c:pt>
                <c:pt idx="141">
                  <c:v>44430</c:v>
                </c:pt>
                <c:pt idx="142">
                  <c:v>44437</c:v>
                </c:pt>
                <c:pt idx="143">
                  <c:v>44444</c:v>
                </c:pt>
                <c:pt idx="144">
                  <c:v>44451</c:v>
                </c:pt>
                <c:pt idx="145">
                  <c:v>44458</c:v>
                </c:pt>
                <c:pt idx="146">
                  <c:v>44465</c:v>
                </c:pt>
                <c:pt idx="147">
                  <c:v>44472</c:v>
                </c:pt>
                <c:pt idx="148">
                  <c:v>44479</c:v>
                </c:pt>
                <c:pt idx="149">
                  <c:v>44486</c:v>
                </c:pt>
                <c:pt idx="150">
                  <c:v>44493</c:v>
                </c:pt>
                <c:pt idx="151">
                  <c:v>44500</c:v>
                </c:pt>
                <c:pt idx="152">
                  <c:v>44507</c:v>
                </c:pt>
                <c:pt idx="153">
                  <c:v>44514</c:v>
                </c:pt>
                <c:pt idx="154">
                  <c:v>44521</c:v>
                </c:pt>
                <c:pt idx="155">
                  <c:v>44528</c:v>
                </c:pt>
                <c:pt idx="156">
                  <c:v>44535</c:v>
                </c:pt>
                <c:pt idx="157">
                  <c:v>44542</c:v>
                </c:pt>
                <c:pt idx="158">
                  <c:v>44549</c:v>
                </c:pt>
                <c:pt idx="159">
                  <c:v>44556</c:v>
                </c:pt>
                <c:pt idx="160">
                  <c:v>44563</c:v>
                </c:pt>
                <c:pt idx="161">
                  <c:v>44570</c:v>
                </c:pt>
                <c:pt idx="162">
                  <c:v>44577</c:v>
                </c:pt>
                <c:pt idx="163">
                  <c:v>44584</c:v>
                </c:pt>
                <c:pt idx="164">
                  <c:v>44591</c:v>
                </c:pt>
                <c:pt idx="165">
                  <c:v>44598</c:v>
                </c:pt>
                <c:pt idx="166">
                  <c:v>44605</c:v>
                </c:pt>
                <c:pt idx="167">
                  <c:v>44612</c:v>
                </c:pt>
                <c:pt idx="168">
                  <c:v>44619</c:v>
                </c:pt>
                <c:pt idx="169">
                  <c:v>44626</c:v>
                </c:pt>
                <c:pt idx="170">
                  <c:v>44633</c:v>
                </c:pt>
                <c:pt idx="171">
                  <c:v>44640</c:v>
                </c:pt>
                <c:pt idx="172">
                  <c:v>44647</c:v>
                </c:pt>
                <c:pt idx="173">
                  <c:v>44654</c:v>
                </c:pt>
                <c:pt idx="174">
                  <c:v>44661</c:v>
                </c:pt>
                <c:pt idx="175">
                  <c:v>44668</c:v>
                </c:pt>
                <c:pt idx="176">
                  <c:v>44675</c:v>
                </c:pt>
                <c:pt idx="177">
                  <c:v>44682</c:v>
                </c:pt>
                <c:pt idx="178">
                  <c:v>44689</c:v>
                </c:pt>
                <c:pt idx="179">
                  <c:v>44696</c:v>
                </c:pt>
                <c:pt idx="180">
                  <c:v>44703</c:v>
                </c:pt>
                <c:pt idx="181">
                  <c:v>44710</c:v>
                </c:pt>
                <c:pt idx="182">
                  <c:v>44717</c:v>
                </c:pt>
                <c:pt idx="183">
                  <c:v>44724</c:v>
                </c:pt>
                <c:pt idx="184">
                  <c:v>44731</c:v>
                </c:pt>
                <c:pt idx="185">
                  <c:v>44738</c:v>
                </c:pt>
                <c:pt idx="186">
                  <c:v>44745</c:v>
                </c:pt>
                <c:pt idx="187">
                  <c:v>44752</c:v>
                </c:pt>
                <c:pt idx="188">
                  <c:v>44759</c:v>
                </c:pt>
                <c:pt idx="189">
                  <c:v>44766</c:v>
                </c:pt>
                <c:pt idx="190">
                  <c:v>44773</c:v>
                </c:pt>
                <c:pt idx="191">
                  <c:v>44780</c:v>
                </c:pt>
                <c:pt idx="192">
                  <c:v>44787</c:v>
                </c:pt>
                <c:pt idx="193">
                  <c:v>44794</c:v>
                </c:pt>
                <c:pt idx="194">
                  <c:v>44801</c:v>
                </c:pt>
                <c:pt idx="195">
                  <c:v>44808</c:v>
                </c:pt>
                <c:pt idx="196">
                  <c:v>44815</c:v>
                </c:pt>
                <c:pt idx="197">
                  <c:v>44822</c:v>
                </c:pt>
                <c:pt idx="198">
                  <c:v>44829</c:v>
                </c:pt>
                <c:pt idx="199">
                  <c:v>44836</c:v>
                </c:pt>
                <c:pt idx="200">
                  <c:v>44843</c:v>
                </c:pt>
                <c:pt idx="201">
                  <c:v>44850</c:v>
                </c:pt>
                <c:pt idx="202">
                  <c:v>44857</c:v>
                </c:pt>
                <c:pt idx="203">
                  <c:v>44864</c:v>
                </c:pt>
                <c:pt idx="204">
                  <c:v>44871</c:v>
                </c:pt>
                <c:pt idx="205">
                  <c:v>44878</c:v>
                </c:pt>
                <c:pt idx="206">
                  <c:v>44885</c:v>
                </c:pt>
                <c:pt idx="207">
                  <c:v>44892</c:v>
                </c:pt>
                <c:pt idx="208">
                  <c:v>44899</c:v>
                </c:pt>
                <c:pt idx="209">
                  <c:v>44906</c:v>
                </c:pt>
                <c:pt idx="210">
                  <c:v>44913</c:v>
                </c:pt>
              </c:numCache>
            </c:numRef>
          </c:cat>
          <c:val>
            <c:numRef>
              <c:f>'GDP_GROWTH EM'!$C$3:$C$213</c:f>
              <c:numCache>
                <c:formatCode>General</c:formatCode>
                <c:ptCount val="211"/>
                <c:pt idx="0">
                  <c:v>6.8819405123048014</c:v>
                </c:pt>
                <c:pt idx="1">
                  <c:v>6.6775431942712418</c:v>
                </c:pt>
                <c:pt idx="2">
                  <c:v>7.023234315335964</c:v>
                </c:pt>
                <c:pt idx="3">
                  <c:v>5.2354008096025826</c:v>
                </c:pt>
                <c:pt idx="4">
                  <c:v>4.9104419436607358</c:v>
                </c:pt>
                <c:pt idx="5">
                  <c:v>4.5218705439211622</c:v>
                </c:pt>
                <c:pt idx="6">
                  <c:v>4.4641922655213664</c:v>
                </c:pt>
                <c:pt idx="7">
                  <c:v>5.2793354536103498</c:v>
                </c:pt>
                <c:pt idx="8">
                  <c:v>6.91062754069881</c:v>
                </c:pt>
                <c:pt idx="9">
                  <c:v>5.9702647635781121</c:v>
                </c:pt>
                <c:pt idx="10">
                  <c:v>7.898722115495147</c:v>
                </c:pt>
                <c:pt idx="11">
                  <c:v>7.8802146240347586</c:v>
                </c:pt>
                <c:pt idx="12">
                  <c:v>6.5117404607463429</c:v>
                </c:pt>
                <c:pt idx="13">
                  <c:v>6.4040964346802154</c:v>
                </c:pt>
                <c:pt idx="14">
                  <c:v>6.9180100543300327</c:v>
                </c:pt>
                <c:pt idx="15">
                  <c:v>5.6724132781967924</c:v>
                </c:pt>
                <c:pt idx="16">
                  <c:v>5.7017449810093934</c:v>
                </c:pt>
                <c:pt idx="17">
                  <c:v>3.9872537148120091</c:v>
                </c:pt>
                <c:pt idx="18">
                  <c:v>5.9947282321102309</c:v>
                </c:pt>
                <c:pt idx="19">
                  <c:v>5.1370709821607328</c:v>
                </c:pt>
                <c:pt idx="20">
                  <c:v>6.668512980318134</c:v>
                </c:pt>
                <c:pt idx="21">
                  <c:v>5.2803381304109038</c:v>
                </c:pt>
                <c:pt idx="22">
                  <c:v>6.5285712693854219</c:v>
                </c:pt>
                <c:pt idx="23">
                  <c:v>5.5715858848185578</c:v>
                </c:pt>
                <c:pt idx="24">
                  <c:v>7.4010285842437922</c:v>
                </c:pt>
                <c:pt idx="25">
                  <c:v>9.7815395553932412</c:v>
                </c:pt>
                <c:pt idx="26">
                  <c:v>7.520844525224331</c:v>
                </c:pt>
                <c:pt idx="27">
                  <c:v>2.1396551464334528</c:v>
                </c:pt>
                <c:pt idx="28">
                  <c:v>3.837382435361413</c:v>
                </c:pt>
                <c:pt idx="29">
                  <c:v>5.0483625231836431</c:v>
                </c:pt>
                <c:pt idx="30">
                  <c:v>5.7073203176489749</c:v>
                </c:pt>
                <c:pt idx="31">
                  <c:v>6.0352969660526918</c:v>
                </c:pt>
                <c:pt idx="32">
                  <c:v>5.6680290157596476</c:v>
                </c:pt>
                <c:pt idx="33">
                  <c:v>5.0081576356325819</c:v>
                </c:pt>
                <c:pt idx="34">
                  <c:v>3.411225237645878</c:v>
                </c:pt>
                <c:pt idx="35">
                  <c:v>2.9124360023599509</c:v>
                </c:pt>
                <c:pt idx="36">
                  <c:v>4.5314956162372404</c:v>
                </c:pt>
                <c:pt idx="37">
                  <c:v>4.7600034758739804</c:v>
                </c:pt>
                <c:pt idx="38">
                  <c:v>3.0056473871325702</c:v>
                </c:pt>
                <c:pt idx="39">
                  <c:v>3.6763556899265351</c:v>
                </c:pt>
                <c:pt idx="40">
                  <c:v>5.0579745854508378</c:v>
                </c:pt>
                <c:pt idx="41">
                  <c:v>4.6157187443585714</c:v>
                </c:pt>
                <c:pt idx="42">
                  <c:v>3.5180253624000142</c:v>
                </c:pt>
                <c:pt idx="43">
                  <c:v>3.663680416830899</c:v>
                </c:pt>
                <c:pt idx="44">
                  <c:v>4.555680290541603</c:v>
                </c:pt>
                <c:pt idx="45">
                  <c:v>4.4834756057019911</c:v>
                </c:pt>
                <c:pt idx="46">
                  <c:v>3.2688727314138659</c:v>
                </c:pt>
                <c:pt idx="47">
                  <c:v>4.2672258673197776</c:v>
                </c:pt>
                <c:pt idx="48">
                  <c:v>5.9775939890549079</c:v>
                </c:pt>
                <c:pt idx="49">
                  <c:v>3.6330317005185089</c:v>
                </c:pt>
                <c:pt idx="50">
                  <c:v>3.104884520668493</c:v>
                </c:pt>
                <c:pt idx="51">
                  <c:v>4.2585274838991563</c:v>
                </c:pt>
                <c:pt idx="52">
                  <c:v>4.4444434525779482</c:v>
                </c:pt>
                <c:pt idx="53">
                  <c:v>3.4821252826080502</c:v>
                </c:pt>
                <c:pt idx="54">
                  <c:v>2.6923202037335869</c:v>
                </c:pt>
                <c:pt idx="55">
                  <c:v>3.3195630835544958</c:v>
                </c:pt>
                <c:pt idx="56">
                  <c:v>2.8907911749846562</c:v>
                </c:pt>
                <c:pt idx="57">
                  <c:v>4.3301532625820069</c:v>
                </c:pt>
                <c:pt idx="58">
                  <c:v>3.7488051287995798</c:v>
                </c:pt>
                <c:pt idx="59">
                  <c:v>3.7742083308800329</c:v>
                </c:pt>
                <c:pt idx="60">
                  <c:v>3.3660119603934811</c:v>
                </c:pt>
                <c:pt idx="61">
                  <c:v>2.016299047547093</c:v>
                </c:pt>
                <c:pt idx="62">
                  <c:v>0.52669234969000622</c:v>
                </c:pt>
                <c:pt idx="63">
                  <c:v>2.2339614905858118</c:v>
                </c:pt>
                <c:pt idx="64">
                  <c:v>3.4101834745534609</c:v>
                </c:pt>
                <c:pt idx="65">
                  <c:v>2.601517986315784</c:v>
                </c:pt>
                <c:pt idx="66">
                  <c:v>2.8358351440497609</c:v>
                </c:pt>
                <c:pt idx="67">
                  <c:v>-1.07202689524839</c:v>
                </c:pt>
                <c:pt idx="68">
                  <c:v>-5.9679096745382996</c:v>
                </c:pt>
                <c:pt idx="69">
                  <c:v>-8.9723858274437944</c:v>
                </c:pt>
                <c:pt idx="70">
                  <c:v>-12.072897192646129</c:v>
                </c:pt>
                <c:pt idx="71">
                  <c:v>-7.3600493000059704</c:v>
                </c:pt>
                <c:pt idx="72">
                  <c:v>-8.4977675921230507</c:v>
                </c:pt>
                <c:pt idx="73">
                  <c:v>-6.5886988110915512</c:v>
                </c:pt>
                <c:pt idx="74">
                  <c:v>-5.3320618435581411</c:v>
                </c:pt>
                <c:pt idx="75">
                  <c:v>-5.9830090527769384</c:v>
                </c:pt>
                <c:pt idx="76">
                  <c:v>-3.7016957906033729</c:v>
                </c:pt>
                <c:pt idx="77">
                  <c:v>-9.7021751229420516</c:v>
                </c:pt>
                <c:pt idx="78">
                  <c:v>-10.66694474074926</c:v>
                </c:pt>
                <c:pt idx="79">
                  <c:v>-7.8186449676517116</c:v>
                </c:pt>
                <c:pt idx="80">
                  <c:v>-5.7171347544921769</c:v>
                </c:pt>
                <c:pt idx="81">
                  <c:v>-4.6896753636101796</c:v>
                </c:pt>
                <c:pt idx="82">
                  <c:v>-3.7533345950441039</c:v>
                </c:pt>
                <c:pt idx="83">
                  <c:v>-4.0049710496141717</c:v>
                </c:pt>
                <c:pt idx="84">
                  <c:v>-5.567073624432366</c:v>
                </c:pt>
                <c:pt idx="85">
                  <c:v>-5.0509021583818896</c:v>
                </c:pt>
                <c:pt idx="86">
                  <c:v>-3.8643701891988451</c:v>
                </c:pt>
                <c:pt idx="87">
                  <c:v>-2.8918233315089821</c:v>
                </c:pt>
                <c:pt idx="88">
                  <c:v>-0.95663911138893032</c:v>
                </c:pt>
                <c:pt idx="89">
                  <c:v>-2.596430087403935</c:v>
                </c:pt>
                <c:pt idx="90">
                  <c:v>-4.4183988793744726</c:v>
                </c:pt>
                <c:pt idx="91">
                  <c:v>-3.7651538418823161</c:v>
                </c:pt>
                <c:pt idx="92">
                  <c:v>-5.8217948887004107</c:v>
                </c:pt>
                <c:pt idx="93">
                  <c:v>-6.1966644141679428</c:v>
                </c:pt>
                <c:pt idx="94">
                  <c:v>-6.3145940948740584</c:v>
                </c:pt>
                <c:pt idx="95">
                  <c:v>-2.3943560371504611</c:v>
                </c:pt>
                <c:pt idx="96">
                  <c:v>-2.9169401640434289</c:v>
                </c:pt>
                <c:pt idx="97">
                  <c:v>-3.2228727048604009</c:v>
                </c:pt>
                <c:pt idx="98">
                  <c:v>-0.73488207052014598</c:v>
                </c:pt>
                <c:pt idx="99">
                  <c:v>-2.572904054811636</c:v>
                </c:pt>
                <c:pt idx="100">
                  <c:v>-0.1041293197495111</c:v>
                </c:pt>
                <c:pt idx="101">
                  <c:v>-2.0072384943238881</c:v>
                </c:pt>
                <c:pt idx="102">
                  <c:v>-3.45912967268539</c:v>
                </c:pt>
                <c:pt idx="103">
                  <c:v>-5.2068374833528059</c:v>
                </c:pt>
                <c:pt idx="104">
                  <c:v>-3.000030310236208</c:v>
                </c:pt>
                <c:pt idx="105">
                  <c:v>-2.611292553358934</c:v>
                </c:pt>
                <c:pt idx="106">
                  <c:v>-3.610114220109053</c:v>
                </c:pt>
                <c:pt idx="107">
                  <c:v>-2.2953814043852101</c:v>
                </c:pt>
                <c:pt idx="108">
                  <c:v>-1.496882549742989</c:v>
                </c:pt>
                <c:pt idx="109">
                  <c:v>-0.4959535621861077</c:v>
                </c:pt>
                <c:pt idx="110">
                  <c:v>-2.5819018894447159</c:v>
                </c:pt>
                <c:pt idx="111">
                  <c:v>-2.8911321640560632</c:v>
                </c:pt>
                <c:pt idx="112">
                  <c:v>-2.9047661613325482</c:v>
                </c:pt>
                <c:pt idx="113">
                  <c:v>-1.108453572069318</c:v>
                </c:pt>
                <c:pt idx="114">
                  <c:v>-8.0766819196289696E-2</c:v>
                </c:pt>
                <c:pt idx="115">
                  <c:v>-1.238590071888874</c:v>
                </c:pt>
                <c:pt idx="116">
                  <c:v>-2.302699915906067</c:v>
                </c:pt>
                <c:pt idx="117">
                  <c:v>-1.202205547232218</c:v>
                </c:pt>
                <c:pt idx="118">
                  <c:v>1.418197162387991</c:v>
                </c:pt>
                <c:pt idx="119">
                  <c:v>5.6068843838007218</c:v>
                </c:pt>
                <c:pt idx="120">
                  <c:v>9.4467906250643541</c:v>
                </c:pt>
                <c:pt idx="121">
                  <c:v>12.48282230783493</c:v>
                </c:pt>
                <c:pt idx="122">
                  <c:v>8.9826063445673814</c:v>
                </c:pt>
                <c:pt idx="123">
                  <c:v>10.96905584222082</c:v>
                </c:pt>
                <c:pt idx="124">
                  <c:v>10.082480636810519</c:v>
                </c:pt>
                <c:pt idx="125">
                  <c:v>9.5112426430103181</c:v>
                </c:pt>
                <c:pt idx="126">
                  <c:v>8.4542004423667372</c:v>
                </c:pt>
                <c:pt idx="127">
                  <c:v>12.22668320386718</c:v>
                </c:pt>
                <c:pt idx="128">
                  <c:v>7.1808690806386961</c:v>
                </c:pt>
                <c:pt idx="129">
                  <c:v>8.2574244230911216</c:v>
                </c:pt>
                <c:pt idx="130">
                  <c:v>6.6419252089836238</c:v>
                </c:pt>
                <c:pt idx="131">
                  <c:v>7.5164318279046709</c:v>
                </c:pt>
                <c:pt idx="132">
                  <c:v>6.1780145833569904</c:v>
                </c:pt>
                <c:pt idx="133">
                  <c:v>5.2404633774199096</c:v>
                </c:pt>
                <c:pt idx="134">
                  <c:v>2.6173824214325241</c:v>
                </c:pt>
                <c:pt idx="135">
                  <c:v>0.59455126156352023</c:v>
                </c:pt>
                <c:pt idx="136">
                  <c:v>2.257917844119337</c:v>
                </c:pt>
                <c:pt idx="137">
                  <c:v>2.905610491571331</c:v>
                </c:pt>
                <c:pt idx="138">
                  <c:v>2.409189558476005</c:v>
                </c:pt>
                <c:pt idx="139">
                  <c:v>2.682957235197676</c:v>
                </c:pt>
                <c:pt idx="140">
                  <c:v>2.2913743451787258</c:v>
                </c:pt>
                <c:pt idx="141">
                  <c:v>3.3837216655606381</c:v>
                </c:pt>
                <c:pt idx="142">
                  <c:v>4.8147873880054561</c:v>
                </c:pt>
                <c:pt idx="143">
                  <c:v>4.9173724574966773</c:v>
                </c:pt>
                <c:pt idx="144">
                  <c:v>8.3685206529323928</c:v>
                </c:pt>
                <c:pt idx="145">
                  <c:v>6.265279039007277</c:v>
                </c:pt>
                <c:pt idx="146">
                  <c:v>6.6370285164627019</c:v>
                </c:pt>
                <c:pt idx="147">
                  <c:v>6.2624349707647582</c:v>
                </c:pt>
                <c:pt idx="148">
                  <c:v>4.0002343164197223</c:v>
                </c:pt>
                <c:pt idx="149">
                  <c:v>5.335462379065194</c:v>
                </c:pt>
                <c:pt idx="150">
                  <c:v>5.8852234117548186</c:v>
                </c:pt>
                <c:pt idx="151">
                  <c:v>6.9009391203133132</c:v>
                </c:pt>
                <c:pt idx="152">
                  <c:v>5.3964699649228534</c:v>
                </c:pt>
                <c:pt idx="153">
                  <c:v>5.9102571920240408</c:v>
                </c:pt>
                <c:pt idx="154">
                  <c:v>4.6830968163000799</c:v>
                </c:pt>
                <c:pt idx="155">
                  <c:v>6.3157552294891062</c:v>
                </c:pt>
                <c:pt idx="156">
                  <c:v>6.8869324845757776</c:v>
                </c:pt>
                <c:pt idx="157">
                  <c:v>4.1026287027940826</c:v>
                </c:pt>
                <c:pt idx="158">
                  <c:v>5.5472527425924811</c:v>
                </c:pt>
                <c:pt idx="159">
                  <c:v>7.4819002608105034</c:v>
                </c:pt>
                <c:pt idx="160">
                  <c:v>6.666520145285503</c:v>
                </c:pt>
                <c:pt idx="161">
                  <c:v>6.4513991342748742</c:v>
                </c:pt>
                <c:pt idx="162">
                  <c:v>5.6049422122188242</c:v>
                </c:pt>
                <c:pt idx="163">
                  <c:v>5.435985949629222</c:v>
                </c:pt>
                <c:pt idx="164">
                  <c:v>5.3935754221969843</c:v>
                </c:pt>
                <c:pt idx="165">
                  <c:v>5.692098952942791</c:v>
                </c:pt>
                <c:pt idx="166">
                  <c:v>6.4453117890983256</c:v>
                </c:pt>
                <c:pt idx="167">
                  <c:v>5.959509095608138</c:v>
                </c:pt>
                <c:pt idx="168">
                  <c:v>5.3564465910618537</c:v>
                </c:pt>
                <c:pt idx="169">
                  <c:v>6.2006310256946691</c:v>
                </c:pt>
                <c:pt idx="170">
                  <c:v>4.4822090376242789</c:v>
                </c:pt>
                <c:pt idx="171">
                  <c:v>6.2043430607552974</c:v>
                </c:pt>
                <c:pt idx="172">
                  <c:v>4.1594744549398754</c:v>
                </c:pt>
                <c:pt idx="173">
                  <c:v>2.1508893525793931</c:v>
                </c:pt>
                <c:pt idx="174">
                  <c:v>6.7231189294358247</c:v>
                </c:pt>
                <c:pt idx="175">
                  <c:v>6.5255826065951918</c:v>
                </c:pt>
                <c:pt idx="176">
                  <c:v>5.9280342226893037</c:v>
                </c:pt>
                <c:pt idx="177">
                  <c:v>7.9970213588872996</c:v>
                </c:pt>
                <c:pt idx="178">
                  <c:v>11.202223392019491</c:v>
                </c:pt>
                <c:pt idx="179">
                  <c:v>5.9561464610031756</c:v>
                </c:pt>
                <c:pt idx="180">
                  <c:v>6.8011280733089503</c:v>
                </c:pt>
                <c:pt idx="181">
                  <c:v>7.2707507197572694</c:v>
                </c:pt>
                <c:pt idx="182">
                  <c:v>7.4596272480705146</c:v>
                </c:pt>
                <c:pt idx="183">
                  <c:v>4.750208661277231</c:v>
                </c:pt>
                <c:pt idx="184">
                  <c:v>4.883514746015341</c:v>
                </c:pt>
                <c:pt idx="185">
                  <c:v>5.7603622140326154</c:v>
                </c:pt>
                <c:pt idx="186">
                  <c:v>5.8864546704279901</c:v>
                </c:pt>
                <c:pt idx="187">
                  <c:v>5.9095221197886953</c:v>
                </c:pt>
                <c:pt idx="188">
                  <c:v>9.0503328967785706</c:v>
                </c:pt>
                <c:pt idx="189">
                  <c:v>6.6535220169788207</c:v>
                </c:pt>
                <c:pt idx="190">
                  <c:v>5.6771071543810896</c:v>
                </c:pt>
                <c:pt idx="191">
                  <c:v>5.2252059699247422</c:v>
                </c:pt>
                <c:pt idx="192">
                  <c:v>5.7765251134540252</c:v>
                </c:pt>
                <c:pt idx="193">
                  <c:v>6.2269023467246454</c:v>
                </c:pt>
                <c:pt idx="194">
                  <c:v>6.3082906003210812</c:v>
                </c:pt>
                <c:pt idx="195">
                  <c:v>5.7913446380839009</c:v>
                </c:pt>
                <c:pt idx="196">
                  <c:v>3.1996485066917639</c:v>
                </c:pt>
                <c:pt idx="197">
                  <c:v>4.4096302386397941</c:v>
                </c:pt>
                <c:pt idx="198">
                  <c:v>3.311705080492191</c:v>
                </c:pt>
                <c:pt idx="199">
                  <c:v>2.7086365514149549</c:v>
                </c:pt>
                <c:pt idx="200">
                  <c:v>4.5640751222845486</c:v>
                </c:pt>
                <c:pt idx="201">
                  <c:v>4.3717126741499586</c:v>
                </c:pt>
                <c:pt idx="202">
                  <c:v>2.0685567019599729</c:v>
                </c:pt>
                <c:pt idx="203">
                  <c:v>1.5290966670967649</c:v>
                </c:pt>
                <c:pt idx="204">
                  <c:v>4.2150799550677904</c:v>
                </c:pt>
                <c:pt idx="205">
                  <c:v>4.2977411196835869</c:v>
                </c:pt>
                <c:pt idx="206">
                  <c:v>5.6922554167273409</c:v>
                </c:pt>
                <c:pt idx="207">
                  <c:v>7.2305562541305726</c:v>
                </c:pt>
                <c:pt idx="208">
                  <c:v>5.641708410920744</c:v>
                </c:pt>
                <c:pt idx="209">
                  <c:v>5.2456364775417734</c:v>
                </c:pt>
                <c:pt idx="210">
                  <c:v>4.9631984968104117</c:v>
                </c:pt>
              </c:numCache>
            </c:numRef>
          </c:val>
          <c:smooth val="0"/>
          <c:extLst>
            <c:ext xmlns:c16="http://schemas.microsoft.com/office/drawing/2014/chart" uri="{C3380CC4-5D6E-409C-BE32-E72D297353CC}">
              <c16:uniqueId val="{00000005-6F78-4BE9-ADB6-7CD60940B020}"/>
            </c:ext>
          </c:extLst>
        </c:ser>
        <c:ser>
          <c:idx val="2"/>
          <c:order val="2"/>
          <c:tx>
            <c:strRef>
              <c:f>'GDP_GROWTH EM'!$D$1</c:f>
              <c:strCache>
                <c:ptCount val="1"/>
                <c:pt idx="0">
                  <c:v>India</c:v>
                </c:pt>
              </c:strCache>
            </c:strRef>
          </c:tx>
          <c:spPr>
            <a:ln w="19050" cap="rnd">
              <a:solidFill>
                <a:srgbClr val="77A574"/>
              </a:solidFill>
              <a:round/>
            </a:ln>
            <a:effectLst/>
          </c:spPr>
          <c:marker>
            <c:symbol val="none"/>
          </c:marker>
          <c:dLbls>
            <c:dLbl>
              <c:idx val="210"/>
              <c:layout>
                <c:manualLayout>
                  <c:x val="0"/>
                  <c:y val="-4.4677426371427328E-4"/>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F78-4BE9-ADB6-7CD60940B020}"/>
                </c:ext>
              </c:extLst>
            </c:dLbl>
            <c:dLbl>
              <c:idx val="211"/>
              <c:layout>
                <c:manualLayout>
                  <c:x val="0"/>
                  <c:y val="-5.178146590475883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6F78-4BE9-ADB6-7CD60940B020}"/>
                </c:ext>
              </c:extLst>
            </c:dLbl>
            <c:numFmt formatCode="#,##0.0_);\(#,##0.0\)" sourceLinked="0"/>
            <c:spPr>
              <a:noFill/>
              <a:ln>
                <a:solidFill>
                  <a:srgbClr val="77A57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'GDP_GROWTH EM'!$A$3:$A$213</c:f>
              <c:numCache>
                <c:formatCode>m/d/yyyy</c:formatCode>
                <c:ptCount val="211"/>
                <c:pt idx="0">
                  <c:v>43443</c:v>
                </c:pt>
                <c:pt idx="1">
                  <c:v>43450</c:v>
                </c:pt>
                <c:pt idx="2">
                  <c:v>43457</c:v>
                </c:pt>
                <c:pt idx="3">
                  <c:v>43464</c:v>
                </c:pt>
                <c:pt idx="4">
                  <c:v>43471</c:v>
                </c:pt>
                <c:pt idx="5">
                  <c:v>43478</c:v>
                </c:pt>
                <c:pt idx="6">
                  <c:v>43485</c:v>
                </c:pt>
                <c:pt idx="7">
                  <c:v>43492</c:v>
                </c:pt>
                <c:pt idx="8">
                  <c:v>43499</c:v>
                </c:pt>
                <c:pt idx="9">
                  <c:v>43506</c:v>
                </c:pt>
                <c:pt idx="10">
                  <c:v>43513</c:v>
                </c:pt>
                <c:pt idx="11">
                  <c:v>43520</c:v>
                </c:pt>
                <c:pt idx="12">
                  <c:v>43527</c:v>
                </c:pt>
                <c:pt idx="13">
                  <c:v>43534</c:v>
                </c:pt>
                <c:pt idx="14">
                  <c:v>43541</c:v>
                </c:pt>
                <c:pt idx="15">
                  <c:v>43548</c:v>
                </c:pt>
                <c:pt idx="16">
                  <c:v>43555</c:v>
                </c:pt>
                <c:pt idx="17">
                  <c:v>43562</c:v>
                </c:pt>
                <c:pt idx="18">
                  <c:v>43569</c:v>
                </c:pt>
                <c:pt idx="19">
                  <c:v>43576</c:v>
                </c:pt>
                <c:pt idx="20">
                  <c:v>43583</c:v>
                </c:pt>
                <c:pt idx="21">
                  <c:v>43590</c:v>
                </c:pt>
                <c:pt idx="22">
                  <c:v>43597</c:v>
                </c:pt>
                <c:pt idx="23">
                  <c:v>43604</c:v>
                </c:pt>
                <c:pt idx="24">
                  <c:v>43611</c:v>
                </c:pt>
                <c:pt idx="25">
                  <c:v>43618</c:v>
                </c:pt>
                <c:pt idx="26">
                  <c:v>43625</c:v>
                </c:pt>
                <c:pt idx="27">
                  <c:v>43632</c:v>
                </c:pt>
                <c:pt idx="28">
                  <c:v>43639</c:v>
                </c:pt>
                <c:pt idx="29">
                  <c:v>43646</c:v>
                </c:pt>
                <c:pt idx="30">
                  <c:v>43653</c:v>
                </c:pt>
                <c:pt idx="31">
                  <c:v>43660</c:v>
                </c:pt>
                <c:pt idx="32">
                  <c:v>43667</c:v>
                </c:pt>
                <c:pt idx="33">
                  <c:v>43674</c:v>
                </c:pt>
                <c:pt idx="34">
                  <c:v>43681</c:v>
                </c:pt>
                <c:pt idx="35">
                  <c:v>43688</c:v>
                </c:pt>
                <c:pt idx="36">
                  <c:v>43695</c:v>
                </c:pt>
                <c:pt idx="37">
                  <c:v>43702</c:v>
                </c:pt>
                <c:pt idx="38">
                  <c:v>43709</c:v>
                </c:pt>
                <c:pt idx="39">
                  <c:v>43716</c:v>
                </c:pt>
                <c:pt idx="40">
                  <c:v>43723</c:v>
                </c:pt>
                <c:pt idx="41">
                  <c:v>43730</c:v>
                </c:pt>
                <c:pt idx="42">
                  <c:v>43737</c:v>
                </c:pt>
                <c:pt idx="43">
                  <c:v>43744</c:v>
                </c:pt>
                <c:pt idx="44">
                  <c:v>43751</c:v>
                </c:pt>
                <c:pt idx="45">
                  <c:v>43758</c:v>
                </c:pt>
                <c:pt idx="46">
                  <c:v>43765</c:v>
                </c:pt>
                <c:pt idx="47">
                  <c:v>43772</c:v>
                </c:pt>
                <c:pt idx="48">
                  <c:v>43779</c:v>
                </c:pt>
                <c:pt idx="49">
                  <c:v>43786</c:v>
                </c:pt>
                <c:pt idx="50">
                  <c:v>43793</c:v>
                </c:pt>
                <c:pt idx="51">
                  <c:v>43800</c:v>
                </c:pt>
                <c:pt idx="52">
                  <c:v>43807</c:v>
                </c:pt>
                <c:pt idx="53">
                  <c:v>43814</c:v>
                </c:pt>
                <c:pt idx="54">
                  <c:v>43821</c:v>
                </c:pt>
                <c:pt idx="55">
                  <c:v>43828</c:v>
                </c:pt>
                <c:pt idx="56">
                  <c:v>43835</c:v>
                </c:pt>
                <c:pt idx="57">
                  <c:v>43842</c:v>
                </c:pt>
                <c:pt idx="58">
                  <c:v>43849</c:v>
                </c:pt>
                <c:pt idx="59">
                  <c:v>43856</c:v>
                </c:pt>
                <c:pt idx="60">
                  <c:v>43863</c:v>
                </c:pt>
                <c:pt idx="61">
                  <c:v>43870</c:v>
                </c:pt>
                <c:pt idx="62">
                  <c:v>43877</c:v>
                </c:pt>
                <c:pt idx="63">
                  <c:v>43884</c:v>
                </c:pt>
                <c:pt idx="64">
                  <c:v>43891</c:v>
                </c:pt>
                <c:pt idx="65">
                  <c:v>43898</c:v>
                </c:pt>
                <c:pt idx="66">
                  <c:v>43905</c:v>
                </c:pt>
                <c:pt idx="67">
                  <c:v>43912</c:v>
                </c:pt>
                <c:pt idx="68">
                  <c:v>43919</c:v>
                </c:pt>
                <c:pt idx="69">
                  <c:v>43926</c:v>
                </c:pt>
                <c:pt idx="70">
                  <c:v>43933</c:v>
                </c:pt>
                <c:pt idx="71">
                  <c:v>43940</c:v>
                </c:pt>
                <c:pt idx="72">
                  <c:v>43947</c:v>
                </c:pt>
                <c:pt idx="73">
                  <c:v>43954</c:v>
                </c:pt>
                <c:pt idx="74">
                  <c:v>43961</c:v>
                </c:pt>
                <c:pt idx="75">
                  <c:v>43968</c:v>
                </c:pt>
                <c:pt idx="76">
                  <c:v>43975</c:v>
                </c:pt>
                <c:pt idx="77">
                  <c:v>43982</c:v>
                </c:pt>
                <c:pt idx="78">
                  <c:v>43989</c:v>
                </c:pt>
                <c:pt idx="79">
                  <c:v>43996</c:v>
                </c:pt>
                <c:pt idx="80">
                  <c:v>44003</c:v>
                </c:pt>
                <c:pt idx="81">
                  <c:v>44010</c:v>
                </c:pt>
                <c:pt idx="82">
                  <c:v>44017</c:v>
                </c:pt>
                <c:pt idx="83">
                  <c:v>44024</c:v>
                </c:pt>
                <c:pt idx="84">
                  <c:v>44031</c:v>
                </c:pt>
                <c:pt idx="85">
                  <c:v>44038</c:v>
                </c:pt>
                <c:pt idx="86">
                  <c:v>44045</c:v>
                </c:pt>
                <c:pt idx="87">
                  <c:v>44052</c:v>
                </c:pt>
                <c:pt idx="88">
                  <c:v>44059</c:v>
                </c:pt>
                <c:pt idx="89">
                  <c:v>44066</c:v>
                </c:pt>
                <c:pt idx="90">
                  <c:v>44073</c:v>
                </c:pt>
                <c:pt idx="91">
                  <c:v>44080</c:v>
                </c:pt>
                <c:pt idx="92">
                  <c:v>44087</c:v>
                </c:pt>
                <c:pt idx="93">
                  <c:v>44094</c:v>
                </c:pt>
                <c:pt idx="94">
                  <c:v>44101</c:v>
                </c:pt>
                <c:pt idx="95">
                  <c:v>44108</c:v>
                </c:pt>
                <c:pt idx="96">
                  <c:v>44115</c:v>
                </c:pt>
                <c:pt idx="97">
                  <c:v>44122</c:v>
                </c:pt>
                <c:pt idx="98">
                  <c:v>44129</c:v>
                </c:pt>
                <c:pt idx="99">
                  <c:v>44136</c:v>
                </c:pt>
                <c:pt idx="100">
                  <c:v>44143</c:v>
                </c:pt>
                <c:pt idx="101">
                  <c:v>44150</c:v>
                </c:pt>
                <c:pt idx="102">
                  <c:v>44157</c:v>
                </c:pt>
                <c:pt idx="103">
                  <c:v>44164</c:v>
                </c:pt>
                <c:pt idx="104">
                  <c:v>44171</c:v>
                </c:pt>
                <c:pt idx="105">
                  <c:v>44178</c:v>
                </c:pt>
                <c:pt idx="106">
                  <c:v>44185</c:v>
                </c:pt>
                <c:pt idx="107">
                  <c:v>44192</c:v>
                </c:pt>
                <c:pt idx="108">
                  <c:v>44199</c:v>
                </c:pt>
                <c:pt idx="109">
                  <c:v>44206</c:v>
                </c:pt>
                <c:pt idx="110">
                  <c:v>44213</c:v>
                </c:pt>
                <c:pt idx="111">
                  <c:v>44220</c:v>
                </c:pt>
                <c:pt idx="112">
                  <c:v>44227</c:v>
                </c:pt>
                <c:pt idx="113">
                  <c:v>44234</c:v>
                </c:pt>
                <c:pt idx="114">
                  <c:v>44241</c:v>
                </c:pt>
                <c:pt idx="115">
                  <c:v>44248</c:v>
                </c:pt>
                <c:pt idx="116">
                  <c:v>44255</c:v>
                </c:pt>
                <c:pt idx="117">
                  <c:v>44262</c:v>
                </c:pt>
                <c:pt idx="118">
                  <c:v>44269</c:v>
                </c:pt>
                <c:pt idx="119">
                  <c:v>44276</c:v>
                </c:pt>
                <c:pt idx="120">
                  <c:v>44283</c:v>
                </c:pt>
                <c:pt idx="121">
                  <c:v>44290</c:v>
                </c:pt>
                <c:pt idx="122">
                  <c:v>44297</c:v>
                </c:pt>
                <c:pt idx="123">
                  <c:v>44304</c:v>
                </c:pt>
                <c:pt idx="124">
                  <c:v>44311</c:v>
                </c:pt>
                <c:pt idx="125">
                  <c:v>44318</c:v>
                </c:pt>
                <c:pt idx="126">
                  <c:v>44325</c:v>
                </c:pt>
                <c:pt idx="127">
                  <c:v>44332</c:v>
                </c:pt>
                <c:pt idx="128">
                  <c:v>44339</c:v>
                </c:pt>
                <c:pt idx="129">
                  <c:v>44346</c:v>
                </c:pt>
                <c:pt idx="130">
                  <c:v>44353</c:v>
                </c:pt>
                <c:pt idx="131">
                  <c:v>44360</c:v>
                </c:pt>
                <c:pt idx="132">
                  <c:v>44367</c:v>
                </c:pt>
                <c:pt idx="133">
                  <c:v>44374</c:v>
                </c:pt>
                <c:pt idx="134">
                  <c:v>44381</c:v>
                </c:pt>
                <c:pt idx="135">
                  <c:v>44388</c:v>
                </c:pt>
                <c:pt idx="136">
                  <c:v>44395</c:v>
                </c:pt>
                <c:pt idx="137">
                  <c:v>44402</c:v>
                </c:pt>
                <c:pt idx="138">
                  <c:v>44409</c:v>
                </c:pt>
                <c:pt idx="139">
                  <c:v>44416</c:v>
                </c:pt>
                <c:pt idx="140">
                  <c:v>44423</c:v>
                </c:pt>
                <c:pt idx="141">
                  <c:v>44430</c:v>
                </c:pt>
                <c:pt idx="142">
                  <c:v>44437</c:v>
                </c:pt>
                <c:pt idx="143">
                  <c:v>44444</c:v>
                </c:pt>
                <c:pt idx="144">
                  <c:v>44451</c:v>
                </c:pt>
                <c:pt idx="145">
                  <c:v>44458</c:v>
                </c:pt>
                <c:pt idx="146">
                  <c:v>44465</c:v>
                </c:pt>
                <c:pt idx="147">
                  <c:v>44472</c:v>
                </c:pt>
                <c:pt idx="148">
                  <c:v>44479</c:v>
                </c:pt>
                <c:pt idx="149">
                  <c:v>44486</c:v>
                </c:pt>
                <c:pt idx="150">
                  <c:v>44493</c:v>
                </c:pt>
                <c:pt idx="151">
                  <c:v>44500</c:v>
                </c:pt>
                <c:pt idx="152">
                  <c:v>44507</c:v>
                </c:pt>
                <c:pt idx="153">
                  <c:v>44514</c:v>
                </c:pt>
                <c:pt idx="154">
                  <c:v>44521</c:v>
                </c:pt>
                <c:pt idx="155">
                  <c:v>44528</c:v>
                </c:pt>
                <c:pt idx="156">
                  <c:v>44535</c:v>
                </c:pt>
                <c:pt idx="157">
                  <c:v>44542</c:v>
                </c:pt>
                <c:pt idx="158">
                  <c:v>44549</c:v>
                </c:pt>
                <c:pt idx="159">
                  <c:v>44556</c:v>
                </c:pt>
                <c:pt idx="160">
                  <c:v>44563</c:v>
                </c:pt>
                <c:pt idx="161">
                  <c:v>44570</c:v>
                </c:pt>
                <c:pt idx="162">
                  <c:v>44577</c:v>
                </c:pt>
                <c:pt idx="163">
                  <c:v>44584</c:v>
                </c:pt>
                <c:pt idx="164">
                  <c:v>44591</c:v>
                </c:pt>
                <c:pt idx="165">
                  <c:v>44598</c:v>
                </c:pt>
                <c:pt idx="166">
                  <c:v>44605</c:v>
                </c:pt>
                <c:pt idx="167">
                  <c:v>44612</c:v>
                </c:pt>
                <c:pt idx="168">
                  <c:v>44619</c:v>
                </c:pt>
                <c:pt idx="169">
                  <c:v>44626</c:v>
                </c:pt>
                <c:pt idx="170">
                  <c:v>44633</c:v>
                </c:pt>
                <c:pt idx="171">
                  <c:v>44640</c:v>
                </c:pt>
                <c:pt idx="172">
                  <c:v>44647</c:v>
                </c:pt>
                <c:pt idx="173">
                  <c:v>44654</c:v>
                </c:pt>
                <c:pt idx="174">
                  <c:v>44661</c:v>
                </c:pt>
                <c:pt idx="175">
                  <c:v>44668</c:v>
                </c:pt>
                <c:pt idx="176">
                  <c:v>44675</c:v>
                </c:pt>
                <c:pt idx="177">
                  <c:v>44682</c:v>
                </c:pt>
                <c:pt idx="178">
                  <c:v>44689</c:v>
                </c:pt>
                <c:pt idx="179">
                  <c:v>44696</c:v>
                </c:pt>
                <c:pt idx="180">
                  <c:v>44703</c:v>
                </c:pt>
                <c:pt idx="181">
                  <c:v>44710</c:v>
                </c:pt>
                <c:pt idx="182">
                  <c:v>44717</c:v>
                </c:pt>
                <c:pt idx="183">
                  <c:v>44724</c:v>
                </c:pt>
                <c:pt idx="184">
                  <c:v>44731</c:v>
                </c:pt>
                <c:pt idx="185">
                  <c:v>44738</c:v>
                </c:pt>
                <c:pt idx="186">
                  <c:v>44745</c:v>
                </c:pt>
                <c:pt idx="187">
                  <c:v>44752</c:v>
                </c:pt>
                <c:pt idx="188">
                  <c:v>44759</c:v>
                </c:pt>
                <c:pt idx="189">
                  <c:v>44766</c:v>
                </c:pt>
                <c:pt idx="190">
                  <c:v>44773</c:v>
                </c:pt>
                <c:pt idx="191">
                  <c:v>44780</c:v>
                </c:pt>
                <c:pt idx="192">
                  <c:v>44787</c:v>
                </c:pt>
                <c:pt idx="193">
                  <c:v>44794</c:v>
                </c:pt>
                <c:pt idx="194">
                  <c:v>44801</c:v>
                </c:pt>
                <c:pt idx="195">
                  <c:v>44808</c:v>
                </c:pt>
                <c:pt idx="196">
                  <c:v>44815</c:v>
                </c:pt>
                <c:pt idx="197">
                  <c:v>44822</c:v>
                </c:pt>
                <c:pt idx="198">
                  <c:v>44829</c:v>
                </c:pt>
                <c:pt idx="199">
                  <c:v>44836</c:v>
                </c:pt>
                <c:pt idx="200">
                  <c:v>44843</c:v>
                </c:pt>
                <c:pt idx="201">
                  <c:v>44850</c:v>
                </c:pt>
                <c:pt idx="202">
                  <c:v>44857</c:v>
                </c:pt>
                <c:pt idx="203">
                  <c:v>44864</c:v>
                </c:pt>
                <c:pt idx="204">
                  <c:v>44871</c:v>
                </c:pt>
                <c:pt idx="205">
                  <c:v>44878</c:v>
                </c:pt>
                <c:pt idx="206">
                  <c:v>44885</c:v>
                </c:pt>
                <c:pt idx="207">
                  <c:v>44892</c:v>
                </c:pt>
                <c:pt idx="208">
                  <c:v>44899</c:v>
                </c:pt>
                <c:pt idx="209">
                  <c:v>44906</c:v>
                </c:pt>
                <c:pt idx="210">
                  <c:v>44913</c:v>
                </c:pt>
              </c:numCache>
            </c:numRef>
          </c:cat>
          <c:val>
            <c:numRef>
              <c:f>'GDP_GROWTH EM'!$D$3:$D$213</c:f>
              <c:numCache>
                <c:formatCode>General</c:formatCode>
                <c:ptCount val="211"/>
                <c:pt idx="0">
                  <c:v>7.8607184301603308</c:v>
                </c:pt>
                <c:pt idx="1">
                  <c:v>4.4450730809096921</c:v>
                </c:pt>
                <c:pt idx="2">
                  <c:v>6.8077947499427491</c:v>
                </c:pt>
                <c:pt idx="3">
                  <c:v>5.9529712757140834</c:v>
                </c:pt>
                <c:pt idx="4">
                  <c:v>5.7839014508016549</c:v>
                </c:pt>
                <c:pt idx="5">
                  <c:v>6.2786855572606388</c:v>
                </c:pt>
                <c:pt idx="6">
                  <c:v>4.9451946430330231</c:v>
                </c:pt>
                <c:pt idx="7">
                  <c:v>5.5179280236300841</c:v>
                </c:pt>
                <c:pt idx="8">
                  <c:v>5.3806281687701416</c:v>
                </c:pt>
                <c:pt idx="9">
                  <c:v>6.300457423873846</c:v>
                </c:pt>
                <c:pt idx="10">
                  <c:v>6.2940322632131718</c:v>
                </c:pt>
                <c:pt idx="11">
                  <c:v>7.5099494122690631</c:v>
                </c:pt>
                <c:pt idx="12">
                  <c:v>6.6114065689009864</c:v>
                </c:pt>
                <c:pt idx="13">
                  <c:v>7.5060510587346077</c:v>
                </c:pt>
                <c:pt idx="14">
                  <c:v>7.1593049778408027</c:v>
                </c:pt>
                <c:pt idx="15">
                  <c:v>5.5526082928765472</c:v>
                </c:pt>
                <c:pt idx="16">
                  <c:v>6.031781623428734</c:v>
                </c:pt>
                <c:pt idx="17">
                  <c:v>4.4192841222733454</c:v>
                </c:pt>
                <c:pt idx="18">
                  <c:v>5.5080915791038709</c:v>
                </c:pt>
                <c:pt idx="19">
                  <c:v>5.0104003441224814</c:v>
                </c:pt>
                <c:pt idx="20">
                  <c:v>5.5602162568563713</c:v>
                </c:pt>
                <c:pt idx="21">
                  <c:v>5.7649958425566794</c:v>
                </c:pt>
                <c:pt idx="22">
                  <c:v>5.4945459693095264</c:v>
                </c:pt>
                <c:pt idx="23">
                  <c:v>7.4825424029146719</c:v>
                </c:pt>
                <c:pt idx="24">
                  <c:v>6.6544423941812907</c:v>
                </c:pt>
                <c:pt idx="25">
                  <c:v>6.5206973725170272</c:v>
                </c:pt>
                <c:pt idx="26">
                  <c:v>6.6795414868793603</c:v>
                </c:pt>
                <c:pt idx="27">
                  <c:v>6.3108362082429021</c:v>
                </c:pt>
                <c:pt idx="28">
                  <c:v>4.990370114214544</c:v>
                </c:pt>
                <c:pt idx="29">
                  <c:v>4.1376797842513318</c:v>
                </c:pt>
                <c:pt idx="30">
                  <c:v>4.6610659806860104</c:v>
                </c:pt>
                <c:pt idx="31">
                  <c:v>5.0365366619786824</c:v>
                </c:pt>
                <c:pt idx="32">
                  <c:v>5.2871318451370639</c:v>
                </c:pt>
                <c:pt idx="33">
                  <c:v>2.995048212871755</c:v>
                </c:pt>
                <c:pt idx="34">
                  <c:v>4.3074844491703104</c:v>
                </c:pt>
                <c:pt idx="35">
                  <c:v>4.1045111203067917</c:v>
                </c:pt>
                <c:pt idx="36">
                  <c:v>3.4427583095031569</c:v>
                </c:pt>
                <c:pt idx="37">
                  <c:v>4.0213986996692377</c:v>
                </c:pt>
                <c:pt idx="38">
                  <c:v>5.1050835260747096</c:v>
                </c:pt>
                <c:pt idx="39">
                  <c:v>6.2242398999472872</c:v>
                </c:pt>
                <c:pt idx="40">
                  <c:v>4.8319720281292744</c:v>
                </c:pt>
                <c:pt idx="41">
                  <c:v>5.3152168508380093</c:v>
                </c:pt>
                <c:pt idx="42">
                  <c:v>5.4753170096119836</c:v>
                </c:pt>
                <c:pt idx="43">
                  <c:v>4.2494411537839003</c:v>
                </c:pt>
                <c:pt idx="44">
                  <c:v>2.573672083554174</c:v>
                </c:pt>
                <c:pt idx="45">
                  <c:v>4.293236988685325</c:v>
                </c:pt>
                <c:pt idx="46">
                  <c:v>5.7485693077947824</c:v>
                </c:pt>
                <c:pt idx="47">
                  <c:v>3.503690971247106</c:v>
                </c:pt>
                <c:pt idx="48">
                  <c:v>4.0757414842116333</c:v>
                </c:pt>
                <c:pt idx="49">
                  <c:v>3.8205587823876068</c:v>
                </c:pt>
                <c:pt idx="50">
                  <c:v>4.3980152094323941</c:v>
                </c:pt>
                <c:pt idx="51">
                  <c:v>4.1610005246276121</c:v>
                </c:pt>
                <c:pt idx="52">
                  <c:v>3.66921779828176</c:v>
                </c:pt>
                <c:pt idx="53">
                  <c:v>5.8009090327971853</c:v>
                </c:pt>
                <c:pt idx="54">
                  <c:v>4.8356986498179646</c:v>
                </c:pt>
                <c:pt idx="55">
                  <c:v>5.3009918336513602</c:v>
                </c:pt>
                <c:pt idx="56">
                  <c:v>5.5830773375037719</c:v>
                </c:pt>
                <c:pt idx="57">
                  <c:v>5.1027855139504741</c:v>
                </c:pt>
                <c:pt idx="58">
                  <c:v>5.0617211964870146</c:v>
                </c:pt>
                <c:pt idx="59">
                  <c:v>5.2439070753719959</c:v>
                </c:pt>
                <c:pt idx="60">
                  <c:v>7.2601392209771296</c:v>
                </c:pt>
                <c:pt idx="61">
                  <c:v>4.8925465599115743</c:v>
                </c:pt>
                <c:pt idx="62">
                  <c:v>5.706424561928964</c:v>
                </c:pt>
                <c:pt idx="63">
                  <c:v>4.8868847964145754</c:v>
                </c:pt>
                <c:pt idx="64">
                  <c:v>4.3395729139231562</c:v>
                </c:pt>
                <c:pt idx="65">
                  <c:v>1.878986344893423</c:v>
                </c:pt>
                <c:pt idx="66">
                  <c:v>-3.23547669385963</c:v>
                </c:pt>
                <c:pt idx="67">
                  <c:v>-20.920533352008171</c:v>
                </c:pt>
                <c:pt idx="68">
                  <c:v>-24.594524239900039</c:v>
                </c:pt>
                <c:pt idx="69">
                  <c:v>-26.409971050319019</c:v>
                </c:pt>
                <c:pt idx="70">
                  <c:v>-27.74794939593135</c:v>
                </c:pt>
                <c:pt idx="71">
                  <c:v>-27.100543992557199</c:v>
                </c:pt>
                <c:pt idx="72">
                  <c:v>-27.03197378162541</c:v>
                </c:pt>
                <c:pt idx="73">
                  <c:v>-24.38630558557556</c:v>
                </c:pt>
                <c:pt idx="74">
                  <c:v>-22.720170144896588</c:v>
                </c:pt>
                <c:pt idx="75">
                  <c:v>-17.56639439347223</c:v>
                </c:pt>
                <c:pt idx="76">
                  <c:v>-15.39070726873746</c:v>
                </c:pt>
                <c:pt idx="77">
                  <c:v>-14.82584181971872</c:v>
                </c:pt>
                <c:pt idx="78">
                  <c:v>-13.169443889635531</c:v>
                </c:pt>
                <c:pt idx="79">
                  <c:v>-13.63719028415572</c:v>
                </c:pt>
                <c:pt idx="80">
                  <c:v>-11.30284600573408</c:v>
                </c:pt>
                <c:pt idx="81">
                  <c:v>-9.8262591272147546</c:v>
                </c:pt>
                <c:pt idx="82">
                  <c:v>-9.1090194758676954</c:v>
                </c:pt>
                <c:pt idx="83">
                  <c:v>-8.0017259236635461</c:v>
                </c:pt>
                <c:pt idx="84">
                  <c:v>-6.2780596399815813</c:v>
                </c:pt>
                <c:pt idx="85">
                  <c:v>-5.4960547788666991</c:v>
                </c:pt>
                <c:pt idx="86">
                  <c:v>-5.884487601457181</c:v>
                </c:pt>
                <c:pt idx="87">
                  <c:v>-5.9560182198519369</c:v>
                </c:pt>
                <c:pt idx="88">
                  <c:v>-4.3219748470432791</c:v>
                </c:pt>
                <c:pt idx="89">
                  <c:v>-4.7536754660297724</c:v>
                </c:pt>
                <c:pt idx="90">
                  <c:v>-3.3871948808327481</c:v>
                </c:pt>
                <c:pt idx="91">
                  <c:v>-3.642667026089208</c:v>
                </c:pt>
                <c:pt idx="92">
                  <c:v>-2.980260895876738</c:v>
                </c:pt>
                <c:pt idx="93">
                  <c:v>-0.55400133355493009</c:v>
                </c:pt>
                <c:pt idx="94">
                  <c:v>0.43446886582400801</c:v>
                </c:pt>
                <c:pt idx="95">
                  <c:v>1.15286253364807</c:v>
                </c:pt>
                <c:pt idx="96">
                  <c:v>0.69095636310299091</c:v>
                </c:pt>
                <c:pt idx="97">
                  <c:v>1.339196884339243</c:v>
                </c:pt>
                <c:pt idx="98">
                  <c:v>1.510014117600863</c:v>
                </c:pt>
                <c:pt idx="99">
                  <c:v>1.8043892216293189</c:v>
                </c:pt>
                <c:pt idx="100">
                  <c:v>1.2618619849156609</c:v>
                </c:pt>
                <c:pt idx="101">
                  <c:v>1.0324023395831441</c:v>
                </c:pt>
                <c:pt idx="102">
                  <c:v>1.321035294546155</c:v>
                </c:pt>
                <c:pt idx="103">
                  <c:v>2.2901098637299442</c:v>
                </c:pt>
                <c:pt idx="104">
                  <c:v>2.5338022010983061</c:v>
                </c:pt>
                <c:pt idx="105">
                  <c:v>-1.4169336497892311</c:v>
                </c:pt>
                <c:pt idx="106">
                  <c:v>-1.37814397074177</c:v>
                </c:pt>
                <c:pt idx="107">
                  <c:v>0.68818384117167031</c:v>
                </c:pt>
                <c:pt idx="108">
                  <c:v>6.7687075690593707E-2</c:v>
                </c:pt>
                <c:pt idx="109">
                  <c:v>0.9283543348522898</c:v>
                </c:pt>
                <c:pt idx="110">
                  <c:v>1.734974055824047</c:v>
                </c:pt>
                <c:pt idx="111">
                  <c:v>2.2767962056649731</c:v>
                </c:pt>
                <c:pt idx="112">
                  <c:v>0.89787135226311443</c:v>
                </c:pt>
                <c:pt idx="113">
                  <c:v>2.4124599756455778</c:v>
                </c:pt>
                <c:pt idx="114">
                  <c:v>1.6702140718237179</c:v>
                </c:pt>
                <c:pt idx="115">
                  <c:v>1.877410265019039</c:v>
                </c:pt>
                <c:pt idx="116">
                  <c:v>2.261318586102457</c:v>
                </c:pt>
                <c:pt idx="117">
                  <c:v>3.8594827560231919</c:v>
                </c:pt>
                <c:pt idx="118">
                  <c:v>8.7555679370908699</c:v>
                </c:pt>
                <c:pt idx="119">
                  <c:v>17.865267948774871</c:v>
                </c:pt>
                <c:pt idx="120">
                  <c:v>21.31977965777979</c:v>
                </c:pt>
                <c:pt idx="121">
                  <c:v>21.273343223588562</c:v>
                </c:pt>
                <c:pt idx="122">
                  <c:v>22.08361096381147</c:v>
                </c:pt>
                <c:pt idx="123">
                  <c:v>21.94560061547152</c:v>
                </c:pt>
                <c:pt idx="124">
                  <c:v>19.955563971046399</c:v>
                </c:pt>
                <c:pt idx="125">
                  <c:v>16.15228864604957</c:v>
                </c:pt>
                <c:pt idx="126">
                  <c:v>14.003912146897051</c:v>
                </c:pt>
                <c:pt idx="127">
                  <c:v>10.490270152650281</c:v>
                </c:pt>
                <c:pt idx="128">
                  <c:v>10.11116103434445</c:v>
                </c:pt>
                <c:pt idx="129">
                  <c:v>10.03222071215804</c:v>
                </c:pt>
                <c:pt idx="130">
                  <c:v>9.3830013801432965</c:v>
                </c:pt>
                <c:pt idx="131">
                  <c:v>13.192017124079589</c:v>
                </c:pt>
                <c:pt idx="132">
                  <c:v>13.98893391515646</c:v>
                </c:pt>
                <c:pt idx="133">
                  <c:v>13.14053921991769</c:v>
                </c:pt>
                <c:pt idx="134">
                  <c:v>12.679557908305</c:v>
                </c:pt>
                <c:pt idx="135">
                  <c:v>11.724721510817041</c:v>
                </c:pt>
                <c:pt idx="136">
                  <c:v>13.812150920057629</c:v>
                </c:pt>
                <c:pt idx="137">
                  <c:v>14.438685092651861</c:v>
                </c:pt>
                <c:pt idx="138">
                  <c:v>13.96772339927228</c:v>
                </c:pt>
                <c:pt idx="139">
                  <c:v>12.73746005139313</c:v>
                </c:pt>
                <c:pt idx="140">
                  <c:v>10.607385126605481</c:v>
                </c:pt>
                <c:pt idx="141">
                  <c:v>10.32141033796338</c:v>
                </c:pt>
                <c:pt idx="142">
                  <c:v>9.3616553485057352</c:v>
                </c:pt>
                <c:pt idx="143">
                  <c:v>9.6560525532593093</c:v>
                </c:pt>
                <c:pt idx="144">
                  <c:v>7.0800588854168014</c:v>
                </c:pt>
                <c:pt idx="145">
                  <c:v>7.3331650238457966</c:v>
                </c:pt>
                <c:pt idx="146">
                  <c:v>5.9258765900962267</c:v>
                </c:pt>
                <c:pt idx="147">
                  <c:v>5.0019523037319003</c:v>
                </c:pt>
                <c:pt idx="148">
                  <c:v>8.0482915966296122</c:v>
                </c:pt>
                <c:pt idx="149">
                  <c:v>5.3837318225231412</c:v>
                </c:pt>
                <c:pt idx="150">
                  <c:v>5.131824853486485</c:v>
                </c:pt>
                <c:pt idx="151">
                  <c:v>8.0838746689215988</c:v>
                </c:pt>
                <c:pt idx="152">
                  <c:v>6.1227726943911396</c:v>
                </c:pt>
                <c:pt idx="153">
                  <c:v>7.5654892444947626</c:v>
                </c:pt>
                <c:pt idx="154">
                  <c:v>6.350209457055799</c:v>
                </c:pt>
                <c:pt idx="155">
                  <c:v>5.7180004390726022</c:v>
                </c:pt>
                <c:pt idx="156">
                  <c:v>4.9664940697891051</c:v>
                </c:pt>
                <c:pt idx="157">
                  <c:v>7.0743168060238304</c:v>
                </c:pt>
                <c:pt idx="158">
                  <c:v>6.0110325862576044</c:v>
                </c:pt>
                <c:pt idx="159">
                  <c:v>6.6876895576584277</c:v>
                </c:pt>
                <c:pt idx="160">
                  <c:v>4.6750515336050906</c:v>
                </c:pt>
                <c:pt idx="161">
                  <c:v>3.2289088200281868</c:v>
                </c:pt>
                <c:pt idx="162">
                  <c:v>2.8741437626601738</c:v>
                </c:pt>
                <c:pt idx="163">
                  <c:v>3.6889095572493709</c:v>
                </c:pt>
                <c:pt idx="164">
                  <c:v>4.0838552180560868</c:v>
                </c:pt>
                <c:pt idx="165">
                  <c:v>4.9497987371348886</c:v>
                </c:pt>
                <c:pt idx="166">
                  <c:v>5.281087413050761</c:v>
                </c:pt>
                <c:pt idx="167">
                  <c:v>5.5190493049948497</c:v>
                </c:pt>
                <c:pt idx="168">
                  <c:v>5.3414383505928553</c:v>
                </c:pt>
                <c:pt idx="169">
                  <c:v>5.767455114133476</c:v>
                </c:pt>
                <c:pt idx="170">
                  <c:v>6.6792730238109197</c:v>
                </c:pt>
                <c:pt idx="171">
                  <c:v>6.0557510899211184</c:v>
                </c:pt>
                <c:pt idx="172">
                  <c:v>9.7379669859165272</c:v>
                </c:pt>
                <c:pt idx="173">
                  <c:v>9.1468238474558472</c:v>
                </c:pt>
                <c:pt idx="174">
                  <c:v>12.46227035540227</c:v>
                </c:pt>
                <c:pt idx="175">
                  <c:v>13.364069476214519</c:v>
                </c:pt>
                <c:pt idx="176">
                  <c:v>13.411392744363109</c:v>
                </c:pt>
                <c:pt idx="177">
                  <c:v>16.340516248953669</c:v>
                </c:pt>
                <c:pt idx="178">
                  <c:v>18.357517584064961</c:v>
                </c:pt>
                <c:pt idx="179">
                  <c:v>19.555046439964521</c:v>
                </c:pt>
                <c:pt idx="180">
                  <c:v>18.46649171827011</c:v>
                </c:pt>
                <c:pt idx="181">
                  <c:v>14.431066348883141</c:v>
                </c:pt>
                <c:pt idx="182">
                  <c:v>11.85102590942463</c:v>
                </c:pt>
                <c:pt idx="183">
                  <c:v>6.9711550239348323</c:v>
                </c:pt>
                <c:pt idx="184">
                  <c:v>6.6597006717870029</c:v>
                </c:pt>
                <c:pt idx="185">
                  <c:v>7.9081638910283942</c:v>
                </c:pt>
                <c:pt idx="186">
                  <c:v>6.4181335309667507</c:v>
                </c:pt>
                <c:pt idx="187">
                  <c:v>5.8896601003816409</c:v>
                </c:pt>
                <c:pt idx="188">
                  <c:v>6.7665769946294061</c:v>
                </c:pt>
                <c:pt idx="189">
                  <c:v>5.6304462721148303</c:v>
                </c:pt>
                <c:pt idx="190">
                  <c:v>5.787604335747881</c:v>
                </c:pt>
                <c:pt idx="191">
                  <c:v>5.5176914169258886</c:v>
                </c:pt>
                <c:pt idx="192">
                  <c:v>5.6080966981153093</c:v>
                </c:pt>
                <c:pt idx="193">
                  <c:v>5.9325927650629238</c:v>
                </c:pt>
                <c:pt idx="194">
                  <c:v>5.6650949171311087</c:v>
                </c:pt>
                <c:pt idx="195">
                  <c:v>7.9706960330670267</c:v>
                </c:pt>
                <c:pt idx="196">
                  <c:v>5.6716292925876397</c:v>
                </c:pt>
                <c:pt idx="197">
                  <c:v>4.9598213734085759</c:v>
                </c:pt>
                <c:pt idx="198">
                  <c:v>2.6571504558022032</c:v>
                </c:pt>
                <c:pt idx="199">
                  <c:v>4.3831457896808752</c:v>
                </c:pt>
                <c:pt idx="200">
                  <c:v>2.9172283271060868</c:v>
                </c:pt>
                <c:pt idx="201">
                  <c:v>4.5666327627140166</c:v>
                </c:pt>
                <c:pt idx="202">
                  <c:v>4.2724257371607166</c:v>
                </c:pt>
                <c:pt idx="203">
                  <c:v>4.3034514510493782</c:v>
                </c:pt>
                <c:pt idx="204">
                  <c:v>4.0852990803571148</c:v>
                </c:pt>
                <c:pt idx="205">
                  <c:v>2.326053305670309</c:v>
                </c:pt>
                <c:pt idx="206">
                  <c:v>3.019008931184942</c:v>
                </c:pt>
                <c:pt idx="207">
                  <c:v>3.090463592777319</c:v>
                </c:pt>
                <c:pt idx="208">
                  <c:v>4.5808502792899217</c:v>
                </c:pt>
                <c:pt idx="209">
                  <c:v>5.1352480026258638</c:v>
                </c:pt>
                <c:pt idx="210">
                  <c:v>4.932067565822055</c:v>
                </c:pt>
              </c:numCache>
            </c:numRef>
          </c:val>
          <c:smooth val="0"/>
          <c:extLst>
            <c:ext xmlns:c16="http://schemas.microsoft.com/office/drawing/2014/chart" uri="{C3380CC4-5D6E-409C-BE32-E72D297353CC}">
              <c16:uniqueId val="{00000008-6F78-4BE9-ADB6-7CD60940B020}"/>
            </c:ext>
          </c:extLst>
        </c:ser>
        <c:ser>
          <c:idx val="3"/>
          <c:order val="3"/>
          <c:tx>
            <c:strRef>
              <c:f>'GDP_GROWTH EM'!$E$1</c:f>
              <c:strCache>
                <c:ptCount val="1"/>
                <c:pt idx="0">
                  <c:v>Mexico</c:v>
                </c:pt>
              </c:strCache>
            </c:strRef>
          </c:tx>
          <c:spPr>
            <a:ln w="19050" cap="rnd">
              <a:solidFill>
                <a:schemeClr val="accent4"/>
              </a:solidFill>
              <a:round/>
            </a:ln>
            <a:effectLst/>
          </c:spPr>
          <c:marker>
            <c:symbol val="none"/>
          </c:marker>
          <c:dLbls>
            <c:dLbl>
              <c:idx val="210"/>
              <c:layout>
                <c:manualLayout>
                  <c:x val="0"/>
                  <c:y val="0.10467177100100057"/>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6F78-4BE9-ADB6-7CD60940B020}"/>
                </c:ext>
              </c:extLst>
            </c:dLbl>
            <c:dLbl>
              <c:idx val="211"/>
              <c:layout>
                <c:manualLayout>
                  <c:x val="0"/>
                  <c:y val="6.041171022221852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6F78-4BE9-ADB6-7CD60940B020}"/>
                </c:ext>
              </c:extLst>
            </c:dLbl>
            <c:numFmt formatCode="#,##0.0_);\(#,##0.0\)" sourceLinked="0"/>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'GDP_GROWTH EM'!$A$3:$A$213</c:f>
              <c:numCache>
                <c:formatCode>m/d/yyyy</c:formatCode>
                <c:ptCount val="211"/>
                <c:pt idx="0">
                  <c:v>43443</c:v>
                </c:pt>
                <c:pt idx="1">
                  <c:v>43450</c:v>
                </c:pt>
                <c:pt idx="2">
                  <c:v>43457</c:v>
                </c:pt>
                <c:pt idx="3">
                  <c:v>43464</c:v>
                </c:pt>
                <c:pt idx="4">
                  <c:v>43471</c:v>
                </c:pt>
                <c:pt idx="5">
                  <c:v>43478</c:v>
                </c:pt>
                <c:pt idx="6">
                  <c:v>43485</c:v>
                </c:pt>
                <c:pt idx="7">
                  <c:v>43492</c:v>
                </c:pt>
                <c:pt idx="8">
                  <c:v>43499</c:v>
                </c:pt>
                <c:pt idx="9">
                  <c:v>43506</c:v>
                </c:pt>
                <c:pt idx="10">
                  <c:v>43513</c:v>
                </c:pt>
                <c:pt idx="11">
                  <c:v>43520</c:v>
                </c:pt>
                <c:pt idx="12">
                  <c:v>43527</c:v>
                </c:pt>
                <c:pt idx="13">
                  <c:v>43534</c:v>
                </c:pt>
                <c:pt idx="14">
                  <c:v>43541</c:v>
                </c:pt>
                <c:pt idx="15">
                  <c:v>43548</c:v>
                </c:pt>
                <c:pt idx="16">
                  <c:v>43555</c:v>
                </c:pt>
                <c:pt idx="17">
                  <c:v>43562</c:v>
                </c:pt>
                <c:pt idx="18">
                  <c:v>43569</c:v>
                </c:pt>
                <c:pt idx="19">
                  <c:v>43576</c:v>
                </c:pt>
                <c:pt idx="20">
                  <c:v>43583</c:v>
                </c:pt>
                <c:pt idx="21">
                  <c:v>43590</c:v>
                </c:pt>
                <c:pt idx="22">
                  <c:v>43597</c:v>
                </c:pt>
                <c:pt idx="23">
                  <c:v>43604</c:v>
                </c:pt>
                <c:pt idx="24">
                  <c:v>43611</c:v>
                </c:pt>
                <c:pt idx="25">
                  <c:v>43618</c:v>
                </c:pt>
                <c:pt idx="26">
                  <c:v>43625</c:v>
                </c:pt>
                <c:pt idx="27">
                  <c:v>43632</c:v>
                </c:pt>
                <c:pt idx="28">
                  <c:v>43639</c:v>
                </c:pt>
                <c:pt idx="29">
                  <c:v>43646</c:v>
                </c:pt>
                <c:pt idx="30">
                  <c:v>43653</c:v>
                </c:pt>
                <c:pt idx="31">
                  <c:v>43660</c:v>
                </c:pt>
                <c:pt idx="32">
                  <c:v>43667</c:v>
                </c:pt>
                <c:pt idx="33">
                  <c:v>43674</c:v>
                </c:pt>
                <c:pt idx="34">
                  <c:v>43681</c:v>
                </c:pt>
                <c:pt idx="35">
                  <c:v>43688</c:v>
                </c:pt>
                <c:pt idx="36">
                  <c:v>43695</c:v>
                </c:pt>
                <c:pt idx="37">
                  <c:v>43702</c:v>
                </c:pt>
                <c:pt idx="38">
                  <c:v>43709</c:v>
                </c:pt>
                <c:pt idx="39">
                  <c:v>43716</c:v>
                </c:pt>
                <c:pt idx="40">
                  <c:v>43723</c:v>
                </c:pt>
                <c:pt idx="41">
                  <c:v>43730</c:v>
                </c:pt>
                <c:pt idx="42">
                  <c:v>43737</c:v>
                </c:pt>
                <c:pt idx="43">
                  <c:v>43744</c:v>
                </c:pt>
                <c:pt idx="44">
                  <c:v>43751</c:v>
                </c:pt>
                <c:pt idx="45">
                  <c:v>43758</c:v>
                </c:pt>
                <c:pt idx="46">
                  <c:v>43765</c:v>
                </c:pt>
                <c:pt idx="47">
                  <c:v>43772</c:v>
                </c:pt>
                <c:pt idx="48">
                  <c:v>43779</c:v>
                </c:pt>
                <c:pt idx="49">
                  <c:v>43786</c:v>
                </c:pt>
                <c:pt idx="50">
                  <c:v>43793</c:v>
                </c:pt>
                <c:pt idx="51">
                  <c:v>43800</c:v>
                </c:pt>
                <c:pt idx="52">
                  <c:v>43807</c:v>
                </c:pt>
                <c:pt idx="53">
                  <c:v>43814</c:v>
                </c:pt>
                <c:pt idx="54">
                  <c:v>43821</c:v>
                </c:pt>
                <c:pt idx="55">
                  <c:v>43828</c:v>
                </c:pt>
                <c:pt idx="56">
                  <c:v>43835</c:v>
                </c:pt>
                <c:pt idx="57">
                  <c:v>43842</c:v>
                </c:pt>
                <c:pt idx="58">
                  <c:v>43849</c:v>
                </c:pt>
                <c:pt idx="59">
                  <c:v>43856</c:v>
                </c:pt>
                <c:pt idx="60">
                  <c:v>43863</c:v>
                </c:pt>
                <c:pt idx="61">
                  <c:v>43870</c:v>
                </c:pt>
                <c:pt idx="62">
                  <c:v>43877</c:v>
                </c:pt>
                <c:pt idx="63">
                  <c:v>43884</c:v>
                </c:pt>
                <c:pt idx="64">
                  <c:v>43891</c:v>
                </c:pt>
                <c:pt idx="65">
                  <c:v>43898</c:v>
                </c:pt>
                <c:pt idx="66">
                  <c:v>43905</c:v>
                </c:pt>
                <c:pt idx="67">
                  <c:v>43912</c:v>
                </c:pt>
                <c:pt idx="68">
                  <c:v>43919</c:v>
                </c:pt>
                <c:pt idx="69">
                  <c:v>43926</c:v>
                </c:pt>
                <c:pt idx="70">
                  <c:v>43933</c:v>
                </c:pt>
                <c:pt idx="71">
                  <c:v>43940</c:v>
                </c:pt>
                <c:pt idx="72">
                  <c:v>43947</c:v>
                </c:pt>
                <c:pt idx="73">
                  <c:v>43954</c:v>
                </c:pt>
                <c:pt idx="74">
                  <c:v>43961</c:v>
                </c:pt>
                <c:pt idx="75">
                  <c:v>43968</c:v>
                </c:pt>
                <c:pt idx="76">
                  <c:v>43975</c:v>
                </c:pt>
                <c:pt idx="77">
                  <c:v>43982</c:v>
                </c:pt>
                <c:pt idx="78">
                  <c:v>43989</c:v>
                </c:pt>
                <c:pt idx="79">
                  <c:v>43996</c:v>
                </c:pt>
                <c:pt idx="80">
                  <c:v>44003</c:v>
                </c:pt>
                <c:pt idx="81">
                  <c:v>44010</c:v>
                </c:pt>
                <c:pt idx="82">
                  <c:v>44017</c:v>
                </c:pt>
                <c:pt idx="83">
                  <c:v>44024</c:v>
                </c:pt>
                <c:pt idx="84">
                  <c:v>44031</c:v>
                </c:pt>
                <c:pt idx="85">
                  <c:v>44038</c:v>
                </c:pt>
                <c:pt idx="86">
                  <c:v>44045</c:v>
                </c:pt>
                <c:pt idx="87">
                  <c:v>44052</c:v>
                </c:pt>
                <c:pt idx="88">
                  <c:v>44059</c:v>
                </c:pt>
                <c:pt idx="89">
                  <c:v>44066</c:v>
                </c:pt>
                <c:pt idx="90">
                  <c:v>44073</c:v>
                </c:pt>
                <c:pt idx="91">
                  <c:v>44080</c:v>
                </c:pt>
                <c:pt idx="92">
                  <c:v>44087</c:v>
                </c:pt>
                <c:pt idx="93">
                  <c:v>44094</c:v>
                </c:pt>
                <c:pt idx="94">
                  <c:v>44101</c:v>
                </c:pt>
                <c:pt idx="95">
                  <c:v>44108</c:v>
                </c:pt>
                <c:pt idx="96">
                  <c:v>44115</c:v>
                </c:pt>
                <c:pt idx="97">
                  <c:v>44122</c:v>
                </c:pt>
                <c:pt idx="98">
                  <c:v>44129</c:v>
                </c:pt>
                <c:pt idx="99">
                  <c:v>44136</c:v>
                </c:pt>
                <c:pt idx="100">
                  <c:v>44143</c:v>
                </c:pt>
                <c:pt idx="101">
                  <c:v>44150</c:v>
                </c:pt>
                <c:pt idx="102">
                  <c:v>44157</c:v>
                </c:pt>
                <c:pt idx="103">
                  <c:v>44164</c:v>
                </c:pt>
                <c:pt idx="104">
                  <c:v>44171</c:v>
                </c:pt>
                <c:pt idx="105">
                  <c:v>44178</c:v>
                </c:pt>
                <c:pt idx="106">
                  <c:v>44185</c:v>
                </c:pt>
                <c:pt idx="107">
                  <c:v>44192</c:v>
                </c:pt>
                <c:pt idx="108">
                  <c:v>44199</c:v>
                </c:pt>
                <c:pt idx="109">
                  <c:v>44206</c:v>
                </c:pt>
                <c:pt idx="110">
                  <c:v>44213</c:v>
                </c:pt>
                <c:pt idx="111">
                  <c:v>44220</c:v>
                </c:pt>
                <c:pt idx="112">
                  <c:v>44227</c:v>
                </c:pt>
                <c:pt idx="113">
                  <c:v>44234</c:v>
                </c:pt>
                <c:pt idx="114">
                  <c:v>44241</c:v>
                </c:pt>
                <c:pt idx="115">
                  <c:v>44248</c:v>
                </c:pt>
                <c:pt idx="116">
                  <c:v>44255</c:v>
                </c:pt>
                <c:pt idx="117">
                  <c:v>44262</c:v>
                </c:pt>
                <c:pt idx="118">
                  <c:v>44269</c:v>
                </c:pt>
                <c:pt idx="119">
                  <c:v>44276</c:v>
                </c:pt>
                <c:pt idx="120">
                  <c:v>44283</c:v>
                </c:pt>
                <c:pt idx="121">
                  <c:v>44290</c:v>
                </c:pt>
                <c:pt idx="122">
                  <c:v>44297</c:v>
                </c:pt>
                <c:pt idx="123">
                  <c:v>44304</c:v>
                </c:pt>
                <c:pt idx="124">
                  <c:v>44311</c:v>
                </c:pt>
                <c:pt idx="125">
                  <c:v>44318</c:v>
                </c:pt>
                <c:pt idx="126">
                  <c:v>44325</c:v>
                </c:pt>
                <c:pt idx="127">
                  <c:v>44332</c:v>
                </c:pt>
                <c:pt idx="128">
                  <c:v>44339</c:v>
                </c:pt>
                <c:pt idx="129">
                  <c:v>44346</c:v>
                </c:pt>
                <c:pt idx="130">
                  <c:v>44353</c:v>
                </c:pt>
                <c:pt idx="131">
                  <c:v>44360</c:v>
                </c:pt>
                <c:pt idx="132">
                  <c:v>44367</c:v>
                </c:pt>
                <c:pt idx="133">
                  <c:v>44374</c:v>
                </c:pt>
                <c:pt idx="134">
                  <c:v>44381</c:v>
                </c:pt>
                <c:pt idx="135">
                  <c:v>44388</c:v>
                </c:pt>
                <c:pt idx="136">
                  <c:v>44395</c:v>
                </c:pt>
                <c:pt idx="137">
                  <c:v>44402</c:v>
                </c:pt>
                <c:pt idx="138">
                  <c:v>44409</c:v>
                </c:pt>
                <c:pt idx="139">
                  <c:v>44416</c:v>
                </c:pt>
                <c:pt idx="140">
                  <c:v>44423</c:v>
                </c:pt>
                <c:pt idx="141">
                  <c:v>44430</c:v>
                </c:pt>
                <c:pt idx="142">
                  <c:v>44437</c:v>
                </c:pt>
                <c:pt idx="143">
                  <c:v>44444</c:v>
                </c:pt>
                <c:pt idx="144">
                  <c:v>44451</c:v>
                </c:pt>
                <c:pt idx="145">
                  <c:v>44458</c:v>
                </c:pt>
                <c:pt idx="146">
                  <c:v>44465</c:v>
                </c:pt>
                <c:pt idx="147">
                  <c:v>44472</c:v>
                </c:pt>
                <c:pt idx="148">
                  <c:v>44479</c:v>
                </c:pt>
                <c:pt idx="149">
                  <c:v>44486</c:v>
                </c:pt>
                <c:pt idx="150">
                  <c:v>44493</c:v>
                </c:pt>
                <c:pt idx="151">
                  <c:v>44500</c:v>
                </c:pt>
                <c:pt idx="152">
                  <c:v>44507</c:v>
                </c:pt>
                <c:pt idx="153">
                  <c:v>44514</c:v>
                </c:pt>
                <c:pt idx="154">
                  <c:v>44521</c:v>
                </c:pt>
                <c:pt idx="155">
                  <c:v>44528</c:v>
                </c:pt>
                <c:pt idx="156">
                  <c:v>44535</c:v>
                </c:pt>
                <c:pt idx="157">
                  <c:v>44542</c:v>
                </c:pt>
                <c:pt idx="158">
                  <c:v>44549</c:v>
                </c:pt>
                <c:pt idx="159">
                  <c:v>44556</c:v>
                </c:pt>
                <c:pt idx="160">
                  <c:v>44563</c:v>
                </c:pt>
                <c:pt idx="161">
                  <c:v>44570</c:v>
                </c:pt>
                <c:pt idx="162">
                  <c:v>44577</c:v>
                </c:pt>
                <c:pt idx="163">
                  <c:v>44584</c:v>
                </c:pt>
                <c:pt idx="164">
                  <c:v>44591</c:v>
                </c:pt>
                <c:pt idx="165">
                  <c:v>44598</c:v>
                </c:pt>
                <c:pt idx="166">
                  <c:v>44605</c:v>
                </c:pt>
                <c:pt idx="167">
                  <c:v>44612</c:v>
                </c:pt>
                <c:pt idx="168">
                  <c:v>44619</c:v>
                </c:pt>
                <c:pt idx="169">
                  <c:v>44626</c:v>
                </c:pt>
                <c:pt idx="170">
                  <c:v>44633</c:v>
                </c:pt>
                <c:pt idx="171">
                  <c:v>44640</c:v>
                </c:pt>
                <c:pt idx="172">
                  <c:v>44647</c:v>
                </c:pt>
                <c:pt idx="173">
                  <c:v>44654</c:v>
                </c:pt>
                <c:pt idx="174">
                  <c:v>44661</c:v>
                </c:pt>
                <c:pt idx="175">
                  <c:v>44668</c:v>
                </c:pt>
                <c:pt idx="176">
                  <c:v>44675</c:v>
                </c:pt>
                <c:pt idx="177">
                  <c:v>44682</c:v>
                </c:pt>
                <c:pt idx="178">
                  <c:v>44689</c:v>
                </c:pt>
                <c:pt idx="179">
                  <c:v>44696</c:v>
                </c:pt>
                <c:pt idx="180">
                  <c:v>44703</c:v>
                </c:pt>
                <c:pt idx="181">
                  <c:v>44710</c:v>
                </c:pt>
                <c:pt idx="182">
                  <c:v>44717</c:v>
                </c:pt>
                <c:pt idx="183">
                  <c:v>44724</c:v>
                </c:pt>
                <c:pt idx="184">
                  <c:v>44731</c:v>
                </c:pt>
                <c:pt idx="185">
                  <c:v>44738</c:v>
                </c:pt>
                <c:pt idx="186">
                  <c:v>44745</c:v>
                </c:pt>
                <c:pt idx="187">
                  <c:v>44752</c:v>
                </c:pt>
                <c:pt idx="188">
                  <c:v>44759</c:v>
                </c:pt>
                <c:pt idx="189">
                  <c:v>44766</c:v>
                </c:pt>
                <c:pt idx="190">
                  <c:v>44773</c:v>
                </c:pt>
                <c:pt idx="191">
                  <c:v>44780</c:v>
                </c:pt>
                <c:pt idx="192">
                  <c:v>44787</c:v>
                </c:pt>
                <c:pt idx="193">
                  <c:v>44794</c:v>
                </c:pt>
                <c:pt idx="194">
                  <c:v>44801</c:v>
                </c:pt>
                <c:pt idx="195">
                  <c:v>44808</c:v>
                </c:pt>
                <c:pt idx="196">
                  <c:v>44815</c:v>
                </c:pt>
                <c:pt idx="197">
                  <c:v>44822</c:v>
                </c:pt>
                <c:pt idx="198">
                  <c:v>44829</c:v>
                </c:pt>
                <c:pt idx="199">
                  <c:v>44836</c:v>
                </c:pt>
                <c:pt idx="200">
                  <c:v>44843</c:v>
                </c:pt>
                <c:pt idx="201">
                  <c:v>44850</c:v>
                </c:pt>
                <c:pt idx="202">
                  <c:v>44857</c:v>
                </c:pt>
                <c:pt idx="203">
                  <c:v>44864</c:v>
                </c:pt>
                <c:pt idx="204">
                  <c:v>44871</c:v>
                </c:pt>
                <c:pt idx="205">
                  <c:v>44878</c:v>
                </c:pt>
                <c:pt idx="206">
                  <c:v>44885</c:v>
                </c:pt>
                <c:pt idx="207">
                  <c:v>44892</c:v>
                </c:pt>
                <c:pt idx="208">
                  <c:v>44899</c:v>
                </c:pt>
                <c:pt idx="209">
                  <c:v>44906</c:v>
                </c:pt>
                <c:pt idx="210">
                  <c:v>44913</c:v>
                </c:pt>
              </c:numCache>
            </c:numRef>
          </c:cat>
          <c:val>
            <c:numRef>
              <c:f>'GDP_GROWTH EM'!$E$3:$E$213</c:f>
              <c:numCache>
                <c:formatCode>General</c:formatCode>
                <c:ptCount val="211"/>
                <c:pt idx="0">
                  <c:v>2.5414460897002362</c:v>
                </c:pt>
                <c:pt idx="1">
                  <c:v>1.9384174757426851</c:v>
                </c:pt>
                <c:pt idx="2">
                  <c:v>2.3501525219280279</c:v>
                </c:pt>
                <c:pt idx="3">
                  <c:v>2.1345617310152649</c:v>
                </c:pt>
                <c:pt idx="4">
                  <c:v>2.3176897020473088</c:v>
                </c:pt>
                <c:pt idx="5">
                  <c:v>1.5662765334433379</c:v>
                </c:pt>
                <c:pt idx="6">
                  <c:v>1.1024314584870101</c:v>
                </c:pt>
                <c:pt idx="7">
                  <c:v>0.30494534326864958</c:v>
                </c:pt>
                <c:pt idx="8">
                  <c:v>8.5099260040724031E-2</c:v>
                </c:pt>
                <c:pt idx="9">
                  <c:v>-0.42325336491450388</c:v>
                </c:pt>
                <c:pt idx="10">
                  <c:v>0.67679179064584916</c:v>
                </c:pt>
                <c:pt idx="11">
                  <c:v>1.0658338404582139</c:v>
                </c:pt>
                <c:pt idx="12">
                  <c:v>0.82578744739689858</c:v>
                </c:pt>
                <c:pt idx="13">
                  <c:v>1.2302206619148139</c:v>
                </c:pt>
                <c:pt idx="14">
                  <c:v>0.31128558146233459</c:v>
                </c:pt>
                <c:pt idx="15">
                  <c:v>-2.7350255226579769E-2</c:v>
                </c:pt>
                <c:pt idx="16">
                  <c:v>1.446659204104058</c:v>
                </c:pt>
                <c:pt idx="17">
                  <c:v>0.54142263392004641</c:v>
                </c:pt>
                <c:pt idx="18">
                  <c:v>4.399342468632808</c:v>
                </c:pt>
                <c:pt idx="19">
                  <c:v>1.739109146530937</c:v>
                </c:pt>
                <c:pt idx="20">
                  <c:v>0.13978811202221661</c:v>
                </c:pt>
                <c:pt idx="21">
                  <c:v>1.1183300156527569</c:v>
                </c:pt>
                <c:pt idx="22">
                  <c:v>0.65987436012055356</c:v>
                </c:pt>
                <c:pt idx="23">
                  <c:v>0.52814447363563077</c:v>
                </c:pt>
                <c:pt idx="24">
                  <c:v>0.8277355229668425</c:v>
                </c:pt>
                <c:pt idx="25">
                  <c:v>0.23084675019429951</c:v>
                </c:pt>
                <c:pt idx="26">
                  <c:v>-0.67495957801045015</c:v>
                </c:pt>
                <c:pt idx="27">
                  <c:v>-0.18198799884672401</c:v>
                </c:pt>
                <c:pt idx="28">
                  <c:v>-0.43189584513231649</c:v>
                </c:pt>
                <c:pt idx="29">
                  <c:v>0.73788795732867452</c:v>
                </c:pt>
                <c:pt idx="30">
                  <c:v>0.20597340685983129</c:v>
                </c:pt>
                <c:pt idx="31">
                  <c:v>-0.67011392110580625</c:v>
                </c:pt>
                <c:pt idx="32">
                  <c:v>1.2995901586480341</c:v>
                </c:pt>
                <c:pt idx="33">
                  <c:v>-0.68184864906245579</c:v>
                </c:pt>
                <c:pt idx="34">
                  <c:v>0.36092702533068649</c:v>
                </c:pt>
                <c:pt idx="35">
                  <c:v>0.83601883564297719</c:v>
                </c:pt>
                <c:pt idx="36">
                  <c:v>1.334739972120266</c:v>
                </c:pt>
                <c:pt idx="37">
                  <c:v>0.52146896210259608</c:v>
                </c:pt>
                <c:pt idx="38">
                  <c:v>0.65807357237996078</c:v>
                </c:pt>
                <c:pt idx="39">
                  <c:v>1.41573162892879</c:v>
                </c:pt>
                <c:pt idx="40">
                  <c:v>1.5933579170398919</c:v>
                </c:pt>
                <c:pt idx="41">
                  <c:v>0.40256412014906262</c:v>
                </c:pt>
                <c:pt idx="42">
                  <c:v>8.1230532013595647E-2</c:v>
                </c:pt>
                <c:pt idx="43">
                  <c:v>0.51541617485738977</c:v>
                </c:pt>
                <c:pt idx="44">
                  <c:v>-0.82539841060365282</c:v>
                </c:pt>
                <c:pt idx="45">
                  <c:v>-0.84624792375938007</c:v>
                </c:pt>
                <c:pt idx="46">
                  <c:v>-0.66644915636024704</c:v>
                </c:pt>
                <c:pt idx="47">
                  <c:v>-0.37200599651481708</c:v>
                </c:pt>
                <c:pt idx="48">
                  <c:v>0.50275082474398303</c:v>
                </c:pt>
                <c:pt idx="49">
                  <c:v>-0.18868587615126239</c:v>
                </c:pt>
                <c:pt idx="50">
                  <c:v>0.83459748750984297</c:v>
                </c:pt>
                <c:pt idx="51">
                  <c:v>-0.28717456236527972</c:v>
                </c:pt>
                <c:pt idx="52">
                  <c:v>-0.53749460468884513</c:v>
                </c:pt>
                <c:pt idx="53">
                  <c:v>-0.40105155040608997</c:v>
                </c:pt>
                <c:pt idx="54">
                  <c:v>-0.50985268119476546</c:v>
                </c:pt>
                <c:pt idx="55">
                  <c:v>-0.20906420677992521</c:v>
                </c:pt>
                <c:pt idx="56">
                  <c:v>-0.43414568096833528</c:v>
                </c:pt>
                <c:pt idx="57">
                  <c:v>0.52922358933723701</c:v>
                </c:pt>
                <c:pt idx="58">
                  <c:v>0.46043395130804149</c:v>
                </c:pt>
                <c:pt idx="59">
                  <c:v>0.94091673044029511</c:v>
                </c:pt>
                <c:pt idx="60">
                  <c:v>0.69801953107012427</c:v>
                </c:pt>
                <c:pt idx="61">
                  <c:v>-0.12208286050311069</c:v>
                </c:pt>
                <c:pt idx="62">
                  <c:v>-0.59190052692674577</c:v>
                </c:pt>
                <c:pt idx="63">
                  <c:v>-1.4899342102249391</c:v>
                </c:pt>
                <c:pt idx="64">
                  <c:v>2.518226765565099E-2</c:v>
                </c:pt>
                <c:pt idx="65">
                  <c:v>0.71817767867506788</c:v>
                </c:pt>
                <c:pt idx="66">
                  <c:v>-2.2995509796214959</c:v>
                </c:pt>
                <c:pt idx="67">
                  <c:v>-9.0033086224243739</c:v>
                </c:pt>
                <c:pt idx="68">
                  <c:v>-15.15979378209412</c:v>
                </c:pt>
                <c:pt idx="69">
                  <c:v>-16.792777197969549</c:v>
                </c:pt>
                <c:pt idx="70">
                  <c:v>-18.51081193115078</c:v>
                </c:pt>
                <c:pt idx="71">
                  <c:v>-19.28245612065459</c:v>
                </c:pt>
                <c:pt idx="72">
                  <c:v>-18.937914163842009</c:v>
                </c:pt>
                <c:pt idx="73">
                  <c:v>-19.258553509532291</c:v>
                </c:pt>
                <c:pt idx="74">
                  <c:v>-17.23696216295183</c:v>
                </c:pt>
                <c:pt idx="75">
                  <c:v>-15.29012110252728</c:v>
                </c:pt>
                <c:pt idx="76">
                  <c:v>-16.861189148896841</c:v>
                </c:pt>
                <c:pt idx="77">
                  <c:v>-13.63415240554999</c:v>
                </c:pt>
                <c:pt idx="78">
                  <c:v>-12.916361830449899</c:v>
                </c:pt>
                <c:pt idx="79">
                  <c:v>-11.41813560254421</c:v>
                </c:pt>
                <c:pt idx="80">
                  <c:v>-11.34665405783587</c:v>
                </c:pt>
                <c:pt idx="81">
                  <c:v>-12.85600578236361</c:v>
                </c:pt>
                <c:pt idx="82">
                  <c:v>-12.0389575205032</c:v>
                </c:pt>
                <c:pt idx="83">
                  <c:v>-10.022693765392001</c:v>
                </c:pt>
                <c:pt idx="84">
                  <c:v>-10.75615597159134</c:v>
                </c:pt>
                <c:pt idx="85">
                  <c:v>-9.8372110072101417</c:v>
                </c:pt>
                <c:pt idx="86">
                  <c:v>-8.7939914468290361</c:v>
                </c:pt>
                <c:pt idx="87">
                  <c:v>-5.8078123694487251</c:v>
                </c:pt>
                <c:pt idx="88">
                  <c:v>-5.4583034689150596</c:v>
                </c:pt>
                <c:pt idx="89">
                  <c:v>-8.6430183282686102</c:v>
                </c:pt>
                <c:pt idx="90">
                  <c:v>-8.0229677493989513</c:v>
                </c:pt>
                <c:pt idx="91">
                  <c:v>-6.5424663491325319</c:v>
                </c:pt>
                <c:pt idx="92">
                  <c:v>-4.686017995968216</c:v>
                </c:pt>
                <c:pt idx="93">
                  <c:v>-6.0377673184437679</c:v>
                </c:pt>
                <c:pt idx="94">
                  <c:v>-4.4083173841200924</c:v>
                </c:pt>
                <c:pt idx="95">
                  <c:v>-4.9169956510795334</c:v>
                </c:pt>
                <c:pt idx="96">
                  <c:v>-4.9071178656856826</c:v>
                </c:pt>
                <c:pt idx="97">
                  <c:v>-3.9816011408344081</c:v>
                </c:pt>
                <c:pt idx="98">
                  <c:v>-4.6802338909845114</c:v>
                </c:pt>
                <c:pt idx="99">
                  <c:v>-3.2362413166035</c:v>
                </c:pt>
                <c:pt idx="100">
                  <c:v>-3.0314618048193558</c:v>
                </c:pt>
                <c:pt idx="101">
                  <c:v>-3.7582204330265041</c:v>
                </c:pt>
                <c:pt idx="102">
                  <c:v>-4.2884836348672808</c:v>
                </c:pt>
                <c:pt idx="103">
                  <c:v>-4.1462613145440006</c:v>
                </c:pt>
                <c:pt idx="104">
                  <c:v>-3.1028728863667561</c:v>
                </c:pt>
                <c:pt idx="105">
                  <c:v>-4.000152119139857</c:v>
                </c:pt>
                <c:pt idx="106">
                  <c:v>-4.6489930974622791</c:v>
                </c:pt>
                <c:pt idx="107">
                  <c:v>-4.676832343276943</c:v>
                </c:pt>
                <c:pt idx="108">
                  <c:v>-3.430269976131334</c:v>
                </c:pt>
                <c:pt idx="109">
                  <c:v>-4.6000558091226491</c:v>
                </c:pt>
                <c:pt idx="110">
                  <c:v>-3.7525124294215719</c:v>
                </c:pt>
                <c:pt idx="111">
                  <c:v>-4.8273619783918003</c:v>
                </c:pt>
                <c:pt idx="112">
                  <c:v>-4.8143598742935394</c:v>
                </c:pt>
                <c:pt idx="113">
                  <c:v>-3.6430200443297478</c:v>
                </c:pt>
                <c:pt idx="114">
                  <c:v>-3.5779345469080872</c:v>
                </c:pt>
                <c:pt idx="115">
                  <c:v>-3.9288003331383838</c:v>
                </c:pt>
                <c:pt idx="116">
                  <c:v>-3.5061740722656261</c:v>
                </c:pt>
                <c:pt idx="117">
                  <c:v>-3.807045169949185</c:v>
                </c:pt>
                <c:pt idx="118">
                  <c:v>2.0337241106350228</c:v>
                </c:pt>
                <c:pt idx="119">
                  <c:v>12.01847832874819</c:v>
                </c:pt>
                <c:pt idx="120">
                  <c:v>21.053712785595049</c:v>
                </c:pt>
                <c:pt idx="121">
                  <c:v>21.958044729731739</c:v>
                </c:pt>
                <c:pt idx="122">
                  <c:v>17.345304279375231</c:v>
                </c:pt>
                <c:pt idx="123">
                  <c:v>20.129335383106241</c:v>
                </c:pt>
                <c:pt idx="124">
                  <c:v>20.294555549235021</c:v>
                </c:pt>
                <c:pt idx="125">
                  <c:v>19.388629662618229</c:v>
                </c:pt>
                <c:pt idx="126">
                  <c:v>17.898737940474241</c:v>
                </c:pt>
                <c:pt idx="127">
                  <c:v>20.45170484606443</c:v>
                </c:pt>
                <c:pt idx="128">
                  <c:v>18.027947202647059</c:v>
                </c:pt>
                <c:pt idx="129">
                  <c:v>15.96249136434213</c:v>
                </c:pt>
                <c:pt idx="130">
                  <c:v>14.53166690259944</c:v>
                </c:pt>
                <c:pt idx="131">
                  <c:v>11.575992683874</c:v>
                </c:pt>
                <c:pt idx="132">
                  <c:v>13.57666104628921</c:v>
                </c:pt>
                <c:pt idx="133">
                  <c:v>13.28067117339031</c:v>
                </c:pt>
                <c:pt idx="134">
                  <c:v>11.499188222088129</c:v>
                </c:pt>
                <c:pt idx="135">
                  <c:v>8.6409957906729762</c:v>
                </c:pt>
                <c:pt idx="136">
                  <c:v>7.4618682969442007</c:v>
                </c:pt>
                <c:pt idx="137">
                  <c:v>6.4981374340679663</c:v>
                </c:pt>
                <c:pt idx="138">
                  <c:v>6.2904066794159244</c:v>
                </c:pt>
                <c:pt idx="139">
                  <c:v>4.4750505039609738</c:v>
                </c:pt>
                <c:pt idx="140">
                  <c:v>2.8093191410276299</c:v>
                </c:pt>
                <c:pt idx="141">
                  <c:v>4.1379980224836803</c:v>
                </c:pt>
                <c:pt idx="142">
                  <c:v>3.5962550304429222</c:v>
                </c:pt>
                <c:pt idx="143">
                  <c:v>2.5794165256644752</c:v>
                </c:pt>
                <c:pt idx="144">
                  <c:v>0.97447810021038139</c:v>
                </c:pt>
                <c:pt idx="145">
                  <c:v>1.186143484490455</c:v>
                </c:pt>
                <c:pt idx="146">
                  <c:v>0.99085656153225643</c:v>
                </c:pt>
                <c:pt idx="147">
                  <c:v>2.0516601543250861</c:v>
                </c:pt>
                <c:pt idx="148">
                  <c:v>2.2350716859179789</c:v>
                </c:pt>
                <c:pt idx="149">
                  <c:v>1.914568606590505</c:v>
                </c:pt>
                <c:pt idx="150">
                  <c:v>2.1587503306510269</c:v>
                </c:pt>
                <c:pt idx="151">
                  <c:v>2.821102989759241</c:v>
                </c:pt>
                <c:pt idx="152">
                  <c:v>1.5738321408486931</c:v>
                </c:pt>
                <c:pt idx="153">
                  <c:v>1.449255983747064</c:v>
                </c:pt>
                <c:pt idx="154">
                  <c:v>2.6473625196105668</c:v>
                </c:pt>
                <c:pt idx="155">
                  <c:v>1.8117587462464351</c:v>
                </c:pt>
                <c:pt idx="156">
                  <c:v>1.2750484201509551</c:v>
                </c:pt>
                <c:pt idx="157">
                  <c:v>2.1774046294751801</c:v>
                </c:pt>
                <c:pt idx="158">
                  <c:v>2.7801772478953319</c:v>
                </c:pt>
                <c:pt idx="159">
                  <c:v>3.4575270387909121</c:v>
                </c:pt>
                <c:pt idx="160">
                  <c:v>3.8852460818286279</c:v>
                </c:pt>
                <c:pt idx="161">
                  <c:v>1.6758854855790419</c:v>
                </c:pt>
                <c:pt idx="162">
                  <c:v>0.44841355709794889</c:v>
                </c:pt>
                <c:pt idx="163">
                  <c:v>1.778444881347522</c:v>
                </c:pt>
                <c:pt idx="164">
                  <c:v>2.4193550925513958</c:v>
                </c:pt>
                <c:pt idx="165">
                  <c:v>3.7926461239084679</c:v>
                </c:pt>
                <c:pt idx="166">
                  <c:v>4.365667739945577</c:v>
                </c:pt>
                <c:pt idx="167">
                  <c:v>4.0274343165493569</c:v>
                </c:pt>
                <c:pt idx="168">
                  <c:v>3.6088420329033091</c:v>
                </c:pt>
                <c:pt idx="169">
                  <c:v>2.6074981548486629</c:v>
                </c:pt>
                <c:pt idx="170">
                  <c:v>4.5473312249353857</c:v>
                </c:pt>
                <c:pt idx="171">
                  <c:v>2.616196836536397</c:v>
                </c:pt>
                <c:pt idx="172">
                  <c:v>3.537220743326059</c:v>
                </c:pt>
                <c:pt idx="173">
                  <c:v>3.5345859101850068</c:v>
                </c:pt>
                <c:pt idx="174">
                  <c:v>3.4344563699612238</c:v>
                </c:pt>
                <c:pt idx="175">
                  <c:v>1.8856291226444371</c:v>
                </c:pt>
                <c:pt idx="176">
                  <c:v>3.1957541936687108</c:v>
                </c:pt>
                <c:pt idx="177">
                  <c:v>3.1318847815977922</c:v>
                </c:pt>
                <c:pt idx="178">
                  <c:v>2.6557468109707179</c:v>
                </c:pt>
                <c:pt idx="179">
                  <c:v>1.5839619778621661</c:v>
                </c:pt>
                <c:pt idx="180">
                  <c:v>3.318430648647777</c:v>
                </c:pt>
                <c:pt idx="181">
                  <c:v>1.7001949277213511</c:v>
                </c:pt>
                <c:pt idx="182">
                  <c:v>1.7141274587795681</c:v>
                </c:pt>
                <c:pt idx="183">
                  <c:v>1.3593741790831899</c:v>
                </c:pt>
                <c:pt idx="184">
                  <c:v>1.041017976272127</c:v>
                </c:pt>
                <c:pt idx="185">
                  <c:v>0.50398591885459165</c:v>
                </c:pt>
                <c:pt idx="186">
                  <c:v>2.3538842733479979</c:v>
                </c:pt>
                <c:pt idx="187">
                  <c:v>2.979746855268016</c:v>
                </c:pt>
                <c:pt idx="188">
                  <c:v>3.1069389019978351</c:v>
                </c:pt>
                <c:pt idx="189">
                  <c:v>4.8280620222764776</c:v>
                </c:pt>
                <c:pt idx="190">
                  <c:v>2.581065671134402</c:v>
                </c:pt>
                <c:pt idx="191">
                  <c:v>3.772291473370994</c:v>
                </c:pt>
                <c:pt idx="192">
                  <c:v>4.1363510322295678</c:v>
                </c:pt>
                <c:pt idx="193">
                  <c:v>4.5484897398889297</c:v>
                </c:pt>
                <c:pt idx="194">
                  <c:v>4.0782609191085903</c:v>
                </c:pt>
                <c:pt idx="195">
                  <c:v>5.2229561836873044</c:v>
                </c:pt>
                <c:pt idx="196">
                  <c:v>4.6979914318706184</c:v>
                </c:pt>
                <c:pt idx="197">
                  <c:v>3.4752970061163468</c:v>
                </c:pt>
                <c:pt idx="198">
                  <c:v>4.1617774951687263</c:v>
                </c:pt>
                <c:pt idx="199">
                  <c:v>3.1231014304859981</c:v>
                </c:pt>
                <c:pt idx="200">
                  <c:v>3.589587089411983</c:v>
                </c:pt>
                <c:pt idx="201">
                  <c:v>3.3165393710884472</c:v>
                </c:pt>
                <c:pt idx="202">
                  <c:v>3.6840333631447089</c:v>
                </c:pt>
                <c:pt idx="203">
                  <c:v>3.319313247162599</c:v>
                </c:pt>
                <c:pt idx="204">
                  <c:v>3.5029518774168218</c:v>
                </c:pt>
                <c:pt idx="205">
                  <c:v>4.1898910887379808</c:v>
                </c:pt>
                <c:pt idx="206">
                  <c:v>2.4797647264030931</c:v>
                </c:pt>
                <c:pt idx="207">
                  <c:v>0.96076110338665166</c:v>
                </c:pt>
                <c:pt idx="208">
                  <c:v>5.8165465607635893E-2</c:v>
                </c:pt>
                <c:pt idx="209">
                  <c:v>0.84357162352021364</c:v>
                </c:pt>
                <c:pt idx="210">
                  <c:v>1.912283291663696</c:v>
                </c:pt>
              </c:numCache>
            </c:numRef>
          </c:val>
          <c:smooth val="0"/>
          <c:extLst>
            <c:ext xmlns:c16="http://schemas.microsoft.com/office/drawing/2014/chart" uri="{C3380CC4-5D6E-409C-BE32-E72D297353CC}">
              <c16:uniqueId val="{0000000B-6F78-4BE9-ADB6-7CD60940B020}"/>
            </c:ext>
          </c:extLst>
        </c:ser>
        <c:ser>
          <c:idx val="4"/>
          <c:order val="4"/>
          <c:tx>
            <c:strRef>
              <c:f>'GDP_GROWTH EM'!$F$1</c:f>
              <c:strCache>
                <c:ptCount val="1"/>
                <c:pt idx="0">
                  <c:v>South Africa</c:v>
                </c:pt>
              </c:strCache>
            </c:strRef>
          </c:tx>
          <c:spPr>
            <a:ln w="19050" cap="rnd">
              <a:solidFill>
                <a:schemeClr val="accent5"/>
              </a:solidFill>
              <a:round/>
            </a:ln>
            <a:effectLst/>
          </c:spPr>
          <c:marker>
            <c:symbol val="none"/>
          </c:marker>
          <c:dLbls>
            <c:dLbl>
              <c:idx val="210"/>
              <c:layout>
                <c:manualLayout>
                  <c:x val="0"/>
                  <c:y val="5.659764214556053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6F78-4BE9-ADB6-7CD60940B020}"/>
                </c:ext>
              </c:extLst>
            </c:dLbl>
            <c:dLbl>
              <c:idx val="211"/>
              <c:layout>
                <c:manualLayout>
                  <c:x val="0"/>
                  <c:y val="6.472683238094842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6F78-4BE9-ADB6-7CD60940B020}"/>
                </c:ext>
              </c:extLst>
            </c:dLbl>
            <c:numFmt formatCode="#,##0.0_);\(#,##0.0\)" sourceLinked="0"/>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'GDP_GROWTH EM'!$A$3:$A$213</c:f>
              <c:numCache>
                <c:formatCode>m/d/yyyy</c:formatCode>
                <c:ptCount val="211"/>
                <c:pt idx="0">
                  <c:v>43443</c:v>
                </c:pt>
                <c:pt idx="1">
                  <c:v>43450</c:v>
                </c:pt>
                <c:pt idx="2">
                  <c:v>43457</c:v>
                </c:pt>
                <c:pt idx="3">
                  <c:v>43464</c:v>
                </c:pt>
                <c:pt idx="4">
                  <c:v>43471</c:v>
                </c:pt>
                <c:pt idx="5">
                  <c:v>43478</c:v>
                </c:pt>
                <c:pt idx="6">
                  <c:v>43485</c:v>
                </c:pt>
                <c:pt idx="7">
                  <c:v>43492</c:v>
                </c:pt>
                <c:pt idx="8">
                  <c:v>43499</c:v>
                </c:pt>
                <c:pt idx="9">
                  <c:v>43506</c:v>
                </c:pt>
                <c:pt idx="10">
                  <c:v>43513</c:v>
                </c:pt>
                <c:pt idx="11">
                  <c:v>43520</c:v>
                </c:pt>
                <c:pt idx="12">
                  <c:v>43527</c:v>
                </c:pt>
                <c:pt idx="13">
                  <c:v>43534</c:v>
                </c:pt>
                <c:pt idx="14">
                  <c:v>43541</c:v>
                </c:pt>
                <c:pt idx="15">
                  <c:v>43548</c:v>
                </c:pt>
                <c:pt idx="16">
                  <c:v>43555</c:v>
                </c:pt>
                <c:pt idx="17">
                  <c:v>43562</c:v>
                </c:pt>
                <c:pt idx="18">
                  <c:v>43569</c:v>
                </c:pt>
                <c:pt idx="19">
                  <c:v>43576</c:v>
                </c:pt>
                <c:pt idx="20">
                  <c:v>43583</c:v>
                </c:pt>
                <c:pt idx="21">
                  <c:v>43590</c:v>
                </c:pt>
                <c:pt idx="22">
                  <c:v>43597</c:v>
                </c:pt>
                <c:pt idx="23">
                  <c:v>43604</c:v>
                </c:pt>
                <c:pt idx="24">
                  <c:v>43611</c:v>
                </c:pt>
                <c:pt idx="25">
                  <c:v>43618</c:v>
                </c:pt>
                <c:pt idx="26">
                  <c:v>43625</c:v>
                </c:pt>
                <c:pt idx="27">
                  <c:v>43632</c:v>
                </c:pt>
                <c:pt idx="28">
                  <c:v>43639</c:v>
                </c:pt>
                <c:pt idx="29">
                  <c:v>43646</c:v>
                </c:pt>
                <c:pt idx="30">
                  <c:v>43653</c:v>
                </c:pt>
                <c:pt idx="31">
                  <c:v>43660</c:v>
                </c:pt>
                <c:pt idx="32">
                  <c:v>43667</c:v>
                </c:pt>
                <c:pt idx="33">
                  <c:v>43674</c:v>
                </c:pt>
                <c:pt idx="34">
                  <c:v>43681</c:v>
                </c:pt>
                <c:pt idx="35">
                  <c:v>43688</c:v>
                </c:pt>
                <c:pt idx="36">
                  <c:v>43695</c:v>
                </c:pt>
                <c:pt idx="37">
                  <c:v>43702</c:v>
                </c:pt>
                <c:pt idx="38">
                  <c:v>43709</c:v>
                </c:pt>
                <c:pt idx="39">
                  <c:v>43716</c:v>
                </c:pt>
                <c:pt idx="40">
                  <c:v>43723</c:v>
                </c:pt>
                <c:pt idx="41">
                  <c:v>43730</c:v>
                </c:pt>
                <c:pt idx="42">
                  <c:v>43737</c:v>
                </c:pt>
                <c:pt idx="43">
                  <c:v>43744</c:v>
                </c:pt>
                <c:pt idx="44">
                  <c:v>43751</c:v>
                </c:pt>
                <c:pt idx="45">
                  <c:v>43758</c:v>
                </c:pt>
                <c:pt idx="46">
                  <c:v>43765</c:v>
                </c:pt>
                <c:pt idx="47">
                  <c:v>43772</c:v>
                </c:pt>
                <c:pt idx="48">
                  <c:v>43779</c:v>
                </c:pt>
                <c:pt idx="49">
                  <c:v>43786</c:v>
                </c:pt>
                <c:pt idx="50">
                  <c:v>43793</c:v>
                </c:pt>
                <c:pt idx="51">
                  <c:v>43800</c:v>
                </c:pt>
                <c:pt idx="52">
                  <c:v>43807</c:v>
                </c:pt>
                <c:pt idx="53">
                  <c:v>43814</c:v>
                </c:pt>
                <c:pt idx="54">
                  <c:v>43821</c:v>
                </c:pt>
                <c:pt idx="55">
                  <c:v>43828</c:v>
                </c:pt>
                <c:pt idx="56">
                  <c:v>43835</c:v>
                </c:pt>
                <c:pt idx="57">
                  <c:v>43842</c:v>
                </c:pt>
                <c:pt idx="58">
                  <c:v>43849</c:v>
                </c:pt>
                <c:pt idx="59">
                  <c:v>43856</c:v>
                </c:pt>
                <c:pt idx="60">
                  <c:v>43863</c:v>
                </c:pt>
                <c:pt idx="61">
                  <c:v>43870</c:v>
                </c:pt>
                <c:pt idx="62">
                  <c:v>43877</c:v>
                </c:pt>
                <c:pt idx="63">
                  <c:v>43884</c:v>
                </c:pt>
                <c:pt idx="64">
                  <c:v>43891</c:v>
                </c:pt>
                <c:pt idx="65">
                  <c:v>43898</c:v>
                </c:pt>
                <c:pt idx="66">
                  <c:v>43905</c:v>
                </c:pt>
                <c:pt idx="67">
                  <c:v>43912</c:v>
                </c:pt>
                <c:pt idx="68">
                  <c:v>43919</c:v>
                </c:pt>
                <c:pt idx="69">
                  <c:v>43926</c:v>
                </c:pt>
                <c:pt idx="70">
                  <c:v>43933</c:v>
                </c:pt>
                <c:pt idx="71">
                  <c:v>43940</c:v>
                </c:pt>
                <c:pt idx="72">
                  <c:v>43947</c:v>
                </c:pt>
                <c:pt idx="73">
                  <c:v>43954</c:v>
                </c:pt>
                <c:pt idx="74">
                  <c:v>43961</c:v>
                </c:pt>
                <c:pt idx="75">
                  <c:v>43968</c:v>
                </c:pt>
                <c:pt idx="76">
                  <c:v>43975</c:v>
                </c:pt>
                <c:pt idx="77">
                  <c:v>43982</c:v>
                </c:pt>
                <c:pt idx="78">
                  <c:v>43989</c:v>
                </c:pt>
                <c:pt idx="79">
                  <c:v>43996</c:v>
                </c:pt>
                <c:pt idx="80">
                  <c:v>44003</c:v>
                </c:pt>
                <c:pt idx="81">
                  <c:v>44010</c:v>
                </c:pt>
                <c:pt idx="82">
                  <c:v>44017</c:v>
                </c:pt>
                <c:pt idx="83">
                  <c:v>44024</c:v>
                </c:pt>
                <c:pt idx="84">
                  <c:v>44031</c:v>
                </c:pt>
                <c:pt idx="85">
                  <c:v>44038</c:v>
                </c:pt>
                <c:pt idx="86">
                  <c:v>44045</c:v>
                </c:pt>
                <c:pt idx="87">
                  <c:v>44052</c:v>
                </c:pt>
                <c:pt idx="88">
                  <c:v>44059</c:v>
                </c:pt>
                <c:pt idx="89">
                  <c:v>44066</c:v>
                </c:pt>
                <c:pt idx="90">
                  <c:v>44073</c:v>
                </c:pt>
                <c:pt idx="91">
                  <c:v>44080</c:v>
                </c:pt>
                <c:pt idx="92">
                  <c:v>44087</c:v>
                </c:pt>
                <c:pt idx="93">
                  <c:v>44094</c:v>
                </c:pt>
                <c:pt idx="94">
                  <c:v>44101</c:v>
                </c:pt>
                <c:pt idx="95">
                  <c:v>44108</c:v>
                </c:pt>
                <c:pt idx="96">
                  <c:v>44115</c:v>
                </c:pt>
                <c:pt idx="97">
                  <c:v>44122</c:v>
                </c:pt>
                <c:pt idx="98">
                  <c:v>44129</c:v>
                </c:pt>
                <c:pt idx="99">
                  <c:v>44136</c:v>
                </c:pt>
                <c:pt idx="100">
                  <c:v>44143</c:v>
                </c:pt>
                <c:pt idx="101">
                  <c:v>44150</c:v>
                </c:pt>
                <c:pt idx="102">
                  <c:v>44157</c:v>
                </c:pt>
                <c:pt idx="103">
                  <c:v>44164</c:v>
                </c:pt>
                <c:pt idx="104">
                  <c:v>44171</c:v>
                </c:pt>
                <c:pt idx="105">
                  <c:v>44178</c:v>
                </c:pt>
                <c:pt idx="106">
                  <c:v>44185</c:v>
                </c:pt>
                <c:pt idx="107">
                  <c:v>44192</c:v>
                </c:pt>
                <c:pt idx="108">
                  <c:v>44199</c:v>
                </c:pt>
                <c:pt idx="109">
                  <c:v>44206</c:v>
                </c:pt>
                <c:pt idx="110">
                  <c:v>44213</c:v>
                </c:pt>
                <c:pt idx="111">
                  <c:v>44220</c:v>
                </c:pt>
                <c:pt idx="112">
                  <c:v>44227</c:v>
                </c:pt>
                <c:pt idx="113">
                  <c:v>44234</c:v>
                </c:pt>
                <c:pt idx="114">
                  <c:v>44241</c:v>
                </c:pt>
                <c:pt idx="115">
                  <c:v>44248</c:v>
                </c:pt>
                <c:pt idx="116">
                  <c:v>44255</c:v>
                </c:pt>
                <c:pt idx="117">
                  <c:v>44262</c:v>
                </c:pt>
                <c:pt idx="118">
                  <c:v>44269</c:v>
                </c:pt>
                <c:pt idx="119">
                  <c:v>44276</c:v>
                </c:pt>
                <c:pt idx="120">
                  <c:v>44283</c:v>
                </c:pt>
                <c:pt idx="121">
                  <c:v>44290</c:v>
                </c:pt>
                <c:pt idx="122">
                  <c:v>44297</c:v>
                </c:pt>
                <c:pt idx="123">
                  <c:v>44304</c:v>
                </c:pt>
                <c:pt idx="124">
                  <c:v>44311</c:v>
                </c:pt>
                <c:pt idx="125">
                  <c:v>44318</c:v>
                </c:pt>
                <c:pt idx="126">
                  <c:v>44325</c:v>
                </c:pt>
                <c:pt idx="127">
                  <c:v>44332</c:v>
                </c:pt>
                <c:pt idx="128">
                  <c:v>44339</c:v>
                </c:pt>
                <c:pt idx="129">
                  <c:v>44346</c:v>
                </c:pt>
                <c:pt idx="130">
                  <c:v>44353</c:v>
                </c:pt>
                <c:pt idx="131">
                  <c:v>44360</c:v>
                </c:pt>
                <c:pt idx="132">
                  <c:v>44367</c:v>
                </c:pt>
                <c:pt idx="133">
                  <c:v>44374</c:v>
                </c:pt>
                <c:pt idx="134">
                  <c:v>44381</c:v>
                </c:pt>
                <c:pt idx="135">
                  <c:v>44388</c:v>
                </c:pt>
                <c:pt idx="136">
                  <c:v>44395</c:v>
                </c:pt>
                <c:pt idx="137">
                  <c:v>44402</c:v>
                </c:pt>
                <c:pt idx="138">
                  <c:v>44409</c:v>
                </c:pt>
                <c:pt idx="139">
                  <c:v>44416</c:v>
                </c:pt>
                <c:pt idx="140">
                  <c:v>44423</c:v>
                </c:pt>
                <c:pt idx="141">
                  <c:v>44430</c:v>
                </c:pt>
                <c:pt idx="142">
                  <c:v>44437</c:v>
                </c:pt>
                <c:pt idx="143">
                  <c:v>44444</c:v>
                </c:pt>
                <c:pt idx="144">
                  <c:v>44451</c:v>
                </c:pt>
                <c:pt idx="145">
                  <c:v>44458</c:v>
                </c:pt>
                <c:pt idx="146">
                  <c:v>44465</c:v>
                </c:pt>
                <c:pt idx="147">
                  <c:v>44472</c:v>
                </c:pt>
                <c:pt idx="148">
                  <c:v>44479</c:v>
                </c:pt>
                <c:pt idx="149">
                  <c:v>44486</c:v>
                </c:pt>
                <c:pt idx="150">
                  <c:v>44493</c:v>
                </c:pt>
                <c:pt idx="151">
                  <c:v>44500</c:v>
                </c:pt>
                <c:pt idx="152">
                  <c:v>44507</c:v>
                </c:pt>
                <c:pt idx="153">
                  <c:v>44514</c:v>
                </c:pt>
                <c:pt idx="154">
                  <c:v>44521</c:v>
                </c:pt>
                <c:pt idx="155">
                  <c:v>44528</c:v>
                </c:pt>
                <c:pt idx="156">
                  <c:v>44535</c:v>
                </c:pt>
                <c:pt idx="157">
                  <c:v>44542</c:v>
                </c:pt>
                <c:pt idx="158">
                  <c:v>44549</c:v>
                </c:pt>
                <c:pt idx="159">
                  <c:v>44556</c:v>
                </c:pt>
                <c:pt idx="160">
                  <c:v>44563</c:v>
                </c:pt>
                <c:pt idx="161">
                  <c:v>44570</c:v>
                </c:pt>
                <c:pt idx="162">
                  <c:v>44577</c:v>
                </c:pt>
                <c:pt idx="163">
                  <c:v>44584</c:v>
                </c:pt>
                <c:pt idx="164">
                  <c:v>44591</c:v>
                </c:pt>
                <c:pt idx="165">
                  <c:v>44598</c:v>
                </c:pt>
                <c:pt idx="166">
                  <c:v>44605</c:v>
                </c:pt>
                <c:pt idx="167">
                  <c:v>44612</c:v>
                </c:pt>
                <c:pt idx="168">
                  <c:v>44619</c:v>
                </c:pt>
                <c:pt idx="169">
                  <c:v>44626</c:v>
                </c:pt>
                <c:pt idx="170">
                  <c:v>44633</c:v>
                </c:pt>
                <c:pt idx="171">
                  <c:v>44640</c:v>
                </c:pt>
                <c:pt idx="172">
                  <c:v>44647</c:v>
                </c:pt>
                <c:pt idx="173">
                  <c:v>44654</c:v>
                </c:pt>
                <c:pt idx="174">
                  <c:v>44661</c:v>
                </c:pt>
                <c:pt idx="175">
                  <c:v>44668</c:v>
                </c:pt>
                <c:pt idx="176">
                  <c:v>44675</c:v>
                </c:pt>
                <c:pt idx="177">
                  <c:v>44682</c:v>
                </c:pt>
                <c:pt idx="178">
                  <c:v>44689</c:v>
                </c:pt>
                <c:pt idx="179">
                  <c:v>44696</c:v>
                </c:pt>
                <c:pt idx="180">
                  <c:v>44703</c:v>
                </c:pt>
                <c:pt idx="181">
                  <c:v>44710</c:v>
                </c:pt>
                <c:pt idx="182">
                  <c:v>44717</c:v>
                </c:pt>
                <c:pt idx="183">
                  <c:v>44724</c:v>
                </c:pt>
                <c:pt idx="184">
                  <c:v>44731</c:v>
                </c:pt>
                <c:pt idx="185">
                  <c:v>44738</c:v>
                </c:pt>
                <c:pt idx="186">
                  <c:v>44745</c:v>
                </c:pt>
                <c:pt idx="187">
                  <c:v>44752</c:v>
                </c:pt>
                <c:pt idx="188">
                  <c:v>44759</c:v>
                </c:pt>
                <c:pt idx="189">
                  <c:v>44766</c:v>
                </c:pt>
                <c:pt idx="190">
                  <c:v>44773</c:v>
                </c:pt>
                <c:pt idx="191">
                  <c:v>44780</c:v>
                </c:pt>
                <c:pt idx="192">
                  <c:v>44787</c:v>
                </c:pt>
                <c:pt idx="193">
                  <c:v>44794</c:v>
                </c:pt>
                <c:pt idx="194">
                  <c:v>44801</c:v>
                </c:pt>
                <c:pt idx="195">
                  <c:v>44808</c:v>
                </c:pt>
                <c:pt idx="196">
                  <c:v>44815</c:v>
                </c:pt>
                <c:pt idx="197">
                  <c:v>44822</c:v>
                </c:pt>
                <c:pt idx="198">
                  <c:v>44829</c:v>
                </c:pt>
                <c:pt idx="199">
                  <c:v>44836</c:v>
                </c:pt>
                <c:pt idx="200">
                  <c:v>44843</c:v>
                </c:pt>
                <c:pt idx="201">
                  <c:v>44850</c:v>
                </c:pt>
                <c:pt idx="202">
                  <c:v>44857</c:v>
                </c:pt>
                <c:pt idx="203">
                  <c:v>44864</c:v>
                </c:pt>
                <c:pt idx="204">
                  <c:v>44871</c:v>
                </c:pt>
                <c:pt idx="205">
                  <c:v>44878</c:v>
                </c:pt>
                <c:pt idx="206">
                  <c:v>44885</c:v>
                </c:pt>
                <c:pt idx="207">
                  <c:v>44892</c:v>
                </c:pt>
                <c:pt idx="208">
                  <c:v>44899</c:v>
                </c:pt>
                <c:pt idx="209">
                  <c:v>44906</c:v>
                </c:pt>
                <c:pt idx="210">
                  <c:v>44913</c:v>
                </c:pt>
              </c:numCache>
            </c:numRef>
          </c:cat>
          <c:val>
            <c:numRef>
              <c:f>'GDP_GROWTH EM'!$F$3:$F$213</c:f>
              <c:numCache>
                <c:formatCode>General</c:formatCode>
                <c:ptCount val="211"/>
                <c:pt idx="0">
                  <c:v>1.471173313326205</c:v>
                </c:pt>
                <c:pt idx="1">
                  <c:v>1.9238556745859421</c:v>
                </c:pt>
                <c:pt idx="2">
                  <c:v>1.8099941783729081</c:v>
                </c:pt>
                <c:pt idx="3">
                  <c:v>1.6093592567462141</c:v>
                </c:pt>
                <c:pt idx="4">
                  <c:v>0.67777574857497669</c:v>
                </c:pt>
                <c:pt idx="5">
                  <c:v>1.9422274455720001</c:v>
                </c:pt>
                <c:pt idx="6">
                  <c:v>1.518133298740443</c:v>
                </c:pt>
                <c:pt idx="7">
                  <c:v>2.1300765873146452</c:v>
                </c:pt>
                <c:pt idx="8">
                  <c:v>1.8836816489761361</c:v>
                </c:pt>
                <c:pt idx="9">
                  <c:v>0.28399158773663552</c:v>
                </c:pt>
                <c:pt idx="10">
                  <c:v>1.7323728418847191</c:v>
                </c:pt>
                <c:pt idx="11">
                  <c:v>1.925831339843709</c:v>
                </c:pt>
                <c:pt idx="12">
                  <c:v>3.0699993647591008</c:v>
                </c:pt>
                <c:pt idx="13">
                  <c:v>1.8552922736415249</c:v>
                </c:pt>
                <c:pt idx="14">
                  <c:v>1.6120604402861369</c:v>
                </c:pt>
                <c:pt idx="15">
                  <c:v>1.344485541644362</c:v>
                </c:pt>
                <c:pt idx="16">
                  <c:v>0.97148487384535742</c:v>
                </c:pt>
                <c:pt idx="17">
                  <c:v>1.5881902259253691</c:v>
                </c:pt>
                <c:pt idx="18">
                  <c:v>1.834332238717564</c:v>
                </c:pt>
                <c:pt idx="19">
                  <c:v>-0.19524204253638761</c:v>
                </c:pt>
                <c:pt idx="20">
                  <c:v>0.98724365610473463</c:v>
                </c:pt>
                <c:pt idx="21">
                  <c:v>2.667625910865921</c:v>
                </c:pt>
                <c:pt idx="22">
                  <c:v>0.54350767196631844</c:v>
                </c:pt>
                <c:pt idx="23">
                  <c:v>0.9655677984003439</c:v>
                </c:pt>
                <c:pt idx="24">
                  <c:v>3.811784503500109</c:v>
                </c:pt>
                <c:pt idx="25">
                  <c:v>2.1515015806630351</c:v>
                </c:pt>
                <c:pt idx="26">
                  <c:v>1.598363283168905</c:v>
                </c:pt>
                <c:pt idx="27">
                  <c:v>2.1696477100457581</c:v>
                </c:pt>
                <c:pt idx="28">
                  <c:v>1.746725709273808</c:v>
                </c:pt>
                <c:pt idx="29">
                  <c:v>1.032684745430273</c:v>
                </c:pt>
                <c:pt idx="30">
                  <c:v>1.2350752227213151</c:v>
                </c:pt>
                <c:pt idx="31">
                  <c:v>0.54029120775441886</c:v>
                </c:pt>
                <c:pt idx="32">
                  <c:v>2.4202824262106351</c:v>
                </c:pt>
                <c:pt idx="33">
                  <c:v>1.3418021280647059</c:v>
                </c:pt>
                <c:pt idx="34">
                  <c:v>2.3219158460698379</c:v>
                </c:pt>
                <c:pt idx="35">
                  <c:v>1.814995903453771</c:v>
                </c:pt>
                <c:pt idx="36">
                  <c:v>1.270829192633802</c:v>
                </c:pt>
                <c:pt idx="37">
                  <c:v>1.260538842056532</c:v>
                </c:pt>
                <c:pt idx="38">
                  <c:v>2.0338786610378108</c:v>
                </c:pt>
                <c:pt idx="39">
                  <c:v>2.427389090701443</c:v>
                </c:pt>
                <c:pt idx="40">
                  <c:v>0.66320914845014589</c:v>
                </c:pt>
                <c:pt idx="41">
                  <c:v>2.8178344493818419</c:v>
                </c:pt>
                <c:pt idx="42">
                  <c:v>1.240289221338331</c:v>
                </c:pt>
                <c:pt idx="43">
                  <c:v>0.84712184318080097</c:v>
                </c:pt>
                <c:pt idx="44">
                  <c:v>2.015897930043824</c:v>
                </c:pt>
                <c:pt idx="45">
                  <c:v>0.66871293599747139</c:v>
                </c:pt>
                <c:pt idx="46">
                  <c:v>2.3948853370417731</c:v>
                </c:pt>
                <c:pt idx="47">
                  <c:v>1.2291989416723921</c:v>
                </c:pt>
                <c:pt idx="48">
                  <c:v>0.54873627591990737</c:v>
                </c:pt>
                <c:pt idx="49">
                  <c:v>2.39979304818592</c:v>
                </c:pt>
                <c:pt idx="50">
                  <c:v>2.8570943519663201</c:v>
                </c:pt>
                <c:pt idx="51">
                  <c:v>2.808372129835059</c:v>
                </c:pt>
                <c:pt idx="52">
                  <c:v>0.54474904002447122</c:v>
                </c:pt>
                <c:pt idx="53">
                  <c:v>1.79891391657091</c:v>
                </c:pt>
                <c:pt idx="54">
                  <c:v>1.0614156151505301</c:v>
                </c:pt>
                <c:pt idx="55">
                  <c:v>1.8153356987853899</c:v>
                </c:pt>
                <c:pt idx="56">
                  <c:v>2.6546747004453448</c:v>
                </c:pt>
                <c:pt idx="57">
                  <c:v>1.524098845029882</c:v>
                </c:pt>
                <c:pt idx="58">
                  <c:v>1.261335185335271</c:v>
                </c:pt>
                <c:pt idx="59">
                  <c:v>1.951418524815911</c:v>
                </c:pt>
                <c:pt idx="60">
                  <c:v>0.65012684323948045</c:v>
                </c:pt>
                <c:pt idx="61">
                  <c:v>2.3695403652481439</c:v>
                </c:pt>
                <c:pt idx="62">
                  <c:v>0.2549554104318571</c:v>
                </c:pt>
                <c:pt idx="63">
                  <c:v>0.25209882433259811</c:v>
                </c:pt>
                <c:pt idx="64">
                  <c:v>-1.1472362340818789</c:v>
                </c:pt>
                <c:pt idx="65">
                  <c:v>-0.5283566397332855</c:v>
                </c:pt>
                <c:pt idx="66">
                  <c:v>-0.274661895056109</c:v>
                </c:pt>
                <c:pt idx="67">
                  <c:v>-16.398998220855219</c:v>
                </c:pt>
                <c:pt idx="68">
                  <c:v>-22.156139655608001</c:v>
                </c:pt>
                <c:pt idx="69">
                  <c:v>-22.72122734954873</c:v>
                </c:pt>
                <c:pt idx="70">
                  <c:v>-22.654476549941879</c:v>
                </c:pt>
                <c:pt idx="71">
                  <c:v>-22.03134019584849</c:v>
                </c:pt>
                <c:pt idx="72">
                  <c:v>-20.865810637922749</c:v>
                </c:pt>
                <c:pt idx="73">
                  <c:v>-18.995760837980839</c:v>
                </c:pt>
                <c:pt idx="74">
                  <c:v>-20.793214286850361</c:v>
                </c:pt>
                <c:pt idx="75">
                  <c:v>-13.74694675218212</c:v>
                </c:pt>
                <c:pt idx="76">
                  <c:v>-14.714596440004231</c:v>
                </c:pt>
                <c:pt idx="77">
                  <c:v>-11.646929071742219</c:v>
                </c:pt>
                <c:pt idx="78">
                  <c:v>-10.41051359897947</c:v>
                </c:pt>
                <c:pt idx="79">
                  <c:v>-10.049900556404159</c:v>
                </c:pt>
                <c:pt idx="80">
                  <c:v>-10.85766253047847</c:v>
                </c:pt>
                <c:pt idx="81">
                  <c:v>-10.002310146958211</c:v>
                </c:pt>
                <c:pt idx="82">
                  <c:v>-11.045915737521311</c:v>
                </c:pt>
                <c:pt idx="83">
                  <c:v>-7.6349092415705027</c:v>
                </c:pt>
                <c:pt idx="84">
                  <c:v>-9.744448170930669</c:v>
                </c:pt>
                <c:pt idx="85">
                  <c:v>-8.5611949661494666</c:v>
                </c:pt>
                <c:pt idx="86">
                  <c:v>-7.3375105359350332</c:v>
                </c:pt>
                <c:pt idx="87">
                  <c:v>-4.1748413970631306</c:v>
                </c:pt>
                <c:pt idx="88">
                  <c:v>-4.7952164478687322</c:v>
                </c:pt>
                <c:pt idx="89">
                  <c:v>-3.226863608707863</c:v>
                </c:pt>
                <c:pt idx="90">
                  <c:v>-1.040708808415002</c:v>
                </c:pt>
                <c:pt idx="91">
                  <c:v>-3.089339607626219</c:v>
                </c:pt>
                <c:pt idx="92">
                  <c:v>-3.920884142297933</c:v>
                </c:pt>
                <c:pt idx="93">
                  <c:v>-3.9327240892815589</c:v>
                </c:pt>
                <c:pt idx="94">
                  <c:v>-3.07822988813317</c:v>
                </c:pt>
                <c:pt idx="95">
                  <c:v>-1.680981255787154</c:v>
                </c:pt>
                <c:pt idx="96">
                  <c:v>-3.4241467892421258</c:v>
                </c:pt>
                <c:pt idx="97">
                  <c:v>-2.6467496373839858</c:v>
                </c:pt>
                <c:pt idx="98">
                  <c:v>-3.199471515247057</c:v>
                </c:pt>
                <c:pt idx="99">
                  <c:v>0.29648065995528061</c:v>
                </c:pt>
                <c:pt idx="100">
                  <c:v>-2.4152140028642388</c:v>
                </c:pt>
                <c:pt idx="101">
                  <c:v>-2.8736864685229779</c:v>
                </c:pt>
                <c:pt idx="102">
                  <c:v>-2.4820871022157451</c:v>
                </c:pt>
                <c:pt idx="103">
                  <c:v>-3.9566570571473991</c:v>
                </c:pt>
                <c:pt idx="104">
                  <c:v>-1.649954314699307</c:v>
                </c:pt>
                <c:pt idx="105">
                  <c:v>-1.15886578896756</c:v>
                </c:pt>
                <c:pt idx="106">
                  <c:v>-0.83986670382015516</c:v>
                </c:pt>
                <c:pt idx="107">
                  <c:v>-5.3442546622288951</c:v>
                </c:pt>
                <c:pt idx="108">
                  <c:v>-6.3846327559051614</c:v>
                </c:pt>
                <c:pt idx="109">
                  <c:v>-6.8907725035570948</c:v>
                </c:pt>
                <c:pt idx="110">
                  <c:v>-5.8743556612504033</c:v>
                </c:pt>
                <c:pt idx="111">
                  <c:v>-3.813388490548197</c:v>
                </c:pt>
                <c:pt idx="112">
                  <c:v>-1.8535351761480521</c:v>
                </c:pt>
                <c:pt idx="113">
                  <c:v>-2.131512722828306</c:v>
                </c:pt>
                <c:pt idx="114">
                  <c:v>-1.310655882322403</c:v>
                </c:pt>
                <c:pt idx="115">
                  <c:v>-0.53740178828528218</c:v>
                </c:pt>
                <c:pt idx="116">
                  <c:v>-0.94736655392461411</c:v>
                </c:pt>
                <c:pt idx="117">
                  <c:v>2.1925337328585051</c:v>
                </c:pt>
                <c:pt idx="118">
                  <c:v>5.2031281372855762</c:v>
                </c:pt>
                <c:pt idx="119">
                  <c:v>11.603247693232561</c:v>
                </c:pt>
                <c:pt idx="120">
                  <c:v>18.814894719304441</c:v>
                </c:pt>
                <c:pt idx="121">
                  <c:v>19.295439448884949</c:v>
                </c:pt>
                <c:pt idx="122">
                  <c:v>19.907302030739661</c:v>
                </c:pt>
                <c:pt idx="123">
                  <c:v>21.39643511099063</c:v>
                </c:pt>
                <c:pt idx="124">
                  <c:v>20.457453826334991</c:v>
                </c:pt>
                <c:pt idx="125">
                  <c:v>19.36833461369562</c:v>
                </c:pt>
                <c:pt idx="126">
                  <c:v>18.954993636187901</c:v>
                </c:pt>
                <c:pt idx="127">
                  <c:v>16.358833574983692</c:v>
                </c:pt>
                <c:pt idx="128">
                  <c:v>14.962715619810149</c:v>
                </c:pt>
                <c:pt idx="129">
                  <c:v>11.153574769408401</c:v>
                </c:pt>
                <c:pt idx="130">
                  <c:v>10.008782493691861</c:v>
                </c:pt>
                <c:pt idx="131">
                  <c:v>7.8864010511830429</c:v>
                </c:pt>
                <c:pt idx="132">
                  <c:v>6.3049566548668619</c:v>
                </c:pt>
                <c:pt idx="133">
                  <c:v>3.5104072120613758</c:v>
                </c:pt>
                <c:pt idx="134">
                  <c:v>4.0867835089871107</c:v>
                </c:pt>
                <c:pt idx="135">
                  <c:v>4.7797468834198087</c:v>
                </c:pt>
                <c:pt idx="136">
                  <c:v>5.8127999833500672</c:v>
                </c:pt>
                <c:pt idx="137">
                  <c:v>11.45238750084493</c:v>
                </c:pt>
                <c:pt idx="138">
                  <c:v>9.7154831323569404</c:v>
                </c:pt>
                <c:pt idx="139">
                  <c:v>3.0124053590675151</c:v>
                </c:pt>
                <c:pt idx="140">
                  <c:v>4.7250395033236199</c:v>
                </c:pt>
                <c:pt idx="141">
                  <c:v>3.6648836845248289</c:v>
                </c:pt>
                <c:pt idx="142">
                  <c:v>1.914940725837091</c:v>
                </c:pt>
                <c:pt idx="143">
                  <c:v>2.469599828664609</c:v>
                </c:pt>
                <c:pt idx="144">
                  <c:v>1.500783163526813</c:v>
                </c:pt>
                <c:pt idx="145">
                  <c:v>3.8697676209869361</c:v>
                </c:pt>
                <c:pt idx="146">
                  <c:v>1.929185222071065</c:v>
                </c:pt>
                <c:pt idx="147">
                  <c:v>1.260189865701772</c:v>
                </c:pt>
                <c:pt idx="148">
                  <c:v>2.8708822822083389</c:v>
                </c:pt>
                <c:pt idx="149">
                  <c:v>3.293444932306385</c:v>
                </c:pt>
                <c:pt idx="150">
                  <c:v>2.4322915354393739</c:v>
                </c:pt>
                <c:pt idx="151">
                  <c:v>0.45827856667268918</c:v>
                </c:pt>
                <c:pt idx="152">
                  <c:v>0.82676827171655698</c:v>
                </c:pt>
                <c:pt idx="153">
                  <c:v>2.8003951372221492</c:v>
                </c:pt>
                <c:pt idx="154">
                  <c:v>3.133461927311858</c:v>
                </c:pt>
                <c:pt idx="155">
                  <c:v>4.2345808752617096</c:v>
                </c:pt>
                <c:pt idx="156">
                  <c:v>2.0927827990734258</c:v>
                </c:pt>
                <c:pt idx="157">
                  <c:v>1.7360039919159811</c:v>
                </c:pt>
                <c:pt idx="158">
                  <c:v>3.023054646885484</c:v>
                </c:pt>
                <c:pt idx="159">
                  <c:v>8.8447320041375228</c:v>
                </c:pt>
                <c:pt idx="160">
                  <c:v>6.0255937110273976</c:v>
                </c:pt>
                <c:pt idx="161">
                  <c:v>6.4172587876039531</c:v>
                </c:pt>
                <c:pt idx="162">
                  <c:v>5.0362385357515169</c:v>
                </c:pt>
                <c:pt idx="163">
                  <c:v>4.6426998014786136</c:v>
                </c:pt>
                <c:pt idx="164">
                  <c:v>2.948609059867084</c:v>
                </c:pt>
                <c:pt idx="165">
                  <c:v>2.5159843664851191</c:v>
                </c:pt>
                <c:pt idx="166">
                  <c:v>3.2873351836889841</c:v>
                </c:pt>
                <c:pt idx="167">
                  <c:v>5.0998382299512421</c:v>
                </c:pt>
                <c:pt idx="168">
                  <c:v>5.0750688795257703</c:v>
                </c:pt>
                <c:pt idx="169">
                  <c:v>2.9836112168632871</c:v>
                </c:pt>
                <c:pt idx="170">
                  <c:v>5.7678250172147516</c:v>
                </c:pt>
                <c:pt idx="171">
                  <c:v>5.2924410304942011</c:v>
                </c:pt>
                <c:pt idx="172">
                  <c:v>4.2042155118688438</c:v>
                </c:pt>
                <c:pt idx="173">
                  <c:v>3.8920495483102999</c:v>
                </c:pt>
                <c:pt idx="174">
                  <c:v>4.1775148972882068</c:v>
                </c:pt>
                <c:pt idx="175">
                  <c:v>1.2034339601375621</c:v>
                </c:pt>
                <c:pt idx="176">
                  <c:v>1.031926964545365</c:v>
                </c:pt>
                <c:pt idx="177">
                  <c:v>1.1286877490353371</c:v>
                </c:pt>
                <c:pt idx="178">
                  <c:v>0.73147332128651921</c:v>
                </c:pt>
                <c:pt idx="179">
                  <c:v>1.3719279481302511</c:v>
                </c:pt>
                <c:pt idx="180">
                  <c:v>1.8513615290986309</c:v>
                </c:pt>
                <c:pt idx="181">
                  <c:v>2.5286228054173319</c:v>
                </c:pt>
                <c:pt idx="182">
                  <c:v>2.3897512392014888</c:v>
                </c:pt>
                <c:pt idx="183">
                  <c:v>1.404366419084238</c:v>
                </c:pt>
                <c:pt idx="184">
                  <c:v>1.0842156214433369</c:v>
                </c:pt>
                <c:pt idx="185">
                  <c:v>4.6784879364121634</c:v>
                </c:pt>
                <c:pt idx="186">
                  <c:v>6.3076379200694177</c:v>
                </c:pt>
                <c:pt idx="187">
                  <c:v>3.9443188987481399</c:v>
                </c:pt>
                <c:pt idx="188">
                  <c:v>2.6791354767473852</c:v>
                </c:pt>
                <c:pt idx="189">
                  <c:v>4.3809658808013774</c:v>
                </c:pt>
                <c:pt idx="190">
                  <c:v>3.6730733732973522</c:v>
                </c:pt>
                <c:pt idx="191">
                  <c:v>3.622467638422636</c:v>
                </c:pt>
                <c:pt idx="192">
                  <c:v>4.2450331253121556</c:v>
                </c:pt>
                <c:pt idx="193">
                  <c:v>4.7343458994476491</c:v>
                </c:pt>
                <c:pt idx="194">
                  <c:v>3.7647497646822301</c:v>
                </c:pt>
                <c:pt idx="195">
                  <c:v>4.053893576340089</c:v>
                </c:pt>
                <c:pt idx="196">
                  <c:v>2.7600323964417059</c:v>
                </c:pt>
                <c:pt idx="197">
                  <c:v>1.679431613614496</c:v>
                </c:pt>
                <c:pt idx="198">
                  <c:v>1.9899491361225159</c:v>
                </c:pt>
                <c:pt idx="199">
                  <c:v>4.23413028915009</c:v>
                </c:pt>
                <c:pt idx="200">
                  <c:v>2.463953627293956</c:v>
                </c:pt>
                <c:pt idx="201">
                  <c:v>1.7085439822810591</c:v>
                </c:pt>
                <c:pt idx="202">
                  <c:v>1.7412836899376949</c:v>
                </c:pt>
                <c:pt idx="203">
                  <c:v>3.8884697558021202</c:v>
                </c:pt>
                <c:pt idx="204">
                  <c:v>3.4481212573655871</c:v>
                </c:pt>
                <c:pt idx="205">
                  <c:v>2.008229802482596</c:v>
                </c:pt>
                <c:pt idx="206">
                  <c:v>1.5285545058547481</c:v>
                </c:pt>
                <c:pt idx="207">
                  <c:v>1.8017342691156031</c:v>
                </c:pt>
                <c:pt idx="208">
                  <c:v>3.4560480636059681</c:v>
                </c:pt>
                <c:pt idx="209">
                  <c:v>2.599421177161326</c:v>
                </c:pt>
                <c:pt idx="210">
                  <c:v>3.7141543269400148</c:v>
                </c:pt>
              </c:numCache>
            </c:numRef>
          </c:val>
          <c:smooth val="0"/>
          <c:extLst>
            <c:ext xmlns:c16="http://schemas.microsoft.com/office/drawing/2014/chart" uri="{C3380CC4-5D6E-409C-BE32-E72D297353CC}">
              <c16:uniqueId val="{0000000E-6F78-4BE9-ADB6-7CD60940B020}"/>
            </c:ext>
          </c:extLst>
        </c:ser>
        <c:dLbls>
          <c:showLegendKey val="0"/>
          <c:showVal val="0"/>
          <c:showCatName val="0"/>
          <c:showSerName val="0"/>
          <c:showPercent val="0"/>
          <c:showBubbleSize val="0"/>
        </c:dLbls>
        <c:smooth val="0"/>
        <c:axId val="374983536"/>
        <c:axId val="1216659016"/>
      </c:lineChart>
      <c:dateAx>
        <c:axId val="374983536"/>
        <c:scaling>
          <c:orientation val="minMax"/>
          <c:min val="44197"/>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dateAx>
      <c:valAx>
        <c:axId val="1216659016"/>
        <c:scaling>
          <c:orientation val="minMax"/>
          <c:max val="25"/>
          <c:min val="-10"/>
        </c:scaling>
        <c:delete val="0"/>
        <c:axPos val="l"/>
        <c:majorGridlines>
          <c:spPr>
            <a:ln w="9525" cap="flat" cmpd="sng" algn="ctr">
              <a:solidFill>
                <a:schemeClr val="accent2"/>
              </a:solidFill>
              <a:prstDash val="dash"/>
              <a:round/>
            </a:ln>
            <a:effectLst/>
          </c:spPr>
        </c:majorGridlines>
        <c:numFmt formatCode="#,##0_);\(#,##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valAx>
      <c:spPr>
        <a:noFill/>
        <a:ln>
          <a:noFill/>
        </a:ln>
        <a:effectLst/>
      </c:spPr>
    </c:plotArea>
    <c:legend>
      <c:legendPos val="b"/>
      <c:layout>
        <c:manualLayout>
          <c:xMode val="edge"/>
          <c:yMode val="edge"/>
          <c:x val="4.6989400790982766E-2"/>
          <c:y val="0.86144181884640103"/>
          <c:w val="0.94260690641974587"/>
          <c:h val="0.11293475340477181"/>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98189894031795E-2"/>
          <c:y val="9.0931533007274828E-2"/>
          <c:w val="0.89407635439671684"/>
          <c:h val="0.73351799812408947"/>
        </c:manualLayout>
      </c:layout>
      <c:scatterChart>
        <c:scatterStyle val="lineMarker"/>
        <c:varyColors val="0"/>
        <c:ser>
          <c:idx val="0"/>
          <c:order val="0"/>
          <c:tx>
            <c:strRef>
              <c:f>'FR BC'!$B$1</c:f>
              <c:strCache>
                <c:ptCount val="1"/>
                <c:pt idx="0">
                  <c:v>Unemployment rate</c:v>
                </c:pt>
              </c:strCache>
            </c:strRef>
          </c:tx>
          <c:spPr>
            <a:ln w="19050" cap="rnd">
              <a:solidFill>
                <a:schemeClr val="accent6"/>
              </a:solidFill>
              <a:round/>
            </a:ln>
            <a:effectLst/>
          </c:spPr>
          <c:marker>
            <c:symbol val="diamond"/>
            <c:size val="5"/>
            <c:spPr>
              <a:solidFill>
                <a:schemeClr val="accent6"/>
              </a:solidFill>
              <a:ln w="9525">
                <a:solidFill>
                  <a:schemeClr val="bg1"/>
                </a:solidFill>
              </a:ln>
              <a:effectLst/>
            </c:spPr>
          </c:marker>
          <c:dLbls>
            <c:dLbl>
              <c:idx val="0"/>
              <c:tx>
                <c:rich>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fld id="{06452CDD-B21A-4C16-9DFC-7B58EC89E7DA}" type="CELLRANGE">
                      <a:rPr lang="en-US"/>
                      <a:pPr>
                        <a:defRPr/>
                      </a:pPr>
                      <a:t>[CELLRANGE]</a:t>
                    </a:fld>
                    <a:endParaRPr lang="en-US"/>
                  </a:p>
                </c:rich>
              </c:tx>
              <c:spPr>
                <a:noFill/>
                <a:ln>
                  <a:solidFill>
                    <a:srgbClr val="C00000"/>
                  </a:solid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0-A1DB-4B6B-ABD6-D2934A5F9580}"/>
                </c:ext>
              </c:extLst>
            </c:dLbl>
            <c:dLbl>
              <c:idx val="1"/>
              <c:delete val="1"/>
              <c:extLst>
                <c:ext xmlns:c15="http://schemas.microsoft.com/office/drawing/2012/chart" uri="{CE6537A1-D6FC-4f65-9D91-7224C49458BB}"/>
                <c:ext xmlns:c16="http://schemas.microsoft.com/office/drawing/2014/chart" uri="{C3380CC4-5D6E-409C-BE32-E72D297353CC}">
                  <c16:uniqueId val="{00000001-A1DB-4B6B-ABD6-D2934A5F9580}"/>
                </c:ext>
              </c:extLst>
            </c:dLbl>
            <c:dLbl>
              <c:idx val="2"/>
              <c:delete val="1"/>
              <c:extLst>
                <c:ext xmlns:c15="http://schemas.microsoft.com/office/drawing/2012/chart" uri="{CE6537A1-D6FC-4f65-9D91-7224C49458BB}"/>
                <c:ext xmlns:c16="http://schemas.microsoft.com/office/drawing/2014/chart" uri="{C3380CC4-5D6E-409C-BE32-E72D297353CC}">
                  <c16:uniqueId val="{00000002-A1DB-4B6B-ABD6-D2934A5F9580}"/>
                </c:ext>
              </c:extLst>
            </c:dLbl>
            <c:dLbl>
              <c:idx val="3"/>
              <c:delete val="1"/>
              <c:extLst>
                <c:ext xmlns:c15="http://schemas.microsoft.com/office/drawing/2012/chart" uri="{CE6537A1-D6FC-4f65-9D91-7224C49458BB}"/>
                <c:ext xmlns:c16="http://schemas.microsoft.com/office/drawing/2014/chart" uri="{C3380CC4-5D6E-409C-BE32-E72D297353CC}">
                  <c16:uniqueId val="{00000003-A1DB-4B6B-ABD6-D2934A5F9580}"/>
                </c:ext>
              </c:extLst>
            </c:dLbl>
            <c:dLbl>
              <c:idx val="4"/>
              <c:delete val="1"/>
              <c:extLst>
                <c:ext xmlns:c15="http://schemas.microsoft.com/office/drawing/2012/chart" uri="{CE6537A1-D6FC-4f65-9D91-7224C49458BB}"/>
                <c:ext xmlns:c16="http://schemas.microsoft.com/office/drawing/2014/chart" uri="{C3380CC4-5D6E-409C-BE32-E72D297353CC}">
                  <c16:uniqueId val="{00000004-A1DB-4B6B-ABD6-D2934A5F9580}"/>
                </c:ext>
              </c:extLst>
            </c:dLbl>
            <c:dLbl>
              <c:idx val="5"/>
              <c:delete val="1"/>
              <c:extLst>
                <c:ext xmlns:c15="http://schemas.microsoft.com/office/drawing/2012/chart" uri="{CE6537A1-D6FC-4f65-9D91-7224C49458BB}"/>
                <c:ext xmlns:c16="http://schemas.microsoft.com/office/drawing/2014/chart" uri="{C3380CC4-5D6E-409C-BE32-E72D297353CC}">
                  <c16:uniqueId val="{00000005-A1DB-4B6B-ABD6-D2934A5F9580}"/>
                </c:ext>
              </c:extLst>
            </c:dLbl>
            <c:dLbl>
              <c:idx val="6"/>
              <c:delete val="1"/>
              <c:extLst>
                <c:ext xmlns:c15="http://schemas.microsoft.com/office/drawing/2012/chart" uri="{CE6537A1-D6FC-4f65-9D91-7224C49458BB}"/>
                <c:ext xmlns:c16="http://schemas.microsoft.com/office/drawing/2014/chart" uri="{C3380CC4-5D6E-409C-BE32-E72D297353CC}">
                  <c16:uniqueId val="{00000006-A1DB-4B6B-ABD6-D2934A5F9580}"/>
                </c:ext>
              </c:extLst>
            </c:dLbl>
            <c:dLbl>
              <c:idx val="7"/>
              <c:tx>
                <c:rich>
                  <a:bodyPr/>
                  <a:lstStyle/>
                  <a:p>
                    <a:fld id="{AF88F913-D901-4398-90A7-FBAFF6AE53D8}" type="CELLRANGE">
                      <a:rPr lang="en-US"/>
                      <a:pPr/>
                      <a:t>[CELLRANGE]</a:t>
                    </a:fld>
                    <a:endParaRPr lang="en-US"/>
                  </a:p>
                </c:rich>
              </c:tx>
              <c:dLblPos val="b"/>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7-A1DB-4B6B-ABD6-D2934A5F9580}"/>
                </c:ext>
              </c:extLst>
            </c:dLbl>
            <c:dLbl>
              <c:idx val="8"/>
              <c:delete val="1"/>
              <c:extLst>
                <c:ext xmlns:c15="http://schemas.microsoft.com/office/drawing/2012/chart" uri="{CE6537A1-D6FC-4f65-9D91-7224C49458BB}"/>
                <c:ext xmlns:c16="http://schemas.microsoft.com/office/drawing/2014/chart" uri="{C3380CC4-5D6E-409C-BE32-E72D297353CC}">
                  <c16:uniqueId val="{00000008-A1DB-4B6B-ABD6-D2934A5F9580}"/>
                </c:ext>
              </c:extLst>
            </c:dLbl>
            <c:dLbl>
              <c:idx val="9"/>
              <c:delete val="1"/>
              <c:extLst>
                <c:ext xmlns:c15="http://schemas.microsoft.com/office/drawing/2012/chart" uri="{CE6537A1-D6FC-4f65-9D91-7224C49458BB}"/>
                <c:ext xmlns:c16="http://schemas.microsoft.com/office/drawing/2014/chart" uri="{C3380CC4-5D6E-409C-BE32-E72D297353CC}">
                  <c16:uniqueId val="{00000009-A1DB-4B6B-ABD6-D2934A5F9580}"/>
                </c:ext>
              </c:extLst>
            </c:dLbl>
            <c:dLbl>
              <c:idx val="10"/>
              <c:delete val="1"/>
              <c:extLst>
                <c:ext xmlns:c15="http://schemas.microsoft.com/office/drawing/2012/chart" uri="{CE6537A1-D6FC-4f65-9D91-7224C49458BB}"/>
                <c:ext xmlns:c16="http://schemas.microsoft.com/office/drawing/2014/chart" uri="{C3380CC4-5D6E-409C-BE32-E72D297353CC}">
                  <c16:uniqueId val="{0000000A-A1DB-4B6B-ABD6-D2934A5F9580}"/>
                </c:ext>
              </c:extLst>
            </c:dLbl>
            <c:dLbl>
              <c:idx val="11"/>
              <c:delete val="1"/>
              <c:extLst>
                <c:ext xmlns:c15="http://schemas.microsoft.com/office/drawing/2012/chart" uri="{CE6537A1-D6FC-4f65-9D91-7224C49458BB}"/>
                <c:ext xmlns:c16="http://schemas.microsoft.com/office/drawing/2014/chart" uri="{C3380CC4-5D6E-409C-BE32-E72D297353CC}">
                  <c16:uniqueId val="{0000000B-A1DB-4B6B-ABD6-D2934A5F9580}"/>
                </c:ext>
              </c:extLst>
            </c:dLbl>
            <c:dLbl>
              <c:idx val="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00C-A1DB-4B6B-ABD6-D2934A5F9580}"/>
                </c:ext>
              </c:extLst>
            </c:dLbl>
            <c:dLbl>
              <c:idx val="13"/>
              <c:tx>
                <c:rich>
                  <a:bodyPr/>
                  <a:lstStyle/>
                  <a:p>
                    <a:fld id="{06F2458C-62D6-4D8E-B3B1-1358A997F7F6}" type="CELLRANGE">
                      <a:rPr lang="en-US"/>
                      <a:pPr/>
                      <a:t>[CELLRANGE]</a:t>
                    </a:fld>
                    <a:endParaRPr lang="en-US"/>
                  </a:p>
                </c:rich>
              </c:tx>
              <c:dLblPos val="l"/>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D-A1DB-4B6B-ABD6-D2934A5F9580}"/>
                </c:ext>
              </c:extLst>
            </c:dLbl>
            <c:dLbl>
              <c:idx val="14"/>
              <c:delete val="1"/>
              <c:extLst>
                <c:ext xmlns:c15="http://schemas.microsoft.com/office/drawing/2012/chart" uri="{CE6537A1-D6FC-4f65-9D91-7224C49458BB}"/>
                <c:ext xmlns:c16="http://schemas.microsoft.com/office/drawing/2014/chart" uri="{C3380CC4-5D6E-409C-BE32-E72D297353CC}">
                  <c16:uniqueId val="{0000000E-A1DB-4B6B-ABD6-D2934A5F9580}"/>
                </c:ext>
              </c:extLst>
            </c:dLbl>
            <c:dLbl>
              <c:idx val="15"/>
              <c:delete val="1"/>
              <c:extLst>
                <c:ext xmlns:c15="http://schemas.microsoft.com/office/drawing/2012/chart" uri="{CE6537A1-D6FC-4f65-9D91-7224C49458BB}"/>
                <c:ext xmlns:c16="http://schemas.microsoft.com/office/drawing/2014/chart" uri="{C3380CC4-5D6E-409C-BE32-E72D297353CC}">
                  <c16:uniqueId val="{0000000F-A1DB-4B6B-ABD6-D2934A5F9580}"/>
                </c:ext>
              </c:extLst>
            </c:dLbl>
            <c:dLbl>
              <c:idx val="16"/>
              <c:delete val="1"/>
              <c:extLst>
                <c:ext xmlns:c15="http://schemas.microsoft.com/office/drawing/2012/chart" uri="{CE6537A1-D6FC-4f65-9D91-7224C49458BB}"/>
                <c:ext xmlns:c16="http://schemas.microsoft.com/office/drawing/2014/chart" uri="{C3380CC4-5D6E-409C-BE32-E72D297353CC}">
                  <c16:uniqueId val="{00000010-A1DB-4B6B-ABD6-D2934A5F9580}"/>
                </c:ext>
              </c:extLst>
            </c:dLbl>
            <c:dLbl>
              <c:idx val="17"/>
              <c:tx>
                <c:rich>
                  <a:bodyPr/>
                  <a:lstStyle/>
                  <a:p>
                    <a:fld id="{4EF4F484-4335-4BF4-B8AF-A038B6D099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1-A1DB-4B6B-ABD6-D2934A5F9580}"/>
                </c:ext>
              </c:extLst>
            </c:dLbl>
            <c:dLbl>
              <c:idx val="18"/>
              <c:delete val="1"/>
              <c:extLst>
                <c:ext xmlns:c15="http://schemas.microsoft.com/office/drawing/2012/chart" uri="{CE6537A1-D6FC-4f65-9D91-7224C49458BB}"/>
                <c:ext xmlns:c16="http://schemas.microsoft.com/office/drawing/2014/chart" uri="{C3380CC4-5D6E-409C-BE32-E72D297353CC}">
                  <c16:uniqueId val="{00000012-A1DB-4B6B-ABD6-D2934A5F9580}"/>
                </c:ext>
              </c:extLst>
            </c:dLbl>
            <c:dLbl>
              <c:idx val="19"/>
              <c:delete val="1"/>
              <c:extLst>
                <c:ext xmlns:c15="http://schemas.microsoft.com/office/drawing/2012/chart" uri="{CE6537A1-D6FC-4f65-9D91-7224C49458BB}"/>
                <c:ext xmlns:c16="http://schemas.microsoft.com/office/drawing/2014/chart" uri="{C3380CC4-5D6E-409C-BE32-E72D297353CC}">
                  <c16:uniqueId val="{00000013-A1DB-4B6B-ABD6-D2934A5F9580}"/>
                </c:ext>
              </c:extLst>
            </c:dLbl>
            <c:dLbl>
              <c:idx val="20"/>
              <c:delete val="1"/>
              <c:extLst>
                <c:ext xmlns:c15="http://schemas.microsoft.com/office/drawing/2012/chart" uri="{CE6537A1-D6FC-4f65-9D91-7224C49458BB}"/>
                <c:ext xmlns:c16="http://schemas.microsoft.com/office/drawing/2014/chart" uri="{C3380CC4-5D6E-409C-BE32-E72D297353CC}">
                  <c16:uniqueId val="{00000014-A1DB-4B6B-ABD6-D2934A5F9580}"/>
                </c:ext>
              </c:extLst>
            </c:dLbl>
            <c:dLbl>
              <c:idx val="21"/>
              <c:delete val="1"/>
              <c:extLst>
                <c:ext xmlns:c15="http://schemas.microsoft.com/office/drawing/2012/chart" uri="{CE6537A1-D6FC-4f65-9D91-7224C49458BB}"/>
                <c:ext xmlns:c16="http://schemas.microsoft.com/office/drawing/2014/chart" uri="{C3380CC4-5D6E-409C-BE32-E72D297353CC}">
                  <c16:uniqueId val="{00000015-A1DB-4B6B-ABD6-D2934A5F9580}"/>
                </c:ext>
              </c:extLst>
            </c:dLbl>
            <c:dLbl>
              <c:idx val="22"/>
              <c:tx>
                <c:rich>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fld id="{38838CB1-56E1-47BA-BCD7-333B2C2E6608}" type="CELLRANGE">
                      <a:rPr lang="en-US"/>
                      <a:pPr>
                        <a:defRPr/>
                      </a:pPr>
                      <a:t>[CELLRANGE]</a:t>
                    </a:fld>
                    <a:endParaRPr lang="en-US"/>
                  </a:p>
                </c:rich>
              </c:tx>
              <c:spPr>
                <a:noFill/>
                <a:ln>
                  <a:solidFill>
                    <a:srgbClr val="C00000"/>
                  </a:solid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dLblPos val="l"/>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6-A1DB-4B6B-ABD6-D2934A5F9580}"/>
                </c:ext>
              </c:extLst>
            </c:dLbl>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xVal>
            <c:numRef>
              <c:f>'FR BC'!$B$171:$B$193</c:f>
              <c:numCache>
                <c:formatCode>General</c:formatCode>
                <c:ptCount val="23"/>
                <c:pt idx="0">
                  <c:v>9.6</c:v>
                </c:pt>
                <c:pt idx="1">
                  <c:v>9.5</c:v>
                </c:pt>
                <c:pt idx="2">
                  <c:v>9.5</c:v>
                </c:pt>
                <c:pt idx="3">
                  <c:v>9</c:v>
                </c:pt>
                <c:pt idx="4">
                  <c:v>9.3000000000000007</c:v>
                </c:pt>
                <c:pt idx="5">
                  <c:v>9.1</c:v>
                </c:pt>
                <c:pt idx="6">
                  <c:v>9</c:v>
                </c:pt>
                <c:pt idx="7">
                  <c:v>8.6999999999999993</c:v>
                </c:pt>
                <c:pt idx="8">
                  <c:v>8.6999999999999993</c:v>
                </c:pt>
                <c:pt idx="9">
                  <c:v>8.4</c:v>
                </c:pt>
                <c:pt idx="10">
                  <c:v>8.4</c:v>
                </c:pt>
                <c:pt idx="11">
                  <c:v>8.1999999999999993</c:v>
                </c:pt>
                <c:pt idx="12">
                  <c:v>7.9</c:v>
                </c:pt>
                <c:pt idx="13">
                  <c:v>7.1</c:v>
                </c:pt>
                <c:pt idx="14">
                  <c:v>9</c:v>
                </c:pt>
                <c:pt idx="15">
                  <c:v>8.1</c:v>
                </c:pt>
                <c:pt idx="16">
                  <c:v>8.1999999999999993</c:v>
                </c:pt>
                <c:pt idx="17">
                  <c:v>7.9</c:v>
                </c:pt>
                <c:pt idx="18">
                  <c:v>8</c:v>
                </c:pt>
                <c:pt idx="19">
                  <c:v>7.4</c:v>
                </c:pt>
                <c:pt idx="20">
                  <c:v>7.3</c:v>
                </c:pt>
                <c:pt idx="21">
                  <c:v>7.4</c:v>
                </c:pt>
                <c:pt idx="22">
                  <c:v>7.3</c:v>
                </c:pt>
              </c:numCache>
            </c:numRef>
          </c:xVal>
          <c:yVal>
            <c:numRef>
              <c:f>'FR BC'!$C$171:$C$193</c:f>
              <c:numCache>
                <c:formatCode>General</c:formatCode>
                <c:ptCount val="23"/>
                <c:pt idx="0">
                  <c:v>1</c:v>
                </c:pt>
                <c:pt idx="1">
                  <c:v>1.1000000000000001</c:v>
                </c:pt>
                <c:pt idx="2">
                  <c:v>1.2</c:v>
                </c:pt>
                <c:pt idx="3">
                  <c:v>1.2</c:v>
                </c:pt>
                <c:pt idx="4">
                  <c:v>1.2</c:v>
                </c:pt>
                <c:pt idx="5">
                  <c:v>1.2</c:v>
                </c:pt>
                <c:pt idx="6">
                  <c:v>1.2</c:v>
                </c:pt>
                <c:pt idx="7">
                  <c:v>1.3</c:v>
                </c:pt>
                <c:pt idx="8">
                  <c:v>1.3</c:v>
                </c:pt>
                <c:pt idx="9">
                  <c:v>1.3</c:v>
                </c:pt>
                <c:pt idx="10">
                  <c:v>1.4</c:v>
                </c:pt>
                <c:pt idx="11">
                  <c:v>1.4</c:v>
                </c:pt>
                <c:pt idx="13">
                  <c:v>1.5</c:v>
                </c:pt>
                <c:pt idx="14">
                  <c:v>1.4</c:v>
                </c:pt>
                <c:pt idx="15">
                  <c:v>1.3</c:v>
                </c:pt>
                <c:pt idx="16">
                  <c:v>1.5</c:v>
                </c:pt>
                <c:pt idx="17">
                  <c:v>1.9</c:v>
                </c:pt>
                <c:pt idx="18">
                  <c:v>2</c:v>
                </c:pt>
                <c:pt idx="19">
                  <c:v>2.2000000000000002</c:v>
                </c:pt>
                <c:pt idx="20">
                  <c:v>2.4</c:v>
                </c:pt>
                <c:pt idx="21">
                  <c:v>2.5</c:v>
                </c:pt>
                <c:pt idx="22">
                  <c:v>2.5</c:v>
                </c:pt>
              </c:numCache>
            </c:numRef>
          </c:yVal>
          <c:smooth val="0"/>
          <c:extLst>
            <c:ext xmlns:c15="http://schemas.microsoft.com/office/drawing/2012/chart" uri="{02D57815-91ED-43cb-92C2-25804820EDAC}">
              <c15:datalabelsRange>
                <c15:f>'FR BC'!$A$171:$A$193</c15:f>
                <c15:dlblRangeCache>
                  <c:ptCount val="23"/>
                  <c:pt idx="0">
                    <c:v>2017-Q1</c:v>
                  </c:pt>
                  <c:pt idx="1">
                    <c:v>2017-Q2</c:v>
                  </c:pt>
                  <c:pt idx="2">
                    <c:v>2017-Q3</c:v>
                  </c:pt>
                  <c:pt idx="3">
                    <c:v>2017-Q4</c:v>
                  </c:pt>
                  <c:pt idx="4">
                    <c:v>2018-Q1</c:v>
                  </c:pt>
                  <c:pt idx="5">
                    <c:v>2018-Q2</c:v>
                  </c:pt>
                  <c:pt idx="6">
                    <c:v>2018-Q3</c:v>
                  </c:pt>
                  <c:pt idx="7">
                    <c:v>2018-Q4</c:v>
                  </c:pt>
                  <c:pt idx="8">
                    <c:v>2019-Q1</c:v>
                  </c:pt>
                  <c:pt idx="9">
                    <c:v>2019-Q2</c:v>
                  </c:pt>
                  <c:pt idx="10">
                    <c:v>2019-Q3</c:v>
                  </c:pt>
                  <c:pt idx="11">
                    <c:v>2019-Q4</c:v>
                  </c:pt>
                  <c:pt idx="12">
                    <c:v>2020-Q1</c:v>
                  </c:pt>
                  <c:pt idx="13">
                    <c:v>2020-Q2</c:v>
                  </c:pt>
                  <c:pt idx="14">
                    <c:v>2020-Q3</c:v>
                  </c:pt>
                  <c:pt idx="15">
                    <c:v>2020-Q4</c:v>
                  </c:pt>
                  <c:pt idx="16">
                    <c:v>2021-Q1</c:v>
                  </c:pt>
                  <c:pt idx="17">
                    <c:v>2021-Q2</c:v>
                  </c:pt>
                  <c:pt idx="18">
                    <c:v>2021-Q3</c:v>
                  </c:pt>
                  <c:pt idx="19">
                    <c:v>2021-Q4</c:v>
                  </c:pt>
                  <c:pt idx="20">
                    <c:v>2022-Q1</c:v>
                  </c:pt>
                  <c:pt idx="21">
                    <c:v>2022-Q2</c:v>
                  </c:pt>
                  <c:pt idx="22">
                    <c:v>2022-Q3</c:v>
                  </c:pt>
                </c15:dlblRangeCache>
              </c15:datalabelsRange>
            </c:ext>
            <c:ext xmlns:c16="http://schemas.microsoft.com/office/drawing/2014/chart" uri="{C3380CC4-5D6E-409C-BE32-E72D297353CC}">
              <c16:uniqueId val="{00000017-A1DB-4B6B-ABD6-D2934A5F9580}"/>
            </c:ext>
          </c:extLst>
        </c:ser>
        <c:dLbls>
          <c:showLegendKey val="0"/>
          <c:showVal val="0"/>
          <c:showCatName val="0"/>
          <c:showSerName val="0"/>
          <c:showPercent val="0"/>
          <c:showBubbleSize val="0"/>
        </c:dLbls>
        <c:axId val="707544272"/>
        <c:axId val="707544928"/>
      </c:scatterChart>
      <c:valAx>
        <c:axId val="707544272"/>
        <c:scaling>
          <c:orientation val="minMax"/>
          <c:max val="10"/>
          <c:min val="6.5"/>
        </c:scaling>
        <c:delete val="0"/>
        <c:axPos val="b"/>
        <c:title>
          <c:tx>
            <c:rich>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a:t>Unemployment rate</a:t>
                </a:r>
              </a:p>
            </c:rich>
          </c:tx>
          <c:layout>
            <c:manualLayout>
              <c:xMode val="edge"/>
              <c:yMode val="edge"/>
              <c:x val="0.84321851234291778"/>
              <c:y val="0.89639719989403244"/>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title>
        <c:numFmt formatCode="#,##0.0" sourceLinked="0"/>
        <c:majorTickMark val="out"/>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crossAx val="707544928"/>
        <c:crosses val="autoZero"/>
        <c:crossBetween val="midCat"/>
        <c:majorUnit val="0.5"/>
      </c:valAx>
      <c:valAx>
        <c:axId val="707544928"/>
        <c:scaling>
          <c:orientation val="minMax"/>
          <c:min val="0.9"/>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a:t>Vacancy rate</a:t>
                </a:r>
              </a:p>
            </c:rich>
          </c:tx>
          <c:layout>
            <c:manualLayout>
              <c:xMode val="edge"/>
              <c:yMode val="edge"/>
              <c:x val="6.7368406162529376E-3"/>
              <c:y val="1.6464802399023506E-2"/>
            </c:manualLayout>
          </c:layout>
          <c:overlay val="0"/>
          <c:spPr>
            <a:noFill/>
            <a:ln>
              <a:noFill/>
            </a:ln>
            <a:effectLst/>
          </c:spPr>
          <c:txPr>
            <a:bodyPr rot="0" spcFirstLastPara="1" vertOverflow="ellipsis"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title>
        <c:numFmt formatCode="General" sourceLinked="1"/>
        <c:majorTickMark val="out"/>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crossAx val="707544272"/>
        <c:crosses val="autoZero"/>
        <c:crossBetween val="midCat"/>
        <c:majorUnit val="0.30000000000000004"/>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lumMod val="75000"/>
              <a:lumOff val="25000"/>
            </a:schemeClr>
          </a:solidFill>
          <a:latin typeface="Ubuntu Condensed" panose="020B0506030602030204" pitchFamily="34" charset="0"/>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3462242390488059E-2"/>
          <c:y val="4.9499397096525871E-2"/>
          <c:w val="0.83919029648101484"/>
          <c:h val="0.7817021416777552"/>
        </c:manualLayout>
      </c:layout>
      <c:lineChart>
        <c:grouping val="standard"/>
        <c:varyColors val="0"/>
        <c:ser>
          <c:idx val="0"/>
          <c:order val="0"/>
          <c:tx>
            <c:strRef>
              <c:f>Graph!$B$1</c:f>
              <c:strCache>
                <c:ptCount val="1"/>
                <c:pt idx="0">
                  <c:v>3-months moving average - Weighted overall</c:v>
                </c:pt>
              </c:strCache>
            </c:strRef>
          </c:tx>
          <c:spPr>
            <a:ln w="19050"/>
          </c:spPr>
          <c:marker>
            <c:symbol val="none"/>
          </c:marker>
          <c:dLbls>
            <c:dLbl>
              <c:idx val="46"/>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643-49D5-A7A6-A8723614F30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Graph!$A$2:$A$2000</c:f>
              <c:numCache>
                <c:formatCode>m/d/yyyy</c:formatCode>
                <c:ptCount val="1999"/>
                <c:pt idx="0">
                  <c:v>43466</c:v>
                </c:pt>
                <c:pt idx="1">
                  <c:v>43497</c:v>
                </c:pt>
                <c:pt idx="2">
                  <c:v>43525</c:v>
                </c:pt>
                <c:pt idx="3">
                  <c:v>43556</c:v>
                </c:pt>
                <c:pt idx="4">
                  <c:v>43586</c:v>
                </c:pt>
                <c:pt idx="5">
                  <c:v>43617</c:v>
                </c:pt>
                <c:pt idx="6">
                  <c:v>43647</c:v>
                </c:pt>
                <c:pt idx="7">
                  <c:v>43678</c:v>
                </c:pt>
                <c:pt idx="8">
                  <c:v>43709</c:v>
                </c:pt>
                <c:pt idx="9">
                  <c:v>43739</c:v>
                </c:pt>
                <c:pt idx="10">
                  <c:v>43770</c:v>
                </c:pt>
                <c:pt idx="11">
                  <c:v>43800</c:v>
                </c:pt>
                <c:pt idx="12">
                  <c:v>43831</c:v>
                </c:pt>
                <c:pt idx="13">
                  <c:v>43862</c:v>
                </c:pt>
                <c:pt idx="14">
                  <c:v>43891</c:v>
                </c:pt>
                <c:pt idx="15">
                  <c:v>43922</c:v>
                </c:pt>
                <c:pt idx="16">
                  <c:v>43952</c:v>
                </c:pt>
                <c:pt idx="17">
                  <c:v>43983</c:v>
                </c:pt>
                <c:pt idx="18">
                  <c:v>44013</c:v>
                </c:pt>
                <c:pt idx="19">
                  <c:v>44044</c:v>
                </c:pt>
                <c:pt idx="20">
                  <c:v>44075</c:v>
                </c:pt>
                <c:pt idx="21">
                  <c:v>44105</c:v>
                </c:pt>
                <c:pt idx="22">
                  <c:v>44136</c:v>
                </c:pt>
                <c:pt idx="23">
                  <c:v>44166</c:v>
                </c:pt>
                <c:pt idx="24">
                  <c:v>44197</c:v>
                </c:pt>
                <c:pt idx="25">
                  <c:v>44228</c:v>
                </c:pt>
                <c:pt idx="26">
                  <c:v>44256</c:v>
                </c:pt>
                <c:pt idx="27">
                  <c:v>44287</c:v>
                </c:pt>
                <c:pt idx="28">
                  <c:v>44317</c:v>
                </c:pt>
                <c:pt idx="29">
                  <c:v>44348</c:v>
                </c:pt>
                <c:pt idx="30">
                  <c:v>44378</c:v>
                </c:pt>
                <c:pt idx="31">
                  <c:v>44409</c:v>
                </c:pt>
                <c:pt idx="32">
                  <c:v>44440</c:v>
                </c:pt>
                <c:pt idx="33">
                  <c:v>44470</c:v>
                </c:pt>
                <c:pt idx="34">
                  <c:v>44501</c:v>
                </c:pt>
                <c:pt idx="35">
                  <c:v>44531</c:v>
                </c:pt>
                <c:pt idx="36">
                  <c:v>44562</c:v>
                </c:pt>
                <c:pt idx="37">
                  <c:v>44593</c:v>
                </c:pt>
                <c:pt idx="38">
                  <c:v>44621</c:v>
                </c:pt>
                <c:pt idx="39">
                  <c:v>44652</c:v>
                </c:pt>
                <c:pt idx="40">
                  <c:v>44682</c:v>
                </c:pt>
                <c:pt idx="41">
                  <c:v>44713</c:v>
                </c:pt>
                <c:pt idx="42">
                  <c:v>44743</c:v>
                </c:pt>
                <c:pt idx="43">
                  <c:v>44774</c:v>
                </c:pt>
                <c:pt idx="44">
                  <c:v>44805</c:v>
                </c:pt>
                <c:pt idx="45">
                  <c:v>44835</c:v>
                </c:pt>
                <c:pt idx="46">
                  <c:v>44866</c:v>
                </c:pt>
              </c:numCache>
            </c:numRef>
          </c:cat>
          <c:val>
            <c:numRef>
              <c:f>Graph!$B$2:$B$2000</c:f>
              <c:numCache>
                <c:formatCode>0.0</c:formatCode>
                <c:ptCount val="1999"/>
                <c:pt idx="0">
                  <c:v>3.9</c:v>
                </c:pt>
                <c:pt idx="1">
                  <c:v>3.7</c:v>
                </c:pt>
                <c:pt idx="2">
                  <c:v>3.8</c:v>
                </c:pt>
                <c:pt idx="3">
                  <c:v>3.9</c:v>
                </c:pt>
                <c:pt idx="4">
                  <c:v>4.0999999999999996</c:v>
                </c:pt>
                <c:pt idx="5">
                  <c:v>4.3</c:v>
                </c:pt>
                <c:pt idx="6">
                  <c:v>4.0999999999999996</c:v>
                </c:pt>
                <c:pt idx="7">
                  <c:v>3.8</c:v>
                </c:pt>
                <c:pt idx="8">
                  <c:v>3.7</c:v>
                </c:pt>
                <c:pt idx="9">
                  <c:v>3.7</c:v>
                </c:pt>
                <c:pt idx="10">
                  <c:v>4.3</c:v>
                </c:pt>
                <c:pt idx="11">
                  <c:v>4.0999999999999996</c:v>
                </c:pt>
                <c:pt idx="12">
                  <c:v>4.3</c:v>
                </c:pt>
                <c:pt idx="13">
                  <c:v>3.9</c:v>
                </c:pt>
                <c:pt idx="14">
                  <c:v>3.6</c:v>
                </c:pt>
                <c:pt idx="15">
                  <c:v>3.3</c:v>
                </c:pt>
                <c:pt idx="16">
                  <c:v>3.6</c:v>
                </c:pt>
                <c:pt idx="17">
                  <c:v>3.9</c:v>
                </c:pt>
                <c:pt idx="18">
                  <c:v>3.9</c:v>
                </c:pt>
                <c:pt idx="19">
                  <c:v>3.4</c:v>
                </c:pt>
                <c:pt idx="20">
                  <c:v>3.3</c:v>
                </c:pt>
                <c:pt idx="21">
                  <c:v>3.6</c:v>
                </c:pt>
                <c:pt idx="22">
                  <c:v>3.9</c:v>
                </c:pt>
                <c:pt idx="23">
                  <c:v>3.7</c:v>
                </c:pt>
                <c:pt idx="24">
                  <c:v>3.6</c:v>
                </c:pt>
                <c:pt idx="25">
                  <c:v>3.6</c:v>
                </c:pt>
                <c:pt idx="26">
                  <c:v>3.7</c:v>
                </c:pt>
                <c:pt idx="27">
                  <c:v>3.4</c:v>
                </c:pt>
                <c:pt idx="28">
                  <c:v>3.3</c:v>
                </c:pt>
                <c:pt idx="29">
                  <c:v>3.4</c:v>
                </c:pt>
                <c:pt idx="30">
                  <c:v>4.2</c:v>
                </c:pt>
                <c:pt idx="31">
                  <c:v>4.4000000000000004</c:v>
                </c:pt>
                <c:pt idx="32">
                  <c:v>4.7</c:v>
                </c:pt>
                <c:pt idx="33">
                  <c:v>4.4000000000000004</c:v>
                </c:pt>
                <c:pt idx="34">
                  <c:v>4.5999999999999996</c:v>
                </c:pt>
                <c:pt idx="35">
                  <c:v>5</c:v>
                </c:pt>
                <c:pt idx="36">
                  <c:v>5.8</c:v>
                </c:pt>
                <c:pt idx="37">
                  <c:v>6.5</c:v>
                </c:pt>
                <c:pt idx="38">
                  <c:v>6.6</c:v>
                </c:pt>
                <c:pt idx="39">
                  <c:v>6.6</c:v>
                </c:pt>
                <c:pt idx="40">
                  <c:v>6.6</c:v>
                </c:pt>
                <c:pt idx="41">
                  <c:v>7.1</c:v>
                </c:pt>
                <c:pt idx="42">
                  <c:v>7</c:v>
                </c:pt>
                <c:pt idx="43">
                  <c:v>6.9</c:v>
                </c:pt>
                <c:pt idx="44">
                  <c:v>6.7</c:v>
                </c:pt>
                <c:pt idx="45">
                  <c:v>6.7</c:v>
                </c:pt>
                <c:pt idx="46">
                  <c:v>6.5</c:v>
                </c:pt>
              </c:numCache>
            </c:numRef>
          </c:val>
          <c:smooth val="0"/>
          <c:extLst>
            <c:ext xmlns:c16="http://schemas.microsoft.com/office/drawing/2014/chart" uri="{C3380CC4-5D6E-409C-BE32-E72D297353CC}">
              <c16:uniqueId val="{00000003-9CF3-4436-9121-26D3C273FFD7}"/>
            </c:ext>
          </c:extLst>
        </c:ser>
        <c:dLbls>
          <c:showLegendKey val="0"/>
          <c:showVal val="0"/>
          <c:showCatName val="0"/>
          <c:showSerName val="0"/>
          <c:showPercent val="0"/>
          <c:showBubbleSize val="0"/>
        </c:dLbls>
        <c:smooth val="0"/>
        <c:axId val="209341944"/>
        <c:axId val="209340376"/>
        <c:extLst/>
      </c:lineChart>
      <c:dateAx>
        <c:axId val="209341944"/>
        <c:scaling>
          <c:orientation val="minMax"/>
        </c:scaling>
        <c:delete val="0"/>
        <c:axPos val="b"/>
        <c:numFmt formatCode="[$-409]mmm\-yy;@" sourceLinked="0"/>
        <c:majorTickMark val="out"/>
        <c:minorTickMark val="none"/>
        <c:tickLblPos val="nextTo"/>
        <c:spPr>
          <a:ln w="12700">
            <a:solidFill>
              <a:schemeClr val="bg1">
                <a:lumMod val="50000"/>
              </a:schemeClr>
            </a:solidFill>
          </a:ln>
        </c:spPr>
        <c:crossAx val="209340376"/>
        <c:crosses val="autoZero"/>
        <c:auto val="1"/>
        <c:lblOffset val="100"/>
        <c:baseTimeUnit val="days"/>
        <c:majorUnit val="5"/>
        <c:majorTimeUnit val="months"/>
      </c:dateAx>
      <c:valAx>
        <c:axId val="209340376"/>
        <c:scaling>
          <c:orientation val="minMax"/>
          <c:max val="7.5"/>
          <c:min val="3"/>
        </c:scaling>
        <c:delete val="0"/>
        <c:axPos val="l"/>
        <c:majorGridlines>
          <c:spPr>
            <a:ln w="9525">
              <a:solidFill>
                <a:schemeClr val="accent2"/>
              </a:solidFill>
              <a:prstDash val="dash"/>
            </a:ln>
          </c:spPr>
        </c:majorGridlines>
        <c:numFmt formatCode="#,##0.0_);\(#,##0.0\)" sourceLinked="0"/>
        <c:majorTickMark val="out"/>
        <c:minorTickMark val="none"/>
        <c:tickLblPos val="nextTo"/>
        <c:spPr>
          <a:ln w="12700">
            <a:solidFill>
              <a:schemeClr val="bg1">
                <a:lumMod val="50000"/>
              </a:schemeClr>
            </a:solidFill>
          </a:ln>
        </c:spPr>
        <c:crossAx val="209341944"/>
        <c:crossesAt val="40179"/>
        <c:crossBetween val="between"/>
        <c:majorUnit val="0.5"/>
      </c:valAx>
      <c:spPr>
        <a:noFill/>
        <a:ln w="25400">
          <a:noFill/>
        </a:ln>
      </c:spPr>
    </c:plotArea>
    <c:legend>
      <c:legendPos val="b"/>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1483369906630521E-2"/>
          <c:y val="5.1398378987037106E-2"/>
          <c:w val="0.84223160179112488"/>
          <c:h val="0.77740985454313261"/>
        </c:manualLayout>
      </c:layout>
      <c:lineChart>
        <c:grouping val="standard"/>
        <c:varyColors val="0"/>
        <c:ser>
          <c:idx val="1"/>
          <c:order val="0"/>
          <c:tx>
            <c:strRef>
              <c:f>'Nagotiated wages'!$E$2</c:f>
              <c:strCache>
                <c:ptCount val="1"/>
                <c:pt idx="0">
                  <c:v>Euro Area - Indicator of negotiated wages</c:v>
                </c:pt>
              </c:strCache>
            </c:strRef>
          </c:tx>
          <c:spPr>
            <a:ln w="19050" cap="rnd">
              <a:solidFill>
                <a:schemeClr val="accent5"/>
              </a:solidFill>
              <a:round/>
            </a:ln>
            <a:effectLst/>
          </c:spPr>
          <c:marker>
            <c:symbol val="none"/>
          </c:marker>
          <c:dLbls>
            <c:dLbl>
              <c:idx val="12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B54-4E63-8226-CC1347E482D4}"/>
                </c:ext>
              </c:extLst>
            </c:dLbl>
            <c:numFmt formatCode="#,##0.0" sourceLinked="0"/>
            <c:spPr>
              <a:noFill/>
              <a:ln>
                <a:solidFill>
                  <a:srgbClr val="CD9D4D"/>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'Nagotiated wages'!$D$3:$D$129</c:f>
              <c:numCache>
                <c:formatCode>[$-409]mmm\-yy;@</c:formatCode>
                <c:ptCount val="127"/>
                <c:pt idx="0">
                  <c:v>33328</c:v>
                </c:pt>
                <c:pt idx="1">
                  <c:v>33419</c:v>
                </c:pt>
                <c:pt idx="2">
                  <c:v>33511</c:v>
                </c:pt>
                <c:pt idx="3">
                  <c:v>33603</c:v>
                </c:pt>
                <c:pt idx="4">
                  <c:v>33694</c:v>
                </c:pt>
                <c:pt idx="5">
                  <c:v>33785</c:v>
                </c:pt>
                <c:pt idx="6">
                  <c:v>33877</c:v>
                </c:pt>
                <c:pt idx="7">
                  <c:v>33969</c:v>
                </c:pt>
                <c:pt idx="8">
                  <c:v>34059</c:v>
                </c:pt>
                <c:pt idx="9">
                  <c:v>34150</c:v>
                </c:pt>
                <c:pt idx="10">
                  <c:v>34242</c:v>
                </c:pt>
                <c:pt idx="11">
                  <c:v>34334</c:v>
                </c:pt>
                <c:pt idx="12">
                  <c:v>34424</c:v>
                </c:pt>
                <c:pt idx="13">
                  <c:v>34515</c:v>
                </c:pt>
                <c:pt idx="14">
                  <c:v>34607</c:v>
                </c:pt>
                <c:pt idx="15">
                  <c:v>34699</c:v>
                </c:pt>
                <c:pt idx="16">
                  <c:v>34789</c:v>
                </c:pt>
                <c:pt idx="17">
                  <c:v>34880</c:v>
                </c:pt>
                <c:pt idx="18">
                  <c:v>34972</c:v>
                </c:pt>
                <c:pt idx="19">
                  <c:v>35064</c:v>
                </c:pt>
                <c:pt idx="20">
                  <c:v>35155</c:v>
                </c:pt>
                <c:pt idx="21">
                  <c:v>35246</c:v>
                </c:pt>
                <c:pt idx="22">
                  <c:v>35338</c:v>
                </c:pt>
                <c:pt idx="23">
                  <c:v>35430</c:v>
                </c:pt>
                <c:pt idx="24">
                  <c:v>35520</c:v>
                </c:pt>
                <c:pt idx="25">
                  <c:v>35611</c:v>
                </c:pt>
                <c:pt idx="26">
                  <c:v>35703</c:v>
                </c:pt>
                <c:pt idx="27">
                  <c:v>35795</c:v>
                </c:pt>
                <c:pt idx="28">
                  <c:v>35885</c:v>
                </c:pt>
                <c:pt idx="29">
                  <c:v>35976</c:v>
                </c:pt>
                <c:pt idx="30">
                  <c:v>36068</c:v>
                </c:pt>
                <c:pt idx="31">
                  <c:v>36160</c:v>
                </c:pt>
                <c:pt idx="32">
                  <c:v>36250</c:v>
                </c:pt>
                <c:pt idx="33">
                  <c:v>36341</c:v>
                </c:pt>
                <c:pt idx="34">
                  <c:v>36433</c:v>
                </c:pt>
                <c:pt idx="35">
                  <c:v>36525</c:v>
                </c:pt>
                <c:pt idx="36">
                  <c:v>36616</c:v>
                </c:pt>
                <c:pt idx="37">
                  <c:v>36707</c:v>
                </c:pt>
                <c:pt idx="38">
                  <c:v>36799</c:v>
                </c:pt>
                <c:pt idx="39">
                  <c:v>36891</c:v>
                </c:pt>
                <c:pt idx="40">
                  <c:v>36981</c:v>
                </c:pt>
                <c:pt idx="41">
                  <c:v>37072</c:v>
                </c:pt>
                <c:pt idx="42">
                  <c:v>37164</c:v>
                </c:pt>
                <c:pt idx="43">
                  <c:v>37256</c:v>
                </c:pt>
                <c:pt idx="44">
                  <c:v>37346</c:v>
                </c:pt>
                <c:pt idx="45">
                  <c:v>37437</c:v>
                </c:pt>
                <c:pt idx="46">
                  <c:v>37529</c:v>
                </c:pt>
                <c:pt idx="47">
                  <c:v>37621</c:v>
                </c:pt>
                <c:pt idx="48">
                  <c:v>37711</c:v>
                </c:pt>
                <c:pt idx="49">
                  <c:v>37802</c:v>
                </c:pt>
                <c:pt idx="50">
                  <c:v>37894</c:v>
                </c:pt>
                <c:pt idx="51">
                  <c:v>37986</c:v>
                </c:pt>
                <c:pt idx="52">
                  <c:v>38077</c:v>
                </c:pt>
                <c:pt idx="53">
                  <c:v>38168</c:v>
                </c:pt>
                <c:pt idx="54">
                  <c:v>38260</c:v>
                </c:pt>
                <c:pt idx="55">
                  <c:v>38352</c:v>
                </c:pt>
                <c:pt idx="56">
                  <c:v>38442</c:v>
                </c:pt>
                <c:pt idx="57">
                  <c:v>38533</c:v>
                </c:pt>
                <c:pt idx="58">
                  <c:v>38625</c:v>
                </c:pt>
                <c:pt idx="59">
                  <c:v>38717</c:v>
                </c:pt>
                <c:pt idx="60">
                  <c:v>38807</c:v>
                </c:pt>
                <c:pt idx="61">
                  <c:v>38898</c:v>
                </c:pt>
                <c:pt idx="62">
                  <c:v>38990</c:v>
                </c:pt>
                <c:pt idx="63">
                  <c:v>39082</c:v>
                </c:pt>
                <c:pt idx="64">
                  <c:v>39172</c:v>
                </c:pt>
                <c:pt idx="65">
                  <c:v>39263</c:v>
                </c:pt>
                <c:pt idx="66">
                  <c:v>39355</c:v>
                </c:pt>
                <c:pt idx="67">
                  <c:v>39447</c:v>
                </c:pt>
                <c:pt idx="68">
                  <c:v>39538</c:v>
                </c:pt>
                <c:pt idx="69">
                  <c:v>39629</c:v>
                </c:pt>
                <c:pt idx="70">
                  <c:v>39721</c:v>
                </c:pt>
                <c:pt idx="71">
                  <c:v>39813</c:v>
                </c:pt>
                <c:pt idx="72">
                  <c:v>39903</c:v>
                </c:pt>
                <c:pt idx="73">
                  <c:v>39994</c:v>
                </c:pt>
                <c:pt idx="74">
                  <c:v>40086</c:v>
                </c:pt>
                <c:pt idx="75">
                  <c:v>40178</c:v>
                </c:pt>
                <c:pt idx="76">
                  <c:v>40268</c:v>
                </c:pt>
                <c:pt idx="77">
                  <c:v>40359</c:v>
                </c:pt>
                <c:pt idx="78">
                  <c:v>40451</c:v>
                </c:pt>
                <c:pt idx="79">
                  <c:v>40543</c:v>
                </c:pt>
                <c:pt idx="80">
                  <c:v>40633</c:v>
                </c:pt>
                <c:pt idx="81">
                  <c:v>40724</c:v>
                </c:pt>
                <c:pt idx="82">
                  <c:v>40816</c:v>
                </c:pt>
                <c:pt idx="83">
                  <c:v>40908</c:v>
                </c:pt>
                <c:pt idx="84">
                  <c:v>40999</c:v>
                </c:pt>
                <c:pt idx="85">
                  <c:v>41090</c:v>
                </c:pt>
                <c:pt idx="86">
                  <c:v>41182</c:v>
                </c:pt>
                <c:pt idx="87">
                  <c:v>41274</c:v>
                </c:pt>
                <c:pt idx="88">
                  <c:v>41364</c:v>
                </c:pt>
                <c:pt idx="89">
                  <c:v>41455</c:v>
                </c:pt>
                <c:pt idx="90">
                  <c:v>41547</c:v>
                </c:pt>
                <c:pt idx="91">
                  <c:v>41639</c:v>
                </c:pt>
                <c:pt idx="92">
                  <c:v>41729</c:v>
                </c:pt>
                <c:pt idx="93">
                  <c:v>41820</c:v>
                </c:pt>
                <c:pt idx="94">
                  <c:v>41912</c:v>
                </c:pt>
                <c:pt idx="95">
                  <c:v>42004</c:v>
                </c:pt>
                <c:pt idx="96">
                  <c:v>42094</c:v>
                </c:pt>
                <c:pt idx="97">
                  <c:v>42185</c:v>
                </c:pt>
                <c:pt idx="98">
                  <c:v>42277</c:v>
                </c:pt>
                <c:pt idx="99">
                  <c:v>42369</c:v>
                </c:pt>
                <c:pt idx="100">
                  <c:v>42460</c:v>
                </c:pt>
                <c:pt idx="101">
                  <c:v>42551</c:v>
                </c:pt>
                <c:pt idx="102">
                  <c:v>42643</c:v>
                </c:pt>
                <c:pt idx="103">
                  <c:v>42735</c:v>
                </c:pt>
                <c:pt idx="104">
                  <c:v>42825</c:v>
                </c:pt>
                <c:pt idx="105">
                  <c:v>42916</c:v>
                </c:pt>
                <c:pt idx="106">
                  <c:v>43008</c:v>
                </c:pt>
                <c:pt idx="107">
                  <c:v>43100</c:v>
                </c:pt>
                <c:pt idx="108">
                  <c:v>43190</c:v>
                </c:pt>
                <c:pt idx="109">
                  <c:v>43281</c:v>
                </c:pt>
                <c:pt idx="110">
                  <c:v>43373</c:v>
                </c:pt>
                <c:pt idx="111">
                  <c:v>43465</c:v>
                </c:pt>
                <c:pt idx="112">
                  <c:v>43555</c:v>
                </c:pt>
                <c:pt idx="113">
                  <c:v>43646</c:v>
                </c:pt>
                <c:pt idx="114">
                  <c:v>43738</c:v>
                </c:pt>
                <c:pt idx="115">
                  <c:v>43830</c:v>
                </c:pt>
                <c:pt idx="116">
                  <c:v>43921</c:v>
                </c:pt>
                <c:pt idx="117">
                  <c:v>44012</c:v>
                </c:pt>
                <c:pt idx="118">
                  <c:v>44104</c:v>
                </c:pt>
                <c:pt idx="119">
                  <c:v>44196</c:v>
                </c:pt>
                <c:pt idx="120">
                  <c:v>44286</c:v>
                </c:pt>
                <c:pt idx="121">
                  <c:v>44377</c:v>
                </c:pt>
                <c:pt idx="122">
                  <c:v>44469</c:v>
                </c:pt>
                <c:pt idx="123">
                  <c:v>44561</c:v>
                </c:pt>
                <c:pt idx="124">
                  <c:v>44651</c:v>
                </c:pt>
                <c:pt idx="125">
                  <c:v>44742</c:v>
                </c:pt>
                <c:pt idx="126">
                  <c:v>44834</c:v>
                </c:pt>
              </c:numCache>
            </c:numRef>
          </c:cat>
          <c:val>
            <c:numRef>
              <c:f>'Nagotiated wages'!$E$3:$E$129</c:f>
              <c:numCache>
                <c:formatCode>General</c:formatCode>
                <c:ptCount val="127"/>
                <c:pt idx="0">
                  <c:v>-0.67</c:v>
                </c:pt>
                <c:pt idx="1">
                  <c:v>0.09</c:v>
                </c:pt>
                <c:pt idx="2">
                  <c:v>0.8</c:v>
                </c:pt>
                <c:pt idx="3">
                  <c:v>0.9</c:v>
                </c:pt>
                <c:pt idx="4">
                  <c:v>7.16</c:v>
                </c:pt>
                <c:pt idx="5">
                  <c:v>7.19</c:v>
                </c:pt>
                <c:pt idx="6">
                  <c:v>7.04</c:v>
                </c:pt>
                <c:pt idx="7">
                  <c:v>6.61</c:v>
                </c:pt>
                <c:pt idx="8">
                  <c:v>5.69</c:v>
                </c:pt>
                <c:pt idx="9">
                  <c:v>4.1399999999999997</c:v>
                </c:pt>
                <c:pt idx="10">
                  <c:v>4.3</c:v>
                </c:pt>
                <c:pt idx="11">
                  <c:v>4.2300000000000004</c:v>
                </c:pt>
                <c:pt idx="12">
                  <c:v>3.16</c:v>
                </c:pt>
                <c:pt idx="13">
                  <c:v>2.57</c:v>
                </c:pt>
                <c:pt idx="14">
                  <c:v>2.2599999999999998</c:v>
                </c:pt>
                <c:pt idx="15">
                  <c:v>2.29</c:v>
                </c:pt>
                <c:pt idx="16">
                  <c:v>3.24</c:v>
                </c:pt>
                <c:pt idx="17">
                  <c:v>3.94</c:v>
                </c:pt>
                <c:pt idx="18">
                  <c:v>3.61</c:v>
                </c:pt>
                <c:pt idx="19">
                  <c:v>3.75</c:v>
                </c:pt>
                <c:pt idx="20">
                  <c:v>3.23</c:v>
                </c:pt>
                <c:pt idx="21">
                  <c:v>2.65</c:v>
                </c:pt>
                <c:pt idx="22">
                  <c:v>2.75</c:v>
                </c:pt>
                <c:pt idx="23">
                  <c:v>2.52</c:v>
                </c:pt>
                <c:pt idx="24">
                  <c:v>2.5099999999999998</c:v>
                </c:pt>
                <c:pt idx="25">
                  <c:v>2.2000000000000002</c:v>
                </c:pt>
                <c:pt idx="26">
                  <c:v>2.2200000000000002</c:v>
                </c:pt>
                <c:pt idx="27">
                  <c:v>1.92</c:v>
                </c:pt>
                <c:pt idx="28">
                  <c:v>1.92</c:v>
                </c:pt>
                <c:pt idx="29">
                  <c:v>2.2999999999999998</c:v>
                </c:pt>
                <c:pt idx="30">
                  <c:v>2.17</c:v>
                </c:pt>
                <c:pt idx="31">
                  <c:v>2.11</c:v>
                </c:pt>
                <c:pt idx="32">
                  <c:v>2.29</c:v>
                </c:pt>
                <c:pt idx="33">
                  <c:v>2.2200000000000002</c:v>
                </c:pt>
                <c:pt idx="34">
                  <c:v>2.2000000000000002</c:v>
                </c:pt>
                <c:pt idx="35">
                  <c:v>2.09</c:v>
                </c:pt>
                <c:pt idx="36">
                  <c:v>2</c:v>
                </c:pt>
                <c:pt idx="37">
                  <c:v>2.2400000000000002</c:v>
                </c:pt>
                <c:pt idx="38">
                  <c:v>2.25</c:v>
                </c:pt>
                <c:pt idx="39">
                  <c:v>2.2799999999999998</c:v>
                </c:pt>
                <c:pt idx="40">
                  <c:v>2.73</c:v>
                </c:pt>
                <c:pt idx="41">
                  <c:v>2.59</c:v>
                </c:pt>
                <c:pt idx="42">
                  <c:v>2.65</c:v>
                </c:pt>
                <c:pt idx="43">
                  <c:v>2.7</c:v>
                </c:pt>
                <c:pt idx="44">
                  <c:v>2.65</c:v>
                </c:pt>
                <c:pt idx="45">
                  <c:v>2.78</c:v>
                </c:pt>
                <c:pt idx="46">
                  <c:v>2.71</c:v>
                </c:pt>
                <c:pt idx="47">
                  <c:v>2.67</c:v>
                </c:pt>
                <c:pt idx="48">
                  <c:v>2.7</c:v>
                </c:pt>
                <c:pt idx="49">
                  <c:v>2.5099999999999998</c:v>
                </c:pt>
                <c:pt idx="50">
                  <c:v>2.5099999999999998</c:v>
                </c:pt>
                <c:pt idx="51">
                  <c:v>2.2000000000000002</c:v>
                </c:pt>
                <c:pt idx="52">
                  <c:v>2.21</c:v>
                </c:pt>
                <c:pt idx="53">
                  <c:v>2.15</c:v>
                </c:pt>
                <c:pt idx="54">
                  <c:v>1.93</c:v>
                </c:pt>
                <c:pt idx="55">
                  <c:v>2.02</c:v>
                </c:pt>
                <c:pt idx="56">
                  <c:v>2.35</c:v>
                </c:pt>
                <c:pt idx="57">
                  <c:v>2.33</c:v>
                </c:pt>
                <c:pt idx="58">
                  <c:v>2.23</c:v>
                </c:pt>
                <c:pt idx="59">
                  <c:v>2.2200000000000002</c:v>
                </c:pt>
                <c:pt idx="60">
                  <c:v>2.39</c:v>
                </c:pt>
                <c:pt idx="61">
                  <c:v>2.5099999999999998</c:v>
                </c:pt>
                <c:pt idx="62">
                  <c:v>2.06</c:v>
                </c:pt>
                <c:pt idx="63">
                  <c:v>2.44</c:v>
                </c:pt>
                <c:pt idx="64">
                  <c:v>1.99</c:v>
                </c:pt>
                <c:pt idx="65">
                  <c:v>2.39</c:v>
                </c:pt>
                <c:pt idx="66">
                  <c:v>2.35</c:v>
                </c:pt>
                <c:pt idx="67">
                  <c:v>2.1800000000000002</c:v>
                </c:pt>
                <c:pt idx="68">
                  <c:v>2.98</c:v>
                </c:pt>
                <c:pt idx="69">
                  <c:v>3</c:v>
                </c:pt>
                <c:pt idx="70">
                  <c:v>3.52</c:v>
                </c:pt>
                <c:pt idx="71">
                  <c:v>3.66</c:v>
                </c:pt>
                <c:pt idx="72">
                  <c:v>3.13</c:v>
                </c:pt>
                <c:pt idx="73">
                  <c:v>2.77</c:v>
                </c:pt>
                <c:pt idx="74">
                  <c:v>2.31</c:v>
                </c:pt>
                <c:pt idx="75">
                  <c:v>2.1</c:v>
                </c:pt>
                <c:pt idx="76">
                  <c:v>1.85</c:v>
                </c:pt>
                <c:pt idx="77">
                  <c:v>1.92</c:v>
                </c:pt>
                <c:pt idx="78">
                  <c:v>1.46</c:v>
                </c:pt>
                <c:pt idx="79">
                  <c:v>1.56</c:v>
                </c:pt>
                <c:pt idx="80">
                  <c:v>1.95</c:v>
                </c:pt>
                <c:pt idx="81">
                  <c:v>1.88</c:v>
                </c:pt>
                <c:pt idx="82">
                  <c:v>2.08</c:v>
                </c:pt>
                <c:pt idx="83">
                  <c:v>2</c:v>
                </c:pt>
                <c:pt idx="84">
                  <c:v>1.99</c:v>
                </c:pt>
                <c:pt idx="85">
                  <c:v>2.16</c:v>
                </c:pt>
                <c:pt idx="86">
                  <c:v>2.1800000000000002</c:v>
                </c:pt>
                <c:pt idx="87">
                  <c:v>2.23</c:v>
                </c:pt>
                <c:pt idx="88">
                  <c:v>1.98</c:v>
                </c:pt>
                <c:pt idx="89">
                  <c:v>1.68</c:v>
                </c:pt>
                <c:pt idx="90">
                  <c:v>1.82</c:v>
                </c:pt>
                <c:pt idx="91">
                  <c:v>1.67</c:v>
                </c:pt>
                <c:pt idx="92">
                  <c:v>1.82</c:v>
                </c:pt>
                <c:pt idx="93">
                  <c:v>1.79</c:v>
                </c:pt>
                <c:pt idx="94">
                  <c:v>1.64</c:v>
                </c:pt>
                <c:pt idx="95">
                  <c:v>1.79</c:v>
                </c:pt>
                <c:pt idx="96">
                  <c:v>1.51</c:v>
                </c:pt>
                <c:pt idx="97">
                  <c:v>1.55</c:v>
                </c:pt>
                <c:pt idx="98">
                  <c:v>1.52</c:v>
                </c:pt>
                <c:pt idx="99">
                  <c:v>1.52</c:v>
                </c:pt>
                <c:pt idx="100">
                  <c:v>1.4</c:v>
                </c:pt>
                <c:pt idx="101">
                  <c:v>1.44</c:v>
                </c:pt>
                <c:pt idx="102">
                  <c:v>1.52</c:v>
                </c:pt>
                <c:pt idx="103">
                  <c:v>1.5</c:v>
                </c:pt>
                <c:pt idx="104">
                  <c:v>1.64</c:v>
                </c:pt>
                <c:pt idx="105">
                  <c:v>1.52</c:v>
                </c:pt>
                <c:pt idx="106">
                  <c:v>1.47</c:v>
                </c:pt>
                <c:pt idx="107">
                  <c:v>1.46</c:v>
                </c:pt>
                <c:pt idx="108">
                  <c:v>1.77</c:v>
                </c:pt>
                <c:pt idx="109">
                  <c:v>2.23</c:v>
                </c:pt>
                <c:pt idx="110">
                  <c:v>2.2000000000000002</c:v>
                </c:pt>
                <c:pt idx="111">
                  <c:v>2.19</c:v>
                </c:pt>
                <c:pt idx="112">
                  <c:v>2.2799999999999998</c:v>
                </c:pt>
                <c:pt idx="113">
                  <c:v>2.0099999999999998</c:v>
                </c:pt>
                <c:pt idx="114">
                  <c:v>2.58</c:v>
                </c:pt>
                <c:pt idx="115">
                  <c:v>1.95</c:v>
                </c:pt>
                <c:pt idx="116">
                  <c:v>1.92</c:v>
                </c:pt>
                <c:pt idx="117">
                  <c:v>1.67</c:v>
                </c:pt>
                <c:pt idx="118">
                  <c:v>1.63</c:v>
                </c:pt>
                <c:pt idx="119">
                  <c:v>1.93</c:v>
                </c:pt>
                <c:pt idx="120">
                  <c:v>1.44</c:v>
                </c:pt>
                <c:pt idx="121">
                  <c:v>1.81</c:v>
                </c:pt>
                <c:pt idx="122">
                  <c:v>1.32</c:v>
                </c:pt>
                <c:pt idx="123">
                  <c:v>1.59</c:v>
                </c:pt>
                <c:pt idx="124">
                  <c:v>2.97</c:v>
                </c:pt>
                <c:pt idx="125">
                  <c:v>2.4500000000000002</c:v>
                </c:pt>
                <c:pt idx="126">
                  <c:v>2.91</c:v>
                </c:pt>
              </c:numCache>
            </c:numRef>
          </c:val>
          <c:smooth val="0"/>
          <c:extLst>
            <c:ext xmlns:c16="http://schemas.microsoft.com/office/drawing/2014/chart" uri="{C3380CC4-5D6E-409C-BE32-E72D297353CC}">
              <c16:uniqueId val="{00000001-6B54-4E63-8226-CC1347E482D4}"/>
            </c:ext>
          </c:extLst>
        </c:ser>
        <c:ser>
          <c:idx val="0"/>
          <c:order val="1"/>
          <c:tx>
            <c:strRef>
              <c:f>'Nagotiated wages'!$F$2</c:f>
              <c:strCache>
                <c:ptCount val="1"/>
                <c:pt idx="0">
                  <c:v>France - Salaire mensuel de base (SMB)</c:v>
                </c:pt>
              </c:strCache>
            </c:strRef>
          </c:tx>
          <c:spPr>
            <a:ln w="19050" cap="rnd">
              <a:solidFill>
                <a:srgbClr val="055FEC"/>
              </a:solidFill>
              <a:round/>
            </a:ln>
            <a:effectLst/>
          </c:spPr>
          <c:marker>
            <c:symbol val="circle"/>
            <c:size val="5"/>
            <c:spPr>
              <a:noFill/>
              <a:ln w="9525">
                <a:noFill/>
              </a:ln>
              <a:effectLst/>
            </c:spPr>
          </c:marker>
          <c:dLbls>
            <c:dLbl>
              <c:idx val="12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B54-4E63-8226-CC1347E482D4}"/>
                </c:ext>
              </c:extLst>
            </c:dLbl>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'Nagotiated wages'!$D$3:$D$129</c:f>
              <c:numCache>
                <c:formatCode>[$-409]mmm\-yy;@</c:formatCode>
                <c:ptCount val="127"/>
                <c:pt idx="0">
                  <c:v>33328</c:v>
                </c:pt>
                <c:pt idx="1">
                  <c:v>33419</c:v>
                </c:pt>
                <c:pt idx="2">
                  <c:v>33511</c:v>
                </c:pt>
                <c:pt idx="3">
                  <c:v>33603</c:v>
                </c:pt>
                <c:pt idx="4">
                  <c:v>33694</c:v>
                </c:pt>
                <c:pt idx="5">
                  <c:v>33785</c:v>
                </c:pt>
                <c:pt idx="6">
                  <c:v>33877</c:v>
                </c:pt>
                <c:pt idx="7">
                  <c:v>33969</c:v>
                </c:pt>
                <c:pt idx="8">
                  <c:v>34059</c:v>
                </c:pt>
                <c:pt idx="9">
                  <c:v>34150</c:v>
                </c:pt>
                <c:pt idx="10">
                  <c:v>34242</c:v>
                </c:pt>
                <c:pt idx="11">
                  <c:v>34334</c:v>
                </c:pt>
                <c:pt idx="12">
                  <c:v>34424</c:v>
                </c:pt>
                <c:pt idx="13">
                  <c:v>34515</c:v>
                </c:pt>
                <c:pt idx="14">
                  <c:v>34607</c:v>
                </c:pt>
                <c:pt idx="15">
                  <c:v>34699</c:v>
                </c:pt>
                <c:pt idx="16">
                  <c:v>34789</c:v>
                </c:pt>
                <c:pt idx="17">
                  <c:v>34880</c:v>
                </c:pt>
                <c:pt idx="18">
                  <c:v>34972</c:v>
                </c:pt>
                <c:pt idx="19">
                  <c:v>35064</c:v>
                </c:pt>
                <c:pt idx="20">
                  <c:v>35155</c:v>
                </c:pt>
                <c:pt idx="21">
                  <c:v>35246</c:v>
                </c:pt>
                <c:pt idx="22">
                  <c:v>35338</c:v>
                </c:pt>
                <c:pt idx="23">
                  <c:v>35430</c:v>
                </c:pt>
                <c:pt idx="24">
                  <c:v>35520</c:v>
                </c:pt>
                <c:pt idx="25">
                  <c:v>35611</c:v>
                </c:pt>
                <c:pt idx="26">
                  <c:v>35703</c:v>
                </c:pt>
                <c:pt idx="27">
                  <c:v>35795</c:v>
                </c:pt>
                <c:pt idx="28">
                  <c:v>35885</c:v>
                </c:pt>
                <c:pt idx="29">
                  <c:v>35976</c:v>
                </c:pt>
                <c:pt idx="30">
                  <c:v>36068</c:v>
                </c:pt>
                <c:pt idx="31">
                  <c:v>36160</c:v>
                </c:pt>
                <c:pt idx="32">
                  <c:v>36250</c:v>
                </c:pt>
                <c:pt idx="33">
                  <c:v>36341</c:v>
                </c:pt>
                <c:pt idx="34">
                  <c:v>36433</c:v>
                </c:pt>
                <c:pt idx="35">
                  <c:v>36525</c:v>
                </c:pt>
                <c:pt idx="36">
                  <c:v>36616</c:v>
                </c:pt>
                <c:pt idx="37">
                  <c:v>36707</c:v>
                </c:pt>
                <c:pt idx="38">
                  <c:v>36799</c:v>
                </c:pt>
                <c:pt idx="39">
                  <c:v>36891</c:v>
                </c:pt>
                <c:pt idx="40">
                  <c:v>36981</c:v>
                </c:pt>
                <c:pt idx="41">
                  <c:v>37072</c:v>
                </c:pt>
                <c:pt idx="42">
                  <c:v>37164</c:v>
                </c:pt>
                <c:pt idx="43">
                  <c:v>37256</c:v>
                </c:pt>
                <c:pt idx="44">
                  <c:v>37346</c:v>
                </c:pt>
                <c:pt idx="45">
                  <c:v>37437</c:v>
                </c:pt>
                <c:pt idx="46">
                  <c:v>37529</c:v>
                </c:pt>
                <c:pt idx="47">
                  <c:v>37621</c:v>
                </c:pt>
                <c:pt idx="48">
                  <c:v>37711</c:v>
                </c:pt>
                <c:pt idx="49">
                  <c:v>37802</c:v>
                </c:pt>
                <c:pt idx="50">
                  <c:v>37894</c:v>
                </c:pt>
                <c:pt idx="51">
                  <c:v>37986</c:v>
                </c:pt>
                <c:pt idx="52">
                  <c:v>38077</c:v>
                </c:pt>
                <c:pt idx="53">
                  <c:v>38168</c:v>
                </c:pt>
                <c:pt idx="54">
                  <c:v>38260</c:v>
                </c:pt>
                <c:pt idx="55">
                  <c:v>38352</c:v>
                </c:pt>
                <c:pt idx="56">
                  <c:v>38442</c:v>
                </c:pt>
                <c:pt idx="57">
                  <c:v>38533</c:v>
                </c:pt>
                <c:pt idx="58">
                  <c:v>38625</c:v>
                </c:pt>
                <c:pt idx="59">
                  <c:v>38717</c:v>
                </c:pt>
                <c:pt idx="60">
                  <c:v>38807</c:v>
                </c:pt>
                <c:pt idx="61">
                  <c:v>38898</c:v>
                </c:pt>
                <c:pt idx="62">
                  <c:v>38990</c:v>
                </c:pt>
                <c:pt idx="63">
                  <c:v>39082</c:v>
                </c:pt>
                <c:pt idx="64">
                  <c:v>39172</c:v>
                </c:pt>
                <c:pt idx="65">
                  <c:v>39263</c:v>
                </c:pt>
                <c:pt idx="66">
                  <c:v>39355</c:v>
                </c:pt>
                <c:pt idx="67">
                  <c:v>39447</c:v>
                </c:pt>
                <c:pt idx="68">
                  <c:v>39538</c:v>
                </c:pt>
                <c:pt idx="69">
                  <c:v>39629</c:v>
                </c:pt>
                <c:pt idx="70">
                  <c:v>39721</c:v>
                </c:pt>
                <c:pt idx="71">
                  <c:v>39813</c:v>
                </c:pt>
                <c:pt idx="72">
                  <c:v>39903</c:v>
                </c:pt>
                <c:pt idx="73">
                  <c:v>39994</c:v>
                </c:pt>
                <c:pt idx="74">
                  <c:v>40086</c:v>
                </c:pt>
                <c:pt idx="75">
                  <c:v>40178</c:v>
                </c:pt>
                <c:pt idx="76">
                  <c:v>40268</c:v>
                </c:pt>
                <c:pt idx="77">
                  <c:v>40359</c:v>
                </c:pt>
                <c:pt idx="78">
                  <c:v>40451</c:v>
                </c:pt>
                <c:pt idx="79">
                  <c:v>40543</c:v>
                </c:pt>
                <c:pt idx="80">
                  <c:v>40633</c:v>
                </c:pt>
                <c:pt idx="81">
                  <c:v>40724</c:v>
                </c:pt>
                <c:pt idx="82">
                  <c:v>40816</c:v>
                </c:pt>
                <c:pt idx="83">
                  <c:v>40908</c:v>
                </c:pt>
                <c:pt idx="84">
                  <c:v>40999</c:v>
                </c:pt>
                <c:pt idx="85">
                  <c:v>41090</c:v>
                </c:pt>
                <c:pt idx="86">
                  <c:v>41182</c:v>
                </c:pt>
                <c:pt idx="87">
                  <c:v>41274</c:v>
                </c:pt>
                <c:pt idx="88">
                  <c:v>41364</c:v>
                </c:pt>
                <c:pt idx="89">
                  <c:v>41455</c:v>
                </c:pt>
                <c:pt idx="90">
                  <c:v>41547</c:v>
                </c:pt>
                <c:pt idx="91">
                  <c:v>41639</c:v>
                </c:pt>
                <c:pt idx="92">
                  <c:v>41729</c:v>
                </c:pt>
                <c:pt idx="93">
                  <c:v>41820</c:v>
                </c:pt>
                <c:pt idx="94">
                  <c:v>41912</c:v>
                </c:pt>
                <c:pt idx="95">
                  <c:v>42004</c:v>
                </c:pt>
                <c:pt idx="96">
                  <c:v>42094</c:v>
                </c:pt>
                <c:pt idx="97">
                  <c:v>42185</c:v>
                </c:pt>
                <c:pt idx="98">
                  <c:v>42277</c:v>
                </c:pt>
                <c:pt idx="99">
                  <c:v>42369</c:v>
                </c:pt>
                <c:pt idx="100">
                  <c:v>42460</c:v>
                </c:pt>
                <c:pt idx="101">
                  <c:v>42551</c:v>
                </c:pt>
                <c:pt idx="102">
                  <c:v>42643</c:v>
                </c:pt>
                <c:pt idx="103">
                  <c:v>42735</c:v>
                </c:pt>
                <c:pt idx="104">
                  <c:v>42825</c:v>
                </c:pt>
                <c:pt idx="105">
                  <c:v>42916</c:v>
                </c:pt>
                <c:pt idx="106">
                  <c:v>43008</c:v>
                </c:pt>
                <c:pt idx="107">
                  <c:v>43100</c:v>
                </c:pt>
                <c:pt idx="108">
                  <c:v>43190</c:v>
                </c:pt>
                <c:pt idx="109">
                  <c:v>43281</c:v>
                </c:pt>
                <c:pt idx="110">
                  <c:v>43373</c:v>
                </c:pt>
                <c:pt idx="111">
                  <c:v>43465</c:v>
                </c:pt>
                <c:pt idx="112">
                  <c:v>43555</c:v>
                </c:pt>
                <c:pt idx="113">
                  <c:v>43646</c:v>
                </c:pt>
                <c:pt idx="114">
                  <c:v>43738</c:v>
                </c:pt>
                <c:pt idx="115">
                  <c:v>43830</c:v>
                </c:pt>
                <c:pt idx="116">
                  <c:v>43921</c:v>
                </c:pt>
                <c:pt idx="117">
                  <c:v>44012</c:v>
                </c:pt>
                <c:pt idx="118">
                  <c:v>44104</c:v>
                </c:pt>
                <c:pt idx="119">
                  <c:v>44196</c:v>
                </c:pt>
                <c:pt idx="120">
                  <c:v>44286</c:v>
                </c:pt>
                <c:pt idx="121">
                  <c:v>44377</c:v>
                </c:pt>
                <c:pt idx="122">
                  <c:v>44469</c:v>
                </c:pt>
                <c:pt idx="123">
                  <c:v>44561</c:v>
                </c:pt>
                <c:pt idx="124">
                  <c:v>44651</c:v>
                </c:pt>
                <c:pt idx="125">
                  <c:v>44742</c:v>
                </c:pt>
                <c:pt idx="126">
                  <c:v>44834</c:v>
                </c:pt>
              </c:numCache>
            </c:numRef>
          </c:cat>
          <c:val>
            <c:numRef>
              <c:f>'Nagotiated wages'!$F$3:$F$129</c:f>
              <c:numCache>
                <c:formatCode>General</c:formatCode>
                <c:ptCount val="127"/>
                <c:pt idx="78">
                  <c:v>1.7</c:v>
                </c:pt>
                <c:pt idx="79">
                  <c:v>1.8</c:v>
                </c:pt>
                <c:pt idx="80">
                  <c:v>2</c:v>
                </c:pt>
                <c:pt idx="81">
                  <c:v>2.2000000000000002</c:v>
                </c:pt>
                <c:pt idx="82">
                  <c:v>2.2000000000000002</c:v>
                </c:pt>
                <c:pt idx="83">
                  <c:v>2.2999999999999998</c:v>
                </c:pt>
                <c:pt idx="84">
                  <c:v>2.2000000000000002</c:v>
                </c:pt>
                <c:pt idx="85">
                  <c:v>2.1</c:v>
                </c:pt>
                <c:pt idx="86">
                  <c:v>2.2000000000000002</c:v>
                </c:pt>
                <c:pt idx="87">
                  <c:v>2.1</c:v>
                </c:pt>
                <c:pt idx="88">
                  <c:v>1.9</c:v>
                </c:pt>
                <c:pt idx="89">
                  <c:v>1.8</c:v>
                </c:pt>
                <c:pt idx="90">
                  <c:v>1.6</c:v>
                </c:pt>
                <c:pt idx="91">
                  <c:v>1.6</c:v>
                </c:pt>
                <c:pt idx="92">
                  <c:v>1.5</c:v>
                </c:pt>
                <c:pt idx="93">
                  <c:v>1.4</c:v>
                </c:pt>
                <c:pt idx="94">
                  <c:v>1.4</c:v>
                </c:pt>
                <c:pt idx="95">
                  <c:v>1.4</c:v>
                </c:pt>
                <c:pt idx="96">
                  <c:v>1.3</c:v>
                </c:pt>
                <c:pt idx="97">
                  <c:v>1.2</c:v>
                </c:pt>
                <c:pt idx="98">
                  <c:v>1.2</c:v>
                </c:pt>
                <c:pt idx="99">
                  <c:v>1.2</c:v>
                </c:pt>
                <c:pt idx="100">
                  <c:v>1.2</c:v>
                </c:pt>
                <c:pt idx="101">
                  <c:v>1.2</c:v>
                </c:pt>
                <c:pt idx="102">
                  <c:v>1.2</c:v>
                </c:pt>
                <c:pt idx="103">
                  <c:v>1.2</c:v>
                </c:pt>
                <c:pt idx="104">
                  <c:v>1.2</c:v>
                </c:pt>
                <c:pt idx="105">
                  <c:v>1.3</c:v>
                </c:pt>
                <c:pt idx="106">
                  <c:v>1.3</c:v>
                </c:pt>
                <c:pt idx="107">
                  <c:v>1.4</c:v>
                </c:pt>
                <c:pt idx="108">
                  <c:v>1.5</c:v>
                </c:pt>
                <c:pt idx="109">
                  <c:v>1.5</c:v>
                </c:pt>
                <c:pt idx="110">
                  <c:v>1.5</c:v>
                </c:pt>
                <c:pt idx="111">
                  <c:v>1.6</c:v>
                </c:pt>
                <c:pt idx="112">
                  <c:v>1.6</c:v>
                </c:pt>
                <c:pt idx="113">
                  <c:v>1.7</c:v>
                </c:pt>
                <c:pt idx="114">
                  <c:v>1.7</c:v>
                </c:pt>
                <c:pt idx="115">
                  <c:v>1.7</c:v>
                </c:pt>
                <c:pt idx="117">
                  <c:v>1.5</c:v>
                </c:pt>
                <c:pt idx="118">
                  <c:v>1.5</c:v>
                </c:pt>
                <c:pt idx="119">
                  <c:v>1.6</c:v>
                </c:pt>
                <c:pt idx="121">
                  <c:v>1.4</c:v>
                </c:pt>
                <c:pt idx="122">
                  <c:v>1.5</c:v>
                </c:pt>
                <c:pt idx="123">
                  <c:v>1.7</c:v>
                </c:pt>
                <c:pt idx="124">
                  <c:v>2.2999999999999998</c:v>
                </c:pt>
                <c:pt idx="125">
                  <c:v>3.1</c:v>
                </c:pt>
                <c:pt idx="126">
                  <c:v>3.7</c:v>
                </c:pt>
              </c:numCache>
            </c:numRef>
          </c:val>
          <c:smooth val="0"/>
          <c:extLst>
            <c:ext xmlns:c16="http://schemas.microsoft.com/office/drawing/2014/chart" uri="{C3380CC4-5D6E-409C-BE32-E72D297353CC}">
              <c16:uniqueId val="{00000003-6B54-4E63-8226-CC1347E482D4}"/>
            </c:ext>
          </c:extLst>
        </c:ser>
        <c:dLbls>
          <c:showLegendKey val="0"/>
          <c:showVal val="0"/>
          <c:showCatName val="0"/>
          <c:showSerName val="0"/>
          <c:showPercent val="0"/>
          <c:showBubbleSize val="0"/>
        </c:dLbls>
        <c:smooth val="0"/>
        <c:axId val="2019265496"/>
        <c:axId val="2019260248"/>
      </c:lineChart>
      <c:dateAx>
        <c:axId val="2019265496"/>
        <c:scaling>
          <c:orientation val="minMax"/>
          <c:max val="44834"/>
          <c:min val="43921"/>
        </c:scaling>
        <c:delete val="0"/>
        <c:axPos val="b"/>
        <c:numFmt formatCode="[$-409]mmm\-yy;@" sourceLinked="1"/>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2019260248"/>
        <c:crosses val="autoZero"/>
        <c:auto val="0"/>
        <c:lblOffset val="100"/>
        <c:baseTimeUnit val="days"/>
        <c:majorUnit val="3"/>
        <c:majorTimeUnit val="months"/>
        <c:minorUnit val="1"/>
      </c:dateAx>
      <c:valAx>
        <c:axId val="2019260248"/>
        <c:scaling>
          <c:orientation val="minMax"/>
          <c:max val="4"/>
          <c:min val="1"/>
        </c:scaling>
        <c:delete val="0"/>
        <c:axPos val="l"/>
        <c:majorGridlines>
          <c:spPr>
            <a:ln w="9525" cap="flat" cmpd="sng" algn="ctr">
              <a:solidFill>
                <a:schemeClr val="accent2"/>
              </a:solidFill>
              <a:prstDash val="dash"/>
              <a:round/>
            </a:ln>
            <a:effectLst/>
          </c:spPr>
        </c:majorGridlines>
        <c:numFmt formatCode="0.0_);\(0.0\)" sourceLinked="0"/>
        <c:majorTickMark val="out"/>
        <c:minorTickMark val="none"/>
        <c:tickLblPos val="low"/>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201926549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a:latin typeface="Ubuntu Condensed" panose="020B0506030602030204" pitchFamily="34" charset="0"/>
        </a:defRPr>
      </a:pPr>
      <a:endParaRPr lang="en-US"/>
    </a:p>
  </c:txPr>
  <c:externalData r:id="rId4">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2969015771775506E-2"/>
          <c:y val="2.1016120994712686E-2"/>
          <c:w val="0.85695054446746133"/>
          <c:h val="0.81803411476651455"/>
        </c:manualLayout>
      </c:layout>
      <c:lineChart>
        <c:grouping val="standard"/>
        <c:varyColors val="0"/>
        <c:ser>
          <c:idx val="6"/>
          <c:order val="0"/>
          <c:tx>
            <c:strRef>
              <c:f>Graph!$B$1</c:f>
              <c:strCache>
                <c:ptCount val="1"/>
                <c:pt idx="0">
                  <c:v>US</c:v>
                </c:pt>
              </c:strCache>
            </c:strRef>
          </c:tx>
          <c:spPr>
            <a:ln w="19050">
              <a:solidFill>
                <a:schemeClr val="accent1"/>
              </a:solidFill>
            </a:ln>
          </c:spPr>
          <c:marker>
            <c:symbol val="none"/>
          </c:marker>
          <c:dLbls>
            <c:dLbl>
              <c:idx val="22"/>
              <c:layout>
                <c:manualLayout>
                  <c:x val="0"/>
                  <c:y val="-3.427128102630343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61A-4126-8303-477E43B46BEA}"/>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Graph!$A$2:$A$25</c:f>
              <c:numCache>
                <c:formatCode>yyyymm</c:formatCode>
                <c:ptCount val="24"/>
                <c:pt idx="0">
                  <c:v>44227</c:v>
                </c:pt>
                <c:pt idx="1">
                  <c:v>44255</c:v>
                </c:pt>
                <c:pt idx="2">
                  <c:v>44286</c:v>
                </c:pt>
                <c:pt idx="3">
                  <c:v>44316</c:v>
                </c:pt>
                <c:pt idx="4">
                  <c:v>44347</c:v>
                </c:pt>
                <c:pt idx="5">
                  <c:v>44377</c:v>
                </c:pt>
                <c:pt idx="6">
                  <c:v>44408</c:v>
                </c:pt>
                <c:pt idx="7">
                  <c:v>44439</c:v>
                </c:pt>
                <c:pt idx="8">
                  <c:v>44469</c:v>
                </c:pt>
                <c:pt idx="9">
                  <c:v>44500</c:v>
                </c:pt>
                <c:pt idx="10">
                  <c:v>44530</c:v>
                </c:pt>
                <c:pt idx="11">
                  <c:v>44561</c:v>
                </c:pt>
                <c:pt idx="12">
                  <c:v>44592</c:v>
                </c:pt>
                <c:pt idx="13">
                  <c:v>44620</c:v>
                </c:pt>
                <c:pt idx="14">
                  <c:v>44651</c:v>
                </c:pt>
                <c:pt idx="15">
                  <c:v>44681</c:v>
                </c:pt>
                <c:pt idx="16">
                  <c:v>44712</c:v>
                </c:pt>
                <c:pt idx="17">
                  <c:v>44742</c:v>
                </c:pt>
                <c:pt idx="18">
                  <c:v>44773</c:v>
                </c:pt>
                <c:pt idx="19">
                  <c:v>44804</c:v>
                </c:pt>
                <c:pt idx="20">
                  <c:v>44834</c:v>
                </c:pt>
                <c:pt idx="21">
                  <c:v>44865</c:v>
                </c:pt>
                <c:pt idx="22">
                  <c:v>44895</c:v>
                </c:pt>
                <c:pt idx="23">
                  <c:v>44926</c:v>
                </c:pt>
              </c:numCache>
            </c:numRef>
          </c:cat>
          <c:val>
            <c:numRef>
              <c:f>Graph!$B$2:$B$25</c:f>
              <c:numCache>
                <c:formatCode>#,##0.0;\(#,##0.0\);"-"</c:formatCode>
                <c:ptCount val="24"/>
                <c:pt idx="0">
                  <c:v>1.3599709295582851</c:v>
                </c:pt>
                <c:pt idx="1">
                  <c:v>1.6752442984166338</c:v>
                </c:pt>
                <c:pt idx="2">
                  <c:v>2.6583773943021027</c:v>
                </c:pt>
                <c:pt idx="3">
                  <c:v>4.1519910657805248</c:v>
                </c:pt>
                <c:pt idx="4">
                  <c:v>4.9444409714625159</c:v>
                </c:pt>
                <c:pt idx="5">
                  <c:v>5.3410155627349631</c:v>
                </c:pt>
                <c:pt idx="6">
                  <c:v>5.2761049419245643</c:v>
                </c:pt>
                <c:pt idx="7">
                  <c:v>5.2053316896525148</c:v>
                </c:pt>
                <c:pt idx="8">
                  <c:v>5.3899073753795212</c:v>
                </c:pt>
                <c:pt idx="9">
                  <c:v>6.2369407571288171</c:v>
                </c:pt>
                <c:pt idx="10">
                  <c:v>6.8283720912392987</c:v>
                </c:pt>
                <c:pt idx="11">
                  <c:v>7.0965423376305514</c:v>
                </c:pt>
                <c:pt idx="12">
                  <c:v>7.5259344012204465</c:v>
                </c:pt>
                <c:pt idx="13">
                  <c:v>7.9120244848982058</c:v>
                </c:pt>
                <c:pt idx="14">
                  <c:v>8.5575863682327835</c:v>
                </c:pt>
                <c:pt idx="15">
                  <c:v>8.2241392884859987</c:v>
                </c:pt>
                <c:pt idx="16">
                  <c:v>8.516412942713858</c:v>
                </c:pt>
                <c:pt idx="17">
                  <c:v>8.9952206085881272</c:v>
                </c:pt>
                <c:pt idx="18">
                  <c:v>8.4821297357669856</c:v>
                </c:pt>
                <c:pt idx="19">
                  <c:v>8.2492346901410496</c:v>
                </c:pt>
                <c:pt idx="20">
                  <c:v>8.2224102343425365</c:v>
                </c:pt>
                <c:pt idx="21">
                  <c:v>7.7</c:v>
                </c:pt>
                <c:pt idx="22">
                  <c:v>7.1</c:v>
                </c:pt>
              </c:numCache>
            </c:numRef>
          </c:val>
          <c:smooth val="0"/>
          <c:extLst xmlns:c15="http://schemas.microsoft.com/office/drawing/2012/chart">
            <c:ext xmlns:c16="http://schemas.microsoft.com/office/drawing/2014/chart" uri="{C3380CC4-5D6E-409C-BE32-E72D297353CC}">
              <c16:uniqueId val="{0000000C-2375-F643-8A00-7F8C9A2B8E8A}"/>
            </c:ext>
          </c:extLst>
        </c:ser>
        <c:ser>
          <c:idx val="0"/>
          <c:order val="1"/>
          <c:tx>
            <c:strRef>
              <c:f>Graph!$C$1</c:f>
              <c:strCache>
                <c:ptCount val="1"/>
                <c:pt idx="0">
                  <c:v>Euro area</c:v>
                </c:pt>
              </c:strCache>
            </c:strRef>
          </c:tx>
          <c:spPr>
            <a:ln w="19050">
              <a:solidFill>
                <a:srgbClr val="C00000"/>
              </a:solidFill>
              <a:prstDash val="solid"/>
            </a:ln>
          </c:spPr>
          <c:marker>
            <c:symbol val="none"/>
          </c:marker>
          <c:dLbls>
            <c:dLbl>
              <c:idx val="22"/>
              <c:delete val="1"/>
              <c:extLst>
                <c:ext xmlns:c15="http://schemas.microsoft.com/office/drawing/2012/chart" uri="{CE6537A1-D6FC-4f65-9D91-7224C49458BB}"/>
                <c:ext xmlns:c16="http://schemas.microsoft.com/office/drawing/2014/chart" uri="{C3380CC4-5D6E-409C-BE32-E72D297353CC}">
                  <c16:uniqueId val="{00000003-C61A-4126-8303-477E43B46BEA}"/>
                </c:ext>
              </c:extLst>
            </c:dLbl>
            <c:dLbl>
              <c:idx val="23"/>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985-4792-8CB2-AF622E773725}"/>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Graph!$A$2:$A$25</c:f>
              <c:numCache>
                <c:formatCode>yyyymm</c:formatCode>
                <c:ptCount val="24"/>
                <c:pt idx="0">
                  <c:v>44227</c:v>
                </c:pt>
                <c:pt idx="1">
                  <c:v>44255</c:v>
                </c:pt>
                <c:pt idx="2">
                  <c:v>44286</c:v>
                </c:pt>
                <c:pt idx="3">
                  <c:v>44316</c:v>
                </c:pt>
                <c:pt idx="4">
                  <c:v>44347</c:v>
                </c:pt>
                <c:pt idx="5">
                  <c:v>44377</c:v>
                </c:pt>
                <c:pt idx="6">
                  <c:v>44408</c:v>
                </c:pt>
                <c:pt idx="7">
                  <c:v>44439</c:v>
                </c:pt>
                <c:pt idx="8">
                  <c:v>44469</c:v>
                </c:pt>
                <c:pt idx="9">
                  <c:v>44500</c:v>
                </c:pt>
                <c:pt idx="10">
                  <c:v>44530</c:v>
                </c:pt>
                <c:pt idx="11">
                  <c:v>44561</c:v>
                </c:pt>
                <c:pt idx="12">
                  <c:v>44592</c:v>
                </c:pt>
                <c:pt idx="13">
                  <c:v>44620</c:v>
                </c:pt>
                <c:pt idx="14">
                  <c:v>44651</c:v>
                </c:pt>
                <c:pt idx="15">
                  <c:v>44681</c:v>
                </c:pt>
                <c:pt idx="16">
                  <c:v>44712</c:v>
                </c:pt>
                <c:pt idx="17">
                  <c:v>44742</c:v>
                </c:pt>
                <c:pt idx="18">
                  <c:v>44773</c:v>
                </c:pt>
                <c:pt idx="19">
                  <c:v>44804</c:v>
                </c:pt>
                <c:pt idx="20">
                  <c:v>44834</c:v>
                </c:pt>
                <c:pt idx="21">
                  <c:v>44865</c:v>
                </c:pt>
                <c:pt idx="22">
                  <c:v>44895</c:v>
                </c:pt>
                <c:pt idx="23">
                  <c:v>44926</c:v>
                </c:pt>
              </c:numCache>
            </c:numRef>
          </c:cat>
          <c:val>
            <c:numRef>
              <c:f>Graph!$C$2:$C$25</c:f>
              <c:numCache>
                <c:formatCode>#,##0.0;\(#,##0.0\);"-"</c:formatCode>
                <c:ptCount val="24"/>
                <c:pt idx="0">
                  <c:v>0.9</c:v>
                </c:pt>
                <c:pt idx="1">
                  <c:v>0.9</c:v>
                </c:pt>
                <c:pt idx="2">
                  <c:v>1.3</c:v>
                </c:pt>
                <c:pt idx="3">
                  <c:v>1.6</c:v>
                </c:pt>
                <c:pt idx="4">
                  <c:v>2</c:v>
                </c:pt>
                <c:pt idx="5">
                  <c:v>1.9</c:v>
                </c:pt>
                <c:pt idx="6">
                  <c:v>2.2000000000000002</c:v>
                </c:pt>
                <c:pt idx="7">
                  <c:v>3</c:v>
                </c:pt>
                <c:pt idx="8">
                  <c:v>3.4</c:v>
                </c:pt>
                <c:pt idx="9">
                  <c:v>4.0999999999999996</c:v>
                </c:pt>
                <c:pt idx="10">
                  <c:v>4.9000000000000004</c:v>
                </c:pt>
                <c:pt idx="11">
                  <c:v>5</c:v>
                </c:pt>
                <c:pt idx="12">
                  <c:v>5.0999999999999996</c:v>
                </c:pt>
                <c:pt idx="13">
                  <c:v>5.9</c:v>
                </c:pt>
                <c:pt idx="14">
                  <c:v>7.4</c:v>
                </c:pt>
                <c:pt idx="15">
                  <c:v>7.4</c:v>
                </c:pt>
                <c:pt idx="16">
                  <c:v>8.1</c:v>
                </c:pt>
                <c:pt idx="17">
                  <c:v>8.6</c:v>
                </c:pt>
                <c:pt idx="18">
                  <c:v>8.9</c:v>
                </c:pt>
                <c:pt idx="19">
                  <c:v>9.1</c:v>
                </c:pt>
                <c:pt idx="20">
                  <c:v>10</c:v>
                </c:pt>
                <c:pt idx="21">
                  <c:v>10.7</c:v>
                </c:pt>
                <c:pt idx="22">
                  <c:v>10</c:v>
                </c:pt>
                <c:pt idx="23">
                  <c:v>9.1999999999999993</c:v>
                </c:pt>
              </c:numCache>
            </c:numRef>
          </c:val>
          <c:smooth val="0"/>
          <c:extLst xmlns:c15="http://schemas.microsoft.com/office/drawing/2012/chart">
            <c:ext xmlns:c16="http://schemas.microsoft.com/office/drawing/2014/chart" uri="{C3380CC4-5D6E-409C-BE32-E72D297353CC}">
              <c16:uniqueId val="{0000000D-2375-F643-8A00-7F8C9A2B8E8A}"/>
            </c:ext>
          </c:extLst>
        </c:ser>
        <c:ser>
          <c:idx val="1"/>
          <c:order val="2"/>
          <c:tx>
            <c:strRef>
              <c:f>Graph!$D$1</c:f>
              <c:strCache>
                <c:ptCount val="1"/>
                <c:pt idx="0">
                  <c:v>Germany</c:v>
                </c:pt>
              </c:strCache>
            </c:strRef>
          </c:tx>
          <c:spPr>
            <a:ln w="19050">
              <a:solidFill>
                <a:srgbClr val="BAC91F"/>
              </a:solidFill>
            </a:ln>
          </c:spPr>
          <c:marker>
            <c:symbol val="none"/>
          </c:marker>
          <c:dLbls>
            <c:dLbl>
              <c:idx val="22"/>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BE9-49F4-BA59-2FAAE24F6975}"/>
                </c:ext>
              </c:extLst>
            </c:dLbl>
            <c:spPr>
              <a:noFill/>
              <a:ln>
                <a:solidFill>
                  <a:srgbClr val="BAC91F"/>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Graph!$A$2:$A$25</c:f>
              <c:numCache>
                <c:formatCode>yyyymm</c:formatCode>
                <c:ptCount val="24"/>
                <c:pt idx="0">
                  <c:v>44227</c:v>
                </c:pt>
                <c:pt idx="1">
                  <c:v>44255</c:v>
                </c:pt>
                <c:pt idx="2">
                  <c:v>44286</c:v>
                </c:pt>
                <c:pt idx="3">
                  <c:v>44316</c:v>
                </c:pt>
                <c:pt idx="4">
                  <c:v>44347</c:v>
                </c:pt>
                <c:pt idx="5">
                  <c:v>44377</c:v>
                </c:pt>
                <c:pt idx="6">
                  <c:v>44408</c:v>
                </c:pt>
                <c:pt idx="7">
                  <c:v>44439</c:v>
                </c:pt>
                <c:pt idx="8">
                  <c:v>44469</c:v>
                </c:pt>
                <c:pt idx="9">
                  <c:v>44500</c:v>
                </c:pt>
                <c:pt idx="10">
                  <c:v>44530</c:v>
                </c:pt>
                <c:pt idx="11">
                  <c:v>44561</c:v>
                </c:pt>
                <c:pt idx="12">
                  <c:v>44592</c:v>
                </c:pt>
                <c:pt idx="13">
                  <c:v>44620</c:v>
                </c:pt>
                <c:pt idx="14">
                  <c:v>44651</c:v>
                </c:pt>
                <c:pt idx="15">
                  <c:v>44681</c:v>
                </c:pt>
                <c:pt idx="16">
                  <c:v>44712</c:v>
                </c:pt>
                <c:pt idx="17">
                  <c:v>44742</c:v>
                </c:pt>
                <c:pt idx="18">
                  <c:v>44773</c:v>
                </c:pt>
                <c:pt idx="19">
                  <c:v>44804</c:v>
                </c:pt>
                <c:pt idx="20">
                  <c:v>44834</c:v>
                </c:pt>
                <c:pt idx="21">
                  <c:v>44865</c:v>
                </c:pt>
                <c:pt idx="22">
                  <c:v>44895</c:v>
                </c:pt>
                <c:pt idx="23">
                  <c:v>44926</c:v>
                </c:pt>
              </c:numCache>
            </c:numRef>
          </c:cat>
          <c:val>
            <c:numRef>
              <c:f>Graph!$D$2:$D$25</c:f>
              <c:numCache>
                <c:formatCode>#,##0.0;\(#,##0.0\);"-"</c:formatCode>
                <c:ptCount val="24"/>
                <c:pt idx="0">
                  <c:v>1.0456273764258395</c:v>
                </c:pt>
                <c:pt idx="1">
                  <c:v>1.3257575757575912</c:v>
                </c:pt>
                <c:pt idx="2">
                  <c:v>1.7029328287606393</c:v>
                </c:pt>
                <c:pt idx="3">
                  <c:v>1.9792648444863392</c:v>
                </c:pt>
                <c:pt idx="4">
                  <c:v>2.5471698113207486</c:v>
                </c:pt>
                <c:pt idx="5">
                  <c:v>2.3452157598499168</c:v>
                </c:pt>
                <c:pt idx="6">
                  <c:v>3.7700282752120673</c:v>
                </c:pt>
                <c:pt idx="7">
                  <c:v>3.8679245283018915</c:v>
                </c:pt>
                <c:pt idx="8">
                  <c:v>4.0642722117202323</c:v>
                </c:pt>
                <c:pt idx="9">
                  <c:v>4.5325779036827107</c:v>
                </c:pt>
                <c:pt idx="10">
                  <c:v>5.2380952380952417</c:v>
                </c:pt>
                <c:pt idx="11">
                  <c:v>5.3080568720379029</c:v>
                </c:pt>
                <c:pt idx="12">
                  <c:v>4.891815616180617</c:v>
                </c:pt>
                <c:pt idx="13">
                  <c:v>5.1401869158878455</c:v>
                </c:pt>
                <c:pt idx="14">
                  <c:v>7.255813953488377</c:v>
                </c:pt>
                <c:pt idx="15">
                  <c:v>7.3937153419593393</c:v>
                </c:pt>
                <c:pt idx="16">
                  <c:v>7.9116835326586976</c:v>
                </c:pt>
                <c:pt idx="17">
                  <c:v>7.6076993583868102</c:v>
                </c:pt>
                <c:pt idx="18">
                  <c:v>7.5</c:v>
                </c:pt>
                <c:pt idx="19">
                  <c:v>7.9</c:v>
                </c:pt>
                <c:pt idx="20">
                  <c:v>9.9909173478655688</c:v>
                </c:pt>
                <c:pt idx="21">
                  <c:v>10.4</c:v>
                </c:pt>
                <c:pt idx="22">
                  <c:v>10</c:v>
                </c:pt>
              </c:numCache>
            </c:numRef>
          </c:val>
          <c:smooth val="0"/>
          <c:extLst xmlns:c15="http://schemas.microsoft.com/office/drawing/2012/chart">
            <c:ext xmlns:c16="http://schemas.microsoft.com/office/drawing/2014/chart" uri="{C3380CC4-5D6E-409C-BE32-E72D297353CC}">
              <c16:uniqueId val="{0000000E-2375-F643-8A00-7F8C9A2B8E8A}"/>
            </c:ext>
          </c:extLst>
        </c:ser>
        <c:ser>
          <c:idx val="2"/>
          <c:order val="3"/>
          <c:tx>
            <c:strRef>
              <c:f>Graph!$E$1</c:f>
              <c:strCache>
                <c:ptCount val="1"/>
                <c:pt idx="0">
                  <c:v>France</c:v>
                </c:pt>
              </c:strCache>
            </c:strRef>
          </c:tx>
          <c:spPr>
            <a:ln w="19050">
              <a:solidFill>
                <a:schemeClr val="accent4"/>
              </a:solidFill>
            </a:ln>
          </c:spPr>
          <c:marker>
            <c:symbol val="none"/>
          </c:marker>
          <c:dLbls>
            <c:dLbl>
              <c:idx val="22"/>
              <c:delete val="1"/>
              <c:extLst>
                <c:ext xmlns:c15="http://schemas.microsoft.com/office/drawing/2012/chart" uri="{CE6537A1-D6FC-4f65-9D91-7224C49458BB}"/>
                <c:ext xmlns:c16="http://schemas.microsoft.com/office/drawing/2014/chart" uri="{C3380CC4-5D6E-409C-BE32-E72D297353CC}">
                  <c16:uniqueId val="{00000004-C61A-4126-8303-477E43B46BEA}"/>
                </c:ext>
              </c:extLst>
            </c:dLbl>
            <c:dLbl>
              <c:idx val="23"/>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985-4792-8CB2-AF622E773725}"/>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Graph!$A$2:$A$25</c:f>
              <c:numCache>
                <c:formatCode>yyyymm</c:formatCode>
                <c:ptCount val="24"/>
                <c:pt idx="0">
                  <c:v>44227</c:v>
                </c:pt>
                <c:pt idx="1">
                  <c:v>44255</c:v>
                </c:pt>
                <c:pt idx="2">
                  <c:v>44286</c:v>
                </c:pt>
                <c:pt idx="3">
                  <c:v>44316</c:v>
                </c:pt>
                <c:pt idx="4">
                  <c:v>44347</c:v>
                </c:pt>
                <c:pt idx="5">
                  <c:v>44377</c:v>
                </c:pt>
                <c:pt idx="6">
                  <c:v>44408</c:v>
                </c:pt>
                <c:pt idx="7">
                  <c:v>44439</c:v>
                </c:pt>
                <c:pt idx="8">
                  <c:v>44469</c:v>
                </c:pt>
                <c:pt idx="9">
                  <c:v>44500</c:v>
                </c:pt>
                <c:pt idx="10">
                  <c:v>44530</c:v>
                </c:pt>
                <c:pt idx="11">
                  <c:v>44561</c:v>
                </c:pt>
                <c:pt idx="12">
                  <c:v>44592</c:v>
                </c:pt>
                <c:pt idx="13">
                  <c:v>44620</c:v>
                </c:pt>
                <c:pt idx="14">
                  <c:v>44651</c:v>
                </c:pt>
                <c:pt idx="15">
                  <c:v>44681</c:v>
                </c:pt>
                <c:pt idx="16">
                  <c:v>44712</c:v>
                </c:pt>
                <c:pt idx="17">
                  <c:v>44742</c:v>
                </c:pt>
                <c:pt idx="18">
                  <c:v>44773</c:v>
                </c:pt>
                <c:pt idx="19">
                  <c:v>44804</c:v>
                </c:pt>
                <c:pt idx="20">
                  <c:v>44834</c:v>
                </c:pt>
                <c:pt idx="21">
                  <c:v>44865</c:v>
                </c:pt>
                <c:pt idx="22">
                  <c:v>44895</c:v>
                </c:pt>
                <c:pt idx="23">
                  <c:v>44926</c:v>
                </c:pt>
              </c:numCache>
            </c:numRef>
          </c:cat>
          <c:val>
            <c:numRef>
              <c:f>Graph!$E$2:$E$25</c:f>
              <c:numCache>
                <c:formatCode>#,##0.0;\(#,##0.0\);"-"</c:formatCode>
                <c:ptCount val="24"/>
                <c:pt idx="0">
                  <c:v>0.6</c:v>
                </c:pt>
                <c:pt idx="1">
                  <c:v>0.6</c:v>
                </c:pt>
                <c:pt idx="2">
                  <c:v>1.1000000000000001</c:v>
                </c:pt>
                <c:pt idx="3">
                  <c:v>1.2</c:v>
                </c:pt>
                <c:pt idx="4">
                  <c:v>1.4</c:v>
                </c:pt>
                <c:pt idx="5">
                  <c:v>1.5</c:v>
                </c:pt>
                <c:pt idx="6">
                  <c:v>1.2</c:v>
                </c:pt>
                <c:pt idx="7">
                  <c:v>1.9</c:v>
                </c:pt>
                <c:pt idx="8">
                  <c:v>2.2000000000000002</c:v>
                </c:pt>
                <c:pt idx="9">
                  <c:v>2.6</c:v>
                </c:pt>
                <c:pt idx="10">
                  <c:v>2.8</c:v>
                </c:pt>
                <c:pt idx="11">
                  <c:v>2.8</c:v>
                </c:pt>
                <c:pt idx="12">
                  <c:v>2.9</c:v>
                </c:pt>
                <c:pt idx="13">
                  <c:v>3.6</c:v>
                </c:pt>
                <c:pt idx="14">
                  <c:v>4.5</c:v>
                </c:pt>
                <c:pt idx="15">
                  <c:v>4.8</c:v>
                </c:pt>
                <c:pt idx="16">
                  <c:v>5.2</c:v>
                </c:pt>
                <c:pt idx="17">
                  <c:v>5.8</c:v>
                </c:pt>
                <c:pt idx="18">
                  <c:v>6.1</c:v>
                </c:pt>
                <c:pt idx="19">
                  <c:v>5.8</c:v>
                </c:pt>
                <c:pt idx="20">
                  <c:v>5.6</c:v>
                </c:pt>
                <c:pt idx="21">
                  <c:v>6.2</c:v>
                </c:pt>
                <c:pt idx="22">
                  <c:v>6.2</c:v>
                </c:pt>
                <c:pt idx="23">
                  <c:v>5.9</c:v>
                </c:pt>
              </c:numCache>
            </c:numRef>
          </c:val>
          <c:smooth val="0"/>
          <c:extLst xmlns:c15="http://schemas.microsoft.com/office/drawing/2012/chart">
            <c:ext xmlns:c16="http://schemas.microsoft.com/office/drawing/2014/chart" uri="{C3380CC4-5D6E-409C-BE32-E72D297353CC}">
              <c16:uniqueId val="{0000000F-2375-F643-8A00-7F8C9A2B8E8A}"/>
            </c:ext>
          </c:extLst>
        </c:ser>
        <c:ser>
          <c:idx val="3"/>
          <c:order val="4"/>
          <c:tx>
            <c:strRef>
              <c:f>Graph!$F$1</c:f>
              <c:strCache>
                <c:ptCount val="1"/>
                <c:pt idx="0">
                  <c:v>Italy</c:v>
                </c:pt>
              </c:strCache>
            </c:strRef>
          </c:tx>
          <c:spPr>
            <a:ln w="19050">
              <a:solidFill>
                <a:schemeClr val="accent3">
                  <a:lumMod val="90000"/>
                </a:schemeClr>
              </a:solidFill>
            </a:ln>
          </c:spPr>
          <c:marker>
            <c:symbol val="none"/>
          </c:marker>
          <c:dLbls>
            <c:dLbl>
              <c:idx val="22"/>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61A-4126-8303-477E43B46BEA}"/>
                </c:ext>
              </c:extLst>
            </c:dLbl>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Graph!$A$2:$A$25</c:f>
              <c:numCache>
                <c:formatCode>yyyymm</c:formatCode>
                <c:ptCount val="24"/>
                <c:pt idx="0">
                  <c:v>44227</c:v>
                </c:pt>
                <c:pt idx="1">
                  <c:v>44255</c:v>
                </c:pt>
                <c:pt idx="2">
                  <c:v>44286</c:v>
                </c:pt>
                <c:pt idx="3">
                  <c:v>44316</c:v>
                </c:pt>
                <c:pt idx="4">
                  <c:v>44347</c:v>
                </c:pt>
                <c:pt idx="5">
                  <c:v>44377</c:v>
                </c:pt>
                <c:pt idx="6">
                  <c:v>44408</c:v>
                </c:pt>
                <c:pt idx="7">
                  <c:v>44439</c:v>
                </c:pt>
                <c:pt idx="8">
                  <c:v>44469</c:v>
                </c:pt>
                <c:pt idx="9">
                  <c:v>44500</c:v>
                </c:pt>
                <c:pt idx="10">
                  <c:v>44530</c:v>
                </c:pt>
                <c:pt idx="11">
                  <c:v>44561</c:v>
                </c:pt>
                <c:pt idx="12">
                  <c:v>44592</c:v>
                </c:pt>
                <c:pt idx="13">
                  <c:v>44620</c:v>
                </c:pt>
                <c:pt idx="14">
                  <c:v>44651</c:v>
                </c:pt>
                <c:pt idx="15">
                  <c:v>44681</c:v>
                </c:pt>
                <c:pt idx="16">
                  <c:v>44712</c:v>
                </c:pt>
                <c:pt idx="17">
                  <c:v>44742</c:v>
                </c:pt>
                <c:pt idx="18">
                  <c:v>44773</c:v>
                </c:pt>
                <c:pt idx="19">
                  <c:v>44804</c:v>
                </c:pt>
                <c:pt idx="20">
                  <c:v>44834</c:v>
                </c:pt>
                <c:pt idx="21">
                  <c:v>44865</c:v>
                </c:pt>
                <c:pt idx="22">
                  <c:v>44895</c:v>
                </c:pt>
                <c:pt idx="23">
                  <c:v>44926</c:v>
                </c:pt>
              </c:numCache>
            </c:numRef>
          </c:cat>
          <c:val>
            <c:numRef>
              <c:f>Graph!$F$2:$F$25</c:f>
              <c:numCache>
                <c:formatCode>#,##0.0;\(#,##0.0\);"-"</c:formatCode>
                <c:ptCount val="24"/>
                <c:pt idx="0">
                  <c:v>0.4</c:v>
                </c:pt>
                <c:pt idx="1">
                  <c:v>0.6</c:v>
                </c:pt>
                <c:pt idx="2">
                  <c:v>0.8</c:v>
                </c:pt>
                <c:pt idx="3">
                  <c:v>1.1000000000000001</c:v>
                </c:pt>
                <c:pt idx="4">
                  <c:v>1.3</c:v>
                </c:pt>
                <c:pt idx="5">
                  <c:v>1.3</c:v>
                </c:pt>
                <c:pt idx="6">
                  <c:v>1.9</c:v>
                </c:pt>
                <c:pt idx="7">
                  <c:v>2</c:v>
                </c:pt>
                <c:pt idx="8">
                  <c:v>2.5</c:v>
                </c:pt>
                <c:pt idx="9">
                  <c:v>3</c:v>
                </c:pt>
                <c:pt idx="10">
                  <c:v>3.7</c:v>
                </c:pt>
                <c:pt idx="11">
                  <c:v>3.9</c:v>
                </c:pt>
                <c:pt idx="12">
                  <c:v>4.8</c:v>
                </c:pt>
                <c:pt idx="13">
                  <c:v>5.7</c:v>
                </c:pt>
                <c:pt idx="14">
                  <c:v>6.5</c:v>
                </c:pt>
                <c:pt idx="15">
                  <c:v>6</c:v>
                </c:pt>
                <c:pt idx="16">
                  <c:v>6.8</c:v>
                </c:pt>
                <c:pt idx="17">
                  <c:v>8</c:v>
                </c:pt>
                <c:pt idx="18">
                  <c:v>7.9</c:v>
                </c:pt>
                <c:pt idx="19">
                  <c:v>8.4</c:v>
                </c:pt>
                <c:pt idx="20">
                  <c:v>8.9</c:v>
                </c:pt>
                <c:pt idx="21">
                  <c:v>11.8</c:v>
                </c:pt>
                <c:pt idx="22">
                  <c:v>11.8</c:v>
                </c:pt>
              </c:numCache>
            </c:numRef>
          </c:val>
          <c:smooth val="0"/>
          <c:extLst xmlns:c15="http://schemas.microsoft.com/office/drawing/2012/chart">
            <c:ext xmlns:c16="http://schemas.microsoft.com/office/drawing/2014/chart" uri="{C3380CC4-5D6E-409C-BE32-E72D297353CC}">
              <c16:uniqueId val="{00000010-2375-F643-8A00-7F8C9A2B8E8A}"/>
            </c:ext>
          </c:extLst>
        </c:ser>
        <c:ser>
          <c:idx val="5"/>
          <c:order val="5"/>
          <c:tx>
            <c:strRef>
              <c:f>Graph!$G$1</c:f>
              <c:strCache>
                <c:ptCount val="1"/>
                <c:pt idx="0">
                  <c:v>Canada</c:v>
                </c:pt>
              </c:strCache>
            </c:strRef>
          </c:tx>
          <c:spPr>
            <a:ln w="19050">
              <a:solidFill>
                <a:schemeClr val="accent5"/>
              </a:solidFill>
            </a:ln>
          </c:spPr>
          <c:marker>
            <c:symbol val="none"/>
          </c:marker>
          <c:dLbls>
            <c:dLbl>
              <c:idx val="22"/>
              <c:layout>
                <c:manualLayout>
                  <c:x val="0"/>
                  <c:y val="-5.7118801710505721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E54-4917-A30E-895B87691614}"/>
                </c:ext>
              </c:extLst>
            </c:dLbl>
            <c:dLbl>
              <c:idx val="23"/>
              <c:layout>
                <c:manualLayout>
                  <c:x val="-1.0681787217025084E-2"/>
                  <c:y val="-2.556883964166928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375-F643-8A00-7F8C9A2B8E8A}"/>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Graph!$A$2:$A$25</c:f>
              <c:numCache>
                <c:formatCode>yyyymm</c:formatCode>
                <c:ptCount val="24"/>
                <c:pt idx="0">
                  <c:v>44227</c:v>
                </c:pt>
                <c:pt idx="1">
                  <c:v>44255</c:v>
                </c:pt>
                <c:pt idx="2">
                  <c:v>44286</c:v>
                </c:pt>
                <c:pt idx="3">
                  <c:v>44316</c:v>
                </c:pt>
                <c:pt idx="4">
                  <c:v>44347</c:v>
                </c:pt>
                <c:pt idx="5">
                  <c:v>44377</c:v>
                </c:pt>
                <c:pt idx="6">
                  <c:v>44408</c:v>
                </c:pt>
                <c:pt idx="7">
                  <c:v>44439</c:v>
                </c:pt>
                <c:pt idx="8">
                  <c:v>44469</c:v>
                </c:pt>
                <c:pt idx="9">
                  <c:v>44500</c:v>
                </c:pt>
                <c:pt idx="10">
                  <c:v>44530</c:v>
                </c:pt>
                <c:pt idx="11">
                  <c:v>44561</c:v>
                </c:pt>
                <c:pt idx="12">
                  <c:v>44592</c:v>
                </c:pt>
                <c:pt idx="13">
                  <c:v>44620</c:v>
                </c:pt>
                <c:pt idx="14">
                  <c:v>44651</c:v>
                </c:pt>
                <c:pt idx="15">
                  <c:v>44681</c:v>
                </c:pt>
                <c:pt idx="16">
                  <c:v>44712</c:v>
                </c:pt>
                <c:pt idx="17">
                  <c:v>44742</c:v>
                </c:pt>
                <c:pt idx="18">
                  <c:v>44773</c:v>
                </c:pt>
                <c:pt idx="19">
                  <c:v>44804</c:v>
                </c:pt>
                <c:pt idx="20">
                  <c:v>44834</c:v>
                </c:pt>
                <c:pt idx="21">
                  <c:v>44865</c:v>
                </c:pt>
                <c:pt idx="22">
                  <c:v>44895</c:v>
                </c:pt>
                <c:pt idx="23">
                  <c:v>44926</c:v>
                </c:pt>
              </c:numCache>
            </c:numRef>
          </c:cat>
          <c:val>
            <c:numRef>
              <c:f>Graph!$G$2:$G$25</c:f>
              <c:numCache>
                <c:formatCode>General</c:formatCode>
                <c:ptCount val="24"/>
                <c:pt idx="0">
                  <c:v>1</c:v>
                </c:pt>
                <c:pt idx="1">
                  <c:v>1.1000000000000001</c:v>
                </c:pt>
                <c:pt idx="2">
                  <c:v>2.2000000000000002</c:v>
                </c:pt>
                <c:pt idx="3">
                  <c:v>3.4</c:v>
                </c:pt>
                <c:pt idx="4">
                  <c:v>3.6</c:v>
                </c:pt>
                <c:pt idx="5">
                  <c:v>3.1</c:v>
                </c:pt>
                <c:pt idx="6">
                  <c:v>3.7</c:v>
                </c:pt>
                <c:pt idx="7">
                  <c:v>4.0999999999999996</c:v>
                </c:pt>
                <c:pt idx="8">
                  <c:v>4.4000000000000004</c:v>
                </c:pt>
                <c:pt idx="9">
                  <c:v>4.7</c:v>
                </c:pt>
                <c:pt idx="10">
                  <c:v>4.7</c:v>
                </c:pt>
                <c:pt idx="11">
                  <c:v>4.8</c:v>
                </c:pt>
                <c:pt idx="12">
                  <c:v>5.0999999999999996</c:v>
                </c:pt>
                <c:pt idx="13">
                  <c:v>5.7</c:v>
                </c:pt>
                <c:pt idx="14">
                  <c:v>6.7</c:v>
                </c:pt>
                <c:pt idx="15">
                  <c:v>6.8</c:v>
                </c:pt>
                <c:pt idx="16">
                  <c:v>7.7</c:v>
                </c:pt>
                <c:pt idx="17">
                  <c:v>8.1</c:v>
                </c:pt>
                <c:pt idx="18" formatCode="#,##0.0;\(#,##0.0\);&quot;-&quot;">
                  <c:v>7.6</c:v>
                </c:pt>
                <c:pt idx="19" formatCode="#,##0.0;\(#,##0.0\);&quot;-&quot;">
                  <c:v>7</c:v>
                </c:pt>
                <c:pt idx="20" formatCode="#,##0.0;\(#,##0.0\);&quot;-&quot;">
                  <c:v>6.9</c:v>
                </c:pt>
                <c:pt idx="21" formatCode="#,##0.0;\(#,##0.0\);&quot;-&quot;">
                  <c:v>6.9</c:v>
                </c:pt>
                <c:pt idx="22" formatCode="#,##0.0;\(#,##0.0\);&quot;-&quot;">
                  <c:v>6.8</c:v>
                </c:pt>
              </c:numCache>
            </c:numRef>
          </c:val>
          <c:smooth val="0"/>
          <c:extLst>
            <c:ext xmlns:c16="http://schemas.microsoft.com/office/drawing/2014/chart" uri="{C3380CC4-5D6E-409C-BE32-E72D297353CC}">
              <c16:uniqueId val="{00000001-2375-F643-8A00-7F8C9A2B8E8A}"/>
            </c:ext>
          </c:extLst>
        </c:ser>
        <c:ser>
          <c:idx val="7"/>
          <c:order val="6"/>
          <c:tx>
            <c:strRef>
              <c:f>Graph!$H$1</c:f>
              <c:strCache>
                <c:ptCount val="1"/>
                <c:pt idx="0">
                  <c:v>Japan</c:v>
                </c:pt>
              </c:strCache>
            </c:strRef>
          </c:tx>
          <c:spPr>
            <a:ln w="19050">
              <a:solidFill>
                <a:schemeClr val="accent5">
                  <a:lumMod val="50000"/>
                </a:schemeClr>
              </a:solidFill>
            </a:ln>
          </c:spPr>
          <c:marker>
            <c:symbol val="none"/>
          </c:marker>
          <c:dLbls>
            <c:dLbl>
              <c:idx val="22"/>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E54-4917-A30E-895B87691614}"/>
                </c:ext>
              </c:extLst>
            </c:dLbl>
            <c:dLbl>
              <c:idx val="23"/>
              <c:layout>
                <c:manualLayout>
                  <c:x val="-5.2147646629742027E-3"/>
                  <c:y val="-1.718703068992908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375-F643-8A00-7F8C9A2B8E8A}"/>
                </c:ext>
              </c:extLst>
            </c:dLbl>
            <c:spPr>
              <a:noFill/>
              <a:ln>
                <a:solidFill>
                  <a:schemeClr val="accent5">
                    <a:lumMod val="50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Graph!$A$2:$A$25</c:f>
              <c:numCache>
                <c:formatCode>yyyymm</c:formatCode>
                <c:ptCount val="24"/>
                <c:pt idx="0">
                  <c:v>44227</c:v>
                </c:pt>
                <c:pt idx="1">
                  <c:v>44255</c:v>
                </c:pt>
                <c:pt idx="2">
                  <c:v>44286</c:v>
                </c:pt>
                <c:pt idx="3">
                  <c:v>44316</c:v>
                </c:pt>
                <c:pt idx="4">
                  <c:v>44347</c:v>
                </c:pt>
                <c:pt idx="5">
                  <c:v>44377</c:v>
                </c:pt>
                <c:pt idx="6">
                  <c:v>44408</c:v>
                </c:pt>
                <c:pt idx="7">
                  <c:v>44439</c:v>
                </c:pt>
                <c:pt idx="8">
                  <c:v>44469</c:v>
                </c:pt>
                <c:pt idx="9">
                  <c:v>44500</c:v>
                </c:pt>
                <c:pt idx="10">
                  <c:v>44530</c:v>
                </c:pt>
                <c:pt idx="11">
                  <c:v>44561</c:v>
                </c:pt>
                <c:pt idx="12">
                  <c:v>44592</c:v>
                </c:pt>
                <c:pt idx="13">
                  <c:v>44620</c:v>
                </c:pt>
                <c:pt idx="14">
                  <c:v>44651</c:v>
                </c:pt>
                <c:pt idx="15">
                  <c:v>44681</c:v>
                </c:pt>
                <c:pt idx="16">
                  <c:v>44712</c:v>
                </c:pt>
                <c:pt idx="17">
                  <c:v>44742</c:v>
                </c:pt>
                <c:pt idx="18">
                  <c:v>44773</c:v>
                </c:pt>
                <c:pt idx="19">
                  <c:v>44804</c:v>
                </c:pt>
                <c:pt idx="20">
                  <c:v>44834</c:v>
                </c:pt>
                <c:pt idx="21">
                  <c:v>44865</c:v>
                </c:pt>
                <c:pt idx="22">
                  <c:v>44895</c:v>
                </c:pt>
                <c:pt idx="23">
                  <c:v>44926</c:v>
                </c:pt>
              </c:numCache>
            </c:numRef>
          </c:cat>
          <c:val>
            <c:numRef>
              <c:f>Graph!$H$2:$H$25</c:f>
              <c:numCache>
                <c:formatCode>#,##0.0;\(#,##0.0\);"-"</c:formatCode>
                <c:ptCount val="24"/>
                <c:pt idx="0">
                  <c:v>-0.58708414872798986</c:v>
                </c:pt>
                <c:pt idx="1">
                  <c:v>-0.39177277179235359</c:v>
                </c:pt>
                <c:pt idx="2">
                  <c:v>-0.19588638589617124</c:v>
                </c:pt>
                <c:pt idx="3">
                  <c:v>-0.39254170755643747</c:v>
                </c:pt>
                <c:pt idx="4">
                  <c:v>-9.8135426889112143E-2</c:v>
                </c:pt>
                <c:pt idx="5">
                  <c:v>9.8135426889101041E-2</c:v>
                </c:pt>
                <c:pt idx="6">
                  <c:v>0.19607843137254832</c:v>
                </c:pt>
                <c:pt idx="7">
                  <c:v>0.29440628066732533</c:v>
                </c:pt>
                <c:pt idx="8">
                  <c:v>0.68762278978389269</c:v>
                </c:pt>
                <c:pt idx="9">
                  <c:v>0.88582677165354173</c:v>
                </c:pt>
                <c:pt idx="10">
                  <c:v>1.4822134387351804</c:v>
                </c:pt>
                <c:pt idx="11">
                  <c:v>1.6815034619188873</c:v>
                </c:pt>
                <c:pt idx="12">
                  <c:v>0.5</c:v>
                </c:pt>
                <c:pt idx="13">
                  <c:v>0.9</c:v>
                </c:pt>
                <c:pt idx="14">
                  <c:v>1.2</c:v>
                </c:pt>
                <c:pt idx="15">
                  <c:v>2.5</c:v>
                </c:pt>
                <c:pt idx="16">
                  <c:v>2.5</c:v>
                </c:pt>
                <c:pt idx="17">
                  <c:v>2.4</c:v>
                </c:pt>
                <c:pt idx="18">
                  <c:v>2.6</c:v>
                </c:pt>
                <c:pt idx="19">
                  <c:v>3</c:v>
                </c:pt>
                <c:pt idx="20">
                  <c:v>2.9970029970030065</c:v>
                </c:pt>
                <c:pt idx="21">
                  <c:v>3.8038038038038069</c:v>
                </c:pt>
                <c:pt idx="22">
                  <c:v>3.8</c:v>
                </c:pt>
              </c:numCache>
            </c:numRef>
          </c:val>
          <c:smooth val="0"/>
          <c:extLst>
            <c:ext xmlns:c16="http://schemas.microsoft.com/office/drawing/2014/chart" uri="{C3380CC4-5D6E-409C-BE32-E72D297353CC}">
              <c16:uniqueId val="{00000003-2375-F643-8A00-7F8C9A2B8E8A}"/>
            </c:ext>
          </c:extLst>
        </c:ser>
        <c:ser>
          <c:idx val="8"/>
          <c:order val="7"/>
          <c:tx>
            <c:strRef>
              <c:f>Graph!$I$1</c:f>
              <c:strCache>
                <c:ptCount val="1"/>
                <c:pt idx="0">
                  <c:v>UK</c:v>
                </c:pt>
              </c:strCache>
            </c:strRef>
          </c:tx>
          <c:spPr>
            <a:ln w="19050">
              <a:solidFill>
                <a:schemeClr val="accent6">
                  <a:lumMod val="75000"/>
                </a:schemeClr>
              </a:solidFill>
            </a:ln>
          </c:spPr>
          <c:marker>
            <c:symbol val="none"/>
          </c:marker>
          <c:dLbls>
            <c:dLbl>
              <c:idx val="22"/>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61A-4126-8303-477E43B46BEA}"/>
                </c:ext>
              </c:extLst>
            </c:dLbl>
            <c:dLbl>
              <c:idx val="23"/>
              <c:layout>
                <c:manualLayout>
                  <c:x val="-5.2147646629742027E-3"/>
                  <c:y val="-4.536250529817302E-4"/>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375-F643-8A00-7F8C9A2B8E8A}"/>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Graph!$A$2:$A$25</c:f>
              <c:numCache>
                <c:formatCode>yyyymm</c:formatCode>
                <c:ptCount val="24"/>
                <c:pt idx="0">
                  <c:v>44227</c:v>
                </c:pt>
                <c:pt idx="1">
                  <c:v>44255</c:v>
                </c:pt>
                <c:pt idx="2">
                  <c:v>44286</c:v>
                </c:pt>
                <c:pt idx="3">
                  <c:v>44316</c:v>
                </c:pt>
                <c:pt idx="4">
                  <c:v>44347</c:v>
                </c:pt>
                <c:pt idx="5">
                  <c:v>44377</c:v>
                </c:pt>
                <c:pt idx="6">
                  <c:v>44408</c:v>
                </c:pt>
                <c:pt idx="7">
                  <c:v>44439</c:v>
                </c:pt>
                <c:pt idx="8">
                  <c:v>44469</c:v>
                </c:pt>
                <c:pt idx="9">
                  <c:v>44500</c:v>
                </c:pt>
                <c:pt idx="10">
                  <c:v>44530</c:v>
                </c:pt>
                <c:pt idx="11">
                  <c:v>44561</c:v>
                </c:pt>
                <c:pt idx="12">
                  <c:v>44592</c:v>
                </c:pt>
                <c:pt idx="13">
                  <c:v>44620</c:v>
                </c:pt>
                <c:pt idx="14">
                  <c:v>44651</c:v>
                </c:pt>
                <c:pt idx="15">
                  <c:v>44681</c:v>
                </c:pt>
                <c:pt idx="16">
                  <c:v>44712</c:v>
                </c:pt>
                <c:pt idx="17">
                  <c:v>44742</c:v>
                </c:pt>
                <c:pt idx="18">
                  <c:v>44773</c:v>
                </c:pt>
                <c:pt idx="19">
                  <c:v>44804</c:v>
                </c:pt>
                <c:pt idx="20">
                  <c:v>44834</c:v>
                </c:pt>
                <c:pt idx="21">
                  <c:v>44865</c:v>
                </c:pt>
                <c:pt idx="22">
                  <c:v>44895</c:v>
                </c:pt>
                <c:pt idx="23">
                  <c:v>44926</c:v>
                </c:pt>
              </c:numCache>
            </c:numRef>
          </c:cat>
          <c:val>
            <c:numRef>
              <c:f>Graph!$I$2:$I$25</c:f>
              <c:numCache>
                <c:formatCode>#,##0.0;\(#,##0.0\);"-"</c:formatCode>
                <c:ptCount val="24"/>
                <c:pt idx="0">
                  <c:v>0.73937153419592061</c:v>
                </c:pt>
                <c:pt idx="1">
                  <c:v>0.4604051565377576</c:v>
                </c:pt>
                <c:pt idx="2">
                  <c:v>0.73664825046042548</c:v>
                </c:pt>
                <c:pt idx="3">
                  <c:v>1.4746543778801691</c:v>
                </c:pt>
                <c:pt idx="4">
                  <c:v>2.1198156682027625</c:v>
                </c:pt>
                <c:pt idx="5">
                  <c:v>2.4861878453038777</c:v>
                </c:pt>
                <c:pt idx="6">
                  <c:v>2.0164986251145711</c:v>
                </c:pt>
                <c:pt idx="7">
                  <c:v>3.222836095764281</c:v>
                </c:pt>
                <c:pt idx="8">
                  <c:v>3.0247479376718678</c:v>
                </c:pt>
                <c:pt idx="9">
                  <c:v>4.124656278643446</c:v>
                </c:pt>
                <c:pt idx="10">
                  <c:v>5.1423324150596805</c:v>
                </c:pt>
                <c:pt idx="11">
                  <c:v>5.4029304029304059</c:v>
                </c:pt>
                <c:pt idx="12">
                  <c:v>5.4128440366972619</c:v>
                </c:pt>
                <c:pt idx="13">
                  <c:v>6.1411549037580171</c:v>
                </c:pt>
                <c:pt idx="14">
                  <c:v>7.0383912248628722</c:v>
                </c:pt>
                <c:pt idx="15">
                  <c:v>8.9918256130790297</c:v>
                </c:pt>
                <c:pt idx="16">
                  <c:v>9.0252707581227387</c:v>
                </c:pt>
                <c:pt idx="17">
                  <c:v>9.4339622641509422</c:v>
                </c:pt>
                <c:pt idx="18">
                  <c:v>10.1</c:v>
                </c:pt>
                <c:pt idx="19">
                  <c:v>9.9</c:v>
                </c:pt>
                <c:pt idx="20">
                  <c:v>10.1</c:v>
                </c:pt>
                <c:pt idx="21">
                  <c:v>11.1</c:v>
                </c:pt>
                <c:pt idx="22">
                  <c:v>10.7</c:v>
                </c:pt>
              </c:numCache>
            </c:numRef>
          </c:val>
          <c:smooth val="0"/>
          <c:extLst>
            <c:ext xmlns:c16="http://schemas.microsoft.com/office/drawing/2014/chart" uri="{C3380CC4-5D6E-409C-BE32-E72D297353CC}">
              <c16:uniqueId val="{00000005-2375-F643-8A00-7F8C9A2B8E8A}"/>
            </c:ext>
          </c:extLst>
        </c:ser>
        <c:dLbls>
          <c:showLegendKey val="0"/>
          <c:showVal val="0"/>
          <c:showCatName val="0"/>
          <c:showSerName val="0"/>
          <c:showPercent val="0"/>
          <c:showBubbleSize val="0"/>
        </c:dLbls>
        <c:smooth val="0"/>
        <c:axId val="210376776"/>
        <c:axId val="210371680"/>
        <c:extLst/>
      </c:lineChart>
      <c:dateAx>
        <c:axId val="210376776"/>
        <c:scaling>
          <c:orientation val="minMax"/>
          <c:max val="44926"/>
          <c:min val="44227"/>
        </c:scaling>
        <c:delete val="0"/>
        <c:axPos val="b"/>
        <c:numFmt formatCode="[$-409]mmm\-yy;@" sourceLinked="0"/>
        <c:majorTickMark val="out"/>
        <c:minorTickMark val="none"/>
        <c:tickLblPos val="low"/>
        <c:spPr>
          <a:ln w="12700">
            <a:solidFill>
              <a:schemeClr val="bg1">
                <a:lumMod val="50000"/>
              </a:schemeClr>
            </a:solidFill>
          </a:ln>
        </c:spPr>
        <c:crossAx val="210371680"/>
        <c:crosses val="autoZero"/>
        <c:auto val="1"/>
        <c:lblOffset val="100"/>
        <c:baseTimeUnit val="days"/>
        <c:majorUnit val="2"/>
        <c:majorTimeUnit val="months"/>
      </c:dateAx>
      <c:valAx>
        <c:axId val="210371680"/>
        <c:scaling>
          <c:orientation val="minMax"/>
          <c:min val="-1"/>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10376776"/>
        <c:crossesAt val="40179"/>
        <c:crossBetween val="midCat"/>
      </c:valAx>
      <c:spPr>
        <a:noFill/>
        <a:ln w="25400">
          <a:noFill/>
        </a:ln>
      </c:spPr>
    </c:plotArea>
    <c:legend>
      <c:legendPos val="t"/>
      <c:layout>
        <c:manualLayout>
          <c:xMode val="edge"/>
          <c:yMode val="edge"/>
          <c:x val="5.1113253883138816E-2"/>
          <c:y val="0.92345109175717399"/>
          <c:w val="0.88510987897671023"/>
          <c:h val="7.5010569077822692E-2"/>
        </c:manualLayout>
      </c:layout>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87900131233595791"/>
          <c:h val="0.74847074877237885"/>
        </c:manualLayout>
      </c:layout>
      <c:lineChart>
        <c:grouping val="standard"/>
        <c:varyColors val="0"/>
        <c:ser>
          <c:idx val="0"/>
          <c:order val="0"/>
          <c:tx>
            <c:strRef>
              <c:f>'CPI EM'!$B$1</c:f>
              <c:strCache>
                <c:ptCount val="1"/>
                <c:pt idx="0">
                  <c:v>Brazil</c:v>
                </c:pt>
              </c:strCache>
            </c:strRef>
          </c:tx>
          <c:spPr>
            <a:ln w="19050" cap="rnd">
              <a:solidFill>
                <a:schemeClr val="accent1"/>
              </a:solidFill>
              <a:round/>
            </a:ln>
            <a:effectLst/>
          </c:spPr>
          <c:marker>
            <c:symbol val="none"/>
          </c:marker>
          <c:dLbls>
            <c:dLbl>
              <c:idx val="209"/>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31C-47B8-A7E8-23569E057131}"/>
                </c:ext>
              </c:extLst>
            </c:dLbl>
            <c:dLbl>
              <c:idx val="778"/>
              <c:layout>
                <c:manualLayout>
                  <c:x val="0"/>
                  <c:y val="-2.82437376739436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31C-47B8-A7E8-23569E057131}"/>
                </c:ext>
              </c:extLst>
            </c:dLbl>
            <c:numFmt formatCode="#,##0.0_);\(#,##0.0\)" sourceLinked="0"/>
            <c:spPr>
              <a:noFill/>
              <a:ln>
                <a:solidFill>
                  <a:srgbClr val="00000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'CPI EM'!$A$3:$A$781</c:f>
              <c:numCache>
                <c:formatCode>m/d/yyyy</c:formatCode>
                <c:ptCount val="779"/>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numCache>
            </c:numRef>
          </c:cat>
          <c:val>
            <c:numRef>
              <c:f>'CPI EM'!$B$3:$B$781</c:f>
              <c:numCache>
                <c:formatCode>General</c:formatCode>
                <c:ptCount val="779"/>
                <c:pt idx="275" formatCode="0.0_);\(0.0\)">
                  <c:v>99.250488954228601</c:v>
                </c:pt>
                <c:pt idx="276" formatCode="0.0_);\(0.0\)">
                  <c:v>99.665119485859904</c:v>
                </c:pt>
                <c:pt idx="277" formatCode="0.0_);\(0.0\)">
                  <c:v>103.070387064126</c:v>
                </c:pt>
                <c:pt idx="278" formatCode="0.0_);\(0.0\)">
                  <c:v>101.027701322916</c:v>
                </c:pt>
                <c:pt idx="279" formatCode="0.0_);\(0.0\)">
                  <c:v>103.273003257192</c:v>
                </c:pt>
                <c:pt idx="280" formatCode="0.0_);\(0.0\)">
                  <c:v>102.99769638102499</c:v>
                </c:pt>
                <c:pt idx="281" formatCode="0.0_);\(0.0\)">
                  <c:v>103.40729376781501</c:v>
                </c:pt>
                <c:pt idx="282" formatCode="0.0_);\(0.0\)">
                  <c:v>104.77600423496899</c:v>
                </c:pt>
                <c:pt idx="283" formatCode="0.0_);\(0.0\)">
                  <c:v>105.849613132134</c:v>
                </c:pt>
                <c:pt idx="284" formatCode="0.0_);\(0.0\)">
                  <c:v>107.876928629432</c:v>
                </c:pt>
                <c:pt idx="285" formatCode="0.0_);\(0.0\)">
                  <c:v>99.516748956702202</c:v>
                </c:pt>
                <c:pt idx="286" formatCode="0.0_);\(0.0\)">
                  <c:v>96.894885445785206</c:v>
                </c:pt>
                <c:pt idx="287" formatCode="0.0_);\(0.0\)">
                  <c:v>95.623044237293698</c:v>
                </c:pt>
                <c:pt idx="288" formatCode="0.0_);\(0.0\)">
                  <c:v>95.856302489918207</c:v>
                </c:pt>
                <c:pt idx="289" formatCode="0.0_);\(0.0\)">
                  <c:v>96.289878589435304</c:v>
                </c:pt>
                <c:pt idx="290" formatCode="0.0_);\(0.0\)">
                  <c:v>97.675201784314396</c:v>
                </c:pt>
                <c:pt idx="291" formatCode="0.0_);\(0.0\)">
                  <c:v>96.608051275934798</c:v>
                </c:pt>
                <c:pt idx="292" formatCode="0.0_);\(0.0\)">
                  <c:v>98.6549420318334</c:v>
                </c:pt>
                <c:pt idx="293" formatCode="0.0_);\(0.0\)">
                  <c:v>101.642984841149</c:v>
                </c:pt>
                <c:pt idx="294" formatCode="0.0_);\(0.0\)">
                  <c:v>101.836751683616</c:v>
                </c:pt>
                <c:pt idx="295" formatCode="0.0_);\(0.0\)">
                  <c:v>102.749489143256</c:v>
                </c:pt>
                <c:pt idx="296" formatCode="0.0_);\(0.0\)">
                  <c:v>102.40935331</c:v>
                </c:pt>
                <c:pt idx="297" formatCode="0.0_);\(0.0\)">
                  <c:v>101.18589394548199</c:v>
                </c:pt>
                <c:pt idx="298" formatCode="0.0_);\(0.0\)">
                  <c:v>101.21818538534301</c:v>
                </c:pt>
                <c:pt idx="299" formatCode="0.0_);\(0.0\)">
                  <c:v>104.79043327743101</c:v>
                </c:pt>
                <c:pt idx="300" formatCode="0.0_);\(0.0\)">
                  <c:v>107.99960960620599</c:v>
                </c:pt>
                <c:pt idx="301" formatCode="0.0_);\(0.0\)">
                  <c:v>110.382099035157</c:v>
                </c:pt>
                <c:pt idx="302" formatCode="0.0_);\(0.0\)">
                  <c:v>113.63051134316601</c:v>
                </c:pt>
                <c:pt idx="303" formatCode="0.0_);\(0.0\)">
                  <c:v>115.026494380659</c:v>
                </c:pt>
                <c:pt idx="304" formatCode="0.0_);\(0.0\)">
                  <c:v>114.672512624202</c:v>
                </c:pt>
                <c:pt idx="305" formatCode="0.0_);\(0.0\)">
                  <c:v>120.235365828317</c:v>
                </c:pt>
                <c:pt idx="306" formatCode="0.0_);\(0.0\)">
                  <c:v>127.939433409313</c:v>
                </c:pt>
                <c:pt idx="307" formatCode="0.0_);\(0.0\)">
                  <c:v>134.689776386624</c:v>
                </c:pt>
                <c:pt idx="308" formatCode="0.0_);\(0.0\)">
                  <c:v>146.34906153258299</c:v>
                </c:pt>
                <c:pt idx="309" formatCode="0.0_);\(0.0\)">
                  <c:v>156.78429571891499</c:v>
                </c:pt>
                <c:pt idx="310" formatCode="0.0_);\(0.0\)">
                  <c:v>161.89563629594801</c:v>
                </c:pt>
                <c:pt idx="311" formatCode="0.0_);\(0.0\)">
                  <c:v>164.01202400195999</c:v>
                </c:pt>
                <c:pt idx="312" formatCode="0.0_);\(0.0\)">
                  <c:v>166.50980451514801</c:v>
                </c:pt>
                <c:pt idx="313" formatCode="0.0_);\(0.0\)">
                  <c:v>170.56853887487901</c:v>
                </c:pt>
                <c:pt idx="314" formatCode="0.0_);\(0.0\)">
                  <c:v>174.585544351755</c:v>
                </c:pt>
                <c:pt idx="315" formatCode="0.0_);\(0.0\)">
                  <c:v>182.221172776282</c:v>
                </c:pt>
                <c:pt idx="316" formatCode="0.0_);\(0.0\)">
                  <c:v>189.02541997034899</c:v>
                </c:pt>
                <c:pt idx="317" formatCode="0.0_);\(0.0\)">
                  <c:v>189.55106995936501</c:v>
                </c:pt>
                <c:pt idx="318" formatCode="0.0_);\(0.0\)">
                  <c:v>188.62050870330799</c:v>
                </c:pt>
                <c:pt idx="319" formatCode="0.0_);\(0.0\)">
                  <c:v>189.25005520782099</c:v>
                </c:pt>
                <c:pt idx="320" formatCode="0.0_);\(0.0\)">
                  <c:v>193.04587704818101</c:v>
                </c:pt>
                <c:pt idx="321" formatCode="0.0_);\(0.0\)">
                  <c:v>197.273732361144</c:v>
                </c:pt>
                <c:pt idx="322" formatCode="0.0_);\(0.0\)">
                  <c:v>205.97205468844101</c:v>
                </c:pt>
                <c:pt idx="323" formatCode="0.0_);\(0.0\)">
                  <c:v>215.263325738616</c:v>
                </c:pt>
                <c:pt idx="324" formatCode="0.0_);\(0.0\)">
                  <c:v>221.27234220670101</c:v>
                </c:pt>
                <c:pt idx="325" formatCode="0.0_);\(0.0\)">
                  <c:v>225.27577514756101</c:v>
                </c:pt>
                <c:pt idx="326" formatCode="0.0_);\(0.0\)">
                  <c:v>228.92970099844899</c:v>
                </c:pt>
                <c:pt idx="327" formatCode="0.0_);\(0.0\)">
                  <c:v>224.883018644868</c:v>
                </c:pt>
                <c:pt idx="328" formatCode="0.0_);\(0.0\)">
                  <c:v>219.358427051826</c:v>
                </c:pt>
                <c:pt idx="329" formatCode="0.0_);\(0.0\)">
                  <c:v>214.75646602834601</c:v>
                </c:pt>
                <c:pt idx="330" formatCode="0.0_);\(0.0\)">
                  <c:v>216.44415289237099</c:v>
                </c:pt>
                <c:pt idx="331" formatCode="0.0_);\(0.0\)">
                  <c:v>224.25867283229701</c:v>
                </c:pt>
                <c:pt idx="332" formatCode="0.0_);\(0.0\)">
                  <c:v>222.42866108153899</c:v>
                </c:pt>
                <c:pt idx="333" formatCode="0.0_);\(0.0\)">
                  <c:v>222.951994962925</c:v>
                </c:pt>
                <c:pt idx="334" formatCode="0.0_);\(0.0\)">
                  <c:v>233.022777029526</c:v>
                </c:pt>
                <c:pt idx="335" formatCode="0.0_);\(0.0\)">
                  <c:v>242.22979520736601</c:v>
                </c:pt>
                <c:pt idx="336" formatCode="0.0_);\(0.0\)">
                  <c:v>250.23160780524401</c:v>
                </c:pt>
                <c:pt idx="337" formatCode="0.0_);\(0.0\)">
                  <c:v>256.07909070122003</c:v>
                </c:pt>
                <c:pt idx="338" formatCode="0.0_);\(0.0\)">
                  <c:v>238.650119023874</c:v>
                </c:pt>
                <c:pt idx="339" formatCode="0.0_);\(0.0\)">
                  <c:v>215.440215901534</c:v>
                </c:pt>
                <c:pt idx="340" formatCode="0.0_);\(0.0\)">
                  <c:v>198.382382122537</c:v>
                </c:pt>
                <c:pt idx="341" formatCode="0.0_);\(0.0\)">
                  <c:v>178.52085882929799</c:v>
                </c:pt>
                <c:pt idx="342" formatCode="0.0_);\(0.0\)">
                  <c:v>156.80058094356599</c:v>
                </c:pt>
                <c:pt idx="343" formatCode="0.0_);\(0.0\)">
                  <c:v>137.32800060006701</c:v>
                </c:pt>
                <c:pt idx="344" formatCode="0.0_);\(0.0\)">
                  <c:v>117.24732884843699</c:v>
                </c:pt>
                <c:pt idx="345" formatCode="0.0_);\(0.0\)">
                  <c:v>100.134633717471</c:v>
                </c:pt>
                <c:pt idx="346" formatCode="0.0_);\(0.0\)">
                  <c:v>85.172517265278401</c:v>
                </c:pt>
                <c:pt idx="347" formatCode="0.0_);\(0.0\)">
                  <c:v>79.664496864508195</c:v>
                </c:pt>
                <c:pt idx="348" formatCode="0.0_);\(0.0\)">
                  <c:v>77.8363008040929</c:v>
                </c:pt>
                <c:pt idx="349" formatCode="0.0_);\(0.0\)">
                  <c:v>77.711194442901999</c:v>
                </c:pt>
                <c:pt idx="350" formatCode="0.0_);\(0.0\)">
                  <c:v>97.390003399680793</c:v>
                </c:pt>
                <c:pt idx="351" formatCode="0.0_);\(0.0\)">
                  <c:v>133.27048451902101</c:v>
                </c:pt>
                <c:pt idx="352" formatCode="0.0_);\(0.0\)">
                  <c:v>179.40111241542499</c:v>
                </c:pt>
                <c:pt idx="353" formatCode="0.0_);\(0.0\)">
                  <c:v>230.27345484293701</c:v>
                </c:pt>
                <c:pt idx="354" formatCode="0.0_);\(0.0\)">
                  <c:v>254.62664494521499</c:v>
                </c:pt>
                <c:pt idx="355" formatCode="0.0_);\(0.0\)">
                  <c:v>259.13760902436502</c:v>
                </c:pt>
                <c:pt idx="356" formatCode="0.0_);\(0.0\)">
                  <c:v>280.55379954597402</c:v>
                </c:pt>
                <c:pt idx="357" formatCode="0.0_);\(0.0\)">
                  <c:v>315.34784949629199</c:v>
                </c:pt>
                <c:pt idx="358" formatCode="0.0_);\(0.0\)">
                  <c:v>353.26506583880001</c:v>
                </c:pt>
                <c:pt idx="359" formatCode="0.0_);\(0.0\)">
                  <c:v>363.41152370573201</c:v>
                </c:pt>
                <c:pt idx="360" formatCode="0.0_);\(0.0\)">
                  <c:v>386.66578112090201</c:v>
                </c:pt>
                <c:pt idx="361" formatCode="0.0_);\(0.0\)">
                  <c:v>399.89977026233402</c:v>
                </c:pt>
                <c:pt idx="362" formatCode="0.0_);\(0.0\)">
                  <c:v>405.177568699137</c:v>
                </c:pt>
                <c:pt idx="363" formatCode="0.0_);\(0.0\)">
                  <c:v>405.98503937874</c:v>
                </c:pt>
                <c:pt idx="364" formatCode="0.0_);\(0.0\)">
                  <c:v>389.18814834300002</c:v>
                </c:pt>
                <c:pt idx="365" formatCode="0.0_);\(0.0\)">
                  <c:v>398.54007953596499</c:v>
                </c:pt>
                <c:pt idx="366" formatCode="0.0_);\(0.0\)">
                  <c:v>456.51521916575598</c:v>
                </c:pt>
                <c:pt idx="367" formatCode="0.0_);\(0.0\)">
                  <c:v>545.24089563944801</c:v>
                </c:pt>
                <c:pt idx="368" formatCode="0.0_);\(0.0\)">
                  <c:v>662.99061234946703</c:v>
                </c:pt>
                <c:pt idx="369" formatCode="0.0_);\(0.0\)">
                  <c:v>761.775987868426</c:v>
                </c:pt>
                <c:pt idx="370" formatCode="0.0_);\(0.0\)">
                  <c:v>858.08673832239197</c:v>
                </c:pt>
                <c:pt idx="371" formatCode="0.0_);\(0.0\)">
                  <c:v>980.21348713188797</c:v>
                </c:pt>
                <c:pt idx="372" formatCode="0.0_);\(0.0\)">
                  <c:v>1149.2160916975399</c:v>
                </c:pt>
                <c:pt idx="373" formatCode="0.0_);\(0.0\)">
                  <c:v>1160.87766571972</c:v>
                </c:pt>
                <c:pt idx="374" formatCode="0.0_);\(0.0\)">
                  <c:v>1045.2921744292901</c:v>
                </c:pt>
                <c:pt idx="375" formatCode="0.0_);\(0.0\)">
                  <c:v>940.06975468434905</c:v>
                </c:pt>
                <c:pt idx="376" formatCode="0.0_);\(0.0\)">
                  <c:v>944.50179885698697</c:v>
                </c:pt>
                <c:pt idx="377" formatCode="0.0_);\(0.0\)">
                  <c:v>1001.43602540629</c:v>
                </c:pt>
                <c:pt idx="378" formatCode="0.0_);\(0.0\)">
                  <c:v>1054.1080993134401</c:v>
                </c:pt>
                <c:pt idx="379" formatCode="0.0_);\(0.0\)">
                  <c:v>1169.1499142662601</c:v>
                </c:pt>
                <c:pt idx="380" formatCode="0.0_);\(0.0\)">
                  <c:v>1269.82489574326</c:v>
                </c:pt>
                <c:pt idx="381" formatCode="0.0_);\(0.0\)">
                  <c:v>1424.12431389008</c:v>
                </c:pt>
                <c:pt idx="382" formatCode="0.0_);\(0.0\)">
                  <c:v>1660.94927227528</c:v>
                </c:pt>
                <c:pt idx="383" formatCode="0.0_);\(0.0\)">
                  <c:v>1972.9116233347199</c:v>
                </c:pt>
                <c:pt idx="384" formatCode="0.0_);\(0.0\)">
                  <c:v>2426.12054708695</c:v>
                </c:pt>
                <c:pt idx="385" formatCode="0.0_);\(0.0\)">
                  <c:v>3701.2946909549901</c:v>
                </c:pt>
                <c:pt idx="386" formatCode="0.0_);\(0.0\)">
                  <c:v>6390.5278310877202</c:v>
                </c:pt>
                <c:pt idx="387" formatCode="0.0_);\(0.0\)">
                  <c:v>6821.3115429566797</c:v>
                </c:pt>
                <c:pt idx="388" formatCode="0.0_);\(0.0\)">
                  <c:v>6214.9940323466299</c:v>
                </c:pt>
                <c:pt idx="389" formatCode="0.0_);\(0.0\)">
                  <c:v>5385.4304907955302</c:v>
                </c:pt>
                <c:pt idx="390" formatCode="0.0_);\(0.0\)">
                  <c:v>4749.0286123489104</c:v>
                </c:pt>
                <c:pt idx="391" formatCode="0.0_);\(0.0\)">
                  <c:v>3993.62259955328</c:v>
                </c:pt>
                <c:pt idx="392" formatCode="0.0_);\(0.0\)">
                  <c:v>3304.7060675268899</c:v>
                </c:pt>
                <c:pt idx="393" formatCode="0.0_);\(0.0\)">
                  <c:v>2685.73511571468</c:v>
                </c:pt>
                <c:pt idx="394" formatCode="0.0_);\(0.0\)">
                  <c:v>2101.3375400570999</c:v>
                </c:pt>
                <c:pt idx="395" formatCode="0.0_);\(0.0\)">
                  <c:v>1620.9664681249501</c:v>
                </c:pt>
                <c:pt idx="396" formatCode="0.0_);\(0.0\)">
                  <c:v>1140.26677530231</c:v>
                </c:pt>
                <c:pt idx="397" formatCode="0.0_);\(0.0\)">
                  <c:v>752.020842106538</c:v>
                </c:pt>
                <c:pt idx="398" formatCode="0.0_);\(0.0\)">
                  <c:v>422.83917466078799</c:v>
                </c:pt>
                <c:pt idx="399" formatCode="0.0_);\(0.0\)">
                  <c:v>375.17750574659601</c:v>
                </c:pt>
                <c:pt idx="400" formatCode="0.0_);\(0.0\)">
                  <c:v>374.478987940575</c:v>
                </c:pt>
                <c:pt idx="401" formatCode="0.0_);\(0.0\)">
                  <c:v>372.09704330694399</c:v>
                </c:pt>
                <c:pt idx="402" formatCode="0.0_);\(0.0\)">
                  <c:v>369.96053868143099</c:v>
                </c:pt>
                <c:pt idx="403" formatCode="0.0_);\(0.0\)">
                  <c:v>381.41159966370901</c:v>
                </c:pt>
                <c:pt idx="404" formatCode="0.0_);\(0.0\)">
                  <c:v>386.54827332601599</c:v>
                </c:pt>
                <c:pt idx="405" formatCode="0.0_);\(0.0\)">
                  <c:v>411.520581832034</c:v>
                </c:pt>
                <c:pt idx="406" formatCode="0.0_);\(0.0\)">
                  <c:v>448.30613656184198</c:v>
                </c:pt>
                <c:pt idx="407" formatCode="0.0_);\(0.0\)">
                  <c:v>472.69999999959998</c:v>
                </c:pt>
                <c:pt idx="408" formatCode="0.0_);\(0.0\)">
                  <c:v>497.316770186486</c:v>
                </c:pt>
                <c:pt idx="409" formatCode="0.0_);\(0.0\)">
                  <c:v>515.12656925256294</c:v>
                </c:pt>
                <c:pt idx="410" formatCode="0.0_);\(0.0\)">
                  <c:v>567.21422004283204</c:v>
                </c:pt>
                <c:pt idx="411" formatCode="0.0_);\(0.0\)">
                  <c:v>662.16358222889698</c:v>
                </c:pt>
                <c:pt idx="412" formatCode="0.0_);\(0.0\)">
                  <c:v>785.80589066371999</c:v>
                </c:pt>
                <c:pt idx="413" formatCode="0.0_);\(0.0\)">
                  <c:v>857.675577928552</c:v>
                </c:pt>
                <c:pt idx="414" formatCode="0.0_);\(0.0\)">
                  <c:v>937.939130434704</c:v>
                </c:pt>
                <c:pt idx="415" formatCode="0.0_);\(0.0\)">
                  <c:v>996.37149840174698</c:v>
                </c:pt>
                <c:pt idx="416" formatCode="0.0_);\(0.0\)">
                  <c:v>1081.69875130064</c:v>
                </c:pt>
                <c:pt idx="417" formatCode="0.0_);\(0.0\)">
                  <c:v>1130.94420252635</c:v>
                </c:pt>
                <c:pt idx="418" formatCode="0.0_);\(0.0\)">
                  <c:v>1104.2014083900101</c:v>
                </c:pt>
                <c:pt idx="419" formatCode="0.0_);\(0.0\)">
                  <c:v>1119.1007508294299</c:v>
                </c:pt>
                <c:pt idx="420" formatCode="0.0_);\(0.0\)">
                  <c:v>1161.78631838721</c:v>
                </c:pt>
                <c:pt idx="421" formatCode="0.0_);\(0.0\)">
                  <c:v>1168.48561901268</c:v>
                </c:pt>
                <c:pt idx="422" formatCode="0.0_);\(0.0\)">
                  <c:v>1229.71264790174</c:v>
                </c:pt>
                <c:pt idx="423" formatCode="0.0_);\(0.0\)">
                  <c:v>1316.4158068495001</c:v>
                </c:pt>
                <c:pt idx="424" formatCode="0.0_);\(0.0\)">
                  <c:v>1348.5190729175299</c:v>
                </c:pt>
                <c:pt idx="425" formatCode="0.0_);\(0.0\)">
                  <c:v>1467.3273794335801</c:v>
                </c:pt>
                <c:pt idx="426" formatCode="0.0_);\(0.0\)">
                  <c:v>1581.6953327245899</c:v>
                </c:pt>
                <c:pt idx="427" formatCode="0.0_);\(0.0\)">
                  <c:v>1730.6711708621399</c:v>
                </c:pt>
                <c:pt idx="428" formatCode="0.0_);\(0.0\)">
                  <c:v>1893.1306343492599</c:v>
                </c:pt>
                <c:pt idx="429" formatCode="0.0_);\(0.0\)">
                  <c:v>2031.26910223087</c:v>
                </c:pt>
                <c:pt idx="430" formatCode="0.0_);\(0.0\)">
                  <c:v>2258.6803307066102</c:v>
                </c:pt>
                <c:pt idx="431" formatCode="0.0_);\(0.0\)">
                  <c:v>2477.14712129698</c:v>
                </c:pt>
                <c:pt idx="432" formatCode="0.0_);\(0.0\)">
                  <c:v>2693.8380541845099</c:v>
                </c:pt>
                <c:pt idx="433" formatCode="0.0_);\(0.0\)">
                  <c:v>3035.7055722064201</c:v>
                </c:pt>
                <c:pt idx="434" formatCode="0.0_);\(0.0\)">
                  <c:v>3417.3927896360001</c:v>
                </c:pt>
                <c:pt idx="435" formatCode="0.0_);\(0.0\)">
                  <c:v>3828.4935810874799</c:v>
                </c:pt>
                <c:pt idx="436" formatCode="0.0_);\(0.0\)">
                  <c:v>4331.1906493086499</c:v>
                </c:pt>
                <c:pt idx="437" formatCode="0.0_);\(0.0\)">
                  <c:v>4922.6019784590899</c:v>
                </c:pt>
                <c:pt idx="438" formatCode="0.0_);\(0.0\)">
                  <c:v>4005.0763362828802</c:v>
                </c:pt>
                <c:pt idx="439" formatCode="0.0_);\(0.0\)">
                  <c:v>3044.8910074822002</c:v>
                </c:pt>
                <c:pt idx="440" formatCode="0.0_);\(0.0\)">
                  <c:v>2253.1527308528898</c:v>
                </c:pt>
                <c:pt idx="441" formatCode="0.0_);\(0.0\)">
                  <c:v>1703.1743425203599</c:v>
                </c:pt>
                <c:pt idx="442" formatCode="0.0_);\(0.0\)">
                  <c:v>1267.5379224102601</c:v>
                </c:pt>
                <c:pt idx="443" formatCode="0.0_);\(0.0\)">
                  <c:v>916.46</c:v>
                </c:pt>
                <c:pt idx="444" formatCode="0.0_);\(0.0\)">
                  <c:v>631.54058453046503</c:v>
                </c:pt>
                <c:pt idx="445" formatCode="0.0_);\(0.0\)">
                  <c:v>426.828776107355</c:v>
                </c:pt>
                <c:pt idx="446" formatCode="0.0_);\(0.0\)">
                  <c:v>274.77735368956797</c:v>
                </c:pt>
                <c:pt idx="447" formatCode="0.0_);\(0.0\)">
                  <c:v>169.05109850642799</c:v>
                </c:pt>
                <c:pt idx="448" formatCode="0.0_);\(0.0\)">
                  <c:v>91.790056578788906</c:v>
                </c:pt>
                <c:pt idx="449" formatCode="0.0_);\(0.0\)">
                  <c:v>33.028496774720303</c:v>
                </c:pt>
                <c:pt idx="450" formatCode="0.0_);\(0.0\)">
                  <c:v>27.449695937462401</c:v>
                </c:pt>
                <c:pt idx="451" formatCode="0.0_);\(0.0\)">
                  <c:v>26.360976237178001</c:v>
                </c:pt>
                <c:pt idx="452" formatCode="0.0_);\(0.0\)">
                  <c:v>25.689371225877299</c:v>
                </c:pt>
                <c:pt idx="453" formatCode="0.0_);\(0.0\)">
                  <c:v>24.207353455547999</c:v>
                </c:pt>
                <c:pt idx="454" formatCode="0.0_);\(0.0\)">
                  <c:v>22.589231215665901</c:v>
                </c:pt>
                <c:pt idx="455" formatCode="0.0_);\(0.0\)">
                  <c:v>22.408161659091402</c:v>
                </c:pt>
                <c:pt idx="456" formatCode="0.0_);\(0.0\)">
                  <c:v>21.974577746822199</c:v>
                </c:pt>
                <c:pt idx="457" formatCode="0.0_);\(0.0\)">
                  <c:v>21.987398015857799</c:v>
                </c:pt>
                <c:pt idx="458" formatCode="0.0_);\(0.0\)">
                  <c:v>20.545607136458401</c:v>
                </c:pt>
                <c:pt idx="459" formatCode="0.0_);\(0.0\)">
                  <c:v>19.1688761231404</c:v>
                </c:pt>
                <c:pt idx="460" formatCode="0.0_);\(0.0\)">
                  <c:v>17.4859223126861</c:v>
                </c:pt>
                <c:pt idx="461" formatCode="0.0_);\(0.0\)">
                  <c:v>16.256883308196802</c:v>
                </c:pt>
                <c:pt idx="462" formatCode="0.0_);\(0.0\)">
                  <c:v>14.8378806698934</c:v>
                </c:pt>
                <c:pt idx="463" formatCode="0.0_);\(0.0\)">
                  <c:v>14.212280835687199</c:v>
                </c:pt>
                <c:pt idx="464" formatCode="0.0_);\(0.0\)">
                  <c:v>13.262443514925501</c:v>
                </c:pt>
                <c:pt idx="465" formatCode="0.0_);\(0.0\)">
                  <c:v>12.022826474071801</c:v>
                </c:pt>
                <c:pt idx="466" formatCode="0.0_);\(0.0\)">
                  <c:v>10.753232336424199</c:v>
                </c:pt>
                <c:pt idx="467" formatCode="0.0_);\(0.0\)">
                  <c:v>9.5649518175899892</c:v>
                </c:pt>
                <c:pt idx="468" formatCode="0.0_);\(0.0\)">
                  <c:v>9.3924974224760103</c:v>
                </c:pt>
                <c:pt idx="469" formatCode="0.0_);\(0.0\)">
                  <c:v>8.8186578118989996</c:v>
                </c:pt>
                <c:pt idx="470" formatCode="0.0_);\(0.0\)">
                  <c:v>8.9920600774435808</c:v>
                </c:pt>
                <c:pt idx="471" formatCode="0.0_);\(0.0\)">
                  <c:v>8.5827294779290106</c:v>
                </c:pt>
                <c:pt idx="472" formatCode="0.0_);\(0.0\)">
                  <c:v>7.7137950772753099</c:v>
                </c:pt>
                <c:pt idx="473" formatCode="0.0_);\(0.0\)">
                  <c:v>7.0219634345018997</c:v>
                </c:pt>
                <c:pt idx="474" formatCode="0.0_);\(0.0\)">
                  <c:v>6.0795488452586897</c:v>
                </c:pt>
                <c:pt idx="475" formatCode="0.0_);\(0.0\)">
                  <c:v>5.5939277809960997</c:v>
                </c:pt>
                <c:pt idx="476" formatCode="0.0_);\(0.0\)">
                  <c:v>5.4987838158519402</c:v>
                </c:pt>
                <c:pt idx="477" formatCode="0.0_);\(0.0\)">
                  <c:v>5.4246486214723602</c:v>
                </c:pt>
                <c:pt idx="478" formatCode="0.0_);\(0.0\)">
                  <c:v>5.2665713485547396</c:v>
                </c:pt>
                <c:pt idx="479" formatCode="0.0_);\(0.0\)">
                  <c:v>5.2243185352542296</c:v>
                </c:pt>
                <c:pt idx="480" formatCode="0.0_);\(0.0\)">
                  <c:v>4.7349075275677297</c:v>
                </c:pt>
                <c:pt idx="481" formatCode="0.0_);\(0.0\)">
                  <c:v>4.6933048628293896</c:v>
                </c:pt>
                <c:pt idx="482" formatCode="0.0_);\(0.0\)">
                  <c:v>4.5158975095098102</c:v>
                </c:pt>
                <c:pt idx="483" formatCode="0.0_);\(0.0\)">
                  <c:v>3.8525569879621</c:v>
                </c:pt>
                <c:pt idx="484" formatCode="0.0_);\(0.0\)">
                  <c:v>3.9459513079953701</c:v>
                </c:pt>
                <c:pt idx="485" formatCode="0.0_);\(0.0\)">
                  <c:v>3.4081779356421</c:v>
                </c:pt>
                <c:pt idx="486" formatCode="0.0_);\(0.0\)">
                  <c:v>3.0575362502285501</c:v>
                </c:pt>
                <c:pt idx="487" formatCode="0.0_);\(0.0\)">
                  <c:v>2.55243427253161</c:v>
                </c:pt>
                <c:pt idx="488" formatCode="0.0_);\(0.0\)">
                  <c:v>2.2655223072759401</c:v>
                </c:pt>
                <c:pt idx="489" formatCode="0.0_);\(0.0\)">
                  <c:v>2.0513359983168602</c:v>
                </c:pt>
                <c:pt idx="490" formatCode="0.0_);\(0.0\)">
                  <c:v>1.75590903999104</c:v>
                </c:pt>
                <c:pt idx="491" formatCode="0.0_);\(0.0\)">
                  <c:v>1.65497817994229</c:v>
                </c:pt>
                <c:pt idx="492" formatCode="0.0_);\(0.0\)">
                  <c:v>1.64539262376786</c:v>
                </c:pt>
                <c:pt idx="493" formatCode="0.0_);\(0.0\)">
                  <c:v>2.2421431967421999</c:v>
                </c:pt>
                <c:pt idx="494" formatCode="0.0_);\(0.0\)">
                  <c:v>3.0167145074233299</c:v>
                </c:pt>
                <c:pt idx="495" formatCode="0.0_);\(0.0\)">
                  <c:v>3.3458700700824102</c:v>
                </c:pt>
                <c:pt idx="496" formatCode="0.0_);\(0.0\)">
                  <c:v>3.1404012242588499</c:v>
                </c:pt>
                <c:pt idx="497" formatCode="0.0_);\(0.0\)">
                  <c:v>3.31561371226063</c:v>
                </c:pt>
                <c:pt idx="498" formatCode="0.0_);\(0.0\)">
                  <c:v>4.5669173137546499</c:v>
                </c:pt>
                <c:pt idx="499" formatCode="0.0_);\(0.0\)">
                  <c:v>5.6910847901678396</c:v>
                </c:pt>
                <c:pt idx="500" formatCode="0.0_);\(0.0\)">
                  <c:v>6.2528353243611097</c:v>
                </c:pt>
                <c:pt idx="501" formatCode="0.0_);\(0.0\)">
                  <c:v>7.4961344191320496</c:v>
                </c:pt>
                <c:pt idx="502" formatCode="0.0_);\(0.0\)">
                  <c:v>8.64799779826612</c:v>
                </c:pt>
                <c:pt idx="503" formatCode="0.0_);\(0.0\)">
                  <c:v>8.9397887806885201</c:v>
                </c:pt>
                <c:pt idx="504" formatCode="0.0_);\(0.0\)">
                  <c:v>8.8531132313182308</c:v>
                </c:pt>
                <c:pt idx="505" formatCode="0.0_);\(0.0\)">
                  <c:v>7.8620866271742802</c:v>
                </c:pt>
                <c:pt idx="506" formatCode="0.0_);\(0.0\)">
                  <c:v>6.9233076692330604</c:v>
                </c:pt>
                <c:pt idx="507" formatCode="0.0_);\(0.0\)">
                  <c:v>6.7747174439030999</c:v>
                </c:pt>
                <c:pt idx="508" formatCode="0.0_);\(0.0\)">
                  <c:v>6.4656197953842698</c:v>
                </c:pt>
                <c:pt idx="509" formatCode="0.0_);\(0.0\)">
                  <c:v>6.50878986773969</c:v>
                </c:pt>
                <c:pt idx="510" formatCode="0.0_);\(0.0\)">
                  <c:v>7.0572343993683297</c:v>
                </c:pt>
                <c:pt idx="511" formatCode="0.0_);\(0.0\)">
                  <c:v>7.8556828136659904</c:v>
                </c:pt>
                <c:pt idx="512" formatCode="0.0_);\(0.0\)">
                  <c:v>7.7692889903805904</c:v>
                </c:pt>
                <c:pt idx="513" formatCode="0.0_);\(0.0\)">
                  <c:v>6.65055650383895</c:v>
                </c:pt>
                <c:pt idx="514" formatCode="0.0_);\(0.0\)">
                  <c:v>5.9850926799612596</c:v>
                </c:pt>
                <c:pt idx="515" formatCode="0.0_);\(0.0\)">
                  <c:v>5.9745933423981601</c:v>
                </c:pt>
                <c:pt idx="516" formatCode="0.0_);\(0.0\)">
                  <c:v>5.9221351217772602</c:v>
                </c:pt>
                <c:pt idx="517" formatCode="0.0_);\(0.0\)">
                  <c:v>6.2712044436391201</c:v>
                </c:pt>
                <c:pt idx="518" formatCode="0.0_);\(0.0\)">
                  <c:v>6.4407329131364497</c:v>
                </c:pt>
                <c:pt idx="519" formatCode="0.0_);\(0.0\)">
                  <c:v>6.6099643023436201</c:v>
                </c:pt>
                <c:pt idx="520" formatCode="0.0_);\(0.0\)">
                  <c:v>7.0363955776548597</c:v>
                </c:pt>
                <c:pt idx="521" formatCode="0.0_);\(0.0\)">
                  <c:v>7.3460009166243401</c:v>
                </c:pt>
                <c:pt idx="522" formatCode="0.0_);\(0.0\)">
                  <c:v>7.0497738659775102</c:v>
                </c:pt>
                <c:pt idx="523" formatCode="0.0_);\(0.0\)">
                  <c:v>6.40511157504619</c:v>
                </c:pt>
                <c:pt idx="524" formatCode="0.0_);\(0.0\)">
                  <c:v>6.4582545485104204</c:v>
                </c:pt>
                <c:pt idx="525" formatCode="0.0_);\(0.0\)">
                  <c:v>7.1919245201587199</c:v>
                </c:pt>
                <c:pt idx="526" formatCode="0.0_);\(0.0\)">
                  <c:v>7.6087476099426299</c:v>
                </c:pt>
                <c:pt idx="527" formatCode="0.0_);\(0.0\)">
                  <c:v>7.6734364140732998</c:v>
                </c:pt>
                <c:pt idx="528" formatCode="0.0_);\(0.0\)">
                  <c:v>7.6198857696374098</c:v>
                </c:pt>
                <c:pt idx="529" formatCode="0.0_);\(0.0\)">
                  <c:v>7.5126700610279702</c:v>
                </c:pt>
                <c:pt idx="530" formatCode="0.0_);\(0.0\)">
                  <c:v>7.7484010027411401</c:v>
                </c:pt>
                <c:pt idx="531" formatCode="0.0_);\(0.0\)">
                  <c:v>7.9844166734605801</c:v>
                </c:pt>
                <c:pt idx="532" formatCode="0.0_);\(0.0\)">
                  <c:v>7.7691299455998504</c:v>
                </c:pt>
                <c:pt idx="533" formatCode="0.0_);\(0.0\)">
                  <c:v>7.6614182768588197</c:v>
                </c:pt>
                <c:pt idx="534" formatCode="0.0_);\(0.0\)">
                  <c:v>7.5130389231785397</c:v>
                </c:pt>
                <c:pt idx="535" formatCode="0.0_);\(0.0\)">
                  <c:v>7.4596990789168496</c:v>
                </c:pt>
                <c:pt idx="536" formatCode="0.0_);\(0.0\)">
                  <c:v>7.9311200324777902</c:v>
                </c:pt>
                <c:pt idx="537" formatCode="0.0_);\(0.0\)">
                  <c:v>8.4451751442759608</c:v>
                </c:pt>
                <c:pt idx="538" formatCode="0.0_);\(0.0\)">
                  <c:v>10.932624074094599</c:v>
                </c:pt>
                <c:pt idx="539" formatCode="0.0_);\(0.0\)">
                  <c:v>12.530273356687699</c:v>
                </c:pt>
                <c:pt idx="540" formatCode="0.0_);\(0.0\)">
                  <c:v>14.4669827889006</c:v>
                </c:pt>
                <c:pt idx="541" formatCode="0.0_);\(0.0\)">
                  <c:v>15.847296351386801</c:v>
                </c:pt>
                <c:pt idx="542" formatCode="0.0_);\(0.0\)">
                  <c:v>16.573077989356399</c:v>
                </c:pt>
                <c:pt idx="543" formatCode="0.0_);\(0.0\)">
                  <c:v>16.769399190003899</c:v>
                </c:pt>
                <c:pt idx="544" formatCode="0.0_);\(0.0\)">
                  <c:v>17.235849361216601</c:v>
                </c:pt>
                <c:pt idx="545" formatCode="0.0_);\(0.0\)">
                  <c:v>16.570561944673699</c:v>
                </c:pt>
                <c:pt idx="546" formatCode="0.0_);\(0.0\)">
                  <c:v>15.429794039920999</c:v>
                </c:pt>
                <c:pt idx="547" formatCode="0.0_);\(0.0\)">
                  <c:v>15.0744540910287</c:v>
                </c:pt>
                <c:pt idx="548" formatCode="0.0_);\(0.0\)">
                  <c:v>15.143298958300701</c:v>
                </c:pt>
                <c:pt idx="549" formatCode="0.0_);\(0.0\)">
                  <c:v>13.9836844982107</c:v>
                </c:pt>
                <c:pt idx="550" formatCode="0.0_);\(0.0\)">
                  <c:v>11.0184550237007</c:v>
                </c:pt>
                <c:pt idx="551" formatCode="0.0_);\(0.0\)">
                  <c:v>9.3005128004000497</c:v>
                </c:pt>
                <c:pt idx="552" formatCode="0.0_);\(0.0\)">
                  <c:v>7.7073184764680898</c:v>
                </c:pt>
                <c:pt idx="553" formatCode="0.0_);\(0.0\)">
                  <c:v>6.6889158480572997</c:v>
                </c:pt>
                <c:pt idx="554" formatCode="0.0_);\(0.0\)">
                  <c:v>5.8876469463602303</c:v>
                </c:pt>
                <c:pt idx="555" formatCode="0.0_);\(0.0\)">
                  <c:v>5.2584180410014598</c:v>
                </c:pt>
                <c:pt idx="556" formatCode="0.0_);\(0.0\)">
                  <c:v>5.1535460179022401</c:v>
                </c:pt>
                <c:pt idx="557" formatCode="0.0_);\(0.0\)">
                  <c:v>6.0591293794219396</c:v>
                </c:pt>
                <c:pt idx="558" formatCode="0.0_);\(0.0\)">
                  <c:v>6.8104864239899596</c:v>
                </c:pt>
                <c:pt idx="559" formatCode="0.0_);\(0.0\)">
                  <c:v>7.1829317920978202</c:v>
                </c:pt>
                <c:pt idx="560" formatCode="0.0_);\(0.0\)">
                  <c:v>6.7044758512738101</c:v>
                </c:pt>
                <c:pt idx="561" formatCode="0.0_);\(0.0\)">
                  <c:v>6.8642442228696403</c:v>
                </c:pt>
                <c:pt idx="562" formatCode="0.0_);\(0.0\)">
                  <c:v>7.2368302404010798</c:v>
                </c:pt>
                <c:pt idx="563" formatCode="0.0_);\(0.0\)">
                  <c:v>7.5994958488264102</c:v>
                </c:pt>
                <c:pt idx="564" formatCode="0.0_);\(0.0\)">
                  <c:v>7.4073084850184703</c:v>
                </c:pt>
                <c:pt idx="565" formatCode="0.0_);\(0.0\)">
                  <c:v>7.3863007880077598</c:v>
                </c:pt>
                <c:pt idx="566" formatCode="0.0_);\(0.0\)">
                  <c:v>7.5358361774743896</c:v>
                </c:pt>
                <c:pt idx="567" formatCode="0.0_);\(0.0\)">
                  <c:v>8.0714301384287896</c:v>
                </c:pt>
                <c:pt idx="568" formatCode="0.0_);\(0.0\)">
                  <c:v>8.0501316151337807</c:v>
                </c:pt>
                <c:pt idx="569" formatCode="0.0_);\(0.0\)">
                  <c:v>7.26691893906884</c:v>
                </c:pt>
                <c:pt idx="570" formatCode="0.0_);\(0.0\)">
                  <c:v>6.5656652434257197</c:v>
                </c:pt>
                <c:pt idx="571" formatCode="0.0_);\(0.0\)">
                  <c:v>6.0155796730487303</c:v>
                </c:pt>
                <c:pt idx="572" formatCode="0.0_);\(0.0\)">
                  <c:v>6.0366014405864199</c:v>
                </c:pt>
                <c:pt idx="573" formatCode="0.0_);\(0.0\)">
                  <c:v>6.3636402121777902</c:v>
                </c:pt>
                <c:pt idx="574" formatCode="0.0_);\(0.0\)">
                  <c:v>6.2157605519514796</c:v>
                </c:pt>
                <c:pt idx="575" formatCode="0.0_);\(0.0\)">
                  <c:v>5.6892268187351096</c:v>
                </c:pt>
                <c:pt idx="576" formatCode="0.0_);\(0.0\)">
                  <c:v>5.6999457069085002</c:v>
                </c:pt>
                <c:pt idx="577" formatCode="0.0_);\(0.0\)">
                  <c:v>5.5107598874363104</c:v>
                </c:pt>
                <c:pt idx="578" formatCode="0.0_);\(0.0\)">
                  <c:v>5.3221506468403401</c:v>
                </c:pt>
                <c:pt idx="579" formatCode="0.0_);\(0.0\)">
                  <c:v>4.6331670124354902</c:v>
                </c:pt>
                <c:pt idx="580" formatCode="0.0_);\(0.0\)">
                  <c:v>4.2271673171244197</c:v>
                </c:pt>
                <c:pt idx="581" formatCode="0.0_);\(0.0\)">
                  <c:v>4.0292078167682304</c:v>
                </c:pt>
                <c:pt idx="582" formatCode="0.0_);\(0.0\)">
                  <c:v>3.9667535985360298</c:v>
                </c:pt>
                <c:pt idx="583" formatCode="0.0_);\(0.0\)">
                  <c:v>3.8421143701032898</c:v>
                </c:pt>
                <c:pt idx="584" formatCode="0.0_);\(0.0\)">
                  <c:v>3.6971838045705598</c:v>
                </c:pt>
                <c:pt idx="585" formatCode="0.0_);\(0.0\)">
                  <c:v>3.2648886164721098</c:v>
                </c:pt>
                <c:pt idx="586" formatCode="0.0_);\(0.0\)">
                  <c:v>3.0182360834576798</c:v>
                </c:pt>
                <c:pt idx="587" formatCode="0.0_);\(0.0\)">
                  <c:v>3.14151613157687</c:v>
                </c:pt>
                <c:pt idx="588" formatCode="0.0_);\(0.0\)">
                  <c:v>2.9878134851550202</c:v>
                </c:pt>
                <c:pt idx="589" formatCode="0.0_);\(0.0\)">
                  <c:v>3.0185643661014501</c:v>
                </c:pt>
                <c:pt idx="590" formatCode="0.0_);\(0.0\)">
                  <c:v>2.9570383734539298</c:v>
                </c:pt>
                <c:pt idx="591" formatCode="0.0_);\(0.0\)">
                  <c:v>2.9981802167443399</c:v>
                </c:pt>
                <c:pt idx="592" formatCode="0.0_);\(0.0\)">
                  <c:v>3.1831801566781901</c:v>
                </c:pt>
                <c:pt idx="593" formatCode="0.0_);\(0.0\)">
                  <c:v>3.6898061288305302</c:v>
                </c:pt>
                <c:pt idx="594" formatCode="0.0_);\(0.0\)">
                  <c:v>3.7417418814552801</c:v>
                </c:pt>
                <c:pt idx="595" formatCode="0.0_);\(0.0\)">
                  <c:v>4.1773716659497504</c:v>
                </c:pt>
                <c:pt idx="596" formatCode="0.0_);\(0.0\)">
                  <c:v>4.1461877269440404</c:v>
                </c:pt>
                <c:pt idx="597" formatCode="0.0_);\(0.0\)">
                  <c:v>4.11521206234681</c:v>
                </c:pt>
                <c:pt idx="598" formatCode="0.0_);\(0.0\)">
                  <c:v>4.1877997049059399</c:v>
                </c:pt>
                <c:pt idx="599" formatCode="0.0_);\(0.0\)">
                  <c:v>4.4576585533737401</c:v>
                </c:pt>
                <c:pt idx="600" formatCode="0.0_);\(0.0\)">
                  <c:v>4.56147965399611</c:v>
                </c:pt>
                <c:pt idx="601" formatCode="0.0_);\(0.0\)">
                  <c:v>4.6135126529498303</c:v>
                </c:pt>
                <c:pt idx="602" formatCode="0.0_);\(0.0\)">
                  <c:v>4.7283109506472796</c:v>
                </c:pt>
                <c:pt idx="603" formatCode="0.0_);\(0.0\)">
                  <c:v>5.04162742512713</c:v>
                </c:pt>
                <c:pt idx="604" formatCode="0.0_);\(0.0\)">
                  <c:v>5.5760294222612901</c:v>
                </c:pt>
                <c:pt idx="605" formatCode="0.0_);\(0.0\)">
                  <c:v>6.0605833564348002</c:v>
                </c:pt>
                <c:pt idx="606" formatCode="0.0_);\(0.0\)">
                  <c:v>6.3670915879048797</c:v>
                </c:pt>
                <c:pt idx="607" formatCode="0.0_);\(0.0\)">
                  <c:v>6.1658179491662404</c:v>
                </c:pt>
                <c:pt idx="608" formatCode="0.0_);\(0.0\)">
                  <c:v>6.2505337496890299</c:v>
                </c:pt>
                <c:pt idx="609" formatCode="0.0_);\(0.0\)">
                  <c:v>6.4095302614676601</c:v>
                </c:pt>
                <c:pt idx="610" formatCode="0.0_);\(0.0\)">
                  <c:v>6.3885969279563497</c:v>
                </c:pt>
                <c:pt idx="611" formatCode="0.0_);\(0.0\)">
                  <c:v>5.9027243906546403</c:v>
                </c:pt>
                <c:pt idx="612" formatCode="0.0_);\(0.0\)">
                  <c:v>5.83934429810986</c:v>
                </c:pt>
                <c:pt idx="613" formatCode="0.0_);\(0.0\)">
                  <c:v>5.9025374751343502</c:v>
                </c:pt>
                <c:pt idx="614" formatCode="0.0_);\(0.0\)">
                  <c:v>5.6071227660219103</c:v>
                </c:pt>
                <c:pt idx="615" formatCode="0.0_);\(0.0\)">
                  <c:v>5.5337782830583304</c:v>
                </c:pt>
                <c:pt idx="616" formatCode="0.0_);\(0.0\)">
                  <c:v>5.1986222405670501</c:v>
                </c:pt>
                <c:pt idx="617" formatCode="0.0_);\(0.0\)">
                  <c:v>4.8015654360756903</c:v>
                </c:pt>
                <c:pt idx="618" formatCode="0.0_);\(0.0\)">
                  <c:v>4.4993956769823003</c:v>
                </c:pt>
                <c:pt idx="619" formatCode="0.0_);\(0.0\)">
                  <c:v>4.3638516815982298</c:v>
                </c:pt>
                <c:pt idx="620" formatCode="0.0_);\(0.0\)">
                  <c:v>4.3431007670668</c:v>
                </c:pt>
                <c:pt idx="621" formatCode="0.0_);\(0.0\)">
                  <c:v>4.1663912497434303</c:v>
                </c:pt>
                <c:pt idx="622" formatCode="0.0_);\(0.0\)">
                  <c:v>4.2183459397250198</c:v>
                </c:pt>
                <c:pt idx="623" formatCode="0.0_);\(0.0\)">
                  <c:v>4.3116500625678302</c:v>
                </c:pt>
                <c:pt idx="624" formatCode="0.0_);\(0.0\)">
                  <c:v>4.59208597948217</c:v>
                </c:pt>
                <c:pt idx="625" formatCode="0.0_);\(0.0\)">
                  <c:v>4.8310996910422697</c:v>
                </c:pt>
                <c:pt idx="626" formatCode="0.0_);\(0.0\)">
                  <c:v>5.1660025200012303</c:v>
                </c:pt>
                <c:pt idx="627" formatCode="0.0_);\(0.0\)">
                  <c:v>5.2602603793205303</c:v>
                </c:pt>
                <c:pt idx="628" formatCode="0.0_);\(0.0\)">
                  <c:v>5.2184030901821696</c:v>
                </c:pt>
                <c:pt idx="629" formatCode="0.0_);\(0.0\)">
                  <c:v>4.8410906272117398</c:v>
                </c:pt>
                <c:pt idx="630" formatCode="0.0_);\(0.0\)">
                  <c:v>4.6005339214987702</c:v>
                </c:pt>
                <c:pt idx="631" formatCode="0.0_);\(0.0\)">
                  <c:v>4.4855439322116002</c:v>
                </c:pt>
                <c:pt idx="632" formatCode="0.0_);\(0.0\)">
                  <c:v>4.70421959723092</c:v>
                </c:pt>
                <c:pt idx="633" formatCode="0.0_);\(0.0\)">
                  <c:v>5.1950611016668899</c:v>
                </c:pt>
                <c:pt idx="634" formatCode="0.0_);\(0.0\)">
                  <c:v>5.6348475121987001</c:v>
                </c:pt>
                <c:pt idx="635" formatCode="0.0_);\(0.0\)">
                  <c:v>5.9086887217945403</c:v>
                </c:pt>
                <c:pt idx="636" formatCode="0.0_);\(0.0\)">
                  <c:v>5.9929873495997104</c:v>
                </c:pt>
                <c:pt idx="637" formatCode="0.0_);\(0.0\)">
                  <c:v>6.0141713420345804</c:v>
                </c:pt>
                <c:pt idx="638" formatCode="0.0_);\(0.0\)">
                  <c:v>6.2989876163202396</c:v>
                </c:pt>
                <c:pt idx="639" formatCode="0.0_);\(0.0\)">
                  <c:v>6.5102569235040999</c:v>
                </c:pt>
                <c:pt idx="640" formatCode="0.0_);\(0.0\)">
                  <c:v>6.5527816532400696</c:v>
                </c:pt>
                <c:pt idx="641" formatCode="0.0_);\(0.0\)">
                  <c:v>6.7125507114063003</c:v>
                </c:pt>
                <c:pt idx="642" formatCode="0.0_);\(0.0\)">
                  <c:v>6.8725992832002101</c:v>
                </c:pt>
                <c:pt idx="643" formatCode="0.0_);\(0.0\)">
                  <c:v>7.2252264409807596</c:v>
                </c:pt>
                <c:pt idx="644" formatCode="0.0_);\(0.0\)">
                  <c:v>7.3109020596297798</c:v>
                </c:pt>
                <c:pt idx="645" formatCode="0.0_);\(0.0\)">
                  <c:v>6.9700991192924002</c:v>
                </c:pt>
                <c:pt idx="646" formatCode="0.0_);\(0.0\)">
                  <c:v>6.6413088655742696</c:v>
                </c:pt>
                <c:pt idx="647" formatCode="0.0_);\(0.0\)">
                  <c:v>6.5033527436801704</c:v>
                </c:pt>
                <c:pt idx="648" formatCode="0.0_);\(0.0\)">
                  <c:v>6.2179976539370898</c:v>
                </c:pt>
                <c:pt idx="649" formatCode="0.0_);\(0.0\)">
                  <c:v>5.8490856474355102</c:v>
                </c:pt>
                <c:pt idx="650" formatCode="0.0_);\(0.0\)">
                  <c:v>5.2399919361242997</c:v>
                </c:pt>
                <c:pt idx="651" formatCode="0.0_);\(0.0\)">
                  <c:v>5.1041657194300001</c:v>
                </c:pt>
                <c:pt idx="652" formatCode="0.0_);\(0.0\)">
                  <c:v>4.9888673678112996</c:v>
                </c:pt>
                <c:pt idx="653" formatCode="0.0_);\(0.0\)">
                  <c:v>4.9154252835474601</c:v>
                </c:pt>
                <c:pt idx="654" formatCode="0.0_);\(0.0\)">
                  <c:v>5.1984143693268097</c:v>
                </c:pt>
                <c:pt idx="655" formatCode="0.0_);\(0.0\)">
                  <c:v>5.2403840391230903</c:v>
                </c:pt>
                <c:pt idx="656" formatCode="0.0_);\(0.0\)">
                  <c:v>5.2822033772001697</c:v>
                </c:pt>
                <c:pt idx="657" formatCode="0.0_);\(0.0\)">
                  <c:v>5.4498290435938799</c:v>
                </c:pt>
                <c:pt idx="658" formatCode="0.0_);\(0.0\)">
                  <c:v>5.53383725050195</c:v>
                </c:pt>
                <c:pt idx="659" formatCode="0.0_);\(0.0\)">
                  <c:v>5.83859471814743</c:v>
                </c:pt>
                <c:pt idx="660" formatCode="0.0_);\(0.0\)">
                  <c:v>6.1543360825525397</c:v>
                </c:pt>
                <c:pt idx="661" formatCode="0.0_);\(0.0\)">
                  <c:v>6.3129146440423503</c:v>
                </c:pt>
                <c:pt idx="662" formatCode="0.0_);\(0.0\)">
                  <c:v>6.5887659233589302</c:v>
                </c:pt>
                <c:pt idx="663" formatCode="0.0_);\(0.0\)">
                  <c:v>6.4935139842997502</c:v>
                </c:pt>
                <c:pt idx="664" formatCode="0.0_);\(0.0\)">
                  <c:v>6.5041351287666096</c:v>
                </c:pt>
                <c:pt idx="665" formatCode="0.0_);\(0.0\)">
                  <c:v>6.6959158358983801</c:v>
                </c:pt>
                <c:pt idx="666" formatCode="0.0_);\(0.0\)">
                  <c:v>6.2706921691397399</c:v>
                </c:pt>
                <c:pt idx="667" formatCode="0.0_);\(0.0\)">
                  <c:v>6.0907620642133704</c:v>
                </c:pt>
                <c:pt idx="668" formatCode="0.0_);\(0.0\)">
                  <c:v>5.8586207482319201</c:v>
                </c:pt>
                <c:pt idx="669" formatCode="0.0_);\(0.0\)">
                  <c:v>5.8374848715134098</c:v>
                </c:pt>
                <c:pt idx="670" formatCode="0.0_);\(0.0\)">
                  <c:v>5.77440672370476</c:v>
                </c:pt>
                <c:pt idx="671" formatCode="0.0_);\(0.0\)">
                  <c:v>5.9106832553310902</c:v>
                </c:pt>
                <c:pt idx="672" formatCode="0.0_);\(0.0\)">
                  <c:v>5.5850653925756397</c:v>
                </c:pt>
                <c:pt idx="673" formatCode="0.0_);\(0.0\)">
                  <c:v>5.6795176240137399</c:v>
                </c:pt>
                <c:pt idx="674" formatCode="0.0_);\(0.0\)">
                  <c:v>6.1528910091982896</c:v>
                </c:pt>
                <c:pt idx="675" formatCode="0.0_);\(0.0\)">
                  <c:v>6.2795521878774299</c:v>
                </c:pt>
                <c:pt idx="676" formatCode="0.0_);\(0.0\)">
                  <c:v>6.3748556504095601</c:v>
                </c:pt>
                <c:pt idx="677" formatCode="0.0_);\(0.0\)">
                  <c:v>6.5232836013692701</c:v>
                </c:pt>
                <c:pt idx="678" formatCode="0.0_);\(0.0\)">
                  <c:v>6.5022343107265597</c:v>
                </c:pt>
                <c:pt idx="679" formatCode="0.0_);\(0.0\)">
                  <c:v>6.5129698466163104</c:v>
                </c:pt>
                <c:pt idx="680" formatCode="0.0_);\(0.0\)">
                  <c:v>6.7464743152562496</c:v>
                </c:pt>
                <c:pt idx="681" formatCode="0.0_);\(0.0\)">
                  <c:v>6.5872403797569303</c:v>
                </c:pt>
                <c:pt idx="682" formatCode="0.0_);\(0.0\)">
                  <c:v>6.5552913418734002</c:v>
                </c:pt>
                <c:pt idx="683" formatCode="0.0_);\(0.0\)">
                  <c:v>6.4074707959081696</c:v>
                </c:pt>
                <c:pt idx="684" formatCode="0.0_);\(0.0\)">
                  <c:v>7.1377369753178002</c:v>
                </c:pt>
                <c:pt idx="685" formatCode="0.0_);\(0.0\)">
                  <c:v>7.7015874330803298</c:v>
                </c:pt>
                <c:pt idx="686" formatCode="0.0_);\(0.0\)">
                  <c:v>8.1285046609104192</c:v>
                </c:pt>
                <c:pt idx="687" formatCode="0.0_);\(0.0\)">
                  <c:v>8.1714868136068297</c:v>
                </c:pt>
                <c:pt idx="688" formatCode="0.0_);\(0.0\)">
                  <c:v>8.4729426386475897</c:v>
                </c:pt>
                <c:pt idx="689" formatCode="0.0_);\(0.0\)">
                  <c:v>8.8944299601851196</c:v>
                </c:pt>
                <c:pt idx="690" formatCode="0.0_);\(0.0\)">
                  <c:v>9.5583926117533</c:v>
                </c:pt>
                <c:pt idx="691" formatCode="0.0_);\(0.0\)">
                  <c:v>9.5254773699673798</c:v>
                </c:pt>
                <c:pt idx="692" formatCode="0.0_);\(0.0\)">
                  <c:v>9.4927892083663306</c:v>
                </c:pt>
                <c:pt idx="693" formatCode="0.0_);\(0.0\)">
                  <c:v>9.9288922155688706</c:v>
                </c:pt>
                <c:pt idx="694" formatCode="0.0_);\(0.0\)">
                  <c:v>10.4757672945358</c:v>
                </c:pt>
                <c:pt idx="695" formatCode="0.0_);\(0.0\)">
                  <c:v>10.673028133975</c:v>
                </c:pt>
                <c:pt idx="696" formatCode="0.0_);\(0.0\)">
                  <c:v>10.7058050703129</c:v>
                </c:pt>
                <c:pt idx="697" formatCode="0.0_);\(0.0\)">
                  <c:v>10.355884374834799</c:v>
                </c:pt>
                <c:pt idx="698" formatCode="0.0_);\(0.0\)">
                  <c:v>9.3863723708620608</c:v>
                </c:pt>
                <c:pt idx="699" formatCode="0.0_);\(0.0\)">
                  <c:v>9.2777943978950503</c:v>
                </c:pt>
                <c:pt idx="700" formatCode="0.0_);\(0.0\)">
                  <c:v>9.3211897301594497</c:v>
                </c:pt>
                <c:pt idx="701" formatCode="0.0_);\(0.0\)">
                  <c:v>8.8437473175281003</c:v>
                </c:pt>
                <c:pt idx="702" formatCode="0.0_);\(0.0\)">
                  <c:v>8.7357710549190593</c:v>
                </c:pt>
                <c:pt idx="703" formatCode="0.0_);\(0.0\)">
                  <c:v>8.9744976016012394</c:v>
                </c:pt>
                <c:pt idx="704" formatCode="0.0_);\(0.0\)">
                  <c:v>8.4759686232872191</c:v>
                </c:pt>
                <c:pt idx="705" formatCode="0.0_);\(0.0\)">
                  <c:v>7.8736708314892203</c:v>
                </c:pt>
                <c:pt idx="706" formatCode="0.0_);\(0.0\)">
                  <c:v>6.9873832983181599</c:v>
                </c:pt>
                <c:pt idx="707" formatCode="0.0_);\(0.0\)">
                  <c:v>6.2879882132214</c:v>
                </c:pt>
                <c:pt idx="708" formatCode="0.0_);\(0.0\)">
                  <c:v>5.3540150717656099</c:v>
                </c:pt>
                <c:pt idx="709" formatCode="0.0_);\(0.0\)">
                  <c:v>4.7589072961634997</c:v>
                </c:pt>
                <c:pt idx="710" formatCode="0.0_);\(0.0\)">
                  <c:v>4.5711051156818998</c:v>
                </c:pt>
                <c:pt idx="711" formatCode="0.0_);\(0.0\)">
                  <c:v>4.0825168946227999</c:v>
                </c:pt>
                <c:pt idx="712" formatCode="0.0_);\(0.0\)">
                  <c:v>3.5972561777709502</c:v>
                </c:pt>
                <c:pt idx="713" formatCode="0.0_);\(0.0\)">
                  <c:v>2.9985569924055802</c:v>
                </c:pt>
                <c:pt idx="714" formatCode="0.0_);\(0.0\)">
                  <c:v>2.7116257668061201</c:v>
                </c:pt>
                <c:pt idx="715" formatCode="0.0_);\(0.0\)">
                  <c:v>2.45590849402755</c:v>
                </c:pt>
                <c:pt idx="716" formatCode="0.0_);\(0.0\)">
                  <c:v>2.5376909332922799</c:v>
                </c:pt>
                <c:pt idx="717" formatCode="0.0_);\(0.0\)">
                  <c:v>2.70132088889638</c:v>
                </c:pt>
                <c:pt idx="718" formatCode="0.0_);\(0.0\)">
                  <c:v>2.8037854253563101</c:v>
                </c:pt>
                <c:pt idx="719" formatCode="0.0_);\(0.0\)">
                  <c:v>2.9474213204347199</c:v>
                </c:pt>
                <c:pt idx="720" formatCode="0.0_);\(0.0\)">
                  <c:v>2.8551164512865599</c:v>
                </c:pt>
                <c:pt idx="721" formatCode="0.0_);\(0.0\)">
                  <c:v>2.8448937245174899</c:v>
                </c:pt>
                <c:pt idx="722" formatCode="0.0_);\(0.0\)">
                  <c:v>2.6808027890636001</c:v>
                </c:pt>
                <c:pt idx="723" formatCode="0.0_);\(0.0\)">
                  <c:v>2.7627970938853998</c:v>
                </c:pt>
                <c:pt idx="724" formatCode="0.0_);\(0.0\)">
                  <c:v>2.8550133067404899</c:v>
                </c:pt>
                <c:pt idx="725" formatCode="0.0_);\(0.0\)">
                  <c:v>4.3911039739087396</c:v>
                </c:pt>
                <c:pt idx="726" formatCode="0.0_);\(0.0\)">
                  <c:v>4.4848437303230799</c:v>
                </c:pt>
                <c:pt idx="727" formatCode="0.0_);\(0.0\)">
                  <c:v>4.1930159672125003</c:v>
                </c:pt>
                <c:pt idx="728" formatCode="0.0_);\(0.0\)">
                  <c:v>4.5259760164416498</c:v>
                </c:pt>
                <c:pt idx="729" formatCode="0.0_);\(0.0\)">
                  <c:v>4.5570294494238102</c:v>
                </c:pt>
                <c:pt idx="730" formatCode="0.0_);\(0.0\)">
                  <c:v>4.0460313958144303</c:v>
                </c:pt>
                <c:pt idx="731" formatCode="0.0_);\(0.0\)">
                  <c:v>3.74558117019154</c:v>
                </c:pt>
                <c:pt idx="732" formatCode="0.0_);\(0.0\)">
                  <c:v>3.77652756595386</c:v>
                </c:pt>
                <c:pt idx="733" formatCode="0.0_);\(0.0\)">
                  <c:v>3.89022541190741</c:v>
                </c:pt>
                <c:pt idx="734" formatCode="0.0_);\(0.0\)">
                  <c:v>4.5752835314434597</c:v>
                </c:pt>
                <c:pt idx="735" formatCode="0.0_);\(0.0\)">
                  <c:v>4.9405059413443402</c:v>
                </c:pt>
                <c:pt idx="736" formatCode="0.0_);\(0.0\)">
                  <c:v>4.6582585427836696</c:v>
                </c:pt>
                <c:pt idx="737" formatCode="0.0_);\(0.0\)">
                  <c:v>3.3662671524801402</c:v>
                </c:pt>
                <c:pt idx="738" formatCode="0.0_);\(0.0\)">
                  <c:v>3.22202046586618</c:v>
                </c:pt>
                <c:pt idx="739" formatCode="0.0_);\(0.0\)">
                  <c:v>3.4286155014476201</c:v>
                </c:pt>
                <c:pt idx="740" formatCode="0.0_);\(0.0\)">
                  <c:v>2.8934248931769</c:v>
                </c:pt>
                <c:pt idx="741" formatCode="0.0_);\(0.0\)">
                  <c:v>2.5350285773626702</c:v>
                </c:pt>
                <c:pt idx="742" formatCode="0.0_);\(0.0\)">
                  <c:v>3.2749063905736602</c:v>
                </c:pt>
                <c:pt idx="743" formatCode="0.0_);\(0.0\)">
                  <c:v>4.3061516171595402</c:v>
                </c:pt>
                <c:pt idx="744" formatCode="0.0_);\(0.0\)">
                  <c:v>4.1917712378320298</c:v>
                </c:pt>
                <c:pt idx="745" formatCode="0.0_);\(0.0\)">
                  <c:v>4.0051139050346896</c:v>
                </c:pt>
                <c:pt idx="746" formatCode="0.0_);\(0.0\)">
                  <c:v>3.3031577198901898</c:v>
                </c:pt>
                <c:pt idx="747" formatCode="0.0_);\(0.0\)">
                  <c:v>2.39927942876679</c:v>
                </c:pt>
                <c:pt idx="748" formatCode="0.0_);\(0.0\)">
                  <c:v>1.8777271637496999</c:v>
                </c:pt>
                <c:pt idx="749" formatCode="0.0_);\(0.0\)">
                  <c:v>2.1324173853674599</c:v>
                </c:pt>
                <c:pt idx="750" formatCode="0.0_);\(0.0\)">
                  <c:v>2.30562499760729</c:v>
                </c:pt>
                <c:pt idx="751" formatCode="0.0_);\(0.0\)">
                  <c:v>2.43846475956658</c:v>
                </c:pt>
                <c:pt idx="752" formatCode="0.0_);\(0.0\)">
                  <c:v>3.1353293138275</c:v>
                </c:pt>
                <c:pt idx="753" formatCode="0.0_);\(0.0\)">
                  <c:v>3.9183500316257902</c:v>
                </c:pt>
                <c:pt idx="754" formatCode="0.0_);\(0.0\)">
                  <c:v>4.3112233257791299</c:v>
                </c:pt>
                <c:pt idx="755" formatCode="0.0_);\(0.0\)">
                  <c:v>4.5174568864245099</c:v>
                </c:pt>
                <c:pt idx="756" formatCode="0.0_);\(0.0\)">
                  <c:v>4.5591981123228003</c:v>
                </c:pt>
                <c:pt idx="757" formatCode="0.0_);\(0.0\)">
                  <c:v>5.1953786425932096</c:v>
                </c:pt>
                <c:pt idx="758" formatCode="0.0_);\(0.0\)">
                  <c:v>6.0994785444116202</c:v>
                </c:pt>
                <c:pt idx="759" formatCode="0.0_);\(0.0\)">
                  <c:v>6.75930388922544</c:v>
                </c:pt>
                <c:pt idx="760" formatCode="0.0_);\(0.0\)">
                  <c:v>8.0560654410588093</c:v>
                </c:pt>
                <c:pt idx="761" formatCode="0.0_);\(0.0\)">
                  <c:v>8.3470723655796792</c:v>
                </c:pt>
                <c:pt idx="762" formatCode="0.0_);\(0.0\)">
                  <c:v>8.9948228408701798</c:v>
                </c:pt>
                <c:pt idx="763" formatCode="0.0_);\(0.0\)">
                  <c:v>9.6797736240681296</c:v>
                </c:pt>
                <c:pt idx="764" formatCode="0.0_);\(0.0\)">
                  <c:v>10.246394955255701</c:v>
                </c:pt>
                <c:pt idx="765" formatCode="0.0_);\(0.0\)">
                  <c:v>10.6726221561863</c:v>
                </c:pt>
                <c:pt idx="766" formatCode="0.0_);\(0.0\)">
                  <c:v>10.7385009076792</c:v>
                </c:pt>
                <c:pt idx="767" formatCode="0.0_);\(0.0\)">
                  <c:v>10.0609827374433</c:v>
                </c:pt>
                <c:pt idx="768" formatCode="0.0_);\(0.0\)">
                  <c:v>10.3794248442459</c:v>
                </c:pt>
                <c:pt idx="769" formatCode="0.0_);\(0.0\)">
                  <c:v>10.543661726335401</c:v>
                </c:pt>
                <c:pt idx="770" formatCode="0.0_);\(0.0\)">
                  <c:v>11.2994121295852</c:v>
                </c:pt>
                <c:pt idx="771" formatCode="0.0_);\(0.0\)">
                  <c:v>12.1316302169067</c:v>
                </c:pt>
                <c:pt idx="772" formatCode="0.0_);\(0.0\)">
                  <c:v>11.731212845584</c:v>
                </c:pt>
                <c:pt idx="773" formatCode="0.0_);\(0.0\)">
                  <c:v>11.886869625198001</c:v>
                </c:pt>
                <c:pt idx="774" formatCode="0.0_);\(0.0\)">
                  <c:v>10.069403316870901</c:v>
                </c:pt>
                <c:pt idx="775" formatCode="0.0_);\(0.0\)">
                  <c:v>8.7272912926200394</c:v>
                </c:pt>
                <c:pt idx="776" formatCode="0.0_);\(0.0\)">
                  <c:v>7.16882478916457</c:v>
                </c:pt>
                <c:pt idx="777" formatCode="0.0_);\(0.0\)">
                  <c:v>6.4703722349883801</c:v>
                </c:pt>
                <c:pt idx="778" formatCode="0.0_);\(0.0\)">
                  <c:v>5.9007289707012696</c:v>
                </c:pt>
              </c:numCache>
            </c:numRef>
          </c:val>
          <c:smooth val="0"/>
          <c:extLst>
            <c:ext xmlns:c16="http://schemas.microsoft.com/office/drawing/2014/chart" uri="{C3380CC4-5D6E-409C-BE32-E72D297353CC}">
              <c16:uniqueId val="{00000002-631C-47B8-A7E8-23569E057131}"/>
            </c:ext>
          </c:extLst>
        </c:ser>
        <c:ser>
          <c:idx val="1"/>
          <c:order val="1"/>
          <c:tx>
            <c:strRef>
              <c:f>'CPI EM'!$C$1</c:f>
              <c:strCache>
                <c:ptCount val="1"/>
                <c:pt idx="0">
                  <c:v>China</c:v>
                </c:pt>
              </c:strCache>
            </c:strRef>
          </c:tx>
          <c:spPr>
            <a:ln w="19050" cap="rnd">
              <a:solidFill>
                <a:srgbClr val="C00000"/>
              </a:solidFill>
              <a:round/>
            </a:ln>
            <a:effectLst/>
          </c:spPr>
          <c:marker>
            <c:symbol val="none"/>
          </c:marker>
          <c:dLbls>
            <c:dLbl>
              <c:idx val="209"/>
              <c:layout>
                <c:manualLayout>
                  <c:x val="-1.1688916126441041E-16"/>
                  <c:y val="-9.986177980973279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31C-47B8-A7E8-23569E057131}"/>
                </c:ext>
              </c:extLst>
            </c:dLbl>
            <c:dLbl>
              <c:idx val="778"/>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31C-47B8-A7E8-23569E057131}"/>
                </c:ext>
              </c:extLst>
            </c:dLbl>
            <c:numFmt formatCode="#,##0.0_);\(#,##0.0\)" sourceLinked="0"/>
            <c:spPr>
              <a:noFill/>
              <a:ln>
                <a:solidFill>
                  <a:srgbClr val="C0000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'CPI EM'!$A$3:$A$781</c:f>
              <c:numCache>
                <c:formatCode>m/d/yyyy</c:formatCode>
                <c:ptCount val="779"/>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numCache>
            </c:numRef>
          </c:cat>
          <c:val>
            <c:numRef>
              <c:f>'CPI EM'!$C$3:$C$781</c:f>
              <c:numCache>
                <c:formatCode>General</c:formatCode>
                <c:ptCount val="779"/>
                <c:pt idx="348" formatCode="0.0_);\(0.0\)">
                  <c:v>5.0999999999999996</c:v>
                </c:pt>
                <c:pt idx="349" formatCode="0.0_);\(0.0\)">
                  <c:v>5.4</c:v>
                </c:pt>
                <c:pt idx="350" formatCode="0.0_);\(0.0\)">
                  <c:v>5.8</c:v>
                </c:pt>
                <c:pt idx="351" formatCode="0.0_);\(0.0\)">
                  <c:v>6.7</c:v>
                </c:pt>
                <c:pt idx="352" formatCode="0.0_);\(0.0\)">
                  <c:v>7.6</c:v>
                </c:pt>
                <c:pt idx="353" formatCode="0.0_);\(0.0\)">
                  <c:v>7.8</c:v>
                </c:pt>
                <c:pt idx="354" formatCode="0.0_);\(0.0\)">
                  <c:v>7.8</c:v>
                </c:pt>
                <c:pt idx="355" formatCode="0.0_);\(0.0\)">
                  <c:v>8.1999999999999993</c:v>
                </c:pt>
                <c:pt idx="356" formatCode="0.0_);\(0.0\)">
                  <c:v>7.7</c:v>
                </c:pt>
                <c:pt idx="357" formatCode="0.0_);\(0.0\)">
                  <c:v>7.5</c:v>
                </c:pt>
                <c:pt idx="358" formatCode="0.0_);\(0.0\)">
                  <c:v>8.3000000000000007</c:v>
                </c:pt>
                <c:pt idx="359" formatCode="0.0_);\(0.0\)">
                  <c:v>8.9</c:v>
                </c:pt>
                <c:pt idx="360" formatCode="0.0_);\(0.0\)">
                  <c:v>9.31</c:v>
                </c:pt>
                <c:pt idx="361" formatCode="0.0_);\(0.0\)">
                  <c:v>10.4</c:v>
                </c:pt>
                <c:pt idx="362" formatCode="0.0_);\(0.0\)">
                  <c:v>11.3</c:v>
                </c:pt>
                <c:pt idx="363" formatCode="0.0_);\(0.0\)">
                  <c:v>12.2</c:v>
                </c:pt>
                <c:pt idx="364" formatCode="0.0_);\(0.0\)">
                  <c:v>14.19</c:v>
                </c:pt>
                <c:pt idx="365" formatCode="0.0_);\(0.0\)">
                  <c:v>16.309999999999999</c:v>
                </c:pt>
                <c:pt idx="366" formatCode="0.0_);\(0.0\)">
                  <c:v>19.21</c:v>
                </c:pt>
                <c:pt idx="367" formatCode="0.0_);\(0.0\)">
                  <c:v>23.6</c:v>
                </c:pt>
                <c:pt idx="368" formatCode="0.0_);\(0.0\)">
                  <c:v>26.4</c:v>
                </c:pt>
                <c:pt idx="369" formatCode="0.0_);\(0.0\)">
                  <c:v>27.09</c:v>
                </c:pt>
                <c:pt idx="370" formatCode="0.0_);\(0.0\)">
                  <c:v>26.81</c:v>
                </c:pt>
                <c:pt idx="371" formatCode="0.0_);\(0.0\)">
                  <c:v>27.9</c:v>
                </c:pt>
                <c:pt idx="372" formatCode="0.0_);\(0.0\)">
                  <c:v>27.39</c:v>
                </c:pt>
                <c:pt idx="373" formatCode="0.0_);\(0.0\)">
                  <c:v>28.4</c:v>
                </c:pt>
                <c:pt idx="374" formatCode="0.0_);\(0.0\)">
                  <c:v>27.1</c:v>
                </c:pt>
                <c:pt idx="375" formatCode="0.0_);\(0.0\)">
                  <c:v>26.6</c:v>
                </c:pt>
                <c:pt idx="376" formatCode="0.0_);\(0.0\)">
                  <c:v>24.91</c:v>
                </c:pt>
                <c:pt idx="377" formatCode="0.0_);\(0.0\)">
                  <c:v>22.79</c:v>
                </c:pt>
                <c:pt idx="378" formatCode="0.0_);\(0.0\)">
                  <c:v>19.399999999999999</c:v>
                </c:pt>
                <c:pt idx="379" formatCode="0.0_);\(0.0\)">
                  <c:v>15.3</c:v>
                </c:pt>
                <c:pt idx="380" formatCode="0.0_);\(0.0\)">
                  <c:v>11.49</c:v>
                </c:pt>
                <c:pt idx="381" formatCode="0.0_);\(0.0\)">
                  <c:v>8.61</c:v>
                </c:pt>
                <c:pt idx="382" formatCode="0.0_);\(0.0\)">
                  <c:v>7.4</c:v>
                </c:pt>
                <c:pt idx="383" formatCode="0.0_);\(0.0\)">
                  <c:v>6.6</c:v>
                </c:pt>
                <c:pt idx="384" formatCode="0.0_);\(0.0\)">
                  <c:v>4.3</c:v>
                </c:pt>
                <c:pt idx="385" formatCode="0.0_);\(0.0\)">
                  <c:v>4.4000000000000004</c:v>
                </c:pt>
                <c:pt idx="386" formatCode="0.0_);\(0.0\)">
                  <c:v>3.4</c:v>
                </c:pt>
                <c:pt idx="387" formatCode="0.0_);\(0.0\)">
                  <c:v>3.2</c:v>
                </c:pt>
                <c:pt idx="388" formatCode="0.0_);\(0.0\)">
                  <c:v>2.7</c:v>
                </c:pt>
                <c:pt idx="389" formatCode="0.0_);\(0.0\)">
                  <c:v>1.1100000000000001</c:v>
                </c:pt>
                <c:pt idx="390" formatCode="0.0_);\(0.0\)">
                  <c:v>1.1000000000000001</c:v>
                </c:pt>
                <c:pt idx="391" formatCode="0.0_);\(0.0\)">
                  <c:v>2.5</c:v>
                </c:pt>
                <c:pt idx="392" formatCode="0.0_);\(0.0\)">
                  <c:v>2.91</c:v>
                </c:pt>
                <c:pt idx="393" formatCode="0.0_);\(0.0\)">
                  <c:v>3.1</c:v>
                </c:pt>
                <c:pt idx="394" formatCode="0.0_);\(0.0\)">
                  <c:v>3.7</c:v>
                </c:pt>
                <c:pt idx="395" formatCode="0.0_);\(0.0\)">
                  <c:v>4.3</c:v>
                </c:pt>
                <c:pt idx="396" formatCode="0.0_);\(0.0\)">
                  <c:v>2.2000000000000002</c:v>
                </c:pt>
                <c:pt idx="397" formatCode="0.0_);\(0.0\)">
                  <c:v>1.8</c:v>
                </c:pt>
                <c:pt idx="398" formatCode="0.0_);\(0.0\)">
                  <c:v>1.6</c:v>
                </c:pt>
                <c:pt idx="399" formatCode="0.0_);\(0.0\)">
                  <c:v>1.3</c:v>
                </c:pt>
                <c:pt idx="400" formatCode="0.0_);\(0.0\)">
                  <c:v>3.6</c:v>
                </c:pt>
                <c:pt idx="401" formatCode="0.0_);\(0.0\)">
                  <c:v>4.4000000000000004</c:v>
                </c:pt>
                <c:pt idx="402" formatCode="0.0_);\(0.0\)">
                  <c:v>4.7</c:v>
                </c:pt>
                <c:pt idx="403" formatCode="0.0_);\(0.0\)">
                  <c:v>4.9000000000000004</c:v>
                </c:pt>
                <c:pt idx="404" formatCode="0.0_);\(0.0\)">
                  <c:v>4.5</c:v>
                </c:pt>
                <c:pt idx="405" formatCode="0.0_);\(0.0\)">
                  <c:v>4.8</c:v>
                </c:pt>
                <c:pt idx="406" formatCode="0.0_);\(0.0\)">
                  <c:v>4.4000000000000004</c:v>
                </c:pt>
                <c:pt idx="407" formatCode="0.0_);\(0.0\)">
                  <c:v>4.5</c:v>
                </c:pt>
                <c:pt idx="408" formatCode="0.0_);\(0.0\)">
                  <c:v>5.5</c:v>
                </c:pt>
                <c:pt idx="409" formatCode="0.0_);\(0.0\)">
                  <c:v>5.3</c:v>
                </c:pt>
                <c:pt idx="410" formatCode="0.0_);\(0.0\)">
                  <c:v>5.3</c:v>
                </c:pt>
                <c:pt idx="411" formatCode="0.0_);\(0.0\)">
                  <c:v>7.1</c:v>
                </c:pt>
                <c:pt idx="412" formatCode="0.0_);\(0.0\)">
                  <c:v>4.7</c:v>
                </c:pt>
                <c:pt idx="413" formatCode="0.0_);\(0.0\)">
                  <c:v>4.8</c:v>
                </c:pt>
                <c:pt idx="414" formatCode="0.0_);\(0.0\)">
                  <c:v>5.2</c:v>
                </c:pt>
                <c:pt idx="415" formatCode="0.0_);\(0.0\)">
                  <c:v>5.8</c:v>
                </c:pt>
                <c:pt idx="416" formatCode="0.0_);\(0.0\)">
                  <c:v>7.5</c:v>
                </c:pt>
                <c:pt idx="417" formatCode="0.0_);\(0.0\)">
                  <c:v>7.9</c:v>
                </c:pt>
                <c:pt idx="418" formatCode="0.0_);\(0.0\)">
                  <c:v>8.1999999999999993</c:v>
                </c:pt>
                <c:pt idx="419" formatCode="0.0_);\(0.0\)">
                  <c:v>8.8000000000000007</c:v>
                </c:pt>
                <c:pt idx="420" formatCode="0.0_);\(0.0\)">
                  <c:v>10.3</c:v>
                </c:pt>
                <c:pt idx="421" formatCode="0.0_);\(0.0\)">
                  <c:v>10.8</c:v>
                </c:pt>
                <c:pt idx="422" formatCode="0.0_);\(0.0\)">
                  <c:v>12.2</c:v>
                </c:pt>
                <c:pt idx="423" formatCode="0.0_);\(0.0\)">
                  <c:v>12.6</c:v>
                </c:pt>
                <c:pt idx="424" formatCode="0.0_);\(0.0\)">
                  <c:v>14</c:v>
                </c:pt>
                <c:pt idx="425" formatCode="0.0_);\(0.0\)">
                  <c:v>15.1</c:v>
                </c:pt>
                <c:pt idx="426" formatCode="0.0_);\(0.0\)">
                  <c:v>16.2</c:v>
                </c:pt>
                <c:pt idx="427" formatCode="0.0_);\(0.0\)">
                  <c:v>16.399999999999999</c:v>
                </c:pt>
                <c:pt idx="428" formatCode="0.0_);\(0.0\)">
                  <c:v>15.7</c:v>
                </c:pt>
                <c:pt idx="429" formatCode="0.0_);\(0.0\)">
                  <c:v>15.9</c:v>
                </c:pt>
                <c:pt idx="430" formatCode="0.0_);\(0.0\)">
                  <c:v>16.7</c:v>
                </c:pt>
                <c:pt idx="431" formatCode="0.0_);\(0.0\)">
                  <c:v>18.8</c:v>
                </c:pt>
                <c:pt idx="432" formatCode="0.0_);\(0.0\)">
                  <c:v>21.1</c:v>
                </c:pt>
                <c:pt idx="433" formatCode="0.0_);\(0.0\)">
                  <c:v>23.2</c:v>
                </c:pt>
                <c:pt idx="434" formatCode="0.0_);\(0.0\)">
                  <c:v>22.4</c:v>
                </c:pt>
                <c:pt idx="435" formatCode="0.0_);\(0.0\)">
                  <c:v>21.7</c:v>
                </c:pt>
                <c:pt idx="436" formatCode="0.0_);\(0.0\)">
                  <c:v>21.3</c:v>
                </c:pt>
                <c:pt idx="437" formatCode="0.0_);\(0.0\)">
                  <c:v>22.6</c:v>
                </c:pt>
                <c:pt idx="438" formatCode="0.0_);\(0.0\)">
                  <c:v>24</c:v>
                </c:pt>
                <c:pt idx="439" formatCode="0.0_);\(0.0\)">
                  <c:v>25.8</c:v>
                </c:pt>
                <c:pt idx="440" formatCode="0.0_);\(0.0\)">
                  <c:v>27.3</c:v>
                </c:pt>
                <c:pt idx="441" formatCode="0.0_);\(0.0\)">
                  <c:v>27.7</c:v>
                </c:pt>
                <c:pt idx="442" formatCode="0.0_);\(0.0\)">
                  <c:v>27.5</c:v>
                </c:pt>
                <c:pt idx="443" formatCode="0.0_);\(0.0\)">
                  <c:v>25.5</c:v>
                </c:pt>
                <c:pt idx="444" formatCode="0.0_);\(0.0\)">
                  <c:v>24.1</c:v>
                </c:pt>
                <c:pt idx="445" formatCode="0.0_);\(0.0\)">
                  <c:v>22.4</c:v>
                </c:pt>
                <c:pt idx="446" formatCode="0.0_);\(0.0\)">
                  <c:v>21.3</c:v>
                </c:pt>
                <c:pt idx="447" formatCode="0.0_);\(0.0\)">
                  <c:v>20.7</c:v>
                </c:pt>
                <c:pt idx="448" formatCode="0.0_);\(0.0\)">
                  <c:v>20.3</c:v>
                </c:pt>
                <c:pt idx="449" formatCode="0.0_);\(0.0\)">
                  <c:v>18.899999999999999</c:v>
                </c:pt>
                <c:pt idx="450" formatCode="0.0_);\(0.0\)">
                  <c:v>16.7</c:v>
                </c:pt>
                <c:pt idx="451" formatCode="0.0_);\(0.0\)">
                  <c:v>14.5</c:v>
                </c:pt>
                <c:pt idx="452" formatCode="0.0_);\(0.0\)">
                  <c:v>13.2</c:v>
                </c:pt>
                <c:pt idx="453" formatCode="0.0_);\(0.0\)">
                  <c:v>12.1</c:v>
                </c:pt>
                <c:pt idx="454" formatCode="0.0_);\(0.0\)">
                  <c:v>11.2</c:v>
                </c:pt>
                <c:pt idx="455" formatCode="0.0_);\(0.0\)">
                  <c:v>10.1</c:v>
                </c:pt>
                <c:pt idx="456" formatCode="0.0_);\(0.0\)">
                  <c:v>9</c:v>
                </c:pt>
                <c:pt idx="457" formatCode="0.0_);\(0.0\)">
                  <c:v>9.3000000000000007</c:v>
                </c:pt>
                <c:pt idx="458" formatCode="0.0_);\(0.0\)">
                  <c:v>9.8000000000000007</c:v>
                </c:pt>
                <c:pt idx="459" formatCode="0.0_);\(0.0\)">
                  <c:v>9.6999999999999993</c:v>
                </c:pt>
                <c:pt idx="460" formatCode="0.0_);\(0.0\)">
                  <c:v>8.9</c:v>
                </c:pt>
                <c:pt idx="461" formatCode="0.0_);\(0.0\)">
                  <c:v>8.6</c:v>
                </c:pt>
                <c:pt idx="462" formatCode="0.0_);\(0.0\)">
                  <c:v>8.3000000000000007</c:v>
                </c:pt>
                <c:pt idx="463" formatCode="0.0_);\(0.0\)">
                  <c:v>8.1</c:v>
                </c:pt>
                <c:pt idx="464" formatCode="0.0_);\(0.0\)">
                  <c:v>7.4</c:v>
                </c:pt>
                <c:pt idx="465" formatCode="0.0_);\(0.0\)">
                  <c:v>7</c:v>
                </c:pt>
                <c:pt idx="466" formatCode="0.0_);\(0.0\)">
                  <c:v>6.9</c:v>
                </c:pt>
                <c:pt idx="467" formatCode="0.0_);\(0.0\)">
                  <c:v>7</c:v>
                </c:pt>
                <c:pt idx="468" formatCode="0.0_);\(0.0\)">
                  <c:v>5.9</c:v>
                </c:pt>
                <c:pt idx="469" formatCode="0.0_);\(0.0\)">
                  <c:v>5.6</c:v>
                </c:pt>
                <c:pt idx="470" formatCode="0.0_);\(0.0\)">
                  <c:v>4</c:v>
                </c:pt>
                <c:pt idx="471" formatCode="0.0_);\(0.0\)">
                  <c:v>3.2</c:v>
                </c:pt>
                <c:pt idx="472" formatCode="0.0_);\(0.0\)">
                  <c:v>2.8</c:v>
                </c:pt>
                <c:pt idx="473" formatCode="0.0_);\(0.0\)">
                  <c:v>2.8</c:v>
                </c:pt>
                <c:pt idx="474" formatCode="0.0_);\(0.0\)">
                  <c:v>2.7</c:v>
                </c:pt>
                <c:pt idx="475" formatCode="0.0_);\(0.0\)">
                  <c:v>1.9</c:v>
                </c:pt>
                <c:pt idx="476" formatCode="0.0_);\(0.0\)">
                  <c:v>1.8</c:v>
                </c:pt>
                <c:pt idx="477" formatCode="0.0_);\(0.0\)">
                  <c:v>1.5</c:v>
                </c:pt>
                <c:pt idx="478" formatCode="0.0_);\(0.0\)">
                  <c:v>1.1000000000000001</c:v>
                </c:pt>
                <c:pt idx="479" formatCode="0.0_);\(0.0\)">
                  <c:v>0.4</c:v>
                </c:pt>
                <c:pt idx="480" formatCode="0.0_);\(0.0\)">
                  <c:v>0.3</c:v>
                </c:pt>
                <c:pt idx="481" formatCode="0.0_);\(0.0\)">
                  <c:v>-1</c:v>
                </c:pt>
                <c:pt idx="482" formatCode="0.0_);\(0.0\)">
                  <c:v>0.7</c:v>
                </c:pt>
                <c:pt idx="483" formatCode="0.0_);\(0.0\)">
                  <c:v>-0.3</c:v>
                </c:pt>
                <c:pt idx="484" formatCode="0.0_);\(0.0\)">
                  <c:v>-1</c:v>
                </c:pt>
                <c:pt idx="485" formatCode="0.0_);\(0.0\)">
                  <c:v>-1.3</c:v>
                </c:pt>
                <c:pt idx="486" formatCode="0.0_);\(0.0\)">
                  <c:v>-1.4</c:v>
                </c:pt>
                <c:pt idx="487" formatCode="0.0_);\(0.0\)">
                  <c:v>-1.4</c:v>
                </c:pt>
                <c:pt idx="488" formatCode="0.0_);\(0.0\)">
                  <c:v>-1.5</c:v>
                </c:pt>
                <c:pt idx="489" formatCode="0.0_);\(0.0\)">
                  <c:v>-1.1000000000000001</c:v>
                </c:pt>
                <c:pt idx="490" formatCode="0.0_);\(0.0\)">
                  <c:v>-1.2</c:v>
                </c:pt>
                <c:pt idx="491" formatCode="0.0_);\(0.0\)">
                  <c:v>-1</c:v>
                </c:pt>
                <c:pt idx="492" formatCode="0.0_);\(0.0\)">
                  <c:v>-1.2</c:v>
                </c:pt>
                <c:pt idx="493" formatCode="0.0_);\(0.0\)">
                  <c:v>-1.3</c:v>
                </c:pt>
                <c:pt idx="494" formatCode="0.0_);\(0.0\)">
                  <c:v>-1.8</c:v>
                </c:pt>
                <c:pt idx="495" formatCode="0.0_);\(0.0\)">
                  <c:v>-1.3</c:v>
                </c:pt>
                <c:pt idx="496" formatCode="0.0_);\(0.0\)">
                  <c:v>-2.2000000000000002</c:v>
                </c:pt>
                <c:pt idx="497" formatCode="0.0_);\(0.0\)">
                  <c:v>-2.68</c:v>
                </c:pt>
                <c:pt idx="498" formatCode="0.0_);\(0.0\)">
                  <c:v>-1.4</c:v>
                </c:pt>
                <c:pt idx="499" formatCode="0.0_);\(0.0\)">
                  <c:v>-1.7</c:v>
                </c:pt>
                <c:pt idx="500" formatCode="0.0_);\(0.0\)">
                  <c:v>-0.8</c:v>
                </c:pt>
                <c:pt idx="501" formatCode="0.0_);\(0.0\)">
                  <c:v>-0.6</c:v>
                </c:pt>
                <c:pt idx="502" formatCode="0.0_);\(0.0\)">
                  <c:v>-0.9</c:v>
                </c:pt>
                <c:pt idx="503" formatCode="0.0_);\(0.0\)">
                  <c:v>-1</c:v>
                </c:pt>
                <c:pt idx="504" formatCode="0.0_);\(0.0\)">
                  <c:v>-0.2</c:v>
                </c:pt>
                <c:pt idx="505" formatCode="0.0_);\(0.0\)">
                  <c:v>0.7</c:v>
                </c:pt>
                <c:pt idx="506" formatCode="0.0_);\(0.0\)">
                  <c:v>-0.2</c:v>
                </c:pt>
                <c:pt idx="507" formatCode="0.0_);\(0.0\)">
                  <c:v>-0.3</c:v>
                </c:pt>
                <c:pt idx="508" formatCode="0.0_);\(0.0\)">
                  <c:v>0.1</c:v>
                </c:pt>
                <c:pt idx="509" formatCode="0.0_);\(0.0\)">
                  <c:v>0.5</c:v>
                </c:pt>
                <c:pt idx="510" formatCode="0.0_);\(0.0\)">
                  <c:v>0.5</c:v>
                </c:pt>
                <c:pt idx="511" formatCode="0.0_);\(0.0\)">
                  <c:v>0.3</c:v>
                </c:pt>
                <c:pt idx="514" formatCode="0.0_);\(0.0\)">
                  <c:v>1.3</c:v>
                </c:pt>
                <c:pt idx="515" formatCode="0.0_);\(0.0\)">
                  <c:v>0.4</c:v>
                </c:pt>
                <c:pt idx="516" formatCode="0.0_);\(0.0\)">
                  <c:v>1.2</c:v>
                </c:pt>
                <c:pt idx="518" formatCode="0.0_);\(0.0\)">
                  <c:v>0.8</c:v>
                </c:pt>
                <c:pt idx="519" formatCode="0.0_);\(0.0\)">
                  <c:v>1.6</c:v>
                </c:pt>
                <c:pt idx="520" formatCode="0.0_);\(0.0\)">
                  <c:v>1.7</c:v>
                </c:pt>
                <c:pt idx="521" formatCode="0.0_);\(0.0\)">
                  <c:v>1.4</c:v>
                </c:pt>
                <c:pt idx="522" formatCode="0.0_);\(0.0\)">
                  <c:v>1.5</c:v>
                </c:pt>
                <c:pt idx="523" formatCode="0.0_);\(0.0\)">
                  <c:v>1</c:v>
                </c:pt>
                <c:pt idx="524" formatCode="0.0_);\(0.0\)">
                  <c:v>-0.1</c:v>
                </c:pt>
                <c:pt idx="525" formatCode="0.0_);\(0.0\)">
                  <c:v>0.2</c:v>
                </c:pt>
                <c:pt idx="526" formatCode="0.0_);\(0.0\)">
                  <c:v>-0.3</c:v>
                </c:pt>
                <c:pt idx="527" formatCode="0.0_);\(0.0\)">
                  <c:v>-0.3</c:v>
                </c:pt>
                <c:pt idx="528" formatCode="0.0_);\(0.0\)">
                  <c:v>-1</c:v>
                </c:pt>
                <c:pt idx="530" formatCode="0.0_);\(0.0\)">
                  <c:v>-0.8</c:v>
                </c:pt>
                <c:pt idx="531" formatCode="0.0_);\(0.0\)">
                  <c:v>-1.3</c:v>
                </c:pt>
                <c:pt idx="532" formatCode="0.0_);\(0.0\)">
                  <c:v>-1.1000000000000001</c:v>
                </c:pt>
                <c:pt idx="533" formatCode="0.0_);\(0.0\)">
                  <c:v>-0.8</c:v>
                </c:pt>
                <c:pt idx="534" formatCode="0.0_);\(0.0\)">
                  <c:v>-0.9</c:v>
                </c:pt>
                <c:pt idx="535" formatCode="0.0_);\(0.0\)">
                  <c:v>-0.7</c:v>
                </c:pt>
                <c:pt idx="536" formatCode="0.0_);\(0.0\)">
                  <c:v>-0.7</c:v>
                </c:pt>
                <c:pt idx="537" formatCode="0.0_);\(0.0\)">
                  <c:v>-0.8</c:v>
                </c:pt>
                <c:pt idx="538" formatCode="0.0_);\(0.0\)">
                  <c:v>-0.7</c:v>
                </c:pt>
                <c:pt idx="539" formatCode="0.0_);\(0.0\)">
                  <c:v>-0.4</c:v>
                </c:pt>
                <c:pt idx="540" formatCode="0.0_);\(0.0\)">
                  <c:v>0.4</c:v>
                </c:pt>
                <c:pt idx="541" formatCode="0.0_);\(0.0\)">
                  <c:v>0.2</c:v>
                </c:pt>
                <c:pt idx="542" formatCode="0.0_);\(0.0\)">
                  <c:v>0.9</c:v>
                </c:pt>
                <c:pt idx="543" formatCode="0.0_);\(0.0\)">
                  <c:v>1</c:v>
                </c:pt>
                <c:pt idx="544" formatCode="0.0_);\(0.0\)">
                  <c:v>0.7</c:v>
                </c:pt>
                <c:pt idx="545" formatCode="0.0_);\(0.0\)">
                  <c:v>0.3</c:v>
                </c:pt>
                <c:pt idx="546" formatCode="0.0_);\(0.0\)">
                  <c:v>0.5</c:v>
                </c:pt>
                <c:pt idx="547" formatCode="0.0_);\(0.0\)">
                  <c:v>0.9</c:v>
                </c:pt>
                <c:pt idx="548" formatCode="0.0_);\(0.0\)">
                  <c:v>1.1000000000000001</c:v>
                </c:pt>
                <c:pt idx="549" formatCode="0.0_);\(0.0\)">
                  <c:v>1.8</c:v>
                </c:pt>
                <c:pt idx="550" formatCode="0.0_);\(0.0\)">
                  <c:v>3</c:v>
                </c:pt>
                <c:pt idx="551" formatCode="0.0_);\(0.0\)">
                  <c:v>3.2</c:v>
                </c:pt>
                <c:pt idx="552" formatCode="0.0_);\(0.0\)">
                  <c:v>3.2</c:v>
                </c:pt>
                <c:pt idx="553" formatCode="0.0_);\(0.0\)">
                  <c:v>2.1</c:v>
                </c:pt>
                <c:pt idx="554" formatCode="0.0_);\(0.0\)">
                  <c:v>3</c:v>
                </c:pt>
                <c:pt idx="555" formatCode="0.0_);\(0.0\)">
                  <c:v>3.8</c:v>
                </c:pt>
                <c:pt idx="556" formatCode="0.0_);\(0.0\)">
                  <c:v>4.4000000000000004</c:v>
                </c:pt>
                <c:pt idx="557" formatCode="0.0_);\(0.0\)">
                  <c:v>5</c:v>
                </c:pt>
                <c:pt idx="558" formatCode="0.0_);\(0.0\)">
                  <c:v>5.3</c:v>
                </c:pt>
                <c:pt idx="559" formatCode="0.0_);\(0.0\)">
                  <c:v>5.3</c:v>
                </c:pt>
                <c:pt idx="560" formatCode="0.0_);\(0.0\)">
                  <c:v>5.2</c:v>
                </c:pt>
                <c:pt idx="561" formatCode="0.0_);\(0.0\)">
                  <c:v>4.3</c:v>
                </c:pt>
                <c:pt idx="562" formatCode="0.0_);\(0.0\)">
                  <c:v>2.8</c:v>
                </c:pt>
                <c:pt idx="563" formatCode="0.0_);\(0.0\)">
                  <c:v>2.4</c:v>
                </c:pt>
                <c:pt idx="564" formatCode="0.0_);\(0.0\)">
                  <c:v>1.9</c:v>
                </c:pt>
                <c:pt idx="565" formatCode="0.0_);\(0.0\)">
                  <c:v>3.9</c:v>
                </c:pt>
                <c:pt idx="566" formatCode="0.0_);\(0.0\)">
                  <c:v>2.7</c:v>
                </c:pt>
                <c:pt idx="567" formatCode="0.0_);\(0.0\)">
                  <c:v>1.8</c:v>
                </c:pt>
                <c:pt idx="568" formatCode="0.0_);\(0.0\)">
                  <c:v>1.8</c:v>
                </c:pt>
                <c:pt idx="569" formatCode="0.0_);\(0.0\)">
                  <c:v>1.6</c:v>
                </c:pt>
                <c:pt idx="570" formatCode="0.0_);\(0.0\)">
                  <c:v>1.8</c:v>
                </c:pt>
                <c:pt idx="571" formatCode="0.0_);\(0.0\)">
                  <c:v>1.3</c:v>
                </c:pt>
                <c:pt idx="572" formatCode="0.0_);\(0.0\)">
                  <c:v>0.9</c:v>
                </c:pt>
                <c:pt idx="573" formatCode="0.0_);\(0.0\)">
                  <c:v>1.2</c:v>
                </c:pt>
                <c:pt idx="574" formatCode="0.0_);\(0.0\)">
                  <c:v>1.3</c:v>
                </c:pt>
                <c:pt idx="575" formatCode="0.0_);\(0.0\)">
                  <c:v>1.6</c:v>
                </c:pt>
                <c:pt idx="576" formatCode="0.0_);\(0.0\)">
                  <c:v>1.9</c:v>
                </c:pt>
                <c:pt idx="577" formatCode="0.0_);\(0.0\)">
                  <c:v>0.9</c:v>
                </c:pt>
                <c:pt idx="578" formatCode="0.0_);\(0.0\)">
                  <c:v>0.8</c:v>
                </c:pt>
                <c:pt idx="579" formatCode="0.0_);\(0.0\)">
                  <c:v>1.2</c:v>
                </c:pt>
                <c:pt idx="580" formatCode="0.0_);\(0.0\)">
                  <c:v>1.4</c:v>
                </c:pt>
                <c:pt idx="581" formatCode="0.0_);\(0.0\)">
                  <c:v>1.5</c:v>
                </c:pt>
                <c:pt idx="582" formatCode="0.0_);\(0.0\)">
                  <c:v>1</c:v>
                </c:pt>
                <c:pt idx="583" formatCode="0.0_);\(0.0\)">
                  <c:v>1.3</c:v>
                </c:pt>
                <c:pt idx="584" formatCode="0.0_);\(0.0\)">
                  <c:v>1.5</c:v>
                </c:pt>
                <c:pt idx="585" formatCode="0.0_);\(0.0\)">
                  <c:v>1.4</c:v>
                </c:pt>
                <c:pt idx="586" formatCode="0.0_);\(0.0\)">
                  <c:v>1.9</c:v>
                </c:pt>
                <c:pt idx="587" formatCode="0.0_);\(0.0\)">
                  <c:v>2.8</c:v>
                </c:pt>
                <c:pt idx="588" formatCode="0.0_);\(0.0\)">
                  <c:v>2.2000000000000002</c:v>
                </c:pt>
                <c:pt idx="589" formatCode="0.0_);\(0.0\)">
                  <c:v>2.7</c:v>
                </c:pt>
                <c:pt idx="590" formatCode="0.0_);\(0.0\)">
                  <c:v>3.3</c:v>
                </c:pt>
                <c:pt idx="591" formatCode="0.0_);\(0.0\)">
                  <c:v>3</c:v>
                </c:pt>
                <c:pt idx="592" formatCode="0.0_);\(0.0\)">
                  <c:v>3.4</c:v>
                </c:pt>
                <c:pt idx="593" formatCode="0.0_);\(0.0\)">
                  <c:v>4.4000000000000004</c:v>
                </c:pt>
                <c:pt idx="594" formatCode="0.0_);\(0.0\)">
                  <c:v>5.6</c:v>
                </c:pt>
                <c:pt idx="595" formatCode="0.0_);\(0.0\)">
                  <c:v>6.5</c:v>
                </c:pt>
                <c:pt idx="596" formatCode="0.0_);\(0.0\)">
                  <c:v>6.2</c:v>
                </c:pt>
                <c:pt idx="597" formatCode="0.0_);\(0.0\)">
                  <c:v>6.5</c:v>
                </c:pt>
                <c:pt idx="598" formatCode="0.0_);\(0.0\)">
                  <c:v>6.9</c:v>
                </c:pt>
                <c:pt idx="599" formatCode="0.0_);\(0.0\)">
                  <c:v>6.5</c:v>
                </c:pt>
                <c:pt idx="600" formatCode="0.0_);\(0.0\)">
                  <c:v>7.1</c:v>
                </c:pt>
                <c:pt idx="601" formatCode="0.0_);\(0.0\)">
                  <c:v>8.6999999999999993</c:v>
                </c:pt>
                <c:pt idx="602" formatCode="0.0_);\(0.0\)">
                  <c:v>8.3000000000000007</c:v>
                </c:pt>
                <c:pt idx="603" formatCode="0.0_);\(0.0\)">
                  <c:v>8.5</c:v>
                </c:pt>
                <c:pt idx="604" formatCode="0.0_);\(0.0\)">
                  <c:v>7.7</c:v>
                </c:pt>
                <c:pt idx="605" formatCode="0.0_);\(0.0\)">
                  <c:v>7.1</c:v>
                </c:pt>
                <c:pt idx="606" formatCode="0.0_);\(0.0\)">
                  <c:v>6.3</c:v>
                </c:pt>
                <c:pt idx="607" formatCode="0.0_);\(0.0\)">
                  <c:v>4.9000000000000004</c:v>
                </c:pt>
                <c:pt idx="608" formatCode="0.0_);\(0.0\)">
                  <c:v>4.5999999999999996</c:v>
                </c:pt>
                <c:pt idx="609" formatCode="0.0_);\(0.0\)">
                  <c:v>4</c:v>
                </c:pt>
                <c:pt idx="610" formatCode="0.0_);\(0.0\)">
                  <c:v>2.4</c:v>
                </c:pt>
                <c:pt idx="611" formatCode="0.0_);\(0.0\)">
                  <c:v>1.2</c:v>
                </c:pt>
                <c:pt idx="612" formatCode="0.0_);\(0.0\)">
                  <c:v>1</c:v>
                </c:pt>
                <c:pt idx="613" formatCode="0.0_);\(0.0\)">
                  <c:v>-1.6</c:v>
                </c:pt>
                <c:pt idx="614" formatCode="0.0_);\(0.0\)">
                  <c:v>-1.2</c:v>
                </c:pt>
                <c:pt idx="615" formatCode="0.0_);\(0.0\)">
                  <c:v>-1.5</c:v>
                </c:pt>
                <c:pt idx="616" formatCode="0.0_);\(0.0\)">
                  <c:v>-1.4</c:v>
                </c:pt>
                <c:pt idx="617" formatCode="0.0_);\(0.0\)">
                  <c:v>-1.7</c:v>
                </c:pt>
                <c:pt idx="618" formatCode="0.0_);\(0.0\)">
                  <c:v>-1.8</c:v>
                </c:pt>
                <c:pt idx="619" formatCode="0.0_);\(0.0\)">
                  <c:v>-1.2</c:v>
                </c:pt>
                <c:pt idx="620" formatCode="0.0_);\(0.0\)">
                  <c:v>-0.8</c:v>
                </c:pt>
                <c:pt idx="621" formatCode="0.0_);\(0.0\)">
                  <c:v>-0.5</c:v>
                </c:pt>
                <c:pt idx="622" formatCode="0.0_);\(0.0\)">
                  <c:v>0.6</c:v>
                </c:pt>
                <c:pt idx="623" formatCode="0.0_);\(0.0\)">
                  <c:v>1.9</c:v>
                </c:pt>
                <c:pt idx="624" formatCode="0.0_);\(0.0\)">
                  <c:v>1.5</c:v>
                </c:pt>
                <c:pt idx="625" formatCode="0.0_);\(0.0\)">
                  <c:v>2.7</c:v>
                </c:pt>
                <c:pt idx="626" formatCode="0.0_);\(0.0\)">
                  <c:v>2.4</c:v>
                </c:pt>
                <c:pt idx="627" formatCode="0.0_);\(0.0\)">
                  <c:v>2.8</c:v>
                </c:pt>
                <c:pt idx="628" formatCode="0.0_);\(0.0\)">
                  <c:v>3.1</c:v>
                </c:pt>
                <c:pt idx="629" formatCode="0.0_);\(0.0\)">
                  <c:v>2.9</c:v>
                </c:pt>
                <c:pt idx="630" formatCode="0.0_);\(0.0\)">
                  <c:v>3.3</c:v>
                </c:pt>
                <c:pt idx="631" formatCode="0.0_);\(0.0\)">
                  <c:v>3.5</c:v>
                </c:pt>
                <c:pt idx="632" formatCode="0.0_);\(0.0\)">
                  <c:v>3.6</c:v>
                </c:pt>
                <c:pt idx="633" formatCode="0.0_);\(0.0\)">
                  <c:v>4.4000000000000004</c:v>
                </c:pt>
                <c:pt idx="634" formatCode="0.0_);\(0.0\)">
                  <c:v>5.0999999999999996</c:v>
                </c:pt>
                <c:pt idx="635" formatCode="0.0_);\(0.0\)">
                  <c:v>4.5999999999999996</c:v>
                </c:pt>
                <c:pt idx="636" formatCode="0.0_);\(0.0\)">
                  <c:v>4.9000000000000004</c:v>
                </c:pt>
                <c:pt idx="637" formatCode="0.0_);\(0.0\)">
                  <c:v>4.9000000000000004</c:v>
                </c:pt>
                <c:pt idx="638" formatCode="0.0_);\(0.0\)">
                  <c:v>5.4</c:v>
                </c:pt>
                <c:pt idx="639" formatCode="0.0_);\(0.0\)">
                  <c:v>5.3</c:v>
                </c:pt>
                <c:pt idx="640" formatCode="0.0_);\(0.0\)">
                  <c:v>5.5</c:v>
                </c:pt>
                <c:pt idx="641" formatCode="0.0_);\(0.0\)">
                  <c:v>6.4</c:v>
                </c:pt>
                <c:pt idx="642" formatCode="0.0_);\(0.0\)">
                  <c:v>6.5</c:v>
                </c:pt>
                <c:pt idx="643" formatCode="0.0_);\(0.0\)">
                  <c:v>6.2</c:v>
                </c:pt>
                <c:pt idx="644" formatCode="0.0_);\(0.0\)">
                  <c:v>6.1</c:v>
                </c:pt>
                <c:pt idx="645" formatCode="0.0_);\(0.0\)">
                  <c:v>5.5</c:v>
                </c:pt>
                <c:pt idx="646" formatCode="0.0_);\(0.0\)">
                  <c:v>4.2</c:v>
                </c:pt>
                <c:pt idx="647" formatCode="0.0_);\(0.0\)">
                  <c:v>4.0999999999999996</c:v>
                </c:pt>
                <c:pt idx="648" formatCode="0.0_);\(0.0\)">
                  <c:v>4.5</c:v>
                </c:pt>
                <c:pt idx="649" formatCode="0.0_);\(0.0\)">
                  <c:v>3.2</c:v>
                </c:pt>
                <c:pt idx="650" formatCode="0.0_);\(0.0\)">
                  <c:v>3.6</c:v>
                </c:pt>
                <c:pt idx="651" formatCode="0.0_);\(0.0\)">
                  <c:v>3.4</c:v>
                </c:pt>
                <c:pt idx="652" formatCode="0.0_);\(0.0\)">
                  <c:v>3</c:v>
                </c:pt>
                <c:pt idx="653" formatCode="0.0_);\(0.0\)">
                  <c:v>2.2000000000000002</c:v>
                </c:pt>
                <c:pt idx="654" formatCode="0.0_);\(0.0\)">
                  <c:v>1.8</c:v>
                </c:pt>
                <c:pt idx="655" formatCode="0.0_);\(0.0\)">
                  <c:v>2</c:v>
                </c:pt>
                <c:pt idx="656" formatCode="0.0_);\(0.0\)">
                  <c:v>1.9</c:v>
                </c:pt>
                <c:pt idx="657" formatCode="0.0_);\(0.0\)">
                  <c:v>1.7</c:v>
                </c:pt>
                <c:pt idx="658" formatCode="0.0_);\(0.0\)">
                  <c:v>2</c:v>
                </c:pt>
                <c:pt idx="659" formatCode="0.0_);\(0.0\)">
                  <c:v>2.5</c:v>
                </c:pt>
                <c:pt idx="660" formatCode="0.0_);\(0.0\)">
                  <c:v>2</c:v>
                </c:pt>
                <c:pt idx="661" formatCode="0.0_);\(0.0\)">
                  <c:v>3.2</c:v>
                </c:pt>
                <c:pt idx="662" formatCode="0.0_);\(0.0\)">
                  <c:v>2.1</c:v>
                </c:pt>
                <c:pt idx="663" formatCode="0.0_);\(0.0\)">
                  <c:v>2.4</c:v>
                </c:pt>
                <c:pt idx="664" formatCode="0.0_);\(0.0\)">
                  <c:v>2.1</c:v>
                </c:pt>
                <c:pt idx="665" formatCode="0.0_);\(0.0\)">
                  <c:v>2.7</c:v>
                </c:pt>
                <c:pt idx="666" formatCode="0.0_);\(0.0\)">
                  <c:v>2.7</c:v>
                </c:pt>
                <c:pt idx="667" formatCode="0.0_);\(0.0\)">
                  <c:v>2.6</c:v>
                </c:pt>
                <c:pt idx="668" formatCode="0.0_);\(0.0\)">
                  <c:v>3.1</c:v>
                </c:pt>
                <c:pt idx="669" formatCode="0.0_);\(0.0\)">
                  <c:v>3.2</c:v>
                </c:pt>
                <c:pt idx="670" formatCode="0.0_);\(0.0\)">
                  <c:v>3</c:v>
                </c:pt>
                <c:pt idx="671" formatCode="0.0_);\(0.0\)">
                  <c:v>2.5</c:v>
                </c:pt>
                <c:pt idx="672" formatCode="0.0_);\(0.0\)">
                  <c:v>2.5</c:v>
                </c:pt>
                <c:pt idx="673" formatCode="0.0_);\(0.0\)">
                  <c:v>2</c:v>
                </c:pt>
                <c:pt idx="674" formatCode="0.0_);\(0.0\)">
                  <c:v>2.4</c:v>
                </c:pt>
                <c:pt idx="675" formatCode="0.0_);\(0.0\)">
                  <c:v>1.8</c:v>
                </c:pt>
                <c:pt idx="676" formatCode="0.0_);\(0.0\)">
                  <c:v>2.5</c:v>
                </c:pt>
                <c:pt idx="677" formatCode="0.0_);\(0.0\)">
                  <c:v>2.2999999999999998</c:v>
                </c:pt>
                <c:pt idx="678" formatCode="0.0_);\(0.0\)">
                  <c:v>2.2999999999999998</c:v>
                </c:pt>
                <c:pt idx="679" formatCode="0.0_);\(0.0\)">
                  <c:v>2</c:v>
                </c:pt>
                <c:pt idx="680" formatCode="0.0_);\(0.0\)">
                  <c:v>1.6</c:v>
                </c:pt>
                <c:pt idx="681" formatCode="0.0_);\(0.0\)">
                  <c:v>1.6</c:v>
                </c:pt>
                <c:pt idx="682" formatCode="0.0_);\(0.0\)">
                  <c:v>1.4</c:v>
                </c:pt>
                <c:pt idx="683" formatCode="0.0_);\(0.0\)">
                  <c:v>1.5</c:v>
                </c:pt>
                <c:pt idx="684" formatCode="0.0_);\(0.0\)">
                  <c:v>0.8</c:v>
                </c:pt>
                <c:pt idx="685" formatCode="0.0_);\(0.0\)">
                  <c:v>1.4</c:v>
                </c:pt>
                <c:pt idx="686" formatCode="0.0_);\(0.0\)">
                  <c:v>1.4</c:v>
                </c:pt>
                <c:pt idx="687" formatCode="0.0_);\(0.0\)">
                  <c:v>1.5</c:v>
                </c:pt>
                <c:pt idx="688" formatCode="0.0_);\(0.0\)">
                  <c:v>1.2</c:v>
                </c:pt>
                <c:pt idx="689" formatCode="0.0_);\(0.0\)">
                  <c:v>1.4</c:v>
                </c:pt>
                <c:pt idx="690" formatCode="0.0_);\(0.0\)">
                  <c:v>1.6</c:v>
                </c:pt>
                <c:pt idx="691" formatCode="0.0_);\(0.0\)">
                  <c:v>2</c:v>
                </c:pt>
                <c:pt idx="692" formatCode="0.0_);\(0.0\)">
                  <c:v>1.6</c:v>
                </c:pt>
                <c:pt idx="693" formatCode="0.0_);\(0.0\)">
                  <c:v>1.3</c:v>
                </c:pt>
                <c:pt idx="694" formatCode="0.0_);\(0.0\)">
                  <c:v>1.5</c:v>
                </c:pt>
                <c:pt idx="695" formatCode="0.0_);\(0.0\)">
                  <c:v>1.6</c:v>
                </c:pt>
                <c:pt idx="696" formatCode="0.0_);\(0.0\)">
                  <c:v>1.8</c:v>
                </c:pt>
                <c:pt idx="697" formatCode="0.0_);\(0.0\)">
                  <c:v>2.2999999999999998</c:v>
                </c:pt>
                <c:pt idx="698" formatCode="0.0_);\(0.0\)">
                  <c:v>2.2999999999999998</c:v>
                </c:pt>
                <c:pt idx="699" formatCode="0.0_);\(0.0\)">
                  <c:v>2.2999999999999998</c:v>
                </c:pt>
                <c:pt idx="700" formatCode="0.0_);\(0.0\)">
                  <c:v>2</c:v>
                </c:pt>
                <c:pt idx="701" formatCode="0.0_);\(0.0\)">
                  <c:v>1.9</c:v>
                </c:pt>
                <c:pt idx="702" formatCode="0.0_);\(0.0\)">
                  <c:v>1.8</c:v>
                </c:pt>
                <c:pt idx="703" formatCode="0.0_);\(0.0\)">
                  <c:v>1.3</c:v>
                </c:pt>
                <c:pt idx="704" formatCode="0.0_);\(0.0\)">
                  <c:v>1.9</c:v>
                </c:pt>
                <c:pt idx="705" formatCode="0.0_);\(0.0\)">
                  <c:v>2.1</c:v>
                </c:pt>
                <c:pt idx="706" formatCode="0.0_);\(0.0\)">
                  <c:v>2.2999999999999998</c:v>
                </c:pt>
                <c:pt idx="707" formatCode="0.0_);\(0.0\)">
                  <c:v>2.1</c:v>
                </c:pt>
                <c:pt idx="708" formatCode="0.0_);\(0.0\)">
                  <c:v>2.5</c:v>
                </c:pt>
                <c:pt idx="709" formatCode="0.0_);\(0.0\)">
                  <c:v>0.8</c:v>
                </c:pt>
                <c:pt idx="710" formatCode="0.0_);\(0.0\)">
                  <c:v>0.9</c:v>
                </c:pt>
                <c:pt idx="711" formatCode="0.0_);\(0.0\)">
                  <c:v>1.2</c:v>
                </c:pt>
                <c:pt idx="712" formatCode="0.0_);\(0.0\)">
                  <c:v>1.5</c:v>
                </c:pt>
                <c:pt idx="713" formatCode="0.0_);\(0.0\)">
                  <c:v>1.5</c:v>
                </c:pt>
                <c:pt idx="714" formatCode="0.0_);\(0.0\)">
                  <c:v>1.4</c:v>
                </c:pt>
                <c:pt idx="715" formatCode="0.0_);\(0.0\)">
                  <c:v>1.8</c:v>
                </c:pt>
                <c:pt idx="716" formatCode="0.0_);\(0.0\)">
                  <c:v>1.6</c:v>
                </c:pt>
                <c:pt idx="717" formatCode="0.0_);\(0.0\)">
                  <c:v>1.9</c:v>
                </c:pt>
                <c:pt idx="718" formatCode="0.0_);\(0.0\)">
                  <c:v>1.7</c:v>
                </c:pt>
                <c:pt idx="719" formatCode="0.0_);\(0.0\)">
                  <c:v>1.8</c:v>
                </c:pt>
                <c:pt idx="720" formatCode="0.0_);\(0.0\)">
                  <c:v>1.5</c:v>
                </c:pt>
                <c:pt idx="721" formatCode="0.0_);\(0.0\)">
                  <c:v>2.9</c:v>
                </c:pt>
                <c:pt idx="722" formatCode="0.0_);\(0.0\)">
                  <c:v>2.1</c:v>
                </c:pt>
                <c:pt idx="723" formatCode="0.0_);\(0.0\)">
                  <c:v>1.8</c:v>
                </c:pt>
                <c:pt idx="724" formatCode="0.0_);\(0.0\)">
                  <c:v>1.8</c:v>
                </c:pt>
                <c:pt idx="725" formatCode="0.0_);\(0.0\)">
                  <c:v>1.9</c:v>
                </c:pt>
                <c:pt idx="726" formatCode="0.0_);\(0.0\)">
                  <c:v>2.1</c:v>
                </c:pt>
                <c:pt idx="727" formatCode="0.0_);\(0.0\)">
                  <c:v>2.2999999999999998</c:v>
                </c:pt>
                <c:pt idx="728" formatCode="0.0_);\(0.0\)">
                  <c:v>2.5</c:v>
                </c:pt>
                <c:pt idx="729" formatCode="0.0_);\(0.0\)">
                  <c:v>2.5</c:v>
                </c:pt>
                <c:pt idx="730" formatCode="0.0_);\(0.0\)">
                  <c:v>2.2000000000000002</c:v>
                </c:pt>
                <c:pt idx="731" formatCode="0.0_);\(0.0\)">
                  <c:v>1.9</c:v>
                </c:pt>
                <c:pt idx="732" formatCode="0.0_);\(0.0\)">
                  <c:v>1.7</c:v>
                </c:pt>
                <c:pt idx="733" formatCode="0.0_);\(0.0\)">
                  <c:v>1.5</c:v>
                </c:pt>
                <c:pt idx="734" formatCode="0.0_);\(0.0\)">
                  <c:v>2.2999999999999998</c:v>
                </c:pt>
                <c:pt idx="735" formatCode="0.0_);\(0.0\)">
                  <c:v>2.5</c:v>
                </c:pt>
                <c:pt idx="736" formatCode="0.0_);\(0.0\)">
                  <c:v>2.7</c:v>
                </c:pt>
                <c:pt idx="737" formatCode="0.0_);\(0.0\)">
                  <c:v>2.7</c:v>
                </c:pt>
                <c:pt idx="738" formatCode="0.0_);\(0.0\)">
                  <c:v>2.8</c:v>
                </c:pt>
                <c:pt idx="739" formatCode="0.0_);\(0.0\)">
                  <c:v>2.8</c:v>
                </c:pt>
                <c:pt idx="740" formatCode="0.0_);\(0.0\)">
                  <c:v>3</c:v>
                </c:pt>
                <c:pt idx="741" formatCode="0.0_);\(0.0\)">
                  <c:v>3.8</c:v>
                </c:pt>
                <c:pt idx="742" formatCode="0.0_);\(0.0\)">
                  <c:v>4.5</c:v>
                </c:pt>
                <c:pt idx="743" formatCode="0.0_);\(0.0\)">
                  <c:v>4.5</c:v>
                </c:pt>
                <c:pt idx="744" formatCode="0.0_);\(0.0\)">
                  <c:v>5.4</c:v>
                </c:pt>
                <c:pt idx="745" formatCode="0.0_);\(0.0\)">
                  <c:v>5.2</c:v>
                </c:pt>
                <c:pt idx="746" formatCode="0.0_);\(0.0\)">
                  <c:v>4.3</c:v>
                </c:pt>
                <c:pt idx="747" formatCode="0.0_);\(0.0\)">
                  <c:v>3.3</c:v>
                </c:pt>
                <c:pt idx="748" formatCode="0.0_);\(0.0\)">
                  <c:v>2.4</c:v>
                </c:pt>
                <c:pt idx="749" formatCode="0.0_);\(0.0\)">
                  <c:v>2.5</c:v>
                </c:pt>
                <c:pt idx="750" formatCode="0.0_);\(0.0\)">
                  <c:v>2.7</c:v>
                </c:pt>
                <c:pt idx="751" formatCode="0.0_);\(0.0\)">
                  <c:v>2.4</c:v>
                </c:pt>
                <c:pt idx="752" formatCode="0.0_);\(0.0\)">
                  <c:v>1.7</c:v>
                </c:pt>
                <c:pt idx="753" formatCode="0.0_);\(0.0\)">
                  <c:v>0.5</c:v>
                </c:pt>
                <c:pt idx="754" formatCode="0.0_);\(0.0\)">
                  <c:v>-0.5</c:v>
                </c:pt>
                <c:pt idx="755" formatCode="0.0_);\(0.0\)">
                  <c:v>0.2</c:v>
                </c:pt>
                <c:pt idx="756" formatCode="0.0_);\(0.0\)">
                  <c:v>-0.3</c:v>
                </c:pt>
                <c:pt idx="757" formatCode="0.0_);\(0.0\)">
                  <c:v>-0.2</c:v>
                </c:pt>
                <c:pt idx="758" formatCode="0.0_);\(0.0\)">
                  <c:v>0.4</c:v>
                </c:pt>
                <c:pt idx="759" formatCode="0.0_);\(0.0\)">
                  <c:v>0.9</c:v>
                </c:pt>
                <c:pt idx="760" formatCode="0.0_);\(0.0\)">
                  <c:v>1.3</c:v>
                </c:pt>
                <c:pt idx="761" formatCode="0.0_);\(0.0\)">
                  <c:v>1.1000000000000001</c:v>
                </c:pt>
                <c:pt idx="762" formatCode="0.0_);\(0.0\)">
                  <c:v>1</c:v>
                </c:pt>
                <c:pt idx="763" formatCode="0.0_);\(0.0\)">
                  <c:v>0.8</c:v>
                </c:pt>
                <c:pt idx="764" formatCode="0.0_);\(0.0\)">
                  <c:v>0.7</c:v>
                </c:pt>
                <c:pt idx="765" formatCode="0.0_);\(0.0\)">
                  <c:v>1.5</c:v>
                </c:pt>
                <c:pt idx="766" formatCode="0.0_);\(0.0\)">
                  <c:v>2.2999999999999998</c:v>
                </c:pt>
                <c:pt idx="767" formatCode="0.0_);\(0.0\)">
                  <c:v>1.5</c:v>
                </c:pt>
                <c:pt idx="768" formatCode="0.0_);\(0.0\)">
                  <c:v>0.9</c:v>
                </c:pt>
                <c:pt idx="769" formatCode="0.0_);\(0.0\)">
                  <c:v>0.9</c:v>
                </c:pt>
                <c:pt idx="770" formatCode="0.0_);\(0.0\)">
                  <c:v>1.5</c:v>
                </c:pt>
                <c:pt idx="771" formatCode="0.0_);\(0.0\)">
                  <c:v>2.1</c:v>
                </c:pt>
                <c:pt idx="772" formatCode="0.0_);\(0.0\)">
                  <c:v>2.1</c:v>
                </c:pt>
                <c:pt idx="773" formatCode="0.0_);\(0.0\)">
                  <c:v>2.5</c:v>
                </c:pt>
                <c:pt idx="774" formatCode="0.0_);\(0.0\)">
                  <c:v>2.7</c:v>
                </c:pt>
                <c:pt idx="775" formatCode="0.0_);\(0.0\)">
                  <c:v>2.5</c:v>
                </c:pt>
                <c:pt idx="776" formatCode="0.0_);\(0.0\)">
                  <c:v>2.8</c:v>
                </c:pt>
                <c:pt idx="777" formatCode="0.0_);\(0.0\)">
                  <c:v>2.1</c:v>
                </c:pt>
                <c:pt idx="778" formatCode="0.0_);\(0.0\)">
                  <c:v>1.6</c:v>
                </c:pt>
              </c:numCache>
            </c:numRef>
          </c:val>
          <c:smooth val="0"/>
          <c:extLst>
            <c:ext xmlns:c16="http://schemas.microsoft.com/office/drawing/2014/chart" uri="{C3380CC4-5D6E-409C-BE32-E72D297353CC}">
              <c16:uniqueId val="{00000005-631C-47B8-A7E8-23569E057131}"/>
            </c:ext>
          </c:extLst>
        </c:ser>
        <c:ser>
          <c:idx val="2"/>
          <c:order val="2"/>
          <c:tx>
            <c:strRef>
              <c:f>'CPI EM'!$D$1</c:f>
              <c:strCache>
                <c:ptCount val="1"/>
                <c:pt idx="0">
                  <c:v>Indonesia</c:v>
                </c:pt>
              </c:strCache>
            </c:strRef>
          </c:tx>
          <c:spPr>
            <a:ln w="19050" cap="rnd">
              <a:solidFill>
                <a:srgbClr val="77A574"/>
              </a:solidFill>
              <a:round/>
            </a:ln>
            <a:effectLst/>
          </c:spPr>
          <c:marker>
            <c:symbol val="none"/>
          </c:marker>
          <c:dLbls>
            <c:dLbl>
              <c:idx val="209"/>
              <c:layout>
                <c:manualLayout>
                  <c:x val="-1.1688916126441041E-16"/>
                  <c:y val="-0.12591267889053259"/>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31C-47B8-A7E8-23569E057131}"/>
                </c:ext>
              </c:extLst>
            </c:dLbl>
            <c:dLbl>
              <c:idx val="778"/>
              <c:layout>
                <c:manualLayout>
                  <c:x val="0"/>
                  <c:y val="4.301654682722749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631C-47B8-A7E8-23569E057131}"/>
                </c:ext>
              </c:extLst>
            </c:dLbl>
            <c:numFmt formatCode="#,##0.0_);\(#,##0.0\)" sourceLinked="0"/>
            <c:spPr>
              <a:noFill/>
              <a:ln>
                <a:solidFill>
                  <a:srgbClr val="77A57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'CPI EM'!$A$3:$A$781</c:f>
              <c:numCache>
                <c:formatCode>m/d/yyyy</c:formatCode>
                <c:ptCount val="779"/>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numCache>
            </c:numRef>
          </c:cat>
          <c:val>
            <c:numRef>
              <c:f>'CPI EM'!$D$3:$D$781</c:f>
              <c:numCache>
                <c:formatCode>General</c:formatCode>
                <c:ptCount val="779"/>
                <c:pt idx="132" formatCode="0.0_);\(0.0\)">
                  <c:v>35.555555575244803</c:v>
                </c:pt>
                <c:pt idx="133" formatCode="0.0_);\(0.0\)">
                  <c:v>25.252525187436799</c:v>
                </c:pt>
                <c:pt idx="134" formatCode="0.0_);\(0.0\)">
                  <c:v>24.509804014820102</c:v>
                </c:pt>
                <c:pt idx="135" formatCode="0.0_);\(0.0\)">
                  <c:v>26.041666606099099</c:v>
                </c:pt>
                <c:pt idx="136" formatCode="0.0_);\(0.0\)">
                  <c:v>19.801980091187101</c:v>
                </c:pt>
                <c:pt idx="137" formatCode="0.0_);\(0.0\)">
                  <c:v>14.4230769243057</c:v>
                </c:pt>
                <c:pt idx="138" formatCode="0.0_);\(0.0\)">
                  <c:v>11.009174283961199</c:v>
                </c:pt>
                <c:pt idx="139" formatCode="0.0_);\(0.0\)">
                  <c:v>11.607142834893599</c:v>
                </c:pt>
                <c:pt idx="140" formatCode="0.0_);\(0.0\)">
                  <c:v>11.607142834893599</c:v>
                </c:pt>
                <c:pt idx="141" formatCode="0.0_);\(0.0\)">
                  <c:v>14.4144144154931</c:v>
                </c:pt>
                <c:pt idx="142" formatCode="0.0_);\(0.0\)">
                  <c:v>-5.1470587710754501</c:v>
                </c:pt>
                <c:pt idx="143" formatCode="0.0_);\(0.0\)">
                  <c:v>9.1666667478848503</c:v>
                </c:pt>
                <c:pt idx="144" formatCode="0.0_);\(0.0\)">
                  <c:v>15.5737705185909</c:v>
                </c:pt>
                <c:pt idx="145" formatCode="0.0_);\(0.0\)">
                  <c:v>13.709677429727</c:v>
                </c:pt>
                <c:pt idx="146" formatCode="0.0_);\(0.0\)">
                  <c:v>10.236220453489</c:v>
                </c:pt>
                <c:pt idx="147" formatCode="0.0_);\(0.0\)">
                  <c:v>14.049586790475599</c:v>
                </c:pt>
                <c:pt idx="148" formatCode="0.0_);\(0.0\)">
                  <c:v>14.049586790475599</c:v>
                </c:pt>
                <c:pt idx="149" formatCode="0.0_);\(0.0\)">
                  <c:v>17.6470588695164</c:v>
                </c:pt>
                <c:pt idx="150" formatCode="0.0_);\(0.0\)">
                  <c:v>15.702479366983001</c:v>
                </c:pt>
                <c:pt idx="151" formatCode="0.0_);\(0.0\)">
                  <c:v>11.9999999957471</c:v>
                </c:pt>
                <c:pt idx="152" formatCode="0.0_);\(0.0\)">
                  <c:v>9.5999999753332705</c:v>
                </c:pt>
                <c:pt idx="153" formatCode="0.0_);\(0.0\)">
                  <c:v>7.8740157093035998</c:v>
                </c:pt>
                <c:pt idx="154" formatCode="0.0_);\(0.0\)">
                  <c:v>10.077519359878799</c:v>
                </c:pt>
                <c:pt idx="155" formatCode="0.0_);\(0.0\)">
                  <c:v>9.1603053164058892</c:v>
                </c:pt>
                <c:pt idx="156" formatCode="0.0_);\(0.0\)">
                  <c:v>4.2553191850346304</c:v>
                </c:pt>
                <c:pt idx="157" formatCode="0.0_);\(0.0\)">
                  <c:v>7.0921985474673299</c:v>
                </c:pt>
                <c:pt idx="158" formatCode="0.0_);\(0.0\)">
                  <c:v>7.8571428293418499</c:v>
                </c:pt>
                <c:pt idx="159" formatCode="0.0_);\(0.0\)">
                  <c:v>7.9710144655366699</c:v>
                </c:pt>
                <c:pt idx="160" formatCode="0.0_);\(0.0\)">
                  <c:v>5.0724638120818097</c:v>
                </c:pt>
                <c:pt idx="161" formatCode="0.0_);\(0.0\)">
                  <c:v>2.1428571611651499</c:v>
                </c:pt>
                <c:pt idx="162" formatCode="0.0_);\(0.0\)">
                  <c:v>2.1428571611651499</c:v>
                </c:pt>
                <c:pt idx="163" formatCode="0.0_);\(0.0\)">
                  <c:v>1.42857144077676</c:v>
                </c:pt>
                <c:pt idx="164" formatCode="0.0_);\(0.0\)">
                  <c:v>2.9197080546885301</c:v>
                </c:pt>
                <c:pt idx="165" formatCode="0.0_);\(0.0\)">
                  <c:v>4.3795620820328196</c:v>
                </c:pt>
                <c:pt idx="166" formatCode="0.0_);\(0.0\)">
                  <c:v>3.5211267902232199</c:v>
                </c:pt>
                <c:pt idx="167" formatCode="0.0_);\(0.0\)">
                  <c:v>2.0979021154499802</c:v>
                </c:pt>
                <c:pt idx="168" formatCode="0.0_);\(0.0\)">
                  <c:v>1.3605441383478201</c:v>
                </c:pt>
                <c:pt idx="169" formatCode="0.0_);\(0.0\)">
                  <c:v>0.66225166145793202</c:v>
                </c:pt>
                <c:pt idx="170" formatCode="0.0_);\(0.0\)">
                  <c:v>0.66225166145793202</c:v>
                </c:pt>
                <c:pt idx="171" formatCode="0.0_);\(0.0\)">
                  <c:v>2.0134228367509501</c:v>
                </c:pt>
                <c:pt idx="172" formatCode="0.0_);\(0.0\)">
                  <c:v>4.1379309769601704</c:v>
                </c:pt>
                <c:pt idx="173" formatCode="0.0_);\(0.0\)">
                  <c:v>3.4965035257499699</c:v>
                </c:pt>
                <c:pt idx="174" formatCode="0.0_);\(0.0\)">
                  <c:v>2.7972028205999599</c:v>
                </c:pt>
                <c:pt idx="175" formatCode="0.0_);\(0.0\)">
                  <c:v>4.2253521482678797</c:v>
                </c:pt>
                <c:pt idx="176" formatCode="0.0_);\(0.0\)">
                  <c:v>6.3829786832948798</c:v>
                </c:pt>
                <c:pt idx="177" formatCode="0.0_);\(0.0\)">
                  <c:v>9.09090907401111</c:v>
                </c:pt>
                <c:pt idx="178" formatCode="0.0_);\(0.0\)">
                  <c:v>17.68707479303</c:v>
                </c:pt>
                <c:pt idx="179" formatCode="0.0_);\(0.0\)">
                  <c:v>26.027397200419198</c:v>
                </c:pt>
                <c:pt idx="180" formatCode="0.0_);\(0.0\)">
                  <c:v>21.476510080284001</c:v>
                </c:pt>
                <c:pt idx="181" formatCode="0.0_);\(0.0\)">
                  <c:v>19.7368421029622</c:v>
                </c:pt>
                <c:pt idx="182" formatCode="0.0_);\(0.0\)">
                  <c:v>21.052631588151101</c:v>
                </c:pt>
                <c:pt idx="183" formatCode="0.0_);\(0.0\)">
                  <c:v>24.3421053011234</c:v>
                </c:pt>
                <c:pt idx="184" formatCode="0.0_);\(0.0\)">
                  <c:v>25.165562959371901</c:v>
                </c:pt>
                <c:pt idx="185" formatCode="0.0_);\(0.0\)">
                  <c:v>34.4594593787617</c:v>
                </c:pt>
                <c:pt idx="186" formatCode="0.0_);\(0.0\)">
                  <c:v>42.176870729848403</c:v>
                </c:pt>
                <c:pt idx="187" formatCode="0.0_);\(0.0\)">
                  <c:v>41.216216190125998</c:v>
                </c:pt>
                <c:pt idx="188" formatCode="0.0_);\(0.0\)">
                  <c:v>44.000000035440699</c:v>
                </c:pt>
                <c:pt idx="189" formatCode="0.0_);\(0.0\)">
                  <c:v>42.307692327352498</c:v>
                </c:pt>
                <c:pt idx="190" formatCode="0.0_);\(0.0\)">
                  <c:v>30.635838178708799</c:v>
                </c:pt>
                <c:pt idx="191" formatCode="0.0_);\(0.0\)">
                  <c:v>27.1739130623208</c:v>
                </c:pt>
                <c:pt idx="192" formatCode="0.0_);\(0.0\)">
                  <c:v>42.541436545223</c:v>
                </c:pt>
                <c:pt idx="193" formatCode="0.0_);\(0.0\)">
                  <c:v>46.7032967474317</c:v>
                </c:pt>
                <c:pt idx="194" formatCode="0.0_);\(0.0\)">
                  <c:v>47.282608744328698</c:v>
                </c:pt>
                <c:pt idx="195" formatCode="0.0_);\(0.0\)">
                  <c:v>49.206349199652202</c:v>
                </c:pt>
                <c:pt idx="196" formatCode="0.0_);\(0.0\)">
                  <c:v>49.206349199652202</c:v>
                </c:pt>
                <c:pt idx="197" formatCode="0.0_);\(0.0\)">
                  <c:v>43.2160804432893</c:v>
                </c:pt>
                <c:pt idx="198" formatCode="0.0_);\(0.0\)">
                  <c:v>36.842105249770597</c:v>
                </c:pt>
                <c:pt idx="199" formatCode="0.0_);\(0.0\)">
                  <c:v>36.842105249770597</c:v>
                </c:pt>
                <c:pt idx="200" formatCode="0.0_);\(0.0\)">
                  <c:v>35.185185180627499</c:v>
                </c:pt>
                <c:pt idx="201" formatCode="0.0_);\(0.0\)">
                  <c:v>35.1351351302811</c:v>
                </c:pt>
                <c:pt idx="202" formatCode="0.0_);\(0.0\)">
                  <c:v>35.398230027087102</c:v>
                </c:pt>
                <c:pt idx="203" formatCode="0.0_);\(0.0\)">
                  <c:v>33.760683764324497</c:v>
                </c:pt>
                <c:pt idx="204" formatCode="0.0_);\(0.0\)">
                  <c:v>22.480620134274002</c:v>
                </c:pt>
                <c:pt idx="205" formatCode="0.0_);\(0.0\)">
                  <c:v>19.475655446185101</c:v>
                </c:pt>
                <c:pt idx="206" formatCode="0.0_);\(0.0\)">
                  <c:v>19.926199231952399</c:v>
                </c:pt>
                <c:pt idx="207" formatCode="0.0_);\(0.0\)">
                  <c:v>17.3758865308391</c:v>
                </c:pt>
                <c:pt idx="208" formatCode="0.0_);\(0.0\)">
                  <c:v>18.439716327097798</c:v>
                </c:pt>
                <c:pt idx="209" formatCode="0.0_);\(0.0\)">
                  <c:v>17.192982460558198</c:v>
                </c:pt>
                <c:pt idx="210" formatCode="0.0_);\(0.0\)">
                  <c:v>17.832167795447202</c:v>
                </c:pt>
                <c:pt idx="211" formatCode="0.0_);\(0.0\)">
                  <c:v>18.8811188531722</c:v>
                </c:pt>
                <c:pt idx="212" formatCode="0.0_);\(0.0\)">
                  <c:v>20.890410957501299</c:v>
                </c:pt>
                <c:pt idx="213" formatCode="0.0_);\(0.0\)">
                  <c:v>18.6666666465836</c:v>
                </c:pt>
                <c:pt idx="214" formatCode="0.0_);\(0.0\)">
                  <c:v>19.607843177280699</c:v>
                </c:pt>
                <c:pt idx="215" formatCode="0.0_);\(0.0\)">
                  <c:v>19.488817887032798</c:v>
                </c:pt>
                <c:pt idx="216" formatCode="0.0_);\(0.0\)">
                  <c:v>20.886075956820399</c:v>
                </c:pt>
                <c:pt idx="217" formatCode="0.0_);\(0.0\)">
                  <c:v>22.2570532686806</c:v>
                </c:pt>
                <c:pt idx="218" formatCode="0.0_);\(0.0\)">
                  <c:v>20.000000008178599</c:v>
                </c:pt>
                <c:pt idx="219" formatCode="0.0_);\(0.0\)">
                  <c:v>18.429003015931901</c:v>
                </c:pt>
                <c:pt idx="220" formatCode="0.0_);\(0.0\)">
                  <c:v>19.461077847766301</c:v>
                </c:pt>
                <c:pt idx="221" formatCode="0.0_);\(0.0\)">
                  <c:v>21.5568862087216</c:v>
                </c:pt>
                <c:pt idx="222" formatCode="0.0_);\(0.0\)">
                  <c:v>21.661721098441301</c:v>
                </c:pt>
                <c:pt idx="223" formatCode="0.0_);\(0.0\)">
                  <c:v>22.6470588228396</c:v>
                </c:pt>
                <c:pt idx="224" formatCode="0.0_);\(0.0\)">
                  <c:v>20.9631728354627</c:v>
                </c:pt>
                <c:pt idx="225" formatCode="0.0_);\(0.0\)">
                  <c:v>19.943820246636001</c:v>
                </c:pt>
                <c:pt idx="226" formatCode="0.0_);\(0.0\)">
                  <c:v>16.939890706612399</c:v>
                </c:pt>
                <c:pt idx="227" formatCode="0.0_);\(0.0\)">
                  <c:v>14.171123008904599</c:v>
                </c:pt>
                <c:pt idx="228" formatCode="0.0_);\(0.0\)">
                  <c:v>13.612565419524699</c:v>
                </c:pt>
                <c:pt idx="229" formatCode="0.0_);\(0.0\)">
                  <c:v>11.5384615345295</c:v>
                </c:pt>
                <c:pt idx="230" formatCode="0.0_);\(0.0\)">
                  <c:v>12.0512820517189</c:v>
                </c:pt>
                <c:pt idx="231" formatCode="0.0_);\(0.0\)">
                  <c:v>12.500000004238</c:v>
                </c:pt>
                <c:pt idx="232" formatCode="0.0_);\(0.0\)">
                  <c:v>12.2807017234146</c:v>
                </c:pt>
                <c:pt idx="233" formatCode="0.0_);\(0.0\)">
                  <c:v>10.3448275760479</c:v>
                </c:pt>
                <c:pt idx="234" formatCode="0.0_);\(0.0\)">
                  <c:v>10.9756097513539</c:v>
                </c:pt>
                <c:pt idx="235" formatCode="0.0_);\(0.0\)">
                  <c:v>9.8321343134311991</c:v>
                </c:pt>
                <c:pt idx="236" formatCode="0.0_);\(0.0\)">
                  <c:v>8.8992974053002296</c:v>
                </c:pt>
                <c:pt idx="237" formatCode="0.0_);\(0.0\)">
                  <c:v>9.1334894447390198</c:v>
                </c:pt>
                <c:pt idx="238" formatCode="0.0_);\(0.0\)">
                  <c:v>10.046728963038801</c:v>
                </c:pt>
                <c:pt idx="239" formatCode="0.0_);\(0.0\)">
                  <c:v>11.943793886879901</c:v>
                </c:pt>
                <c:pt idx="240" formatCode="0.0_);\(0.0\)">
                  <c:v>10.1382488429871</c:v>
                </c:pt>
                <c:pt idx="241" formatCode="0.0_);\(0.0\)">
                  <c:v>10.1149425236085</c:v>
                </c:pt>
                <c:pt idx="242" formatCode="0.0_);\(0.0\)">
                  <c:v>10.0686498800856</c:v>
                </c:pt>
                <c:pt idx="243" formatCode="0.0_);\(0.0\)">
                  <c:v>11.1111111144596</c:v>
                </c:pt>
                <c:pt idx="244" formatCode="0.0_);\(0.0\)">
                  <c:v>8.9285714460530201</c:v>
                </c:pt>
                <c:pt idx="245" formatCode="0.0_);\(0.0\)">
                  <c:v>7.3660714326107204</c:v>
                </c:pt>
                <c:pt idx="246" formatCode="0.0_);\(0.0\)">
                  <c:v>7.4725274774064001</c:v>
                </c:pt>
                <c:pt idx="247" formatCode="0.0_);\(0.0\)">
                  <c:v>8.0786026010165397</c:v>
                </c:pt>
                <c:pt idx="248" formatCode="0.0_);\(0.0\)">
                  <c:v>5.1612903382541999</c:v>
                </c:pt>
                <c:pt idx="249" formatCode="0.0_);\(0.0\)">
                  <c:v>5.7939914373622896</c:v>
                </c:pt>
                <c:pt idx="250" formatCode="0.0_);\(0.0\)">
                  <c:v>7.0063694296272097</c:v>
                </c:pt>
                <c:pt idx="251" formatCode="0.0_);\(0.0\)">
                  <c:v>6.6945606715500903</c:v>
                </c:pt>
                <c:pt idx="252" formatCode="0.0_);\(0.0\)">
                  <c:v>6.9037656942737504</c:v>
                </c:pt>
                <c:pt idx="253" formatCode="0.0_);\(0.0\)">
                  <c:v>9.1858037813461504</c:v>
                </c:pt>
                <c:pt idx="254" formatCode="0.0_);\(0.0\)">
                  <c:v>8.7318087513396208</c:v>
                </c:pt>
                <c:pt idx="255" formatCode="0.0_);\(0.0\)">
                  <c:v>10.0000000027123</c:v>
                </c:pt>
                <c:pt idx="256" formatCode="0.0_);\(0.0\)">
                  <c:v>13.7295082036972</c:v>
                </c:pt>
                <c:pt idx="257" formatCode="0.0_);\(0.0\)">
                  <c:v>18.295218313772601</c:v>
                </c:pt>
                <c:pt idx="258" formatCode="0.0_);\(0.0\)">
                  <c:v>19.222903884369</c:v>
                </c:pt>
                <c:pt idx="259" formatCode="0.0_);\(0.0\)">
                  <c:v>20.404040418251402</c:v>
                </c:pt>
                <c:pt idx="260" formatCode="0.0_);\(0.0\)">
                  <c:v>22.903885483296001</c:v>
                </c:pt>
                <c:pt idx="261" formatCode="0.0_);\(0.0\)">
                  <c:v>22.920892470814501</c:v>
                </c:pt>
                <c:pt idx="262" formatCode="0.0_);\(0.0\)">
                  <c:v>21.0317460246305</c:v>
                </c:pt>
                <c:pt idx="263" formatCode="0.0_);\(0.0\)">
                  <c:v>20.588235314811801</c:v>
                </c:pt>
                <c:pt idx="264" formatCode="0.0_);\(0.0\)">
                  <c:v>21.722113507312599</c:v>
                </c:pt>
                <c:pt idx="265" formatCode="0.0_);\(0.0\)">
                  <c:v>20.650095597581402</c:v>
                </c:pt>
                <c:pt idx="266" formatCode="0.0_);\(0.0\)">
                  <c:v>21.032504778608502</c:v>
                </c:pt>
                <c:pt idx="267" formatCode="0.0_);\(0.0\)">
                  <c:v>18.552875678669501</c:v>
                </c:pt>
                <c:pt idx="268" formatCode="0.0_);\(0.0\)">
                  <c:v>19.4594594549291</c:v>
                </c:pt>
                <c:pt idx="269" formatCode="0.0_);\(0.0\)">
                  <c:v>18.277680130786699</c:v>
                </c:pt>
                <c:pt idx="270" formatCode="0.0_);\(0.0\)">
                  <c:v>16.809605493855798</c:v>
                </c:pt>
                <c:pt idx="271" formatCode="0.0_);\(0.0\)">
                  <c:v>15.604026844066199</c:v>
                </c:pt>
                <c:pt idx="272" formatCode="0.0_);\(0.0\)">
                  <c:v>14.975041590494</c:v>
                </c:pt>
                <c:pt idx="273" formatCode="0.0_);\(0.0\)">
                  <c:v>16.0066006653859</c:v>
                </c:pt>
                <c:pt idx="274" formatCode="0.0_);\(0.0\)">
                  <c:v>17.704918030715302</c:v>
                </c:pt>
                <c:pt idx="275" formatCode="0.0_);\(0.0\)">
                  <c:v>17.0731707243282</c:v>
                </c:pt>
                <c:pt idx="276" formatCode="0.0_);\(0.0\)">
                  <c:v>17.363344050279</c:v>
                </c:pt>
                <c:pt idx="277" formatCode="0.0_);\(0.0\)">
                  <c:v>16.481774951801899</c:v>
                </c:pt>
                <c:pt idx="278" formatCode="0.0_);\(0.0\)">
                  <c:v>16.903633486302802</c:v>
                </c:pt>
                <c:pt idx="279" formatCode="0.0_);\(0.0\)">
                  <c:v>16.9014084492396</c:v>
                </c:pt>
                <c:pt idx="280" formatCode="0.0_);\(0.0\)">
                  <c:v>12.820512808177099</c:v>
                </c:pt>
                <c:pt idx="281" formatCode="0.0_);\(0.0\)">
                  <c:v>11.5898959877902</c:v>
                </c:pt>
                <c:pt idx="282" formatCode="0.0_);\(0.0\)">
                  <c:v>11.6005873517674</c:v>
                </c:pt>
                <c:pt idx="283" formatCode="0.0_);\(0.0\)">
                  <c:v>10.8853410699609</c:v>
                </c:pt>
                <c:pt idx="284" formatCode="0.0_);\(0.0\)">
                  <c:v>10.419681612851001</c:v>
                </c:pt>
                <c:pt idx="285" formatCode="0.0_);\(0.0\)">
                  <c:v>9.8150782440102002</c:v>
                </c:pt>
                <c:pt idx="286" formatCode="0.0_);\(0.0\)">
                  <c:v>7.1030640718021401</c:v>
                </c:pt>
                <c:pt idx="287" formatCode="0.0_);\(0.0\)">
                  <c:v>7.3611111182382096</c:v>
                </c:pt>
                <c:pt idx="288" formatCode="0.0_);\(0.0\)">
                  <c:v>10.821917809790399</c:v>
                </c:pt>
                <c:pt idx="289" formatCode="0.0_);\(0.0\)">
                  <c:v>10.748299320662699</c:v>
                </c:pt>
                <c:pt idx="290" formatCode="0.0_);\(0.0\)">
                  <c:v>10.1351351308879</c:v>
                </c:pt>
                <c:pt idx="291" formatCode="0.0_);\(0.0\)">
                  <c:v>9.1030789891706103</c:v>
                </c:pt>
                <c:pt idx="292" formatCode="0.0_);\(0.0\)">
                  <c:v>9.0909090973700799</c:v>
                </c:pt>
                <c:pt idx="293" formatCode="0.0_);\(0.0\)">
                  <c:v>9.05459388096026</c:v>
                </c:pt>
                <c:pt idx="294" formatCode="0.0_);\(0.0\)">
                  <c:v>8.9473684277713907</c:v>
                </c:pt>
                <c:pt idx="295" formatCode="0.0_);\(0.0\)">
                  <c:v>7.8534031387200303</c:v>
                </c:pt>
                <c:pt idx="296" formatCode="0.0_);\(0.0\)">
                  <c:v>8.9121887350945705</c:v>
                </c:pt>
                <c:pt idx="297" formatCode="0.0_);\(0.0\)">
                  <c:v>8.9378238235153393</c:v>
                </c:pt>
                <c:pt idx="298" formatCode="0.0_);\(0.0\)">
                  <c:v>9.8829648867474909</c:v>
                </c:pt>
                <c:pt idx="299" formatCode="0.0_);\(0.0\)">
                  <c:v>9.9611901661296702</c:v>
                </c:pt>
                <c:pt idx="300" formatCode="0.0_);\(0.0\)">
                  <c:v>9.8887515474526797</c:v>
                </c:pt>
                <c:pt idx="301" formatCode="0.0_);\(0.0\)">
                  <c:v>9.4594594581356404</c:v>
                </c:pt>
                <c:pt idx="302" formatCode="0.0_);\(0.0\)">
                  <c:v>8.7116564340544702</c:v>
                </c:pt>
                <c:pt idx="303" formatCode="0.0_);\(0.0\)">
                  <c:v>11.288343556161299</c:v>
                </c:pt>
                <c:pt idx="304" formatCode="0.0_);\(0.0\)">
                  <c:v>12.1323529462063</c:v>
                </c:pt>
                <c:pt idx="305" formatCode="0.0_);\(0.0\)">
                  <c:v>13.431013430755799</c:v>
                </c:pt>
                <c:pt idx="306" formatCode="0.0_);\(0.0\)">
                  <c:v>13.164251207361101</c:v>
                </c:pt>
                <c:pt idx="307" formatCode="0.0_);\(0.0\)">
                  <c:v>13.5922330129972</c:v>
                </c:pt>
                <c:pt idx="308" formatCode="0.0_);\(0.0\)">
                  <c:v>13.5980746122152</c:v>
                </c:pt>
                <c:pt idx="309" formatCode="0.0_);\(0.0\)">
                  <c:v>12.2473246232513</c:v>
                </c:pt>
                <c:pt idx="310" formatCode="0.0_);\(0.0\)">
                  <c:v>11.952662729040901</c:v>
                </c:pt>
                <c:pt idx="311" formatCode="0.0_);\(0.0\)">
                  <c:v>11.999999991869499</c:v>
                </c:pt>
                <c:pt idx="312" formatCode="0.0_);\(0.0\)">
                  <c:v>10.7986501710496</c:v>
                </c:pt>
                <c:pt idx="313" formatCode="0.0_);\(0.0\)">
                  <c:v>12.345679012898101</c:v>
                </c:pt>
                <c:pt idx="314" formatCode="0.0_);\(0.0\)">
                  <c:v>13.205417615129999</c:v>
                </c:pt>
                <c:pt idx="315" formatCode="0.0_);\(0.0\)">
                  <c:v>12.127894157060901</c:v>
                </c:pt>
                <c:pt idx="316" formatCode="0.0_);\(0.0\)">
                  <c:v>11.8032786862863</c:v>
                </c:pt>
                <c:pt idx="317" formatCode="0.0_);\(0.0\)">
                  <c:v>10.441334770862801</c:v>
                </c:pt>
                <c:pt idx="318" formatCode="0.0_);\(0.0\)">
                  <c:v>9.9252934892254903</c:v>
                </c:pt>
                <c:pt idx="319" formatCode="0.0_);\(0.0\)">
                  <c:v>9.8290598276035297</c:v>
                </c:pt>
                <c:pt idx="320" formatCode="0.0_);\(0.0\)">
                  <c:v>8.7923728711548694</c:v>
                </c:pt>
                <c:pt idx="321" formatCode="0.0_);\(0.0\)">
                  <c:v>8.8983050754395308</c:v>
                </c:pt>
                <c:pt idx="322" formatCode="0.0_);\(0.0\)">
                  <c:v>8.6680760987093599</c:v>
                </c:pt>
                <c:pt idx="323" formatCode="0.0_);\(0.0\)">
                  <c:v>9.0336134525049498</c:v>
                </c:pt>
                <c:pt idx="324" formatCode="0.0_);\(0.0\)">
                  <c:v>5.8883248691787804</c:v>
                </c:pt>
                <c:pt idx="325" formatCode="0.0_);\(0.0\)">
                  <c:v>3.6963037011582198</c:v>
                </c:pt>
                <c:pt idx="326" formatCode="0.0_);\(0.0\)">
                  <c:v>3.6889332051811201</c:v>
                </c:pt>
                <c:pt idx="327" formatCode="0.0_);\(0.0\)">
                  <c:v>4.9164208481814597</c:v>
                </c:pt>
                <c:pt idx="328" formatCode="0.0_);\(0.0\)">
                  <c:v>4.59433040060423</c:v>
                </c:pt>
                <c:pt idx="329" formatCode="0.0_);\(0.0\)">
                  <c:v>5.2631578872374698</c:v>
                </c:pt>
                <c:pt idx="330" formatCode="0.0_);\(0.0\)">
                  <c:v>4.75728155520199</c:v>
                </c:pt>
                <c:pt idx="331" formatCode="0.0_);\(0.0\)">
                  <c:v>4.8638132322884298</c:v>
                </c:pt>
                <c:pt idx="332" formatCode="0.0_);\(0.0\)">
                  <c:v>4.7711781908275999</c:v>
                </c:pt>
                <c:pt idx="333" formatCode="0.0_);\(0.0\)">
                  <c:v>4.7665369668669397</c:v>
                </c:pt>
                <c:pt idx="334" formatCode="0.0_);\(0.0\)">
                  <c:v>5.0583657631313299</c:v>
                </c:pt>
                <c:pt idx="335" formatCode="0.0_);\(0.0\)">
                  <c:v>4.4315992283249699</c:v>
                </c:pt>
                <c:pt idx="336" formatCode="0.0_);\(0.0\)">
                  <c:v>5.1773729685819898</c:v>
                </c:pt>
                <c:pt idx="337" formatCode="0.0_);\(0.0\)">
                  <c:v>6.4547206070970802</c:v>
                </c:pt>
                <c:pt idx="338" formatCode="0.0_);\(0.0\)">
                  <c:v>5.8653846137380699</c:v>
                </c:pt>
                <c:pt idx="339" formatCode="0.0_);\(0.0\)">
                  <c:v>3.2802249325811799</c:v>
                </c:pt>
                <c:pt idx="340" formatCode="0.0_);\(0.0\)">
                  <c:v>4.2990654196088602</c:v>
                </c:pt>
                <c:pt idx="341" formatCode="0.0_);\(0.0\)">
                  <c:v>3.5185185237826899</c:v>
                </c:pt>
                <c:pt idx="342" formatCode="0.0_);\(0.0\)">
                  <c:v>3.4291010239715298</c:v>
                </c:pt>
                <c:pt idx="343" formatCode="0.0_);\(0.0\)">
                  <c:v>3.7105751460542602</c:v>
                </c:pt>
                <c:pt idx="344" formatCode="0.0_);\(0.0\)">
                  <c:v>6.8773234292806</c:v>
                </c:pt>
                <c:pt idx="345" formatCode="0.0_);\(0.0\)">
                  <c:v>8.9136490269258104</c:v>
                </c:pt>
                <c:pt idx="346" formatCode="0.0_);\(0.0\)">
                  <c:v>9.1666666706660695</c:v>
                </c:pt>
                <c:pt idx="347" formatCode="0.0_);\(0.0\)">
                  <c:v>9.13284131985138</c:v>
                </c:pt>
                <c:pt idx="348" formatCode="0.0_);\(0.0\)">
                  <c:v>8.2041932512156404</c:v>
                </c:pt>
                <c:pt idx="349" formatCode="0.0_);\(0.0\)">
                  <c:v>8.9592760224424595</c:v>
                </c:pt>
                <c:pt idx="350" formatCode="0.0_);\(0.0\)">
                  <c:v>9.0826521266719205</c:v>
                </c:pt>
                <c:pt idx="351" formatCode="0.0_);\(0.0\)">
                  <c:v>9.0744101555254808</c:v>
                </c:pt>
                <c:pt idx="352" formatCode="0.0_);\(0.0\)">
                  <c:v>9.7670250888267702</c:v>
                </c:pt>
                <c:pt idx="353" formatCode="0.0_);\(0.0\)">
                  <c:v>9.8389982109210994</c:v>
                </c:pt>
                <c:pt idx="354" formatCode="0.0_);\(0.0\)">
                  <c:v>10.483870961115301</c:v>
                </c:pt>
                <c:pt idx="355" formatCode="0.0_);\(0.0\)">
                  <c:v>10.912343467484501</c:v>
                </c:pt>
                <c:pt idx="356" formatCode="0.0_);\(0.0\)">
                  <c:v>8.6086956439033102</c:v>
                </c:pt>
                <c:pt idx="357" formatCode="0.0_);\(0.0\)">
                  <c:v>7.9283887461945497</c:v>
                </c:pt>
                <c:pt idx="358" formatCode="0.0_);\(0.0\)">
                  <c:v>9.2451229848352305</c:v>
                </c:pt>
                <c:pt idx="359" formatCode="0.0_);\(0.0\)">
                  <c:v>9.2983939145287504</c:v>
                </c:pt>
                <c:pt idx="360" formatCode="0.0_);\(0.0\)">
                  <c:v>9.2670598151398593</c:v>
                </c:pt>
                <c:pt idx="361" formatCode="0.0_);\(0.0\)">
                  <c:v>8.3056478448955602</c:v>
                </c:pt>
                <c:pt idx="362" formatCode="0.0_);\(0.0\)">
                  <c:v>8.65945046534131</c:v>
                </c:pt>
                <c:pt idx="363" formatCode="0.0_);\(0.0\)">
                  <c:v>9.3178036624974308</c:v>
                </c:pt>
                <c:pt idx="364" formatCode="0.0_);\(0.0\)">
                  <c:v>8.2448979530107103</c:v>
                </c:pt>
                <c:pt idx="365" formatCode="0.0_);\(0.0\)">
                  <c:v>8.3876221665294306</c:v>
                </c:pt>
                <c:pt idx="366" formatCode="0.0_);\(0.0\)">
                  <c:v>9.1646390726763993</c:v>
                </c:pt>
                <c:pt idx="367" formatCode="0.0_);\(0.0\)">
                  <c:v>8.9516129361489192</c:v>
                </c:pt>
                <c:pt idx="368" formatCode="0.0_);\(0.0\)">
                  <c:v>8.1665332641773105</c:v>
                </c:pt>
                <c:pt idx="369" formatCode="0.0_);\(0.0\)">
                  <c:v>7.1090047263012703</c:v>
                </c:pt>
                <c:pt idx="370" formatCode="0.0_);\(0.0\)">
                  <c:v>5.7453416222451503</c:v>
                </c:pt>
                <c:pt idx="371" formatCode="0.0_);\(0.0\)">
                  <c:v>5.5684455025866297</c:v>
                </c:pt>
                <c:pt idx="372" formatCode="0.0_);\(0.0\)">
                  <c:v>5.7825751919169504</c:v>
                </c:pt>
                <c:pt idx="373" formatCode="0.0_);\(0.0\)">
                  <c:v>6.51840492234889</c:v>
                </c:pt>
                <c:pt idx="374" formatCode="0.0_);\(0.0\)">
                  <c:v>6.6666666924663804</c:v>
                </c:pt>
                <c:pt idx="375" formatCode="0.0_);\(0.0\)">
                  <c:v>7.6103500598466596</c:v>
                </c:pt>
                <c:pt idx="376" formatCode="0.0_);\(0.0\)">
                  <c:v>7.3152338080521</c:v>
                </c:pt>
                <c:pt idx="377" formatCode="0.0_);\(0.0\)">
                  <c:v>6.6867017135452</c:v>
                </c:pt>
                <c:pt idx="378" formatCode="0.0_);\(0.0\)">
                  <c:v>6.0178306318798898</c:v>
                </c:pt>
                <c:pt idx="379" formatCode="0.0_);\(0.0\)">
                  <c:v>5.69948180361044</c:v>
                </c:pt>
                <c:pt idx="380" formatCode="0.0_);\(0.0\)">
                  <c:v>5.9215395502719801</c:v>
                </c:pt>
                <c:pt idx="381" formatCode="0.0_);\(0.0\)">
                  <c:v>6.3421828671478497</c:v>
                </c:pt>
                <c:pt idx="382" formatCode="0.0_);\(0.0\)">
                  <c:v>6.3876651445050001</c:v>
                </c:pt>
                <c:pt idx="383" formatCode="0.0_);\(0.0\)">
                  <c:v>6.0805860432808601</c:v>
                </c:pt>
                <c:pt idx="384" formatCode="0.0_);\(0.0\)">
                  <c:v>6.5597667216276401</c:v>
                </c:pt>
                <c:pt idx="385" formatCode="0.0_);\(0.0\)">
                  <c:v>6.26349886697556</c:v>
                </c:pt>
                <c:pt idx="386" formatCode="0.0_);\(0.0\)">
                  <c:v>5.6034482836812298</c:v>
                </c:pt>
                <c:pt idx="387" formatCode="0.0_);\(0.0\)">
                  <c:v>5.1626591770963399</c:v>
                </c:pt>
                <c:pt idx="388" formatCode="0.0_);\(0.0\)">
                  <c:v>5.3408292036901299</c:v>
                </c:pt>
                <c:pt idx="389" formatCode="0.0_);\(0.0\)">
                  <c:v>6.9718309791266702</c:v>
                </c:pt>
                <c:pt idx="390" formatCode="0.0_);\(0.0\)">
                  <c:v>8.8297126842786806</c:v>
                </c:pt>
                <c:pt idx="391" formatCode="0.0_);\(0.0\)">
                  <c:v>9.3837535648803794</c:v>
                </c:pt>
                <c:pt idx="392" formatCode="0.0_);\(0.0\)">
                  <c:v>9.7134870908639392</c:v>
                </c:pt>
                <c:pt idx="393" formatCode="0.0_);\(0.0\)">
                  <c:v>9.9861304444028907</c:v>
                </c:pt>
                <c:pt idx="394" formatCode="0.0_);\(0.0\)">
                  <c:v>9.7998620059308603</c:v>
                </c:pt>
                <c:pt idx="395" formatCode="0.0_);\(0.0\)">
                  <c:v>9.9447513568751003</c:v>
                </c:pt>
                <c:pt idx="396" formatCode="0.0_);\(0.0\)">
                  <c:v>9.7127223284402309</c:v>
                </c:pt>
                <c:pt idx="397" formatCode="0.0_);\(0.0\)">
                  <c:v>9.01084010687598</c:v>
                </c:pt>
                <c:pt idx="398" formatCode="0.0_);\(0.0\)">
                  <c:v>9.5238095108938197</c:v>
                </c:pt>
                <c:pt idx="399" formatCode="0.0_);\(0.0\)">
                  <c:v>10.2891728344495</c:v>
                </c:pt>
                <c:pt idx="400" formatCode="0.0_);\(0.0\)">
                  <c:v>9.6064042457360692</c:v>
                </c:pt>
                <c:pt idx="401" formatCode="0.0_);\(0.0\)">
                  <c:v>8.6899276051909808</c:v>
                </c:pt>
                <c:pt idx="402" formatCode="0.0_);\(0.0\)">
                  <c:v>8.3065035520024395</c:v>
                </c:pt>
                <c:pt idx="403" formatCode="0.0_);\(0.0\)">
                  <c:v>9.7311138998154902</c:v>
                </c:pt>
                <c:pt idx="404" formatCode="0.0_);\(0.0\)">
                  <c:v>9.29936306832413</c:v>
                </c:pt>
                <c:pt idx="405" formatCode="0.0_);\(0.0\)">
                  <c:v>9.0163934412492406</c:v>
                </c:pt>
                <c:pt idx="406" formatCode="0.0_);\(0.0\)">
                  <c:v>9.8680075354431107</c:v>
                </c:pt>
                <c:pt idx="407" formatCode="0.0_);\(0.0\)">
                  <c:v>9.9874372158718003</c:v>
                </c:pt>
                <c:pt idx="408" formatCode="0.0_);\(0.0\)">
                  <c:v>9.6633416032687194</c:v>
                </c:pt>
                <c:pt idx="409" formatCode="0.0_);\(0.0\)">
                  <c:v>9.5711622806257708</c:v>
                </c:pt>
                <c:pt idx="410" formatCode="0.0_);\(0.0\)">
                  <c:v>10.2484471657457</c:v>
                </c:pt>
                <c:pt idx="411" formatCode="0.0_);\(0.0\)">
                  <c:v>9.2073170424355499</c:v>
                </c:pt>
                <c:pt idx="412" formatCode="0.0_);\(0.0\)">
                  <c:v>9.1296409003973693</c:v>
                </c:pt>
                <c:pt idx="413" formatCode="0.0_);\(0.0\)">
                  <c:v>9.3276801745628095</c:v>
                </c:pt>
                <c:pt idx="414" formatCode="0.0_);\(0.0\)">
                  <c:v>7.4910820447145499</c:v>
                </c:pt>
                <c:pt idx="415" formatCode="0.0_);\(0.0\)">
                  <c:v>5.7176196219056097</c:v>
                </c:pt>
                <c:pt idx="416" formatCode="0.0_);\(0.0\)">
                  <c:v>5.7692307632731401</c:v>
                </c:pt>
                <c:pt idx="417" formatCode="0.0_);\(0.0\)">
                  <c:v>5.3788316696806104</c:v>
                </c:pt>
                <c:pt idx="418" formatCode="0.0_);\(0.0\)">
                  <c:v>4.51945078686611</c:v>
                </c:pt>
                <c:pt idx="419" formatCode="0.0_);\(0.0\)">
                  <c:v>5.0256996129725202</c:v>
                </c:pt>
                <c:pt idx="420" formatCode="0.0_);\(0.0\)">
                  <c:v>7.6179648049322104</c:v>
                </c:pt>
                <c:pt idx="421" formatCode="0.0_);\(0.0\)">
                  <c:v>9.5292115439479392</c:v>
                </c:pt>
                <c:pt idx="422" formatCode="0.0_);\(0.0\)">
                  <c:v>10.422535188699801</c:v>
                </c:pt>
                <c:pt idx="423" formatCode="0.0_);\(0.0\)">
                  <c:v>9.6035733844680404</c:v>
                </c:pt>
                <c:pt idx="424" formatCode="0.0_);\(0.0\)">
                  <c:v>9.5928611667448003</c:v>
                </c:pt>
                <c:pt idx="425" formatCode="0.0_);\(0.0\)">
                  <c:v>9.14127420518534</c:v>
                </c:pt>
                <c:pt idx="426" formatCode="0.0_);\(0.0\)">
                  <c:v>9.7345132971042396</c:v>
                </c:pt>
                <c:pt idx="427" formatCode="0.0_);\(0.0\)">
                  <c:v>9.8233995393933604</c:v>
                </c:pt>
                <c:pt idx="428" formatCode="0.0_);\(0.0\)">
                  <c:v>9.9173553821885694</c:v>
                </c:pt>
                <c:pt idx="429" formatCode="0.0_);\(0.0\)">
                  <c:v>10.153677254216401</c:v>
                </c:pt>
                <c:pt idx="430" formatCode="0.0_);\(0.0\)">
                  <c:v>10.2900931101894</c:v>
                </c:pt>
                <c:pt idx="431" formatCode="0.0_);\(0.0\)">
                  <c:v>10.1685698814162</c:v>
                </c:pt>
                <c:pt idx="432" formatCode="0.0_);\(0.0\)">
                  <c:v>8.3993661066072605</c:v>
                </c:pt>
                <c:pt idx="433" formatCode="0.0_);\(0.0\)">
                  <c:v>8.1305023235197602</c:v>
                </c:pt>
                <c:pt idx="434" formatCode="0.0_);\(0.0\)">
                  <c:v>7.2448979823627404</c:v>
                </c:pt>
                <c:pt idx="435" formatCode="0.0_);\(0.0\)">
                  <c:v>7.3866531126788999</c:v>
                </c:pt>
                <c:pt idx="436" formatCode="0.0_);\(0.0\)">
                  <c:v>7.7862595469411602</c:v>
                </c:pt>
                <c:pt idx="437" formatCode="0.0_);\(0.0\)">
                  <c:v>7.6649746662738503</c:v>
                </c:pt>
                <c:pt idx="438" formatCode="0.0_);\(0.0\)">
                  <c:v>8.3669354316723297</c:v>
                </c:pt>
                <c:pt idx="439" formatCode="0.0_);\(0.0\)">
                  <c:v>8.9949749057172905</c:v>
                </c:pt>
                <c:pt idx="440" formatCode="0.0_);\(0.0\)">
                  <c:v>9.3233082284019506</c:v>
                </c:pt>
                <c:pt idx="441" formatCode="0.0_);\(0.0\)">
                  <c:v>9.6163428240211797</c:v>
                </c:pt>
                <c:pt idx="442" formatCode="0.0_);\(0.0\)">
                  <c:v>9.6774193356900398</c:v>
                </c:pt>
                <c:pt idx="443" formatCode="0.0_);\(0.0\)">
                  <c:v>9.6742349088592992</c:v>
                </c:pt>
                <c:pt idx="444" formatCode="0.0_);\(0.0\)">
                  <c:v>9.5029239570075692</c:v>
                </c:pt>
                <c:pt idx="445" formatCode="0.0_);\(0.0\)">
                  <c:v>9.0038314053089703</c:v>
                </c:pt>
                <c:pt idx="446" formatCode="0.0_);\(0.0\)">
                  <c:v>8.9438629760202097</c:v>
                </c:pt>
                <c:pt idx="447" formatCode="0.0_);\(0.0\)">
                  <c:v>10.4364326626941</c:v>
                </c:pt>
                <c:pt idx="448" formatCode="0.0_);\(0.0\)">
                  <c:v>10.481586390000899</c:v>
                </c:pt>
                <c:pt idx="449" formatCode="0.0_);\(0.0\)">
                  <c:v>10.513908502276999</c:v>
                </c:pt>
                <c:pt idx="450" formatCode="0.0_);\(0.0\)">
                  <c:v>9.7674418831785594</c:v>
                </c:pt>
                <c:pt idx="451" formatCode="0.0_);\(0.0\)">
                  <c:v>9.1747348737279797</c:v>
                </c:pt>
                <c:pt idx="452" formatCode="0.0_);\(0.0\)">
                  <c:v>8.9408528672490402</c:v>
                </c:pt>
                <c:pt idx="453" formatCode="0.0_);\(0.0\)">
                  <c:v>8.7272727044266798</c:v>
                </c:pt>
                <c:pt idx="454" formatCode="0.0_);\(0.0\)">
                  <c:v>8.6877827823547396</c:v>
                </c:pt>
                <c:pt idx="455" formatCode="0.0_);\(0.0\)">
                  <c:v>8.9558956258984708</c:v>
                </c:pt>
                <c:pt idx="456" formatCode="0.0_);\(0.0\)">
                  <c:v>11.081441914429799</c:v>
                </c:pt>
                <c:pt idx="457" formatCode="0.0_);\(0.0\)">
                  <c:v>11.115993013635601</c:v>
                </c:pt>
                <c:pt idx="458" formatCode="0.0_);\(0.0\)">
                  <c:v>9.6943231936761691</c:v>
                </c:pt>
                <c:pt idx="459" formatCode="0.0_);\(0.0\)">
                  <c:v>8.2044673471836305</c:v>
                </c:pt>
                <c:pt idx="460" formatCode="0.0_);\(0.0\)">
                  <c:v>8.3760684019906506</c:v>
                </c:pt>
                <c:pt idx="461" formatCode="0.0_);\(0.0\)">
                  <c:v>7.38054608766359</c:v>
                </c:pt>
                <c:pt idx="462" formatCode="0.0_);\(0.0\)">
                  <c:v>7.3728813506348203</c:v>
                </c:pt>
                <c:pt idx="463" formatCode="0.0_);\(0.0\)">
                  <c:v>6.9679054375679099</c:v>
                </c:pt>
                <c:pt idx="464" formatCode="0.0_);\(0.0\)">
                  <c:v>6.81818178512908</c:v>
                </c:pt>
                <c:pt idx="465" formatCode="0.0_);\(0.0\)">
                  <c:v>6.5217391425133098</c:v>
                </c:pt>
                <c:pt idx="466" formatCode="0.0_);\(0.0\)">
                  <c:v>6.5362198123735702</c:v>
                </c:pt>
                <c:pt idx="467" formatCode="0.0_);\(0.0\)">
                  <c:v>6.03056588860139</c:v>
                </c:pt>
                <c:pt idx="468" formatCode="0.0_);\(0.0\)">
                  <c:v>4.6073718070100602</c:v>
                </c:pt>
                <c:pt idx="469" formatCode="0.0_);\(0.0\)">
                  <c:v>3.9936733533244402</c:v>
                </c:pt>
                <c:pt idx="470" formatCode="0.0_);\(0.0\)">
                  <c:v>4.7372611485608704</c:v>
                </c:pt>
                <c:pt idx="471" formatCode="0.0_);\(0.0\)">
                  <c:v>4.8828900286910102</c:v>
                </c:pt>
                <c:pt idx="472" formatCode="0.0_);\(0.0\)">
                  <c:v>4.4952681131353502</c:v>
                </c:pt>
                <c:pt idx="473" formatCode="0.0_);\(0.0\)">
                  <c:v>5.2443385111137202</c:v>
                </c:pt>
                <c:pt idx="474" formatCode="0.0_);\(0.0\)">
                  <c:v>5.3670086855685701</c:v>
                </c:pt>
                <c:pt idx="475" formatCode="0.0_);\(0.0\)">
                  <c:v>6.3955783349799198</c:v>
                </c:pt>
                <c:pt idx="476" formatCode="0.0_);\(0.0\)">
                  <c:v>7.3286052219906797</c:v>
                </c:pt>
                <c:pt idx="477" formatCode="0.0_);\(0.0\)">
                  <c:v>8.3987441222826291</c:v>
                </c:pt>
                <c:pt idx="478" formatCode="0.0_);\(0.0\)">
                  <c:v>8.7924970675237297</c:v>
                </c:pt>
                <c:pt idx="479" formatCode="0.0_);\(0.0\)">
                  <c:v>10.323334640256199</c:v>
                </c:pt>
                <c:pt idx="480" formatCode="0.0_);\(0.0\)">
                  <c:v>16.2389888649939</c:v>
                </c:pt>
                <c:pt idx="481" formatCode="0.0_);\(0.0\)">
                  <c:v>30.000000020213299</c:v>
                </c:pt>
                <c:pt idx="482" formatCode="0.0_);\(0.0\)">
                  <c:v>36.830102587384197</c:v>
                </c:pt>
                <c:pt idx="483" formatCode="0.0_);\(0.0\)">
                  <c:v>42.657077970281897</c:v>
                </c:pt>
                <c:pt idx="484" formatCode="0.0_);\(0.0\)">
                  <c:v>49.660377340549502</c:v>
                </c:pt>
                <c:pt idx="485" formatCode="0.0_);\(0.0\)">
                  <c:v>56.662891665392102</c:v>
                </c:pt>
                <c:pt idx="486" formatCode="0.0_);\(0.0\)">
                  <c:v>68.726591769434606</c:v>
                </c:pt>
                <c:pt idx="487" formatCode="0.0_);\(0.0\)">
                  <c:v>77.699443433326806</c:v>
                </c:pt>
                <c:pt idx="488" formatCode="0.0_);\(0.0\)">
                  <c:v>82.415565329247499</c:v>
                </c:pt>
                <c:pt idx="489" formatCode="0.0_);\(0.0\)">
                  <c:v>79.435191879377399</c:v>
                </c:pt>
                <c:pt idx="490" formatCode="0.0_);\(0.0\)">
                  <c:v>78.160919560532193</c:v>
                </c:pt>
                <c:pt idx="491" formatCode="0.0_);\(0.0\)">
                  <c:v>77.612994315549798</c:v>
                </c:pt>
                <c:pt idx="492" formatCode="0.0_);\(0.0\)">
                  <c:v>70.642504143807997</c:v>
                </c:pt>
                <c:pt idx="493" formatCode="0.0_);\(0.0\)">
                  <c:v>53.4074290646424</c:v>
                </c:pt>
                <c:pt idx="494" formatCode="0.0_);\(0.0\)">
                  <c:v>45.416666664666998</c:v>
                </c:pt>
                <c:pt idx="495" formatCode="0.0_);\(0.0\)">
                  <c:v>37.967630660628103</c:v>
                </c:pt>
                <c:pt idx="496" formatCode="0.0_);\(0.0\)">
                  <c:v>30.7362582023604</c:v>
                </c:pt>
                <c:pt idx="497" formatCode="0.0_);\(0.0\)">
                  <c:v>24.530120449192999</c:v>
                </c:pt>
                <c:pt idx="498" formatCode="0.0_);\(0.0\)">
                  <c:v>13.496115410971001</c:v>
                </c:pt>
                <c:pt idx="499" formatCode="0.0_);\(0.0\)">
                  <c:v>5.7840885272294402</c:v>
                </c:pt>
                <c:pt idx="500" formatCode="0.0_);\(0.0\)">
                  <c:v>1.24773595750167</c:v>
                </c:pt>
                <c:pt idx="501" formatCode="0.0_);\(0.0\)">
                  <c:v>1.5738498816292701</c:v>
                </c:pt>
                <c:pt idx="502" formatCode="0.0_);\(0.0\)">
                  <c:v>1.59274195717906</c:v>
                </c:pt>
                <c:pt idx="503" formatCode="0.0_);\(0.0\)">
                  <c:v>1.9284294107000099</c:v>
                </c:pt>
                <c:pt idx="504" formatCode="0.0_);\(0.0\)">
                  <c:v>0.28963119253445202</c:v>
                </c:pt>
                <c:pt idx="505" formatCode="0.0_);\(0.0\)">
                  <c:v>-0.89609152080189103</c:v>
                </c:pt>
                <c:pt idx="506" formatCode="0.0_);\(0.0\)">
                  <c:v>-1.1652340042040401</c:v>
                </c:pt>
                <c:pt idx="507" formatCode="0.0_);\(0.0\)">
                  <c:v>5.7692310734694101E-2</c:v>
                </c:pt>
                <c:pt idx="508" formatCode="0.0_);\(0.0\)">
                  <c:v>1.1957570118416601</c:v>
                </c:pt>
                <c:pt idx="509" formatCode="0.0_);\(0.0\)">
                  <c:v>2.0317337507229798</c:v>
                </c:pt>
                <c:pt idx="510" formatCode="0.0_);\(0.0\)">
                  <c:v>4.45922159376404</c:v>
                </c:pt>
                <c:pt idx="511" formatCode="0.0_);\(0.0\)">
                  <c:v>5.9613107080974297</c:v>
                </c:pt>
                <c:pt idx="512" formatCode="0.0_);\(0.0\)">
                  <c:v>6.6388391955085098</c:v>
                </c:pt>
                <c:pt idx="513" formatCode="0.0_);\(0.0\)">
                  <c:v>7.8069129814613696</c:v>
                </c:pt>
                <c:pt idx="514" formatCode="0.0_);\(0.0\)">
                  <c:v>9.1287953931116306</c:v>
                </c:pt>
                <c:pt idx="515" formatCode="0.0_);\(0.0\)">
                  <c:v>9.3426955436230408</c:v>
                </c:pt>
                <c:pt idx="516" formatCode="0.0_);\(0.0\)">
                  <c:v>8.2787832049638901</c:v>
                </c:pt>
                <c:pt idx="517" formatCode="0.0_);\(0.0\)">
                  <c:v>9.1188918775479895</c:v>
                </c:pt>
                <c:pt idx="518" formatCode="0.0_);\(0.0\)">
                  <c:v>10.6107460333292</c:v>
                </c:pt>
                <c:pt idx="519" formatCode="0.0_);\(0.0\)">
                  <c:v>10.513165465075399</c:v>
                </c:pt>
                <c:pt idx="520" formatCode="0.0_);\(0.0\)">
                  <c:v>10.825233446052801</c:v>
                </c:pt>
                <c:pt idx="521" formatCode="0.0_);\(0.0\)">
                  <c:v>12.118338716904899</c:v>
                </c:pt>
                <c:pt idx="522" formatCode="0.0_);\(0.0\)">
                  <c:v>13.0312675695578</c:v>
                </c:pt>
                <c:pt idx="523" formatCode="0.0_);\(0.0\)">
                  <c:v>12.2391952337289</c:v>
                </c:pt>
                <c:pt idx="524" formatCode="0.0_);\(0.0\)">
                  <c:v>13.0102516331345</c:v>
                </c:pt>
                <c:pt idx="525" formatCode="0.0_);\(0.0\)">
                  <c:v>12.4746637252677</c:v>
                </c:pt>
                <c:pt idx="526" formatCode="0.0_);\(0.0\)">
                  <c:v>12.911438430792201</c:v>
                </c:pt>
                <c:pt idx="527" formatCode="0.0_);\(0.0\)">
                  <c:v>12.540135559298299</c:v>
                </c:pt>
                <c:pt idx="528" formatCode="0.0_);\(0.0\)">
                  <c:v>14.5625889182032</c:v>
                </c:pt>
                <c:pt idx="529" formatCode="0.0_);\(0.0\)">
                  <c:v>14.880112840745801</c:v>
                </c:pt>
                <c:pt idx="530" formatCode="0.0_);\(0.0\)">
                  <c:v>14.205836107888601</c:v>
                </c:pt>
                <c:pt idx="531" formatCode="0.0_);\(0.0\)">
                  <c:v>13.443478262582</c:v>
                </c:pt>
                <c:pt idx="532" formatCode="0.0_);\(0.0\)">
                  <c:v>13.0868443818998</c:v>
                </c:pt>
                <c:pt idx="533" formatCode="0.0_);\(0.0\)">
                  <c:v>11.569688771982801</c:v>
                </c:pt>
                <c:pt idx="534" formatCode="0.0_);\(0.0\)">
                  <c:v>10.0215338594315</c:v>
                </c:pt>
                <c:pt idx="535" formatCode="0.0_);\(0.0\)">
                  <c:v>10.5726141072321</c:v>
                </c:pt>
                <c:pt idx="536" formatCode="0.0_);\(0.0\)">
                  <c:v>10.5393369706638</c:v>
                </c:pt>
                <c:pt idx="537" formatCode="0.0_);\(0.0\)">
                  <c:v>10.337483633679801</c:v>
                </c:pt>
                <c:pt idx="538" formatCode="0.0_);\(0.0\)">
                  <c:v>10.404251899488299</c:v>
                </c:pt>
                <c:pt idx="539" formatCode="0.0_);\(0.0\)">
                  <c:v>9.9223331798514192</c:v>
                </c:pt>
                <c:pt idx="540" formatCode="0.0_);\(0.0\)">
                  <c:v>8.6605618530024397</c:v>
                </c:pt>
                <c:pt idx="541" formatCode="0.0_);\(0.0\)">
                  <c:v>7.6427255943385104</c:v>
                </c:pt>
                <c:pt idx="542" formatCode="0.0_);\(0.0\)">
                  <c:v>7.1144430940903103</c:v>
                </c:pt>
                <c:pt idx="543" formatCode="0.0_);\(0.0\)">
                  <c:v>7.63452398793022</c:v>
                </c:pt>
                <c:pt idx="544" formatCode="0.0_);\(0.0\)">
                  <c:v>7.0711678722122304</c:v>
                </c:pt>
                <c:pt idx="545" formatCode="0.0_);\(0.0\)">
                  <c:v>6.9436021731156998</c:v>
                </c:pt>
                <c:pt idx="546" formatCode="0.0_);\(0.0\)">
                  <c:v>6.2029509192476002</c:v>
                </c:pt>
                <c:pt idx="547" formatCode="0.0_);\(0.0\)">
                  <c:v>6.5896127310483203</c:v>
                </c:pt>
                <c:pt idx="548" formatCode="0.0_);\(0.0\)">
                  <c:v>6.3413906336572703</c:v>
                </c:pt>
                <c:pt idx="549" formatCode="0.0_);\(0.0\)">
                  <c:v>6.4142538803045097</c:v>
                </c:pt>
                <c:pt idx="550" formatCode="0.0_);\(0.0\)">
                  <c:v>5.5288110810792199</c:v>
                </c:pt>
                <c:pt idx="551" formatCode="0.0_);\(0.0\)">
                  <c:v>5.1622206180729604</c:v>
                </c:pt>
                <c:pt idx="552" formatCode="0.0_);\(0.0\)">
                  <c:v>4.84216539440789</c:v>
                </c:pt>
                <c:pt idx="553" formatCode="0.0_);\(0.0\)">
                  <c:v>4.5480467703558203</c:v>
                </c:pt>
                <c:pt idx="554" formatCode="0.0_);\(0.0\)">
                  <c:v>5.12783887202814</c:v>
                </c:pt>
                <c:pt idx="555" formatCode="0.0_);\(0.0\)">
                  <c:v>5.8681099569494402</c:v>
                </c:pt>
                <c:pt idx="556" formatCode="0.0_);\(0.0\)">
                  <c:v>6.5047578572151403</c:v>
                </c:pt>
                <c:pt idx="557" formatCode="0.0_);\(0.0\)">
                  <c:v>6.7762971488658001</c:v>
                </c:pt>
                <c:pt idx="558" formatCode="0.0_);\(0.0\)">
                  <c:v>7.25829317982324</c:v>
                </c:pt>
                <c:pt idx="559" formatCode="0.0_);\(0.0\)">
                  <c:v>6.6328686045278804</c:v>
                </c:pt>
                <c:pt idx="560" formatCode="0.0_);\(0.0\)">
                  <c:v>6.24386135949098</c:v>
                </c:pt>
                <c:pt idx="561" formatCode="0.0_);\(0.0\)">
                  <c:v>6.2090135409736202</c:v>
                </c:pt>
                <c:pt idx="562" formatCode="0.0_);\(0.0\)">
                  <c:v>6.2344484302215903</c:v>
                </c:pt>
                <c:pt idx="563" formatCode="0.0_);\(0.0\)">
                  <c:v>6.4719594210693696</c:v>
                </c:pt>
                <c:pt idx="564" formatCode="0.0_);\(0.0\)">
                  <c:v>7.2343324268812497</c:v>
                </c:pt>
                <c:pt idx="565" formatCode="0.0_);\(0.0\)">
                  <c:v>7.1594163345284096</c:v>
                </c:pt>
                <c:pt idx="566" formatCode="0.0_);\(0.0\)">
                  <c:v>8.8451086930735894</c:v>
                </c:pt>
                <c:pt idx="567" formatCode="0.0_);\(0.0\)">
                  <c:v>8.1259249417477406</c:v>
                </c:pt>
                <c:pt idx="568" formatCode="0.0_);\(0.0\)">
                  <c:v>7.4009867987762501</c:v>
                </c:pt>
                <c:pt idx="569" formatCode="0.0_);\(0.0\)">
                  <c:v>7.4614976093437502</c:v>
                </c:pt>
                <c:pt idx="570" formatCode="0.0_);\(0.0\)">
                  <c:v>7.8112608940983703</c:v>
                </c:pt>
                <c:pt idx="571" formatCode="0.0_);\(0.0\)">
                  <c:v>8.3201267836492399</c:v>
                </c:pt>
                <c:pt idx="572" formatCode="0.0_);\(0.0\)">
                  <c:v>9.05969361861351</c:v>
                </c:pt>
                <c:pt idx="573" formatCode="0.0_);\(0.0\)">
                  <c:v>17.932212300128899</c:v>
                </c:pt>
                <c:pt idx="574" formatCode="0.0_);\(0.0\)">
                  <c:v>18.347430059973298</c:v>
                </c:pt>
                <c:pt idx="575" formatCode="0.0_);\(0.0\)">
                  <c:v>17.076625879442801</c:v>
                </c:pt>
                <c:pt idx="576" formatCode="0.0_);\(0.0\)">
                  <c:v>17.062634983839899</c:v>
                </c:pt>
                <c:pt idx="577" formatCode="0.0_);\(0.0\)">
                  <c:v>17.943497073782702</c:v>
                </c:pt>
                <c:pt idx="578" formatCode="0.0_);\(0.0\)">
                  <c:v>15.7283734875951</c:v>
                </c:pt>
                <c:pt idx="579" formatCode="0.0_);\(0.0\)">
                  <c:v>15.403757612260399</c:v>
                </c:pt>
                <c:pt idx="580" formatCode="0.0_);\(0.0\)">
                  <c:v>15.5947355381824</c:v>
                </c:pt>
                <c:pt idx="581" formatCode="0.0_);\(0.0\)">
                  <c:v>15.5423770621716</c:v>
                </c:pt>
                <c:pt idx="582" formatCode="0.0_);\(0.0\)">
                  <c:v>15.164889049103801</c:v>
                </c:pt>
                <c:pt idx="583" formatCode="0.0_);\(0.0\)">
                  <c:v>14.8988051733074</c:v>
                </c:pt>
                <c:pt idx="584" formatCode="0.0_);\(0.0\)">
                  <c:v>14.5555824659246</c:v>
                </c:pt>
                <c:pt idx="585" formatCode="0.0_);\(0.0\)">
                  <c:v>6.2938620934015503</c:v>
                </c:pt>
                <c:pt idx="586" formatCode="0.0_);\(0.0\)">
                  <c:v>5.2666300220597098</c:v>
                </c:pt>
                <c:pt idx="587" formatCode="0.0_);\(0.0\)">
                  <c:v>6.5999339984344001</c:v>
                </c:pt>
                <c:pt idx="588" formatCode="0.0_);\(0.0\)">
                  <c:v>6.2622096896789801</c:v>
                </c:pt>
                <c:pt idx="589" formatCode="0.0_);\(0.0\)">
                  <c:v>6.3012516262579101</c:v>
                </c:pt>
                <c:pt idx="590" formatCode="0.0_);\(0.0\)">
                  <c:v>6.5149390524494999</c:v>
                </c:pt>
                <c:pt idx="591" formatCode="0.0_);\(0.0\)">
                  <c:v>6.2964959647029799</c:v>
                </c:pt>
                <c:pt idx="592" formatCode="0.0_);\(0.0\)">
                  <c:v>6.0042964531764298</c:v>
                </c:pt>
                <c:pt idx="593" formatCode="0.0_);\(0.0\)">
                  <c:v>5.7741659458683596</c:v>
                </c:pt>
                <c:pt idx="594" formatCode="0.0_);\(0.0\)">
                  <c:v>6.0570576956429401</c:v>
                </c:pt>
                <c:pt idx="595" formatCode="0.0_);\(0.0\)">
                  <c:v>6.5046689306134402</c:v>
                </c:pt>
                <c:pt idx="596" formatCode="0.0_);\(0.0\)">
                  <c:v>6.9556025338138703</c:v>
                </c:pt>
                <c:pt idx="597" formatCode="0.0_);\(0.0\)">
                  <c:v>6.8748689913815202</c:v>
                </c:pt>
                <c:pt idx="598" formatCode="0.0_);\(0.0\)">
                  <c:v>6.7161061236624002</c:v>
                </c:pt>
                <c:pt idx="599" formatCode="0.0_);\(0.0\)">
                  <c:v>6.5834279324350096</c:v>
                </c:pt>
                <c:pt idx="600" formatCode="0.0_);\(0.0\)">
                  <c:v>7.3639056315226199</c:v>
                </c:pt>
                <c:pt idx="601" formatCode="0.0_);\(0.0\)">
                  <c:v>7.3995127883653398</c:v>
                </c:pt>
                <c:pt idx="602" formatCode="0.0_);\(0.0\)">
                  <c:v>8.1721518999362406</c:v>
                </c:pt>
                <c:pt idx="603" formatCode="0.0_);\(0.0\)">
                  <c:v>8.9664266074830792</c:v>
                </c:pt>
                <c:pt idx="604" formatCode="0.0_);\(0.0\)">
                  <c:v>10.3860573514644</c:v>
                </c:pt>
                <c:pt idx="605" formatCode="0.0_);\(0.0\)">
                  <c:v>11.281843919315801</c:v>
                </c:pt>
                <c:pt idx="606" formatCode="0.0_);\(0.0\)">
                  <c:v>12.004416338736499</c:v>
                </c:pt>
                <c:pt idx="607" formatCode="0.0_);\(0.0\)">
                  <c:v>11.746537807845399</c:v>
                </c:pt>
                <c:pt idx="608" formatCode="0.0_);\(0.0\)">
                  <c:v>11.929235021200199</c:v>
                </c:pt>
                <c:pt idx="609" formatCode="0.0_);\(0.0\)">
                  <c:v>11.551284567615101</c:v>
                </c:pt>
                <c:pt idx="610" formatCode="0.0_);\(0.0\)">
                  <c:v>11.4808652190848</c:v>
                </c:pt>
                <c:pt idx="611" formatCode="0.0_);\(0.0\)">
                  <c:v>10.233323647006999</c:v>
                </c:pt>
                <c:pt idx="612" formatCode="0.0_);\(0.0\)">
                  <c:v>8.23820395342028</c:v>
                </c:pt>
                <c:pt idx="613" formatCode="0.0_);\(0.0\)">
                  <c:v>7.7591910017602403</c:v>
                </c:pt>
                <c:pt idx="614" formatCode="0.0_);\(0.0\)">
                  <c:v>6.9743493763151099</c:v>
                </c:pt>
                <c:pt idx="615" formatCode="0.0_);\(0.0\)">
                  <c:v>6.0411430756257198</c:v>
                </c:pt>
                <c:pt idx="616" formatCode="0.0_);\(0.0\)">
                  <c:v>4.6172204797429099</c:v>
                </c:pt>
                <c:pt idx="617" formatCode="0.0_);\(0.0\)">
                  <c:v>3.6518895345327498</c:v>
                </c:pt>
                <c:pt idx="618" formatCode="0.0_);\(0.0\)">
                  <c:v>2.7063356972171002</c:v>
                </c:pt>
                <c:pt idx="619" formatCode="0.0_);\(0.0\)">
                  <c:v>2.75499287062752</c:v>
                </c:pt>
                <c:pt idx="620" formatCode="0.0_);\(0.0\)">
                  <c:v>2.8344370832171699</c:v>
                </c:pt>
                <c:pt idx="621" formatCode="0.0_);\(0.0\)">
                  <c:v>2.56680731678115</c:v>
                </c:pt>
                <c:pt idx="622" formatCode="0.0_);\(0.0\)">
                  <c:v>2.4143985983220602</c:v>
                </c:pt>
                <c:pt idx="623" formatCode="0.0_);\(0.0\)">
                  <c:v>2.7841208493129299</c:v>
                </c:pt>
                <c:pt idx="624" formatCode="0.0_);\(0.0\)">
                  <c:v>3.7177008237216902</c:v>
                </c:pt>
                <c:pt idx="625" formatCode="0.0_);\(0.0\)">
                  <c:v>3.8238905452402698</c:v>
                </c:pt>
                <c:pt idx="626" formatCode="0.0_);\(0.0\)">
                  <c:v>3.43047168878357</c:v>
                </c:pt>
                <c:pt idx="627" formatCode="0.0_);\(0.0\)">
                  <c:v>3.9062500039191401</c:v>
                </c:pt>
                <c:pt idx="628" formatCode="0.0_);\(0.0\)">
                  <c:v>4.1589892174841996</c:v>
                </c:pt>
                <c:pt idx="629" formatCode="0.0_);\(0.0\)">
                  <c:v>5.04820332907462</c:v>
                </c:pt>
                <c:pt idx="630" formatCode="0.0_);\(0.0\)">
                  <c:v>6.22109763151746</c:v>
                </c:pt>
                <c:pt idx="631" formatCode="0.0_);\(0.0\)">
                  <c:v>6.4381778757094397</c:v>
                </c:pt>
                <c:pt idx="632" formatCode="0.0_);\(0.0\)">
                  <c:v>5.7959814623927297</c:v>
                </c:pt>
                <c:pt idx="633" formatCode="0.0_);\(0.0\)">
                  <c:v>5.6650668485325699</c:v>
                </c:pt>
                <c:pt idx="634" formatCode="0.0_);\(0.0\)">
                  <c:v>6.3266180918682</c:v>
                </c:pt>
                <c:pt idx="635" formatCode="0.0_);\(0.0\)">
                  <c:v>6.95548150057963</c:v>
                </c:pt>
                <c:pt idx="636" formatCode="0.0_);\(0.0\)">
                  <c:v>7.0163545449107598</c:v>
                </c:pt>
                <c:pt idx="637" formatCode="0.0_);\(0.0\)">
                  <c:v>6.8254772737199696</c:v>
                </c:pt>
                <c:pt idx="638" formatCode="0.0_);\(0.0\)">
                  <c:v>6.6503088274081401</c:v>
                </c:pt>
                <c:pt idx="639" formatCode="0.0_);\(0.0\)">
                  <c:v>6.1586550637874797</c:v>
                </c:pt>
                <c:pt idx="640" formatCode="0.0_);\(0.0\)">
                  <c:v>5.9809620026986403</c:v>
                </c:pt>
                <c:pt idx="641" formatCode="0.0_);\(0.0\)">
                  <c:v>5.5397964297723696</c:v>
                </c:pt>
                <c:pt idx="642" formatCode="0.0_);\(0.0\)">
                  <c:v>4.6081813734474499</c:v>
                </c:pt>
                <c:pt idx="643" formatCode="0.0_);\(0.0\)">
                  <c:v>4.7851960505248003</c:v>
                </c:pt>
                <c:pt idx="644" formatCode="0.0_);\(0.0\)">
                  <c:v>4.6100154123009203</c:v>
                </c:pt>
                <c:pt idx="645" formatCode="0.0_);\(0.0\)">
                  <c:v>4.4204720575226801</c:v>
                </c:pt>
                <c:pt idx="646" formatCode="0.0_);\(0.0\)">
                  <c:v>4.15222123439841</c:v>
                </c:pt>
                <c:pt idx="647" formatCode="0.0_);\(0.0\)">
                  <c:v>3.7868498823871901</c:v>
                </c:pt>
                <c:pt idx="648" formatCode="0.0_);\(0.0\)">
                  <c:v>3.6503286050303401</c:v>
                </c:pt>
                <c:pt idx="649" formatCode="0.0_);\(0.0\)">
                  <c:v>3.5584374492658699</c:v>
                </c:pt>
                <c:pt idx="650" formatCode="0.0_);\(0.0\)">
                  <c:v>3.9666798909697598</c:v>
                </c:pt>
                <c:pt idx="651" formatCode="0.0_);\(0.0\)">
                  <c:v>4.5042177282087197</c:v>
                </c:pt>
                <c:pt idx="652" formatCode="0.0_);\(0.0\)">
                  <c:v>4.4511565013449204</c:v>
                </c:pt>
                <c:pt idx="653" formatCode="0.0_);\(0.0\)">
                  <c:v>4.5296442768540297</c:v>
                </c:pt>
                <c:pt idx="654" formatCode="0.0_);\(0.0\)">
                  <c:v>4.56223012070609</c:v>
                </c:pt>
                <c:pt idx="655" formatCode="0.0_);\(0.0\)">
                  <c:v>4.5822312127625997</c:v>
                </c:pt>
                <c:pt idx="656" formatCode="0.0_);\(0.0\)">
                  <c:v>4.3137558928770199</c:v>
                </c:pt>
                <c:pt idx="657" formatCode="0.0_);\(0.0\)">
                  <c:v>4.6061829930079599</c:v>
                </c:pt>
                <c:pt idx="658" formatCode="0.0_);\(0.0\)">
                  <c:v>4.3195540813179596</c:v>
                </c:pt>
                <c:pt idx="659" formatCode="0.0_);\(0.0\)">
                  <c:v>4.2952813811377304</c:v>
                </c:pt>
                <c:pt idx="660" formatCode="0.0_);\(0.0\)">
                  <c:v>4.1289564600996096</c:v>
                </c:pt>
                <c:pt idx="661" formatCode="0.0_);\(0.0\)">
                  <c:v>4.8119288355162801</c:v>
                </c:pt>
                <c:pt idx="662" formatCode="0.0_);\(0.0\)">
                  <c:v>5.2368746646356099</c:v>
                </c:pt>
                <c:pt idx="663" formatCode="0.0_);\(0.0\)">
                  <c:v>5.0711053129744901</c:v>
                </c:pt>
                <c:pt idx="664" formatCode="0.0_);\(0.0\)">
                  <c:v>5.1002800441158103</c:v>
                </c:pt>
                <c:pt idx="665" formatCode="0.0_);\(0.0\)">
                  <c:v>5.5139109831715301</c:v>
                </c:pt>
                <c:pt idx="666" formatCode="0.0_);\(0.0\)">
                  <c:v>7.9408633898326997</c:v>
                </c:pt>
                <c:pt idx="667" formatCode="0.0_);\(0.0\)">
                  <c:v>7.97895596327914</c:v>
                </c:pt>
                <c:pt idx="668" formatCode="0.0_);\(0.0\)">
                  <c:v>7.6960013302072303</c:v>
                </c:pt>
                <c:pt idx="669" formatCode="0.0_);\(0.0\)">
                  <c:v>7.7174417215554998</c:v>
                </c:pt>
                <c:pt idx="670" formatCode="0.0_);\(0.0\)">
                  <c:v>7.82302114126795</c:v>
                </c:pt>
                <c:pt idx="671" formatCode="0.0_);\(0.0\)">
                  <c:v>7.7227289543511102</c:v>
                </c:pt>
                <c:pt idx="672" formatCode="0.0_);\(0.0\)">
                  <c:v>8.2195787831513094</c:v>
                </c:pt>
                <c:pt idx="673" formatCode="0.0_);\(0.0\)">
                  <c:v>7.74593338497289</c:v>
                </c:pt>
                <c:pt idx="674" formatCode="0.0_);\(0.0\)">
                  <c:v>7.3238893707237196</c:v>
                </c:pt>
                <c:pt idx="675" formatCode="0.0_);\(0.0\)">
                  <c:v>7.2529377769215904</c:v>
                </c:pt>
                <c:pt idx="676" formatCode="0.0_);\(0.0\)">
                  <c:v>7.3229407236335797</c:v>
                </c:pt>
                <c:pt idx="677" formatCode="0.0_);\(0.0\)">
                  <c:v>6.6965136216422101</c:v>
                </c:pt>
                <c:pt idx="678" formatCode="0.0_);\(0.0\)">
                  <c:v>4.5307443365696001</c:v>
                </c:pt>
                <c:pt idx="679" formatCode="0.0_);\(0.0\)">
                  <c:v>3.9919428676066602</c:v>
                </c:pt>
                <c:pt idx="680" formatCode="0.0_);\(0.0\)">
                  <c:v>4.5341899954107401</c:v>
                </c:pt>
                <c:pt idx="681" formatCode="0.0_);\(0.0\)">
                  <c:v>4.8282180485570496</c:v>
                </c:pt>
                <c:pt idx="682" formatCode="0.0_);\(0.0\)">
                  <c:v>6.2288484405012401</c:v>
                </c:pt>
                <c:pt idx="683" formatCode="0.0_);\(0.0\)">
                  <c:v>8.3591331269349602</c:v>
                </c:pt>
                <c:pt idx="684" formatCode="0.0_);\(0.0\)">
                  <c:v>6.9555815839264996</c:v>
                </c:pt>
                <c:pt idx="685" formatCode="0.0_);\(0.0\)">
                  <c:v>6.2904385334292003</c:v>
                </c:pt>
                <c:pt idx="686" formatCode="0.0_);\(0.0\)">
                  <c:v>6.3841249887761498</c:v>
                </c:pt>
                <c:pt idx="687" formatCode="0.0_);\(0.0\)">
                  <c:v>6.7894027840143796</c:v>
                </c:pt>
                <c:pt idx="688" formatCode="0.0_);\(0.0\)">
                  <c:v>7.1460593562270303</c:v>
                </c:pt>
                <c:pt idx="689" formatCode="0.0_);\(0.0\)">
                  <c:v>7.2582805106686799</c:v>
                </c:pt>
                <c:pt idx="690" formatCode="0.0_);\(0.0\)">
                  <c:v>7.2622733303847902</c:v>
                </c:pt>
                <c:pt idx="691" formatCode="0.0_);\(0.0\)">
                  <c:v>7.1755590773023501</c:v>
                </c:pt>
                <c:pt idx="692" formatCode="0.0_);\(0.0\)">
                  <c:v>6.8311528668013102</c:v>
                </c:pt>
                <c:pt idx="693" formatCode="0.0_);\(0.0\)">
                  <c:v>6.2489075336479596</c:v>
                </c:pt>
                <c:pt idx="694" formatCode="0.0_);\(0.0\)">
                  <c:v>4.8906492164628901</c:v>
                </c:pt>
                <c:pt idx="695" formatCode="0.0_);\(0.0\)">
                  <c:v>3.3529411764705999</c:v>
                </c:pt>
                <c:pt idx="696" formatCode="0.0_);\(0.0\)">
                  <c:v>4.1361300648639503</c:v>
                </c:pt>
                <c:pt idx="697" formatCode="0.0_);\(0.0\)">
                  <c:v>4.4217111937774796</c:v>
                </c:pt>
                <c:pt idx="698" formatCode="0.0_);\(0.0\)">
                  <c:v>4.4480081026333602</c:v>
                </c:pt>
                <c:pt idx="699" formatCode="0.0_);\(0.0\)">
                  <c:v>3.5993608611554899</c:v>
                </c:pt>
                <c:pt idx="700" formatCode="0.0_);\(0.0\)">
                  <c:v>3.3305439330543898</c:v>
                </c:pt>
                <c:pt idx="701" formatCode="0.0_);\(0.0\)">
                  <c:v>3.4543033128017302</c:v>
                </c:pt>
                <c:pt idx="702" formatCode="0.0_);\(0.0\)">
                  <c:v>3.2079828467755198</c:v>
                </c:pt>
                <c:pt idx="703" formatCode="0.0_);\(0.0\)">
                  <c:v>2.7930666228538601</c:v>
                </c:pt>
                <c:pt idx="704" formatCode="0.0_);\(0.0\)">
                  <c:v>3.0738883866195299</c:v>
                </c:pt>
                <c:pt idx="705" formatCode="0.0_);\(0.0\)">
                  <c:v>3.3067368594225401</c:v>
                </c:pt>
                <c:pt idx="706" formatCode="0.0_);\(0.0\)">
                  <c:v>3.57905105893941</c:v>
                </c:pt>
                <c:pt idx="707" formatCode="0.0_);\(0.0\)">
                  <c:v>3.0246361492804001</c:v>
                </c:pt>
                <c:pt idx="708" formatCode="0.0_);\(0.0\)">
                  <c:v>3.4945801650218402</c:v>
                </c:pt>
                <c:pt idx="709" formatCode="0.0_);\(0.0\)">
                  <c:v>3.8296494210995098</c:v>
                </c:pt>
                <c:pt idx="710" formatCode="0.0_);\(0.0\)">
                  <c:v>3.6121212121212101</c:v>
                </c:pt>
                <c:pt idx="711" formatCode="0.0_);\(0.0\)">
                  <c:v>4.1724165922558898</c:v>
                </c:pt>
                <c:pt idx="712" formatCode="0.0_);\(0.0\)">
                  <c:v>4.3326854551344498</c:v>
                </c:pt>
                <c:pt idx="713" formatCode="0.0_);\(0.0\)">
                  <c:v>4.3688148684527999</c:v>
                </c:pt>
                <c:pt idx="714" formatCode="0.0_);\(0.0\)">
                  <c:v>3.8753495805033902</c:v>
                </c:pt>
                <c:pt idx="715" formatCode="0.0_);\(0.0\)">
                  <c:v>3.8200271717413798</c:v>
                </c:pt>
                <c:pt idx="716" formatCode="0.0_);\(0.0\)">
                  <c:v>3.7237859819791401</c:v>
                </c:pt>
                <c:pt idx="717" formatCode="0.0_);\(0.0\)">
                  <c:v>3.5830878254638399</c:v>
                </c:pt>
                <c:pt idx="718" formatCode="0.0_);\(0.0\)">
                  <c:v>3.30480266286256</c:v>
                </c:pt>
                <c:pt idx="719" formatCode="0.0_);\(0.0\)">
                  <c:v>3.60666087917292</c:v>
                </c:pt>
                <c:pt idx="720" formatCode="0.0_);\(0.0\)">
                  <c:v>3.2515241519462301</c:v>
                </c:pt>
                <c:pt idx="721" formatCode="0.0_);\(0.0\)">
                  <c:v>3.1815346225826402</c:v>
                </c:pt>
                <c:pt idx="722" formatCode="0.0_);\(0.0\)">
                  <c:v>3.4004055529558501</c:v>
                </c:pt>
                <c:pt idx="723" formatCode="0.0_);\(0.0\)">
                  <c:v>3.41307566430297</c:v>
                </c:pt>
                <c:pt idx="724" formatCode="0.0_);\(0.0\)">
                  <c:v>3.22906155398586</c:v>
                </c:pt>
                <c:pt idx="725" formatCode="0.0_);\(0.0\)">
                  <c:v>3.1221091581868801</c:v>
                </c:pt>
                <c:pt idx="726" formatCode="0.0_);\(0.0\)">
                  <c:v>3.18461538461538</c:v>
                </c:pt>
                <c:pt idx="727" formatCode="0.0_);\(0.0\)">
                  <c:v>3.2022169194057502</c:v>
                </c:pt>
                <c:pt idx="728" formatCode="0.0_);\(0.0\)">
                  <c:v>2.8828413284132699</c:v>
                </c:pt>
                <c:pt idx="729" formatCode="0.0_);\(0.0\)">
                  <c:v>3.1593512183872399</c:v>
                </c:pt>
                <c:pt idx="730" formatCode="0.0_);\(0.0\)">
                  <c:v>3.22976601457618</c:v>
                </c:pt>
                <c:pt idx="731" formatCode="0.0_);\(0.0\)">
                  <c:v>3.1307129798903199</c:v>
                </c:pt>
                <c:pt idx="732" formatCode="0.0_);\(0.0\)">
                  <c:v>2.82361847085541</c:v>
                </c:pt>
                <c:pt idx="733" formatCode="0.0_);\(0.0\)">
                  <c:v>2.5695284159613099</c:v>
                </c:pt>
                <c:pt idx="734" formatCode="0.0_);\(0.0\)">
                  <c:v>2.4815205913410701</c:v>
                </c:pt>
                <c:pt idx="735" formatCode="0.0_);\(0.0\)">
                  <c:v>2.8332454223494699</c:v>
                </c:pt>
                <c:pt idx="736" formatCode="0.0_);\(0.0\)">
                  <c:v>3.3160387999097698</c:v>
                </c:pt>
                <c:pt idx="737" formatCode="0.0_);\(0.0\)">
                  <c:v>3.2817522613440802</c:v>
                </c:pt>
                <c:pt idx="738" formatCode="0.0_);\(0.0\)">
                  <c:v>3.3174295512151599</c:v>
                </c:pt>
                <c:pt idx="739" formatCode="0.0_);\(0.0\)">
                  <c:v>3.49071380622062</c:v>
                </c:pt>
                <c:pt idx="740" formatCode="0.0_);\(0.0\)">
                  <c:v>3.3923634461630598</c:v>
                </c:pt>
                <c:pt idx="741" formatCode="0.0_);\(0.0\)">
                  <c:v>3.1296572280179</c:v>
                </c:pt>
                <c:pt idx="742" formatCode="0.0_);\(0.0\)">
                  <c:v>3.0023781212841598</c:v>
                </c:pt>
                <c:pt idx="743" formatCode="0.0_);\(0.0\)">
                  <c:v>2.71807371297733</c:v>
                </c:pt>
                <c:pt idx="744" formatCode="0.0_);\(0.0\)">
                  <c:v>2.6798203636899101</c:v>
                </c:pt>
                <c:pt idx="745" formatCode="0.0_);\(0.0\)">
                  <c:v>3.0503978779840799</c:v>
                </c:pt>
                <c:pt idx="746" formatCode="0.0_);\(0.0\)">
                  <c:v>3.03451828954148</c:v>
                </c:pt>
                <c:pt idx="747" formatCode="0.0_);\(0.0\)">
                  <c:v>2.6598812925917699</c:v>
                </c:pt>
                <c:pt idx="748" formatCode="0.0_);\(0.0\)">
                  <c:v>2.0331282417758398</c:v>
                </c:pt>
                <c:pt idx="749" formatCode="0.0_);\(0.0\)">
                  <c:v>1.6557007722929999</c:v>
                </c:pt>
                <c:pt idx="750" formatCode="0.0_);\(0.0\)">
                  <c:v>1.23419057890179</c:v>
                </c:pt>
                <c:pt idx="751" formatCode="0.0_);\(0.0\)">
                  <c:v>1.0692779099099201</c:v>
                </c:pt>
                <c:pt idx="752" formatCode="0.0_);\(0.0\)">
                  <c:v>1.29853402153644</c:v>
                </c:pt>
                <c:pt idx="753" formatCode="0.0_);\(0.0\)">
                  <c:v>1.34419055635837</c:v>
                </c:pt>
                <c:pt idx="754" formatCode="0.0_);\(0.0\)">
                  <c:v>1.47766295930738</c:v>
                </c:pt>
                <c:pt idx="755" formatCode="0.0_);\(0.0\)">
                  <c:v>1.5865043941899799</c:v>
                </c:pt>
                <c:pt idx="756" formatCode="0.0_);\(0.0\)">
                  <c:v>1.5539515041227401</c:v>
                </c:pt>
                <c:pt idx="757" formatCode="0.0_);\(0.0\)">
                  <c:v>1.3759099288574399</c:v>
                </c:pt>
                <c:pt idx="758" formatCode="0.0_);\(0.0\)">
                  <c:v>1.36554146278743</c:v>
                </c:pt>
                <c:pt idx="759" formatCode="0.0_);\(0.0\)">
                  <c:v>1.4217556909731699</c:v>
                </c:pt>
                <c:pt idx="760" formatCode="0.0_);\(0.0\)">
                  <c:v>1.6782682979486701</c:v>
                </c:pt>
                <c:pt idx="761" formatCode="0.0_);\(0.0\)">
                  <c:v>1.3325718345264901</c:v>
                </c:pt>
                <c:pt idx="762" formatCode="0.0_);\(0.0\)">
                  <c:v>1.51500711704129</c:v>
                </c:pt>
                <c:pt idx="763" formatCode="0.0_);\(0.0\)">
                  <c:v>1.59199237718333</c:v>
                </c:pt>
                <c:pt idx="764" formatCode="0.0_);\(0.0\)">
                  <c:v>1.6022889877726301</c:v>
                </c:pt>
                <c:pt idx="765" formatCode="0.0_);\(0.0\)">
                  <c:v>1.65840640825228</c:v>
                </c:pt>
                <c:pt idx="766" formatCode="0.0_);\(0.0\)">
                  <c:v>1.7488831893651799</c:v>
                </c:pt>
                <c:pt idx="767" formatCode="0.0_);\(0.0\)">
                  <c:v>1.8735806241312201</c:v>
                </c:pt>
                <c:pt idx="768" formatCode="0.0_);\(0.0\)">
                  <c:v>2.18027371381794</c:v>
                </c:pt>
                <c:pt idx="769" formatCode="0.0_);\(0.0\)">
                  <c:v>2.0554403165694</c:v>
                </c:pt>
                <c:pt idx="770" formatCode="0.0_);\(0.0\)">
                  <c:v>2.63777671227336</c:v>
                </c:pt>
                <c:pt idx="771" formatCode="0.0_);\(0.0\)">
                  <c:v>3.47163418642219</c:v>
                </c:pt>
                <c:pt idx="772" formatCode="0.0_);\(0.0\)">
                  <c:v>3.5543467847603201</c:v>
                </c:pt>
                <c:pt idx="773" formatCode="0.0_);\(0.0\)">
                  <c:v>4.3490512596042699</c:v>
                </c:pt>
                <c:pt idx="774" formatCode="0.0_);\(0.0\)">
                  <c:v>4.9371127956038601</c:v>
                </c:pt>
                <c:pt idx="775" formatCode="0.0_);\(0.0\)">
                  <c:v>4.6917518771018702</c:v>
                </c:pt>
                <c:pt idx="776" formatCode="0.0_);\(0.0\)">
                  <c:v>5.9513751761302904</c:v>
                </c:pt>
                <c:pt idx="777" formatCode="0.0_);\(0.0\)">
                  <c:v>5.7097318349466502</c:v>
                </c:pt>
                <c:pt idx="778" formatCode="0.0_);\(0.0\)">
                  <c:v>5.4180289351904598</c:v>
                </c:pt>
              </c:numCache>
            </c:numRef>
          </c:val>
          <c:smooth val="0"/>
          <c:extLst>
            <c:ext xmlns:c16="http://schemas.microsoft.com/office/drawing/2014/chart" uri="{C3380CC4-5D6E-409C-BE32-E72D297353CC}">
              <c16:uniqueId val="{00000008-631C-47B8-A7E8-23569E057131}"/>
            </c:ext>
          </c:extLst>
        </c:ser>
        <c:ser>
          <c:idx val="3"/>
          <c:order val="3"/>
          <c:tx>
            <c:strRef>
              <c:f>'CPI EM'!$E$1</c:f>
              <c:strCache>
                <c:ptCount val="1"/>
                <c:pt idx="0">
                  <c:v>India</c:v>
                </c:pt>
              </c:strCache>
            </c:strRef>
          </c:tx>
          <c:spPr>
            <a:ln w="19050" cap="rnd">
              <a:solidFill>
                <a:schemeClr val="accent4"/>
              </a:solidFill>
              <a:round/>
            </a:ln>
            <a:effectLst/>
          </c:spPr>
          <c:marker>
            <c:symbol val="none"/>
          </c:marker>
          <c:dLbls>
            <c:dLbl>
              <c:idx val="209"/>
              <c:layout>
                <c:manualLayout>
                  <c:x val="0"/>
                  <c:y val="-3.908680812943099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631C-47B8-A7E8-23569E057131}"/>
                </c:ext>
              </c:extLst>
            </c:dLbl>
            <c:dLbl>
              <c:idx val="778"/>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EC0-4225-90BF-7360BB10D5E6}"/>
                </c:ext>
              </c:extLst>
            </c:dLbl>
            <c:numFmt formatCode="#,##0.0_);\(#,##0.0\)" sourceLinked="0"/>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'CPI EM'!$A$3:$A$781</c:f>
              <c:numCache>
                <c:formatCode>m/d/yyyy</c:formatCode>
                <c:ptCount val="779"/>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numCache>
            </c:numRef>
          </c:cat>
          <c:val>
            <c:numRef>
              <c:f>'CPI EM'!$E$3:$E$781</c:f>
              <c:numCache>
                <c:formatCode>0.0_);\(0.0\)</c:formatCode>
                <c:ptCount val="779"/>
                <c:pt idx="0">
                  <c:v>3.7128712874118501</c:v>
                </c:pt>
                <c:pt idx="1">
                  <c:v>2.7227722781286499</c:v>
                </c:pt>
                <c:pt idx="2">
                  <c:v>2.7227722781286499</c:v>
                </c:pt>
                <c:pt idx="3">
                  <c:v>1.69902912772338</c:v>
                </c:pt>
                <c:pt idx="4">
                  <c:v>2.8915662632306698</c:v>
                </c:pt>
                <c:pt idx="5">
                  <c:v>3.5460992910618998</c:v>
                </c:pt>
                <c:pt idx="6">
                  <c:v>6.1465721051694198</c:v>
                </c:pt>
                <c:pt idx="7">
                  <c:v>6.0889929754140297</c:v>
                </c:pt>
                <c:pt idx="8">
                  <c:v>6.2790697684927403</c:v>
                </c:pt>
                <c:pt idx="9">
                  <c:v>8.6651053860078697</c:v>
                </c:pt>
                <c:pt idx="10">
                  <c:v>7.2093023260642504</c:v>
                </c:pt>
                <c:pt idx="11">
                  <c:v>5.1522248261071804</c:v>
                </c:pt>
                <c:pt idx="12">
                  <c:v>5.4892601422647997</c:v>
                </c:pt>
                <c:pt idx="13">
                  <c:v>7.4698795158768201</c:v>
                </c:pt>
                <c:pt idx="14">
                  <c:v>6.5060240947999199</c:v>
                </c:pt>
                <c:pt idx="15">
                  <c:v>5.4892601422647997</c:v>
                </c:pt>
                <c:pt idx="16">
                  <c:v>5.1522248261071804</c:v>
                </c:pt>
                <c:pt idx="17">
                  <c:v>4.3378995430723997</c:v>
                </c:pt>
                <c:pt idx="18">
                  <c:v>4.23162583485587</c:v>
                </c:pt>
                <c:pt idx="19">
                  <c:v>4.1942604853441203</c:v>
                </c:pt>
                <c:pt idx="20">
                  <c:v>2.4070021889884501</c:v>
                </c:pt>
                <c:pt idx="21">
                  <c:v>2.5862068972347099</c:v>
                </c:pt>
                <c:pt idx="22">
                  <c:v>3.2537960957214298</c:v>
                </c:pt>
                <c:pt idx="23">
                  <c:v>4.23162583485587</c:v>
                </c:pt>
                <c:pt idx="24">
                  <c:v>4.2986425336570999</c:v>
                </c:pt>
                <c:pt idx="25">
                  <c:v>3.3632286998472698</c:v>
                </c:pt>
                <c:pt idx="26">
                  <c:v>3.3936651586506001</c:v>
                </c:pt>
                <c:pt idx="27">
                  <c:v>4.2986425336570999</c:v>
                </c:pt>
                <c:pt idx="28">
                  <c:v>3.3407572361973501</c:v>
                </c:pt>
                <c:pt idx="29">
                  <c:v>2.4070021889884501</c:v>
                </c:pt>
                <c:pt idx="30">
                  <c:v>1.7094017083275399</c:v>
                </c:pt>
                <c:pt idx="31">
                  <c:v>0.84745762659061796</c:v>
                </c:pt>
                <c:pt idx="32">
                  <c:v>0.85470085416377495</c:v>
                </c:pt>
                <c:pt idx="33">
                  <c:v>-0.84033613393459194</c:v>
                </c:pt>
                <c:pt idx="34">
                  <c:v>-1.6806722678692001</c:v>
                </c:pt>
                <c:pt idx="36">
                  <c:v>0.65075921868860498</c:v>
                </c:pt>
                <c:pt idx="37">
                  <c:v>0.65075921868860498</c:v>
                </c:pt>
                <c:pt idx="38">
                  <c:v>2.4070021889884501</c:v>
                </c:pt>
                <c:pt idx="39">
                  <c:v>1.5184381792184301</c:v>
                </c:pt>
                <c:pt idx="40">
                  <c:v>0.86206896725396898</c:v>
                </c:pt>
                <c:pt idx="41">
                  <c:v>0.85470085416377495</c:v>
                </c:pt>
                <c:pt idx="42">
                  <c:v>0.84033613393460405</c:v>
                </c:pt>
                <c:pt idx="43">
                  <c:v>1.4705882365921099</c:v>
                </c:pt>
                <c:pt idx="44">
                  <c:v>2.33050847534947</c:v>
                </c:pt>
                <c:pt idx="45">
                  <c:v>2.33050847534947</c:v>
                </c:pt>
                <c:pt idx="46">
                  <c:v>3.20512820535841</c:v>
                </c:pt>
                <c:pt idx="47">
                  <c:v>3.20512820535841</c:v>
                </c:pt>
                <c:pt idx="48">
                  <c:v>3.44827586222508</c:v>
                </c:pt>
                <c:pt idx="49">
                  <c:v>3.44827586222508</c:v>
                </c:pt>
                <c:pt idx="50">
                  <c:v>2.5641025624913101</c:v>
                </c:pt>
                <c:pt idx="51">
                  <c:v>3.20512820535841</c:v>
                </c:pt>
                <c:pt idx="52">
                  <c:v>4.05982905952217</c:v>
                </c:pt>
                <c:pt idx="53">
                  <c:v>4.0254237285306802</c:v>
                </c:pt>
                <c:pt idx="54">
                  <c:v>3.74999999989058</c:v>
                </c:pt>
                <c:pt idx="55">
                  <c:v>3.9337474117021101</c:v>
                </c:pt>
                <c:pt idx="56">
                  <c:v>3.9337474117021101</c:v>
                </c:pt>
                <c:pt idx="57">
                  <c:v>4.7619047610763499</c:v>
                </c:pt>
                <c:pt idx="58">
                  <c:v>3.9337474117021101</c:v>
                </c:pt>
                <c:pt idx="59">
                  <c:v>2.4844720481226599</c:v>
                </c:pt>
                <c:pt idx="60">
                  <c:v>2.2916666674507402</c:v>
                </c:pt>
                <c:pt idx="61">
                  <c:v>1.4583333346279901</c:v>
                </c:pt>
                <c:pt idx="62">
                  <c:v>2.2916666674507402</c:v>
                </c:pt>
                <c:pt idx="63">
                  <c:v>2.4844720481226599</c:v>
                </c:pt>
                <c:pt idx="64">
                  <c:v>2.25872689797127</c:v>
                </c:pt>
                <c:pt idx="65">
                  <c:v>3.0549898169445999</c:v>
                </c:pt>
                <c:pt idx="66">
                  <c:v>2.4096385548521302</c:v>
                </c:pt>
                <c:pt idx="67">
                  <c:v>2.3904382455115099</c:v>
                </c:pt>
                <c:pt idx="68">
                  <c:v>2.9880478089816598</c:v>
                </c:pt>
                <c:pt idx="69">
                  <c:v>2.96442687770007</c:v>
                </c:pt>
                <c:pt idx="70">
                  <c:v>3.7848605574855099</c:v>
                </c:pt>
                <c:pt idx="71">
                  <c:v>6.8686868687040299</c:v>
                </c:pt>
                <c:pt idx="72">
                  <c:v>7.7393075351187699</c:v>
                </c:pt>
                <c:pt idx="73">
                  <c:v>10.061601642887601</c:v>
                </c:pt>
                <c:pt idx="74">
                  <c:v>9.9796334014485595</c:v>
                </c:pt>
                <c:pt idx="75">
                  <c:v>9.8989898992642509</c:v>
                </c:pt>
                <c:pt idx="76">
                  <c:v>11.445783133965801</c:v>
                </c:pt>
                <c:pt idx="77">
                  <c:v>11.8577075087246</c:v>
                </c:pt>
                <c:pt idx="78">
                  <c:v>14.117647058338999</c:v>
                </c:pt>
                <c:pt idx="79">
                  <c:v>14.5914396899881</c:v>
                </c:pt>
                <c:pt idx="80">
                  <c:v>16.054158607397198</c:v>
                </c:pt>
                <c:pt idx="81">
                  <c:v>18.2341650658629</c:v>
                </c:pt>
                <c:pt idx="82">
                  <c:v>18.2341650658629</c:v>
                </c:pt>
                <c:pt idx="83">
                  <c:v>17.013232515618899</c:v>
                </c:pt>
                <c:pt idx="84">
                  <c:v>17.769376182450301</c:v>
                </c:pt>
                <c:pt idx="85">
                  <c:v>14.1791044765591</c:v>
                </c:pt>
                <c:pt idx="86">
                  <c:v>11.1111111119755</c:v>
                </c:pt>
                <c:pt idx="87">
                  <c:v>11.0294117656144</c:v>
                </c:pt>
                <c:pt idx="88">
                  <c:v>9.5495495492631193</c:v>
                </c:pt>
                <c:pt idx="89">
                  <c:v>8.8339222616414794</c:v>
                </c:pt>
                <c:pt idx="90">
                  <c:v>8.9347079055165199</c:v>
                </c:pt>
                <c:pt idx="91">
                  <c:v>8.9983022068643095</c:v>
                </c:pt>
                <c:pt idx="92">
                  <c:v>8.3333333315828195</c:v>
                </c:pt>
                <c:pt idx="93">
                  <c:v>5.5194805195026397</c:v>
                </c:pt>
                <c:pt idx="94">
                  <c:v>6.0064935079217596</c:v>
                </c:pt>
                <c:pt idx="95">
                  <c:v>5.49273020996133</c:v>
                </c:pt>
                <c:pt idx="96">
                  <c:v>4.81540931015937</c:v>
                </c:pt>
                <c:pt idx="97">
                  <c:v>7.3529411770763096</c:v>
                </c:pt>
                <c:pt idx="98">
                  <c:v>9.4999999992647997</c:v>
                </c:pt>
                <c:pt idx="99">
                  <c:v>9.4370860920242698</c:v>
                </c:pt>
                <c:pt idx="100">
                  <c:v>12.335526315028</c:v>
                </c:pt>
                <c:pt idx="101">
                  <c:v>13.4740259742806</c:v>
                </c:pt>
                <c:pt idx="102">
                  <c:v>11.9873817025502</c:v>
                </c:pt>
                <c:pt idx="103">
                  <c:v>11.682242989935601</c:v>
                </c:pt>
                <c:pt idx="104">
                  <c:v>10.9230769244492</c:v>
                </c:pt>
                <c:pt idx="105">
                  <c:v>11.5384615394559</c:v>
                </c:pt>
                <c:pt idx="106">
                  <c:v>12.251148543924799</c:v>
                </c:pt>
                <c:pt idx="107">
                  <c:v>13.9356814694383</c:v>
                </c:pt>
                <c:pt idx="108">
                  <c:v>13.9356814694383</c:v>
                </c:pt>
                <c:pt idx="109">
                  <c:v>13.850837137866</c:v>
                </c:pt>
                <c:pt idx="110">
                  <c:v>14.9162861494548</c:v>
                </c:pt>
                <c:pt idx="111">
                  <c:v>15.431164901635301</c:v>
                </c:pt>
                <c:pt idx="112">
                  <c:v>13.909224012384</c:v>
                </c:pt>
                <c:pt idx="113">
                  <c:v>14.0200286126816</c:v>
                </c:pt>
                <c:pt idx="114">
                  <c:v>13.2394366203684</c:v>
                </c:pt>
                <c:pt idx="115">
                  <c:v>13.249651325602599</c:v>
                </c:pt>
                <c:pt idx="116">
                  <c:v>12.066574202221799</c:v>
                </c:pt>
                <c:pt idx="117">
                  <c:v>12.965517240545999</c:v>
                </c:pt>
                <c:pt idx="118">
                  <c:v>11.323328785999401</c:v>
                </c:pt>
                <c:pt idx="119">
                  <c:v>8.6021505379379999</c:v>
                </c:pt>
                <c:pt idx="120">
                  <c:v>11.6935483868918</c:v>
                </c:pt>
                <c:pt idx="121">
                  <c:v>9.4919786093778704</c:v>
                </c:pt>
                <c:pt idx="122">
                  <c:v>6.4900662252761299</c:v>
                </c:pt>
                <c:pt idx="123">
                  <c:v>5.8977719532941197</c:v>
                </c:pt>
                <c:pt idx="124">
                  <c:v>2.95629820002826</c:v>
                </c:pt>
                <c:pt idx="125">
                  <c:v>1.38017565918317</c:v>
                </c:pt>
                <c:pt idx="127">
                  <c:v>1.2315270941249199</c:v>
                </c:pt>
                <c:pt idx="128">
                  <c:v>2.3514851483475301</c:v>
                </c:pt>
                <c:pt idx="129">
                  <c:v>1.4652014655819801</c:v>
                </c:pt>
                <c:pt idx="130">
                  <c:v>-0.36764705859638303</c:v>
                </c:pt>
                <c:pt idx="131">
                  <c:v>-2.2277227721871302</c:v>
                </c:pt>
                <c:pt idx="132">
                  <c:v>-5.5354993986787999</c:v>
                </c:pt>
                <c:pt idx="133">
                  <c:v>-4.6398046395134003</c:v>
                </c:pt>
                <c:pt idx="134">
                  <c:v>-2.3631840807328799</c:v>
                </c:pt>
                <c:pt idx="135">
                  <c:v>-2.2277227721871302</c:v>
                </c:pt>
                <c:pt idx="136">
                  <c:v>-0.24968788998343799</c:v>
                </c:pt>
                <c:pt idx="137">
                  <c:v>1.7326732675455301</c:v>
                </c:pt>
                <c:pt idx="138">
                  <c:v>2.8606965169254699</c:v>
                </c:pt>
                <c:pt idx="139">
                  <c:v>0.60827250570187297</c:v>
                </c:pt>
                <c:pt idx="141">
                  <c:v>-1.0830324903039901</c:v>
                </c:pt>
                <c:pt idx="142">
                  <c:v>0.61500614968012801</c:v>
                </c:pt>
                <c:pt idx="143">
                  <c:v>3.5443037965831299</c:v>
                </c:pt>
                <c:pt idx="144">
                  <c:v>4.2038216561395902</c:v>
                </c:pt>
                <c:pt idx="145">
                  <c:v>4.7375160048805798</c:v>
                </c:pt>
                <c:pt idx="146">
                  <c:v>5.3503184720585502</c:v>
                </c:pt>
                <c:pt idx="147">
                  <c:v>5.8227848091471204</c:v>
                </c:pt>
                <c:pt idx="148">
                  <c:v>5.7571964960061504</c:v>
                </c:pt>
                <c:pt idx="149">
                  <c:v>4.0145985401879498</c:v>
                </c:pt>
                <c:pt idx="150">
                  <c:v>3.8694074971091101</c:v>
                </c:pt>
                <c:pt idx="151">
                  <c:v>4.4740024181355196</c:v>
                </c:pt>
                <c:pt idx="152">
                  <c:v>4.9576783549566503</c:v>
                </c:pt>
                <c:pt idx="153">
                  <c:v>6.2043795619925</c:v>
                </c:pt>
                <c:pt idx="154">
                  <c:v>6.7237163824101396</c:v>
                </c:pt>
                <c:pt idx="155">
                  <c:v>5.0122249396381697</c:v>
                </c:pt>
                <c:pt idx="156">
                  <c:v>3.9119804402547498</c:v>
                </c:pt>
                <c:pt idx="157">
                  <c:v>3.9119804402547498</c:v>
                </c:pt>
                <c:pt idx="158">
                  <c:v>2.7811366379915201</c:v>
                </c:pt>
                <c:pt idx="159">
                  <c:v>1.67464114855076</c:v>
                </c:pt>
                <c:pt idx="160">
                  <c:v>0.59171597596360404</c:v>
                </c:pt>
                <c:pt idx="161">
                  <c:v>1.0526315782879001</c:v>
                </c:pt>
                <c:pt idx="162">
                  <c:v>2.2118742722532199</c:v>
                </c:pt>
                <c:pt idx="163">
                  <c:v>3.7037037038387601</c:v>
                </c:pt>
                <c:pt idx="164">
                  <c:v>4.2626728120594501</c:v>
                </c:pt>
                <c:pt idx="165">
                  <c:v>3.6655211914074002</c:v>
                </c:pt>
                <c:pt idx="166">
                  <c:v>4.2382588771888203</c:v>
                </c:pt>
                <c:pt idx="167">
                  <c:v>4.8894062857759799</c:v>
                </c:pt>
                <c:pt idx="168">
                  <c:v>5.4117647062457799</c:v>
                </c:pt>
                <c:pt idx="169">
                  <c:v>4.82352941249159</c:v>
                </c:pt>
                <c:pt idx="170">
                  <c:v>5.4117647062457799</c:v>
                </c:pt>
                <c:pt idx="171">
                  <c:v>6.0000000000000098</c:v>
                </c:pt>
                <c:pt idx="172">
                  <c:v>6.4705882362390597</c:v>
                </c:pt>
                <c:pt idx="173">
                  <c:v>7.4074074076775602</c:v>
                </c:pt>
                <c:pt idx="174">
                  <c:v>7.8587699315593103</c:v>
                </c:pt>
                <c:pt idx="175">
                  <c:v>6.6964285719571404</c:v>
                </c:pt>
                <c:pt idx="176">
                  <c:v>6.1878453034711303</c:v>
                </c:pt>
                <c:pt idx="177">
                  <c:v>6.6298342534703796</c:v>
                </c:pt>
                <c:pt idx="178">
                  <c:v>6.5934065927597496</c:v>
                </c:pt>
                <c:pt idx="179">
                  <c:v>7.6581576025951499</c:v>
                </c:pt>
                <c:pt idx="180">
                  <c:v>8.2589285709864004</c:v>
                </c:pt>
                <c:pt idx="181">
                  <c:v>10.4377104370833</c:v>
                </c:pt>
                <c:pt idx="182">
                  <c:v>11.383928571389401</c:v>
                </c:pt>
                <c:pt idx="183">
                  <c:v>13.3185349610857</c:v>
                </c:pt>
                <c:pt idx="184">
                  <c:v>16.353591159256599</c:v>
                </c:pt>
                <c:pt idx="185">
                  <c:v>15.948275862327501</c:v>
                </c:pt>
                <c:pt idx="186">
                  <c:v>18.4794086585364</c:v>
                </c:pt>
                <c:pt idx="187">
                  <c:v>19.351464435113101</c:v>
                </c:pt>
                <c:pt idx="188">
                  <c:v>19.250780437074301</c:v>
                </c:pt>
                <c:pt idx="189">
                  <c:v>21.554404144766401</c:v>
                </c:pt>
                <c:pt idx="190">
                  <c:v>23.2989690729441</c:v>
                </c:pt>
                <c:pt idx="191">
                  <c:v>23.814432990151701</c:v>
                </c:pt>
                <c:pt idx="192">
                  <c:v>25.670103093182</c:v>
                </c:pt>
                <c:pt idx="193">
                  <c:v>25.304878049125499</c:v>
                </c:pt>
                <c:pt idx="194">
                  <c:v>27.254509017951701</c:v>
                </c:pt>
                <c:pt idx="195">
                  <c:v>28.011753183352301</c:v>
                </c:pt>
                <c:pt idx="196">
                  <c:v>28.9648622982373</c:v>
                </c:pt>
                <c:pt idx="197">
                  <c:v>29.182156133168601</c:v>
                </c:pt>
                <c:pt idx="198">
                  <c:v>28.074866310600999</c:v>
                </c:pt>
                <c:pt idx="199">
                  <c:v>29.973707273969001</c:v>
                </c:pt>
                <c:pt idx="200">
                  <c:v>34.642233856383299</c:v>
                </c:pt>
                <c:pt idx="201">
                  <c:v>31.8840579719099</c:v>
                </c:pt>
                <c:pt idx="202">
                  <c:v>27.842809363873702</c:v>
                </c:pt>
                <c:pt idx="203">
                  <c:v>25.3955037468507</c:v>
                </c:pt>
                <c:pt idx="204">
                  <c:v>23.5438884331836</c:v>
                </c:pt>
                <c:pt idx="205">
                  <c:v>21.735604217469401</c:v>
                </c:pt>
                <c:pt idx="206">
                  <c:v>16.7716535436555</c:v>
                </c:pt>
                <c:pt idx="207">
                  <c:v>14.1545524101806</c:v>
                </c:pt>
                <c:pt idx="208">
                  <c:v>11.192930780594899</c:v>
                </c:pt>
                <c:pt idx="209">
                  <c:v>8.9928057558686199</c:v>
                </c:pt>
                <c:pt idx="210">
                  <c:v>4.1753653447972301</c:v>
                </c:pt>
                <c:pt idx="212">
                  <c:v>-4.4718081658633499</c:v>
                </c:pt>
                <c:pt idx="213">
                  <c:v>-5.6237879772900401</c:v>
                </c:pt>
                <c:pt idx="214">
                  <c:v>-4.8397645517503802</c:v>
                </c:pt>
                <c:pt idx="215">
                  <c:v>-6.1752988044349397</c:v>
                </c:pt>
                <c:pt idx="216">
                  <c:v>-8.5657370520554093</c:v>
                </c:pt>
                <c:pt idx="217">
                  <c:v>-10.7261825452875</c:v>
                </c:pt>
                <c:pt idx="218">
                  <c:v>-10.9238031020948</c:v>
                </c:pt>
                <c:pt idx="219">
                  <c:v>-10.5227882035703</c:v>
                </c:pt>
                <c:pt idx="220">
                  <c:v>-11.2582781456815</c:v>
                </c:pt>
                <c:pt idx="221">
                  <c:v>-11.287128712761501</c:v>
                </c:pt>
                <c:pt idx="222">
                  <c:v>-8.3500334005324603</c:v>
                </c:pt>
                <c:pt idx="223">
                  <c:v>-7.1476736350275001</c:v>
                </c:pt>
                <c:pt idx="224">
                  <c:v>-5.3595658068547198</c:v>
                </c:pt>
                <c:pt idx="225">
                  <c:v>-3.8356164381413298</c:v>
                </c:pt>
                <c:pt idx="226">
                  <c:v>-2.88659793779604</c:v>
                </c:pt>
                <c:pt idx="228">
                  <c:v>2.9774872916614701</c:v>
                </c:pt>
                <c:pt idx="229">
                  <c:v>6.8656716422426198</c:v>
                </c:pt>
                <c:pt idx="230">
                  <c:v>9.0840272520137404</c:v>
                </c:pt>
                <c:pt idx="231">
                  <c:v>8.3146067419124794</c:v>
                </c:pt>
                <c:pt idx="232">
                  <c:v>9.6268656719512204</c:v>
                </c:pt>
                <c:pt idx="233">
                  <c:v>9.9702380944752296</c:v>
                </c:pt>
                <c:pt idx="234">
                  <c:v>9.4023323618101102</c:v>
                </c:pt>
                <c:pt idx="235">
                  <c:v>9.6586782862638696</c:v>
                </c:pt>
                <c:pt idx="236">
                  <c:v>9.6057347662927004</c:v>
                </c:pt>
                <c:pt idx="237">
                  <c:v>8.5470085469382209</c:v>
                </c:pt>
                <c:pt idx="238">
                  <c:v>7.8556263265188502</c:v>
                </c:pt>
                <c:pt idx="239">
                  <c:v>7.8556263265188502</c:v>
                </c:pt>
                <c:pt idx="240">
                  <c:v>5.8533145275651801</c:v>
                </c:pt>
                <c:pt idx="241">
                  <c:v>3.2122905022575501</c:v>
                </c:pt>
                <c:pt idx="242">
                  <c:v>2.9146426096799698</c:v>
                </c:pt>
                <c:pt idx="243">
                  <c:v>2.8354080218115301</c:v>
                </c:pt>
                <c:pt idx="244">
                  <c:v>1.56569094596299</c:v>
                </c:pt>
                <c:pt idx="245">
                  <c:v>2.1650879567809298</c:v>
                </c:pt>
                <c:pt idx="246">
                  <c:v>1.5323117918840301</c:v>
                </c:pt>
                <c:pt idx="247">
                  <c:v>1.258278145612</c:v>
                </c:pt>
                <c:pt idx="248">
                  <c:v>1.50425114498277</c:v>
                </c:pt>
                <c:pt idx="249">
                  <c:v>3.0839895014669998</c:v>
                </c:pt>
                <c:pt idx="250">
                  <c:v>3.0839895014669998</c:v>
                </c:pt>
                <c:pt idx="251">
                  <c:v>1.5091863521483</c:v>
                </c:pt>
                <c:pt idx="252">
                  <c:v>2.1985343104899799</c:v>
                </c:pt>
                <c:pt idx="253">
                  <c:v>2.8416779435414701</c:v>
                </c:pt>
                <c:pt idx="254">
                  <c:v>3.43897505055453</c:v>
                </c:pt>
                <c:pt idx="255">
                  <c:v>4.7074646939141003</c:v>
                </c:pt>
                <c:pt idx="256">
                  <c:v>4.9597855232355004</c:v>
                </c:pt>
                <c:pt idx="257">
                  <c:v>5.5629139073188698</c:v>
                </c:pt>
                <c:pt idx="258">
                  <c:v>7.0209973757975002</c:v>
                </c:pt>
                <c:pt idx="259">
                  <c:v>8.7638979726083299</c:v>
                </c:pt>
                <c:pt idx="260">
                  <c:v>8.0541237110628803</c:v>
                </c:pt>
                <c:pt idx="261">
                  <c:v>7.3201782305550003</c:v>
                </c:pt>
                <c:pt idx="262">
                  <c:v>8.2113303630692194</c:v>
                </c:pt>
                <c:pt idx="263">
                  <c:v>11.700064640722401</c:v>
                </c:pt>
                <c:pt idx="264">
                  <c:v>11.734028682717</c:v>
                </c:pt>
                <c:pt idx="265">
                  <c:v>12.105263157967499</c:v>
                </c:pt>
                <c:pt idx="266">
                  <c:v>12.3207301171952</c:v>
                </c:pt>
                <c:pt idx="267">
                  <c:v>11.239563262455</c:v>
                </c:pt>
                <c:pt idx="268">
                  <c:v>12.7075351207796</c:v>
                </c:pt>
                <c:pt idx="269">
                  <c:v>11.8569636141138</c:v>
                </c:pt>
                <c:pt idx="270">
                  <c:v>11.587982832463201</c:v>
                </c:pt>
                <c:pt idx="271">
                  <c:v>10.2826217684723</c:v>
                </c:pt>
                <c:pt idx="272">
                  <c:v>10.733452594151901</c:v>
                </c:pt>
                <c:pt idx="273">
                  <c:v>11.2099644126806</c:v>
                </c:pt>
                <c:pt idx="274">
                  <c:v>11.6470588230577</c:v>
                </c:pt>
                <c:pt idx="275">
                  <c:v>9.0856481485934601</c:v>
                </c:pt>
                <c:pt idx="276">
                  <c:v>10.735122520516599</c:v>
                </c:pt>
                <c:pt idx="277">
                  <c:v>13.321596243851101</c:v>
                </c:pt>
                <c:pt idx="278">
                  <c:v>12.5943122461762</c:v>
                </c:pt>
                <c:pt idx="279">
                  <c:v>13.8568129335506</c:v>
                </c:pt>
                <c:pt idx="280">
                  <c:v>13.314447592159</c:v>
                </c:pt>
                <c:pt idx="281">
                  <c:v>13.7408861466104</c:v>
                </c:pt>
                <c:pt idx="282">
                  <c:v>13.4615384612277</c:v>
                </c:pt>
                <c:pt idx="283">
                  <c:v>14.340239912397699</c:v>
                </c:pt>
                <c:pt idx="284">
                  <c:v>13.408723748122201</c:v>
                </c:pt>
                <c:pt idx="285">
                  <c:v>13.333333333445401</c:v>
                </c:pt>
                <c:pt idx="286">
                  <c:v>12.4341412013053</c:v>
                </c:pt>
                <c:pt idx="287">
                  <c:v>12.7320954905713</c:v>
                </c:pt>
                <c:pt idx="288">
                  <c:v>11.6965226553714</c:v>
                </c:pt>
                <c:pt idx="289">
                  <c:v>9.5805282237608296</c:v>
                </c:pt>
                <c:pt idx="290">
                  <c:v>8.8144329896167708</c:v>
                </c:pt>
                <c:pt idx="291">
                  <c:v>7.50507099349886</c:v>
                </c:pt>
                <c:pt idx="292">
                  <c:v>6.7000000000493598</c:v>
                </c:pt>
                <c:pt idx="293">
                  <c:v>7.0512820510429997</c:v>
                </c:pt>
                <c:pt idx="294">
                  <c:v>6.9249394675928997</c:v>
                </c:pt>
                <c:pt idx="295">
                  <c:v>7.4868860275164701</c:v>
                </c:pt>
                <c:pt idx="296">
                  <c:v>7.26495726491678</c:v>
                </c:pt>
                <c:pt idx="297">
                  <c:v>6.72941176446911</c:v>
                </c:pt>
                <c:pt idx="298">
                  <c:v>7.3570759141362796</c:v>
                </c:pt>
                <c:pt idx="299">
                  <c:v>8.04705882346056</c:v>
                </c:pt>
                <c:pt idx="300">
                  <c:v>7.8301886793504396</c:v>
                </c:pt>
                <c:pt idx="301">
                  <c:v>9.1682419662414105</c:v>
                </c:pt>
                <c:pt idx="302">
                  <c:v>9.8531501656407503</c:v>
                </c:pt>
                <c:pt idx="303">
                  <c:v>10.7075471701163</c:v>
                </c:pt>
                <c:pt idx="304">
                  <c:v>12.792877225808301</c:v>
                </c:pt>
                <c:pt idx="305">
                  <c:v>13.403961308560699</c:v>
                </c:pt>
                <c:pt idx="306">
                  <c:v>13.1793478259609</c:v>
                </c:pt>
                <c:pt idx="307">
                  <c:v>12.511091393246801</c:v>
                </c:pt>
                <c:pt idx="308">
                  <c:v>13.280212483029899</c:v>
                </c:pt>
                <c:pt idx="309">
                  <c:v>13.624338624682901</c:v>
                </c:pt>
                <c:pt idx="310">
                  <c:v>13.0947184631822</c:v>
                </c:pt>
                <c:pt idx="311">
                  <c:v>12.4564459930585</c:v>
                </c:pt>
                <c:pt idx="312">
                  <c:v>13.779527559237801</c:v>
                </c:pt>
                <c:pt idx="313">
                  <c:v>12.1645021641996</c:v>
                </c:pt>
                <c:pt idx="314">
                  <c:v>11.1254851232412</c:v>
                </c:pt>
                <c:pt idx="315">
                  <c:v>10.012782275281801</c:v>
                </c:pt>
                <c:pt idx="316">
                  <c:v>7.8520980477327802</c:v>
                </c:pt>
                <c:pt idx="317">
                  <c:v>7.6766856213572696</c:v>
                </c:pt>
                <c:pt idx="318">
                  <c:v>8.1232492997104604</c:v>
                </c:pt>
                <c:pt idx="319">
                  <c:v>6.74290220815453</c:v>
                </c:pt>
                <c:pt idx="320">
                  <c:v>6.3305978899816298</c:v>
                </c:pt>
                <c:pt idx="321">
                  <c:v>6.1311602637175504</c:v>
                </c:pt>
                <c:pt idx="322">
                  <c:v>6.0594365112951696</c:v>
                </c:pt>
                <c:pt idx="323">
                  <c:v>5.1897753679560896</c:v>
                </c:pt>
                <c:pt idx="324">
                  <c:v>4.4213763937718902</c:v>
                </c:pt>
                <c:pt idx="325">
                  <c:v>4.2840602085942896</c:v>
                </c:pt>
                <c:pt idx="326">
                  <c:v>5.0446255332733996</c:v>
                </c:pt>
                <c:pt idx="327">
                  <c:v>6.2742060415841303</c:v>
                </c:pt>
                <c:pt idx="328">
                  <c:v>6.7411402155621998</c:v>
                </c:pt>
                <c:pt idx="329">
                  <c:v>5.5827989438878802</c:v>
                </c:pt>
                <c:pt idx="330">
                  <c:v>5.1443375276674601</c:v>
                </c:pt>
                <c:pt idx="331">
                  <c:v>5.4673069819966704</c:v>
                </c:pt>
                <c:pt idx="332">
                  <c:v>5.0716648290431001</c:v>
                </c:pt>
                <c:pt idx="333">
                  <c:v>5.5575868372930799</c:v>
                </c:pt>
                <c:pt idx="334">
                  <c:v>5.8951965063173803</c:v>
                </c:pt>
                <c:pt idx="335">
                  <c:v>7.1428571426637797</c:v>
                </c:pt>
                <c:pt idx="336">
                  <c:v>6.9587628865191897</c:v>
                </c:pt>
                <c:pt idx="337">
                  <c:v>8.2161361953541405</c:v>
                </c:pt>
                <c:pt idx="338">
                  <c:v>8.8659032138179708</c:v>
                </c:pt>
                <c:pt idx="339">
                  <c:v>8.2361516037502103</c:v>
                </c:pt>
                <c:pt idx="340">
                  <c:v>8.5167809455193293</c:v>
                </c:pt>
                <c:pt idx="341">
                  <c:v>8.5744908895157597</c:v>
                </c:pt>
                <c:pt idx="342">
                  <c:v>8.6237240410200204</c:v>
                </c:pt>
                <c:pt idx="343">
                  <c:v>8.72154115596277</c:v>
                </c:pt>
                <c:pt idx="344">
                  <c:v>9.2339979015090705</c:v>
                </c:pt>
                <c:pt idx="345">
                  <c:v>9.5947350189028509</c:v>
                </c:pt>
                <c:pt idx="346">
                  <c:v>9.8281786941925606</c:v>
                </c:pt>
                <c:pt idx="347">
                  <c:v>9.2096219931846903</c:v>
                </c:pt>
                <c:pt idx="348">
                  <c:v>9.3975903613865306</c:v>
                </c:pt>
                <c:pt idx="349">
                  <c:v>8.3789329687174394</c:v>
                </c:pt>
                <c:pt idx="350">
                  <c:v>7.5330844930225096</c:v>
                </c:pt>
                <c:pt idx="351">
                  <c:v>7.4747474746924496</c:v>
                </c:pt>
                <c:pt idx="352">
                  <c:v>7.9813767874235904</c:v>
                </c:pt>
                <c:pt idx="353">
                  <c:v>8.6870681142912893</c:v>
                </c:pt>
                <c:pt idx="354">
                  <c:v>8.3603370057308997</c:v>
                </c:pt>
                <c:pt idx="355">
                  <c:v>9.5360824740419208</c:v>
                </c:pt>
                <c:pt idx="356">
                  <c:v>10.1825168108135</c:v>
                </c:pt>
                <c:pt idx="357">
                  <c:v>9.4816687737935705</c:v>
                </c:pt>
                <c:pt idx="358">
                  <c:v>9.1051314141992492</c:v>
                </c:pt>
                <c:pt idx="359">
                  <c:v>9.3140339837993498</c:v>
                </c:pt>
                <c:pt idx="360">
                  <c:v>9.4398993078243407</c:v>
                </c:pt>
                <c:pt idx="361">
                  <c:v>9.1827074786125706</c:v>
                </c:pt>
                <c:pt idx="362">
                  <c:v>9.7507100030457394</c:v>
                </c:pt>
                <c:pt idx="363">
                  <c:v>10.4010025063782</c:v>
                </c:pt>
                <c:pt idx="364">
                  <c:v>9.6704650447966003</c:v>
                </c:pt>
                <c:pt idx="365">
                  <c:v>9.3551316986968196</c:v>
                </c:pt>
                <c:pt idx="366">
                  <c:v>9.8086124400591395</c:v>
                </c:pt>
                <c:pt idx="367">
                  <c:v>8.6764705884083799</c:v>
                </c:pt>
                <c:pt idx="368">
                  <c:v>8.1952920660405209</c:v>
                </c:pt>
                <c:pt idx="369">
                  <c:v>9.7575057736711592</c:v>
                </c:pt>
                <c:pt idx="370">
                  <c:v>9.6864487256944898</c:v>
                </c:pt>
                <c:pt idx="371">
                  <c:v>8.7862272001862003</c:v>
                </c:pt>
                <c:pt idx="372">
                  <c:v>8.0065286332906407</c:v>
                </c:pt>
                <c:pt idx="373">
                  <c:v>8.5684123082397097</c:v>
                </c:pt>
                <c:pt idx="374">
                  <c:v>8.6611136554679806</c:v>
                </c:pt>
                <c:pt idx="375">
                  <c:v>7.8887627694347104</c:v>
                </c:pt>
                <c:pt idx="376">
                  <c:v>8.0464176952878592</c:v>
                </c:pt>
                <c:pt idx="377">
                  <c:v>7.1511462123551199</c:v>
                </c:pt>
                <c:pt idx="378">
                  <c:v>6.6403141429364103</c:v>
                </c:pt>
                <c:pt idx="379">
                  <c:v>7.2088029622091003</c:v>
                </c:pt>
                <c:pt idx="380">
                  <c:v>7.6255225246633502</c:v>
                </c:pt>
                <c:pt idx="381">
                  <c:v>5.38922155680023</c:v>
                </c:pt>
                <c:pt idx="382">
                  <c:v>4.7619047619570702</c:v>
                </c:pt>
                <c:pt idx="383">
                  <c:v>5.4216867468941903</c:v>
                </c:pt>
                <c:pt idx="384">
                  <c:v>5.4545454544590202</c:v>
                </c:pt>
                <c:pt idx="385">
                  <c:v>6.0606060606653598</c:v>
                </c:pt>
                <c:pt idx="386">
                  <c:v>6.6265060240126896</c:v>
                </c:pt>
                <c:pt idx="387">
                  <c:v>7.7844311376617101</c:v>
                </c:pt>
                <c:pt idx="388">
                  <c:v>7.6923076922446896</c:v>
                </c:pt>
                <c:pt idx="389">
                  <c:v>8.8235294119961694</c:v>
                </c:pt>
                <c:pt idx="390">
                  <c:v>9.8837209304727303</c:v>
                </c:pt>
                <c:pt idx="391">
                  <c:v>9.1954022989480997</c:v>
                </c:pt>
                <c:pt idx="392">
                  <c:v>8.5227272726855592</c:v>
                </c:pt>
                <c:pt idx="393">
                  <c:v>10.7954545454367</c:v>
                </c:pt>
                <c:pt idx="394">
                  <c:v>12.5000000001311</c:v>
                </c:pt>
                <c:pt idx="395">
                  <c:v>13.7142857141486</c:v>
                </c:pt>
                <c:pt idx="396">
                  <c:v>16.0919540231592</c:v>
                </c:pt>
                <c:pt idx="397">
                  <c:v>15.428571428582</c:v>
                </c:pt>
                <c:pt idx="398">
                  <c:v>13.559322033761299</c:v>
                </c:pt>
                <c:pt idx="399">
                  <c:v>12.222222222347501</c:v>
                </c:pt>
                <c:pt idx="400">
                  <c:v>12.087912088034599</c:v>
                </c:pt>
                <c:pt idx="401">
                  <c:v>12.9729729728368</c:v>
                </c:pt>
                <c:pt idx="402">
                  <c:v>13.2275132275042</c:v>
                </c:pt>
                <c:pt idx="403">
                  <c:v>14.210526315806099</c:v>
                </c:pt>
                <c:pt idx="404">
                  <c:v>15.706806282893201</c:v>
                </c:pt>
                <c:pt idx="405">
                  <c:v>14.358974359127201</c:v>
                </c:pt>
                <c:pt idx="406">
                  <c:v>13.636363636374201</c:v>
                </c:pt>
                <c:pt idx="407">
                  <c:v>13.065326633302099</c:v>
                </c:pt>
                <c:pt idx="408">
                  <c:v>12.8712871286021</c:v>
                </c:pt>
                <c:pt idx="409">
                  <c:v>13.366336633671301</c:v>
                </c:pt>
                <c:pt idx="410">
                  <c:v>13.9303482588503</c:v>
                </c:pt>
                <c:pt idx="411">
                  <c:v>14.3564356435813</c:v>
                </c:pt>
                <c:pt idx="412">
                  <c:v>14.7058823528481</c:v>
                </c:pt>
                <c:pt idx="413">
                  <c:v>12.9186602870993</c:v>
                </c:pt>
                <c:pt idx="414">
                  <c:v>13.08411214943</c:v>
                </c:pt>
                <c:pt idx="415">
                  <c:v>11.520737327192901</c:v>
                </c:pt>
                <c:pt idx="416">
                  <c:v>9.9547511311064891</c:v>
                </c:pt>
                <c:pt idx="417">
                  <c:v>9.4170403587286202</c:v>
                </c:pt>
                <c:pt idx="418">
                  <c:v>8.4444444444198403</c:v>
                </c:pt>
                <c:pt idx="419">
                  <c:v>7.9999999998687796</c:v>
                </c:pt>
                <c:pt idx="420">
                  <c:v>5.7017543859214204</c:v>
                </c:pt>
                <c:pt idx="421">
                  <c:v>5.2401746723351401</c:v>
                </c:pt>
                <c:pt idx="422">
                  <c:v>6.1135371177579003</c:v>
                </c:pt>
                <c:pt idx="423">
                  <c:v>6.0606060604607999</c:v>
                </c:pt>
                <c:pt idx="424">
                  <c:v>5.1282051282556802</c:v>
                </c:pt>
                <c:pt idx="425">
                  <c:v>5.9322033898884801</c:v>
                </c:pt>
                <c:pt idx="426">
                  <c:v>4.5454545454025501</c:v>
                </c:pt>
                <c:pt idx="427">
                  <c:v>5.78512396699728</c:v>
                </c:pt>
                <c:pt idx="428">
                  <c:v>6.5843621399864496</c:v>
                </c:pt>
                <c:pt idx="429">
                  <c:v>7.3770491803976199</c:v>
                </c:pt>
                <c:pt idx="430">
                  <c:v>8.6065573770360206</c:v>
                </c:pt>
                <c:pt idx="431">
                  <c:v>8.6419753086372708</c:v>
                </c:pt>
                <c:pt idx="432">
                  <c:v>9.1286307054903002</c:v>
                </c:pt>
                <c:pt idx="433">
                  <c:v>9.9585062241712503</c:v>
                </c:pt>
                <c:pt idx="434">
                  <c:v>9.8765432099796495</c:v>
                </c:pt>
                <c:pt idx="435">
                  <c:v>9.7959183674483992</c:v>
                </c:pt>
                <c:pt idx="436">
                  <c:v>10.569105690968501</c:v>
                </c:pt>
                <c:pt idx="437">
                  <c:v>10.800000000007399</c:v>
                </c:pt>
                <c:pt idx="438">
                  <c:v>11.067193676000301</c:v>
                </c:pt>
                <c:pt idx="439">
                  <c:v>10.937499999918399</c:v>
                </c:pt>
                <c:pt idx="440">
                  <c:v>11.196911196931801</c:v>
                </c:pt>
                <c:pt idx="441">
                  <c:v>10.305343511277</c:v>
                </c:pt>
                <c:pt idx="442">
                  <c:v>9.8113207546368297</c:v>
                </c:pt>
                <c:pt idx="443">
                  <c:v>9.4696969697089006</c:v>
                </c:pt>
                <c:pt idx="444">
                  <c:v>9.88593155885534</c:v>
                </c:pt>
                <c:pt idx="445">
                  <c:v>9.8113207546368297</c:v>
                </c:pt>
                <c:pt idx="446">
                  <c:v>9.7378277152755697</c:v>
                </c:pt>
                <c:pt idx="447">
                  <c:v>9.6654275092133606</c:v>
                </c:pt>
                <c:pt idx="448">
                  <c:v>10.294117647163599</c:v>
                </c:pt>
                <c:pt idx="449">
                  <c:v>10.469314079435</c:v>
                </c:pt>
                <c:pt idx="450">
                  <c:v>11.387900355810499</c:v>
                </c:pt>
                <c:pt idx="451">
                  <c:v>10.915492957771599</c:v>
                </c:pt>
                <c:pt idx="452">
                  <c:v>10.0694444444611</c:v>
                </c:pt>
                <c:pt idx="453">
                  <c:v>10.380622837477899</c:v>
                </c:pt>
                <c:pt idx="454">
                  <c:v>10.3092783506217</c:v>
                </c:pt>
                <c:pt idx="455">
                  <c:v>9.6885813149794195</c:v>
                </c:pt>
                <c:pt idx="456">
                  <c:v>8.9965397924808705</c:v>
                </c:pt>
                <c:pt idx="457">
                  <c:v>8.5910652921054709</c:v>
                </c:pt>
                <c:pt idx="458">
                  <c:v>8.8737201366096006</c:v>
                </c:pt>
                <c:pt idx="459">
                  <c:v>9.830508474598</c:v>
                </c:pt>
                <c:pt idx="460">
                  <c:v>9.3333333332656601</c:v>
                </c:pt>
                <c:pt idx="461">
                  <c:v>8.8235294117691208</c:v>
                </c:pt>
                <c:pt idx="462">
                  <c:v>8.3067092651078998</c:v>
                </c:pt>
                <c:pt idx="463">
                  <c:v>8.8888888888270792</c:v>
                </c:pt>
                <c:pt idx="464">
                  <c:v>8.5173501577365194</c:v>
                </c:pt>
                <c:pt idx="465">
                  <c:v>8.4639498432674305</c:v>
                </c:pt>
                <c:pt idx="466">
                  <c:v>8.7227414329595891</c:v>
                </c:pt>
                <c:pt idx="467">
                  <c:v>10.410094637249699</c:v>
                </c:pt>
                <c:pt idx="468">
                  <c:v>11.1111111111437</c:v>
                </c:pt>
                <c:pt idx="469">
                  <c:v>10.759493670995999</c:v>
                </c:pt>
                <c:pt idx="470">
                  <c:v>10.0313479623321</c:v>
                </c:pt>
                <c:pt idx="471">
                  <c:v>9.2592592593515697</c:v>
                </c:pt>
                <c:pt idx="472">
                  <c:v>7.3170731708037602</c:v>
                </c:pt>
                <c:pt idx="473">
                  <c:v>6.6066066065275804</c:v>
                </c:pt>
                <c:pt idx="474">
                  <c:v>5.6047197641370499</c:v>
                </c:pt>
                <c:pt idx="475">
                  <c:v>4.6647230321170099</c:v>
                </c:pt>
                <c:pt idx="476">
                  <c:v>4.9418604650956004</c:v>
                </c:pt>
                <c:pt idx="477">
                  <c:v>5.4913294797533796</c:v>
                </c:pt>
                <c:pt idx="478">
                  <c:v>4.8710601719019797</c:v>
                </c:pt>
                <c:pt idx="479">
                  <c:v>6.28571428564047</c:v>
                </c:pt>
                <c:pt idx="480">
                  <c:v>9.7142857142435304</c:v>
                </c:pt>
                <c:pt idx="481">
                  <c:v>9.1428571428096905</c:v>
                </c:pt>
                <c:pt idx="482">
                  <c:v>8.2621082621239808</c:v>
                </c:pt>
                <c:pt idx="483">
                  <c:v>8.1920903953594593</c:v>
                </c:pt>
                <c:pt idx="484">
                  <c:v>10.5113636362635</c:v>
                </c:pt>
                <c:pt idx="485">
                  <c:v>12.3943661971739</c:v>
                </c:pt>
                <c:pt idx="486">
                  <c:v>14.804469273683299</c:v>
                </c:pt>
                <c:pt idx="487">
                  <c:v>15.041782729821501</c:v>
                </c:pt>
                <c:pt idx="488">
                  <c:v>16.343490304674098</c:v>
                </c:pt>
                <c:pt idx="489">
                  <c:v>18.6301369862252</c:v>
                </c:pt>
                <c:pt idx="490">
                  <c:v>19.6721311476133</c:v>
                </c:pt>
                <c:pt idx="491">
                  <c:v>15.3225806452513</c:v>
                </c:pt>
                <c:pt idx="492">
                  <c:v>9.37499999996996</c:v>
                </c:pt>
                <c:pt idx="493">
                  <c:v>8.6387434555204603</c:v>
                </c:pt>
                <c:pt idx="494">
                  <c:v>8.9473684210181403</c:v>
                </c:pt>
                <c:pt idx="495">
                  <c:v>8.3550913838975394</c:v>
                </c:pt>
                <c:pt idx="496">
                  <c:v>7.7120822622885497</c:v>
                </c:pt>
                <c:pt idx="497">
                  <c:v>5.2631578947307496</c:v>
                </c:pt>
                <c:pt idx="498">
                  <c:v>3.1630170316042299</c:v>
                </c:pt>
                <c:pt idx="499">
                  <c:v>3.1476997578432702</c:v>
                </c:pt>
                <c:pt idx="500">
                  <c:v>2.1428571429332499</c:v>
                </c:pt>
                <c:pt idx="501">
                  <c:v>0.92378752887771098</c:v>
                </c:pt>
                <c:pt idx="503">
                  <c:v>0.46620046609719901</c:v>
                </c:pt>
                <c:pt idx="504">
                  <c:v>2.6190476190186001</c:v>
                </c:pt>
                <c:pt idx="505">
                  <c:v>3.6144578313038802</c:v>
                </c:pt>
                <c:pt idx="506">
                  <c:v>4.8309178744445704</c:v>
                </c:pt>
                <c:pt idx="507">
                  <c:v>5.5421686746955698</c:v>
                </c:pt>
                <c:pt idx="508">
                  <c:v>5.0119331742161899</c:v>
                </c:pt>
                <c:pt idx="509">
                  <c:v>5.2380952381470296</c:v>
                </c:pt>
                <c:pt idx="510">
                  <c:v>4.9528301886733299</c:v>
                </c:pt>
                <c:pt idx="511">
                  <c:v>3.9906103286232399</c:v>
                </c:pt>
                <c:pt idx="512">
                  <c:v>3.4965034964816999</c:v>
                </c:pt>
                <c:pt idx="513">
                  <c:v>2.7459954233685</c:v>
                </c:pt>
                <c:pt idx="514">
                  <c:v>2.73972602742325</c:v>
                </c:pt>
                <c:pt idx="515">
                  <c:v>3.4802784223626899</c:v>
                </c:pt>
                <c:pt idx="516">
                  <c:v>3.2482598608219</c:v>
                </c:pt>
                <c:pt idx="517">
                  <c:v>3.0232558139290302</c:v>
                </c:pt>
                <c:pt idx="518">
                  <c:v>2.5345622119526698</c:v>
                </c:pt>
                <c:pt idx="519">
                  <c:v>2.2831050228527299</c:v>
                </c:pt>
                <c:pt idx="520">
                  <c:v>2.49999999997116</c:v>
                </c:pt>
                <c:pt idx="521">
                  <c:v>3.39366515835074</c:v>
                </c:pt>
                <c:pt idx="522">
                  <c:v>4.0449438202645398</c:v>
                </c:pt>
                <c:pt idx="523">
                  <c:v>5.1918735891640901</c:v>
                </c:pt>
                <c:pt idx="524">
                  <c:v>4.7297297297220204</c:v>
                </c:pt>
                <c:pt idx="525">
                  <c:v>4.23162583517923</c:v>
                </c:pt>
                <c:pt idx="526">
                  <c:v>4.8888888888314899</c:v>
                </c:pt>
                <c:pt idx="527">
                  <c:v>5.1569506726420196</c:v>
                </c:pt>
                <c:pt idx="528">
                  <c:v>4.9438202247677996</c:v>
                </c:pt>
                <c:pt idx="529">
                  <c:v>5.1918735891640901</c:v>
                </c:pt>
                <c:pt idx="530">
                  <c:v>5.1685393258417598</c:v>
                </c:pt>
                <c:pt idx="531">
                  <c:v>4.68749999999193</c:v>
                </c:pt>
                <c:pt idx="532">
                  <c:v>4.6563192904597601</c:v>
                </c:pt>
                <c:pt idx="533">
                  <c:v>4.1575492341250602</c:v>
                </c:pt>
                <c:pt idx="534">
                  <c:v>3.88768898481838</c:v>
                </c:pt>
                <c:pt idx="535">
                  <c:v>3.8626609442442499</c:v>
                </c:pt>
                <c:pt idx="536">
                  <c:v>4.3010752687585398</c:v>
                </c:pt>
                <c:pt idx="537">
                  <c:v>4.0598290598198004</c:v>
                </c:pt>
                <c:pt idx="538">
                  <c:v>3.60169491524056</c:v>
                </c:pt>
                <c:pt idx="539">
                  <c:v>3.1982942430510701</c:v>
                </c:pt>
                <c:pt idx="540">
                  <c:v>3.4261241969355001</c:v>
                </c:pt>
                <c:pt idx="541">
                  <c:v>3.8626609442442499</c:v>
                </c:pt>
                <c:pt idx="542">
                  <c:v>4.0598290598198004</c:v>
                </c:pt>
                <c:pt idx="543">
                  <c:v>5.1172707888620499</c:v>
                </c:pt>
                <c:pt idx="544">
                  <c:v>4.66101694919809</c:v>
                </c:pt>
                <c:pt idx="545">
                  <c:v>4.41176470587666</c:v>
                </c:pt>
                <c:pt idx="546">
                  <c:v>4.1580041580460199</c:v>
                </c:pt>
                <c:pt idx="547">
                  <c:v>3.0991735537008802</c:v>
                </c:pt>
                <c:pt idx="548">
                  <c:v>2.8865979381731299</c:v>
                </c:pt>
                <c:pt idx="549">
                  <c:v>3.2854209445912002</c:v>
                </c:pt>
                <c:pt idx="550">
                  <c:v>3.0674846625598899</c:v>
                </c:pt>
                <c:pt idx="551">
                  <c:v>3.7190082644029498</c:v>
                </c:pt>
                <c:pt idx="552">
                  <c:v>4.3478260869523604</c:v>
                </c:pt>
                <c:pt idx="553">
                  <c:v>4.1322314049027398</c:v>
                </c:pt>
                <c:pt idx="554">
                  <c:v>3.4907597535807802</c:v>
                </c:pt>
                <c:pt idx="555">
                  <c:v>2.2312373224903399</c:v>
                </c:pt>
                <c:pt idx="556">
                  <c:v>2.8340080970990802</c:v>
                </c:pt>
                <c:pt idx="557">
                  <c:v>3.01810865189446</c:v>
                </c:pt>
                <c:pt idx="558">
                  <c:v>3.1936127744819802</c:v>
                </c:pt>
                <c:pt idx="559">
                  <c:v>4.6092184368722702</c:v>
                </c:pt>
                <c:pt idx="560">
                  <c:v>4.8096192385236503</c:v>
                </c:pt>
                <c:pt idx="561">
                  <c:v>4.5725646123242099</c:v>
                </c:pt>
                <c:pt idx="562">
                  <c:v>4.1666666667544003</c:v>
                </c:pt>
                <c:pt idx="563">
                  <c:v>3.7848605578531198</c:v>
                </c:pt>
                <c:pt idx="564">
                  <c:v>4.3650793651233197</c:v>
                </c:pt>
                <c:pt idx="565">
                  <c:v>4.1666666667544003</c:v>
                </c:pt>
                <c:pt idx="566">
                  <c:v>4.1666666667544003</c:v>
                </c:pt>
                <c:pt idx="567">
                  <c:v>4.96031746032165</c:v>
                </c:pt>
                <c:pt idx="568">
                  <c:v>3.7401574803069102</c:v>
                </c:pt>
                <c:pt idx="569">
                  <c:v>3.3203124999878599</c:v>
                </c:pt>
                <c:pt idx="570">
                  <c:v>4.0618955512507</c:v>
                </c:pt>
                <c:pt idx="571">
                  <c:v>3.44827586210249</c:v>
                </c:pt>
                <c:pt idx="572">
                  <c:v>3.6328871892820902</c:v>
                </c:pt>
                <c:pt idx="573">
                  <c:v>4.1825095057437798</c:v>
                </c:pt>
                <c:pt idx="574">
                  <c:v>5.33333333329466</c:v>
                </c:pt>
                <c:pt idx="575">
                  <c:v>5.56621880989975</c:v>
                </c:pt>
                <c:pt idx="576">
                  <c:v>4.3726235741428097</c:v>
                </c:pt>
                <c:pt idx="577">
                  <c:v>4.5714285713828602</c:v>
                </c:pt>
                <c:pt idx="578">
                  <c:v>4.5714285713828602</c:v>
                </c:pt>
                <c:pt idx="579">
                  <c:v>4.65282521329934</c:v>
                </c:pt>
                <c:pt idx="580">
                  <c:v>5.9254062156599003</c:v>
                </c:pt>
                <c:pt idx="581">
                  <c:v>7.2691458436318204</c:v>
                </c:pt>
                <c:pt idx="582">
                  <c:v>6.3321983068074497</c:v>
                </c:pt>
                <c:pt idx="583">
                  <c:v>5.9383753501118699</c:v>
                </c:pt>
                <c:pt idx="584">
                  <c:v>6.39864802006164</c:v>
                </c:pt>
                <c:pt idx="585">
                  <c:v>6.9174385082068897</c:v>
                </c:pt>
                <c:pt idx="586">
                  <c:v>5.9507347242620403</c:v>
                </c:pt>
                <c:pt idx="587">
                  <c:v>6.5286478228082601</c:v>
                </c:pt>
                <c:pt idx="588">
                  <c:v>6.7226890756302602</c:v>
                </c:pt>
                <c:pt idx="589">
                  <c:v>7.5630252100840503</c:v>
                </c:pt>
                <c:pt idx="590">
                  <c:v>6.7226890756302602</c:v>
                </c:pt>
                <c:pt idx="591">
                  <c:v>6.6666666666666696</c:v>
                </c:pt>
                <c:pt idx="592">
                  <c:v>6.6115702479338898</c:v>
                </c:pt>
                <c:pt idx="593">
                  <c:v>5.6910569105691202</c:v>
                </c:pt>
                <c:pt idx="594">
                  <c:v>6.4516129032258096</c:v>
                </c:pt>
                <c:pt idx="595">
                  <c:v>7.2580645161290303</c:v>
                </c:pt>
                <c:pt idx="596">
                  <c:v>6.4000000000000101</c:v>
                </c:pt>
                <c:pt idx="597">
                  <c:v>5.5118110236220597</c:v>
                </c:pt>
                <c:pt idx="598">
                  <c:v>5.5118110236220597</c:v>
                </c:pt>
                <c:pt idx="599">
                  <c:v>5.5118110236220597</c:v>
                </c:pt>
                <c:pt idx="600">
                  <c:v>5.5118110236220597</c:v>
                </c:pt>
                <c:pt idx="601">
                  <c:v>5.46875</c:v>
                </c:pt>
                <c:pt idx="602">
                  <c:v>7.8740157480314998</c:v>
                </c:pt>
                <c:pt idx="603">
                  <c:v>7.8124999999999796</c:v>
                </c:pt>
                <c:pt idx="604">
                  <c:v>7.75193798449612</c:v>
                </c:pt>
                <c:pt idx="605">
                  <c:v>7.6923076923076703</c:v>
                </c:pt>
                <c:pt idx="606">
                  <c:v>8.3333333333333197</c:v>
                </c:pt>
                <c:pt idx="607">
                  <c:v>9.0225563909774404</c:v>
                </c:pt>
                <c:pt idx="608">
                  <c:v>9.77443609022556</c:v>
                </c:pt>
                <c:pt idx="609">
                  <c:v>10.4477611940298</c:v>
                </c:pt>
                <c:pt idx="610">
                  <c:v>10.4477611940298</c:v>
                </c:pt>
                <c:pt idx="611">
                  <c:v>9.7014925373134098</c:v>
                </c:pt>
                <c:pt idx="612">
                  <c:v>10.4477611940298</c:v>
                </c:pt>
                <c:pt idx="613">
                  <c:v>9.6296296296296209</c:v>
                </c:pt>
                <c:pt idx="614">
                  <c:v>8.0291970802919597</c:v>
                </c:pt>
                <c:pt idx="615">
                  <c:v>8.6956521739130608</c:v>
                </c:pt>
                <c:pt idx="616">
                  <c:v>8.6330935251798806</c:v>
                </c:pt>
                <c:pt idx="617">
                  <c:v>9.2857142857143007</c:v>
                </c:pt>
                <c:pt idx="618">
                  <c:v>11.888111888111901</c:v>
                </c:pt>
                <c:pt idx="619">
                  <c:v>11.7241379310345</c:v>
                </c:pt>
                <c:pt idx="620">
                  <c:v>11.643835616438301</c:v>
                </c:pt>
                <c:pt idx="621">
                  <c:v>11.4864864864865</c:v>
                </c:pt>
                <c:pt idx="622">
                  <c:v>13.5135135135135</c:v>
                </c:pt>
                <c:pt idx="623">
                  <c:v>14.965986394557801</c:v>
                </c:pt>
                <c:pt idx="624">
                  <c:v>16.2162162162162</c:v>
                </c:pt>
                <c:pt idx="625">
                  <c:v>14.8648648648649</c:v>
                </c:pt>
                <c:pt idx="626">
                  <c:v>14.8648648648649</c:v>
                </c:pt>
                <c:pt idx="627">
                  <c:v>13.3333333333333</c:v>
                </c:pt>
                <c:pt idx="628">
                  <c:v>13.9072847682119</c:v>
                </c:pt>
                <c:pt idx="629">
                  <c:v>13.7254901960784</c:v>
                </c:pt>
                <c:pt idx="630">
                  <c:v>11.25</c:v>
                </c:pt>
                <c:pt idx="631">
                  <c:v>9.8765432098765302</c:v>
                </c:pt>
                <c:pt idx="632">
                  <c:v>9.8159509202454096</c:v>
                </c:pt>
                <c:pt idx="633">
                  <c:v>9.6969696969697097</c:v>
                </c:pt>
                <c:pt idx="634">
                  <c:v>8.3333333333333304</c:v>
                </c:pt>
                <c:pt idx="635">
                  <c:v>9.4674556213017809</c:v>
                </c:pt>
                <c:pt idx="636">
                  <c:v>9.3023255813953405</c:v>
                </c:pt>
                <c:pt idx="637">
                  <c:v>8.8235294117647101</c:v>
                </c:pt>
                <c:pt idx="638">
                  <c:v>8.8235294117647101</c:v>
                </c:pt>
                <c:pt idx="639">
                  <c:v>9.4117647058823604</c:v>
                </c:pt>
                <c:pt idx="640">
                  <c:v>8.7209302325581408</c:v>
                </c:pt>
                <c:pt idx="641">
                  <c:v>8.6206896551724199</c:v>
                </c:pt>
                <c:pt idx="642">
                  <c:v>8.4269662921348392</c:v>
                </c:pt>
                <c:pt idx="643">
                  <c:v>8.9887640449438102</c:v>
                </c:pt>
                <c:pt idx="644">
                  <c:v>10.055865921787699</c:v>
                </c:pt>
                <c:pt idx="645">
                  <c:v>9.3922651933701609</c:v>
                </c:pt>
                <c:pt idx="646">
                  <c:v>9.3406593406593394</c:v>
                </c:pt>
                <c:pt idx="647">
                  <c:v>6.4864864864864904</c:v>
                </c:pt>
                <c:pt idx="648">
                  <c:v>5.31914893617021</c:v>
                </c:pt>
                <c:pt idx="649">
                  <c:v>7.5675675675675604</c:v>
                </c:pt>
                <c:pt idx="650">
                  <c:v>8.6486486486486402</c:v>
                </c:pt>
                <c:pt idx="651">
                  <c:v>10.2150537634408</c:v>
                </c:pt>
                <c:pt idx="652">
                  <c:v>10.160427807486601</c:v>
                </c:pt>
                <c:pt idx="653">
                  <c:v>10.0529100529101</c:v>
                </c:pt>
                <c:pt idx="654">
                  <c:v>9.8445595854922292</c:v>
                </c:pt>
                <c:pt idx="655">
                  <c:v>10.3092783505155</c:v>
                </c:pt>
                <c:pt idx="656">
                  <c:v>9.1370558375634499</c:v>
                </c:pt>
                <c:pt idx="657">
                  <c:v>9.5959595959596005</c:v>
                </c:pt>
                <c:pt idx="658">
                  <c:v>9.5477386934673607</c:v>
                </c:pt>
                <c:pt idx="659">
                  <c:v>11.1675126903553</c:v>
                </c:pt>
                <c:pt idx="660">
                  <c:v>11.6161616161616</c:v>
                </c:pt>
                <c:pt idx="661">
                  <c:v>12.0603015075377</c:v>
                </c:pt>
                <c:pt idx="662">
                  <c:v>11.442786069651801</c:v>
                </c:pt>
                <c:pt idx="663">
                  <c:v>10.243902439024399</c:v>
                </c:pt>
                <c:pt idx="664">
                  <c:v>10.6796116504854</c:v>
                </c:pt>
                <c:pt idx="665">
                  <c:v>11.057692307692299</c:v>
                </c:pt>
                <c:pt idx="666">
                  <c:v>10.849056603773599</c:v>
                </c:pt>
                <c:pt idx="667">
                  <c:v>10.747663551401899</c:v>
                </c:pt>
                <c:pt idx="668">
                  <c:v>10.697674418604599</c:v>
                </c:pt>
                <c:pt idx="669">
                  <c:v>11.0599078341014</c:v>
                </c:pt>
                <c:pt idx="670">
                  <c:v>11.4678899082569</c:v>
                </c:pt>
                <c:pt idx="671">
                  <c:v>9.1324200913242102</c:v>
                </c:pt>
                <c:pt idx="672">
                  <c:v>7.2398190045248896</c:v>
                </c:pt>
                <c:pt idx="673">
                  <c:v>6.72645739910313</c:v>
                </c:pt>
                <c:pt idx="674">
                  <c:v>6.6964285714285703</c:v>
                </c:pt>
                <c:pt idx="675">
                  <c:v>7.0796460176991198</c:v>
                </c:pt>
                <c:pt idx="676">
                  <c:v>7.0175438596491304</c:v>
                </c:pt>
                <c:pt idx="677">
                  <c:v>6.4935064935064801</c:v>
                </c:pt>
                <c:pt idx="678">
                  <c:v>7.2340425531914798</c:v>
                </c:pt>
                <c:pt idx="679">
                  <c:v>6.7510548523206699</c:v>
                </c:pt>
                <c:pt idx="680">
                  <c:v>6.3025210084033603</c:v>
                </c:pt>
                <c:pt idx="681">
                  <c:v>4.9792531120331898</c:v>
                </c:pt>
                <c:pt idx="682">
                  <c:v>4.1152263374485401</c:v>
                </c:pt>
                <c:pt idx="683">
                  <c:v>5.8577405857740397</c:v>
                </c:pt>
                <c:pt idx="684">
                  <c:v>7.1729957805907096</c:v>
                </c:pt>
                <c:pt idx="685">
                  <c:v>6.3025210084033603</c:v>
                </c:pt>
                <c:pt idx="686">
                  <c:v>6.27615062761505</c:v>
                </c:pt>
                <c:pt idx="687">
                  <c:v>5.7851239669421597</c:v>
                </c:pt>
                <c:pt idx="688">
                  <c:v>5.7377049180327804</c:v>
                </c:pt>
                <c:pt idx="689">
                  <c:v>6.0975609756097597</c:v>
                </c:pt>
                <c:pt idx="690">
                  <c:v>4.3650793650793496</c:v>
                </c:pt>
                <c:pt idx="691">
                  <c:v>4.3478260869565402</c:v>
                </c:pt>
                <c:pt idx="692">
                  <c:v>5.1383399209486198</c:v>
                </c:pt>
                <c:pt idx="693">
                  <c:v>6.3241106719367597</c:v>
                </c:pt>
                <c:pt idx="694">
                  <c:v>6.7193675889328199</c:v>
                </c:pt>
                <c:pt idx="695">
                  <c:v>6.3241106719367597</c:v>
                </c:pt>
                <c:pt idx="696">
                  <c:v>5.9055118110236204</c:v>
                </c:pt>
                <c:pt idx="697">
                  <c:v>5.5335968379446596</c:v>
                </c:pt>
                <c:pt idx="698">
                  <c:v>5.5118110236220597</c:v>
                </c:pt>
                <c:pt idx="699">
                  <c:v>5.8593749999999902</c:v>
                </c:pt>
                <c:pt idx="700">
                  <c:v>6.5891472868217003</c:v>
                </c:pt>
                <c:pt idx="701">
                  <c:v>6.1302681992337202</c:v>
                </c:pt>
                <c:pt idx="702">
                  <c:v>6.4638783269961904</c:v>
                </c:pt>
                <c:pt idx="703">
                  <c:v>5.3030303030302903</c:v>
                </c:pt>
                <c:pt idx="704">
                  <c:v>4.1353383458646604</c:v>
                </c:pt>
                <c:pt idx="705">
                  <c:v>3.34572490706319</c:v>
                </c:pt>
                <c:pt idx="706">
                  <c:v>2.5925925925925899</c:v>
                </c:pt>
                <c:pt idx="707">
                  <c:v>2.2304832713754599</c:v>
                </c:pt>
                <c:pt idx="708">
                  <c:v>1.8587360594795601</c:v>
                </c:pt>
                <c:pt idx="709">
                  <c:v>2.6217228464419602</c:v>
                </c:pt>
                <c:pt idx="710">
                  <c:v>2.61194029850745</c:v>
                </c:pt>
                <c:pt idx="711">
                  <c:v>2.21402214022141</c:v>
                </c:pt>
                <c:pt idx="712">
                  <c:v>1.0909090909090899</c:v>
                </c:pt>
                <c:pt idx="713">
                  <c:v>1.08303249097472</c:v>
                </c:pt>
                <c:pt idx="714">
                  <c:v>1.7857142857143</c:v>
                </c:pt>
                <c:pt idx="715">
                  <c:v>2.5179856115108001</c:v>
                </c:pt>
                <c:pt idx="716">
                  <c:v>2.8880866425992799</c:v>
                </c:pt>
                <c:pt idx="717">
                  <c:v>3.2374100719424499</c:v>
                </c:pt>
                <c:pt idx="718">
                  <c:v>3.9711191335740001</c:v>
                </c:pt>
                <c:pt idx="719">
                  <c:v>4</c:v>
                </c:pt>
                <c:pt idx="720">
                  <c:v>5.1094890510948803</c:v>
                </c:pt>
                <c:pt idx="721">
                  <c:v>4.7445255474452503</c:v>
                </c:pt>
                <c:pt idx="722">
                  <c:v>4.3636363636363704</c:v>
                </c:pt>
                <c:pt idx="723">
                  <c:v>3.9711191335740001</c:v>
                </c:pt>
                <c:pt idx="724">
                  <c:v>3.9568345323741099</c:v>
                </c:pt>
                <c:pt idx="725">
                  <c:v>3.9285714285714501</c:v>
                </c:pt>
                <c:pt idx="726">
                  <c:v>5.6140350877192899</c:v>
                </c:pt>
                <c:pt idx="727">
                  <c:v>5.6140350877192899</c:v>
                </c:pt>
                <c:pt idx="728">
                  <c:v>5.6140350877192899</c:v>
                </c:pt>
                <c:pt idx="729">
                  <c:v>5.2264808362369504</c:v>
                </c:pt>
                <c:pt idx="730">
                  <c:v>4.8611111111111303</c:v>
                </c:pt>
                <c:pt idx="731">
                  <c:v>5.2447552447552503</c:v>
                </c:pt>
                <c:pt idx="732">
                  <c:v>6.5972222222222197</c:v>
                </c:pt>
                <c:pt idx="733">
                  <c:v>6.96864111498257</c:v>
                </c:pt>
                <c:pt idx="734">
                  <c:v>7.6655052264808399</c:v>
                </c:pt>
                <c:pt idx="735">
                  <c:v>8.3333333333333393</c:v>
                </c:pt>
                <c:pt idx="736">
                  <c:v>8.6505190311418705</c:v>
                </c:pt>
                <c:pt idx="737">
                  <c:v>8.5910652920962196</c:v>
                </c:pt>
                <c:pt idx="738">
                  <c:v>5.9800664451827297</c:v>
                </c:pt>
                <c:pt idx="739">
                  <c:v>6.3122923588039903</c:v>
                </c:pt>
                <c:pt idx="740">
                  <c:v>6.9767441860465196</c:v>
                </c:pt>
                <c:pt idx="741">
                  <c:v>7.6158940397350898</c:v>
                </c:pt>
                <c:pt idx="742">
                  <c:v>8.6092715231787995</c:v>
                </c:pt>
                <c:pt idx="743">
                  <c:v>9.6345514950166002</c:v>
                </c:pt>
                <c:pt idx="744">
                  <c:v>7.49185667752442</c:v>
                </c:pt>
                <c:pt idx="745">
                  <c:v>6.8403908794788402</c:v>
                </c:pt>
                <c:pt idx="746">
                  <c:v>5.50161812297734</c:v>
                </c:pt>
                <c:pt idx="747">
                  <c:v>5.4487179487179498</c:v>
                </c:pt>
                <c:pt idx="748">
                  <c:v>5.09554140127387</c:v>
                </c:pt>
                <c:pt idx="749">
                  <c:v>5.0632911392404898</c:v>
                </c:pt>
                <c:pt idx="750">
                  <c:v>5.3291536050156703</c:v>
                </c:pt>
                <c:pt idx="751">
                  <c:v>5.6249999999999902</c:v>
                </c:pt>
                <c:pt idx="752">
                  <c:v>5.6365744053582096</c:v>
                </c:pt>
                <c:pt idx="753">
                  <c:v>5.9021623537752603</c:v>
                </c:pt>
                <c:pt idx="754">
                  <c:v>5.2847870068562397</c:v>
                </c:pt>
                <c:pt idx="755">
                  <c:v>3.6866359447004702</c:v>
                </c:pt>
                <c:pt idx="756">
                  <c:v>3.1629660661918999</c:v>
                </c:pt>
                <c:pt idx="757">
                  <c:v>4.4944925255704096</c:v>
                </c:pt>
                <c:pt idx="758">
                  <c:v>5.6656583076531604</c:v>
                </c:pt>
                <c:pt idx="759">
                  <c:v>5.1398596501057598</c:v>
                </c:pt>
                <c:pt idx="760">
                  <c:v>5.2576455802262299</c:v>
                </c:pt>
                <c:pt idx="761">
                  <c:v>5.5778413191938396</c:v>
                </c:pt>
                <c:pt idx="762">
                  <c:v>5.2638797454465598</c:v>
                </c:pt>
                <c:pt idx="763">
                  <c:v>4.8114416600769001</c:v>
                </c:pt>
                <c:pt idx="764">
                  <c:v>4.4030482641828996</c:v>
                </c:pt>
                <c:pt idx="765">
                  <c:v>4.5188284518828503</c:v>
                </c:pt>
                <c:pt idx="766">
                  <c:v>4.837364470392</c:v>
                </c:pt>
                <c:pt idx="767">
                  <c:v>5.5555555555555598</c:v>
                </c:pt>
                <c:pt idx="768">
                  <c:v>5.8375634517766297</c:v>
                </c:pt>
                <c:pt idx="769">
                  <c:v>5.0420168067226898</c:v>
                </c:pt>
                <c:pt idx="770">
                  <c:v>5.35117056856188</c:v>
                </c:pt>
                <c:pt idx="771">
                  <c:v>6.3280599500416397</c:v>
                </c:pt>
                <c:pt idx="772">
                  <c:v>6.9651741293532403</c:v>
                </c:pt>
                <c:pt idx="773">
                  <c:v>6.1626951520131197</c:v>
                </c:pt>
                <c:pt idx="774">
                  <c:v>5.7817589576547403</c:v>
                </c:pt>
                <c:pt idx="775">
                  <c:v>5.8536585365853497</c:v>
                </c:pt>
                <c:pt idx="776">
                  <c:v>6.4882400648824099</c:v>
                </c:pt>
                <c:pt idx="777">
                  <c:v>6.0848678943154404</c:v>
                </c:pt>
                <c:pt idx="778">
                  <c:v>5.4097056483691199</c:v>
                </c:pt>
              </c:numCache>
            </c:numRef>
          </c:val>
          <c:smooth val="0"/>
          <c:extLst>
            <c:ext xmlns:c16="http://schemas.microsoft.com/office/drawing/2014/chart" uri="{C3380CC4-5D6E-409C-BE32-E72D297353CC}">
              <c16:uniqueId val="{0000000B-631C-47B8-A7E8-23569E057131}"/>
            </c:ext>
          </c:extLst>
        </c:ser>
        <c:ser>
          <c:idx val="4"/>
          <c:order val="4"/>
          <c:tx>
            <c:strRef>
              <c:f>'CPI EM'!$F$1</c:f>
              <c:strCache>
                <c:ptCount val="1"/>
                <c:pt idx="0">
                  <c:v>Mexico</c:v>
                </c:pt>
              </c:strCache>
            </c:strRef>
          </c:tx>
          <c:spPr>
            <a:ln w="19050" cap="rnd">
              <a:solidFill>
                <a:schemeClr val="accent5"/>
              </a:solidFill>
              <a:round/>
            </a:ln>
            <a:effectLst/>
          </c:spPr>
          <c:marker>
            <c:symbol val="none"/>
          </c:marker>
          <c:dLbls>
            <c:dLbl>
              <c:idx val="209"/>
              <c:layout>
                <c:manualLayout>
                  <c:x val="-1.1688916126441041E-16"/>
                  <c:y val="6.51272477019996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631C-47B8-A7E8-23569E057131}"/>
                </c:ext>
              </c:extLst>
            </c:dLbl>
            <c:dLbl>
              <c:idx val="778"/>
              <c:layout>
                <c:manualLayout>
                  <c:x val="0"/>
                  <c:y val="-4.507656054434355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631C-47B8-A7E8-23569E057131}"/>
                </c:ext>
              </c:extLst>
            </c:dLbl>
            <c:numFmt formatCode="#,##0.0_);\(#,##0.0\)" sourceLinked="0"/>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'CPI EM'!$A$3:$A$781</c:f>
              <c:numCache>
                <c:formatCode>m/d/yyyy</c:formatCode>
                <c:ptCount val="779"/>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numCache>
            </c:numRef>
          </c:cat>
          <c:val>
            <c:numRef>
              <c:f>'CPI EM'!$F$3:$F$781</c:f>
              <c:numCache>
                <c:formatCode>General</c:formatCode>
                <c:ptCount val="779"/>
                <c:pt idx="132" formatCode="0.0_);\(0.0\)">
                  <c:v>11.904999999999999</c:v>
                </c:pt>
                <c:pt idx="133" formatCode="0.0_);\(0.0\)">
                  <c:v>12.306641202646199</c:v>
                </c:pt>
                <c:pt idx="134" formatCode="0.0_);\(0.0\)">
                  <c:v>12.417488779432199</c:v>
                </c:pt>
                <c:pt idx="135" formatCode="0.0_);\(0.0\)">
                  <c:v>12.7221821045759</c:v>
                </c:pt>
                <c:pt idx="136" formatCode="0.0_);\(0.0\)">
                  <c:v>12.7221821045759</c:v>
                </c:pt>
                <c:pt idx="137" formatCode="0.0_);\(0.0\)">
                  <c:v>13.1238733138696</c:v>
                </c:pt>
                <c:pt idx="138" formatCode="0.0_);\(0.0\)">
                  <c:v>13.5532639084353</c:v>
                </c:pt>
                <c:pt idx="139" formatCode="0.0_);\(0.0\)">
                  <c:v>13.677961177866999</c:v>
                </c:pt>
                <c:pt idx="140" formatCode="0.0_);\(0.0\)">
                  <c:v>14.7444878291551</c:v>
                </c:pt>
                <c:pt idx="141" formatCode="0.0_);\(0.0\)">
                  <c:v>15.9495614497686</c:v>
                </c:pt>
                <c:pt idx="142" formatCode="0.0_);\(0.0\)">
                  <c:v>15.9634111424143</c:v>
                </c:pt>
                <c:pt idx="143" formatCode="0.0_);\(0.0\)">
                  <c:v>16.836042038706999</c:v>
                </c:pt>
                <c:pt idx="144" formatCode="0.0_);\(0.0\)">
                  <c:v>5.1986261808101801</c:v>
                </c:pt>
                <c:pt idx="145" formatCode="0.0_);\(0.0\)">
                  <c:v>4.8100732730542299</c:v>
                </c:pt>
                <c:pt idx="146" formatCode="0.0_);\(0.0\)">
                  <c:v>5.0147682836030603</c:v>
                </c:pt>
                <c:pt idx="147" formatCode="0.0_);\(0.0\)">
                  <c:v>4.8660607943815499</c:v>
                </c:pt>
                <c:pt idx="148" formatCode="0.0_);\(0.0\)">
                  <c:v>5.0872635202414402</c:v>
                </c:pt>
                <c:pt idx="149" formatCode="0.0_);\(0.0\)">
                  <c:v>5.3508311698708297</c:v>
                </c:pt>
                <c:pt idx="150" formatCode="0.0_);\(0.0\)">
                  <c:v>5.4647607035644201</c:v>
                </c:pt>
                <c:pt idx="151" formatCode="0.0_);\(0.0\)">
                  <c:v>5.8364476960718701</c:v>
                </c:pt>
                <c:pt idx="152" formatCode="0.0_);\(0.0\)">
                  <c:v>5.1062337176841899</c:v>
                </c:pt>
                <c:pt idx="153" formatCode="0.0_);\(0.0\)">
                  <c:v>4.0496894792590199</c:v>
                </c:pt>
                <c:pt idx="154" formatCode="0.0_);\(0.0\)">
                  <c:v>4.5986774576952696</c:v>
                </c:pt>
                <c:pt idx="155" formatCode="0.0_);\(0.0\)">
                  <c:v>4.6947241743565096</c:v>
                </c:pt>
                <c:pt idx="156" formatCode="0.0_);\(0.0\)">
                  <c:v>4.9300021882770597</c:v>
                </c:pt>
                <c:pt idx="157" formatCode="0.0_);\(0.0\)">
                  <c:v>5.3777357741525202</c:v>
                </c:pt>
                <c:pt idx="158" formatCode="0.0_);\(0.0\)">
                  <c:v>5.46754527817086</c:v>
                </c:pt>
                <c:pt idx="159" formatCode="0.0_);\(0.0\)">
                  <c:v>5.8706588888314002</c:v>
                </c:pt>
                <c:pt idx="160" formatCode="0.0_);\(0.0\)">
                  <c:v>5.8699932719728798</c:v>
                </c:pt>
                <c:pt idx="161" formatCode="0.0_);\(0.0\)">
                  <c:v>5.7066417846962203</c:v>
                </c:pt>
                <c:pt idx="162" formatCode="0.0_);\(0.0\)">
                  <c:v>5.1122107043901002</c:v>
                </c:pt>
                <c:pt idx="163" formatCode="0.0_);\(0.0\)">
                  <c:v>5.5837014934502003</c:v>
                </c:pt>
                <c:pt idx="164" formatCode="0.0_);\(0.0\)">
                  <c:v>5.6735865626972597</c:v>
                </c:pt>
                <c:pt idx="165" formatCode="0.0_);\(0.0\)">
                  <c:v>5.7405522510455</c:v>
                </c:pt>
                <c:pt idx="166" formatCode="0.0_);\(0.0\)">
                  <c:v>5.3442798505742104</c:v>
                </c:pt>
                <c:pt idx="167" formatCode="0.0_);\(0.0\)">
                  <c:v>4.9598259051127798</c:v>
                </c:pt>
                <c:pt idx="168" formatCode="0.0_);\(0.0\)">
                  <c:v>4.3956092833649203</c:v>
                </c:pt>
                <c:pt idx="169" formatCode="0.0_);\(0.0\)">
                  <c:v>4.2881230411007296</c:v>
                </c:pt>
                <c:pt idx="170" formatCode="0.0_);\(0.0\)">
                  <c:v>4.46104163177049</c:v>
                </c:pt>
                <c:pt idx="171" formatCode="0.0_);\(0.0\)">
                  <c:v>4.58219602597394</c:v>
                </c:pt>
                <c:pt idx="172" formatCode="0.0_);\(0.0\)">
                  <c:v>4.5725396428143297</c:v>
                </c:pt>
                <c:pt idx="173" formatCode="0.0_);\(0.0\)">
                  <c:v>4.8707857640384704</c:v>
                </c:pt>
                <c:pt idx="174" formatCode="0.0_);\(0.0\)">
                  <c:v>5.3477116769166901</c:v>
                </c:pt>
                <c:pt idx="175" formatCode="0.0_);\(0.0\)">
                  <c:v>5.08126209420106</c:v>
                </c:pt>
                <c:pt idx="176" formatCode="0.0_);\(0.0\)">
                  <c:v>5.2168338784113697</c:v>
                </c:pt>
                <c:pt idx="177" formatCode="0.0_);\(0.0\)">
                  <c:v>5.1899824155233096</c:v>
                </c:pt>
                <c:pt idx="178" formatCode="0.0_);\(0.0\)">
                  <c:v>5.7018861898655198</c:v>
                </c:pt>
                <c:pt idx="179" formatCode="0.0_);\(0.0\)">
                  <c:v>5.5561570187668501</c:v>
                </c:pt>
                <c:pt idx="180" formatCode="0.0_);\(0.0\)">
                  <c:v>6.6165317962573997</c:v>
                </c:pt>
                <c:pt idx="181" formatCode="0.0_);\(0.0\)">
                  <c:v>7.1635081788875601</c:v>
                </c:pt>
                <c:pt idx="182" formatCode="0.0_);\(0.0\)">
                  <c:v>7.5186279046178299</c:v>
                </c:pt>
                <c:pt idx="183" formatCode="0.0_);\(0.0\)">
                  <c:v>8.5405648671088503</c:v>
                </c:pt>
                <c:pt idx="184" formatCode="0.0_);\(0.0\)">
                  <c:v>9.4740381723634695</c:v>
                </c:pt>
                <c:pt idx="185" formatCode="0.0_);\(0.0\)">
                  <c:v>9.5617556996665094</c:v>
                </c:pt>
                <c:pt idx="186" formatCode="0.0_);\(0.0\)">
                  <c:v>11.9490045141879</c:v>
                </c:pt>
                <c:pt idx="187" formatCode="0.0_);\(0.0\)">
                  <c:v>13.0019634719695</c:v>
                </c:pt>
                <c:pt idx="188" formatCode="0.0_);\(0.0\)">
                  <c:v>15.163714531985899</c:v>
                </c:pt>
                <c:pt idx="189" formatCode="0.0_);\(0.0\)">
                  <c:v>16.5565778691962</c:v>
                </c:pt>
                <c:pt idx="190" formatCode="0.0_);\(0.0\)">
                  <c:v>17.229034256165399</c:v>
                </c:pt>
                <c:pt idx="191" formatCode="0.0_);\(0.0\)">
                  <c:v>21.371597013539098</c:v>
                </c:pt>
                <c:pt idx="192" formatCode="0.0_);\(0.0\)">
                  <c:v>23.916986804561201</c:v>
                </c:pt>
                <c:pt idx="193" formatCode="0.0_);\(0.0\)">
                  <c:v>25.6794389273803</c:v>
                </c:pt>
                <c:pt idx="194" formatCode="0.0_);\(0.0\)">
                  <c:v>25.5447770479146</c:v>
                </c:pt>
                <c:pt idx="195" formatCode="0.0_);\(0.0\)">
                  <c:v>25.263255702711</c:v>
                </c:pt>
                <c:pt idx="196" formatCode="0.0_);\(0.0\)">
                  <c:v>24.9204059541851</c:v>
                </c:pt>
                <c:pt idx="197" formatCode="0.0_);\(0.0\)">
                  <c:v>25.129214476688201</c:v>
                </c:pt>
                <c:pt idx="198" formatCode="0.0_);\(0.0\)">
                  <c:v>23.7637737363635</c:v>
                </c:pt>
                <c:pt idx="199" formatCode="0.0_);\(0.0\)">
                  <c:v>23.094592835040199</c:v>
                </c:pt>
                <c:pt idx="200" formatCode="0.0_);\(0.0\)">
                  <c:v>21.5983803877075</c:v>
                </c:pt>
                <c:pt idx="201" formatCode="0.0_);\(0.0\)">
                  <c:v>22.440657813224501</c:v>
                </c:pt>
                <c:pt idx="202" formatCode="0.0_);\(0.0\)">
                  <c:v>24.311070959036101</c:v>
                </c:pt>
                <c:pt idx="203" formatCode="0.0_);\(0.0\)">
                  <c:v>20.597915051666799</c:v>
                </c:pt>
                <c:pt idx="204" formatCode="0.0_);\(0.0\)">
                  <c:v>17.9187170440239</c:v>
                </c:pt>
                <c:pt idx="205" formatCode="0.0_);\(0.0\)">
                  <c:v>15.948485284638799</c:v>
                </c:pt>
                <c:pt idx="206" formatCode="0.0_);\(0.0\)">
                  <c:v>15.786958564337001</c:v>
                </c:pt>
                <c:pt idx="207" formatCode="0.0_);\(0.0\)">
                  <c:v>15.201988399942501</c:v>
                </c:pt>
                <c:pt idx="208" formatCode="0.0_);\(0.0\)">
                  <c:v>15.832548562585</c:v>
                </c:pt>
                <c:pt idx="209" formatCode="0.0_);\(0.0\)">
                  <c:v>16.648805986225501</c:v>
                </c:pt>
                <c:pt idx="210" formatCode="0.0_);\(0.0\)">
                  <c:v>15.9065113272258</c:v>
                </c:pt>
                <c:pt idx="211" formatCode="0.0_);\(0.0\)">
                  <c:v>15.688171078065</c:v>
                </c:pt>
                <c:pt idx="212" formatCode="0.0_);\(0.0\)">
                  <c:v>15.2245832024654</c:v>
                </c:pt>
                <c:pt idx="213" formatCode="0.0_);\(0.0\)">
                  <c:v>13.5614173013452</c:v>
                </c:pt>
                <c:pt idx="214" formatCode="0.0_);\(0.0\)">
                  <c:v>11.2667233475079</c:v>
                </c:pt>
                <c:pt idx="215" formatCode="0.0_);\(0.0\)">
                  <c:v>11.3050702363229</c:v>
                </c:pt>
                <c:pt idx="216" formatCode="0.0_);\(0.0\)">
                  <c:v>12.0242603115297</c:v>
                </c:pt>
                <c:pt idx="217" formatCode="0.0_);\(0.0\)">
                  <c:v>13.494249238994</c:v>
                </c:pt>
                <c:pt idx="218" formatCode="0.0_);\(0.0\)">
                  <c:v>13.886619240694399</c:v>
                </c:pt>
                <c:pt idx="219" formatCode="0.0_);\(0.0\)">
                  <c:v>13.722980446593001</c:v>
                </c:pt>
                <c:pt idx="220" formatCode="0.0_);\(0.0\)">
                  <c:v>13.008397956860501</c:v>
                </c:pt>
                <c:pt idx="221" formatCode="0.0_);\(0.0\)">
                  <c:v>11.5649394541429</c:v>
                </c:pt>
                <c:pt idx="222" formatCode="0.0_);\(0.0\)">
                  <c:v>11.6162680945414</c:v>
                </c:pt>
                <c:pt idx="223" formatCode="0.0_);\(0.0\)">
                  <c:v>11.716515844440501</c:v>
                </c:pt>
                <c:pt idx="224" formatCode="0.0_);\(0.0\)">
                  <c:v>14.691775676074601</c:v>
                </c:pt>
                <c:pt idx="225" formatCode="0.0_);\(0.0\)">
                  <c:v>20.533725025039299</c:v>
                </c:pt>
                <c:pt idx="226" formatCode="0.0_);\(0.0\)">
                  <c:v>25.102764345752401</c:v>
                </c:pt>
                <c:pt idx="227" formatCode="0.0_);\(0.0\)">
                  <c:v>27.201995333855098</c:v>
                </c:pt>
                <c:pt idx="228" formatCode="0.0_);\(0.0\)">
                  <c:v>28.766626011565499</c:v>
                </c:pt>
                <c:pt idx="229" formatCode="0.0_);\(0.0\)">
                  <c:v>29.192850950168499</c:v>
                </c:pt>
                <c:pt idx="230" formatCode="0.0_);\(0.0\)">
                  <c:v>30.1723182844548</c:v>
                </c:pt>
                <c:pt idx="231" formatCode="0.0_);\(0.0\)">
                  <c:v>31.2221569282171</c:v>
                </c:pt>
                <c:pt idx="232" formatCode="0.0_);\(0.0\)">
                  <c:v>31.453178940448201</c:v>
                </c:pt>
                <c:pt idx="233" formatCode="0.0_);\(0.0\)">
                  <c:v>32.5321767881033</c:v>
                </c:pt>
                <c:pt idx="234" formatCode="0.0_);\(0.0\)">
                  <c:v>32.906016435007899</c:v>
                </c:pt>
                <c:pt idx="235" formatCode="0.0_);\(0.0\)">
                  <c:v>34.349217868272198</c:v>
                </c:pt>
                <c:pt idx="236" formatCode="0.0_);\(0.0\)">
                  <c:v>32.222598539718199</c:v>
                </c:pt>
                <c:pt idx="237" formatCode="0.0_);\(0.0\)">
                  <c:v>26.1294674439959</c:v>
                </c:pt>
                <c:pt idx="238" formatCode="0.0_);\(0.0\)">
                  <c:v>21.9969669918829</c:v>
                </c:pt>
                <c:pt idx="239" formatCode="0.0_);\(0.0\)">
                  <c:v>20.659900681565201</c:v>
                </c:pt>
                <c:pt idx="240" formatCode="0.0_);\(0.0\)">
                  <c:v>19.534454483344799</c:v>
                </c:pt>
                <c:pt idx="241" formatCode="0.0_);\(0.0\)">
                  <c:v>18.6307524004322</c:v>
                </c:pt>
                <c:pt idx="242" formatCode="0.0_);\(0.0\)">
                  <c:v>17.810354176155801</c:v>
                </c:pt>
                <c:pt idx="243" formatCode="0.0_);\(0.0\)">
                  <c:v>17.3458310702819</c:v>
                </c:pt>
                <c:pt idx="244" formatCode="0.0_);\(0.0\)">
                  <c:v>17.464095995891</c:v>
                </c:pt>
                <c:pt idx="245" formatCode="0.0_);\(0.0\)">
                  <c:v>17.638456435781698</c:v>
                </c:pt>
                <c:pt idx="246" formatCode="0.0_);\(0.0\)">
                  <c:v>18.296208350563099</c:v>
                </c:pt>
                <c:pt idx="247" formatCode="0.0_);\(0.0\)">
                  <c:v>17.073386333102999</c:v>
                </c:pt>
                <c:pt idx="248" formatCode="0.0_);\(0.0\)">
                  <c:v>16.3451340863182</c:v>
                </c:pt>
                <c:pt idx="249" formatCode="0.0_);\(0.0\)">
                  <c:v>16.862164522341299</c:v>
                </c:pt>
                <c:pt idx="250" formatCode="0.0_);\(0.0\)">
                  <c:v>16.787532834845599</c:v>
                </c:pt>
                <c:pt idx="251" formatCode="0.0_);\(0.0\)">
                  <c:v>16.170038726543201</c:v>
                </c:pt>
                <c:pt idx="252" formatCode="0.0_);\(0.0\)">
                  <c:v>17.677631573674802</c:v>
                </c:pt>
                <c:pt idx="253" formatCode="0.0_);\(0.0\)">
                  <c:v>17.679747628466501</c:v>
                </c:pt>
                <c:pt idx="254" formatCode="0.0_);\(0.0\)">
                  <c:v>18.0477533415227</c:v>
                </c:pt>
                <c:pt idx="255" formatCode="0.0_);\(0.0\)">
                  <c:v>17.795260939261901</c:v>
                </c:pt>
                <c:pt idx="256" formatCode="0.0_);\(0.0\)">
                  <c:v>18.1804376614595</c:v>
                </c:pt>
                <c:pt idx="257" formatCode="0.0_);\(0.0\)">
                  <c:v>17.869664306791499</c:v>
                </c:pt>
                <c:pt idx="258" formatCode="0.0_);\(0.0\)">
                  <c:v>17.308469294010099</c:v>
                </c:pt>
                <c:pt idx="259" formatCode="0.0_);\(0.0\)">
                  <c:v>17.908250815949099</c:v>
                </c:pt>
                <c:pt idx="260" formatCode="0.0_);\(0.0\)">
                  <c:v>18.007327281095499</c:v>
                </c:pt>
                <c:pt idx="261" formatCode="0.0_);\(0.0\)">
                  <c:v>18.630580995616</c:v>
                </c:pt>
                <c:pt idx="262" formatCode="0.0_);\(0.0\)">
                  <c:v>18.934079982642</c:v>
                </c:pt>
                <c:pt idx="263" formatCode="0.0_);\(0.0\)">
                  <c:v>20.020407565442699</c:v>
                </c:pt>
                <c:pt idx="264" formatCode="0.0_);\(0.0\)">
                  <c:v>21.5562418943605</c:v>
                </c:pt>
                <c:pt idx="265" formatCode="0.0_);\(0.0\)">
                  <c:v>22.6040964604849</c:v>
                </c:pt>
                <c:pt idx="266" formatCode="0.0_);\(0.0\)">
                  <c:v>23.451659775944002</c:v>
                </c:pt>
                <c:pt idx="267" formatCode="0.0_);\(0.0\)">
                  <c:v>24.494746458651399</c:v>
                </c:pt>
                <c:pt idx="268" formatCode="0.0_);\(0.0\)">
                  <c:v>24.889261059533201</c:v>
                </c:pt>
                <c:pt idx="269" formatCode="0.0_);\(0.0\)">
                  <c:v>25.968918337210301</c:v>
                </c:pt>
                <c:pt idx="270" formatCode="0.0_);\(0.0\)">
                  <c:v>27.9359315151377</c:v>
                </c:pt>
                <c:pt idx="271" formatCode="0.0_);\(0.0\)">
                  <c:v>28.639895490994601</c:v>
                </c:pt>
                <c:pt idx="272" formatCode="0.0_);\(0.0\)">
                  <c:v>28.492809882979198</c:v>
                </c:pt>
                <c:pt idx="273" formatCode="0.0_);\(0.0\)">
                  <c:v>28.200160304504699</c:v>
                </c:pt>
                <c:pt idx="274" formatCode="0.0_);\(0.0\)">
                  <c:v>28.7666327643641</c:v>
                </c:pt>
                <c:pt idx="275" formatCode="0.0_);\(0.0\)">
                  <c:v>29.846681455461098</c:v>
                </c:pt>
                <c:pt idx="276" formatCode="0.0_);\(0.0\)">
                  <c:v>27.7995199869926</c:v>
                </c:pt>
                <c:pt idx="277" formatCode="0.0_);\(0.0\)">
                  <c:v>27.980113771541902</c:v>
                </c:pt>
                <c:pt idx="278" formatCode="0.0_);\(0.0\)">
                  <c:v>28.0826602587235</c:v>
                </c:pt>
                <c:pt idx="279" formatCode="0.0_);\(0.0\)">
                  <c:v>28.721027681543699</c:v>
                </c:pt>
                <c:pt idx="280" formatCode="0.0_);\(0.0\)">
                  <c:v>28.5706809733583</c:v>
                </c:pt>
                <c:pt idx="281" formatCode="0.0_);\(0.0\)">
                  <c:v>27.832352071833999</c:v>
                </c:pt>
                <c:pt idx="282" formatCode="0.0_);\(0.0\)">
                  <c:v>26.5502645230344</c:v>
                </c:pt>
                <c:pt idx="283" formatCode="0.0_);\(0.0\)">
                  <c:v>26.536345439580899</c:v>
                </c:pt>
                <c:pt idx="284" formatCode="0.0_);\(0.0\)">
                  <c:v>27.474810798715701</c:v>
                </c:pt>
                <c:pt idx="285" formatCode="0.0_);\(0.0\)">
                  <c:v>28.358953519498701</c:v>
                </c:pt>
                <c:pt idx="286" formatCode="0.0_);\(0.0\)">
                  <c:v>28.5982323433544</c:v>
                </c:pt>
                <c:pt idx="287" formatCode="0.0_);\(0.0\)">
                  <c:v>28.6846330253452</c:v>
                </c:pt>
                <c:pt idx="288" formatCode="0.0_);\(0.0\)">
                  <c:v>30.862435500942201</c:v>
                </c:pt>
                <c:pt idx="289" formatCode="0.0_);\(0.0\)">
                  <c:v>32.744116526823397</c:v>
                </c:pt>
                <c:pt idx="290" formatCode="0.0_);\(0.0\)">
                  <c:v>34.710729149564202</c:v>
                </c:pt>
                <c:pt idx="291" formatCode="0.0_);\(0.0\)">
                  <c:v>38.879462304929902</c:v>
                </c:pt>
                <c:pt idx="292" formatCode="0.0_);\(0.0\)">
                  <c:v>44.499935057593099</c:v>
                </c:pt>
                <c:pt idx="293" formatCode="0.0_);\(0.0\)">
                  <c:v>49.373472460316798</c:v>
                </c:pt>
                <c:pt idx="294" formatCode="0.0_);\(0.0\)">
                  <c:v>54.351734033106197</c:v>
                </c:pt>
                <c:pt idx="295" formatCode="0.0_);\(0.0\)">
                  <c:v>68.206497714033702</c:v>
                </c:pt>
                <c:pt idx="296" formatCode="0.0_);\(0.0\)">
                  <c:v>73.949281127604195</c:v>
                </c:pt>
                <c:pt idx="297" formatCode="0.0_);\(0.0\)">
                  <c:v>78.995500744151599</c:v>
                </c:pt>
                <c:pt idx="298" formatCode="0.0_);\(0.0\)">
                  <c:v>84.494537158520203</c:v>
                </c:pt>
                <c:pt idx="299" formatCode="0.0_);\(0.0\)">
                  <c:v>98.843802949317407</c:v>
                </c:pt>
                <c:pt idx="300" formatCode="0.0_);\(0.0\)">
                  <c:v>110.043627602538</c:v>
                </c:pt>
                <c:pt idx="301" formatCode="0.0_);\(0.0\)">
                  <c:v>112.947889410584</c:v>
                </c:pt>
                <c:pt idx="302" formatCode="0.0_);\(0.0\)">
                  <c:v>115.388440633239</c:v>
                </c:pt>
                <c:pt idx="303" formatCode="0.0_);\(0.0\)">
                  <c:v>117.250970251144</c:v>
                </c:pt>
                <c:pt idx="304" formatCode="0.0_);\(0.0\)">
                  <c:v>114.61058986375799</c:v>
                </c:pt>
                <c:pt idx="305" formatCode="0.0_);\(0.0\)">
                  <c:v>112.50066943743801</c:v>
                </c:pt>
                <c:pt idx="306" formatCode="0.0_);\(0.0\)">
                  <c:v>112.078987807239</c:v>
                </c:pt>
                <c:pt idx="307" formatCode="0.0_);\(0.0\)">
                  <c:v>98.082346185955799</c:v>
                </c:pt>
                <c:pt idx="308" formatCode="0.0_);\(0.0\)">
                  <c:v>93.831742980738397</c:v>
                </c:pt>
                <c:pt idx="309" formatCode="0.0_);\(0.0\)">
                  <c:v>90.393134112609104</c:v>
                </c:pt>
                <c:pt idx="310" formatCode="0.0_);\(0.0\)">
                  <c:v>91.874021746821398</c:v>
                </c:pt>
                <c:pt idx="311" formatCode="0.0_);\(0.0\)">
                  <c:v>80.778223885578598</c:v>
                </c:pt>
                <c:pt idx="312" formatCode="0.0_);\(0.0\)">
                  <c:v>73.395563477329802</c:v>
                </c:pt>
                <c:pt idx="313" formatCode="0.0_);\(0.0\)">
                  <c:v>73.249201881406606</c:v>
                </c:pt>
                <c:pt idx="314" formatCode="0.0_);\(0.0\)">
                  <c:v>72.313785875723298</c:v>
                </c:pt>
                <c:pt idx="315" formatCode="0.0_);\(0.0\)">
                  <c:v>69.064218650453796</c:v>
                </c:pt>
                <c:pt idx="316" formatCode="0.0_);\(0.0\)">
                  <c:v>67.409470125226306</c:v>
                </c:pt>
                <c:pt idx="317" formatCode="0.0_);\(0.0\)">
                  <c:v>67.139004057242303</c:v>
                </c:pt>
                <c:pt idx="318" formatCode="0.0_);\(0.0\)">
                  <c:v>64.485593267334195</c:v>
                </c:pt>
                <c:pt idx="319" formatCode="0.0_);\(0.0\)">
                  <c:v>62.840517423003</c:v>
                </c:pt>
                <c:pt idx="320" formatCode="0.0_);\(0.0\)">
                  <c:v>62.6845544843531</c:v>
                </c:pt>
                <c:pt idx="321" formatCode="0.0_);\(0.0\)">
                  <c:v>62.961527925880198</c:v>
                </c:pt>
                <c:pt idx="322" formatCode="0.0_);\(0.0\)">
                  <c:v>59.204290793943102</c:v>
                </c:pt>
                <c:pt idx="323" formatCode="0.0_);\(0.0\)">
                  <c:v>59.156600739034999</c:v>
                </c:pt>
                <c:pt idx="324" formatCode="0.0_);\(0.0\)">
                  <c:v>60.750524399169301</c:v>
                </c:pt>
                <c:pt idx="325" formatCode="0.0_);\(0.0\)">
                  <c:v>59.0354876414305</c:v>
                </c:pt>
                <c:pt idx="326" formatCode="0.0_);\(0.0\)">
                  <c:v>58.426628846661799</c:v>
                </c:pt>
                <c:pt idx="327" formatCode="0.0_);\(0.0\)">
                  <c:v>56.530050194779598</c:v>
                </c:pt>
                <c:pt idx="328" formatCode="0.0_);\(0.0\)">
                  <c:v>55.095431766622198</c:v>
                </c:pt>
                <c:pt idx="329" formatCode="0.0_);\(0.0\)">
                  <c:v>53.427159161578402</c:v>
                </c:pt>
                <c:pt idx="330" formatCode="0.0_);\(0.0\)">
                  <c:v>53.730817467269098</c:v>
                </c:pt>
                <c:pt idx="331" formatCode="0.0_);\(0.0\)">
                  <c:v>56.016860362207296</c:v>
                </c:pt>
                <c:pt idx="332" formatCode="0.0_);\(0.0\)">
                  <c:v>57.554395654369699</c:v>
                </c:pt>
                <c:pt idx="333" formatCode="0.0_);\(0.0\)">
                  <c:v>58.018212827787501</c:v>
                </c:pt>
                <c:pt idx="334" formatCode="0.0_);\(0.0\)">
                  <c:v>59.8235945068649</c:v>
                </c:pt>
                <c:pt idx="335" formatCode="0.0_);\(0.0\)">
                  <c:v>63.749355275765403</c:v>
                </c:pt>
                <c:pt idx="336" formatCode="0.0_);\(0.0\)">
                  <c:v>65.918686985283699</c:v>
                </c:pt>
                <c:pt idx="337" formatCode="0.0_);\(0.0\)">
                  <c:v>66.382880775413895</c:v>
                </c:pt>
                <c:pt idx="338" formatCode="0.0_);\(0.0\)">
                  <c:v>67.6211050083364</c:v>
                </c:pt>
                <c:pt idx="339" formatCode="0.0_);\(0.0\)">
                  <c:v>71.107219509798597</c:v>
                </c:pt>
                <c:pt idx="340" formatCode="0.0_);\(0.0\)">
                  <c:v>76.435989723041502</c:v>
                </c:pt>
                <c:pt idx="341" formatCode="0.0_);\(0.0\)">
                  <c:v>83.173780515031396</c:v>
                </c:pt>
                <c:pt idx="342" formatCode="0.0_);\(0.0\)">
                  <c:v>85.841324161195701</c:v>
                </c:pt>
                <c:pt idx="343" formatCode="0.0_);\(0.0\)">
                  <c:v>92.253028999476399</c:v>
                </c:pt>
                <c:pt idx="344" formatCode="0.0_);\(0.0\)">
                  <c:v>95.960217091967493</c:v>
                </c:pt>
                <c:pt idx="345" formatCode="0.0_);\(0.0\)">
                  <c:v>99.580023701495193</c:v>
                </c:pt>
                <c:pt idx="346" formatCode="0.0_);\(0.0\)">
                  <c:v>103.66749172871801</c:v>
                </c:pt>
                <c:pt idx="347" formatCode="0.0_);\(0.0\)">
                  <c:v>105.748669934986</c:v>
                </c:pt>
                <c:pt idx="348" formatCode="0.0_);\(0.0\)">
                  <c:v>104.342065381152</c:v>
                </c:pt>
                <c:pt idx="349" formatCode="0.0_);\(0.0\)">
                  <c:v>109.76124042167601</c:v>
                </c:pt>
                <c:pt idx="350" formatCode="0.0_);\(0.0\)">
                  <c:v>113.691326391228</c:v>
                </c:pt>
                <c:pt idx="351" formatCode="0.0_);\(0.0\)">
                  <c:v>120.857701544157</c:v>
                </c:pt>
                <c:pt idx="352" formatCode="0.0_);\(0.0\)">
                  <c:v>125.00418111771801</c:v>
                </c:pt>
                <c:pt idx="353" formatCode="0.0_);\(0.0\)">
                  <c:v>126.728040037642</c:v>
                </c:pt>
                <c:pt idx="354" formatCode="0.0_);\(0.0\)">
                  <c:v>133.44336083607999</c:v>
                </c:pt>
                <c:pt idx="355" formatCode="0.0_);\(0.0\)">
                  <c:v>133.876256900615</c:v>
                </c:pt>
                <c:pt idx="356" formatCode="0.0_);\(0.0\)">
                  <c:v>135.17562181664999</c:v>
                </c:pt>
                <c:pt idx="357" formatCode="0.0_);\(0.0\)">
                  <c:v>140.99844556712199</c:v>
                </c:pt>
                <c:pt idx="358" formatCode="0.0_);\(0.0\)">
                  <c:v>143.652972440962</c:v>
                </c:pt>
                <c:pt idx="359" formatCode="0.0_);\(0.0\)">
                  <c:v>159.168054761403</c:v>
                </c:pt>
                <c:pt idx="360" formatCode="0.0_);\(0.0\)">
                  <c:v>176.82717418687301</c:v>
                </c:pt>
                <c:pt idx="361" formatCode="0.0_);\(0.0\)">
                  <c:v>179.731920284409</c:v>
                </c:pt>
                <c:pt idx="362" formatCode="0.0_);\(0.0\)">
                  <c:v>175.82783563542301</c:v>
                </c:pt>
                <c:pt idx="363" formatCode="0.0_);\(0.0\)">
                  <c:v>161.44264364765201</c:v>
                </c:pt>
                <c:pt idx="364" formatCode="0.0_);\(0.0\)">
                  <c:v>147.81839914824201</c:v>
                </c:pt>
                <c:pt idx="365" formatCode="0.0_);\(0.0\)">
                  <c:v>135.81450992400701</c:v>
                </c:pt>
                <c:pt idx="366" formatCode="0.0_);\(0.0\)">
                  <c:v>121.787535025943</c:v>
                </c:pt>
                <c:pt idx="367" formatCode="0.0_);\(0.0\)">
                  <c:v>106.91666538323</c:v>
                </c:pt>
                <c:pt idx="368" formatCode="0.0_);\(0.0\)">
                  <c:v>95.237442001579794</c:v>
                </c:pt>
                <c:pt idx="369" formatCode="0.0_);\(0.0\)">
                  <c:v>81.593471307807604</c:v>
                </c:pt>
                <c:pt idx="370" formatCode="0.0_);\(0.0\)">
                  <c:v>70.499504871694796</c:v>
                </c:pt>
                <c:pt idx="371" formatCode="0.0_);\(0.0\)">
                  <c:v>51.657395820461197</c:v>
                </c:pt>
                <c:pt idx="372" formatCode="0.0_);\(0.0\)">
                  <c:v>34.563222849209801</c:v>
                </c:pt>
                <c:pt idx="373" formatCode="0.0_);\(0.0\)">
                  <c:v>25.889215016808301</c:v>
                </c:pt>
                <c:pt idx="374" formatCode="0.0_);\(0.0\)">
                  <c:v>21.054945339381</c:v>
                </c:pt>
                <c:pt idx="375" formatCode="0.0_);\(0.0\)">
                  <c:v>19.196517139796899</c:v>
                </c:pt>
                <c:pt idx="376" formatCode="0.0_);\(0.0\)">
                  <c:v>18.543569363432301</c:v>
                </c:pt>
                <c:pt idx="377" formatCode="0.0_);\(0.0\)">
                  <c:v>17.584466750888701</c:v>
                </c:pt>
                <c:pt idx="378" formatCode="0.0_);\(0.0\)">
                  <c:v>16.810908748259401</c:v>
                </c:pt>
                <c:pt idx="379" formatCode="0.0_);\(0.0\)">
                  <c:v>16.8487833521197</c:v>
                </c:pt>
                <c:pt idx="380" formatCode="0.0_);\(0.0\)">
                  <c:v>17.295706107192</c:v>
                </c:pt>
                <c:pt idx="381" formatCode="0.0_);\(0.0\)">
                  <c:v>18.129387908786601</c:v>
                </c:pt>
                <c:pt idx="382" formatCode="0.0_);\(0.0\)">
                  <c:v>18.205633651986201</c:v>
                </c:pt>
                <c:pt idx="383" formatCode="0.0_);\(0.0\)">
                  <c:v>19.6974483314639</c:v>
                </c:pt>
                <c:pt idx="384" formatCode="0.0_);\(0.0\)">
                  <c:v>22.4761090098044</c:v>
                </c:pt>
                <c:pt idx="385" formatCode="0.0_);\(0.0\)">
                  <c:v>23.572541501667001</c:v>
                </c:pt>
                <c:pt idx="386" formatCode="0.0_);\(0.0\)">
                  <c:v>24.4024360777771</c:v>
                </c:pt>
                <c:pt idx="387" formatCode="0.0_);\(0.0\)">
                  <c:v>24.4349024817109</c:v>
                </c:pt>
                <c:pt idx="388" formatCode="0.0_);\(0.0\)">
                  <c:v>24.887409613616999</c:v>
                </c:pt>
                <c:pt idx="389" formatCode="0.0_);\(0.0\)">
                  <c:v>26.106488597913</c:v>
                </c:pt>
                <c:pt idx="390" formatCode="0.0_);\(0.0\)">
                  <c:v>27.134557116795701</c:v>
                </c:pt>
                <c:pt idx="391" formatCode="0.0_);\(0.0\)">
                  <c:v>28.0805591511172</c:v>
                </c:pt>
                <c:pt idx="392" formatCode="0.0_);\(0.0\)">
                  <c:v>28.6756910515148</c:v>
                </c:pt>
                <c:pt idx="393" formatCode="0.0_);\(0.0\)">
                  <c:v>28.6232984136503</c:v>
                </c:pt>
                <c:pt idx="394" formatCode="0.0_);\(0.0\)">
                  <c:v>30.2105816442606</c:v>
                </c:pt>
                <c:pt idx="395" formatCode="0.0_);\(0.0\)">
                  <c:v>29.9295702661334</c:v>
                </c:pt>
                <c:pt idx="396" formatCode="0.0_);\(0.0\)">
                  <c:v>27.106899199224902</c:v>
                </c:pt>
                <c:pt idx="397" formatCode="0.0_);\(0.0\)">
                  <c:v>26.462187527700301</c:v>
                </c:pt>
                <c:pt idx="398" formatCode="0.0_);\(0.0\)">
                  <c:v>26.043611095628702</c:v>
                </c:pt>
                <c:pt idx="399" formatCode="0.0_);\(0.0\)">
                  <c:v>25.454607069542401</c:v>
                </c:pt>
                <c:pt idx="400" formatCode="0.0_);\(0.0\)">
                  <c:v>24.5082399602124</c:v>
                </c:pt>
                <c:pt idx="401" formatCode="0.0_);\(0.0\)">
                  <c:v>23.103396721551999</c:v>
                </c:pt>
                <c:pt idx="402" formatCode="0.0_);\(0.0\)">
                  <c:v>21.966981084729898</c:v>
                </c:pt>
                <c:pt idx="403" formatCode="0.0_);\(0.0\)">
                  <c:v>20.7582550374687</c:v>
                </c:pt>
                <c:pt idx="404" formatCode="0.0_);\(0.0\)">
                  <c:v>20.247147890271702</c:v>
                </c:pt>
                <c:pt idx="405" formatCode="0.0_);\(0.0\)">
                  <c:v>19.921675679124402</c:v>
                </c:pt>
                <c:pt idx="406" formatCode="0.0_);\(0.0\)">
                  <c:v>19.720736304579098</c:v>
                </c:pt>
                <c:pt idx="407" formatCode="0.0_);\(0.0\)">
                  <c:v>18.794622340154199</c:v>
                </c:pt>
                <c:pt idx="408" formatCode="0.0_);\(0.0\)">
                  <c:v>17.9473909989634</c:v>
                </c:pt>
                <c:pt idx="409" formatCode="0.0_);\(0.0\)">
                  <c:v>17.297158396332399</c:v>
                </c:pt>
                <c:pt idx="410" formatCode="0.0_);\(0.0\)">
                  <c:v>16.8248534921422</c:v>
                </c:pt>
                <c:pt idx="411" formatCode="0.0_);\(0.0\)">
                  <c:v>16.644375410826999</c:v>
                </c:pt>
                <c:pt idx="412" formatCode="0.0_);\(0.0\)">
                  <c:v>16.276778426380499</c:v>
                </c:pt>
                <c:pt idx="413" formatCode="0.0_);\(0.0\)">
                  <c:v>15.8481835155141</c:v>
                </c:pt>
                <c:pt idx="414" formatCode="0.0_);\(0.0\)">
                  <c:v>15.5584620788626</c:v>
                </c:pt>
                <c:pt idx="415" formatCode="0.0_);\(0.0\)">
                  <c:v>15.464793049929</c:v>
                </c:pt>
                <c:pt idx="416" formatCode="0.0_);\(0.0\)">
                  <c:v>15.3203806620925</c:v>
                </c:pt>
                <c:pt idx="417" formatCode="0.0_);\(0.0\)">
                  <c:v>14.815391856557399</c:v>
                </c:pt>
                <c:pt idx="418" formatCode="0.0_);\(0.0\)">
                  <c:v>12.9643996468922</c:v>
                </c:pt>
                <c:pt idx="419" formatCode="0.0_);\(0.0\)">
                  <c:v>11.938094606259501</c:v>
                </c:pt>
                <c:pt idx="420" formatCode="0.0_);\(0.0\)">
                  <c:v>11.318977302541599</c:v>
                </c:pt>
                <c:pt idx="421" formatCode="0.0_);\(0.0\)">
                  <c:v>10.9143416631932</c:v>
                </c:pt>
                <c:pt idx="422" formatCode="0.0_);\(0.0\)">
                  <c:v>10.4368196162897</c:v>
                </c:pt>
                <c:pt idx="423" formatCode="0.0_);\(0.0\)">
                  <c:v>10.092262467525501</c:v>
                </c:pt>
                <c:pt idx="424" formatCode="0.0_);\(0.0\)">
                  <c:v>9.9963294343713507</c:v>
                </c:pt>
                <c:pt idx="425" formatCode="0.0_);\(0.0\)">
                  <c:v>9.8696368861818193</c:v>
                </c:pt>
                <c:pt idx="426" formatCode="0.0_);\(0.0\)">
                  <c:v>9.7049313887318895</c:v>
                </c:pt>
                <c:pt idx="427" formatCode="0.0_);\(0.0\)">
                  <c:v>9.6186704391289908</c:v>
                </c:pt>
                <c:pt idx="428" formatCode="0.0_);\(0.0\)">
                  <c:v>9.4782122906793091</c:v>
                </c:pt>
                <c:pt idx="429" formatCode="0.0_);\(0.0\)">
                  <c:v>9.1400764243630306</c:v>
                </c:pt>
                <c:pt idx="430" formatCode="0.0_);\(0.0\)">
                  <c:v>8.7181697791673294</c:v>
                </c:pt>
                <c:pt idx="431" formatCode="0.0_);\(0.0\)">
                  <c:v>8.0091845063566307</c:v>
                </c:pt>
                <c:pt idx="432" formatCode="0.0_);\(0.0\)">
                  <c:v>7.4981216029574496</c:v>
                </c:pt>
                <c:pt idx="433" formatCode="0.0_);\(0.0\)">
                  <c:v>7.1753724215313497</c:v>
                </c:pt>
                <c:pt idx="434" formatCode="0.0_);\(0.0\)">
                  <c:v>7.1022791098848002</c:v>
                </c:pt>
                <c:pt idx="435" formatCode="0.0_);\(0.0\)">
                  <c:v>7.0097259270714396</c:v>
                </c:pt>
                <c:pt idx="436" formatCode="0.0_);\(0.0\)">
                  <c:v>6.9155979737535596</c:v>
                </c:pt>
                <c:pt idx="437" formatCode="0.0_);\(0.0\)">
                  <c:v>6.8512725635716496</c:v>
                </c:pt>
                <c:pt idx="438" formatCode="0.0_);\(0.0\)">
                  <c:v>6.8118581476597297</c:v>
                </c:pt>
                <c:pt idx="439" formatCode="0.0_);\(0.0\)">
                  <c:v>6.7384032720599203</c:v>
                </c:pt>
                <c:pt idx="440" formatCode="0.0_);\(0.0\)">
                  <c:v>6.7072271945275403</c:v>
                </c:pt>
                <c:pt idx="441" formatCode="0.0_);\(0.0\)">
                  <c:v>6.8304878019713797</c:v>
                </c:pt>
                <c:pt idx="442" formatCode="0.0_);\(0.0\)">
                  <c:v>6.9299573951395796</c:v>
                </c:pt>
                <c:pt idx="443" formatCode="0.0_);\(0.0\)">
                  <c:v>7.0515466296105096</c:v>
                </c:pt>
                <c:pt idx="444" formatCode="0.0_);\(0.0\)">
                  <c:v>10.2263628448706</c:v>
                </c:pt>
                <c:pt idx="445" formatCode="0.0_);\(0.0\)">
                  <c:v>14.3101236145596</c:v>
                </c:pt>
                <c:pt idx="446" formatCode="0.0_);\(0.0\)">
                  <c:v>20.429590760713101</c:v>
                </c:pt>
                <c:pt idx="447" formatCode="0.0_);\(0.0\)">
                  <c:v>29.392135045501998</c:v>
                </c:pt>
                <c:pt idx="448" formatCode="0.0_);\(0.0\)">
                  <c:v>34.152026888469301</c:v>
                </c:pt>
                <c:pt idx="449" formatCode="0.0_);\(0.0\)">
                  <c:v>37.720544423415198</c:v>
                </c:pt>
                <c:pt idx="450" formatCode="0.0_);\(0.0\)">
                  <c:v>39.907637333237197</c:v>
                </c:pt>
                <c:pt idx="451" formatCode="0.0_);\(0.0\)">
                  <c:v>41.568457466750203</c:v>
                </c:pt>
                <c:pt idx="452" formatCode="0.0_);\(0.0\)">
                  <c:v>43.4764270106553</c:v>
                </c:pt>
                <c:pt idx="453" formatCode="0.0_);\(0.0\)">
                  <c:v>45.663870772191601</c:v>
                </c:pt>
                <c:pt idx="454" formatCode="0.0_);\(0.0\)">
                  <c:v>48.462033012449602</c:v>
                </c:pt>
                <c:pt idx="455" formatCode="0.0_);\(0.0\)">
                  <c:v>51.966102306944897</c:v>
                </c:pt>
                <c:pt idx="456" formatCode="0.0_);\(0.0\)">
                  <c:v>51.718589454864798</c:v>
                </c:pt>
                <c:pt idx="457" formatCode="0.0_);\(0.0\)">
                  <c:v>48.946895775001501</c:v>
                </c:pt>
                <c:pt idx="458" formatCode="0.0_);\(0.0\)">
                  <c:v>43.751479655807202</c:v>
                </c:pt>
                <c:pt idx="459" formatCode="0.0_);\(0.0\)">
                  <c:v>36.927137152246701</c:v>
                </c:pt>
                <c:pt idx="460" formatCode="0.0_);\(0.0\)">
                  <c:v>33.829465749212901</c:v>
                </c:pt>
                <c:pt idx="461" formatCode="0.0_);\(0.0\)">
                  <c:v>31.824904743509599</c:v>
                </c:pt>
                <c:pt idx="462" formatCode="0.0_);\(0.0\)">
                  <c:v>31.0277117248861</c:v>
                </c:pt>
                <c:pt idx="463" formatCode="0.0_);\(0.0\)">
                  <c:v>30.602927531255101</c:v>
                </c:pt>
                <c:pt idx="464" formatCode="0.0_);\(0.0\)">
                  <c:v>30.0019956288895</c:v>
                </c:pt>
                <c:pt idx="465" formatCode="0.0_);\(0.0\)">
                  <c:v>28.970985859375801</c:v>
                </c:pt>
                <c:pt idx="466" formatCode="0.0_);\(0.0\)">
                  <c:v>27.774341278099701</c:v>
                </c:pt>
                <c:pt idx="467" formatCode="0.0_);\(0.0\)">
                  <c:v>27.7048083496828</c:v>
                </c:pt>
                <c:pt idx="468" formatCode="0.0_);\(0.0\)">
                  <c:v>26.4431949461963</c:v>
                </c:pt>
                <c:pt idx="469" formatCode="0.0_);\(0.0\)">
                  <c:v>25.635707840409101</c:v>
                </c:pt>
                <c:pt idx="470" formatCode="0.0_);\(0.0\)">
                  <c:v>24.4594499262999</c:v>
                </c:pt>
                <c:pt idx="471" formatCode="0.0_);\(0.0\)">
                  <c:v>22.326632168914401</c:v>
                </c:pt>
                <c:pt idx="472" formatCode="0.0_);\(0.0\)">
                  <c:v>21.233261425639299</c:v>
                </c:pt>
                <c:pt idx="473" formatCode="0.0_);\(0.0\)">
                  <c:v>20.349193904604899</c:v>
                </c:pt>
                <c:pt idx="474" formatCode="0.0_);\(0.0\)">
                  <c:v>19.696135739805101</c:v>
                </c:pt>
                <c:pt idx="475" formatCode="0.0_);\(0.0\)">
                  <c:v>19.1764098381494</c:v>
                </c:pt>
                <c:pt idx="476" formatCode="0.0_);\(0.0\)">
                  <c:v>18.761877046669799</c:v>
                </c:pt>
                <c:pt idx="477" formatCode="0.0_);\(0.0\)">
                  <c:v>18.235192642469102</c:v>
                </c:pt>
                <c:pt idx="478" formatCode="0.0_);\(0.0\)">
                  <c:v>17.773508919854699</c:v>
                </c:pt>
                <c:pt idx="479" formatCode="0.0_);\(0.0\)">
                  <c:v>15.718506096950099</c:v>
                </c:pt>
                <c:pt idx="480" formatCode="0.0_);\(0.0\)">
                  <c:v>15.2718922253289</c:v>
                </c:pt>
                <c:pt idx="481" formatCode="0.0_);\(0.0\)">
                  <c:v>15.3515634325053</c:v>
                </c:pt>
                <c:pt idx="482" formatCode="0.0_);\(0.0\)">
                  <c:v>15.268247037828999</c:v>
                </c:pt>
                <c:pt idx="483" formatCode="0.0_);\(0.0\)">
                  <c:v>15.1031877410779</c:v>
                </c:pt>
                <c:pt idx="484" formatCode="0.0_);\(0.0\)">
                  <c:v>14.970764579800701</c:v>
                </c:pt>
                <c:pt idx="485" formatCode="0.0_);\(0.0\)">
                  <c:v>15.3066144902287</c:v>
                </c:pt>
                <c:pt idx="486" formatCode="0.0_);\(0.0\)">
                  <c:v>15.4129827170861</c:v>
                </c:pt>
                <c:pt idx="487" formatCode="0.0_);\(0.0\)">
                  <c:v>15.4955573025207</c:v>
                </c:pt>
                <c:pt idx="488" formatCode="0.0_);\(0.0\)">
                  <c:v>15.9249238913175</c:v>
                </c:pt>
                <c:pt idx="489" formatCode="0.0_);\(0.0\)">
                  <c:v>16.6538434217968</c:v>
                </c:pt>
                <c:pt idx="490" formatCode="0.0_);\(0.0\)">
                  <c:v>17.406267221905502</c:v>
                </c:pt>
                <c:pt idx="491" formatCode="0.0_);\(0.0\)">
                  <c:v>18.609144141014799</c:v>
                </c:pt>
                <c:pt idx="492" formatCode="0.0_);\(0.0\)">
                  <c:v>19.015000000001098</c:v>
                </c:pt>
                <c:pt idx="493" formatCode="0.0_);\(0.0\)">
                  <c:v>18.539151057199401</c:v>
                </c:pt>
                <c:pt idx="494" formatCode="0.0_);\(0.0\)">
                  <c:v>18.2552080122882</c:v>
                </c:pt>
                <c:pt idx="495" formatCode="0.0_);\(0.0\)">
                  <c:v>18.234254714951</c:v>
                </c:pt>
                <c:pt idx="496" formatCode="0.0_);\(0.0\)">
                  <c:v>18.0055289947394</c:v>
                </c:pt>
                <c:pt idx="497" formatCode="0.0_);\(0.0\)">
                  <c:v>17.3933303819624</c:v>
                </c:pt>
                <c:pt idx="498" formatCode="0.0_);\(0.0\)">
                  <c:v>17.040631168807099</c:v>
                </c:pt>
                <c:pt idx="499" formatCode="0.0_);\(0.0\)">
                  <c:v>16.578689275903599</c:v>
                </c:pt>
                <c:pt idx="500" formatCode="0.0_);\(0.0\)">
                  <c:v>15.8265663903156</c:v>
                </c:pt>
                <c:pt idx="501" formatCode="0.0_);\(0.0\)">
                  <c:v>14.913481043909799</c:v>
                </c:pt>
                <c:pt idx="502" formatCode="0.0_);\(0.0\)">
                  <c:v>13.917992304081601</c:v>
                </c:pt>
                <c:pt idx="503" formatCode="0.0_);\(0.0\)">
                  <c:v>12.318661431172099</c:v>
                </c:pt>
                <c:pt idx="504" formatCode="0.0_);\(0.0\)">
                  <c:v>11.0231904083295</c:v>
                </c:pt>
                <c:pt idx="505" formatCode="0.0_);\(0.0\)">
                  <c:v>10.5226875893516</c:v>
                </c:pt>
                <c:pt idx="506" formatCode="0.0_);\(0.0\)">
                  <c:v>10.1124024063226</c:v>
                </c:pt>
                <c:pt idx="507" formatCode="0.0_);\(0.0\)">
                  <c:v>9.7318560531057905</c:v>
                </c:pt>
                <c:pt idx="508" formatCode="0.0_);\(0.0\)">
                  <c:v>9.4834475190129002</c:v>
                </c:pt>
                <c:pt idx="509" formatCode="0.0_);\(0.0\)">
                  <c:v>9.4130619171414605</c:v>
                </c:pt>
                <c:pt idx="510" formatCode="0.0_);\(0.0\)">
                  <c:v>9.1186998204433696</c:v>
                </c:pt>
                <c:pt idx="511" formatCode="0.0_);\(0.0\)">
                  <c:v>9.1041934868827497</c:v>
                </c:pt>
                <c:pt idx="512" formatCode="0.0_);\(0.0\)">
                  <c:v>8.8494312099083192</c:v>
                </c:pt>
                <c:pt idx="513" formatCode="0.0_);\(0.0\)">
                  <c:v>8.9091862691418804</c:v>
                </c:pt>
                <c:pt idx="514" formatCode="0.0_);\(0.0\)">
                  <c:v>8.8721779884984908</c:v>
                </c:pt>
                <c:pt idx="515" formatCode="0.0_);\(0.0\)">
                  <c:v>8.9593064787205492</c:v>
                </c:pt>
                <c:pt idx="516" formatCode="0.0_);\(0.0\)">
                  <c:v>8.1116821614824293</c:v>
                </c:pt>
                <c:pt idx="517" formatCode="0.0_);\(0.0\)">
                  <c:v>7.0902090934026996</c:v>
                </c:pt>
                <c:pt idx="518" formatCode="0.0_);\(0.0\)">
                  <c:v>7.1745461971640401</c:v>
                </c:pt>
                <c:pt idx="519" formatCode="0.0_);\(0.0\)">
                  <c:v>7.1057789319330702</c:v>
                </c:pt>
                <c:pt idx="520" formatCode="0.0_);\(0.0\)">
                  <c:v>6.9517398832385897</c:v>
                </c:pt>
                <c:pt idx="521" formatCode="0.0_);\(0.0\)">
                  <c:v>6.5734352456382803</c:v>
                </c:pt>
                <c:pt idx="522" formatCode="0.0_);\(0.0\)">
                  <c:v>5.88349760002286</c:v>
                </c:pt>
                <c:pt idx="523" formatCode="0.0_);\(0.0\)">
                  <c:v>5.9287566236551399</c:v>
                </c:pt>
                <c:pt idx="524" formatCode="0.0_);\(0.0\)">
                  <c:v>6.1394894915890896</c:v>
                </c:pt>
                <c:pt idx="525" formatCode="0.0_);\(0.0\)">
                  <c:v>5.8900317436197502</c:v>
                </c:pt>
                <c:pt idx="526" formatCode="0.0_);\(0.0\)">
                  <c:v>5.3878333050216103</c:v>
                </c:pt>
                <c:pt idx="527" formatCode="0.0_);\(0.0\)">
                  <c:v>4.4034985590447304</c:v>
                </c:pt>
                <c:pt idx="528" formatCode="0.0_);\(0.0\)">
                  <c:v>4.78635711138433</c:v>
                </c:pt>
                <c:pt idx="529" formatCode="0.0_);\(0.0\)">
                  <c:v>4.7883443052669996</c:v>
                </c:pt>
                <c:pt idx="530" formatCode="0.0_);\(0.0\)">
                  <c:v>4.6612472488654797</c:v>
                </c:pt>
                <c:pt idx="531" formatCode="0.0_);\(0.0\)">
                  <c:v>4.70479218621663</c:v>
                </c:pt>
                <c:pt idx="532" formatCode="0.0_);\(0.0\)">
                  <c:v>4.67681395881627</c:v>
                </c:pt>
                <c:pt idx="533" formatCode="0.0_);\(0.0\)">
                  <c:v>4.9389864237024996</c:v>
                </c:pt>
                <c:pt idx="534" formatCode="0.0_);\(0.0\)">
                  <c:v>5.5143872764191899</c:v>
                </c:pt>
                <c:pt idx="535" formatCode="0.0_);\(0.0\)">
                  <c:v>5.2917544722454304</c:v>
                </c:pt>
                <c:pt idx="536" formatCode="0.0_);\(0.0\)">
                  <c:v>4.9481152262097696</c:v>
                </c:pt>
                <c:pt idx="537" formatCode="0.0_);\(0.0\)">
                  <c:v>4.9364119033448199</c:v>
                </c:pt>
                <c:pt idx="538" formatCode="0.0_);\(0.0\)">
                  <c:v>5.3881075134146101</c:v>
                </c:pt>
                <c:pt idx="539" formatCode="0.0_);\(0.0\)">
                  <c:v>5.7004794045941001</c:v>
                </c:pt>
                <c:pt idx="540" formatCode="0.0_);\(0.0\)">
                  <c:v>5.1570615398194102</c:v>
                </c:pt>
                <c:pt idx="541" formatCode="0.0_);\(0.0\)">
                  <c:v>5.5169977327780799</c:v>
                </c:pt>
                <c:pt idx="542" formatCode="0.0_);\(0.0\)">
                  <c:v>5.6426710948938004</c:v>
                </c:pt>
                <c:pt idx="543" formatCode="0.0_);\(0.0\)">
                  <c:v>5.2481119211117004</c:v>
                </c:pt>
                <c:pt idx="544" formatCode="0.0_);\(0.0\)">
                  <c:v>4.6962984243438104</c:v>
                </c:pt>
                <c:pt idx="545" formatCode="0.0_);\(0.0\)">
                  <c:v>4.2743734144648604</c:v>
                </c:pt>
                <c:pt idx="546" formatCode="0.0_);\(0.0\)">
                  <c:v>4.1265817731828003</c:v>
                </c:pt>
                <c:pt idx="547" formatCode="0.0_);\(0.0\)">
                  <c:v>4.0433464234224603</c:v>
                </c:pt>
                <c:pt idx="548" formatCode="0.0_);\(0.0\)">
                  <c:v>4.0369601739304901</c:v>
                </c:pt>
                <c:pt idx="549" formatCode="0.0_);\(0.0\)">
                  <c:v>3.96021094887683</c:v>
                </c:pt>
                <c:pt idx="550" formatCode="0.0_);\(0.0\)">
                  <c:v>3.9821195026256002</c:v>
                </c:pt>
                <c:pt idx="551" formatCode="0.0_);\(0.0\)">
                  <c:v>3.9765218067330999</c:v>
                </c:pt>
                <c:pt idx="552" formatCode="0.0_);\(0.0\)">
                  <c:v>4.2015098722423296</c:v>
                </c:pt>
                <c:pt idx="553" formatCode="0.0_);\(0.0\)">
                  <c:v>4.5344426534881599</c:v>
                </c:pt>
                <c:pt idx="554" formatCode="0.0_);\(0.0\)">
                  <c:v>4.2307286521330099</c:v>
                </c:pt>
                <c:pt idx="555" formatCode="0.0_);\(0.0\)">
                  <c:v>4.2101130803634303</c:v>
                </c:pt>
                <c:pt idx="556" formatCode="0.0_);\(0.0\)">
                  <c:v>4.2852202647390403</c:v>
                </c:pt>
                <c:pt idx="557" formatCode="0.0_);\(0.0\)">
                  <c:v>4.3661458133364697</c:v>
                </c:pt>
                <c:pt idx="558" formatCode="0.0_);\(0.0\)">
                  <c:v>4.48825463153704</c:v>
                </c:pt>
                <c:pt idx="559" formatCode="0.0_);\(0.0\)">
                  <c:v>4.8188281160425399</c:v>
                </c:pt>
                <c:pt idx="560" formatCode="0.0_);\(0.0\)">
                  <c:v>5.0600807409171704</c:v>
                </c:pt>
                <c:pt idx="561" formatCode="0.0_);\(0.0\)">
                  <c:v>5.40123602843068</c:v>
                </c:pt>
                <c:pt idx="562" formatCode="0.0_);\(0.0\)">
                  <c:v>5.4252942612017199</c:v>
                </c:pt>
                <c:pt idx="563" formatCode="0.0_);\(0.0\)">
                  <c:v>5.1908482560095903</c:v>
                </c:pt>
                <c:pt idx="564" formatCode="0.0_);\(0.0\)">
                  <c:v>4.54482124446172</c:v>
                </c:pt>
                <c:pt idx="565" formatCode="0.0_);\(0.0\)">
                  <c:v>4.2694243109738803</c:v>
                </c:pt>
                <c:pt idx="566" formatCode="0.0_);\(0.0\)">
                  <c:v>4.3856743227327204</c:v>
                </c:pt>
                <c:pt idx="567" formatCode="0.0_);\(0.0\)">
                  <c:v>4.5995810209858004</c:v>
                </c:pt>
                <c:pt idx="568" formatCode="0.0_);\(0.0\)">
                  <c:v>4.59917283052327</c:v>
                </c:pt>
                <c:pt idx="569" formatCode="0.0_);\(0.0\)">
                  <c:v>4.3315522775137598</c:v>
                </c:pt>
                <c:pt idx="570" formatCode="0.0_);\(0.0\)">
                  <c:v>4.46607106822528</c:v>
                </c:pt>
                <c:pt idx="571" formatCode="0.0_);\(0.0\)">
                  <c:v>3.9491316833032601</c:v>
                </c:pt>
                <c:pt idx="572" formatCode="0.0_);\(0.0\)">
                  <c:v>3.50988228060864</c:v>
                </c:pt>
                <c:pt idx="573" formatCode="0.0_);\(0.0\)">
                  <c:v>3.0502478270237701</c:v>
                </c:pt>
                <c:pt idx="574" formatCode="0.0_);\(0.0\)">
                  <c:v>2.9140476148086201</c:v>
                </c:pt>
                <c:pt idx="575" formatCode="0.0_);\(0.0\)">
                  <c:v>3.3327410039976302</c:v>
                </c:pt>
                <c:pt idx="576" formatCode="0.0_);\(0.0\)">
                  <c:v>3.9350000888460399</c:v>
                </c:pt>
                <c:pt idx="577" formatCode="0.0_);\(0.0\)">
                  <c:v>3.7483728714504401</c:v>
                </c:pt>
                <c:pt idx="578" formatCode="0.0_);\(0.0\)">
                  <c:v>3.4124367495901802</c:v>
                </c:pt>
                <c:pt idx="579" formatCode="0.0_);\(0.0\)">
                  <c:v>3.19653554926948</c:v>
                </c:pt>
                <c:pt idx="580" formatCode="0.0_);\(0.0\)">
                  <c:v>2.9958786854060602</c:v>
                </c:pt>
                <c:pt idx="581" formatCode="0.0_);\(0.0\)">
                  <c:v>3.1838655936254301</c:v>
                </c:pt>
                <c:pt idx="582" formatCode="0.0_);\(0.0\)">
                  <c:v>3.06345540911911</c:v>
                </c:pt>
                <c:pt idx="583" formatCode="0.0_);\(0.0\)">
                  <c:v>3.4658458084489898</c:v>
                </c:pt>
                <c:pt idx="584" formatCode="0.0_);\(0.0\)">
                  <c:v>4.0931483875481103</c:v>
                </c:pt>
                <c:pt idx="585" formatCode="0.0_);\(0.0\)">
                  <c:v>4.2922493791666296</c:v>
                </c:pt>
                <c:pt idx="586" formatCode="0.0_);\(0.0\)">
                  <c:v>4.0902838456275896</c:v>
                </c:pt>
                <c:pt idx="587" formatCode="0.0_);\(0.0\)">
                  <c:v>4.0532755522304997</c:v>
                </c:pt>
                <c:pt idx="588" formatCode="0.0_);\(0.0\)">
                  <c:v>3.9809203046591102</c:v>
                </c:pt>
                <c:pt idx="589" formatCode="0.0_);\(0.0\)">
                  <c:v>4.1122548266506698</c:v>
                </c:pt>
                <c:pt idx="590" formatCode="0.0_);\(0.0\)">
                  <c:v>4.2068383499989901</c:v>
                </c:pt>
                <c:pt idx="591" formatCode="0.0_);\(0.0\)">
                  <c:v>3.9921348984091201</c:v>
                </c:pt>
                <c:pt idx="592" formatCode="0.0_);\(0.0\)">
                  <c:v>3.9475709228951099</c:v>
                </c:pt>
                <c:pt idx="593" formatCode="0.0_);\(0.0\)">
                  <c:v>3.9826070613959201</c:v>
                </c:pt>
                <c:pt idx="594" formatCode="0.0_);\(0.0\)">
                  <c:v>4.1386948372809096</c:v>
                </c:pt>
                <c:pt idx="595" formatCode="0.0_);\(0.0\)">
                  <c:v>4.0320735046070899</c:v>
                </c:pt>
                <c:pt idx="596" formatCode="0.0_);\(0.0\)">
                  <c:v>3.79206176051076</c:v>
                </c:pt>
                <c:pt idx="597" formatCode="0.0_);\(0.0\)">
                  <c:v>3.7429714849067</c:v>
                </c:pt>
                <c:pt idx="598" formatCode="0.0_);\(0.0\)">
                  <c:v>3.9295539357881202</c:v>
                </c:pt>
                <c:pt idx="599" formatCode="0.0_);\(0.0\)">
                  <c:v>3.7590381357687801</c:v>
                </c:pt>
                <c:pt idx="600" formatCode="0.0_);\(0.0\)">
                  <c:v>3.7043735613285</c:v>
                </c:pt>
                <c:pt idx="601" formatCode="0.0_);\(0.0\)">
                  <c:v>3.7227414330215902</c:v>
                </c:pt>
                <c:pt idx="602" formatCode="0.0_);\(0.0\)">
                  <c:v>4.24887929059817</c:v>
                </c:pt>
                <c:pt idx="603" formatCode="0.0_);\(0.0\)">
                  <c:v>4.54854261649609</c:v>
                </c:pt>
                <c:pt idx="604" formatCode="0.0_);\(0.0\)">
                  <c:v>4.9475632325733203</c:v>
                </c:pt>
                <c:pt idx="605" formatCode="0.0_);\(0.0\)">
                  <c:v>5.2554612597669301</c:v>
                </c:pt>
                <c:pt idx="606" formatCode="0.0_);\(0.0\)">
                  <c:v>5.3943945417947603</c:v>
                </c:pt>
                <c:pt idx="607" formatCode="0.0_);\(0.0\)">
                  <c:v>5.5729370355882999</c:v>
                </c:pt>
                <c:pt idx="608" formatCode="0.0_);\(0.0\)">
                  <c:v>5.4734050723981298</c:v>
                </c:pt>
                <c:pt idx="609" formatCode="0.0_);\(0.0\)">
                  <c:v>5.7799325124224801</c:v>
                </c:pt>
                <c:pt idx="610" formatCode="0.0_);\(0.0\)">
                  <c:v>6.2328564459755302</c:v>
                </c:pt>
                <c:pt idx="611" formatCode="0.0_);\(0.0\)">
                  <c:v>6.5281450097157503</c:v>
                </c:pt>
                <c:pt idx="612" formatCode="0.0_);\(0.0\)">
                  <c:v>6.28240292993853</c:v>
                </c:pt>
                <c:pt idx="613" formatCode="0.0_);\(0.0\)">
                  <c:v>6.2013420696954098</c:v>
                </c:pt>
                <c:pt idx="614" formatCode="0.0_);\(0.0\)">
                  <c:v>6.0437232222731003</c:v>
                </c:pt>
                <c:pt idx="615" formatCode="0.0_);\(0.0\)">
                  <c:v>6.1732744582240304</c:v>
                </c:pt>
                <c:pt idx="616" formatCode="0.0_);\(0.0\)">
                  <c:v>5.9785249627710098</c:v>
                </c:pt>
                <c:pt idx="617" formatCode="0.0_);\(0.0\)">
                  <c:v>5.7361182659734897</c:v>
                </c:pt>
                <c:pt idx="618" formatCode="0.0_);\(0.0\)">
                  <c:v>5.4365375062097803</c:v>
                </c:pt>
                <c:pt idx="619" formatCode="0.0_);\(0.0\)">
                  <c:v>5.0819596221519099</c:v>
                </c:pt>
                <c:pt idx="620" formatCode="0.0_);\(0.0\)">
                  <c:v>4.89425796610477</c:v>
                </c:pt>
                <c:pt idx="621" formatCode="0.0_);\(0.0\)">
                  <c:v>4.49949751804371</c:v>
                </c:pt>
                <c:pt idx="622" formatCode="0.0_);\(0.0\)">
                  <c:v>3.86100676748931</c:v>
                </c:pt>
                <c:pt idx="623" formatCode="0.0_);\(0.0\)">
                  <c:v>3.5735378772585</c:v>
                </c:pt>
                <c:pt idx="624" formatCode="0.0_);\(0.0\)">
                  <c:v>4.4573397677348696</c:v>
                </c:pt>
                <c:pt idx="625" formatCode="0.0_);\(0.0\)">
                  <c:v>4.8300549986231696</c:v>
                </c:pt>
                <c:pt idx="626" formatCode="0.0_);\(0.0\)">
                  <c:v>4.97040106556243</c:v>
                </c:pt>
                <c:pt idx="627" formatCode="0.0_);\(0.0\)">
                  <c:v>4.2709769712341696</c:v>
                </c:pt>
                <c:pt idx="628" formatCode="0.0_);\(0.0\)">
                  <c:v>3.91663831738407</c:v>
                </c:pt>
                <c:pt idx="629" formatCode="0.0_);\(0.0\)">
                  <c:v>3.6931503613421599</c:v>
                </c:pt>
                <c:pt idx="630" formatCode="0.0_);\(0.0\)">
                  <c:v>3.6360022379929902</c:v>
                </c:pt>
                <c:pt idx="631" formatCode="0.0_);\(0.0\)">
                  <c:v>3.6757955655438099</c:v>
                </c:pt>
                <c:pt idx="632" formatCode="0.0_);\(0.0\)">
                  <c:v>3.6991026278100101</c:v>
                </c:pt>
                <c:pt idx="633" formatCode="0.0_);\(0.0\)">
                  <c:v>4.0245377318625897</c:v>
                </c:pt>
                <c:pt idx="634" formatCode="0.0_);\(0.0\)">
                  <c:v>4.3168804812640902</c:v>
                </c:pt>
                <c:pt idx="635" formatCode="0.0_);\(0.0\)">
                  <c:v>4.4015850903352103</c:v>
                </c:pt>
                <c:pt idx="636" formatCode="0.0_);\(0.0\)">
                  <c:v>3.78203720179688</c:v>
                </c:pt>
                <c:pt idx="637" formatCode="0.0_);\(0.0\)">
                  <c:v>3.57233117274974</c:v>
                </c:pt>
                <c:pt idx="638" formatCode="0.0_);\(0.0\)">
                  <c:v>3.0395071163208498</c:v>
                </c:pt>
                <c:pt idx="639" formatCode="0.0_);\(0.0\)">
                  <c:v>3.3606679891096398</c:v>
                </c:pt>
                <c:pt idx="640" formatCode="0.0_);\(0.0\)">
                  <c:v>3.2492890245806199</c:v>
                </c:pt>
                <c:pt idx="641" formatCode="0.0_);\(0.0\)">
                  <c:v>3.2764685199688701</c:v>
                </c:pt>
                <c:pt idx="642" formatCode="0.0_);\(0.0\)">
                  <c:v>3.5471623015451601</c:v>
                </c:pt>
                <c:pt idx="643" formatCode="0.0_);\(0.0\)">
                  <c:v>3.4236915404562298</c:v>
                </c:pt>
                <c:pt idx="644" formatCode="0.0_);\(0.0\)">
                  <c:v>3.1367739982804101</c:v>
                </c:pt>
                <c:pt idx="645" formatCode="0.0_);\(0.0\)">
                  <c:v>3.1956472384470498</c:v>
                </c:pt>
                <c:pt idx="646" formatCode="0.0_);\(0.0\)">
                  <c:v>3.4826938218247498</c:v>
                </c:pt>
                <c:pt idx="647" formatCode="0.0_);\(0.0\)">
                  <c:v>3.81875678758793</c:v>
                </c:pt>
                <c:pt idx="648" formatCode="0.0_);\(0.0\)">
                  <c:v>4.0467733567467103</c:v>
                </c:pt>
                <c:pt idx="649" formatCode="0.0_);\(0.0\)">
                  <c:v>3.8686334539382399</c:v>
                </c:pt>
                <c:pt idx="650" formatCode="0.0_);\(0.0\)">
                  <c:v>3.7292776570730899</c:v>
                </c:pt>
                <c:pt idx="651" formatCode="0.0_);\(0.0\)">
                  <c:v>3.4120786990644301</c:v>
                </c:pt>
                <c:pt idx="652" formatCode="0.0_);\(0.0\)">
                  <c:v>3.8512284349200101</c:v>
                </c:pt>
                <c:pt idx="653" formatCode="0.0_);\(0.0\)">
                  <c:v>4.3352225587509396</c:v>
                </c:pt>
                <c:pt idx="654" formatCode="0.0_);\(0.0\)">
                  <c:v>4.4199719461605804</c:v>
                </c:pt>
                <c:pt idx="655" formatCode="0.0_);\(0.0\)">
                  <c:v>4.5679380214540597</c:v>
                </c:pt>
                <c:pt idx="656" formatCode="0.0_);\(0.0\)">
                  <c:v>4.7717657316674202</c:v>
                </c:pt>
                <c:pt idx="657" formatCode="0.0_);\(0.0\)">
                  <c:v>4.5960947956853602</c:v>
                </c:pt>
                <c:pt idx="658" formatCode="0.0_);\(0.0\)">
                  <c:v>4.1798514220063199</c:v>
                </c:pt>
                <c:pt idx="659" formatCode="0.0_);\(0.0\)">
                  <c:v>3.5682900213421598</c:v>
                </c:pt>
                <c:pt idx="660" formatCode="0.0_);\(0.0\)">
                  <c:v>3.25457404779252</c:v>
                </c:pt>
                <c:pt idx="661" formatCode="0.0_);\(0.0\)">
                  <c:v>3.5522890828356899</c:v>
                </c:pt>
                <c:pt idx="662" formatCode="0.0_);\(0.0\)">
                  <c:v>4.2522667278779398</c:v>
                </c:pt>
                <c:pt idx="663" formatCode="0.0_);\(0.0\)">
                  <c:v>4.6494224200790297</c:v>
                </c:pt>
                <c:pt idx="664" formatCode="0.0_);\(0.0\)">
                  <c:v>4.6314208991424604</c:v>
                </c:pt>
                <c:pt idx="665" formatCode="0.0_);\(0.0\)">
                  <c:v>4.0880262124202202</c:v>
                </c:pt>
                <c:pt idx="666" formatCode="0.0_);\(0.0\)">
                  <c:v>3.4726191837200302</c:v>
                </c:pt>
                <c:pt idx="667" formatCode="0.0_);\(0.0\)">
                  <c:v>3.4565297922663301</c:v>
                </c:pt>
                <c:pt idx="668" formatCode="0.0_);\(0.0\)">
                  <c:v>3.3902953386985502</c:v>
                </c:pt>
                <c:pt idx="669" formatCode="0.0_);\(0.0\)">
                  <c:v>3.3591147744595098</c:v>
                </c:pt>
                <c:pt idx="670" formatCode="0.0_);\(0.0\)">
                  <c:v>3.6186915887851301</c:v>
                </c:pt>
                <c:pt idx="671" formatCode="0.0_);\(0.0\)">
                  <c:v>3.9740409898736901</c:v>
                </c:pt>
                <c:pt idx="672" formatCode="0.0_);\(0.0\)">
                  <c:v>4.4828098590242096</c:v>
                </c:pt>
                <c:pt idx="673" formatCode="0.0_);\(0.0\)">
                  <c:v>4.2344373798611299</c:v>
                </c:pt>
                <c:pt idx="674" formatCode="0.0_);\(0.0\)">
                  <c:v>3.7586466303370099</c:v>
                </c:pt>
                <c:pt idx="675" formatCode="0.0_);\(0.0\)">
                  <c:v>3.49670865650838</c:v>
                </c:pt>
                <c:pt idx="676" formatCode="0.0_);\(0.0\)">
                  <c:v>3.5102243563208799</c:v>
                </c:pt>
                <c:pt idx="677" formatCode="0.0_);\(0.0\)">
                  <c:v>3.75258870633726</c:v>
                </c:pt>
                <c:pt idx="678" formatCode="0.0_);\(0.0\)">
                  <c:v>4.07240652247983</c:v>
                </c:pt>
                <c:pt idx="679" formatCode="0.0_);\(0.0\)">
                  <c:v>4.1499109421766303</c:v>
                </c:pt>
                <c:pt idx="680" formatCode="0.0_);\(0.0\)">
                  <c:v>4.2175837845749102</c:v>
                </c:pt>
                <c:pt idx="681" formatCode="0.0_);\(0.0\)">
                  <c:v>4.2977569004441696</c:v>
                </c:pt>
                <c:pt idx="682" formatCode="0.0_);\(0.0\)">
                  <c:v>4.1678692546359404</c:v>
                </c:pt>
                <c:pt idx="683" formatCode="0.0_);\(0.0\)">
                  <c:v>4.0813215195322599</c:v>
                </c:pt>
                <c:pt idx="684" formatCode="0.0_);\(0.0\)">
                  <c:v>3.0656415270432</c:v>
                </c:pt>
                <c:pt idx="685" formatCode="0.0_);\(0.0\)">
                  <c:v>3.0002659810266001</c:v>
                </c:pt>
                <c:pt idx="686" formatCode="0.0_);\(0.0\)">
                  <c:v>3.13707459836067</c:v>
                </c:pt>
                <c:pt idx="687" formatCode="0.0_);\(0.0\)">
                  <c:v>3.06232726241935</c:v>
                </c:pt>
                <c:pt idx="688" formatCode="0.0_);\(0.0\)">
                  <c:v>2.87664293902795</c:v>
                </c:pt>
                <c:pt idx="689" formatCode="0.0_);\(0.0\)">
                  <c:v>2.8707794396833801</c:v>
                </c:pt>
                <c:pt idx="690" formatCode="0.0_);\(0.0\)">
                  <c:v>2.7390473494230898</c:v>
                </c:pt>
                <c:pt idx="691" formatCode="0.0_);\(0.0\)">
                  <c:v>2.5873164195420499</c:v>
                </c:pt>
                <c:pt idx="692" formatCode="0.0_);\(0.0\)">
                  <c:v>2.5188916876573901</c:v>
                </c:pt>
                <c:pt idx="693" formatCode="0.0_);\(0.0\)">
                  <c:v>2.47972837329471</c:v>
                </c:pt>
                <c:pt idx="694" formatCode="0.0_);\(0.0\)">
                  <c:v>2.2148528482245999</c:v>
                </c:pt>
                <c:pt idx="695" formatCode="0.0_);\(0.0\)">
                  <c:v>2.1308127762603699</c:v>
                </c:pt>
                <c:pt idx="696" formatCode="0.0_);\(0.0\)">
                  <c:v>2.6131051968884602</c:v>
                </c:pt>
                <c:pt idx="697" formatCode="0.0_);\(0.0\)">
                  <c:v>2.8672508478660901</c:v>
                </c:pt>
                <c:pt idx="698" formatCode="0.0_);\(0.0\)">
                  <c:v>2.60100988452339</c:v>
                </c:pt>
                <c:pt idx="699" formatCode="0.0_);\(0.0\)">
                  <c:v>2.5415789247496599</c:v>
                </c:pt>
                <c:pt idx="700" formatCode="0.0_);\(0.0\)">
                  <c:v>2.5966621747693601</c:v>
                </c:pt>
                <c:pt idx="701" formatCode="0.0_);\(0.0\)">
                  <c:v>2.53798789216785</c:v>
                </c:pt>
                <c:pt idx="702" formatCode="0.0_);\(0.0\)">
                  <c:v>2.65482915403692</c:v>
                </c:pt>
                <c:pt idx="703" formatCode="0.0_);\(0.0\)">
                  <c:v>2.7274367765718601</c:v>
                </c:pt>
                <c:pt idx="704" formatCode="0.0_);\(0.0\)">
                  <c:v>2.9689493104128002</c:v>
                </c:pt>
                <c:pt idx="705" formatCode="0.0_);\(0.0\)">
                  <c:v>3.06362320074959</c:v>
                </c:pt>
                <c:pt idx="706" formatCode="0.0_);\(0.0\)">
                  <c:v>3.30535107707682</c:v>
                </c:pt>
                <c:pt idx="707" formatCode="0.0_);\(0.0\)">
                  <c:v>3.3602740188303701</c:v>
                </c:pt>
                <c:pt idx="708" formatCode="0.0_);\(0.0\)">
                  <c:v>4.7182814496066703</c:v>
                </c:pt>
                <c:pt idx="709" formatCode="0.0_);\(0.0\)">
                  <c:v>4.8642316221079298</c:v>
                </c:pt>
                <c:pt idx="710" formatCode="0.0_);\(0.0\)">
                  <c:v>5.3525622279226202</c:v>
                </c:pt>
                <c:pt idx="711" formatCode="0.0_);\(0.0\)">
                  <c:v>5.8171698714188604</c:v>
                </c:pt>
                <c:pt idx="712" formatCode="0.0_);\(0.0\)">
                  <c:v>6.1640144817714004</c:v>
                </c:pt>
                <c:pt idx="713" formatCode="0.0_);\(0.0\)">
                  <c:v>6.3136558986047699</c:v>
                </c:pt>
                <c:pt idx="714" formatCode="0.0_);\(0.0\)">
                  <c:v>6.4381642633649898</c:v>
                </c:pt>
                <c:pt idx="715" formatCode="0.0_);\(0.0\)">
                  <c:v>6.6634880005352697</c:v>
                </c:pt>
                <c:pt idx="716" formatCode="0.0_);\(0.0\)">
                  <c:v>6.3478470530525097</c:v>
                </c:pt>
                <c:pt idx="717" formatCode="0.0_);\(0.0\)">
                  <c:v>6.3715322254083899</c:v>
                </c:pt>
                <c:pt idx="718" formatCode="0.0_);\(0.0\)">
                  <c:v>6.6345231359622803</c:v>
                </c:pt>
                <c:pt idx="719" formatCode="0.0_);\(0.0\)">
                  <c:v>6.7730481981797404</c:v>
                </c:pt>
                <c:pt idx="720" formatCode="0.0_);\(0.0\)">
                  <c:v>5.5458354066678401</c:v>
                </c:pt>
                <c:pt idx="721" formatCode="0.0_);\(0.0\)">
                  <c:v>5.3392170318708896</c:v>
                </c:pt>
                <c:pt idx="722" formatCode="0.0_);\(0.0\)">
                  <c:v>5.03541205675449</c:v>
                </c:pt>
                <c:pt idx="723" formatCode="0.0_);\(0.0\)">
                  <c:v>4.5507834159787697</c:v>
                </c:pt>
                <c:pt idx="724" formatCode="0.0_);\(0.0\)">
                  <c:v>4.50626928170926</c:v>
                </c:pt>
                <c:pt idx="725" formatCode="0.0_);\(0.0\)">
                  <c:v>4.6468577938105602</c:v>
                </c:pt>
                <c:pt idx="726" formatCode="0.0_);\(0.0\)">
                  <c:v>4.8114055136106497</c:v>
                </c:pt>
                <c:pt idx="727" formatCode="0.0_);\(0.0\)">
                  <c:v>4.9045281971250603</c:v>
                </c:pt>
                <c:pt idx="728" formatCode="0.0_);\(0.0\)">
                  <c:v>5.0195736443805101</c:v>
                </c:pt>
                <c:pt idx="729" formatCode="0.0_);\(0.0\)">
                  <c:v>4.9036357279924196</c:v>
                </c:pt>
                <c:pt idx="730" formatCode="0.0_);\(0.0\)">
                  <c:v>4.7165339115990896</c:v>
                </c:pt>
                <c:pt idx="731" formatCode="0.0_);\(0.0\)">
                  <c:v>4.8305461995368004</c:v>
                </c:pt>
                <c:pt idx="732" formatCode="0.0_);\(0.0\)">
                  <c:v>4.3656058642819797</c:v>
                </c:pt>
                <c:pt idx="733" formatCode="0.0_);\(0.0\)">
                  <c:v>3.9402756478724998</c:v>
                </c:pt>
                <c:pt idx="734" formatCode="0.0_);\(0.0\)">
                  <c:v>4.0041779576549796</c:v>
                </c:pt>
                <c:pt idx="735" formatCode="0.0_);\(0.0\)">
                  <c:v>4.4134533855607296</c:v>
                </c:pt>
                <c:pt idx="736" formatCode="0.0_);\(0.0\)">
                  <c:v>4.28199324596088</c:v>
                </c:pt>
                <c:pt idx="737" formatCode="0.0_);\(0.0\)">
                  <c:v>3.9471469134122299</c:v>
                </c:pt>
                <c:pt idx="738" formatCode="0.0_);\(0.0\)">
                  <c:v>3.7813381657405301</c:v>
                </c:pt>
                <c:pt idx="739" formatCode="0.0_);\(0.0\)">
                  <c:v>3.1624407913067598</c:v>
                </c:pt>
                <c:pt idx="740" formatCode="0.0_);\(0.0\)">
                  <c:v>2.9975128075547102</c:v>
                </c:pt>
                <c:pt idx="741" formatCode="0.0_);\(0.0\)">
                  <c:v>3.01951892744481</c:v>
                </c:pt>
                <c:pt idx="742" formatCode="0.0_);\(0.0\)">
                  <c:v>2.9744973265691299</c:v>
                </c:pt>
                <c:pt idx="743" formatCode="0.0_);\(0.0\)">
                  <c:v>2.82857697534459</c:v>
                </c:pt>
                <c:pt idx="744" formatCode="0.0_);\(0.0\)">
                  <c:v>3.2383520192419599</c:v>
                </c:pt>
                <c:pt idx="745" formatCode="0.0_);\(0.0\)">
                  <c:v>3.6961941811620198</c:v>
                </c:pt>
                <c:pt idx="746" formatCode="0.0_);\(0.0\)">
                  <c:v>3.24906258456067</c:v>
                </c:pt>
                <c:pt idx="747" formatCode="0.0_);\(0.0\)">
                  <c:v>2.1481488636253698</c:v>
                </c:pt>
                <c:pt idx="748" formatCode="0.0_);\(0.0\)">
                  <c:v>2.8372710276752602</c:v>
                </c:pt>
                <c:pt idx="749" formatCode="0.0_);\(0.0\)">
                  <c:v>3.3340109778409999</c:v>
                </c:pt>
                <c:pt idx="750" formatCode="0.0_);\(0.0\)">
                  <c:v>3.6234050556000401</c:v>
                </c:pt>
                <c:pt idx="751" formatCode="0.0_);\(0.0\)">
                  <c:v>4.0484228802932396</c:v>
                </c:pt>
                <c:pt idx="752" formatCode="0.0_);\(0.0\)">
                  <c:v>4.0137769140482202</c:v>
                </c:pt>
                <c:pt idx="753" formatCode="0.0_);\(0.0\)">
                  <c:v>4.08696401060255</c:v>
                </c:pt>
                <c:pt idx="754" formatCode="0.0_);\(0.0\)">
                  <c:v>3.33187781216182</c:v>
                </c:pt>
                <c:pt idx="755" formatCode="0.0_);\(0.0\)">
                  <c:v>3.1500745747352199</c:v>
                </c:pt>
                <c:pt idx="756" formatCode="0.0_);\(0.0\)">
                  <c:v>3.5350925812845699</c:v>
                </c:pt>
                <c:pt idx="757" formatCode="0.0_);\(0.0\)">
                  <c:v>3.7590397515179399</c:v>
                </c:pt>
                <c:pt idx="758" formatCode="0.0_);\(0.0\)">
                  <c:v>4.6668788258859202</c:v>
                </c:pt>
                <c:pt idx="759" formatCode="0.0_);\(0.0\)">
                  <c:v>6.0848186846957502</c:v>
                </c:pt>
                <c:pt idx="760" formatCode="0.0_);\(0.0\)">
                  <c:v>5.89382264840527</c:v>
                </c:pt>
                <c:pt idx="761" formatCode="0.0_);\(0.0\)">
                  <c:v>5.8786056228511603</c:v>
                </c:pt>
                <c:pt idx="762" formatCode="0.0_);\(0.0\)">
                  <c:v>5.8058151222962602</c:v>
                </c:pt>
                <c:pt idx="763" formatCode="0.0_);\(0.0\)">
                  <c:v>5.5920717179489499</c:v>
                </c:pt>
                <c:pt idx="764" formatCode="0.0_);\(0.0\)">
                  <c:v>6.0001479919344396</c:v>
                </c:pt>
                <c:pt idx="765" formatCode="0.0_);\(0.0\)">
                  <c:v>6.2395425377388101</c:v>
                </c:pt>
                <c:pt idx="766" formatCode="0.0_);\(0.0\)">
                  <c:v>7.3748805761740401</c:v>
                </c:pt>
                <c:pt idx="767" formatCode="0.0_);\(0.0\)">
                  <c:v>7.3551079426380301</c:v>
                </c:pt>
                <c:pt idx="768" formatCode="0.0_);\(0.0\)">
                  <c:v>7.0701388258778897</c:v>
                </c:pt>
                <c:pt idx="769" formatCode="0.0_);\(0.0\)">
                  <c:v>7.2799733109722604</c:v>
                </c:pt>
                <c:pt idx="770" formatCode="0.0_);\(0.0\)">
                  <c:v>7.45367720703966</c:v>
                </c:pt>
                <c:pt idx="771" formatCode="0.0_);\(0.0\)">
                  <c:v>7.6825028968713998</c:v>
                </c:pt>
                <c:pt idx="772" formatCode="0.0_);\(0.0\)">
                  <c:v>7.6526209982298399</c:v>
                </c:pt>
                <c:pt idx="773" formatCode="0.0_);\(0.0\)">
                  <c:v>7.9863384593604598</c:v>
                </c:pt>
                <c:pt idx="774" formatCode="0.0_);\(0.0\)">
                  <c:v>8.1508066360549591</c:v>
                </c:pt>
                <c:pt idx="775" formatCode="0.0_);\(0.0\)">
                  <c:v>8.6954231380433598</c:v>
                </c:pt>
                <c:pt idx="776" formatCode="0.0_);\(0.0\)">
                  <c:v>8.6997495658851296</c:v>
                </c:pt>
                <c:pt idx="777" formatCode="0.0_);\(0.0\)">
                  <c:v>8.4068154481183193</c:v>
                </c:pt>
                <c:pt idx="778" formatCode="0.0_);\(0.0\)">
                  <c:v>7.7966188699907502</c:v>
                </c:pt>
              </c:numCache>
            </c:numRef>
          </c:val>
          <c:smooth val="0"/>
          <c:extLst>
            <c:ext xmlns:c16="http://schemas.microsoft.com/office/drawing/2014/chart" uri="{C3380CC4-5D6E-409C-BE32-E72D297353CC}">
              <c16:uniqueId val="{0000000E-631C-47B8-A7E8-23569E057131}"/>
            </c:ext>
          </c:extLst>
        </c:ser>
        <c:ser>
          <c:idx val="5"/>
          <c:order val="5"/>
          <c:tx>
            <c:strRef>
              <c:f>'CPI EM'!$G$1</c:f>
              <c:strCache>
                <c:ptCount val="1"/>
                <c:pt idx="0">
                  <c:v>South Africa</c:v>
                </c:pt>
              </c:strCache>
            </c:strRef>
          </c:tx>
          <c:spPr>
            <a:ln w="19050" cap="rnd">
              <a:solidFill>
                <a:srgbClr val="FFFFFF">
                  <a:lumMod val="65000"/>
                </a:srgbClr>
              </a:solidFill>
              <a:round/>
            </a:ln>
            <a:effectLst/>
          </c:spPr>
          <c:marker>
            <c:symbol val="none"/>
          </c:marker>
          <c:dLbls>
            <c:dLbl>
              <c:idx val="778"/>
              <c:layout>
                <c:manualLayout>
                  <c:x val="0"/>
                  <c:y val="8.4731213021830339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631C-47B8-A7E8-23569E057131}"/>
                </c:ext>
              </c:extLst>
            </c:dLbl>
            <c:spPr>
              <a:noFill/>
              <a:ln>
                <a:solidFill>
                  <a:srgbClr val="FFFFFF">
                    <a:lumMod val="65000"/>
                  </a:srgbClr>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'CPI EM'!$A$3:$A$781</c:f>
              <c:numCache>
                <c:formatCode>m/d/yyyy</c:formatCode>
                <c:ptCount val="779"/>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numCache>
            </c:numRef>
          </c:cat>
          <c:val>
            <c:numRef>
              <c:f>'CPI EM'!$G$3:$G$781</c:f>
              <c:numCache>
                <c:formatCode>0.0_);\(0.0\)</c:formatCode>
                <c:ptCount val="779"/>
                <c:pt idx="0">
                  <c:v>3.9426523297490799</c:v>
                </c:pt>
                <c:pt idx="1">
                  <c:v>3.9426523297490799</c:v>
                </c:pt>
                <c:pt idx="2">
                  <c:v>3.9285714285714399</c:v>
                </c:pt>
                <c:pt idx="3">
                  <c:v>4.6428571428571397</c:v>
                </c:pt>
                <c:pt idx="4">
                  <c:v>4.2704626334519604</c:v>
                </c:pt>
                <c:pt idx="5">
                  <c:v>3.9007092198581899</c:v>
                </c:pt>
                <c:pt idx="6">
                  <c:v>4.2402826855123799</c:v>
                </c:pt>
                <c:pt idx="7">
                  <c:v>2.7777777777777799</c:v>
                </c:pt>
                <c:pt idx="8">
                  <c:v>2.0689655172413799</c:v>
                </c:pt>
                <c:pt idx="9">
                  <c:v>2.0689655172413799</c:v>
                </c:pt>
                <c:pt idx="10">
                  <c:v>2.7777777777777799</c:v>
                </c:pt>
                <c:pt idx="11">
                  <c:v>3.1250000000000302</c:v>
                </c:pt>
                <c:pt idx="12">
                  <c:v>2.4137931034482998</c:v>
                </c:pt>
                <c:pt idx="13">
                  <c:v>2.0689655172413799</c:v>
                </c:pt>
                <c:pt idx="14">
                  <c:v>2.0618556701030899</c:v>
                </c:pt>
                <c:pt idx="15">
                  <c:v>1.3651877133105901</c:v>
                </c:pt>
                <c:pt idx="16">
                  <c:v>1.3651877133105901</c:v>
                </c:pt>
                <c:pt idx="17">
                  <c:v>1.70648464163824</c:v>
                </c:pt>
                <c:pt idx="18">
                  <c:v>0.677966101694921</c:v>
                </c:pt>
                <c:pt idx="19">
                  <c:v>0.33783783783785798</c:v>
                </c:pt>
                <c:pt idx="20">
                  <c:v>0.33783783783785798</c:v>
                </c:pt>
                <c:pt idx="21">
                  <c:v>0.67567567567569897</c:v>
                </c:pt>
                <c:pt idx="22">
                  <c:v>1.01351351351354</c:v>
                </c:pt>
                <c:pt idx="23">
                  <c:v>0.673400673400679</c:v>
                </c:pt>
                <c:pt idx="24">
                  <c:v>0.336700336700339</c:v>
                </c:pt>
                <c:pt idx="25">
                  <c:v>0.67567567567569897</c:v>
                </c:pt>
                <c:pt idx="26">
                  <c:v>0.673400673400679</c:v>
                </c:pt>
                <c:pt idx="27">
                  <c:v>1.010101010101</c:v>
                </c:pt>
                <c:pt idx="28">
                  <c:v>1.34680134680131</c:v>
                </c:pt>
                <c:pt idx="29">
                  <c:v>1.3422818791946101</c:v>
                </c:pt>
                <c:pt idx="30">
                  <c:v>1.6835016835016601</c:v>
                </c:pt>
                <c:pt idx="31">
                  <c:v>2.0202020202019999</c:v>
                </c:pt>
                <c:pt idx="32">
                  <c:v>2.0202020202019999</c:v>
                </c:pt>
                <c:pt idx="33">
                  <c:v>1.67785234899327</c:v>
                </c:pt>
                <c:pt idx="34">
                  <c:v>1.33779264214044</c:v>
                </c:pt>
                <c:pt idx="35">
                  <c:v>1.33779264214044</c:v>
                </c:pt>
                <c:pt idx="36">
                  <c:v>2.0134228187919301</c:v>
                </c:pt>
                <c:pt idx="37">
                  <c:v>2.3489932885905902</c:v>
                </c:pt>
                <c:pt idx="38">
                  <c:v>2.0066889632106801</c:v>
                </c:pt>
                <c:pt idx="39">
                  <c:v>2</c:v>
                </c:pt>
                <c:pt idx="40">
                  <c:v>2.32558139534886</c:v>
                </c:pt>
                <c:pt idx="41">
                  <c:v>1.98675496688742</c:v>
                </c:pt>
                <c:pt idx="42">
                  <c:v>1.98675496688742</c:v>
                </c:pt>
                <c:pt idx="43">
                  <c:v>1.9801980198019999</c:v>
                </c:pt>
                <c:pt idx="44">
                  <c:v>1.9801980198019999</c:v>
                </c:pt>
                <c:pt idx="45">
                  <c:v>1.9801980198019999</c:v>
                </c:pt>
                <c:pt idx="46">
                  <c:v>2.6402640264026398</c:v>
                </c:pt>
                <c:pt idx="47">
                  <c:v>1.9801980198019999</c:v>
                </c:pt>
                <c:pt idx="48">
                  <c:v>1.6447368421052799</c:v>
                </c:pt>
                <c:pt idx="49">
                  <c:v>1.3114754098360799</c:v>
                </c:pt>
                <c:pt idx="50">
                  <c:v>1.6393442622951</c:v>
                </c:pt>
                <c:pt idx="51">
                  <c:v>1.63398692810457</c:v>
                </c:pt>
                <c:pt idx="52">
                  <c:v>1.29870129870131</c:v>
                </c:pt>
                <c:pt idx="53">
                  <c:v>1.29870129870131</c:v>
                </c:pt>
                <c:pt idx="54">
                  <c:v>1.29870129870131</c:v>
                </c:pt>
                <c:pt idx="55">
                  <c:v>0.97087378640775801</c:v>
                </c:pt>
                <c:pt idx="56">
                  <c:v>0.97087378640775801</c:v>
                </c:pt>
                <c:pt idx="57">
                  <c:v>0.97087378640775801</c:v>
                </c:pt>
                <c:pt idx="58">
                  <c:v>0.32154340836013101</c:v>
                </c:pt>
                <c:pt idx="59">
                  <c:v>1.61812297734627</c:v>
                </c:pt>
                <c:pt idx="60">
                  <c:v>1.94174757281553</c:v>
                </c:pt>
                <c:pt idx="61">
                  <c:v>1.61812297734627</c:v>
                </c:pt>
                <c:pt idx="62">
                  <c:v>1.2903225806451499</c:v>
                </c:pt>
                <c:pt idx="63">
                  <c:v>0.96463022508039398</c:v>
                </c:pt>
                <c:pt idx="64">
                  <c:v>0.64102564102564596</c:v>
                </c:pt>
                <c:pt idx="65">
                  <c:v>0.961538461538469</c:v>
                </c:pt>
                <c:pt idx="66">
                  <c:v>1.2820512820512899</c:v>
                </c:pt>
                <c:pt idx="67">
                  <c:v>1.6025641025641</c:v>
                </c:pt>
                <c:pt idx="68">
                  <c:v>1.6025641025641</c:v>
                </c:pt>
                <c:pt idx="69">
                  <c:v>1.6025641025641</c:v>
                </c:pt>
                <c:pt idx="70">
                  <c:v>1.6025641025641</c:v>
                </c:pt>
                <c:pt idx="71">
                  <c:v>0.95541401273884496</c:v>
                </c:pt>
                <c:pt idx="72">
                  <c:v>0.63492063492062401</c:v>
                </c:pt>
                <c:pt idx="73">
                  <c:v>0.95541401273884496</c:v>
                </c:pt>
                <c:pt idx="74">
                  <c:v>1.9108280254776899</c:v>
                </c:pt>
                <c:pt idx="75">
                  <c:v>2.2292993630572902</c:v>
                </c:pt>
                <c:pt idx="76">
                  <c:v>2.2292993630572902</c:v>
                </c:pt>
                <c:pt idx="77">
                  <c:v>2.2222222222222099</c:v>
                </c:pt>
                <c:pt idx="78">
                  <c:v>2.53164556962024</c:v>
                </c:pt>
                <c:pt idx="79">
                  <c:v>2.52365930599368</c:v>
                </c:pt>
                <c:pt idx="80">
                  <c:v>3.1545741324921099</c:v>
                </c:pt>
                <c:pt idx="81">
                  <c:v>3.4700315457413198</c:v>
                </c:pt>
                <c:pt idx="82">
                  <c:v>4.1009463722397497</c:v>
                </c:pt>
                <c:pt idx="83">
                  <c:v>4.41640378548896</c:v>
                </c:pt>
                <c:pt idx="84">
                  <c:v>4.7318611987381596</c:v>
                </c:pt>
                <c:pt idx="85">
                  <c:v>4.7318611987381596</c:v>
                </c:pt>
                <c:pt idx="86">
                  <c:v>4.0625</c:v>
                </c:pt>
                <c:pt idx="87">
                  <c:v>4.3613707165109403</c:v>
                </c:pt>
                <c:pt idx="88">
                  <c:v>4.3613707165109403</c:v>
                </c:pt>
                <c:pt idx="89">
                  <c:v>4.3478260869565197</c:v>
                </c:pt>
                <c:pt idx="90">
                  <c:v>4.0123456790123502</c:v>
                </c:pt>
                <c:pt idx="91">
                  <c:v>4.3076923076923004</c:v>
                </c:pt>
                <c:pt idx="92">
                  <c:v>3.6697247706421798</c:v>
                </c:pt>
                <c:pt idx="93">
                  <c:v>3.6585365853658698</c:v>
                </c:pt>
                <c:pt idx="94">
                  <c:v>3.3333333333333401</c:v>
                </c:pt>
                <c:pt idx="95">
                  <c:v>3.32326283987913</c:v>
                </c:pt>
                <c:pt idx="96">
                  <c:v>3.31325301204819</c:v>
                </c:pt>
                <c:pt idx="97">
                  <c:v>3.9156626506024299</c:v>
                </c:pt>
                <c:pt idx="98">
                  <c:v>3.6036036036036201</c:v>
                </c:pt>
                <c:pt idx="99">
                  <c:v>3.2835820895522199</c:v>
                </c:pt>
                <c:pt idx="100">
                  <c:v>2.9850746268656598</c:v>
                </c:pt>
                <c:pt idx="101">
                  <c:v>3.2738095238095202</c:v>
                </c:pt>
                <c:pt idx="102">
                  <c:v>2.9673590504451002</c:v>
                </c:pt>
                <c:pt idx="103">
                  <c:v>2.65486725663719</c:v>
                </c:pt>
                <c:pt idx="104">
                  <c:v>4.1297935103245003</c:v>
                </c:pt>
                <c:pt idx="105">
                  <c:v>4.1176470588235201</c:v>
                </c:pt>
                <c:pt idx="106">
                  <c:v>3.8123167155425102</c:v>
                </c:pt>
                <c:pt idx="107">
                  <c:v>3.8011695906432799</c:v>
                </c:pt>
                <c:pt idx="108">
                  <c:v>3.79008746355685</c:v>
                </c:pt>
                <c:pt idx="109">
                  <c:v>3.1884057971014301</c:v>
                </c:pt>
                <c:pt idx="110">
                  <c:v>3.7681159420289898</c:v>
                </c:pt>
                <c:pt idx="111">
                  <c:v>3.7572254335260098</c:v>
                </c:pt>
                <c:pt idx="112">
                  <c:v>4.34782608695651</c:v>
                </c:pt>
                <c:pt idx="113">
                  <c:v>4.0345821325648403</c:v>
                </c:pt>
                <c:pt idx="114">
                  <c:v>4.6109510086455296</c:v>
                </c:pt>
                <c:pt idx="115">
                  <c:v>4.5977011494253004</c:v>
                </c:pt>
                <c:pt idx="116">
                  <c:v>3.1161473087818798</c:v>
                </c:pt>
                <c:pt idx="117">
                  <c:v>2.5423728813559201</c:v>
                </c:pt>
                <c:pt idx="118">
                  <c:v>2.5423728813559201</c:v>
                </c:pt>
                <c:pt idx="119">
                  <c:v>2.2535211267605701</c:v>
                </c:pt>
                <c:pt idx="120">
                  <c:v>1.9662921348314599</c:v>
                </c:pt>
                <c:pt idx="121">
                  <c:v>2.2471910112359699</c:v>
                </c:pt>
                <c:pt idx="122">
                  <c:v>1.95530726256983</c:v>
                </c:pt>
                <c:pt idx="123">
                  <c:v>1.949860724234</c:v>
                </c:pt>
                <c:pt idx="124">
                  <c:v>1.6666666666666801</c:v>
                </c:pt>
                <c:pt idx="125">
                  <c:v>1.6620498614958401</c:v>
                </c:pt>
                <c:pt idx="126">
                  <c:v>1.65289256198348</c:v>
                </c:pt>
                <c:pt idx="127">
                  <c:v>1.3736263736263701</c:v>
                </c:pt>
                <c:pt idx="128">
                  <c:v>1.92307692307691</c:v>
                </c:pt>
                <c:pt idx="129">
                  <c:v>2.2038567493113002</c:v>
                </c:pt>
                <c:pt idx="130">
                  <c:v>2.4793388429752299</c:v>
                </c:pt>
                <c:pt idx="131">
                  <c:v>2.7548209366391099</c:v>
                </c:pt>
                <c:pt idx="132">
                  <c:v>3.0303030303030298</c:v>
                </c:pt>
                <c:pt idx="133">
                  <c:v>2.7472527472527299</c:v>
                </c:pt>
                <c:pt idx="134">
                  <c:v>3.2876712328767002</c:v>
                </c:pt>
                <c:pt idx="135">
                  <c:v>3.2786885245901498</c:v>
                </c:pt>
                <c:pt idx="136">
                  <c:v>3.5519125683060002</c:v>
                </c:pt>
                <c:pt idx="137">
                  <c:v>3.26975476839237</c:v>
                </c:pt>
                <c:pt idx="138">
                  <c:v>2.9810298102980801</c:v>
                </c:pt>
                <c:pt idx="139">
                  <c:v>2.9810298102980801</c:v>
                </c:pt>
                <c:pt idx="140">
                  <c:v>2.9649595687331498</c:v>
                </c:pt>
                <c:pt idx="141">
                  <c:v>3.5040431266846399</c:v>
                </c:pt>
                <c:pt idx="142">
                  <c:v>3.4946236559139598</c:v>
                </c:pt>
                <c:pt idx="143">
                  <c:v>3.75335120643433</c:v>
                </c:pt>
                <c:pt idx="144">
                  <c:v>3.4759358288770201</c:v>
                </c:pt>
                <c:pt idx="145">
                  <c:v>3.4759358288770201</c:v>
                </c:pt>
                <c:pt idx="146">
                  <c:v>2.6525198938992101</c:v>
                </c:pt>
                <c:pt idx="147">
                  <c:v>5.0751879699248299</c:v>
                </c:pt>
                <c:pt idx="148">
                  <c:v>4.7979447298986404</c:v>
                </c:pt>
                <c:pt idx="149">
                  <c:v>4.7979447298986404</c:v>
                </c:pt>
                <c:pt idx="150">
                  <c:v>4.5221606648199799</c:v>
                </c:pt>
                <c:pt idx="151">
                  <c:v>7.2022160664820198</c:v>
                </c:pt>
                <c:pt idx="152">
                  <c:v>6.64094791953708</c:v>
                </c:pt>
                <c:pt idx="153">
                  <c:v>6.0855263157894797</c:v>
                </c:pt>
                <c:pt idx="154">
                  <c:v>5.8099794941900296</c:v>
                </c:pt>
                <c:pt idx="155">
                  <c:v>5.2631578947368496</c:v>
                </c:pt>
                <c:pt idx="156">
                  <c:v>5.2631578947368496</c:v>
                </c:pt>
                <c:pt idx="157">
                  <c:v>5.2631578947368496</c:v>
                </c:pt>
                <c:pt idx="158">
                  <c:v>7.8947368421052699</c:v>
                </c:pt>
                <c:pt idx="159">
                  <c:v>5.1282051282051198</c:v>
                </c:pt>
                <c:pt idx="160">
                  <c:v>5.1282051282051198</c:v>
                </c:pt>
                <c:pt idx="161">
                  <c:v>5.1282051282051198</c:v>
                </c:pt>
                <c:pt idx="162">
                  <c:v>5.1282051282051198</c:v>
                </c:pt>
                <c:pt idx="163">
                  <c:v>5.0000000000000204</c:v>
                </c:pt>
                <c:pt idx="164">
                  <c:v>5.0000000000000204</c:v>
                </c:pt>
                <c:pt idx="165">
                  <c:v>7.4999999999999902</c:v>
                </c:pt>
                <c:pt idx="166">
                  <c:v>7.4999999999999902</c:v>
                </c:pt>
                <c:pt idx="167">
                  <c:v>7.4999999999999902</c:v>
                </c:pt>
                <c:pt idx="168">
                  <c:v>7.4999999999999902</c:v>
                </c:pt>
                <c:pt idx="169">
                  <c:v>7.4999999999999902</c:v>
                </c:pt>
                <c:pt idx="170">
                  <c:v>4.8780487804878003</c:v>
                </c:pt>
                <c:pt idx="171">
                  <c:v>4.8780487804878003</c:v>
                </c:pt>
                <c:pt idx="172">
                  <c:v>4.8780487804878003</c:v>
                </c:pt>
                <c:pt idx="173">
                  <c:v>4.8780487804878003</c:v>
                </c:pt>
                <c:pt idx="174">
                  <c:v>7.31707317073172</c:v>
                </c:pt>
                <c:pt idx="175">
                  <c:v>7.1428571428571201</c:v>
                </c:pt>
                <c:pt idx="176">
                  <c:v>7.1428571428571201</c:v>
                </c:pt>
                <c:pt idx="177">
                  <c:v>6.9767441860465196</c:v>
                </c:pt>
                <c:pt idx="178">
                  <c:v>6.9767441860465196</c:v>
                </c:pt>
                <c:pt idx="179">
                  <c:v>6.9767441860465196</c:v>
                </c:pt>
                <c:pt idx="180">
                  <c:v>6.9767441860465196</c:v>
                </c:pt>
                <c:pt idx="181">
                  <c:v>6.9767441860465196</c:v>
                </c:pt>
                <c:pt idx="182">
                  <c:v>9.3023255813953707</c:v>
                </c:pt>
                <c:pt idx="183">
                  <c:v>11.6279069767442</c:v>
                </c:pt>
                <c:pt idx="184">
                  <c:v>11.6279069767442</c:v>
                </c:pt>
                <c:pt idx="185">
                  <c:v>11.6279069767442</c:v>
                </c:pt>
                <c:pt idx="186">
                  <c:v>11.363636363636401</c:v>
                </c:pt>
                <c:pt idx="187">
                  <c:v>8.8888888888888999</c:v>
                </c:pt>
                <c:pt idx="188">
                  <c:v>8.8888888888888999</c:v>
                </c:pt>
                <c:pt idx="189">
                  <c:v>8.6956521739130697</c:v>
                </c:pt>
                <c:pt idx="190">
                  <c:v>8.6956521739130697</c:v>
                </c:pt>
                <c:pt idx="191">
                  <c:v>8.6956521739130697</c:v>
                </c:pt>
                <c:pt idx="192">
                  <c:v>10.869565217391299</c:v>
                </c:pt>
                <c:pt idx="193">
                  <c:v>10.869565217391299</c:v>
                </c:pt>
                <c:pt idx="194">
                  <c:v>10.6382978723404</c:v>
                </c:pt>
                <c:pt idx="195">
                  <c:v>8.3333333333333393</c:v>
                </c:pt>
                <c:pt idx="196">
                  <c:v>10.4166666666667</c:v>
                </c:pt>
                <c:pt idx="197">
                  <c:v>12.5</c:v>
                </c:pt>
                <c:pt idx="198">
                  <c:v>10.2040816326531</c:v>
                </c:pt>
                <c:pt idx="199">
                  <c:v>12.244897959183699</c:v>
                </c:pt>
                <c:pt idx="200">
                  <c:v>14.285714285714301</c:v>
                </c:pt>
                <c:pt idx="201">
                  <c:v>12</c:v>
                </c:pt>
                <c:pt idx="202">
                  <c:v>14</c:v>
                </c:pt>
                <c:pt idx="203">
                  <c:v>14</c:v>
                </c:pt>
                <c:pt idx="204">
                  <c:v>13.7254901960784</c:v>
                </c:pt>
                <c:pt idx="205">
                  <c:v>15.6862745098039</c:v>
                </c:pt>
                <c:pt idx="206">
                  <c:v>13.461538461538501</c:v>
                </c:pt>
                <c:pt idx="207">
                  <c:v>15.384615384615399</c:v>
                </c:pt>
                <c:pt idx="208">
                  <c:v>13.207547169811299</c:v>
                </c:pt>
                <c:pt idx="209">
                  <c:v>12.9629629629629</c:v>
                </c:pt>
                <c:pt idx="210">
                  <c:v>14.814814814814801</c:v>
                </c:pt>
                <c:pt idx="211">
                  <c:v>12.7272727272727</c:v>
                </c:pt>
                <c:pt idx="212">
                  <c:v>12.5</c:v>
                </c:pt>
                <c:pt idx="213">
                  <c:v>12.5</c:v>
                </c:pt>
                <c:pt idx="214">
                  <c:v>12.280701754386</c:v>
                </c:pt>
                <c:pt idx="215">
                  <c:v>12.280701754386</c:v>
                </c:pt>
                <c:pt idx="216">
                  <c:v>10.3448275862069</c:v>
                </c:pt>
                <c:pt idx="217">
                  <c:v>10.1694915254237</c:v>
                </c:pt>
                <c:pt idx="218">
                  <c:v>11.864406779661</c:v>
                </c:pt>
                <c:pt idx="219">
                  <c:v>11.6666666666667</c:v>
                </c:pt>
                <c:pt idx="220">
                  <c:v>11.6666666666667</c:v>
                </c:pt>
                <c:pt idx="221">
                  <c:v>11.4754098360656</c:v>
                </c:pt>
                <c:pt idx="222">
                  <c:v>9.6774193548387206</c:v>
                </c:pt>
                <c:pt idx="223">
                  <c:v>12.9032258064516</c:v>
                </c:pt>
                <c:pt idx="224">
                  <c:v>11.1111111111111</c:v>
                </c:pt>
                <c:pt idx="225">
                  <c:v>11.1111111111111</c:v>
                </c:pt>
                <c:pt idx="226">
                  <c:v>9.375</c:v>
                </c:pt>
                <c:pt idx="227">
                  <c:v>10.9375</c:v>
                </c:pt>
                <c:pt idx="228">
                  <c:v>12.5</c:v>
                </c:pt>
                <c:pt idx="229">
                  <c:v>10.7692307692308</c:v>
                </c:pt>
                <c:pt idx="230">
                  <c:v>10.6060606060606</c:v>
                </c:pt>
                <c:pt idx="231">
                  <c:v>11.9402985074627</c:v>
                </c:pt>
                <c:pt idx="232">
                  <c:v>11.9402985074627</c:v>
                </c:pt>
                <c:pt idx="233">
                  <c:v>10.294117647058799</c:v>
                </c:pt>
                <c:pt idx="234">
                  <c:v>11.764705882352899</c:v>
                </c:pt>
                <c:pt idx="235">
                  <c:v>9.9999999999999805</c:v>
                </c:pt>
                <c:pt idx="236">
                  <c:v>9.9999999999999805</c:v>
                </c:pt>
                <c:pt idx="237">
                  <c:v>11.4285714285714</c:v>
                </c:pt>
                <c:pt idx="238">
                  <c:v>11.4285714285714</c:v>
                </c:pt>
                <c:pt idx="239">
                  <c:v>11.2676056338028</c:v>
                </c:pt>
                <c:pt idx="240">
                  <c:v>11.1111111111111</c:v>
                </c:pt>
                <c:pt idx="241">
                  <c:v>11.1111111111111</c:v>
                </c:pt>
                <c:pt idx="242">
                  <c:v>9.5890410958904102</c:v>
                </c:pt>
                <c:pt idx="243">
                  <c:v>9.3333333333333304</c:v>
                </c:pt>
                <c:pt idx="244">
                  <c:v>9.3333333333333304</c:v>
                </c:pt>
                <c:pt idx="245">
                  <c:v>9.3333333333333304</c:v>
                </c:pt>
                <c:pt idx="246">
                  <c:v>11.842105263157899</c:v>
                </c:pt>
                <c:pt idx="247">
                  <c:v>11.6883116883117</c:v>
                </c:pt>
                <c:pt idx="248">
                  <c:v>12.987012987012999</c:v>
                </c:pt>
                <c:pt idx="249">
                  <c:v>12.8205128205128</c:v>
                </c:pt>
                <c:pt idx="250">
                  <c:v>12.8205128205128</c:v>
                </c:pt>
                <c:pt idx="251">
                  <c:v>11.3924050632912</c:v>
                </c:pt>
                <c:pt idx="252">
                  <c:v>11.25</c:v>
                </c:pt>
                <c:pt idx="253">
                  <c:v>12.5</c:v>
                </c:pt>
                <c:pt idx="254">
                  <c:v>13.75</c:v>
                </c:pt>
                <c:pt idx="255">
                  <c:v>12.1951219512195</c:v>
                </c:pt>
                <c:pt idx="256">
                  <c:v>12.1951219512195</c:v>
                </c:pt>
                <c:pt idx="257">
                  <c:v>13.4146341463415</c:v>
                </c:pt>
                <c:pt idx="258">
                  <c:v>14.117647058823501</c:v>
                </c:pt>
                <c:pt idx="259">
                  <c:v>13.953488372093</c:v>
                </c:pt>
                <c:pt idx="260">
                  <c:v>13.7931034482759</c:v>
                </c:pt>
                <c:pt idx="261">
                  <c:v>13.636363636363599</c:v>
                </c:pt>
                <c:pt idx="262">
                  <c:v>13.636363636363599</c:v>
                </c:pt>
                <c:pt idx="263">
                  <c:v>14.772727272727201</c:v>
                </c:pt>
                <c:pt idx="264">
                  <c:v>13.483146067415699</c:v>
                </c:pt>
                <c:pt idx="265">
                  <c:v>13.3333333333333</c:v>
                </c:pt>
                <c:pt idx="266">
                  <c:v>13.1868131868132</c:v>
                </c:pt>
                <c:pt idx="267">
                  <c:v>13.0434782608696</c:v>
                </c:pt>
                <c:pt idx="268">
                  <c:v>14.130434782608701</c:v>
                </c:pt>
                <c:pt idx="269">
                  <c:v>15.0537634408602</c:v>
                </c:pt>
                <c:pt idx="270">
                  <c:v>12.3711340206186</c:v>
                </c:pt>
                <c:pt idx="271">
                  <c:v>11.2244897959184</c:v>
                </c:pt>
                <c:pt idx="272">
                  <c:v>13.1313131313131</c:v>
                </c:pt>
                <c:pt idx="273">
                  <c:v>14</c:v>
                </c:pt>
                <c:pt idx="274">
                  <c:v>15</c:v>
                </c:pt>
                <c:pt idx="275">
                  <c:v>15.8415841584159</c:v>
                </c:pt>
                <c:pt idx="276">
                  <c:v>15.8415841584159</c:v>
                </c:pt>
                <c:pt idx="277">
                  <c:v>16.6666666666667</c:v>
                </c:pt>
                <c:pt idx="278">
                  <c:v>15.5339805825243</c:v>
                </c:pt>
                <c:pt idx="279">
                  <c:v>15.384615384615399</c:v>
                </c:pt>
                <c:pt idx="280">
                  <c:v>15.2380952380952</c:v>
                </c:pt>
                <c:pt idx="281">
                  <c:v>14.018691588785099</c:v>
                </c:pt>
                <c:pt idx="282">
                  <c:v>14.678899082568799</c:v>
                </c:pt>
                <c:pt idx="283">
                  <c:v>16.5137614678899</c:v>
                </c:pt>
                <c:pt idx="284">
                  <c:v>16.071428571428601</c:v>
                </c:pt>
                <c:pt idx="285">
                  <c:v>14.912280701754399</c:v>
                </c:pt>
                <c:pt idx="286">
                  <c:v>14.7826086956522</c:v>
                </c:pt>
                <c:pt idx="287">
                  <c:v>13.675213675213699</c:v>
                </c:pt>
                <c:pt idx="288">
                  <c:v>13.675213675213699</c:v>
                </c:pt>
                <c:pt idx="289">
                  <c:v>13.445378151260501</c:v>
                </c:pt>
                <c:pt idx="290">
                  <c:v>15.966386554621799</c:v>
                </c:pt>
                <c:pt idx="291">
                  <c:v>16.6666666666667</c:v>
                </c:pt>
                <c:pt idx="292">
                  <c:v>16.528925619834698</c:v>
                </c:pt>
                <c:pt idx="293">
                  <c:v>16.393442622950801</c:v>
                </c:pt>
                <c:pt idx="294">
                  <c:v>14.4</c:v>
                </c:pt>
                <c:pt idx="295">
                  <c:v>14.1732283464567</c:v>
                </c:pt>
                <c:pt idx="296">
                  <c:v>13.0769230769231</c:v>
                </c:pt>
                <c:pt idx="297">
                  <c:v>13.740458015267199</c:v>
                </c:pt>
                <c:pt idx="298">
                  <c:v>14.3939393939394</c:v>
                </c:pt>
                <c:pt idx="299">
                  <c:v>13.533834586466099</c:v>
                </c:pt>
                <c:pt idx="300">
                  <c:v>14.285714285714301</c:v>
                </c:pt>
                <c:pt idx="301">
                  <c:v>14.814814814814801</c:v>
                </c:pt>
                <c:pt idx="302">
                  <c:v>13.0434782608696</c:v>
                </c:pt>
                <c:pt idx="303">
                  <c:v>12.857142857142801</c:v>
                </c:pt>
                <c:pt idx="304">
                  <c:v>12.7659574468085</c:v>
                </c:pt>
                <c:pt idx="305">
                  <c:v>11.971830985915499</c:v>
                </c:pt>
                <c:pt idx="306">
                  <c:v>12.587412587412601</c:v>
                </c:pt>
                <c:pt idx="307">
                  <c:v>12.413793103448301</c:v>
                </c:pt>
                <c:pt idx="308">
                  <c:v>11.5646258503401</c:v>
                </c:pt>
                <c:pt idx="309">
                  <c:v>10.738255033557101</c:v>
                </c:pt>
                <c:pt idx="310">
                  <c:v>10.596026490066199</c:v>
                </c:pt>
                <c:pt idx="311">
                  <c:v>10.596026490066199</c:v>
                </c:pt>
                <c:pt idx="312">
                  <c:v>10.526315789473699</c:v>
                </c:pt>
                <c:pt idx="313">
                  <c:v>9.6774193548387206</c:v>
                </c:pt>
                <c:pt idx="314">
                  <c:v>10.2564102564102</c:v>
                </c:pt>
                <c:pt idx="315">
                  <c:v>10.7594936708861</c:v>
                </c:pt>
                <c:pt idx="316">
                  <c:v>11.320754716981099</c:v>
                </c:pt>
                <c:pt idx="317">
                  <c:v>11.9496855345912</c:v>
                </c:pt>
                <c:pt idx="318">
                  <c:v>11.8012422360248</c:v>
                </c:pt>
                <c:pt idx="319">
                  <c:v>11.656441717791401</c:v>
                </c:pt>
                <c:pt idx="320">
                  <c:v>11.5853658536585</c:v>
                </c:pt>
                <c:pt idx="321">
                  <c:v>12.7272727272727</c:v>
                </c:pt>
                <c:pt idx="322">
                  <c:v>12.5748502994012</c:v>
                </c:pt>
                <c:pt idx="323">
                  <c:v>13.1736526946108</c:v>
                </c:pt>
                <c:pt idx="324">
                  <c:v>13.6904761904762</c:v>
                </c:pt>
                <c:pt idx="325">
                  <c:v>16.470588235294102</c:v>
                </c:pt>
                <c:pt idx="326">
                  <c:v>15.116279069767501</c:v>
                </c:pt>
                <c:pt idx="327">
                  <c:v>16</c:v>
                </c:pt>
                <c:pt idx="328">
                  <c:v>15.819209039547999</c:v>
                </c:pt>
                <c:pt idx="329">
                  <c:v>16.8539325842696</c:v>
                </c:pt>
                <c:pt idx="330">
                  <c:v>16.1111111111111</c:v>
                </c:pt>
                <c:pt idx="331">
                  <c:v>15.934065934066</c:v>
                </c:pt>
                <c:pt idx="332">
                  <c:v>16.9398907103825</c:v>
                </c:pt>
                <c:pt idx="333">
                  <c:v>16.6666666666667</c:v>
                </c:pt>
                <c:pt idx="334">
                  <c:v>17.021276595744698</c:v>
                </c:pt>
                <c:pt idx="335">
                  <c:v>18.518518518518501</c:v>
                </c:pt>
                <c:pt idx="336">
                  <c:v>20.9424083769633</c:v>
                </c:pt>
                <c:pt idx="337">
                  <c:v>17.6767676767677</c:v>
                </c:pt>
                <c:pt idx="338">
                  <c:v>19.191919191919201</c:v>
                </c:pt>
                <c:pt idx="339">
                  <c:v>18.226600985221602</c:v>
                </c:pt>
                <c:pt idx="340">
                  <c:v>17.0731707317073</c:v>
                </c:pt>
                <c:pt idx="341">
                  <c:v>16.826923076923102</c:v>
                </c:pt>
                <c:pt idx="342">
                  <c:v>18.6602870813397</c:v>
                </c:pt>
                <c:pt idx="343">
                  <c:v>18.957345971563999</c:v>
                </c:pt>
                <c:pt idx="344">
                  <c:v>19.6261682242991</c:v>
                </c:pt>
                <c:pt idx="345">
                  <c:v>19.354838709677399</c:v>
                </c:pt>
                <c:pt idx="346">
                  <c:v>19.090909090909101</c:v>
                </c:pt>
                <c:pt idx="347">
                  <c:v>18.303571428571399</c:v>
                </c:pt>
                <c:pt idx="348">
                  <c:v>16.017316017315999</c:v>
                </c:pt>
                <c:pt idx="349">
                  <c:v>16.7381974248927</c:v>
                </c:pt>
                <c:pt idx="350">
                  <c:v>16.9491525423729</c:v>
                </c:pt>
                <c:pt idx="351">
                  <c:v>16.6666666666667</c:v>
                </c:pt>
                <c:pt idx="352">
                  <c:v>17.5</c:v>
                </c:pt>
                <c:pt idx="353">
                  <c:v>17.283950617283999</c:v>
                </c:pt>
                <c:pt idx="354">
                  <c:v>15.7258064516129</c:v>
                </c:pt>
                <c:pt idx="355">
                  <c:v>16.334661354581701</c:v>
                </c:pt>
                <c:pt idx="356">
                  <c:v>15.625</c:v>
                </c:pt>
                <c:pt idx="357">
                  <c:v>15.444015444015401</c:v>
                </c:pt>
                <c:pt idx="358">
                  <c:v>15.267175572519101</c:v>
                </c:pt>
                <c:pt idx="359">
                  <c:v>14.7169811320755</c:v>
                </c:pt>
                <c:pt idx="360">
                  <c:v>14.179104477611901</c:v>
                </c:pt>
                <c:pt idx="361">
                  <c:v>13.235294117646999</c:v>
                </c:pt>
                <c:pt idx="362">
                  <c:v>13.4057971014493</c:v>
                </c:pt>
                <c:pt idx="363">
                  <c:v>12.857142857142801</c:v>
                </c:pt>
                <c:pt idx="364">
                  <c:v>13.1205673758865</c:v>
                </c:pt>
                <c:pt idx="365">
                  <c:v>12.280701754386</c:v>
                </c:pt>
                <c:pt idx="366">
                  <c:v>12.8919860627178</c:v>
                </c:pt>
                <c:pt idx="367">
                  <c:v>12.328767123287699</c:v>
                </c:pt>
                <c:pt idx="368">
                  <c:v>12.162162162162099</c:v>
                </c:pt>
                <c:pt idx="369">
                  <c:v>12.3745819397994</c:v>
                </c:pt>
                <c:pt idx="370">
                  <c:v>12.251655629139099</c:v>
                </c:pt>
                <c:pt idx="371">
                  <c:v>12.5</c:v>
                </c:pt>
                <c:pt idx="372">
                  <c:v>13.398692810457501</c:v>
                </c:pt>
                <c:pt idx="373">
                  <c:v>13.636363636363701</c:v>
                </c:pt>
                <c:pt idx="374">
                  <c:v>13.7380191693291</c:v>
                </c:pt>
                <c:pt idx="375">
                  <c:v>14.2405063291139</c:v>
                </c:pt>
                <c:pt idx="376">
                  <c:v>14.733542319749199</c:v>
                </c:pt>
                <c:pt idx="377">
                  <c:v>15.625</c:v>
                </c:pt>
                <c:pt idx="378">
                  <c:v>15.4320987654321</c:v>
                </c:pt>
                <c:pt idx="379">
                  <c:v>15.548780487804899</c:v>
                </c:pt>
                <c:pt idx="380">
                  <c:v>15.060240963855399</c:v>
                </c:pt>
                <c:pt idx="381">
                  <c:v>14.5833333333333</c:v>
                </c:pt>
                <c:pt idx="382">
                  <c:v>15.044247787610599</c:v>
                </c:pt>
                <c:pt idx="383">
                  <c:v>15.4970760233918</c:v>
                </c:pt>
                <c:pt idx="384">
                  <c:v>15.273775216138301</c:v>
                </c:pt>
                <c:pt idx="385">
                  <c:v>15.1428571428571</c:v>
                </c:pt>
                <c:pt idx="386">
                  <c:v>14.8876404494382</c:v>
                </c:pt>
                <c:pt idx="387">
                  <c:v>14.404432132964001</c:v>
                </c:pt>
                <c:pt idx="388">
                  <c:v>13.934426229508199</c:v>
                </c:pt>
                <c:pt idx="389">
                  <c:v>13.5135135135135</c:v>
                </c:pt>
                <c:pt idx="390">
                  <c:v>13.1016042780749</c:v>
                </c:pt>
                <c:pt idx="391">
                  <c:v>13.456464379947199</c:v>
                </c:pt>
                <c:pt idx="392">
                  <c:v>14.397905759162301</c:v>
                </c:pt>
                <c:pt idx="393">
                  <c:v>14.285714285714301</c:v>
                </c:pt>
                <c:pt idx="394">
                  <c:v>15.128205128205099</c:v>
                </c:pt>
                <c:pt idx="395">
                  <c:v>14.430379746835399</c:v>
                </c:pt>
                <c:pt idx="396">
                  <c:v>14.25</c:v>
                </c:pt>
                <c:pt idx="397">
                  <c:v>14.8883374689826</c:v>
                </c:pt>
                <c:pt idx="398">
                  <c:v>14.1809290953545</c:v>
                </c:pt>
                <c:pt idx="399">
                  <c:v>14.769975786925</c:v>
                </c:pt>
                <c:pt idx="400">
                  <c:v>15.347721822542001</c:v>
                </c:pt>
                <c:pt idx="401">
                  <c:v>15.2380952380952</c:v>
                </c:pt>
                <c:pt idx="402">
                  <c:v>15.839243498818</c:v>
                </c:pt>
                <c:pt idx="403">
                  <c:v>15.5813953488372</c:v>
                </c:pt>
                <c:pt idx="404">
                  <c:v>15.3318077803204</c:v>
                </c:pt>
                <c:pt idx="405">
                  <c:v>16.590909090909101</c:v>
                </c:pt>
                <c:pt idx="406">
                  <c:v>15.3674832962138</c:v>
                </c:pt>
                <c:pt idx="407">
                  <c:v>16.371681415929199</c:v>
                </c:pt>
                <c:pt idx="408">
                  <c:v>16.192560175054702</c:v>
                </c:pt>
                <c:pt idx="409">
                  <c:v>15.7667386609071</c:v>
                </c:pt>
                <c:pt idx="410">
                  <c:v>15.631691648822301</c:v>
                </c:pt>
                <c:pt idx="411">
                  <c:v>15.400843881856501</c:v>
                </c:pt>
                <c:pt idx="412">
                  <c:v>14.5530145530146</c:v>
                </c:pt>
                <c:pt idx="413">
                  <c:v>15.082644628099199</c:v>
                </c:pt>
                <c:pt idx="414">
                  <c:v>14.6938775510204</c:v>
                </c:pt>
                <c:pt idx="415">
                  <c:v>14.285714285714301</c:v>
                </c:pt>
                <c:pt idx="416">
                  <c:v>13.492063492063499</c:v>
                </c:pt>
                <c:pt idx="417">
                  <c:v>11.695906432748499</c:v>
                </c:pt>
                <c:pt idx="418">
                  <c:v>11.1969111969112</c:v>
                </c:pt>
                <c:pt idx="419">
                  <c:v>9.5057034220532408</c:v>
                </c:pt>
                <c:pt idx="420">
                  <c:v>9.6045197740112993</c:v>
                </c:pt>
                <c:pt idx="421">
                  <c:v>8.9552238805969999</c:v>
                </c:pt>
                <c:pt idx="422">
                  <c:v>9.6296296296296404</c:v>
                </c:pt>
                <c:pt idx="423">
                  <c:v>11.1517367458866</c:v>
                </c:pt>
                <c:pt idx="424">
                  <c:v>10.7078039927405</c:v>
                </c:pt>
                <c:pt idx="425">
                  <c:v>10.0538599640934</c:v>
                </c:pt>
                <c:pt idx="426">
                  <c:v>9.9644128113878807</c:v>
                </c:pt>
                <c:pt idx="427">
                  <c:v>9.3309859154929597</c:v>
                </c:pt>
                <c:pt idx="428">
                  <c:v>8.9160839160839007</c:v>
                </c:pt>
                <c:pt idx="429">
                  <c:v>9.5986038394415498</c:v>
                </c:pt>
                <c:pt idx="430">
                  <c:v>9.2013888888888893</c:v>
                </c:pt>
                <c:pt idx="431">
                  <c:v>9.5486111111111107</c:v>
                </c:pt>
                <c:pt idx="432">
                  <c:v>9.9656357388315993</c:v>
                </c:pt>
                <c:pt idx="433">
                  <c:v>9.9315068493150598</c:v>
                </c:pt>
                <c:pt idx="434">
                  <c:v>9.1216216216215908</c:v>
                </c:pt>
                <c:pt idx="435">
                  <c:v>6.9078947368421098</c:v>
                </c:pt>
                <c:pt idx="436">
                  <c:v>7.2131147540983704</c:v>
                </c:pt>
                <c:pt idx="437">
                  <c:v>7.3409461663947901</c:v>
                </c:pt>
                <c:pt idx="438">
                  <c:v>8.0906148867314105</c:v>
                </c:pt>
                <c:pt idx="439">
                  <c:v>9.1787439613526605</c:v>
                </c:pt>
                <c:pt idx="440">
                  <c:v>10.1123595505618</c:v>
                </c:pt>
                <c:pt idx="441">
                  <c:v>9.7133757961783491</c:v>
                </c:pt>
                <c:pt idx="442">
                  <c:v>9.8569157392686595</c:v>
                </c:pt>
                <c:pt idx="443">
                  <c:v>9.8256735340728802</c:v>
                </c:pt>
                <c:pt idx="444">
                  <c:v>9.6875000000000195</c:v>
                </c:pt>
                <c:pt idx="445">
                  <c:v>9.8130841121495305</c:v>
                </c:pt>
                <c:pt idx="446">
                  <c:v>10.371517027863799</c:v>
                </c:pt>
                <c:pt idx="447">
                  <c:v>11.0769230769231</c:v>
                </c:pt>
                <c:pt idx="448">
                  <c:v>10.8562691131498</c:v>
                </c:pt>
                <c:pt idx="449">
                  <c:v>10.0303951367781</c:v>
                </c:pt>
                <c:pt idx="450">
                  <c:v>8.9820359281437003</c:v>
                </c:pt>
                <c:pt idx="451">
                  <c:v>7.6696165191740402</c:v>
                </c:pt>
                <c:pt idx="452">
                  <c:v>6.5597667638484003</c:v>
                </c:pt>
                <c:pt idx="453">
                  <c:v>6.3860667634252399</c:v>
                </c:pt>
                <c:pt idx="454">
                  <c:v>6.3675832127351901</c:v>
                </c:pt>
                <c:pt idx="455">
                  <c:v>6.9264069264069397</c:v>
                </c:pt>
                <c:pt idx="456">
                  <c:v>6.8376068376068302</c:v>
                </c:pt>
                <c:pt idx="457">
                  <c:v>6.5248226950354704</c:v>
                </c:pt>
                <c:pt idx="458">
                  <c:v>6.1711079943899199</c:v>
                </c:pt>
                <c:pt idx="459">
                  <c:v>5.5401662049861597</c:v>
                </c:pt>
                <c:pt idx="460">
                  <c:v>5.7931034482758701</c:v>
                </c:pt>
                <c:pt idx="461">
                  <c:v>6.9060773480662796</c:v>
                </c:pt>
                <c:pt idx="462">
                  <c:v>7.1428571428571601</c:v>
                </c:pt>
                <c:pt idx="463">
                  <c:v>7.3972602739726199</c:v>
                </c:pt>
                <c:pt idx="464">
                  <c:v>8.3447332421340707</c:v>
                </c:pt>
                <c:pt idx="465">
                  <c:v>9.0040927694406694</c:v>
                </c:pt>
                <c:pt idx="466">
                  <c:v>9.1156462585033999</c:v>
                </c:pt>
                <c:pt idx="467">
                  <c:v>9.3117408906882702</c:v>
                </c:pt>
                <c:pt idx="468">
                  <c:v>9.3333333333333393</c:v>
                </c:pt>
                <c:pt idx="469">
                  <c:v>9.8535286284953596</c:v>
                </c:pt>
                <c:pt idx="470">
                  <c:v>9.6433289299868008</c:v>
                </c:pt>
                <c:pt idx="471">
                  <c:v>9.8425196850393597</c:v>
                </c:pt>
                <c:pt idx="472">
                  <c:v>9.5176010430247793</c:v>
                </c:pt>
                <c:pt idx="473">
                  <c:v>8.7855297157622996</c:v>
                </c:pt>
                <c:pt idx="474">
                  <c:v>9.1025641025640898</c:v>
                </c:pt>
                <c:pt idx="475">
                  <c:v>8.6734693877550999</c:v>
                </c:pt>
                <c:pt idx="476">
                  <c:v>8.08080808080806</c:v>
                </c:pt>
                <c:pt idx="477">
                  <c:v>7.6345431789736899</c:v>
                </c:pt>
                <c:pt idx="478">
                  <c:v>6.8578553615960303</c:v>
                </c:pt>
                <c:pt idx="479">
                  <c:v>6.1728395061728101</c:v>
                </c:pt>
                <c:pt idx="480">
                  <c:v>5.7317073170731598</c:v>
                </c:pt>
                <c:pt idx="481">
                  <c:v>5.3333333333333499</c:v>
                </c:pt>
                <c:pt idx="482">
                  <c:v>5.4216867469879197</c:v>
                </c:pt>
                <c:pt idx="483">
                  <c:v>5.0179211469534204</c:v>
                </c:pt>
                <c:pt idx="484">
                  <c:v>5.1190476190476</c:v>
                </c:pt>
                <c:pt idx="485">
                  <c:v>5.2256532066508097</c:v>
                </c:pt>
                <c:pt idx="486">
                  <c:v>6.5804935370152799</c:v>
                </c:pt>
                <c:pt idx="487">
                  <c:v>7.6291079812206499</c:v>
                </c:pt>
                <c:pt idx="488">
                  <c:v>8.9953271028037403</c:v>
                </c:pt>
                <c:pt idx="489">
                  <c:v>8.9534883720930498</c:v>
                </c:pt>
                <c:pt idx="490">
                  <c:v>9.3348891481913601</c:v>
                </c:pt>
                <c:pt idx="491">
                  <c:v>8.9534883720930498</c:v>
                </c:pt>
                <c:pt idx="492">
                  <c:v>8.8811995386389899</c:v>
                </c:pt>
                <c:pt idx="493">
                  <c:v>8.6306098964326505</c:v>
                </c:pt>
                <c:pt idx="494">
                  <c:v>7.8857142857143003</c:v>
                </c:pt>
                <c:pt idx="495">
                  <c:v>7.62229806598405</c:v>
                </c:pt>
                <c:pt idx="496">
                  <c:v>7.0215175537938901</c:v>
                </c:pt>
                <c:pt idx="497">
                  <c:v>7.2234762979684204</c:v>
                </c:pt>
                <c:pt idx="498">
                  <c:v>4.85115766262403</c:v>
                </c:pt>
                <c:pt idx="499">
                  <c:v>3.27153762268268</c:v>
                </c:pt>
                <c:pt idx="500">
                  <c:v>1.92926045016078</c:v>
                </c:pt>
                <c:pt idx="501">
                  <c:v>1.70757737459976</c:v>
                </c:pt>
                <c:pt idx="502">
                  <c:v>1.92102454642475</c:v>
                </c:pt>
                <c:pt idx="503">
                  <c:v>2.2411953041622001</c:v>
                </c:pt>
                <c:pt idx="504">
                  <c:v>2.6483050847457799</c:v>
                </c:pt>
                <c:pt idx="505">
                  <c:v>2.3305084745762801</c:v>
                </c:pt>
                <c:pt idx="506">
                  <c:v>3.3898305084745801</c:v>
                </c:pt>
                <c:pt idx="507">
                  <c:v>4.5454545454545698</c:v>
                </c:pt>
                <c:pt idx="508">
                  <c:v>5.0793650793650702</c:v>
                </c:pt>
                <c:pt idx="509">
                  <c:v>5.1578947368421098</c:v>
                </c:pt>
                <c:pt idx="510">
                  <c:v>5.9936908517350096</c:v>
                </c:pt>
                <c:pt idx="511">
                  <c:v>6.8637803590284898</c:v>
                </c:pt>
                <c:pt idx="512">
                  <c:v>6.9400630914826502</c:v>
                </c:pt>
                <c:pt idx="513">
                  <c:v>7.0304302203568003</c:v>
                </c:pt>
                <c:pt idx="514">
                  <c:v>7.0157068062827204</c:v>
                </c:pt>
                <c:pt idx="515">
                  <c:v>6.9937369519833101</c:v>
                </c:pt>
                <c:pt idx="516">
                  <c:v>7.1207430340557201</c:v>
                </c:pt>
                <c:pt idx="517">
                  <c:v>7.76397515527949</c:v>
                </c:pt>
                <c:pt idx="518">
                  <c:v>7.3770491803278704</c:v>
                </c:pt>
                <c:pt idx="519">
                  <c:v>6.47118301314456</c:v>
                </c:pt>
                <c:pt idx="520">
                  <c:v>6.44511581067471</c:v>
                </c:pt>
                <c:pt idx="521">
                  <c:v>6.3063063063062996</c:v>
                </c:pt>
                <c:pt idx="522">
                  <c:v>5.2579365079364901</c:v>
                </c:pt>
                <c:pt idx="523">
                  <c:v>4.6442687747035798</c:v>
                </c:pt>
                <c:pt idx="524">
                  <c:v>4.4247787610619502</c:v>
                </c:pt>
                <c:pt idx="525">
                  <c:v>4.01960784313723</c:v>
                </c:pt>
                <c:pt idx="526">
                  <c:v>4.3052837573385601</c:v>
                </c:pt>
                <c:pt idx="527">
                  <c:v>4.5853658536585398</c:v>
                </c:pt>
                <c:pt idx="528">
                  <c:v>5.0096339113680104</c:v>
                </c:pt>
                <c:pt idx="529">
                  <c:v>5.9711388563478396</c:v>
                </c:pt>
                <c:pt idx="530">
                  <c:v>6.3192314257916804</c:v>
                </c:pt>
                <c:pt idx="531">
                  <c:v>7.6179654859858097</c:v>
                </c:pt>
                <c:pt idx="532">
                  <c:v>7.7341694882959802</c:v>
                </c:pt>
                <c:pt idx="533">
                  <c:v>8.1422125902896703</c:v>
                </c:pt>
                <c:pt idx="534">
                  <c:v>9.9636406142575602</c:v>
                </c:pt>
                <c:pt idx="535">
                  <c:v>10.7643931877118</c:v>
                </c:pt>
                <c:pt idx="536">
                  <c:v>11.4230896128857</c:v>
                </c:pt>
                <c:pt idx="537">
                  <c:v>13.191232731748601</c:v>
                </c:pt>
                <c:pt idx="538">
                  <c:v>14.007022326943099</c:v>
                </c:pt>
                <c:pt idx="539">
                  <c:v>13.5084199662956</c:v>
                </c:pt>
                <c:pt idx="540">
                  <c:v>12.539442996295801</c:v>
                </c:pt>
                <c:pt idx="541">
                  <c:v>11.0749627219737</c:v>
                </c:pt>
                <c:pt idx="542">
                  <c:v>10.6160246946718</c:v>
                </c:pt>
                <c:pt idx="543">
                  <c:v>9.0129321720770594</c:v>
                </c:pt>
                <c:pt idx="544">
                  <c:v>8.4832567301378798</c:v>
                </c:pt>
                <c:pt idx="545">
                  <c:v>7.3697916666666599</c:v>
                </c:pt>
                <c:pt idx="546">
                  <c:v>5.1525249935914097</c:v>
                </c:pt>
                <c:pt idx="547">
                  <c:v>4.8189699133095401</c:v>
                </c:pt>
                <c:pt idx="548">
                  <c:v>3.19727031467206</c:v>
                </c:pt>
                <c:pt idx="549">
                  <c:v>0.896525961897642</c:v>
                </c:pt>
                <c:pt idx="550">
                  <c:v>-1.42734096222467</c:v>
                </c:pt>
                <c:pt idx="551">
                  <c:v>-1.63450903281307</c:v>
                </c:pt>
                <c:pt idx="552">
                  <c:v>-1.99926856028282</c:v>
                </c:pt>
                <c:pt idx="553">
                  <c:v>-1.5865267268733201</c:v>
                </c:pt>
                <c:pt idx="554">
                  <c:v>-1.69861684057268</c:v>
                </c:pt>
                <c:pt idx="555">
                  <c:v>-1.8157608037767801</c:v>
                </c:pt>
                <c:pt idx="556">
                  <c:v>-1.8036557317516</c:v>
                </c:pt>
                <c:pt idx="557">
                  <c:v>-1.5401406742663</c:v>
                </c:pt>
                <c:pt idx="558">
                  <c:v>-0.84105314480743099</c:v>
                </c:pt>
                <c:pt idx="559">
                  <c:v>-1.25273656044758</c:v>
                </c:pt>
                <c:pt idx="560">
                  <c:v>-0.55106539309331803</c:v>
                </c:pt>
                <c:pt idx="561">
                  <c:v>0.50598543749228797</c:v>
                </c:pt>
                <c:pt idx="562">
                  <c:v>2.2593933341655301</c:v>
                </c:pt>
                <c:pt idx="563">
                  <c:v>2.19890054972511</c:v>
                </c:pt>
                <c:pt idx="564">
                  <c:v>2.0649334494340001</c:v>
                </c:pt>
                <c:pt idx="565">
                  <c:v>1.79811507936508</c:v>
                </c:pt>
                <c:pt idx="566">
                  <c:v>1.9377931374969299</c:v>
                </c:pt>
                <c:pt idx="567">
                  <c:v>2.1329059302182198</c:v>
                </c:pt>
                <c:pt idx="568">
                  <c:v>1.8737672583826399</c:v>
                </c:pt>
                <c:pt idx="569">
                  <c:v>1.57654883606355</c:v>
                </c:pt>
                <c:pt idx="570">
                  <c:v>2.12661339889367</c:v>
                </c:pt>
                <c:pt idx="571">
                  <c:v>2.5003079196945501</c:v>
                </c:pt>
                <c:pt idx="572">
                  <c:v>2.5612609284571102</c:v>
                </c:pt>
                <c:pt idx="573">
                  <c:v>2.3944007858546001</c:v>
                </c:pt>
                <c:pt idx="574">
                  <c:v>1.77001953125</c:v>
                </c:pt>
                <c:pt idx="575">
                  <c:v>2.0171149144254499</c:v>
                </c:pt>
                <c:pt idx="576">
                  <c:v>2.0962827544180298</c:v>
                </c:pt>
                <c:pt idx="577">
                  <c:v>2.1805335607260199</c:v>
                </c:pt>
                <c:pt idx="578">
                  <c:v>1.8646325220970801</c:v>
                </c:pt>
                <c:pt idx="579">
                  <c:v>1.79864799613713</c:v>
                </c:pt>
                <c:pt idx="580">
                  <c:v>2.4322362052274999</c:v>
                </c:pt>
                <c:pt idx="581">
                  <c:v>3.3951740026676398</c:v>
                </c:pt>
                <c:pt idx="582">
                  <c:v>3.3461723639865202</c:v>
                </c:pt>
                <c:pt idx="583">
                  <c:v>3.8812785388127899</c:v>
                </c:pt>
                <c:pt idx="584">
                  <c:v>4.0581102173129899</c:v>
                </c:pt>
                <c:pt idx="585">
                  <c:v>4.4849502338409897</c:v>
                </c:pt>
                <c:pt idx="586">
                  <c:v>4.5100155931389896</c:v>
                </c:pt>
                <c:pt idx="587">
                  <c:v>4.8172558418214404</c:v>
                </c:pt>
                <c:pt idx="588">
                  <c:v>5.1808523337710399</c:v>
                </c:pt>
                <c:pt idx="589">
                  <c:v>4.9117787315212196</c:v>
                </c:pt>
                <c:pt idx="590">
                  <c:v>5.3250921193391303</c:v>
                </c:pt>
                <c:pt idx="591">
                  <c:v>5.9646626348867597</c:v>
                </c:pt>
                <c:pt idx="592">
                  <c:v>6.0484347312463003</c:v>
                </c:pt>
                <c:pt idx="593">
                  <c:v>6.0279113404479903</c:v>
                </c:pt>
                <c:pt idx="594">
                  <c:v>6.20778010715118</c:v>
                </c:pt>
                <c:pt idx="595">
                  <c:v>6.15384615384614</c:v>
                </c:pt>
                <c:pt idx="596">
                  <c:v>6.4843659859236302</c:v>
                </c:pt>
                <c:pt idx="597">
                  <c:v>6.8977390106737104</c:v>
                </c:pt>
                <c:pt idx="598">
                  <c:v>7.2305750028693003</c:v>
                </c:pt>
                <c:pt idx="599">
                  <c:v>7.5683091345604296</c:v>
                </c:pt>
                <c:pt idx="600">
                  <c:v>8.2951403558498207</c:v>
                </c:pt>
                <c:pt idx="601">
                  <c:v>8.8767253688719698</c:v>
                </c:pt>
                <c:pt idx="602">
                  <c:v>9.6782122495717804</c:v>
                </c:pt>
                <c:pt idx="603">
                  <c:v>9.4168186100577902</c:v>
                </c:pt>
                <c:pt idx="604">
                  <c:v>9.7919231637337401</c:v>
                </c:pt>
                <c:pt idx="605">
                  <c:v>10.5348467800265</c:v>
                </c:pt>
                <c:pt idx="606">
                  <c:v>11.311805682744</c:v>
                </c:pt>
                <c:pt idx="607">
                  <c:v>11.250126226104801</c:v>
                </c:pt>
                <c:pt idx="608">
                  <c:v>11.261508368510601</c:v>
                </c:pt>
                <c:pt idx="609">
                  <c:v>10.667721956588499</c:v>
                </c:pt>
                <c:pt idx="610">
                  <c:v>10.3242173074671</c:v>
                </c:pt>
                <c:pt idx="611">
                  <c:v>9.3416740905860998</c:v>
                </c:pt>
                <c:pt idx="612">
                  <c:v>8.4362139917695398</c:v>
                </c:pt>
                <c:pt idx="613">
                  <c:v>9.0163934426229595</c:v>
                </c:pt>
                <c:pt idx="614">
                  <c:v>9.0909090909091006</c:v>
                </c:pt>
                <c:pt idx="615">
                  <c:v>8.8353413654618596</c:v>
                </c:pt>
                <c:pt idx="616">
                  <c:v>8.3665338645418394</c:v>
                </c:pt>
                <c:pt idx="617">
                  <c:v>7.2691552062868396</c:v>
                </c:pt>
                <c:pt idx="618">
                  <c:v>6.5764023210831803</c:v>
                </c:pt>
                <c:pt idx="619">
                  <c:v>6.3461538461538298</c:v>
                </c:pt>
                <c:pt idx="620">
                  <c:v>5.9273422562141498</c:v>
                </c:pt>
                <c:pt idx="621">
                  <c:v>5.5238095238095299</c:v>
                </c:pt>
                <c:pt idx="622">
                  <c:v>5.5238095238095299</c:v>
                </c:pt>
                <c:pt idx="623">
                  <c:v>6.1068702290076402</c:v>
                </c:pt>
                <c:pt idx="624">
                  <c:v>5.8823529411764497</c:v>
                </c:pt>
                <c:pt idx="625">
                  <c:v>5.4511278195488799</c:v>
                </c:pt>
                <c:pt idx="626">
                  <c:v>4.8148148148148202</c:v>
                </c:pt>
                <c:pt idx="627">
                  <c:v>4.4280442804428102</c:v>
                </c:pt>
                <c:pt idx="628">
                  <c:v>4.2279411764705896</c:v>
                </c:pt>
                <c:pt idx="629">
                  <c:v>3.8461538461538498</c:v>
                </c:pt>
                <c:pt idx="630">
                  <c:v>3.6297640653357601</c:v>
                </c:pt>
                <c:pt idx="631">
                  <c:v>3.25497287522606</c:v>
                </c:pt>
                <c:pt idx="632">
                  <c:v>3.2490974729241899</c:v>
                </c:pt>
                <c:pt idx="633">
                  <c:v>3.4296028880866198</c:v>
                </c:pt>
                <c:pt idx="634">
                  <c:v>3.6101083032490799</c:v>
                </c:pt>
                <c:pt idx="635">
                  <c:v>3.4172661870503598</c:v>
                </c:pt>
                <c:pt idx="636">
                  <c:v>3.5842293906810099</c:v>
                </c:pt>
                <c:pt idx="637">
                  <c:v>3.5650623885917998</c:v>
                </c:pt>
                <c:pt idx="638">
                  <c:v>3.8869257950529899</c:v>
                </c:pt>
                <c:pt idx="639">
                  <c:v>4.2402826855123497</c:v>
                </c:pt>
                <c:pt idx="640">
                  <c:v>4.58553791887124</c:v>
                </c:pt>
                <c:pt idx="641">
                  <c:v>5.1146384479717701</c:v>
                </c:pt>
                <c:pt idx="642">
                  <c:v>5.2539404553414899</c:v>
                </c:pt>
                <c:pt idx="643">
                  <c:v>5.2539404553414899</c:v>
                </c:pt>
                <c:pt idx="644">
                  <c:v>5.7692307692307496</c:v>
                </c:pt>
                <c:pt idx="645">
                  <c:v>6.2827225130890101</c:v>
                </c:pt>
                <c:pt idx="646">
                  <c:v>6.0975609756097597</c:v>
                </c:pt>
                <c:pt idx="647">
                  <c:v>6.26086956521738</c:v>
                </c:pt>
                <c:pt idx="648">
                  <c:v>6.2283737024221502</c:v>
                </c:pt>
                <c:pt idx="649">
                  <c:v>6.1962134251290699</c:v>
                </c:pt>
                <c:pt idx="650">
                  <c:v>6.12244897959184</c:v>
                </c:pt>
                <c:pt idx="651">
                  <c:v>6.2711864406779698</c:v>
                </c:pt>
                <c:pt idx="652">
                  <c:v>5.7335581787521104</c:v>
                </c:pt>
                <c:pt idx="653">
                  <c:v>5.7046979865771901</c:v>
                </c:pt>
                <c:pt idx="654">
                  <c:v>4.8252911813643999</c:v>
                </c:pt>
                <c:pt idx="655">
                  <c:v>5.3244592346089901</c:v>
                </c:pt>
                <c:pt idx="656">
                  <c:v>5.4545454545454604</c:v>
                </c:pt>
                <c:pt idx="657">
                  <c:v>5.4187192118226699</c:v>
                </c:pt>
                <c:pt idx="658">
                  <c:v>5.7471264367816097</c:v>
                </c:pt>
                <c:pt idx="659">
                  <c:v>5.7283142389525201</c:v>
                </c:pt>
                <c:pt idx="660">
                  <c:v>5.5374592833876299</c:v>
                </c:pt>
                <c:pt idx="661">
                  <c:v>5.9967585089141098</c:v>
                </c:pt>
                <c:pt idx="662">
                  <c:v>6.0897435897436001</c:v>
                </c:pt>
                <c:pt idx="663">
                  <c:v>5.7416267942583801</c:v>
                </c:pt>
                <c:pt idx="664">
                  <c:v>5.5821371610845301</c:v>
                </c:pt>
                <c:pt idx="665">
                  <c:v>5.3968253968253999</c:v>
                </c:pt>
                <c:pt idx="666">
                  <c:v>6.5079365079364999</c:v>
                </c:pt>
                <c:pt idx="667">
                  <c:v>6.3191153238546498</c:v>
                </c:pt>
                <c:pt idx="668">
                  <c:v>5.9561128526645604</c:v>
                </c:pt>
                <c:pt idx="669">
                  <c:v>5.6074766355140104</c:v>
                </c:pt>
                <c:pt idx="670">
                  <c:v>5.4347826086956603</c:v>
                </c:pt>
                <c:pt idx="671">
                  <c:v>5.2631578947368602</c:v>
                </c:pt>
                <c:pt idx="672">
                  <c:v>5.7098765432098801</c:v>
                </c:pt>
                <c:pt idx="673">
                  <c:v>5.81039755351682</c:v>
                </c:pt>
                <c:pt idx="674">
                  <c:v>5.8912386706948503</c:v>
                </c:pt>
                <c:pt idx="675">
                  <c:v>6.3348416289592597</c:v>
                </c:pt>
                <c:pt idx="676">
                  <c:v>6.7975830815710001</c:v>
                </c:pt>
                <c:pt idx="677">
                  <c:v>6.7771084337349397</c:v>
                </c:pt>
                <c:pt idx="678">
                  <c:v>6.5573770491803298</c:v>
                </c:pt>
                <c:pt idx="679">
                  <c:v>6.5378900445765398</c:v>
                </c:pt>
                <c:pt idx="680">
                  <c:v>6.0650887573964702</c:v>
                </c:pt>
                <c:pt idx="681">
                  <c:v>5.8997050147492702</c:v>
                </c:pt>
                <c:pt idx="682">
                  <c:v>5.74374079528718</c:v>
                </c:pt>
                <c:pt idx="683">
                  <c:v>5.4411764705882399</c:v>
                </c:pt>
                <c:pt idx="684">
                  <c:v>4.5255474452554596</c:v>
                </c:pt>
                <c:pt idx="685">
                  <c:v>4.1907514450866898</c:v>
                </c:pt>
                <c:pt idx="686">
                  <c:v>4.1369472182596301</c:v>
                </c:pt>
                <c:pt idx="687">
                  <c:v>4.5390070921985899</c:v>
                </c:pt>
                <c:pt idx="688">
                  <c:v>4.3847241867043696</c:v>
                </c:pt>
                <c:pt idx="689">
                  <c:v>4.6544428772919497</c:v>
                </c:pt>
                <c:pt idx="690">
                  <c:v>4.6153846153846203</c:v>
                </c:pt>
                <c:pt idx="691">
                  <c:v>4.4630404463040501</c:v>
                </c:pt>
                <c:pt idx="692">
                  <c:v>4.4630404463040501</c:v>
                </c:pt>
                <c:pt idx="693">
                  <c:v>4.5961002785515399</c:v>
                </c:pt>
                <c:pt idx="694">
                  <c:v>4.73537604456825</c:v>
                </c:pt>
                <c:pt idx="695">
                  <c:v>5.16039051603906</c:v>
                </c:pt>
                <c:pt idx="696">
                  <c:v>6.1452513966480504</c:v>
                </c:pt>
                <c:pt idx="697">
                  <c:v>6.9348127600554701</c:v>
                </c:pt>
                <c:pt idx="698">
                  <c:v>6.4383561643835696</c:v>
                </c:pt>
                <c:pt idx="699">
                  <c:v>6.5128900949796504</c:v>
                </c:pt>
                <c:pt idx="700">
                  <c:v>6.5040650406504001</c:v>
                </c:pt>
                <c:pt idx="701">
                  <c:v>6.4690026954178004</c:v>
                </c:pt>
                <c:pt idx="702">
                  <c:v>6.5508021390374402</c:v>
                </c:pt>
                <c:pt idx="703">
                  <c:v>6.2750333778370901</c:v>
                </c:pt>
                <c:pt idx="704">
                  <c:v>6.4085447263017299</c:v>
                </c:pt>
                <c:pt idx="705">
                  <c:v>6.6577896138481902</c:v>
                </c:pt>
                <c:pt idx="706">
                  <c:v>6.9148936170212796</c:v>
                </c:pt>
                <c:pt idx="707">
                  <c:v>7.0291777188328801</c:v>
                </c:pt>
                <c:pt idx="708">
                  <c:v>6.8421052631579</c:v>
                </c:pt>
                <c:pt idx="709">
                  <c:v>6.4850843060959802</c:v>
                </c:pt>
                <c:pt idx="710">
                  <c:v>6.1776061776061804</c:v>
                </c:pt>
                <c:pt idx="711">
                  <c:v>5.2229299363057198</c:v>
                </c:pt>
                <c:pt idx="712">
                  <c:v>5.3435114503816799</c:v>
                </c:pt>
                <c:pt idx="713">
                  <c:v>5.0632911392405102</c:v>
                </c:pt>
                <c:pt idx="714">
                  <c:v>4.2659974905897</c:v>
                </c:pt>
                <c:pt idx="715">
                  <c:v>4.5226130653266496</c:v>
                </c:pt>
                <c:pt idx="716">
                  <c:v>4.8933500627352498</c:v>
                </c:pt>
                <c:pt idx="717">
                  <c:v>4.7440699126092598</c:v>
                </c:pt>
                <c:pt idx="718">
                  <c:v>4.3532338308457801</c:v>
                </c:pt>
                <c:pt idx="719">
                  <c:v>4.4609665427509197</c:v>
                </c:pt>
                <c:pt idx="720">
                  <c:v>4.31034482758621</c:v>
                </c:pt>
                <c:pt idx="721">
                  <c:v>3.77588306942754</c:v>
                </c:pt>
                <c:pt idx="722">
                  <c:v>3.7575757575757498</c:v>
                </c:pt>
                <c:pt idx="723">
                  <c:v>4.2372881355932197</c:v>
                </c:pt>
                <c:pt idx="724">
                  <c:v>4.3478260869565402</c:v>
                </c:pt>
                <c:pt idx="725">
                  <c:v>4.3373493975903497</c:v>
                </c:pt>
                <c:pt idx="726">
                  <c:v>5.0541516245487399</c:v>
                </c:pt>
                <c:pt idx="727">
                  <c:v>4.8076923076923004</c:v>
                </c:pt>
                <c:pt idx="728">
                  <c:v>4.9043062200956999</c:v>
                </c:pt>
                <c:pt idx="729">
                  <c:v>5.0059594755661401</c:v>
                </c:pt>
                <c:pt idx="730">
                  <c:v>5.1251489868891396</c:v>
                </c:pt>
                <c:pt idx="731">
                  <c:v>4.5077105575326302</c:v>
                </c:pt>
                <c:pt idx="732">
                  <c:v>3.8961038961038899</c:v>
                </c:pt>
                <c:pt idx="733">
                  <c:v>4.1079812206572699</c:v>
                </c:pt>
                <c:pt idx="734">
                  <c:v>4.4392523364486198</c:v>
                </c:pt>
                <c:pt idx="735">
                  <c:v>4.4134727061556402</c:v>
                </c:pt>
                <c:pt idx="736">
                  <c:v>4.3981481481481399</c:v>
                </c:pt>
                <c:pt idx="737">
                  <c:v>4.5034642032332597</c:v>
                </c:pt>
                <c:pt idx="738">
                  <c:v>4.0091638029782404</c:v>
                </c:pt>
                <c:pt idx="739">
                  <c:v>4.3577981651376199</c:v>
                </c:pt>
                <c:pt idx="740">
                  <c:v>4.1049030786773102</c:v>
                </c:pt>
                <c:pt idx="741">
                  <c:v>3.6322360953462001</c:v>
                </c:pt>
                <c:pt idx="742">
                  <c:v>3.6281179138322002</c:v>
                </c:pt>
                <c:pt idx="743">
                  <c:v>3.97275822928489</c:v>
                </c:pt>
                <c:pt idx="744">
                  <c:v>4.3181818181818201</c:v>
                </c:pt>
                <c:pt idx="745">
                  <c:v>4.5095828635851198</c:v>
                </c:pt>
                <c:pt idx="746">
                  <c:v>4.13870246085009</c:v>
                </c:pt>
                <c:pt idx="747">
                  <c:v>2.8921023359288101</c:v>
                </c:pt>
                <c:pt idx="748">
                  <c:v>1.9955654101995599</c:v>
                </c:pt>
                <c:pt idx="749">
                  <c:v>2.09944751381216</c:v>
                </c:pt>
                <c:pt idx="750">
                  <c:v>3.19383259911895</c:v>
                </c:pt>
                <c:pt idx="751">
                  <c:v>3.07692307692307</c:v>
                </c:pt>
                <c:pt idx="752">
                  <c:v>2.8477546549835702</c:v>
                </c:pt>
                <c:pt idx="753">
                  <c:v>3.2858707557502602</c:v>
                </c:pt>
                <c:pt idx="754">
                  <c:v>3.17286652078774</c:v>
                </c:pt>
                <c:pt idx="755">
                  <c:v>3.0567685589519802</c:v>
                </c:pt>
                <c:pt idx="756">
                  <c:v>3.26797385620914</c:v>
                </c:pt>
                <c:pt idx="757">
                  <c:v>2.9126213592233001</c:v>
                </c:pt>
                <c:pt idx="758">
                  <c:v>3.1149301825993598</c:v>
                </c:pt>
                <c:pt idx="759">
                  <c:v>4.5405405405405403</c:v>
                </c:pt>
                <c:pt idx="760">
                  <c:v>5.2173913043478199</c:v>
                </c:pt>
                <c:pt idx="761">
                  <c:v>5.0865800865800797</c:v>
                </c:pt>
                <c:pt idx="762">
                  <c:v>4.69583778014941</c:v>
                </c:pt>
                <c:pt idx="763">
                  <c:v>5.0106609808102398</c:v>
                </c:pt>
                <c:pt idx="764">
                  <c:v>5.1118210862619797</c:v>
                </c:pt>
                <c:pt idx="765">
                  <c:v>4.9840933191940699</c:v>
                </c:pt>
                <c:pt idx="766">
                  <c:v>5.4082714740190996</c:v>
                </c:pt>
                <c:pt idx="767">
                  <c:v>5.9322033898304998</c:v>
                </c:pt>
                <c:pt idx="768">
                  <c:v>5.6962025316455804</c:v>
                </c:pt>
                <c:pt idx="769">
                  <c:v>5.6603773584905603</c:v>
                </c:pt>
                <c:pt idx="770">
                  <c:v>6.1458333333333499</c:v>
                </c:pt>
                <c:pt idx="771">
                  <c:v>5.9979317476732001</c:v>
                </c:pt>
                <c:pt idx="772">
                  <c:v>6.6115702479338898</c:v>
                </c:pt>
                <c:pt idx="773">
                  <c:v>7.4150360453140998</c:v>
                </c:pt>
                <c:pt idx="774">
                  <c:v>8.0530071355759496</c:v>
                </c:pt>
                <c:pt idx="775">
                  <c:v>7.9187817258883202</c:v>
                </c:pt>
                <c:pt idx="776">
                  <c:v>7.8014184397163104</c:v>
                </c:pt>
                <c:pt idx="777">
                  <c:v>7.7777777777777697</c:v>
                </c:pt>
                <c:pt idx="778">
                  <c:v>7.7464788732394201</c:v>
                </c:pt>
              </c:numCache>
            </c:numRef>
          </c:val>
          <c:smooth val="0"/>
          <c:extLst>
            <c:ext xmlns:c16="http://schemas.microsoft.com/office/drawing/2014/chart" uri="{C3380CC4-5D6E-409C-BE32-E72D297353CC}">
              <c16:uniqueId val="{00000010-631C-47B8-A7E8-23569E057131}"/>
            </c:ext>
          </c:extLst>
        </c:ser>
        <c:dLbls>
          <c:showLegendKey val="0"/>
          <c:showVal val="0"/>
          <c:showCatName val="0"/>
          <c:showSerName val="0"/>
          <c:showPercent val="0"/>
          <c:showBubbleSize val="0"/>
        </c:dLbls>
        <c:smooth val="0"/>
        <c:axId val="374983536"/>
        <c:axId val="1216659016"/>
      </c:lineChart>
      <c:dateAx>
        <c:axId val="374983536"/>
        <c:scaling>
          <c:orientation val="minMax"/>
          <c:min val="44197"/>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3"/>
        <c:majorTimeUnit val="months"/>
      </c:dateAx>
      <c:valAx>
        <c:axId val="1216659016"/>
        <c:scaling>
          <c:orientation val="minMax"/>
          <c:max val="13"/>
          <c:min val="-1"/>
        </c:scaling>
        <c:delete val="0"/>
        <c:axPos val="l"/>
        <c:majorGridlines>
          <c:spPr>
            <a:ln w="9525" cap="flat" cmpd="sng" algn="ctr">
              <a:solidFill>
                <a:schemeClr val="accent2"/>
              </a:solidFill>
              <a:prstDash val="dash"/>
              <a:round/>
            </a:ln>
            <a:effectLst/>
          </c:spPr>
        </c:majorGridlines>
        <c:numFmt formatCode="#,##0_);\(#,##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88285821974913348"/>
          <c:h val="0.74847074877237885"/>
        </c:manualLayout>
      </c:layout>
      <c:lineChart>
        <c:grouping val="standard"/>
        <c:varyColors val="0"/>
        <c:ser>
          <c:idx val="0"/>
          <c:order val="0"/>
          <c:tx>
            <c:strRef>
              <c:f>'PPI All'!$H$1</c:f>
              <c:strCache>
                <c:ptCount val="1"/>
              </c:strCache>
            </c:strRef>
          </c:tx>
          <c:spPr>
            <a:ln w="19050" cap="rnd">
              <a:solidFill>
                <a:schemeClr val="accent1"/>
              </a:solidFill>
              <a:round/>
            </a:ln>
            <a:effectLst/>
          </c:spPr>
          <c:marker>
            <c:symbol val="none"/>
          </c:marker>
          <c:dLbls>
            <c:dLbl>
              <c:idx val="215"/>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F7B-4F4C-8871-F050739627C3}"/>
                </c:ext>
              </c:extLst>
            </c:dLbl>
            <c:dLbl>
              <c:idx val="216"/>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F7B-4F4C-8871-F050739627C3}"/>
                </c:ext>
              </c:extLst>
            </c:dLbl>
            <c:dLbl>
              <c:idx val="222"/>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F7B-4F4C-8871-F050739627C3}"/>
                </c:ext>
              </c:extLst>
            </c:dLbl>
            <c:dLbl>
              <c:idx val="789"/>
              <c:layout>
                <c:manualLayout>
                  <c:x val="2.4821852035222136E-2"/>
                  <c:y val="2.751655109715200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FA6-48AB-BDEE-27AD057B774D}"/>
                </c:ext>
              </c:extLst>
            </c:dLbl>
            <c:numFmt formatCode="#,##0.0_);\(#,##0.0\)" sourceLinked="0"/>
            <c:spPr>
              <a:noFill/>
              <a:ln>
                <a:solidFill>
                  <a:srgbClr val="00000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'PPI All'!$G$3:$G$793</c:f>
              <c:numCache>
                <c:formatCode>m/d/yyyy</c:formatCode>
                <c:ptCount val="791"/>
                <c:pt idx="0">
                  <c:v>20821</c:v>
                </c:pt>
                <c:pt idx="1">
                  <c:v>20852</c:v>
                </c:pt>
                <c:pt idx="2">
                  <c:v>20880</c:v>
                </c:pt>
                <c:pt idx="3">
                  <c:v>20911</c:v>
                </c:pt>
                <c:pt idx="4">
                  <c:v>20941</c:v>
                </c:pt>
                <c:pt idx="5">
                  <c:v>20972</c:v>
                </c:pt>
                <c:pt idx="6">
                  <c:v>21002</c:v>
                </c:pt>
                <c:pt idx="7">
                  <c:v>21033</c:v>
                </c:pt>
                <c:pt idx="8">
                  <c:v>21064</c:v>
                </c:pt>
                <c:pt idx="9">
                  <c:v>21094</c:v>
                </c:pt>
                <c:pt idx="10">
                  <c:v>21125</c:v>
                </c:pt>
                <c:pt idx="11">
                  <c:v>21155</c:v>
                </c:pt>
                <c:pt idx="12">
                  <c:v>21186</c:v>
                </c:pt>
                <c:pt idx="13">
                  <c:v>21217</c:v>
                </c:pt>
                <c:pt idx="14">
                  <c:v>21245</c:v>
                </c:pt>
                <c:pt idx="15">
                  <c:v>21276</c:v>
                </c:pt>
                <c:pt idx="16">
                  <c:v>21306</c:v>
                </c:pt>
                <c:pt idx="17">
                  <c:v>21337</c:v>
                </c:pt>
                <c:pt idx="18">
                  <c:v>21367</c:v>
                </c:pt>
                <c:pt idx="19">
                  <c:v>21398</c:v>
                </c:pt>
                <c:pt idx="20">
                  <c:v>21429</c:v>
                </c:pt>
                <c:pt idx="21">
                  <c:v>21459</c:v>
                </c:pt>
                <c:pt idx="22">
                  <c:v>21490</c:v>
                </c:pt>
                <c:pt idx="23">
                  <c:v>21520</c:v>
                </c:pt>
                <c:pt idx="24">
                  <c:v>21551</c:v>
                </c:pt>
                <c:pt idx="25">
                  <c:v>21582</c:v>
                </c:pt>
                <c:pt idx="26">
                  <c:v>21610</c:v>
                </c:pt>
                <c:pt idx="27">
                  <c:v>21641</c:v>
                </c:pt>
                <c:pt idx="28">
                  <c:v>21671</c:v>
                </c:pt>
                <c:pt idx="29">
                  <c:v>21702</c:v>
                </c:pt>
                <c:pt idx="30">
                  <c:v>21732</c:v>
                </c:pt>
                <c:pt idx="31">
                  <c:v>21763</c:v>
                </c:pt>
                <c:pt idx="32">
                  <c:v>21794</c:v>
                </c:pt>
                <c:pt idx="33">
                  <c:v>21824</c:v>
                </c:pt>
                <c:pt idx="34">
                  <c:v>21855</c:v>
                </c:pt>
                <c:pt idx="35">
                  <c:v>21885</c:v>
                </c:pt>
                <c:pt idx="36">
                  <c:v>21916</c:v>
                </c:pt>
                <c:pt idx="37">
                  <c:v>21947</c:v>
                </c:pt>
                <c:pt idx="38">
                  <c:v>21976</c:v>
                </c:pt>
                <c:pt idx="39">
                  <c:v>22007</c:v>
                </c:pt>
                <c:pt idx="40">
                  <c:v>22037</c:v>
                </c:pt>
                <c:pt idx="41">
                  <c:v>22068</c:v>
                </c:pt>
                <c:pt idx="42">
                  <c:v>22098</c:v>
                </c:pt>
                <c:pt idx="43">
                  <c:v>22129</c:v>
                </c:pt>
                <c:pt idx="44">
                  <c:v>22160</c:v>
                </c:pt>
                <c:pt idx="45">
                  <c:v>22190</c:v>
                </c:pt>
                <c:pt idx="46">
                  <c:v>22221</c:v>
                </c:pt>
                <c:pt idx="47">
                  <c:v>22251</c:v>
                </c:pt>
                <c:pt idx="48">
                  <c:v>22282</c:v>
                </c:pt>
                <c:pt idx="49">
                  <c:v>22313</c:v>
                </c:pt>
                <c:pt idx="50">
                  <c:v>22341</c:v>
                </c:pt>
                <c:pt idx="51">
                  <c:v>22372</c:v>
                </c:pt>
                <c:pt idx="52">
                  <c:v>22402</c:v>
                </c:pt>
                <c:pt idx="53">
                  <c:v>22433</c:v>
                </c:pt>
                <c:pt idx="54">
                  <c:v>22463</c:v>
                </c:pt>
                <c:pt idx="55">
                  <c:v>22494</c:v>
                </c:pt>
                <c:pt idx="56">
                  <c:v>22525</c:v>
                </c:pt>
                <c:pt idx="57">
                  <c:v>22555</c:v>
                </c:pt>
                <c:pt idx="58">
                  <c:v>22586</c:v>
                </c:pt>
                <c:pt idx="59">
                  <c:v>22616</c:v>
                </c:pt>
                <c:pt idx="60">
                  <c:v>22647</c:v>
                </c:pt>
                <c:pt idx="61">
                  <c:v>22678</c:v>
                </c:pt>
                <c:pt idx="62">
                  <c:v>22706</c:v>
                </c:pt>
                <c:pt idx="63">
                  <c:v>22737</c:v>
                </c:pt>
                <c:pt idx="64">
                  <c:v>22767</c:v>
                </c:pt>
                <c:pt idx="65">
                  <c:v>22798</c:v>
                </c:pt>
                <c:pt idx="66">
                  <c:v>22828</c:v>
                </c:pt>
                <c:pt idx="67">
                  <c:v>22859</c:v>
                </c:pt>
                <c:pt idx="68">
                  <c:v>22890</c:v>
                </c:pt>
                <c:pt idx="69">
                  <c:v>22920</c:v>
                </c:pt>
                <c:pt idx="70">
                  <c:v>22951</c:v>
                </c:pt>
                <c:pt idx="71">
                  <c:v>22981</c:v>
                </c:pt>
                <c:pt idx="72">
                  <c:v>23012</c:v>
                </c:pt>
                <c:pt idx="73">
                  <c:v>23043</c:v>
                </c:pt>
                <c:pt idx="74">
                  <c:v>23071</c:v>
                </c:pt>
                <c:pt idx="75">
                  <c:v>23102</c:v>
                </c:pt>
                <c:pt idx="76">
                  <c:v>23132</c:v>
                </c:pt>
                <c:pt idx="77">
                  <c:v>23163</c:v>
                </c:pt>
                <c:pt idx="78">
                  <c:v>23193</c:v>
                </c:pt>
                <c:pt idx="79">
                  <c:v>23224</c:v>
                </c:pt>
                <c:pt idx="80">
                  <c:v>23255</c:v>
                </c:pt>
                <c:pt idx="81">
                  <c:v>23285</c:v>
                </c:pt>
                <c:pt idx="82">
                  <c:v>23316</c:v>
                </c:pt>
                <c:pt idx="83">
                  <c:v>23346</c:v>
                </c:pt>
                <c:pt idx="84">
                  <c:v>23377</c:v>
                </c:pt>
                <c:pt idx="85">
                  <c:v>23408</c:v>
                </c:pt>
                <c:pt idx="86">
                  <c:v>23437</c:v>
                </c:pt>
                <c:pt idx="87">
                  <c:v>23468</c:v>
                </c:pt>
                <c:pt idx="88">
                  <c:v>23498</c:v>
                </c:pt>
                <c:pt idx="89">
                  <c:v>23529</c:v>
                </c:pt>
                <c:pt idx="90">
                  <c:v>23559</c:v>
                </c:pt>
                <c:pt idx="91">
                  <c:v>23590</c:v>
                </c:pt>
                <c:pt idx="92">
                  <c:v>23621</c:v>
                </c:pt>
                <c:pt idx="93">
                  <c:v>23651</c:v>
                </c:pt>
                <c:pt idx="94">
                  <c:v>23682</c:v>
                </c:pt>
                <c:pt idx="95">
                  <c:v>23712</c:v>
                </c:pt>
                <c:pt idx="96">
                  <c:v>23743</c:v>
                </c:pt>
                <c:pt idx="97">
                  <c:v>23774</c:v>
                </c:pt>
                <c:pt idx="98">
                  <c:v>23802</c:v>
                </c:pt>
                <c:pt idx="99">
                  <c:v>23833</c:v>
                </c:pt>
                <c:pt idx="100">
                  <c:v>23863</c:v>
                </c:pt>
                <c:pt idx="101">
                  <c:v>23894</c:v>
                </c:pt>
                <c:pt idx="102">
                  <c:v>23924</c:v>
                </c:pt>
                <c:pt idx="103">
                  <c:v>23955</c:v>
                </c:pt>
                <c:pt idx="104">
                  <c:v>23986</c:v>
                </c:pt>
                <c:pt idx="105">
                  <c:v>24016</c:v>
                </c:pt>
                <c:pt idx="106">
                  <c:v>24047</c:v>
                </c:pt>
                <c:pt idx="107">
                  <c:v>24077</c:v>
                </c:pt>
                <c:pt idx="108">
                  <c:v>24108</c:v>
                </c:pt>
                <c:pt idx="109">
                  <c:v>24139</c:v>
                </c:pt>
                <c:pt idx="110">
                  <c:v>24167</c:v>
                </c:pt>
                <c:pt idx="111">
                  <c:v>24198</c:v>
                </c:pt>
                <c:pt idx="112">
                  <c:v>24228</c:v>
                </c:pt>
                <c:pt idx="113">
                  <c:v>24259</c:v>
                </c:pt>
                <c:pt idx="114">
                  <c:v>24289</c:v>
                </c:pt>
                <c:pt idx="115">
                  <c:v>24320</c:v>
                </c:pt>
                <c:pt idx="116">
                  <c:v>24351</c:v>
                </c:pt>
                <c:pt idx="117">
                  <c:v>24381</c:v>
                </c:pt>
                <c:pt idx="118">
                  <c:v>24412</c:v>
                </c:pt>
                <c:pt idx="119">
                  <c:v>24442</c:v>
                </c:pt>
                <c:pt idx="120">
                  <c:v>24473</c:v>
                </c:pt>
                <c:pt idx="121">
                  <c:v>24504</c:v>
                </c:pt>
                <c:pt idx="122">
                  <c:v>24532</c:v>
                </c:pt>
                <c:pt idx="123">
                  <c:v>24563</c:v>
                </c:pt>
                <c:pt idx="124">
                  <c:v>24593</c:v>
                </c:pt>
                <c:pt idx="125">
                  <c:v>24624</c:v>
                </c:pt>
                <c:pt idx="126">
                  <c:v>24654</c:v>
                </c:pt>
                <c:pt idx="127">
                  <c:v>24685</c:v>
                </c:pt>
                <c:pt idx="128">
                  <c:v>24716</c:v>
                </c:pt>
                <c:pt idx="129">
                  <c:v>24746</c:v>
                </c:pt>
                <c:pt idx="130">
                  <c:v>24777</c:v>
                </c:pt>
                <c:pt idx="131">
                  <c:v>24807</c:v>
                </c:pt>
                <c:pt idx="132">
                  <c:v>24838</c:v>
                </c:pt>
                <c:pt idx="133">
                  <c:v>24869</c:v>
                </c:pt>
                <c:pt idx="134">
                  <c:v>24898</c:v>
                </c:pt>
                <c:pt idx="135">
                  <c:v>24929</c:v>
                </c:pt>
                <c:pt idx="136">
                  <c:v>24959</c:v>
                </c:pt>
                <c:pt idx="137">
                  <c:v>24990</c:v>
                </c:pt>
                <c:pt idx="138">
                  <c:v>25020</c:v>
                </c:pt>
                <c:pt idx="139">
                  <c:v>25051</c:v>
                </c:pt>
                <c:pt idx="140">
                  <c:v>25082</c:v>
                </c:pt>
                <c:pt idx="141">
                  <c:v>25112</c:v>
                </c:pt>
                <c:pt idx="142">
                  <c:v>25143</c:v>
                </c:pt>
                <c:pt idx="143">
                  <c:v>25173</c:v>
                </c:pt>
                <c:pt idx="144">
                  <c:v>25204</c:v>
                </c:pt>
                <c:pt idx="145">
                  <c:v>25235</c:v>
                </c:pt>
                <c:pt idx="146">
                  <c:v>25263</c:v>
                </c:pt>
                <c:pt idx="147">
                  <c:v>25294</c:v>
                </c:pt>
                <c:pt idx="148">
                  <c:v>25324</c:v>
                </c:pt>
                <c:pt idx="149">
                  <c:v>25355</c:v>
                </c:pt>
                <c:pt idx="150">
                  <c:v>25385</c:v>
                </c:pt>
                <c:pt idx="151">
                  <c:v>25416</c:v>
                </c:pt>
                <c:pt idx="152">
                  <c:v>25447</c:v>
                </c:pt>
                <c:pt idx="153">
                  <c:v>25477</c:v>
                </c:pt>
                <c:pt idx="154">
                  <c:v>25508</c:v>
                </c:pt>
                <c:pt idx="155">
                  <c:v>25538</c:v>
                </c:pt>
                <c:pt idx="156">
                  <c:v>25569</c:v>
                </c:pt>
                <c:pt idx="157">
                  <c:v>25600</c:v>
                </c:pt>
                <c:pt idx="158">
                  <c:v>25628</c:v>
                </c:pt>
                <c:pt idx="159">
                  <c:v>25659</c:v>
                </c:pt>
                <c:pt idx="160">
                  <c:v>25689</c:v>
                </c:pt>
                <c:pt idx="161">
                  <c:v>25720</c:v>
                </c:pt>
                <c:pt idx="162">
                  <c:v>25750</c:v>
                </c:pt>
                <c:pt idx="163">
                  <c:v>25781</c:v>
                </c:pt>
                <c:pt idx="164">
                  <c:v>25812</c:v>
                </c:pt>
                <c:pt idx="165">
                  <c:v>25842</c:v>
                </c:pt>
                <c:pt idx="166">
                  <c:v>25873</c:v>
                </c:pt>
                <c:pt idx="167">
                  <c:v>25903</c:v>
                </c:pt>
                <c:pt idx="168">
                  <c:v>25934</c:v>
                </c:pt>
                <c:pt idx="169">
                  <c:v>25965</c:v>
                </c:pt>
                <c:pt idx="170">
                  <c:v>25993</c:v>
                </c:pt>
                <c:pt idx="171">
                  <c:v>26024</c:v>
                </c:pt>
                <c:pt idx="172">
                  <c:v>26054</c:v>
                </c:pt>
                <c:pt idx="173">
                  <c:v>26085</c:v>
                </c:pt>
                <c:pt idx="174">
                  <c:v>26115</c:v>
                </c:pt>
                <c:pt idx="175">
                  <c:v>26146</c:v>
                </c:pt>
                <c:pt idx="176">
                  <c:v>26177</c:v>
                </c:pt>
                <c:pt idx="177">
                  <c:v>26207</c:v>
                </c:pt>
                <c:pt idx="178">
                  <c:v>26238</c:v>
                </c:pt>
                <c:pt idx="179">
                  <c:v>26268</c:v>
                </c:pt>
                <c:pt idx="180">
                  <c:v>26299</c:v>
                </c:pt>
                <c:pt idx="181">
                  <c:v>26330</c:v>
                </c:pt>
                <c:pt idx="182">
                  <c:v>26359</c:v>
                </c:pt>
                <c:pt idx="183">
                  <c:v>26390</c:v>
                </c:pt>
                <c:pt idx="184">
                  <c:v>26420</c:v>
                </c:pt>
                <c:pt idx="185">
                  <c:v>26451</c:v>
                </c:pt>
                <c:pt idx="186">
                  <c:v>26481</c:v>
                </c:pt>
                <c:pt idx="187">
                  <c:v>26512</c:v>
                </c:pt>
                <c:pt idx="188">
                  <c:v>26543</c:v>
                </c:pt>
                <c:pt idx="189">
                  <c:v>26573</c:v>
                </c:pt>
                <c:pt idx="190">
                  <c:v>26604</c:v>
                </c:pt>
                <c:pt idx="191">
                  <c:v>26634</c:v>
                </c:pt>
                <c:pt idx="192">
                  <c:v>26665</c:v>
                </c:pt>
                <c:pt idx="193">
                  <c:v>26696</c:v>
                </c:pt>
                <c:pt idx="194">
                  <c:v>26724</c:v>
                </c:pt>
                <c:pt idx="195">
                  <c:v>26755</c:v>
                </c:pt>
                <c:pt idx="196">
                  <c:v>26785</c:v>
                </c:pt>
                <c:pt idx="197">
                  <c:v>26816</c:v>
                </c:pt>
                <c:pt idx="198">
                  <c:v>26846</c:v>
                </c:pt>
                <c:pt idx="199">
                  <c:v>26877</c:v>
                </c:pt>
                <c:pt idx="200">
                  <c:v>26908</c:v>
                </c:pt>
                <c:pt idx="201">
                  <c:v>26938</c:v>
                </c:pt>
                <c:pt idx="202">
                  <c:v>26969</c:v>
                </c:pt>
                <c:pt idx="203">
                  <c:v>26999</c:v>
                </c:pt>
                <c:pt idx="204">
                  <c:v>27030</c:v>
                </c:pt>
                <c:pt idx="205">
                  <c:v>27061</c:v>
                </c:pt>
                <c:pt idx="206">
                  <c:v>27089</c:v>
                </c:pt>
                <c:pt idx="207">
                  <c:v>27120</c:v>
                </c:pt>
                <c:pt idx="208">
                  <c:v>27150</c:v>
                </c:pt>
                <c:pt idx="209">
                  <c:v>27181</c:v>
                </c:pt>
                <c:pt idx="210">
                  <c:v>27211</c:v>
                </c:pt>
                <c:pt idx="211">
                  <c:v>27242</c:v>
                </c:pt>
                <c:pt idx="212">
                  <c:v>27273</c:v>
                </c:pt>
                <c:pt idx="213">
                  <c:v>27303</c:v>
                </c:pt>
                <c:pt idx="214">
                  <c:v>27334</c:v>
                </c:pt>
                <c:pt idx="215">
                  <c:v>27364</c:v>
                </c:pt>
                <c:pt idx="216">
                  <c:v>27395</c:v>
                </c:pt>
                <c:pt idx="217">
                  <c:v>27426</c:v>
                </c:pt>
                <c:pt idx="218">
                  <c:v>27454</c:v>
                </c:pt>
                <c:pt idx="219">
                  <c:v>27485</c:v>
                </c:pt>
                <c:pt idx="220">
                  <c:v>27515</c:v>
                </c:pt>
                <c:pt idx="221">
                  <c:v>27546</c:v>
                </c:pt>
                <c:pt idx="222">
                  <c:v>27576</c:v>
                </c:pt>
                <c:pt idx="223">
                  <c:v>27607</c:v>
                </c:pt>
                <c:pt idx="224">
                  <c:v>27638</c:v>
                </c:pt>
                <c:pt idx="225">
                  <c:v>27668</c:v>
                </c:pt>
                <c:pt idx="226">
                  <c:v>27699</c:v>
                </c:pt>
                <c:pt idx="227">
                  <c:v>27729</c:v>
                </c:pt>
                <c:pt idx="228">
                  <c:v>27760</c:v>
                </c:pt>
                <c:pt idx="229">
                  <c:v>27791</c:v>
                </c:pt>
                <c:pt idx="230">
                  <c:v>27820</c:v>
                </c:pt>
                <c:pt idx="231">
                  <c:v>27851</c:v>
                </c:pt>
                <c:pt idx="232">
                  <c:v>27881</c:v>
                </c:pt>
                <c:pt idx="233">
                  <c:v>27912</c:v>
                </c:pt>
                <c:pt idx="234">
                  <c:v>27942</c:v>
                </c:pt>
                <c:pt idx="235">
                  <c:v>27973</c:v>
                </c:pt>
                <c:pt idx="236">
                  <c:v>28004</c:v>
                </c:pt>
                <c:pt idx="237">
                  <c:v>28034</c:v>
                </c:pt>
                <c:pt idx="238">
                  <c:v>28065</c:v>
                </c:pt>
                <c:pt idx="239">
                  <c:v>28095</c:v>
                </c:pt>
                <c:pt idx="240">
                  <c:v>28126</c:v>
                </c:pt>
                <c:pt idx="241">
                  <c:v>28157</c:v>
                </c:pt>
                <c:pt idx="242">
                  <c:v>28185</c:v>
                </c:pt>
                <c:pt idx="243">
                  <c:v>28216</c:v>
                </c:pt>
                <c:pt idx="244">
                  <c:v>28246</c:v>
                </c:pt>
                <c:pt idx="245">
                  <c:v>28277</c:v>
                </c:pt>
                <c:pt idx="246">
                  <c:v>28307</c:v>
                </c:pt>
                <c:pt idx="247">
                  <c:v>28338</c:v>
                </c:pt>
                <c:pt idx="248">
                  <c:v>28369</c:v>
                </c:pt>
                <c:pt idx="249">
                  <c:v>28399</c:v>
                </c:pt>
                <c:pt idx="250">
                  <c:v>28430</c:v>
                </c:pt>
                <c:pt idx="251">
                  <c:v>28460</c:v>
                </c:pt>
                <c:pt idx="252">
                  <c:v>28491</c:v>
                </c:pt>
                <c:pt idx="253">
                  <c:v>28522</c:v>
                </c:pt>
                <c:pt idx="254">
                  <c:v>28550</c:v>
                </c:pt>
                <c:pt idx="255">
                  <c:v>28581</c:v>
                </c:pt>
                <c:pt idx="256">
                  <c:v>28611</c:v>
                </c:pt>
                <c:pt idx="257">
                  <c:v>28642</c:v>
                </c:pt>
                <c:pt idx="258">
                  <c:v>28672</c:v>
                </c:pt>
                <c:pt idx="259">
                  <c:v>28703</c:v>
                </c:pt>
                <c:pt idx="260">
                  <c:v>28734</c:v>
                </c:pt>
                <c:pt idx="261">
                  <c:v>28764</c:v>
                </c:pt>
                <c:pt idx="262">
                  <c:v>28795</c:v>
                </c:pt>
                <c:pt idx="263">
                  <c:v>28825</c:v>
                </c:pt>
                <c:pt idx="264">
                  <c:v>28856</c:v>
                </c:pt>
                <c:pt idx="265">
                  <c:v>28887</c:v>
                </c:pt>
                <c:pt idx="266">
                  <c:v>28915</c:v>
                </c:pt>
                <c:pt idx="267">
                  <c:v>28946</c:v>
                </c:pt>
                <c:pt idx="268">
                  <c:v>28976</c:v>
                </c:pt>
                <c:pt idx="269">
                  <c:v>29007</c:v>
                </c:pt>
                <c:pt idx="270">
                  <c:v>29037</c:v>
                </c:pt>
                <c:pt idx="271">
                  <c:v>29068</c:v>
                </c:pt>
                <c:pt idx="272">
                  <c:v>29099</c:v>
                </c:pt>
                <c:pt idx="273">
                  <c:v>29129</c:v>
                </c:pt>
                <c:pt idx="274">
                  <c:v>29160</c:v>
                </c:pt>
                <c:pt idx="275">
                  <c:v>29190</c:v>
                </c:pt>
                <c:pt idx="276">
                  <c:v>29221</c:v>
                </c:pt>
                <c:pt idx="277">
                  <c:v>29252</c:v>
                </c:pt>
                <c:pt idx="278">
                  <c:v>29281</c:v>
                </c:pt>
                <c:pt idx="279">
                  <c:v>29312</c:v>
                </c:pt>
                <c:pt idx="280">
                  <c:v>29342</c:v>
                </c:pt>
                <c:pt idx="281">
                  <c:v>29373</c:v>
                </c:pt>
                <c:pt idx="282">
                  <c:v>29403</c:v>
                </c:pt>
                <c:pt idx="283">
                  <c:v>29434</c:v>
                </c:pt>
                <c:pt idx="284">
                  <c:v>29465</c:v>
                </c:pt>
                <c:pt idx="285">
                  <c:v>29495</c:v>
                </c:pt>
                <c:pt idx="286">
                  <c:v>29526</c:v>
                </c:pt>
                <c:pt idx="287">
                  <c:v>29556</c:v>
                </c:pt>
                <c:pt idx="288">
                  <c:v>29587</c:v>
                </c:pt>
                <c:pt idx="289">
                  <c:v>29618</c:v>
                </c:pt>
                <c:pt idx="290">
                  <c:v>29646</c:v>
                </c:pt>
                <c:pt idx="291">
                  <c:v>29677</c:v>
                </c:pt>
                <c:pt idx="292">
                  <c:v>29707</c:v>
                </c:pt>
                <c:pt idx="293">
                  <c:v>29738</c:v>
                </c:pt>
                <c:pt idx="294">
                  <c:v>29768</c:v>
                </c:pt>
                <c:pt idx="295">
                  <c:v>29799</c:v>
                </c:pt>
                <c:pt idx="296">
                  <c:v>29830</c:v>
                </c:pt>
                <c:pt idx="297">
                  <c:v>29860</c:v>
                </c:pt>
                <c:pt idx="298">
                  <c:v>29891</c:v>
                </c:pt>
                <c:pt idx="299">
                  <c:v>29921</c:v>
                </c:pt>
                <c:pt idx="300">
                  <c:v>29952</c:v>
                </c:pt>
                <c:pt idx="301">
                  <c:v>29983</c:v>
                </c:pt>
                <c:pt idx="302">
                  <c:v>30011</c:v>
                </c:pt>
                <c:pt idx="303">
                  <c:v>30042</c:v>
                </c:pt>
                <c:pt idx="304">
                  <c:v>30072</c:v>
                </c:pt>
                <c:pt idx="305">
                  <c:v>30103</c:v>
                </c:pt>
                <c:pt idx="306">
                  <c:v>30133</c:v>
                </c:pt>
                <c:pt idx="307">
                  <c:v>30164</c:v>
                </c:pt>
                <c:pt idx="308">
                  <c:v>30195</c:v>
                </c:pt>
                <c:pt idx="309">
                  <c:v>30225</c:v>
                </c:pt>
                <c:pt idx="310">
                  <c:v>30256</c:v>
                </c:pt>
                <c:pt idx="311">
                  <c:v>30286</c:v>
                </c:pt>
                <c:pt idx="312">
                  <c:v>30317</c:v>
                </c:pt>
                <c:pt idx="313">
                  <c:v>30348</c:v>
                </c:pt>
                <c:pt idx="314">
                  <c:v>30376</c:v>
                </c:pt>
                <c:pt idx="315">
                  <c:v>30407</c:v>
                </c:pt>
                <c:pt idx="316">
                  <c:v>30437</c:v>
                </c:pt>
                <c:pt idx="317">
                  <c:v>30468</c:v>
                </c:pt>
                <c:pt idx="318">
                  <c:v>30498</c:v>
                </c:pt>
                <c:pt idx="319">
                  <c:v>30529</c:v>
                </c:pt>
                <c:pt idx="320">
                  <c:v>30560</c:v>
                </c:pt>
                <c:pt idx="321">
                  <c:v>30590</c:v>
                </c:pt>
                <c:pt idx="322">
                  <c:v>30621</c:v>
                </c:pt>
                <c:pt idx="323">
                  <c:v>30651</c:v>
                </c:pt>
                <c:pt idx="324">
                  <c:v>30682</c:v>
                </c:pt>
                <c:pt idx="325">
                  <c:v>30713</c:v>
                </c:pt>
                <c:pt idx="326">
                  <c:v>30742</c:v>
                </c:pt>
                <c:pt idx="327">
                  <c:v>30773</c:v>
                </c:pt>
                <c:pt idx="328">
                  <c:v>30803</c:v>
                </c:pt>
                <c:pt idx="329">
                  <c:v>30834</c:v>
                </c:pt>
                <c:pt idx="330">
                  <c:v>30864</c:v>
                </c:pt>
                <c:pt idx="331">
                  <c:v>30895</c:v>
                </c:pt>
                <c:pt idx="332">
                  <c:v>30926</c:v>
                </c:pt>
                <c:pt idx="333">
                  <c:v>30956</c:v>
                </c:pt>
                <c:pt idx="334">
                  <c:v>30987</c:v>
                </c:pt>
                <c:pt idx="335">
                  <c:v>31017</c:v>
                </c:pt>
                <c:pt idx="336">
                  <c:v>31048</c:v>
                </c:pt>
                <c:pt idx="337">
                  <c:v>31079</c:v>
                </c:pt>
                <c:pt idx="338">
                  <c:v>31107</c:v>
                </c:pt>
                <c:pt idx="339">
                  <c:v>31138</c:v>
                </c:pt>
                <c:pt idx="340">
                  <c:v>31168</c:v>
                </c:pt>
                <c:pt idx="341">
                  <c:v>31199</c:v>
                </c:pt>
                <c:pt idx="342">
                  <c:v>31229</c:v>
                </c:pt>
                <c:pt idx="343">
                  <c:v>31260</c:v>
                </c:pt>
                <c:pt idx="344">
                  <c:v>31291</c:v>
                </c:pt>
                <c:pt idx="345">
                  <c:v>31321</c:v>
                </c:pt>
                <c:pt idx="346">
                  <c:v>31352</c:v>
                </c:pt>
                <c:pt idx="347">
                  <c:v>31382</c:v>
                </c:pt>
                <c:pt idx="348">
                  <c:v>31413</c:v>
                </c:pt>
                <c:pt idx="349">
                  <c:v>31444</c:v>
                </c:pt>
                <c:pt idx="350">
                  <c:v>31472</c:v>
                </c:pt>
                <c:pt idx="351">
                  <c:v>31503</c:v>
                </c:pt>
                <c:pt idx="352">
                  <c:v>31533</c:v>
                </c:pt>
                <c:pt idx="353">
                  <c:v>31564</c:v>
                </c:pt>
                <c:pt idx="354">
                  <c:v>31594</c:v>
                </c:pt>
                <c:pt idx="355">
                  <c:v>31625</c:v>
                </c:pt>
                <c:pt idx="356">
                  <c:v>31656</c:v>
                </c:pt>
                <c:pt idx="357">
                  <c:v>31686</c:v>
                </c:pt>
                <c:pt idx="358">
                  <c:v>31717</c:v>
                </c:pt>
                <c:pt idx="359">
                  <c:v>31747</c:v>
                </c:pt>
                <c:pt idx="360">
                  <c:v>31778</c:v>
                </c:pt>
                <c:pt idx="361">
                  <c:v>31809</c:v>
                </c:pt>
                <c:pt idx="362">
                  <c:v>31837</c:v>
                </c:pt>
                <c:pt idx="363">
                  <c:v>31868</c:v>
                </c:pt>
                <c:pt idx="364">
                  <c:v>31898</c:v>
                </c:pt>
                <c:pt idx="365">
                  <c:v>31929</c:v>
                </c:pt>
                <c:pt idx="366">
                  <c:v>31959</c:v>
                </c:pt>
                <c:pt idx="367">
                  <c:v>31990</c:v>
                </c:pt>
                <c:pt idx="368">
                  <c:v>32021</c:v>
                </c:pt>
                <c:pt idx="369">
                  <c:v>32051</c:v>
                </c:pt>
                <c:pt idx="370">
                  <c:v>32082</c:v>
                </c:pt>
                <c:pt idx="371">
                  <c:v>32112</c:v>
                </c:pt>
                <c:pt idx="372">
                  <c:v>32143</c:v>
                </c:pt>
                <c:pt idx="373">
                  <c:v>32174</c:v>
                </c:pt>
                <c:pt idx="374">
                  <c:v>32203</c:v>
                </c:pt>
                <c:pt idx="375">
                  <c:v>32234</c:v>
                </c:pt>
                <c:pt idx="376">
                  <c:v>32264</c:v>
                </c:pt>
                <c:pt idx="377">
                  <c:v>32295</c:v>
                </c:pt>
                <c:pt idx="378">
                  <c:v>32325</c:v>
                </c:pt>
                <c:pt idx="379">
                  <c:v>32356</c:v>
                </c:pt>
                <c:pt idx="380">
                  <c:v>32387</c:v>
                </c:pt>
                <c:pt idx="381">
                  <c:v>32417</c:v>
                </c:pt>
                <c:pt idx="382">
                  <c:v>32448</c:v>
                </c:pt>
                <c:pt idx="383">
                  <c:v>32478</c:v>
                </c:pt>
                <c:pt idx="384">
                  <c:v>32509</c:v>
                </c:pt>
                <c:pt idx="385">
                  <c:v>32540</c:v>
                </c:pt>
                <c:pt idx="386">
                  <c:v>32568</c:v>
                </c:pt>
                <c:pt idx="387">
                  <c:v>32599</c:v>
                </c:pt>
                <c:pt idx="388">
                  <c:v>32629</c:v>
                </c:pt>
                <c:pt idx="389">
                  <c:v>32660</c:v>
                </c:pt>
                <c:pt idx="390">
                  <c:v>32690</c:v>
                </c:pt>
                <c:pt idx="391">
                  <c:v>32721</c:v>
                </c:pt>
                <c:pt idx="392">
                  <c:v>32752</c:v>
                </c:pt>
                <c:pt idx="393">
                  <c:v>32782</c:v>
                </c:pt>
                <c:pt idx="394">
                  <c:v>32813</c:v>
                </c:pt>
                <c:pt idx="395">
                  <c:v>32843</c:v>
                </c:pt>
                <c:pt idx="396">
                  <c:v>32874</c:v>
                </c:pt>
                <c:pt idx="397">
                  <c:v>32905</c:v>
                </c:pt>
                <c:pt idx="398">
                  <c:v>32933</c:v>
                </c:pt>
                <c:pt idx="399">
                  <c:v>32964</c:v>
                </c:pt>
                <c:pt idx="400">
                  <c:v>32994</c:v>
                </c:pt>
                <c:pt idx="401">
                  <c:v>33025</c:v>
                </c:pt>
                <c:pt idx="402">
                  <c:v>33055</c:v>
                </c:pt>
                <c:pt idx="403">
                  <c:v>33086</c:v>
                </c:pt>
                <c:pt idx="404">
                  <c:v>33117</c:v>
                </c:pt>
                <c:pt idx="405">
                  <c:v>33147</c:v>
                </c:pt>
                <c:pt idx="406">
                  <c:v>33178</c:v>
                </c:pt>
                <c:pt idx="407">
                  <c:v>33208</c:v>
                </c:pt>
                <c:pt idx="408">
                  <c:v>33239</c:v>
                </c:pt>
                <c:pt idx="409">
                  <c:v>33270</c:v>
                </c:pt>
                <c:pt idx="410">
                  <c:v>33298</c:v>
                </c:pt>
                <c:pt idx="411">
                  <c:v>33329</c:v>
                </c:pt>
                <c:pt idx="412">
                  <c:v>33359</c:v>
                </c:pt>
                <c:pt idx="413">
                  <c:v>33390</c:v>
                </c:pt>
                <c:pt idx="414">
                  <c:v>33420</c:v>
                </c:pt>
                <c:pt idx="415">
                  <c:v>33451</c:v>
                </c:pt>
                <c:pt idx="416">
                  <c:v>33482</c:v>
                </c:pt>
                <c:pt idx="417">
                  <c:v>33512</c:v>
                </c:pt>
                <c:pt idx="418">
                  <c:v>33543</c:v>
                </c:pt>
                <c:pt idx="419">
                  <c:v>33573</c:v>
                </c:pt>
                <c:pt idx="420">
                  <c:v>33604</c:v>
                </c:pt>
                <c:pt idx="421">
                  <c:v>33635</c:v>
                </c:pt>
                <c:pt idx="422">
                  <c:v>33664</c:v>
                </c:pt>
                <c:pt idx="423">
                  <c:v>33695</c:v>
                </c:pt>
                <c:pt idx="424">
                  <c:v>33725</c:v>
                </c:pt>
                <c:pt idx="425">
                  <c:v>33756</c:v>
                </c:pt>
                <c:pt idx="426">
                  <c:v>33786</c:v>
                </c:pt>
                <c:pt idx="427">
                  <c:v>33817</c:v>
                </c:pt>
                <c:pt idx="428">
                  <c:v>33848</c:v>
                </c:pt>
                <c:pt idx="429">
                  <c:v>33878</c:v>
                </c:pt>
                <c:pt idx="430">
                  <c:v>33909</c:v>
                </c:pt>
                <c:pt idx="431">
                  <c:v>33939</c:v>
                </c:pt>
                <c:pt idx="432">
                  <c:v>33970</c:v>
                </c:pt>
                <c:pt idx="433">
                  <c:v>34001</c:v>
                </c:pt>
                <c:pt idx="434">
                  <c:v>34029</c:v>
                </c:pt>
                <c:pt idx="435">
                  <c:v>34060</c:v>
                </c:pt>
                <c:pt idx="436">
                  <c:v>34090</c:v>
                </c:pt>
                <c:pt idx="437">
                  <c:v>34121</c:v>
                </c:pt>
                <c:pt idx="438">
                  <c:v>34151</c:v>
                </c:pt>
                <c:pt idx="439">
                  <c:v>34182</c:v>
                </c:pt>
                <c:pt idx="440">
                  <c:v>34213</c:v>
                </c:pt>
                <c:pt idx="441">
                  <c:v>34243</c:v>
                </c:pt>
                <c:pt idx="442">
                  <c:v>34274</c:v>
                </c:pt>
                <c:pt idx="443">
                  <c:v>34304</c:v>
                </c:pt>
                <c:pt idx="444">
                  <c:v>34335</c:v>
                </c:pt>
                <c:pt idx="445">
                  <c:v>34366</c:v>
                </c:pt>
                <c:pt idx="446">
                  <c:v>34394</c:v>
                </c:pt>
                <c:pt idx="447">
                  <c:v>34425</c:v>
                </c:pt>
                <c:pt idx="448">
                  <c:v>34455</c:v>
                </c:pt>
                <c:pt idx="449">
                  <c:v>34486</c:v>
                </c:pt>
                <c:pt idx="450">
                  <c:v>34516</c:v>
                </c:pt>
                <c:pt idx="451">
                  <c:v>34547</c:v>
                </c:pt>
                <c:pt idx="452">
                  <c:v>34578</c:v>
                </c:pt>
                <c:pt idx="453">
                  <c:v>34608</c:v>
                </c:pt>
                <c:pt idx="454">
                  <c:v>34639</c:v>
                </c:pt>
                <c:pt idx="455">
                  <c:v>34669</c:v>
                </c:pt>
                <c:pt idx="456">
                  <c:v>34700</c:v>
                </c:pt>
                <c:pt idx="457">
                  <c:v>34731</c:v>
                </c:pt>
                <c:pt idx="458">
                  <c:v>34759</c:v>
                </c:pt>
                <c:pt idx="459">
                  <c:v>34790</c:v>
                </c:pt>
                <c:pt idx="460">
                  <c:v>34820</c:v>
                </c:pt>
                <c:pt idx="461">
                  <c:v>34851</c:v>
                </c:pt>
                <c:pt idx="462">
                  <c:v>34881</c:v>
                </c:pt>
                <c:pt idx="463">
                  <c:v>34912</c:v>
                </c:pt>
                <c:pt idx="464">
                  <c:v>34943</c:v>
                </c:pt>
                <c:pt idx="465">
                  <c:v>34973</c:v>
                </c:pt>
                <c:pt idx="466">
                  <c:v>35004</c:v>
                </c:pt>
                <c:pt idx="467">
                  <c:v>35034</c:v>
                </c:pt>
                <c:pt idx="468">
                  <c:v>35065</c:v>
                </c:pt>
                <c:pt idx="469">
                  <c:v>35096</c:v>
                </c:pt>
                <c:pt idx="470">
                  <c:v>35125</c:v>
                </c:pt>
                <c:pt idx="471">
                  <c:v>35156</c:v>
                </c:pt>
                <c:pt idx="472">
                  <c:v>35186</c:v>
                </c:pt>
                <c:pt idx="473">
                  <c:v>35217</c:v>
                </c:pt>
                <c:pt idx="474">
                  <c:v>35247</c:v>
                </c:pt>
                <c:pt idx="475">
                  <c:v>35278</c:v>
                </c:pt>
                <c:pt idx="476">
                  <c:v>35309</c:v>
                </c:pt>
                <c:pt idx="477">
                  <c:v>35339</c:v>
                </c:pt>
                <c:pt idx="478">
                  <c:v>35370</c:v>
                </c:pt>
                <c:pt idx="479">
                  <c:v>35400</c:v>
                </c:pt>
                <c:pt idx="480">
                  <c:v>35431</c:v>
                </c:pt>
                <c:pt idx="481">
                  <c:v>35462</c:v>
                </c:pt>
                <c:pt idx="482">
                  <c:v>35490</c:v>
                </c:pt>
                <c:pt idx="483">
                  <c:v>35521</c:v>
                </c:pt>
                <c:pt idx="484">
                  <c:v>35551</c:v>
                </c:pt>
                <c:pt idx="485">
                  <c:v>35582</c:v>
                </c:pt>
                <c:pt idx="486">
                  <c:v>35612</c:v>
                </c:pt>
                <c:pt idx="487">
                  <c:v>35643</c:v>
                </c:pt>
                <c:pt idx="488">
                  <c:v>35674</c:v>
                </c:pt>
                <c:pt idx="489">
                  <c:v>35704</c:v>
                </c:pt>
                <c:pt idx="490">
                  <c:v>35735</c:v>
                </c:pt>
                <c:pt idx="491">
                  <c:v>35765</c:v>
                </c:pt>
                <c:pt idx="492">
                  <c:v>35796</c:v>
                </c:pt>
                <c:pt idx="493">
                  <c:v>35827</c:v>
                </c:pt>
                <c:pt idx="494">
                  <c:v>35855</c:v>
                </c:pt>
                <c:pt idx="495">
                  <c:v>35886</c:v>
                </c:pt>
                <c:pt idx="496">
                  <c:v>35916</c:v>
                </c:pt>
                <c:pt idx="497">
                  <c:v>35947</c:v>
                </c:pt>
                <c:pt idx="498">
                  <c:v>35977</c:v>
                </c:pt>
                <c:pt idx="499">
                  <c:v>36008</c:v>
                </c:pt>
                <c:pt idx="500">
                  <c:v>36039</c:v>
                </c:pt>
                <c:pt idx="501">
                  <c:v>36069</c:v>
                </c:pt>
                <c:pt idx="502">
                  <c:v>36100</c:v>
                </c:pt>
                <c:pt idx="503">
                  <c:v>36130</c:v>
                </c:pt>
                <c:pt idx="504">
                  <c:v>36161</c:v>
                </c:pt>
                <c:pt idx="505">
                  <c:v>36192</c:v>
                </c:pt>
                <c:pt idx="506">
                  <c:v>36220</c:v>
                </c:pt>
                <c:pt idx="507">
                  <c:v>36251</c:v>
                </c:pt>
                <c:pt idx="508">
                  <c:v>36281</c:v>
                </c:pt>
                <c:pt idx="509">
                  <c:v>36312</c:v>
                </c:pt>
                <c:pt idx="510">
                  <c:v>36342</c:v>
                </c:pt>
                <c:pt idx="511">
                  <c:v>36373</c:v>
                </c:pt>
                <c:pt idx="512">
                  <c:v>36404</c:v>
                </c:pt>
                <c:pt idx="513">
                  <c:v>36434</c:v>
                </c:pt>
                <c:pt idx="514">
                  <c:v>36465</c:v>
                </c:pt>
                <c:pt idx="515">
                  <c:v>36495</c:v>
                </c:pt>
                <c:pt idx="516">
                  <c:v>36526</c:v>
                </c:pt>
                <c:pt idx="517">
                  <c:v>36557</c:v>
                </c:pt>
                <c:pt idx="518">
                  <c:v>36586</c:v>
                </c:pt>
                <c:pt idx="519">
                  <c:v>36617</c:v>
                </c:pt>
                <c:pt idx="520">
                  <c:v>36647</c:v>
                </c:pt>
                <c:pt idx="521">
                  <c:v>36678</c:v>
                </c:pt>
                <c:pt idx="522">
                  <c:v>36708</c:v>
                </c:pt>
                <c:pt idx="523">
                  <c:v>36739</c:v>
                </c:pt>
                <c:pt idx="524">
                  <c:v>36770</c:v>
                </c:pt>
                <c:pt idx="525">
                  <c:v>36800</c:v>
                </c:pt>
                <c:pt idx="526">
                  <c:v>36831</c:v>
                </c:pt>
                <c:pt idx="527">
                  <c:v>36861</c:v>
                </c:pt>
                <c:pt idx="528">
                  <c:v>36892</c:v>
                </c:pt>
                <c:pt idx="529">
                  <c:v>36923</c:v>
                </c:pt>
                <c:pt idx="530">
                  <c:v>36951</c:v>
                </c:pt>
                <c:pt idx="531">
                  <c:v>36982</c:v>
                </c:pt>
                <c:pt idx="532">
                  <c:v>37012</c:v>
                </c:pt>
                <c:pt idx="533">
                  <c:v>37043</c:v>
                </c:pt>
                <c:pt idx="534">
                  <c:v>37073</c:v>
                </c:pt>
                <c:pt idx="535">
                  <c:v>37104</c:v>
                </c:pt>
                <c:pt idx="536">
                  <c:v>37135</c:v>
                </c:pt>
                <c:pt idx="537">
                  <c:v>37165</c:v>
                </c:pt>
                <c:pt idx="538">
                  <c:v>37196</c:v>
                </c:pt>
                <c:pt idx="539">
                  <c:v>37226</c:v>
                </c:pt>
                <c:pt idx="540">
                  <c:v>37257</c:v>
                </c:pt>
                <c:pt idx="541">
                  <c:v>37288</c:v>
                </c:pt>
                <c:pt idx="542">
                  <c:v>37316</c:v>
                </c:pt>
                <c:pt idx="543">
                  <c:v>37347</c:v>
                </c:pt>
                <c:pt idx="544">
                  <c:v>37377</c:v>
                </c:pt>
                <c:pt idx="545">
                  <c:v>37408</c:v>
                </c:pt>
                <c:pt idx="546">
                  <c:v>37438</c:v>
                </c:pt>
                <c:pt idx="547">
                  <c:v>37469</c:v>
                </c:pt>
                <c:pt idx="548">
                  <c:v>37500</c:v>
                </c:pt>
                <c:pt idx="549">
                  <c:v>37530</c:v>
                </c:pt>
                <c:pt idx="550">
                  <c:v>37561</c:v>
                </c:pt>
                <c:pt idx="551">
                  <c:v>37591</c:v>
                </c:pt>
                <c:pt idx="552">
                  <c:v>37622</c:v>
                </c:pt>
                <c:pt idx="553">
                  <c:v>37653</c:v>
                </c:pt>
                <c:pt idx="554">
                  <c:v>37681</c:v>
                </c:pt>
                <c:pt idx="555">
                  <c:v>37712</c:v>
                </c:pt>
                <c:pt idx="556">
                  <c:v>37742</c:v>
                </c:pt>
                <c:pt idx="557">
                  <c:v>37773</c:v>
                </c:pt>
                <c:pt idx="558">
                  <c:v>37803</c:v>
                </c:pt>
                <c:pt idx="559">
                  <c:v>37834</c:v>
                </c:pt>
                <c:pt idx="560">
                  <c:v>37865</c:v>
                </c:pt>
                <c:pt idx="561">
                  <c:v>37895</c:v>
                </c:pt>
                <c:pt idx="562">
                  <c:v>37926</c:v>
                </c:pt>
                <c:pt idx="563">
                  <c:v>37956</c:v>
                </c:pt>
                <c:pt idx="564">
                  <c:v>37987</c:v>
                </c:pt>
                <c:pt idx="565">
                  <c:v>38018</c:v>
                </c:pt>
                <c:pt idx="566">
                  <c:v>38047</c:v>
                </c:pt>
                <c:pt idx="567">
                  <c:v>38078</c:v>
                </c:pt>
                <c:pt idx="568">
                  <c:v>38108</c:v>
                </c:pt>
                <c:pt idx="569">
                  <c:v>38139</c:v>
                </c:pt>
                <c:pt idx="570">
                  <c:v>38169</c:v>
                </c:pt>
                <c:pt idx="571">
                  <c:v>38200</c:v>
                </c:pt>
                <c:pt idx="572">
                  <c:v>38231</c:v>
                </c:pt>
                <c:pt idx="573">
                  <c:v>38261</c:v>
                </c:pt>
                <c:pt idx="574">
                  <c:v>38292</c:v>
                </c:pt>
                <c:pt idx="575">
                  <c:v>38322</c:v>
                </c:pt>
                <c:pt idx="576">
                  <c:v>38353</c:v>
                </c:pt>
                <c:pt idx="577">
                  <c:v>38384</c:v>
                </c:pt>
                <c:pt idx="578">
                  <c:v>38412</c:v>
                </c:pt>
                <c:pt idx="579">
                  <c:v>38443</c:v>
                </c:pt>
                <c:pt idx="580">
                  <c:v>38473</c:v>
                </c:pt>
                <c:pt idx="581">
                  <c:v>38504</c:v>
                </c:pt>
                <c:pt idx="582">
                  <c:v>38534</c:v>
                </c:pt>
                <c:pt idx="583">
                  <c:v>38565</c:v>
                </c:pt>
                <c:pt idx="584">
                  <c:v>38596</c:v>
                </c:pt>
                <c:pt idx="585">
                  <c:v>38626</c:v>
                </c:pt>
                <c:pt idx="586">
                  <c:v>38657</c:v>
                </c:pt>
                <c:pt idx="587">
                  <c:v>38687</c:v>
                </c:pt>
                <c:pt idx="588">
                  <c:v>38718</c:v>
                </c:pt>
                <c:pt idx="589">
                  <c:v>38749</c:v>
                </c:pt>
                <c:pt idx="590">
                  <c:v>38777</c:v>
                </c:pt>
                <c:pt idx="591">
                  <c:v>38808</c:v>
                </c:pt>
                <c:pt idx="592">
                  <c:v>38838</c:v>
                </c:pt>
                <c:pt idx="593">
                  <c:v>38869</c:v>
                </c:pt>
                <c:pt idx="594">
                  <c:v>38899</c:v>
                </c:pt>
                <c:pt idx="595">
                  <c:v>38930</c:v>
                </c:pt>
                <c:pt idx="596">
                  <c:v>38961</c:v>
                </c:pt>
                <c:pt idx="597">
                  <c:v>38991</c:v>
                </c:pt>
                <c:pt idx="598">
                  <c:v>39022</c:v>
                </c:pt>
                <c:pt idx="599">
                  <c:v>39052</c:v>
                </c:pt>
                <c:pt idx="600">
                  <c:v>39083</c:v>
                </c:pt>
                <c:pt idx="601">
                  <c:v>39114</c:v>
                </c:pt>
                <c:pt idx="602">
                  <c:v>39142</c:v>
                </c:pt>
                <c:pt idx="603">
                  <c:v>39173</c:v>
                </c:pt>
                <c:pt idx="604">
                  <c:v>39203</c:v>
                </c:pt>
                <c:pt idx="605">
                  <c:v>39234</c:v>
                </c:pt>
                <c:pt idx="606">
                  <c:v>39264</c:v>
                </c:pt>
                <c:pt idx="607">
                  <c:v>39295</c:v>
                </c:pt>
                <c:pt idx="608">
                  <c:v>39326</c:v>
                </c:pt>
                <c:pt idx="609">
                  <c:v>39356</c:v>
                </c:pt>
                <c:pt idx="610">
                  <c:v>39387</c:v>
                </c:pt>
                <c:pt idx="611">
                  <c:v>39417</c:v>
                </c:pt>
                <c:pt idx="612">
                  <c:v>39448</c:v>
                </c:pt>
                <c:pt idx="613">
                  <c:v>39479</c:v>
                </c:pt>
                <c:pt idx="614">
                  <c:v>39508</c:v>
                </c:pt>
                <c:pt idx="615">
                  <c:v>39539</c:v>
                </c:pt>
                <c:pt idx="616">
                  <c:v>39569</c:v>
                </c:pt>
                <c:pt idx="617">
                  <c:v>39600</c:v>
                </c:pt>
                <c:pt idx="618">
                  <c:v>39630</c:v>
                </c:pt>
                <c:pt idx="619">
                  <c:v>39661</c:v>
                </c:pt>
                <c:pt idx="620">
                  <c:v>39692</c:v>
                </c:pt>
                <c:pt idx="621">
                  <c:v>39722</c:v>
                </c:pt>
                <c:pt idx="622">
                  <c:v>39753</c:v>
                </c:pt>
                <c:pt idx="623">
                  <c:v>39783</c:v>
                </c:pt>
                <c:pt idx="624">
                  <c:v>39814</c:v>
                </c:pt>
                <c:pt idx="625">
                  <c:v>39845</c:v>
                </c:pt>
                <c:pt idx="626">
                  <c:v>39873</c:v>
                </c:pt>
                <c:pt idx="627">
                  <c:v>39904</c:v>
                </c:pt>
                <c:pt idx="628">
                  <c:v>39934</c:v>
                </c:pt>
                <c:pt idx="629">
                  <c:v>39965</c:v>
                </c:pt>
                <c:pt idx="630">
                  <c:v>39995</c:v>
                </c:pt>
                <c:pt idx="631">
                  <c:v>40026</c:v>
                </c:pt>
                <c:pt idx="632">
                  <c:v>40057</c:v>
                </c:pt>
                <c:pt idx="633">
                  <c:v>40087</c:v>
                </c:pt>
                <c:pt idx="634">
                  <c:v>40118</c:v>
                </c:pt>
                <c:pt idx="635">
                  <c:v>40148</c:v>
                </c:pt>
                <c:pt idx="636">
                  <c:v>40179</c:v>
                </c:pt>
                <c:pt idx="637">
                  <c:v>40210</c:v>
                </c:pt>
                <c:pt idx="638">
                  <c:v>40238</c:v>
                </c:pt>
                <c:pt idx="639">
                  <c:v>40269</c:v>
                </c:pt>
                <c:pt idx="640">
                  <c:v>40299</c:v>
                </c:pt>
                <c:pt idx="641">
                  <c:v>40330</c:v>
                </c:pt>
                <c:pt idx="642">
                  <c:v>40360</c:v>
                </c:pt>
                <c:pt idx="643">
                  <c:v>40391</c:v>
                </c:pt>
                <c:pt idx="644">
                  <c:v>40422</c:v>
                </c:pt>
                <c:pt idx="645">
                  <c:v>40452</c:v>
                </c:pt>
                <c:pt idx="646">
                  <c:v>40483</c:v>
                </c:pt>
                <c:pt idx="647">
                  <c:v>40513</c:v>
                </c:pt>
                <c:pt idx="648">
                  <c:v>40544</c:v>
                </c:pt>
                <c:pt idx="649">
                  <c:v>40575</c:v>
                </c:pt>
                <c:pt idx="650">
                  <c:v>40603</c:v>
                </c:pt>
                <c:pt idx="651">
                  <c:v>40634</c:v>
                </c:pt>
                <c:pt idx="652">
                  <c:v>40664</c:v>
                </c:pt>
                <c:pt idx="653">
                  <c:v>40695</c:v>
                </c:pt>
                <c:pt idx="654">
                  <c:v>40725</c:v>
                </c:pt>
                <c:pt idx="655">
                  <c:v>40756</c:v>
                </c:pt>
                <c:pt idx="656">
                  <c:v>40787</c:v>
                </c:pt>
                <c:pt idx="657">
                  <c:v>40817</c:v>
                </c:pt>
                <c:pt idx="658">
                  <c:v>40848</c:v>
                </c:pt>
                <c:pt idx="659">
                  <c:v>40878</c:v>
                </c:pt>
                <c:pt idx="660">
                  <c:v>40909</c:v>
                </c:pt>
                <c:pt idx="661">
                  <c:v>40940</c:v>
                </c:pt>
                <c:pt idx="662">
                  <c:v>40969</c:v>
                </c:pt>
                <c:pt idx="663">
                  <c:v>41000</c:v>
                </c:pt>
                <c:pt idx="664">
                  <c:v>41030</c:v>
                </c:pt>
                <c:pt idx="665">
                  <c:v>41061</c:v>
                </c:pt>
                <c:pt idx="666">
                  <c:v>41091</c:v>
                </c:pt>
                <c:pt idx="667">
                  <c:v>41122</c:v>
                </c:pt>
                <c:pt idx="668">
                  <c:v>41153</c:v>
                </c:pt>
                <c:pt idx="669">
                  <c:v>41183</c:v>
                </c:pt>
                <c:pt idx="670">
                  <c:v>41214</c:v>
                </c:pt>
                <c:pt idx="671">
                  <c:v>41244</c:v>
                </c:pt>
                <c:pt idx="672">
                  <c:v>41275</c:v>
                </c:pt>
                <c:pt idx="673">
                  <c:v>41306</c:v>
                </c:pt>
                <c:pt idx="674">
                  <c:v>41334</c:v>
                </c:pt>
                <c:pt idx="675">
                  <c:v>41365</c:v>
                </c:pt>
                <c:pt idx="676">
                  <c:v>41395</c:v>
                </c:pt>
                <c:pt idx="677">
                  <c:v>41426</c:v>
                </c:pt>
                <c:pt idx="678">
                  <c:v>41456</c:v>
                </c:pt>
                <c:pt idx="679">
                  <c:v>41487</c:v>
                </c:pt>
                <c:pt idx="680">
                  <c:v>41518</c:v>
                </c:pt>
                <c:pt idx="681">
                  <c:v>41548</c:v>
                </c:pt>
                <c:pt idx="682">
                  <c:v>41579</c:v>
                </c:pt>
                <c:pt idx="683">
                  <c:v>41609</c:v>
                </c:pt>
                <c:pt idx="684">
                  <c:v>41640</c:v>
                </c:pt>
                <c:pt idx="685">
                  <c:v>41671</c:v>
                </c:pt>
                <c:pt idx="686">
                  <c:v>41699</c:v>
                </c:pt>
                <c:pt idx="687">
                  <c:v>41730</c:v>
                </c:pt>
                <c:pt idx="688">
                  <c:v>41760</c:v>
                </c:pt>
                <c:pt idx="689">
                  <c:v>41791</c:v>
                </c:pt>
                <c:pt idx="690">
                  <c:v>41821</c:v>
                </c:pt>
                <c:pt idx="691">
                  <c:v>41852</c:v>
                </c:pt>
                <c:pt idx="692">
                  <c:v>41883</c:v>
                </c:pt>
                <c:pt idx="693">
                  <c:v>41913</c:v>
                </c:pt>
                <c:pt idx="694">
                  <c:v>41944</c:v>
                </c:pt>
                <c:pt idx="695">
                  <c:v>41974</c:v>
                </c:pt>
                <c:pt idx="696">
                  <c:v>42005</c:v>
                </c:pt>
                <c:pt idx="697">
                  <c:v>42036</c:v>
                </c:pt>
                <c:pt idx="698">
                  <c:v>42064</c:v>
                </c:pt>
                <c:pt idx="699">
                  <c:v>42095</c:v>
                </c:pt>
                <c:pt idx="700">
                  <c:v>42125</c:v>
                </c:pt>
                <c:pt idx="701">
                  <c:v>42156</c:v>
                </c:pt>
                <c:pt idx="702">
                  <c:v>42186</c:v>
                </c:pt>
                <c:pt idx="703">
                  <c:v>42217</c:v>
                </c:pt>
                <c:pt idx="704">
                  <c:v>42248</c:v>
                </c:pt>
                <c:pt idx="705">
                  <c:v>42278</c:v>
                </c:pt>
                <c:pt idx="706">
                  <c:v>42309</c:v>
                </c:pt>
                <c:pt idx="707">
                  <c:v>42339</c:v>
                </c:pt>
                <c:pt idx="708">
                  <c:v>42370</c:v>
                </c:pt>
                <c:pt idx="709">
                  <c:v>42401</c:v>
                </c:pt>
                <c:pt idx="710">
                  <c:v>42430</c:v>
                </c:pt>
                <c:pt idx="711">
                  <c:v>42461</c:v>
                </c:pt>
                <c:pt idx="712">
                  <c:v>42491</c:v>
                </c:pt>
                <c:pt idx="713">
                  <c:v>42522</c:v>
                </c:pt>
                <c:pt idx="714">
                  <c:v>42552</c:v>
                </c:pt>
                <c:pt idx="715">
                  <c:v>42583</c:v>
                </c:pt>
                <c:pt idx="716">
                  <c:v>42614</c:v>
                </c:pt>
                <c:pt idx="717">
                  <c:v>42644</c:v>
                </c:pt>
                <c:pt idx="718">
                  <c:v>42675</c:v>
                </c:pt>
                <c:pt idx="719">
                  <c:v>42705</c:v>
                </c:pt>
                <c:pt idx="720">
                  <c:v>42736</c:v>
                </c:pt>
                <c:pt idx="721">
                  <c:v>42767</c:v>
                </c:pt>
                <c:pt idx="722">
                  <c:v>42795</c:v>
                </c:pt>
                <c:pt idx="723">
                  <c:v>42826</c:v>
                </c:pt>
                <c:pt idx="724">
                  <c:v>42856</c:v>
                </c:pt>
                <c:pt idx="725">
                  <c:v>42887</c:v>
                </c:pt>
                <c:pt idx="726">
                  <c:v>42917</c:v>
                </c:pt>
                <c:pt idx="727">
                  <c:v>42948</c:v>
                </c:pt>
                <c:pt idx="728">
                  <c:v>42979</c:v>
                </c:pt>
                <c:pt idx="729">
                  <c:v>43009</c:v>
                </c:pt>
                <c:pt idx="730">
                  <c:v>43040</c:v>
                </c:pt>
                <c:pt idx="731">
                  <c:v>43070</c:v>
                </c:pt>
                <c:pt idx="732">
                  <c:v>43101</c:v>
                </c:pt>
                <c:pt idx="733">
                  <c:v>43132</c:v>
                </c:pt>
                <c:pt idx="734">
                  <c:v>43160</c:v>
                </c:pt>
                <c:pt idx="735">
                  <c:v>43191</c:v>
                </c:pt>
                <c:pt idx="736">
                  <c:v>43221</c:v>
                </c:pt>
                <c:pt idx="737">
                  <c:v>43252</c:v>
                </c:pt>
                <c:pt idx="738">
                  <c:v>43282</c:v>
                </c:pt>
                <c:pt idx="739">
                  <c:v>43313</c:v>
                </c:pt>
                <c:pt idx="740">
                  <c:v>43344</c:v>
                </c:pt>
                <c:pt idx="741">
                  <c:v>43374</c:v>
                </c:pt>
                <c:pt idx="742">
                  <c:v>43405</c:v>
                </c:pt>
                <c:pt idx="743">
                  <c:v>43435</c:v>
                </c:pt>
                <c:pt idx="744">
                  <c:v>43466</c:v>
                </c:pt>
                <c:pt idx="745">
                  <c:v>43497</c:v>
                </c:pt>
                <c:pt idx="746">
                  <c:v>43525</c:v>
                </c:pt>
                <c:pt idx="747">
                  <c:v>43556</c:v>
                </c:pt>
                <c:pt idx="748">
                  <c:v>43586</c:v>
                </c:pt>
                <c:pt idx="749">
                  <c:v>43617</c:v>
                </c:pt>
                <c:pt idx="750">
                  <c:v>43647</c:v>
                </c:pt>
                <c:pt idx="751">
                  <c:v>43678</c:v>
                </c:pt>
                <c:pt idx="752">
                  <c:v>43709</c:v>
                </c:pt>
                <c:pt idx="753">
                  <c:v>43739</c:v>
                </c:pt>
                <c:pt idx="754">
                  <c:v>43770</c:v>
                </c:pt>
                <c:pt idx="755">
                  <c:v>43800</c:v>
                </c:pt>
                <c:pt idx="756">
                  <c:v>43831</c:v>
                </c:pt>
                <c:pt idx="757">
                  <c:v>43862</c:v>
                </c:pt>
                <c:pt idx="758">
                  <c:v>43891</c:v>
                </c:pt>
                <c:pt idx="759">
                  <c:v>43922</c:v>
                </c:pt>
                <c:pt idx="760">
                  <c:v>43952</c:v>
                </c:pt>
                <c:pt idx="761">
                  <c:v>43983</c:v>
                </c:pt>
                <c:pt idx="762">
                  <c:v>44013</c:v>
                </c:pt>
                <c:pt idx="763">
                  <c:v>44044</c:v>
                </c:pt>
                <c:pt idx="764">
                  <c:v>44075</c:v>
                </c:pt>
                <c:pt idx="765">
                  <c:v>44105</c:v>
                </c:pt>
                <c:pt idx="766">
                  <c:v>44136</c:v>
                </c:pt>
                <c:pt idx="767">
                  <c:v>44166</c:v>
                </c:pt>
                <c:pt idx="768">
                  <c:v>44197</c:v>
                </c:pt>
                <c:pt idx="769">
                  <c:v>44228</c:v>
                </c:pt>
                <c:pt idx="770">
                  <c:v>44256</c:v>
                </c:pt>
                <c:pt idx="771">
                  <c:v>44287</c:v>
                </c:pt>
                <c:pt idx="772">
                  <c:v>44317</c:v>
                </c:pt>
                <c:pt idx="773">
                  <c:v>44348</c:v>
                </c:pt>
                <c:pt idx="774">
                  <c:v>44378</c:v>
                </c:pt>
                <c:pt idx="775">
                  <c:v>44409</c:v>
                </c:pt>
                <c:pt idx="776">
                  <c:v>44440</c:v>
                </c:pt>
                <c:pt idx="777">
                  <c:v>44470</c:v>
                </c:pt>
                <c:pt idx="778">
                  <c:v>44501</c:v>
                </c:pt>
                <c:pt idx="779">
                  <c:v>44531</c:v>
                </c:pt>
                <c:pt idx="780">
                  <c:v>44562</c:v>
                </c:pt>
                <c:pt idx="781">
                  <c:v>44593</c:v>
                </c:pt>
                <c:pt idx="782">
                  <c:v>44621</c:v>
                </c:pt>
                <c:pt idx="783">
                  <c:v>44652</c:v>
                </c:pt>
                <c:pt idx="784">
                  <c:v>44682</c:v>
                </c:pt>
                <c:pt idx="785">
                  <c:v>44713</c:v>
                </c:pt>
                <c:pt idx="786">
                  <c:v>44743</c:v>
                </c:pt>
                <c:pt idx="787">
                  <c:v>44774</c:v>
                </c:pt>
                <c:pt idx="788">
                  <c:v>44805</c:v>
                </c:pt>
                <c:pt idx="789">
                  <c:v>44835</c:v>
                </c:pt>
                <c:pt idx="790">
                  <c:v>44866</c:v>
                </c:pt>
              </c:numCache>
            </c:numRef>
          </c:cat>
          <c:val>
            <c:numRef>
              <c:f>'PPI All'!$H$3:$H$793</c:f>
              <c:numCache>
                <c:formatCode>#,##0.0_);\(#,##0.0\)</c:formatCode>
                <c:ptCount val="791"/>
                <c:pt idx="0">
                  <c:v>#N/A</c:v>
                </c:pt>
                <c:pt idx="1">
                  <c:v>#N/A</c:v>
                </c:pt>
                <c:pt idx="2">
                  <c:v>#N/A</c:v>
                </c:pt>
                <c:pt idx="3">
                  <c:v>#N/A</c:v>
                </c:pt>
                <c:pt idx="4">
                  <c:v>#N/A</c:v>
                </c:pt>
                <c:pt idx="5">
                  <c:v>#N/A</c:v>
                </c:pt>
                <c:pt idx="6">
                  <c:v>#N/A</c:v>
                </c:pt>
                <c:pt idx="7">
                  <c:v>#N/A</c:v>
                </c:pt>
                <c:pt idx="8">
                  <c:v>#N/A</c:v>
                </c:pt>
                <c:pt idx="9">
                  <c:v>#N/A</c:v>
                </c:pt>
                <c:pt idx="10">
                  <c:v>#N/A</c:v>
                </c:pt>
                <c:pt idx="11">
                  <c:v>#N/A</c:v>
                </c:pt>
                <c:pt idx="12">
                  <c:v>1.1627906976744207</c:v>
                </c:pt>
                <c:pt idx="13">
                  <c:v>1.1627906976744207</c:v>
                </c:pt>
                <c:pt idx="14">
                  <c:v>0</c:v>
                </c:pt>
                <c:pt idx="15">
                  <c:v>1.1627906976744207</c:v>
                </c:pt>
                <c:pt idx="16">
                  <c:v>1.1627906976744207</c:v>
                </c:pt>
                <c:pt idx="17">
                  <c:v>0</c:v>
                </c:pt>
                <c:pt idx="18">
                  <c:v>1.1627906976744207</c:v>
                </c:pt>
                <c:pt idx="19">
                  <c:v>1.1627906976744207</c:v>
                </c:pt>
                <c:pt idx="20">
                  <c:v>0</c:v>
                </c:pt>
                <c:pt idx="21">
                  <c:v>0</c:v>
                </c:pt>
                <c:pt idx="22">
                  <c:v>1.1494252873563315</c:v>
                </c:pt>
                <c:pt idx="23">
                  <c:v>1.1494252873563315</c:v>
                </c:pt>
                <c:pt idx="24">
                  <c:v>1.1494252873563315</c:v>
                </c:pt>
                <c:pt idx="25">
                  <c:v>1.1494252873563315</c:v>
                </c:pt>
                <c:pt idx="26">
                  <c:v>1.1494252873563315</c:v>
                </c:pt>
                <c:pt idx="27">
                  <c:v>0</c:v>
                </c:pt>
                <c:pt idx="28">
                  <c:v>0</c:v>
                </c:pt>
                <c:pt idx="29">
                  <c:v>0</c:v>
                </c:pt>
                <c:pt idx="30">
                  <c:v>0</c:v>
                </c:pt>
                <c:pt idx="31">
                  <c:v>0</c:v>
                </c:pt>
                <c:pt idx="32">
                  <c:v>1.1494252873563315</c:v>
                </c:pt>
                <c:pt idx="33">
                  <c:v>1.1494252873563315</c:v>
                </c:pt>
                <c:pt idx="34">
                  <c:v>0</c:v>
                </c:pt>
                <c:pt idx="35">
                  <c:v>0</c:v>
                </c:pt>
                <c:pt idx="36">
                  <c:v>0</c:v>
                </c:pt>
                <c:pt idx="37">
                  <c:v>0</c:v>
                </c:pt>
                <c:pt idx="38">
                  <c:v>0</c:v>
                </c:pt>
                <c:pt idx="39">
                  <c:v>1.1494252873563315</c:v>
                </c:pt>
                <c:pt idx="40">
                  <c:v>2.2988505747126631</c:v>
                </c:pt>
                <c:pt idx="41">
                  <c:v>2.2988505747126631</c:v>
                </c:pt>
                <c:pt idx="42">
                  <c:v>2.2988505747126631</c:v>
                </c:pt>
                <c:pt idx="43">
                  <c:v>2.2988505747126631</c:v>
                </c:pt>
                <c:pt idx="44">
                  <c:v>1.1363636363636243</c:v>
                </c:pt>
                <c:pt idx="45">
                  <c:v>1.1363636363636243</c:v>
                </c:pt>
                <c:pt idx="46">
                  <c:v>1.1363636363636243</c:v>
                </c:pt>
                <c:pt idx="47">
                  <c:v>2.2727272727272707</c:v>
                </c:pt>
                <c:pt idx="48">
                  <c:v>2.2727272727272707</c:v>
                </c:pt>
                <c:pt idx="49">
                  <c:v>2.2727272727272707</c:v>
                </c:pt>
                <c:pt idx="50">
                  <c:v>2.2727272727272707</c:v>
                </c:pt>
                <c:pt idx="51">
                  <c:v>2.2727272727272707</c:v>
                </c:pt>
                <c:pt idx="52">
                  <c:v>2.2471910112359383</c:v>
                </c:pt>
                <c:pt idx="53">
                  <c:v>2.2471910112359383</c:v>
                </c:pt>
                <c:pt idx="54">
                  <c:v>2.2471910112359383</c:v>
                </c:pt>
                <c:pt idx="55">
                  <c:v>3.3707865168539186</c:v>
                </c:pt>
                <c:pt idx="56">
                  <c:v>3.3707865168539186</c:v>
                </c:pt>
                <c:pt idx="57">
                  <c:v>3.3707865168539186</c:v>
                </c:pt>
                <c:pt idx="58">
                  <c:v>3.3707865168539186</c:v>
                </c:pt>
                <c:pt idx="59">
                  <c:v>2.2222222222222143</c:v>
                </c:pt>
                <c:pt idx="60">
                  <c:v>2.2222222222222143</c:v>
                </c:pt>
                <c:pt idx="61">
                  <c:v>3.3333333333333437</c:v>
                </c:pt>
                <c:pt idx="62">
                  <c:v>3.3333333333333437</c:v>
                </c:pt>
                <c:pt idx="63">
                  <c:v>3.3333333333333437</c:v>
                </c:pt>
                <c:pt idx="64">
                  <c:v>2.1978021978022122</c:v>
                </c:pt>
                <c:pt idx="65">
                  <c:v>2.1978021978022122</c:v>
                </c:pt>
                <c:pt idx="66">
                  <c:v>2.1978021978022122</c:v>
                </c:pt>
                <c:pt idx="67">
                  <c:v>1.0869565217391353</c:v>
                </c:pt>
                <c:pt idx="68">
                  <c:v>1.0869565217391353</c:v>
                </c:pt>
                <c:pt idx="69">
                  <c:v>1.0869565217391353</c:v>
                </c:pt>
                <c:pt idx="70">
                  <c:v>1.0869565217391353</c:v>
                </c:pt>
                <c:pt idx="71">
                  <c:v>2.1739130434782705</c:v>
                </c:pt>
                <c:pt idx="72">
                  <c:v>2.1739130434782705</c:v>
                </c:pt>
                <c:pt idx="73">
                  <c:v>1.0752688172043001</c:v>
                </c:pt>
                <c:pt idx="74">
                  <c:v>1.0752688172043001</c:v>
                </c:pt>
                <c:pt idx="75">
                  <c:v>1.0752688172043001</c:v>
                </c:pt>
                <c:pt idx="76">
                  <c:v>1.0752688172043001</c:v>
                </c:pt>
                <c:pt idx="77">
                  <c:v>1.0752688172043001</c:v>
                </c:pt>
                <c:pt idx="78">
                  <c:v>1.0752688172043001</c:v>
                </c:pt>
                <c:pt idx="79">
                  <c:v>1.0752688172043001</c:v>
                </c:pt>
                <c:pt idx="80">
                  <c:v>1.0752688172043001</c:v>
                </c:pt>
                <c:pt idx="81">
                  <c:v>1.0752688172043001</c:v>
                </c:pt>
                <c:pt idx="82">
                  <c:v>1.0752688172043001</c:v>
                </c:pt>
                <c:pt idx="83">
                  <c:v>0</c:v>
                </c:pt>
                <c:pt idx="84">
                  <c:v>1.0638297872340496</c:v>
                </c:pt>
                <c:pt idx="85">
                  <c:v>1.0638297872340496</c:v>
                </c:pt>
                <c:pt idx="86">
                  <c:v>1.0638297872340496</c:v>
                </c:pt>
                <c:pt idx="87">
                  <c:v>2.1276595744680771</c:v>
                </c:pt>
                <c:pt idx="88">
                  <c:v>3.1914893617021267</c:v>
                </c:pt>
                <c:pt idx="89">
                  <c:v>3.1914893617021267</c:v>
                </c:pt>
                <c:pt idx="90">
                  <c:v>3.1914893617021267</c:v>
                </c:pt>
                <c:pt idx="91">
                  <c:v>3.1914893617021267</c:v>
                </c:pt>
                <c:pt idx="92">
                  <c:v>3.1914893617021267</c:v>
                </c:pt>
                <c:pt idx="93">
                  <c:v>3.1914893617021267</c:v>
                </c:pt>
                <c:pt idx="94">
                  <c:v>3.1914893617021267</c:v>
                </c:pt>
                <c:pt idx="95">
                  <c:v>4.2553191489361764</c:v>
                </c:pt>
                <c:pt idx="96">
                  <c:v>4.2105263157894868</c:v>
                </c:pt>
                <c:pt idx="97">
                  <c:v>4.2105263157894868</c:v>
                </c:pt>
                <c:pt idx="98">
                  <c:v>4.2105263157894868</c:v>
                </c:pt>
                <c:pt idx="99">
                  <c:v>4.1666666666666741</c:v>
                </c:pt>
                <c:pt idx="100">
                  <c:v>3.0927835051546504</c:v>
                </c:pt>
                <c:pt idx="101">
                  <c:v>3.0927835051546504</c:v>
                </c:pt>
                <c:pt idx="102">
                  <c:v>3.0927835051546504</c:v>
                </c:pt>
                <c:pt idx="103">
                  <c:v>4.1237113402061931</c:v>
                </c:pt>
                <c:pt idx="104">
                  <c:v>4.1237113402061931</c:v>
                </c:pt>
                <c:pt idx="105">
                  <c:v>4.1237113402061931</c:v>
                </c:pt>
                <c:pt idx="106">
                  <c:v>4.1237113402061931</c:v>
                </c:pt>
                <c:pt idx="107">
                  <c:v>3.0612244897959107</c:v>
                </c:pt>
                <c:pt idx="108">
                  <c:v>3.0303030303030276</c:v>
                </c:pt>
                <c:pt idx="109">
                  <c:v>3.0303030303030276</c:v>
                </c:pt>
                <c:pt idx="110">
                  <c:v>4.0404040404040442</c:v>
                </c:pt>
                <c:pt idx="111">
                  <c:v>3.0000000000000027</c:v>
                </c:pt>
                <c:pt idx="112">
                  <c:v>3.0000000000000027</c:v>
                </c:pt>
                <c:pt idx="113">
                  <c:v>3.0000000000000027</c:v>
                </c:pt>
                <c:pt idx="114">
                  <c:v>3.0000000000000027</c:v>
                </c:pt>
                <c:pt idx="115">
                  <c:v>1.980198019801982</c:v>
                </c:pt>
                <c:pt idx="116">
                  <c:v>1.980198019801982</c:v>
                </c:pt>
                <c:pt idx="117">
                  <c:v>1.980198019801982</c:v>
                </c:pt>
                <c:pt idx="118">
                  <c:v>1.980198019801982</c:v>
                </c:pt>
                <c:pt idx="119">
                  <c:v>1.980198019801982</c:v>
                </c:pt>
                <c:pt idx="120">
                  <c:v>0.98039215686276382</c:v>
                </c:pt>
                <c:pt idx="121">
                  <c:v>0.98039215686276382</c:v>
                </c:pt>
                <c:pt idx="122">
                  <c:v>0</c:v>
                </c:pt>
                <c:pt idx="123">
                  <c:v>0</c:v>
                </c:pt>
                <c:pt idx="124">
                  <c:v>0</c:v>
                </c:pt>
                <c:pt idx="125">
                  <c:v>0</c:v>
                </c:pt>
                <c:pt idx="126">
                  <c:v>0.97087378640776656</c:v>
                </c:pt>
                <c:pt idx="127">
                  <c:v>0.97087378640776656</c:v>
                </c:pt>
                <c:pt idx="128">
                  <c:v>0.97087378640776656</c:v>
                </c:pt>
                <c:pt idx="129">
                  <c:v>1.9417475728155331</c:v>
                </c:pt>
                <c:pt idx="130">
                  <c:v>1.9417475728155331</c:v>
                </c:pt>
                <c:pt idx="131">
                  <c:v>1.9417475728155331</c:v>
                </c:pt>
                <c:pt idx="132">
                  <c:v>2.9126213592232997</c:v>
                </c:pt>
                <c:pt idx="133">
                  <c:v>2.9126213592232997</c:v>
                </c:pt>
                <c:pt idx="134">
                  <c:v>3.883495145631044</c:v>
                </c:pt>
                <c:pt idx="135">
                  <c:v>4.8543689320388328</c:v>
                </c:pt>
                <c:pt idx="136">
                  <c:v>4.8543689320388328</c:v>
                </c:pt>
                <c:pt idx="137">
                  <c:v>4.8543689320388328</c:v>
                </c:pt>
                <c:pt idx="138">
                  <c:v>3.8461538461538547</c:v>
                </c:pt>
                <c:pt idx="139">
                  <c:v>4.8076923076923128</c:v>
                </c:pt>
                <c:pt idx="140">
                  <c:v>4.8076923076923128</c:v>
                </c:pt>
                <c:pt idx="141">
                  <c:v>3.8095238095238182</c:v>
                </c:pt>
                <c:pt idx="142">
                  <c:v>3.8095238095238182</c:v>
                </c:pt>
                <c:pt idx="143">
                  <c:v>4.7619047619047672</c:v>
                </c:pt>
                <c:pt idx="144">
                  <c:v>3.7735849056603765</c:v>
                </c:pt>
                <c:pt idx="145">
                  <c:v>4.7169811320754818</c:v>
                </c:pt>
                <c:pt idx="146">
                  <c:v>3.7383177570093462</c:v>
                </c:pt>
                <c:pt idx="147">
                  <c:v>3.7037037037036979</c:v>
                </c:pt>
                <c:pt idx="148">
                  <c:v>3.7037037037036979</c:v>
                </c:pt>
                <c:pt idx="149">
                  <c:v>3.7037037037036979</c:v>
                </c:pt>
                <c:pt idx="150">
                  <c:v>4.629629629629628</c:v>
                </c:pt>
                <c:pt idx="151">
                  <c:v>3.669724770642202</c:v>
                </c:pt>
                <c:pt idx="152">
                  <c:v>3.669724770642202</c:v>
                </c:pt>
                <c:pt idx="153">
                  <c:v>3.669724770642202</c:v>
                </c:pt>
                <c:pt idx="154">
                  <c:v>4.587155963302747</c:v>
                </c:pt>
                <c:pt idx="155">
                  <c:v>3.6363636363636376</c:v>
                </c:pt>
                <c:pt idx="156">
                  <c:v>5.4545454545454453</c:v>
                </c:pt>
                <c:pt idx="157">
                  <c:v>4.5045045045045029</c:v>
                </c:pt>
                <c:pt idx="158">
                  <c:v>5.4054054054053946</c:v>
                </c:pt>
                <c:pt idx="159">
                  <c:v>5.3571428571428603</c:v>
                </c:pt>
                <c:pt idx="160">
                  <c:v>6.25</c:v>
                </c:pt>
                <c:pt idx="161">
                  <c:v>6.25</c:v>
                </c:pt>
                <c:pt idx="162">
                  <c:v>7.0796460176991038</c:v>
                </c:pt>
                <c:pt idx="163">
                  <c:v>7.0796460176991038</c:v>
                </c:pt>
                <c:pt idx="164">
                  <c:v>7.9646017699114946</c:v>
                </c:pt>
                <c:pt idx="165">
                  <c:v>8.8495575221238845</c:v>
                </c:pt>
                <c:pt idx="166">
                  <c:v>9.6491228070175303</c:v>
                </c:pt>
                <c:pt idx="167">
                  <c:v>10.526315789473673</c:v>
                </c:pt>
                <c:pt idx="168">
                  <c:v>9.4827586206896584</c:v>
                </c:pt>
                <c:pt idx="169">
                  <c:v>10.344827586206895</c:v>
                </c:pt>
                <c:pt idx="170">
                  <c:v>10.256410256410264</c:v>
                </c:pt>
                <c:pt idx="171">
                  <c:v>10.169491525423723</c:v>
                </c:pt>
                <c:pt idx="172">
                  <c:v>10.084033613445364</c:v>
                </c:pt>
                <c:pt idx="173">
                  <c:v>10.924369747899142</c:v>
                </c:pt>
                <c:pt idx="174">
                  <c:v>9.0909090909090828</c:v>
                </c:pt>
                <c:pt idx="175">
                  <c:v>9.0909090909090828</c:v>
                </c:pt>
                <c:pt idx="176">
                  <c:v>9.0163934426229719</c:v>
                </c:pt>
                <c:pt idx="177">
                  <c:v>8.1300813008130071</c:v>
                </c:pt>
                <c:pt idx="178">
                  <c:v>6.4000000000000057</c:v>
                </c:pt>
                <c:pt idx="179">
                  <c:v>5.555555555555558</c:v>
                </c:pt>
                <c:pt idx="180">
                  <c:v>5.5118110236220597</c:v>
                </c:pt>
                <c:pt idx="181">
                  <c:v>5.46875</c:v>
                </c:pt>
                <c:pt idx="182">
                  <c:v>4.6511627906976605</c:v>
                </c:pt>
                <c:pt idx="183">
                  <c:v>3.8461538461538547</c:v>
                </c:pt>
                <c:pt idx="184">
                  <c:v>3.8167938931297662</c:v>
                </c:pt>
                <c:pt idx="185">
                  <c:v>3.7878787878787845</c:v>
                </c:pt>
                <c:pt idx="186">
                  <c:v>4.5454545454545636</c:v>
                </c:pt>
                <c:pt idx="187">
                  <c:v>5.3030303030303205</c:v>
                </c:pt>
                <c:pt idx="188">
                  <c:v>5.2631578947368363</c:v>
                </c:pt>
                <c:pt idx="189">
                  <c:v>6.0150375939849621</c:v>
                </c:pt>
                <c:pt idx="190">
                  <c:v>6.7669172932330657</c:v>
                </c:pt>
                <c:pt idx="191">
                  <c:v>6.7669172932330657</c:v>
                </c:pt>
                <c:pt idx="192">
                  <c:v>6.7164179104477695</c:v>
                </c:pt>
                <c:pt idx="193">
                  <c:v>6.6666666666666652</c:v>
                </c:pt>
                <c:pt idx="194">
                  <c:v>7.4074074074074181</c:v>
                </c:pt>
                <c:pt idx="195">
                  <c:v>5.9259259259259345</c:v>
                </c:pt>
                <c:pt idx="196">
                  <c:v>6.6176470588235281</c:v>
                </c:pt>
                <c:pt idx="197">
                  <c:v>6.5693430656934337</c:v>
                </c:pt>
                <c:pt idx="198">
                  <c:v>7.2463768115942129</c:v>
                </c:pt>
                <c:pt idx="199">
                  <c:v>7.1942446043165464</c:v>
                </c:pt>
                <c:pt idx="200">
                  <c:v>7.8571428571428514</c:v>
                </c:pt>
                <c:pt idx="201">
                  <c:v>9.219858156028371</c:v>
                </c:pt>
                <c:pt idx="202">
                  <c:v>9.1549295774647987</c:v>
                </c:pt>
                <c:pt idx="203">
                  <c:v>10.563380281690149</c:v>
                </c:pt>
                <c:pt idx="204">
                  <c:v>12.587412587412583</c:v>
                </c:pt>
                <c:pt idx="205">
                  <c:v>14.583333333333325</c:v>
                </c:pt>
                <c:pt idx="206">
                  <c:v>17.241379310344819</c:v>
                </c:pt>
                <c:pt idx="207">
                  <c:v>22.377622377622373</c:v>
                </c:pt>
                <c:pt idx="208">
                  <c:v>22.068965517241381</c:v>
                </c:pt>
                <c:pt idx="209">
                  <c:v>22.602739726027398</c:v>
                </c:pt>
                <c:pt idx="210">
                  <c:v>22.972972972972961</c:v>
                </c:pt>
                <c:pt idx="211">
                  <c:v>24.161073825503344</c:v>
                </c:pt>
                <c:pt idx="212">
                  <c:v>23.841059602648997</c:v>
                </c:pt>
                <c:pt idx="213">
                  <c:v>23.376623376623385</c:v>
                </c:pt>
                <c:pt idx="214">
                  <c:v>24.516129032258061</c:v>
                </c:pt>
                <c:pt idx="215">
                  <c:v>24.84076433121021</c:v>
                </c:pt>
                <c:pt idx="216">
                  <c:v>25.465838509316761</c:v>
                </c:pt>
                <c:pt idx="217">
                  <c:v>24.242424242424242</c:v>
                </c:pt>
                <c:pt idx="218">
                  <c:v>23.529411764705888</c:v>
                </c:pt>
                <c:pt idx="219">
                  <c:v>21.714285714285708</c:v>
                </c:pt>
                <c:pt idx="220">
                  <c:v>22.598870056497166</c:v>
                </c:pt>
                <c:pt idx="221">
                  <c:v>22.346368715083798</c:v>
                </c:pt>
                <c:pt idx="222">
                  <c:v>21.978021978021989</c:v>
                </c:pt>
                <c:pt idx="223">
                  <c:v>21.081081081081066</c:v>
                </c:pt>
                <c:pt idx="224">
                  <c:v>20.85561497326205</c:v>
                </c:pt>
                <c:pt idx="225">
                  <c:v>19.999999999999996</c:v>
                </c:pt>
                <c:pt idx="226">
                  <c:v>20.207253886010346</c:v>
                </c:pt>
                <c:pt idx="227">
                  <c:v>19.387755102040806</c:v>
                </c:pt>
                <c:pt idx="228">
                  <c:v>17.326732673267319</c:v>
                </c:pt>
                <c:pt idx="229">
                  <c:v>16.58536585365853</c:v>
                </c:pt>
                <c:pt idx="230">
                  <c:v>14.761904761904777</c:v>
                </c:pt>
                <c:pt idx="231">
                  <c:v>15.492957746478876</c:v>
                </c:pt>
                <c:pt idx="232">
                  <c:v>15.207373271889413</c:v>
                </c:pt>
                <c:pt idx="233">
                  <c:v>15.525114155251153</c:v>
                </c:pt>
                <c:pt idx="234">
                  <c:v>15.76576576576576</c:v>
                </c:pt>
                <c:pt idx="235">
                  <c:v>16.51785714285716</c:v>
                </c:pt>
                <c:pt idx="236">
                  <c:v>17.256637168141587</c:v>
                </c:pt>
                <c:pt idx="237">
                  <c:v>18.859649122807021</c:v>
                </c:pt>
                <c:pt idx="238">
                  <c:v>18.534482758620683</c:v>
                </c:pt>
                <c:pt idx="239">
                  <c:v>18.803418803418804</c:v>
                </c:pt>
                <c:pt idx="240">
                  <c:v>20.253164556962023</c:v>
                </c:pt>
                <c:pt idx="241">
                  <c:v>20.502092050209207</c:v>
                </c:pt>
                <c:pt idx="242">
                  <c:v>20.746887966804973</c:v>
                </c:pt>
                <c:pt idx="243">
                  <c:v>20.325203252032509</c:v>
                </c:pt>
                <c:pt idx="244">
                  <c:v>19.599999999999994</c:v>
                </c:pt>
                <c:pt idx="245">
                  <c:v>19.367588932806324</c:v>
                </c:pt>
                <c:pt idx="246">
                  <c:v>18.677042801556421</c:v>
                </c:pt>
                <c:pt idx="247">
                  <c:v>17.624521072796927</c:v>
                </c:pt>
                <c:pt idx="248">
                  <c:v>16.981132075471695</c:v>
                </c:pt>
                <c:pt idx="249">
                  <c:v>14.760147601476014</c:v>
                </c:pt>
                <c:pt idx="250">
                  <c:v>13.454545454545453</c:v>
                </c:pt>
                <c:pt idx="251">
                  <c:v>12.589928057553967</c:v>
                </c:pt>
                <c:pt idx="252">
                  <c:v>11.578947368421044</c:v>
                </c:pt>
                <c:pt idx="253">
                  <c:v>11.111111111111116</c:v>
                </c:pt>
                <c:pt idx="254">
                  <c:v>10.309278350515472</c:v>
                </c:pt>
                <c:pt idx="255">
                  <c:v>9.4594594594594525</c:v>
                </c:pt>
                <c:pt idx="256">
                  <c:v>9.3645484949832927</c:v>
                </c:pt>
                <c:pt idx="257">
                  <c:v>8.6092715231788084</c:v>
                </c:pt>
                <c:pt idx="258">
                  <c:v>8.5245901639344304</c:v>
                </c:pt>
                <c:pt idx="259">
                  <c:v>8.4690553745928376</c:v>
                </c:pt>
                <c:pt idx="260">
                  <c:v>8.0645161290322509</c:v>
                </c:pt>
                <c:pt idx="261">
                  <c:v>8.3601286173633493</c:v>
                </c:pt>
                <c:pt idx="262">
                  <c:v>8.6538461538461462</c:v>
                </c:pt>
                <c:pt idx="263">
                  <c:v>8.6261980830670826</c:v>
                </c:pt>
                <c:pt idx="264">
                  <c:v>8.8050314465408785</c:v>
                </c:pt>
                <c:pt idx="265">
                  <c:v>9.0624999999999964</c:v>
                </c:pt>
                <c:pt idx="266">
                  <c:v>9.6573208722741555</c:v>
                </c:pt>
                <c:pt idx="267">
                  <c:v>10.493827160493829</c:v>
                </c:pt>
                <c:pt idx="268">
                  <c:v>10.703363914373099</c:v>
                </c:pt>
                <c:pt idx="269">
                  <c:v>11.585365853658548</c:v>
                </c:pt>
                <c:pt idx="270">
                  <c:v>12.084592145015115</c:v>
                </c:pt>
                <c:pt idx="271">
                  <c:v>12.012012012012008</c:v>
                </c:pt>
                <c:pt idx="272">
                  <c:v>12.537313432835839</c:v>
                </c:pt>
                <c:pt idx="273">
                  <c:v>13.353115727002972</c:v>
                </c:pt>
                <c:pt idx="274">
                  <c:v>13.569321533923318</c:v>
                </c:pt>
                <c:pt idx="275">
                  <c:v>13.823529411764724</c:v>
                </c:pt>
                <c:pt idx="276">
                  <c:v>13.87283236994219</c:v>
                </c:pt>
                <c:pt idx="277">
                  <c:v>14.613180515759328</c:v>
                </c:pt>
                <c:pt idx="278">
                  <c:v>14.772727272727249</c:v>
                </c:pt>
                <c:pt idx="279">
                  <c:v>14.245810055865938</c:v>
                </c:pt>
                <c:pt idx="280">
                  <c:v>14.08839779005524</c:v>
                </c:pt>
                <c:pt idx="281">
                  <c:v>13.387978142076506</c:v>
                </c:pt>
                <c:pt idx="282">
                  <c:v>12.668463611859826</c:v>
                </c:pt>
                <c:pt idx="283">
                  <c:v>12.332439678284191</c:v>
                </c:pt>
                <c:pt idx="284">
                  <c:v>11.671087533156488</c:v>
                </c:pt>
                <c:pt idx="285">
                  <c:v>10.471204188481664</c:v>
                </c:pt>
                <c:pt idx="286">
                  <c:v>9.8701298701298725</c:v>
                </c:pt>
                <c:pt idx="287">
                  <c:v>9.8191214470284116</c:v>
                </c:pt>
                <c:pt idx="288">
                  <c:v>8.6294416243654748</c:v>
                </c:pt>
                <c:pt idx="289">
                  <c:v>7.4999999999999956</c:v>
                </c:pt>
                <c:pt idx="290">
                  <c:v>7.6732673267326801</c:v>
                </c:pt>
                <c:pt idx="291">
                  <c:v>7.5794621026894937</c:v>
                </c:pt>
                <c:pt idx="292">
                  <c:v>7.0217917675544861</c:v>
                </c:pt>
                <c:pt idx="293">
                  <c:v>6.9879518072289093</c:v>
                </c:pt>
                <c:pt idx="294">
                  <c:v>6.6985645933014482</c:v>
                </c:pt>
                <c:pt idx="295">
                  <c:v>6.9212410501193311</c:v>
                </c:pt>
                <c:pt idx="296">
                  <c:v>6.8883610451306421</c:v>
                </c:pt>
                <c:pt idx="297">
                  <c:v>7.5829383886255819</c:v>
                </c:pt>
                <c:pt idx="298">
                  <c:v>8.0378250591016673</c:v>
                </c:pt>
                <c:pt idx="299">
                  <c:v>8.0000000000000071</c:v>
                </c:pt>
                <c:pt idx="300">
                  <c:v>8.1775700934579412</c:v>
                </c:pt>
                <c:pt idx="301">
                  <c:v>8.3720930232558111</c:v>
                </c:pt>
                <c:pt idx="302">
                  <c:v>7.8160919540229745</c:v>
                </c:pt>
                <c:pt idx="303">
                  <c:v>7.2727272727272751</c:v>
                </c:pt>
                <c:pt idx="304">
                  <c:v>7.2398190045248834</c:v>
                </c:pt>
                <c:pt idx="305">
                  <c:v>6.7567567567567544</c:v>
                </c:pt>
                <c:pt idx="306">
                  <c:v>6.7264573991031362</c:v>
                </c:pt>
                <c:pt idx="307">
                  <c:v>6.4732142857143016</c:v>
                </c:pt>
                <c:pt idx="308">
                  <c:v>6.4444444444444304</c:v>
                </c:pt>
                <c:pt idx="309">
                  <c:v>5.7268722466960353</c:v>
                </c:pt>
                <c:pt idx="310">
                  <c:v>5.4704595185995686</c:v>
                </c:pt>
                <c:pt idx="311">
                  <c:v>5.2287581699346442</c:v>
                </c:pt>
                <c:pt idx="312">
                  <c:v>4.9676025917926747</c:v>
                </c:pt>
                <c:pt idx="313">
                  <c:v>4.7210300429184393</c:v>
                </c:pt>
                <c:pt idx="314">
                  <c:v>4.4776119402985204</c:v>
                </c:pt>
                <c:pt idx="315">
                  <c:v>4.66101694915253</c:v>
                </c:pt>
                <c:pt idx="316">
                  <c:v>4.8523206751055037</c:v>
                </c:pt>
                <c:pt idx="317">
                  <c:v>5.0632911392405111</c:v>
                </c:pt>
                <c:pt idx="318">
                  <c:v>4.8319327731092265</c:v>
                </c:pt>
                <c:pt idx="319">
                  <c:v>4.8218029350104663</c:v>
                </c:pt>
                <c:pt idx="320">
                  <c:v>5.0104384133611735</c:v>
                </c:pt>
                <c:pt idx="321">
                  <c:v>5.2083333333333259</c:v>
                </c:pt>
                <c:pt idx="322">
                  <c:v>5.1867219917012486</c:v>
                </c:pt>
                <c:pt idx="323">
                  <c:v>5.3830227743271175</c:v>
                </c:pt>
                <c:pt idx="324">
                  <c:v>5.5555555555555358</c:v>
                </c:pt>
                <c:pt idx="325">
                  <c:v>5.7377049180328044</c:v>
                </c:pt>
                <c:pt idx="326">
                  <c:v>6.1224489795918435</c:v>
                </c:pt>
                <c:pt idx="327">
                  <c:v>6.0728744939271273</c:v>
                </c:pt>
                <c:pt idx="328">
                  <c:v>5.835010060362178</c:v>
                </c:pt>
                <c:pt idx="329">
                  <c:v>6.024096385542177</c:v>
                </c:pt>
                <c:pt idx="330">
                  <c:v>5.8116232464929807</c:v>
                </c:pt>
                <c:pt idx="331">
                  <c:v>5.8000000000000052</c:v>
                </c:pt>
                <c:pt idx="332">
                  <c:v>5.7654075546719863</c:v>
                </c:pt>
                <c:pt idx="333">
                  <c:v>5.7425742574257477</c:v>
                </c:pt>
                <c:pt idx="334">
                  <c:v>5.7199211045364962</c:v>
                </c:pt>
                <c:pt idx="335">
                  <c:v>5.5009823182711193</c:v>
                </c:pt>
                <c:pt idx="336">
                  <c:v>5.8479532163742798</c:v>
                </c:pt>
                <c:pt idx="337">
                  <c:v>5.8139534883721034</c:v>
                </c:pt>
                <c:pt idx="338">
                  <c:v>5.5769230769230793</c:v>
                </c:pt>
                <c:pt idx="339">
                  <c:v>5.7251908396946494</c:v>
                </c:pt>
                <c:pt idx="340">
                  <c:v>5.5133079847908606</c:v>
                </c:pt>
                <c:pt idx="341">
                  <c:v>5.3030303030303205</c:v>
                </c:pt>
                <c:pt idx="342">
                  <c:v>5.3030303030303205</c:v>
                </c:pt>
                <c:pt idx="343">
                  <c:v>5.2930056710775109</c:v>
                </c:pt>
                <c:pt idx="344">
                  <c:v>4.8872180451127623</c:v>
                </c:pt>
                <c:pt idx="345">
                  <c:v>4.4943820224718989</c:v>
                </c:pt>
                <c:pt idx="346">
                  <c:v>4.4776119402984982</c:v>
                </c:pt>
                <c:pt idx="347">
                  <c:v>4.4692737430167551</c:v>
                </c:pt>
                <c:pt idx="348">
                  <c:v>4.0515653775322402</c:v>
                </c:pt>
                <c:pt idx="349">
                  <c:v>3.296703296703285</c:v>
                </c:pt>
                <c:pt idx="350">
                  <c:v>2.5500910746812266</c:v>
                </c:pt>
                <c:pt idx="351">
                  <c:v>1.6245487364620947</c:v>
                </c:pt>
                <c:pt idx="352">
                  <c:v>0.9009009009008917</c:v>
                </c:pt>
                <c:pt idx="353">
                  <c:v>0.7194244604316502</c:v>
                </c:pt>
                <c:pt idx="354">
                  <c:v>0.53956834532373765</c:v>
                </c:pt>
                <c:pt idx="355">
                  <c:v>0.17953321364452268</c:v>
                </c:pt>
                <c:pt idx="356">
                  <c:v>0.71684587813620748</c:v>
                </c:pt>
                <c:pt idx="357">
                  <c:v>1.0752688172043001</c:v>
                </c:pt>
                <c:pt idx="358">
                  <c:v>1.4285714285714235</c:v>
                </c:pt>
                <c:pt idx="359">
                  <c:v>1.6042780748663166</c:v>
                </c:pt>
                <c:pt idx="360">
                  <c:v>1.2389380530973604</c:v>
                </c:pt>
                <c:pt idx="361">
                  <c:v>1.7730496453900679</c:v>
                </c:pt>
                <c:pt idx="362">
                  <c:v>2.3090586145648295</c:v>
                </c:pt>
                <c:pt idx="363">
                  <c:v>2.8419182948490329</c:v>
                </c:pt>
                <c:pt idx="364">
                  <c:v>3.7500000000000089</c:v>
                </c:pt>
                <c:pt idx="365">
                  <c:v>3.7500000000000089</c:v>
                </c:pt>
                <c:pt idx="366">
                  <c:v>4.29338103756709</c:v>
                </c:pt>
                <c:pt idx="367">
                  <c:v>4.6594982078853153</c:v>
                </c:pt>
                <c:pt idx="368">
                  <c:v>4.2704626334519435</c:v>
                </c:pt>
                <c:pt idx="369">
                  <c:v>4.2553191489361764</c:v>
                </c:pt>
                <c:pt idx="370">
                  <c:v>3.6971830985915499</c:v>
                </c:pt>
                <c:pt idx="371">
                  <c:v>3.3333333333333215</c:v>
                </c:pt>
                <c:pt idx="372">
                  <c:v>3.6713286713286664</c:v>
                </c:pt>
                <c:pt idx="373">
                  <c:v>3.4843205574912828</c:v>
                </c:pt>
                <c:pt idx="374">
                  <c:v>3.4722222222222321</c:v>
                </c:pt>
                <c:pt idx="375">
                  <c:v>3.62694300518136</c:v>
                </c:pt>
                <c:pt idx="376">
                  <c:v>3.6144578313253017</c:v>
                </c:pt>
                <c:pt idx="377">
                  <c:v>3.4423407917383742</c:v>
                </c:pt>
                <c:pt idx="378">
                  <c:v>3.7735849056603765</c:v>
                </c:pt>
                <c:pt idx="379">
                  <c:v>3.9383561643835607</c:v>
                </c:pt>
                <c:pt idx="380">
                  <c:v>3.5836177474402708</c:v>
                </c:pt>
                <c:pt idx="381">
                  <c:v>3.5714285714285809</c:v>
                </c:pt>
                <c:pt idx="382">
                  <c:v>3.5653650254668934</c:v>
                </c:pt>
                <c:pt idx="383">
                  <c:v>3.9049235993208864</c:v>
                </c:pt>
                <c:pt idx="384">
                  <c:v>4.384485666104565</c:v>
                </c:pt>
                <c:pt idx="385">
                  <c:v>4.5454545454545414</c:v>
                </c:pt>
                <c:pt idx="386">
                  <c:v>4.6979865771812124</c:v>
                </c:pt>
                <c:pt idx="387">
                  <c:v>4.6666666666666634</c:v>
                </c:pt>
                <c:pt idx="388">
                  <c:v>4.9833887043189362</c:v>
                </c:pt>
                <c:pt idx="389">
                  <c:v>5.1580698835274497</c:v>
                </c:pt>
                <c:pt idx="390">
                  <c:v>4.4628099173553704</c:v>
                </c:pt>
                <c:pt idx="391">
                  <c:v>4.2833607907742932</c:v>
                </c:pt>
                <c:pt idx="392">
                  <c:v>4.7775947281713416</c:v>
                </c:pt>
                <c:pt idx="393">
                  <c:v>4.9261083743842304</c:v>
                </c:pt>
                <c:pt idx="394">
                  <c:v>5.0819672131147353</c:v>
                </c:pt>
                <c:pt idx="395">
                  <c:v>5.065359477124165</c:v>
                </c:pt>
                <c:pt idx="396">
                  <c:v>5.0080775444264924</c:v>
                </c:pt>
                <c:pt idx="397">
                  <c:v>4.6698872785829293</c:v>
                </c:pt>
                <c:pt idx="398">
                  <c:v>4.8076923076923128</c:v>
                </c:pt>
                <c:pt idx="399">
                  <c:v>5.4140127388535131</c:v>
                </c:pt>
                <c:pt idx="400">
                  <c:v>5.0632911392405111</c:v>
                </c:pt>
                <c:pt idx="401">
                  <c:v>4.9050632911392222</c:v>
                </c:pt>
                <c:pt idx="402">
                  <c:v>5.0632911392405111</c:v>
                </c:pt>
                <c:pt idx="403">
                  <c:v>5.8451816745655583</c:v>
                </c:pt>
                <c:pt idx="404">
                  <c:v>6.6037735849056478</c:v>
                </c:pt>
                <c:pt idx="405">
                  <c:v>7.0422535211267734</c:v>
                </c:pt>
                <c:pt idx="406">
                  <c:v>6.5522620904836293</c:v>
                </c:pt>
                <c:pt idx="407">
                  <c:v>5.7542768273717071</c:v>
                </c:pt>
                <c:pt idx="408">
                  <c:v>5.5384615384615365</c:v>
                </c:pt>
                <c:pt idx="409">
                  <c:v>5.6923076923077076</c:v>
                </c:pt>
                <c:pt idx="410">
                  <c:v>4.1284403669724634</c:v>
                </c:pt>
                <c:pt idx="411">
                  <c:v>2.5679758308157163</c:v>
                </c:pt>
                <c:pt idx="412">
                  <c:v>3.0120481927710774</c:v>
                </c:pt>
                <c:pt idx="413">
                  <c:v>2.4132730015083093</c:v>
                </c:pt>
                <c:pt idx="414">
                  <c:v>2.5602409638554091</c:v>
                </c:pt>
                <c:pt idx="415">
                  <c:v>0.89552238805969964</c:v>
                </c:pt>
                <c:pt idx="416">
                  <c:v>-0.29498525073746729</c:v>
                </c:pt>
                <c:pt idx="417">
                  <c:v>-0.87719298245615418</c:v>
                </c:pt>
                <c:pt idx="418">
                  <c:v>-0.58565153733527442</c:v>
                </c:pt>
                <c:pt idx="419">
                  <c:v>-0.73529411764705621</c:v>
                </c:pt>
                <c:pt idx="420">
                  <c:v>-1.895043731778423</c:v>
                </c:pt>
                <c:pt idx="421">
                  <c:v>-1.7467248908296984</c:v>
                </c:pt>
                <c:pt idx="422">
                  <c:v>-0.7342143906020504</c:v>
                </c:pt>
                <c:pt idx="423">
                  <c:v>-0.14727540500737435</c:v>
                </c:pt>
                <c:pt idx="424">
                  <c:v>-0.43859649122808264</c:v>
                </c:pt>
                <c:pt idx="425">
                  <c:v>0.44182621502208974</c:v>
                </c:pt>
                <c:pt idx="426">
                  <c:v>-0.2936857562408024</c:v>
                </c:pt>
                <c:pt idx="427">
                  <c:v>0.14792899408284654</c:v>
                </c:pt>
                <c:pt idx="428">
                  <c:v>0.44378698224853963</c:v>
                </c:pt>
                <c:pt idx="429">
                  <c:v>0.58997050147493457</c:v>
                </c:pt>
                <c:pt idx="430">
                  <c:v>1.178203240058906</c:v>
                </c:pt>
                <c:pt idx="431">
                  <c:v>1.6296296296296253</c:v>
                </c:pt>
                <c:pt idx="432">
                  <c:v>2.5260029717682153</c:v>
                </c:pt>
                <c:pt idx="433">
                  <c:v>2.8148148148148255</c:v>
                </c:pt>
                <c:pt idx="434">
                  <c:v>3.4023668639053373</c:v>
                </c:pt>
                <c:pt idx="435">
                  <c:v>2.9498525073746285</c:v>
                </c:pt>
                <c:pt idx="436">
                  <c:v>2.4963289280469869</c:v>
                </c:pt>
                <c:pt idx="437">
                  <c:v>2.4926686217008776</c:v>
                </c:pt>
                <c:pt idx="438">
                  <c:v>2.7982326951399017</c:v>
                </c:pt>
                <c:pt idx="439">
                  <c:v>2.9542097488921781</c:v>
                </c:pt>
                <c:pt idx="440">
                  <c:v>2.7982326951399017</c:v>
                </c:pt>
                <c:pt idx="441">
                  <c:v>2.346041055718473</c:v>
                </c:pt>
                <c:pt idx="442">
                  <c:v>1.6011644832605532</c:v>
                </c:pt>
                <c:pt idx="443">
                  <c:v>1.3119533527696792</c:v>
                </c:pt>
                <c:pt idx="444">
                  <c:v>0.86956521739129933</c:v>
                </c:pt>
                <c:pt idx="445">
                  <c:v>0.43227665706051521</c:v>
                </c:pt>
                <c:pt idx="446">
                  <c:v>-0.14306151645209209</c:v>
                </c:pt>
                <c:pt idx="447">
                  <c:v>0.42979942693408546</c:v>
                </c:pt>
                <c:pt idx="448">
                  <c:v>0.71633237822350537</c:v>
                </c:pt>
                <c:pt idx="449">
                  <c:v>0.71530758226037161</c:v>
                </c:pt>
                <c:pt idx="450">
                  <c:v>0.85959885386821533</c:v>
                </c:pt>
                <c:pt idx="451">
                  <c:v>1.7216642754662947</c:v>
                </c:pt>
                <c:pt idx="452">
                  <c:v>1.4326647564469885</c:v>
                </c:pt>
                <c:pt idx="453">
                  <c:v>1.4326647564469885</c:v>
                </c:pt>
                <c:pt idx="454">
                  <c:v>1.5759312320916985</c:v>
                </c:pt>
                <c:pt idx="455">
                  <c:v>2.1582733812949728</c:v>
                </c:pt>
                <c:pt idx="456">
                  <c:v>3.0172413793103647</c:v>
                </c:pt>
                <c:pt idx="457">
                  <c:v>3.2998565279770409</c:v>
                </c:pt>
                <c:pt idx="458">
                  <c:v>3.4383954154727947</c:v>
                </c:pt>
                <c:pt idx="459">
                  <c:v>3.5663338088445018</c:v>
                </c:pt>
                <c:pt idx="460">
                  <c:v>3.6984352773826501</c:v>
                </c:pt>
                <c:pt idx="461">
                  <c:v>3.8352272727272485</c:v>
                </c:pt>
                <c:pt idx="462">
                  <c:v>3.9772727272727293</c:v>
                </c:pt>
                <c:pt idx="463">
                  <c:v>3.5260930888575404</c:v>
                </c:pt>
                <c:pt idx="464">
                  <c:v>3.8135593220339103</c:v>
                </c:pt>
                <c:pt idx="465">
                  <c:v>3.672316384180796</c:v>
                </c:pt>
                <c:pt idx="466">
                  <c:v>3.3850493653032387</c:v>
                </c:pt>
                <c:pt idx="467">
                  <c:v>3.8028169014084456</c:v>
                </c:pt>
                <c:pt idx="468">
                  <c:v>3.905160390516027</c:v>
                </c:pt>
                <c:pt idx="469">
                  <c:v>3.1944444444444331</c:v>
                </c:pt>
                <c:pt idx="470">
                  <c:v>3.3240997229916802</c:v>
                </c:pt>
                <c:pt idx="471">
                  <c:v>3.3057851239669533</c:v>
                </c:pt>
                <c:pt idx="472">
                  <c:v>2.6063100137174056</c:v>
                </c:pt>
                <c:pt idx="473">
                  <c:v>1.7783857729138264</c:v>
                </c:pt>
                <c:pt idx="474">
                  <c:v>1.5027322404371546</c:v>
                </c:pt>
                <c:pt idx="475">
                  <c:v>1.634877384196165</c:v>
                </c:pt>
                <c:pt idx="476">
                  <c:v>2.5850340136054584</c:v>
                </c:pt>
                <c:pt idx="477">
                  <c:v>3.1335149863760181</c:v>
                </c:pt>
                <c:pt idx="478">
                  <c:v>3.1377899045020419</c:v>
                </c:pt>
                <c:pt idx="479">
                  <c:v>2.0352781546811416</c:v>
                </c:pt>
                <c:pt idx="480">
                  <c:v>1.0738255033557076</c:v>
                </c:pt>
                <c:pt idx="481">
                  <c:v>0.67294751009421283</c:v>
                </c:pt>
                <c:pt idx="482">
                  <c:v>-0.26809651474529739</c:v>
                </c:pt>
                <c:pt idx="483">
                  <c:v>-0.93333333333334156</c:v>
                </c:pt>
                <c:pt idx="484">
                  <c:v>-0.66844919786096524</c:v>
                </c:pt>
                <c:pt idx="485">
                  <c:v>-0.40322580645162365</c:v>
                </c:pt>
                <c:pt idx="486">
                  <c:v>-0.80753701211304652</c:v>
                </c:pt>
                <c:pt idx="487">
                  <c:v>-0.67024128686327122</c:v>
                </c:pt>
                <c:pt idx="488">
                  <c:v>-1.3262599469496039</c:v>
                </c:pt>
                <c:pt idx="489">
                  <c:v>-1.7173051519154492</c:v>
                </c:pt>
                <c:pt idx="490">
                  <c:v>-1.7195767195767209</c:v>
                </c:pt>
                <c:pt idx="491">
                  <c:v>-1.5957446808510634</c:v>
                </c:pt>
                <c:pt idx="492">
                  <c:v>-2.1248339973439445</c:v>
                </c:pt>
                <c:pt idx="493">
                  <c:v>-2.1390374331550777</c:v>
                </c:pt>
                <c:pt idx="494">
                  <c:v>-1.8817204301075363</c:v>
                </c:pt>
                <c:pt idx="495">
                  <c:v>-2.0188425302826385</c:v>
                </c:pt>
                <c:pt idx="496">
                  <c:v>-1.8842530282637826</c:v>
                </c:pt>
                <c:pt idx="497">
                  <c:v>-1.8893387314439791</c:v>
                </c:pt>
                <c:pt idx="498">
                  <c:v>-1.3568521031207648</c:v>
                </c:pt>
                <c:pt idx="499">
                  <c:v>-2.1592442645074095</c:v>
                </c:pt>
                <c:pt idx="500">
                  <c:v>-2.6881720430107503</c:v>
                </c:pt>
                <c:pt idx="501">
                  <c:v>-2.8225806451612989</c:v>
                </c:pt>
                <c:pt idx="502">
                  <c:v>-2.9609690444145409</c:v>
                </c:pt>
                <c:pt idx="503">
                  <c:v>-2.9729729729729759</c:v>
                </c:pt>
                <c:pt idx="504">
                  <c:v>-2.7137042062415184</c:v>
                </c:pt>
                <c:pt idx="505">
                  <c:v>-1.9125683060109422</c:v>
                </c:pt>
                <c:pt idx="506">
                  <c:v>-1.5068493150684814</c:v>
                </c:pt>
                <c:pt idx="507">
                  <c:v>-0.82417582417582125</c:v>
                </c:pt>
                <c:pt idx="508">
                  <c:v>-0.96021947873800029</c:v>
                </c:pt>
                <c:pt idx="509">
                  <c:v>-0.8253094910591563</c:v>
                </c:pt>
                <c:pt idx="510">
                  <c:v>-0.68775790921595803</c:v>
                </c:pt>
                <c:pt idx="511">
                  <c:v>-0.13793103448275223</c:v>
                </c:pt>
                <c:pt idx="512">
                  <c:v>0.41436464088397962</c:v>
                </c:pt>
                <c:pt idx="513">
                  <c:v>0.69156293222683018</c:v>
                </c:pt>
                <c:pt idx="514">
                  <c:v>1.1095700416088983</c:v>
                </c:pt>
                <c:pt idx="515">
                  <c:v>1.9498607242339983</c:v>
                </c:pt>
                <c:pt idx="516">
                  <c:v>2.2315202231520059</c:v>
                </c:pt>
                <c:pt idx="517">
                  <c:v>2.2284122562674202</c:v>
                </c:pt>
                <c:pt idx="518">
                  <c:v>2.3643949930458819</c:v>
                </c:pt>
                <c:pt idx="519">
                  <c:v>1.9390581717451338</c:v>
                </c:pt>
                <c:pt idx="520">
                  <c:v>1.9390581717451338</c:v>
                </c:pt>
                <c:pt idx="521">
                  <c:v>2.7739251040221902</c:v>
                </c:pt>
                <c:pt idx="522">
                  <c:v>2.7700831024930705</c:v>
                </c:pt>
                <c:pt idx="523">
                  <c:v>2.0718232044198981</c:v>
                </c:pt>
                <c:pt idx="524">
                  <c:v>2.0632737276478741</c:v>
                </c:pt>
                <c:pt idx="525">
                  <c:v>2.1978021978022122</c:v>
                </c:pt>
                <c:pt idx="526">
                  <c:v>2.0576131687242816</c:v>
                </c:pt>
                <c:pt idx="527">
                  <c:v>1.2295081967212962</c:v>
                </c:pt>
                <c:pt idx="528">
                  <c:v>0.27285129604366354</c:v>
                </c:pt>
                <c:pt idx="529">
                  <c:v>-0.27247956403270157</c:v>
                </c:pt>
                <c:pt idx="530">
                  <c:v>-0.27173913043476716</c:v>
                </c:pt>
                <c:pt idx="531">
                  <c:v>0.13586956521740579</c:v>
                </c:pt>
                <c:pt idx="532">
                  <c:v>0.54347826086957873</c:v>
                </c:pt>
                <c:pt idx="533">
                  <c:v>0</c:v>
                </c:pt>
                <c:pt idx="534">
                  <c:v>-0.40431266846361336</c:v>
                </c:pt>
                <c:pt idx="535">
                  <c:v>-0.27063599458728715</c:v>
                </c:pt>
                <c:pt idx="536">
                  <c:v>-0.80862533692723781</c:v>
                </c:pt>
                <c:pt idx="537">
                  <c:v>-1.3440860215053752</c:v>
                </c:pt>
                <c:pt idx="538">
                  <c:v>-2.2849462365591489</c:v>
                </c:pt>
                <c:pt idx="539">
                  <c:v>-2.2941970310391246</c:v>
                </c:pt>
                <c:pt idx="540">
                  <c:v>-1.2244897959183709</c:v>
                </c:pt>
                <c:pt idx="541">
                  <c:v>-0.819672131147553</c:v>
                </c:pt>
                <c:pt idx="542">
                  <c:v>-0.81743869209810471</c:v>
                </c:pt>
                <c:pt idx="543">
                  <c:v>-0.54274084124831257</c:v>
                </c:pt>
                <c:pt idx="544">
                  <c:v>-0.81081081081080253</c:v>
                </c:pt>
                <c:pt idx="545">
                  <c:v>-1.0796221322537103</c:v>
                </c:pt>
                <c:pt idx="546">
                  <c:v>-0.81190798376185036</c:v>
                </c:pt>
                <c:pt idx="547">
                  <c:v>-0.54274084124831257</c:v>
                </c:pt>
                <c:pt idx="548">
                  <c:v>-0.13586956521738358</c:v>
                </c:pt>
                <c:pt idx="549">
                  <c:v>0.27247956403269047</c:v>
                </c:pt>
                <c:pt idx="550">
                  <c:v>1.1004126547455195</c:v>
                </c:pt>
                <c:pt idx="551">
                  <c:v>1.6574585635358963</c:v>
                </c:pt>
                <c:pt idx="552">
                  <c:v>1.9283746556473913</c:v>
                </c:pt>
                <c:pt idx="553">
                  <c:v>2.4793388429752206</c:v>
                </c:pt>
                <c:pt idx="554">
                  <c:v>3.2967032967033072</c:v>
                </c:pt>
                <c:pt idx="555">
                  <c:v>1.9099590723056004</c:v>
                </c:pt>
                <c:pt idx="556">
                  <c:v>1.2261580381471182</c:v>
                </c:pt>
                <c:pt idx="557">
                  <c:v>1.0914051841746319</c:v>
                </c:pt>
                <c:pt idx="558">
                  <c:v>1.2278308321964637</c:v>
                </c:pt>
                <c:pt idx="559">
                  <c:v>1.5006821282401273</c:v>
                </c:pt>
                <c:pt idx="560">
                  <c:v>1.3605442176870763</c:v>
                </c:pt>
                <c:pt idx="561">
                  <c:v>1.0869565217391353</c:v>
                </c:pt>
                <c:pt idx="562">
                  <c:v>1.3605442176870763</c:v>
                </c:pt>
                <c:pt idx="563">
                  <c:v>1.3586956521739024</c:v>
                </c:pt>
                <c:pt idx="564">
                  <c:v>1.08108108108107</c:v>
                </c:pt>
                <c:pt idx="565">
                  <c:v>0.67204301075269868</c:v>
                </c:pt>
                <c:pt idx="566">
                  <c:v>0</c:v>
                </c:pt>
                <c:pt idx="567">
                  <c:v>1.0709504685408211</c:v>
                </c:pt>
                <c:pt idx="568">
                  <c:v>2.4226110363391617</c:v>
                </c:pt>
                <c:pt idx="569">
                  <c:v>2.8340080971660075</c:v>
                </c:pt>
                <c:pt idx="570">
                  <c:v>2.9649595687331498</c:v>
                </c:pt>
                <c:pt idx="571">
                  <c:v>3.360215053763449</c:v>
                </c:pt>
                <c:pt idx="572">
                  <c:v>3.8926174496644261</c:v>
                </c:pt>
                <c:pt idx="573">
                  <c:v>4.973118279569877</c:v>
                </c:pt>
                <c:pt idx="574">
                  <c:v>4.9664429530201337</c:v>
                </c:pt>
                <c:pt idx="575">
                  <c:v>4.1554959785522927</c:v>
                </c:pt>
                <c:pt idx="576">
                  <c:v>3.6096256684492012</c:v>
                </c:pt>
                <c:pt idx="577">
                  <c:v>3.8718291054739451</c:v>
                </c:pt>
                <c:pt idx="578">
                  <c:v>4.2553191489361764</c:v>
                </c:pt>
                <c:pt idx="579">
                  <c:v>4.9006622516556408</c:v>
                </c:pt>
                <c:pt idx="580">
                  <c:v>3.6793692509855536</c:v>
                </c:pt>
                <c:pt idx="581">
                  <c:v>3.6745406824146842</c:v>
                </c:pt>
                <c:pt idx="582">
                  <c:v>4.5811518324607281</c:v>
                </c:pt>
                <c:pt idx="583">
                  <c:v>4.2912873862158696</c:v>
                </c:pt>
                <c:pt idx="584">
                  <c:v>4.780361757105922</c:v>
                </c:pt>
                <c:pt idx="585">
                  <c:v>3.7131882202304789</c:v>
                </c:pt>
                <c:pt idx="586">
                  <c:v>3.0690537084398839</c:v>
                </c:pt>
                <c:pt idx="587">
                  <c:v>3.3462033462033469</c:v>
                </c:pt>
                <c:pt idx="588">
                  <c:v>4.1290322580645133</c:v>
                </c:pt>
                <c:pt idx="589">
                  <c:v>3.9845758354755789</c:v>
                </c:pt>
                <c:pt idx="590">
                  <c:v>3.6989795918367152</c:v>
                </c:pt>
                <c:pt idx="591">
                  <c:v>3.5353535353535248</c:v>
                </c:pt>
                <c:pt idx="592">
                  <c:v>4.6894803548795716</c:v>
                </c:pt>
                <c:pt idx="593">
                  <c:v>4.6835443037974711</c:v>
                </c:pt>
                <c:pt idx="594">
                  <c:v>4.0050062578222523</c:v>
                </c:pt>
                <c:pt idx="595">
                  <c:v>3.7406483790523692</c:v>
                </c:pt>
                <c:pt idx="596">
                  <c:v>1.9728729963008673</c:v>
                </c:pt>
                <c:pt idx="597">
                  <c:v>1.2345679012345734</c:v>
                </c:pt>
                <c:pt idx="598">
                  <c:v>1.6129032258064724</c:v>
                </c:pt>
                <c:pt idx="599">
                  <c:v>1.9925280199252882</c:v>
                </c:pt>
                <c:pt idx="600">
                  <c:v>1.7348203221809078</c:v>
                </c:pt>
                <c:pt idx="601">
                  <c:v>1.8541409147095234</c:v>
                </c:pt>
                <c:pt idx="602">
                  <c:v>2.3370233702337151</c:v>
                </c:pt>
                <c:pt idx="603">
                  <c:v>2.0731707317073189</c:v>
                </c:pt>
                <c:pt idx="604">
                  <c:v>2.0581113801452888</c:v>
                </c:pt>
                <c:pt idx="605">
                  <c:v>2.4183796856106499</c:v>
                </c:pt>
                <c:pt idx="606">
                  <c:v>2.2864019253911128</c:v>
                </c:pt>
                <c:pt idx="607">
                  <c:v>2.2836538461538325</c:v>
                </c:pt>
                <c:pt idx="608">
                  <c:v>3.5066505441354145</c:v>
                </c:pt>
                <c:pt idx="609">
                  <c:v>5.1219512195121997</c:v>
                </c:pt>
                <c:pt idx="610">
                  <c:v>6.5934065934065922</c:v>
                </c:pt>
                <c:pt idx="611">
                  <c:v>7.2039072039072005</c:v>
                </c:pt>
                <c:pt idx="612">
                  <c:v>8.1607795371498213</c:v>
                </c:pt>
                <c:pt idx="613">
                  <c:v>8.4951456310679685</c:v>
                </c:pt>
                <c:pt idx="614">
                  <c:v>9.0144230769230838</c:v>
                </c:pt>
                <c:pt idx="615">
                  <c:v>10.394265232974909</c:v>
                </c:pt>
                <c:pt idx="616">
                  <c:v>12.574139976275212</c:v>
                </c:pt>
                <c:pt idx="617">
                  <c:v>13.931523022432103</c:v>
                </c:pt>
                <c:pt idx="618">
                  <c:v>14.235294117647058</c:v>
                </c:pt>
                <c:pt idx="619">
                  <c:v>12.808460634547592</c:v>
                </c:pt>
                <c:pt idx="620">
                  <c:v>11.915887850467289</c:v>
                </c:pt>
                <c:pt idx="621">
                  <c:v>8.8167053364269101</c:v>
                </c:pt>
                <c:pt idx="622">
                  <c:v>5.3837342497136342</c:v>
                </c:pt>
                <c:pt idx="623">
                  <c:v>2.6195899772209597</c:v>
                </c:pt>
                <c:pt idx="624">
                  <c:v>0.78828828828829689</c:v>
                </c:pt>
                <c:pt idx="625">
                  <c:v>0.11185682326622093</c:v>
                </c:pt>
                <c:pt idx="626">
                  <c:v>-1.433296582138921</c:v>
                </c:pt>
                <c:pt idx="627">
                  <c:v>-3.0303030303030387</c:v>
                </c:pt>
                <c:pt idx="628">
                  <c:v>-5.4794520547945202</c:v>
                </c:pt>
                <c:pt idx="629">
                  <c:v>-6.528497409326417</c:v>
                </c:pt>
                <c:pt idx="630">
                  <c:v>-7.3120494335736304</c:v>
                </c:pt>
                <c:pt idx="631">
                  <c:v>-6.1458333333333393</c:v>
                </c:pt>
                <c:pt idx="632">
                  <c:v>-5.7411273486430048</c:v>
                </c:pt>
                <c:pt idx="633">
                  <c:v>-3.3049040511726968</c:v>
                </c:pt>
                <c:pt idx="634">
                  <c:v>-0.76086956521739246</c:v>
                </c:pt>
                <c:pt idx="635">
                  <c:v>1.5538290788013276</c:v>
                </c:pt>
                <c:pt idx="636">
                  <c:v>2.346368715083802</c:v>
                </c:pt>
                <c:pt idx="637">
                  <c:v>2.4581005586592264</c:v>
                </c:pt>
                <c:pt idx="638">
                  <c:v>3.9149888143176659</c:v>
                </c:pt>
                <c:pt idx="639">
                  <c:v>4.9107142857143016</c:v>
                </c:pt>
                <c:pt idx="640">
                  <c:v>5.0167224080267525</c:v>
                </c:pt>
                <c:pt idx="641">
                  <c:v>4.2128603104212736</c:v>
                </c:pt>
                <c:pt idx="642">
                  <c:v>4.4444444444444509</c:v>
                </c:pt>
                <c:pt idx="643">
                  <c:v>4.2175360710321907</c:v>
                </c:pt>
                <c:pt idx="644">
                  <c:v>4.2081949058693224</c:v>
                </c:pt>
                <c:pt idx="645">
                  <c:v>4.5203969128996713</c:v>
                </c:pt>
                <c:pt idx="646">
                  <c:v>4.4906900328587129</c:v>
                </c:pt>
                <c:pt idx="647">
                  <c:v>5.464480874316946</c:v>
                </c:pt>
                <c:pt idx="648">
                  <c:v>6.7685589519650646</c:v>
                </c:pt>
                <c:pt idx="649">
                  <c:v>7.5245365321701119</c:v>
                </c:pt>
                <c:pt idx="650">
                  <c:v>7.8579117330462855</c:v>
                </c:pt>
                <c:pt idx="651">
                  <c:v>7.6595744680851174</c:v>
                </c:pt>
                <c:pt idx="652">
                  <c:v>7.4309978768577478</c:v>
                </c:pt>
                <c:pt idx="653">
                  <c:v>7.8723404255319318</c:v>
                </c:pt>
                <c:pt idx="654">
                  <c:v>8.191489361702132</c:v>
                </c:pt>
                <c:pt idx="655">
                  <c:v>8.2002129925452536</c:v>
                </c:pt>
                <c:pt idx="656">
                  <c:v>8.395324123273129</c:v>
                </c:pt>
                <c:pt idx="657">
                  <c:v>7.5949367088607556</c:v>
                </c:pt>
                <c:pt idx="658">
                  <c:v>7.2327044025157106</c:v>
                </c:pt>
                <c:pt idx="659">
                  <c:v>5.6994818652849721</c:v>
                </c:pt>
                <c:pt idx="660">
                  <c:v>4.6012269938650263</c:v>
                </c:pt>
                <c:pt idx="661">
                  <c:v>4.2596348884381463</c:v>
                </c:pt>
                <c:pt idx="662">
                  <c:v>3.4930139720558806</c:v>
                </c:pt>
                <c:pt idx="663">
                  <c:v>2.6679841897233159</c:v>
                </c:pt>
                <c:pt idx="664">
                  <c:v>1.8774703557312256</c:v>
                </c:pt>
                <c:pt idx="665">
                  <c:v>0.69033530571991353</c:v>
                </c:pt>
                <c:pt idx="666">
                  <c:v>0.49164208456244918</c:v>
                </c:pt>
                <c:pt idx="667">
                  <c:v>1.5748031496063186</c:v>
                </c:pt>
                <c:pt idx="668">
                  <c:v>1.6666666666666607</c:v>
                </c:pt>
                <c:pt idx="669">
                  <c:v>1.7647058823529349</c:v>
                </c:pt>
                <c:pt idx="670">
                  <c:v>0.97751710654936375</c:v>
                </c:pt>
                <c:pt idx="671">
                  <c:v>0.88235294117646745</c:v>
                </c:pt>
                <c:pt idx="672">
                  <c:v>1.0752688172043001</c:v>
                </c:pt>
                <c:pt idx="673">
                  <c:v>1.8482490272373697</c:v>
                </c:pt>
                <c:pt idx="674">
                  <c:v>1.060752169720347</c:v>
                </c:pt>
                <c:pt idx="675">
                  <c:v>0.19249278152069227</c:v>
                </c:pt>
                <c:pt idx="676">
                  <c:v>0.67895247332687703</c:v>
                </c:pt>
                <c:pt idx="677">
                  <c:v>1.7629774730656411</c:v>
                </c:pt>
                <c:pt idx="678">
                  <c:v>2.3483365949119372</c:v>
                </c:pt>
                <c:pt idx="679">
                  <c:v>1.5503875968992276</c:v>
                </c:pt>
                <c:pt idx="680">
                  <c:v>1.060752169720347</c:v>
                </c:pt>
                <c:pt idx="681">
                  <c:v>0.19267822736031004</c:v>
                </c:pt>
                <c:pt idx="682">
                  <c:v>0.38722168441434057</c:v>
                </c:pt>
                <c:pt idx="683">
                  <c:v>0.77745383867833251</c:v>
                </c:pt>
                <c:pt idx="684">
                  <c:v>0.38684719535782008</c:v>
                </c:pt>
                <c:pt idx="685">
                  <c:v>-0.66857688634193169</c:v>
                </c:pt>
                <c:pt idx="686">
                  <c:v>-0.76335877862595547</c:v>
                </c:pt>
                <c:pt idx="687">
                  <c:v>-0.19212295869355245</c:v>
                </c:pt>
                <c:pt idx="688">
                  <c:v>0</c:v>
                </c:pt>
                <c:pt idx="689">
                  <c:v>-0.28873917228104951</c:v>
                </c:pt>
                <c:pt idx="690">
                  <c:v>-1.0516252390057268</c:v>
                </c:pt>
                <c:pt idx="691">
                  <c:v>-1.4312977099236623</c:v>
                </c:pt>
                <c:pt idx="692">
                  <c:v>-1.717557251908397</c:v>
                </c:pt>
                <c:pt idx="693">
                  <c:v>-1.6346153846153899</c:v>
                </c:pt>
                <c:pt idx="694">
                  <c:v>-1.8322082931533368</c:v>
                </c:pt>
                <c:pt idx="695">
                  <c:v>-2.7965284474445573</c:v>
                </c:pt>
                <c:pt idx="696">
                  <c:v>-3.6608863198458574</c:v>
                </c:pt>
                <c:pt idx="697">
                  <c:v>-3.5576923076923062</c:v>
                </c:pt>
                <c:pt idx="698">
                  <c:v>-3.2692307692307798</c:v>
                </c:pt>
                <c:pt idx="699">
                  <c:v>-3.0798845043310874</c:v>
                </c:pt>
                <c:pt idx="700">
                  <c:v>-2.7938342967244623</c:v>
                </c:pt>
                <c:pt idx="701">
                  <c:v>-2.7992277992277881</c:v>
                </c:pt>
                <c:pt idx="702">
                  <c:v>-3.0917874396135248</c:v>
                </c:pt>
                <c:pt idx="703">
                  <c:v>-3.3881897386253579</c:v>
                </c:pt>
                <c:pt idx="704">
                  <c:v>-3.300970873786413</c:v>
                </c:pt>
                <c:pt idx="705">
                  <c:v>-2.8347996089931438</c:v>
                </c:pt>
                <c:pt idx="706">
                  <c:v>-2.6522593320235766</c:v>
                </c:pt>
                <c:pt idx="707">
                  <c:v>-2.0833333333333259</c:v>
                </c:pt>
                <c:pt idx="708">
                  <c:v>-1.2000000000000011</c:v>
                </c:pt>
                <c:pt idx="709">
                  <c:v>-1.395812562313048</c:v>
                </c:pt>
                <c:pt idx="710">
                  <c:v>-1.3916500994035741</c:v>
                </c:pt>
                <c:pt idx="711">
                  <c:v>-1.3902681231380387</c:v>
                </c:pt>
                <c:pt idx="712">
                  <c:v>-1.4866204162537144</c:v>
                </c:pt>
                <c:pt idx="713">
                  <c:v>-0.89374379344588917</c:v>
                </c:pt>
                <c:pt idx="714">
                  <c:v>0</c:v>
                </c:pt>
                <c:pt idx="715">
                  <c:v>0.70140280561121759</c:v>
                </c:pt>
                <c:pt idx="716">
                  <c:v>1.1044176706827447</c:v>
                </c:pt>
                <c:pt idx="717">
                  <c:v>2.3138832997987802</c:v>
                </c:pt>
                <c:pt idx="718">
                  <c:v>2.6236125126135379</c:v>
                </c:pt>
                <c:pt idx="719">
                  <c:v>3.3434650455927084</c:v>
                </c:pt>
                <c:pt idx="720">
                  <c:v>4.0485829959514108</c:v>
                </c:pt>
                <c:pt idx="721">
                  <c:v>4.2467138523761161</c:v>
                </c:pt>
                <c:pt idx="722">
                  <c:v>4.2338709677419484</c:v>
                </c:pt>
                <c:pt idx="723">
                  <c:v>4.2296072507552962</c:v>
                </c:pt>
                <c:pt idx="724">
                  <c:v>4.1247484909456622</c:v>
                </c:pt>
                <c:pt idx="725">
                  <c:v>3.8076152304609145</c:v>
                </c:pt>
                <c:pt idx="726">
                  <c:v>3.4895314057826532</c:v>
                </c:pt>
                <c:pt idx="727">
                  <c:v>3.7810945273631713</c:v>
                </c:pt>
                <c:pt idx="728">
                  <c:v>4.0714995034756729</c:v>
                </c:pt>
                <c:pt idx="729">
                  <c:v>3.34316617502457</c:v>
                </c:pt>
                <c:pt idx="730">
                  <c:v>3.7364798426745338</c:v>
                </c:pt>
                <c:pt idx="731">
                  <c:v>3.7254901960784181</c:v>
                </c:pt>
                <c:pt idx="732">
                  <c:v>3.1128404669260812</c:v>
                </c:pt>
                <c:pt idx="733">
                  <c:v>2.812803103782735</c:v>
                </c:pt>
                <c:pt idx="734">
                  <c:v>2.7079303675048294</c:v>
                </c:pt>
                <c:pt idx="735">
                  <c:v>3.0917874396135359</c:v>
                </c:pt>
                <c:pt idx="736">
                  <c:v>3.9613526570048352</c:v>
                </c:pt>
                <c:pt idx="737">
                  <c:v>4.3436293436293516</c:v>
                </c:pt>
                <c:pt idx="738">
                  <c:v>3.9499036608863225</c:v>
                </c:pt>
                <c:pt idx="739">
                  <c:v>3.8350910834132224</c:v>
                </c:pt>
                <c:pt idx="740">
                  <c:v>3.8167938931297662</c:v>
                </c:pt>
                <c:pt idx="741">
                  <c:v>3.9010466222645146</c:v>
                </c:pt>
                <c:pt idx="742">
                  <c:v>3.3175355450236976</c:v>
                </c:pt>
                <c:pt idx="743">
                  <c:v>2.457466918714557</c:v>
                </c:pt>
                <c:pt idx="744">
                  <c:v>2.1698113207547109</c:v>
                </c:pt>
                <c:pt idx="745">
                  <c:v>2.3584905660377409</c:v>
                </c:pt>
                <c:pt idx="746">
                  <c:v>2.354048964218447</c:v>
                </c:pt>
                <c:pt idx="747">
                  <c:v>2.3430178069353325</c:v>
                </c:pt>
                <c:pt idx="748">
                  <c:v>1.9516728624535462</c:v>
                </c:pt>
                <c:pt idx="749">
                  <c:v>1.2950971322849281</c:v>
                </c:pt>
                <c:pt idx="750">
                  <c:v>1.853568118628357</c:v>
                </c:pt>
                <c:pt idx="751">
                  <c:v>1.3850415512465464</c:v>
                </c:pt>
                <c:pt idx="752">
                  <c:v>0.82720588235294379</c:v>
                </c:pt>
                <c:pt idx="753">
                  <c:v>0.1831501831501825</c:v>
                </c:pt>
                <c:pt idx="754">
                  <c:v>0</c:v>
                </c:pt>
                <c:pt idx="755">
                  <c:v>0.55350553505535416</c:v>
                </c:pt>
                <c:pt idx="756">
                  <c:v>0.83102493074793671</c:v>
                </c:pt>
                <c:pt idx="757">
                  <c:v>0.46082949308756671</c:v>
                </c:pt>
                <c:pt idx="758">
                  <c:v>-0.18399264029439477</c:v>
                </c:pt>
                <c:pt idx="759">
                  <c:v>-1.7399267399267448</c:v>
                </c:pt>
                <c:pt idx="760">
                  <c:v>-2.2789425706472244</c:v>
                </c:pt>
                <c:pt idx="761">
                  <c:v>-1.6438356164383494</c:v>
                </c:pt>
                <c:pt idx="762">
                  <c:v>-1.7288444040036488</c:v>
                </c:pt>
                <c:pt idx="763">
                  <c:v>-1.7304189435336848</c:v>
                </c:pt>
                <c:pt idx="764">
                  <c:v>-1.7319963536918892</c:v>
                </c:pt>
                <c:pt idx="765">
                  <c:v>-1.3711151736745864</c:v>
                </c:pt>
                <c:pt idx="766">
                  <c:v>-0.64220183486238813</c:v>
                </c:pt>
                <c:pt idx="767">
                  <c:v>-0.27522935779816793</c:v>
                </c:pt>
                <c:pt idx="768">
                  <c:v>0.27472527472527375</c:v>
                </c:pt>
                <c:pt idx="769">
                  <c:v>1.1009174311926717</c:v>
                </c:pt>
                <c:pt idx="770">
                  <c:v>1.9354838709677358</c:v>
                </c:pt>
                <c:pt idx="771">
                  <c:v>3.5414725069897512</c:v>
                </c:pt>
                <c:pt idx="772">
                  <c:v>4.3843283582089665</c:v>
                </c:pt>
                <c:pt idx="773">
                  <c:v>4.6425255338904403</c:v>
                </c:pt>
                <c:pt idx="774">
                  <c:v>5.3703703703703587</c:v>
                </c:pt>
                <c:pt idx="775">
                  <c:v>6.2094531974050016</c:v>
                </c:pt>
                <c:pt idx="776">
                  <c:v>7.0500927643784905</c:v>
                </c:pt>
                <c:pt idx="777">
                  <c:v>8.7117701575532891</c:v>
                </c:pt>
                <c:pt idx="778">
                  <c:v>9.3259464450600191</c:v>
                </c:pt>
                <c:pt idx="779">
                  <c:v>9.475620975160993</c:v>
                </c:pt>
                <c:pt idx="780">
                  <c:v>10.228310502283101</c:v>
                </c:pt>
                <c:pt idx="781">
                  <c:v>10.707803992740473</c:v>
                </c:pt>
                <c:pt idx="782">
                  <c:v>13.743218806509949</c:v>
                </c:pt>
                <c:pt idx="783">
                  <c:v>16.561656165616579</c:v>
                </c:pt>
                <c:pt idx="784">
                  <c:v>17.783735478105456</c:v>
                </c:pt>
                <c:pt idx="785">
                  <c:v>19.432120674356689</c:v>
                </c:pt>
                <c:pt idx="786">
                  <c:v>19.771528998242548</c:v>
                </c:pt>
                <c:pt idx="787">
                  <c:v>18.935427574171037</c:v>
                </c:pt>
                <c:pt idx="788">
                  <c:v>18.024263431542444</c:v>
                </c:pt>
                <c:pt idx="789">
                  <c:v>17.13554987212278</c:v>
                </c:pt>
              </c:numCache>
            </c:numRef>
          </c:val>
          <c:smooth val="0"/>
          <c:extLst>
            <c:ext xmlns:c16="http://schemas.microsoft.com/office/drawing/2014/chart" uri="{C3380CC4-5D6E-409C-BE32-E72D297353CC}">
              <c16:uniqueId val="{00000004-DF7B-4F4C-8871-F050739627C3}"/>
            </c:ext>
          </c:extLst>
        </c:ser>
        <c:ser>
          <c:idx val="1"/>
          <c:order val="1"/>
          <c:tx>
            <c:strRef>
              <c:f>'PPI All'!$I$1</c:f>
              <c:strCache>
                <c:ptCount val="1"/>
              </c:strCache>
            </c:strRef>
          </c:tx>
          <c:spPr>
            <a:ln w="19050" cap="rnd">
              <a:solidFill>
                <a:srgbClr val="BEBEBE"/>
              </a:solidFill>
              <a:round/>
            </a:ln>
            <a:effectLst/>
          </c:spPr>
          <c:marker>
            <c:symbol val="none"/>
          </c:marker>
          <c:dLbls>
            <c:dLbl>
              <c:idx val="215"/>
              <c:layout>
                <c:manualLayout>
                  <c:x val="-1.1688916126441041E-16"/>
                  <c:y val="-9.986177980973279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F7B-4F4C-8871-F050739627C3}"/>
                </c:ext>
              </c:extLst>
            </c:dLbl>
            <c:dLbl>
              <c:idx val="216"/>
              <c:layout>
                <c:manualLayout>
                  <c:x val="-1.1688916126441041E-16"/>
                  <c:y val="-9.986177980973279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F7B-4F4C-8871-F050739627C3}"/>
                </c:ext>
              </c:extLst>
            </c:dLbl>
            <c:dLbl>
              <c:idx val="222"/>
              <c:layout>
                <c:manualLayout>
                  <c:x val="-1.1688916126441041E-16"/>
                  <c:y val="-9.986177980973279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DF7B-4F4C-8871-F050739627C3}"/>
                </c:ext>
              </c:extLst>
            </c:dLbl>
            <c:dLbl>
              <c:idx val="790"/>
              <c:layout>
                <c:manualLayout>
                  <c:x val="0"/>
                  <c:y val="-6.053641241373453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BD6-4D88-BF1D-A62C18370CDD}"/>
                </c:ext>
              </c:extLst>
            </c:dLbl>
            <c:numFmt formatCode="#,##0.0_);\(#,##0.0\)" sourceLinked="0"/>
            <c:spPr>
              <a:noFill/>
              <a:ln>
                <a:solidFill>
                  <a:srgbClr val="BEBEBE"/>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'PPI All'!$G$3:$G$793</c:f>
              <c:numCache>
                <c:formatCode>m/d/yyyy</c:formatCode>
                <c:ptCount val="791"/>
                <c:pt idx="0">
                  <c:v>20821</c:v>
                </c:pt>
                <c:pt idx="1">
                  <c:v>20852</c:v>
                </c:pt>
                <c:pt idx="2">
                  <c:v>20880</c:v>
                </c:pt>
                <c:pt idx="3">
                  <c:v>20911</c:v>
                </c:pt>
                <c:pt idx="4">
                  <c:v>20941</c:v>
                </c:pt>
                <c:pt idx="5">
                  <c:v>20972</c:v>
                </c:pt>
                <c:pt idx="6">
                  <c:v>21002</c:v>
                </c:pt>
                <c:pt idx="7">
                  <c:v>21033</c:v>
                </c:pt>
                <c:pt idx="8">
                  <c:v>21064</c:v>
                </c:pt>
                <c:pt idx="9">
                  <c:v>21094</c:v>
                </c:pt>
                <c:pt idx="10">
                  <c:v>21125</c:v>
                </c:pt>
                <c:pt idx="11">
                  <c:v>21155</c:v>
                </c:pt>
                <c:pt idx="12">
                  <c:v>21186</c:v>
                </c:pt>
                <c:pt idx="13">
                  <c:v>21217</c:v>
                </c:pt>
                <c:pt idx="14">
                  <c:v>21245</c:v>
                </c:pt>
                <c:pt idx="15">
                  <c:v>21276</c:v>
                </c:pt>
                <c:pt idx="16">
                  <c:v>21306</c:v>
                </c:pt>
                <c:pt idx="17">
                  <c:v>21337</c:v>
                </c:pt>
                <c:pt idx="18">
                  <c:v>21367</c:v>
                </c:pt>
                <c:pt idx="19">
                  <c:v>21398</c:v>
                </c:pt>
                <c:pt idx="20">
                  <c:v>21429</c:v>
                </c:pt>
                <c:pt idx="21">
                  <c:v>21459</c:v>
                </c:pt>
                <c:pt idx="22">
                  <c:v>21490</c:v>
                </c:pt>
                <c:pt idx="23">
                  <c:v>21520</c:v>
                </c:pt>
                <c:pt idx="24">
                  <c:v>21551</c:v>
                </c:pt>
                <c:pt idx="25">
                  <c:v>21582</c:v>
                </c:pt>
                <c:pt idx="26">
                  <c:v>21610</c:v>
                </c:pt>
                <c:pt idx="27">
                  <c:v>21641</c:v>
                </c:pt>
                <c:pt idx="28">
                  <c:v>21671</c:v>
                </c:pt>
                <c:pt idx="29">
                  <c:v>21702</c:v>
                </c:pt>
                <c:pt idx="30">
                  <c:v>21732</c:v>
                </c:pt>
                <c:pt idx="31">
                  <c:v>21763</c:v>
                </c:pt>
                <c:pt idx="32">
                  <c:v>21794</c:v>
                </c:pt>
                <c:pt idx="33">
                  <c:v>21824</c:v>
                </c:pt>
                <c:pt idx="34">
                  <c:v>21855</c:v>
                </c:pt>
                <c:pt idx="35">
                  <c:v>21885</c:v>
                </c:pt>
                <c:pt idx="36">
                  <c:v>21916</c:v>
                </c:pt>
                <c:pt idx="37">
                  <c:v>21947</c:v>
                </c:pt>
                <c:pt idx="38">
                  <c:v>21976</c:v>
                </c:pt>
                <c:pt idx="39">
                  <c:v>22007</c:v>
                </c:pt>
                <c:pt idx="40">
                  <c:v>22037</c:v>
                </c:pt>
                <c:pt idx="41">
                  <c:v>22068</c:v>
                </c:pt>
                <c:pt idx="42">
                  <c:v>22098</c:v>
                </c:pt>
                <c:pt idx="43">
                  <c:v>22129</c:v>
                </c:pt>
                <c:pt idx="44">
                  <c:v>22160</c:v>
                </c:pt>
                <c:pt idx="45">
                  <c:v>22190</c:v>
                </c:pt>
                <c:pt idx="46">
                  <c:v>22221</c:v>
                </c:pt>
                <c:pt idx="47">
                  <c:v>22251</c:v>
                </c:pt>
                <c:pt idx="48">
                  <c:v>22282</c:v>
                </c:pt>
                <c:pt idx="49">
                  <c:v>22313</c:v>
                </c:pt>
                <c:pt idx="50">
                  <c:v>22341</c:v>
                </c:pt>
                <c:pt idx="51">
                  <c:v>22372</c:v>
                </c:pt>
                <c:pt idx="52">
                  <c:v>22402</c:v>
                </c:pt>
                <c:pt idx="53">
                  <c:v>22433</c:v>
                </c:pt>
                <c:pt idx="54">
                  <c:v>22463</c:v>
                </c:pt>
                <c:pt idx="55">
                  <c:v>22494</c:v>
                </c:pt>
                <c:pt idx="56">
                  <c:v>22525</c:v>
                </c:pt>
                <c:pt idx="57">
                  <c:v>22555</c:v>
                </c:pt>
                <c:pt idx="58">
                  <c:v>22586</c:v>
                </c:pt>
                <c:pt idx="59">
                  <c:v>22616</c:v>
                </c:pt>
                <c:pt idx="60">
                  <c:v>22647</c:v>
                </c:pt>
                <c:pt idx="61">
                  <c:v>22678</c:v>
                </c:pt>
                <c:pt idx="62">
                  <c:v>22706</c:v>
                </c:pt>
                <c:pt idx="63">
                  <c:v>22737</c:v>
                </c:pt>
                <c:pt idx="64">
                  <c:v>22767</c:v>
                </c:pt>
                <c:pt idx="65">
                  <c:v>22798</c:v>
                </c:pt>
                <c:pt idx="66">
                  <c:v>22828</c:v>
                </c:pt>
                <c:pt idx="67">
                  <c:v>22859</c:v>
                </c:pt>
                <c:pt idx="68">
                  <c:v>22890</c:v>
                </c:pt>
                <c:pt idx="69">
                  <c:v>22920</c:v>
                </c:pt>
                <c:pt idx="70">
                  <c:v>22951</c:v>
                </c:pt>
                <c:pt idx="71">
                  <c:v>22981</c:v>
                </c:pt>
                <c:pt idx="72">
                  <c:v>23012</c:v>
                </c:pt>
                <c:pt idx="73">
                  <c:v>23043</c:v>
                </c:pt>
                <c:pt idx="74">
                  <c:v>23071</c:v>
                </c:pt>
                <c:pt idx="75">
                  <c:v>23102</c:v>
                </c:pt>
                <c:pt idx="76">
                  <c:v>23132</c:v>
                </c:pt>
                <c:pt idx="77">
                  <c:v>23163</c:v>
                </c:pt>
                <c:pt idx="78">
                  <c:v>23193</c:v>
                </c:pt>
                <c:pt idx="79">
                  <c:v>23224</c:v>
                </c:pt>
                <c:pt idx="80">
                  <c:v>23255</c:v>
                </c:pt>
                <c:pt idx="81">
                  <c:v>23285</c:v>
                </c:pt>
                <c:pt idx="82">
                  <c:v>23316</c:v>
                </c:pt>
                <c:pt idx="83">
                  <c:v>23346</c:v>
                </c:pt>
                <c:pt idx="84">
                  <c:v>23377</c:v>
                </c:pt>
                <c:pt idx="85">
                  <c:v>23408</c:v>
                </c:pt>
                <c:pt idx="86">
                  <c:v>23437</c:v>
                </c:pt>
                <c:pt idx="87">
                  <c:v>23468</c:v>
                </c:pt>
                <c:pt idx="88">
                  <c:v>23498</c:v>
                </c:pt>
                <c:pt idx="89">
                  <c:v>23529</c:v>
                </c:pt>
                <c:pt idx="90">
                  <c:v>23559</c:v>
                </c:pt>
                <c:pt idx="91">
                  <c:v>23590</c:v>
                </c:pt>
                <c:pt idx="92">
                  <c:v>23621</c:v>
                </c:pt>
                <c:pt idx="93">
                  <c:v>23651</c:v>
                </c:pt>
                <c:pt idx="94">
                  <c:v>23682</c:v>
                </c:pt>
                <c:pt idx="95">
                  <c:v>23712</c:v>
                </c:pt>
                <c:pt idx="96">
                  <c:v>23743</c:v>
                </c:pt>
                <c:pt idx="97">
                  <c:v>23774</c:v>
                </c:pt>
                <c:pt idx="98">
                  <c:v>23802</c:v>
                </c:pt>
                <c:pt idx="99">
                  <c:v>23833</c:v>
                </c:pt>
                <c:pt idx="100">
                  <c:v>23863</c:v>
                </c:pt>
                <c:pt idx="101">
                  <c:v>23894</c:v>
                </c:pt>
                <c:pt idx="102">
                  <c:v>23924</c:v>
                </c:pt>
                <c:pt idx="103">
                  <c:v>23955</c:v>
                </c:pt>
                <c:pt idx="104">
                  <c:v>23986</c:v>
                </c:pt>
                <c:pt idx="105">
                  <c:v>24016</c:v>
                </c:pt>
                <c:pt idx="106">
                  <c:v>24047</c:v>
                </c:pt>
                <c:pt idx="107">
                  <c:v>24077</c:v>
                </c:pt>
                <c:pt idx="108">
                  <c:v>24108</c:v>
                </c:pt>
                <c:pt idx="109">
                  <c:v>24139</c:v>
                </c:pt>
                <c:pt idx="110">
                  <c:v>24167</c:v>
                </c:pt>
                <c:pt idx="111">
                  <c:v>24198</c:v>
                </c:pt>
                <c:pt idx="112">
                  <c:v>24228</c:v>
                </c:pt>
                <c:pt idx="113">
                  <c:v>24259</c:v>
                </c:pt>
                <c:pt idx="114">
                  <c:v>24289</c:v>
                </c:pt>
                <c:pt idx="115">
                  <c:v>24320</c:v>
                </c:pt>
                <c:pt idx="116">
                  <c:v>24351</c:v>
                </c:pt>
                <c:pt idx="117">
                  <c:v>24381</c:v>
                </c:pt>
                <c:pt idx="118">
                  <c:v>24412</c:v>
                </c:pt>
                <c:pt idx="119">
                  <c:v>24442</c:v>
                </c:pt>
                <c:pt idx="120">
                  <c:v>24473</c:v>
                </c:pt>
                <c:pt idx="121">
                  <c:v>24504</c:v>
                </c:pt>
                <c:pt idx="122">
                  <c:v>24532</c:v>
                </c:pt>
                <c:pt idx="123">
                  <c:v>24563</c:v>
                </c:pt>
                <c:pt idx="124">
                  <c:v>24593</c:v>
                </c:pt>
                <c:pt idx="125">
                  <c:v>24624</c:v>
                </c:pt>
                <c:pt idx="126">
                  <c:v>24654</c:v>
                </c:pt>
                <c:pt idx="127">
                  <c:v>24685</c:v>
                </c:pt>
                <c:pt idx="128">
                  <c:v>24716</c:v>
                </c:pt>
                <c:pt idx="129">
                  <c:v>24746</c:v>
                </c:pt>
                <c:pt idx="130">
                  <c:v>24777</c:v>
                </c:pt>
                <c:pt idx="131">
                  <c:v>24807</c:v>
                </c:pt>
                <c:pt idx="132">
                  <c:v>24838</c:v>
                </c:pt>
                <c:pt idx="133">
                  <c:v>24869</c:v>
                </c:pt>
                <c:pt idx="134">
                  <c:v>24898</c:v>
                </c:pt>
                <c:pt idx="135">
                  <c:v>24929</c:v>
                </c:pt>
                <c:pt idx="136">
                  <c:v>24959</c:v>
                </c:pt>
                <c:pt idx="137">
                  <c:v>24990</c:v>
                </c:pt>
                <c:pt idx="138">
                  <c:v>25020</c:v>
                </c:pt>
                <c:pt idx="139">
                  <c:v>25051</c:v>
                </c:pt>
                <c:pt idx="140">
                  <c:v>25082</c:v>
                </c:pt>
                <c:pt idx="141">
                  <c:v>25112</c:v>
                </c:pt>
                <c:pt idx="142">
                  <c:v>25143</c:v>
                </c:pt>
                <c:pt idx="143">
                  <c:v>25173</c:v>
                </c:pt>
                <c:pt idx="144">
                  <c:v>25204</c:v>
                </c:pt>
                <c:pt idx="145">
                  <c:v>25235</c:v>
                </c:pt>
                <c:pt idx="146">
                  <c:v>25263</c:v>
                </c:pt>
                <c:pt idx="147">
                  <c:v>25294</c:v>
                </c:pt>
                <c:pt idx="148">
                  <c:v>25324</c:v>
                </c:pt>
                <c:pt idx="149">
                  <c:v>25355</c:v>
                </c:pt>
                <c:pt idx="150">
                  <c:v>25385</c:v>
                </c:pt>
                <c:pt idx="151">
                  <c:v>25416</c:v>
                </c:pt>
                <c:pt idx="152">
                  <c:v>25447</c:v>
                </c:pt>
                <c:pt idx="153">
                  <c:v>25477</c:v>
                </c:pt>
                <c:pt idx="154">
                  <c:v>25508</c:v>
                </c:pt>
                <c:pt idx="155">
                  <c:v>25538</c:v>
                </c:pt>
                <c:pt idx="156">
                  <c:v>25569</c:v>
                </c:pt>
                <c:pt idx="157">
                  <c:v>25600</c:v>
                </c:pt>
                <c:pt idx="158">
                  <c:v>25628</c:v>
                </c:pt>
                <c:pt idx="159">
                  <c:v>25659</c:v>
                </c:pt>
                <c:pt idx="160">
                  <c:v>25689</c:v>
                </c:pt>
                <c:pt idx="161">
                  <c:v>25720</c:v>
                </c:pt>
                <c:pt idx="162">
                  <c:v>25750</c:v>
                </c:pt>
                <c:pt idx="163">
                  <c:v>25781</c:v>
                </c:pt>
                <c:pt idx="164">
                  <c:v>25812</c:v>
                </c:pt>
                <c:pt idx="165">
                  <c:v>25842</c:v>
                </c:pt>
                <c:pt idx="166">
                  <c:v>25873</c:v>
                </c:pt>
                <c:pt idx="167">
                  <c:v>25903</c:v>
                </c:pt>
                <c:pt idx="168">
                  <c:v>25934</c:v>
                </c:pt>
                <c:pt idx="169">
                  <c:v>25965</c:v>
                </c:pt>
                <c:pt idx="170">
                  <c:v>25993</c:v>
                </c:pt>
                <c:pt idx="171">
                  <c:v>26024</c:v>
                </c:pt>
                <c:pt idx="172">
                  <c:v>26054</c:v>
                </c:pt>
                <c:pt idx="173">
                  <c:v>26085</c:v>
                </c:pt>
                <c:pt idx="174">
                  <c:v>26115</c:v>
                </c:pt>
                <c:pt idx="175">
                  <c:v>26146</c:v>
                </c:pt>
                <c:pt idx="176">
                  <c:v>26177</c:v>
                </c:pt>
                <c:pt idx="177">
                  <c:v>26207</c:v>
                </c:pt>
                <c:pt idx="178">
                  <c:v>26238</c:v>
                </c:pt>
                <c:pt idx="179">
                  <c:v>26268</c:v>
                </c:pt>
                <c:pt idx="180">
                  <c:v>26299</c:v>
                </c:pt>
                <c:pt idx="181">
                  <c:v>26330</c:v>
                </c:pt>
                <c:pt idx="182">
                  <c:v>26359</c:v>
                </c:pt>
                <c:pt idx="183">
                  <c:v>26390</c:v>
                </c:pt>
                <c:pt idx="184">
                  <c:v>26420</c:v>
                </c:pt>
                <c:pt idx="185">
                  <c:v>26451</c:v>
                </c:pt>
                <c:pt idx="186">
                  <c:v>26481</c:v>
                </c:pt>
                <c:pt idx="187">
                  <c:v>26512</c:v>
                </c:pt>
                <c:pt idx="188">
                  <c:v>26543</c:v>
                </c:pt>
                <c:pt idx="189">
                  <c:v>26573</c:v>
                </c:pt>
                <c:pt idx="190">
                  <c:v>26604</c:v>
                </c:pt>
                <c:pt idx="191">
                  <c:v>26634</c:v>
                </c:pt>
                <c:pt idx="192">
                  <c:v>26665</c:v>
                </c:pt>
                <c:pt idx="193">
                  <c:v>26696</c:v>
                </c:pt>
                <c:pt idx="194">
                  <c:v>26724</c:v>
                </c:pt>
                <c:pt idx="195">
                  <c:v>26755</c:v>
                </c:pt>
                <c:pt idx="196">
                  <c:v>26785</c:v>
                </c:pt>
                <c:pt idx="197">
                  <c:v>26816</c:v>
                </c:pt>
                <c:pt idx="198">
                  <c:v>26846</c:v>
                </c:pt>
                <c:pt idx="199">
                  <c:v>26877</c:v>
                </c:pt>
                <c:pt idx="200">
                  <c:v>26908</c:v>
                </c:pt>
                <c:pt idx="201">
                  <c:v>26938</c:v>
                </c:pt>
                <c:pt idx="202">
                  <c:v>26969</c:v>
                </c:pt>
                <c:pt idx="203">
                  <c:v>26999</c:v>
                </c:pt>
                <c:pt idx="204">
                  <c:v>27030</c:v>
                </c:pt>
                <c:pt idx="205">
                  <c:v>27061</c:v>
                </c:pt>
                <c:pt idx="206">
                  <c:v>27089</c:v>
                </c:pt>
                <c:pt idx="207">
                  <c:v>27120</c:v>
                </c:pt>
                <c:pt idx="208">
                  <c:v>27150</c:v>
                </c:pt>
                <c:pt idx="209">
                  <c:v>27181</c:v>
                </c:pt>
                <c:pt idx="210">
                  <c:v>27211</c:v>
                </c:pt>
                <c:pt idx="211">
                  <c:v>27242</c:v>
                </c:pt>
                <c:pt idx="212">
                  <c:v>27273</c:v>
                </c:pt>
                <c:pt idx="213">
                  <c:v>27303</c:v>
                </c:pt>
                <c:pt idx="214">
                  <c:v>27334</c:v>
                </c:pt>
                <c:pt idx="215">
                  <c:v>27364</c:v>
                </c:pt>
                <c:pt idx="216">
                  <c:v>27395</c:v>
                </c:pt>
                <c:pt idx="217">
                  <c:v>27426</c:v>
                </c:pt>
                <c:pt idx="218">
                  <c:v>27454</c:v>
                </c:pt>
                <c:pt idx="219">
                  <c:v>27485</c:v>
                </c:pt>
                <c:pt idx="220">
                  <c:v>27515</c:v>
                </c:pt>
                <c:pt idx="221">
                  <c:v>27546</c:v>
                </c:pt>
                <c:pt idx="222">
                  <c:v>27576</c:v>
                </c:pt>
                <c:pt idx="223">
                  <c:v>27607</c:v>
                </c:pt>
                <c:pt idx="224">
                  <c:v>27638</c:v>
                </c:pt>
                <c:pt idx="225">
                  <c:v>27668</c:v>
                </c:pt>
                <c:pt idx="226">
                  <c:v>27699</c:v>
                </c:pt>
                <c:pt idx="227">
                  <c:v>27729</c:v>
                </c:pt>
                <c:pt idx="228">
                  <c:v>27760</c:v>
                </c:pt>
                <c:pt idx="229">
                  <c:v>27791</c:v>
                </c:pt>
                <c:pt idx="230">
                  <c:v>27820</c:v>
                </c:pt>
                <c:pt idx="231">
                  <c:v>27851</c:v>
                </c:pt>
                <c:pt idx="232">
                  <c:v>27881</c:v>
                </c:pt>
                <c:pt idx="233">
                  <c:v>27912</c:v>
                </c:pt>
                <c:pt idx="234">
                  <c:v>27942</c:v>
                </c:pt>
                <c:pt idx="235">
                  <c:v>27973</c:v>
                </c:pt>
                <c:pt idx="236">
                  <c:v>28004</c:v>
                </c:pt>
                <c:pt idx="237">
                  <c:v>28034</c:v>
                </c:pt>
                <c:pt idx="238">
                  <c:v>28065</c:v>
                </c:pt>
                <c:pt idx="239">
                  <c:v>28095</c:v>
                </c:pt>
                <c:pt idx="240">
                  <c:v>28126</c:v>
                </c:pt>
                <c:pt idx="241">
                  <c:v>28157</c:v>
                </c:pt>
                <c:pt idx="242">
                  <c:v>28185</c:v>
                </c:pt>
                <c:pt idx="243">
                  <c:v>28216</c:v>
                </c:pt>
                <c:pt idx="244">
                  <c:v>28246</c:v>
                </c:pt>
                <c:pt idx="245">
                  <c:v>28277</c:v>
                </c:pt>
                <c:pt idx="246">
                  <c:v>28307</c:v>
                </c:pt>
                <c:pt idx="247">
                  <c:v>28338</c:v>
                </c:pt>
                <c:pt idx="248">
                  <c:v>28369</c:v>
                </c:pt>
                <c:pt idx="249">
                  <c:v>28399</c:v>
                </c:pt>
                <c:pt idx="250">
                  <c:v>28430</c:v>
                </c:pt>
                <c:pt idx="251">
                  <c:v>28460</c:v>
                </c:pt>
                <c:pt idx="252">
                  <c:v>28491</c:v>
                </c:pt>
                <c:pt idx="253">
                  <c:v>28522</c:v>
                </c:pt>
                <c:pt idx="254">
                  <c:v>28550</c:v>
                </c:pt>
                <c:pt idx="255">
                  <c:v>28581</c:v>
                </c:pt>
                <c:pt idx="256">
                  <c:v>28611</c:v>
                </c:pt>
                <c:pt idx="257">
                  <c:v>28642</c:v>
                </c:pt>
                <c:pt idx="258">
                  <c:v>28672</c:v>
                </c:pt>
                <c:pt idx="259">
                  <c:v>28703</c:v>
                </c:pt>
                <c:pt idx="260">
                  <c:v>28734</c:v>
                </c:pt>
                <c:pt idx="261">
                  <c:v>28764</c:v>
                </c:pt>
                <c:pt idx="262">
                  <c:v>28795</c:v>
                </c:pt>
                <c:pt idx="263">
                  <c:v>28825</c:v>
                </c:pt>
                <c:pt idx="264">
                  <c:v>28856</c:v>
                </c:pt>
                <c:pt idx="265">
                  <c:v>28887</c:v>
                </c:pt>
                <c:pt idx="266">
                  <c:v>28915</c:v>
                </c:pt>
                <c:pt idx="267">
                  <c:v>28946</c:v>
                </c:pt>
                <c:pt idx="268">
                  <c:v>28976</c:v>
                </c:pt>
                <c:pt idx="269">
                  <c:v>29007</c:v>
                </c:pt>
                <c:pt idx="270">
                  <c:v>29037</c:v>
                </c:pt>
                <c:pt idx="271">
                  <c:v>29068</c:v>
                </c:pt>
                <c:pt idx="272">
                  <c:v>29099</c:v>
                </c:pt>
                <c:pt idx="273">
                  <c:v>29129</c:v>
                </c:pt>
                <c:pt idx="274">
                  <c:v>29160</c:v>
                </c:pt>
                <c:pt idx="275">
                  <c:v>29190</c:v>
                </c:pt>
                <c:pt idx="276">
                  <c:v>29221</c:v>
                </c:pt>
                <c:pt idx="277">
                  <c:v>29252</c:v>
                </c:pt>
                <c:pt idx="278">
                  <c:v>29281</c:v>
                </c:pt>
                <c:pt idx="279">
                  <c:v>29312</c:v>
                </c:pt>
                <c:pt idx="280">
                  <c:v>29342</c:v>
                </c:pt>
                <c:pt idx="281">
                  <c:v>29373</c:v>
                </c:pt>
                <c:pt idx="282">
                  <c:v>29403</c:v>
                </c:pt>
                <c:pt idx="283">
                  <c:v>29434</c:v>
                </c:pt>
                <c:pt idx="284">
                  <c:v>29465</c:v>
                </c:pt>
                <c:pt idx="285">
                  <c:v>29495</c:v>
                </c:pt>
                <c:pt idx="286">
                  <c:v>29526</c:v>
                </c:pt>
                <c:pt idx="287">
                  <c:v>29556</c:v>
                </c:pt>
                <c:pt idx="288">
                  <c:v>29587</c:v>
                </c:pt>
                <c:pt idx="289">
                  <c:v>29618</c:v>
                </c:pt>
                <c:pt idx="290">
                  <c:v>29646</c:v>
                </c:pt>
                <c:pt idx="291">
                  <c:v>29677</c:v>
                </c:pt>
                <c:pt idx="292">
                  <c:v>29707</c:v>
                </c:pt>
                <c:pt idx="293">
                  <c:v>29738</c:v>
                </c:pt>
                <c:pt idx="294">
                  <c:v>29768</c:v>
                </c:pt>
                <c:pt idx="295">
                  <c:v>29799</c:v>
                </c:pt>
                <c:pt idx="296">
                  <c:v>29830</c:v>
                </c:pt>
                <c:pt idx="297">
                  <c:v>29860</c:v>
                </c:pt>
                <c:pt idx="298">
                  <c:v>29891</c:v>
                </c:pt>
                <c:pt idx="299">
                  <c:v>29921</c:v>
                </c:pt>
                <c:pt idx="300">
                  <c:v>29952</c:v>
                </c:pt>
                <c:pt idx="301">
                  <c:v>29983</c:v>
                </c:pt>
                <c:pt idx="302">
                  <c:v>30011</c:v>
                </c:pt>
                <c:pt idx="303">
                  <c:v>30042</c:v>
                </c:pt>
                <c:pt idx="304">
                  <c:v>30072</c:v>
                </c:pt>
                <c:pt idx="305">
                  <c:v>30103</c:v>
                </c:pt>
                <c:pt idx="306">
                  <c:v>30133</c:v>
                </c:pt>
                <c:pt idx="307">
                  <c:v>30164</c:v>
                </c:pt>
                <c:pt idx="308">
                  <c:v>30195</c:v>
                </c:pt>
                <c:pt idx="309">
                  <c:v>30225</c:v>
                </c:pt>
                <c:pt idx="310">
                  <c:v>30256</c:v>
                </c:pt>
                <c:pt idx="311">
                  <c:v>30286</c:v>
                </c:pt>
                <c:pt idx="312">
                  <c:v>30317</c:v>
                </c:pt>
                <c:pt idx="313">
                  <c:v>30348</c:v>
                </c:pt>
                <c:pt idx="314">
                  <c:v>30376</c:v>
                </c:pt>
                <c:pt idx="315">
                  <c:v>30407</c:v>
                </c:pt>
                <c:pt idx="316">
                  <c:v>30437</c:v>
                </c:pt>
                <c:pt idx="317">
                  <c:v>30468</c:v>
                </c:pt>
                <c:pt idx="318">
                  <c:v>30498</c:v>
                </c:pt>
                <c:pt idx="319">
                  <c:v>30529</c:v>
                </c:pt>
                <c:pt idx="320">
                  <c:v>30560</c:v>
                </c:pt>
                <c:pt idx="321">
                  <c:v>30590</c:v>
                </c:pt>
                <c:pt idx="322">
                  <c:v>30621</c:v>
                </c:pt>
                <c:pt idx="323">
                  <c:v>30651</c:v>
                </c:pt>
                <c:pt idx="324">
                  <c:v>30682</c:v>
                </c:pt>
                <c:pt idx="325">
                  <c:v>30713</c:v>
                </c:pt>
                <c:pt idx="326">
                  <c:v>30742</c:v>
                </c:pt>
                <c:pt idx="327">
                  <c:v>30773</c:v>
                </c:pt>
                <c:pt idx="328">
                  <c:v>30803</c:v>
                </c:pt>
                <c:pt idx="329">
                  <c:v>30834</c:v>
                </c:pt>
                <c:pt idx="330">
                  <c:v>30864</c:v>
                </c:pt>
                <c:pt idx="331">
                  <c:v>30895</c:v>
                </c:pt>
                <c:pt idx="332">
                  <c:v>30926</c:v>
                </c:pt>
                <c:pt idx="333">
                  <c:v>30956</c:v>
                </c:pt>
                <c:pt idx="334">
                  <c:v>30987</c:v>
                </c:pt>
                <c:pt idx="335">
                  <c:v>31017</c:v>
                </c:pt>
                <c:pt idx="336">
                  <c:v>31048</c:v>
                </c:pt>
                <c:pt idx="337">
                  <c:v>31079</c:v>
                </c:pt>
                <c:pt idx="338">
                  <c:v>31107</c:v>
                </c:pt>
                <c:pt idx="339">
                  <c:v>31138</c:v>
                </c:pt>
                <c:pt idx="340">
                  <c:v>31168</c:v>
                </c:pt>
                <c:pt idx="341">
                  <c:v>31199</c:v>
                </c:pt>
                <c:pt idx="342">
                  <c:v>31229</c:v>
                </c:pt>
                <c:pt idx="343">
                  <c:v>31260</c:v>
                </c:pt>
                <c:pt idx="344">
                  <c:v>31291</c:v>
                </c:pt>
                <c:pt idx="345">
                  <c:v>31321</c:v>
                </c:pt>
                <c:pt idx="346">
                  <c:v>31352</c:v>
                </c:pt>
                <c:pt idx="347">
                  <c:v>31382</c:v>
                </c:pt>
                <c:pt idx="348">
                  <c:v>31413</c:v>
                </c:pt>
                <c:pt idx="349">
                  <c:v>31444</c:v>
                </c:pt>
                <c:pt idx="350">
                  <c:v>31472</c:v>
                </c:pt>
                <c:pt idx="351">
                  <c:v>31503</c:v>
                </c:pt>
                <c:pt idx="352">
                  <c:v>31533</c:v>
                </c:pt>
                <c:pt idx="353">
                  <c:v>31564</c:v>
                </c:pt>
                <c:pt idx="354">
                  <c:v>31594</c:v>
                </c:pt>
                <c:pt idx="355">
                  <c:v>31625</c:v>
                </c:pt>
                <c:pt idx="356">
                  <c:v>31656</c:v>
                </c:pt>
                <c:pt idx="357">
                  <c:v>31686</c:v>
                </c:pt>
                <c:pt idx="358">
                  <c:v>31717</c:v>
                </c:pt>
                <c:pt idx="359">
                  <c:v>31747</c:v>
                </c:pt>
                <c:pt idx="360">
                  <c:v>31778</c:v>
                </c:pt>
                <c:pt idx="361">
                  <c:v>31809</c:v>
                </c:pt>
                <c:pt idx="362">
                  <c:v>31837</c:v>
                </c:pt>
                <c:pt idx="363">
                  <c:v>31868</c:v>
                </c:pt>
                <c:pt idx="364">
                  <c:v>31898</c:v>
                </c:pt>
                <c:pt idx="365">
                  <c:v>31929</c:v>
                </c:pt>
                <c:pt idx="366">
                  <c:v>31959</c:v>
                </c:pt>
                <c:pt idx="367">
                  <c:v>31990</c:v>
                </c:pt>
                <c:pt idx="368">
                  <c:v>32021</c:v>
                </c:pt>
                <c:pt idx="369">
                  <c:v>32051</c:v>
                </c:pt>
                <c:pt idx="370">
                  <c:v>32082</c:v>
                </c:pt>
                <c:pt idx="371">
                  <c:v>32112</c:v>
                </c:pt>
                <c:pt idx="372">
                  <c:v>32143</c:v>
                </c:pt>
                <c:pt idx="373">
                  <c:v>32174</c:v>
                </c:pt>
                <c:pt idx="374">
                  <c:v>32203</c:v>
                </c:pt>
                <c:pt idx="375">
                  <c:v>32234</c:v>
                </c:pt>
                <c:pt idx="376">
                  <c:v>32264</c:v>
                </c:pt>
                <c:pt idx="377">
                  <c:v>32295</c:v>
                </c:pt>
                <c:pt idx="378">
                  <c:v>32325</c:v>
                </c:pt>
                <c:pt idx="379">
                  <c:v>32356</c:v>
                </c:pt>
                <c:pt idx="380">
                  <c:v>32387</c:v>
                </c:pt>
                <c:pt idx="381">
                  <c:v>32417</c:v>
                </c:pt>
                <c:pt idx="382">
                  <c:v>32448</c:v>
                </c:pt>
                <c:pt idx="383">
                  <c:v>32478</c:v>
                </c:pt>
                <c:pt idx="384">
                  <c:v>32509</c:v>
                </c:pt>
                <c:pt idx="385">
                  <c:v>32540</c:v>
                </c:pt>
                <c:pt idx="386">
                  <c:v>32568</c:v>
                </c:pt>
                <c:pt idx="387">
                  <c:v>32599</c:v>
                </c:pt>
                <c:pt idx="388">
                  <c:v>32629</c:v>
                </c:pt>
                <c:pt idx="389">
                  <c:v>32660</c:v>
                </c:pt>
                <c:pt idx="390">
                  <c:v>32690</c:v>
                </c:pt>
                <c:pt idx="391">
                  <c:v>32721</c:v>
                </c:pt>
                <c:pt idx="392">
                  <c:v>32752</c:v>
                </c:pt>
                <c:pt idx="393">
                  <c:v>32782</c:v>
                </c:pt>
                <c:pt idx="394">
                  <c:v>32813</c:v>
                </c:pt>
                <c:pt idx="395">
                  <c:v>32843</c:v>
                </c:pt>
                <c:pt idx="396">
                  <c:v>32874</c:v>
                </c:pt>
                <c:pt idx="397">
                  <c:v>32905</c:v>
                </c:pt>
                <c:pt idx="398">
                  <c:v>32933</c:v>
                </c:pt>
                <c:pt idx="399">
                  <c:v>32964</c:v>
                </c:pt>
                <c:pt idx="400">
                  <c:v>32994</c:v>
                </c:pt>
                <c:pt idx="401">
                  <c:v>33025</c:v>
                </c:pt>
                <c:pt idx="402">
                  <c:v>33055</c:v>
                </c:pt>
                <c:pt idx="403">
                  <c:v>33086</c:v>
                </c:pt>
                <c:pt idx="404">
                  <c:v>33117</c:v>
                </c:pt>
                <c:pt idx="405">
                  <c:v>33147</c:v>
                </c:pt>
                <c:pt idx="406">
                  <c:v>33178</c:v>
                </c:pt>
                <c:pt idx="407">
                  <c:v>33208</c:v>
                </c:pt>
                <c:pt idx="408">
                  <c:v>33239</c:v>
                </c:pt>
                <c:pt idx="409">
                  <c:v>33270</c:v>
                </c:pt>
                <c:pt idx="410">
                  <c:v>33298</c:v>
                </c:pt>
                <c:pt idx="411">
                  <c:v>33329</c:v>
                </c:pt>
                <c:pt idx="412">
                  <c:v>33359</c:v>
                </c:pt>
                <c:pt idx="413">
                  <c:v>33390</c:v>
                </c:pt>
                <c:pt idx="414">
                  <c:v>33420</c:v>
                </c:pt>
                <c:pt idx="415">
                  <c:v>33451</c:v>
                </c:pt>
                <c:pt idx="416">
                  <c:v>33482</c:v>
                </c:pt>
                <c:pt idx="417">
                  <c:v>33512</c:v>
                </c:pt>
                <c:pt idx="418">
                  <c:v>33543</c:v>
                </c:pt>
                <c:pt idx="419">
                  <c:v>33573</c:v>
                </c:pt>
                <c:pt idx="420">
                  <c:v>33604</c:v>
                </c:pt>
                <c:pt idx="421">
                  <c:v>33635</c:v>
                </c:pt>
                <c:pt idx="422">
                  <c:v>33664</c:v>
                </c:pt>
                <c:pt idx="423">
                  <c:v>33695</c:v>
                </c:pt>
                <c:pt idx="424">
                  <c:v>33725</c:v>
                </c:pt>
                <c:pt idx="425">
                  <c:v>33756</c:v>
                </c:pt>
                <c:pt idx="426">
                  <c:v>33786</c:v>
                </c:pt>
                <c:pt idx="427">
                  <c:v>33817</c:v>
                </c:pt>
                <c:pt idx="428">
                  <c:v>33848</c:v>
                </c:pt>
                <c:pt idx="429">
                  <c:v>33878</c:v>
                </c:pt>
                <c:pt idx="430">
                  <c:v>33909</c:v>
                </c:pt>
                <c:pt idx="431">
                  <c:v>33939</c:v>
                </c:pt>
                <c:pt idx="432">
                  <c:v>33970</c:v>
                </c:pt>
                <c:pt idx="433">
                  <c:v>34001</c:v>
                </c:pt>
                <c:pt idx="434">
                  <c:v>34029</c:v>
                </c:pt>
                <c:pt idx="435">
                  <c:v>34060</c:v>
                </c:pt>
                <c:pt idx="436">
                  <c:v>34090</c:v>
                </c:pt>
                <c:pt idx="437">
                  <c:v>34121</c:v>
                </c:pt>
                <c:pt idx="438">
                  <c:v>34151</c:v>
                </c:pt>
                <c:pt idx="439">
                  <c:v>34182</c:v>
                </c:pt>
                <c:pt idx="440">
                  <c:v>34213</c:v>
                </c:pt>
                <c:pt idx="441">
                  <c:v>34243</c:v>
                </c:pt>
                <c:pt idx="442">
                  <c:v>34274</c:v>
                </c:pt>
                <c:pt idx="443">
                  <c:v>34304</c:v>
                </c:pt>
                <c:pt idx="444">
                  <c:v>34335</c:v>
                </c:pt>
                <c:pt idx="445">
                  <c:v>34366</c:v>
                </c:pt>
                <c:pt idx="446">
                  <c:v>34394</c:v>
                </c:pt>
                <c:pt idx="447">
                  <c:v>34425</c:v>
                </c:pt>
                <c:pt idx="448">
                  <c:v>34455</c:v>
                </c:pt>
                <c:pt idx="449">
                  <c:v>34486</c:v>
                </c:pt>
                <c:pt idx="450">
                  <c:v>34516</c:v>
                </c:pt>
                <c:pt idx="451">
                  <c:v>34547</c:v>
                </c:pt>
                <c:pt idx="452">
                  <c:v>34578</c:v>
                </c:pt>
                <c:pt idx="453">
                  <c:v>34608</c:v>
                </c:pt>
                <c:pt idx="454">
                  <c:v>34639</c:v>
                </c:pt>
                <c:pt idx="455">
                  <c:v>34669</c:v>
                </c:pt>
                <c:pt idx="456">
                  <c:v>34700</c:v>
                </c:pt>
                <c:pt idx="457">
                  <c:v>34731</c:v>
                </c:pt>
                <c:pt idx="458">
                  <c:v>34759</c:v>
                </c:pt>
                <c:pt idx="459">
                  <c:v>34790</c:v>
                </c:pt>
                <c:pt idx="460">
                  <c:v>34820</c:v>
                </c:pt>
                <c:pt idx="461">
                  <c:v>34851</c:v>
                </c:pt>
                <c:pt idx="462">
                  <c:v>34881</c:v>
                </c:pt>
                <c:pt idx="463">
                  <c:v>34912</c:v>
                </c:pt>
                <c:pt idx="464">
                  <c:v>34943</c:v>
                </c:pt>
                <c:pt idx="465">
                  <c:v>34973</c:v>
                </c:pt>
                <c:pt idx="466">
                  <c:v>35004</c:v>
                </c:pt>
                <c:pt idx="467">
                  <c:v>35034</c:v>
                </c:pt>
                <c:pt idx="468">
                  <c:v>35065</c:v>
                </c:pt>
                <c:pt idx="469">
                  <c:v>35096</c:v>
                </c:pt>
                <c:pt idx="470">
                  <c:v>35125</c:v>
                </c:pt>
                <c:pt idx="471">
                  <c:v>35156</c:v>
                </c:pt>
                <c:pt idx="472">
                  <c:v>35186</c:v>
                </c:pt>
                <c:pt idx="473">
                  <c:v>35217</c:v>
                </c:pt>
                <c:pt idx="474">
                  <c:v>35247</c:v>
                </c:pt>
                <c:pt idx="475">
                  <c:v>35278</c:v>
                </c:pt>
                <c:pt idx="476">
                  <c:v>35309</c:v>
                </c:pt>
                <c:pt idx="477">
                  <c:v>35339</c:v>
                </c:pt>
                <c:pt idx="478">
                  <c:v>35370</c:v>
                </c:pt>
                <c:pt idx="479">
                  <c:v>35400</c:v>
                </c:pt>
                <c:pt idx="480">
                  <c:v>35431</c:v>
                </c:pt>
                <c:pt idx="481">
                  <c:v>35462</c:v>
                </c:pt>
                <c:pt idx="482">
                  <c:v>35490</c:v>
                </c:pt>
                <c:pt idx="483">
                  <c:v>35521</c:v>
                </c:pt>
                <c:pt idx="484">
                  <c:v>35551</c:v>
                </c:pt>
                <c:pt idx="485">
                  <c:v>35582</c:v>
                </c:pt>
                <c:pt idx="486">
                  <c:v>35612</c:v>
                </c:pt>
                <c:pt idx="487">
                  <c:v>35643</c:v>
                </c:pt>
                <c:pt idx="488">
                  <c:v>35674</c:v>
                </c:pt>
                <c:pt idx="489">
                  <c:v>35704</c:v>
                </c:pt>
                <c:pt idx="490">
                  <c:v>35735</c:v>
                </c:pt>
                <c:pt idx="491">
                  <c:v>35765</c:v>
                </c:pt>
                <c:pt idx="492">
                  <c:v>35796</c:v>
                </c:pt>
                <c:pt idx="493">
                  <c:v>35827</c:v>
                </c:pt>
                <c:pt idx="494">
                  <c:v>35855</c:v>
                </c:pt>
                <c:pt idx="495">
                  <c:v>35886</c:v>
                </c:pt>
                <c:pt idx="496">
                  <c:v>35916</c:v>
                </c:pt>
                <c:pt idx="497">
                  <c:v>35947</c:v>
                </c:pt>
                <c:pt idx="498">
                  <c:v>35977</c:v>
                </c:pt>
                <c:pt idx="499">
                  <c:v>36008</c:v>
                </c:pt>
                <c:pt idx="500">
                  <c:v>36039</c:v>
                </c:pt>
                <c:pt idx="501">
                  <c:v>36069</c:v>
                </c:pt>
                <c:pt idx="502">
                  <c:v>36100</c:v>
                </c:pt>
                <c:pt idx="503">
                  <c:v>36130</c:v>
                </c:pt>
                <c:pt idx="504">
                  <c:v>36161</c:v>
                </c:pt>
                <c:pt idx="505">
                  <c:v>36192</c:v>
                </c:pt>
                <c:pt idx="506">
                  <c:v>36220</c:v>
                </c:pt>
                <c:pt idx="507">
                  <c:v>36251</c:v>
                </c:pt>
                <c:pt idx="508">
                  <c:v>36281</c:v>
                </c:pt>
                <c:pt idx="509">
                  <c:v>36312</c:v>
                </c:pt>
                <c:pt idx="510">
                  <c:v>36342</c:v>
                </c:pt>
                <c:pt idx="511">
                  <c:v>36373</c:v>
                </c:pt>
                <c:pt idx="512">
                  <c:v>36404</c:v>
                </c:pt>
                <c:pt idx="513">
                  <c:v>36434</c:v>
                </c:pt>
                <c:pt idx="514">
                  <c:v>36465</c:v>
                </c:pt>
                <c:pt idx="515">
                  <c:v>36495</c:v>
                </c:pt>
                <c:pt idx="516">
                  <c:v>36526</c:v>
                </c:pt>
                <c:pt idx="517">
                  <c:v>36557</c:v>
                </c:pt>
                <c:pt idx="518">
                  <c:v>36586</c:v>
                </c:pt>
                <c:pt idx="519">
                  <c:v>36617</c:v>
                </c:pt>
                <c:pt idx="520">
                  <c:v>36647</c:v>
                </c:pt>
                <c:pt idx="521">
                  <c:v>36678</c:v>
                </c:pt>
                <c:pt idx="522">
                  <c:v>36708</c:v>
                </c:pt>
                <c:pt idx="523">
                  <c:v>36739</c:v>
                </c:pt>
                <c:pt idx="524">
                  <c:v>36770</c:v>
                </c:pt>
                <c:pt idx="525">
                  <c:v>36800</c:v>
                </c:pt>
                <c:pt idx="526">
                  <c:v>36831</c:v>
                </c:pt>
                <c:pt idx="527">
                  <c:v>36861</c:v>
                </c:pt>
                <c:pt idx="528">
                  <c:v>36892</c:v>
                </c:pt>
                <c:pt idx="529">
                  <c:v>36923</c:v>
                </c:pt>
                <c:pt idx="530">
                  <c:v>36951</c:v>
                </c:pt>
                <c:pt idx="531">
                  <c:v>36982</c:v>
                </c:pt>
                <c:pt idx="532">
                  <c:v>37012</c:v>
                </c:pt>
                <c:pt idx="533">
                  <c:v>37043</c:v>
                </c:pt>
                <c:pt idx="534">
                  <c:v>37073</c:v>
                </c:pt>
                <c:pt idx="535">
                  <c:v>37104</c:v>
                </c:pt>
                <c:pt idx="536">
                  <c:v>37135</c:v>
                </c:pt>
                <c:pt idx="537">
                  <c:v>37165</c:v>
                </c:pt>
                <c:pt idx="538">
                  <c:v>37196</c:v>
                </c:pt>
                <c:pt idx="539">
                  <c:v>37226</c:v>
                </c:pt>
                <c:pt idx="540">
                  <c:v>37257</c:v>
                </c:pt>
                <c:pt idx="541">
                  <c:v>37288</c:v>
                </c:pt>
                <c:pt idx="542">
                  <c:v>37316</c:v>
                </c:pt>
                <c:pt idx="543">
                  <c:v>37347</c:v>
                </c:pt>
                <c:pt idx="544">
                  <c:v>37377</c:v>
                </c:pt>
                <c:pt idx="545">
                  <c:v>37408</c:v>
                </c:pt>
                <c:pt idx="546">
                  <c:v>37438</c:v>
                </c:pt>
                <c:pt idx="547">
                  <c:v>37469</c:v>
                </c:pt>
                <c:pt idx="548">
                  <c:v>37500</c:v>
                </c:pt>
                <c:pt idx="549">
                  <c:v>37530</c:v>
                </c:pt>
                <c:pt idx="550">
                  <c:v>37561</c:v>
                </c:pt>
                <c:pt idx="551">
                  <c:v>37591</c:v>
                </c:pt>
                <c:pt idx="552">
                  <c:v>37622</c:v>
                </c:pt>
                <c:pt idx="553">
                  <c:v>37653</c:v>
                </c:pt>
                <c:pt idx="554">
                  <c:v>37681</c:v>
                </c:pt>
                <c:pt idx="555">
                  <c:v>37712</c:v>
                </c:pt>
                <c:pt idx="556">
                  <c:v>37742</c:v>
                </c:pt>
                <c:pt idx="557">
                  <c:v>37773</c:v>
                </c:pt>
                <c:pt idx="558">
                  <c:v>37803</c:v>
                </c:pt>
                <c:pt idx="559">
                  <c:v>37834</c:v>
                </c:pt>
                <c:pt idx="560">
                  <c:v>37865</c:v>
                </c:pt>
                <c:pt idx="561">
                  <c:v>37895</c:v>
                </c:pt>
                <c:pt idx="562">
                  <c:v>37926</c:v>
                </c:pt>
                <c:pt idx="563">
                  <c:v>37956</c:v>
                </c:pt>
                <c:pt idx="564">
                  <c:v>37987</c:v>
                </c:pt>
                <c:pt idx="565">
                  <c:v>38018</c:v>
                </c:pt>
                <c:pt idx="566">
                  <c:v>38047</c:v>
                </c:pt>
                <c:pt idx="567">
                  <c:v>38078</c:v>
                </c:pt>
                <c:pt idx="568">
                  <c:v>38108</c:v>
                </c:pt>
                <c:pt idx="569">
                  <c:v>38139</c:v>
                </c:pt>
                <c:pt idx="570">
                  <c:v>38169</c:v>
                </c:pt>
                <c:pt idx="571">
                  <c:v>38200</c:v>
                </c:pt>
                <c:pt idx="572">
                  <c:v>38231</c:v>
                </c:pt>
                <c:pt idx="573">
                  <c:v>38261</c:v>
                </c:pt>
                <c:pt idx="574">
                  <c:v>38292</c:v>
                </c:pt>
                <c:pt idx="575">
                  <c:v>38322</c:v>
                </c:pt>
                <c:pt idx="576">
                  <c:v>38353</c:v>
                </c:pt>
                <c:pt idx="577">
                  <c:v>38384</c:v>
                </c:pt>
                <c:pt idx="578">
                  <c:v>38412</c:v>
                </c:pt>
                <c:pt idx="579">
                  <c:v>38443</c:v>
                </c:pt>
                <c:pt idx="580">
                  <c:v>38473</c:v>
                </c:pt>
                <c:pt idx="581">
                  <c:v>38504</c:v>
                </c:pt>
                <c:pt idx="582">
                  <c:v>38534</c:v>
                </c:pt>
                <c:pt idx="583">
                  <c:v>38565</c:v>
                </c:pt>
                <c:pt idx="584">
                  <c:v>38596</c:v>
                </c:pt>
                <c:pt idx="585">
                  <c:v>38626</c:v>
                </c:pt>
                <c:pt idx="586">
                  <c:v>38657</c:v>
                </c:pt>
                <c:pt idx="587">
                  <c:v>38687</c:v>
                </c:pt>
                <c:pt idx="588">
                  <c:v>38718</c:v>
                </c:pt>
                <c:pt idx="589">
                  <c:v>38749</c:v>
                </c:pt>
                <c:pt idx="590">
                  <c:v>38777</c:v>
                </c:pt>
                <c:pt idx="591">
                  <c:v>38808</c:v>
                </c:pt>
                <c:pt idx="592">
                  <c:v>38838</c:v>
                </c:pt>
                <c:pt idx="593">
                  <c:v>38869</c:v>
                </c:pt>
                <c:pt idx="594">
                  <c:v>38899</c:v>
                </c:pt>
                <c:pt idx="595">
                  <c:v>38930</c:v>
                </c:pt>
                <c:pt idx="596">
                  <c:v>38961</c:v>
                </c:pt>
                <c:pt idx="597">
                  <c:v>38991</c:v>
                </c:pt>
                <c:pt idx="598">
                  <c:v>39022</c:v>
                </c:pt>
                <c:pt idx="599">
                  <c:v>39052</c:v>
                </c:pt>
                <c:pt idx="600">
                  <c:v>39083</c:v>
                </c:pt>
                <c:pt idx="601">
                  <c:v>39114</c:v>
                </c:pt>
                <c:pt idx="602">
                  <c:v>39142</c:v>
                </c:pt>
                <c:pt idx="603">
                  <c:v>39173</c:v>
                </c:pt>
                <c:pt idx="604">
                  <c:v>39203</c:v>
                </c:pt>
                <c:pt idx="605">
                  <c:v>39234</c:v>
                </c:pt>
                <c:pt idx="606">
                  <c:v>39264</c:v>
                </c:pt>
                <c:pt idx="607">
                  <c:v>39295</c:v>
                </c:pt>
                <c:pt idx="608">
                  <c:v>39326</c:v>
                </c:pt>
                <c:pt idx="609">
                  <c:v>39356</c:v>
                </c:pt>
                <c:pt idx="610">
                  <c:v>39387</c:v>
                </c:pt>
                <c:pt idx="611">
                  <c:v>39417</c:v>
                </c:pt>
                <c:pt idx="612">
                  <c:v>39448</c:v>
                </c:pt>
                <c:pt idx="613">
                  <c:v>39479</c:v>
                </c:pt>
                <c:pt idx="614">
                  <c:v>39508</c:v>
                </c:pt>
                <c:pt idx="615">
                  <c:v>39539</c:v>
                </c:pt>
                <c:pt idx="616">
                  <c:v>39569</c:v>
                </c:pt>
                <c:pt idx="617">
                  <c:v>39600</c:v>
                </c:pt>
                <c:pt idx="618">
                  <c:v>39630</c:v>
                </c:pt>
                <c:pt idx="619">
                  <c:v>39661</c:v>
                </c:pt>
                <c:pt idx="620">
                  <c:v>39692</c:v>
                </c:pt>
                <c:pt idx="621">
                  <c:v>39722</c:v>
                </c:pt>
                <c:pt idx="622">
                  <c:v>39753</c:v>
                </c:pt>
                <c:pt idx="623">
                  <c:v>39783</c:v>
                </c:pt>
                <c:pt idx="624">
                  <c:v>39814</c:v>
                </c:pt>
                <c:pt idx="625">
                  <c:v>39845</c:v>
                </c:pt>
                <c:pt idx="626">
                  <c:v>39873</c:v>
                </c:pt>
                <c:pt idx="627">
                  <c:v>39904</c:v>
                </c:pt>
                <c:pt idx="628">
                  <c:v>39934</c:v>
                </c:pt>
                <c:pt idx="629">
                  <c:v>39965</c:v>
                </c:pt>
                <c:pt idx="630">
                  <c:v>39995</c:v>
                </c:pt>
                <c:pt idx="631">
                  <c:v>40026</c:v>
                </c:pt>
                <c:pt idx="632">
                  <c:v>40057</c:v>
                </c:pt>
                <c:pt idx="633">
                  <c:v>40087</c:v>
                </c:pt>
                <c:pt idx="634">
                  <c:v>40118</c:v>
                </c:pt>
                <c:pt idx="635">
                  <c:v>40148</c:v>
                </c:pt>
                <c:pt idx="636">
                  <c:v>40179</c:v>
                </c:pt>
                <c:pt idx="637">
                  <c:v>40210</c:v>
                </c:pt>
                <c:pt idx="638">
                  <c:v>40238</c:v>
                </c:pt>
                <c:pt idx="639">
                  <c:v>40269</c:v>
                </c:pt>
                <c:pt idx="640">
                  <c:v>40299</c:v>
                </c:pt>
                <c:pt idx="641">
                  <c:v>40330</c:v>
                </c:pt>
                <c:pt idx="642">
                  <c:v>40360</c:v>
                </c:pt>
                <c:pt idx="643">
                  <c:v>40391</c:v>
                </c:pt>
                <c:pt idx="644">
                  <c:v>40422</c:v>
                </c:pt>
                <c:pt idx="645">
                  <c:v>40452</c:v>
                </c:pt>
                <c:pt idx="646">
                  <c:v>40483</c:v>
                </c:pt>
                <c:pt idx="647">
                  <c:v>40513</c:v>
                </c:pt>
                <c:pt idx="648">
                  <c:v>40544</c:v>
                </c:pt>
                <c:pt idx="649">
                  <c:v>40575</c:v>
                </c:pt>
                <c:pt idx="650">
                  <c:v>40603</c:v>
                </c:pt>
                <c:pt idx="651">
                  <c:v>40634</c:v>
                </c:pt>
                <c:pt idx="652">
                  <c:v>40664</c:v>
                </c:pt>
                <c:pt idx="653">
                  <c:v>40695</c:v>
                </c:pt>
                <c:pt idx="654">
                  <c:v>40725</c:v>
                </c:pt>
                <c:pt idx="655">
                  <c:v>40756</c:v>
                </c:pt>
                <c:pt idx="656">
                  <c:v>40787</c:v>
                </c:pt>
                <c:pt idx="657">
                  <c:v>40817</c:v>
                </c:pt>
                <c:pt idx="658">
                  <c:v>40848</c:v>
                </c:pt>
                <c:pt idx="659">
                  <c:v>40878</c:v>
                </c:pt>
                <c:pt idx="660">
                  <c:v>40909</c:v>
                </c:pt>
                <c:pt idx="661">
                  <c:v>40940</c:v>
                </c:pt>
                <c:pt idx="662">
                  <c:v>40969</c:v>
                </c:pt>
                <c:pt idx="663">
                  <c:v>41000</c:v>
                </c:pt>
                <c:pt idx="664">
                  <c:v>41030</c:v>
                </c:pt>
                <c:pt idx="665">
                  <c:v>41061</c:v>
                </c:pt>
                <c:pt idx="666">
                  <c:v>41091</c:v>
                </c:pt>
                <c:pt idx="667">
                  <c:v>41122</c:v>
                </c:pt>
                <c:pt idx="668">
                  <c:v>41153</c:v>
                </c:pt>
                <c:pt idx="669">
                  <c:v>41183</c:v>
                </c:pt>
                <c:pt idx="670">
                  <c:v>41214</c:v>
                </c:pt>
                <c:pt idx="671">
                  <c:v>41244</c:v>
                </c:pt>
                <c:pt idx="672">
                  <c:v>41275</c:v>
                </c:pt>
                <c:pt idx="673">
                  <c:v>41306</c:v>
                </c:pt>
                <c:pt idx="674">
                  <c:v>41334</c:v>
                </c:pt>
                <c:pt idx="675">
                  <c:v>41365</c:v>
                </c:pt>
                <c:pt idx="676">
                  <c:v>41395</c:v>
                </c:pt>
                <c:pt idx="677">
                  <c:v>41426</c:v>
                </c:pt>
                <c:pt idx="678">
                  <c:v>41456</c:v>
                </c:pt>
                <c:pt idx="679">
                  <c:v>41487</c:v>
                </c:pt>
                <c:pt idx="680">
                  <c:v>41518</c:v>
                </c:pt>
                <c:pt idx="681">
                  <c:v>41548</c:v>
                </c:pt>
                <c:pt idx="682">
                  <c:v>41579</c:v>
                </c:pt>
                <c:pt idx="683">
                  <c:v>41609</c:v>
                </c:pt>
                <c:pt idx="684">
                  <c:v>41640</c:v>
                </c:pt>
                <c:pt idx="685">
                  <c:v>41671</c:v>
                </c:pt>
                <c:pt idx="686">
                  <c:v>41699</c:v>
                </c:pt>
                <c:pt idx="687">
                  <c:v>41730</c:v>
                </c:pt>
                <c:pt idx="688">
                  <c:v>41760</c:v>
                </c:pt>
                <c:pt idx="689">
                  <c:v>41791</c:v>
                </c:pt>
                <c:pt idx="690">
                  <c:v>41821</c:v>
                </c:pt>
                <c:pt idx="691">
                  <c:v>41852</c:v>
                </c:pt>
                <c:pt idx="692">
                  <c:v>41883</c:v>
                </c:pt>
                <c:pt idx="693">
                  <c:v>41913</c:v>
                </c:pt>
                <c:pt idx="694">
                  <c:v>41944</c:v>
                </c:pt>
                <c:pt idx="695">
                  <c:v>41974</c:v>
                </c:pt>
                <c:pt idx="696">
                  <c:v>42005</c:v>
                </c:pt>
                <c:pt idx="697">
                  <c:v>42036</c:v>
                </c:pt>
                <c:pt idx="698">
                  <c:v>42064</c:v>
                </c:pt>
                <c:pt idx="699">
                  <c:v>42095</c:v>
                </c:pt>
                <c:pt idx="700">
                  <c:v>42125</c:v>
                </c:pt>
                <c:pt idx="701">
                  <c:v>42156</c:v>
                </c:pt>
                <c:pt idx="702">
                  <c:v>42186</c:v>
                </c:pt>
                <c:pt idx="703">
                  <c:v>42217</c:v>
                </c:pt>
                <c:pt idx="704">
                  <c:v>42248</c:v>
                </c:pt>
                <c:pt idx="705">
                  <c:v>42278</c:v>
                </c:pt>
                <c:pt idx="706">
                  <c:v>42309</c:v>
                </c:pt>
                <c:pt idx="707">
                  <c:v>42339</c:v>
                </c:pt>
                <c:pt idx="708">
                  <c:v>42370</c:v>
                </c:pt>
                <c:pt idx="709">
                  <c:v>42401</c:v>
                </c:pt>
                <c:pt idx="710">
                  <c:v>42430</c:v>
                </c:pt>
                <c:pt idx="711">
                  <c:v>42461</c:v>
                </c:pt>
                <c:pt idx="712">
                  <c:v>42491</c:v>
                </c:pt>
                <c:pt idx="713">
                  <c:v>42522</c:v>
                </c:pt>
                <c:pt idx="714">
                  <c:v>42552</c:v>
                </c:pt>
                <c:pt idx="715">
                  <c:v>42583</c:v>
                </c:pt>
                <c:pt idx="716">
                  <c:v>42614</c:v>
                </c:pt>
                <c:pt idx="717">
                  <c:v>42644</c:v>
                </c:pt>
                <c:pt idx="718">
                  <c:v>42675</c:v>
                </c:pt>
                <c:pt idx="719">
                  <c:v>42705</c:v>
                </c:pt>
                <c:pt idx="720">
                  <c:v>42736</c:v>
                </c:pt>
                <c:pt idx="721">
                  <c:v>42767</c:v>
                </c:pt>
                <c:pt idx="722">
                  <c:v>42795</c:v>
                </c:pt>
                <c:pt idx="723">
                  <c:v>42826</c:v>
                </c:pt>
                <c:pt idx="724">
                  <c:v>42856</c:v>
                </c:pt>
                <c:pt idx="725">
                  <c:v>42887</c:v>
                </c:pt>
                <c:pt idx="726">
                  <c:v>42917</c:v>
                </c:pt>
                <c:pt idx="727">
                  <c:v>42948</c:v>
                </c:pt>
                <c:pt idx="728">
                  <c:v>42979</c:v>
                </c:pt>
                <c:pt idx="729">
                  <c:v>43009</c:v>
                </c:pt>
                <c:pt idx="730">
                  <c:v>43040</c:v>
                </c:pt>
                <c:pt idx="731">
                  <c:v>43070</c:v>
                </c:pt>
                <c:pt idx="732">
                  <c:v>43101</c:v>
                </c:pt>
                <c:pt idx="733">
                  <c:v>43132</c:v>
                </c:pt>
                <c:pt idx="734">
                  <c:v>43160</c:v>
                </c:pt>
                <c:pt idx="735">
                  <c:v>43191</c:v>
                </c:pt>
                <c:pt idx="736">
                  <c:v>43221</c:v>
                </c:pt>
                <c:pt idx="737">
                  <c:v>43252</c:v>
                </c:pt>
                <c:pt idx="738">
                  <c:v>43282</c:v>
                </c:pt>
                <c:pt idx="739">
                  <c:v>43313</c:v>
                </c:pt>
                <c:pt idx="740">
                  <c:v>43344</c:v>
                </c:pt>
                <c:pt idx="741">
                  <c:v>43374</c:v>
                </c:pt>
                <c:pt idx="742">
                  <c:v>43405</c:v>
                </c:pt>
                <c:pt idx="743">
                  <c:v>43435</c:v>
                </c:pt>
                <c:pt idx="744">
                  <c:v>43466</c:v>
                </c:pt>
                <c:pt idx="745">
                  <c:v>43497</c:v>
                </c:pt>
                <c:pt idx="746">
                  <c:v>43525</c:v>
                </c:pt>
                <c:pt idx="747">
                  <c:v>43556</c:v>
                </c:pt>
                <c:pt idx="748">
                  <c:v>43586</c:v>
                </c:pt>
                <c:pt idx="749">
                  <c:v>43617</c:v>
                </c:pt>
                <c:pt idx="750">
                  <c:v>43647</c:v>
                </c:pt>
                <c:pt idx="751">
                  <c:v>43678</c:v>
                </c:pt>
                <c:pt idx="752">
                  <c:v>43709</c:v>
                </c:pt>
                <c:pt idx="753">
                  <c:v>43739</c:v>
                </c:pt>
                <c:pt idx="754">
                  <c:v>43770</c:v>
                </c:pt>
                <c:pt idx="755">
                  <c:v>43800</c:v>
                </c:pt>
                <c:pt idx="756">
                  <c:v>43831</c:v>
                </c:pt>
                <c:pt idx="757">
                  <c:v>43862</c:v>
                </c:pt>
                <c:pt idx="758">
                  <c:v>43891</c:v>
                </c:pt>
                <c:pt idx="759">
                  <c:v>43922</c:v>
                </c:pt>
                <c:pt idx="760">
                  <c:v>43952</c:v>
                </c:pt>
                <c:pt idx="761">
                  <c:v>43983</c:v>
                </c:pt>
                <c:pt idx="762">
                  <c:v>44013</c:v>
                </c:pt>
                <c:pt idx="763">
                  <c:v>44044</c:v>
                </c:pt>
                <c:pt idx="764">
                  <c:v>44075</c:v>
                </c:pt>
                <c:pt idx="765">
                  <c:v>44105</c:v>
                </c:pt>
                <c:pt idx="766">
                  <c:v>44136</c:v>
                </c:pt>
                <c:pt idx="767">
                  <c:v>44166</c:v>
                </c:pt>
                <c:pt idx="768">
                  <c:v>44197</c:v>
                </c:pt>
                <c:pt idx="769">
                  <c:v>44228</c:v>
                </c:pt>
                <c:pt idx="770">
                  <c:v>44256</c:v>
                </c:pt>
                <c:pt idx="771">
                  <c:v>44287</c:v>
                </c:pt>
                <c:pt idx="772">
                  <c:v>44317</c:v>
                </c:pt>
                <c:pt idx="773">
                  <c:v>44348</c:v>
                </c:pt>
                <c:pt idx="774">
                  <c:v>44378</c:v>
                </c:pt>
                <c:pt idx="775">
                  <c:v>44409</c:v>
                </c:pt>
                <c:pt idx="776">
                  <c:v>44440</c:v>
                </c:pt>
                <c:pt idx="777">
                  <c:v>44470</c:v>
                </c:pt>
                <c:pt idx="778">
                  <c:v>44501</c:v>
                </c:pt>
                <c:pt idx="779">
                  <c:v>44531</c:v>
                </c:pt>
                <c:pt idx="780">
                  <c:v>44562</c:v>
                </c:pt>
                <c:pt idx="781">
                  <c:v>44593</c:v>
                </c:pt>
                <c:pt idx="782">
                  <c:v>44621</c:v>
                </c:pt>
                <c:pt idx="783">
                  <c:v>44652</c:v>
                </c:pt>
                <c:pt idx="784">
                  <c:v>44682</c:v>
                </c:pt>
                <c:pt idx="785">
                  <c:v>44713</c:v>
                </c:pt>
                <c:pt idx="786">
                  <c:v>44743</c:v>
                </c:pt>
                <c:pt idx="787">
                  <c:v>44774</c:v>
                </c:pt>
                <c:pt idx="788">
                  <c:v>44805</c:v>
                </c:pt>
                <c:pt idx="789">
                  <c:v>44835</c:v>
                </c:pt>
                <c:pt idx="790">
                  <c:v>44866</c:v>
                </c:pt>
              </c:numCache>
            </c:numRef>
          </c:cat>
          <c:val>
            <c:numRef>
              <c:f>'PPI All'!$I$3:$I$793</c:f>
              <c:numCache>
                <c:formatCode>#,##0.0_);\(#,##0.0\)</c:formatCode>
                <c:ptCount val="791"/>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pt idx="232">
                  <c:v>#N/A</c:v>
                </c:pt>
                <c:pt idx="233">
                  <c:v>#N/A</c:v>
                </c:pt>
                <c:pt idx="234">
                  <c:v>#N/A</c:v>
                </c:pt>
                <c:pt idx="235">
                  <c:v>#N/A</c:v>
                </c:pt>
                <c:pt idx="236">
                  <c:v>#N/A</c:v>
                </c:pt>
                <c:pt idx="237">
                  <c:v>#N/A</c:v>
                </c:pt>
                <c:pt idx="238">
                  <c:v>#N/A</c:v>
                </c:pt>
                <c:pt idx="239">
                  <c:v>#N/A</c:v>
                </c:pt>
                <c:pt idx="240">
                  <c:v>#N/A</c:v>
                </c:pt>
                <c:pt idx="241">
                  <c:v>#N/A</c:v>
                </c:pt>
                <c:pt idx="242">
                  <c:v>#N/A</c:v>
                </c:pt>
                <c:pt idx="243">
                  <c:v>#N/A</c:v>
                </c:pt>
                <c:pt idx="244">
                  <c:v>#N/A</c:v>
                </c:pt>
                <c:pt idx="245">
                  <c:v>#N/A</c:v>
                </c:pt>
                <c:pt idx="246">
                  <c:v>#N/A</c:v>
                </c:pt>
                <c:pt idx="247">
                  <c:v>#N/A</c:v>
                </c:pt>
                <c:pt idx="248">
                  <c:v>#N/A</c:v>
                </c:pt>
                <c:pt idx="249">
                  <c:v>#N/A</c:v>
                </c:pt>
                <c:pt idx="250">
                  <c:v>#N/A</c:v>
                </c:pt>
                <c:pt idx="251">
                  <c:v>#N/A</c:v>
                </c:pt>
                <c:pt idx="252">
                  <c:v>#N/A</c:v>
                </c:pt>
                <c:pt idx="253">
                  <c:v>#N/A</c:v>
                </c:pt>
                <c:pt idx="254">
                  <c:v>#N/A</c:v>
                </c:pt>
                <c:pt idx="255">
                  <c:v>#N/A</c:v>
                </c:pt>
                <c:pt idx="256">
                  <c:v>#N/A</c:v>
                </c:pt>
                <c:pt idx="257">
                  <c:v>#N/A</c:v>
                </c:pt>
                <c:pt idx="258">
                  <c:v>#N/A</c:v>
                </c:pt>
                <c:pt idx="259">
                  <c:v>#N/A</c:v>
                </c:pt>
                <c:pt idx="260">
                  <c:v>#N/A</c:v>
                </c:pt>
                <c:pt idx="261">
                  <c:v>#N/A</c:v>
                </c:pt>
                <c:pt idx="262">
                  <c:v>#N/A</c:v>
                </c:pt>
                <c:pt idx="263">
                  <c:v>#N/A</c:v>
                </c:pt>
                <c:pt idx="264">
                  <c:v>#N/A</c:v>
                </c:pt>
                <c:pt idx="265">
                  <c:v>#N/A</c:v>
                </c:pt>
                <c:pt idx="266">
                  <c:v>#N/A</c:v>
                </c:pt>
                <c:pt idx="267">
                  <c:v>#N/A</c:v>
                </c:pt>
                <c:pt idx="268">
                  <c:v>#N/A</c:v>
                </c:pt>
                <c:pt idx="269">
                  <c:v>#N/A</c:v>
                </c:pt>
                <c:pt idx="270">
                  <c:v>#N/A</c:v>
                </c:pt>
                <c:pt idx="271">
                  <c:v>#N/A</c:v>
                </c:pt>
                <c:pt idx="272">
                  <c:v>#N/A</c:v>
                </c:pt>
                <c:pt idx="273">
                  <c:v>#N/A</c:v>
                </c:pt>
                <c:pt idx="274">
                  <c:v>#N/A</c:v>
                </c:pt>
                <c:pt idx="275">
                  <c:v>#N/A</c:v>
                </c:pt>
                <c:pt idx="276">
                  <c:v>#N/A</c:v>
                </c:pt>
                <c:pt idx="277">
                  <c:v>#N/A</c:v>
                </c:pt>
                <c:pt idx="278">
                  <c:v>#N/A</c:v>
                </c:pt>
                <c:pt idx="279">
                  <c:v>#N/A</c:v>
                </c:pt>
                <c:pt idx="280">
                  <c:v>#N/A</c:v>
                </c:pt>
                <c:pt idx="281">
                  <c:v>#N/A</c:v>
                </c:pt>
                <c:pt idx="282">
                  <c:v>#N/A</c:v>
                </c:pt>
                <c:pt idx="283">
                  <c:v>#N/A</c:v>
                </c:pt>
                <c:pt idx="284">
                  <c:v>#N/A</c:v>
                </c:pt>
                <c:pt idx="285">
                  <c:v>#N/A</c:v>
                </c:pt>
                <c:pt idx="286">
                  <c:v>#N/A</c:v>
                </c:pt>
                <c:pt idx="287">
                  <c:v>#N/A</c:v>
                </c:pt>
                <c:pt idx="288">
                  <c:v>#N/A</c:v>
                </c:pt>
                <c:pt idx="289">
                  <c:v>#N/A</c:v>
                </c:pt>
                <c:pt idx="290">
                  <c:v>#N/A</c:v>
                </c:pt>
                <c:pt idx="291">
                  <c:v>#N/A</c:v>
                </c:pt>
                <c:pt idx="292">
                  <c:v>#N/A</c:v>
                </c:pt>
                <c:pt idx="293">
                  <c:v>#N/A</c:v>
                </c:pt>
                <c:pt idx="294">
                  <c:v>#N/A</c:v>
                </c:pt>
                <c:pt idx="295">
                  <c:v>#N/A</c:v>
                </c:pt>
                <c:pt idx="296">
                  <c:v>#N/A</c:v>
                </c:pt>
                <c:pt idx="297">
                  <c:v>#N/A</c:v>
                </c:pt>
                <c:pt idx="298">
                  <c:v>#N/A</c:v>
                </c:pt>
                <c:pt idx="299">
                  <c:v>#N/A</c:v>
                </c:pt>
                <c:pt idx="300">
                  <c:v>#N/A</c:v>
                </c:pt>
                <c:pt idx="301">
                  <c:v>#N/A</c:v>
                </c:pt>
                <c:pt idx="302">
                  <c:v>#N/A</c:v>
                </c:pt>
                <c:pt idx="303">
                  <c:v>#N/A</c:v>
                </c:pt>
                <c:pt idx="304">
                  <c:v>#N/A</c:v>
                </c:pt>
                <c:pt idx="305">
                  <c:v>#N/A</c:v>
                </c:pt>
                <c:pt idx="306">
                  <c:v>#N/A</c:v>
                </c:pt>
                <c:pt idx="307">
                  <c:v>#N/A</c:v>
                </c:pt>
                <c:pt idx="308">
                  <c:v>#N/A</c:v>
                </c:pt>
                <c:pt idx="309">
                  <c:v>#N/A</c:v>
                </c:pt>
                <c:pt idx="310">
                  <c:v>#N/A</c:v>
                </c:pt>
                <c:pt idx="311">
                  <c:v>#N/A</c:v>
                </c:pt>
                <c:pt idx="312">
                  <c:v>#N/A</c:v>
                </c:pt>
                <c:pt idx="313">
                  <c:v>#N/A</c:v>
                </c:pt>
                <c:pt idx="314">
                  <c:v>#N/A</c:v>
                </c:pt>
                <c:pt idx="315">
                  <c:v>#N/A</c:v>
                </c:pt>
                <c:pt idx="316">
                  <c:v>#N/A</c:v>
                </c:pt>
                <c:pt idx="317">
                  <c:v>#N/A</c:v>
                </c:pt>
                <c:pt idx="318">
                  <c:v>#N/A</c:v>
                </c:pt>
                <c:pt idx="319">
                  <c:v>#N/A</c:v>
                </c:pt>
                <c:pt idx="320">
                  <c:v>#N/A</c:v>
                </c:pt>
                <c:pt idx="321">
                  <c:v>#N/A</c:v>
                </c:pt>
                <c:pt idx="322">
                  <c:v>#N/A</c:v>
                </c:pt>
                <c:pt idx="323">
                  <c:v>#N/A</c:v>
                </c:pt>
                <c:pt idx="324">
                  <c:v>#N/A</c:v>
                </c:pt>
                <c:pt idx="325">
                  <c:v>#N/A</c:v>
                </c:pt>
                <c:pt idx="326">
                  <c:v>#N/A</c:v>
                </c:pt>
                <c:pt idx="327">
                  <c:v>#N/A</c:v>
                </c:pt>
                <c:pt idx="328">
                  <c:v>#N/A</c:v>
                </c:pt>
                <c:pt idx="329">
                  <c:v>#N/A</c:v>
                </c:pt>
                <c:pt idx="330">
                  <c:v>#N/A</c:v>
                </c:pt>
                <c:pt idx="331">
                  <c:v>#N/A</c:v>
                </c:pt>
                <c:pt idx="332">
                  <c:v>#N/A</c:v>
                </c:pt>
                <c:pt idx="333">
                  <c:v>#N/A</c:v>
                </c:pt>
                <c:pt idx="334">
                  <c:v>#N/A</c:v>
                </c:pt>
                <c:pt idx="335">
                  <c:v>#N/A</c:v>
                </c:pt>
                <c:pt idx="336">
                  <c:v>#N/A</c:v>
                </c:pt>
                <c:pt idx="337">
                  <c:v>#N/A</c:v>
                </c:pt>
                <c:pt idx="338">
                  <c:v>#N/A</c:v>
                </c:pt>
                <c:pt idx="339">
                  <c:v>#N/A</c:v>
                </c:pt>
                <c:pt idx="340">
                  <c:v>#N/A</c:v>
                </c:pt>
                <c:pt idx="341">
                  <c:v>#N/A</c:v>
                </c:pt>
                <c:pt idx="342">
                  <c:v>#N/A</c:v>
                </c:pt>
                <c:pt idx="343">
                  <c:v>#N/A</c:v>
                </c:pt>
                <c:pt idx="344">
                  <c:v>#N/A</c:v>
                </c:pt>
                <c:pt idx="345">
                  <c:v>#N/A</c:v>
                </c:pt>
                <c:pt idx="346">
                  <c:v>#N/A</c:v>
                </c:pt>
                <c:pt idx="347">
                  <c:v>#N/A</c:v>
                </c:pt>
                <c:pt idx="348">
                  <c:v>#N/A</c:v>
                </c:pt>
                <c:pt idx="349">
                  <c:v>#N/A</c:v>
                </c:pt>
                <c:pt idx="350">
                  <c:v>#N/A</c:v>
                </c:pt>
                <c:pt idx="351">
                  <c:v>#N/A</c:v>
                </c:pt>
                <c:pt idx="352">
                  <c:v>#N/A</c:v>
                </c:pt>
                <c:pt idx="353">
                  <c:v>#N/A</c:v>
                </c:pt>
                <c:pt idx="354">
                  <c:v>#N/A</c:v>
                </c:pt>
                <c:pt idx="355">
                  <c:v>#N/A</c:v>
                </c:pt>
                <c:pt idx="356">
                  <c:v>#N/A</c:v>
                </c:pt>
                <c:pt idx="357">
                  <c:v>#N/A</c:v>
                </c:pt>
                <c:pt idx="358">
                  <c:v>#N/A</c:v>
                </c:pt>
                <c:pt idx="359">
                  <c:v>#N/A</c:v>
                </c:pt>
                <c:pt idx="360">
                  <c:v>#N/A</c:v>
                </c:pt>
                <c:pt idx="361">
                  <c:v>#N/A</c:v>
                </c:pt>
                <c:pt idx="362">
                  <c:v>#N/A</c:v>
                </c:pt>
                <c:pt idx="363">
                  <c:v>#N/A</c:v>
                </c:pt>
                <c:pt idx="364">
                  <c:v>#N/A</c:v>
                </c:pt>
                <c:pt idx="365">
                  <c:v>#N/A</c:v>
                </c:pt>
                <c:pt idx="366">
                  <c:v>#N/A</c:v>
                </c:pt>
                <c:pt idx="367">
                  <c:v>#N/A</c:v>
                </c:pt>
                <c:pt idx="368">
                  <c:v>#N/A</c:v>
                </c:pt>
                <c:pt idx="369">
                  <c:v>#N/A</c:v>
                </c:pt>
                <c:pt idx="370">
                  <c:v>#N/A</c:v>
                </c:pt>
                <c:pt idx="371">
                  <c:v>#N/A</c:v>
                </c:pt>
                <c:pt idx="372">
                  <c:v>#N/A</c:v>
                </c:pt>
                <c:pt idx="373">
                  <c:v>#N/A</c:v>
                </c:pt>
                <c:pt idx="374">
                  <c:v>#N/A</c:v>
                </c:pt>
                <c:pt idx="375">
                  <c:v>#N/A</c:v>
                </c:pt>
                <c:pt idx="376">
                  <c:v>#N/A</c:v>
                </c:pt>
                <c:pt idx="377">
                  <c:v>#N/A</c:v>
                </c:pt>
                <c:pt idx="378">
                  <c:v>#N/A</c:v>
                </c:pt>
                <c:pt idx="379">
                  <c:v>#N/A</c:v>
                </c:pt>
                <c:pt idx="380">
                  <c:v>#N/A</c:v>
                </c:pt>
                <c:pt idx="381">
                  <c:v>#N/A</c:v>
                </c:pt>
                <c:pt idx="382">
                  <c:v>#N/A</c:v>
                </c:pt>
                <c:pt idx="383">
                  <c:v>#N/A</c:v>
                </c:pt>
                <c:pt idx="384">
                  <c:v>#N/A</c:v>
                </c:pt>
                <c:pt idx="385">
                  <c:v>#N/A</c:v>
                </c:pt>
                <c:pt idx="386">
                  <c:v>#N/A</c:v>
                </c:pt>
                <c:pt idx="387">
                  <c:v>#N/A</c:v>
                </c:pt>
                <c:pt idx="388">
                  <c:v>#N/A</c:v>
                </c:pt>
                <c:pt idx="389">
                  <c:v>#N/A</c:v>
                </c:pt>
                <c:pt idx="390">
                  <c:v>#N/A</c:v>
                </c:pt>
                <c:pt idx="391">
                  <c:v>#N/A</c:v>
                </c:pt>
                <c:pt idx="392">
                  <c:v>#N/A</c:v>
                </c:pt>
                <c:pt idx="393">
                  <c:v>#N/A</c:v>
                </c:pt>
                <c:pt idx="394">
                  <c:v>#N/A</c:v>
                </c:pt>
                <c:pt idx="395">
                  <c:v>#N/A</c:v>
                </c:pt>
                <c:pt idx="396">
                  <c:v>#N/A</c:v>
                </c:pt>
                <c:pt idx="397">
                  <c:v>#N/A</c:v>
                </c:pt>
                <c:pt idx="398">
                  <c:v>#N/A</c:v>
                </c:pt>
                <c:pt idx="399">
                  <c:v>#N/A</c:v>
                </c:pt>
                <c:pt idx="400">
                  <c:v>#N/A</c:v>
                </c:pt>
                <c:pt idx="401">
                  <c:v>#N/A</c:v>
                </c:pt>
                <c:pt idx="402">
                  <c:v>#N/A</c:v>
                </c:pt>
                <c:pt idx="403">
                  <c:v>#N/A</c:v>
                </c:pt>
                <c:pt idx="404">
                  <c:v>#N/A</c:v>
                </c:pt>
                <c:pt idx="405">
                  <c:v>#N/A</c:v>
                </c:pt>
                <c:pt idx="406">
                  <c:v>#N/A</c:v>
                </c:pt>
                <c:pt idx="407">
                  <c:v>#N/A</c:v>
                </c:pt>
                <c:pt idx="408">
                  <c:v>#N/A</c:v>
                </c:pt>
                <c:pt idx="409">
                  <c:v>#N/A</c:v>
                </c:pt>
                <c:pt idx="410">
                  <c:v>#N/A</c:v>
                </c:pt>
                <c:pt idx="411">
                  <c:v>#N/A</c:v>
                </c:pt>
                <c:pt idx="412">
                  <c:v>#N/A</c:v>
                </c:pt>
                <c:pt idx="413">
                  <c:v>#N/A</c:v>
                </c:pt>
                <c:pt idx="414">
                  <c:v>#N/A</c:v>
                </c:pt>
                <c:pt idx="415">
                  <c:v>#N/A</c:v>
                </c:pt>
                <c:pt idx="416">
                  <c:v>#N/A</c:v>
                </c:pt>
                <c:pt idx="417">
                  <c:v>#N/A</c:v>
                </c:pt>
                <c:pt idx="418">
                  <c:v>#N/A</c:v>
                </c:pt>
                <c:pt idx="419">
                  <c:v>#N/A</c:v>
                </c:pt>
                <c:pt idx="420">
                  <c:v>#N/A</c:v>
                </c:pt>
                <c:pt idx="421">
                  <c:v>#N/A</c:v>
                </c:pt>
                <c:pt idx="422">
                  <c:v>#N/A</c:v>
                </c:pt>
                <c:pt idx="423">
                  <c:v>#N/A</c:v>
                </c:pt>
                <c:pt idx="424">
                  <c:v>#N/A</c:v>
                </c:pt>
                <c:pt idx="425">
                  <c:v>#N/A</c:v>
                </c:pt>
                <c:pt idx="426">
                  <c:v>#N/A</c:v>
                </c:pt>
                <c:pt idx="427">
                  <c:v>#N/A</c:v>
                </c:pt>
                <c:pt idx="428">
                  <c:v>#N/A</c:v>
                </c:pt>
                <c:pt idx="429">
                  <c:v>#N/A</c:v>
                </c:pt>
                <c:pt idx="430">
                  <c:v>#N/A</c:v>
                </c:pt>
                <c:pt idx="431">
                  <c:v>#N/A</c:v>
                </c:pt>
                <c:pt idx="432">
                  <c:v>#N/A</c:v>
                </c:pt>
                <c:pt idx="433">
                  <c:v>#N/A</c:v>
                </c:pt>
                <c:pt idx="434">
                  <c:v>#N/A</c:v>
                </c:pt>
                <c:pt idx="435">
                  <c:v>#N/A</c:v>
                </c:pt>
                <c:pt idx="436">
                  <c:v>#N/A</c:v>
                </c:pt>
                <c:pt idx="437">
                  <c:v>#N/A</c:v>
                </c:pt>
                <c:pt idx="438">
                  <c:v>#N/A</c:v>
                </c:pt>
                <c:pt idx="439">
                  <c:v>#N/A</c:v>
                </c:pt>
                <c:pt idx="440">
                  <c:v>#N/A</c:v>
                </c:pt>
                <c:pt idx="441">
                  <c:v>#N/A</c:v>
                </c:pt>
                <c:pt idx="442">
                  <c:v>#N/A</c:v>
                </c:pt>
                <c:pt idx="443">
                  <c:v>#N/A</c:v>
                </c:pt>
                <c:pt idx="444">
                  <c:v>#N/A</c:v>
                </c:pt>
                <c:pt idx="445">
                  <c:v>#N/A</c:v>
                </c:pt>
                <c:pt idx="446">
                  <c:v>#N/A</c:v>
                </c:pt>
                <c:pt idx="447">
                  <c:v>#N/A</c:v>
                </c:pt>
                <c:pt idx="448">
                  <c:v>#N/A</c:v>
                </c:pt>
                <c:pt idx="449">
                  <c:v>#N/A</c:v>
                </c:pt>
                <c:pt idx="450">
                  <c:v>#N/A</c:v>
                </c:pt>
                <c:pt idx="451">
                  <c:v>#N/A</c:v>
                </c:pt>
                <c:pt idx="452">
                  <c:v>#N/A</c:v>
                </c:pt>
                <c:pt idx="453">
                  <c:v>#N/A</c:v>
                </c:pt>
                <c:pt idx="454">
                  <c:v>#N/A</c:v>
                </c:pt>
                <c:pt idx="455">
                  <c:v>#N/A</c:v>
                </c:pt>
                <c:pt idx="456">
                  <c:v>#N/A</c:v>
                </c:pt>
                <c:pt idx="457">
                  <c:v>#N/A</c:v>
                </c:pt>
                <c:pt idx="458">
                  <c:v>#N/A</c:v>
                </c:pt>
                <c:pt idx="459">
                  <c:v>#N/A</c:v>
                </c:pt>
                <c:pt idx="460">
                  <c:v>#N/A</c:v>
                </c:pt>
                <c:pt idx="461">
                  <c:v>#N/A</c:v>
                </c:pt>
                <c:pt idx="462">
                  <c:v>#N/A</c:v>
                </c:pt>
                <c:pt idx="463">
                  <c:v>#N/A</c:v>
                </c:pt>
                <c:pt idx="464">
                  <c:v>#N/A</c:v>
                </c:pt>
                <c:pt idx="465">
                  <c:v>#N/A</c:v>
                </c:pt>
                <c:pt idx="466">
                  <c:v>#N/A</c:v>
                </c:pt>
                <c:pt idx="467">
                  <c:v>#N/A</c:v>
                </c:pt>
                <c:pt idx="468">
                  <c:v>0.76335877862596657</c:v>
                </c:pt>
                <c:pt idx="469">
                  <c:v>0.6345177664974555</c:v>
                </c:pt>
                <c:pt idx="470">
                  <c:v>0.50761421319798217</c:v>
                </c:pt>
                <c:pt idx="471">
                  <c:v>0.12674271229402567</c:v>
                </c:pt>
                <c:pt idx="472">
                  <c:v>-0.25284450063209896</c:v>
                </c:pt>
                <c:pt idx="473">
                  <c:v>-0.37926675094815954</c:v>
                </c:pt>
                <c:pt idx="474">
                  <c:v>-0.63051702395964249</c:v>
                </c:pt>
                <c:pt idx="475">
                  <c:v>-0.75566750629724178</c:v>
                </c:pt>
                <c:pt idx="476">
                  <c:v>-0.88161209068010615</c:v>
                </c:pt>
                <c:pt idx="477">
                  <c:v>-1.0088272383354302</c:v>
                </c:pt>
                <c:pt idx="478">
                  <c:v>-1.0088272383354302</c:v>
                </c:pt>
                <c:pt idx="479">
                  <c:v>-0.88495575221237965</c:v>
                </c:pt>
                <c:pt idx="480">
                  <c:v>-0.88383838383838675</c:v>
                </c:pt>
                <c:pt idx="481">
                  <c:v>-1.0088272383354302</c:v>
                </c:pt>
                <c:pt idx="482">
                  <c:v>-1.0101010101010055</c:v>
                </c:pt>
                <c:pt idx="483">
                  <c:v>-0.63291139240506666</c:v>
                </c:pt>
                <c:pt idx="484">
                  <c:v>-0.5069708491761804</c:v>
                </c:pt>
                <c:pt idx="485">
                  <c:v>-0.38071065989847552</c:v>
                </c:pt>
                <c:pt idx="486">
                  <c:v>-0.25380710659899108</c:v>
                </c:pt>
                <c:pt idx="487">
                  <c:v>-0.12690355329948444</c:v>
                </c:pt>
                <c:pt idx="488">
                  <c:v>0</c:v>
                </c:pt>
                <c:pt idx="489">
                  <c:v>0.25477707006369421</c:v>
                </c:pt>
                <c:pt idx="490">
                  <c:v>0.25477707006369421</c:v>
                </c:pt>
                <c:pt idx="491">
                  <c:v>0.12755102040815647</c:v>
                </c:pt>
                <c:pt idx="492">
                  <c:v>0</c:v>
                </c:pt>
                <c:pt idx="493">
                  <c:v>0</c:v>
                </c:pt>
                <c:pt idx="494">
                  <c:v>0</c:v>
                </c:pt>
                <c:pt idx="495">
                  <c:v>-0.127388535031836</c:v>
                </c:pt>
                <c:pt idx="496">
                  <c:v>-0.25477707006369421</c:v>
                </c:pt>
                <c:pt idx="497">
                  <c:v>-0.50955414012739952</c:v>
                </c:pt>
                <c:pt idx="498">
                  <c:v>-0.63613231552163141</c:v>
                </c:pt>
                <c:pt idx="499">
                  <c:v>-1.0165184243964398</c:v>
                </c:pt>
                <c:pt idx="500">
                  <c:v>-1.14358322744601</c:v>
                </c:pt>
                <c:pt idx="501">
                  <c:v>-1.3977128335451172</c:v>
                </c:pt>
                <c:pt idx="502">
                  <c:v>-1.3977128335451172</c:v>
                </c:pt>
                <c:pt idx="503">
                  <c:v>-1.2738853503184711</c:v>
                </c:pt>
                <c:pt idx="504">
                  <c:v>-1.2738853503184711</c:v>
                </c:pt>
                <c:pt idx="505">
                  <c:v>-1.2738853503184711</c:v>
                </c:pt>
                <c:pt idx="506">
                  <c:v>-1.0204081632653184</c:v>
                </c:pt>
                <c:pt idx="507">
                  <c:v>-0.63775510204081565</c:v>
                </c:pt>
                <c:pt idx="508">
                  <c:v>-0.38314176245209941</c:v>
                </c:pt>
                <c:pt idx="509">
                  <c:v>0</c:v>
                </c:pt>
                <c:pt idx="510">
                  <c:v>0.51216389244559402</c:v>
                </c:pt>
                <c:pt idx="511">
                  <c:v>0.89858793324772979</c:v>
                </c:pt>
                <c:pt idx="512">
                  <c:v>1.1568123393316254</c:v>
                </c:pt>
                <c:pt idx="513">
                  <c:v>1.6752577319587791</c:v>
                </c:pt>
                <c:pt idx="514">
                  <c:v>2.1907216494845505</c:v>
                </c:pt>
                <c:pt idx="515">
                  <c:v>2.9677419354838586</c:v>
                </c:pt>
                <c:pt idx="516">
                  <c:v>3.612903225806452</c:v>
                </c:pt>
                <c:pt idx="517">
                  <c:v>4.2580645161290231</c:v>
                </c:pt>
                <c:pt idx="518">
                  <c:v>4.6391752577319645</c:v>
                </c:pt>
                <c:pt idx="519">
                  <c:v>4.6213093709884356</c:v>
                </c:pt>
                <c:pt idx="520">
                  <c:v>5.1282051282051322</c:v>
                </c:pt>
                <c:pt idx="521">
                  <c:v>5.5057618437900357</c:v>
                </c:pt>
                <c:pt idx="522">
                  <c:v>5.3503184713375784</c:v>
                </c:pt>
                <c:pt idx="523">
                  <c:v>5.4707379134860235</c:v>
                </c:pt>
                <c:pt idx="524">
                  <c:v>6.2261753494281979</c:v>
                </c:pt>
                <c:pt idx="525">
                  <c:v>6.717363751584271</c:v>
                </c:pt>
                <c:pt idx="526">
                  <c:v>6.5573770491803351</c:v>
                </c:pt>
                <c:pt idx="527">
                  <c:v>5.3884711779448535</c:v>
                </c:pt>
                <c:pt idx="528">
                  <c:v>4.7322540473225372</c:v>
                </c:pt>
                <c:pt idx="529">
                  <c:v>4.2079207920792117</c:v>
                </c:pt>
                <c:pt idx="530">
                  <c:v>3.6945812807881673</c:v>
                </c:pt>
                <c:pt idx="531">
                  <c:v>3.5582822085889587</c:v>
                </c:pt>
                <c:pt idx="532">
                  <c:v>3.2926829268292712</c:v>
                </c:pt>
                <c:pt idx="533">
                  <c:v>2.9126213592232997</c:v>
                </c:pt>
                <c:pt idx="534">
                  <c:v>2.4183796856106499</c:v>
                </c:pt>
                <c:pt idx="535">
                  <c:v>1.93003618817853</c:v>
                </c:pt>
                <c:pt idx="536">
                  <c:v>0.95693779904306719</c:v>
                </c:pt>
                <c:pt idx="537">
                  <c:v>-0.11876484560571221</c:v>
                </c:pt>
                <c:pt idx="538">
                  <c:v>-0.71005917159762122</c:v>
                </c:pt>
                <c:pt idx="539">
                  <c:v>-0.11890606420926764</c:v>
                </c:pt>
                <c:pt idx="540">
                  <c:v>0</c:v>
                </c:pt>
                <c:pt idx="541">
                  <c:v>0</c:v>
                </c:pt>
                <c:pt idx="542">
                  <c:v>0.35629453681709222</c:v>
                </c:pt>
                <c:pt idx="543">
                  <c:v>0.47393364928909332</c:v>
                </c:pt>
                <c:pt idx="544">
                  <c:v>0.11806375442737771</c:v>
                </c:pt>
                <c:pt idx="545">
                  <c:v>-0.1179245283018826</c:v>
                </c:pt>
                <c:pt idx="546">
                  <c:v>0.23612750885477762</c:v>
                </c:pt>
                <c:pt idx="547">
                  <c:v>0.47337278106509562</c:v>
                </c:pt>
                <c:pt idx="548">
                  <c:v>0.71090047393365108</c:v>
                </c:pt>
                <c:pt idx="549">
                  <c:v>1.189060642092743</c:v>
                </c:pt>
                <c:pt idx="550">
                  <c:v>1.0727056019070202</c:v>
                </c:pt>
                <c:pt idx="551">
                  <c:v>1.1904761904761862</c:v>
                </c:pt>
                <c:pt idx="552">
                  <c:v>1.4268727705113005</c:v>
                </c:pt>
                <c:pt idx="553">
                  <c:v>1.6627078384797933</c:v>
                </c:pt>
                <c:pt idx="554">
                  <c:v>1.538461538461533</c:v>
                </c:pt>
                <c:pt idx="555">
                  <c:v>0.58962264150943522</c:v>
                </c:pt>
                <c:pt idx="556">
                  <c:v>0</c:v>
                </c:pt>
                <c:pt idx="557">
                  <c:v>0.11806375442737771</c:v>
                </c:pt>
                <c:pt idx="558">
                  <c:v>0.23557126030622211</c:v>
                </c:pt>
                <c:pt idx="559">
                  <c:v>0.47114252061246642</c:v>
                </c:pt>
                <c:pt idx="560">
                  <c:v>0.3529411764705781</c:v>
                </c:pt>
                <c:pt idx="561">
                  <c:v>0.23501762632198719</c:v>
                </c:pt>
                <c:pt idx="562">
                  <c:v>0.70754716981134003</c:v>
                </c:pt>
                <c:pt idx="563">
                  <c:v>0.23529411764706687</c:v>
                </c:pt>
                <c:pt idx="564">
                  <c:v>0.11723329425556983</c:v>
                </c:pt>
                <c:pt idx="565">
                  <c:v>-0.23364485981307581</c:v>
                </c:pt>
                <c:pt idx="566">
                  <c:v>0</c:v>
                </c:pt>
                <c:pt idx="567">
                  <c:v>1.0550996483001285</c:v>
                </c:pt>
                <c:pt idx="568">
                  <c:v>2.2405660377358583</c:v>
                </c:pt>
                <c:pt idx="569">
                  <c:v>2.3584905660377409</c:v>
                </c:pt>
                <c:pt idx="570">
                  <c:v>2.4676850763807323</c:v>
                </c:pt>
                <c:pt idx="571">
                  <c:v>2.6963657678780839</c:v>
                </c:pt>
                <c:pt idx="572">
                  <c:v>2.6963657678780839</c:v>
                </c:pt>
                <c:pt idx="573">
                  <c:v>3.1652989449003632</c:v>
                </c:pt>
                <c:pt idx="574">
                  <c:v>3.0444964871194413</c:v>
                </c:pt>
                <c:pt idx="575">
                  <c:v>2.8169014084507005</c:v>
                </c:pt>
                <c:pt idx="576">
                  <c:v>3.0444964871194413</c:v>
                </c:pt>
                <c:pt idx="577">
                  <c:v>2.9274004683840671</c:v>
                </c:pt>
                <c:pt idx="578">
                  <c:v>3.4965034965035002</c:v>
                </c:pt>
                <c:pt idx="579">
                  <c:v>3.1322505800464029</c:v>
                </c:pt>
                <c:pt idx="580">
                  <c:v>2.1914648212225885</c:v>
                </c:pt>
                <c:pt idx="581">
                  <c:v>2.9953917050691281</c:v>
                </c:pt>
                <c:pt idx="582">
                  <c:v>2.7522935779816349</c:v>
                </c:pt>
                <c:pt idx="583">
                  <c:v>3.3105022831050324</c:v>
                </c:pt>
                <c:pt idx="584">
                  <c:v>3.1963470319634757</c:v>
                </c:pt>
                <c:pt idx="585">
                  <c:v>2.7272727272727337</c:v>
                </c:pt>
                <c:pt idx="586">
                  <c:v>2.6136363636363624</c:v>
                </c:pt>
                <c:pt idx="587">
                  <c:v>3.4246575342465668</c:v>
                </c:pt>
                <c:pt idx="588">
                  <c:v>3.4090909090909172</c:v>
                </c:pt>
                <c:pt idx="589">
                  <c:v>3.7542662116040848</c:v>
                </c:pt>
                <c:pt idx="590">
                  <c:v>3.0405405405405483</c:v>
                </c:pt>
                <c:pt idx="591">
                  <c:v>3.5995500562429505</c:v>
                </c:pt>
                <c:pt idx="592">
                  <c:v>4.2889390519187387</c:v>
                </c:pt>
                <c:pt idx="593">
                  <c:v>4.0268456375838868</c:v>
                </c:pt>
                <c:pt idx="594">
                  <c:v>4.0178571428571619</c:v>
                </c:pt>
                <c:pt idx="595">
                  <c:v>2.9834254143646488</c:v>
                </c:pt>
                <c:pt idx="596">
                  <c:v>2.3230088495575174</c:v>
                </c:pt>
                <c:pt idx="597">
                  <c:v>2.3230088495575174</c:v>
                </c:pt>
                <c:pt idx="598">
                  <c:v>2.3255813953488413</c:v>
                </c:pt>
                <c:pt idx="599">
                  <c:v>2.0971302428256067</c:v>
                </c:pt>
                <c:pt idx="600">
                  <c:v>1.6483516483516425</c:v>
                </c:pt>
                <c:pt idx="601">
                  <c:v>1.9736842105263053</c:v>
                </c:pt>
                <c:pt idx="602">
                  <c:v>1.8579234972677661</c:v>
                </c:pt>
                <c:pt idx="603">
                  <c:v>1.5200868621064068</c:v>
                </c:pt>
                <c:pt idx="604">
                  <c:v>1.5151515151515138</c:v>
                </c:pt>
                <c:pt idx="605">
                  <c:v>0.96774193548387899</c:v>
                </c:pt>
                <c:pt idx="606">
                  <c:v>1.1802575107296098</c:v>
                </c:pt>
                <c:pt idx="607">
                  <c:v>1.2875536480686733</c:v>
                </c:pt>
                <c:pt idx="608">
                  <c:v>2.5945945945945903</c:v>
                </c:pt>
                <c:pt idx="609">
                  <c:v>3.0270270270270183</c:v>
                </c:pt>
                <c:pt idx="610">
                  <c:v>3.8961038961038863</c:v>
                </c:pt>
                <c:pt idx="611">
                  <c:v>4.0000000000000036</c:v>
                </c:pt>
                <c:pt idx="612">
                  <c:v>4.5405405405405386</c:v>
                </c:pt>
                <c:pt idx="613">
                  <c:v>4.4086021505376216</c:v>
                </c:pt>
                <c:pt idx="614">
                  <c:v>4.7210300429184393</c:v>
                </c:pt>
                <c:pt idx="615">
                  <c:v>5.0267379679144408</c:v>
                </c:pt>
                <c:pt idx="616">
                  <c:v>5.7569296375266532</c:v>
                </c:pt>
                <c:pt idx="617">
                  <c:v>6.3897763578274702</c:v>
                </c:pt>
                <c:pt idx="618">
                  <c:v>6.6808059384941609</c:v>
                </c:pt>
                <c:pt idx="619">
                  <c:v>6.25</c:v>
                </c:pt>
                <c:pt idx="620">
                  <c:v>5.479452054794498</c:v>
                </c:pt>
                <c:pt idx="621">
                  <c:v>4.3022035676810066</c:v>
                </c:pt>
                <c:pt idx="622">
                  <c:v>1.8750000000000044</c:v>
                </c:pt>
                <c:pt idx="623">
                  <c:v>0.31185031185030354</c:v>
                </c:pt>
                <c:pt idx="624">
                  <c:v>-2.0682523267838704</c:v>
                </c:pt>
                <c:pt idx="625">
                  <c:v>-2.7806385169927839</c:v>
                </c:pt>
                <c:pt idx="626">
                  <c:v>-3.7909836065573632</c:v>
                </c:pt>
                <c:pt idx="627">
                  <c:v>-4.989816700611005</c:v>
                </c:pt>
                <c:pt idx="628">
                  <c:v>-6.0483870967741886</c:v>
                </c:pt>
                <c:pt idx="629">
                  <c:v>-6.3063063063063201</c:v>
                </c:pt>
                <c:pt idx="630">
                  <c:v>-7.057654075546715</c:v>
                </c:pt>
                <c:pt idx="631">
                  <c:v>-6.2811565304087713</c:v>
                </c:pt>
                <c:pt idx="632">
                  <c:v>-6.3936063936063885</c:v>
                </c:pt>
                <c:pt idx="633">
                  <c:v>-5.0301810865191143</c:v>
                </c:pt>
                <c:pt idx="634">
                  <c:v>-3.4764826175869068</c:v>
                </c:pt>
                <c:pt idx="635">
                  <c:v>-2.2797927461139955</c:v>
                </c:pt>
                <c:pt idx="636">
                  <c:v>0.21119324181626542</c:v>
                </c:pt>
                <c:pt idx="637">
                  <c:v>0.74152542372880603</c:v>
                </c:pt>
                <c:pt idx="638">
                  <c:v>1.4909478168263934</c:v>
                </c:pt>
                <c:pt idx="639">
                  <c:v>2.7867095391211238</c:v>
                </c:pt>
                <c:pt idx="640">
                  <c:v>2.896995708154515</c:v>
                </c:pt>
                <c:pt idx="641">
                  <c:v>2.7777777777777901</c:v>
                </c:pt>
                <c:pt idx="642">
                  <c:v>3.1016042780748654</c:v>
                </c:pt>
                <c:pt idx="643">
                  <c:v>2.5531914893617058</c:v>
                </c:pt>
                <c:pt idx="644">
                  <c:v>3.3084311632870733</c:v>
                </c:pt>
                <c:pt idx="645">
                  <c:v>2.9661016949152463</c:v>
                </c:pt>
                <c:pt idx="646">
                  <c:v>3.495762711864403</c:v>
                </c:pt>
                <c:pt idx="647">
                  <c:v>4.135737009544016</c:v>
                </c:pt>
                <c:pt idx="648">
                  <c:v>4.214963119072701</c:v>
                </c:pt>
                <c:pt idx="649">
                  <c:v>4.5215562565720457</c:v>
                </c:pt>
                <c:pt idx="650">
                  <c:v>5.0367261280167774</c:v>
                </c:pt>
                <c:pt idx="651">
                  <c:v>5.2137643378519227</c:v>
                </c:pt>
                <c:pt idx="652">
                  <c:v>5.0052137643378458</c:v>
                </c:pt>
                <c:pt idx="653">
                  <c:v>4.573804573804563</c:v>
                </c:pt>
                <c:pt idx="654">
                  <c:v>4.7717842323651283</c:v>
                </c:pt>
                <c:pt idx="655">
                  <c:v>4.7717842323651283</c:v>
                </c:pt>
                <c:pt idx="656">
                  <c:v>4.5454545454545414</c:v>
                </c:pt>
                <c:pt idx="657">
                  <c:v>4.4238683127572065</c:v>
                </c:pt>
                <c:pt idx="658">
                  <c:v>4.1965199590583424</c:v>
                </c:pt>
                <c:pt idx="659">
                  <c:v>3.4623217922606919</c:v>
                </c:pt>
                <c:pt idx="660">
                  <c:v>3.4378159757330495</c:v>
                </c:pt>
                <c:pt idx="661">
                  <c:v>3.5211267605633756</c:v>
                </c:pt>
                <c:pt idx="662">
                  <c:v>2.9970029970030065</c:v>
                </c:pt>
                <c:pt idx="663">
                  <c:v>2.1803766105054301</c:v>
                </c:pt>
                <c:pt idx="664">
                  <c:v>1.8867924528301883</c:v>
                </c:pt>
                <c:pt idx="665">
                  <c:v>1.491053677932408</c:v>
                </c:pt>
                <c:pt idx="666">
                  <c:v>1.4851485148514865</c:v>
                </c:pt>
                <c:pt idx="667">
                  <c:v>2.4752475247524774</c:v>
                </c:pt>
                <c:pt idx="668">
                  <c:v>2.4703557312252933</c:v>
                </c:pt>
                <c:pt idx="669">
                  <c:v>2.2660098522167438</c:v>
                </c:pt>
                <c:pt idx="670">
                  <c:v>1.8664047151277119</c:v>
                </c:pt>
                <c:pt idx="671">
                  <c:v>1.6732283464566899</c:v>
                </c:pt>
                <c:pt idx="672">
                  <c:v>1.4662756598240456</c:v>
                </c:pt>
                <c:pt idx="673">
                  <c:v>1.263362487852282</c:v>
                </c:pt>
                <c:pt idx="674">
                  <c:v>1.1639185257032114</c:v>
                </c:pt>
                <c:pt idx="675">
                  <c:v>0.19398642095054264</c:v>
                </c:pt>
                <c:pt idx="676">
                  <c:v>-0.38986354775827348</c:v>
                </c:pt>
                <c:pt idx="677">
                  <c:v>-0.19588638589617124</c:v>
                </c:pt>
                <c:pt idx="678">
                  <c:v>9.7560975609756184E-2</c:v>
                </c:pt>
                <c:pt idx="679">
                  <c:v>-0.86956521739131043</c:v>
                </c:pt>
                <c:pt idx="680">
                  <c:v>-0.77145612343297865</c:v>
                </c:pt>
                <c:pt idx="681">
                  <c:v>-1.2524084778420042</c:v>
                </c:pt>
                <c:pt idx="682">
                  <c:v>-0.67502410800386325</c:v>
                </c:pt>
                <c:pt idx="683">
                  <c:v>-0.19361084220717029</c:v>
                </c:pt>
                <c:pt idx="684">
                  <c:v>-1.0597302504816941</c:v>
                </c:pt>
                <c:pt idx="685">
                  <c:v>-1.5355086372360938</c:v>
                </c:pt>
                <c:pt idx="686">
                  <c:v>-1.9175455417066112</c:v>
                </c:pt>
                <c:pt idx="687">
                  <c:v>-1.4520813165537216</c:v>
                </c:pt>
                <c:pt idx="688">
                  <c:v>-0.78277886497064575</c:v>
                </c:pt>
                <c:pt idx="689">
                  <c:v>-0.29440628066733643</c:v>
                </c:pt>
                <c:pt idx="690">
                  <c:v>-1.1695906432748426</c:v>
                </c:pt>
                <c:pt idx="691">
                  <c:v>-1.4619883040935644</c:v>
                </c:pt>
                <c:pt idx="692">
                  <c:v>-1.2633624878522931</c:v>
                </c:pt>
                <c:pt idx="693">
                  <c:v>-0.97560975609756184</c:v>
                </c:pt>
                <c:pt idx="694">
                  <c:v>-1.5533980582524198</c:v>
                </c:pt>
                <c:pt idx="695">
                  <c:v>-2.3278370514063895</c:v>
                </c:pt>
                <c:pt idx="696">
                  <c:v>-2.8237585199610615</c:v>
                </c:pt>
                <c:pt idx="697">
                  <c:v>-1.7543859649122751</c:v>
                </c:pt>
                <c:pt idx="698">
                  <c:v>-1.2707722385141729</c:v>
                </c:pt>
                <c:pt idx="699">
                  <c:v>-0.88408644400784775</c:v>
                </c:pt>
                <c:pt idx="700">
                  <c:v>-0.98619329388560661</c:v>
                </c:pt>
                <c:pt idx="701">
                  <c:v>-0.98425196850393526</c:v>
                </c:pt>
                <c:pt idx="702">
                  <c:v>-0.88757396449704595</c:v>
                </c:pt>
                <c:pt idx="703">
                  <c:v>-1.6815034619188762</c:v>
                </c:pt>
                <c:pt idx="704">
                  <c:v>-2.2637795275590511</c:v>
                </c:pt>
                <c:pt idx="705">
                  <c:v>-2.0689655172413723</c:v>
                </c:pt>
                <c:pt idx="706">
                  <c:v>-1.8737672583826526</c:v>
                </c:pt>
                <c:pt idx="707">
                  <c:v>-2.1847070506454846</c:v>
                </c:pt>
                <c:pt idx="708">
                  <c:v>-2.3046092184368705</c:v>
                </c:pt>
                <c:pt idx="709">
                  <c:v>-3.8690476190476053</c:v>
                </c:pt>
                <c:pt idx="710">
                  <c:v>-3.7623762376237546</c:v>
                </c:pt>
                <c:pt idx="711">
                  <c:v>-4.1625371655104049</c:v>
                </c:pt>
                <c:pt idx="712">
                  <c:v>-3.2868525896414424</c:v>
                </c:pt>
                <c:pt idx="713">
                  <c:v>-3.0815109343936276</c:v>
                </c:pt>
                <c:pt idx="714">
                  <c:v>-2.8855721393034828</c:v>
                </c:pt>
                <c:pt idx="715">
                  <c:v>-1.9114688128772706</c:v>
                </c:pt>
                <c:pt idx="716">
                  <c:v>-1.5105740181268867</c:v>
                </c:pt>
                <c:pt idx="717">
                  <c:v>-0.90543259557344102</c:v>
                </c:pt>
                <c:pt idx="718">
                  <c:v>-0.4020100502512669</c:v>
                </c:pt>
                <c:pt idx="719">
                  <c:v>1.4213197969543234</c:v>
                </c:pt>
                <c:pt idx="720">
                  <c:v>3.4871794871794926</c:v>
                </c:pt>
                <c:pt idx="721">
                  <c:v>3.8183694530443679</c:v>
                </c:pt>
                <c:pt idx="722">
                  <c:v>2.9835390946501894</c:v>
                </c:pt>
                <c:pt idx="723">
                  <c:v>3.2057911065149991</c:v>
                </c:pt>
                <c:pt idx="724">
                  <c:v>2.2657054582904346</c:v>
                </c:pt>
                <c:pt idx="725">
                  <c:v>1.538461538461533</c:v>
                </c:pt>
                <c:pt idx="726">
                  <c:v>1.3319672131147708</c:v>
                </c:pt>
                <c:pt idx="727">
                  <c:v>1.8461538461538529</c:v>
                </c:pt>
                <c:pt idx="728">
                  <c:v>1.9427402862985721</c:v>
                </c:pt>
                <c:pt idx="729">
                  <c:v>1.624365482233503</c:v>
                </c:pt>
                <c:pt idx="730">
                  <c:v>2.4217961654894093</c:v>
                </c:pt>
                <c:pt idx="731">
                  <c:v>1.8018018018018056</c:v>
                </c:pt>
                <c:pt idx="732">
                  <c:v>0.59464816650147689</c:v>
                </c:pt>
                <c:pt idx="733">
                  <c:v>1.0934393638171169</c:v>
                </c:pt>
                <c:pt idx="734">
                  <c:v>1.6983016983016963</c:v>
                </c:pt>
                <c:pt idx="735">
                  <c:v>1.4028056112224574</c:v>
                </c:pt>
                <c:pt idx="736">
                  <c:v>2.5176233635448186</c:v>
                </c:pt>
                <c:pt idx="737">
                  <c:v>3.1313131313131182</c:v>
                </c:pt>
                <c:pt idx="738">
                  <c:v>3.7411526794742134</c:v>
                </c:pt>
                <c:pt idx="739">
                  <c:v>3.6253776435045459</c:v>
                </c:pt>
                <c:pt idx="740">
                  <c:v>3.6108324974924777</c:v>
                </c:pt>
                <c:pt idx="741">
                  <c:v>3.5964035964036078</c:v>
                </c:pt>
                <c:pt idx="742">
                  <c:v>2.3645320197044351</c:v>
                </c:pt>
                <c:pt idx="743">
                  <c:v>1.2782694198623323</c:v>
                </c:pt>
                <c:pt idx="744">
                  <c:v>1.8719211822660231</c:v>
                </c:pt>
                <c:pt idx="745">
                  <c:v>1.7699115044247815</c:v>
                </c:pt>
                <c:pt idx="746">
                  <c:v>1.6699410609037457</c:v>
                </c:pt>
                <c:pt idx="747">
                  <c:v>1.8774703557312256</c:v>
                </c:pt>
                <c:pt idx="748">
                  <c:v>0.78585461689586467</c:v>
                </c:pt>
                <c:pt idx="749">
                  <c:v>-9.7943192948080071E-2</c:v>
                </c:pt>
                <c:pt idx="750">
                  <c:v>-0.19493177387913674</c:v>
                </c:pt>
                <c:pt idx="751">
                  <c:v>-0.48590864917396059</c:v>
                </c:pt>
                <c:pt idx="752">
                  <c:v>-0.58083252662148865</c:v>
                </c:pt>
                <c:pt idx="753">
                  <c:v>-1.1571841851494735</c:v>
                </c:pt>
                <c:pt idx="754">
                  <c:v>-0.28873917228104951</c:v>
                </c:pt>
                <c:pt idx="755">
                  <c:v>0.67961165048544547</c:v>
                </c:pt>
                <c:pt idx="756">
                  <c:v>0.19342359767891004</c:v>
                </c:pt>
                <c:pt idx="757">
                  <c:v>-0.48309178743961567</c:v>
                </c:pt>
                <c:pt idx="758">
                  <c:v>-1.9323671497584516</c:v>
                </c:pt>
                <c:pt idx="759">
                  <c:v>-3.6857419980601325</c:v>
                </c:pt>
                <c:pt idx="760">
                  <c:v>-3.3138401559454134</c:v>
                </c:pt>
                <c:pt idx="761">
                  <c:v>-2.1568627450980427</c:v>
                </c:pt>
                <c:pt idx="762">
                  <c:v>-2.1484375</c:v>
                </c:pt>
                <c:pt idx="763">
                  <c:v>-2.2460937500000111</c:v>
                </c:pt>
                <c:pt idx="764">
                  <c:v>-2.1421616358325291</c:v>
                </c:pt>
                <c:pt idx="765">
                  <c:v>-2.0487804878048688</c:v>
                </c:pt>
                <c:pt idx="766">
                  <c:v>-1.9305019305019266</c:v>
                </c:pt>
                <c:pt idx="767">
                  <c:v>-1.0607521697203581</c:v>
                </c:pt>
                <c:pt idx="768">
                  <c:v>0.19305019305020377</c:v>
                </c:pt>
                <c:pt idx="769">
                  <c:v>1.650485436893212</c:v>
                </c:pt>
                <c:pt idx="770">
                  <c:v>4.236453201970436</c:v>
                </c:pt>
                <c:pt idx="771">
                  <c:v>6.1430010070493646</c:v>
                </c:pt>
                <c:pt idx="772">
                  <c:v>6.6532258064516014</c:v>
                </c:pt>
                <c:pt idx="773">
                  <c:v>7.4148296593186336</c:v>
                </c:pt>
                <c:pt idx="774">
                  <c:v>8.4830339321357187</c:v>
                </c:pt>
                <c:pt idx="775">
                  <c:v>9.7902097902097918</c:v>
                </c:pt>
                <c:pt idx="776">
                  <c:v>11.24378109452735</c:v>
                </c:pt>
                <c:pt idx="777">
                  <c:v>14.3426294820717</c:v>
                </c:pt>
                <c:pt idx="778">
                  <c:v>16.732283464566923</c:v>
                </c:pt>
                <c:pt idx="779">
                  <c:v>17.348927875243668</c:v>
                </c:pt>
                <c:pt idx="780">
                  <c:v>20.52023121387283</c:v>
                </c:pt>
                <c:pt idx="781">
                  <c:v>20.248328557784156</c:v>
                </c:pt>
                <c:pt idx="782">
                  <c:v>24.76370510396977</c:v>
                </c:pt>
                <c:pt idx="783">
                  <c:v>25.237191650853873</c:v>
                </c:pt>
                <c:pt idx="784">
                  <c:v>24.952741020793944</c:v>
                </c:pt>
                <c:pt idx="785">
                  <c:v>25.279850746268661</c:v>
                </c:pt>
                <c:pt idx="786">
                  <c:v>26.218951241950307</c:v>
                </c:pt>
                <c:pt idx="787">
                  <c:v>27.934485896269322</c:v>
                </c:pt>
                <c:pt idx="788">
                  <c:v>26.118067978533087</c:v>
                </c:pt>
                <c:pt idx="789">
                  <c:v>21.428571428571441</c:v>
                </c:pt>
                <c:pt idx="790">
                  <c:v>18.549747048903885</c:v>
                </c:pt>
              </c:numCache>
            </c:numRef>
          </c:val>
          <c:smooth val="0"/>
          <c:extLst>
            <c:ext xmlns:c16="http://schemas.microsoft.com/office/drawing/2014/chart" uri="{C3380CC4-5D6E-409C-BE32-E72D297353CC}">
              <c16:uniqueId val="{00000009-DF7B-4F4C-8871-F050739627C3}"/>
            </c:ext>
          </c:extLst>
        </c:ser>
        <c:ser>
          <c:idx val="2"/>
          <c:order val="2"/>
          <c:tx>
            <c:strRef>
              <c:f>'PPI All'!$J$1</c:f>
              <c:strCache>
                <c:ptCount val="1"/>
              </c:strCache>
            </c:strRef>
          </c:tx>
          <c:spPr>
            <a:ln w="19050" cap="rnd">
              <a:solidFill>
                <a:srgbClr val="77A574"/>
              </a:solidFill>
              <a:round/>
            </a:ln>
            <a:effectLst/>
          </c:spPr>
          <c:marker>
            <c:symbol val="none"/>
          </c:marker>
          <c:dLbls>
            <c:dLbl>
              <c:idx val="215"/>
              <c:layout>
                <c:manualLayout>
                  <c:x val="-1.1688916126441041E-16"/>
                  <c:y val="-0.12591267889053259"/>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DF7B-4F4C-8871-F050739627C3}"/>
                </c:ext>
              </c:extLst>
            </c:dLbl>
            <c:dLbl>
              <c:idx val="216"/>
              <c:layout>
                <c:manualLayout>
                  <c:x val="-1.1688916126441041E-16"/>
                  <c:y val="-0.12591267889053259"/>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DF7B-4F4C-8871-F050739627C3}"/>
                </c:ext>
              </c:extLst>
            </c:dLbl>
            <c:dLbl>
              <c:idx val="222"/>
              <c:layout>
                <c:manualLayout>
                  <c:x val="-1.1688916126441041E-16"/>
                  <c:y val="-0.12591267889053259"/>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DF7B-4F4C-8871-F050739627C3}"/>
                </c:ext>
              </c:extLst>
            </c:dLbl>
            <c:dLbl>
              <c:idx val="790"/>
              <c:layout>
                <c:manualLayout>
                  <c:x val="0"/>
                  <c:y val="-4.402648175544329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7E4-43AD-8075-497230D1B81F}"/>
                </c:ext>
              </c:extLst>
            </c:dLbl>
            <c:numFmt formatCode="#,##0.0_);\(#,##0.0\)" sourceLinked="0"/>
            <c:spPr>
              <a:noFill/>
              <a:ln>
                <a:solidFill>
                  <a:srgbClr val="77A57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'PPI All'!$G$3:$G$793</c:f>
              <c:numCache>
                <c:formatCode>m/d/yyyy</c:formatCode>
                <c:ptCount val="791"/>
                <c:pt idx="0">
                  <c:v>20821</c:v>
                </c:pt>
                <c:pt idx="1">
                  <c:v>20852</c:v>
                </c:pt>
                <c:pt idx="2">
                  <c:v>20880</c:v>
                </c:pt>
                <c:pt idx="3">
                  <c:v>20911</c:v>
                </c:pt>
                <c:pt idx="4">
                  <c:v>20941</c:v>
                </c:pt>
                <c:pt idx="5">
                  <c:v>20972</c:v>
                </c:pt>
                <c:pt idx="6">
                  <c:v>21002</c:v>
                </c:pt>
                <c:pt idx="7">
                  <c:v>21033</c:v>
                </c:pt>
                <c:pt idx="8">
                  <c:v>21064</c:v>
                </c:pt>
                <c:pt idx="9">
                  <c:v>21094</c:v>
                </c:pt>
                <c:pt idx="10">
                  <c:v>21125</c:v>
                </c:pt>
                <c:pt idx="11">
                  <c:v>21155</c:v>
                </c:pt>
                <c:pt idx="12">
                  <c:v>21186</c:v>
                </c:pt>
                <c:pt idx="13">
                  <c:v>21217</c:v>
                </c:pt>
                <c:pt idx="14">
                  <c:v>21245</c:v>
                </c:pt>
                <c:pt idx="15">
                  <c:v>21276</c:v>
                </c:pt>
                <c:pt idx="16">
                  <c:v>21306</c:v>
                </c:pt>
                <c:pt idx="17">
                  <c:v>21337</c:v>
                </c:pt>
                <c:pt idx="18">
                  <c:v>21367</c:v>
                </c:pt>
                <c:pt idx="19">
                  <c:v>21398</c:v>
                </c:pt>
                <c:pt idx="20">
                  <c:v>21429</c:v>
                </c:pt>
                <c:pt idx="21">
                  <c:v>21459</c:v>
                </c:pt>
                <c:pt idx="22">
                  <c:v>21490</c:v>
                </c:pt>
                <c:pt idx="23">
                  <c:v>21520</c:v>
                </c:pt>
                <c:pt idx="24">
                  <c:v>21551</c:v>
                </c:pt>
                <c:pt idx="25">
                  <c:v>21582</c:v>
                </c:pt>
                <c:pt idx="26">
                  <c:v>21610</c:v>
                </c:pt>
                <c:pt idx="27">
                  <c:v>21641</c:v>
                </c:pt>
                <c:pt idx="28">
                  <c:v>21671</c:v>
                </c:pt>
                <c:pt idx="29">
                  <c:v>21702</c:v>
                </c:pt>
                <c:pt idx="30">
                  <c:v>21732</c:v>
                </c:pt>
                <c:pt idx="31">
                  <c:v>21763</c:v>
                </c:pt>
                <c:pt idx="32">
                  <c:v>21794</c:v>
                </c:pt>
                <c:pt idx="33">
                  <c:v>21824</c:v>
                </c:pt>
                <c:pt idx="34">
                  <c:v>21855</c:v>
                </c:pt>
                <c:pt idx="35">
                  <c:v>21885</c:v>
                </c:pt>
                <c:pt idx="36">
                  <c:v>21916</c:v>
                </c:pt>
                <c:pt idx="37">
                  <c:v>21947</c:v>
                </c:pt>
                <c:pt idx="38">
                  <c:v>21976</c:v>
                </c:pt>
                <c:pt idx="39">
                  <c:v>22007</c:v>
                </c:pt>
                <c:pt idx="40">
                  <c:v>22037</c:v>
                </c:pt>
                <c:pt idx="41">
                  <c:v>22068</c:v>
                </c:pt>
                <c:pt idx="42">
                  <c:v>22098</c:v>
                </c:pt>
                <c:pt idx="43">
                  <c:v>22129</c:v>
                </c:pt>
                <c:pt idx="44">
                  <c:v>22160</c:v>
                </c:pt>
                <c:pt idx="45">
                  <c:v>22190</c:v>
                </c:pt>
                <c:pt idx="46">
                  <c:v>22221</c:v>
                </c:pt>
                <c:pt idx="47">
                  <c:v>22251</c:v>
                </c:pt>
                <c:pt idx="48">
                  <c:v>22282</c:v>
                </c:pt>
                <c:pt idx="49">
                  <c:v>22313</c:v>
                </c:pt>
                <c:pt idx="50">
                  <c:v>22341</c:v>
                </c:pt>
                <c:pt idx="51">
                  <c:v>22372</c:v>
                </c:pt>
                <c:pt idx="52">
                  <c:v>22402</c:v>
                </c:pt>
                <c:pt idx="53">
                  <c:v>22433</c:v>
                </c:pt>
                <c:pt idx="54">
                  <c:v>22463</c:v>
                </c:pt>
                <c:pt idx="55">
                  <c:v>22494</c:v>
                </c:pt>
                <c:pt idx="56">
                  <c:v>22525</c:v>
                </c:pt>
                <c:pt idx="57">
                  <c:v>22555</c:v>
                </c:pt>
                <c:pt idx="58">
                  <c:v>22586</c:v>
                </c:pt>
                <c:pt idx="59">
                  <c:v>22616</c:v>
                </c:pt>
                <c:pt idx="60">
                  <c:v>22647</c:v>
                </c:pt>
                <c:pt idx="61">
                  <c:v>22678</c:v>
                </c:pt>
                <c:pt idx="62">
                  <c:v>22706</c:v>
                </c:pt>
                <c:pt idx="63">
                  <c:v>22737</c:v>
                </c:pt>
                <c:pt idx="64">
                  <c:v>22767</c:v>
                </c:pt>
                <c:pt idx="65">
                  <c:v>22798</c:v>
                </c:pt>
                <c:pt idx="66">
                  <c:v>22828</c:v>
                </c:pt>
                <c:pt idx="67">
                  <c:v>22859</c:v>
                </c:pt>
                <c:pt idx="68">
                  <c:v>22890</c:v>
                </c:pt>
                <c:pt idx="69">
                  <c:v>22920</c:v>
                </c:pt>
                <c:pt idx="70">
                  <c:v>22951</c:v>
                </c:pt>
                <c:pt idx="71">
                  <c:v>22981</c:v>
                </c:pt>
                <c:pt idx="72">
                  <c:v>23012</c:v>
                </c:pt>
                <c:pt idx="73">
                  <c:v>23043</c:v>
                </c:pt>
                <c:pt idx="74">
                  <c:v>23071</c:v>
                </c:pt>
                <c:pt idx="75">
                  <c:v>23102</c:v>
                </c:pt>
                <c:pt idx="76">
                  <c:v>23132</c:v>
                </c:pt>
                <c:pt idx="77">
                  <c:v>23163</c:v>
                </c:pt>
                <c:pt idx="78">
                  <c:v>23193</c:v>
                </c:pt>
                <c:pt idx="79">
                  <c:v>23224</c:v>
                </c:pt>
                <c:pt idx="80">
                  <c:v>23255</c:v>
                </c:pt>
                <c:pt idx="81">
                  <c:v>23285</c:v>
                </c:pt>
                <c:pt idx="82">
                  <c:v>23316</c:v>
                </c:pt>
                <c:pt idx="83">
                  <c:v>23346</c:v>
                </c:pt>
                <c:pt idx="84">
                  <c:v>23377</c:v>
                </c:pt>
                <c:pt idx="85">
                  <c:v>23408</c:v>
                </c:pt>
                <c:pt idx="86">
                  <c:v>23437</c:v>
                </c:pt>
                <c:pt idx="87">
                  <c:v>23468</c:v>
                </c:pt>
                <c:pt idx="88">
                  <c:v>23498</c:v>
                </c:pt>
                <c:pt idx="89">
                  <c:v>23529</c:v>
                </c:pt>
                <c:pt idx="90">
                  <c:v>23559</c:v>
                </c:pt>
                <c:pt idx="91">
                  <c:v>23590</c:v>
                </c:pt>
                <c:pt idx="92">
                  <c:v>23621</c:v>
                </c:pt>
                <c:pt idx="93">
                  <c:v>23651</c:v>
                </c:pt>
                <c:pt idx="94">
                  <c:v>23682</c:v>
                </c:pt>
                <c:pt idx="95">
                  <c:v>23712</c:v>
                </c:pt>
                <c:pt idx="96">
                  <c:v>23743</c:v>
                </c:pt>
                <c:pt idx="97">
                  <c:v>23774</c:v>
                </c:pt>
                <c:pt idx="98">
                  <c:v>23802</c:v>
                </c:pt>
                <c:pt idx="99">
                  <c:v>23833</c:v>
                </c:pt>
                <c:pt idx="100">
                  <c:v>23863</c:v>
                </c:pt>
                <c:pt idx="101">
                  <c:v>23894</c:v>
                </c:pt>
                <c:pt idx="102">
                  <c:v>23924</c:v>
                </c:pt>
                <c:pt idx="103">
                  <c:v>23955</c:v>
                </c:pt>
                <c:pt idx="104">
                  <c:v>23986</c:v>
                </c:pt>
                <c:pt idx="105">
                  <c:v>24016</c:v>
                </c:pt>
                <c:pt idx="106">
                  <c:v>24047</c:v>
                </c:pt>
                <c:pt idx="107">
                  <c:v>24077</c:v>
                </c:pt>
                <c:pt idx="108">
                  <c:v>24108</c:v>
                </c:pt>
                <c:pt idx="109">
                  <c:v>24139</c:v>
                </c:pt>
                <c:pt idx="110">
                  <c:v>24167</c:v>
                </c:pt>
                <c:pt idx="111">
                  <c:v>24198</c:v>
                </c:pt>
                <c:pt idx="112">
                  <c:v>24228</c:v>
                </c:pt>
                <c:pt idx="113">
                  <c:v>24259</c:v>
                </c:pt>
                <c:pt idx="114">
                  <c:v>24289</c:v>
                </c:pt>
                <c:pt idx="115">
                  <c:v>24320</c:v>
                </c:pt>
                <c:pt idx="116">
                  <c:v>24351</c:v>
                </c:pt>
                <c:pt idx="117">
                  <c:v>24381</c:v>
                </c:pt>
                <c:pt idx="118">
                  <c:v>24412</c:v>
                </c:pt>
                <c:pt idx="119">
                  <c:v>24442</c:v>
                </c:pt>
                <c:pt idx="120">
                  <c:v>24473</c:v>
                </c:pt>
                <c:pt idx="121">
                  <c:v>24504</c:v>
                </c:pt>
                <c:pt idx="122">
                  <c:v>24532</c:v>
                </c:pt>
                <c:pt idx="123">
                  <c:v>24563</c:v>
                </c:pt>
                <c:pt idx="124">
                  <c:v>24593</c:v>
                </c:pt>
                <c:pt idx="125">
                  <c:v>24624</c:v>
                </c:pt>
                <c:pt idx="126">
                  <c:v>24654</c:v>
                </c:pt>
                <c:pt idx="127">
                  <c:v>24685</c:v>
                </c:pt>
                <c:pt idx="128">
                  <c:v>24716</c:v>
                </c:pt>
                <c:pt idx="129">
                  <c:v>24746</c:v>
                </c:pt>
                <c:pt idx="130">
                  <c:v>24777</c:v>
                </c:pt>
                <c:pt idx="131">
                  <c:v>24807</c:v>
                </c:pt>
                <c:pt idx="132">
                  <c:v>24838</c:v>
                </c:pt>
                <c:pt idx="133">
                  <c:v>24869</c:v>
                </c:pt>
                <c:pt idx="134">
                  <c:v>24898</c:v>
                </c:pt>
                <c:pt idx="135">
                  <c:v>24929</c:v>
                </c:pt>
                <c:pt idx="136">
                  <c:v>24959</c:v>
                </c:pt>
                <c:pt idx="137">
                  <c:v>24990</c:v>
                </c:pt>
                <c:pt idx="138">
                  <c:v>25020</c:v>
                </c:pt>
                <c:pt idx="139">
                  <c:v>25051</c:v>
                </c:pt>
                <c:pt idx="140">
                  <c:v>25082</c:v>
                </c:pt>
                <c:pt idx="141">
                  <c:v>25112</c:v>
                </c:pt>
                <c:pt idx="142">
                  <c:v>25143</c:v>
                </c:pt>
                <c:pt idx="143">
                  <c:v>25173</c:v>
                </c:pt>
                <c:pt idx="144">
                  <c:v>25204</c:v>
                </c:pt>
                <c:pt idx="145">
                  <c:v>25235</c:v>
                </c:pt>
                <c:pt idx="146">
                  <c:v>25263</c:v>
                </c:pt>
                <c:pt idx="147">
                  <c:v>25294</c:v>
                </c:pt>
                <c:pt idx="148">
                  <c:v>25324</c:v>
                </c:pt>
                <c:pt idx="149">
                  <c:v>25355</c:v>
                </c:pt>
                <c:pt idx="150">
                  <c:v>25385</c:v>
                </c:pt>
                <c:pt idx="151">
                  <c:v>25416</c:v>
                </c:pt>
                <c:pt idx="152">
                  <c:v>25447</c:v>
                </c:pt>
                <c:pt idx="153">
                  <c:v>25477</c:v>
                </c:pt>
                <c:pt idx="154">
                  <c:v>25508</c:v>
                </c:pt>
                <c:pt idx="155">
                  <c:v>25538</c:v>
                </c:pt>
                <c:pt idx="156">
                  <c:v>25569</c:v>
                </c:pt>
                <c:pt idx="157">
                  <c:v>25600</c:v>
                </c:pt>
                <c:pt idx="158">
                  <c:v>25628</c:v>
                </c:pt>
                <c:pt idx="159">
                  <c:v>25659</c:v>
                </c:pt>
                <c:pt idx="160">
                  <c:v>25689</c:v>
                </c:pt>
                <c:pt idx="161">
                  <c:v>25720</c:v>
                </c:pt>
                <c:pt idx="162">
                  <c:v>25750</c:v>
                </c:pt>
                <c:pt idx="163">
                  <c:v>25781</c:v>
                </c:pt>
                <c:pt idx="164">
                  <c:v>25812</c:v>
                </c:pt>
                <c:pt idx="165">
                  <c:v>25842</c:v>
                </c:pt>
                <c:pt idx="166">
                  <c:v>25873</c:v>
                </c:pt>
                <c:pt idx="167">
                  <c:v>25903</c:v>
                </c:pt>
                <c:pt idx="168">
                  <c:v>25934</c:v>
                </c:pt>
                <c:pt idx="169">
                  <c:v>25965</c:v>
                </c:pt>
                <c:pt idx="170">
                  <c:v>25993</c:v>
                </c:pt>
                <c:pt idx="171">
                  <c:v>26024</c:v>
                </c:pt>
                <c:pt idx="172">
                  <c:v>26054</c:v>
                </c:pt>
                <c:pt idx="173">
                  <c:v>26085</c:v>
                </c:pt>
                <c:pt idx="174">
                  <c:v>26115</c:v>
                </c:pt>
                <c:pt idx="175">
                  <c:v>26146</c:v>
                </c:pt>
                <c:pt idx="176">
                  <c:v>26177</c:v>
                </c:pt>
                <c:pt idx="177">
                  <c:v>26207</c:v>
                </c:pt>
                <c:pt idx="178">
                  <c:v>26238</c:v>
                </c:pt>
                <c:pt idx="179">
                  <c:v>26268</c:v>
                </c:pt>
                <c:pt idx="180">
                  <c:v>26299</c:v>
                </c:pt>
                <c:pt idx="181">
                  <c:v>26330</c:v>
                </c:pt>
                <c:pt idx="182">
                  <c:v>26359</c:v>
                </c:pt>
                <c:pt idx="183">
                  <c:v>26390</c:v>
                </c:pt>
                <c:pt idx="184">
                  <c:v>26420</c:v>
                </c:pt>
                <c:pt idx="185">
                  <c:v>26451</c:v>
                </c:pt>
                <c:pt idx="186">
                  <c:v>26481</c:v>
                </c:pt>
                <c:pt idx="187">
                  <c:v>26512</c:v>
                </c:pt>
                <c:pt idx="188">
                  <c:v>26543</c:v>
                </c:pt>
                <c:pt idx="189">
                  <c:v>26573</c:v>
                </c:pt>
                <c:pt idx="190">
                  <c:v>26604</c:v>
                </c:pt>
                <c:pt idx="191">
                  <c:v>26634</c:v>
                </c:pt>
                <c:pt idx="192">
                  <c:v>26665</c:v>
                </c:pt>
                <c:pt idx="193">
                  <c:v>26696</c:v>
                </c:pt>
                <c:pt idx="194">
                  <c:v>26724</c:v>
                </c:pt>
                <c:pt idx="195">
                  <c:v>26755</c:v>
                </c:pt>
                <c:pt idx="196">
                  <c:v>26785</c:v>
                </c:pt>
                <c:pt idx="197">
                  <c:v>26816</c:v>
                </c:pt>
                <c:pt idx="198">
                  <c:v>26846</c:v>
                </c:pt>
                <c:pt idx="199">
                  <c:v>26877</c:v>
                </c:pt>
                <c:pt idx="200">
                  <c:v>26908</c:v>
                </c:pt>
                <c:pt idx="201">
                  <c:v>26938</c:v>
                </c:pt>
                <c:pt idx="202">
                  <c:v>26969</c:v>
                </c:pt>
                <c:pt idx="203">
                  <c:v>26999</c:v>
                </c:pt>
                <c:pt idx="204">
                  <c:v>27030</c:v>
                </c:pt>
                <c:pt idx="205">
                  <c:v>27061</c:v>
                </c:pt>
                <c:pt idx="206">
                  <c:v>27089</c:v>
                </c:pt>
                <c:pt idx="207">
                  <c:v>27120</c:v>
                </c:pt>
                <c:pt idx="208">
                  <c:v>27150</c:v>
                </c:pt>
                <c:pt idx="209">
                  <c:v>27181</c:v>
                </c:pt>
                <c:pt idx="210">
                  <c:v>27211</c:v>
                </c:pt>
                <c:pt idx="211">
                  <c:v>27242</c:v>
                </c:pt>
                <c:pt idx="212">
                  <c:v>27273</c:v>
                </c:pt>
                <c:pt idx="213">
                  <c:v>27303</c:v>
                </c:pt>
                <c:pt idx="214">
                  <c:v>27334</c:v>
                </c:pt>
                <c:pt idx="215">
                  <c:v>27364</c:v>
                </c:pt>
                <c:pt idx="216">
                  <c:v>27395</c:v>
                </c:pt>
                <c:pt idx="217">
                  <c:v>27426</c:v>
                </c:pt>
                <c:pt idx="218">
                  <c:v>27454</c:v>
                </c:pt>
                <c:pt idx="219">
                  <c:v>27485</c:v>
                </c:pt>
                <c:pt idx="220">
                  <c:v>27515</c:v>
                </c:pt>
                <c:pt idx="221">
                  <c:v>27546</c:v>
                </c:pt>
                <c:pt idx="222">
                  <c:v>27576</c:v>
                </c:pt>
                <c:pt idx="223">
                  <c:v>27607</c:v>
                </c:pt>
                <c:pt idx="224">
                  <c:v>27638</c:v>
                </c:pt>
                <c:pt idx="225">
                  <c:v>27668</c:v>
                </c:pt>
                <c:pt idx="226">
                  <c:v>27699</c:v>
                </c:pt>
                <c:pt idx="227">
                  <c:v>27729</c:v>
                </c:pt>
                <c:pt idx="228">
                  <c:v>27760</c:v>
                </c:pt>
                <c:pt idx="229">
                  <c:v>27791</c:v>
                </c:pt>
                <c:pt idx="230">
                  <c:v>27820</c:v>
                </c:pt>
                <c:pt idx="231">
                  <c:v>27851</c:v>
                </c:pt>
                <c:pt idx="232">
                  <c:v>27881</c:v>
                </c:pt>
                <c:pt idx="233">
                  <c:v>27912</c:v>
                </c:pt>
                <c:pt idx="234">
                  <c:v>27942</c:v>
                </c:pt>
                <c:pt idx="235">
                  <c:v>27973</c:v>
                </c:pt>
                <c:pt idx="236">
                  <c:v>28004</c:v>
                </c:pt>
                <c:pt idx="237">
                  <c:v>28034</c:v>
                </c:pt>
                <c:pt idx="238">
                  <c:v>28065</c:v>
                </c:pt>
                <c:pt idx="239">
                  <c:v>28095</c:v>
                </c:pt>
                <c:pt idx="240">
                  <c:v>28126</c:v>
                </c:pt>
                <c:pt idx="241">
                  <c:v>28157</c:v>
                </c:pt>
                <c:pt idx="242">
                  <c:v>28185</c:v>
                </c:pt>
                <c:pt idx="243">
                  <c:v>28216</c:v>
                </c:pt>
                <c:pt idx="244">
                  <c:v>28246</c:v>
                </c:pt>
                <c:pt idx="245">
                  <c:v>28277</c:v>
                </c:pt>
                <c:pt idx="246">
                  <c:v>28307</c:v>
                </c:pt>
                <c:pt idx="247">
                  <c:v>28338</c:v>
                </c:pt>
                <c:pt idx="248">
                  <c:v>28369</c:v>
                </c:pt>
                <c:pt idx="249">
                  <c:v>28399</c:v>
                </c:pt>
                <c:pt idx="250">
                  <c:v>28430</c:v>
                </c:pt>
                <c:pt idx="251">
                  <c:v>28460</c:v>
                </c:pt>
                <c:pt idx="252">
                  <c:v>28491</c:v>
                </c:pt>
                <c:pt idx="253">
                  <c:v>28522</c:v>
                </c:pt>
                <c:pt idx="254">
                  <c:v>28550</c:v>
                </c:pt>
                <c:pt idx="255">
                  <c:v>28581</c:v>
                </c:pt>
                <c:pt idx="256">
                  <c:v>28611</c:v>
                </c:pt>
                <c:pt idx="257">
                  <c:v>28642</c:v>
                </c:pt>
                <c:pt idx="258">
                  <c:v>28672</c:v>
                </c:pt>
                <c:pt idx="259">
                  <c:v>28703</c:v>
                </c:pt>
                <c:pt idx="260">
                  <c:v>28734</c:v>
                </c:pt>
                <c:pt idx="261">
                  <c:v>28764</c:v>
                </c:pt>
                <c:pt idx="262">
                  <c:v>28795</c:v>
                </c:pt>
                <c:pt idx="263">
                  <c:v>28825</c:v>
                </c:pt>
                <c:pt idx="264">
                  <c:v>28856</c:v>
                </c:pt>
                <c:pt idx="265">
                  <c:v>28887</c:v>
                </c:pt>
                <c:pt idx="266">
                  <c:v>28915</c:v>
                </c:pt>
                <c:pt idx="267">
                  <c:v>28946</c:v>
                </c:pt>
                <c:pt idx="268">
                  <c:v>28976</c:v>
                </c:pt>
                <c:pt idx="269">
                  <c:v>29007</c:v>
                </c:pt>
                <c:pt idx="270">
                  <c:v>29037</c:v>
                </c:pt>
                <c:pt idx="271">
                  <c:v>29068</c:v>
                </c:pt>
                <c:pt idx="272">
                  <c:v>29099</c:v>
                </c:pt>
                <c:pt idx="273">
                  <c:v>29129</c:v>
                </c:pt>
                <c:pt idx="274">
                  <c:v>29160</c:v>
                </c:pt>
                <c:pt idx="275">
                  <c:v>29190</c:v>
                </c:pt>
                <c:pt idx="276">
                  <c:v>29221</c:v>
                </c:pt>
                <c:pt idx="277">
                  <c:v>29252</c:v>
                </c:pt>
                <c:pt idx="278">
                  <c:v>29281</c:v>
                </c:pt>
                <c:pt idx="279">
                  <c:v>29312</c:v>
                </c:pt>
                <c:pt idx="280">
                  <c:v>29342</c:v>
                </c:pt>
                <c:pt idx="281">
                  <c:v>29373</c:v>
                </c:pt>
                <c:pt idx="282">
                  <c:v>29403</c:v>
                </c:pt>
                <c:pt idx="283">
                  <c:v>29434</c:v>
                </c:pt>
                <c:pt idx="284">
                  <c:v>29465</c:v>
                </c:pt>
                <c:pt idx="285">
                  <c:v>29495</c:v>
                </c:pt>
                <c:pt idx="286">
                  <c:v>29526</c:v>
                </c:pt>
                <c:pt idx="287">
                  <c:v>29556</c:v>
                </c:pt>
                <c:pt idx="288">
                  <c:v>29587</c:v>
                </c:pt>
                <c:pt idx="289">
                  <c:v>29618</c:v>
                </c:pt>
                <c:pt idx="290">
                  <c:v>29646</c:v>
                </c:pt>
                <c:pt idx="291">
                  <c:v>29677</c:v>
                </c:pt>
                <c:pt idx="292">
                  <c:v>29707</c:v>
                </c:pt>
                <c:pt idx="293">
                  <c:v>29738</c:v>
                </c:pt>
                <c:pt idx="294">
                  <c:v>29768</c:v>
                </c:pt>
                <c:pt idx="295">
                  <c:v>29799</c:v>
                </c:pt>
                <c:pt idx="296">
                  <c:v>29830</c:v>
                </c:pt>
                <c:pt idx="297">
                  <c:v>29860</c:v>
                </c:pt>
                <c:pt idx="298">
                  <c:v>29891</c:v>
                </c:pt>
                <c:pt idx="299">
                  <c:v>29921</c:v>
                </c:pt>
                <c:pt idx="300">
                  <c:v>29952</c:v>
                </c:pt>
                <c:pt idx="301">
                  <c:v>29983</c:v>
                </c:pt>
                <c:pt idx="302">
                  <c:v>30011</c:v>
                </c:pt>
                <c:pt idx="303">
                  <c:v>30042</c:v>
                </c:pt>
                <c:pt idx="304">
                  <c:v>30072</c:v>
                </c:pt>
                <c:pt idx="305">
                  <c:v>30103</c:v>
                </c:pt>
                <c:pt idx="306">
                  <c:v>30133</c:v>
                </c:pt>
                <c:pt idx="307">
                  <c:v>30164</c:v>
                </c:pt>
                <c:pt idx="308">
                  <c:v>30195</c:v>
                </c:pt>
                <c:pt idx="309">
                  <c:v>30225</c:v>
                </c:pt>
                <c:pt idx="310">
                  <c:v>30256</c:v>
                </c:pt>
                <c:pt idx="311">
                  <c:v>30286</c:v>
                </c:pt>
                <c:pt idx="312">
                  <c:v>30317</c:v>
                </c:pt>
                <c:pt idx="313">
                  <c:v>30348</c:v>
                </c:pt>
                <c:pt idx="314">
                  <c:v>30376</c:v>
                </c:pt>
                <c:pt idx="315">
                  <c:v>30407</c:v>
                </c:pt>
                <c:pt idx="316">
                  <c:v>30437</c:v>
                </c:pt>
                <c:pt idx="317">
                  <c:v>30468</c:v>
                </c:pt>
                <c:pt idx="318">
                  <c:v>30498</c:v>
                </c:pt>
                <c:pt idx="319">
                  <c:v>30529</c:v>
                </c:pt>
                <c:pt idx="320">
                  <c:v>30560</c:v>
                </c:pt>
                <c:pt idx="321">
                  <c:v>30590</c:v>
                </c:pt>
                <c:pt idx="322">
                  <c:v>30621</c:v>
                </c:pt>
                <c:pt idx="323">
                  <c:v>30651</c:v>
                </c:pt>
                <c:pt idx="324">
                  <c:v>30682</c:v>
                </c:pt>
                <c:pt idx="325">
                  <c:v>30713</c:v>
                </c:pt>
                <c:pt idx="326">
                  <c:v>30742</c:v>
                </c:pt>
                <c:pt idx="327">
                  <c:v>30773</c:v>
                </c:pt>
                <c:pt idx="328">
                  <c:v>30803</c:v>
                </c:pt>
                <c:pt idx="329">
                  <c:v>30834</c:v>
                </c:pt>
                <c:pt idx="330">
                  <c:v>30864</c:v>
                </c:pt>
                <c:pt idx="331">
                  <c:v>30895</c:v>
                </c:pt>
                <c:pt idx="332">
                  <c:v>30926</c:v>
                </c:pt>
                <c:pt idx="333">
                  <c:v>30956</c:v>
                </c:pt>
                <c:pt idx="334">
                  <c:v>30987</c:v>
                </c:pt>
                <c:pt idx="335">
                  <c:v>31017</c:v>
                </c:pt>
                <c:pt idx="336">
                  <c:v>31048</c:v>
                </c:pt>
                <c:pt idx="337">
                  <c:v>31079</c:v>
                </c:pt>
                <c:pt idx="338">
                  <c:v>31107</c:v>
                </c:pt>
                <c:pt idx="339">
                  <c:v>31138</c:v>
                </c:pt>
                <c:pt idx="340">
                  <c:v>31168</c:v>
                </c:pt>
                <c:pt idx="341">
                  <c:v>31199</c:v>
                </c:pt>
                <c:pt idx="342">
                  <c:v>31229</c:v>
                </c:pt>
                <c:pt idx="343">
                  <c:v>31260</c:v>
                </c:pt>
                <c:pt idx="344">
                  <c:v>31291</c:v>
                </c:pt>
                <c:pt idx="345">
                  <c:v>31321</c:v>
                </c:pt>
                <c:pt idx="346">
                  <c:v>31352</c:v>
                </c:pt>
                <c:pt idx="347">
                  <c:v>31382</c:v>
                </c:pt>
                <c:pt idx="348">
                  <c:v>31413</c:v>
                </c:pt>
                <c:pt idx="349">
                  <c:v>31444</c:v>
                </c:pt>
                <c:pt idx="350">
                  <c:v>31472</c:v>
                </c:pt>
                <c:pt idx="351">
                  <c:v>31503</c:v>
                </c:pt>
                <c:pt idx="352">
                  <c:v>31533</c:v>
                </c:pt>
                <c:pt idx="353">
                  <c:v>31564</c:v>
                </c:pt>
                <c:pt idx="354">
                  <c:v>31594</c:v>
                </c:pt>
                <c:pt idx="355">
                  <c:v>31625</c:v>
                </c:pt>
                <c:pt idx="356">
                  <c:v>31656</c:v>
                </c:pt>
                <c:pt idx="357">
                  <c:v>31686</c:v>
                </c:pt>
                <c:pt idx="358">
                  <c:v>31717</c:v>
                </c:pt>
                <c:pt idx="359">
                  <c:v>31747</c:v>
                </c:pt>
                <c:pt idx="360">
                  <c:v>31778</c:v>
                </c:pt>
                <c:pt idx="361">
                  <c:v>31809</c:v>
                </c:pt>
                <c:pt idx="362">
                  <c:v>31837</c:v>
                </c:pt>
                <c:pt idx="363">
                  <c:v>31868</c:v>
                </c:pt>
                <c:pt idx="364">
                  <c:v>31898</c:v>
                </c:pt>
                <c:pt idx="365">
                  <c:v>31929</c:v>
                </c:pt>
                <c:pt idx="366">
                  <c:v>31959</c:v>
                </c:pt>
                <c:pt idx="367">
                  <c:v>31990</c:v>
                </c:pt>
                <c:pt idx="368">
                  <c:v>32021</c:v>
                </c:pt>
                <c:pt idx="369">
                  <c:v>32051</c:v>
                </c:pt>
                <c:pt idx="370">
                  <c:v>32082</c:v>
                </c:pt>
                <c:pt idx="371">
                  <c:v>32112</c:v>
                </c:pt>
                <c:pt idx="372">
                  <c:v>32143</c:v>
                </c:pt>
                <c:pt idx="373">
                  <c:v>32174</c:v>
                </c:pt>
                <c:pt idx="374">
                  <c:v>32203</c:v>
                </c:pt>
                <c:pt idx="375">
                  <c:v>32234</c:v>
                </c:pt>
                <c:pt idx="376">
                  <c:v>32264</c:v>
                </c:pt>
                <c:pt idx="377">
                  <c:v>32295</c:v>
                </c:pt>
                <c:pt idx="378">
                  <c:v>32325</c:v>
                </c:pt>
                <c:pt idx="379">
                  <c:v>32356</c:v>
                </c:pt>
                <c:pt idx="380">
                  <c:v>32387</c:v>
                </c:pt>
                <c:pt idx="381">
                  <c:v>32417</c:v>
                </c:pt>
                <c:pt idx="382">
                  <c:v>32448</c:v>
                </c:pt>
                <c:pt idx="383">
                  <c:v>32478</c:v>
                </c:pt>
                <c:pt idx="384">
                  <c:v>32509</c:v>
                </c:pt>
                <c:pt idx="385">
                  <c:v>32540</c:v>
                </c:pt>
                <c:pt idx="386">
                  <c:v>32568</c:v>
                </c:pt>
                <c:pt idx="387">
                  <c:v>32599</c:v>
                </c:pt>
                <c:pt idx="388">
                  <c:v>32629</c:v>
                </c:pt>
                <c:pt idx="389">
                  <c:v>32660</c:v>
                </c:pt>
                <c:pt idx="390">
                  <c:v>32690</c:v>
                </c:pt>
                <c:pt idx="391">
                  <c:v>32721</c:v>
                </c:pt>
                <c:pt idx="392">
                  <c:v>32752</c:v>
                </c:pt>
                <c:pt idx="393">
                  <c:v>32782</c:v>
                </c:pt>
                <c:pt idx="394">
                  <c:v>32813</c:v>
                </c:pt>
                <c:pt idx="395">
                  <c:v>32843</c:v>
                </c:pt>
                <c:pt idx="396">
                  <c:v>32874</c:v>
                </c:pt>
                <c:pt idx="397">
                  <c:v>32905</c:v>
                </c:pt>
                <c:pt idx="398">
                  <c:v>32933</c:v>
                </c:pt>
                <c:pt idx="399">
                  <c:v>32964</c:v>
                </c:pt>
                <c:pt idx="400">
                  <c:v>32994</c:v>
                </c:pt>
                <c:pt idx="401">
                  <c:v>33025</c:v>
                </c:pt>
                <c:pt idx="402">
                  <c:v>33055</c:v>
                </c:pt>
                <c:pt idx="403">
                  <c:v>33086</c:v>
                </c:pt>
                <c:pt idx="404">
                  <c:v>33117</c:v>
                </c:pt>
                <c:pt idx="405">
                  <c:v>33147</c:v>
                </c:pt>
                <c:pt idx="406">
                  <c:v>33178</c:v>
                </c:pt>
                <c:pt idx="407">
                  <c:v>33208</c:v>
                </c:pt>
                <c:pt idx="408">
                  <c:v>33239</c:v>
                </c:pt>
                <c:pt idx="409">
                  <c:v>33270</c:v>
                </c:pt>
                <c:pt idx="410">
                  <c:v>33298</c:v>
                </c:pt>
                <c:pt idx="411">
                  <c:v>33329</c:v>
                </c:pt>
                <c:pt idx="412">
                  <c:v>33359</c:v>
                </c:pt>
                <c:pt idx="413">
                  <c:v>33390</c:v>
                </c:pt>
                <c:pt idx="414">
                  <c:v>33420</c:v>
                </c:pt>
                <c:pt idx="415">
                  <c:v>33451</c:v>
                </c:pt>
                <c:pt idx="416">
                  <c:v>33482</c:v>
                </c:pt>
                <c:pt idx="417">
                  <c:v>33512</c:v>
                </c:pt>
                <c:pt idx="418">
                  <c:v>33543</c:v>
                </c:pt>
                <c:pt idx="419">
                  <c:v>33573</c:v>
                </c:pt>
                <c:pt idx="420">
                  <c:v>33604</c:v>
                </c:pt>
                <c:pt idx="421">
                  <c:v>33635</c:v>
                </c:pt>
                <c:pt idx="422">
                  <c:v>33664</c:v>
                </c:pt>
                <c:pt idx="423">
                  <c:v>33695</c:v>
                </c:pt>
                <c:pt idx="424">
                  <c:v>33725</c:v>
                </c:pt>
                <c:pt idx="425">
                  <c:v>33756</c:v>
                </c:pt>
                <c:pt idx="426">
                  <c:v>33786</c:v>
                </c:pt>
                <c:pt idx="427">
                  <c:v>33817</c:v>
                </c:pt>
                <c:pt idx="428">
                  <c:v>33848</c:v>
                </c:pt>
                <c:pt idx="429">
                  <c:v>33878</c:v>
                </c:pt>
                <c:pt idx="430">
                  <c:v>33909</c:v>
                </c:pt>
                <c:pt idx="431">
                  <c:v>33939</c:v>
                </c:pt>
                <c:pt idx="432">
                  <c:v>33970</c:v>
                </c:pt>
                <c:pt idx="433">
                  <c:v>34001</c:v>
                </c:pt>
                <c:pt idx="434">
                  <c:v>34029</c:v>
                </c:pt>
                <c:pt idx="435">
                  <c:v>34060</c:v>
                </c:pt>
                <c:pt idx="436">
                  <c:v>34090</c:v>
                </c:pt>
                <c:pt idx="437">
                  <c:v>34121</c:v>
                </c:pt>
                <c:pt idx="438">
                  <c:v>34151</c:v>
                </c:pt>
                <c:pt idx="439">
                  <c:v>34182</c:v>
                </c:pt>
                <c:pt idx="440">
                  <c:v>34213</c:v>
                </c:pt>
                <c:pt idx="441">
                  <c:v>34243</c:v>
                </c:pt>
                <c:pt idx="442">
                  <c:v>34274</c:v>
                </c:pt>
                <c:pt idx="443">
                  <c:v>34304</c:v>
                </c:pt>
                <c:pt idx="444">
                  <c:v>34335</c:v>
                </c:pt>
                <c:pt idx="445">
                  <c:v>34366</c:v>
                </c:pt>
                <c:pt idx="446">
                  <c:v>34394</c:v>
                </c:pt>
                <c:pt idx="447">
                  <c:v>34425</c:v>
                </c:pt>
                <c:pt idx="448">
                  <c:v>34455</c:v>
                </c:pt>
                <c:pt idx="449">
                  <c:v>34486</c:v>
                </c:pt>
                <c:pt idx="450">
                  <c:v>34516</c:v>
                </c:pt>
                <c:pt idx="451">
                  <c:v>34547</c:v>
                </c:pt>
                <c:pt idx="452">
                  <c:v>34578</c:v>
                </c:pt>
                <c:pt idx="453">
                  <c:v>34608</c:v>
                </c:pt>
                <c:pt idx="454">
                  <c:v>34639</c:v>
                </c:pt>
                <c:pt idx="455">
                  <c:v>34669</c:v>
                </c:pt>
                <c:pt idx="456">
                  <c:v>34700</c:v>
                </c:pt>
                <c:pt idx="457">
                  <c:v>34731</c:v>
                </c:pt>
                <c:pt idx="458">
                  <c:v>34759</c:v>
                </c:pt>
                <c:pt idx="459">
                  <c:v>34790</c:v>
                </c:pt>
                <c:pt idx="460">
                  <c:v>34820</c:v>
                </c:pt>
                <c:pt idx="461">
                  <c:v>34851</c:v>
                </c:pt>
                <c:pt idx="462">
                  <c:v>34881</c:v>
                </c:pt>
                <c:pt idx="463">
                  <c:v>34912</c:v>
                </c:pt>
                <c:pt idx="464">
                  <c:v>34943</c:v>
                </c:pt>
                <c:pt idx="465">
                  <c:v>34973</c:v>
                </c:pt>
                <c:pt idx="466">
                  <c:v>35004</c:v>
                </c:pt>
                <c:pt idx="467">
                  <c:v>35034</c:v>
                </c:pt>
                <c:pt idx="468">
                  <c:v>35065</c:v>
                </c:pt>
                <c:pt idx="469">
                  <c:v>35096</c:v>
                </c:pt>
                <c:pt idx="470">
                  <c:v>35125</c:v>
                </c:pt>
                <c:pt idx="471">
                  <c:v>35156</c:v>
                </c:pt>
                <c:pt idx="472">
                  <c:v>35186</c:v>
                </c:pt>
                <c:pt idx="473">
                  <c:v>35217</c:v>
                </c:pt>
                <c:pt idx="474">
                  <c:v>35247</c:v>
                </c:pt>
                <c:pt idx="475">
                  <c:v>35278</c:v>
                </c:pt>
                <c:pt idx="476">
                  <c:v>35309</c:v>
                </c:pt>
                <c:pt idx="477">
                  <c:v>35339</c:v>
                </c:pt>
                <c:pt idx="478">
                  <c:v>35370</c:v>
                </c:pt>
                <c:pt idx="479">
                  <c:v>35400</c:v>
                </c:pt>
                <c:pt idx="480">
                  <c:v>35431</c:v>
                </c:pt>
                <c:pt idx="481">
                  <c:v>35462</c:v>
                </c:pt>
                <c:pt idx="482">
                  <c:v>35490</c:v>
                </c:pt>
                <c:pt idx="483">
                  <c:v>35521</c:v>
                </c:pt>
                <c:pt idx="484">
                  <c:v>35551</c:v>
                </c:pt>
                <c:pt idx="485">
                  <c:v>35582</c:v>
                </c:pt>
                <c:pt idx="486">
                  <c:v>35612</c:v>
                </c:pt>
                <c:pt idx="487">
                  <c:v>35643</c:v>
                </c:pt>
                <c:pt idx="488">
                  <c:v>35674</c:v>
                </c:pt>
                <c:pt idx="489">
                  <c:v>35704</c:v>
                </c:pt>
                <c:pt idx="490">
                  <c:v>35735</c:v>
                </c:pt>
                <c:pt idx="491">
                  <c:v>35765</c:v>
                </c:pt>
                <c:pt idx="492">
                  <c:v>35796</c:v>
                </c:pt>
                <c:pt idx="493">
                  <c:v>35827</c:v>
                </c:pt>
                <c:pt idx="494">
                  <c:v>35855</c:v>
                </c:pt>
                <c:pt idx="495">
                  <c:v>35886</c:v>
                </c:pt>
                <c:pt idx="496">
                  <c:v>35916</c:v>
                </c:pt>
                <c:pt idx="497">
                  <c:v>35947</c:v>
                </c:pt>
                <c:pt idx="498">
                  <c:v>35977</c:v>
                </c:pt>
                <c:pt idx="499">
                  <c:v>36008</c:v>
                </c:pt>
                <c:pt idx="500">
                  <c:v>36039</c:v>
                </c:pt>
                <c:pt idx="501">
                  <c:v>36069</c:v>
                </c:pt>
                <c:pt idx="502">
                  <c:v>36100</c:v>
                </c:pt>
                <c:pt idx="503">
                  <c:v>36130</c:v>
                </c:pt>
                <c:pt idx="504">
                  <c:v>36161</c:v>
                </c:pt>
                <c:pt idx="505">
                  <c:v>36192</c:v>
                </c:pt>
                <c:pt idx="506">
                  <c:v>36220</c:v>
                </c:pt>
                <c:pt idx="507">
                  <c:v>36251</c:v>
                </c:pt>
                <c:pt idx="508">
                  <c:v>36281</c:v>
                </c:pt>
                <c:pt idx="509">
                  <c:v>36312</c:v>
                </c:pt>
                <c:pt idx="510">
                  <c:v>36342</c:v>
                </c:pt>
                <c:pt idx="511">
                  <c:v>36373</c:v>
                </c:pt>
                <c:pt idx="512">
                  <c:v>36404</c:v>
                </c:pt>
                <c:pt idx="513">
                  <c:v>36434</c:v>
                </c:pt>
                <c:pt idx="514">
                  <c:v>36465</c:v>
                </c:pt>
                <c:pt idx="515">
                  <c:v>36495</c:v>
                </c:pt>
                <c:pt idx="516">
                  <c:v>36526</c:v>
                </c:pt>
                <c:pt idx="517">
                  <c:v>36557</c:v>
                </c:pt>
                <c:pt idx="518">
                  <c:v>36586</c:v>
                </c:pt>
                <c:pt idx="519">
                  <c:v>36617</c:v>
                </c:pt>
                <c:pt idx="520">
                  <c:v>36647</c:v>
                </c:pt>
                <c:pt idx="521">
                  <c:v>36678</c:v>
                </c:pt>
                <c:pt idx="522">
                  <c:v>36708</c:v>
                </c:pt>
                <c:pt idx="523">
                  <c:v>36739</c:v>
                </c:pt>
                <c:pt idx="524">
                  <c:v>36770</c:v>
                </c:pt>
                <c:pt idx="525">
                  <c:v>36800</c:v>
                </c:pt>
                <c:pt idx="526">
                  <c:v>36831</c:v>
                </c:pt>
                <c:pt idx="527">
                  <c:v>36861</c:v>
                </c:pt>
                <c:pt idx="528">
                  <c:v>36892</c:v>
                </c:pt>
                <c:pt idx="529">
                  <c:v>36923</c:v>
                </c:pt>
                <c:pt idx="530">
                  <c:v>36951</c:v>
                </c:pt>
                <c:pt idx="531">
                  <c:v>36982</c:v>
                </c:pt>
                <c:pt idx="532">
                  <c:v>37012</c:v>
                </c:pt>
                <c:pt idx="533">
                  <c:v>37043</c:v>
                </c:pt>
                <c:pt idx="534">
                  <c:v>37073</c:v>
                </c:pt>
                <c:pt idx="535">
                  <c:v>37104</c:v>
                </c:pt>
                <c:pt idx="536">
                  <c:v>37135</c:v>
                </c:pt>
                <c:pt idx="537">
                  <c:v>37165</c:v>
                </c:pt>
                <c:pt idx="538">
                  <c:v>37196</c:v>
                </c:pt>
                <c:pt idx="539">
                  <c:v>37226</c:v>
                </c:pt>
                <c:pt idx="540">
                  <c:v>37257</c:v>
                </c:pt>
                <c:pt idx="541">
                  <c:v>37288</c:v>
                </c:pt>
                <c:pt idx="542">
                  <c:v>37316</c:v>
                </c:pt>
                <c:pt idx="543">
                  <c:v>37347</c:v>
                </c:pt>
                <c:pt idx="544">
                  <c:v>37377</c:v>
                </c:pt>
                <c:pt idx="545">
                  <c:v>37408</c:v>
                </c:pt>
                <c:pt idx="546">
                  <c:v>37438</c:v>
                </c:pt>
                <c:pt idx="547">
                  <c:v>37469</c:v>
                </c:pt>
                <c:pt idx="548">
                  <c:v>37500</c:v>
                </c:pt>
                <c:pt idx="549">
                  <c:v>37530</c:v>
                </c:pt>
                <c:pt idx="550">
                  <c:v>37561</c:v>
                </c:pt>
                <c:pt idx="551">
                  <c:v>37591</c:v>
                </c:pt>
                <c:pt idx="552">
                  <c:v>37622</c:v>
                </c:pt>
                <c:pt idx="553">
                  <c:v>37653</c:v>
                </c:pt>
                <c:pt idx="554">
                  <c:v>37681</c:v>
                </c:pt>
                <c:pt idx="555">
                  <c:v>37712</c:v>
                </c:pt>
                <c:pt idx="556">
                  <c:v>37742</c:v>
                </c:pt>
                <c:pt idx="557">
                  <c:v>37773</c:v>
                </c:pt>
                <c:pt idx="558">
                  <c:v>37803</c:v>
                </c:pt>
                <c:pt idx="559">
                  <c:v>37834</c:v>
                </c:pt>
                <c:pt idx="560">
                  <c:v>37865</c:v>
                </c:pt>
                <c:pt idx="561">
                  <c:v>37895</c:v>
                </c:pt>
                <c:pt idx="562">
                  <c:v>37926</c:v>
                </c:pt>
                <c:pt idx="563">
                  <c:v>37956</c:v>
                </c:pt>
                <c:pt idx="564">
                  <c:v>37987</c:v>
                </c:pt>
                <c:pt idx="565">
                  <c:v>38018</c:v>
                </c:pt>
                <c:pt idx="566">
                  <c:v>38047</c:v>
                </c:pt>
                <c:pt idx="567">
                  <c:v>38078</c:v>
                </c:pt>
                <c:pt idx="568">
                  <c:v>38108</c:v>
                </c:pt>
                <c:pt idx="569">
                  <c:v>38139</c:v>
                </c:pt>
                <c:pt idx="570">
                  <c:v>38169</c:v>
                </c:pt>
                <c:pt idx="571">
                  <c:v>38200</c:v>
                </c:pt>
                <c:pt idx="572">
                  <c:v>38231</c:v>
                </c:pt>
                <c:pt idx="573">
                  <c:v>38261</c:v>
                </c:pt>
                <c:pt idx="574">
                  <c:v>38292</c:v>
                </c:pt>
                <c:pt idx="575">
                  <c:v>38322</c:v>
                </c:pt>
                <c:pt idx="576">
                  <c:v>38353</c:v>
                </c:pt>
                <c:pt idx="577">
                  <c:v>38384</c:v>
                </c:pt>
                <c:pt idx="578">
                  <c:v>38412</c:v>
                </c:pt>
                <c:pt idx="579">
                  <c:v>38443</c:v>
                </c:pt>
                <c:pt idx="580">
                  <c:v>38473</c:v>
                </c:pt>
                <c:pt idx="581">
                  <c:v>38504</c:v>
                </c:pt>
                <c:pt idx="582">
                  <c:v>38534</c:v>
                </c:pt>
                <c:pt idx="583">
                  <c:v>38565</c:v>
                </c:pt>
                <c:pt idx="584">
                  <c:v>38596</c:v>
                </c:pt>
                <c:pt idx="585">
                  <c:v>38626</c:v>
                </c:pt>
                <c:pt idx="586">
                  <c:v>38657</c:v>
                </c:pt>
                <c:pt idx="587">
                  <c:v>38687</c:v>
                </c:pt>
                <c:pt idx="588">
                  <c:v>38718</c:v>
                </c:pt>
                <c:pt idx="589">
                  <c:v>38749</c:v>
                </c:pt>
                <c:pt idx="590">
                  <c:v>38777</c:v>
                </c:pt>
                <c:pt idx="591">
                  <c:v>38808</c:v>
                </c:pt>
                <c:pt idx="592">
                  <c:v>38838</c:v>
                </c:pt>
                <c:pt idx="593">
                  <c:v>38869</c:v>
                </c:pt>
                <c:pt idx="594">
                  <c:v>38899</c:v>
                </c:pt>
                <c:pt idx="595">
                  <c:v>38930</c:v>
                </c:pt>
                <c:pt idx="596">
                  <c:v>38961</c:v>
                </c:pt>
                <c:pt idx="597">
                  <c:v>38991</c:v>
                </c:pt>
                <c:pt idx="598">
                  <c:v>39022</c:v>
                </c:pt>
                <c:pt idx="599">
                  <c:v>39052</c:v>
                </c:pt>
                <c:pt idx="600">
                  <c:v>39083</c:v>
                </c:pt>
                <c:pt idx="601">
                  <c:v>39114</c:v>
                </c:pt>
                <c:pt idx="602">
                  <c:v>39142</c:v>
                </c:pt>
                <c:pt idx="603">
                  <c:v>39173</c:v>
                </c:pt>
                <c:pt idx="604">
                  <c:v>39203</c:v>
                </c:pt>
                <c:pt idx="605">
                  <c:v>39234</c:v>
                </c:pt>
                <c:pt idx="606">
                  <c:v>39264</c:v>
                </c:pt>
                <c:pt idx="607">
                  <c:v>39295</c:v>
                </c:pt>
                <c:pt idx="608">
                  <c:v>39326</c:v>
                </c:pt>
                <c:pt idx="609">
                  <c:v>39356</c:v>
                </c:pt>
                <c:pt idx="610">
                  <c:v>39387</c:v>
                </c:pt>
                <c:pt idx="611">
                  <c:v>39417</c:v>
                </c:pt>
                <c:pt idx="612">
                  <c:v>39448</c:v>
                </c:pt>
                <c:pt idx="613">
                  <c:v>39479</c:v>
                </c:pt>
                <c:pt idx="614">
                  <c:v>39508</c:v>
                </c:pt>
                <c:pt idx="615">
                  <c:v>39539</c:v>
                </c:pt>
                <c:pt idx="616">
                  <c:v>39569</c:v>
                </c:pt>
                <c:pt idx="617">
                  <c:v>39600</c:v>
                </c:pt>
                <c:pt idx="618">
                  <c:v>39630</c:v>
                </c:pt>
                <c:pt idx="619">
                  <c:v>39661</c:v>
                </c:pt>
                <c:pt idx="620">
                  <c:v>39692</c:v>
                </c:pt>
                <c:pt idx="621">
                  <c:v>39722</c:v>
                </c:pt>
                <c:pt idx="622">
                  <c:v>39753</c:v>
                </c:pt>
                <c:pt idx="623">
                  <c:v>39783</c:v>
                </c:pt>
                <c:pt idx="624">
                  <c:v>39814</c:v>
                </c:pt>
                <c:pt idx="625">
                  <c:v>39845</c:v>
                </c:pt>
                <c:pt idx="626">
                  <c:v>39873</c:v>
                </c:pt>
                <c:pt idx="627">
                  <c:v>39904</c:v>
                </c:pt>
                <c:pt idx="628">
                  <c:v>39934</c:v>
                </c:pt>
                <c:pt idx="629">
                  <c:v>39965</c:v>
                </c:pt>
                <c:pt idx="630">
                  <c:v>39995</c:v>
                </c:pt>
                <c:pt idx="631">
                  <c:v>40026</c:v>
                </c:pt>
                <c:pt idx="632">
                  <c:v>40057</c:v>
                </c:pt>
                <c:pt idx="633">
                  <c:v>40087</c:v>
                </c:pt>
                <c:pt idx="634">
                  <c:v>40118</c:v>
                </c:pt>
                <c:pt idx="635">
                  <c:v>40148</c:v>
                </c:pt>
                <c:pt idx="636">
                  <c:v>40179</c:v>
                </c:pt>
                <c:pt idx="637">
                  <c:v>40210</c:v>
                </c:pt>
                <c:pt idx="638">
                  <c:v>40238</c:v>
                </c:pt>
                <c:pt idx="639">
                  <c:v>40269</c:v>
                </c:pt>
                <c:pt idx="640">
                  <c:v>40299</c:v>
                </c:pt>
                <c:pt idx="641">
                  <c:v>40330</c:v>
                </c:pt>
                <c:pt idx="642">
                  <c:v>40360</c:v>
                </c:pt>
                <c:pt idx="643">
                  <c:v>40391</c:v>
                </c:pt>
                <c:pt idx="644">
                  <c:v>40422</c:v>
                </c:pt>
                <c:pt idx="645">
                  <c:v>40452</c:v>
                </c:pt>
                <c:pt idx="646">
                  <c:v>40483</c:v>
                </c:pt>
                <c:pt idx="647">
                  <c:v>40513</c:v>
                </c:pt>
                <c:pt idx="648">
                  <c:v>40544</c:v>
                </c:pt>
                <c:pt idx="649">
                  <c:v>40575</c:v>
                </c:pt>
                <c:pt idx="650">
                  <c:v>40603</c:v>
                </c:pt>
                <c:pt idx="651">
                  <c:v>40634</c:v>
                </c:pt>
                <c:pt idx="652">
                  <c:v>40664</c:v>
                </c:pt>
                <c:pt idx="653">
                  <c:v>40695</c:v>
                </c:pt>
                <c:pt idx="654">
                  <c:v>40725</c:v>
                </c:pt>
                <c:pt idx="655">
                  <c:v>40756</c:v>
                </c:pt>
                <c:pt idx="656">
                  <c:v>40787</c:v>
                </c:pt>
                <c:pt idx="657">
                  <c:v>40817</c:v>
                </c:pt>
                <c:pt idx="658">
                  <c:v>40848</c:v>
                </c:pt>
                <c:pt idx="659">
                  <c:v>40878</c:v>
                </c:pt>
                <c:pt idx="660">
                  <c:v>40909</c:v>
                </c:pt>
                <c:pt idx="661">
                  <c:v>40940</c:v>
                </c:pt>
                <c:pt idx="662">
                  <c:v>40969</c:v>
                </c:pt>
                <c:pt idx="663">
                  <c:v>41000</c:v>
                </c:pt>
                <c:pt idx="664">
                  <c:v>41030</c:v>
                </c:pt>
                <c:pt idx="665">
                  <c:v>41061</c:v>
                </c:pt>
                <c:pt idx="666">
                  <c:v>41091</c:v>
                </c:pt>
                <c:pt idx="667">
                  <c:v>41122</c:v>
                </c:pt>
                <c:pt idx="668">
                  <c:v>41153</c:v>
                </c:pt>
                <c:pt idx="669">
                  <c:v>41183</c:v>
                </c:pt>
                <c:pt idx="670">
                  <c:v>41214</c:v>
                </c:pt>
                <c:pt idx="671">
                  <c:v>41244</c:v>
                </c:pt>
                <c:pt idx="672">
                  <c:v>41275</c:v>
                </c:pt>
                <c:pt idx="673">
                  <c:v>41306</c:v>
                </c:pt>
                <c:pt idx="674">
                  <c:v>41334</c:v>
                </c:pt>
                <c:pt idx="675">
                  <c:v>41365</c:v>
                </c:pt>
                <c:pt idx="676">
                  <c:v>41395</c:v>
                </c:pt>
                <c:pt idx="677">
                  <c:v>41426</c:v>
                </c:pt>
                <c:pt idx="678">
                  <c:v>41456</c:v>
                </c:pt>
                <c:pt idx="679">
                  <c:v>41487</c:v>
                </c:pt>
                <c:pt idx="680">
                  <c:v>41518</c:v>
                </c:pt>
                <c:pt idx="681">
                  <c:v>41548</c:v>
                </c:pt>
                <c:pt idx="682">
                  <c:v>41579</c:v>
                </c:pt>
                <c:pt idx="683">
                  <c:v>41609</c:v>
                </c:pt>
                <c:pt idx="684">
                  <c:v>41640</c:v>
                </c:pt>
                <c:pt idx="685">
                  <c:v>41671</c:v>
                </c:pt>
                <c:pt idx="686">
                  <c:v>41699</c:v>
                </c:pt>
                <c:pt idx="687">
                  <c:v>41730</c:v>
                </c:pt>
                <c:pt idx="688">
                  <c:v>41760</c:v>
                </c:pt>
                <c:pt idx="689">
                  <c:v>41791</c:v>
                </c:pt>
                <c:pt idx="690">
                  <c:v>41821</c:v>
                </c:pt>
                <c:pt idx="691">
                  <c:v>41852</c:v>
                </c:pt>
                <c:pt idx="692">
                  <c:v>41883</c:v>
                </c:pt>
                <c:pt idx="693">
                  <c:v>41913</c:v>
                </c:pt>
                <c:pt idx="694">
                  <c:v>41944</c:v>
                </c:pt>
                <c:pt idx="695">
                  <c:v>41974</c:v>
                </c:pt>
                <c:pt idx="696">
                  <c:v>42005</c:v>
                </c:pt>
                <c:pt idx="697">
                  <c:v>42036</c:v>
                </c:pt>
                <c:pt idx="698">
                  <c:v>42064</c:v>
                </c:pt>
                <c:pt idx="699">
                  <c:v>42095</c:v>
                </c:pt>
                <c:pt idx="700">
                  <c:v>42125</c:v>
                </c:pt>
                <c:pt idx="701">
                  <c:v>42156</c:v>
                </c:pt>
                <c:pt idx="702">
                  <c:v>42186</c:v>
                </c:pt>
                <c:pt idx="703">
                  <c:v>42217</c:v>
                </c:pt>
                <c:pt idx="704">
                  <c:v>42248</c:v>
                </c:pt>
                <c:pt idx="705">
                  <c:v>42278</c:v>
                </c:pt>
                <c:pt idx="706">
                  <c:v>42309</c:v>
                </c:pt>
                <c:pt idx="707">
                  <c:v>42339</c:v>
                </c:pt>
                <c:pt idx="708">
                  <c:v>42370</c:v>
                </c:pt>
                <c:pt idx="709">
                  <c:v>42401</c:v>
                </c:pt>
                <c:pt idx="710">
                  <c:v>42430</c:v>
                </c:pt>
                <c:pt idx="711">
                  <c:v>42461</c:v>
                </c:pt>
                <c:pt idx="712">
                  <c:v>42491</c:v>
                </c:pt>
                <c:pt idx="713">
                  <c:v>42522</c:v>
                </c:pt>
                <c:pt idx="714">
                  <c:v>42552</c:v>
                </c:pt>
                <c:pt idx="715">
                  <c:v>42583</c:v>
                </c:pt>
                <c:pt idx="716">
                  <c:v>42614</c:v>
                </c:pt>
                <c:pt idx="717">
                  <c:v>42644</c:v>
                </c:pt>
                <c:pt idx="718">
                  <c:v>42675</c:v>
                </c:pt>
                <c:pt idx="719">
                  <c:v>42705</c:v>
                </c:pt>
                <c:pt idx="720">
                  <c:v>42736</c:v>
                </c:pt>
                <c:pt idx="721">
                  <c:v>42767</c:v>
                </c:pt>
                <c:pt idx="722">
                  <c:v>42795</c:v>
                </c:pt>
                <c:pt idx="723">
                  <c:v>42826</c:v>
                </c:pt>
                <c:pt idx="724">
                  <c:v>42856</c:v>
                </c:pt>
                <c:pt idx="725">
                  <c:v>42887</c:v>
                </c:pt>
                <c:pt idx="726">
                  <c:v>42917</c:v>
                </c:pt>
                <c:pt idx="727">
                  <c:v>42948</c:v>
                </c:pt>
                <c:pt idx="728">
                  <c:v>42979</c:v>
                </c:pt>
                <c:pt idx="729">
                  <c:v>43009</c:v>
                </c:pt>
                <c:pt idx="730">
                  <c:v>43040</c:v>
                </c:pt>
                <c:pt idx="731">
                  <c:v>43070</c:v>
                </c:pt>
                <c:pt idx="732">
                  <c:v>43101</c:v>
                </c:pt>
                <c:pt idx="733">
                  <c:v>43132</c:v>
                </c:pt>
                <c:pt idx="734">
                  <c:v>43160</c:v>
                </c:pt>
                <c:pt idx="735">
                  <c:v>43191</c:v>
                </c:pt>
                <c:pt idx="736">
                  <c:v>43221</c:v>
                </c:pt>
                <c:pt idx="737">
                  <c:v>43252</c:v>
                </c:pt>
                <c:pt idx="738">
                  <c:v>43282</c:v>
                </c:pt>
                <c:pt idx="739">
                  <c:v>43313</c:v>
                </c:pt>
                <c:pt idx="740">
                  <c:v>43344</c:v>
                </c:pt>
                <c:pt idx="741">
                  <c:v>43374</c:v>
                </c:pt>
                <c:pt idx="742">
                  <c:v>43405</c:v>
                </c:pt>
                <c:pt idx="743">
                  <c:v>43435</c:v>
                </c:pt>
                <c:pt idx="744">
                  <c:v>43466</c:v>
                </c:pt>
                <c:pt idx="745">
                  <c:v>43497</c:v>
                </c:pt>
                <c:pt idx="746">
                  <c:v>43525</c:v>
                </c:pt>
                <c:pt idx="747">
                  <c:v>43556</c:v>
                </c:pt>
                <c:pt idx="748">
                  <c:v>43586</c:v>
                </c:pt>
                <c:pt idx="749">
                  <c:v>43617</c:v>
                </c:pt>
                <c:pt idx="750">
                  <c:v>43647</c:v>
                </c:pt>
                <c:pt idx="751">
                  <c:v>43678</c:v>
                </c:pt>
                <c:pt idx="752">
                  <c:v>43709</c:v>
                </c:pt>
                <c:pt idx="753">
                  <c:v>43739</c:v>
                </c:pt>
                <c:pt idx="754">
                  <c:v>43770</c:v>
                </c:pt>
                <c:pt idx="755">
                  <c:v>43800</c:v>
                </c:pt>
                <c:pt idx="756">
                  <c:v>43831</c:v>
                </c:pt>
                <c:pt idx="757">
                  <c:v>43862</c:v>
                </c:pt>
                <c:pt idx="758">
                  <c:v>43891</c:v>
                </c:pt>
                <c:pt idx="759">
                  <c:v>43922</c:v>
                </c:pt>
                <c:pt idx="760">
                  <c:v>43952</c:v>
                </c:pt>
                <c:pt idx="761">
                  <c:v>43983</c:v>
                </c:pt>
                <c:pt idx="762">
                  <c:v>44013</c:v>
                </c:pt>
                <c:pt idx="763">
                  <c:v>44044</c:v>
                </c:pt>
                <c:pt idx="764">
                  <c:v>44075</c:v>
                </c:pt>
                <c:pt idx="765">
                  <c:v>44105</c:v>
                </c:pt>
                <c:pt idx="766">
                  <c:v>44136</c:v>
                </c:pt>
                <c:pt idx="767">
                  <c:v>44166</c:v>
                </c:pt>
                <c:pt idx="768">
                  <c:v>44197</c:v>
                </c:pt>
                <c:pt idx="769">
                  <c:v>44228</c:v>
                </c:pt>
                <c:pt idx="770">
                  <c:v>44256</c:v>
                </c:pt>
                <c:pt idx="771">
                  <c:v>44287</c:v>
                </c:pt>
                <c:pt idx="772">
                  <c:v>44317</c:v>
                </c:pt>
                <c:pt idx="773">
                  <c:v>44348</c:v>
                </c:pt>
                <c:pt idx="774">
                  <c:v>44378</c:v>
                </c:pt>
                <c:pt idx="775">
                  <c:v>44409</c:v>
                </c:pt>
                <c:pt idx="776">
                  <c:v>44440</c:v>
                </c:pt>
                <c:pt idx="777">
                  <c:v>44470</c:v>
                </c:pt>
                <c:pt idx="778">
                  <c:v>44501</c:v>
                </c:pt>
                <c:pt idx="779">
                  <c:v>44531</c:v>
                </c:pt>
                <c:pt idx="780">
                  <c:v>44562</c:v>
                </c:pt>
                <c:pt idx="781">
                  <c:v>44593</c:v>
                </c:pt>
                <c:pt idx="782">
                  <c:v>44621</c:v>
                </c:pt>
                <c:pt idx="783">
                  <c:v>44652</c:v>
                </c:pt>
                <c:pt idx="784">
                  <c:v>44682</c:v>
                </c:pt>
                <c:pt idx="785">
                  <c:v>44713</c:v>
                </c:pt>
                <c:pt idx="786">
                  <c:v>44743</c:v>
                </c:pt>
                <c:pt idx="787">
                  <c:v>44774</c:v>
                </c:pt>
                <c:pt idx="788">
                  <c:v>44805</c:v>
                </c:pt>
                <c:pt idx="789">
                  <c:v>44835</c:v>
                </c:pt>
                <c:pt idx="790">
                  <c:v>44866</c:v>
                </c:pt>
              </c:numCache>
            </c:numRef>
          </c:cat>
          <c:val>
            <c:numRef>
              <c:f>'PPI All'!$J$3:$J$793</c:f>
              <c:numCache>
                <c:formatCode>#,##0.0_);\(#,##0.0\)</c:formatCode>
                <c:ptCount val="791"/>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pt idx="232">
                  <c:v>#N/A</c:v>
                </c:pt>
                <c:pt idx="233">
                  <c:v>#N/A</c:v>
                </c:pt>
                <c:pt idx="234">
                  <c:v>#N/A</c:v>
                </c:pt>
                <c:pt idx="235">
                  <c:v>#N/A</c:v>
                </c:pt>
                <c:pt idx="236">
                  <c:v>#N/A</c:v>
                </c:pt>
                <c:pt idx="237">
                  <c:v>#N/A</c:v>
                </c:pt>
                <c:pt idx="238">
                  <c:v>#N/A</c:v>
                </c:pt>
                <c:pt idx="239">
                  <c:v>#N/A</c:v>
                </c:pt>
                <c:pt idx="240">
                  <c:v>3.6000000000000032</c:v>
                </c:pt>
                <c:pt idx="241">
                  <c:v>3.9840637450199168</c:v>
                </c:pt>
                <c:pt idx="242">
                  <c:v>3.9682539682539764</c:v>
                </c:pt>
                <c:pt idx="243">
                  <c:v>3.7401574803149762</c:v>
                </c:pt>
                <c:pt idx="244">
                  <c:v>3.5363457760314354</c:v>
                </c:pt>
                <c:pt idx="245">
                  <c:v>2.9296875</c:v>
                </c:pt>
                <c:pt idx="246">
                  <c:v>2.3300970873786353</c:v>
                </c:pt>
                <c:pt idx="247">
                  <c:v>2.1317829457364379</c:v>
                </c:pt>
                <c:pt idx="248">
                  <c:v>2.1317829457364379</c:v>
                </c:pt>
                <c:pt idx="249">
                  <c:v>2.1317829457364379</c:v>
                </c:pt>
                <c:pt idx="250">
                  <c:v>2.1317829457364379</c:v>
                </c:pt>
                <c:pt idx="251">
                  <c:v>1.9379844961240345</c:v>
                </c:pt>
                <c:pt idx="252">
                  <c:v>1.7374517374517451</c:v>
                </c:pt>
                <c:pt idx="253">
                  <c:v>0.95785440613027628</c:v>
                </c:pt>
                <c:pt idx="254">
                  <c:v>0.57251908396946938</c:v>
                </c:pt>
                <c:pt idx="255">
                  <c:v>0.18975332068309481</c:v>
                </c:pt>
                <c:pt idx="256">
                  <c:v>0.94876660341556285</c:v>
                </c:pt>
                <c:pt idx="257">
                  <c:v>0.94876660341556285</c:v>
                </c:pt>
                <c:pt idx="258">
                  <c:v>0.94876660341556285</c:v>
                </c:pt>
                <c:pt idx="259">
                  <c:v>0.94876660341556285</c:v>
                </c:pt>
                <c:pt idx="260">
                  <c:v>0.94876660341556285</c:v>
                </c:pt>
                <c:pt idx="261">
                  <c:v>0.94876660341556285</c:v>
                </c:pt>
                <c:pt idx="262">
                  <c:v>1.3282732447817747</c:v>
                </c:pt>
                <c:pt idx="263">
                  <c:v>1.7110266159695797</c:v>
                </c:pt>
                <c:pt idx="264">
                  <c:v>2.0872865275142205</c:v>
                </c:pt>
                <c:pt idx="265">
                  <c:v>2.6565464895635715</c:v>
                </c:pt>
                <c:pt idx="266">
                  <c:v>3.7950664136622292</c:v>
                </c:pt>
                <c:pt idx="267">
                  <c:v>4.1666666666666741</c:v>
                </c:pt>
                <c:pt idx="268">
                  <c:v>3.9473684210526105</c:v>
                </c:pt>
                <c:pt idx="269">
                  <c:v>4.3233082706766846</c:v>
                </c:pt>
                <c:pt idx="270">
                  <c:v>5.0751879699248104</c:v>
                </c:pt>
                <c:pt idx="271">
                  <c:v>5.2631578947368363</c:v>
                </c:pt>
                <c:pt idx="272">
                  <c:v>5.827067669172914</c:v>
                </c:pt>
                <c:pt idx="273">
                  <c:v>6.3909774436090139</c:v>
                </c:pt>
                <c:pt idx="274">
                  <c:v>6.367041198501866</c:v>
                </c:pt>
                <c:pt idx="275">
                  <c:v>6.7289719626168143</c:v>
                </c:pt>
                <c:pt idx="276">
                  <c:v>7.6208178438661678</c:v>
                </c:pt>
                <c:pt idx="277">
                  <c:v>7.9482439926062742</c:v>
                </c:pt>
                <c:pt idx="278">
                  <c:v>7.4954296160877343</c:v>
                </c:pt>
                <c:pt idx="279">
                  <c:v>8.545454545454545</c:v>
                </c:pt>
                <c:pt idx="280">
                  <c:v>8.3182640144665587</c:v>
                </c:pt>
                <c:pt idx="281">
                  <c:v>8.1081081081081141</c:v>
                </c:pt>
                <c:pt idx="282">
                  <c:v>7.5134168157424019</c:v>
                </c:pt>
                <c:pt idx="283">
                  <c:v>7.3214285714285676</c:v>
                </c:pt>
                <c:pt idx="284">
                  <c:v>6.7495559502664282</c:v>
                </c:pt>
                <c:pt idx="285">
                  <c:v>7.067137809187285</c:v>
                </c:pt>
                <c:pt idx="286">
                  <c:v>7.3943661971830998</c:v>
                </c:pt>
                <c:pt idx="287">
                  <c:v>7.1803852889667175</c:v>
                </c:pt>
                <c:pt idx="288">
                  <c:v>6.9084628670120996</c:v>
                </c:pt>
                <c:pt idx="289">
                  <c:v>7.0205479452054798</c:v>
                </c:pt>
                <c:pt idx="290">
                  <c:v>6.9727891156462718</c:v>
                </c:pt>
                <c:pt idx="291">
                  <c:v>6.5326633165829096</c:v>
                </c:pt>
                <c:pt idx="292">
                  <c:v>6.8447412353923154</c:v>
                </c:pt>
                <c:pt idx="293">
                  <c:v>7.1666666666666545</c:v>
                </c:pt>
                <c:pt idx="294">
                  <c:v>8.1530782029950011</c:v>
                </c:pt>
                <c:pt idx="295">
                  <c:v>8.8186356073211449</c:v>
                </c:pt>
                <c:pt idx="296">
                  <c:v>9.1514143094841849</c:v>
                </c:pt>
                <c:pt idx="297">
                  <c:v>9.0759075907590692</c:v>
                </c:pt>
                <c:pt idx="298">
                  <c:v>8.6885245901639365</c:v>
                </c:pt>
                <c:pt idx="299">
                  <c:v>8.4967320261438051</c:v>
                </c:pt>
                <c:pt idx="300">
                  <c:v>8.8852988691437993</c:v>
                </c:pt>
                <c:pt idx="301">
                  <c:v>7.8400000000000025</c:v>
                </c:pt>
                <c:pt idx="302">
                  <c:v>7.3131955484896594</c:v>
                </c:pt>
                <c:pt idx="303">
                  <c:v>6.7610062893081802</c:v>
                </c:pt>
                <c:pt idx="304">
                  <c:v>6.4062499999999911</c:v>
                </c:pt>
                <c:pt idx="305">
                  <c:v>6.3763608087091805</c:v>
                </c:pt>
                <c:pt idx="306">
                  <c:v>5.5384615384615365</c:v>
                </c:pt>
                <c:pt idx="307">
                  <c:v>4.8929663608562546</c:v>
                </c:pt>
                <c:pt idx="308">
                  <c:v>4.57317073170731</c:v>
                </c:pt>
                <c:pt idx="309">
                  <c:v>4.3872919818456868</c:v>
                </c:pt>
                <c:pt idx="310">
                  <c:v>4.0723981900452566</c:v>
                </c:pt>
                <c:pt idx="311">
                  <c:v>3.6144578313252795</c:v>
                </c:pt>
                <c:pt idx="312">
                  <c:v>2.0771513353115667</c:v>
                </c:pt>
                <c:pt idx="313">
                  <c:v>1.928783382789323</c:v>
                </c:pt>
                <c:pt idx="314">
                  <c:v>1.6296296296296253</c:v>
                </c:pt>
                <c:pt idx="315">
                  <c:v>1.3254786450662692</c:v>
                </c:pt>
                <c:pt idx="316">
                  <c:v>1.1747430249632984</c:v>
                </c:pt>
                <c:pt idx="317">
                  <c:v>1.0233918128654818</c:v>
                </c:pt>
                <c:pt idx="318">
                  <c:v>0.87463556851312685</c:v>
                </c:pt>
                <c:pt idx="319">
                  <c:v>1.4577259475218707</c:v>
                </c:pt>
                <c:pt idx="320">
                  <c:v>1.6034985422740622</c:v>
                </c:pt>
                <c:pt idx="321">
                  <c:v>1.1594202898550732</c:v>
                </c:pt>
                <c:pt idx="322">
                  <c:v>1.449275362318847</c:v>
                </c:pt>
                <c:pt idx="323">
                  <c:v>1.8895348837209225</c:v>
                </c:pt>
                <c:pt idx="324">
                  <c:v>2.4709302325581328</c:v>
                </c:pt>
                <c:pt idx="325">
                  <c:v>2.7656477438136706</c:v>
                </c:pt>
                <c:pt idx="326">
                  <c:v>3.0612244897959329</c:v>
                </c:pt>
                <c:pt idx="327">
                  <c:v>3.1976744186046568</c:v>
                </c:pt>
                <c:pt idx="328">
                  <c:v>3.1930333817126177</c:v>
                </c:pt>
                <c:pt idx="329">
                  <c:v>3.0390738060781519</c:v>
                </c:pt>
                <c:pt idx="330">
                  <c:v>3.0346820809248554</c:v>
                </c:pt>
                <c:pt idx="331">
                  <c:v>2.442528735632199</c:v>
                </c:pt>
                <c:pt idx="332">
                  <c:v>2.7259684361549352</c:v>
                </c:pt>
                <c:pt idx="333">
                  <c:v>3.1518624641833748</c:v>
                </c:pt>
                <c:pt idx="334">
                  <c:v>2.857142857142847</c:v>
                </c:pt>
                <c:pt idx="335">
                  <c:v>2.7104136947218249</c:v>
                </c:pt>
                <c:pt idx="336">
                  <c:v>2.9787234042553123</c:v>
                </c:pt>
                <c:pt idx="337">
                  <c:v>3.1161473087818692</c:v>
                </c:pt>
                <c:pt idx="338">
                  <c:v>3.1117397454031082</c:v>
                </c:pt>
                <c:pt idx="339">
                  <c:v>2.9577464788732355</c:v>
                </c:pt>
                <c:pt idx="340">
                  <c:v>2.9535864978903037</c:v>
                </c:pt>
                <c:pt idx="341">
                  <c:v>2.8089887640449396</c:v>
                </c:pt>
                <c:pt idx="342">
                  <c:v>2.8050490883590573</c:v>
                </c:pt>
                <c:pt idx="343">
                  <c:v>2.5245441795231471</c:v>
                </c:pt>
                <c:pt idx="344">
                  <c:v>2.2346368715083997</c:v>
                </c:pt>
                <c:pt idx="345">
                  <c:v>1.5277777777777724</c:v>
                </c:pt>
                <c:pt idx="346">
                  <c:v>1.388888888888884</c:v>
                </c:pt>
                <c:pt idx="347">
                  <c:v>1.2500000000000178</c:v>
                </c:pt>
                <c:pt idx="348">
                  <c:v>0.27548209366392573</c:v>
                </c:pt>
                <c:pt idx="349">
                  <c:v>-0.41208791208791062</c:v>
                </c:pt>
                <c:pt idx="350">
                  <c:v>-0.96021947873800029</c:v>
                </c:pt>
                <c:pt idx="351">
                  <c:v>-1.9151846785225635</c:v>
                </c:pt>
                <c:pt idx="352">
                  <c:v>-2.4590163934426146</c:v>
                </c:pt>
                <c:pt idx="353">
                  <c:v>-2.4590163934426146</c:v>
                </c:pt>
                <c:pt idx="354">
                  <c:v>-3.1377899045020419</c:v>
                </c:pt>
                <c:pt idx="355">
                  <c:v>-3.1463748290013638</c:v>
                </c:pt>
                <c:pt idx="356">
                  <c:v>-3.2786885245901676</c:v>
                </c:pt>
                <c:pt idx="357">
                  <c:v>-4.3775649794801534</c:v>
                </c:pt>
                <c:pt idx="358">
                  <c:v>-4.5205479452054771</c:v>
                </c:pt>
                <c:pt idx="359">
                  <c:v>-4.5267489711934283</c:v>
                </c:pt>
                <c:pt idx="360">
                  <c:v>-4.3956043956044022</c:v>
                </c:pt>
                <c:pt idx="361">
                  <c:v>-4.4137931034482829</c:v>
                </c:pt>
                <c:pt idx="362">
                  <c:v>-4.0166204986149641</c:v>
                </c:pt>
                <c:pt idx="363">
                  <c:v>-3.6262203626220457</c:v>
                </c:pt>
                <c:pt idx="364">
                  <c:v>-3.081232492997199</c:v>
                </c:pt>
                <c:pt idx="365">
                  <c:v>-2.941176470588247</c:v>
                </c:pt>
                <c:pt idx="366">
                  <c:v>-2.1126760563380254</c:v>
                </c:pt>
                <c:pt idx="367">
                  <c:v>-1.6949152542372947</c:v>
                </c:pt>
                <c:pt idx="368">
                  <c:v>-1.8361581920903869</c:v>
                </c:pt>
                <c:pt idx="369">
                  <c:v>-0.28612303290415086</c:v>
                </c:pt>
                <c:pt idx="370">
                  <c:v>0</c:v>
                </c:pt>
                <c:pt idx="371">
                  <c:v>0.1436781609195581</c:v>
                </c:pt>
                <c:pt idx="372">
                  <c:v>0.1436781609195581</c:v>
                </c:pt>
                <c:pt idx="373">
                  <c:v>0.57720057720058726</c:v>
                </c:pt>
                <c:pt idx="374">
                  <c:v>0.57720057720058726</c:v>
                </c:pt>
                <c:pt idx="375">
                  <c:v>1.3024602026049381</c:v>
                </c:pt>
                <c:pt idx="376">
                  <c:v>1.4450867052023142</c:v>
                </c:pt>
                <c:pt idx="377">
                  <c:v>1.5873015873016039</c:v>
                </c:pt>
                <c:pt idx="378">
                  <c:v>1.2949640287769792</c:v>
                </c:pt>
                <c:pt idx="379">
                  <c:v>1.2931034482758674</c:v>
                </c:pt>
                <c:pt idx="380">
                  <c:v>1.5827338129496216</c:v>
                </c:pt>
                <c:pt idx="381">
                  <c:v>1.4347202295552419</c:v>
                </c:pt>
                <c:pt idx="382">
                  <c:v>1.4347202295552419</c:v>
                </c:pt>
                <c:pt idx="383">
                  <c:v>1.7216642754662947</c:v>
                </c:pt>
                <c:pt idx="384">
                  <c:v>2.8694404591104838</c:v>
                </c:pt>
                <c:pt idx="385">
                  <c:v>3.0129124820659881</c:v>
                </c:pt>
                <c:pt idx="386">
                  <c:v>3.4433285509325451</c:v>
                </c:pt>
                <c:pt idx="387">
                  <c:v>3.5714285714285809</c:v>
                </c:pt>
                <c:pt idx="388">
                  <c:v>3.4188034188034067</c:v>
                </c:pt>
                <c:pt idx="389">
                  <c:v>2.9829545454545414</c:v>
                </c:pt>
                <c:pt idx="390">
                  <c:v>3.1249999999999778</c:v>
                </c:pt>
                <c:pt idx="391">
                  <c:v>3.1205673758865293</c:v>
                </c:pt>
                <c:pt idx="392">
                  <c:v>2.9745042492917984</c:v>
                </c:pt>
                <c:pt idx="393">
                  <c:v>3.3946251768033786</c:v>
                </c:pt>
                <c:pt idx="394">
                  <c:v>3.2531824611032434</c:v>
                </c:pt>
                <c:pt idx="395">
                  <c:v>2.9619181946403339</c:v>
                </c:pt>
                <c:pt idx="396">
                  <c:v>1.9525801952580135</c:v>
                </c:pt>
                <c:pt idx="397">
                  <c:v>1.8105849582172651</c:v>
                </c:pt>
                <c:pt idx="398">
                  <c:v>1.5256588072122268</c:v>
                </c:pt>
                <c:pt idx="399">
                  <c:v>1.5172413793103301</c:v>
                </c:pt>
                <c:pt idx="400">
                  <c:v>1.515151515151536</c:v>
                </c:pt>
                <c:pt idx="401">
                  <c:v>1.6551724137931156</c:v>
                </c:pt>
                <c:pt idx="402">
                  <c:v>1.377410468319562</c:v>
                </c:pt>
                <c:pt idx="403">
                  <c:v>1.6506189821182904</c:v>
                </c:pt>
                <c:pt idx="404">
                  <c:v>2.2008253094910613</c:v>
                </c:pt>
                <c:pt idx="405">
                  <c:v>2.0519835841313228</c:v>
                </c:pt>
                <c:pt idx="406">
                  <c:v>1.9178082191780854</c:v>
                </c:pt>
                <c:pt idx="407">
                  <c:v>1.5068493150684814</c:v>
                </c:pt>
                <c:pt idx="408">
                  <c:v>2.3255813953488413</c:v>
                </c:pt>
                <c:pt idx="409">
                  <c:v>2.3255813953488413</c:v>
                </c:pt>
                <c:pt idx="410">
                  <c:v>2.0491803278688492</c:v>
                </c:pt>
                <c:pt idx="411">
                  <c:v>2.3097826086956541</c:v>
                </c:pt>
                <c:pt idx="412">
                  <c:v>2.3066485753052923</c:v>
                </c:pt>
                <c:pt idx="413">
                  <c:v>2.4423337856173566</c:v>
                </c:pt>
                <c:pt idx="414">
                  <c:v>3.1250000000000222</c:v>
                </c:pt>
                <c:pt idx="415">
                  <c:v>2.7063599458728049</c:v>
                </c:pt>
                <c:pt idx="416">
                  <c:v>2.4226110363391617</c:v>
                </c:pt>
                <c:pt idx="417">
                  <c:v>2.0107238605898026</c:v>
                </c:pt>
                <c:pt idx="418">
                  <c:v>2.2849462365591267</c:v>
                </c:pt>
                <c:pt idx="419">
                  <c:v>2.4291497975708731</c:v>
                </c:pt>
                <c:pt idx="420">
                  <c:v>1.4705882352941346</c:v>
                </c:pt>
                <c:pt idx="421">
                  <c:v>1.8716577540107027</c:v>
                </c:pt>
                <c:pt idx="422">
                  <c:v>2.2757697456492698</c:v>
                </c:pt>
                <c:pt idx="423">
                  <c:v>1.8592297476759612</c:v>
                </c:pt>
                <c:pt idx="424">
                  <c:v>1.8567639257294211</c:v>
                </c:pt>
                <c:pt idx="425">
                  <c:v>1.8543046357615944</c:v>
                </c:pt>
                <c:pt idx="426">
                  <c:v>1.1857707509881354</c:v>
                </c:pt>
                <c:pt idx="427">
                  <c:v>1.0540184453227797</c:v>
                </c:pt>
                <c:pt idx="428">
                  <c:v>0.78843626806834877</c:v>
                </c:pt>
                <c:pt idx="429">
                  <c:v>0.65703022339027584</c:v>
                </c:pt>
                <c:pt idx="430">
                  <c:v>0.65703022339027584</c:v>
                </c:pt>
                <c:pt idx="431">
                  <c:v>0.65876152832675672</c:v>
                </c:pt>
                <c:pt idx="432">
                  <c:v>1.0540184453227797</c:v>
                </c:pt>
                <c:pt idx="433">
                  <c:v>0.5249343832020914</c:v>
                </c:pt>
                <c:pt idx="434">
                  <c:v>0.26178010471202828</c:v>
                </c:pt>
                <c:pt idx="435">
                  <c:v>0</c:v>
                </c:pt>
                <c:pt idx="436">
                  <c:v>-0.13020833333332593</c:v>
                </c:pt>
                <c:pt idx="437">
                  <c:v>-0.39011703511054874</c:v>
                </c:pt>
                <c:pt idx="438">
                  <c:v>-0.13020833333332593</c:v>
                </c:pt>
                <c:pt idx="439">
                  <c:v>-0.13037809647979959</c:v>
                </c:pt>
                <c:pt idx="440">
                  <c:v>-0.26075619295958807</c:v>
                </c:pt>
                <c:pt idx="441">
                  <c:v>-0.26109660574411553</c:v>
                </c:pt>
                <c:pt idx="442">
                  <c:v>-0.26109660574411553</c:v>
                </c:pt>
                <c:pt idx="443">
                  <c:v>-0.13089005235603635</c:v>
                </c:pt>
                <c:pt idx="444">
                  <c:v>0</c:v>
                </c:pt>
                <c:pt idx="445">
                  <c:v>0.13054830287206887</c:v>
                </c:pt>
                <c:pt idx="446">
                  <c:v>0.26109660574413773</c:v>
                </c:pt>
                <c:pt idx="447">
                  <c:v>0.13037809647977738</c:v>
                </c:pt>
                <c:pt idx="448">
                  <c:v>0.26075619295957697</c:v>
                </c:pt>
                <c:pt idx="449">
                  <c:v>0.3916449086162066</c:v>
                </c:pt>
                <c:pt idx="450">
                  <c:v>0.26075619295957697</c:v>
                </c:pt>
                <c:pt idx="451">
                  <c:v>0.65274151436032213</c:v>
                </c:pt>
                <c:pt idx="452">
                  <c:v>0.65359477124182774</c:v>
                </c:pt>
                <c:pt idx="453">
                  <c:v>0.9162303664921323</c:v>
                </c:pt>
                <c:pt idx="454">
                  <c:v>1.4397905759162333</c:v>
                </c:pt>
                <c:pt idx="455">
                  <c:v>1.7038007863695803</c:v>
                </c:pt>
                <c:pt idx="456">
                  <c:v>1.6949152542372836</c:v>
                </c:pt>
                <c:pt idx="457">
                  <c:v>1.9556714471968606</c:v>
                </c:pt>
                <c:pt idx="458">
                  <c:v>1.953125</c:v>
                </c:pt>
                <c:pt idx="459">
                  <c:v>2.0833333333333481</c:v>
                </c:pt>
                <c:pt idx="460">
                  <c:v>1.950585175552666</c:v>
                </c:pt>
                <c:pt idx="461">
                  <c:v>1.950585175552666</c:v>
                </c:pt>
                <c:pt idx="462">
                  <c:v>1.950585175552666</c:v>
                </c:pt>
                <c:pt idx="463">
                  <c:v>1.6861219195849708</c:v>
                </c:pt>
                <c:pt idx="464">
                  <c:v>1.9480519480519431</c:v>
                </c:pt>
                <c:pt idx="465">
                  <c:v>1.6861219195849708</c:v>
                </c:pt>
                <c:pt idx="466">
                  <c:v>1.1612903225806548</c:v>
                </c:pt>
                <c:pt idx="467">
                  <c:v>1.0309278350515649</c:v>
                </c:pt>
                <c:pt idx="468">
                  <c:v>-0.89743589743590535</c:v>
                </c:pt>
                <c:pt idx="469">
                  <c:v>-1.1508951406649648</c:v>
                </c:pt>
                <c:pt idx="470">
                  <c:v>-1.4048531289910571</c:v>
                </c:pt>
                <c:pt idx="471">
                  <c:v>-1.40306122448981</c:v>
                </c:pt>
                <c:pt idx="472">
                  <c:v>-1.40306122448981</c:v>
                </c:pt>
                <c:pt idx="473">
                  <c:v>-1.5306122448979664</c:v>
                </c:pt>
                <c:pt idx="474">
                  <c:v>-1.5306122448979664</c:v>
                </c:pt>
                <c:pt idx="475">
                  <c:v>-1.5306122448979664</c:v>
                </c:pt>
                <c:pt idx="476">
                  <c:v>-1.4012738853503071</c:v>
                </c:pt>
                <c:pt idx="477">
                  <c:v>-0.89285714285715079</c:v>
                </c:pt>
                <c:pt idx="478">
                  <c:v>-0.89285714285715079</c:v>
                </c:pt>
                <c:pt idx="479">
                  <c:v>-0.89285714285715079</c:v>
                </c:pt>
                <c:pt idx="480">
                  <c:v>0.77619663648125226</c:v>
                </c:pt>
                <c:pt idx="481">
                  <c:v>0.77619663648125226</c:v>
                </c:pt>
                <c:pt idx="482">
                  <c:v>0.77720207253886286</c:v>
                </c:pt>
                <c:pt idx="483">
                  <c:v>1.0349288486416475</c:v>
                </c:pt>
                <c:pt idx="484">
                  <c:v>1.2936610608020649</c:v>
                </c:pt>
                <c:pt idx="485">
                  <c:v>1.4248704663212264</c:v>
                </c:pt>
                <c:pt idx="486">
                  <c:v>1.5544041450777257</c:v>
                </c:pt>
                <c:pt idx="487">
                  <c:v>1.8134715025906578</c:v>
                </c:pt>
                <c:pt idx="488">
                  <c:v>1.6795865633074891</c:v>
                </c:pt>
                <c:pt idx="489">
                  <c:v>1.158301158301156</c:v>
                </c:pt>
                <c:pt idx="490">
                  <c:v>1.158301158301156</c:v>
                </c:pt>
                <c:pt idx="491">
                  <c:v>1.0296010296010349</c:v>
                </c:pt>
                <c:pt idx="492">
                  <c:v>0.64184852374840062</c:v>
                </c:pt>
                <c:pt idx="493">
                  <c:v>0.64184852374840062</c:v>
                </c:pt>
                <c:pt idx="494">
                  <c:v>0.77120822622109841</c:v>
                </c:pt>
                <c:pt idx="495">
                  <c:v>0.38412291933420661</c:v>
                </c:pt>
                <c:pt idx="496">
                  <c:v>0.12771392081738497</c:v>
                </c:pt>
                <c:pt idx="497">
                  <c:v>0</c:v>
                </c:pt>
                <c:pt idx="498">
                  <c:v>-0.38265306122450271</c:v>
                </c:pt>
                <c:pt idx="499">
                  <c:v>-0.76335877862594437</c:v>
                </c:pt>
                <c:pt idx="500">
                  <c:v>-1.0165184243964398</c:v>
                </c:pt>
                <c:pt idx="501">
                  <c:v>-1.3994910941475758</c:v>
                </c:pt>
                <c:pt idx="502">
                  <c:v>-1.9083969465648831</c:v>
                </c:pt>
                <c:pt idx="503">
                  <c:v>-1.9108280254777066</c:v>
                </c:pt>
                <c:pt idx="504">
                  <c:v>-2.2959183673469497</c:v>
                </c:pt>
                <c:pt idx="505">
                  <c:v>-2.4234693877551061</c:v>
                </c:pt>
                <c:pt idx="506">
                  <c:v>-2.4234693877551061</c:v>
                </c:pt>
                <c:pt idx="507">
                  <c:v>-1.7857142857142905</c:v>
                </c:pt>
                <c:pt idx="508">
                  <c:v>-1.7857142857142905</c:v>
                </c:pt>
                <c:pt idx="509">
                  <c:v>-1.5325670498084309</c:v>
                </c:pt>
                <c:pt idx="510">
                  <c:v>-1.0243277848911658</c:v>
                </c:pt>
                <c:pt idx="511">
                  <c:v>-0.7692307692307665</c:v>
                </c:pt>
                <c:pt idx="512">
                  <c:v>-0.51347881899872494</c:v>
                </c:pt>
                <c:pt idx="513">
                  <c:v>0.2580645161290418</c:v>
                </c:pt>
                <c:pt idx="514">
                  <c:v>0.77821011673153695</c:v>
                </c:pt>
                <c:pt idx="515">
                  <c:v>1.1688311688311748</c:v>
                </c:pt>
                <c:pt idx="516">
                  <c:v>2.088772845953013</c:v>
                </c:pt>
                <c:pt idx="517">
                  <c:v>2.2222222222222365</c:v>
                </c:pt>
                <c:pt idx="518">
                  <c:v>2.3529411764705799</c:v>
                </c:pt>
                <c:pt idx="519">
                  <c:v>2.0779220779220786</c:v>
                </c:pt>
                <c:pt idx="520">
                  <c:v>2.467532467532485</c:v>
                </c:pt>
                <c:pt idx="521">
                  <c:v>2.7237354085603238</c:v>
                </c:pt>
                <c:pt idx="522">
                  <c:v>3.1047865459249646</c:v>
                </c:pt>
                <c:pt idx="523">
                  <c:v>3.2299741602067167</c:v>
                </c:pt>
                <c:pt idx="524">
                  <c:v>4.0000000000000036</c:v>
                </c:pt>
                <c:pt idx="525">
                  <c:v>4.1184041184041176</c:v>
                </c:pt>
                <c:pt idx="526">
                  <c:v>4.3758043758043597</c:v>
                </c:pt>
                <c:pt idx="527">
                  <c:v>3.8510911424903815</c:v>
                </c:pt>
                <c:pt idx="528">
                  <c:v>4.2199488491048598</c:v>
                </c:pt>
                <c:pt idx="529">
                  <c:v>4.4757033248081779</c:v>
                </c:pt>
                <c:pt idx="530">
                  <c:v>4.5977011494253039</c:v>
                </c:pt>
                <c:pt idx="531">
                  <c:v>4.8346055979643809</c:v>
                </c:pt>
                <c:pt idx="532">
                  <c:v>4.6894803548795716</c:v>
                </c:pt>
                <c:pt idx="533">
                  <c:v>4.4191919191919116</c:v>
                </c:pt>
                <c:pt idx="534">
                  <c:v>3.1367628607277265</c:v>
                </c:pt>
                <c:pt idx="535">
                  <c:v>2.7534418022528095</c:v>
                </c:pt>
                <c:pt idx="536">
                  <c:v>1.9851116625310361</c:v>
                </c:pt>
                <c:pt idx="537">
                  <c:v>0.61804697156984112</c:v>
                </c:pt>
                <c:pt idx="538">
                  <c:v>0</c:v>
                </c:pt>
                <c:pt idx="539">
                  <c:v>0.12360939431395046</c:v>
                </c:pt>
                <c:pt idx="540">
                  <c:v>-0.24539877300613355</c:v>
                </c:pt>
                <c:pt idx="541">
                  <c:v>-0.48959608323133619</c:v>
                </c:pt>
                <c:pt idx="542">
                  <c:v>-0.24420024420024333</c:v>
                </c:pt>
                <c:pt idx="543">
                  <c:v>-1.0922330097087429</c:v>
                </c:pt>
                <c:pt idx="544">
                  <c:v>-1.3317191283292895</c:v>
                </c:pt>
                <c:pt idx="545">
                  <c:v>-1.4510278113663899</c:v>
                </c:pt>
                <c:pt idx="546">
                  <c:v>-1.0948905109489093</c:v>
                </c:pt>
                <c:pt idx="547">
                  <c:v>-1.0962241169305664</c:v>
                </c:pt>
                <c:pt idx="548">
                  <c:v>-1.0948905109489093</c:v>
                </c:pt>
                <c:pt idx="549">
                  <c:v>0.12285012285011554</c:v>
                </c:pt>
                <c:pt idx="550">
                  <c:v>0.24660912453762229</c:v>
                </c:pt>
                <c:pt idx="551">
                  <c:v>0.49382716049384268</c:v>
                </c:pt>
                <c:pt idx="552">
                  <c:v>1.5990159901599021</c:v>
                </c:pt>
                <c:pt idx="553">
                  <c:v>1.9680196801968197</c:v>
                </c:pt>
                <c:pt idx="554">
                  <c:v>1.591187270501826</c:v>
                </c:pt>
                <c:pt idx="555">
                  <c:v>1.7177914110429571</c:v>
                </c:pt>
                <c:pt idx="556">
                  <c:v>1.4723926380368235</c:v>
                </c:pt>
                <c:pt idx="557">
                  <c:v>1.4723926380368235</c:v>
                </c:pt>
                <c:pt idx="558">
                  <c:v>1.8450184501844991</c:v>
                </c:pt>
                <c:pt idx="559">
                  <c:v>1.9704433497536922</c:v>
                </c:pt>
                <c:pt idx="560">
                  <c:v>1.9680196801968197</c:v>
                </c:pt>
                <c:pt idx="561">
                  <c:v>1.7177914110429571</c:v>
                </c:pt>
                <c:pt idx="562">
                  <c:v>1.9680196801968197</c:v>
                </c:pt>
                <c:pt idx="563">
                  <c:v>1.8427518427518441</c:v>
                </c:pt>
                <c:pt idx="564">
                  <c:v>0.1210653753026758</c:v>
                </c:pt>
                <c:pt idx="565">
                  <c:v>-0.12062726176116367</c:v>
                </c:pt>
                <c:pt idx="566">
                  <c:v>0.36144578313253017</c:v>
                </c:pt>
                <c:pt idx="567">
                  <c:v>0.8443908323281013</c:v>
                </c:pt>
                <c:pt idx="568">
                  <c:v>1.4510278113663899</c:v>
                </c:pt>
                <c:pt idx="569">
                  <c:v>1.3301088270858408</c:v>
                </c:pt>
                <c:pt idx="570">
                  <c:v>1.9323671497584627</c:v>
                </c:pt>
                <c:pt idx="571">
                  <c:v>2.2946859903381744</c:v>
                </c:pt>
                <c:pt idx="572">
                  <c:v>2.1712907117008351</c:v>
                </c:pt>
                <c:pt idx="573">
                  <c:v>3.2569360675512637</c:v>
                </c:pt>
                <c:pt idx="574">
                  <c:v>2.7744270205066313</c:v>
                </c:pt>
                <c:pt idx="575">
                  <c:v>2.8950542822677727</c:v>
                </c:pt>
                <c:pt idx="576">
                  <c:v>3.9903264812575445</c:v>
                </c:pt>
                <c:pt idx="577">
                  <c:v>4.106280193236711</c:v>
                </c:pt>
                <c:pt idx="578">
                  <c:v>4.081632653061229</c:v>
                </c:pt>
                <c:pt idx="579">
                  <c:v>4.3062200956937913</c:v>
                </c:pt>
                <c:pt idx="580">
                  <c:v>3.9332538736591038</c:v>
                </c:pt>
                <c:pt idx="581">
                  <c:v>4.5346062052505909</c:v>
                </c:pt>
                <c:pt idx="582">
                  <c:v>4.502369668246442</c:v>
                </c:pt>
                <c:pt idx="583">
                  <c:v>4.3683589138134638</c:v>
                </c:pt>
                <c:pt idx="584">
                  <c:v>4.7225501770956413</c:v>
                </c:pt>
                <c:pt idx="585">
                  <c:v>4.20560747663552</c:v>
                </c:pt>
                <c:pt idx="586">
                  <c:v>4.5774647887323772</c:v>
                </c:pt>
                <c:pt idx="587">
                  <c:v>4.8065650644783187</c:v>
                </c:pt>
                <c:pt idx="588">
                  <c:v>5.4651162790697816</c:v>
                </c:pt>
                <c:pt idx="589">
                  <c:v>5.9164733178654227</c:v>
                </c:pt>
                <c:pt idx="590">
                  <c:v>5.7670126874279193</c:v>
                </c:pt>
                <c:pt idx="591">
                  <c:v>6.0779816513761409</c:v>
                </c:pt>
                <c:pt idx="592">
                  <c:v>6.3073394495412938</c:v>
                </c:pt>
                <c:pt idx="593">
                  <c:v>5.8219178082191902</c:v>
                </c:pt>
                <c:pt idx="594">
                  <c:v>5.7823129251700633</c:v>
                </c:pt>
                <c:pt idx="595">
                  <c:v>5.8823529411764497</c:v>
                </c:pt>
                <c:pt idx="596">
                  <c:v>5.0732807215332576</c:v>
                </c:pt>
                <c:pt idx="597">
                  <c:v>4.4843049327354167</c:v>
                </c:pt>
                <c:pt idx="598">
                  <c:v>4.4893378226711578</c:v>
                </c:pt>
                <c:pt idx="599">
                  <c:v>4.2505592841163287</c:v>
                </c:pt>
                <c:pt idx="600">
                  <c:v>2.7563395810363822</c:v>
                </c:pt>
                <c:pt idx="601">
                  <c:v>2.0810514786418377</c:v>
                </c:pt>
                <c:pt idx="602">
                  <c:v>1.6357688113413316</c:v>
                </c:pt>
                <c:pt idx="603">
                  <c:v>0.86486486486485603</c:v>
                </c:pt>
                <c:pt idx="604">
                  <c:v>1.0787486515641875</c:v>
                </c:pt>
                <c:pt idx="605">
                  <c:v>1.1866235167206085</c:v>
                </c:pt>
                <c:pt idx="606">
                  <c:v>0.53590568060022381</c:v>
                </c:pt>
                <c:pt idx="607">
                  <c:v>0.21367521367521292</c:v>
                </c:pt>
                <c:pt idx="608">
                  <c:v>0.64377682403433667</c:v>
                </c:pt>
                <c:pt idx="609">
                  <c:v>1.1802575107296098</c:v>
                </c:pt>
                <c:pt idx="610">
                  <c:v>2.0408163265306145</c:v>
                </c:pt>
                <c:pt idx="611">
                  <c:v>1.8240343347639465</c:v>
                </c:pt>
                <c:pt idx="612">
                  <c:v>2.682403433476388</c:v>
                </c:pt>
                <c:pt idx="613">
                  <c:v>3.2188841201716833</c:v>
                </c:pt>
                <c:pt idx="614">
                  <c:v>3.7553648068669565</c:v>
                </c:pt>
                <c:pt idx="615">
                  <c:v>4.7159699892818985</c:v>
                </c:pt>
                <c:pt idx="616">
                  <c:v>5.2294557097118277</c:v>
                </c:pt>
                <c:pt idx="617">
                  <c:v>6.076759061833692</c:v>
                </c:pt>
                <c:pt idx="618">
                  <c:v>8.2089552238806096</c:v>
                </c:pt>
                <c:pt idx="619">
                  <c:v>7.5692963752665321</c:v>
                </c:pt>
                <c:pt idx="620">
                  <c:v>7.8891257995735709</c:v>
                </c:pt>
                <c:pt idx="621">
                  <c:v>7.3170731707317138</c:v>
                </c:pt>
                <c:pt idx="622">
                  <c:v>4.7368421052631504</c:v>
                </c:pt>
                <c:pt idx="623">
                  <c:v>4.1095890410958846</c:v>
                </c:pt>
                <c:pt idx="624">
                  <c:v>1.9853709508881767</c:v>
                </c:pt>
                <c:pt idx="625">
                  <c:v>0.83160083160083165</c:v>
                </c:pt>
                <c:pt idx="626">
                  <c:v>-0.31023784901758056</c:v>
                </c:pt>
                <c:pt idx="627">
                  <c:v>-2.7635619242579401</c:v>
                </c:pt>
                <c:pt idx="628">
                  <c:v>-3.6511156186612492</c:v>
                </c:pt>
                <c:pt idx="629">
                  <c:v>-4.6231155778894362</c:v>
                </c:pt>
                <c:pt idx="630">
                  <c:v>-7.7832512315270996</c:v>
                </c:pt>
                <c:pt idx="631">
                  <c:v>-6.9375619425173447</c:v>
                </c:pt>
                <c:pt idx="632">
                  <c:v>-7.5098814229249129</c:v>
                </c:pt>
                <c:pt idx="633">
                  <c:v>-7.5098814229249129</c:v>
                </c:pt>
                <c:pt idx="634">
                  <c:v>-5.8291457286432147</c:v>
                </c:pt>
                <c:pt idx="635">
                  <c:v>-5.2631578947368478</c:v>
                </c:pt>
                <c:pt idx="636">
                  <c:v>-3.4836065573770392</c:v>
                </c:pt>
                <c:pt idx="637">
                  <c:v>-2.989690721649485</c:v>
                </c:pt>
                <c:pt idx="638">
                  <c:v>-1.8672199170124637</c:v>
                </c:pt>
                <c:pt idx="639">
                  <c:v>0.52631578947368585</c:v>
                </c:pt>
                <c:pt idx="640">
                  <c:v>1.0526315789473717</c:v>
                </c:pt>
                <c:pt idx="641">
                  <c:v>1.6859852476290849</c:v>
                </c:pt>
                <c:pt idx="642">
                  <c:v>3.5256410256410353</c:v>
                </c:pt>
                <c:pt idx="643">
                  <c:v>3.0883919062832721</c:v>
                </c:pt>
                <c:pt idx="644">
                  <c:v>3.7393162393162482</c:v>
                </c:pt>
                <c:pt idx="645">
                  <c:v>4.0598290598290676</c:v>
                </c:pt>
                <c:pt idx="646">
                  <c:v>4.162219850586979</c:v>
                </c:pt>
                <c:pt idx="647">
                  <c:v>4.9145299145299193</c:v>
                </c:pt>
                <c:pt idx="648">
                  <c:v>5.3078556263269627</c:v>
                </c:pt>
                <c:pt idx="649">
                  <c:v>6.1636556854410385</c:v>
                </c:pt>
                <c:pt idx="650">
                  <c:v>6.236786469344624</c:v>
                </c:pt>
                <c:pt idx="651">
                  <c:v>6.1780104712041872</c:v>
                </c:pt>
                <c:pt idx="652">
                  <c:v>5.6250000000000133</c:v>
                </c:pt>
                <c:pt idx="653">
                  <c:v>5.1813471502590636</c:v>
                </c:pt>
                <c:pt idx="654">
                  <c:v>5.2631578947368363</c:v>
                </c:pt>
                <c:pt idx="655">
                  <c:v>5.1652892561983466</c:v>
                </c:pt>
                <c:pt idx="656">
                  <c:v>5.0463439752832295</c:v>
                </c:pt>
                <c:pt idx="657">
                  <c:v>4.9281314168377888</c:v>
                </c:pt>
                <c:pt idx="658">
                  <c:v>4.6106557377049162</c:v>
                </c:pt>
                <c:pt idx="659">
                  <c:v>3.4623217922606919</c:v>
                </c:pt>
                <c:pt idx="660">
                  <c:v>2.9233870967741771</c:v>
                </c:pt>
                <c:pt idx="661">
                  <c:v>2.6026026026025884</c:v>
                </c:pt>
                <c:pt idx="662">
                  <c:v>2.5870646766169125</c:v>
                </c:pt>
                <c:pt idx="663">
                  <c:v>1.8737672583826415</c:v>
                </c:pt>
                <c:pt idx="664">
                  <c:v>1.5779092702169484</c:v>
                </c:pt>
                <c:pt idx="665">
                  <c:v>1.0837438423645374</c:v>
                </c:pt>
                <c:pt idx="666">
                  <c:v>0.58823529411764497</c:v>
                </c:pt>
                <c:pt idx="667">
                  <c:v>1.1787819253438192</c:v>
                </c:pt>
                <c:pt idx="668">
                  <c:v>1.2745098039215641</c:v>
                </c:pt>
                <c:pt idx="669">
                  <c:v>1.1741682974559797</c:v>
                </c:pt>
                <c:pt idx="670">
                  <c:v>1.2732615083251853</c:v>
                </c:pt>
                <c:pt idx="671">
                  <c:v>1.4763779527559029</c:v>
                </c:pt>
                <c:pt idx="672">
                  <c:v>1.5670910871694588</c:v>
                </c:pt>
                <c:pt idx="673">
                  <c:v>0.97560975609756184</c:v>
                </c:pt>
                <c:pt idx="674">
                  <c:v>9.6993210475271319E-2</c:v>
                </c:pt>
                <c:pt idx="675">
                  <c:v>-0.19361084220717029</c:v>
                </c:pt>
                <c:pt idx="676">
                  <c:v>-0.19417475728155109</c:v>
                </c:pt>
                <c:pt idx="677">
                  <c:v>9.746588693957392E-2</c:v>
                </c:pt>
                <c:pt idx="678">
                  <c:v>0</c:v>
                </c:pt>
                <c:pt idx="679">
                  <c:v>-0.48543689320388328</c:v>
                </c:pt>
                <c:pt idx="680">
                  <c:v>-0.48402710551790351</c:v>
                </c:pt>
                <c:pt idx="681">
                  <c:v>-0.77369439071567347</c:v>
                </c:pt>
                <c:pt idx="682">
                  <c:v>-0.8704061895551285</c:v>
                </c:pt>
                <c:pt idx="683">
                  <c:v>-0.48496605237633439</c:v>
                </c:pt>
                <c:pt idx="684">
                  <c:v>-1.1571841851494735</c:v>
                </c:pt>
                <c:pt idx="685">
                  <c:v>-0.96618357487923134</c:v>
                </c:pt>
                <c:pt idx="686">
                  <c:v>-0.96899224806201723</c:v>
                </c:pt>
                <c:pt idx="687">
                  <c:v>-0.96993210475266878</c:v>
                </c:pt>
                <c:pt idx="688">
                  <c:v>-0.87548638132295409</c:v>
                </c:pt>
                <c:pt idx="689">
                  <c:v>-0.7789678675754641</c:v>
                </c:pt>
                <c:pt idx="690">
                  <c:v>-0.77972709551656916</c:v>
                </c:pt>
                <c:pt idx="691">
                  <c:v>-0.78048780487804947</c:v>
                </c:pt>
                <c:pt idx="692">
                  <c:v>-1.0700389105058328</c:v>
                </c:pt>
                <c:pt idx="693">
                  <c:v>-0.974658869395717</c:v>
                </c:pt>
                <c:pt idx="694">
                  <c:v>-0.87804878048780566</c:v>
                </c:pt>
                <c:pt idx="695">
                  <c:v>-1.6569200779727011</c:v>
                </c:pt>
                <c:pt idx="696">
                  <c:v>-2.1463414634146361</c:v>
                </c:pt>
                <c:pt idx="697">
                  <c:v>-2.0487804878048688</c:v>
                </c:pt>
                <c:pt idx="698">
                  <c:v>-1.6634050880626305</c:v>
                </c:pt>
                <c:pt idx="699">
                  <c:v>-1.4691478942213565</c:v>
                </c:pt>
                <c:pt idx="700">
                  <c:v>-1.2757605495584023</c:v>
                </c:pt>
                <c:pt idx="701">
                  <c:v>-1.3738959764475034</c:v>
                </c:pt>
                <c:pt idx="702">
                  <c:v>-1.2770137524557912</c:v>
                </c:pt>
                <c:pt idx="703">
                  <c:v>-1.6715830875122961</c:v>
                </c:pt>
                <c:pt idx="704">
                  <c:v>-1.9665683382497523</c:v>
                </c:pt>
                <c:pt idx="705">
                  <c:v>-2.2637795275590511</c:v>
                </c:pt>
                <c:pt idx="706">
                  <c:v>-2.5590551181102317</c:v>
                </c:pt>
                <c:pt idx="707">
                  <c:v>-2.2794846382557132</c:v>
                </c:pt>
                <c:pt idx="708">
                  <c:v>-2.2931206380857438</c:v>
                </c:pt>
                <c:pt idx="709">
                  <c:v>-2.7888446215139528</c:v>
                </c:pt>
                <c:pt idx="710">
                  <c:v>-2.9850746268656692</c:v>
                </c:pt>
                <c:pt idx="711">
                  <c:v>-2.8827037773359709</c:v>
                </c:pt>
                <c:pt idx="712">
                  <c:v>-2.4850894632206799</c:v>
                </c:pt>
                <c:pt idx="713">
                  <c:v>-2.0895522388059695</c:v>
                </c:pt>
                <c:pt idx="714">
                  <c:v>-1.8905472636815968</c:v>
                </c:pt>
                <c:pt idx="715">
                  <c:v>-1.5000000000000013</c:v>
                </c:pt>
                <c:pt idx="716">
                  <c:v>-1.3039117352056095</c:v>
                </c:pt>
                <c:pt idx="717">
                  <c:v>-0.50352467270896595</c:v>
                </c:pt>
                <c:pt idx="718">
                  <c:v>0.10101010101009056</c:v>
                </c:pt>
                <c:pt idx="719">
                  <c:v>1.0141987829614507</c:v>
                </c:pt>
                <c:pt idx="720">
                  <c:v>2.3469387755101989</c:v>
                </c:pt>
                <c:pt idx="721">
                  <c:v>2.9713114754098324</c:v>
                </c:pt>
                <c:pt idx="722">
                  <c:v>3.1794871794871726</c:v>
                </c:pt>
                <c:pt idx="723">
                  <c:v>3.2753326509723735</c:v>
                </c:pt>
                <c:pt idx="724">
                  <c:v>2.7522935779816571</c:v>
                </c:pt>
                <c:pt idx="725">
                  <c:v>2.4390243902439046</c:v>
                </c:pt>
                <c:pt idx="726">
                  <c:v>2.4340770791075217</c:v>
                </c:pt>
                <c:pt idx="727">
                  <c:v>2.6395939086294451</c:v>
                </c:pt>
                <c:pt idx="728">
                  <c:v>3.1504065040650397</c:v>
                </c:pt>
                <c:pt idx="729">
                  <c:v>2.8340080971659853</c:v>
                </c:pt>
                <c:pt idx="730">
                  <c:v>2.6236125126135379</c:v>
                </c:pt>
                <c:pt idx="731">
                  <c:v>2.3092369477911712</c:v>
                </c:pt>
                <c:pt idx="732">
                  <c:v>2.0937188434696052</c:v>
                </c:pt>
                <c:pt idx="733">
                  <c:v>1.7910447761193993</c:v>
                </c:pt>
                <c:pt idx="734">
                  <c:v>1.7892644135188984</c:v>
                </c:pt>
                <c:pt idx="735">
                  <c:v>1.8830525272546916</c:v>
                </c:pt>
                <c:pt idx="736">
                  <c:v>2.4801587301587213</c:v>
                </c:pt>
                <c:pt idx="737">
                  <c:v>2.876984126984139</c:v>
                </c:pt>
                <c:pt idx="738">
                  <c:v>2.8712871287128738</c:v>
                </c:pt>
                <c:pt idx="739">
                  <c:v>3.0662710187932873</c:v>
                </c:pt>
                <c:pt idx="740">
                  <c:v>3.1527093596059208</c:v>
                </c:pt>
                <c:pt idx="741">
                  <c:v>3.3464566929134021</c:v>
                </c:pt>
                <c:pt idx="742">
                  <c:v>3.34316617502457</c:v>
                </c:pt>
                <c:pt idx="743">
                  <c:v>2.7477919528949846</c:v>
                </c:pt>
                <c:pt idx="744">
                  <c:v>2.6367187499999778</c:v>
                </c:pt>
                <c:pt idx="745">
                  <c:v>2.6392961876832821</c:v>
                </c:pt>
                <c:pt idx="746">
                  <c:v>2.44140625</c:v>
                </c:pt>
                <c:pt idx="747">
                  <c:v>2.5291828793774451</c:v>
                </c:pt>
                <c:pt idx="748">
                  <c:v>1.9361084220716362</c:v>
                </c:pt>
                <c:pt idx="749">
                  <c:v>1.1571841851494735</c:v>
                </c:pt>
                <c:pt idx="750">
                  <c:v>1.0587102983637964</c:v>
                </c:pt>
                <c:pt idx="751">
                  <c:v>0.28790786948176272</c:v>
                </c:pt>
                <c:pt idx="752">
                  <c:v>-9.551098376313627E-2</c:v>
                </c:pt>
                <c:pt idx="753">
                  <c:v>-0.57142857142856718</c:v>
                </c:pt>
                <c:pt idx="754">
                  <c:v>-0.66603235014270901</c:v>
                </c:pt>
                <c:pt idx="755">
                  <c:v>-0.19102196752627254</c:v>
                </c:pt>
                <c:pt idx="756">
                  <c:v>0.19029495718363432</c:v>
                </c:pt>
                <c:pt idx="757">
                  <c:v>-9.5238095238092679E-2</c:v>
                </c:pt>
                <c:pt idx="758">
                  <c:v>-0.76263107721640244</c:v>
                </c:pt>
                <c:pt idx="759">
                  <c:v>-1.8975332068311146</c:v>
                </c:pt>
                <c:pt idx="760">
                  <c:v>-2.1842355175688444</c:v>
                </c:pt>
                <c:pt idx="761">
                  <c:v>-1.8112488083889433</c:v>
                </c:pt>
                <c:pt idx="762">
                  <c:v>-1.7142857142857126</c:v>
                </c:pt>
                <c:pt idx="763">
                  <c:v>-1.2440191387559807</c:v>
                </c:pt>
                <c:pt idx="764">
                  <c:v>-0.95602294455067183</c:v>
                </c:pt>
                <c:pt idx="765">
                  <c:v>-0.6704980842911934</c:v>
                </c:pt>
                <c:pt idx="766">
                  <c:v>-0.47892720306513814</c:v>
                </c:pt>
                <c:pt idx="767">
                  <c:v>0.191387559808609</c:v>
                </c:pt>
                <c:pt idx="768">
                  <c:v>0.85470085470085166</c:v>
                </c:pt>
                <c:pt idx="769">
                  <c:v>1.9065776930409895</c:v>
                </c:pt>
                <c:pt idx="770">
                  <c:v>3.6503362151777186</c:v>
                </c:pt>
                <c:pt idx="771">
                  <c:v>5.2224371373307488</c:v>
                </c:pt>
                <c:pt idx="772">
                  <c:v>7.1844660194174903</c:v>
                </c:pt>
                <c:pt idx="773">
                  <c:v>8.5436893203883368</c:v>
                </c:pt>
                <c:pt idx="774">
                  <c:v>10.368217054263562</c:v>
                </c:pt>
                <c:pt idx="775">
                  <c:v>12.015503875968992</c:v>
                </c:pt>
                <c:pt idx="776">
                  <c:v>14.189189189189189</c:v>
                </c:pt>
                <c:pt idx="777">
                  <c:v>18.418514946962382</c:v>
                </c:pt>
                <c:pt idx="778">
                  <c:v>19.153031761308938</c:v>
                </c:pt>
                <c:pt idx="779">
                  <c:v>24.164278892072577</c:v>
                </c:pt>
                <c:pt idx="780">
                  <c:v>25.047080979284388</c:v>
                </c:pt>
                <c:pt idx="781">
                  <c:v>25.912067352666025</c:v>
                </c:pt>
                <c:pt idx="782">
                  <c:v>30.861909175162161</c:v>
                </c:pt>
                <c:pt idx="783">
                  <c:v>33.455882352941167</c:v>
                </c:pt>
                <c:pt idx="784">
                  <c:v>33.605072463768117</c:v>
                </c:pt>
                <c:pt idx="785">
                  <c:v>32.73703041144902</c:v>
                </c:pt>
                <c:pt idx="786">
                  <c:v>37.225636523266026</c:v>
                </c:pt>
                <c:pt idx="787">
                  <c:v>45.847750865051907</c:v>
                </c:pt>
                <c:pt idx="788">
                  <c:v>45.815722738799657</c:v>
                </c:pt>
                <c:pt idx="789">
                  <c:v>34.527687296416929</c:v>
                </c:pt>
                <c:pt idx="790">
                  <c:v>28.19063004846527</c:v>
                </c:pt>
              </c:numCache>
            </c:numRef>
          </c:val>
          <c:smooth val="0"/>
          <c:extLst>
            <c:ext xmlns:c16="http://schemas.microsoft.com/office/drawing/2014/chart" uri="{C3380CC4-5D6E-409C-BE32-E72D297353CC}">
              <c16:uniqueId val="{0000000E-DF7B-4F4C-8871-F050739627C3}"/>
            </c:ext>
          </c:extLst>
        </c:ser>
        <c:ser>
          <c:idx val="3"/>
          <c:order val="3"/>
          <c:tx>
            <c:strRef>
              <c:f>'PPI All'!$K$1</c:f>
              <c:strCache>
                <c:ptCount val="1"/>
                <c:pt idx="0">
                  <c:v>United Kingdom</c:v>
                </c:pt>
              </c:strCache>
            </c:strRef>
          </c:tx>
          <c:spPr>
            <a:ln w="19050" cap="rnd">
              <a:solidFill>
                <a:schemeClr val="accent4"/>
              </a:solidFill>
              <a:round/>
            </a:ln>
            <a:effectLst/>
          </c:spPr>
          <c:marker>
            <c:symbol val="none"/>
          </c:marker>
          <c:dLbls>
            <c:dLbl>
              <c:idx val="215"/>
              <c:layout>
                <c:manualLayout>
                  <c:x val="0"/>
                  <c:y val="-3.908680812943099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DF7B-4F4C-8871-F050739627C3}"/>
                </c:ext>
              </c:extLst>
            </c:dLbl>
            <c:dLbl>
              <c:idx val="216"/>
              <c:layout>
                <c:manualLayout>
                  <c:x val="0"/>
                  <c:y val="-3.908680812943099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DF7B-4F4C-8871-F050739627C3}"/>
                </c:ext>
              </c:extLst>
            </c:dLbl>
            <c:dLbl>
              <c:idx val="222"/>
              <c:layout>
                <c:manualLayout>
                  <c:x val="0"/>
                  <c:y val="-3.908680812943099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DF7B-4F4C-8871-F050739627C3}"/>
                </c:ext>
              </c:extLst>
            </c:dLbl>
            <c:dLbl>
              <c:idx val="790"/>
              <c:layout>
                <c:manualLayout>
                  <c:x val="0"/>
                  <c:y val="5.503310219430411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7E4-43AD-8075-497230D1B81F}"/>
                </c:ext>
              </c:extLst>
            </c:dLbl>
            <c:numFmt formatCode="#,##0.0_);\(#,##0.0\)" sourceLinked="0"/>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'PPI All'!$G$3:$G$793</c:f>
              <c:numCache>
                <c:formatCode>m/d/yyyy</c:formatCode>
                <c:ptCount val="791"/>
                <c:pt idx="0">
                  <c:v>20821</c:v>
                </c:pt>
                <c:pt idx="1">
                  <c:v>20852</c:v>
                </c:pt>
                <c:pt idx="2">
                  <c:v>20880</c:v>
                </c:pt>
                <c:pt idx="3">
                  <c:v>20911</c:v>
                </c:pt>
                <c:pt idx="4">
                  <c:v>20941</c:v>
                </c:pt>
                <c:pt idx="5">
                  <c:v>20972</c:v>
                </c:pt>
                <c:pt idx="6">
                  <c:v>21002</c:v>
                </c:pt>
                <c:pt idx="7">
                  <c:v>21033</c:v>
                </c:pt>
                <c:pt idx="8">
                  <c:v>21064</c:v>
                </c:pt>
                <c:pt idx="9">
                  <c:v>21094</c:v>
                </c:pt>
                <c:pt idx="10">
                  <c:v>21125</c:v>
                </c:pt>
                <c:pt idx="11">
                  <c:v>21155</c:v>
                </c:pt>
                <c:pt idx="12">
                  <c:v>21186</c:v>
                </c:pt>
                <c:pt idx="13">
                  <c:v>21217</c:v>
                </c:pt>
                <c:pt idx="14">
                  <c:v>21245</c:v>
                </c:pt>
                <c:pt idx="15">
                  <c:v>21276</c:v>
                </c:pt>
                <c:pt idx="16">
                  <c:v>21306</c:v>
                </c:pt>
                <c:pt idx="17">
                  <c:v>21337</c:v>
                </c:pt>
                <c:pt idx="18">
                  <c:v>21367</c:v>
                </c:pt>
                <c:pt idx="19">
                  <c:v>21398</c:v>
                </c:pt>
                <c:pt idx="20">
                  <c:v>21429</c:v>
                </c:pt>
                <c:pt idx="21">
                  <c:v>21459</c:v>
                </c:pt>
                <c:pt idx="22">
                  <c:v>21490</c:v>
                </c:pt>
                <c:pt idx="23">
                  <c:v>21520</c:v>
                </c:pt>
                <c:pt idx="24">
                  <c:v>21551</c:v>
                </c:pt>
                <c:pt idx="25">
                  <c:v>21582</c:v>
                </c:pt>
                <c:pt idx="26">
                  <c:v>21610</c:v>
                </c:pt>
                <c:pt idx="27">
                  <c:v>21641</c:v>
                </c:pt>
                <c:pt idx="28">
                  <c:v>21671</c:v>
                </c:pt>
                <c:pt idx="29">
                  <c:v>21702</c:v>
                </c:pt>
                <c:pt idx="30">
                  <c:v>21732</c:v>
                </c:pt>
                <c:pt idx="31">
                  <c:v>21763</c:v>
                </c:pt>
                <c:pt idx="32">
                  <c:v>21794</c:v>
                </c:pt>
                <c:pt idx="33">
                  <c:v>21824</c:v>
                </c:pt>
                <c:pt idx="34">
                  <c:v>21855</c:v>
                </c:pt>
                <c:pt idx="35">
                  <c:v>21885</c:v>
                </c:pt>
                <c:pt idx="36">
                  <c:v>21916</c:v>
                </c:pt>
                <c:pt idx="37">
                  <c:v>21947</c:v>
                </c:pt>
                <c:pt idx="38">
                  <c:v>21976</c:v>
                </c:pt>
                <c:pt idx="39">
                  <c:v>22007</c:v>
                </c:pt>
                <c:pt idx="40">
                  <c:v>22037</c:v>
                </c:pt>
                <c:pt idx="41">
                  <c:v>22068</c:v>
                </c:pt>
                <c:pt idx="42">
                  <c:v>22098</c:v>
                </c:pt>
                <c:pt idx="43">
                  <c:v>22129</c:v>
                </c:pt>
                <c:pt idx="44">
                  <c:v>22160</c:v>
                </c:pt>
                <c:pt idx="45">
                  <c:v>22190</c:v>
                </c:pt>
                <c:pt idx="46">
                  <c:v>22221</c:v>
                </c:pt>
                <c:pt idx="47">
                  <c:v>22251</c:v>
                </c:pt>
                <c:pt idx="48">
                  <c:v>22282</c:v>
                </c:pt>
                <c:pt idx="49">
                  <c:v>22313</c:v>
                </c:pt>
                <c:pt idx="50">
                  <c:v>22341</c:v>
                </c:pt>
                <c:pt idx="51">
                  <c:v>22372</c:v>
                </c:pt>
                <c:pt idx="52">
                  <c:v>22402</c:v>
                </c:pt>
                <c:pt idx="53">
                  <c:v>22433</c:v>
                </c:pt>
                <c:pt idx="54">
                  <c:v>22463</c:v>
                </c:pt>
                <c:pt idx="55">
                  <c:v>22494</c:v>
                </c:pt>
                <c:pt idx="56">
                  <c:v>22525</c:v>
                </c:pt>
                <c:pt idx="57">
                  <c:v>22555</c:v>
                </c:pt>
                <c:pt idx="58">
                  <c:v>22586</c:v>
                </c:pt>
                <c:pt idx="59">
                  <c:v>22616</c:v>
                </c:pt>
                <c:pt idx="60">
                  <c:v>22647</c:v>
                </c:pt>
                <c:pt idx="61">
                  <c:v>22678</c:v>
                </c:pt>
                <c:pt idx="62">
                  <c:v>22706</c:v>
                </c:pt>
                <c:pt idx="63">
                  <c:v>22737</c:v>
                </c:pt>
                <c:pt idx="64">
                  <c:v>22767</c:v>
                </c:pt>
                <c:pt idx="65">
                  <c:v>22798</c:v>
                </c:pt>
                <c:pt idx="66">
                  <c:v>22828</c:v>
                </c:pt>
                <c:pt idx="67">
                  <c:v>22859</c:v>
                </c:pt>
                <c:pt idx="68">
                  <c:v>22890</c:v>
                </c:pt>
                <c:pt idx="69">
                  <c:v>22920</c:v>
                </c:pt>
                <c:pt idx="70">
                  <c:v>22951</c:v>
                </c:pt>
                <c:pt idx="71">
                  <c:v>22981</c:v>
                </c:pt>
                <c:pt idx="72">
                  <c:v>23012</c:v>
                </c:pt>
                <c:pt idx="73">
                  <c:v>23043</c:v>
                </c:pt>
                <c:pt idx="74">
                  <c:v>23071</c:v>
                </c:pt>
                <c:pt idx="75">
                  <c:v>23102</c:v>
                </c:pt>
                <c:pt idx="76">
                  <c:v>23132</c:v>
                </c:pt>
                <c:pt idx="77">
                  <c:v>23163</c:v>
                </c:pt>
                <c:pt idx="78">
                  <c:v>23193</c:v>
                </c:pt>
                <c:pt idx="79">
                  <c:v>23224</c:v>
                </c:pt>
                <c:pt idx="80">
                  <c:v>23255</c:v>
                </c:pt>
                <c:pt idx="81">
                  <c:v>23285</c:v>
                </c:pt>
                <c:pt idx="82">
                  <c:v>23316</c:v>
                </c:pt>
                <c:pt idx="83">
                  <c:v>23346</c:v>
                </c:pt>
                <c:pt idx="84">
                  <c:v>23377</c:v>
                </c:pt>
                <c:pt idx="85">
                  <c:v>23408</c:v>
                </c:pt>
                <c:pt idx="86">
                  <c:v>23437</c:v>
                </c:pt>
                <c:pt idx="87">
                  <c:v>23468</c:v>
                </c:pt>
                <c:pt idx="88">
                  <c:v>23498</c:v>
                </c:pt>
                <c:pt idx="89">
                  <c:v>23529</c:v>
                </c:pt>
                <c:pt idx="90">
                  <c:v>23559</c:v>
                </c:pt>
                <c:pt idx="91">
                  <c:v>23590</c:v>
                </c:pt>
                <c:pt idx="92">
                  <c:v>23621</c:v>
                </c:pt>
                <c:pt idx="93">
                  <c:v>23651</c:v>
                </c:pt>
                <c:pt idx="94">
                  <c:v>23682</c:v>
                </c:pt>
                <c:pt idx="95">
                  <c:v>23712</c:v>
                </c:pt>
                <c:pt idx="96">
                  <c:v>23743</c:v>
                </c:pt>
                <c:pt idx="97">
                  <c:v>23774</c:v>
                </c:pt>
                <c:pt idx="98">
                  <c:v>23802</c:v>
                </c:pt>
                <c:pt idx="99">
                  <c:v>23833</c:v>
                </c:pt>
                <c:pt idx="100">
                  <c:v>23863</c:v>
                </c:pt>
                <c:pt idx="101">
                  <c:v>23894</c:v>
                </c:pt>
                <c:pt idx="102">
                  <c:v>23924</c:v>
                </c:pt>
                <c:pt idx="103">
                  <c:v>23955</c:v>
                </c:pt>
                <c:pt idx="104">
                  <c:v>23986</c:v>
                </c:pt>
                <c:pt idx="105">
                  <c:v>24016</c:v>
                </c:pt>
                <c:pt idx="106">
                  <c:v>24047</c:v>
                </c:pt>
                <c:pt idx="107">
                  <c:v>24077</c:v>
                </c:pt>
                <c:pt idx="108">
                  <c:v>24108</c:v>
                </c:pt>
                <c:pt idx="109">
                  <c:v>24139</c:v>
                </c:pt>
                <c:pt idx="110">
                  <c:v>24167</c:v>
                </c:pt>
                <c:pt idx="111">
                  <c:v>24198</c:v>
                </c:pt>
                <c:pt idx="112">
                  <c:v>24228</c:v>
                </c:pt>
                <c:pt idx="113">
                  <c:v>24259</c:v>
                </c:pt>
                <c:pt idx="114">
                  <c:v>24289</c:v>
                </c:pt>
                <c:pt idx="115">
                  <c:v>24320</c:v>
                </c:pt>
                <c:pt idx="116">
                  <c:v>24351</c:v>
                </c:pt>
                <c:pt idx="117">
                  <c:v>24381</c:v>
                </c:pt>
                <c:pt idx="118">
                  <c:v>24412</c:v>
                </c:pt>
                <c:pt idx="119">
                  <c:v>24442</c:v>
                </c:pt>
                <c:pt idx="120">
                  <c:v>24473</c:v>
                </c:pt>
                <c:pt idx="121">
                  <c:v>24504</c:v>
                </c:pt>
                <c:pt idx="122">
                  <c:v>24532</c:v>
                </c:pt>
                <c:pt idx="123">
                  <c:v>24563</c:v>
                </c:pt>
                <c:pt idx="124">
                  <c:v>24593</c:v>
                </c:pt>
                <c:pt idx="125">
                  <c:v>24624</c:v>
                </c:pt>
                <c:pt idx="126">
                  <c:v>24654</c:v>
                </c:pt>
                <c:pt idx="127">
                  <c:v>24685</c:v>
                </c:pt>
                <c:pt idx="128">
                  <c:v>24716</c:v>
                </c:pt>
                <c:pt idx="129">
                  <c:v>24746</c:v>
                </c:pt>
                <c:pt idx="130">
                  <c:v>24777</c:v>
                </c:pt>
                <c:pt idx="131">
                  <c:v>24807</c:v>
                </c:pt>
                <c:pt idx="132">
                  <c:v>24838</c:v>
                </c:pt>
                <c:pt idx="133">
                  <c:v>24869</c:v>
                </c:pt>
                <c:pt idx="134">
                  <c:v>24898</c:v>
                </c:pt>
                <c:pt idx="135">
                  <c:v>24929</c:v>
                </c:pt>
                <c:pt idx="136">
                  <c:v>24959</c:v>
                </c:pt>
                <c:pt idx="137">
                  <c:v>24990</c:v>
                </c:pt>
                <c:pt idx="138">
                  <c:v>25020</c:v>
                </c:pt>
                <c:pt idx="139">
                  <c:v>25051</c:v>
                </c:pt>
                <c:pt idx="140">
                  <c:v>25082</c:v>
                </c:pt>
                <c:pt idx="141">
                  <c:v>25112</c:v>
                </c:pt>
                <c:pt idx="142">
                  <c:v>25143</c:v>
                </c:pt>
                <c:pt idx="143">
                  <c:v>25173</c:v>
                </c:pt>
                <c:pt idx="144">
                  <c:v>25204</c:v>
                </c:pt>
                <c:pt idx="145">
                  <c:v>25235</c:v>
                </c:pt>
                <c:pt idx="146">
                  <c:v>25263</c:v>
                </c:pt>
                <c:pt idx="147">
                  <c:v>25294</c:v>
                </c:pt>
                <c:pt idx="148">
                  <c:v>25324</c:v>
                </c:pt>
                <c:pt idx="149">
                  <c:v>25355</c:v>
                </c:pt>
                <c:pt idx="150">
                  <c:v>25385</c:v>
                </c:pt>
                <c:pt idx="151">
                  <c:v>25416</c:v>
                </c:pt>
                <c:pt idx="152">
                  <c:v>25447</c:v>
                </c:pt>
                <c:pt idx="153">
                  <c:v>25477</c:v>
                </c:pt>
                <c:pt idx="154">
                  <c:v>25508</c:v>
                </c:pt>
                <c:pt idx="155">
                  <c:v>25538</c:v>
                </c:pt>
                <c:pt idx="156">
                  <c:v>25569</c:v>
                </c:pt>
                <c:pt idx="157">
                  <c:v>25600</c:v>
                </c:pt>
                <c:pt idx="158">
                  <c:v>25628</c:v>
                </c:pt>
                <c:pt idx="159">
                  <c:v>25659</c:v>
                </c:pt>
                <c:pt idx="160">
                  <c:v>25689</c:v>
                </c:pt>
                <c:pt idx="161">
                  <c:v>25720</c:v>
                </c:pt>
                <c:pt idx="162">
                  <c:v>25750</c:v>
                </c:pt>
                <c:pt idx="163">
                  <c:v>25781</c:v>
                </c:pt>
                <c:pt idx="164">
                  <c:v>25812</c:v>
                </c:pt>
                <c:pt idx="165">
                  <c:v>25842</c:v>
                </c:pt>
                <c:pt idx="166">
                  <c:v>25873</c:v>
                </c:pt>
                <c:pt idx="167">
                  <c:v>25903</c:v>
                </c:pt>
                <c:pt idx="168">
                  <c:v>25934</c:v>
                </c:pt>
                <c:pt idx="169">
                  <c:v>25965</c:v>
                </c:pt>
                <c:pt idx="170">
                  <c:v>25993</c:v>
                </c:pt>
                <c:pt idx="171">
                  <c:v>26024</c:v>
                </c:pt>
                <c:pt idx="172">
                  <c:v>26054</c:v>
                </c:pt>
                <c:pt idx="173">
                  <c:v>26085</c:v>
                </c:pt>
                <c:pt idx="174">
                  <c:v>26115</c:v>
                </c:pt>
                <c:pt idx="175">
                  <c:v>26146</c:v>
                </c:pt>
                <c:pt idx="176">
                  <c:v>26177</c:v>
                </c:pt>
                <c:pt idx="177">
                  <c:v>26207</c:v>
                </c:pt>
                <c:pt idx="178">
                  <c:v>26238</c:v>
                </c:pt>
                <c:pt idx="179">
                  <c:v>26268</c:v>
                </c:pt>
                <c:pt idx="180">
                  <c:v>26299</c:v>
                </c:pt>
                <c:pt idx="181">
                  <c:v>26330</c:v>
                </c:pt>
                <c:pt idx="182">
                  <c:v>26359</c:v>
                </c:pt>
                <c:pt idx="183">
                  <c:v>26390</c:v>
                </c:pt>
                <c:pt idx="184">
                  <c:v>26420</c:v>
                </c:pt>
                <c:pt idx="185">
                  <c:v>26451</c:v>
                </c:pt>
                <c:pt idx="186">
                  <c:v>26481</c:v>
                </c:pt>
                <c:pt idx="187">
                  <c:v>26512</c:v>
                </c:pt>
                <c:pt idx="188">
                  <c:v>26543</c:v>
                </c:pt>
                <c:pt idx="189">
                  <c:v>26573</c:v>
                </c:pt>
                <c:pt idx="190">
                  <c:v>26604</c:v>
                </c:pt>
                <c:pt idx="191">
                  <c:v>26634</c:v>
                </c:pt>
                <c:pt idx="192">
                  <c:v>26665</c:v>
                </c:pt>
                <c:pt idx="193">
                  <c:v>26696</c:v>
                </c:pt>
                <c:pt idx="194">
                  <c:v>26724</c:v>
                </c:pt>
                <c:pt idx="195">
                  <c:v>26755</c:v>
                </c:pt>
                <c:pt idx="196">
                  <c:v>26785</c:v>
                </c:pt>
                <c:pt idx="197">
                  <c:v>26816</c:v>
                </c:pt>
                <c:pt idx="198">
                  <c:v>26846</c:v>
                </c:pt>
                <c:pt idx="199">
                  <c:v>26877</c:v>
                </c:pt>
                <c:pt idx="200">
                  <c:v>26908</c:v>
                </c:pt>
                <c:pt idx="201">
                  <c:v>26938</c:v>
                </c:pt>
                <c:pt idx="202">
                  <c:v>26969</c:v>
                </c:pt>
                <c:pt idx="203">
                  <c:v>26999</c:v>
                </c:pt>
                <c:pt idx="204">
                  <c:v>27030</c:v>
                </c:pt>
                <c:pt idx="205">
                  <c:v>27061</c:v>
                </c:pt>
                <c:pt idx="206">
                  <c:v>27089</c:v>
                </c:pt>
                <c:pt idx="207">
                  <c:v>27120</c:v>
                </c:pt>
                <c:pt idx="208">
                  <c:v>27150</c:v>
                </c:pt>
                <c:pt idx="209">
                  <c:v>27181</c:v>
                </c:pt>
                <c:pt idx="210">
                  <c:v>27211</c:v>
                </c:pt>
                <c:pt idx="211">
                  <c:v>27242</c:v>
                </c:pt>
                <c:pt idx="212">
                  <c:v>27273</c:v>
                </c:pt>
                <c:pt idx="213">
                  <c:v>27303</c:v>
                </c:pt>
                <c:pt idx="214">
                  <c:v>27334</c:v>
                </c:pt>
                <c:pt idx="215">
                  <c:v>27364</c:v>
                </c:pt>
                <c:pt idx="216">
                  <c:v>27395</c:v>
                </c:pt>
                <c:pt idx="217">
                  <c:v>27426</c:v>
                </c:pt>
                <c:pt idx="218">
                  <c:v>27454</c:v>
                </c:pt>
                <c:pt idx="219">
                  <c:v>27485</c:v>
                </c:pt>
                <c:pt idx="220">
                  <c:v>27515</c:v>
                </c:pt>
                <c:pt idx="221">
                  <c:v>27546</c:v>
                </c:pt>
                <c:pt idx="222">
                  <c:v>27576</c:v>
                </c:pt>
                <c:pt idx="223">
                  <c:v>27607</c:v>
                </c:pt>
                <c:pt idx="224">
                  <c:v>27638</c:v>
                </c:pt>
                <c:pt idx="225">
                  <c:v>27668</c:v>
                </c:pt>
                <c:pt idx="226">
                  <c:v>27699</c:v>
                </c:pt>
                <c:pt idx="227">
                  <c:v>27729</c:v>
                </c:pt>
                <c:pt idx="228">
                  <c:v>27760</c:v>
                </c:pt>
                <c:pt idx="229">
                  <c:v>27791</c:v>
                </c:pt>
                <c:pt idx="230">
                  <c:v>27820</c:v>
                </c:pt>
                <c:pt idx="231">
                  <c:v>27851</c:v>
                </c:pt>
                <c:pt idx="232">
                  <c:v>27881</c:v>
                </c:pt>
                <c:pt idx="233">
                  <c:v>27912</c:v>
                </c:pt>
                <c:pt idx="234">
                  <c:v>27942</c:v>
                </c:pt>
                <c:pt idx="235">
                  <c:v>27973</c:v>
                </c:pt>
                <c:pt idx="236">
                  <c:v>28004</c:v>
                </c:pt>
                <c:pt idx="237">
                  <c:v>28034</c:v>
                </c:pt>
                <c:pt idx="238">
                  <c:v>28065</c:v>
                </c:pt>
                <c:pt idx="239">
                  <c:v>28095</c:v>
                </c:pt>
                <c:pt idx="240">
                  <c:v>28126</c:v>
                </c:pt>
                <c:pt idx="241">
                  <c:v>28157</c:v>
                </c:pt>
                <c:pt idx="242">
                  <c:v>28185</c:v>
                </c:pt>
                <c:pt idx="243">
                  <c:v>28216</c:v>
                </c:pt>
                <c:pt idx="244">
                  <c:v>28246</c:v>
                </c:pt>
                <c:pt idx="245">
                  <c:v>28277</c:v>
                </c:pt>
                <c:pt idx="246">
                  <c:v>28307</c:v>
                </c:pt>
                <c:pt idx="247">
                  <c:v>28338</c:v>
                </c:pt>
                <c:pt idx="248">
                  <c:v>28369</c:v>
                </c:pt>
                <c:pt idx="249">
                  <c:v>28399</c:v>
                </c:pt>
                <c:pt idx="250">
                  <c:v>28430</c:v>
                </c:pt>
                <c:pt idx="251">
                  <c:v>28460</c:v>
                </c:pt>
                <c:pt idx="252">
                  <c:v>28491</c:v>
                </c:pt>
                <c:pt idx="253">
                  <c:v>28522</c:v>
                </c:pt>
                <c:pt idx="254">
                  <c:v>28550</c:v>
                </c:pt>
                <c:pt idx="255">
                  <c:v>28581</c:v>
                </c:pt>
                <c:pt idx="256">
                  <c:v>28611</c:v>
                </c:pt>
                <c:pt idx="257">
                  <c:v>28642</c:v>
                </c:pt>
                <c:pt idx="258">
                  <c:v>28672</c:v>
                </c:pt>
                <c:pt idx="259">
                  <c:v>28703</c:v>
                </c:pt>
                <c:pt idx="260">
                  <c:v>28734</c:v>
                </c:pt>
                <c:pt idx="261">
                  <c:v>28764</c:v>
                </c:pt>
                <c:pt idx="262">
                  <c:v>28795</c:v>
                </c:pt>
                <c:pt idx="263">
                  <c:v>28825</c:v>
                </c:pt>
                <c:pt idx="264">
                  <c:v>28856</c:v>
                </c:pt>
                <c:pt idx="265">
                  <c:v>28887</c:v>
                </c:pt>
                <c:pt idx="266">
                  <c:v>28915</c:v>
                </c:pt>
                <c:pt idx="267">
                  <c:v>28946</c:v>
                </c:pt>
                <c:pt idx="268">
                  <c:v>28976</c:v>
                </c:pt>
                <c:pt idx="269">
                  <c:v>29007</c:v>
                </c:pt>
                <c:pt idx="270">
                  <c:v>29037</c:v>
                </c:pt>
                <c:pt idx="271">
                  <c:v>29068</c:v>
                </c:pt>
                <c:pt idx="272">
                  <c:v>29099</c:v>
                </c:pt>
                <c:pt idx="273">
                  <c:v>29129</c:v>
                </c:pt>
                <c:pt idx="274">
                  <c:v>29160</c:v>
                </c:pt>
                <c:pt idx="275">
                  <c:v>29190</c:v>
                </c:pt>
                <c:pt idx="276">
                  <c:v>29221</c:v>
                </c:pt>
                <c:pt idx="277">
                  <c:v>29252</c:v>
                </c:pt>
                <c:pt idx="278">
                  <c:v>29281</c:v>
                </c:pt>
                <c:pt idx="279">
                  <c:v>29312</c:v>
                </c:pt>
                <c:pt idx="280">
                  <c:v>29342</c:v>
                </c:pt>
                <c:pt idx="281">
                  <c:v>29373</c:v>
                </c:pt>
                <c:pt idx="282">
                  <c:v>29403</c:v>
                </c:pt>
                <c:pt idx="283">
                  <c:v>29434</c:v>
                </c:pt>
                <c:pt idx="284">
                  <c:v>29465</c:v>
                </c:pt>
                <c:pt idx="285">
                  <c:v>29495</c:v>
                </c:pt>
                <c:pt idx="286">
                  <c:v>29526</c:v>
                </c:pt>
                <c:pt idx="287">
                  <c:v>29556</c:v>
                </c:pt>
                <c:pt idx="288">
                  <c:v>29587</c:v>
                </c:pt>
                <c:pt idx="289">
                  <c:v>29618</c:v>
                </c:pt>
                <c:pt idx="290">
                  <c:v>29646</c:v>
                </c:pt>
                <c:pt idx="291">
                  <c:v>29677</c:v>
                </c:pt>
                <c:pt idx="292">
                  <c:v>29707</c:v>
                </c:pt>
                <c:pt idx="293">
                  <c:v>29738</c:v>
                </c:pt>
                <c:pt idx="294">
                  <c:v>29768</c:v>
                </c:pt>
                <c:pt idx="295">
                  <c:v>29799</c:v>
                </c:pt>
                <c:pt idx="296">
                  <c:v>29830</c:v>
                </c:pt>
                <c:pt idx="297">
                  <c:v>29860</c:v>
                </c:pt>
                <c:pt idx="298">
                  <c:v>29891</c:v>
                </c:pt>
                <c:pt idx="299">
                  <c:v>29921</c:v>
                </c:pt>
                <c:pt idx="300">
                  <c:v>29952</c:v>
                </c:pt>
                <c:pt idx="301">
                  <c:v>29983</c:v>
                </c:pt>
                <c:pt idx="302">
                  <c:v>30011</c:v>
                </c:pt>
                <c:pt idx="303">
                  <c:v>30042</c:v>
                </c:pt>
                <c:pt idx="304">
                  <c:v>30072</c:v>
                </c:pt>
                <c:pt idx="305">
                  <c:v>30103</c:v>
                </c:pt>
                <c:pt idx="306">
                  <c:v>30133</c:v>
                </c:pt>
                <c:pt idx="307">
                  <c:v>30164</c:v>
                </c:pt>
                <c:pt idx="308">
                  <c:v>30195</c:v>
                </c:pt>
                <c:pt idx="309">
                  <c:v>30225</c:v>
                </c:pt>
                <c:pt idx="310">
                  <c:v>30256</c:v>
                </c:pt>
                <c:pt idx="311">
                  <c:v>30286</c:v>
                </c:pt>
                <c:pt idx="312">
                  <c:v>30317</c:v>
                </c:pt>
                <c:pt idx="313">
                  <c:v>30348</c:v>
                </c:pt>
                <c:pt idx="314">
                  <c:v>30376</c:v>
                </c:pt>
                <c:pt idx="315">
                  <c:v>30407</c:v>
                </c:pt>
                <c:pt idx="316">
                  <c:v>30437</c:v>
                </c:pt>
                <c:pt idx="317">
                  <c:v>30468</c:v>
                </c:pt>
                <c:pt idx="318">
                  <c:v>30498</c:v>
                </c:pt>
                <c:pt idx="319">
                  <c:v>30529</c:v>
                </c:pt>
                <c:pt idx="320">
                  <c:v>30560</c:v>
                </c:pt>
                <c:pt idx="321">
                  <c:v>30590</c:v>
                </c:pt>
                <c:pt idx="322">
                  <c:v>30621</c:v>
                </c:pt>
                <c:pt idx="323">
                  <c:v>30651</c:v>
                </c:pt>
                <c:pt idx="324">
                  <c:v>30682</c:v>
                </c:pt>
                <c:pt idx="325">
                  <c:v>30713</c:v>
                </c:pt>
                <c:pt idx="326">
                  <c:v>30742</c:v>
                </c:pt>
                <c:pt idx="327">
                  <c:v>30773</c:v>
                </c:pt>
                <c:pt idx="328">
                  <c:v>30803</c:v>
                </c:pt>
                <c:pt idx="329">
                  <c:v>30834</c:v>
                </c:pt>
                <c:pt idx="330">
                  <c:v>30864</c:v>
                </c:pt>
                <c:pt idx="331">
                  <c:v>30895</c:v>
                </c:pt>
                <c:pt idx="332">
                  <c:v>30926</c:v>
                </c:pt>
                <c:pt idx="333">
                  <c:v>30956</c:v>
                </c:pt>
                <c:pt idx="334">
                  <c:v>30987</c:v>
                </c:pt>
                <c:pt idx="335">
                  <c:v>31017</c:v>
                </c:pt>
                <c:pt idx="336">
                  <c:v>31048</c:v>
                </c:pt>
                <c:pt idx="337">
                  <c:v>31079</c:v>
                </c:pt>
                <c:pt idx="338">
                  <c:v>31107</c:v>
                </c:pt>
                <c:pt idx="339">
                  <c:v>31138</c:v>
                </c:pt>
                <c:pt idx="340">
                  <c:v>31168</c:v>
                </c:pt>
                <c:pt idx="341">
                  <c:v>31199</c:v>
                </c:pt>
                <c:pt idx="342">
                  <c:v>31229</c:v>
                </c:pt>
                <c:pt idx="343">
                  <c:v>31260</c:v>
                </c:pt>
                <c:pt idx="344">
                  <c:v>31291</c:v>
                </c:pt>
                <c:pt idx="345">
                  <c:v>31321</c:v>
                </c:pt>
                <c:pt idx="346">
                  <c:v>31352</c:v>
                </c:pt>
                <c:pt idx="347">
                  <c:v>31382</c:v>
                </c:pt>
                <c:pt idx="348">
                  <c:v>31413</c:v>
                </c:pt>
                <c:pt idx="349">
                  <c:v>31444</c:v>
                </c:pt>
                <c:pt idx="350">
                  <c:v>31472</c:v>
                </c:pt>
                <c:pt idx="351">
                  <c:v>31503</c:v>
                </c:pt>
                <c:pt idx="352">
                  <c:v>31533</c:v>
                </c:pt>
                <c:pt idx="353">
                  <c:v>31564</c:v>
                </c:pt>
                <c:pt idx="354">
                  <c:v>31594</c:v>
                </c:pt>
                <c:pt idx="355">
                  <c:v>31625</c:v>
                </c:pt>
                <c:pt idx="356">
                  <c:v>31656</c:v>
                </c:pt>
                <c:pt idx="357">
                  <c:v>31686</c:v>
                </c:pt>
                <c:pt idx="358">
                  <c:v>31717</c:v>
                </c:pt>
                <c:pt idx="359">
                  <c:v>31747</c:v>
                </c:pt>
                <c:pt idx="360">
                  <c:v>31778</c:v>
                </c:pt>
                <c:pt idx="361">
                  <c:v>31809</c:v>
                </c:pt>
                <c:pt idx="362">
                  <c:v>31837</c:v>
                </c:pt>
                <c:pt idx="363">
                  <c:v>31868</c:v>
                </c:pt>
                <c:pt idx="364">
                  <c:v>31898</c:v>
                </c:pt>
                <c:pt idx="365">
                  <c:v>31929</c:v>
                </c:pt>
                <c:pt idx="366">
                  <c:v>31959</c:v>
                </c:pt>
                <c:pt idx="367">
                  <c:v>31990</c:v>
                </c:pt>
                <c:pt idx="368">
                  <c:v>32021</c:v>
                </c:pt>
                <c:pt idx="369">
                  <c:v>32051</c:v>
                </c:pt>
                <c:pt idx="370">
                  <c:v>32082</c:v>
                </c:pt>
                <c:pt idx="371">
                  <c:v>32112</c:v>
                </c:pt>
                <c:pt idx="372">
                  <c:v>32143</c:v>
                </c:pt>
                <c:pt idx="373">
                  <c:v>32174</c:v>
                </c:pt>
                <c:pt idx="374">
                  <c:v>32203</c:v>
                </c:pt>
                <c:pt idx="375">
                  <c:v>32234</c:v>
                </c:pt>
                <c:pt idx="376">
                  <c:v>32264</c:v>
                </c:pt>
                <c:pt idx="377">
                  <c:v>32295</c:v>
                </c:pt>
                <c:pt idx="378">
                  <c:v>32325</c:v>
                </c:pt>
                <c:pt idx="379">
                  <c:v>32356</c:v>
                </c:pt>
                <c:pt idx="380">
                  <c:v>32387</c:v>
                </c:pt>
                <c:pt idx="381">
                  <c:v>32417</c:v>
                </c:pt>
                <c:pt idx="382">
                  <c:v>32448</c:v>
                </c:pt>
                <c:pt idx="383">
                  <c:v>32478</c:v>
                </c:pt>
                <c:pt idx="384">
                  <c:v>32509</c:v>
                </c:pt>
                <c:pt idx="385">
                  <c:v>32540</c:v>
                </c:pt>
                <c:pt idx="386">
                  <c:v>32568</c:v>
                </c:pt>
                <c:pt idx="387">
                  <c:v>32599</c:v>
                </c:pt>
                <c:pt idx="388">
                  <c:v>32629</c:v>
                </c:pt>
                <c:pt idx="389">
                  <c:v>32660</c:v>
                </c:pt>
                <c:pt idx="390">
                  <c:v>32690</c:v>
                </c:pt>
                <c:pt idx="391">
                  <c:v>32721</c:v>
                </c:pt>
                <c:pt idx="392">
                  <c:v>32752</c:v>
                </c:pt>
                <c:pt idx="393">
                  <c:v>32782</c:v>
                </c:pt>
                <c:pt idx="394">
                  <c:v>32813</c:v>
                </c:pt>
                <c:pt idx="395">
                  <c:v>32843</c:v>
                </c:pt>
                <c:pt idx="396">
                  <c:v>32874</c:v>
                </c:pt>
                <c:pt idx="397">
                  <c:v>32905</c:v>
                </c:pt>
                <c:pt idx="398">
                  <c:v>32933</c:v>
                </c:pt>
                <c:pt idx="399">
                  <c:v>32964</c:v>
                </c:pt>
                <c:pt idx="400">
                  <c:v>32994</c:v>
                </c:pt>
                <c:pt idx="401">
                  <c:v>33025</c:v>
                </c:pt>
                <c:pt idx="402">
                  <c:v>33055</c:v>
                </c:pt>
                <c:pt idx="403">
                  <c:v>33086</c:v>
                </c:pt>
                <c:pt idx="404">
                  <c:v>33117</c:v>
                </c:pt>
                <c:pt idx="405">
                  <c:v>33147</c:v>
                </c:pt>
                <c:pt idx="406">
                  <c:v>33178</c:v>
                </c:pt>
                <c:pt idx="407">
                  <c:v>33208</c:v>
                </c:pt>
                <c:pt idx="408">
                  <c:v>33239</c:v>
                </c:pt>
                <c:pt idx="409">
                  <c:v>33270</c:v>
                </c:pt>
                <c:pt idx="410">
                  <c:v>33298</c:v>
                </c:pt>
                <c:pt idx="411">
                  <c:v>33329</c:v>
                </c:pt>
                <c:pt idx="412">
                  <c:v>33359</c:v>
                </c:pt>
                <c:pt idx="413">
                  <c:v>33390</c:v>
                </c:pt>
                <c:pt idx="414">
                  <c:v>33420</c:v>
                </c:pt>
                <c:pt idx="415">
                  <c:v>33451</c:v>
                </c:pt>
                <c:pt idx="416">
                  <c:v>33482</c:v>
                </c:pt>
                <c:pt idx="417">
                  <c:v>33512</c:v>
                </c:pt>
                <c:pt idx="418">
                  <c:v>33543</c:v>
                </c:pt>
                <c:pt idx="419">
                  <c:v>33573</c:v>
                </c:pt>
                <c:pt idx="420">
                  <c:v>33604</c:v>
                </c:pt>
                <c:pt idx="421">
                  <c:v>33635</c:v>
                </c:pt>
                <c:pt idx="422">
                  <c:v>33664</c:v>
                </c:pt>
                <c:pt idx="423">
                  <c:v>33695</c:v>
                </c:pt>
                <c:pt idx="424">
                  <c:v>33725</c:v>
                </c:pt>
                <c:pt idx="425">
                  <c:v>33756</c:v>
                </c:pt>
                <c:pt idx="426">
                  <c:v>33786</c:v>
                </c:pt>
                <c:pt idx="427">
                  <c:v>33817</c:v>
                </c:pt>
                <c:pt idx="428">
                  <c:v>33848</c:v>
                </c:pt>
                <c:pt idx="429">
                  <c:v>33878</c:v>
                </c:pt>
                <c:pt idx="430">
                  <c:v>33909</c:v>
                </c:pt>
                <c:pt idx="431">
                  <c:v>33939</c:v>
                </c:pt>
                <c:pt idx="432">
                  <c:v>33970</c:v>
                </c:pt>
                <c:pt idx="433">
                  <c:v>34001</c:v>
                </c:pt>
                <c:pt idx="434">
                  <c:v>34029</c:v>
                </c:pt>
                <c:pt idx="435">
                  <c:v>34060</c:v>
                </c:pt>
                <c:pt idx="436">
                  <c:v>34090</c:v>
                </c:pt>
                <c:pt idx="437">
                  <c:v>34121</c:v>
                </c:pt>
                <c:pt idx="438">
                  <c:v>34151</c:v>
                </c:pt>
                <c:pt idx="439">
                  <c:v>34182</c:v>
                </c:pt>
                <c:pt idx="440">
                  <c:v>34213</c:v>
                </c:pt>
                <c:pt idx="441">
                  <c:v>34243</c:v>
                </c:pt>
                <c:pt idx="442">
                  <c:v>34274</c:v>
                </c:pt>
                <c:pt idx="443">
                  <c:v>34304</c:v>
                </c:pt>
                <c:pt idx="444">
                  <c:v>34335</c:v>
                </c:pt>
                <c:pt idx="445">
                  <c:v>34366</c:v>
                </c:pt>
                <c:pt idx="446">
                  <c:v>34394</c:v>
                </c:pt>
                <c:pt idx="447">
                  <c:v>34425</c:v>
                </c:pt>
                <c:pt idx="448">
                  <c:v>34455</c:v>
                </c:pt>
                <c:pt idx="449">
                  <c:v>34486</c:v>
                </c:pt>
                <c:pt idx="450">
                  <c:v>34516</c:v>
                </c:pt>
                <c:pt idx="451">
                  <c:v>34547</c:v>
                </c:pt>
                <c:pt idx="452">
                  <c:v>34578</c:v>
                </c:pt>
                <c:pt idx="453">
                  <c:v>34608</c:v>
                </c:pt>
                <c:pt idx="454">
                  <c:v>34639</c:v>
                </c:pt>
                <c:pt idx="455">
                  <c:v>34669</c:v>
                </c:pt>
                <c:pt idx="456">
                  <c:v>34700</c:v>
                </c:pt>
                <c:pt idx="457">
                  <c:v>34731</c:v>
                </c:pt>
                <c:pt idx="458">
                  <c:v>34759</c:v>
                </c:pt>
                <c:pt idx="459">
                  <c:v>34790</c:v>
                </c:pt>
                <c:pt idx="460">
                  <c:v>34820</c:v>
                </c:pt>
                <c:pt idx="461">
                  <c:v>34851</c:v>
                </c:pt>
                <c:pt idx="462">
                  <c:v>34881</c:v>
                </c:pt>
                <c:pt idx="463">
                  <c:v>34912</c:v>
                </c:pt>
                <c:pt idx="464">
                  <c:v>34943</c:v>
                </c:pt>
                <c:pt idx="465">
                  <c:v>34973</c:v>
                </c:pt>
                <c:pt idx="466">
                  <c:v>35004</c:v>
                </c:pt>
                <c:pt idx="467">
                  <c:v>35034</c:v>
                </c:pt>
                <c:pt idx="468">
                  <c:v>35065</c:v>
                </c:pt>
                <c:pt idx="469">
                  <c:v>35096</c:v>
                </c:pt>
                <c:pt idx="470">
                  <c:v>35125</c:v>
                </c:pt>
                <c:pt idx="471">
                  <c:v>35156</c:v>
                </c:pt>
                <c:pt idx="472">
                  <c:v>35186</c:v>
                </c:pt>
                <c:pt idx="473">
                  <c:v>35217</c:v>
                </c:pt>
                <c:pt idx="474">
                  <c:v>35247</c:v>
                </c:pt>
                <c:pt idx="475">
                  <c:v>35278</c:v>
                </c:pt>
                <c:pt idx="476">
                  <c:v>35309</c:v>
                </c:pt>
                <c:pt idx="477">
                  <c:v>35339</c:v>
                </c:pt>
                <c:pt idx="478">
                  <c:v>35370</c:v>
                </c:pt>
                <c:pt idx="479">
                  <c:v>35400</c:v>
                </c:pt>
                <c:pt idx="480">
                  <c:v>35431</c:v>
                </c:pt>
                <c:pt idx="481">
                  <c:v>35462</c:v>
                </c:pt>
                <c:pt idx="482">
                  <c:v>35490</c:v>
                </c:pt>
                <c:pt idx="483">
                  <c:v>35521</c:v>
                </c:pt>
                <c:pt idx="484">
                  <c:v>35551</c:v>
                </c:pt>
                <c:pt idx="485">
                  <c:v>35582</c:v>
                </c:pt>
                <c:pt idx="486">
                  <c:v>35612</c:v>
                </c:pt>
                <c:pt idx="487">
                  <c:v>35643</c:v>
                </c:pt>
                <c:pt idx="488">
                  <c:v>35674</c:v>
                </c:pt>
                <c:pt idx="489">
                  <c:v>35704</c:v>
                </c:pt>
                <c:pt idx="490">
                  <c:v>35735</c:v>
                </c:pt>
                <c:pt idx="491">
                  <c:v>35765</c:v>
                </c:pt>
                <c:pt idx="492">
                  <c:v>35796</c:v>
                </c:pt>
                <c:pt idx="493">
                  <c:v>35827</c:v>
                </c:pt>
                <c:pt idx="494">
                  <c:v>35855</c:v>
                </c:pt>
                <c:pt idx="495">
                  <c:v>35886</c:v>
                </c:pt>
                <c:pt idx="496">
                  <c:v>35916</c:v>
                </c:pt>
                <c:pt idx="497">
                  <c:v>35947</c:v>
                </c:pt>
                <c:pt idx="498">
                  <c:v>35977</c:v>
                </c:pt>
                <c:pt idx="499">
                  <c:v>36008</c:v>
                </c:pt>
                <c:pt idx="500">
                  <c:v>36039</c:v>
                </c:pt>
                <c:pt idx="501">
                  <c:v>36069</c:v>
                </c:pt>
                <c:pt idx="502">
                  <c:v>36100</c:v>
                </c:pt>
                <c:pt idx="503">
                  <c:v>36130</c:v>
                </c:pt>
                <c:pt idx="504">
                  <c:v>36161</c:v>
                </c:pt>
                <c:pt idx="505">
                  <c:v>36192</c:v>
                </c:pt>
                <c:pt idx="506">
                  <c:v>36220</c:v>
                </c:pt>
                <c:pt idx="507">
                  <c:v>36251</c:v>
                </c:pt>
                <c:pt idx="508">
                  <c:v>36281</c:v>
                </c:pt>
                <c:pt idx="509">
                  <c:v>36312</c:v>
                </c:pt>
                <c:pt idx="510">
                  <c:v>36342</c:v>
                </c:pt>
                <c:pt idx="511">
                  <c:v>36373</c:v>
                </c:pt>
                <c:pt idx="512">
                  <c:v>36404</c:v>
                </c:pt>
                <c:pt idx="513">
                  <c:v>36434</c:v>
                </c:pt>
                <c:pt idx="514">
                  <c:v>36465</c:v>
                </c:pt>
                <c:pt idx="515">
                  <c:v>36495</c:v>
                </c:pt>
                <c:pt idx="516">
                  <c:v>36526</c:v>
                </c:pt>
                <c:pt idx="517">
                  <c:v>36557</c:v>
                </c:pt>
                <c:pt idx="518">
                  <c:v>36586</c:v>
                </c:pt>
                <c:pt idx="519">
                  <c:v>36617</c:v>
                </c:pt>
                <c:pt idx="520">
                  <c:v>36647</c:v>
                </c:pt>
                <c:pt idx="521">
                  <c:v>36678</c:v>
                </c:pt>
                <c:pt idx="522">
                  <c:v>36708</c:v>
                </c:pt>
                <c:pt idx="523">
                  <c:v>36739</c:v>
                </c:pt>
                <c:pt idx="524">
                  <c:v>36770</c:v>
                </c:pt>
                <c:pt idx="525">
                  <c:v>36800</c:v>
                </c:pt>
                <c:pt idx="526">
                  <c:v>36831</c:v>
                </c:pt>
                <c:pt idx="527">
                  <c:v>36861</c:v>
                </c:pt>
                <c:pt idx="528">
                  <c:v>36892</c:v>
                </c:pt>
                <c:pt idx="529">
                  <c:v>36923</c:v>
                </c:pt>
                <c:pt idx="530">
                  <c:v>36951</c:v>
                </c:pt>
                <c:pt idx="531">
                  <c:v>36982</c:v>
                </c:pt>
                <c:pt idx="532">
                  <c:v>37012</c:v>
                </c:pt>
                <c:pt idx="533">
                  <c:v>37043</c:v>
                </c:pt>
                <c:pt idx="534">
                  <c:v>37073</c:v>
                </c:pt>
                <c:pt idx="535">
                  <c:v>37104</c:v>
                </c:pt>
                <c:pt idx="536">
                  <c:v>37135</c:v>
                </c:pt>
                <c:pt idx="537">
                  <c:v>37165</c:v>
                </c:pt>
                <c:pt idx="538">
                  <c:v>37196</c:v>
                </c:pt>
                <c:pt idx="539">
                  <c:v>37226</c:v>
                </c:pt>
                <c:pt idx="540">
                  <c:v>37257</c:v>
                </c:pt>
                <c:pt idx="541">
                  <c:v>37288</c:v>
                </c:pt>
                <c:pt idx="542">
                  <c:v>37316</c:v>
                </c:pt>
                <c:pt idx="543">
                  <c:v>37347</c:v>
                </c:pt>
                <c:pt idx="544">
                  <c:v>37377</c:v>
                </c:pt>
                <c:pt idx="545">
                  <c:v>37408</c:v>
                </c:pt>
                <c:pt idx="546">
                  <c:v>37438</c:v>
                </c:pt>
                <c:pt idx="547">
                  <c:v>37469</c:v>
                </c:pt>
                <c:pt idx="548">
                  <c:v>37500</c:v>
                </c:pt>
                <c:pt idx="549">
                  <c:v>37530</c:v>
                </c:pt>
                <c:pt idx="550">
                  <c:v>37561</c:v>
                </c:pt>
                <c:pt idx="551">
                  <c:v>37591</c:v>
                </c:pt>
                <c:pt idx="552">
                  <c:v>37622</c:v>
                </c:pt>
                <c:pt idx="553">
                  <c:v>37653</c:v>
                </c:pt>
                <c:pt idx="554">
                  <c:v>37681</c:v>
                </c:pt>
                <c:pt idx="555">
                  <c:v>37712</c:v>
                </c:pt>
                <c:pt idx="556">
                  <c:v>37742</c:v>
                </c:pt>
                <c:pt idx="557">
                  <c:v>37773</c:v>
                </c:pt>
                <c:pt idx="558">
                  <c:v>37803</c:v>
                </c:pt>
                <c:pt idx="559">
                  <c:v>37834</c:v>
                </c:pt>
                <c:pt idx="560">
                  <c:v>37865</c:v>
                </c:pt>
                <c:pt idx="561">
                  <c:v>37895</c:v>
                </c:pt>
                <c:pt idx="562">
                  <c:v>37926</c:v>
                </c:pt>
                <c:pt idx="563">
                  <c:v>37956</c:v>
                </c:pt>
                <c:pt idx="564">
                  <c:v>37987</c:v>
                </c:pt>
                <c:pt idx="565">
                  <c:v>38018</c:v>
                </c:pt>
                <c:pt idx="566">
                  <c:v>38047</c:v>
                </c:pt>
                <c:pt idx="567">
                  <c:v>38078</c:v>
                </c:pt>
                <c:pt idx="568">
                  <c:v>38108</c:v>
                </c:pt>
                <c:pt idx="569">
                  <c:v>38139</c:v>
                </c:pt>
                <c:pt idx="570">
                  <c:v>38169</c:v>
                </c:pt>
                <c:pt idx="571">
                  <c:v>38200</c:v>
                </c:pt>
                <c:pt idx="572">
                  <c:v>38231</c:v>
                </c:pt>
                <c:pt idx="573">
                  <c:v>38261</c:v>
                </c:pt>
                <c:pt idx="574">
                  <c:v>38292</c:v>
                </c:pt>
                <c:pt idx="575">
                  <c:v>38322</c:v>
                </c:pt>
                <c:pt idx="576">
                  <c:v>38353</c:v>
                </c:pt>
                <c:pt idx="577">
                  <c:v>38384</c:v>
                </c:pt>
                <c:pt idx="578">
                  <c:v>38412</c:v>
                </c:pt>
                <c:pt idx="579">
                  <c:v>38443</c:v>
                </c:pt>
                <c:pt idx="580">
                  <c:v>38473</c:v>
                </c:pt>
                <c:pt idx="581">
                  <c:v>38504</c:v>
                </c:pt>
                <c:pt idx="582">
                  <c:v>38534</c:v>
                </c:pt>
                <c:pt idx="583">
                  <c:v>38565</c:v>
                </c:pt>
                <c:pt idx="584">
                  <c:v>38596</c:v>
                </c:pt>
                <c:pt idx="585">
                  <c:v>38626</c:v>
                </c:pt>
                <c:pt idx="586">
                  <c:v>38657</c:v>
                </c:pt>
                <c:pt idx="587">
                  <c:v>38687</c:v>
                </c:pt>
                <c:pt idx="588">
                  <c:v>38718</c:v>
                </c:pt>
                <c:pt idx="589">
                  <c:v>38749</c:v>
                </c:pt>
                <c:pt idx="590">
                  <c:v>38777</c:v>
                </c:pt>
                <c:pt idx="591">
                  <c:v>38808</c:v>
                </c:pt>
                <c:pt idx="592">
                  <c:v>38838</c:v>
                </c:pt>
                <c:pt idx="593">
                  <c:v>38869</c:v>
                </c:pt>
                <c:pt idx="594">
                  <c:v>38899</c:v>
                </c:pt>
                <c:pt idx="595">
                  <c:v>38930</c:v>
                </c:pt>
                <c:pt idx="596">
                  <c:v>38961</c:v>
                </c:pt>
                <c:pt idx="597">
                  <c:v>38991</c:v>
                </c:pt>
                <c:pt idx="598">
                  <c:v>39022</c:v>
                </c:pt>
                <c:pt idx="599">
                  <c:v>39052</c:v>
                </c:pt>
                <c:pt idx="600">
                  <c:v>39083</c:v>
                </c:pt>
                <c:pt idx="601">
                  <c:v>39114</c:v>
                </c:pt>
                <c:pt idx="602">
                  <c:v>39142</c:v>
                </c:pt>
                <c:pt idx="603">
                  <c:v>39173</c:v>
                </c:pt>
                <c:pt idx="604">
                  <c:v>39203</c:v>
                </c:pt>
                <c:pt idx="605">
                  <c:v>39234</c:v>
                </c:pt>
                <c:pt idx="606">
                  <c:v>39264</c:v>
                </c:pt>
                <c:pt idx="607">
                  <c:v>39295</c:v>
                </c:pt>
                <c:pt idx="608">
                  <c:v>39326</c:v>
                </c:pt>
                <c:pt idx="609">
                  <c:v>39356</c:v>
                </c:pt>
                <c:pt idx="610">
                  <c:v>39387</c:v>
                </c:pt>
                <c:pt idx="611">
                  <c:v>39417</c:v>
                </c:pt>
                <c:pt idx="612">
                  <c:v>39448</c:v>
                </c:pt>
                <c:pt idx="613">
                  <c:v>39479</c:v>
                </c:pt>
                <c:pt idx="614">
                  <c:v>39508</c:v>
                </c:pt>
                <c:pt idx="615">
                  <c:v>39539</c:v>
                </c:pt>
                <c:pt idx="616">
                  <c:v>39569</c:v>
                </c:pt>
                <c:pt idx="617">
                  <c:v>39600</c:v>
                </c:pt>
                <c:pt idx="618">
                  <c:v>39630</c:v>
                </c:pt>
                <c:pt idx="619">
                  <c:v>39661</c:v>
                </c:pt>
                <c:pt idx="620">
                  <c:v>39692</c:v>
                </c:pt>
                <c:pt idx="621">
                  <c:v>39722</c:v>
                </c:pt>
                <c:pt idx="622">
                  <c:v>39753</c:v>
                </c:pt>
                <c:pt idx="623">
                  <c:v>39783</c:v>
                </c:pt>
                <c:pt idx="624">
                  <c:v>39814</c:v>
                </c:pt>
                <c:pt idx="625">
                  <c:v>39845</c:v>
                </c:pt>
                <c:pt idx="626">
                  <c:v>39873</c:v>
                </c:pt>
                <c:pt idx="627">
                  <c:v>39904</c:v>
                </c:pt>
                <c:pt idx="628">
                  <c:v>39934</c:v>
                </c:pt>
                <c:pt idx="629">
                  <c:v>39965</c:v>
                </c:pt>
                <c:pt idx="630">
                  <c:v>39995</c:v>
                </c:pt>
                <c:pt idx="631">
                  <c:v>40026</c:v>
                </c:pt>
                <c:pt idx="632">
                  <c:v>40057</c:v>
                </c:pt>
                <c:pt idx="633">
                  <c:v>40087</c:v>
                </c:pt>
                <c:pt idx="634">
                  <c:v>40118</c:v>
                </c:pt>
                <c:pt idx="635">
                  <c:v>40148</c:v>
                </c:pt>
                <c:pt idx="636">
                  <c:v>40179</c:v>
                </c:pt>
                <c:pt idx="637">
                  <c:v>40210</c:v>
                </c:pt>
                <c:pt idx="638">
                  <c:v>40238</c:v>
                </c:pt>
                <c:pt idx="639">
                  <c:v>40269</c:v>
                </c:pt>
                <c:pt idx="640">
                  <c:v>40299</c:v>
                </c:pt>
                <c:pt idx="641">
                  <c:v>40330</c:v>
                </c:pt>
                <c:pt idx="642">
                  <c:v>40360</c:v>
                </c:pt>
                <c:pt idx="643">
                  <c:v>40391</c:v>
                </c:pt>
                <c:pt idx="644">
                  <c:v>40422</c:v>
                </c:pt>
                <c:pt idx="645">
                  <c:v>40452</c:v>
                </c:pt>
                <c:pt idx="646">
                  <c:v>40483</c:v>
                </c:pt>
                <c:pt idx="647">
                  <c:v>40513</c:v>
                </c:pt>
                <c:pt idx="648">
                  <c:v>40544</c:v>
                </c:pt>
                <c:pt idx="649">
                  <c:v>40575</c:v>
                </c:pt>
                <c:pt idx="650">
                  <c:v>40603</c:v>
                </c:pt>
                <c:pt idx="651">
                  <c:v>40634</c:v>
                </c:pt>
                <c:pt idx="652">
                  <c:v>40664</c:v>
                </c:pt>
                <c:pt idx="653">
                  <c:v>40695</c:v>
                </c:pt>
                <c:pt idx="654">
                  <c:v>40725</c:v>
                </c:pt>
                <c:pt idx="655">
                  <c:v>40756</c:v>
                </c:pt>
                <c:pt idx="656">
                  <c:v>40787</c:v>
                </c:pt>
                <c:pt idx="657">
                  <c:v>40817</c:v>
                </c:pt>
                <c:pt idx="658">
                  <c:v>40848</c:v>
                </c:pt>
                <c:pt idx="659">
                  <c:v>40878</c:v>
                </c:pt>
                <c:pt idx="660">
                  <c:v>40909</c:v>
                </c:pt>
                <c:pt idx="661">
                  <c:v>40940</c:v>
                </c:pt>
                <c:pt idx="662">
                  <c:v>40969</c:v>
                </c:pt>
                <c:pt idx="663">
                  <c:v>41000</c:v>
                </c:pt>
                <c:pt idx="664">
                  <c:v>41030</c:v>
                </c:pt>
                <c:pt idx="665">
                  <c:v>41061</c:v>
                </c:pt>
                <c:pt idx="666">
                  <c:v>41091</c:v>
                </c:pt>
                <c:pt idx="667">
                  <c:v>41122</c:v>
                </c:pt>
                <c:pt idx="668">
                  <c:v>41153</c:v>
                </c:pt>
                <c:pt idx="669">
                  <c:v>41183</c:v>
                </c:pt>
                <c:pt idx="670">
                  <c:v>41214</c:v>
                </c:pt>
                <c:pt idx="671">
                  <c:v>41244</c:v>
                </c:pt>
                <c:pt idx="672">
                  <c:v>41275</c:v>
                </c:pt>
                <c:pt idx="673">
                  <c:v>41306</c:v>
                </c:pt>
                <c:pt idx="674">
                  <c:v>41334</c:v>
                </c:pt>
                <c:pt idx="675">
                  <c:v>41365</c:v>
                </c:pt>
                <c:pt idx="676">
                  <c:v>41395</c:v>
                </c:pt>
                <c:pt idx="677">
                  <c:v>41426</c:v>
                </c:pt>
                <c:pt idx="678">
                  <c:v>41456</c:v>
                </c:pt>
                <c:pt idx="679">
                  <c:v>41487</c:v>
                </c:pt>
                <c:pt idx="680">
                  <c:v>41518</c:v>
                </c:pt>
                <c:pt idx="681">
                  <c:v>41548</c:v>
                </c:pt>
                <c:pt idx="682">
                  <c:v>41579</c:v>
                </c:pt>
                <c:pt idx="683">
                  <c:v>41609</c:v>
                </c:pt>
                <c:pt idx="684">
                  <c:v>41640</c:v>
                </c:pt>
                <c:pt idx="685">
                  <c:v>41671</c:v>
                </c:pt>
                <c:pt idx="686">
                  <c:v>41699</c:v>
                </c:pt>
                <c:pt idx="687">
                  <c:v>41730</c:v>
                </c:pt>
                <c:pt idx="688">
                  <c:v>41760</c:v>
                </c:pt>
                <c:pt idx="689">
                  <c:v>41791</c:v>
                </c:pt>
                <c:pt idx="690">
                  <c:v>41821</c:v>
                </c:pt>
                <c:pt idx="691">
                  <c:v>41852</c:v>
                </c:pt>
                <c:pt idx="692">
                  <c:v>41883</c:v>
                </c:pt>
                <c:pt idx="693">
                  <c:v>41913</c:v>
                </c:pt>
                <c:pt idx="694">
                  <c:v>41944</c:v>
                </c:pt>
                <c:pt idx="695">
                  <c:v>41974</c:v>
                </c:pt>
                <c:pt idx="696">
                  <c:v>42005</c:v>
                </c:pt>
                <c:pt idx="697">
                  <c:v>42036</c:v>
                </c:pt>
                <c:pt idx="698">
                  <c:v>42064</c:v>
                </c:pt>
                <c:pt idx="699">
                  <c:v>42095</c:v>
                </c:pt>
                <c:pt idx="700">
                  <c:v>42125</c:v>
                </c:pt>
                <c:pt idx="701">
                  <c:v>42156</c:v>
                </c:pt>
                <c:pt idx="702">
                  <c:v>42186</c:v>
                </c:pt>
                <c:pt idx="703">
                  <c:v>42217</c:v>
                </c:pt>
                <c:pt idx="704">
                  <c:v>42248</c:v>
                </c:pt>
                <c:pt idx="705">
                  <c:v>42278</c:v>
                </c:pt>
                <c:pt idx="706">
                  <c:v>42309</c:v>
                </c:pt>
                <c:pt idx="707">
                  <c:v>42339</c:v>
                </c:pt>
                <c:pt idx="708">
                  <c:v>42370</c:v>
                </c:pt>
                <c:pt idx="709">
                  <c:v>42401</c:v>
                </c:pt>
                <c:pt idx="710">
                  <c:v>42430</c:v>
                </c:pt>
                <c:pt idx="711">
                  <c:v>42461</c:v>
                </c:pt>
                <c:pt idx="712">
                  <c:v>42491</c:v>
                </c:pt>
                <c:pt idx="713">
                  <c:v>42522</c:v>
                </c:pt>
                <c:pt idx="714">
                  <c:v>42552</c:v>
                </c:pt>
                <c:pt idx="715">
                  <c:v>42583</c:v>
                </c:pt>
                <c:pt idx="716">
                  <c:v>42614</c:v>
                </c:pt>
                <c:pt idx="717">
                  <c:v>42644</c:v>
                </c:pt>
                <c:pt idx="718">
                  <c:v>42675</c:v>
                </c:pt>
                <c:pt idx="719">
                  <c:v>42705</c:v>
                </c:pt>
                <c:pt idx="720">
                  <c:v>42736</c:v>
                </c:pt>
                <c:pt idx="721">
                  <c:v>42767</c:v>
                </c:pt>
                <c:pt idx="722">
                  <c:v>42795</c:v>
                </c:pt>
                <c:pt idx="723">
                  <c:v>42826</c:v>
                </c:pt>
                <c:pt idx="724">
                  <c:v>42856</c:v>
                </c:pt>
                <c:pt idx="725">
                  <c:v>42887</c:v>
                </c:pt>
                <c:pt idx="726">
                  <c:v>42917</c:v>
                </c:pt>
                <c:pt idx="727">
                  <c:v>42948</c:v>
                </c:pt>
                <c:pt idx="728">
                  <c:v>42979</c:v>
                </c:pt>
                <c:pt idx="729">
                  <c:v>43009</c:v>
                </c:pt>
                <c:pt idx="730">
                  <c:v>43040</c:v>
                </c:pt>
                <c:pt idx="731">
                  <c:v>43070</c:v>
                </c:pt>
                <c:pt idx="732">
                  <c:v>43101</c:v>
                </c:pt>
                <c:pt idx="733">
                  <c:v>43132</c:v>
                </c:pt>
                <c:pt idx="734">
                  <c:v>43160</c:v>
                </c:pt>
                <c:pt idx="735">
                  <c:v>43191</c:v>
                </c:pt>
                <c:pt idx="736">
                  <c:v>43221</c:v>
                </c:pt>
                <c:pt idx="737">
                  <c:v>43252</c:v>
                </c:pt>
                <c:pt idx="738">
                  <c:v>43282</c:v>
                </c:pt>
                <c:pt idx="739">
                  <c:v>43313</c:v>
                </c:pt>
                <c:pt idx="740">
                  <c:v>43344</c:v>
                </c:pt>
                <c:pt idx="741">
                  <c:v>43374</c:v>
                </c:pt>
                <c:pt idx="742">
                  <c:v>43405</c:v>
                </c:pt>
                <c:pt idx="743">
                  <c:v>43435</c:v>
                </c:pt>
                <c:pt idx="744">
                  <c:v>43466</c:v>
                </c:pt>
                <c:pt idx="745">
                  <c:v>43497</c:v>
                </c:pt>
                <c:pt idx="746">
                  <c:v>43525</c:v>
                </c:pt>
                <c:pt idx="747">
                  <c:v>43556</c:v>
                </c:pt>
                <c:pt idx="748">
                  <c:v>43586</c:v>
                </c:pt>
                <c:pt idx="749">
                  <c:v>43617</c:v>
                </c:pt>
                <c:pt idx="750">
                  <c:v>43647</c:v>
                </c:pt>
                <c:pt idx="751">
                  <c:v>43678</c:v>
                </c:pt>
                <c:pt idx="752">
                  <c:v>43709</c:v>
                </c:pt>
                <c:pt idx="753">
                  <c:v>43739</c:v>
                </c:pt>
                <c:pt idx="754">
                  <c:v>43770</c:v>
                </c:pt>
                <c:pt idx="755">
                  <c:v>43800</c:v>
                </c:pt>
                <c:pt idx="756">
                  <c:v>43831</c:v>
                </c:pt>
                <c:pt idx="757">
                  <c:v>43862</c:v>
                </c:pt>
                <c:pt idx="758">
                  <c:v>43891</c:v>
                </c:pt>
                <c:pt idx="759">
                  <c:v>43922</c:v>
                </c:pt>
                <c:pt idx="760">
                  <c:v>43952</c:v>
                </c:pt>
                <c:pt idx="761">
                  <c:v>43983</c:v>
                </c:pt>
                <c:pt idx="762">
                  <c:v>44013</c:v>
                </c:pt>
                <c:pt idx="763">
                  <c:v>44044</c:v>
                </c:pt>
                <c:pt idx="764">
                  <c:v>44075</c:v>
                </c:pt>
                <c:pt idx="765">
                  <c:v>44105</c:v>
                </c:pt>
                <c:pt idx="766">
                  <c:v>44136</c:v>
                </c:pt>
                <c:pt idx="767">
                  <c:v>44166</c:v>
                </c:pt>
                <c:pt idx="768">
                  <c:v>44197</c:v>
                </c:pt>
                <c:pt idx="769">
                  <c:v>44228</c:v>
                </c:pt>
                <c:pt idx="770">
                  <c:v>44256</c:v>
                </c:pt>
                <c:pt idx="771">
                  <c:v>44287</c:v>
                </c:pt>
                <c:pt idx="772">
                  <c:v>44317</c:v>
                </c:pt>
                <c:pt idx="773">
                  <c:v>44348</c:v>
                </c:pt>
                <c:pt idx="774">
                  <c:v>44378</c:v>
                </c:pt>
                <c:pt idx="775">
                  <c:v>44409</c:v>
                </c:pt>
                <c:pt idx="776">
                  <c:v>44440</c:v>
                </c:pt>
                <c:pt idx="777">
                  <c:v>44470</c:v>
                </c:pt>
                <c:pt idx="778">
                  <c:v>44501</c:v>
                </c:pt>
                <c:pt idx="779">
                  <c:v>44531</c:v>
                </c:pt>
                <c:pt idx="780">
                  <c:v>44562</c:v>
                </c:pt>
                <c:pt idx="781">
                  <c:v>44593</c:v>
                </c:pt>
                <c:pt idx="782">
                  <c:v>44621</c:v>
                </c:pt>
                <c:pt idx="783">
                  <c:v>44652</c:v>
                </c:pt>
                <c:pt idx="784">
                  <c:v>44682</c:v>
                </c:pt>
                <c:pt idx="785">
                  <c:v>44713</c:v>
                </c:pt>
                <c:pt idx="786">
                  <c:v>44743</c:v>
                </c:pt>
                <c:pt idx="787">
                  <c:v>44774</c:v>
                </c:pt>
                <c:pt idx="788">
                  <c:v>44805</c:v>
                </c:pt>
                <c:pt idx="789">
                  <c:v>44835</c:v>
                </c:pt>
                <c:pt idx="790">
                  <c:v>44866</c:v>
                </c:pt>
              </c:numCache>
            </c:numRef>
          </c:cat>
          <c:val>
            <c:numRef>
              <c:f>'PPI All'!$K$3:$K$793</c:f>
              <c:numCache>
                <c:formatCode>#,##0.0_);\(#,##0.0\)</c:formatCode>
                <c:ptCount val="791"/>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pt idx="232">
                  <c:v>#N/A</c:v>
                </c:pt>
                <c:pt idx="233">
                  <c:v>#N/A</c:v>
                </c:pt>
                <c:pt idx="234">
                  <c:v>#N/A</c:v>
                </c:pt>
                <c:pt idx="235">
                  <c:v>#N/A</c:v>
                </c:pt>
                <c:pt idx="236">
                  <c:v>#N/A</c:v>
                </c:pt>
                <c:pt idx="237">
                  <c:v>#N/A</c:v>
                </c:pt>
                <c:pt idx="238">
                  <c:v>#N/A</c:v>
                </c:pt>
                <c:pt idx="239">
                  <c:v>#N/A</c:v>
                </c:pt>
                <c:pt idx="240">
                  <c:v>#N/A</c:v>
                </c:pt>
                <c:pt idx="241">
                  <c:v>#N/A</c:v>
                </c:pt>
                <c:pt idx="242">
                  <c:v>#N/A</c:v>
                </c:pt>
                <c:pt idx="243">
                  <c:v>#N/A</c:v>
                </c:pt>
                <c:pt idx="244">
                  <c:v>#N/A</c:v>
                </c:pt>
                <c:pt idx="245">
                  <c:v>#N/A</c:v>
                </c:pt>
                <c:pt idx="246">
                  <c:v>#N/A</c:v>
                </c:pt>
                <c:pt idx="247">
                  <c:v>#N/A</c:v>
                </c:pt>
                <c:pt idx="248">
                  <c:v>#N/A</c:v>
                </c:pt>
                <c:pt idx="249">
                  <c:v>#N/A</c:v>
                </c:pt>
                <c:pt idx="250">
                  <c:v>#N/A</c:v>
                </c:pt>
                <c:pt idx="251">
                  <c:v>#N/A</c:v>
                </c:pt>
                <c:pt idx="252">
                  <c:v>#N/A</c:v>
                </c:pt>
                <c:pt idx="253">
                  <c:v>#N/A</c:v>
                </c:pt>
                <c:pt idx="254">
                  <c:v>#N/A</c:v>
                </c:pt>
                <c:pt idx="255">
                  <c:v>#N/A</c:v>
                </c:pt>
                <c:pt idx="256">
                  <c:v>#N/A</c:v>
                </c:pt>
                <c:pt idx="257">
                  <c:v>#N/A</c:v>
                </c:pt>
                <c:pt idx="258">
                  <c:v>#N/A</c:v>
                </c:pt>
                <c:pt idx="259">
                  <c:v>#N/A</c:v>
                </c:pt>
                <c:pt idx="260">
                  <c:v>#N/A</c:v>
                </c:pt>
                <c:pt idx="261">
                  <c:v>#N/A</c:v>
                </c:pt>
                <c:pt idx="262">
                  <c:v>#N/A</c:v>
                </c:pt>
                <c:pt idx="263">
                  <c:v>#N/A</c:v>
                </c:pt>
                <c:pt idx="264">
                  <c:v>#N/A</c:v>
                </c:pt>
                <c:pt idx="265">
                  <c:v>#N/A</c:v>
                </c:pt>
                <c:pt idx="266">
                  <c:v>#N/A</c:v>
                </c:pt>
                <c:pt idx="267">
                  <c:v>#N/A</c:v>
                </c:pt>
                <c:pt idx="268">
                  <c:v>#N/A</c:v>
                </c:pt>
                <c:pt idx="269">
                  <c:v>#N/A</c:v>
                </c:pt>
                <c:pt idx="270">
                  <c:v>#N/A</c:v>
                </c:pt>
                <c:pt idx="271">
                  <c:v>#N/A</c:v>
                </c:pt>
                <c:pt idx="272">
                  <c:v>#N/A</c:v>
                </c:pt>
                <c:pt idx="273">
                  <c:v>#N/A</c:v>
                </c:pt>
                <c:pt idx="274">
                  <c:v>#N/A</c:v>
                </c:pt>
                <c:pt idx="275">
                  <c:v>#N/A</c:v>
                </c:pt>
                <c:pt idx="276">
                  <c:v>#N/A</c:v>
                </c:pt>
                <c:pt idx="277">
                  <c:v>#N/A</c:v>
                </c:pt>
                <c:pt idx="278">
                  <c:v>#N/A</c:v>
                </c:pt>
                <c:pt idx="279">
                  <c:v>#N/A</c:v>
                </c:pt>
                <c:pt idx="280">
                  <c:v>#N/A</c:v>
                </c:pt>
                <c:pt idx="281">
                  <c:v>#N/A</c:v>
                </c:pt>
                <c:pt idx="282">
                  <c:v>#N/A</c:v>
                </c:pt>
                <c:pt idx="283">
                  <c:v>#N/A</c:v>
                </c:pt>
                <c:pt idx="284">
                  <c:v>#N/A</c:v>
                </c:pt>
                <c:pt idx="285">
                  <c:v>#N/A</c:v>
                </c:pt>
                <c:pt idx="286">
                  <c:v>#N/A</c:v>
                </c:pt>
                <c:pt idx="287">
                  <c:v>#N/A</c:v>
                </c:pt>
                <c:pt idx="288">
                  <c:v>#N/A</c:v>
                </c:pt>
                <c:pt idx="289">
                  <c:v>#N/A</c:v>
                </c:pt>
                <c:pt idx="290">
                  <c:v>#N/A</c:v>
                </c:pt>
                <c:pt idx="291">
                  <c:v>#N/A</c:v>
                </c:pt>
                <c:pt idx="292">
                  <c:v>#N/A</c:v>
                </c:pt>
                <c:pt idx="293">
                  <c:v>#N/A</c:v>
                </c:pt>
                <c:pt idx="294">
                  <c:v>#N/A</c:v>
                </c:pt>
                <c:pt idx="295">
                  <c:v>#N/A</c:v>
                </c:pt>
                <c:pt idx="296">
                  <c:v>#N/A</c:v>
                </c:pt>
                <c:pt idx="297">
                  <c:v>#N/A</c:v>
                </c:pt>
                <c:pt idx="298">
                  <c:v>#N/A</c:v>
                </c:pt>
                <c:pt idx="299">
                  <c:v>#N/A</c:v>
                </c:pt>
                <c:pt idx="300">
                  <c:v>#N/A</c:v>
                </c:pt>
                <c:pt idx="301">
                  <c:v>#N/A</c:v>
                </c:pt>
                <c:pt idx="302">
                  <c:v>#N/A</c:v>
                </c:pt>
                <c:pt idx="303">
                  <c:v>#N/A</c:v>
                </c:pt>
                <c:pt idx="304">
                  <c:v>#N/A</c:v>
                </c:pt>
                <c:pt idx="305">
                  <c:v>#N/A</c:v>
                </c:pt>
                <c:pt idx="306">
                  <c:v>#N/A</c:v>
                </c:pt>
                <c:pt idx="307">
                  <c:v>#N/A</c:v>
                </c:pt>
                <c:pt idx="308">
                  <c:v>#N/A</c:v>
                </c:pt>
                <c:pt idx="309">
                  <c:v>#N/A</c:v>
                </c:pt>
                <c:pt idx="310">
                  <c:v>#N/A</c:v>
                </c:pt>
                <c:pt idx="311">
                  <c:v>#N/A</c:v>
                </c:pt>
                <c:pt idx="312">
                  <c:v>#N/A</c:v>
                </c:pt>
                <c:pt idx="313">
                  <c:v>#N/A</c:v>
                </c:pt>
                <c:pt idx="314">
                  <c:v>#N/A</c:v>
                </c:pt>
                <c:pt idx="315">
                  <c:v>#N/A</c:v>
                </c:pt>
                <c:pt idx="316">
                  <c:v>#N/A</c:v>
                </c:pt>
                <c:pt idx="317">
                  <c:v>#N/A</c:v>
                </c:pt>
                <c:pt idx="318">
                  <c:v>#N/A</c:v>
                </c:pt>
                <c:pt idx="319">
                  <c:v>#N/A</c:v>
                </c:pt>
                <c:pt idx="320">
                  <c:v>#N/A</c:v>
                </c:pt>
                <c:pt idx="321">
                  <c:v>#N/A</c:v>
                </c:pt>
                <c:pt idx="322">
                  <c:v>#N/A</c:v>
                </c:pt>
                <c:pt idx="323">
                  <c:v>#N/A</c:v>
                </c:pt>
                <c:pt idx="324">
                  <c:v>#N/A</c:v>
                </c:pt>
                <c:pt idx="325">
                  <c:v>#N/A</c:v>
                </c:pt>
                <c:pt idx="326">
                  <c:v>#N/A</c:v>
                </c:pt>
                <c:pt idx="327">
                  <c:v>#N/A</c:v>
                </c:pt>
                <c:pt idx="328">
                  <c:v>#N/A</c:v>
                </c:pt>
                <c:pt idx="329">
                  <c:v>#N/A</c:v>
                </c:pt>
                <c:pt idx="330">
                  <c:v>#N/A</c:v>
                </c:pt>
                <c:pt idx="331">
                  <c:v>#N/A</c:v>
                </c:pt>
                <c:pt idx="332">
                  <c:v>#N/A</c:v>
                </c:pt>
                <c:pt idx="333">
                  <c:v>#N/A</c:v>
                </c:pt>
                <c:pt idx="334">
                  <c:v>#N/A</c:v>
                </c:pt>
                <c:pt idx="335">
                  <c:v>#N/A</c:v>
                </c:pt>
                <c:pt idx="336">
                  <c:v>#N/A</c:v>
                </c:pt>
                <c:pt idx="337">
                  <c:v>#N/A</c:v>
                </c:pt>
                <c:pt idx="338">
                  <c:v>#N/A</c:v>
                </c:pt>
                <c:pt idx="339">
                  <c:v>#N/A</c:v>
                </c:pt>
                <c:pt idx="340">
                  <c:v>#N/A</c:v>
                </c:pt>
                <c:pt idx="341">
                  <c:v>#N/A</c:v>
                </c:pt>
                <c:pt idx="342">
                  <c:v>#N/A</c:v>
                </c:pt>
                <c:pt idx="343">
                  <c:v>#N/A</c:v>
                </c:pt>
                <c:pt idx="344">
                  <c:v>#N/A</c:v>
                </c:pt>
                <c:pt idx="345">
                  <c:v>#N/A</c:v>
                </c:pt>
                <c:pt idx="346">
                  <c:v>#N/A</c:v>
                </c:pt>
                <c:pt idx="347">
                  <c:v>-100</c:v>
                </c:pt>
                <c:pt idx="348">
                  <c:v>#N/A</c:v>
                </c:pt>
                <c:pt idx="349">
                  <c:v>#N/A</c:v>
                </c:pt>
                <c:pt idx="350">
                  <c:v>#N/A</c:v>
                </c:pt>
                <c:pt idx="351">
                  <c:v>#N/A</c:v>
                </c:pt>
                <c:pt idx="352">
                  <c:v>#N/A</c:v>
                </c:pt>
                <c:pt idx="353">
                  <c:v>#N/A</c:v>
                </c:pt>
                <c:pt idx="354">
                  <c:v>#N/A</c:v>
                </c:pt>
                <c:pt idx="355">
                  <c:v>#N/A</c:v>
                </c:pt>
                <c:pt idx="356">
                  <c:v>#N/A</c:v>
                </c:pt>
                <c:pt idx="357">
                  <c:v>#N/A</c:v>
                </c:pt>
                <c:pt idx="358">
                  <c:v>#N/A</c:v>
                </c:pt>
                <c:pt idx="359">
                  <c:v>#N/A</c:v>
                </c:pt>
                <c:pt idx="360">
                  <c:v>-2.1717670286278357</c:v>
                </c:pt>
                <c:pt idx="361">
                  <c:v>-0.40040040040040248</c:v>
                </c:pt>
                <c:pt idx="362">
                  <c:v>1.2207527975584886</c:v>
                </c:pt>
                <c:pt idx="363">
                  <c:v>2.3493360572012234</c:v>
                </c:pt>
                <c:pt idx="364">
                  <c:v>2.4439918533604832</c:v>
                </c:pt>
                <c:pt idx="365">
                  <c:v>2.7494908350305547</c:v>
                </c:pt>
                <c:pt idx="366">
                  <c:v>3.8974358974358969</c:v>
                </c:pt>
                <c:pt idx="367">
                  <c:v>4.3121149897330513</c:v>
                </c:pt>
                <c:pt idx="368">
                  <c:v>3.7909836065573854</c:v>
                </c:pt>
                <c:pt idx="369">
                  <c:v>3.8696537678207799</c:v>
                </c:pt>
                <c:pt idx="370">
                  <c:v>3.9674465920651159</c:v>
                </c:pt>
                <c:pt idx="371">
                  <c:v>3.8657171922685585</c:v>
                </c:pt>
                <c:pt idx="372">
                  <c:v>3.3299697275479323</c:v>
                </c:pt>
                <c:pt idx="373">
                  <c:v>3.1155778894472297</c:v>
                </c:pt>
                <c:pt idx="374">
                  <c:v>3.3165829145728631</c:v>
                </c:pt>
                <c:pt idx="375">
                  <c:v>3.1936127744510934</c:v>
                </c:pt>
                <c:pt idx="376">
                  <c:v>3.2803180914513064</c:v>
                </c:pt>
                <c:pt idx="377">
                  <c:v>3.3696729435084061</c:v>
                </c:pt>
                <c:pt idx="378">
                  <c:v>3.5538005923001048</c:v>
                </c:pt>
                <c:pt idx="379">
                  <c:v>3.4448818897637734</c:v>
                </c:pt>
                <c:pt idx="380">
                  <c:v>3.7512339585389798</c:v>
                </c:pt>
                <c:pt idx="381">
                  <c:v>3.5294117647058698</c:v>
                </c:pt>
                <c:pt idx="382">
                  <c:v>3.8160469667319008</c:v>
                </c:pt>
                <c:pt idx="383">
                  <c:v>4.211557296767876</c:v>
                </c:pt>
                <c:pt idx="384">
                  <c:v>4.98046875</c:v>
                </c:pt>
                <c:pt idx="385">
                  <c:v>5.1656920077972845</c:v>
                </c:pt>
                <c:pt idx="386">
                  <c:v>5.5447470817120648</c:v>
                </c:pt>
                <c:pt idx="387">
                  <c:v>5.8027079303675011</c:v>
                </c:pt>
                <c:pt idx="388">
                  <c:v>5.9672762271414603</c:v>
                </c:pt>
                <c:pt idx="389">
                  <c:v>5.5608820709491802</c:v>
                </c:pt>
                <c:pt idx="390">
                  <c:v>4.7664442326024847</c:v>
                </c:pt>
                <c:pt idx="391">
                  <c:v>4.2816365366317832</c:v>
                </c:pt>
                <c:pt idx="392">
                  <c:v>4.5670789724072458</c:v>
                </c:pt>
                <c:pt idx="393">
                  <c:v>4.924242424242431</c:v>
                </c:pt>
                <c:pt idx="394">
                  <c:v>4.429783223374173</c:v>
                </c:pt>
                <c:pt idx="395">
                  <c:v>4.3233082706766846</c:v>
                </c:pt>
                <c:pt idx="396">
                  <c:v>4.8372093023255847</c:v>
                </c:pt>
                <c:pt idx="397">
                  <c:v>3.9851714550509731</c:v>
                </c:pt>
                <c:pt idx="398">
                  <c:v>3.5023041474654404</c:v>
                </c:pt>
                <c:pt idx="399">
                  <c:v>2.9250457038391131</c:v>
                </c:pt>
                <c:pt idx="400">
                  <c:v>2.7247956403269713</c:v>
                </c:pt>
                <c:pt idx="401">
                  <c:v>2.7247956403269713</c:v>
                </c:pt>
                <c:pt idx="402">
                  <c:v>3.0027297543220977</c:v>
                </c:pt>
                <c:pt idx="403">
                  <c:v>4.5620437956204407</c:v>
                </c:pt>
                <c:pt idx="404">
                  <c:v>5.7324840764331197</c:v>
                </c:pt>
                <c:pt idx="405">
                  <c:v>6.5884476534296077</c:v>
                </c:pt>
                <c:pt idx="406">
                  <c:v>6.6787003610108364</c:v>
                </c:pt>
                <c:pt idx="407">
                  <c:v>5.5855855855855951</c:v>
                </c:pt>
                <c:pt idx="408">
                  <c:v>3.7267080745341685</c:v>
                </c:pt>
                <c:pt idx="409">
                  <c:v>3.5650623885917998</c:v>
                </c:pt>
                <c:pt idx="410">
                  <c:v>2.6714158504007157</c:v>
                </c:pt>
                <c:pt idx="411">
                  <c:v>2.4866785079929121</c:v>
                </c:pt>
                <c:pt idx="412">
                  <c:v>2.2104332449160102</c:v>
                </c:pt>
                <c:pt idx="413">
                  <c:v>2.2104332449160102</c:v>
                </c:pt>
                <c:pt idx="414">
                  <c:v>1.9434628975264934</c:v>
                </c:pt>
                <c:pt idx="415">
                  <c:v>0.95986038394415552</c:v>
                </c:pt>
                <c:pt idx="416">
                  <c:v>-0.43029259896729677</c:v>
                </c:pt>
                <c:pt idx="417">
                  <c:v>-1.4394580863674733</c:v>
                </c:pt>
                <c:pt idx="418">
                  <c:v>-1.4382402707275865</c:v>
                </c:pt>
                <c:pt idx="419">
                  <c:v>-1.0238907849829393</c:v>
                </c:pt>
                <c:pt idx="420">
                  <c:v>-0.85543199315654128</c:v>
                </c:pt>
                <c:pt idx="421">
                  <c:v>8.6058519793463795E-2</c:v>
                </c:pt>
                <c:pt idx="422">
                  <c:v>0.9540329575021822</c:v>
                </c:pt>
                <c:pt idx="423">
                  <c:v>1.2998266897746857</c:v>
                </c:pt>
                <c:pt idx="424">
                  <c:v>1.730103806228378</c:v>
                </c:pt>
                <c:pt idx="425">
                  <c:v>1.9896193771626436</c:v>
                </c:pt>
                <c:pt idx="426">
                  <c:v>2.0797227036394972</c:v>
                </c:pt>
                <c:pt idx="427">
                  <c:v>1.6421780466724156</c:v>
                </c:pt>
                <c:pt idx="428">
                  <c:v>1.6421780466724156</c:v>
                </c:pt>
                <c:pt idx="429">
                  <c:v>1.632302405498276</c:v>
                </c:pt>
                <c:pt idx="430">
                  <c:v>1.4592274678111528</c:v>
                </c:pt>
                <c:pt idx="431">
                  <c:v>1.6379310344827536</c:v>
                </c:pt>
                <c:pt idx="432">
                  <c:v>2.1570319240724833</c:v>
                </c:pt>
                <c:pt idx="433">
                  <c:v>2.2355975924333693</c:v>
                </c:pt>
                <c:pt idx="434">
                  <c:v>2.4914089347078949</c:v>
                </c:pt>
                <c:pt idx="435">
                  <c:v>2.39520958083832</c:v>
                </c:pt>
                <c:pt idx="436">
                  <c:v>1.8707482993197244</c:v>
                </c:pt>
                <c:pt idx="437">
                  <c:v>1.3570822731127974</c:v>
                </c:pt>
                <c:pt idx="438">
                  <c:v>1.2733446519524572</c:v>
                </c:pt>
                <c:pt idx="439">
                  <c:v>0.85034013605442826</c:v>
                </c:pt>
                <c:pt idx="440">
                  <c:v>0.68027210884353817</c:v>
                </c:pt>
                <c:pt idx="441">
                  <c:v>0.92983939137785132</c:v>
                </c:pt>
                <c:pt idx="442">
                  <c:v>0.93062605752960437</c:v>
                </c:pt>
                <c:pt idx="443">
                  <c:v>0.76335877862594437</c:v>
                </c:pt>
                <c:pt idx="444">
                  <c:v>0.76013513513513153</c:v>
                </c:pt>
                <c:pt idx="445">
                  <c:v>0.7569386038687842</c:v>
                </c:pt>
                <c:pt idx="446">
                  <c:v>0.50293378038559489</c:v>
                </c:pt>
                <c:pt idx="447">
                  <c:v>0.33416875522138678</c:v>
                </c:pt>
                <c:pt idx="448">
                  <c:v>0.5008347245408995</c:v>
                </c:pt>
                <c:pt idx="449">
                  <c:v>0.75313807531380839</c:v>
                </c:pt>
                <c:pt idx="450">
                  <c:v>1.3411567476949049</c:v>
                </c:pt>
                <c:pt idx="451">
                  <c:v>2.4451939291737057</c:v>
                </c:pt>
                <c:pt idx="452">
                  <c:v>2.2804054054053946</c:v>
                </c:pt>
                <c:pt idx="453">
                  <c:v>1.7587939698492372</c:v>
                </c:pt>
                <c:pt idx="454">
                  <c:v>2.1793797150041927</c:v>
                </c:pt>
                <c:pt idx="455">
                  <c:v>2.4410774410774438</c:v>
                </c:pt>
                <c:pt idx="456">
                  <c:v>2.7661357921207053</c:v>
                </c:pt>
                <c:pt idx="457">
                  <c:v>2.7545909849749473</c:v>
                </c:pt>
                <c:pt idx="458">
                  <c:v>2.9190992493744794</c:v>
                </c:pt>
                <c:pt idx="459">
                  <c:v>3.3305578684429626</c:v>
                </c:pt>
                <c:pt idx="460">
                  <c:v>3.4053156146179431</c:v>
                </c:pt>
                <c:pt idx="461">
                  <c:v>3.3222591362126241</c:v>
                </c:pt>
                <c:pt idx="462">
                  <c:v>2.8949545078577277</c:v>
                </c:pt>
                <c:pt idx="463">
                  <c:v>2.3868312757201693</c:v>
                </c:pt>
                <c:pt idx="464">
                  <c:v>2.642444260941379</c:v>
                </c:pt>
                <c:pt idx="465">
                  <c:v>2.9629629629629672</c:v>
                </c:pt>
                <c:pt idx="466">
                  <c:v>2.6251025430680697</c:v>
                </c:pt>
                <c:pt idx="467">
                  <c:v>2.958093672966311</c:v>
                </c:pt>
                <c:pt idx="468">
                  <c:v>2.610114192495927</c:v>
                </c:pt>
                <c:pt idx="469">
                  <c:v>2.1121039805036546</c:v>
                </c:pt>
                <c:pt idx="470">
                  <c:v>2.1069692058346856</c:v>
                </c:pt>
                <c:pt idx="471">
                  <c:v>2.1756647864625389</c:v>
                </c:pt>
                <c:pt idx="472">
                  <c:v>2.3293172690763031</c:v>
                </c:pt>
                <c:pt idx="473">
                  <c:v>2.170418006430852</c:v>
                </c:pt>
                <c:pt idx="474">
                  <c:v>2.170418006430852</c:v>
                </c:pt>
                <c:pt idx="475">
                  <c:v>2.4115755627009738</c:v>
                </c:pt>
                <c:pt idx="476">
                  <c:v>2.5744167337087731</c:v>
                </c:pt>
                <c:pt idx="477">
                  <c:v>2.478017585931247</c:v>
                </c:pt>
                <c:pt idx="478">
                  <c:v>2.3181454836131099</c:v>
                </c:pt>
                <c:pt idx="479">
                  <c:v>2.154828411811649</c:v>
                </c:pt>
                <c:pt idx="480">
                  <c:v>1.8282988871224148</c:v>
                </c:pt>
                <c:pt idx="481">
                  <c:v>1.7501988862370643</c:v>
                </c:pt>
                <c:pt idx="482">
                  <c:v>1.4285714285714235</c:v>
                </c:pt>
                <c:pt idx="483">
                  <c:v>0.70977917981072114</c:v>
                </c:pt>
                <c:pt idx="484">
                  <c:v>0.15698587127157548</c:v>
                </c:pt>
                <c:pt idx="485">
                  <c:v>7.8678206136917339E-2</c:v>
                </c:pt>
                <c:pt idx="486">
                  <c:v>-0.15735641227379027</c:v>
                </c:pt>
                <c:pt idx="487">
                  <c:v>0</c:v>
                </c:pt>
                <c:pt idx="488">
                  <c:v>-0.15686274509804088</c:v>
                </c:pt>
                <c:pt idx="489">
                  <c:v>-0.46801872074883066</c:v>
                </c:pt>
                <c:pt idx="490">
                  <c:v>-0.390625</c:v>
                </c:pt>
                <c:pt idx="491">
                  <c:v>-0.78125</c:v>
                </c:pt>
                <c:pt idx="492">
                  <c:v>-1.3270882123341043</c:v>
                </c:pt>
                <c:pt idx="493">
                  <c:v>-1.4073494917904661</c:v>
                </c:pt>
                <c:pt idx="494">
                  <c:v>-1.4866979655711932</c:v>
                </c:pt>
                <c:pt idx="495">
                  <c:v>-1.1746280344557603</c:v>
                </c:pt>
                <c:pt idx="496">
                  <c:v>-0.94043887147334804</c:v>
                </c:pt>
                <c:pt idx="497">
                  <c:v>-0.78616352201258399</c:v>
                </c:pt>
                <c:pt idx="498">
                  <c:v>-0.55161544523246731</c:v>
                </c:pt>
                <c:pt idx="499">
                  <c:v>-1.0989010989011061</c:v>
                </c:pt>
                <c:pt idx="500">
                  <c:v>-1.09976433621366</c:v>
                </c:pt>
                <c:pt idx="501">
                  <c:v>-0.94043887147334804</c:v>
                </c:pt>
                <c:pt idx="502">
                  <c:v>-1.0196078431372491</c:v>
                </c:pt>
                <c:pt idx="503">
                  <c:v>-0.86614173228346525</c:v>
                </c:pt>
                <c:pt idx="504">
                  <c:v>-0.15822784810126667</c:v>
                </c:pt>
                <c:pt idx="505">
                  <c:v>-0.15860428231561086</c:v>
                </c:pt>
                <c:pt idx="506">
                  <c:v>0.31771247021445959</c:v>
                </c:pt>
                <c:pt idx="507">
                  <c:v>0.95087163232963068</c:v>
                </c:pt>
                <c:pt idx="508">
                  <c:v>1.0284810126582222</c:v>
                </c:pt>
                <c:pt idx="509">
                  <c:v>1.2678288431061668</c:v>
                </c:pt>
                <c:pt idx="510">
                  <c:v>1.6640253565768592</c:v>
                </c:pt>
                <c:pt idx="511">
                  <c:v>2.3809523809523725</c:v>
                </c:pt>
                <c:pt idx="512">
                  <c:v>3.0182684670373217</c:v>
                </c:pt>
                <c:pt idx="513">
                  <c:v>3.0063291139240444</c:v>
                </c:pt>
                <c:pt idx="514">
                  <c:v>3.2488114104595844</c:v>
                </c:pt>
                <c:pt idx="515">
                  <c:v>3.6536934074662408</c:v>
                </c:pt>
                <c:pt idx="516">
                  <c:v>3.6450079239302768</c:v>
                </c:pt>
                <c:pt idx="517">
                  <c:v>5.0039714058776719</c:v>
                </c:pt>
                <c:pt idx="518">
                  <c:v>5.2256532066508488</c:v>
                </c:pt>
                <c:pt idx="519">
                  <c:v>4.0816326530612068</c:v>
                </c:pt>
                <c:pt idx="520">
                  <c:v>4.2286609240407058</c:v>
                </c:pt>
                <c:pt idx="521">
                  <c:v>5.0078247261345687</c:v>
                </c:pt>
                <c:pt idx="522">
                  <c:v>4.3647700701480829</c:v>
                </c:pt>
                <c:pt idx="523">
                  <c:v>3.488372093023262</c:v>
                </c:pt>
                <c:pt idx="524">
                  <c:v>3.8550501156515038</c:v>
                </c:pt>
                <c:pt idx="525">
                  <c:v>3.6098310291858837</c:v>
                </c:pt>
                <c:pt idx="526">
                  <c:v>3.5303146584804157</c:v>
                </c:pt>
                <c:pt idx="527">
                  <c:v>2.911877394636031</c:v>
                </c:pt>
                <c:pt idx="528">
                  <c:v>3.0581039755351647</c:v>
                </c:pt>
                <c:pt idx="529">
                  <c:v>1.9667170953101554</c:v>
                </c:pt>
                <c:pt idx="530">
                  <c:v>1.2039127163280705</c:v>
                </c:pt>
                <c:pt idx="531">
                  <c:v>2.2624434389140191</c:v>
                </c:pt>
                <c:pt idx="532">
                  <c:v>2.554470323065372</c:v>
                </c:pt>
                <c:pt idx="533">
                  <c:v>1.1922503725782629</c:v>
                </c:pt>
                <c:pt idx="534">
                  <c:v>0.37341299477222645</c:v>
                </c:pt>
                <c:pt idx="535">
                  <c:v>0.82397003745318109</c:v>
                </c:pt>
                <c:pt idx="536">
                  <c:v>0.66815144766148027</c:v>
                </c:pt>
                <c:pt idx="537">
                  <c:v>-0.88954781319496856</c:v>
                </c:pt>
                <c:pt idx="538">
                  <c:v>-1.630837657524109</c:v>
                </c:pt>
                <c:pt idx="539">
                  <c:v>-2.0104244229337431</c:v>
                </c:pt>
                <c:pt idx="540">
                  <c:v>-2.2997032640949766</c:v>
                </c:pt>
                <c:pt idx="541">
                  <c:v>-2.0771513353115778</c:v>
                </c:pt>
                <c:pt idx="542">
                  <c:v>-1.263940520446083</c:v>
                </c:pt>
                <c:pt idx="543">
                  <c:v>-1.327433628318575</c:v>
                </c:pt>
                <c:pt idx="544">
                  <c:v>-2.1978021978022011</c:v>
                </c:pt>
                <c:pt idx="545">
                  <c:v>-1.6200294550810179</c:v>
                </c:pt>
                <c:pt idx="546">
                  <c:v>-0.59523809523810423</c:v>
                </c:pt>
                <c:pt idx="547">
                  <c:v>-0.66864784546806222</c:v>
                </c:pt>
                <c:pt idx="548">
                  <c:v>-0.44247787610619538</c:v>
                </c:pt>
                <c:pt idx="549">
                  <c:v>1.4210919970082392</c:v>
                </c:pt>
                <c:pt idx="550">
                  <c:v>1.4318010550113058</c:v>
                </c:pt>
                <c:pt idx="551">
                  <c:v>1.8237082066869359</c:v>
                </c:pt>
                <c:pt idx="552">
                  <c:v>3.0372057706909539</c:v>
                </c:pt>
                <c:pt idx="553">
                  <c:v>4.2424242424242475</c:v>
                </c:pt>
                <c:pt idx="554">
                  <c:v>4.4427710843373269</c:v>
                </c:pt>
                <c:pt idx="555">
                  <c:v>1.8684603886397699</c:v>
                </c:pt>
                <c:pt idx="556">
                  <c:v>1.7228464419475786</c:v>
                </c:pt>
                <c:pt idx="557">
                  <c:v>2.0209580838323582</c:v>
                </c:pt>
                <c:pt idx="558">
                  <c:v>2.0958083832335328</c:v>
                </c:pt>
                <c:pt idx="559">
                  <c:v>2.4682124158563967</c:v>
                </c:pt>
                <c:pt idx="560">
                  <c:v>1.5555555555555545</c:v>
                </c:pt>
                <c:pt idx="561">
                  <c:v>1.9174041297935096</c:v>
                </c:pt>
                <c:pt idx="562">
                  <c:v>2.3031203566121761</c:v>
                </c:pt>
                <c:pt idx="563">
                  <c:v>2.7611940298507331</c:v>
                </c:pt>
                <c:pt idx="564">
                  <c:v>2.3581429624171202</c:v>
                </c:pt>
                <c:pt idx="565">
                  <c:v>1.2354651162790775</c:v>
                </c:pt>
                <c:pt idx="566">
                  <c:v>1.1535688536409738</c:v>
                </c:pt>
                <c:pt idx="567">
                  <c:v>4.0352164343360197</c:v>
                </c:pt>
                <c:pt idx="568">
                  <c:v>5.522827687776144</c:v>
                </c:pt>
                <c:pt idx="569">
                  <c:v>4.8422597212032237</c:v>
                </c:pt>
                <c:pt idx="570">
                  <c:v>4.9853372434017551</c:v>
                </c:pt>
                <c:pt idx="571">
                  <c:v>4.8905109489050913</c:v>
                </c:pt>
                <c:pt idx="572">
                  <c:v>5.1787016776075889</c:v>
                </c:pt>
                <c:pt idx="573">
                  <c:v>6.0057887120115838</c:v>
                </c:pt>
                <c:pt idx="574">
                  <c:v>6.1002178649237626</c:v>
                </c:pt>
                <c:pt idx="575">
                  <c:v>5.3013798111837485</c:v>
                </c:pt>
                <c:pt idx="576">
                  <c:v>5.255579553635692</c:v>
                </c:pt>
                <c:pt idx="577">
                  <c:v>5.5276381909547645</c:v>
                </c:pt>
                <c:pt idx="578">
                  <c:v>6.1297220242337858</c:v>
                </c:pt>
                <c:pt idx="579">
                  <c:v>5.500705218617763</c:v>
                </c:pt>
                <c:pt idx="580">
                  <c:v>4.2568039078855424</c:v>
                </c:pt>
                <c:pt idx="581">
                  <c:v>4.6885934219734082</c:v>
                </c:pt>
                <c:pt idx="582">
                  <c:v>5.4469273743016799</c:v>
                </c:pt>
                <c:pt idx="583">
                  <c:v>5.6367432150313368</c:v>
                </c:pt>
                <c:pt idx="584">
                  <c:v>6.9348127600554754</c:v>
                </c:pt>
                <c:pt idx="585">
                  <c:v>6.8941979522184171</c:v>
                </c:pt>
                <c:pt idx="586">
                  <c:v>4.5174537987679564</c:v>
                </c:pt>
                <c:pt idx="587">
                  <c:v>5.3793103448275925</c:v>
                </c:pt>
                <c:pt idx="588">
                  <c:v>5.4035567715458255</c:v>
                </c:pt>
                <c:pt idx="589">
                  <c:v>4.421768707482987</c:v>
                </c:pt>
                <c:pt idx="590">
                  <c:v>4.0967092008059147</c:v>
                </c:pt>
                <c:pt idx="591">
                  <c:v>5.0802139037433136</c:v>
                </c:pt>
                <c:pt idx="592">
                  <c:v>6.0910307898259575</c:v>
                </c:pt>
                <c:pt idx="593">
                  <c:v>6.6176470588235281</c:v>
                </c:pt>
                <c:pt idx="594">
                  <c:v>5.5629139072847611</c:v>
                </c:pt>
                <c:pt idx="595">
                  <c:v>5.2700922266139649</c:v>
                </c:pt>
                <c:pt idx="596">
                  <c:v>1.6861219195849708</c:v>
                </c:pt>
                <c:pt idx="597">
                  <c:v>-0.44699872286078079</c:v>
                </c:pt>
                <c:pt idx="598">
                  <c:v>2.4230517354289605</c:v>
                </c:pt>
                <c:pt idx="599">
                  <c:v>2.6832460732984176</c:v>
                </c:pt>
                <c:pt idx="600">
                  <c:v>1.4925373134328401</c:v>
                </c:pt>
                <c:pt idx="601">
                  <c:v>2.7361563517915188</c:v>
                </c:pt>
                <c:pt idx="602">
                  <c:v>3.2903225806451664</c:v>
                </c:pt>
                <c:pt idx="603">
                  <c:v>3.1806615776081459</c:v>
                </c:pt>
                <c:pt idx="604">
                  <c:v>3.3438485804416551</c:v>
                </c:pt>
                <c:pt idx="605">
                  <c:v>2.6332288401253789</c:v>
                </c:pt>
                <c:pt idx="606">
                  <c:v>3.4504391468004991</c:v>
                </c:pt>
                <c:pt idx="607">
                  <c:v>2.0025031289111261</c:v>
                </c:pt>
                <c:pt idx="608">
                  <c:v>4.4005102040816091</c:v>
                </c:pt>
                <c:pt idx="609">
                  <c:v>5.5163566388710672</c:v>
                </c:pt>
                <c:pt idx="610">
                  <c:v>7.4168797953964249</c:v>
                </c:pt>
                <c:pt idx="611">
                  <c:v>6.3734862970044714</c:v>
                </c:pt>
                <c:pt idx="612">
                  <c:v>7.7365728900255615</c:v>
                </c:pt>
                <c:pt idx="613">
                  <c:v>7.5459733671528362</c:v>
                </c:pt>
                <c:pt idx="614">
                  <c:v>8.307307932542173</c:v>
                </c:pt>
                <c:pt idx="615">
                  <c:v>8.0764488286066758</c:v>
                </c:pt>
                <c:pt idx="616">
                  <c:v>9.5238095238095113</c:v>
                </c:pt>
                <c:pt idx="617">
                  <c:v>11.178985949908382</c:v>
                </c:pt>
                <c:pt idx="618">
                  <c:v>12.553062462098241</c:v>
                </c:pt>
                <c:pt idx="619">
                  <c:v>12.024539877300612</c:v>
                </c:pt>
                <c:pt idx="620">
                  <c:v>11.728772144166166</c:v>
                </c:pt>
                <c:pt idx="621">
                  <c:v>7.4772036474164194</c:v>
                </c:pt>
                <c:pt idx="622">
                  <c:v>0.83333333333333037</c:v>
                </c:pt>
                <c:pt idx="623">
                  <c:v>-1.6776512881965355</c:v>
                </c:pt>
                <c:pt idx="624">
                  <c:v>-2.2551928783382857</c:v>
                </c:pt>
                <c:pt idx="625">
                  <c:v>-3.3608490566037652</c:v>
                </c:pt>
                <c:pt idx="626">
                  <c:v>-6.0553633217993124</c:v>
                </c:pt>
                <c:pt idx="627">
                  <c:v>-6.33200228180264</c:v>
                </c:pt>
                <c:pt idx="628">
                  <c:v>-7.5808249721293191</c:v>
                </c:pt>
                <c:pt idx="629">
                  <c:v>-7.4725274725274682</c:v>
                </c:pt>
                <c:pt idx="630">
                  <c:v>-9.967672413793105</c:v>
                </c:pt>
                <c:pt idx="631">
                  <c:v>-7.2289156626505928</c:v>
                </c:pt>
                <c:pt idx="632">
                  <c:v>-7.8184800437397506</c:v>
                </c:pt>
                <c:pt idx="633">
                  <c:v>-4.4683257918552099</c:v>
                </c:pt>
                <c:pt idx="634">
                  <c:v>0.76741440377803283</c:v>
                </c:pt>
                <c:pt idx="635">
                  <c:v>4.0828762949421282</c:v>
                </c:pt>
                <c:pt idx="636">
                  <c:v>5.1001821493624755</c:v>
                </c:pt>
                <c:pt idx="637">
                  <c:v>5.064063453325196</c:v>
                </c:pt>
                <c:pt idx="638">
                  <c:v>6.7526089625537189</c:v>
                </c:pt>
                <c:pt idx="639">
                  <c:v>6.6991473812423985</c:v>
                </c:pt>
                <c:pt idx="640">
                  <c:v>6.2123039806996294</c:v>
                </c:pt>
                <c:pt idx="641">
                  <c:v>3.8004750593824355</c:v>
                </c:pt>
                <c:pt idx="642">
                  <c:v>4.5481747456612709</c:v>
                </c:pt>
                <c:pt idx="643">
                  <c:v>3.482880755608031</c:v>
                </c:pt>
                <c:pt idx="644">
                  <c:v>4.0925266903914626</c:v>
                </c:pt>
                <c:pt idx="645">
                  <c:v>4.973357015985802</c:v>
                </c:pt>
                <c:pt idx="646">
                  <c:v>4.393673110720564</c:v>
                </c:pt>
                <c:pt idx="647">
                  <c:v>4.8594847775175642</c:v>
                </c:pt>
                <c:pt idx="648">
                  <c:v>4.6216060080878085</c:v>
                </c:pt>
                <c:pt idx="649">
                  <c:v>6.4459930313588876</c:v>
                </c:pt>
                <c:pt idx="650">
                  <c:v>7.7055779183438755</c:v>
                </c:pt>
                <c:pt idx="651">
                  <c:v>8.5616438356164402</c:v>
                </c:pt>
                <c:pt idx="652">
                  <c:v>8.9721749006246512</c:v>
                </c:pt>
                <c:pt idx="653">
                  <c:v>9.3249427917620142</c:v>
                </c:pt>
                <c:pt idx="654">
                  <c:v>9.7309673726388102</c:v>
                </c:pt>
                <c:pt idx="655">
                  <c:v>8.7849401026810945</c:v>
                </c:pt>
                <c:pt idx="656">
                  <c:v>9.1168091168091223</c:v>
                </c:pt>
                <c:pt idx="657">
                  <c:v>7.275803722504226</c:v>
                </c:pt>
                <c:pt idx="658">
                  <c:v>6.9584736251403045</c:v>
                </c:pt>
                <c:pt idx="659">
                  <c:v>5.8626465661641536</c:v>
                </c:pt>
                <c:pt idx="660">
                  <c:v>5.5218111540585424</c:v>
                </c:pt>
                <c:pt idx="661">
                  <c:v>4.8008728859792571</c:v>
                </c:pt>
                <c:pt idx="662">
                  <c:v>3.7373198077949921</c:v>
                </c:pt>
                <c:pt idx="663">
                  <c:v>2.3659305993690927</c:v>
                </c:pt>
                <c:pt idx="664">
                  <c:v>0.88587806149036386</c:v>
                </c:pt>
                <c:pt idx="665">
                  <c:v>0.31397174254317317</c:v>
                </c:pt>
                <c:pt idx="666">
                  <c:v>-0.26082420448617638</c:v>
                </c:pt>
                <c:pt idx="667">
                  <c:v>1.4682747771368687</c:v>
                </c:pt>
                <c:pt idx="668">
                  <c:v>2.0365535248041855</c:v>
                </c:pt>
                <c:pt idx="669">
                  <c:v>2.5762355415352323</c:v>
                </c:pt>
                <c:pt idx="670">
                  <c:v>1.0493179433368249</c:v>
                </c:pt>
                <c:pt idx="671">
                  <c:v>1.1603375527426296</c:v>
                </c:pt>
                <c:pt idx="672">
                  <c:v>0.78492935635792183</c:v>
                </c:pt>
                <c:pt idx="673">
                  <c:v>1.6137428422696498</c:v>
                </c:pt>
                <c:pt idx="674">
                  <c:v>0.10293360782294148</c:v>
                </c:pt>
                <c:pt idx="675">
                  <c:v>-0.35952747817153963</c:v>
                </c:pt>
                <c:pt idx="676">
                  <c:v>0.20661157024792765</c:v>
                </c:pt>
                <c:pt idx="677">
                  <c:v>1.147626499739185</c:v>
                </c:pt>
                <c:pt idx="678">
                  <c:v>1.4644351464435212</c:v>
                </c:pt>
                <c:pt idx="679">
                  <c:v>0.56847545219638196</c:v>
                </c:pt>
                <c:pt idx="680">
                  <c:v>-0.56294779938587114</c:v>
                </c:pt>
                <c:pt idx="681">
                  <c:v>-0.71758072783187909</c:v>
                </c:pt>
                <c:pt idx="682">
                  <c:v>5.1921079958461291E-2</c:v>
                </c:pt>
                <c:pt idx="683">
                  <c:v>0.72992700729925808</c:v>
                </c:pt>
                <c:pt idx="684">
                  <c:v>0.83073727933540287</c:v>
                </c:pt>
                <c:pt idx="685">
                  <c:v>0</c:v>
                </c:pt>
                <c:pt idx="686">
                  <c:v>0.87403598971722563</c:v>
                </c:pt>
                <c:pt idx="687">
                  <c:v>1.8041237113401998</c:v>
                </c:pt>
                <c:pt idx="688">
                  <c:v>1.6494845360824684</c:v>
                </c:pt>
                <c:pt idx="689">
                  <c:v>1.7019082001031416</c:v>
                </c:pt>
                <c:pt idx="690">
                  <c:v>1.7525773195876226</c:v>
                </c:pt>
                <c:pt idx="691">
                  <c:v>1.4388489208633226</c:v>
                </c:pt>
                <c:pt idx="692">
                  <c:v>1.286670097786935</c:v>
                </c:pt>
                <c:pt idx="693">
                  <c:v>0.56788848735158659</c:v>
                </c:pt>
                <c:pt idx="694">
                  <c:v>0</c:v>
                </c:pt>
                <c:pt idx="695">
                  <c:v>-2.1221532091097228</c:v>
                </c:pt>
                <c:pt idx="696">
                  <c:v>-4.7373841400617849</c:v>
                </c:pt>
                <c:pt idx="697">
                  <c:v>-5.0204918032786816</c:v>
                </c:pt>
                <c:pt idx="698">
                  <c:v>-5.0968399592252851</c:v>
                </c:pt>
                <c:pt idx="699">
                  <c:v>-5.9746835443038044</c:v>
                </c:pt>
                <c:pt idx="700">
                  <c:v>-4.5638945233265726</c:v>
                </c:pt>
                <c:pt idx="701">
                  <c:v>-4.2089249492900489</c:v>
                </c:pt>
                <c:pt idx="702">
                  <c:v>-4.5086119554204718</c:v>
                </c:pt>
                <c:pt idx="703">
                  <c:v>-5.268490374873358</c:v>
                </c:pt>
                <c:pt idx="704">
                  <c:v>-6.351626016260159</c:v>
                </c:pt>
                <c:pt idx="705">
                  <c:v>-5.6981519507186995</c:v>
                </c:pt>
                <c:pt idx="706">
                  <c:v>-5.0856253243383387</c:v>
                </c:pt>
                <c:pt idx="707">
                  <c:v>-4.3892120571126352</c:v>
                </c:pt>
                <c:pt idx="708">
                  <c:v>-2.8648648648648689</c:v>
                </c:pt>
                <c:pt idx="709">
                  <c:v>-3.613807982740036</c:v>
                </c:pt>
                <c:pt idx="710">
                  <c:v>-3.705692803437155</c:v>
                </c:pt>
                <c:pt idx="711">
                  <c:v>-2.8002154011847025</c:v>
                </c:pt>
                <c:pt idx="712">
                  <c:v>-3.3475026567481359</c:v>
                </c:pt>
                <c:pt idx="713">
                  <c:v>-2.8057173107464362</c:v>
                </c:pt>
                <c:pt idx="714">
                  <c:v>-2.7055702917771818</c:v>
                </c:pt>
                <c:pt idx="715">
                  <c:v>-2.4064171122994638</c:v>
                </c:pt>
                <c:pt idx="716">
                  <c:v>-0.70537167661421929</c:v>
                </c:pt>
                <c:pt idx="717">
                  <c:v>0</c:v>
                </c:pt>
                <c:pt idx="718">
                  <c:v>0.16402405686166688</c:v>
                </c:pt>
                <c:pt idx="719">
                  <c:v>1.7146017699114946</c:v>
                </c:pt>
                <c:pt idx="720">
                  <c:v>3.2832498608792449</c:v>
                </c:pt>
                <c:pt idx="721">
                  <c:v>4.196978175713495</c:v>
                </c:pt>
                <c:pt idx="722">
                  <c:v>4.1271611823758825</c:v>
                </c:pt>
                <c:pt idx="723">
                  <c:v>3.9335180055401597</c:v>
                </c:pt>
                <c:pt idx="724">
                  <c:v>2.9686641011544834</c:v>
                </c:pt>
                <c:pt idx="725">
                  <c:v>2.1786492374727739</c:v>
                </c:pt>
                <c:pt idx="726">
                  <c:v>2.1264994547437244</c:v>
                </c:pt>
                <c:pt idx="727">
                  <c:v>3.2328767123287694</c:v>
                </c:pt>
                <c:pt idx="728">
                  <c:v>3.6065573770491799</c:v>
                </c:pt>
                <c:pt idx="729">
                  <c:v>3.5383777898748026</c:v>
                </c:pt>
                <c:pt idx="730">
                  <c:v>4.366812227074246</c:v>
                </c:pt>
                <c:pt idx="731">
                  <c:v>4.0239260467645588</c:v>
                </c:pt>
                <c:pt idx="732">
                  <c:v>3.7715517241379226</c:v>
                </c:pt>
                <c:pt idx="733">
                  <c:v>3.9205155746509179</c:v>
                </c:pt>
                <c:pt idx="734">
                  <c:v>3.9100160685591856</c:v>
                </c:pt>
                <c:pt idx="735">
                  <c:v>4.1044776119403048</c:v>
                </c:pt>
                <c:pt idx="736">
                  <c:v>5.5525894287239641</c:v>
                </c:pt>
                <c:pt idx="737">
                  <c:v>5.7569296375266532</c:v>
                </c:pt>
                <c:pt idx="738">
                  <c:v>5.9797116924719562</c:v>
                </c:pt>
                <c:pt idx="739">
                  <c:v>5.4140127388534909</c:v>
                </c:pt>
                <c:pt idx="740">
                  <c:v>4.9050632911392444</c:v>
                </c:pt>
                <c:pt idx="741">
                  <c:v>5.3627760252366041</c:v>
                </c:pt>
                <c:pt idx="742">
                  <c:v>3.7656903765690419</c:v>
                </c:pt>
                <c:pt idx="743">
                  <c:v>2.0386826973340266</c:v>
                </c:pt>
                <c:pt idx="744">
                  <c:v>0.88265835929388636</c:v>
                </c:pt>
                <c:pt idx="745">
                  <c:v>0.9819121447028456</c:v>
                </c:pt>
                <c:pt idx="746">
                  <c:v>1.7525773195876226</c:v>
                </c:pt>
                <c:pt idx="747">
                  <c:v>1.9969278033794113</c:v>
                </c:pt>
                <c:pt idx="748">
                  <c:v>0.70814365199798335</c:v>
                </c:pt>
                <c:pt idx="749">
                  <c:v>-0.70564516129032473</c:v>
                </c:pt>
                <c:pt idx="750">
                  <c:v>-0.50377833753149082</c:v>
                </c:pt>
                <c:pt idx="751">
                  <c:v>-1.1077542799597162</c:v>
                </c:pt>
                <c:pt idx="752">
                  <c:v>-1.5082956259426794</c:v>
                </c:pt>
                <c:pt idx="753">
                  <c:v>-1.896207584830345</c:v>
                </c:pt>
                <c:pt idx="754">
                  <c:v>-0.95766129032258673</c:v>
                </c:pt>
                <c:pt idx="755">
                  <c:v>0.6147540983606703</c:v>
                </c:pt>
                <c:pt idx="756">
                  <c:v>1.1837364899639713</c:v>
                </c:pt>
                <c:pt idx="757">
                  <c:v>-0.15353121801433556</c:v>
                </c:pt>
                <c:pt idx="758">
                  <c:v>-2.583586626139811</c:v>
                </c:pt>
                <c:pt idx="759">
                  <c:v>-6.5763052208835271</c:v>
                </c:pt>
                <c:pt idx="760">
                  <c:v>-5.1230537418382678</c:v>
                </c:pt>
                <c:pt idx="761">
                  <c:v>-3.4517766497461966</c:v>
                </c:pt>
                <c:pt idx="762">
                  <c:v>-2.6329113924050573</c:v>
                </c:pt>
                <c:pt idx="763">
                  <c:v>-1.731160896130346</c:v>
                </c:pt>
                <c:pt idx="764">
                  <c:v>-1.5313935681470103</c:v>
                </c:pt>
                <c:pt idx="765">
                  <c:v>-1.4750762970498488</c:v>
                </c:pt>
                <c:pt idx="766">
                  <c:v>-1.0178117048346036</c:v>
                </c:pt>
                <c:pt idx="767">
                  <c:v>0.15274949083501355</c:v>
                </c:pt>
                <c:pt idx="768">
                  <c:v>1.5259409969481164</c:v>
                </c:pt>
                <c:pt idx="769">
                  <c:v>4.1004613018964742</c:v>
                </c:pt>
                <c:pt idx="770">
                  <c:v>8.1123244929797167</c:v>
                </c:pt>
                <c:pt idx="771">
                  <c:v>12.896292315959169</c:v>
                </c:pt>
                <c:pt idx="772">
                  <c:v>13.869772366331379</c:v>
                </c:pt>
                <c:pt idx="773">
                  <c:v>14.563617245005279</c:v>
                </c:pt>
                <c:pt idx="774">
                  <c:v>14.140405616224626</c:v>
                </c:pt>
                <c:pt idx="775">
                  <c:v>14.04870466321244</c:v>
                </c:pt>
                <c:pt idx="776">
                  <c:v>15.017625712804561</c:v>
                </c:pt>
                <c:pt idx="777">
                  <c:v>16.405782137325776</c:v>
                </c:pt>
                <c:pt idx="778">
                  <c:v>16.765552699228792</c:v>
                </c:pt>
                <c:pt idx="779">
                  <c:v>15.134722928317235</c:v>
                </c:pt>
                <c:pt idx="780">
                  <c:v>15.979458917835675</c:v>
                </c:pt>
                <c:pt idx="781">
                  <c:v>16.81191531265387</c:v>
                </c:pt>
                <c:pt idx="782">
                  <c:v>18.039442039442033</c:v>
                </c:pt>
                <c:pt idx="783">
                  <c:v>18.781532603522134</c:v>
                </c:pt>
                <c:pt idx="784">
                  <c:v>19.198512319851236</c:v>
                </c:pt>
                <c:pt idx="785">
                  <c:v>20.430472693896284</c:v>
                </c:pt>
                <c:pt idx="786">
                  <c:v>16.872596723343001</c:v>
                </c:pt>
                <c:pt idx="787">
                  <c:v>14.259883514905924</c:v>
                </c:pt>
                <c:pt idx="788">
                  <c:v>13.608931396454649</c:v>
                </c:pt>
                <c:pt idx="789">
                  <c:v>12.623848002909366</c:v>
                </c:pt>
                <c:pt idx="790">
                  <c:v>11.352698483987854</c:v>
                </c:pt>
              </c:numCache>
            </c:numRef>
          </c:val>
          <c:smooth val="0"/>
          <c:extLst>
            <c:ext xmlns:c16="http://schemas.microsoft.com/office/drawing/2014/chart" uri="{C3380CC4-5D6E-409C-BE32-E72D297353CC}">
              <c16:uniqueId val="{00000013-DF7B-4F4C-8871-F050739627C3}"/>
            </c:ext>
          </c:extLst>
        </c:ser>
        <c:dLbls>
          <c:showLegendKey val="0"/>
          <c:showVal val="0"/>
          <c:showCatName val="0"/>
          <c:showSerName val="0"/>
          <c:showPercent val="0"/>
          <c:showBubbleSize val="0"/>
        </c:dLbls>
        <c:smooth val="0"/>
        <c:axId val="374983536"/>
        <c:axId val="1216659016"/>
      </c:lineChart>
      <c:dateAx>
        <c:axId val="374983536"/>
        <c:scaling>
          <c:orientation val="minMax"/>
          <c:min val="43831"/>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2"/>
        <c:majorTimeUnit val="months"/>
      </c:dateAx>
      <c:valAx>
        <c:axId val="1216659016"/>
        <c:scaling>
          <c:orientation val="minMax"/>
          <c:max val="52"/>
          <c:min val="-10"/>
        </c:scaling>
        <c:delete val="0"/>
        <c:axPos val="l"/>
        <c:majorGridlines>
          <c:spPr>
            <a:ln w="9525" cap="flat" cmpd="sng" algn="ctr">
              <a:solidFill>
                <a:schemeClr val="accent2"/>
              </a:solidFill>
              <a:prstDash val="dash"/>
              <a:round/>
            </a:ln>
            <a:effectLst/>
          </c:spPr>
        </c:majorGridlines>
        <c:numFmt formatCode="#,##0_);\(#,##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1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4373381365770057E-2"/>
          <c:y val="5.6395903554658455E-2"/>
          <c:w val="0.9110021111741099"/>
          <c:h val="0.76464109125404311"/>
        </c:manualLayout>
      </c:layout>
      <c:lineChart>
        <c:grouping val="standard"/>
        <c:varyColors val="0"/>
        <c:ser>
          <c:idx val="1"/>
          <c:order val="0"/>
          <c:tx>
            <c:strRef>
              <c:f>Graph!$B$1</c:f>
              <c:strCache>
                <c:ptCount val="1"/>
                <c:pt idx="0">
                  <c:v>US</c:v>
                </c:pt>
              </c:strCache>
            </c:strRef>
          </c:tx>
          <c:spPr>
            <a:ln w="19050">
              <a:solidFill>
                <a:schemeClr val="accent2">
                  <a:lumMod val="75000"/>
                </a:schemeClr>
              </a:solidFill>
            </a:ln>
          </c:spPr>
          <c:marker>
            <c:symbol val="none"/>
          </c:marker>
          <c:dLbls>
            <c:dLbl>
              <c:idx val="122"/>
              <c:layout>
                <c:manualLayout>
                  <c:x val="0"/>
                  <c:y val="-6.790484588407076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FDA-4692-ADAD-1B35C1F26DA9}"/>
                </c:ext>
              </c:extLst>
            </c:dLbl>
            <c:dLbl>
              <c:idx val="270"/>
              <c:layout>
                <c:manualLayout>
                  <c:x val="2.6149346122216689E-3"/>
                  <c:y val="2.75862218768514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F7E-9947-B8DF-CDD73DD4E5CC}"/>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Graph!$A$2:$A$261</c:f>
              <c:numCache>
                <c:formatCode>mmm\-yy</c:formatCode>
                <c:ptCount val="260"/>
                <c:pt idx="0">
                  <c:v>33694</c:v>
                </c:pt>
                <c:pt idx="1">
                  <c:v>33785</c:v>
                </c:pt>
                <c:pt idx="2">
                  <c:v>33877</c:v>
                </c:pt>
                <c:pt idx="3">
                  <c:v>33969</c:v>
                </c:pt>
                <c:pt idx="4">
                  <c:v>34059</c:v>
                </c:pt>
                <c:pt idx="5">
                  <c:v>34150</c:v>
                </c:pt>
                <c:pt idx="6">
                  <c:v>34242</c:v>
                </c:pt>
                <c:pt idx="7">
                  <c:v>34334</c:v>
                </c:pt>
                <c:pt idx="8">
                  <c:v>34424</c:v>
                </c:pt>
                <c:pt idx="9">
                  <c:v>34515</c:v>
                </c:pt>
                <c:pt idx="10">
                  <c:v>34607</c:v>
                </c:pt>
                <c:pt idx="11">
                  <c:v>34699</c:v>
                </c:pt>
                <c:pt idx="12">
                  <c:v>34789</c:v>
                </c:pt>
                <c:pt idx="13">
                  <c:v>34880</c:v>
                </c:pt>
                <c:pt idx="14">
                  <c:v>34972</c:v>
                </c:pt>
                <c:pt idx="15">
                  <c:v>35064</c:v>
                </c:pt>
                <c:pt idx="16">
                  <c:v>35155</c:v>
                </c:pt>
                <c:pt idx="17">
                  <c:v>35246</c:v>
                </c:pt>
                <c:pt idx="18">
                  <c:v>35338</c:v>
                </c:pt>
                <c:pt idx="19">
                  <c:v>35430</c:v>
                </c:pt>
                <c:pt idx="20">
                  <c:v>35520</c:v>
                </c:pt>
                <c:pt idx="21">
                  <c:v>35611</c:v>
                </c:pt>
                <c:pt idx="22">
                  <c:v>35703</c:v>
                </c:pt>
                <c:pt idx="23">
                  <c:v>35795</c:v>
                </c:pt>
                <c:pt idx="24">
                  <c:v>35885</c:v>
                </c:pt>
                <c:pt idx="25">
                  <c:v>35976</c:v>
                </c:pt>
                <c:pt idx="26">
                  <c:v>36068</c:v>
                </c:pt>
                <c:pt idx="27">
                  <c:v>36160</c:v>
                </c:pt>
                <c:pt idx="28">
                  <c:v>36250</c:v>
                </c:pt>
                <c:pt idx="29">
                  <c:v>36341</c:v>
                </c:pt>
                <c:pt idx="30">
                  <c:v>36433</c:v>
                </c:pt>
                <c:pt idx="31">
                  <c:v>36525</c:v>
                </c:pt>
                <c:pt idx="32">
                  <c:v>36616</c:v>
                </c:pt>
                <c:pt idx="33">
                  <c:v>36707</c:v>
                </c:pt>
                <c:pt idx="34">
                  <c:v>36799</c:v>
                </c:pt>
                <c:pt idx="35">
                  <c:v>36891</c:v>
                </c:pt>
                <c:pt idx="36">
                  <c:v>36981</c:v>
                </c:pt>
                <c:pt idx="37">
                  <c:v>37072</c:v>
                </c:pt>
                <c:pt idx="38">
                  <c:v>37164</c:v>
                </c:pt>
                <c:pt idx="39">
                  <c:v>37256</c:v>
                </c:pt>
                <c:pt idx="40">
                  <c:v>37346</c:v>
                </c:pt>
                <c:pt idx="41">
                  <c:v>37437</c:v>
                </c:pt>
                <c:pt idx="42">
                  <c:v>37529</c:v>
                </c:pt>
                <c:pt idx="43">
                  <c:v>37621</c:v>
                </c:pt>
                <c:pt idx="44">
                  <c:v>37711</c:v>
                </c:pt>
                <c:pt idx="45">
                  <c:v>37802</c:v>
                </c:pt>
                <c:pt idx="46">
                  <c:v>37894</c:v>
                </c:pt>
                <c:pt idx="47">
                  <c:v>37986</c:v>
                </c:pt>
                <c:pt idx="48">
                  <c:v>38077</c:v>
                </c:pt>
                <c:pt idx="49">
                  <c:v>38168</c:v>
                </c:pt>
                <c:pt idx="50">
                  <c:v>38260</c:v>
                </c:pt>
                <c:pt idx="51">
                  <c:v>38352</c:v>
                </c:pt>
                <c:pt idx="52">
                  <c:v>38442</c:v>
                </c:pt>
                <c:pt idx="53">
                  <c:v>38533</c:v>
                </c:pt>
                <c:pt idx="54">
                  <c:v>38625</c:v>
                </c:pt>
                <c:pt idx="55">
                  <c:v>38717</c:v>
                </c:pt>
                <c:pt idx="56">
                  <c:v>38807</c:v>
                </c:pt>
                <c:pt idx="57">
                  <c:v>38898</c:v>
                </c:pt>
                <c:pt idx="58">
                  <c:v>38990</c:v>
                </c:pt>
                <c:pt idx="59">
                  <c:v>39082</c:v>
                </c:pt>
                <c:pt idx="60">
                  <c:v>39172</c:v>
                </c:pt>
                <c:pt idx="61">
                  <c:v>39263</c:v>
                </c:pt>
                <c:pt idx="62">
                  <c:v>39355</c:v>
                </c:pt>
                <c:pt idx="63">
                  <c:v>39447</c:v>
                </c:pt>
                <c:pt idx="64">
                  <c:v>39538</c:v>
                </c:pt>
                <c:pt idx="65">
                  <c:v>39629</c:v>
                </c:pt>
                <c:pt idx="66">
                  <c:v>39721</c:v>
                </c:pt>
                <c:pt idx="67">
                  <c:v>39813</c:v>
                </c:pt>
                <c:pt idx="68">
                  <c:v>39903</c:v>
                </c:pt>
                <c:pt idx="69">
                  <c:v>39994</c:v>
                </c:pt>
                <c:pt idx="70">
                  <c:v>40086</c:v>
                </c:pt>
                <c:pt idx="71">
                  <c:v>40178</c:v>
                </c:pt>
                <c:pt idx="72">
                  <c:v>40268</c:v>
                </c:pt>
                <c:pt idx="73">
                  <c:v>40359</c:v>
                </c:pt>
                <c:pt idx="74">
                  <c:v>40451</c:v>
                </c:pt>
                <c:pt idx="75">
                  <c:v>40543</c:v>
                </c:pt>
                <c:pt idx="76">
                  <c:v>40633</c:v>
                </c:pt>
                <c:pt idx="77">
                  <c:v>40724</c:v>
                </c:pt>
                <c:pt idx="78">
                  <c:v>40816</c:v>
                </c:pt>
                <c:pt idx="79">
                  <c:v>40908</c:v>
                </c:pt>
                <c:pt idx="80">
                  <c:v>40999</c:v>
                </c:pt>
                <c:pt idx="81">
                  <c:v>41090</c:v>
                </c:pt>
                <c:pt idx="82">
                  <c:v>41182</c:v>
                </c:pt>
                <c:pt idx="83">
                  <c:v>41274</c:v>
                </c:pt>
                <c:pt idx="84">
                  <c:v>41364</c:v>
                </c:pt>
                <c:pt idx="85">
                  <c:v>41455</c:v>
                </c:pt>
                <c:pt idx="86">
                  <c:v>41547</c:v>
                </c:pt>
                <c:pt idx="87">
                  <c:v>41639</c:v>
                </c:pt>
                <c:pt idx="88">
                  <c:v>41729</c:v>
                </c:pt>
                <c:pt idx="89">
                  <c:v>41820</c:v>
                </c:pt>
                <c:pt idx="90">
                  <c:v>41912</c:v>
                </c:pt>
                <c:pt idx="91">
                  <c:v>42004</c:v>
                </c:pt>
                <c:pt idx="92">
                  <c:v>42094</c:v>
                </c:pt>
                <c:pt idx="93">
                  <c:v>42185</c:v>
                </c:pt>
                <c:pt idx="94">
                  <c:v>42277</c:v>
                </c:pt>
                <c:pt idx="95">
                  <c:v>42369</c:v>
                </c:pt>
                <c:pt idx="96">
                  <c:v>42460</c:v>
                </c:pt>
                <c:pt idx="97">
                  <c:v>42551</c:v>
                </c:pt>
                <c:pt idx="98">
                  <c:v>42643</c:v>
                </c:pt>
                <c:pt idx="99">
                  <c:v>42735</c:v>
                </c:pt>
                <c:pt idx="100">
                  <c:v>42825</c:v>
                </c:pt>
                <c:pt idx="101">
                  <c:v>42916</c:v>
                </c:pt>
                <c:pt idx="102">
                  <c:v>43008</c:v>
                </c:pt>
                <c:pt idx="103">
                  <c:v>43100</c:v>
                </c:pt>
                <c:pt idx="104">
                  <c:v>43190</c:v>
                </c:pt>
                <c:pt idx="105">
                  <c:v>43281</c:v>
                </c:pt>
                <c:pt idx="106">
                  <c:v>43373</c:v>
                </c:pt>
                <c:pt idx="107">
                  <c:v>43465</c:v>
                </c:pt>
                <c:pt idx="108">
                  <c:v>43555</c:v>
                </c:pt>
                <c:pt idx="109">
                  <c:v>43646</c:v>
                </c:pt>
                <c:pt idx="110">
                  <c:v>43738</c:v>
                </c:pt>
                <c:pt idx="111">
                  <c:v>43830</c:v>
                </c:pt>
                <c:pt idx="112">
                  <c:v>43921</c:v>
                </c:pt>
                <c:pt idx="113">
                  <c:v>44012</c:v>
                </c:pt>
                <c:pt idx="114">
                  <c:v>44104</c:v>
                </c:pt>
                <c:pt idx="115">
                  <c:v>44196</c:v>
                </c:pt>
                <c:pt idx="116">
                  <c:v>44286</c:v>
                </c:pt>
                <c:pt idx="117">
                  <c:v>44377</c:v>
                </c:pt>
                <c:pt idx="118">
                  <c:v>44469</c:v>
                </c:pt>
                <c:pt idx="119">
                  <c:v>44561</c:v>
                </c:pt>
                <c:pt idx="120">
                  <c:v>44651</c:v>
                </c:pt>
                <c:pt idx="121">
                  <c:v>44742</c:v>
                </c:pt>
                <c:pt idx="122">
                  <c:v>44834</c:v>
                </c:pt>
              </c:numCache>
            </c:numRef>
          </c:cat>
          <c:val>
            <c:numRef>
              <c:f>Graph!$B$2:$B$261</c:f>
              <c:numCache>
                <c:formatCode>0.0</c:formatCode>
                <c:ptCount val="260"/>
                <c:pt idx="0">
                  <c:v>2.5035732398911881</c:v>
                </c:pt>
                <c:pt idx="1">
                  <c:v>2.3678388893126678</c:v>
                </c:pt>
                <c:pt idx="2">
                  <c:v>2.0709387347290997</c:v>
                </c:pt>
                <c:pt idx="3">
                  <c:v>2.1670755015124277</c:v>
                </c:pt>
                <c:pt idx="4">
                  <c:v>2.3599616168885618</c:v>
                </c:pt>
                <c:pt idx="5">
                  <c:v>2.3533093879011036</c:v>
                </c:pt>
                <c:pt idx="6">
                  <c:v>2.4605116796440507</c:v>
                </c:pt>
                <c:pt idx="7">
                  <c:v>2.3155444917438706</c:v>
                </c:pt>
                <c:pt idx="8">
                  <c:v>2.2308481031199756</c:v>
                </c:pt>
                <c:pt idx="9">
                  <c:v>2.1171879550352379</c:v>
                </c:pt>
                <c:pt idx="10">
                  <c:v>2.0959990735915701</c:v>
                </c:pt>
                <c:pt idx="11">
                  <c:v>2.093260966585575</c:v>
                </c:pt>
                <c:pt idx="12">
                  <c:v>2.1592423308927744</c:v>
                </c:pt>
                <c:pt idx="13">
                  <c:v>2.1559960074148066</c:v>
                </c:pt>
                <c:pt idx="14">
                  <c:v>2.0742358078602807</c:v>
                </c:pt>
                <c:pt idx="15">
                  <c:v>2.0122682084185106</c:v>
                </c:pt>
                <c:pt idx="16">
                  <c:v>1.9495091164095424</c:v>
                </c:pt>
                <c:pt idx="17">
                  <c:v>1.8829736746601267</c:v>
                </c:pt>
                <c:pt idx="18">
                  <c:v>1.7153969025626825</c:v>
                </c:pt>
                <c:pt idx="19">
                  <c:v>1.7679909319620712</c:v>
                </c:pt>
                <c:pt idx="20">
                  <c:v>1.8847159169074201</c:v>
                </c:pt>
                <c:pt idx="21">
                  <c:v>1.67006891260566</c:v>
                </c:pt>
                <c:pt idx="22">
                  <c:v>1.7779598525194507</c:v>
                </c:pt>
                <c:pt idx="23">
                  <c:v>1.5702041537061451</c:v>
                </c:pt>
                <c:pt idx="24">
                  <c:v>1.1166621658114995</c:v>
                </c:pt>
                <c:pt idx="25">
                  <c:v>1.1494407761757364</c:v>
                </c:pt>
                <c:pt idx="26">
                  <c:v>1.145816562013624</c:v>
                </c:pt>
                <c:pt idx="27">
                  <c:v>1.0912446340452409</c:v>
                </c:pt>
                <c:pt idx="28">
                  <c:v>1.2659073003324917</c:v>
                </c:pt>
                <c:pt idx="29">
                  <c:v>1.4108149154709926</c:v>
                </c:pt>
                <c:pt idx="30">
                  <c:v>1.3357917915793438</c:v>
                </c:pt>
                <c:pt idx="31">
                  <c:v>1.6165517971240551</c:v>
                </c:pt>
                <c:pt idx="32">
                  <c:v>1.9647919825938054</c:v>
                </c:pt>
                <c:pt idx="33">
                  <c:v>2.2135519297969086</c:v>
                </c:pt>
                <c:pt idx="34">
                  <c:v>2.4478682601809076</c:v>
                </c:pt>
                <c:pt idx="35">
                  <c:v>2.4383258478161807</c:v>
                </c:pt>
                <c:pt idx="36">
                  <c:v>2.4300032331070032</c:v>
                </c:pt>
                <c:pt idx="37">
                  <c:v>2.4110941174958711</c:v>
                </c:pt>
                <c:pt idx="38">
                  <c:v>2.2143286099433723</c:v>
                </c:pt>
                <c:pt idx="39">
                  <c:v>1.9787006913379424</c:v>
                </c:pt>
                <c:pt idx="40">
                  <c:v>1.6413312458966933</c:v>
                </c:pt>
                <c:pt idx="41">
                  <c:v>1.380470112822052</c:v>
                </c:pt>
                <c:pt idx="42">
                  <c:v>1.4700735036751844</c:v>
                </c:pt>
                <c:pt idx="43">
                  <c:v>1.7359337030344646</c:v>
                </c:pt>
                <c:pt idx="44">
                  <c:v>1.9141905992248853</c:v>
                </c:pt>
                <c:pt idx="45">
                  <c:v>1.9125311018407309</c:v>
                </c:pt>
                <c:pt idx="46">
                  <c:v>2.0006898930665873</c:v>
                </c:pt>
                <c:pt idx="47">
                  <c:v>2.0431661726156847</c:v>
                </c:pt>
                <c:pt idx="48">
                  <c:v>2.2548601377292865</c:v>
                </c:pt>
                <c:pt idx="49">
                  <c:v>2.7220386745700154</c:v>
                </c:pt>
                <c:pt idx="50">
                  <c:v>2.797236581477347</c:v>
                </c:pt>
                <c:pt idx="51">
                  <c:v>2.9577701486087404</c:v>
                </c:pt>
                <c:pt idx="52">
                  <c:v>3.0490494069968399</c:v>
                </c:pt>
                <c:pt idx="53">
                  <c:v>2.9715380340313624</c:v>
                </c:pt>
                <c:pt idx="54">
                  <c:v>3.245135821035805</c:v>
                </c:pt>
                <c:pt idx="55">
                  <c:v>3.2820333449924188</c:v>
                </c:pt>
                <c:pt idx="56">
                  <c:v>3.1878592992724331</c:v>
                </c:pt>
                <c:pt idx="57">
                  <c:v>3.3508647022346905</c:v>
                </c:pt>
                <c:pt idx="58">
                  <c:v>3.1340328197191569</c:v>
                </c:pt>
                <c:pt idx="59">
                  <c:v>2.688942823277074</c:v>
                </c:pt>
                <c:pt idx="60">
                  <c:v>2.9481330359044433</c:v>
                </c:pt>
                <c:pt idx="61">
                  <c:v>2.7255555555555588</c:v>
                </c:pt>
                <c:pt idx="62">
                  <c:v>2.5433640817407399</c:v>
                </c:pt>
                <c:pt idx="63">
                  <c:v>2.5943474007057432</c:v>
                </c:pt>
                <c:pt idx="64">
                  <c:v>1.977373447010522</c:v>
                </c:pt>
                <c:pt idx="65">
                  <c:v>1.8138946275404688</c:v>
                </c:pt>
                <c:pt idx="66">
                  <c:v>2.0520159684934258</c:v>
                </c:pt>
                <c:pt idx="67">
                  <c:v>1.8622692254117279</c:v>
                </c:pt>
                <c:pt idx="68">
                  <c:v>1.4553414126314612</c:v>
                </c:pt>
                <c:pt idx="69">
                  <c:v>0.76702432805695331</c:v>
                </c:pt>
                <c:pt idx="70">
                  <c:v>0.12020244622521492</c:v>
                </c:pt>
                <c:pt idx="71">
                  <c:v>0.21248619365696886</c:v>
                </c:pt>
                <c:pt idx="72">
                  <c:v>0.53463554273927016</c:v>
                </c:pt>
                <c:pt idx="73">
                  <c:v>1.2018723906717765</c:v>
                </c:pt>
                <c:pt idx="74">
                  <c:v>1.3985719400973151</c:v>
                </c:pt>
                <c:pt idx="75">
                  <c:v>1.6574469648461765</c:v>
                </c:pt>
                <c:pt idx="76">
                  <c:v>1.905240458095192</c:v>
                </c:pt>
                <c:pt idx="77">
                  <c:v>2.0803816984748646</c:v>
                </c:pt>
                <c:pt idx="78">
                  <c:v>2.4023181903159552</c:v>
                </c:pt>
                <c:pt idx="79">
                  <c:v>1.9288354707473587</c:v>
                </c:pt>
                <c:pt idx="80">
                  <c:v>2.0206274525917944</c:v>
                </c:pt>
                <c:pt idx="81">
                  <c:v>1.759381155027584</c:v>
                </c:pt>
                <c:pt idx="82">
                  <c:v>1.6582991023885718</c:v>
                </c:pt>
                <c:pt idx="83">
                  <c:v>2.050367728994873</c:v>
                </c:pt>
                <c:pt idx="84">
                  <c:v>1.8406452327489831</c:v>
                </c:pt>
                <c:pt idx="85">
                  <c:v>1.7199362169426191</c:v>
                </c:pt>
                <c:pt idx="86">
                  <c:v>1.6721540456948958</c:v>
                </c:pt>
                <c:pt idx="87">
                  <c:v>1.763981814211113</c:v>
                </c:pt>
                <c:pt idx="88">
                  <c:v>1.7806824136601174</c:v>
                </c:pt>
                <c:pt idx="89">
                  <c:v>2.0674764364869702</c:v>
                </c:pt>
                <c:pt idx="90">
                  <c:v>2.0322650285557353</c:v>
                </c:pt>
                <c:pt idx="91">
                  <c:v>1.5948885528947132</c:v>
                </c:pt>
                <c:pt idx="92">
                  <c:v>1.1375337568727995</c:v>
                </c:pt>
                <c:pt idx="93">
                  <c:v>1.1127746921033577</c:v>
                </c:pt>
                <c:pt idx="94">
                  <c:v>0.97329217038384375</c:v>
                </c:pt>
                <c:pt idx="95">
                  <c:v>0.79596735477676095</c:v>
                </c:pt>
                <c:pt idx="96">
                  <c:v>0.75110697031111062</c:v>
                </c:pt>
                <c:pt idx="97">
                  <c:v>0.91615159012963243</c:v>
                </c:pt>
                <c:pt idx="98">
                  <c:v>0.89533189191248752</c:v>
                </c:pt>
                <c:pt idx="99">
                  <c:v>1.4364777717448263</c:v>
                </c:pt>
                <c:pt idx="100">
                  <c:v>2.0306020306020356</c:v>
                </c:pt>
                <c:pt idx="101">
                  <c:v>1.6405392101177751</c:v>
                </c:pt>
                <c:pt idx="102">
                  <c:v>1.86351235261355</c:v>
                </c:pt>
                <c:pt idx="103">
                  <c:v>2.0500154948491334</c:v>
                </c:pt>
                <c:pt idx="104">
                  <c:v>2.0892314879700891</c:v>
                </c:pt>
                <c:pt idx="105">
                  <c:v>2.6683679646825276</c:v>
                </c:pt>
                <c:pt idx="106">
                  <c:v>2.4966868391054886</c:v>
                </c:pt>
                <c:pt idx="107">
                  <c:v>2.3051440139872925</c:v>
                </c:pt>
                <c:pt idx="108">
                  <c:v>2.062034943850044</c:v>
                </c:pt>
                <c:pt idx="109">
                  <c:v>1.7399350472631081</c:v>
                </c:pt>
                <c:pt idx="110">
                  <c:v>1.7360326229463707</c:v>
                </c:pt>
                <c:pt idx="111">
                  <c:v>1.6217674836968676</c:v>
                </c:pt>
                <c:pt idx="112">
                  <c:v>1.6428430510967207</c:v>
                </c:pt>
                <c:pt idx="113">
                  <c:v>0.63039446465511517</c:v>
                </c:pt>
                <c:pt idx="114">
                  <c:v>1.2184825404161215</c:v>
                </c:pt>
                <c:pt idx="115">
                  <c:v>1.2931721220060588</c:v>
                </c:pt>
                <c:pt idx="116">
                  <c:v>2.0344784994618115</c:v>
                </c:pt>
                <c:pt idx="117">
                  <c:v>4.0351234726517138</c:v>
                </c:pt>
                <c:pt idx="118">
                  <c:v>4.589596796853046</c:v>
                </c:pt>
                <c:pt idx="119">
                  <c:v>5.8974650250351868</c:v>
                </c:pt>
                <c:pt idx="120">
                  <c:v>6.8853111057309846</c:v>
                </c:pt>
                <c:pt idx="121">
                  <c:v>7.5792288758484982</c:v>
                </c:pt>
                <c:pt idx="122">
                  <c:v>7.1</c:v>
                </c:pt>
              </c:numCache>
            </c:numRef>
          </c:val>
          <c:smooth val="0"/>
          <c:extLst xmlns:c15="http://schemas.microsoft.com/office/drawing/2012/chart">
            <c:ext xmlns:c16="http://schemas.microsoft.com/office/drawing/2014/chart" uri="{C3380CC4-5D6E-409C-BE32-E72D297353CC}">
              <c16:uniqueId val="{00000002-3F7E-9947-B8DF-CDD73DD4E5CC}"/>
            </c:ext>
          </c:extLst>
        </c:ser>
        <c:ser>
          <c:idx val="2"/>
          <c:order val="1"/>
          <c:tx>
            <c:strRef>
              <c:f>Graph!$C$1</c:f>
              <c:strCache>
                <c:ptCount val="1"/>
                <c:pt idx="0">
                  <c:v>France</c:v>
                </c:pt>
              </c:strCache>
            </c:strRef>
          </c:tx>
          <c:spPr>
            <a:ln w="19050">
              <a:solidFill>
                <a:schemeClr val="accent5"/>
              </a:solidFill>
            </a:ln>
          </c:spPr>
          <c:marker>
            <c:symbol val="none"/>
          </c:marker>
          <c:dLbls>
            <c:dLbl>
              <c:idx val="122"/>
              <c:layout>
                <c:manualLayout>
                  <c:x val="0"/>
                  <c:y val="5.092863441305300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745-4383-9F9C-8596B98D6D86}"/>
                </c:ext>
              </c:extLst>
            </c:dLbl>
            <c:dLbl>
              <c:idx val="270"/>
              <c:layout>
                <c:manualLayout>
                  <c:x val="2.6149346122216689E-3"/>
                  <c:y val="-4.827588828449003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F7E-9947-B8DF-CDD73DD4E5CC}"/>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Graph!$A$2:$A$261</c:f>
              <c:numCache>
                <c:formatCode>mmm\-yy</c:formatCode>
                <c:ptCount val="260"/>
                <c:pt idx="0">
                  <c:v>33694</c:v>
                </c:pt>
                <c:pt idx="1">
                  <c:v>33785</c:v>
                </c:pt>
                <c:pt idx="2">
                  <c:v>33877</c:v>
                </c:pt>
                <c:pt idx="3">
                  <c:v>33969</c:v>
                </c:pt>
                <c:pt idx="4">
                  <c:v>34059</c:v>
                </c:pt>
                <c:pt idx="5">
                  <c:v>34150</c:v>
                </c:pt>
                <c:pt idx="6">
                  <c:v>34242</c:v>
                </c:pt>
                <c:pt idx="7">
                  <c:v>34334</c:v>
                </c:pt>
                <c:pt idx="8">
                  <c:v>34424</c:v>
                </c:pt>
                <c:pt idx="9">
                  <c:v>34515</c:v>
                </c:pt>
                <c:pt idx="10">
                  <c:v>34607</c:v>
                </c:pt>
                <c:pt idx="11">
                  <c:v>34699</c:v>
                </c:pt>
                <c:pt idx="12">
                  <c:v>34789</c:v>
                </c:pt>
                <c:pt idx="13">
                  <c:v>34880</c:v>
                </c:pt>
                <c:pt idx="14">
                  <c:v>34972</c:v>
                </c:pt>
                <c:pt idx="15">
                  <c:v>35064</c:v>
                </c:pt>
                <c:pt idx="16">
                  <c:v>35155</c:v>
                </c:pt>
                <c:pt idx="17">
                  <c:v>35246</c:v>
                </c:pt>
                <c:pt idx="18">
                  <c:v>35338</c:v>
                </c:pt>
                <c:pt idx="19">
                  <c:v>35430</c:v>
                </c:pt>
                <c:pt idx="20">
                  <c:v>35520</c:v>
                </c:pt>
                <c:pt idx="21">
                  <c:v>35611</c:v>
                </c:pt>
                <c:pt idx="22">
                  <c:v>35703</c:v>
                </c:pt>
                <c:pt idx="23">
                  <c:v>35795</c:v>
                </c:pt>
                <c:pt idx="24">
                  <c:v>35885</c:v>
                </c:pt>
                <c:pt idx="25">
                  <c:v>35976</c:v>
                </c:pt>
                <c:pt idx="26">
                  <c:v>36068</c:v>
                </c:pt>
                <c:pt idx="27">
                  <c:v>36160</c:v>
                </c:pt>
                <c:pt idx="28">
                  <c:v>36250</c:v>
                </c:pt>
                <c:pt idx="29">
                  <c:v>36341</c:v>
                </c:pt>
                <c:pt idx="30">
                  <c:v>36433</c:v>
                </c:pt>
                <c:pt idx="31">
                  <c:v>36525</c:v>
                </c:pt>
                <c:pt idx="32">
                  <c:v>36616</c:v>
                </c:pt>
                <c:pt idx="33">
                  <c:v>36707</c:v>
                </c:pt>
                <c:pt idx="34">
                  <c:v>36799</c:v>
                </c:pt>
                <c:pt idx="35">
                  <c:v>36891</c:v>
                </c:pt>
                <c:pt idx="36">
                  <c:v>36981</c:v>
                </c:pt>
                <c:pt idx="37">
                  <c:v>37072</c:v>
                </c:pt>
                <c:pt idx="38">
                  <c:v>37164</c:v>
                </c:pt>
                <c:pt idx="39">
                  <c:v>37256</c:v>
                </c:pt>
                <c:pt idx="40">
                  <c:v>37346</c:v>
                </c:pt>
                <c:pt idx="41">
                  <c:v>37437</c:v>
                </c:pt>
                <c:pt idx="42">
                  <c:v>37529</c:v>
                </c:pt>
                <c:pt idx="43">
                  <c:v>37621</c:v>
                </c:pt>
                <c:pt idx="44">
                  <c:v>37711</c:v>
                </c:pt>
                <c:pt idx="45">
                  <c:v>37802</c:v>
                </c:pt>
                <c:pt idx="46">
                  <c:v>37894</c:v>
                </c:pt>
                <c:pt idx="47">
                  <c:v>37986</c:v>
                </c:pt>
                <c:pt idx="48">
                  <c:v>38077</c:v>
                </c:pt>
                <c:pt idx="49">
                  <c:v>38168</c:v>
                </c:pt>
                <c:pt idx="50">
                  <c:v>38260</c:v>
                </c:pt>
                <c:pt idx="51">
                  <c:v>38352</c:v>
                </c:pt>
                <c:pt idx="52">
                  <c:v>38442</c:v>
                </c:pt>
                <c:pt idx="53">
                  <c:v>38533</c:v>
                </c:pt>
                <c:pt idx="54">
                  <c:v>38625</c:v>
                </c:pt>
                <c:pt idx="55">
                  <c:v>38717</c:v>
                </c:pt>
                <c:pt idx="56">
                  <c:v>38807</c:v>
                </c:pt>
                <c:pt idx="57">
                  <c:v>38898</c:v>
                </c:pt>
                <c:pt idx="58">
                  <c:v>38990</c:v>
                </c:pt>
                <c:pt idx="59">
                  <c:v>39082</c:v>
                </c:pt>
                <c:pt idx="60">
                  <c:v>39172</c:v>
                </c:pt>
                <c:pt idx="61">
                  <c:v>39263</c:v>
                </c:pt>
                <c:pt idx="62">
                  <c:v>39355</c:v>
                </c:pt>
                <c:pt idx="63">
                  <c:v>39447</c:v>
                </c:pt>
                <c:pt idx="64">
                  <c:v>39538</c:v>
                </c:pt>
                <c:pt idx="65">
                  <c:v>39629</c:v>
                </c:pt>
                <c:pt idx="66">
                  <c:v>39721</c:v>
                </c:pt>
                <c:pt idx="67">
                  <c:v>39813</c:v>
                </c:pt>
                <c:pt idx="68">
                  <c:v>39903</c:v>
                </c:pt>
                <c:pt idx="69">
                  <c:v>39994</c:v>
                </c:pt>
                <c:pt idx="70">
                  <c:v>40086</c:v>
                </c:pt>
                <c:pt idx="71">
                  <c:v>40178</c:v>
                </c:pt>
                <c:pt idx="72">
                  <c:v>40268</c:v>
                </c:pt>
                <c:pt idx="73">
                  <c:v>40359</c:v>
                </c:pt>
                <c:pt idx="74">
                  <c:v>40451</c:v>
                </c:pt>
                <c:pt idx="75">
                  <c:v>40543</c:v>
                </c:pt>
                <c:pt idx="76">
                  <c:v>40633</c:v>
                </c:pt>
                <c:pt idx="77">
                  <c:v>40724</c:v>
                </c:pt>
                <c:pt idx="78">
                  <c:v>40816</c:v>
                </c:pt>
                <c:pt idx="79">
                  <c:v>40908</c:v>
                </c:pt>
                <c:pt idx="80">
                  <c:v>40999</c:v>
                </c:pt>
                <c:pt idx="81">
                  <c:v>41090</c:v>
                </c:pt>
                <c:pt idx="82">
                  <c:v>41182</c:v>
                </c:pt>
                <c:pt idx="83">
                  <c:v>41274</c:v>
                </c:pt>
                <c:pt idx="84">
                  <c:v>41364</c:v>
                </c:pt>
                <c:pt idx="85">
                  <c:v>41455</c:v>
                </c:pt>
                <c:pt idx="86">
                  <c:v>41547</c:v>
                </c:pt>
                <c:pt idx="87">
                  <c:v>41639</c:v>
                </c:pt>
                <c:pt idx="88">
                  <c:v>41729</c:v>
                </c:pt>
                <c:pt idx="89">
                  <c:v>41820</c:v>
                </c:pt>
                <c:pt idx="90">
                  <c:v>41912</c:v>
                </c:pt>
                <c:pt idx="91">
                  <c:v>42004</c:v>
                </c:pt>
                <c:pt idx="92">
                  <c:v>42094</c:v>
                </c:pt>
                <c:pt idx="93">
                  <c:v>42185</c:v>
                </c:pt>
                <c:pt idx="94">
                  <c:v>42277</c:v>
                </c:pt>
                <c:pt idx="95">
                  <c:v>42369</c:v>
                </c:pt>
                <c:pt idx="96">
                  <c:v>42460</c:v>
                </c:pt>
                <c:pt idx="97">
                  <c:v>42551</c:v>
                </c:pt>
                <c:pt idx="98">
                  <c:v>42643</c:v>
                </c:pt>
                <c:pt idx="99">
                  <c:v>42735</c:v>
                </c:pt>
                <c:pt idx="100">
                  <c:v>42825</c:v>
                </c:pt>
                <c:pt idx="101">
                  <c:v>42916</c:v>
                </c:pt>
                <c:pt idx="102">
                  <c:v>43008</c:v>
                </c:pt>
                <c:pt idx="103">
                  <c:v>43100</c:v>
                </c:pt>
                <c:pt idx="104">
                  <c:v>43190</c:v>
                </c:pt>
                <c:pt idx="105">
                  <c:v>43281</c:v>
                </c:pt>
                <c:pt idx="106">
                  <c:v>43373</c:v>
                </c:pt>
                <c:pt idx="107">
                  <c:v>43465</c:v>
                </c:pt>
                <c:pt idx="108">
                  <c:v>43555</c:v>
                </c:pt>
                <c:pt idx="109">
                  <c:v>43646</c:v>
                </c:pt>
                <c:pt idx="110">
                  <c:v>43738</c:v>
                </c:pt>
                <c:pt idx="111">
                  <c:v>43830</c:v>
                </c:pt>
                <c:pt idx="112">
                  <c:v>43921</c:v>
                </c:pt>
                <c:pt idx="113">
                  <c:v>44012</c:v>
                </c:pt>
                <c:pt idx="114">
                  <c:v>44104</c:v>
                </c:pt>
                <c:pt idx="115">
                  <c:v>44196</c:v>
                </c:pt>
                <c:pt idx="116">
                  <c:v>44286</c:v>
                </c:pt>
                <c:pt idx="117">
                  <c:v>44377</c:v>
                </c:pt>
                <c:pt idx="118">
                  <c:v>44469</c:v>
                </c:pt>
                <c:pt idx="119">
                  <c:v>44561</c:v>
                </c:pt>
                <c:pt idx="120">
                  <c:v>44651</c:v>
                </c:pt>
                <c:pt idx="121">
                  <c:v>44742</c:v>
                </c:pt>
                <c:pt idx="122">
                  <c:v>44834</c:v>
                </c:pt>
              </c:numCache>
            </c:numRef>
          </c:cat>
          <c:val>
            <c:numRef>
              <c:f>Graph!$C$2:$C$261</c:f>
              <c:numCache>
                <c:formatCode>0.0</c:formatCode>
                <c:ptCount val="260"/>
                <c:pt idx="0">
                  <c:v>2.9779187325977841</c:v>
                </c:pt>
                <c:pt idx="1">
                  <c:v>2.8694150467165613</c:v>
                </c:pt>
                <c:pt idx="2">
                  <c:v>3.3185580931133662</c:v>
                </c:pt>
                <c:pt idx="3">
                  <c:v>6.1850850923964584</c:v>
                </c:pt>
                <c:pt idx="4">
                  <c:v>7.0241899336331182</c:v>
                </c:pt>
                <c:pt idx="5">
                  <c:v>6.7668201971503805</c:v>
                </c:pt>
                <c:pt idx="6">
                  <c:v>4.3356583751225086</c:v>
                </c:pt>
                <c:pt idx="7">
                  <c:v>1.7829382712652553</c:v>
                </c:pt>
                <c:pt idx="8">
                  <c:v>1.064591523797942</c:v>
                </c:pt>
                <c:pt idx="9">
                  <c:v>0.52009837519655377</c:v>
                </c:pt>
                <c:pt idx="10">
                  <c:v>2.8170740009531015</c:v>
                </c:pt>
                <c:pt idx="11">
                  <c:v>2.2774886801378624</c:v>
                </c:pt>
                <c:pt idx="12">
                  <c:v>1.2966700977181222</c:v>
                </c:pt>
                <c:pt idx="13">
                  <c:v>2.0161505962885684</c:v>
                </c:pt>
                <c:pt idx="14">
                  <c:v>2.3055327488942456</c:v>
                </c:pt>
                <c:pt idx="15">
                  <c:v>2.4738998282014091</c:v>
                </c:pt>
                <c:pt idx="16">
                  <c:v>3.1368357153225945</c:v>
                </c:pt>
                <c:pt idx="17">
                  <c:v>2.744286013839381</c:v>
                </c:pt>
                <c:pt idx="18">
                  <c:v>1.2283994563458744</c:v>
                </c:pt>
                <c:pt idx="19">
                  <c:v>0.37270124577648556</c:v>
                </c:pt>
                <c:pt idx="20">
                  <c:v>-1.0018681065588453</c:v>
                </c:pt>
                <c:pt idx="21">
                  <c:v>-1.2742672006938904</c:v>
                </c:pt>
                <c:pt idx="22">
                  <c:v>-1.4615620684363839</c:v>
                </c:pt>
                <c:pt idx="23">
                  <c:v>-2.5696701828392676E-3</c:v>
                </c:pt>
                <c:pt idx="24">
                  <c:v>0.68113375812643984</c:v>
                </c:pt>
                <c:pt idx="25">
                  <c:v>0.99226088192354567</c:v>
                </c:pt>
                <c:pt idx="26">
                  <c:v>1.6298776294104478</c:v>
                </c:pt>
                <c:pt idx="27">
                  <c:v>1.1396780120520589</c:v>
                </c:pt>
                <c:pt idx="28">
                  <c:v>1.1900177154740899</c:v>
                </c:pt>
                <c:pt idx="29">
                  <c:v>1.0055394220067404</c:v>
                </c:pt>
                <c:pt idx="30">
                  <c:v>0.87081987307993103</c:v>
                </c:pt>
                <c:pt idx="31">
                  <c:v>0.33665328522791693</c:v>
                </c:pt>
                <c:pt idx="32">
                  <c:v>0.95528068506185448</c:v>
                </c:pt>
                <c:pt idx="33">
                  <c:v>1.232378756982011</c:v>
                </c:pt>
                <c:pt idx="34">
                  <c:v>1.750655071583207</c:v>
                </c:pt>
                <c:pt idx="35">
                  <c:v>2.2575049695496396</c:v>
                </c:pt>
                <c:pt idx="36">
                  <c:v>1.9075623916157802</c:v>
                </c:pt>
                <c:pt idx="37">
                  <c:v>2.0981908265145233</c:v>
                </c:pt>
                <c:pt idx="38">
                  <c:v>1.9618820133860737</c:v>
                </c:pt>
                <c:pt idx="39">
                  <c:v>2.0652766083898877</c:v>
                </c:pt>
                <c:pt idx="40">
                  <c:v>2.303442833185354</c:v>
                </c:pt>
                <c:pt idx="41">
                  <c:v>1.9778684607183683</c:v>
                </c:pt>
                <c:pt idx="42">
                  <c:v>2.0046608670188704</c:v>
                </c:pt>
                <c:pt idx="43">
                  <c:v>1.9604037267080709</c:v>
                </c:pt>
                <c:pt idx="44">
                  <c:v>1.6501133021551428</c:v>
                </c:pt>
                <c:pt idx="45">
                  <c:v>1.9190790343319275</c:v>
                </c:pt>
                <c:pt idx="46">
                  <c:v>1.9939714360900584</c:v>
                </c:pt>
                <c:pt idx="47">
                  <c:v>1.8870169426994154</c:v>
                </c:pt>
                <c:pt idx="48">
                  <c:v>1.9197704338752342</c:v>
                </c:pt>
                <c:pt idx="49">
                  <c:v>1.6247317659820348</c:v>
                </c:pt>
                <c:pt idx="50">
                  <c:v>1.4260751269511651</c:v>
                </c:pt>
                <c:pt idx="51">
                  <c:v>1.5239274120092405</c:v>
                </c:pt>
                <c:pt idx="52">
                  <c:v>1.6416139240506444</c:v>
                </c:pt>
                <c:pt idx="53">
                  <c:v>2.0152682383516085</c:v>
                </c:pt>
                <c:pt idx="54">
                  <c:v>1.9587211655200276</c:v>
                </c:pt>
                <c:pt idx="55">
                  <c:v>2.1060743739863552</c:v>
                </c:pt>
                <c:pt idx="56">
                  <c:v>2.0660920526996529</c:v>
                </c:pt>
                <c:pt idx="57">
                  <c:v>1.867415755893953</c:v>
                </c:pt>
                <c:pt idx="58">
                  <c:v>2.2998673153471927</c:v>
                </c:pt>
                <c:pt idx="59">
                  <c:v>2.4005857834854094</c:v>
                </c:pt>
                <c:pt idx="60">
                  <c:v>2.3965996770141773</c:v>
                </c:pt>
                <c:pt idx="61">
                  <c:v>2.6035212289692078</c:v>
                </c:pt>
                <c:pt idx="62">
                  <c:v>2.6150963894154611</c:v>
                </c:pt>
                <c:pt idx="63">
                  <c:v>2.6182330227390249</c:v>
                </c:pt>
                <c:pt idx="64">
                  <c:v>2.8749794644324034</c:v>
                </c:pt>
                <c:pt idx="65">
                  <c:v>2.8486556478025671</c:v>
                </c:pt>
                <c:pt idx="66">
                  <c:v>2.1022837759004265</c:v>
                </c:pt>
                <c:pt idx="67">
                  <c:v>1.6905907955532262</c:v>
                </c:pt>
                <c:pt idx="68">
                  <c:v>0.85808580858086625</c:v>
                </c:pt>
                <c:pt idx="69">
                  <c:v>-9.9448799737622551E-2</c:v>
                </c:pt>
                <c:pt idx="70">
                  <c:v>-0.25816827492805006</c:v>
                </c:pt>
                <c:pt idx="71">
                  <c:v>-0.2688228720824859</c:v>
                </c:pt>
                <c:pt idx="72">
                  <c:v>0.26494679952708822</c:v>
                </c:pt>
                <c:pt idx="73">
                  <c:v>1.0198354284261857</c:v>
                </c:pt>
                <c:pt idx="74">
                  <c:v>1.6219714006874053</c:v>
                </c:pt>
                <c:pt idx="75">
                  <c:v>1.4016468822341865</c:v>
                </c:pt>
                <c:pt idx="76">
                  <c:v>1.1433143482792341</c:v>
                </c:pt>
                <c:pt idx="77">
                  <c:v>0.93615682985637161</c:v>
                </c:pt>
                <c:pt idx="78">
                  <c:v>0.74010668392539003</c:v>
                </c:pt>
                <c:pt idx="79">
                  <c:v>0.96008506291109796</c:v>
                </c:pt>
                <c:pt idx="80">
                  <c:v>1.0637744215336253</c:v>
                </c:pt>
                <c:pt idx="81">
                  <c:v>1.2504803547874532</c:v>
                </c:pt>
                <c:pt idx="82">
                  <c:v>1.2807493834580352</c:v>
                </c:pt>
                <c:pt idx="83">
                  <c:v>1.0356220960247908</c:v>
                </c:pt>
                <c:pt idx="84">
                  <c:v>1.1143725217570566</c:v>
                </c:pt>
                <c:pt idx="85">
                  <c:v>0.85755023746756365</c:v>
                </c:pt>
                <c:pt idx="86">
                  <c:v>0.61181477768001979</c:v>
                </c:pt>
                <c:pt idx="87">
                  <c:v>0.56411147333246259</c:v>
                </c:pt>
                <c:pt idx="88">
                  <c:v>0.5754912046609606</c:v>
                </c:pt>
                <c:pt idx="89">
                  <c:v>0.39868596360974617</c:v>
                </c:pt>
                <c:pt idx="90">
                  <c:v>0.47081553792962527</c:v>
                </c:pt>
                <c:pt idx="91">
                  <c:v>0.82820994868146869</c:v>
                </c:pt>
                <c:pt idx="92">
                  <c:v>0.94387393409085529</c:v>
                </c:pt>
                <c:pt idx="93">
                  <c:v>1.1376183963936581</c:v>
                </c:pt>
                <c:pt idx="94">
                  <c:v>1.340040282177668</c:v>
                </c:pt>
                <c:pt idx="95">
                  <c:v>1.1479540415238798</c:v>
                </c:pt>
                <c:pt idx="96">
                  <c:v>0.89090434817504782</c:v>
                </c:pt>
                <c:pt idx="97">
                  <c:v>0.59095735090848311</c:v>
                </c:pt>
                <c:pt idx="98">
                  <c:v>0.39050405984399905</c:v>
                </c:pt>
                <c:pt idx="99">
                  <c:v>0.21722017955541073</c:v>
                </c:pt>
                <c:pt idx="100">
                  <c:v>0.26650225731390531</c:v>
                </c:pt>
                <c:pt idx="101">
                  <c:v>0.63528099733143328</c:v>
                </c:pt>
                <c:pt idx="102">
                  <c:v>0.57800592928629602</c:v>
                </c:pt>
                <c:pt idx="103">
                  <c:v>0.61445459697544447</c:v>
                </c:pt>
                <c:pt idx="104">
                  <c:v>0.78548051175244549</c:v>
                </c:pt>
                <c:pt idx="105">
                  <c:v>0.76781509112857638</c:v>
                </c:pt>
                <c:pt idx="106">
                  <c:v>1.1335423693607183</c:v>
                </c:pt>
                <c:pt idx="107">
                  <c:v>1.2619200553386944</c:v>
                </c:pt>
                <c:pt idx="108">
                  <c:v>1.2930271004310212</c:v>
                </c:pt>
                <c:pt idx="109">
                  <c:v>1.3746784234402343</c:v>
                </c:pt>
                <c:pt idx="110">
                  <c:v>1.2157073695535203</c:v>
                </c:pt>
                <c:pt idx="111">
                  <c:v>1.265711609024911</c:v>
                </c:pt>
                <c:pt idx="112">
                  <c:v>2.0255304266728835</c:v>
                </c:pt>
                <c:pt idx="113">
                  <c:v>5.7341004629898773</c:v>
                </c:pt>
                <c:pt idx="114">
                  <c:v>1.4513760049474245</c:v>
                </c:pt>
                <c:pt idx="115">
                  <c:v>2.3301756786708872</c:v>
                </c:pt>
                <c:pt idx="116">
                  <c:v>2.0839921213826385</c:v>
                </c:pt>
                <c:pt idx="117">
                  <c:v>-1.5415954067055324</c:v>
                </c:pt>
                <c:pt idx="118">
                  <c:v>2.6171006759426962</c:v>
                </c:pt>
                <c:pt idx="119">
                  <c:v>1.8080262596108287</c:v>
                </c:pt>
                <c:pt idx="120">
                  <c:v>1.8764616990443406</c:v>
                </c:pt>
                <c:pt idx="121">
                  <c:v>1.6618083796719807</c:v>
                </c:pt>
                <c:pt idx="122">
                  <c:v>2.7128814831520964</c:v>
                </c:pt>
              </c:numCache>
            </c:numRef>
          </c:val>
          <c:smooth val="0"/>
          <c:extLst xmlns:c15="http://schemas.microsoft.com/office/drawing/2012/chart">
            <c:ext xmlns:c16="http://schemas.microsoft.com/office/drawing/2014/chart" uri="{C3380CC4-5D6E-409C-BE32-E72D297353CC}">
              <c16:uniqueId val="{00000005-3F7E-9947-B8DF-CDD73DD4E5CC}"/>
            </c:ext>
          </c:extLst>
        </c:ser>
        <c:ser>
          <c:idx val="0"/>
          <c:order val="2"/>
          <c:tx>
            <c:strRef>
              <c:f>Graph!$E$1</c:f>
              <c:strCache>
                <c:ptCount val="1"/>
                <c:pt idx="0">
                  <c:v>Germany</c:v>
                </c:pt>
              </c:strCache>
            </c:strRef>
          </c:tx>
          <c:spPr>
            <a:ln w="19050">
              <a:solidFill>
                <a:schemeClr val="accent4"/>
              </a:solidFill>
            </a:ln>
          </c:spPr>
          <c:marker>
            <c:symbol val="none"/>
          </c:marker>
          <c:dLbls>
            <c:dLbl>
              <c:idx val="122"/>
              <c:layout>
                <c:manualLayout>
                  <c:x val="0"/>
                  <c:y val="2.82936857850295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256-4E1E-A3D7-D30BE86CB9EB}"/>
                </c:ext>
              </c:extLst>
            </c:dLbl>
            <c:dLbl>
              <c:idx val="270"/>
              <c:layout>
                <c:manualLayout>
                  <c:x val="1.3074673061106428E-3"/>
                  <c:y val="-0.16551733126110849"/>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3F7E-9947-B8DF-CDD73DD4E5CC}"/>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Graph!$A$2:$A$261</c:f>
              <c:numCache>
                <c:formatCode>mmm\-yy</c:formatCode>
                <c:ptCount val="260"/>
                <c:pt idx="0">
                  <c:v>33694</c:v>
                </c:pt>
                <c:pt idx="1">
                  <c:v>33785</c:v>
                </c:pt>
                <c:pt idx="2">
                  <c:v>33877</c:v>
                </c:pt>
                <c:pt idx="3">
                  <c:v>33969</c:v>
                </c:pt>
                <c:pt idx="4">
                  <c:v>34059</c:v>
                </c:pt>
                <c:pt idx="5">
                  <c:v>34150</c:v>
                </c:pt>
                <c:pt idx="6">
                  <c:v>34242</c:v>
                </c:pt>
                <c:pt idx="7">
                  <c:v>34334</c:v>
                </c:pt>
                <c:pt idx="8">
                  <c:v>34424</c:v>
                </c:pt>
                <c:pt idx="9">
                  <c:v>34515</c:v>
                </c:pt>
                <c:pt idx="10">
                  <c:v>34607</c:v>
                </c:pt>
                <c:pt idx="11">
                  <c:v>34699</c:v>
                </c:pt>
                <c:pt idx="12">
                  <c:v>34789</c:v>
                </c:pt>
                <c:pt idx="13">
                  <c:v>34880</c:v>
                </c:pt>
                <c:pt idx="14">
                  <c:v>34972</c:v>
                </c:pt>
                <c:pt idx="15">
                  <c:v>35064</c:v>
                </c:pt>
                <c:pt idx="16">
                  <c:v>35155</c:v>
                </c:pt>
                <c:pt idx="17">
                  <c:v>35246</c:v>
                </c:pt>
                <c:pt idx="18">
                  <c:v>35338</c:v>
                </c:pt>
                <c:pt idx="19">
                  <c:v>35430</c:v>
                </c:pt>
                <c:pt idx="20">
                  <c:v>35520</c:v>
                </c:pt>
                <c:pt idx="21">
                  <c:v>35611</c:v>
                </c:pt>
                <c:pt idx="22">
                  <c:v>35703</c:v>
                </c:pt>
                <c:pt idx="23">
                  <c:v>35795</c:v>
                </c:pt>
                <c:pt idx="24">
                  <c:v>35885</c:v>
                </c:pt>
                <c:pt idx="25">
                  <c:v>35976</c:v>
                </c:pt>
                <c:pt idx="26">
                  <c:v>36068</c:v>
                </c:pt>
                <c:pt idx="27">
                  <c:v>36160</c:v>
                </c:pt>
                <c:pt idx="28">
                  <c:v>36250</c:v>
                </c:pt>
                <c:pt idx="29">
                  <c:v>36341</c:v>
                </c:pt>
                <c:pt idx="30">
                  <c:v>36433</c:v>
                </c:pt>
                <c:pt idx="31">
                  <c:v>36525</c:v>
                </c:pt>
                <c:pt idx="32">
                  <c:v>36616</c:v>
                </c:pt>
                <c:pt idx="33">
                  <c:v>36707</c:v>
                </c:pt>
                <c:pt idx="34">
                  <c:v>36799</c:v>
                </c:pt>
                <c:pt idx="35">
                  <c:v>36891</c:v>
                </c:pt>
                <c:pt idx="36">
                  <c:v>36981</c:v>
                </c:pt>
                <c:pt idx="37">
                  <c:v>37072</c:v>
                </c:pt>
                <c:pt idx="38">
                  <c:v>37164</c:v>
                </c:pt>
                <c:pt idx="39">
                  <c:v>37256</c:v>
                </c:pt>
                <c:pt idx="40">
                  <c:v>37346</c:v>
                </c:pt>
                <c:pt idx="41">
                  <c:v>37437</c:v>
                </c:pt>
                <c:pt idx="42">
                  <c:v>37529</c:v>
                </c:pt>
                <c:pt idx="43">
                  <c:v>37621</c:v>
                </c:pt>
                <c:pt idx="44">
                  <c:v>37711</c:v>
                </c:pt>
                <c:pt idx="45">
                  <c:v>37802</c:v>
                </c:pt>
                <c:pt idx="46">
                  <c:v>37894</c:v>
                </c:pt>
                <c:pt idx="47">
                  <c:v>37986</c:v>
                </c:pt>
                <c:pt idx="48">
                  <c:v>38077</c:v>
                </c:pt>
                <c:pt idx="49">
                  <c:v>38168</c:v>
                </c:pt>
                <c:pt idx="50">
                  <c:v>38260</c:v>
                </c:pt>
                <c:pt idx="51">
                  <c:v>38352</c:v>
                </c:pt>
                <c:pt idx="52">
                  <c:v>38442</c:v>
                </c:pt>
                <c:pt idx="53">
                  <c:v>38533</c:v>
                </c:pt>
                <c:pt idx="54">
                  <c:v>38625</c:v>
                </c:pt>
                <c:pt idx="55">
                  <c:v>38717</c:v>
                </c:pt>
                <c:pt idx="56">
                  <c:v>38807</c:v>
                </c:pt>
                <c:pt idx="57">
                  <c:v>38898</c:v>
                </c:pt>
                <c:pt idx="58">
                  <c:v>38990</c:v>
                </c:pt>
                <c:pt idx="59">
                  <c:v>39082</c:v>
                </c:pt>
                <c:pt idx="60">
                  <c:v>39172</c:v>
                </c:pt>
                <c:pt idx="61">
                  <c:v>39263</c:v>
                </c:pt>
                <c:pt idx="62">
                  <c:v>39355</c:v>
                </c:pt>
                <c:pt idx="63">
                  <c:v>39447</c:v>
                </c:pt>
                <c:pt idx="64">
                  <c:v>39538</c:v>
                </c:pt>
                <c:pt idx="65">
                  <c:v>39629</c:v>
                </c:pt>
                <c:pt idx="66">
                  <c:v>39721</c:v>
                </c:pt>
                <c:pt idx="67">
                  <c:v>39813</c:v>
                </c:pt>
                <c:pt idx="68">
                  <c:v>39903</c:v>
                </c:pt>
                <c:pt idx="69">
                  <c:v>39994</c:v>
                </c:pt>
                <c:pt idx="70">
                  <c:v>40086</c:v>
                </c:pt>
                <c:pt idx="71">
                  <c:v>40178</c:v>
                </c:pt>
                <c:pt idx="72">
                  <c:v>40268</c:v>
                </c:pt>
                <c:pt idx="73">
                  <c:v>40359</c:v>
                </c:pt>
                <c:pt idx="74">
                  <c:v>40451</c:v>
                </c:pt>
                <c:pt idx="75">
                  <c:v>40543</c:v>
                </c:pt>
                <c:pt idx="76">
                  <c:v>40633</c:v>
                </c:pt>
                <c:pt idx="77">
                  <c:v>40724</c:v>
                </c:pt>
                <c:pt idx="78">
                  <c:v>40816</c:v>
                </c:pt>
                <c:pt idx="79">
                  <c:v>40908</c:v>
                </c:pt>
                <c:pt idx="80">
                  <c:v>40999</c:v>
                </c:pt>
                <c:pt idx="81">
                  <c:v>41090</c:v>
                </c:pt>
                <c:pt idx="82">
                  <c:v>41182</c:v>
                </c:pt>
                <c:pt idx="83">
                  <c:v>41274</c:v>
                </c:pt>
                <c:pt idx="84">
                  <c:v>41364</c:v>
                </c:pt>
                <c:pt idx="85">
                  <c:v>41455</c:v>
                </c:pt>
                <c:pt idx="86">
                  <c:v>41547</c:v>
                </c:pt>
                <c:pt idx="87">
                  <c:v>41639</c:v>
                </c:pt>
                <c:pt idx="88">
                  <c:v>41729</c:v>
                </c:pt>
                <c:pt idx="89">
                  <c:v>41820</c:v>
                </c:pt>
                <c:pt idx="90">
                  <c:v>41912</c:v>
                </c:pt>
                <c:pt idx="91">
                  <c:v>42004</c:v>
                </c:pt>
                <c:pt idx="92">
                  <c:v>42094</c:v>
                </c:pt>
                <c:pt idx="93">
                  <c:v>42185</c:v>
                </c:pt>
                <c:pt idx="94">
                  <c:v>42277</c:v>
                </c:pt>
                <c:pt idx="95">
                  <c:v>42369</c:v>
                </c:pt>
                <c:pt idx="96">
                  <c:v>42460</c:v>
                </c:pt>
                <c:pt idx="97">
                  <c:v>42551</c:v>
                </c:pt>
                <c:pt idx="98">
                  <c:v>42643</c:v>
                </c:pt>
                <c:pt idx="99">
                  <c:v>42735</c:v>
                </c:pt>
                <c:pt idx="100">
                  <c:v>42825</c:v>
                </c:pt>
                <c:pt idx="101">
                  <c:v>42916</c:v>
                </c:pt>
                <c:pt idx="102">
                  <c:v>43008</c:v>
                </c:pt>
                <c:pt idx="103">
                  <c:v>43100</c:v>
                </c:pt>
                <c:pt idx="104">
                  <c:v>43190</c:v>
                </c:pt>
                <c:pt idx="105">
                  <c:v>43281</c:v>
                </c:pt>
                <c:pt idx="106">
                  <c:v>43373</c:v>
                </c:pt>
                <c:pt idx="107">
                  <c:v>43465</c:v>
                </c:pt>
                <c:pt idx="108">
                  <c:v>43555</c:v>
                </c:pt>
                <c:pt idx="109">
                  <c:v>43646</c:v>
                </c:pt>
                <c:pt idx="110">
                  <c:v>43738</c:v>
                </c:pt>
                <c:pt idx="111">
                  <c:v>43830</c:v>
                </c:pt>
                <c:pt idx="112">
                  <c:v>43921</c:v>
                </c:pt>
                <c:pt idx="113">
                  <c:v>44012</c:v>
                </c:pt>
                <c:pt idx="114">
                  <c:v>44104</c:v>
                </c:pt>
                <c:pt idx="115">
                  <c:v>44196</c:v>
                </c:pt>
                <c:pt idx="116">
                  <c:v>44286</c:v>
                </c:pt>
                <c:pt idx="117">
                  <c:v>44377</c:v>
                </c:pt>
                <c:pt idx="118">
                  <c:v>44469</c:v>
                </c:pt>
                <c:pt idx="119">
                  <c:v>44561</c:v>
                </c:pt>
                <c:pt idx="120">
                  <c:v>44651</c:v>
                </c:pt>
                <c:pt idx="121">
                  <c:v>44742</c:v>
                </c:pt>
                <c:pt idx="122">
                  <c:v>44834</c:v>
                </c:pt>
              </c:numCache>
            </c:numRef>
          </c:cat>
          <c:val>
            <c:numRef>
              <c:f>Graph!$E$2:$E$261</c:f>
              <c:numCache>
                <c:formatCode>0.0</c:formatCode>
                <c:ptCount val="260"/>
                <c:pt idx="0">
                  <c:v>6</c:v>
                </c:pt>
                <c:pt idx="1">
                  <c:v>5.2</c:v>
                </c:pt>
                <c:pt idx="2">
                  <c:v>5.4</c:v>
                </c:pt>
                <c:pt idx="3">
                  <c:v>4.5999999999999996</c:v>
                </c:pt>
                <c:pt idx="4">
                  <c:v>4.5</c:v>
                </c:pt>
                <c:pt idx="5">
                  <c:v>4.4000000000000004</c:v>
                </c:pt>
                <c:pt idx="6">
                  <c:v>3.6</c:v>
                </c:pt>
                <c:pt idx="7">
                  <c:v>3</c:v>
                </c:pt>
                <c:pt idx="8">
                  <c:v>2.7</c:v>
                </c:pt>
                <c:pt idx="9">
                  <c:v>1.7</c:v>
                </c:pt>
                <c:pt idx="10">
                  <c:v>2.1</c:v>
                </c:pt>
                <c:pt idx="11">
                  <c:v>1.7</c:v>
                </c:pt>
                <c:pt idx="12">
                  <c:v>1.7</c:v>
                </c:pt>
                <c:pt idx="13">
                  <c:v>2.2000000000000002</c:v>
                </c:pt>
                <c:pt idx="14">
                  <c:v>2.2000000000000002</c:v>
                </c:pt>
                <c:pt idx="15">
                  <c:v>1.8</c:v>
                </c:pt>
                <c:pt idx="16">
                  <c:v>1.4</c:v>
                </c:pt>
                <c:pt idx="17">
                  <c:v>0.5</c:v>
                </c:pt>
                <c:pt idx="18">
                  <c:v>0.3</c:v>
                </c:pt>
                <c:pt idx="19">
                  <c:v>0.2</c:v>
                </c:pt>
                <c:pt idx="20">
                  <c:v>0.3</c:v>
                </c:pt>
                <c:pt idx="21">
                  <c:v>0.1</c:v>
                </c:pt>
                <c:pt idx="22">
                  <c:v>0.5</c:v>
                </c:pt>
                <c:pt idx="23">
                  <c:v>0.3</c:v>
                </c:pt>
                <c:pt idx="24">
                  <c:v>0.3</c:v>
                </c:pt>
                <c:pt idx="25">
                  <c:v>1</c:v>
                </c:pt>
                <c:pt idx="26">
                  <c:v>0.5</c:v>
                </c:pt>
                <c:pt idx="27">
                  <c:v>0.9</c:v>
                </c:pt>
                <c:pt idx="28">
                  <c:v>0.8</c:v>
                </c:pt>
                <c:pt idx="29">
                  <c:v>0.5</c:v>
                </c:pt>
                <c:pt idx="30">
                  <c:v>0.3</c:v>
                </c:pt>
                <c:pt idx="31">
                  <c:v>-0.2</c:v>
                </c:pt>
                <c:pt idx="32">
                  <c:v>-0.5</c:v>
                </c:pt>
                <c:pt idx="33">
                  <c:v>-0.9</c:v>
                </c:pt>
                <c:pt idx="34">
                  <c:v>-0.4</c:v>
                </c:pt>
                <c:pt idx="35">
                  <c:v>-0.2</c:v>
                </c:pt>
                <c:pt idx="36">
                  <c:v>0.7</c:v>
                </c:pt>
                <c:pt idx="37">
                  <c:v>0.9</c:v>
                </c:pt>
                <c:pt idx="38">
                  <c:v>1.4</c:v>
                </c:pt>
                <c:pt idx="39">
                  <c:v>2.2000000000000002</c:v>
                </c:pt>
                <c:pt idx="40">
                  <c:v>1.7</c:v>
                </c:pt>
                <c:pt idx="41">
                  <c:v>1.4</c:v>
                </c:pt>
                <c:pt idx="42">
                  <c:v>1.6</c:v>
                </c:pt>
                <c:pt idx="43">
                  <c:v>0.8</c:v>
                </c:pt>
                <c:pt idx="44">
                  <c:v>1.2</c:v>
                </c:pt>
                <c:pt idx="45">
                  <c:v>1.7</c:v>
                </c:pt>
                <c:pt idx="46">
                  <c:v>1.3</c:v>
                </c:pt>
                <c:pt idx="47">
                  <c:v>1.1000000000000001</c:v>
                </c:pt>
                <c:pt idx="48">
                  <c:v>1</c:v>
                </c:pt>
                <c:pt idx="49">
                  <c:v>1.5</c:v>
                </c:pt>
                <c:pt idx="50">
                  <c:v>1</c:v>
                </c:pt>
                <c:pt idx="51">
                  <c:v>0.9</c:v>
                </c:pt>
                <c:pt idx="52">
                  <c:v>0.7</c:v>
                </c:pt>
                <c:pt idx="53">
                  <c:v>0.2</c:v>
                </c:pt>
                <c:pt idx="54">
                  <c:v>0.2</c:v>
                </c:pt>
                <c:pt idx="55">
                  <c:v>0.5</c:v>
                </c:pt>
                <c:pt idx="56">
                  <c:v>0.1</c:v>
                </c:pt>
                <c:pt idx="57">
                  <c:v>0.4</c:v>
                </c:pt>
                <c:pt idx="58">
                  <c:v>0.4</c:v>
                </c:pt>
                <c:pt idx="59">
                  <c:v>0.6</c:v>
                </c:pt>
                <c:pt idx="60">
                  <c:v>1.7</c:v>
                </c:pt>
                <c:pt idx="61">
                  <c:v>1.6</c:v>
                </c:pt>
                <c:pt idx="62">
                  <c:v>1.9</c:v>
                </c:pt>
                <c:pt idx="63">
                  <c:v>1.9</c:v>
                </c:pt>
                <c:pt idx="64">
                  <c:v>1</c:v>
                </c:pt>
                <c:pt idx="65">
                  <c:v>1</c:v>
                </c:pt>
                <c:pt idx="66">
                  <c:v>0.8</c:v>
                </c:pt>
                <c:pt idx="67">
                  <c:v>0.9</c:v>
                </c:pt>
                <c:pt idx="68">
                  <c:v>1.7</c:v>
                </c:pt>
                <c:pt idx="69">
                  <c:v>1.7</c:v>
                </c:pt>
                <c:pt idx="70">
                  <c:v>2</c:v>
                </c:pt>
                <c:pt idx="71">
                  <c:v>1.9</c:v>
                </c:pt>
                <c:pt idx="72">
                  <c:v>1.2</c:v>
                </c:pt>
                <c:pt idx="73">
                  <c:v>0.3</c:v>
                </c:pt>
                <c:pt idx="74">
                  <c:v>0.5</c:v>
                </c:pt>
                <c:pt idx="75">
                  <c:v>0.5</c:v>
                </c:pt>
                <c:pt idx="76">
                  <c:v>0.5</c:v>
                </c:pt>
                <c:pt idx="77">
                  <c:v>1.4</c:v>
                </c:pt>
                <c:pt idx="78">
                  <c:v>1</c:v>
                </c:pt>
                <c:pt idx="79">
                  <c:v>1.5</c:v>
                </c:pt>
                <c:pt idx="80">
                  <c:v>1.4</c:v>
                </c:pt>
                <c:pt idx="81">
                  <c:v>1.3</c:v>
                </c:pt>
                <c:pt idx="82">
                  <c:v>1.6</c:v>
                </c:pt>
                <c:pt idx="83">
                  <c:v>1.6</c:v>
                </c:pt>
                <c:pt idx="84">
                  <c:v>2.2000000000000002</c:v>
                </c:pt>
                <c:pt idx="85">
                  <c:v>2.2000000000000002</c:v>
                </c:pt>
                <c:pt idx="86">
                  <c:v>1.9</c:v>
                </c:pt>
                <c:pt idx="87">
                  <c:v>1.5</c:v>
                </c:pt>
                <c:pt idx="88">
                  <c:v>1.8</c:v>
                </c:pt>
                <c:pt idx="89">
                  <c:v>2</c:v>
                </c:pt>
                <c:pt idx="90">
                  <c:v>1.8</c:v>
                </c:pt>
                <c:pt idx="91">
                  <c:v>1.8</c:v>
                </c:pt>
                <c:pt idx="92">
                  <c:v>1.9</c:v>
                </c:pt>
                <c:pt idx="93">
                  <c:v>1.8</c:v>
                </c:pt>
                <c:pt idx="94">
                  <c:v>1.9</c:v>
                </c:pt>
                <c:pt idx="95">
                  <c:v>1.8</c:v>
                </c:pt>
                <c:pt idx="96">
                  <c:v>1.4</c:v>
                </c:pt>
                <c:pt idx="97">
                  <c:v>1.3</c:v>
                </c:pt>
                <c:pt idx="98">
                  <c:v>1.2</c:v>
                </c:pt>
                <c:pt idx="99">
                  <c:v>1.4</c:v>
                </c:pt>
                <c:pt idx="100">
                  <c:v>1.2</c:v>
                </c:pt>
                <c:pt idx="101">
                  <c:v>1.4</c:v>
                </c:pt>
                <c:pt idx="102">
                  <c:v>1.7</c:v>
                </c:pt>
                <c:pt idx="103">
                  <c:v>1.7</c:v>
                </c:pt>
                <c:pt idx="104">
                  <c:v>1.9</c:v>
                </c:pt>
                <c:pt idx="105">
                  <c:v>1.8</c:v>
                </c:pt>
                <c:pt idx="106">
                  <c:v>2</c:v>
                </c:pt>
                <c:pt idx="107">
                  <c:v>2.2999999999999998</c:v>
                </c:pt>
                <c:pt idx="108">
                  <c:v>2</c:v>
                </c:pt>
                <c:pt idx="109">
                  <c:v>2.1</c:v>
                </c:pt>
                <c:pt idx="110">
                  <c:v>2.2999999999999998</c:v>
                </c:pt>
                <c:pt idx="111">
                  <c:v>2.1</c:v>
                </c:pt>
                <c:pt idx="112">
                  <c:v>2.6</c:v>
                </c:pt>
                <c:pt idx="113">
                  <c:v>3</c:v>
                </c:pt>
                <c:pt idx="114">
                  <c:v>0.6</c:v>
                </c:pt>
                <c:pt idx="115">
                  <c:v>1</c:v>
                </c:pt>
                <c:pt idx="116">
                  <c:v>1.8</c:v>
                </c:pt>
                <c:pt idx="117">
                  <c:v>0.8</c:v>
                </c:pt>
                <c:pt idx="118">
                  <c:v>4.5</c:v>
                </c:pt>
                <c:pt idx="119">
                  <c:v>5</c:v>
                </c:pt>
                <c:pt idx="120">
                  <c:v>4.5999999999999996</c:v>
                </c:pt>
                <c:pt idx="121">
                  <c:v>5.8</c:v>
                </c:pt>
                <c:pt idx="122">
                  <c:v>4.5</c:v>
                </c:pt>
              </c:numCache>
            </c:numRef>
          </c:val>
          <c:smooth val="0"/>
          <c:extLst>
            <c:ext xmlns:c16="http://schemas.microsoft.com/office/drawing/2014/chart" uri="{C3380CC4-5D6E-409C-BE32-E72D297353CC}">
              <c16:uniqueId val="{00000008-3F7E-9947-B8DF-CDD73DD4E5CC}"/>
            </c:ext>
          </c:extLst>
        </c:ser>
        <c:ser>
          <c:idx val="3"/>
          <c:order val="3"/>
          <c:tx>
            <c:strRef>
              <c:f>Graph!$D$1</c:f>
              <c:strCache>
                <c:ptCount val="1"/>
                <c:pt idx="0">
                  <c:v>UK</c:v>
                </c:pt>
              </c:strCache>
            </c:strRef>
          </c:tx>
          <c:spPr>
            <a:ln w="19050">
              <a:solidFill>
                <a:schemeClr val="accent1"/>
              </a:solidFill>
            </a:ln>
          </c:spPr>
          <c:marker>
            <c:symbol val="none"/>
          </c:marker>
          <c:dLbls>
            <c:dLbl>
              <c:idx val="122"/>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ED6-42E0-BB54-16870C5698DD}"/>
                </c:ext>
              </c:extLst>
            </c:dLbl>
            <c:dLbl>
              <c:idx val="270"/>
              <c:layout>
                <c:manualLayout>
                  <c:x val="2.6149346122216689E-3"/>
                  <c:y val="4.13793328152769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3F7E-9947-B8DF-CDD73DD4E5CC}"/>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Graph!$A$2:$A$261</c:f>
              <c:numCache>
                <c:formatCode>mmm\-yy</c:formatCode>
                <c:ptCount val="260"/>
                <c:pt idx="0">
                  <c:v>33694</c:v>
                </c:pt>
                <c:pt idx="1">
                  <c:v>33785</c:v>
                </c:pt>
                <c:pt idx="2">
                  <c:v>33877</c:v>
                </c:pt>
                <c:pt idx="3">
                  <c:v>33969</c:v>
                </c:pt>
                <c:pt idx="4">
                  <c:v>34059</c:v>
                </c:pt>
                <c:pt idx="5">
                  <c:v>34150</c:v>
                </c:pt>
                <c:pt idx="6">
                  <c:v>34242</c:v>
                </c:pt>
                <c:pt idx="7">
                  <c:v>34334</c:v>
                </c:pt>
                <c:pt idx="8">
                  <c:v>34424</c:v>
                </c:pt>
                <c:pt idx="9">
                  <c:v>34515</c:v>
                </c:pt>
                <c:pt idx="10">
                  <c:v>34607</c:v>
                </c:pt>
                <c:pt idx="11">
                  <c:v>34699</c:v>
                </c:pt>
                <c:pt idx="12">
                  <c:v>34789</c:v>
                </c:pt>
                <c:pt idx="13">
                  <c:v>34880</c:v>
                </c:pt>
                <c:pt idx="14">
                  <c:v>34972</c:v>
                </c:pt>
                <c:pt idx="15">
                  <c:v>35064</c:v>
                </c:pt>
                <c:pt idx="16">
                  <c:v>35155</c:v>
                </c:pt>
                <c:pt idx="17">
                  <c:v>35246</c:v>
                </c:pt>
                <c:pt idx="18">
                  <c:v>35338</c:v>
                </c:pt>
                <c:pt idx="19">
                  <c:v>35430</c:v>
                </c:pt>
                <c:pt idx="20">
                  <c:v>35520</c:v>
                </c:pt>
                <c:pt idx="21">
                  <c:v>35611</c:v>
                </c:pt>
                <c:pt idx="22">
                  <c:v>35703</c:v>
                </c:pt>
                <c:pt idx="23">
                  <c:v>35795</c:v>
                </c:pt>
                <c:pt idx="24">
                  <c:v>35885</c:v>
                </c:pt>
                <c:pt idx="25">
                  <c:v>35976</c:v>
                </c:pt>
                <c:pt idx="26">
                  <c:v>36068</c:v>
                </c:pt>
                <c:pt idx="27">
                  <c:v>36160</c:v>
                </c:pt>
                <c:pt idx="28">
                  <c:v>36250</c:v>
                </c:pt>
                <c:pt idx="29">
                  <c:v>36341</c:v>
                </c:pt>
                <c:pt idx="30">
                  <c:v>36433</c:v>
                </c:pt>
                <c:pt idx="31">
                  <c:v>36525</c:v>
                </c:pt>
                <c:pt idx="32">
                  <c:v>36616</c:v>
                </c:pt>
                <c:pt idx="33">
                  <c:v>36707</c:v>
                </c:pt>
                <c:pt idx="34">
                  <c:v>36799</c:v>
                </c:pt>
                <c:pt idx="35">
                  <c:v>36891</c:v>
                </c:pt>
                <c:pt idx="36">
                  <c:v>36981</c:v>
                </c:pt>
                <c:pt idx="37">
                  <c:v>37072</c:v>
                </c:pt>
                <c:pt idx="38">
                  <c:v>37164</c:v>
                </c:pt>
                <c:pt idx="39">
                  <c:v>37256</c:v>
                </c:pt>
                <c:pt idx="40">
                  <c:v>37346</c:v>
                </c:pt>
                <c:pt idx="41">
                  <c:v>37437</c:v>
                </c:pt>
                <c:pt idx="42">
                  <c:v>37529</c:v>
                </c:pt>
                <c:pt idx="43">
                  <c:v>37621</c:v>
                </c:pt>
                <c:pt idx="44">
                  <c:v>37711</c:v>
                </c:pt>
                <c:pt idx="45">
                  <c:v>37802</c:v>
                </c:pt>
                <c:pt idx="46">
                  <c:v>37894</c:v>
                </c:pt>
                <c:pt idx="47">
                  <c:v>37986</c:v>
                </c:pt>
                <c:pt idx="48">
                  <c:v>38077</c:v>
                </c:pt>
                <c:pt idx="49">
                  <c:v>38168</c:v>
                </c:pt>
                <c:pt idx="50">
                  <c:v>38260</c:v>
                </c:pt>
                <c:pt idx="51">
                  <c:v>38352</c:v>
                </c:pt>
                <c:pt idx="52">
                  <c:v>38442</c:v>
                </c:pt>
                <c:pt idx="53">
                  <c:v>38533</c:v>
                </c:pt>
                <c:pt idx="54">
                  <c:v>38625</c:v>
                </c:pt>
                <c:pt idx="55">
                  <c:v>38717</c:v>
                </c:pt>
                <c:pt idx="56">
                  <c:v>38807</c:v>
                </c:pt>
                <c:pt idx="57">
                  <c:v>38898</c:v>
                </c:pt>
                <c:pt idx="58">
                  <c:v>38990</c:v>
                </c:pt>
                <c:pt idx="59">
                  <c:v>39082</c:v>
                </c:pt>
                <c:pt idx="60">
                  <c:v>39172</c:v>
                </c:pt>
                <c:pt idx="61">
                  <c:v>39263</c:v>
                </c:pt>
                <c:pt idx="62">
                  <c:v>39355</c:v>
                </c:pt>
                <c:pt idx="63">
                  <c:v>39447</c:v>
                </c:pt>
                <c:pt idx="64">
                  <c:v>39538</c:v>
                </c:pt>
                <c:pt idx="65">
                  <c:v>39629</c:v>
                </c:pt>
                <c:pt idx="66">
                  <c:v>39721</c:v>
                </c:pt>
                <c:pt idx="67">
                  <c:v>39813</c:v>
                </c:pt>
                <c:pt idx="68">
                  <c:v>39903</c:v>
                </c:pt>
                <c:pt idx="69">
                  <c:v>39994</c:v>
                </c:pt>
                <c:pt idx="70">
                  <c:v>40086</c:v>
                </c:pt>
                <c:pt idx="71">
                  <c:v>40178</c:v>
                </c:pt>
                <c:pt idx="72">
                  <c:v>40268</c:v>
                </c:pt>
                <c:pt idx="73">
                  <c:v>40359</c:v>
                </c:pt>
                <c:pt idx="74">
                  <c:v>40451</c:v>
                </c:pt>
                <c:pt idx="75">
                  <c:v>40543</c:v>
                </c:pt>
                <c:pt idx="76">
                  <c:v>40633</c:v>
                </c:pt>
                <c:pt idx="77">
                  <c:v>40724</c:v>
                </c:pt>
                <c:pt idx="78">
                  <c:v>40816</c:v>
                </c:pt>
                <c:pt idx="79">
                  <c:v>40908</c:v>
                </c:pt>
                <c:pt idx="80">
                  <c:v>40999</c:v>
                </c:pt>
                <c:pt idx="81">
                  <c:v>41090</c:v>
                </c:pt>
                <c:pt idx="82">
                  <c:v>41182</c:v>
                </c:pt>
                <c:pt idx="83">
                  <c:v>41274</c:v>
                </c:pt>
                <c:pt idx="84">
                  <c:v>41364</c:v>
                </c:pt>
                <c:pt idx="85">
                  <c:v>41455</c:v>
                </c:pt>
                <c:pt idx="86">
                  <c:v>41547</c:v>
                </c:pt>
                <c:pt idx="87">
                  <c:v>41639</c:v>
                </c:pt>
                <c:pt idx="88">
                  <c:v>41729</c:v>
                </c:pt>
                <c:pt idx="89">
                  <c:v>41820</c:v>
                </c:pt>
                <c:pt idx="90">
                  <c:v>41912</c:v>
                </c:pt>
                <c:pt idx="91">
                  <c:v>42004</c:v>
                </c:pt>
                <c:pt idx="92">
                  <c:v>42094</c:v>
                </c:pt>
                <c:pt idx="93">
                  <c:v>42185</c:v>
                </c:pt>
                <c:pt idx="94">
                  <c:v>42277</c:v>
                </c:pt>
                <c:pt idx="95">
                  <c:v>42369</c:v>
                </c:pt>
                <c:pt idx="96">
                  <c:v>42460</c:v>
                </c:pt>
                <c:pt idx="97">
                  <c:v>42551</c:v>
                </c:pt>
                <c:pt idx="98">
                  <c:v>42643</c:v>
                </c:pt>
                <c:pt idx="99">
                  <c:v>42735</c:v>
                </c:pt>
                <c:pt idx="100">
                  <c:v>42825</c:v>
                </c:pt>
                <c:pt idx="101">
                  <c:v>42916</c:v>
                </c:pt>
                <c:pt idx="102">
                  <c:v>43008</c:v>
                </c:pt>
                <c:pt idx="103">
                  <c:v>43100</c:v>
                </c:pt>
                <c:pt idx="104">
                  <c:v>43190</c:v>
                </c:pt>
                <c:pt idx="105">
                  <c:v>43281</c:v>
                </c:pt>
                <c:pt idx="106">
                  <c:v>43373</c:v>
                </c:pt>
                <c:pt idx="107">
                  <c:v>43465</c:v>
                </c:pt>
                <c:pt idx="108">
                  <c:v>43555</c:v>
                </c:pt>
                <c:pt idx="109">
                  <c:v>43646</c:v>
                </c:pt>
                <c:pt idx="110">
                  <c:v>43738</c:v>
                </c:pt>
                <c:pt idx="111">
                  <c:v>43830</c:v>
                </c:pt>
                <c:pt idx="112">
                  <c:v>43921</c:v>
                </c:pt>
                <c:pt idx="113">
                  <c:v>44012</c:v>
                </c:pt>
                <c:pt idx="114">
                  <c:v>44104</c:v>
                </c:pt>
                <c:pt idx="115">
                  <c:v>44196</c:v>
                </c:pt>
                <c:pt idx="116">
                  <c:v>44286</c:v>
                </c:pt>
                <c:pt idx="117">
                  <c:v>44377</c:v>
                </c:pt>
                <c:pt idx="118">
                  <c:v>44469</c:v>
                </c:pt>
                <c:pt idx="119">
                  <c:v>44561</c:v>
                </c:pt>
                <c:pt idx="120">
                  <c:v>44651</c:v>
                </c:pt>
                <c:pt idx="121">
                  <c:v>44742</c:v>
                </c:pt>
                <c:pt idx="122">
                  <c:v>44834</c:v>
                </c:pt>
              </c:numCache>
            </c:numRef>
          </c:cat>
          <c:val>
            <c:numRef>
              <c:f>Graph!$D$2:$D$261</c:f>
              <c:numCache>
                <c:formatCode>0.0</c:formatCode>
                <c:ptCount val="260"/>
                <c:pt idx="0">
                  <c:v>5.0999999999999996</c:v>
                </c:pt>
                <c:pt idx="1">
                  <c:v>4.0999999999999996</c:v>
                </c:pt>
                <c:pt idx="2">
                  <c:v>2.6</c:v>
                </c:pt>
                <c:pt idx="3">
                  <c:v>2.2999999999999998</c:v>
                </c:pt>
                <c:pt idx="4">
                  <c:v>3.2</c:v>
                </c:pt>
                <c:pt idx="5">
                  <c:v>2.4</c:v>
                </c:pt>
                <c:pt idx="6">
                  <c:v>3.8</c:v>
                </c:pt>
                <c:pt idx="7">
                  <c:v>3.4</c:v>
                </c:pt>
                <c:pt idx="8">
                  <c:v>2.1</c:v>
                </c:pt>
                <c:pt idx="9">
                  <c:v>2</c:v>
                </c:pt>
                <c:pt idx="10">
                  <c:v>1.1000000000000001</c:v>
                </c:pt>
                <c:pt idx="11">
                  <c:v>2</c:v>
                </c:pt>
                <c:pt idx="12">
                  <c:v>1.7</c:v>
                </c:pt>
                <c:pt idx="13">
                  <c:v>2.9</c:v>
                </c:pt>
                <c:pt idx="14">
                  <c:v>3.8</c:v>
                </c:pt>
                <c:pt idx="15">
                  <c:v>3.2</c:v>
                </c:pt>
                <c:pt idx="16">
                  <c:v>4.2</c:v>
                </c:pt>
                <c:pt idx="17">
                  <c:v>5.2</c:v>
                </c:pt>
                <c:pt idx="18">
                  <c:v>5.0999999999999996</c:v>
                </c:pt>
                <c:pt idx="19">
                  <c:v>4.8</c:v>
                </c:pt>
                <c:pt idx="20">
                  <c:v>1.6</c:v>
                </c:pt>
                <c:pt idx="21">
                  <c:v>-0.3</c:v>
                </c:pt>
                <c:pt idx="22">
                  <c:v>0.9</c:v>
                </c:pt>
                <c:pt idx="23">
                  <c:v>-1.5</c:v>
                </c:pt>
                <c:pt idx="24">
                  <c:v>1.2</c:v>
                </c:pt>
                <c:pt idx="25">
                  <c:v>1.6</c:v>
                </c:pt>
                <c:pt idx="26">
                  <c:v>0.5</c:v>
                </c:pt>
                <c:pt idx="27">
                  <c:v>2.9</c:v>
                </c:pt>
                <c:pt idx="28">
                  <c:v>2.1</c:v>
                </c:pt>
                <c:pt idx="29">
                  <c:v>1.9</c:v>
                </c:pt>
                <c:pt idx="30">
                  <c:v>0.7</c:v>
                </c:pt>
                <c:pt idx="31">
                  <c:v>1</c:v>
                </c:pt>
                <c:pt idx="32">
                  <c:v>1.4</c:v>
                </c:pt>
                <c:pt idx="33">
                  <c:v>1.1000000000000001</c:v>
                </c:pt>
                <c:pt idx="34">
                  <c:v>1.8</c:v>
                </c:pt>
                <c:pt idx="35">
                  <c:v>1</c:v>
                </c:pt>
                <c:pt idx="36">
                  <c:v>1.2</c:v>
                </c:pt>
                <c:pt idx="37">
                  <c:v>2.2000000000000002</c:v>
                </c:pt>
                <c:pt idx="38">
                  <c:v>2</c:v>
                </c:pt>
                <c:pt idx="39">
                  <c:v>1.9</c:v>
                </c:pt>
                <c:pt idx="40">
                  <c:v>2.1</c:v>
                </c:pt>
                <c:pt idx="41">
                  <c:v>1.8</c:v>
                </c:pt>
                <c:pt idx="42">
                  <c:v>2</c:v>
                </c:pt>
                <c:pt idx="43">
                  <c:v>2.9</c:v>
                </c:pt>
                <c:pt idx="44">
                  <c:v>2.4</c:v>
                </c:pt>
                <c:pt idx="45">
                  <c:v>2.7</c:v>
                </c:pt>
                <c:pt idx="46">
                  <c:v>2.8</c:v>
                </c:pt>
                <c:pt idx="47">
                  <c:v>2.1</c:v>
                </c:pt>
                <c:pt idx="48">
                  <c:v>2.1</c:v>
                </c:pt>
                <c:pt idx="49">
                  <c:v>2.5</c:v>
                </c:pt>
                <c:pt idx="50">
                  <c:v>2.2000000000000002</c:v>
                </c:pt>
                <c:pt idx="51">
                  <c:v>3.8</c:v>
                </c:pt>
                <c:pt idx="52">
                  <c:v>3.6</c:v>
                </c:pt>
                <c:pt idx="53">
                  <c:v>3.2</c:v>
                </c:pt>
                <c:pt idx="54">
                  <c:v>3.4</c:v>
                </c:pt>
                <c:pt idx="55">
                  <c:v>1.9</c:v>
                </c:pt>
                <c:pt idx="56">
                  <c:v>2.6</c:v>
                </c:pt>
                <c:pt idx="57">
                  <c:v>2.8</c:v>
                </c:pt>
                <c:pt idx="58">
                  <c:v>3.6</c:v>
                </c:pt>
                <c:pt idx="59">
                  <c:v>3.1</c:v>
                </c:pt>
                <c:pt idx="60">
                  <c:v>2.5</c:v>
                </c:pt>
                <c:pt idx="61">
                  <c:v>2.9</c:v>
                </c:pt>
                <c:pt idx="62">
                  <c:v>1.9</c:v>
                </c:pt>
                <c:pt idx="63">
                  <c:v>2</c:v>
                </c:pt>
                <c:pt idx="64">
                  <c:v>2.6</c:v>
                </c:pt>
                <c:pt idx="65">
                  <c:v>2.2999999999999998</c:v>
                </c:pt>
                <c:pt idx="66">
                  <c:v>3.7</c:v>
                </c:pt>
                <c:pt idx="67">
                  <c:v>4.8</c:v>
                </c:pt>
                <c:pt idx="68">
                  <c:v>3.7</c:v>
                </c:pt>
                <c:pt idx="69">
                  <c:v>2.5</c:v>
                </c:pt>
                <c:pt idx="70">
                  <c:v>1.6</c:v>
                </c:pt>
                <c:pt idx="71">
                  <c:v>-0.1</c:v>
                </c:pt>
                <c:pt idx="72">
                  <c:v>1.4</c:v>
                </c:pt>
                <c:pt idx="73">
                  <c:v>1.4</c:v>
                </c:pt>
                <c:pt idx="74">
                  <c:v>0.8</c:v>
                </c:pt>
                <c:pt idx="75">
                  <c:v>2.1</c:v>
                </c:pt>
                <c:pt idx="76">
                  <c:v>2.4</c:v>
                </c:pt>
                <c:pt idx="77">
                  <c:v>1.5</c:v>
                </c:pt>
                <c:pt idx="78">
                  <c:v>2.2999999999999998</c:v>
                </c:pt>
                <c:pt idx="79">
                  <c:v>2.2999999999999998</c:v>
                </c:pt>
                <c:pt idx="80">
                  <c:v>1</c:v>
                </c:pt>
                <c:pt idx="81">
                  <c:v>2</c:v>
                </c:pt>
                <c:pt idx="82">
                  <c:v>1.5</c:v>
                </c:pt>
                <c:pt idx="83">
                  <c:v>1.4</c:v>
                </c:pt>
                <c:pt idx="84">
                  <c:v>2</c:v>
                </c:pt>
                <c:pt idx="85">
                  <c:v>2</c:v>
                </c:pt>
                <c:pt idx="86">
                  <c:v>2.5</c:v>
                </c:pt>
                <c:pt idx="87">
                  <c:v>2.1</c:v>
                </c:pt>
                <c:pt idx="88">
                  <c:v>1.7</c:v>
                </c:pt>
                <c:pt idx="89">
                  <c:v>1</c:v>
                </c:pt>
                <c:pt idx="90">
                  <c:v>1.3</c:v>
                </c:pt>
                <c:pt idx="91">
                  <c:v>1.2</c:v>
                </c:pt>
                <c:pt idx="92">
                  <c:v>0.9</c:v>
                </c:pt>
                <c:pt idx="93">
                  <c:v>0.9</c:v>
                </c:pt>
                <c:pt idx="94">
                  <c:v>0.2</c:v>
                </c:pt>
                <c:pt idx="95">
                  <c:v>0.8</c:v>
                </c:pt>
                <c:pt idx="96">
                  <c:v>1.3</c:v>
                </c:pt>
                <c:pt idx="97">
                  <c:v>1.8</c:v>
                </c:pt>
                <c:pt idx="98">
                  <c:v>2.2000000000000002</c:v>
                </c:pt>
                <c:pt idx="99">
                  <c:v>2.2000000000000002</c:v>
                </c:pt>
                <c:pt idx="100">
                  <c:v>2</c:v>
                </c:pt>
                <c:pt idx="101">
                  <c:v>2.1</c:v>
                </c:pt>
                <c:pt idx="102">
                  <c:v>1.5</c:v>
                </c:pt>
                <c:pt idx="103">
                  <c:v>1.6</c:v>
                </c:pt>
                <c:pt idx="104">
                  <c:v>1.5</c:v>
                </c:pt>
                <c:pt idx="105">
                  <c:v>1.8</c:v>
                </c:pt>
                <c:pt idx="106">
                  <c:v>1.8</c:v>
                </c:pt>
                <c:pt idx="107">
                  <c:v>1.8</c:v>
                </c:pt>
                <c:pt idx="108">
                  <c:v>1.7</c:v>
                </c:pt>
                <c:pt idx="109">
                  <c:v>2</c:v>
                </c:pt>
                <c:pt idx="110">
                  <c:v>2.2999999999999998</c:v>
                </c:pt>
                <c:pt idx="111">
                  <c:v>2.4</c:v>
                </c:pt>
                <c:pt idx="112">
                  <c:v>3.6</c:v>
                </c:pt>
                <c:pt idx="113">
                  <c:v>10.6</c:v>
                </c:pt>
                <c:pt idx="114">
                  <c:v>5.8</c:v>
                </c:pt>
                <c:pt idx="115">
                  <c:v>4.7</c:v>
                </c:pt>
                <c:pt idx="116">
                  <c:v>4.0999999999999996</c:v>
                </c:pt>
                <c:pt idx="117">
                  <c:v>-5</c:v>
                </c:pt>
                <c:pt idx="118">
                  <c:v>-0.4</c:v>
                </c:pt>
                <c:pt idx="119">
                  <c:v>0.9</c:v>
                </c:pt>
                <c:pt idx="120">
                  <c:v>1.8</c:v>
                </c:pt>
                <c:pt idx="121">
                  <c:v>5.4</c:v>
                </c:pt>
                <c:pt idx="122" formatCode="General">
                  <c:v>6.4</c:v>
                </c:pt>
              </c:numCache>
            </c:numRef>
          </c:val>
          <c:smooth val="0"/>
          <c:extLst xmlns:c15="http://schemas.microsoft.com/office/drawing/2012/chart">
            <c:ext xmlns:c16="http://schemas.microsoft.com/office/drawing/2014/chart" uri="{C3380CC4-5D6E-409C-BE32-E72D297353CC}">
              <c16:uniqueId val="{0000000B-3F7E-9947-B8DF-CDD73DD4E5CC}"/>
            </c:ext>
          </c:extLst>
        </c:ser>
        <c:dLbls>
          <c:showLegendKey val="0"/>
          <c:showVal val="0"/>
          <c:showCatName val="0"/>
          <c:showSerName val="0"/>
          <c:showPercent val="0"/>
          <c:showBubbleSize val="0"/>
        </c:dLbls>
        <c:smooth val="0"/>
        <c:axId val="153501576"/>
        <c:axId val="153500008"/>
        <c:extLst/>
      </c:lineChart>
      <c:dateAx>
        <c:axId val="153501576"/>
        <c:scaling>
          <c:orientation val="minMax"/>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2"/>
        <c:majorTimeUnit val="years"/>
      </c:dateAx>
      <c:valAx>
        <c:axId val="153500008"/>
        <c:scaling>
          <c:orientation val="minMax"/>
          <c:max val="12"/>
          <c:min val="-6"/>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153501576"/>
        <c:crosses val="autoZero"/>
        <c:crossBetween val="between"/>
        <c:majorUnit val="3"/>
      </c:valAx>
      <c:spPr>
        <a:noFill/>
        <a:ln w="25400">
          <a:noFill/>
        </a:ln>
      </c:spPr>
    </c:plotArea>
    <c:legend>
      <c:legendPos val="t"/>
      <c:layout>
        <c:manualLayout>
          <c:xMode val="edge"/>
          <c:yMode val="edge"/>
          <c:x val="0.20004249083810649"/>
          <c:y val="0.92219548308015309"/>
          <c:w val="0.59870986950446781"/>
          <c:h val="7.7804549445859059E-2"/>
        </c:manualLayout>
      </c:layout>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065293219852235E-2"/>
          <c:y val="4.7089241370832882E-2"/>
          <c:w val="0.90999770667483226"/>
          <c:h val="0.6999310561189177"/>
        </c:manualLayout>
      </c:layout>
      <c:lineChart>
        <c:grouping val="standard"/>
        <c:varyColors val="0"/>
        <c:ser>
          <c:idx val="1"/>
          <c:order val="0"/>
          <c:tx>
            <c:strRef>
              <c:f>Graph!$C$1</c:f>
              <c:strCache>
                <c:ptCount val="1"/>
                <c:pt idx="0">
                  <c:v>Inflation projections - Dec 2022</c:v>
                </c:pt>
              </c:strCache>
            </c:strRef>
          </c:tx>
          <c:spPr>
            <a:ln w="19050" cap="sq" cmpd="sng" algn="ctr">
              <a:solidFill>
                <a:schemeClr val="accent3"/>
              </a:solidFill>
              <a:prstDash val="solid"/>
              <a:miter lim="800000"/>
            </a:ln>
            <a:effectLst/>
          </c:spPr>
          <c:marker>
            <c:symbol val="none"/>
          </c:marker>
          <c:dLbls>
            <c:dLbl>
              <c:idx val="0"/>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136-4126-A59A-2B43F191F594}"/>
                </c:ext>
              </c:extLst>
            </c:dLbl>
            <c:dLbl>
              <c:idx val="1"/>
              <c:layout>
                <c:manualLayout>
                  <c:x val="6.8299472211795054E-2"/>
                  <c:y val="-1.026881106034503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136-4126-A59A-2B43F191F594}"/>
                </c:ext>
              </c:extLst>
            </c:dLbl>
            <c:spPr>
              <a:noFill/>
              <a:ln>
                <a:solidFill>
                  <a:schemeClr val="accent3"/>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Graph!$A$2:$A$8</c:f>
              <c:numCache>
                <c:formatCode>0</c:formatCode>
                <c:ptCount val="7"/>
                <c:pt idx="0">
                  <c:v>2022</c:v>
                </c:pt>
                <c:pt idx="1">
                  <c:v>2023</c:v>
                </c:pt>
                <c:pt idx="2">
                  <c:v>2024</c:v>
                </c:pt>
                <c:pt idx="3">
                  <c:v>2025</c:v>
                </c:pt>
                <c:pt idx="4">
                  <c:v>2026</c:v>
                </c:pt>
                <c:pt idx="5">
                  <c:v>2027</c:v>
                </c:pt>
                <c:pt idx="6">
                  <c:v>2028</c:v>
                </c:pt>
              </c:numCache>
            </c:numRef>
          </c:cat>
          <c:val>
            <c:numRef>
              <c:f>Graph!$C$2:$C$8</c:f>
              <c:numCache>
                <c:formatCode>0.00</c:formatCode>
                <c:ptCount val="7"/>
                <c:pt idx="0">
                  <c:v>5.6</c:v>
                </c:pt>
                <c:pt idx="1">
                  <c:v>3.1</c:v>
                </c:pt>
                <c:pt idx="2">
                  <c:v>2.5</c:v>
                </c:pt>
                <c:pt idx="3">
                  <c:v>2.1</c:v>
                </c:pt>
                <c:pt idx="4">
                  <c:v>2</c:v>
                </c:pt>
                <c:pt idx="5">
                  <c:v>2</c:v>
                </c:pt>
                <c:pt idx="6">
                  <c:v>2</c:v>
                </c:pt>
              </c:numCache>
            </c:numRef>
          </c:val>
          <c:smooth val="0"/>
          <c:extLst>
            <c:ext xmlns:c16="http://schemas.microsoft.com/office/drawing/2014/chart" uri="{C3380CC4-5D6E-409C-BE32-E72D297353CC}">
              <c16:uniqueId val="{00000002-A136-4126-A59A-2B43F191F594}"/>
            </c:ext>
          </c:extLst>
        </c:ser>
        <c:ser>
          <c:idx val="2"/>
          <c:order val="1"/>
          <c:tx>
            <c:strRef>
              <c:f>Graph!$D$1</c:f>
              <c:strCache>
                <c:ptCount val="1"/>
                <c:pt idx="0">
                  <c:v>Inflation projections - Sept 2022</c:v>
                </c:pt>
              </c:strCache>
            </c:strRef>
          </c:tx>
          <c:spPr>
            <a:ln w="19050" cap="rnd" cmpd="sng" algn="ctr">
              <a:solidFill>
                <a:schemeClr val="accent3"/>
              </a:solidFill>
              <a:prstDash val="dash"/>
              <a:round/>
            </a:ln>
            <a:effectLst/>
          </c:spPr>
          <c:marker>
            <c:symbol val="none"/>
          </c:marker>
          <c:dLbls>
            <c:dLbl>
              <c:idx val="0"/>
              <c:layout>
                <c:manualLayout>
                  <c:x val="-7.567581521066892E-2"/>
                  <c:y val="1.5688280109843236E-17"/>
                </c:manualLayout>
              </c:layout>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F73-4467-B288-AB4411130E6F}"/>
                </c:ext>
              </c:extLst>
            </c:dLbl>
            <c:dLbl>
              <c:idx val="4"/>
              <c:layout>
                <c:manualLayout>
                  <c:x val="-4.1935875938042259E-2"/>
                  <c:y val="-6.219476565548974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C90-4509-9304-89C7A51F5C4C}"/>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Graph!$A$2:$A$8</c:f>
              <c:numCache>
                <c:formatCode>0</c:formatCode>
                <c:ptCount val="7"/>
                <c:pt idx="0">
                  <c:v>2022</c:v>
                </c:pt>
                <c:pt idx="1">
                  <c:v>2023</c:v>
                </c:pt>
                <c:pt idx="2">
                  <c:v>2024</c:v>
                </c:pt>
                <c:pt idx="3">
                  <c:v>2025</c:v>
                </c:pt>
                <c:pt idx="4">
                  <c:v>2026</c:v>
                </c:pt>
                <c:pt idx="5">
                  <c:v>2027</c:v>
                </c:pt>
                <c:pt idx="6">
                  <c:v>2028</c:v>
                </c:pt>
              </c:numCache>
            </c:numRef>
          </c:cat>
          <c:val>
            <c:numRef>
              <c:f>Graph!$D$2:$D$8</c:f>
              <c:numCache>
                <c:formatCode>0.00</c:formatCode>
                <c:ptCount val="7"/>
                <c:pt idx="0">
                  <c:v>5.4</c:v>
                </c:pt>
                <c:pt idx="1">
                  <c:v>2.8</c:v>
                </c:pt>
                <c:pt idx="2">
                  <c:v>2.2999999999999998</c:v>
                </c:pt>
                <c:pt idx="3">
                  <c:v>2</c:v>
                </c:pt>
                <c:pt idx="4">
                  <c:v>2</c:v>
                </c:pt>
                <c:pt idx="5">
                  <c:v>2</c:v>
                </c:pt>
                <c:pt idx="6">
                  <c:v>2</c:v>
                </c:pt>
              </c:numCache>
            </c:numRef>
          </c:val>
          <c:smooth val="0"/>
          <c:extLst xmlns:c15="http://schemas.microsoft.com/office/drawing/2012/chart">
            <c:ext xmlns:c16="http://schemas.microsoft.com/office/drawing/2014/chart" uri="{C3380CC4-5D6E-409C-BE32-E72D297353CC}">
              <c16:uniqueId val="{00000003-A136-4126-A59A-2B43F191F594}"/>
            </c:ext>
          </c:extLst>
        </c:ser>
        <c:ser>
          <c:idx val="0"/>
          <c:order val="2"/>
          <c:tx>
            <c:strRef>
              <c:f>Graph!$B$1</c:f>
              <c:strCache>
                <c:ptCount val="1"/>
                <c:pt idx="0">
                  <c:v>Core Inflation projections - Dec 2022</c:v>
                </c:pt>
              </c:strCache>
            </c:strRef>
          </c:tx>
          <c:spPr>
            <a:ln w="19050" cap="rnd" cmpd="sng" algn="ctr">
              <a:solidFill>
                <a:schemeClr val="accent5">
                  <a:lumMod val="75000"/>
                </a:schemeClr>
              </a:solidFill>
              <a:prstDash val="solid"/>
              <a:round/>
            </a:ln>
            <a:effectLst/>
          </c:spPr>
          <c:marker>
            <c:symbol val="none"/>
          </c:marker>
          <c:dLbls>
            <c:dLbl>
              <c:idx val="0"/>
              <c:layout>
                <c:manualLayout>
                  <c:x val="-6.1059728157344777E-2"/>
                  <c:y val="-2.796539545433966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136-4126-A59A-2B43F191F594}"/>
                </c:ext>
              </c:extLst>
            </c:dLbl>
            <c:dLbl>
              <c:idx val="1"/>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136-4126-A59A-2B43F191F594}"/>
                </c:ext>
              </c:extLst>
            </c:dLbl>
            <c:dLbl>
              <c:idx val="2"/>
              <c:layout>
                <c:manualLayout>
                  <c:x val="2.7319788884718019E-2"/>
                  <c:y val="-4.1075244241380128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A136-4126-A59A-2B43F191F594}"/>
                </c:ext>
              </c:extLst>
            </c:dLbl>
            <c:dLbl>
              <c:idx val="3"/>
              <c:layout>
                <c:manualLayout>
                  <c:x val="-1.461608705332414E-2"/>
                  <c:y val="-6.5617702675604753E-2"/>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C90-4509-9304-89C7A51F5C4C}"/>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Graph!$A$2:$A$8</c:f>
              <c:numCache>
                <c:formatCode>0</c:formatCode>
                <c:ptCount val="7"/>
                <c:pt idx="0">
                  <c:v>2022</c:v>
                </c:pt>
                <c:pt idx="1">
                  <c:v>2023</c:v>
                </c:pt>
                <c:pt idx="2">
                  <c:v>2024</c:v>
                </c:pt>
                <c:pt idx="3">
                  <c:v>2025</c:v>
                </c:pt>
                <c:pt idx="4">
                  <c:v>2026</c:v>
                </c:pt>
                <c:pt idx="5">
                  <c:v>2027</c:v>
                </c:pt>
                <c:pt idx="6">
                  <c:v>2028</c:v>
                </c:pt>
              </c:numCache>
            </c:numRef>
          </c:cat>
          <c:val>
            <c:numRef>
              <c:f>Graph!$B$2:$B$8</c:f>
              <c:numCache>
                <c:formatCode>0.00</c:formatCode>
                <c:ptCount val="7"/>
                <c:pt idx="0">
                  <c:v>4.8</c:v>
                </c:pt>
                <c:pt idx="1">
                  <c:v>3.5</c:v>
                </c:pt>
                <c:pt idx="2">
                  <c:v>2.5</c:v>
                </c:pt>
                <c:pt idx="3">
                  <c:v>2.1</c:v>
                </c:pt>
              </c:numCache>
            </c:numRef>
          </c:val>
          <c:smooth val="0"/>
          <c:extLst xmlns:c15="http://schemas.microsoft.com/office/drawing/2012/chart">
            <c:ext xmlns:c16="http://schemas.microsoft.com/office/drawing/2014/chart" uri="{C3380CC4-5D6E-409C-BE32-E72D297353CC}">
              <c16:uniqueId val="{00000007-A136-4126-A59A-2B43F191F594}"/>
            </c:ext>
          </c:extLst>
        </c:ser>
        <c:ser>
          <c:idx val="3"/>
          <c:order val="3"/>
          <c:tx>
            <c:strRef>
              <c:f>Graph!$E$1</c:f>
              <c:strCache>
                <c:ptCount val="1"/>
                <c:pt idx="0">
                  <c:v>Core Inflation projections - Sept 2022</c:v>
                </c:pt>
              </c:strCache>
            </c:strRef>
          </c:tx>
          <c:spPr>
            <a:ln w="19050" cap="rnd" cmpd="sng" algn="ctr">
              <a:solidFill>
                <a:schemeClr val="accent5">
                  <a:lumMod val="75000"/>
                </a:schemeClr>
              </a:solidFill>
              <a:prstDash val="dash"/>
              <a:round/>
            </a:ln>
            <a:effectLst/>
          </c:spPr>
          <c:marker>
            <c:symbol val="none"/>
          </c:marker>
          <c:dLbls>
            <c:dLbl>
              <c:idx val="0"/>
              <c:layout>
                <c:manualLayout>
                  <c:x val="-7.4719622599703786E-2"/>
                  <c:y val="2.111952141410961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A136-4126-A59A-2B43F191F594}"/>
                </c:ext>
              </c:extLst>
            </c:dLbl>
            <c:spPr>
              <a:noFill/>
              <a:ln>
                <a:solidFill>
                  <a:schemeClr val="accent5"/>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Graph!$A$2:$A$8</c:f>
              <c:numCache>
                <c:formatCode>0</c:formatCode>
                <c:ptCount val="7"/>
                <c:pt idx="0">
                  <c:v>2022</c:v>
                </c:pt>
                <c:pt idx="1">
                  <c:v>2023</c:v>
                </c:pt>
                <c:pt idx="2">
                  <c:v>2024</c:v>
                </c:pt>
                <c:pt idx="3">
                  <c:v>2025</c:v>
                </c:pt>
                <c:pt idx="4">
                  <c:v>2026</c:v>
                </c:pt>
                <c:pt idx="5">
                  <c:v>2027</c:v>
                </c:pt>
                <c:pt idx="6">
                  <c:v>2028</c:v>
                </c:pt>
              </c:numCache>
            </c:numRef>
          </c:cat>
          <c:val>
            <c:numRef>
              <c:f>Graph!$E$2:$E$8</c:f>
              <c:numCache>
                <c:formatCode>0.00</c:formatCode>
                <c:ptCount val="7"/>
                <c:pt idx="0">
                  <c:v>4.5</c:v>
                </c:pt>
                <c:pt idx="1">
                  <c:v>2.7</c:v>
                </c:pt>
                <c:pt idx="2">
                  <c:v>2.2999999999999998</c:v>
                </c:pt>
                <c:pt idx="3">
                  <c:v>2.1</c:v>
                </c:pt>
              </c:numCache>
            </c:numRef>
          </c:val>
          <c:smooth val="0"/>
          <c:extLst>
            <c:ext xmlns:c16="http://schemas.microsoft.com/office/drawing/2014/chart" uri="{C3380CC4-5D6E-409C-BE32-E72D297353CC}">
              <c16:uniqueId val="{0000000A-A136-4126-A59A-2B43F191F594}"/>
            </c:ext>
          </c:extLst>
        </c:ser>
        <c:dLbls>
          <c:showLegendKey val="0"/>
          <c:showVal val="0"/>
          <c:showCatName val="0"/>
          <c:showSerName val="0"/>
          <c:showPercent val="0"/>
          <c:showBubbleSize val="0"/>
        </c:dLbls>
        <c:smooth val="0"/>
        <c:axId val="210375600"/>
        <c:axId val="210376384"/>
        <c:extLst>
          <c:ext xmlns:c15="http://schemas.microsoft.com/office/drawing/2012/chart" uri="{02D57815-91ED-43cb-92C2-25804820EDAC}">
            <c15:filteredLineSeries>
              <c15:ser>
                <c:idx val="4"/>
                <c:order val="4"/>
                <c:tx>
                  <c:strRef>
                    <c:extLst>
                      <c:ext uri="{02D57815-91ED-43cb-92C2-25804820EDAC}">
                        <c15:formulaRef>
                          <c15:sqref>Graph!#REF!</c15:sqref>
                        </c15:formulaRef>
                      </c:ext>
                    </c:extLst>
                    <c:strCache>
                      <c:ptCount val="1"/>
                      <c:pt idx="0">
                        <c:v>#REF!</c:v>
                      </c:pt>
                    </c:strCache>
                  </c:strRef>
                </c:tx>
                <c:spPr>
                  <a:ln w="19050" cap="rnd" cmpd="sng" algn="ctr">
                    <a:solidFill>
                      <a:srgbClr val="C00000"/>
                    </a:solidFill>
                    <a:prstDash val="solid"/>
                    <a:round/>
                  </a:ln>
                  <a:effectLst/>
                </c:spPr>
                <c:marker>
                  <c:symbol val="none"/>
                </c:marker>
                <c:cat>
                  <c:numRef>
                    <c:extLst>
                      <c:ext uri="{02D57815-91ED-43cb-92C2-25804820EDAC}">
                        <c15:formulaRef>
                          <c15:sqref>Graph!$A$2:$A$8</c15:sqref>
                        </c15:formulaRef>
                      </c:ext>
                    </c:extLst>
                    <c:numCache>
                      <c:formatCode>0</c:formatCode>
                      <c:ptCount val="7"/>
                      <c:pt idx="0">
                        <c:v>2022</c:v>
                      </c:pt>
                      <c:pt idx="1">
                        <c:v>2023</c:v>
                      </c:pt>
                      <c:pt idx="2">
                        <c:v>2024</c:v>
                      </c:pt>
                      <c:pt idx="3">
                        <c:v>2025</c:v>
                      </c:pt>
                      <c:pt idx="4">
                        <c:v>2026</c:v>
                      </c:pt>
                      <c:pt idx="5">
                        <c:v>2027</c:v>
                      </c:pt>
                      <c:pt idx="6">
                        <c:v>2028</c:v>
                      </c:pt>
                    </c:numCache>
                  </c:numRef>
                </c:cat>
                <c:val>
                  <c:numRef>
                    <c:extLst>
                      <c:ext uri="{02D57815-91ED-43cb-92C2-25804820EDAC}">
                        <c15:formulaRef>
                          <c15:sqref>Graph!#REF!</c15:sqref>
                        </c15:formulaRef>
                      </c:ext>
                    </c:extLst>
                    <c:numCache>
                      <c:formatCode>General</c:formatCode>
                      <c:ptCount val="1"/>
                      <c:pt idx="0">
                        <c:v>1</c:v>
                      </c:pt>
                    </c:numCache>
                  </c:numRef>
                </c:val>
                <c:smooth val="0"/>
                <c:extLst>
                  <c:ext xmlns:c16="http://schemas.microsoft.com/office/drawing/2014/chart" uri="{C3380CC4-5D6E-409C-BE32-E72D297353CC}">
                    <c16:uniqueId val="{0000000C-A136-4126-A59A-2B43F191F594}"/>
                  </c:ext>
                </c:extLst>
              </c15:ser>
            </c15:filteredLineSeries>
          </c:ext>
        </c:extLst>
      </c:lineChart>
      <c:catAx>
        <c:axId val="210375600"/>
        <c:scaling>
          <c:orientation val="minMax"/>
        </c:scaling>
        <c:delete val="0"/>
        <c:axPos val="b"/>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6384"/>
        <c:crosses val="autoZero"/>
        <c:auto val="1"/>
        <c:lblAlgn val="ctr"/>
        <c:lblOffset val="100"/>
        <c:noMultiLvlLbl val="0"/>
      </c:catAx>
      <c:valAx>
        <c:axId val="210376384"/>
        <c:scaling>
          <c:orientation val="minMax"/>
          <c:max val="6"/>
          <c:min val="1.8"/>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5600"/>
        <c:crosses val="autoZero"/>
        <c:crossBetween val="between"/>
        <c:majorUnit val="1"/>
      </c:valAx>
      <c:spPr>
        <a:noFill/>
        <a:ln>
          <a:noFill/>
        </a:ln>
        <a:effectLst/>
      </c:spPr>
    </c:plotArea>
    <c:legend>
      <c:legendPos val="t"/>
      <c:layout>
        <c:manualLayout>
          <c:xMode val="edge"/>
          <c:yMode val="edge"/>
          <c:x val="0"/>
          <c:y val="0.82437287481429888"/>
          <c:w val="1"/>
          <c:h val="0.17352453098812873"/>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Sheet1!$A$2:$A$6</c:f>
              <c:strCache>
                <c:ptCount val="5"/>
                <c:pt idx="0">
                  <c:v>2022</c:v>
                </c:pt>
                <c:pt idx="1">
                  <c:v>2023</c:v>
                </c:pt>
                <c:pt idx="2">
                  <c:v>2024</c:v>
                </c:pt>
                <c:pt idx="3">
                  <c:v>2025</c:v>
                </c:pt>
                <c:pt idx="4">
                  <c:v>Longer run</c:v>
                </c:pt>
              </c:strCache>
            </c:strRef>
          </c:cat>
          <c:val>
            <c:numRef>
              <c:f>Sheet1!$B$2:$B$6</c:f>
              <c:numCache>
                <c:formatCode>General</c:formatCode>
                <c:ptCount val="5"/>
              </c:numCache>
            </c:numRef>
          </c:val>
          <c:smooth val="0"/>
          <c:extLst>
            <c:ext xmlns:c16="http://schemas.microsoft.com/office/drawing/2014/chart" uri="{C3380CC4-5D6E-409C-BE32-E72D297353CC}">
              <c16:uniqueId val="{00000000-BA38-4798-BBD5-47376E3C86D4}"/>
            </c:ext>
          </c:extLst>
        </c:ser>
        <c:dLbls>
          <c:showLegendKey val="0"/>
          <c:showVal val="0"/>
          <c:showCatName val="0"/>
          <c:showSerName val="0"/>
          <c:showPercent val="0"/>
          <c:showBubbleSize val="0"/>
        </c:dLbls>
        <c:smooth val="0"/>
        <c:axId val="732918432"/>
        <c:axId val="732918760"/>
      </c:lineChart>
      <c:catAx>
        <c:axId val="7329184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760"/>
        <c:crosses val="autoZero"/>
        <c:auto val="1"/>
        <c:lblAlgn val="ctr"/>
        <c:lblOffset val="100"/>
        <c:noMultiLvlLbl val="0"/>
      </c:catAx>
      <c:valAx>
        <c:axId val="732918760"/>
        <c:scaling>
          <c:orientation val="minMax"/>
          <c:max val="6"/>
        </c:scaling>
        <c:delete val="0"/>
        <c:axPos val="l"/>
        <c:majorGridlines>
          <c:spPr>
            <a:ln w="9525" cap="flat" cmpd="sng" algn="ctr">
              <a:solidFill>
                <a:schemeClr val="tx1">
                  <a:lumMod val="15000"/>
                  <a:lumOff val="85000"/>
                </a:schemeClr>
              </a:solidFill>
              <a:prstDash val="dash"/>
              <a:round/>
            </a:ln>
            <a:effectLst/>
          </c:spPr>
        </c:majorGridlines>
        <c:numFmt formatCode="#,##0.0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432"/>
        <c:crosses val="autoZero"/>
        <c:crossBetween val="between"/>
        <c:majorUnit val="0.2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Ubuntu Condensed" panose="020B0506030602030204" pitchFamily="34" charset="0"/>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438319476799455E-2"/>
          <c:y val="3.6736007661204509E-2"/>
          <c:w val="0.92282119422572173"/>
          <c:h val="0.70777692331674047"/>
        </c:manualLayout>
      </c:layout>
      <c:scatterChart>
        <c:scatterStyle val="smoothMarker"/>
        <c:varyColors val="0"/>
        <c:ser>
          <c:idx val="0"/>
          <c:order val="0"/>
          <c:tx>
            <c:strRef>
              <c:f>Line!$B$1</c:f>
              <c:strCache>
                <c:ptCount val="1"/>
                <c:pt idx="0">
                  <c:v>Forward Rate on 10-Year US 30/12/2022</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xVal>
            <c:numRef>
              <c:f>Line!$A$2:$A$11</c:f>
              <c:numCache>
                <c:formatCode>0</c:formatCode>
                <c:ptCount val="10"/>
                <c:pt idx="0">
                  <c:v>2023</c:v>
                </c:pt>
                <c:pt idx="1">
                  <c:v>2024</c:v>
                </c:pt>
                <c:pt idx="2">
                  <c:v>2025</c:v>
                </c:pt>
                <c:pt idx="3">
                  <c:v>2026</c:v>
                </c:pt>
                <c:pt idx="4">
                  <c:v>2027</c:v>
                </c:pt>
                <c:pt idx="5">
                  <c:v>2029</c:v>
                </c:pt>
                <c:pt idx="6">
                  <c:v>2032</c:v>
                </c:pt>
                <c:pt idx="7">
                  <c:v>2037</c:v>
                </c:pt>
                <c:pt idx="8">
                  <c:v>2042</c:v>
                </c:pt>
                <c:pt idx="9">
                  <c:v>2052</c:v>
                </c:pt>
              </c:numCache>
            </c:numRef>
          </c:xVal>
          <c:yVal>
            <c:numRef>
              <c:f>Line!$B$2:$B$10</c:f>
              <c:numCache>
                <c:formatCode>0.00</c:formatCode>
                <c:ptCount val="9"/>
                <c:pt idx="0">
                  <c:v>3.6141000000000001</c:v>
                </c:pt>
                <c:pt idx="1">
                  <c:v>3.814285282885832</c:v>
                </c:pt>
                <c:pt idx="2">
                  <c:v>3.8608406741266643</c:v>
                </c:pt>
                <c:pt idx="3">
                  <c:v>3.9331506336132804</c:v>
                </c:pt>
                <c:pt idx="4">
                  <c:v>4.0177022539445995</c:v>
                </c:pt>
                <c:pt idx="5">
                  <c:v>4.1865215822350477</c:v>
                </c:pt>
                <c:pt idx="6">
                  <c:v>4.3553638158173591</c:v>
                </c:pt>
                <c:pt idx="7">
                  <c:v>4.29243763470748</c:v>
                </c:pt>
                <c:pt idx="8">
                  <c:v>3.8660951202521776</c:v>
                </c:pt>
              </c:numCache>
            </c:numRef>
          </c:yVal>
          <c:smooth val="1"/>
          <c:extLst>
            <c:ext xmlns:c16="http://schemas.microsoft.com/office/drawing/2014/chart" uri="{C3380CC4-5D6E-409C-BE32-E72D297353CC}">
              <c16:uniqueId val="{00000002-4B18-4F95-891C-C9DCE5E5CA8E}"/>
            </c:ext>
          </c:extLst>
        </c:ser>
        <c:ser>
          <c:idx val="1"/>
          <c:order val="1"/>
          <c:tx>
            <c:strRef>
              <c:f>Line!$C$1</c:f>
              <c:strCache>
                <c:ptCount val="1"/>
                <c:pt idx="0">
                  <c:v>Forward Rate on 10-Year US 01/09/2021</c:v>
                </c:pt>
              </c:strCache>
            </c:strRef>
          </c:tx>
          <c:spPr>
            <a:ln w="19050" cap="rnd" cmpd="sng" algn="ctr">
              <a:solidFill>
                <a:schemeClr val="accent1"/>
              </a:solidFill>
              <a:prstDash val="solid"/>
              <a:round/>
            </a:ln>
            <a:effectLst/>
          </c:spPr>
          <c:marker>
            <c:symbol val="x"/>
            <c:size val="5"/>
            <c:spPr>
              <a:noFill/>
              <a:ln w="12700" cap="flat" cmpd="sng" algn="ctr">
                <a:solidFill>
                  <a:schemeClr val="accent1"/>
                </a:solidFill>
                <a:prstDash val="solid"/>
                <a:round/>
              </a:ln>
              <a:effectLst/>
            </c:spPr>
          </c:marker>
          <c:dLbls>
            <c:numFmt formatCode="#,##0.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xVal>
            <c:numRef>
              <c:f>Line!$A$2:$A$11</c:f>
              <c:numCache>
                <c:formatCode>0</c:formatCode>
                <c:ptCount val="10"/>
                <c:pt idx="0">
                  <c:v>2023</c:v>
                </c:pt>
                <c:pt idx="1">
                  <c:v>2024</c:v>
                </c:pt>
                <c:pt idx="2">
                  <c:v>2025</c:v>
                </c:pt>
                <c:pt idx="3">
                  <c:v>2026</c:v>
                </c:pt>
                <c:pt idx="4">
                  <c:v>2027</c:v>
                </c:pt>
                <c:pt idx="5">
                  <c:v>2029</c:v>
                </c:pt>
                <c:pt idx="6">
                  <c:v>2032</c:v>
                </c:pt>
                <c:pt idx="7">
                  <c:v>2037</c:v>
                </c:pt>
                <c:pt idx="8">
                  <c:v>2042</c:v>
                </c:pt>
                <c:pt idx="9">
                  <c:v>2052</c:v>
                </c:pt>
              </c:numCache>
            </c:numRef>
          </c:xVal>
          <c:yVal>
            <c:numRef>
              <c:f>Line!$C$2:$C$10</c:f>
              <c:numCache>
                <c:formatCode>0.00</c:formatCode>
                <c:ptCount val="9"/>
                <c:pt idx="0">
                  <c:v>1.5650847003138901</c:v>
                </c:pt>
                <c:pt idx="1">
                  <c:v>1.7496668053842868</c:v>
                </c:pt>
                <c:pt idx="2">
                  <c:v>1.8934468522168624</c:v>
                </c:pt>
                <c:pt idx="3">
                  <c:v>2.0025757025267321</c:v>
                </c:pt>
                <c:pt idx="4">
                  <c:v>2.0873451651024943</c:v>
                </c:pt>
                <c:pt idx="5">
                  <c:v>2.2127577319412284</c:v>
                </c:pt>
                <c:pt idx="6">
                  <c:v>2.3438950535784375</c:v>
                </c:pt>
                <c:pt idx="7">
                  <c:v>2.4808048520008397</c:v>
                </c:pt>
                <c:pt idx="8">
                  <c:v>2.5518113375994078</c:v>
                </c:pt>
              </c:numCache>
            </c:numRef>
          </c:yVal>
          <c:smooth val="1"/>
          <c:extLst>
            <c:ext xmlns:c16="http://schemas.microsoft.com/office/drawing/2014/chart" uri="{C3380CC4-5D6E-409C-BE32-E72D297353CC}">
              <c16:uniqueId val="{00000000-D1D5-3E4A-9585-C4A6E9016D6E}"/>
            </c:ext>
          </c:extLst>
        </c:ser>
        <c:dLbls>
          <c:showLegendKey val="0"/>
          <c:showVal val="0"/>
          <c:showCatName val="0"/>
          <c:showSerName val="0"/>
          <c:showPercent val="0"/>
          <c:showBubbleSize val="0"/>
        </c:dLbls>
        <c:axId val="222058272"/>
        <c:axId val="222057096"/>
        <c:extLst/>
      </c:scatterChart>
      <c:valAx>
        <c:axId val="222058272"/>
        <c:scaling>
          <c:orientation val="minMax"/>
          <c:max val="2042"/>
          <c:min val="2022"/>
        </c:scaling>
        <c:delete val="0"/>
        <c:axPos val="b"/>
        <c:title>
          <c:tx>
            <c:rich>
              <a:bodyPr rot="0" spcFirstLastPara="1" vertOverflow="ellipsis" vert="horz" wrap="square" anchor="ctr" anchorCtr="1"/>
              <a:lstStyle/>
              <a:p>
                <a:pPr>
                  <a:defRPr sz="8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Forward date (years)</a:t>
                </a:r>
              </a:p>
            </c:rich>
          </c:tx>
          <c:layout>
            <c:manualLayout>
              <c:xMode val="edge"/>
              <c:yMode val="edge"/>
              <c:x val="0.81160960563771889"/>
              <c:y val="0.82803769558786344"/>
            </c:manualLayout>
          </c:layout>
          <c:overlay val="0"/>
          <c:spPr>
            <a:noFill/>
            <a:ln>
              <a:noFill/>
            </a:ln>
            <a:effectLst/>
          </c:spPr>
          <c:txPr>
            <a:bodyPr rot="0" spcFirstLastPara="1" vertOverflow="ellipsis" vert="horz" wrap="square" anchor="ctr" anchorCtr="1"/>
            <a:lstStyle/>
            <a:p>
              <a:pPr>
                <a:defRPr sz="8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7096"/>
        <c:crosses val="autoZero"/>
        <c:crossBetween val="midCat"/>
        <c:majorUnit val="2"/>
      </c:valAx>
      <c:valAx>
        <c:axId val="222057096"/>
        <c:scaling>
          <c:orientation val="minMax"/>
          <c:max val="4.9000000000000004"/>
          <c:min val="1.4"/>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8272"/>
        <c:crosses val="autoZero"/>
        <c:crossBetween val="midCat"/>
      </c:valAx>
      <c:spPr>
        <a:noFill/>
        <a:ln>
          <a:noFill/>
        </a:ln>
        <a:effectLst/>
      </c:spPr>
    </c:plotArea>
    <c:legend>
      <c:legendPos val="t"/>
      <c:layout>
        <c:manualLayout>
          <c:xMode val="edge"/>
          <c:yMode val="edge"/>
          <c:x val="1.562113607553684E-2"/>
          <c:y val="0.86964487982845318"/>
          <c:w val="0.8092204958036292"/>
          <c:h val="8.1801798525015498E-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4373381365770057E-2"/>
          <c:y val="5.6395903554658455E-2"/>
          <c:w val="0.84619542404479386"/>
          <c:h val="0.79079282498953962"/>
        </c:manualLayout>
      </c:layout>
      <c:lineChart>
        <c:grouping val="standard"/>
        <c:varyColors val="0"/>
        <c:ser>
          <c:idx val="1"/>
          <c:order val="0"/>
          <c:tx>
            <c:strRef>
              <c:f>Graph!$B$1</c:f>
              <c:strCache>
                <c:ptCount val="1"/>
                <c:pt idx="0">
                  <c:v>US</c:v>
                </c:pt>
              </c:strCache>
            </c:strRef>
          </c:tx>
          <c:spPr>
            <a:ln w="19050">
              <a:solidFill>
                <a:schemeClr val="accent2">
                  <a:lumMod val="75000"/>
                </a:schemeClr>
              </a:solidFill>
            </a:ln>
          </c:spPr>
          <c:marker>
            <c:symbol val="none"/>
          </c:marker>
          <c:dLbls>
            <c:dLbl>
              <c:idx val="21"/>
              <c:layout>
                <c:manualLayout>
                  <c:x val="0"/>
                  <c:y val="-8.3333333333333332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B5C-4C0F-89D5-F980CA435E7C}"/>
                </c:ext>
              </c:extLst>
            </c:dLbl>
            <c:dLbl>
              <c:idx val="271"/>
              <c:layout>
                <c:manualLayout>
                  <c:x val="3.9224073521025582E-3"/>
                  <c:y val="2.011504811898512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F4B-B746-9604-160D69F89FAB}"/>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Graph!$A$2:$A$23</c:f>
              <c:numCache>
                <c:formatCode>m/d/yyyy</c:formatCode>
                <c:ptCount val="22"/>
                <c:pt idx="0">
                  <c:v>36891</c:v>
                </c:pt>
                <c:pt idx="1">
                  <c:v>37256</c:v>
                </c:pt>
                <c:pt idx="2">
                  <c:v>37621</c:v>
                </c:pt>
                <c:pt idx="3">
                  <c:v>37986</c:v>
                </c:pt>
                <c:pt idx="4">
                  <c:v>38352</c:v>
                </c:pt>
                <c:pt idx="5">
                  <c:v>38717</c:v>
                </c:pt>
                <c:pt idx="6">
                  <c:v>39082</c:v>
                </c:pt>
                <c:pt idx="7">
                  <c:v>39447</c:v>
                </c:pt>
                <c:pt idx="8">
                  <c:v>39813</c:v>
                </c:pt>
                <c:pt idx="9">
                  <c:v>40178</c:v>
                </c:pt>
                <c:pt idx="10">
                  <c:v>40543</c:v>
                </c:pt>
                <c:pt idx="11">
                  <c:v>40908</c:v>
                </c:pt>
                <c:pt idx="12">
                  <c:v>41274</c:v>
                </c:pt>
                <c:pt idx="13">
                  <c:v>41639</c:v>
                </c:pt>
                <c:pt idx="14">
                  <c:v>42004</c:v>
                </c:pt>
                <c:pt idx="15">
                  <c:v>42369</c:v>
                </c:pt>
                <c:pt idx="16">
                  <c:v>42735</c:v>
                </c:pt>
                <c:pt idx="17">
                  <c:v>43100</c:v>
                </c:pt>
                <c:pt idx="18">
                  <c:v>43465</c:v>
                </c:pt>
                <c:pt idx="19">
                  <c:v>43830</c:v>
                </c:pt>
                <c:pt idx="20">
                  <c:v>44196</c:v>
                </c:pt>
                <c:pt idx="21">
                  <c:v>44561</c:v>
                </c:pt>
              </c:numCache>
            </c:numRef>
          </c:cat>
          <c:val>
            <c:numRef>
              <c:f>Graph!$B$2:$B$500</c:f>
              <c:numCache>
                <c:formatCode>0.0</c:formatCode>
                <c:ptCount val="499"/>
                <c:pt idx="0">
                  <c:v>54.257899999999999</c:v>
                </c:pt>
                <c:pt idx="1">
                  <c:v>55.752160000000003</c:v>
                </c:pt>
                <c:pt idx="2">
                  <c:v>57.91028</c:v>
                </c:pt>
                <c:pt idx="3">
                  <c:v>59.444659999999999</c:v>
                </c:pt>
                <c:pt idx="4">
                  <c:v>60.637129999999999</c:v>
                </c:pt>
                <c:pt idx="5">
                  <c:v>61.320079999999997</c:v>
                </c:pt>
                <c:pt idx="6">
                  <c:v>61.826889999999999</c:v>
                </c:pt>
                <c:pt idx="7">
                  <c:v>62.719239999999999</c:v>
                </c:pt>
                <c:pt idx="8">
                  <c:v>73.245159999999998</c:v>
                </c:pt>
                <c:pt idx="9">
                  <c:v>84.029349999999994</c:v>
                </c:pt>
                <c:pt idx="10">
                  <c:v>91.611360000000005</c:v>
                </c:pt>
                <c:pt idx="11">
                  <c:v>96.090670000000003</c:v>
                </c:pt>
                <c:pt idx="12">
                  <c:v>100.07517</c:v>
                </c:pt>
                <c:pt idx="13">
                  <c:v>100.13427</c:v>
                </c:pt>
                <c:pt idx="14">
                  <c:v>101.61828</c:v>
                </c:pt>
                <c:pt idx="15">
                  <c:v>103.21895000000001</c:v>
                </c:pt>
                <c:pt idx="16">
                  <c:v>105.31835</c:v>
                </c:pt>
                <c:pt idx="17">
                  <c:v>103.00579999999999</c:v>
                </c:pt>
                <c:pt idx="18">
                  <c:v>105.54691</c:v>
                </c:pt>
                <c:pt idx="19">
                  <c:v>106.88663</c:v>
                </c:pt>
                <c:pt idx="20">
                  <c:v>127.84231</c:v>
                </c:pt>
                <c:pt idx="21">
                  <c:v>121.63566</c:v>
                </c:pt>
              </c:numCache>
            </c:numRef>
          </c:val>
          <c:smooth val="0"/>
          <c:extLst xmlns:c15="http://schemas.microsoft.com/office/drawing/2012/chart">
            <c:ext xmlns:c16="http://schemas.microsoft.com/office/drawing/2014/chart" uri="{C3380CC4-5D6E-409C-BE32-E72D297353CC}">
              <c16:uniqueId val="{0000000A-672B-F948-97B6-5927EAEACBB3}"/>
            </c:ext>
          </c:extLst>
        </c:ser>
        <c:ser>
          <c:idx val="2"/>
          <c:order val="1"/>
          <c:tx>
            <c:strRef>
              <c:f>Graph!$C$1</c:f>
              <c:strCache>
                <c:ptCount val="1"/>
                <c:pt idx="0">
                  <c:v>France</c:v>
                </c:pt>
              </c:strCache>
            </c:strRef>
          </c:tx>
          <c:spPr>
            <a:ln w="19050">
              <a:solidFill>
                <a:schemeClr val="accent5"/>
              </a:solidFill>
            </a:ln>
          </c:spPr>
          <c:marker>
            <c:symbol val="none"/>
          </c:marker>
          <c:dLbls>
            <c:dLbl>
              <c:idx val="20"/>
              <c:layout>
                <c:manualLayout>
                  <c:x val="4.1196306129426465E-2"/>
                  <c:y val="8.3333333333332829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B5C-4C0F-89D5-F980CA435E7C}"/>
                </c:ext>
              </c:extLst>
            </c:dLbl>
            <c:dLbl>
              <c:idx val="271"/>
              <c:layout>
                <c:manualLayout>
                  <c:x val="2.6149382347350385E-3"/>
                  <c:y val="-2.44254155730534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F4B-B746-9604-160D69F89FAB}"/>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Graph!$A$2:$A$23</c:f>
              <c:numCache>
                <c:formatCode>m/d/yyyy</c:formatCode>
                <c:ptCount val="22"/>
                <c:pt idx="0">
                  <c:v>36891</c:v>
                </c:pt>
                <c:pt idx="1">
                  <c:v>37256</c:v>
                </c:pt>
                <c:pt idx="2">
                  <c:v>37621</c:v>
                </c:pt>
                <c:pt idx="3">
                  <c:v>37986</c:v>
                </c:pt>
                <c:pt idx="4">
                  <c:v>38352</c:v>
                </c:pt>
                <c:pt idx="5">
                  <c:v>38717</c:v>
                </c:pt>
                <c:pt idx="6">
                  <c:v>39082</c:v>
                </c:pt>
                <c:pt idx="7">
                  <c:v>39447</c:v>
                </c:pt>
                <c:pt idx="8">
                  <c:v>39813</c:v>
                </c:pt>
                <c:pt idx="9">
                  <c:v>40178</c:v>
                </c:pt>
                <c:pt idx="10">
                  <c:v>40543</c:v>
                </c:pt>
                <c:pt idx="11">
                  <c:v>40908</c:v>
                </c:pt>
                <c:pt idx="12">
                  <c:v>41274</c:v>
                </c:pt>
                <c:pt idx="13">
                  <c:v>41639</c:v>
                </c:pt>
                <c:pt idx="14">
                  <c:v>42004</c:v>
                </c:pt>
                <c:pt idx="15">
                  <c:v>42369</c:v>
                </c:pt>
                <c:pt idx="16">
                  <c:v>42735</c:v>
                </c:pt>
                <c:pt idx="17">
                  <c:v>43100</c:v>
                </c:pt>
                <c:pt idx="18">
                  <c:v>43465</c:v>
                </c:pt>
                <c:pt idx="19">
                  <c:v>43830</c:v>
                </c:pt>
                <c:pt idx="20">
                  <c:v>44196</c:v>
                </c:pt>
                <c:pt idx="21">
                  <c:v>44561</c:v>
                </c:pt>
              </c:numCache>
            </c:numRef>
          </c:cat>
          <c:val>
            <c:numRef>
              <c:f>Graph!$C$2:$C$500</c:f>
              <c:numCache>
                <c:formatCode>0.0</c:formatCode>
                <c:ptCount val="499"/>
                <c:pt idx="0">
                  <c:v>58.9</c:v>
                </c:pt>
                <c:pt idx="1">
                  <c:v>58.3</c:v>
                </c:pt>
                <c:pt idx="2">
                  <c:v>60.3</c:v>
                </c:pt>
                <c:pt idx="3">
                  <c:v>64.400000000000006</c:v>
                </c:pt>
                <c:pt idx="4">
                  <c:v>65.900000000000006</c:v>
                </c:pt>
                <c:pt idx="5">
                  <c:v>67.400000000000006</c:v>
                </c:pt>
                <c:pt idx="6">
                  <c:v>64.599999999999994</c:v>
                </c:pt>
                <c:pt idx="7">
                  <c:v>64.5</c:v>
                </c:pt>
                <c:pt idx="8">
                  <c:v>68.8</c:v>
                </c:pt>
                <c:pt idx="9">
                  <c:v>83</c:v>
                </c:pt>
                <c:pt idx="10">
                  <c:v>85.3</c:v>
                </c:pt>
                <c:pt idx="11">
                  <c:v>87.8</c:v>
                </c:pt>
                <c:pt idx="12">
                  <c:v>90.6</c:v>
                </c:pt>
                <c:pt idx="13">
                  <c:v>93.4</c:v>
                </c:pt>
                <c:pt idx="14">
                  <c:v>94.9</c:v>
                </c:pt>
                <c:pt idx="15">
                  <c:v>95.6</c:v>
                </c:pt>
                <c:pt idx="16">
                  <c:v>98</c:v>
                </c:pt>
                <c:pt idx="17">
                  <c:v>98.1</c:v>
                </c:pt>
                <c:pt idx="18">
                  <c:v>97.8</c:v>
                </c:pt>
                <c:pt idx="19">
                  <c:v>97.4</c:v>
                </c:pt>
                <c:pt idx="20">
                  <c:v>114.6</c:v>
                </c:pt>
                <c:pt idx="21">
                  <c:v>112.9</c:v>
                </c:pt>
              </c:numCache>
            </c:numRef>
          </c:val>
          <c:smooth val="0"/>
          <c:extLst xmlns:c15="http://schemas.microsoft.com/office/drawing/2012/chart">
            <c:ext xmlns:c16="http://schemas.microsoft.com/office/drawing/2014/chart" uri="{C3380CC4-5D6E-409C-BE32-E72D297353CC}">
              <c16:uniqueId val="{0000000B-672B-F948-97B6-5927EAEACBB3}"/>
            </c:ext>
          </c:extLst>
        </c:ser>
        <c:ser>
          <c:idx val="0"/>
          <c:order val="2"/>
          <c:tx>
            <c:strRef>
              <c:f>Graph!$E$1</c:f>
              <c:strCache>
                <c:ptCount val="1"/>
                <c:pt idx="0">
                  <c:v>Germany</c:v>
                </c:pt>
              </c:strCache>
            </c:strRef>
          </c:tx>
          <c:spPr>
            <a:ln w="19050">
              <a:solidFill>
                <a:schemeClr val="accent4"/>
              </a:solidFill>
            </a:ln>
          </c:spPr>
          <c:marker>
            <c:symbol val="none"/>
          </c:marker>
          <c:dLbls>
            <c:dLbl>
              <c:idx val="21"/>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B5C-4C0F-89D5-F980CA435E7C}"/>
                </c:ext>
              </c:extLst>
            </c:dLbl>
            <c:dLbl>
              <c:idx val="271"/>
              <c:layout>
                <c:manualLayout>
                  <c:x val="2.6149346122214773E-3"/>
                  <c:y val="6.896555469212853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F4B-B746-9604-160D69F89FAB}"/>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Graph!$A$2:$A$23</c:f>
              <c:numCache>
                <c:formatCode>m/d/yyyy</c:formatCode>
                <c:ptCount val="22"/>
                <c:pt idx="0">
                  <c:v>36891</c:v>
                </c:pt>
                <c:pt idx="1">
                  <c:v>37256</c:v>
                </c:pt>
                <c:pt idx="2">
                  <c:v>37621</c:v>
                </c:pt>
                <c:pt idx="3">
                  <c:v>37986</c:v>
                </c:pt>
                <c:pt idx="4">
                  <c:v>38352</c:v>
                </c:pt>
                <c:pt idx="5">
                  <c:v>38717</c:v>
                </c:pt>
                <c:pt idx="6">
                  <c:v>39082</c:v>
                </c:pt>
                <c:pt idx="7">
                  <c:v>39447</c:v>
                </c:pt>
                <c:pt idx="8">
                  <c:v>39813</c:v>
                </c:pt>
                <c:pt idx="9">
                  <c:v>40178</c:v>
                </c:pt>
                <c:pt idx="10">
                  <c:v>40543</c:v>
                </c:pt>
                <c:pt idx="11">
                  <c:v>40908</c:v>
                </c:pt>
                <c:pt idx="12">
                  <c:v>41274</c:v>
                </c:pt>
                <c:pt idx="13">
                  <c:v>41639</c:v>
                </c:pt>
                <c:pt idx="14">
                  <c:v>42004</c:v>
                </c:pt>
                <c:pt idx="15">
                  <c:v>42369</c:v>
                </c:pt>
                <c:pt idx="16">
                  <c:v>42735</c:v>
                </c:pt>
                <c:pt idx="17">
                  <c:v>43100</c:v>
                </c:pt>
                <c:pt idx="18">
                  <c:v>43465</c:v>
                </c:pt>
                <c:pt idx="19">
                  <c:v>43830</c:v>
                </c:pt>
                <c:pt idx="20">
                  <c:v>44196</c:v>
                </c:pt>
                <c:pt idx="21">
                  <c:v>44561</c:v>
                </c:pt>
              </c:numCache>
            </c:numRef>
          </c:cat>
          <c:val>
            <c:numRef>
              <c:f>Graph!$E$2:$E$500</c:f>
              <c:numCache>
                <c:formatCode>0.0</c:formatCode>
                <c:ptCount val="499"/>
                <c:pt idx="0">
                  <c:v>59.3</c:v>
                </c:pt>
                <c:pt idx="1">
                  <c:v>58.2</c:v>
                </c:pt>
                <c:pt idx="2">
                  <c:v>59.9</c:v>
                </c:pt>
                <c:pt idx="3">
                  <c:v>63.5</c:v>
                </c:pt>
                <c:pt idx="4">
                  <c:v>65.2</c:v>
                </c:pt>
                <c:pt idx="5">
                  <c:v>67.5</c:v>
                </c:pt>
                <c:pt idx="6">
                  <c:v>66.900000000000006</c:v>
                </c:pt>
                <c:pt idx="7">
                  <c:v>64.2</c:v>
                </c:pt>
                <c:pt idx="8">
                  <c:v>65.7</c:v>
                </c:pt>
                <c:pt idx="9">
                  <c:v>73.2</c:v>
                </c:pt>
                <c:pt idx="10">
                  <c:v>82</c:v>
                </c:pt>
                <c:pt idx="11">
                  <c:v>79.400000000000006</c:v>
                </c:pt>
                <c:pt idx="12">
                  <c:v>80.7</c:v>
                </c:pt>
                <c:pt idx="13">
                  <c:v>78.3</c:v>
                </c:pt>
                <c:pt idx="14">
                  <c:v>75.3</c:v>
                </c:pt>
                <c:pt idx="15">
                  <c:v>71.900000000000006</c:v>
                </c:pt>
                <c:pt idx="16">
                  <c:v>69</c:v>
                </c:pt>
                <c:pt idx="17">
                  <c:v>64.599999999999994</c:v>
                </c:pt>
                <c:pt idx="18">
                  <c:v>61.2</c:v>
                </c:pt>
                <c:pt idx="19">
                  <c:v>58.9</c:v>
                </c:pt>
                <c:pt idx="20">
                  <c:v>68.7</c:v>
                </c:pt>
                <c:pt idx="21">
                  <c:v>69.3</c:v>
                </c:pt>
              </c:numCache>
            </c:numRef>
          </c:val>
          <c:smooth val="0"/>
          <c:extLst>
            <c:ext xmlns:c16="http://schemas.microsoft.com/office/drawing/2014/chart" uri="{C3380CC4-5D6E-409C-BE32-E72D297353CC}">
              <c16:uniqueId val="{00000000-9FCD-6040-BE03-C6CDBD0BABEF}"/>
            </c:ext>
          </c:extLst>
        </c:ser>
        <c:ser>
          <c:idx val="3"/>
          <c:order val="3"/>
          <c:tx>
            <c:strRef>
              <c:f>Graph!$D$1</c:f>
              <c:strCache>
                <c:ptCount val="1"/>
                <c:pt idx="0">
                  <c:v>UK</c:v>
                </c:pt>
              </c:strCache>
            </c:strRef>
          </c:tx>
          <c:spPr>
            <a:ln w="19050">
              <a:solidFill>
                <a:schemeClr val="accent1"/>
              </a:solidFill>
            </a:ln>
          </c:spPr>
          <c:marker>
            <c:symbol val="none"/>
          </c:marker>
          <c:dLbls>
            <c:dLbl>
              <c:idx val="21"/>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B5C-4C0F-89D5-F980CA435E7C}"/>
                </c:ext>
              </c:extLst>
            </c:dLbl>
            <c:dLbl>
              <c:idx val="271"/>
              <c:layout>
                <c:manualLayout>
                  <c:x val="2.6149346122214773E-3"/>
                  <c:y val="2.068966640763856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F4B-B746-9604-160D69F89FAB}"/>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Graph!$A$2:$A$23</c:f>
              <c:numCache>
                <c:formatCode>m/d/yyyy</c:formatCode>
                <c:ptCount val="22"/>
                <c:pt idx="0">
                  <c:v>36891</c:v>
                </c:pt>
                <c:pt idx="1">
                  <c:v>37256</c:v>
                </c:pt>
                <c:pt idx="2">
                  <c:v>37621</c:v>
                </c:pt>
                <c:pt idx="3">
                  <c:v>37986</c:v>
                </c:pt>
                <c:pt idx="4">
                  <c:v>38352</c:v>
                </c:pt>
                <c:pt idx="5">
                  <c:v>38717</c:v>
                </c:pt>
                <c:pt idx="6">
                  <c:v>39082</c:v>
                </c:pt>
                <c:pt idx="7">
                  <c:v>39447</c:v>
                </c:pt>
                <c:pt idx="8">
                  <c:v>39813</c:v>
                </c:pt>
                <c:pt idx="9">
                  <c:v>40178</c:v>
                </c:pt>
                <c:pt idx="10">
                  <c:v>40543</c:v>
                </c:pt>
                <c:pt idx="11">
                  <c:v>40908</c:v>
                </c:pt>
                <c:pt idx="12">
                  <c:v>41274</c:v>
                </c:pt>
                <c:pt idx="13">
                  <c:v>41639</c:v>
                </c:pt>
                <c:pt idx="14">
                  <c:v>42004</c:v>
                </c:pt>
                <c:pt idx="15">
                  <c:v>42369</c:v>
                </c:pt>
                <c:pt idx="16">
                  <c:v>42735</c:v>
                </c:pt>
                <c:pt idx="17">
                  <c:v>43100</c:v>
                </c:pt>
                <c:pt idx="18">
                  <c:v>43465</c:v>
                </c:pt>
                <c:pt idx="19">
                  <c:v>43830</c:v>
                </c:pt>
                <c:pt idx="20">
                  <c:v>44196</c:v>
                </c:pt>
                <c:pt idx="21">
                  <c:v>44561</c:v>
                </c:pt>
              </c:numCache>
            </c:numRef>
          </c:cat>
          <c:val>
            <c:numRef>
              <c:f>Graph!$D$2:$D$500</c:f>
              <c:numCache>
                <c:formatCode>0.0</c:formatCode>
                <c:ptCount val="499"/>
                <c:pt idx="0">
                  <c:v>37.672309591034043</c:v>
                </c:pt>
                <c:pt idx="1">
                  <c:v>34.982533311563635</c:v>
                </c:pt>
                <c:pt idx="2">
                  <c:v>35.432285787421897</c:v>
                </c:pt>
                <c:pt idx="3">
                  <c:v>36.724551967769465</c:v>
                </c:pt>
                <c:pt idx="4">
                  <c:v>39.7780749875323</c:v>
                </c:pt>
                <c:pt idx="5">
                  <c:v>40.974162697202068</c:v>
                </c:pt>
                <c:pt idx="6">
                  <c:v>42.035540932228074</c:v>
                </c:pt>
                <c:pt idx="7">
                  <c:v>43.14163871982776</c:v>
                </c:pt>
                <c:pt idx="8">
                  <c:v>50.791133585036278</c:v>
                </c:pt>
                <c:pt idx="9">
                  <c:v>64.786175753053385</c:v>
                </c:pt>
                <c:pt idx="10">
                  <c:v>75.680127711750515</c:v>
                </c:pt>
                <c:pt idx="11">
                  <c:v>81.345754835174148</c:v>
                </c:pt>
                <c:pt idx="12">
                  <c:v>84.50597434920131</c:v>
                </c:pt>
                <c:pt idx="13">
                  <c:v>85.271301736636346</c:v>
                </c:pt>
                <c:pt idx="14">
                  <c:v>87.079691243470265</c:v>
                </c:pt>
                <c:pt idx="15">
                  <c:v>87.658706568148432</c:v>
                </c:pt>
                <c:pt idx="16">
                  <c:v>87.481876365680549</c:v>
                </c:pt>
                <c:pt idx="17">
                  <c:v>86.618084918619019</c:v>
                </c:pt>
                <c:pt idx="18">
                  <c:v>86.141113650163859</c:v>
                </c:pt>
                <c:pt idx="19">
                  <c:v>85.488092110788855</c:v>
                </c:pt>
                <c:pt idx="20">
                  <c:v>105.59918164348213</c:v>
                </c:pt>
                <c:pt idx="21">
                  <c:v>105.62573708171644</c:v>
                </c:pt>
              </c:numCache>
            </c:numRef>
          </c:val>
          <c:smooth val="0"/>
          <c:extLst xmlns:c15="http://schemas.microsoft.com/office/drawing/2012/chart">
            <c:ext xmlns:c16="http://schemas.microsoft.com/office/drawing/2014/chart" uri="{C3380CC4-5D6E-409C-BE32-E72D297353CC}">
              <c16:uniqueId val="{0000000C-672B-F948-97B6-5927EAEACBB3}"/>
            </c:ext>
          </c:extLst>
        </c:ser>
        <c:ser>
          <c:idx val="4"/>
          <c:order val="4"/>
          <c:tx>
            <c:strRef>
              <c:f>Graph!$F$1</c:f>
              <c:strCache>
                <c:ptCount val="1"/>
                <c:pt idx="0">
                  <c:v>Italy</c:v>
                </c:pt>
              </c:strCache>
            </c:strRef>
          </c:tx>
          <c:spPr>
            <a:ln w="19050">
              <a:solidFill>
                <a:schemeClr val="accent6"/>
              </a:solidFill>
            </a:ln>
          </c:spPr>
          <c:marker>
            <c:symbol val="none"/>
          </c:marker>
          <c:dLbls>
            <c:dLbl>
              <c:idx val="21"/>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28A-479C-B82B-E55C16AA0C30}"/>
                </c:ext>
              </c:extLst>
            </c:dLbl>
            <c:spPr>
              <a:noFill/>
              <a:ln>
                <a:solidFill>
                  <a:schemeClr val="accent6"/>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Graph!$A$2:$A$23</c:f>
              <c:numCache>
                <c:formatCode>m/d/yyyy</c:formatCode>
                <c:ptCount val="22"/>
                <c:pt idx="0">
                  <c:v>36891</c:v>
                </c:pt>
                <c:pt idx="1">
                  <c:v>37256</c:v>
                </c:pt>
                <c:pt idx="2">
                  <c:v>37621</c:v>
                </c:pt>
                <c:pt idx="3">
                  <c:v>37986</c:v>
                </c:pt>
                <c:pt idx="4">
                  <c:v>38352</c:v>
                </c:pt>
                <c:pt idx="5">
                  <c:v>38717</c:v>
                </c:pt>
                <c:pt idx="6">
                  <c:v>39082</c:v>
                </c:pt>
                <c:pt idx="7">
                  <c:v>39447</c:v>
                </c:pt>
                <c:pt idx="8">
                  <c:v>39813</c:v>
                </c:pt>
                <c:pt idx="9">
                  <c:v>40178</c:v>
                </c:pt>
                <c:pt idx="10">
                  <c:v>40543</c:v>
                </c:pt>
                <c:pt idx="11">
                  <c:v>40908</c:v>
                </c:pt>
                <c:pt idx="12">
                  <c:v>41274</c:v>
                </c:pt>
                <c:pt idx="13">
                  <c:v>41639</c:v>
                </c:pt>
                <c:pt idx="14">
                  <c:v>42004</c:v>
                </c:pt>
                <c:pt idx="15">
                  <c:v>42369</c:v>
                </c:pt>
                <c:pt idx="16">
                  <c:v>42735</c:v>
                </c:pt>
                <c:pt idx="17">
                  <c:v>43100</c:v>
                </c:pt>
                <c:pt idx="18">
                  <c:v>43465</c:v>
                </c:pt>
                <c:pt idx="19">
                  <c:v>43830</c:v>
                </c:pt>
                <c:pt idx="20">
                  <c:v>44196</c:v>
                </c:pt>
                <c:pt idx="21">
                  <c:v>44561</c:v>
                </c:pt>
              </c:numCache>
            </c:numRef>
          </c:cat>
          <c:val>
            <c:numRef>
              <c:f>Graph!$F$2:$F$23</c:f>
              <c:numCache>
                <c:formatCode>0.0</c:formatCode>
                <c:ptCount val="22"/>
                <c:pt idx="0">
                  <c:v>109</c:v>
                </c:pt>
                <c:pt idx="1">
                  <c:v>108.9</c:v>
                </c:pt>
                <c:pt idx="2">
                  <c:v>106.4</c:v>
                </c:pt>
                <c:pt idx="3">
                  <c:v>105.5</c:v>
                </c:pt>
                <c:pt idx="4">
                  <c:v>105.1</c:v>
                </c:pt>
                <c:pt idx="5">
                  <c:v>106.6</c:v>
                </c:pt>
                <c:pt idx="6">
                  <c:v>106.7</c:v>
                </c:pt>
                <c:pt idx="7">
                  <c:v>103.9</c:v>
                </c:pt>
                <c:pt idx="8">
                  <c:v>106.2</c:v>
                </c:pt>
                <c:pt idx="9">
                  <c:v>116.6</c:v>
                </c:pt>
                <c:pt idx="10">
                  <c:v>119.2</c:v>
                </c:pt>
                <c:pt idx="11">
                  <c:v>119.7</c:v>
                </c:pt>
                <c:pt idx="12">
                  <c:v>126.5</c:v>
                </c:pt>
                <c:pt idx="13">
                  <c:v>132.5</c:v>
                </c:pt>
                <c:pt idx="14">
                  <c:v>135.4</c:v>
                </c:pt>
                <c:pt idx="15">
                  <c:v>135.30000000000001</c:v>
                </c:pt>
                <c:pt idx="16">
                  <c:v>134.80000000000001</c:v>
                </c:pt>
                <c:pt idx="17">
                  <c:v>134.19999999999999</c:v>
                </c:pt>
                <c:pt idx="18">
                  <c:v>134.4</c:v>
                </c:pt>
                <c:pt idx="19">
                  <c:v>134.1</c:v>
                </c:pt>
                <c:pt idx="20">
                  <c:v>155.30000000000001</c:v>
                </c:pt>
                <c:pt idx="21">
                  <c:v>150.80000000000001</c:v>
                </c:pt>
              </c:numCache>
            </c:numRef>
          </c:val>
          <c:smooth val="0"/>
          <c:extLst>
            <c:ext xmlns:c16="http://schemas.microsoft.com/office/drawing/2014/chart" uri="{C3380CC4-5D6E-409C-BE32-E72D297353CC}">
              <c16:uniqueId val="{00000000-C28A-479C-B82B-E55C16AA0C30}"/>
            </c:ext>
          </c:extLst>
        </c:ser>
        <c:dLbls>
          <c:showLegendKey val="0"/>
          <c:showVal val="0"/>
          <c:showCatName val="0"/>
          <c:showSerName val="0"/>
          <c:showPercent val="0"/>
          <c:showBubbleSize val="0"/>
        </c:dLbls>
        <c:smooth val="0"/>
        <c:axId val="153501576"/>
        <c:axId val="153500008"/>
        <c:extLst/>
      </c:lineChart>
      <c:dateAx>
        <c:axId val="153501576"/>
        <c:scaling>
          <c:orientation val="minMax"/>
          <c:min val="36892"/>
        </c:scaling>
        <c:delete val="0"/>
        <c:axPos val="b"/>
        <c:numFmt formatCode="yyyy" sourceLinked="0"/>
        <c:majorTickMark val="out"/>
        <c:minorTickMark val="none"/>
        <c:tickLblPos val="low"/>
        <c:spPr>
          <a:ln w="12700">
            <a:solidFill>
              <a:schemeClr val="bg1">
                <a:lumMod val="50000"/>
              </a:schemeClr>
            </a:solidFill>
          </a:ln>
        </c:spPr>
        <c:crossAx val="153500008"/>
        <c:crossesAt val="0"/>
        <c:auto val="1"/>
        <c:lblOffset val="100"/>
        <c:baseTimeUnit val="days"/>
        <c:majorUnit val="2"/>
        <c:majorTimeUnit val="years"/>
      </c:dateAx>
      <c:valAx>
        <c:axId val="153500008"/>
        <c:scaling>
          <c:orientation val="minMax"/>
          <c:min val="3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153501576"/>
        <c:crosses val="autoZero"/>
        <c:crossBetween val="between"/>
        <c:majorUnit val="20"/>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5065252260134145E-2"/>
          <c:y val="4.1264111448512941E-2"/>
          <c:w val="0.90999770667483226"/>
          <c:h val="0.75387668687962162"/>
        </c:manualLayout>
      </c:layout>
      <c:scatterChart>
        <c:scatterStyle val="smoothMarker"/>
        <c:varyColors val="0"/>
        <c:ser>
          <c:idx val="2"/>
          <c:order val="0"/>
          <c:tx>
            <c:strRef>
              <c:f>Graph!$B$1</c:f>
              <c:strCache>
                <c:ptCount val="1"/>
                <c:pt idx="0">
                  <c:v>US - 30/12/2022</c:v>
                </c:pt>
              </c:strCache>
            </c:strRef>
          </c:tx>
          <c:spPr>
            <a:ln w="19050" cap="rnd" cmpd="sng" algn="ctr">
              <a:solidFill>
                <a:schemeClr val="accent5"/>
              </a:solidFill>
              <a:prstDash val="solid"/>
              <a:round/>
            </a:ln>
            <a:effectLst/>
          </c:spPr>
          <c:marker>
            <c:spPr>
              <a:solidFill>
                <a:schemeClr val="accent5"/>
              </a:solidFill>
              <a:ln w="12700" cap="flat" cmpd="sng" algn="ctr">
                <a:noFill/>
                <a:prstDash val="solid"/>
                <a:round/>
              </a:ln>
              <a:effectLst/>
            </c:spPr>
          </c:marker>
          <c:dLbls>
            <c:dLbl>
              <c:idx val="1"/>
              <c:layout>
                <c:manualLayout>
                  <c:x val="-7.9344936244910694E-2"/>
                  <c:y val="7.640271423054038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B43-4381-98A9-E8D88885199D}"/>
                </c:ext>
              </c:extLst>
            </c:dLbl>
            <c:dLbl>
              <c:idx val="3"/>
              <c:delete val="1"/>
              <c:extLst>
                <c:ext xmlns:c15="http://schemas.microsoft.com/office/drawing/2012/chart" uri="{CE6537A1-D6FC-4f65-9D91-7224C49458BB}"/>
                <c:ext xmlns:c16="http://schemas.microsoft.com/office/drawing/2014/chart" uri="{C3380CC4-5D6E-409C-BE32-E72D297353CC}">
                  <c16:uniqueId val="{00000000-B6F7-DE4B-9B24-5B332A3A4782}"/>
                </c:ext>
              </c:extLst>
            </c:dLbl>
            <c:dLbl>
              <c:idx val="4"/>
              <c:delete val="1"/>
              <c:extLst>
                <c:ext xmlns:c15="http://schemas.microsoft.com/office/drawing/2012/chart" uri="{CE6537A1-D6FC-4f65-9D91-7224C49458BB}"/>
                <c:ext xmlns:c16="http://schemas.microsoft.com/office/drawing/2014/chart" uri="{C3380CC4-5D6E-409C-BE32-E72D297353CC}">
                  <c16:uniqueId val="{00000000-943F-4A6C-A7CA-9418507FABF6}"/>
                </c:ext>
              </c:extLst>
            </c:dLbl>
            <c:dLbl>
              <c:idx val="6"/>
              <c:delete val="1"/>
              <c:extLst>
                <c:ext xmlns:c15="http://schemas.microsoft.com/office/drawing/2012/chart" uri="{CE6537A1-D6FC-4f65-9D91-7224C49458BB}"/>
                <c:ext xmlns:c16="http://schemas.microsoft.com/office/drawing/2014/chart" uri="{C3380CC4-5D6E-409C-BE32-E72D297353CC}">
                  <c16:uniqueId val="{00000002-B6F7-DE4B-9B24-5B332A3A4782}"/>
                </c:ext>
              </c:extLst>
            </c:dLbl>
            <c:dLbl>
              <c:idx val="8"/>
              <c:delete val="1"/>
              <c:extLst>
                <c:ext xmlns:c15="http://schemas.microsoft.com/office/drawing/2012/chart" uri="{CE6537A1-D6FC-4f65-9D91-7224C49458BB}"/>
                <c:ext xmlns:c16="http://schemas.microsoft.com/office/drawing/2014/chart" uri="{C3380CC4-5D6E-409C-BE32-E72D297353CC}">
                  <c16:uniqueId val="{00000003-B6F7-DE4B-9B24-5B332A3A4782}"/>
                </c:ext>
              </c:extLst>
            </c:dLbl>
            <c:dLbl>
              <c:idx val="10"/>
              <c:delete val="1"/>
              <c:extLst>
                <c:ext xmlns:c15="http://schemas.microsoft.com/office/drawing/2012/chart" uri="{CE6537A1-D6FC-4f65-9D91-7224C49458BB}"/>
                <c:ext xmlns:c16="http://schemas.microsoft.com/office/drawing/2014/chart" uri="{C3380CC4-5D6E-409C-BE32-E72D297353CC}">
                  <c16:uniqueId val="{00000004-B6F7-DE4B-9B24-5B332A3A4782}"/>
                </c:ext>
              </c:extLst>
            </c:dLbl>
            <c:dLbl>
              <c:idx val="12"/>
              <c:delete val="1"/>
              <c:extLst>
                <c:ext xmlns:c15="http://schemas.microsoft.com/office/drawing/2012/chart" uri="{CE6537A1-D6FC-4f65-9D91-7224C49458BB}"/>
                <c:ext xmlns:c16="http://schemas.microsoft.com/office/drawing/2014/chart" uri="{C3380CC4-5D6E-409C-BE32-E72D297353CC}">
                  <c16:uniqueId val="{00000005-B6F7-DE4B-9B24-5B332A3A4782}"/>
                </c:ext>
              </c:extLst>
            </c:dLbl>
            <c:dLbl>
              <c:idx val="13"/>
              <c:delete val="1"/>
              <c:extLst>
                <c:ext xmlns:c15="http://schemas.microsoft.com/office/drawing/2012/chart" uri="{CE6537A1-D6FC-4f65-9D91-7224C49458BB}"/>
                <c:ext xmlns:c16="http://schemas.microsoft.com/office/drawing/2014/chart" uri="{C3380CC4-5D6E-409C-BE32-E72D297353CC}">
                  <c16:uniqueId val="{00000006-B6F7-DE4B-9B24-5B332A3A4782}"/>
                </c:ext>
              </c:extLst>
            </c:dLbl>
            <c:dLbl>
              <c:idx val="15"/>
              <c:delete val="1"/>
              <c:extLst>
                <c:ext xmlns:c15="http://schemas.microsoft.com/office/drawing/2012/chart" uri="{CE6537A1-D6FC-4f65-9D91-7224C49458BB}"/>
                <c:ext xmlns:c16="http://schemas.microsoft.com/office/drawing/2014/chart" uri="{C3380CC4-5D6E-409C-BE32-E72D297353CC}">
                  <c16:uniqueId val="{00000007-B6F7-DE4B-9B24-5B332A3A4782}"/>
                </c:ext>
              </c:extLst>
            </c:dLbl>
            <c:dLbl>
              <c:idx val="17"/>
              <c:delete val="1"/>
              <c:extLst>
                <c:ext xmlns:c15="http://schemas.microsoft.com/office/drawing/2012/chart" uri="{CE6537A1-D6FC-4f65-9D91-7224C49458BB}"/>
                <c:ext xmlns:c16="http://schemas.microsoft.com/office/drawing/2014/chart" uri="{C3380CC4-5D6E-409C-BE32-E72D297353CC}">
                  <c16:uniqueId val="{00000008-B6F7-DE4B-9B24-5B332A3A4782}"/>
                </c:ext>
              </c:extLst>
            </c:dLbl>
            <c:dLbl>
              <c:idx val="18"/>
              <c:delete val="1"/>
              <c:extLst>
                <c:ext xmlns:c15="http://schemas.microsoft.com/office/drawing/2012/chart" uri="{CE6537A1-D6FC-4f65-9D91-7224C49458BB}"/>
                <c:ext xmlns:c16="http://schemas.microsoft.com/office/drawing/2014/chart" uri="{C3380CC4-5D6E-409C-BE32-E72D297353CC}">
                  <c16:uniqueId val="{00000009-B6F7-DE4B-9B24-5B332A3A4782}"/>
                </c:ext>
              </c:extLst>
            </c:dLbl>
            <c:spPr>
              <a:noFill/>
              <a:ln>
                <a:solidFill>
                  <a:schemeClr val="accent5"/>
                </a:solid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xVal>
            <c:numRef>
              <c:f>Graph!$A$2:$A$21</c:f>
              <c:numCache>
                <c:formatCode>0</c:formatCode>
                <c:ptCount val="20"/>
                <c:pt idx="0">
                  <c:v>2023</c:v>
                </c:pt>
                <c:pt idx="1">
                  <c:v>2024</c:v>
                </c:pt>
                <c:pt idx="2">
                  <c:v>2025</c:v>
                </c:pt>
                <c:pt idx="3">
                  <c:v>2026</c:v>
                </c:pt>
                <c:pt idx="4">
                  <c:v>2027</c:v>
                </c:pt>
                <c:pt idx="5">
                  <c:v>2028</c:v>
                </c:pt>
                <c:pt idx="6">
                  <c:v>2029</c:v>
                </c:pt>
                <c:pt idx="7">
                  <c:v>2030</c:v>
                </c:pt>
                <c:pt idx="8">
                  <c:v>2031</c:v>
                </c:pt>
                <c:pt idx="9">
                  <c:v>2032</c:v>
                </c:pt>
                <c:pt idx="10">
                  <c:v>2033</c:v>
                </c:pt>
                <c:pt idx="11">
                  <c:v>2034</c:v>
                </c:pt>
                <c:pt idx="12">
                  <c:v>2035</c:v>
                </c:pt>
                <c:pt idx="13">
                  <c:v>2036</c:v>
                </c:pt>
                <c:pt idx="14">
                  <c:v>2037</c:v>
                </c:pt>
                <c:pt idx="15">
                  <c:v>2038</c:v>
                </c:pt>
                <c:pt idx="16">
                  <c:v>2039</c:v>
                </c:pt>
                <c:pt idx="17">
                  <c:v>2040</c:v>
                </c:pt>
                <c:pt idx="18">
                  <c:v>2041</c:v>
                </c:pt>
                <c:pt idx="19">
                  <c:v>2042</c:v>
                </c:pt>
              </c:numCache>
            </c:numRef>
          </c:xVal>
          <c:yVal>
            <c:numRef>
              <c:f>Graph!$B$2:$B$21</c:f>
              <c:numCache>
                <c:formatCode>0.00</c:formatCode>
                <c:ptCount val="20"/>
                <c:pt idx="0">
                  <c:v>#N/A</c:v>
                </c:pt>
                <c:pt idx="1">
                  <c:v>2.1649000644683798</c:v>
                </c:pt>
                <c:pt idx="2">
                  <c:v>2.2332999706268302</c:v>
                </c:pt>
                <c:pt idx="3">
                  <c:v>2.2490000724792498</c:v>
                </c:pt>
                <c:pt idx="4">
                  <c:v>2.2414999008178702</c:v>
                </c:pt>
                <c:pt idx="5">
                  <c:v>2.2267000675201398</c:v>
                </c:pt>
                <c:pt idx="6">
                  <c:v>2.2128999233245801</c:v>
                </c:pt>
                <c:pt idx="7">
                  <c:v>2.2037000656127899</c:v>
                </c:pt>
                <c:pt idx="8">
                  <c:v>2.20040011405945</c:v>
                </c:pt>
                <c:pt idx="9">
                  <c:v>2.2028999328613299</c:v>
                </c:pt>
                <c:pt idx="10">
                  <c:v>2.21040010452271</c:v>
                </c:pt>
                <c:pt idx="11">
                  <c:v>2.2216000556945801</c:v>
                </c:pt>
                <c:pt idx="12">
                  <c:v>2.2355999946594198</c:v>
                </c:pt>
                <c:pt idx="13">
                  <c:v>2.2511000633239702</c:v>
                </c:pt>
                <c:pt idx="14">
                  <c:v>2.26719999313354</c:v>
                </c:pt>
                <c:pt idx="15">
                  <c:v>2.2829999923706099</c:v>
                </c:pt>
                <c:pt idx="16">
                  <c:v>2.2978000640869101</c:v>
                </c:pt>
                <c:pt idx="17">
                  <c:v>2.3110001087188698</c:v>
                </c:pt>
                <c:pt idx="18">
                  <c:v>2.3222000598907502</c:v>
                </c:pt>
                <c:pt idx="19">
                  <c:v>2.2237000465393102</c:v>
                </c:pt>
              </c:numCache>
            </c:numRef>
          </c:yVal>
          <c:smooth val="1"/>
          <c:extLst>
            <c:ext xmlns:c16="http://schemas.microsoft.com/office/drawing/2014/chart" uri="{C3380CC4-5D6E-409C-BE32-E72D297353CC}">
              <c16:uniqueId val="{00000001-863A-4E32-BA36-9B997BD366A1}"/>
            </c:ext>
          </c:extLst>
        </c:ser>
        <c:ser>
          <c:idx val="3"/>
          <c:order val="1"/>
          <c:tx>
            <c:strRef>
              <c:f>Graph!$C$1</c:f>
              <c:strCache>
                <c:ptCount val="1"/>
                <c:pt idx="0">
                  <c:v>US - 01/09/2021</c:v>
                </c:pt>
              </c:strCache>
            </c:strRef>
          </c:tx>
          <c:spPr>
            <a:ln w="19050" cap="rnd" cmpd="sng" algn="ctr">
              <a:solidFill>
                <a:schemeClr val="tx1"/>
              </a:solidFill>
              <a:prstDash val="solid"/>
              <a:round/>
            </a:ln>
            <a:effectLst/>
          </c:spPr>
          <c:marker>
            <c:symbol val="x"/>
            <c:size val="5"/>
            <c:spPr>
              <a:noFill/>
              <a:ln w="12700" cap="flat" cmpd="sng" algn="ctr">
                <a:solidFill>
                  <a:schemeClr val="tx1"/>
                </a:solidFill>
                <a:prstDash val="solid"/>
                <a:round/>
              </a:ln>
              <a:effectLst/>
            </c:spPr>
          </c:marker>
          <c:dLbls>
            <c:dLbl>
              <c:idx val="2"/>
              <c:delete val="1"/>
              <c:extLst>
                <c:ext xmlns:c15="http://schemas.microsoft.com/office/drawing/2012/chart" uri="{CE6537A1-D6FC-4f65-9D91-7224C49458BB}"/>
                <c:ext xmlns:c16="http://schemas.microsoft.com/office/drawing/2014/chart" uri="{C3380CC4-5D6E-409C-BE32-E72D297353CC}">
                  <c16:uniqueId val="{00000000-70F7-434F-9ED2-517C8EFBF098}"/>
                </c:ext>
              </c:extLst>
            </c:dLbl>
            <c:dLbl>
              <c:idx val="4"/>
              <c:delete val="1"/>
              <c:extLst>
                <c:ext xmlns:c15="http://schemas.microsoft.com/office/drawing/2012/chart" uri="{CE6537A1-D6FC-4f65-9D91-7224C49458BB}"/>
                <c:ext xmlns:c16="http://schemas.microsoft.com/office/drawing/2014/chart" uri="{C3380CC4-5D6E-409C-BE32-E72D297353CC}">
                  <c16:uniqueId val="{00000001-70F7-434F-9ED2-517C8EFBF098}"/>
                </c:ext>
              </c:extLst>
            </c:dLbl>
            <c:dLbl>
              <c:idx val="6"/>
              <c:delete val="1"/>
              <c:extLst>
                <c:ext xmlns:c15="http://schemas.microsoft.com/office/drawing/2012/chart" uri="{CE6537A1-D6FC-4f65-9D91-7224C49458BB}"/>
                <c:ext xmlns:c16="http://schemas.microsoft.com/office/drawing/2014/chart" uri="{C3380CC4-5D6E-409C-BE32-E72D297353CC}">
                  <c16:uniqueId val="{00000002-70F7-434F-9ED2-517C8EFBF098}"/>
                </c:ext>
              </c:extLst>
            </c:dLbl>
            <c:dLbl>
              <c:idx val="8"/>
              <c:delete val="1"/>
              <c:extLst>
                <c:ext xmlns:c15="http://schemas.microsoft.com/office/drawing/2012/chart" uri="{CE6537A1-D6FC-4f65-9D91-7224C49458BB}"/>
                <c:ext xmlns:c16="http://schemas.microsoft.com/office/drawing/2014/chart" uri="{C3380CC4-5D6E-409C-BE32-E72D297353CC}">
                  <c16:uniqueId val="{00000003-70F7-434F-9ED2-517C8EFBF098}"/>
                </c:ext>
              </c:extLst>
            </c:dLbl>
            <c:dLbl>
              <c:idx val="10"/>
              <c:delete val="1"/>
              <c:extLst>
                <c:ext xmlns:c15="http://schemas.microsoft.com/office/drawing/2012/chart" uri="{CE6537A1-D6FC-4f65-9D91-7224C49458BB}"/>
                <c:ext xmlns:c16="http://schemas.microsoft.com/office/drawing/2014/chart" uri="{C3380CC4-5D6E-409C-BE32-E72D297353CC}">
                  <c16:uniqueId val="{00000004-70F7-434F-9ED2-517C8EFBF098}"/>
                </c:ext>
              </c:extLst>
            </c:dLbl>
            <c:dLbl>
              <c:idx val="12"/>
              <c:delete val="1"/>
              <c:extLst>
                <c:ext xmlns:c15="http://schemas.microsoft.com/office/drawing/2012/chart" uri="{CE6537A1-D6FC-4f65-9D91-7224C49458BB}"/>
                <c:ext xmlns:c16="http://schemas.microsoft.com/office/drawing/2014/chart" uri="{C3380CC4-5D6E-409C-BE32-E72D297353CC}">
                  <c16:uniqueId val="{00000005-70F7-434F-9ED2-517C8EFBF098}"/>
                </c:ext>
              </c:extLst>
            </c:dLbl>
            <c:dLbl>
              <c:idx val="14"/>
              <c:delete val="1"/>
              <c:extLst>
                <c:ext xmlns:c15="http://schemas.microsoft.com/office/drawing/2012/chart" uri="{CE6537A1-D6FC-4f65-9D91-7224C49458BB}"/>
                <c:ext xmlns:c16="http://schemas.microsoft.com/office/drawing/2014/chart" uri="{C3380CC4-5D6E-409C-BE32-E72D297353CC}">
                  <c16:uniqueId val="{00000006-70F7-434F-9ED2-517C8EFBF098}"/>
                </c:ext>
              </c:extLst>
            </c:dLbl>
            <c:dLbl>
              <c:idx val="16"/>
              <c:delete val="1"/>
              <c:extLst>
                <c:ext xmlns:c15="http://schemas.microsoft.com/office/drawing/2012/chart" uri="{CE6537A1-D6FC-4f65-9D91-7224C49458BB}"/>
                <c:ext xmlns:c16="http://schemas.microsoft.com/office/drawing/2014/chart" uri="{C3380CC4-5D6E-409C-BE32-E72D297353CC}">
                  <c16:uniqueId val="{00000007-70F7-434F-9ED2-517C8EFBF098}"/>
                </c:ext>
              </c:extLst>
            </c:dLbl>
            <c:dLbl>
              <c:idx val="18"/>
              <c:delete val="1"/>
              <c:extLst>
                <c:ext xmlns:c15="http://schemas.microsoft.com/office/drawing/2012/chart" uri="{CE6537A1-D6FC-4f65-9D91-7224C49458BB}"/>
                <c:ext xmlns:c16="http://schemas.microsoft.com/office/drawing/2014/chart" uri="{C3380CC4-5D6E-409C-BE32-E72D297353CC}">
                  <c16:uniqueId val="{00000008-70F7-434F-9ED2-517C8EFBF098}"/>
                </c:ext>
              </c:extLst>
            </c:dLbl>
            <c:spPr>
              <a:noFill/>
              <a:ln>
                <a:solidFill>
                  <a:schemeClr val="tx1"/>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xVal>
            <c:numRef>
              <c:f>Graph!$A$2:$A$21</c:f>
              <c:numCache>
                <c:formatCode>0</c:formatCode>
                <c:ptCount val="20"/>
                <c:pt idx="0">
                  <c:v>2023</c:v>
                </c:pt>
                <c:pt idx="1">
                  <c:v>2024</c:v>
                </c:pt>
                <c:pt idx="2">
                  <c:v>2025</c:v>
                </c:pt>
                <c:pt idx="3">
                  <c:v>2026</c:v>
                </c:pt>
                <c:pt idx="4">
                  <c:v>2027</c:v>
                </c:pt>
                <c:pt idx="5">
                  <c:v>2028</c:v>
                </c:pt>
                <c:pt idx="6">
                  <c:v>2029</c:v>
                </c:pt>
                <c:pt idx="7">
                  <c:v>2030</c:v>
                </c:pt>
                <c:pt idx="8">
                  <c:v>2031</c:v>
                </c:pt>
                <c:pt idx="9">
                  <c:v>2032</c:v>
                </c:pt>
                <c:pt idx="10">
                  <c:v>2033</c:v>
                </c:pt>
                <c:pt idx="11">
                  <c:v>2034</c:v>
                </c:pt>
                <c:pt idx="12">
                  <c:v>2035</c:v>
                </c:pt>
                <c:pt idx="13">
                  <c:v>2036</c:v>
                </c:pt>
                <c:pt idx="14">
                  <c:v>2037</c:v>
                </c:pt>
                <c:pt idx="15">
                  <c:v>2038</c:v>
                </c:pt>
                <c:pt idx="16">
                  <c:v>2039</c:v>
                </c:pt>
                <c:pt idx="17">
                  <c:v>2040</c:v>
                </c:pt>
                <c:pt idx="18">
                  <c:v>2041</c:v>
                </c:pt>
                <c:pt idx="19">
                  <c:v>2042</c:v>
                </c:pt>
              </c:numCache>
            </c:numRef>
          </c:xVal>
          <c:yVal>
            <c:numRef>
              <c:f>Graph!$C$2:$C$21</c:f>
              <c:numCache>
                <c:formatCode>0.00</c:formatCode>
                <c:ptCount val="20"/>
                <c:pt idx="0">
                  <c:v>#N/A</c:v>
                </c:pt>
                <c:pt idx="1">
                  <c:v>2.63380002975464</c:v>
                </c:pt>
                <c:pt idx="2">
                  <c:v>2.59019994735718</c:v>
                </c:pt>
                <c:pt idx="3">
                  <c:v>2.5655000209808301</c:v>
                </c:pt>
                <c:pt idx="4">
                  <c:v>2.5397000312805198</c:v>
                </c:pt>
                <c:pt idx="5">
                  <c:v>2.50830006599426</c:v>
                </c:pt>
                <c:pt idx="6">
                  <c:v>2.4725000858306898</c:v>
                </c:pt>
                <c:pt idx="7">
                  <c:v>2.4347999095916699</c:v>
                </c:pt>
                <c:pt idx="8">
                  <c:v>2.3975999355316202</c:v>
                </c:pt>
                <c:pt idx="9">
                  <c:v>2.3626999855041499</c:v>
                </c:pt>
                <c:pt idx="10">
                  <c:v>2.33139991760254</c:v>
                </c:pt>
                <c:pt idx="11">
                  <c:v>2.30430006980896</c:v>
                </c:pt>
                <c:pt idx="12">
                  <c:v>2.2816998958587602</c:v>
                </c:pt>
                <c:pt idx="13">
                  <c:v>2.26370000839233</c:v>
                </c:pt>
                <c:pt idx="14">
                  <c:v>2.2502000331878702</c:v>
                </c:pt>
                <c:pt idx="15">
                  <c:v>2.2409999370575</c:v>
                </c:pt>
                <c:pt idx="16">
                  <c:v>2.2355999946594198</c:v>
                </c:pt>
                <c:pt idx="17">
                  <c:v>2.2339000701904301</c:v>
                </c:pt>
                <c:pt idx="18">
                  <c:v>2.2353000640869101</c:v>
                </c:pt>
                <c:pt idx="19">
                  <c:v>2.2353000640869101</c:v>
                </c:pt>
              </c:numCache>
            </c:numRef>
          </c:yVal>
          <c:smooth val="1"/>
          <c:extLst xmlns:c15="http://schemas.microsoft.com/office/drawing/2012/chart">
            <c:ext xmlns:c16="http://schemas.microsoft.com/office/drawing/2014/chart" uri="{C3380CC4-5D6E-409C-BE32-E72D297353CC}">
              <c16:uniqueId val="{00000003-863A-4E32-BA36-9B997BD366A1}"/>
            </c:ext>
          </c:extLst>
        </c:ser>
        <c:dLbls>
          <c:showLegendKey val="0"/>
          <c:showVal val="0"/>
          <c:showCatName val="0"/>
          <c:showSerName val="0"/>
          <c:showPercent val="0"/>
          <c:showBubbleSize val="0"/>
        </c:dLbls>
        <c:axId val="222061800"/>
        <c:axId val="222062584"/>
        <c:extLst/>
      </c:scatterChart>
      <c:valAx>
        <c:axId val="222061800"/>
        <c:scaling>
          <c:orientation val="minMax"/>
          <c:max val="2042"/>
          <c:min val="2022"/>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0.74835531337887784"/>
              <c:y val="0.687331241560316"/>
            </c:manualLayout>
          </c:layout>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584"/>
        <c:crosses val="autoZero"/>
        <c:crossBetween val="midCat"/>
      </c:valAx>
      <c:valAx>
        <c:axId val="222062584"/>
        <c:scaling>
          <c:orientation val="minMax"/>
          <c:max val="3.5"/>
          <c:min val="1.3"/>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1800"/>
        <c:crosses val="autoZero"/>
        <c:crossBetween val="midCat"/>
      </c:valAx>
      <c:spPr>
        <a:noFill/>
        <a:ln>
          <a:noFill/>
        </a:ln>
        <a:effectLst/>
      </c:spPr>
    </c:plotArea>
    <c:legend>
      <c:legendPos val="t"/>
      <c:layout>
        <c:manualLayout>
          <c:xMode val="edge"/>
          <c:yMode val="edge"/>
          <c:x val="3.4486716363319014E-2"/>
          <c:y val="0.92484445609672883"/>
          <c:w val="0.92937724610524219"/>
          <c:h val="6.531349813798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88972570834837494"/>
          <c:h val="0.7962582665509198"/>
        </c:manualLayout>
      </c:layout>
      <c:lineChart>
        <c:grouping val="standard"/>
        <c:varyColors val="0"/>
        <c:ser>
          <c:idx val="0"/>
          <c:order val="0"/>
          <c:tx>
            <c:strRef>
              <c:f>'US 10Y Bond'!$A$1</c:f>
              <c:strCache>
                <c:ptCount val="1"/>
                <c:pt idx="0">
                  <c:v>10-Y Nominal Yield as of 06/01/2023</c:v>
                </c:pt>
              </c:strCache>
            </c:strRef>
          </c:tx>
          <c:spPr>
            <a:ln w="19050" cap="rnd">
              <a:solidFill>
                <a:srgbClr val="CD9D4D"/>
              </a:solidFill>
              <a:round/>
            </a:ln>
            <a:effectLst/>
          </c:spPr>
          <c:marker>
            <c:symbol val="none"/>
          </c:marker>
          <c:dLbls>
            <c:dLbl>
              <c:idx val="209"/>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384-42C5-B20C-061377DE361B}"/>
                </c:ext>
              </c:extLst>
            </c:dLbl>
            <c:dLbl>
              <c:idx val="7672"/>
              <c:layout>
                <c:manualLayout>
                  <c:x val="-1.7632394367428968E-2"/>
                  <c:y val="-5.424734298470331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384-42C5-B20C-061377DE361B}"/>
                </c:ext>
              </c:extLst>
            </c:dLbl>
            <c:dLbl>
              <c:idx val="8663"/>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384-42C5-B20C-061377DE361B}"/>
                </c:ext>
              </c:extLst>
            </c:dLbl>
            <c:dLbl>
              <c:idx val="15917"/>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384-42C5-B20C-061377DE361B}"/>
                </c:ext>
              </c:extLst>
            </c:dLbl>
            <c:numFmt formatCode="#,##0.00_);\(#,##0.0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'US 10Y Bond'!$A$3:$A$15920</c:f>
              <c:numCache>
                <c:formatCode>m/d/yyyy</c:formatCode>
                <c:ptCount val="15918"/>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44932</c:v>
                </c:pt>
              </c:numCache>
            </c:numRef>
          </c:cat>
          <c:val>
            <c:numRef>
              <c:f>'US 10Y Bond'!$B$3:$B$15920</c:f>
              <c:numCache>
                <c:formatCode>General</c:formatCode>
                <c:ptCount val="15918"/>
                <c:pt idx="0">
                  <c:v>4.0599999999999996</c:v>
                </c:pt>
                <c:pt idx="1">
                  <c:v>4.03</c:v>
                </c:pt>
                <c:pt idx="2">
                  <c:v>3.99</c:v>
                </c:pt>
                <c:pt idx="3">
                  <c:v>4.0199999999999996</c:v>
                </c:pt>
                <c:pt idx="4">
                  <c:v>4.03</c:v>
                </c:pt>
                <c:pt idx="5">
                  <c:v>4.05</c:v>
                </c:pt>
                <c:pt idx="6">
                  <c:v>4.07</c:v>
                </c:pt>
                <c:pt idx="7">
                  <c:v>4.08</c:v>
                </c:pt>
                <c:pt idx="8">
                  <c:v>4.08</c:v>
                </c:pt>
                <c:pt idx="9">
                  <c:v>4.0999999999999996</c:v>
                </c:pt>
                <c:pt idx="10">
                  <c:v>4.13</c:v>
                </c:pt>
                <c:pt idx="11">
                  <c:v>4.12</c:v>
                </c:pt>
                <c:pt idx="12">
                  <c:v>4.1100000000000003</c:v>
                </c:pt>
                <c:pt idx="13">
                  <c:v>4.1100000000000003</c:v>
                </c:pt>
                <c:pt idx="14">
                  <c:v>4.09</c:v>
                </c:pt>
                <c:pt idx="15">
                  <c:v>4.1100000000000003</c:v>
                </c:pt>
                <c:pt idx="16">
                  <c:v>4.0999999999999996</c:v>
                </c:pt>
                <c:pt idx="17">
                  <c:v>4.1100000000000003</c:v>
                </c:pt>
                <c:pt idx="18">
                  <c:v>4.1100000000000003</c:v>
                </c:pt>
                <c:pt idx="19">
                  <c:v>4.12</c:v>
                </c:pt>
                <c:pt idx="20">
                  <c:v>4.1100000000000003</c:v>
                </c:pt>
                <c:pt idx="21">
                  <c:v>4.0999999999999996</c:v>
                </c:pt>
                <c:pt idx="22">
                  <c:v>4.09</c:v>
                </c:pt>
                <c:pt idx="23">
                  <c:v>4.08</c:v>
                </c:pt>
                <c:pt idx="24">
                  <c:v>4.07</c:v>
                </c:pt>
                <c:pt idx="25">
                  <c:v>4.0599999999999996</c:v>
                </c:pt>
                <c:pt idx="26">
                  <c:v>4.07</c:v>
                </c:pt>
                <c:pt idx="27">
                  <c:v>4.07</c:v>
                </c:pt>
                <c:pt idx="28">
                  <c:v>4.05</c:v>
                </c:pt>
                <c:pt idx="30">
                  <c:v>4.03</c:v>
                </c:pt>
                <c:pt idx="31">
                  <c:v>4.03</c:v>
                </c:pt>
                <c:pt idx="32">
                  <c:v>4.0199999999999996</c:v>
                </c:pt>
                <c:pt idx="33">
                  <c:v>4.0199999999999996</c:v>
                </c:pt>
                <c:pt idx="34">
                  <c:v>4.01</c:v>
                </c:pt>
                <c:pt idx="35">
                  <c:v>4.05</c:v>
                </c:pt>
                <c:pt idx="36">
                  <c:v>4.03</c:v>
                </c:pt>
                <c:pt idx="38">
                  <c:v>4.0199999999999996</c:v>
                </c:pt>
                <c:pt idx="39">
                  <c:v>4</c:v>
                </c:pt>
                <c:pt idx="40">
                  <c:v>4.01</c:v>
                </c:pt>
                <c:pt idx="41">
                  <c:v>4</c:v>
                </c:pt>
                <c:pt idx="42">
                  <c:v>3.98</c:v>
                </c:pt>
                <c:pt idx="43">
                  <c:v>3.98</c:v>
                </c:pt>
                <c:pt idx="44">
                  <c:v>4</c:v>
                </c:pt>
                <c:pt idx="45">
                  <c:v>4.01</c:v>
                </c:pt>
                <c:pt idx="46">
                  <c:v>4</c:v>
                </c:pt>
                <c:pt idx="47">
                  <c:v>3.98</c:v>
                </c:pt>
                <c:pt idx="48">
                  <c:v>3.96</c:v>
                </c:pt>
                <c:pt idx="49">
                  <c:v>3.94</c:v>
                </c:pt>
                <c:pt idx="50">
                  <c:v>3.92</c:v>
                </c:pt>
                <c:pt idx="51">
                  <c:v>3.93</c:v>
                </c:pt>
                <c:pt idx="52">
                  <c:v>3.96</c:v>
                </c:pt>
                <c:pt idx="53">
                  <c:v>3.96</c:v>
                </c:pt>
                <c:pt idx="54">
                  <c:v>3.93</c:v>
                </c:pt>
                <c:pt idx="55">
                  <c:v>3.91</c:v>
                </c:pt>
                <c:pt idx="56">
                  <c:v>3.86</c:v>
                </c:pt>
                <c:pt idx="57">
                  <c:v>3.83</c:v>
                </c:pt>
                <c:pt idx="58">
                  <c:v>3.87</c:v>
                </c:pt>
                <c:pt idx="59">
                  <c:v>3.89</c:v>
                </c:pt>
                <c:pt idx="60">
                  <c:v>3.9</c:v>
                </c:pt>
                <c:pt idx="61">
                  <c:v>3.9</c:v>
                </c:pt>
                <c:pt idx="62">
                  <c:v>3.9</c:v>
                </c:pt>
                <c:pt idx="63">
                  <c:v>3.86</c:v>
                </c:pt>
                <c:pt idx="64">
                  <c:v>3.86</c:v>
                </c:pt>
                <c:pt idx="65">
                  <c:v>3.83</c:v>
                </c:pt>
                <c:pt idx="66">
                  <c:v>3.78</c:v>
                </c:pt>
                <c:pt idx="67">
                  <c:v>3.84</c:v>
                </c:pt>
                <c:pt idx="68">
                  <c:v>3.81</c:v>
                </c:pt>
                <c:pt idx="69">
                  <c:v>3.83</c:v>
                </c:pt>
                <c:pt idx="70">
                  <c:v>3.83</c:v>
                </c:pt>
                <c:pt idx="71">
                  <c:v>3.87</c:v>
                </c:pt>
                <c:pt idx="72">
                  <c:v>3.86</c:v>
                </c:pt>
                <c:pt idx="73">
                  <c:v>3.85</c:v>
                </c:pt>
                <c:pt idx="74">
                  <c:v>3.83</c:v>
                </c:pt>
                <c:pt idx="75">
                  <c:v>3.82</c:v>
                </c:pt>
                <c:pt idx="76">
                  <c:v>3.81</c:v>
                </c:pt>
                <c:pt idx="77">
                  <c:v>3.82</c:v>
                </c:pt>
                <c:pt idx="79">
                  <c:v>3.86</c:v>
                </c:pt>
                <c:pt idx="80">
                  <c:v>3.87</c:v>
                </c:pt>
                <c:pt idx="81">
                  <c:v>3.88</c:v>
                </c:pt>
                <c:pt idx="82">
                  <c:v>3.89</c:v>
                </c:pt>
                <c:pt idx="83">
                  <c:v>3.86</c:v>
                </c:pt>
                <c:pt idx="84">
                  <c:v>3.86</c:v>
                </c:pt>
                <c:pt idx="85">
                  <c:v>3.85</c:v>
                </c:pt>
                <c:pt idx="86">
                  <c:v>3.86</c:v>
                </c:pt>
                <c:pt idx="87">
                  <c:v>3.86</c:v>
                </c:pt>
                <c:pt idx="88">
                  <c:v>3.87</c:v>
                </c:pt>
                <c:pt idx="89">
                  <c:v>3.86</c:v>
                </c:pt>
                <c:pt idx="90">
                  <c:v>3.85</c:v>
                </c:pt>
                <c:pt idx="91">
                  <c:v>3.82</c:v>
                </c:pt>
                <c:pt idx="92">
                  <c:v>3.83</c:v>
                </c:pt>
                <c:pt idx="93">
                  <c:v>3.82</c:v>
                </c:pt>
                <c:pt idx="94">
                  <c:v>3.85</c:v>
                </c:pt>
                <c:pt idx="95">
                  <c:v>3.87</c:v>
                </c:pt>
                <c:pt idx="96">
                  <c:v>3.86</c:v>
                </c:pt>
                <c:pt idx="97">
                  <c:v>3.87</c:v>
                </c:pt>
                <c:pt idx="98">
                  <c:v>3.93</c:v>
                </c:pt>
                <c:pt idx="99">
                  <c:v>3.94</c:v>
                </c:pt>
                <c:pt idx="100">
                  <c:v>3.93</c:v>
                </c:pt>
                <c:pt idx="101">
                  <c:v>3.91</c:v>
                </c:pt>
                <c:pt idx="102">
                  <c:v>3.9</c:v>
                </c:pt>
                <c:pt idx="103">
                  <c:v>3.88</c:v>
                </c:pt>
                <c:pt idx="104">
                  <c:v>3.87</c:v>
                </c:pt>
                <c:pt idx="105">
                  <c:v>3.89</c:v>
                </c:pt>
                <c:pt idx="107">
                  <c:v>3.9</c:v>
                </c:pt>
                <c:pt idx="108">
                  <c:v>3.89</c:v>
                </c:pt>
                <c:pt idx="109">
                  <c:v>3.88</c:v>
                </c:pt>
                <c:pt idx="110">
                  <c:v>3.89</c:v>
                </c:pt>
                <c:pt idx="111">
                  <c:v>3.89</c:v>
                </c:pt>
                <c:pt idx="112">
                  <c:v>3.87</c:v>
                </c:pt>
                <c:pt idx="113">
                  <c:v>3.86</c:v>
                </c:pt>
                <c:pt idx="114">
                  <c:v>3.87</c:v>
                </c:pt>
                <c:pt idx="115">
                  <c:v>3.86</c:v>
                </c:pt>
                <c:pt idx="116">
                  <c:v>3.87</c:v>
                </c:pt>
                <c:pt idx="117">
                  <c:v>3.9</c:v>
                </c:pt>
                <c:pt idx="118">
                  <c:v>3.89</c:v>
                </c:pt>
                <c:pt idx="119">
                  <c:v>3.91</c:v>
                </c:pt>
                <c:pt idx="120">
                  <c:v>3.93</c:v>
                </c:pt>
                <c:pt idx="121">
                  <c:v>3.92</c:v>
                </c:pt>
                <c:pt idx="122">
                  <c:v>3.9</c:v>
                </c:pt>
                <c:pt idx="123">
                  <c:v>3.9</c:v>
                </c:pt>
                <c:pt idx="124">
                  <c:v>3.95</c:v>
                </c:pt>
                <c:pt idx="125">
                  <c:v>3.97</c:v>
                </c:pt>
                <c:pt idx="126">
                  <c:v>3.96</c:v>
                </c:pt>
                <c:pt idx="127">
                  <c:v>3.98</c:v>
                </c:pt>
                <c:pt idx="128">
                  <c:v>4</c:v>
                </c:pt>
                <c:pt idx="129">
                  <c:v>4</c:v>
                </c:pt>
                <c:pt idx="130">
                  <c:v>4</c:v>
                </c:pt>
                <c:pt idx="132">
                  <c:v>4</c:v>
                </c:pt>
                <c:pt idx="133">
                  <c:v>4.0199999999999996</c:v>
                </c:pt>
                <c:pt idx="134">
                  <c:v>4.05</c:v>
                </c:pt>
                <c:pt idx="135">
                  <c:v>4.0199999999999996</c:v>
                </c:pt>
                <c:pt idx="136">
                  <c:v>3.99</c:v>
                </c:pt>
                <c:pt idx="137">
                  <c:v>4</c:v>
                </c:pt>
                <c:pt idx="138">
                  <c:v>4</c:v>
                </c:pt>
                <c:pt idx="139">
                  <c:v>4.01</c:v>
                </c:pt>
                <c:pt idx="140">
                  <c:v>4.03</c:v>
                </c:pt>
                <c:pt idx="141">
                  <c:v>4.0199999999999996</c:v>
                </c:pt>
                <c:pt idx="142">
                  <c:v>4.0199999999999996</c:v>
                </c:pt>
                <c:pt idx="143">
                  <c:v>4.01</c:v>
                </c:pt>
                <c:pt idx="144">
                  <c:v>4</c:v>
                </c:pt>
                <c:pt idx="145">
                  <c:v>4.01</c:v>
                </c:pt>
                <c:pt idx="146">
                  <c:v>4.0199999999999996</c:v>
                </c:pt>
                <c:pt idx="147">
                  <c:v>4.01</c:v>
                </c:pt>
                <c:pt idx="148">
                  <c:v>4.0199999999999996</c:v>
                </c:pt>
                <c:pt idx="149">
                  <c:v>4.03</c:v>
                </c:pt>
                <c:pt idx="150">
                  <c:v>4.04</c:v>
                </c:pt>
                <c:pt idx="151">
                  <c:v>4.03</c:v>
                </c:pt>
                <c:pt idx="152">
                  <c:v>4</c:v>
                </c:pt>
                <c:pt idx="153">
                  <c:v>4.01</c:v>
                </c:pt>
                <c:pt idx="154">
                  <c:v>4.01</c:v>
                </c:pt>
                <c:pt idx="155">
                  <c:v>4.0199999999999996</c:v>
                </c:pt>
                <c:pt idx="156">
                  <c:v>4.01</c:v>
                </c:pt>
                <c:pt idx="157">
                  <c:v>3.99</c:v>
                </c:pt>
                <c:pt idx="158">
                  <c:v>3.99</c:v>
                </c:pt>
                <c:pt idx="159">
                  <c:v>3.99</c:v>
                </c:pt>
                <c:pt idx="160">
                  <c:v>3.98</c:v>
                </c:pt>
                <c:pt idx="161">
                  <c:v>3.98</c:v>
                </c:pt>
                <c:pt idx="162">
                  <c:v>3.96</c:v>
                </c:pt>
                <c:pt idx="163">
                  <c:v>3.96</c:v>
                </c:pt>
                <c:pt idx="164">
                  <c:v>3.94</c:v>
                </c:pt>
                <c:pt idx="165">
                  <c:v>3.94</c:v>
                </c:pt>
                <c:pt idx="166">
                  <c:v>3.95</c:v>
                </c:pt>
                <c:pt idx="167">
                  <c:v>3.95</c:v>
                </c:pt>
                <c:pt idx="168">
                  <c:v>3.95</c:v>
                </c:pt>
                <c:pt idx="169">
                  <c:v>3.95</c:v>
                </c:pt>
                <c:pt idx="170">
                  <c:v>3.96</c:v>
                </c:pt>
                <c:pt idx="171">
                  <c:v>3.96</c:v>
                </c:pt>
                <c:pt idx="172">
                  <c:v>3.95</c:v>
                </c:pt>
                <c:pt idx="173">
                  <c:v>3.96</c:v>
                </c:pt>
                <c:pt idx="175">
                  <c:v>3.96</c:v>
                </c:pt>
                <c:pt idx="176">
                  <c:v>3.97</c:v>
                </c:pt>
                <c:pt idx="177">
                  <c:v>3.99</c:v>
                </c:pt>
                <c:pt idx="178">
                  <c:v>4.01</c:v>
                </c:pt>
                <c:pt idx="179">
                  <c:v>4</c:v>
                </c:pt>
                <c:pt idx="180">
                  <c:v>4</c:v>
                </c:pt>
                <c:pt idx="181">
                  <c:v>4</c:v>
                </c:pt>
                <c:pt idx="182">
                  <c:v>3.99</c:v>
                </c:pt>
                <c:pt idx="183">
                  <c:v>3.99</c:v>
                </c:pt>
                <c:pt idx="184">
                  <c:v>3.99</c:v>
                </c:pt>
                <c:pt idx="185">
                  <c:v>3.98</c:v>
                </c:pt>
                <c:pt idx="186">
                  <c:v>3.99</c:v>
                </c:pt>
                <c:pt idx="187">
                  <c:v>3.98</c:v>
                </c:pt>
                <c:pt idx="188">
                  <c:v>3.98</c:v>
                </c:pt>
                <c:pt idx="189">
                  <c:v>3.97</c:v>
                </c:pt>
                <c:pt idx="190">
                  <c:v>3.96</c:v>
                </c:pt>
                <c:pt idx="191">
                  <c:v>3.95</c:v>
                </c:pt>
                <c:pt idx="192">
                  <c:v>3.95</c:v>
                </c:pt>
                <c:pt idx="193">
                  <c:v>3.94</c:v>
                </c:pt>
                <c:pt idx="194">
                  <c:v>3.93</c:v>
                </c:pt>
                <c:pt idx="195">
                  <c:v>3.92</c:v>
                </c:pt>
                <c:pt idx="196">
                  <c:v>3.9</c:v>
                </c:pt>
                <c:pt idx="197">
                  <c:v>3.9</c:v>
                </c:pt>
                <c:pt idx="198">
                  <c:v>3.92</c:v>
                </c:pt>
                <c:pt idx="199">
                  <c:v>3.93</c:v>
                </c:pt>
                <c:pt idx="200">
                  <c:v>3.95</c:v>
                </c:pt>
                <c:pt idx="201">
                  <c:v>3.93</c:v>
                </c:pt>
                <c:pt idx="202">
                  <c:v>3.94</c:v>
                </c:pt>
                <c:pt idx="204">
                  <c:v>3.94</c:v>
                </c:pt>
                <c:pt idx="205">
                  <c:v>3.94</c:v>
                </c:pt>
                <c:pt idx="206">
                  <c:v>3.94</c:v>
                </c:pt>
                <c:pt idx="207">
                  <c:v>3.92</c:v>
                </c:pt>
                <c:pt idx="208">
                  <c:v>3.88</c:v>
                </c:pt>
                <c:pt idx="209">
                  <c:v>3.91</c:v>
                </c:pt>
                <c:pt idx="210">
                  <c:v>3.94</c:v>
                </c:pt>
                <c:pt idx="211">
                  <c:v>3.94</c:v>
                </c:pt>
                <c:pt idx="212">
                  <c:v>3.94</c:v>
                </c:pt>
                <c:pt idx="213">
                  <c:v>3.93</c:v>
                </c:pt>
                <c:pt idx="214">
                  <c:v>3.92</c:v>
                </c:pt>
                <c:pt idx="215">
                  <c:v>3.92</c:v>
                </c:pt>
                <c:pt idx="216">
                  <c:v>3.92</c:v>
                </c:pt>
                <c:pt idx="217">
                  <c:v>3.92</c:v>
                </c:pt>
                <c:pt idx="218">
                  <c:v>3.91</c:v>
                </c:pt>
                <c:pt idx="219">
                  <c:v>3.91</c:v>
                </c:pt>
                <c:pt idx="221">
                  <c:v>3.91</c:v>
                </c:pt>
                <c:pt idx="222">
                  <c:v>3.9</c:v>
                </c:pt>
                <c:pt idx="223">
                  <c:v>3.89</c:v>
                </c:pt>
                <c:pt idx="225">
                  <c:v>3.9</c:v>
                </c:pt>
                <c:pt idx="226">
                  <c:v>3.91</c:v>
                </c:pt>
                <c:pt idx="227">
                  <c:v>3.91</c:v>
                </c:pt>
                <c:pt idx="228">
                  <c:v>3.93</c:v>
                </c:pt>
                <c:pt idx="229">
                  <c:v>3.93</c:v>
                </c:pt>
                <c:pt idx="230">
                  <c:v>3.93</c:v>
                </c:pt>
                <c:pt idx="231">
                  <c:v>3.92</c:v>
                </c:pt>
                <c:pt idx="233">
                  <c:v>3.92</c:v>
                </c:pt>
                <c:pt idx="234">
                  <c:v>3.93</c:v>
                </c:pt>
                <c:pt idx="235">
                  <c:v>3.92</c:v>
                </c:pt>
                <c:pt idx="236">
                  <c:v>3.92</c:v>
                </c:pt>
                <c:pt idx="237">
                  <c:v>3.92</c:v>
                </c:pt>
                <c:pt idx="238">
                  <c:v>3.92</c:v>
                </c:pt>
                <c:pt idx="239">
                  <c:v>3.93</c:v>
                </c:pt>
                <c:pt idx="240">
                  <c:v>3.94</c:v>
                </c:pt>
                <c:pt idx="241">
                  <c:v>3.93</c:v>
                </c:pt>
                <c:pt idx="242">
                  <c:v>3.92</c:v>
                </c:pt>
                <c:pt idx="243">
                  <c:v>3.91</c:v>
                </c:pt>
                <c:pt idx="244">
                  <c:v>3.9</c:v>
                </c:pt>
                <c:pt idx="245">
                  <c:v>3.89</c:v>
                </c:pt>
                <c:pt idx="246">
                  <c:v>3.88</c:v>
                </c:pt>
                <c:pt idx="247">
                  <c:v>3.88</c:v>
                </c:pt>
                <c:pt idx="248">
                  <c:v>3.87</c:v>
                </c:pt>
                <c:pt idx="249">
                  <c:v>3.85</c:v>
                </c:pt>
                <c:pt idx="250">
                  <c:v>3.83</c:v>
                </c:pt>
                <c:pt idx="251">
                  <c:v>3.84</c:v>
                </c:pt>
                <c:pt idx="252">
                  <c:v>3.83</c:v>
                </c:pt>
                <c:pt idx="253">
                  <c:v>3.81</c:v>
                </c:pt>
                <c:pt idx="254">
                  <c:v>3.79</c:v>
                </c:pt>
                <c:pt idx="256">
                  <c:v>3.79</c:v>
                </c:pt>
                <c:pt idx="257">
                  <c:v>3.81</c:v>
                </c:pt>
                <c:pt idx="258">
                  <c:v>3.84</c:v>
                </c:pt>
                <c:pt idx="259">
                  <c:v>3.85</c:v>
                </c:pt>
                <c:pt idx="261">
                  <c:v>3.82</c:v>
                </c:pt>
                <c:pt idx="262">
                  <c:v>3.81</c:v>
                </c:pt>
                <c:pt idx="263">
                  <c:v>3.84</c:v>
                </c:pt>
                <c:pt idx="264">
                  <c:v>3.83</c:v>
                </c:pt>
                <c:pt idx="265">
                  <c:v>3.81</c:v>
                </c:pt>
                <c:pt idx="266">
                  <c:v>3.82</c:v>
                </c:pt>
                <c:pt idx="267">
                  <c:v>3.81</c:v>
                </c:pt>
                <c:pt idx="268">
                  <c:v>3.8</c:v>
                </c:pt>
                <c:pt idx="269">
                  <c:v>3.81</c:v>
                </c:pt>
                <c:pt idx="270">
                  <c:v>3.8</c:v>
                </c:pt>
                <c:pt idx="271">
                  <c:v>3.8</c:v>
                </c:pt>
                <c:pt idx="272">
                  <c:v>3.82</c:v>
                </c:pt>
                <c:pt idx="273">
                  <c:v>3.84</c:v>
                </c:pt>
                <c:pt idx="274">
                  <c:v>3.85</c:v>
                </c:pt>
                <c:pt idx="275">
                  <c:v>3.86</c:v>
                </c:pt>
                <c:pt idx="276">
                  <c:v>3.86</c:v>
                </c:pt>
                <c:pt idx="277">
                  <c:v>3.86</c:v>
                </c:pt>
                <c:pt idx="278">
                  <c:v>3.85</c:v>
                </c:pt>
                <c:pt idx="279">
                  <c:v>3.86</c:v>
                </c:pt>
                <c:pt idx="280">
                  <c:v>3.86</c:v>
                </c:pt>
                <c:pt idx="281">
                  <c:v>3.86</c:v>
                </c:pt>
                <c:pt idx="282">
                  <c:v>3.87</c:v>
                </c:pt>
                <c:pt idx="283">
                  <c:v>3.88</c:v>
                </c:pt>
                <c:pt idx="284">
                  <c:v>3.89</c:v>
                </c:pt>
                <c:pt idx="285">
                  <c:v>3.9</c:v>
                </c:pt>
                <c:pt idx="286">
                  <c:v>3.91</c:v>
                </c:pt>
                <c:pt idx="287">
                  <c:v>3.91</c:v>
                </c:pt>
                <c:pt idx="288">
                  <c:v>3.91</c:v>
                </c:pt>
                <c:pt idx="289">
                  <c:v>3.92</c:v>
                </c:pt>
                <c:pt idx="291">
                  <c:v>3.92</c:v>
                </c:pt>
                <c:pt idx="292">
                  <c:v>3.91</c:v>
                </c:pt>
                <c:pt idx="293">
                  <c:v>3.91</c:v>
                </c:pt>
                <c:pt idx="294">
                  <c:v>3.91</c:v>
                </c:pt>
                <c:pt idx="295">
                  <c:v>3.93</c:v>
                </c:pt>
                <c:pt idx="296">
                  <c:v>3.94</c:v>
                </c:pt>
                <c:pt idx="297">
                  <c:v>3.95</c:v>
                </c:pt>
                <c:pt idx="299">
                  <c:v>3.95</c:v>
                </c:pt>
                <c:pt idx="300">
                  <c:v>3.95</c:v>
                </c:pt>
                <c:pt idx="301">
                  <c:v>3.95</c:v>
                </c:pt>
                <c:pt idx="302">
                  <c:v>3.94</c:v>
                </c:pt>
                <c:pt idx="303">
                  <c:v>3.93</c:v>
                </c:pt>
                <c:pt idx="304">
                  <c:v>3.92</c:v>
                </c:pt>
                <c:pt idx="305">
                  <c:v>3.92</c:v>
                </c:pt>
                <c:pt idx="306">
                  <c:v>3.91</c:v>
                </c:pt>
                <c:pt idx="307">
                  <c:v>3.92</c:v>
                </c:pt>
                <c:pt idx="308">
                  <c:v>3.92</c:v>
                </c:pt>
                <c:pt idx="309">
                  <c:v>3.92</c:v>
                </c:pt>
                <c:pt idx="310">
                  <c:v>3.92</c:v>
                </c:pt>
                <c:pt idx="311">
                  <c:v>3.92</c:v>
                </c:pt>
                <c:pt idx="312">
                  <c:v>3.92</c:v>
                </c:pt>
                <c:pt idx="313">
                  <c:v>3.92</c:v>
                </c:pt>
                <c:pt idx="314">
                  <c:v>3.92</c:v>
                </c:pt>
                <c:pt idx="315">
                  <c:v>3.92</c:v>
                </c:pt>
                <c:pt idx="316">
                  <c:v>3.92</c:v>
                </c:pt>
                <c:pt idx="317">
                  <c:v>3.92</c:v>
                </c:pt>
                <c:pt idx="318">
                  <c:v>3.93</c:v>
                </c:pt>
                <c:pt idx="319">
                  <c:v>3.94</c:v>
                </c:pt>
                <c:pt idx="320">
                  <c:v>3.96</c:v>
                </c:pt>
                <c:pt idx="321">
                  <c:v>3.96</c:v>
                </c:pt>
                <c:pt idx="322">
                  <c:v>3.96</c:v>
                </c:pt>
                <c:pt idx="323">
                  <c:v>3.95</c:v>
                </c:pt>
                <c:pt idx="324">
                  <c:v>3.95</c:v>
                </c:pt>
                <c:pt idx="325">
                  <c:v>3.96</c:v>
                </c:pt>
                <c:pt idx="326">
                  <c:v>3.96</c:v>
                </c:pt>
                <c:pt idx="327">
                  <c:v>3.95</c:v>
                </c:pt>
                <c:pt idx="328">
                  <c:v>3.95</c:v>
                </c:pt>
                <c:pt idx="329">
                  <c:v>3.97</c:v>
                </c:pt>
                <c:pt idx="330">
                  <c:v>3.98</c:v>
                </c:pt>
                <c:pt idx="331">
                  <c:v>4</c:v>
                </c:pt>
                <c:pt idx="332">
                  <c:v>4</c:v>
                </c:pt>
                <c:pt idx="334">
                  <c:v>4.01</c:v>
                </c:pt>
                <c:pt idx="335">
                  <c:v>4</c:v>
                </c:pt>
                <c:pt idx="336">
                  <c:v>4</c:v>
                </c:pt>
                <c:pt idx="337">
                  <c:v>3.99</c:v>
                </c:pt>
                <c:pt idx="338">
                  <c:v>3.97</c:v>
                </c:pt>
                <c:pt idx="339">
                  <c:v>3.97</c:v>
                </c:pt>
                <c:pt idx="340">
                  <c:v>3.97</c:v>
                </c:pt>
                <c:pt idx="341">
                  <c:v>3.96</c:v>
                </c:pt>
                <c:pt idx="342">
                  <c:v>3.95</c:v>
                </c:pt>
                <c:pt idx="343">
                  <c:v>3.95</c:v>
                </c:pt>
                <c:pt idx="344">
                  <c:v>3.95</c:v>
                </c:pt>
                <c:pt idx="345">
                  <c:v>3.95</c:v>
                </c:pt>
                <c:pt idx="346">
                  <c:v>3.94</c:v>
                </c:pt>
                <c:pt idx="347">
                  <c:v>3.94</c:v>
                </c:pt>
                <c:pt idx="348">
                  <c:v>3.93</c:v>
                </c:pt>
                <c:pt idx="349">
                  <c:v>3.92</c:v>
                </c:pt>
                <c:pt idx="350">
                  <c:v>3.91</c:v>
                </c:pt>
                <c:pt idx="351">
                  <c:v>3.92</c:v>
                </c:pt>
                <c:pt idx="352">
                  <c:v>3.93</c:v>
                </c:pt>
                <c:pt idx="353">
                  <c:v>3.93</c:v>
                </c:pt>
                <c:pt idx="354">
                  <c:v>3.92</c:v>
                </c:pt>
                <c:pt idx="355">
                  <c:v>3.91</c:v>
                </c:pt>
                <c:pt idx="356">
                  <c:v>3.91</c:v>
                </c:pt>
                <c:pt idx="357">
                  <c:v>3.9</c:v>
                </c:pt>
                <c:pt idx="358">
                  <c:v>3.92</c:v>
                </c:pt>
                <c:pt idx="359">
                  <c:v>3.93</c:v>
                </c:pt>
                <c:pt idx="360">
                  <c:v>3.92</c:v>
                </c:pt>
                <c:pt idx="361">
                  <c:v>3.92</c:v>
                </c:pt>
                <c:pt idx="362">
                  <c:v>3.93</c:v>
                </c:pt>
                <c:pt idx="363">
                  <c:v>3.95</c:v>
                </c:pt>
                <c:pt idx="364">
                  <c:v>3.95</c:v>
                </c:pt>
                <c:pt idx="365">
                  <c:v>3.96</c:v>
                </c:pt>
                <c:pt idx="366">
                  <c:v>3.96</c:v>
                </c:pt>
                <c:pt idx="368">
                  <c:v>3.96</c:v>
                </c:pt>
                <c:pt idx="369">
                  <c:v>3.98</c:v>
                </c:pt>
                <c:pt idx="370">
                  <c:v>3.98</c:v>
                </c:pt>
                <c:pt idx="371">
                  <c:v>3.98</c:v>
                </c:pt>
                <c:pt idx="372">
                  <c:v>3.99</c:v>
                </c:pt>
                <c:pt idx="373">
                  <c:v>3.99</c:v>
                </c:pt>
                <c:pt idx="374">
                  <c:v>3.99</c:v>
                </c:pt>
                <c:pt idx="375">
                  <c:v>3.98</c:v>
                </c:pt>
                <c:pt idx="376">
                  <c:v>3.99</c:v>
                </c:pt>
                <c:pt idx="377">
                  <c:v>3.99</c:v>
                </c:pt>
                <c:pt idx="378">
                  <c:v>3.99</c:v>
                </c:pt>
                <c:pt idx="379">
                  <c:v>4</c:v>
                </c:pt>
                <c:pt idx="380">
                  <c:v>4</c:v>
                </c:pt>
                <c:pt idx="381">
                  <c:v>4</c:v>
                </c:pt>
                <c:pt idx="382">
                  <c:v>4</c:v>
                </c:pt>
                <c:pt idx="383">
                  <c:v>4</c:v>
                </c:pt>
                <c:pt idx="384">
                  <c:v>4</c:v>
                </c:pt>
                <c:pt idx="385">
                  <c:v>4</c:v>
                </c:pt>
                <c:pt idx="386">
                  <c:v>4</c:v>
                </c:pt>
                <c:pt idx="387">
                  <c:v>4</c:v>
                </c:pt>
                <c:pt idx="388">
                  <c:v>4</c:v>
                </c:pt>
                <c:pt idx="389">
                  <c:v>4.01</c:v>
                </c:pt>
                <c:pt idx="390">
                  <c:v>4.03</c:v>
                </c:pt>
                <c:pt idx="391">
                  <c:v>4.03</c:v>
                </c:pt>
                <c:pt idx="393">
                  <c:v>4.04</c:v>
                </c:pt>
                <c:pt idx="394">
                  <c:v>4.05</c:v>
                </c:pt>
                <c:pt idx="395">
                  <c:v>4.04</c:v>
                </c:pt>
                <c:pt idx="396">
                  <c:v>4.03</c:v>
                </c:pt>
                <c:pt idx="397">
                  <c:v>4.04</c:v>
                </c:pt>
                <c:pt idx="398">
                  <c:v>4.03</c:v>
                </c:pt>
                <c:pt idx="399">
                  <c:v>4.0199999999999996</c:v>
                </c:pt>
                <c:pt idx="400">
                  <c:v>4.0199999999999996</c:v>
                </c:pt>
                <c:pt idx="401">
                  <c:v>4.03</c:v>
                </c:pt>
                <c:pt idx="402">
                  <c:v>4.0199999999999996</c:v>
                </c:pt>
                <c:pt idx="403">
                  <c:v>4.0199999999999996</c:v>
                </c:pt>
                <c:pt idx="404">
                  <c:v>4.0199999999999996</c:v>
                </c:pt>
                <c:pt idx="405">
                  <c:v>4.0199999999999996</c:v>
                </c:pt>
                <c:pt idx="406">
                  <c:v>4.01</c:v>
                </c:pt>
                <c:pt idx="407">
                  <c:v>4.01</c:v>
                </c:pt>
                <c:pt idx="408">
                  <c:v>3.99</c:v>
                </c:pt>
                <c:pt idx="409">
                  <c:v>3.99</c:v>
                </c:pt>
                <c:pt idx="410">
                  <c:v>4</c:v>
                </c:pt>
                <c:pt idx="411">
                  <c:v>4</c:v>
                </c:pt>
                <c:pt idx="412">
                  <c:v>3.99</c:v>
                </c:pt>
                <c:pt idx="413">
                  <c:v>3.99</c:v>
                </c:pt>
                <c:pt idx="414">
                  <c:v>3.99</c:v>
                </c:pt>
                <c:pt idx="415">
                  <c:v>4</c:v>
                </c:pt>
                <c:pt idx="416">
                  <c:v>4.01</c:v>
                </c:pt>
                <c:pt idx="417">
                  <c:v>4</c:v>
                </c:pt>
                <c:pt idx="418">
                  <c:v>4</c:v>
                </c:pt>
                <c:pt idx="419">
                  <c:v>4.01</c:v>
                </c:pt>
                <c:pt idx="420">
                  <c:v>4.0199999999999996</c:v>
                </c:pt>
                <c:pt idx="421">
                  <c:v>4.0199999999999996</c:v>
                </c:pt>
                <c:pt idx="422">
                  <c:v>4.01</c:v>
                </c:pt>
                <c:pt idx="423">
                  <c:v>4</c:v>
                </c:pt>
                <c:pt idx="424">
                  <c:v>3.99</c:v>
                </c:pt>
                <c:pt idx="425">
                  <c:v>3.99</c:v>
                </c:pt>
                <c:pt idx="426">
                  <c:v>4</c:v>
                </c:pt>
                <c:pt idx="427">
                  <c:v>4</c:v>
                </c:pt>
                <c:pt idx="428">
                  <c:v>4</c:v>
                </c:pt>
                <c:pt idx="429">
                  <c:v>4</c:v>
                </c:pt>
                <c:pt idx="430">
                  <c:v>4</c:v>
                </c:pt>
                <c:pt idx="431">
                  <c:v>4</c:v>
                </c:pt>
                <c:pt idx="432">
                  <c:v>4.01</c:v>
                </c:pt>
                <c:pt idx="433">
                  <c:v>4.0199999999999996</c:v>
                </c:pt>
                <c:pt idx="435">
                  <c:v>4.03</c:v>
                </c:pt>
                <c:pt idx="436">
                  <c:v>4.04</c:v>
                </c:pt>
                <c:pt idx="437">
                  <c:v>4.08</c:v>
                </c:pt>
                <c:pt idx="438">
                  <c:v>4.09</c:v>
                </c:pt>
                <c:pt idx="439">
                  <c:v>4.09</c:v>
                </c:pt>
                <c:pt idx="440">
                  <c:v>4.09</c:v>
                </c:pt>
                <c:pt idx="441">
                  <c:v>4.09</c:v>
                </c:pt>
                <c:pt idx="442">
                  <c:v>4.09</c:v>
                </c:pt>
                <c:pt idx="443">
                  <c:v>4.09</c:v>
                </c:pt>
                <c:pt idx="444">
                  <c:v>4.09</c:v>
                </c:pt>
                <c:pt idx="445">
                  <c:v>4.09</c:v>
                </c:pt>
                <c:pt idx="446">
                  <c:v>4.08</c:v>
                </c:pt>
                <c:pt idx="447">
                  <c:v>4.08</c:v>
                </c:pt>
                <c:pt idx="448">
                  <c:v>4.07</c:v>
                </c:pt>
                <c:pt idx="449">
                  <c:v>4.07</c:v>
                </c:pt>
                <c:pt idx="450">
                  <c:v>4.08</c:v>
                </c:pt>
                <c:pt idx="451">
                  <c:v>4.08</c:v>
                </c:pt>
                <c:pt idx="452">
                  <c:v>4.08</c:v>
                </c:pt>
                <c:pt idx="453">
                  <c:v>4.07</c:v>
                </c:pt>
                <c:pt idx="454">
                  <c:v>4.07</c:v>
                </c:pt>
                <c:pt idx="455">
                  <c:v>4.07</c:v>
                </c:pt>
                <c:pt idx="456">
                  <c:v>4.07</c:v>
                </c:pt>
                <c:pt idx="457">
                  <c:v>4.07</c:v>
                </c:pt>
                <c:pt idx="458">
                  <c:v>4.08</c:v>
                </c:pt>
                <c:pt idx="459">
                  <c:v>4.08</c:v>
                </c:pt>
                <c:pt idx="460">
                  <c:v>4.09</c:v>
                </c:pt>
                <c:pt idx="461">
                  <c:v>4.0999999999999996</c:v>
                </c:pt>
                <c:pt idx="462">
                  <c:v>4.0999999999999996</c:v>
                </c:pt>
                <c:pt idx="463">
                  <c:v>4.0999999999999996</c:v>
                </c:pt>
                <c:pt idx="464">
                  <c:v>4.0999999999999996</c:v>
                </c:pt>
                <c:pt idx="465">
                  <c:v>4.1100000000000003</c:v>
                </c:pt>
                <c:pt idx="466">
                  <c:v>4.1100000000000003</c:v>
                </c:pt>
                <c:pt idx="467">
                  <c:v>4.12</c:v>
                </c:pt>
                <c:pt idx="468">
                  <c:v>4.12</c:v>
                </c:pt>
                <c:pt idx="469">
                  <c:v>4.12</c:v>
                </c:pt>
                <c:pt idx="470">
                  <c:v>4.1100000000000003</c:v>
                </c:pt>
                <c:pt idx="471">
                  <c:v>4.12</c:v>
                </c:pt>
                <c:pt idx="472">
                  <c:v>4.1100000000000003</c:v>
                </c:pt>
                <c:pt idx="473">
                  <c:v>4.12</c:v>
                </c:pt>
                <c:pt idx="474">
                  <c:v>4.12</c:v>
                </c:pt>
                <c:pt idx="475">
                  <c:v>4.13</c:v>
                </c:pt>
                <c:pt idx="476">
                  <c:v>4.1399999999999997</c:v>
                </c:pt>
                <c:pt idx="477">
                  <c:v>4.1500000000000004</c:v>
                </c:pt>
                <c:pt idx="478">
                  <c:v>4.1500000000000004</c:v>
                </c:pt>
                <c:pt idx="479">
                  <c:v>4.1500000000000004</c:v>
                </c:pt>
                <c:pt idx="481">
                  <c:v>4.17</c:v>
                </c:pt>
                <c:pt idx="482">
                  <c:v>4.17</c:v>
                </c:pt>
                <c:pt idx="483">
                  <c:v>4.16</c:v>
                </c:pt>
                <c:pt idx="485">
                  <c:v>4.16</c:v>
                </c:pt>
                <c:pt idx="486">
                  <c:v>4.1500000000000004</c:v>
                </c:pt>
                <c:pt idx="487">
                  <c:v>4.12</c:v>
                </c:pt>
                <c:pt idx="488">
                  <c:v>4.1100000000000003</c:v>
                </c:pt>
                <c:pt idx="489">
                  <c:v>4.1100000000000003</c:v>
                </c:pt>
                <c:pt idx="490">
                  <c:v>4.0999999999999996</c:v>
                </c:pt>
                <c:pt idx="491">
                  <c:v>4.09</c:v>
                </c:pt>
                <c:pt idx="492">
                  <c:v>4.0999999999999996</c:v>
                </c:pt>
                <c:pt idx="493">
                  <c:v>4.09</c:v>
                </c:pt>
                <c:pt idx="495">
                  <c:v>4.08</c:v>
                </c:pt>
                <c:pt idx="496">
                  <c:v>4.08</c:v>
                </c:pt>
                <c:pt idx="498">
                  <c:v>4.08</c:v>
                </c:pt>
                <c:pt idx="499">
                  <c:v>4.09</c:v>
                </c:pt>
                <c:pt idx="500">
                  <c:v>4.0999999999999996</c:v>
                </c:pt>
                <c:pt idx="501">
                  <c:v>4.0999999999999996</c:v>
                </c:pt>
                <c:pt idx="502">
                  <c:v>4.1100000000000003</c:v>
                </c:pt>
                <c:pt idx="503">
                  <c:v>4.1100000000000003</c:v>
                </c:pt>
                <c:pt idx="504">
                  <c:v>4.0999999999999996</c:v>
                </c:pt>
                <c:pt idx="505">
                  <c:v>4.0999999999999996</c:v>
                </c:pt>
                <c:pt idx="506">
                  <c:v>4.12</c:v>
                </c:pt>
                <c:pt idx="507">
                  <c:v>4.12</c:v>
                </c:pt>
                <c:pt idx="508">
                  <c:v>4.13</c:v>
                </c:pt>
                <c:pt idx="509">
                  <c:v>4.1500000000000004</c:v>
                </c:pt>
                <c:pt idx="510">
                  <c:v>4.1500000000000004</c:v>
                </c:pt>
                <c:pt idx="511">
                  <c:v>4.1500000000000004</c:v>
                </c:pt>
                <c:pt idx="512">
                  <c:v>4.1399999999999997</c:v>
                </c:pt>
                <c:pt idx="513">
                  <c:v>4.1500000000000004</c:v>
                </c:pt>
                <c:pt idx="514">
                  <c:v>4.1500000000000004</c:v>
                </c:pt>
                <c:pt idx="515">
                  <c:v>4.1500000000000004</c:v>
                </c:pt>
                <c:pt idx="517">
                  <c:v>4.1500000000000004</c:v>
                </c:pt>
                <c:pt idx="518">
                  <c:v>4.1500000000000004</c:v>
                </c:pt>
                <c:pt idx="519">
                  <c:v>4.1399999999999997</c:v>
                </c:pt>
                <c:pt idx="520">
                  <c:v>4.1399999999999997</c:v>
                </c:pt>
                <c:pt idx="522">
                  <c:v>4.1399999999999997</c:v>
                </c:pt>
                <c:pt idx="523">
                  <c:v>4.1500000000000004</c:v>
                </c:pt>
                <c:pt idx="524">
                  <c:v>4.16</c:v>
                </c:pt>
                <c:pt idx="525">
                  <c:v>4.1500000000000004</c:v>
                </c:pt>
                <c:pt idx="526">
                  <c:v>4.18</c:v>
                </c:pt>
                <c:pt idx="527">
                  <c:v>4.18</c:v>
                </c:pt>
                <c:pt idx="528">
                  <c:v>4.18</c:v>
                </c:pt>
                <c:pt idx="529">
                  <c:v>4.18</c:v>
                </c:pt>
                <c:pt idx="530">
                  <c:v>4.18</c:v>
                </c:pt>
                <c:pt idx="531">
                  <c:v>4.18</c:v>
                </c:pt>
                <c:pt idx="532">
                  <c:v>4.17</c:v>
                </c:pt>
                <c:pt idx="533">
                  <c:v>4.17</c:v>
                </c:pt>
                <c:pt idx="534">
                  <c:v>4.16</c:v>
                </c:pt>
                <c:pt idx="535">
                  <c:v>4.16</c:v>
                </c:pt>
                <c:pt idx="536">
                  <c:v>4.16</c:v>
                </c:pt>
                <c:pt idx="537">
                  <c:v>4.16</c:v>
                </c:pt>
                <c:pt idx="538">
                  <c:v>4.18</c:v>
                </c:pt>
                <c:pt idx="539">
                  <c:v>4.18</c:v>
                </c:pt>
                <c:pt idx="540">
                  <c:v>4.17</c:v>
                </c:pt>
                <c:pt idx="541">
                  <c:v>4.17</c:v>
                </c:pt>
                <c:pt idx="542">
                  <c:v>4.16</c:v>
                </c:pt>
                <c:pt idx="543">
                  <c:v>4.1500000000000004</c:v>
                </c:pt>
                <c:pt idx="544">
                  <c:v>4.1500000000000004</c:v>
                </c:pt>
                <c:pt idx="545">
                  <c:v>4.1500000000000004</c:v>
                </c:pt>
                <c:pt idx="546">
                  <c:v>4.1500000000000004</c:v>
                </c:pt>
                <c:pt idx="547">
                  <c:v>4.1399999999999997</c:v>
                </c:pt>
                <c:pt idx="548">
                  <c:v>4.1399999999999997</c:v>
                </c:pt>
                <c:pt idx="549">
                  <c:v>4.1399999999999997</c:v>
                </c:pt>
                <c:pt idx="550">
                  <c:v>4.1399999999999997</c:v>
                </c:pt>
                <c:pt idx="552">
                  <c:v>4.13</c:v>
                </c:pt>
                <c:pt idx="553">
                  <c:v>4.13</c:v>
                </c:pt>
                <c:pt idx="554">
                  <c:v>4.13</c:v>
                </c:pt>
                <c:pt idx="555">
                  <c:v>4.1399999999999997</c:v>
                </c:pt>
                <c:pt idx="556">
                  <c:v>4.1399999999999997</c:v>
                </c:pt>
                <c:pt idx="557">
                  <c:v>4.1399999999999997</c:v>
                </c:pt>
                <c:pt idx="559">
                  <c:v>4.1500000000000004</c:v>
                </c:pt>
                <c:pt idx="560">
                  <c:v>4.1500000000000004</c:v>
                </c:pt>
                <c:pt idx="561">
                  <c:v>4.1500000000000004</c:v>
                </c:pt>
                <c:pt idx="562">
                  <c:v>4.17</c:v>
                </c:pt>
                <c:pt idx="563">
                  <c:v>4.18</c:v>
                </c:pt>
                <c:pt idx="564">
                  <c:v>4.17</c:v>
                </c:pt>
                <c:pt idx="565">
                  <c:v>4.18</c:v>
                </c:pt>
                <c:pt idx="566">
                  <c:v>4.1900000000000004</c:v>
                </c:pt>
                <c:pt idx="567">
                  <c:v>4.1900000000000004</c:v>
                </c:pt>
                <c:pt idx="568">
                  <c:v>4.1900000000000004</c:v>
                </c:pt>
                <c:pt idx="569">
                  <c:v>4.2</c:v>
                </c:pt>
                <c:pt idx="570">
                  <c:v>4.2</c:v>
                </c:pt>
                <c:pt idx="571">
                  <c:v>4.21</c:v>
                </c:pt>
                <c:pt idx="572">
                  <c:v>4.21</c:v>
                </c:pt>
                <c:pt idx="573">
                  <c:v>4.22</c:v>
                </c:pt>
                <c:pt idx="574">
                  <c:v>4.21</c:v>
                </c:pt>
                <c:pt idx="575">
                  <c:v>4.22</c:v>
                </c:pt>
                <c:pt idx="576">
                  <c:v>4.2300000000000004</c:v>
                </c:pt>
                <c:pt idx="577">
                  <c:v>4.24</c:v>
                </c:pt>
                <c:pt idx="578">
                  <c:v>4.25</c:v>
                </c:pt>
                <c:pt idx="579">
                  <c:v>4.25</c:v>
                </c:pt>
                <c:pt idx="580">
                  <c:v>4.26</c:v>
                </c:pt>
                <c:pt idx="581">
                  <c:v>4.26</c:v>
                </c:pt>
                <c:pt idx="582">
                  <c:v>4.25</c:v>
                </c:pt>
                <c:pt idx="584">
                  <c:v>4.25</c:v>
                </c:pt>
                <c:pt idx="585">
                  <c:v>4.2300000000000004</c:v>
                </c:pt>
                <c:pt idx="586">
                  <c:v>4.2300000000000004</c:v>
                </c:pt>
                <c:pt idx="587">
                  <c:v>4.24</c:v>
                </c:pt>
                <c:pt idx="588">
                  <c:v>4.25</c:v>
                </c:pt>
                <c:pt idx="589">
                  <c:v>4.25</c:v>
                </c:pt>
                <c:pt idx="590">
                  <c:v>4.25</c:v>
                </c:pt>
                <c:pt idx="591">
                  <c:v>4.22</c:v>
                </c:pt>
                <c:pt idx="592">
                  <c:v>4.22</c:v>
                </c:pt>
                <c:pt idx="593">
                  <c:v>4.22</c:v>
                </c:pt>
                <c:pt idx="594">
                  <c:v>4.2300000000000004</c:v>
                </c:pt>
                <c:pt idx="595">
                  <c:v>4.24</c:v>
                </c:pt>
                <c:pt idx="596">
                  <c:v>4.2300000000000004</c:v>
                </c:pt>
                <c:pt idx="597">
                  <c:v>4.2300000000000004</c:v>
                </c:pt>
                <c:pt idx="598">
                  <c:v>4.24</c:v>
                </c:pt>
                <c:pt idx="599">
                  <c:v>4.24</c:v>
                </c:pt>
                <c:pt idx="600">
                  <c:v>4.2300000000000004</c:v>
                </c:pt>
                <c:pt idx="601">
                  <c:v>4.2300000000000004</c:v>
                </c:pt>
                <c:pt idx="602">
                  <c:v>4.2300000000000004</c:v>
                </c:pt>
                <c:pt idx="603">
                  <c:v>4.2300000000000004</c:v>
                </c:pt>
                <c:pt idx="604">
                  <c:v>4.2300000000000004</c:v>
                </c:pt>
                <c:pt idx="605">
                  <c:v>4.2300000000000004</c:v>
                </c:pt>
                <c:pt idx="606">
                  <c:v>4.22</c:v>
                </c:pt>
                <c:pt idx="607">
                  <c:v>4.22</c:v>
                </c:pt>
                <c:pt idx="608">
                  <c:v>4.22</c:v>
                </c:pt>
                <c:pt idx="609">
                  <c:v>4.22</c:v>
                </c:pt>
                <c:pt idx="610">
                  <c:v>4.22</c:v>
                </c:pt>
                <c:pt idx="611">
                  <c:v>4.22</c:v>
                </c:pt>
                <c:pt idx="612">
                  <c:v>4.22</c:v>
                </c:pt>
                <c:pt idx="613">
                  <c:v>4.2</c:v>
                </c:pt>
                <c:pt idx="614">
                  <c:v>4.1900000000000004</c:v>
                </c:pt>
                <c:pt idx="615">
                  <c:v>4.1900000000000004</c:v>
                </c:pt>
                <c:pt idx="616">
                  <c:v>4.1900000000000004</c:v>
                </c:pt>
                <c:pt idx="617">
                  <c:v>4.1900000000000004</c:v>
                </c:pt>
                <c:pt idx="618">
                  <c:v>4.1900000000000004</c:v>
                </c:pt>
                <c:pt idx="619">
                  <c:v>4.1900000000000004</c:v>
                </c:pt>
                <c:pt idx="620">
                  <c:v>4.1900000000000004</c:v>
                </c:pt>
                <c:pt idx="621">
                  <c:v>4.2</c:v>
                </c:pt>
                <c:pt idx="622">
                  <c:v>4.2</c:v>
                </c:pt>
                <c:pt idx="623">
                  <c:v>4.2</c:v>
                </c:pt>
                <c:pt idx="624">
                  <c:v>4.1900000000000004</c:v>
                </c:pt>
                <c:pt idx="625">
                  <c:v>4.1900000000000004</c:v>
                </c:pt>
                <c:pt idx="626">
                  <c:v>4.2</c:v>
                </c:pt>
                <c:pt idx="627">
                  <c:v>4.1900000000000004</c:v>
                </c:pt>
                <c:pt idx="629">
                  <c:v>4.1900000000000004</c:v>
                </c:pt>
                <c:pt idx="630">
                  <c:v>4.1900000000000004</c:v>
                </c:pt>
                <c:pt idx="631">
                  <c:v>4.1900000000000004</c:v>
                </c:pt>
                <c:pt idx="632">
                  <c:v>4.1900000000000004</c:v>
                </c:pt>
                <c:pt idx="633">
                  <c:v>4.18</c:v>
                </c:pt>
                <c:pt idx="634">
                  <c:v>4.18</c:v>
                </c:pt>
                <c:pt idx="635">
                  <c:v>4.17</c:v>
                </c:pt>
                <c:pt idx="636">
                  <c:v>4.17</c:v>
                </c:pt>
                <c:pt idx="637">
                  <c:v>4.18</c:v>
                </c:pt>
                <c:pt idx="638">
                  <c:v>4.18</c:v>
                </c:pt>
                <c:pt idx="639">
                  <c:v>4.18</c:v>
                </c:pt>
                <c:pt idx="640">
                  <c:v>4.18</c:v>
                </c:pt>
                <c:pt idx="641">
                  <c:v>4.18</c:v>
                </c:pt>
                <c:pt idx="642">
                  <c:v>4.17</c:v>
                </c:pt>
                <c:pt idx="643">
                  <c:v>4.16</c:v>
                </c:pt>
                <c:pt idx="644">
                  <c:v>4.1500000000000004</c:v>
                </c:pt>
                <c:pt idx="645">
                  <c:v>4.1500000000000004</c:v>
                </c:pt>
                <c:pt idx="646">
                  <c:v>4.1500000000000004</c:v>
                </c:pt>
                <c:pt idx="647">
                  <c:v>4.1500000000000004</c:v>
                </c:pt>
                <c:pt idx="648">
                  <c:v>4.1500000000000004</c:v>
                </c:pt>
                <c:pt idx="649">
                  <c:v>4.1500000000000004</c:v>
                </c:pt>
                <c:pt idx="650">
                  <c:v>4.1500000000000004</c:v>
                </c:pt>
                <c:pt idx="651">
                  <c:v>4.1500000000000004</c:v>
                </c:pt>
                <c:pt idx="652">
                  <c:v>4.1500000000000004</c:v>
                </c:pt>
                <c:pt idx="654">
                  <c:v>4.16</c:v>
                </c:pt>
                <c:pt idx="655">
                  <c:v>4.1500000000000004</c:v>
                </c:pt>
                <c:pt idx="656">
                  <c:v>4.1500000000000004</c:v>
                </c:pt>
                <c:pt idx="657">
                  <c:v>4.18</c:v>
                </c:pt>
                <c:pt idx="658">
                  <c:v>4.1900000000000004</c:v>
                </c:pt>
                <c:pt idx="659">
                  <c:v>4.1900000000000004</c:v>
                </c:pt>
                <c:pt idx="660">
                  <c:v>4.1900000000000004</c:v>
                </c:pt>
                <c:pt idx="661">
                  <c:v>4.1900000000000004</c:v>
                </c:pt>
                <c:pt idx="662">
                  <c:v>4.1900000000000004</c:v>
                </c:pt>
                <c:pt idx="663">
                  <c:v>4.2</c:v>
                </c:pt>
                <c:pt idx="664">
                  <c:v>4.21</c:v>
                </c:pt>
                <c:pt idx="665">
                  <c:v>4.2</c:v>
                </c:pt>
                <c:pt idx="666">
                  <c:v>4.21</c:v>
                </c:pt>
                <c:pt idx="667">
                  <c:v>4.2</c:v>
                </c:pt>
                <c:pt idx="668">
                  <c:v>4.2</c:v>
                </c:pt>
                <c:pt idx="669">
                  <c:v>4.2</c:v>
                </c:pt>
                <c:pt idx="670">
                  <c:v>4.2</c:v>
                </c:pt>
                <c:pt idx="671">
                  <c:v>4.2</c:v>
                </c:pt>
                <c:pt idx="672">
                  <c:v>4.1900000000000004</c:v>
                </c:pt>
                <c:pt idx="673">
                  <c:v>4.1900000000000004</c:v>
                </c:pt>
                <c:pt idx="674">
                  <c:v>4.1900000000000004</c:v>
                </c:pt>
                <c:pt idx="675">
                  <c:v>4.1900000000000004</c:v>
                </c:pt>
                <c:pt idx="676">
                  <c:v>4.1900000000000004</c:v>
                </c:pt>
                <c:pt idx="677">
                  <c:v>4.18</c:v>
                </c:pt>
                <c:pt idx="678">
                  <c:v>4.1900000000000004</c:v>
                </c:pt>
                <c:pt idx="679">
                  <c:v>4.1900000000000004</c:v>
                </c:pt>
                <c:pt idx="680">
                  <c:v>4.2</c:v>
                </c:pt>
                <c:pt idx="681">
                  <c:v>4.2</c:v>
                </c:pt>
                <c:pt idx="682">
                  <c:v>4.1900000000000004</c:v>
                </c:pt>
                <c:pt idx="683">
                  <c:v>4.1900000000000004</c:v>
                </c:pt>
                <c:pt idx="684">
                  <c:v>4.1900000000000004</c:v>
                </c:pt>
                <c:pt idx="685">
                  <c:v>4.1900000000000004</c:v>
                </c:pt>
                <c:pt idx="686">
                  <c:v>4.1900000000000004</c:v>
                </c:pt>
                <c:pt idx="687">
                  <c:v>4.1900000000000004</c:v>
                </c:pt>
                <c:pt idx="688">
                  <c:v>4.1900000000000004</c:v>
                </c:pt>
                <c:pt idx="689">
                  <c:v>4.1900000000000004</c:v>
                </c:pt>
                <c:pt idx="690">
                  <c:v>4.2</c:v>
                </c:pt>
                <c:pt idx="691">
                  <c:v>4.2</c:v>
                </c:pt>
                <c:pt idx="692">
                  <c:v>4.2</c:v>
                </c:pt>
                <c:pt idx="693">
                  <c:v>4.21</c:v>
                </c:pt>
                <c:pt idx="694">
                  <c:v>4.21</c:v>
                </c:pt>
                <c:pt idx="695">
                  <c:v>4.21</c:v>
                </c:pt>
                <c:pt idx="696">
                  <c:v>4.22</c:v>
                </c:pt>
                <c:pt idx="697">
                  <c:v>4.22</c:v>
                </c:pt>
                <c:pt idx="698">
                  <c:v>4.22</c:v>
                </c:pt>
                <c:pt idx="700">
                  <c:v>4.22</c:v>
                </c:pt>
                <c:pt idx="701">
                  <c:v>4.22</c:v>
                </c:pt>
                <c:pt idx="702">
                  <c:v>4.22</c:v>
                </c:pt>
                <c:pt idx="703">
                  <c:v>4.22</c:v>
                </c:pt>
                <c:pt idx="704">
                  <c:v>4.22</c:v>
                </c:pt>
                <c:pt idx="705">
                  <c:v>4.22</c:v>
                </c:pt>
                <c:pt idx="706">
                  <c:v>4.21</c:v>
                </c:pt>
                <c:pt idx="707">
                  <c:v>4.2</c:v>
                </c:pt>
                <c:pt idx="708">
                  <c:v>4.2</c:v>
                </c:pt>
                <c:pt idx="709">
                  <c:v>4.1900000000000004</c:v>
                </c:pt>
                <c:pt idx="710">
                  <c:v>4.1900000000000004</c:v>
                </c:pt>
                <c:pt idx="711">
                  <c:v>4.1900000000000004</c:v>
                </c:pt>
                <c:pt idx="712">
                  <c:v>4.1900000000000004</c:v>
                </c:pt>
                <c:pt idx="713">
                  <c:v>4.1900000000000004</c:v>
                </c:pt>
                <c:pt idx="714">
                  <c:v>4.17</c:v>
                </c:pt>
                <c:pt idx="715">
                  <c:v>4.18</c:v>
                </c:pt>
                <c:pt idx="716">
                  <c:v>4.18</c:v>
                </c:pt>
                <c:pt idx="717">
                  <c:v>4.18</c:v>
                </c:pt>
                <c:pt idx="718">
                  <c:v>4.18</c:v>
                </c:pt>
                <c:pt idx="719">
                  <c:v>4.2</c:v>
                </c:pt>
                <c:pt idx="720">
                  <c:v>4.1900000000000004</c:v>
                </c:pt>
                <c:pt idx="721">
                  <c:v>4.1900000000000004</c:v>
                </c:pt>
                <c:pt idx="722">
                  <c:v>4.1900000000000004</c:v>
                </c:pt>
                <c:pt idx="723">
                  <c:v>4.1900000000000004</c:v>
                </c:pt>
                <c:pt idx="725">
                  <c:v>4.1900000000000004</c:v>
                </c:pt>
                <c:pt idx="726">
                  <c:v>4.1900000000000004</c:v>
                </c:pt>
                <c:pt idx="727">
                  <c:v>4.2</c:v>
                </c:pt>
                <c:pt idx="728">
                  <c:v>4.21</c:v>
                </c:pt>
                <c:pt idx="729">
                  <c:v>4.21</c:v>
                </c:pt>
                <c:pt idx="730">
                  <c:v>4.2</c:v>
                </c:pt>
                <c:pt idx="731">
                  <c:v>4.1900000000000004</c:v>
                </c:pt>
                <c:pt idx="732">
                  <c:v>4.1900000000000004</c:v>
                </c:pt>
                <c:pt idx="733">
                  <c:v>4.1900000000000004</c:v>
                </c:pt>
                <c:pt idx="734">
                  <c:v>4.1900000000000004</c:v>
                </c:pt>
                <c:pt idx="735">
                  <c:v>4.18</c:v>
                </c:pt>
                <c:pt idx="736">
                  <c:v>4.17</c:v>
                </c:pt>
                <c:pt idx="737">
                  <c:v>4.16</c:v>
                </c:pt>
                <c:pt idx="738">
                  <c:v>4.16</c:v>
                </c:pt>
                <c:pt idx="739">
                  <c:v>4.1500000000000004</c:v>
                </c:pt>
                <c:pt idx="741">
                  <c:v>4.1500000000000004</c:v>
                </c:pt>
                <c:pt idx="742">
                  <c:v>4.1500000000000004</c:v>
                </c:pt>
                <c:pt idx="743">
                  <c:v>4.1500000000000004</c:v>
                </c:pt>
                <c:pt idx="744">
                  <c:v>4.1500000000000004</c:v>
                </c:pt>
                <c:pt idx="745">
                  <c:v>4.1399999999999997</c:v>
                </c:pt>
                <c:pt idx="747">
                  <c:v>4.12</c:v>
                </c:pt>
                <c:pt idx="748">
                  <c:v>4.13</c:v>
                </c:pt>
                <c:pt idx="749">
                  <c:v>4.13</c:v>
                </c:pt>
                <c:pt idx="750">
                  <c:v>4.1399999999999997</c:v>
                </c:pt>
                <c:pt idx="751">
                  <c:v>4.1399999999999997</c:v>
                </c:pt>
                <c:pt idx="752">
                  <c:v>4.13</c:v>
                </c:pt>
                <c:pt idx="753">
                  <c:v>4.13</c:v>
                </c:pt>
                <c:pt idx="754">
                  <c:v>4.18</c:v>
                </c:pt>
                <c:pt idx="755">
                  <c:v>4.18</c:v>
                </c:pt>
                <c:pt idx="756">
                  <c:v>4.1900000000000004</c:v>
                </c:pt>
                <c:pt idx="758">
                  <c:v>4.1900000000000004</c:v>
                </c:pt>
                <c:pt idx="759">
                  <c:v>4.2</c:v>
                </c:pt>
                <c:pt idx="760">
                  <c:v>4.2</c:v>
                </c:pt>
                <c:pt idx="761">
                  <c:v>4.1900000000000004</c:v>
                </c:pt>
                <c:pt idx="762">
                  <c:v>4.18</c:v>
                </c:pt>
                <c:pt idx="763">
                  <c:v>4.18</c:v>
                </c:pt>
                <c:pt idx="764">
                  <c:v>4.17</c:v>
                </c:pt>
                <c:pt idx="765">
                  <c:v>4.16</c:v>
                </c:pt>
                <c:pt idx="766">
                  <c:v>4.16</c:v>
                </c:pt>
                <c:pt idx="767">
                  <c:v>4.1500000000000004</c:v>
                </c:pt>
                <c:pt idx="768">
                  <c:v>4.1500000000000004</c:v>
                </c:pt>
                <c:pt idx="769">
                  <c:v>4.16</c:v>
                </c:pt>
                <c:pt idx="770">
                  <c:v>4.17</c:v>
                </c:pt>
                <c:pt idx="771">
                  <c:v>4.18</c:v>
                </c:pt>
                <c:pt idx="772">
                  <c:v>4.18</c:v>
                </c:pt>
                <c:pt idx="773">
                  <c:v>4.1900000000000004</c:v>
                </c:pt>
                <c:pt idx="774">
                  <c:v>4.18</c:v>
                </c:pt>
                <c:pt idx="775">
                  <c:v>4.18</c:v>
                </c:pt>
                <c:pt idx="776">
                  <c:v>4.1900000000000004</c:v>
                </c:pt>
                <c:pt idx="777">
                  <c:v>4.1900000000000004</c:v>
                </c:pt>
                <c:pt idx="779">
                  <c:v>4.1900000000000004</c:v>
                </c:pt>
                <c:pt idx="780">
                  <c:v>4.1900000000000004</c:v>
                </c:pt>
                <c:pt idx="781">
                  <c:v>4.2</c:v>
                </c:pt>
                <c:pt idx="782">
                  <c:v>4.21</c:v>
                </c:pt>
                <c:pt idx="784">
                  <c:v>4.2</c:v>
                </c:pt>
                <c:pt idx="785">
                  <c:v>4.2</c:v>
                </c:pt>
                <c:pt idx="786">
                  <c:v>4.2</c:v>
                </c:pt>
                <c:pt idx="787">
                  <c:v>4.2</c:v>
                </c:pt>
                <c:pt idx="788">
                  <c:v>4.2</c:v>
                </c:pt>
                <c:pt idx="789">
                  <c:v>4.2</c:v>
                </c:pt>
                <c:pt idx="790">
                  <c:v>4.1900000000000004</c:v>
                </c:pt>
                <c:pt idx="791">
                  <c:v>4.1900000000000004</c:v>
                </c:pt>
                <c:pt idx="792">
                  <c:v>4.1900000000000004</c:v>
                </c:pt>
                <c:pt idx="793">
                  <c:v>4.1900000000000004</c:v>
                </c:pt>
                <c:pt idx="794">
                  <c:v>4.1900000000000004</c:v>
                </c:pt>
                <c:pt idx="795">
                  <c:v>4.18</c:v>
                </c:pt>
                <c:pt idx="796">
                  <c:v>4.18</c:v>
                </c:pt>
                <c:pt idx="797">
                  <c:v>4.17</c:v>
                </c:pt>
                <c:pt idx="798">
                  <c:v>4.17</c:v>
                </c:pt>
                <c:pt idx="799">
                  <c:v>4.18</c:v>
                </c:pt>
                <c:pt idx="800">
                  <c:v>4.1900000000000004</c:v>
                </c:pt>
                <c:pt idx="801">
                  <c:v>4.1900000000000004</c:v>
                </c:pt>
                <c:pt idx="802">
                  <c:v>4.1900000000000004</c:v>
                </c:pt>
                <c:pt idx="803">
                  <c:v>4.1900000000000004</c:v>
                </c:pt>
                <c:pt idx="804">
                  <c:v>4.2</c:v>
                </c:pt>
                <c:pt idx="805">
                  <c:v>4.2</c:v>
                </c:pt>
                <c:pt idx="806">
                  <c:v>4.2</c:v>
                </c:pt>
                <c:pt idx="807">
                  <c:v>4.21</c:v>
                </c:pt>
                <c:pt idx="808">
                  <c:v>4.22</c:v>
                </c:pt>
                <c:pt idx="809">
                  <c:v>4.21</c:v>
                </c:pt>
                <c:pt idx="810">
                  <c:v>4.21</c:v>
                </c:pt>
                <c:pt idx="811">
                  <c:v>4.21</c:v>
                </c:pt>
                <c:pt idx="812">
                  <c:v>4.21</c:v>
                </c:pt>
                <c:pt idx="814">
                  <c:v>4.22</c:v>
                </c:pt>
                <c:pt idx="815">
                  <c:v>4.21</c:v>
                </c:pt>
                <c:pt idx="816">
                  <c:v>4.21</c:v>
                </c:pt>
                <c:pt idx="817">
                  <c:v>4.21</c:v>
                </c:pt>
                <c:pt idx="818">
                  <c:v>4.22</c:v>
                </c:pt>
                <c:pt idx="820">
                  <c:v>4.21</c:v>
                </c:pt>
                <c:pt idx="821">
                  <c:v>4.22</c:v>
                </c:pt>
                <c:pt idx="822">
                  <c:v>4.21</c:v>
                </c:pt>
                <c:pt idx="823">
                  <c:v>4.22</c:v>
                </c:pt>
                <c:pt idx="824">
                  <c:v>4.22</c:v>
                </c:pt>
                <c:pt idx="825">
                  <c:v>4.24</c:v>
                </c:pt>
                <c:pt idx="826">
                  <c:v>4.2300000000000004</c:v>
                </c:pt>
                <c:pt idx="827">
                  <c:v>4.22</c:v>
                </c:pt>
                <c:pt idx="828">
                  <c:v>4.2300000000000004</c:v>
                </c:pt>
                <c:pt idx="829">
                  <c:v>4.2300000000000004</c:v>
                </c:pt>
                <c:pt idx="830">
                  <c:v>4.2300000000000004</c:v>
                </c:pt>
                <c:pt idx="831">
                  <c:v>4.2300000000000004</c:v>
                </c:pt>
                <c:pt idx="832">
                  <c:v>4.22</c:v>
                </c:pt>
                <c:pt idx="833">
                  <c:v>4.22</c:v>
                </c:pt>
                <c:pt idx="834">
                  <c:v>4.21</c:v>
                </c:pt>
                <c:pt idx="835">
                  <c:v>4.21</c:v>
                </c:pt>
                <c:pt idx="836">
                  <c:v>4.2</c:v>
                </c:pt>
                <c:pt idx="837">
                  <c:v>4.2</c:v>
                </c:pt>
                <c:pt idx="838">
                  <c:v>4.2</c:v>
                </c:pt>
                <c:pt idx="839">
                  <c:v>4.1900000000000004</c:v>
                </c:pt>
                <c:pt idx="840">
                  <c:v>4.1900000000000004</c:v>
                </c:pt>
                <c:pt idx="841">
                  <c:v>4.18</c:v>
                </c:pt>
                <c:pt idx="842">
                  <c:v>4.1900000000000004</c:v>
                </c:pt>
                <c:pt idx="843">
                  <c:v>4.2</c:v>
                </c:pt>
                <c:pt idx="844">
                  <c:v>4.2</c:v>
                </c:pt>
                <c:pt idx="845">
                  <c:v>4.2</c:v>
                </c:pt>
                <c:pt idx="846">
                  <c:v>4.2</c:v>
                </c:pt>
                <c:pt idx="847">
                  <c:v>4.2</c:v>
                </c:pt>
                <c:pt idx="848">
                  <c:v>4.2</c:v>
                </c:pt>
                <c:pt idx="849">
                  <c:v>4.2</c:v>
                </c:pt>
                <c:pt idx="850">
                  <c:v>4.2</c:v>
                </c:pt>
                <c:pt idx="851">
                  <c:v>4.2</c:v>
                </c:pt>
                <c:pt idx="852">
                  <c:v>4.1900000000000004</c:v>
                </c:pt>
                <c:pt idx="853">
                  <c:v>4.2</c:v>
                </c:pt>
                <c:pt idx="854">
                  <c:v>4.2</c:v>
                </c:pt>
                <c:pt idx="855">
                  <c:v>4.2</c:v>
                </c:pt>
                <c:pt idx="856">
                  <c:v>4.1900000000000004</c:v>
                </c:pt>
                <c:pt idx="857">
                  <c:v>4.2</c:v>
                </c:pt>
                <c:pt idx="859">
                  <c:v>4.21</c:v>
                </c:pt>
                <c:pt idx="860">
                  <c:v>4.21</c:v>
                </c:pt>
                <c:pt idx="861">
                  <c:v>4.21</c:v>
                </c:pt>
                <c:pt idx="862">
                  <c:v>4.21</c:v>
                </c:pt>
                <c:pt idx="863">
                  <c:v>4.21</c:v>
                </c:pt>
                <c:pt idx="864">
                  <c:v>4.21</c:v>
                </c:pt>
                <c:pt idx="865">
                  <c:v>4.21</c:v>
                </c:pt>
                <c:pt idx="866">
                  <c:v>4.21</c:v>
                </c:pt>
                <c:pt idx="867">
                  <c:v>4.21</c:v>
                </c:pt>
                <c:pt idx="868">
                  <c:v>4.21</c:v>
                </c:pt>
                <c:pt idx="869">
                  <c:v>4.21</c:v>
                </c:pt>
                <c:pt idx="870">
                  <c:v>4.2</c:v>
                </c:pt>
                <c:pt idx="871">
                  <c:v>4.2</c:v>
                </c:pt>
                <c:pt idx="872">
                  <c:v>4.2</c:v>
                </c:pt>
                <c:pt idx="873">
                  <c:v>4.2</c:v>
                </c:pt>
                <c:pt idx="874">
                  <c:v>4.2</c:v>
                </c:pt>
                <c:pt idx="875">
                  <c:v>4.2</c:v>
                </c:pt>
                <c:pt idx="876">
                  <c:v>4.2</c:v>
                </c:pt>
                <c:pt idx="877">
                  <c:v>4.21</c:v>
                </c:pt>
                <c:pt idx="878">
                  <c:v>4.21</c:v>
                </c:pt>
                <c:pt idx="879">
                  <c:v>4.21</c:v>
                </c:pt>
                <c:pt idx="880">
                  <c:v>4.22</c:v>
                </c:pt>
                <c:pt idx="881">
                  <c:v>4.22</c:v>
                </c:pt>
                <c:pt idx="882">
                  <c:v>4.22</c:v>
                </c:pt>
                <c:pt idx="883">
                  <c:v>4.22</c:v>
                </c:pt>
                <c:pt idx="884">
                  <c:v>4.22</c:v>
                </c:pt>
                <c:pt idx="885">
                  <c:v>4.22</c:v>
                </c:pt>
                <c:pt idx="886">
                  <c:v>4.22</c:v>
                </c:pt>
                <c:pt idx="887">
                  <c:v>4.22</c:v>
                </c:pt>
                <c:pt idx="888">
                  <c:v>4.2300000000000004</c:v>
                </c:pt>
                <c:pt idx="890">
                  <c:v>4.2300000000000004</c:v>
                </c:pt>
                <c:pt idx="891">
                  <c:v>4.2300000000000004</c:v>
                </c:pt>
                <c:pt idx="892">
                  <c:v>4.2300000000000004</c:v>
                </c:pt>
                <c:pt idx="893">
                  <c:v>4.2300000000000004</c:v>
                </c:pt>
                <c:pt idx="894">
                  <c:v>4.2300000000000004</c:v>
                </c:pt>
                <c:pt idx="895">
                  <c:v>4.2300000000000004</c:v>
                </c:pt>
                <c:pt idx="896">
                  <c:v>4.2300000000000004</c:v>
                </c:pt>
                <c:pt idx="897">
                  <c:v>4.2300000000000004</c:v>
                </c:pt>
                <c:pt idx="898">
                  <c:v>4.2300000000000004</c:v>
                </c:pt>
                <c:pt idx="899">
                  <c:v>4.21</c:v>
                </c:pt>
                <c:pt idx="900">
                  <c:v>4.21</c:v>
                </c:pt>
                <c:pt idx="901">
                  <c:v>4.21</c:v>
                </c:pt>
                <c:pt idx="902">
                  <c:v>4.21</c:v>
                </c:pt>
                <c:pt idx="903">
                  <c:v>4.21</c:v>
                </c:pt>
                <c:pt idx="904">
                  <c:v>4.2</c:v>
                </c:pt>
                <c:pt idx="905">
                  <c:v>4.2</c:v>
                </c:pt>
                <c:pt idx="906">
                  <c:v>4.2</c:v>
                </c:pt>
                <c:pt idx="907">
                  <c:v>4.1900000000000004</c:v>
                </c:pt>
                <c:pt idx="908">
                  <c:v>4.1900000000000004</c:v>
                </c:pt>
                <c:pt idx="909">
                  <c:v>4.1900000000000004</c:v>
                </c:pt>
                <c:pt idx="910">
                  <c:v>4.2</c:v>
                </c:pt>
                <c:pt idx="911">
                  <c:v>4.2</c:v>
                </c:pt>
                <c:pt idx="912">
                  <c:v>4.2</c:v>
                </c:pt>
                <c:pt idx="913">
                  <c:v>4.21</c:v>
                </c:pt>
                <c:pt idx="915">
                  <c:v>4.21</c:v>
                </c:pt>
                <c:pt idx="916">
                  <c:v>4.21</c:v>
                </c:pt>
                <c:pt idx="917">
                  <c:v>4.2</c:v>
                </c:pt>
                <c:pt idx="918">
                  <c:v>4.21</c:v>
                </c:pt>
                <c:pt idx="919">
                  <c:v>4.21</c:v>
                </c:pt>
                <c:pt idx="920">
                  <c:v>4.21</c:v>
                </c:pt>
                <c:pt idx="921">
                  <c:v>4.21</c:v>
                </c:pt>
                <c:pt idx="922">
                  <c:v>4.2</c:v>
                </c:pt>
                <c:pt idx="923">
                  <c:v>4.2</c:v>
                </c:pt>
                <c:pt idx="924">
                  <c:v>4.2</c:v>
                </c:pt>
                <c:pt idx="925">
                  <c:v>4.2</c:v>
                </c:pt>
                <c:pt idx="926">
                  <c:v>4.2</c:v>
                </c:pt>
                <c:pt idx="927">
                  <c:v>4.2</c:v>
                </c:pt>
                <c:pt idx="928">
                  <c:v>4.2</c:v>
                </c:pt>
                <c:pt idx="929">
                  <c:v>4.2</c:v>
                </c:pt>
                <c:pt idx="930">
                  <c:v>4.2</c:v>
                </c:pt>
                <c:pt idx="931">
                  <c:v>4.2</c:v>
                </c:pt>
                <c:pt idx="932">
                  <c:v>4.21</c:v>
                </c:pt>
                <c:pt idx="933">
                  <c:v>4.22</c:v>
                </c:pt>
                <c:pt idx="934">
                  <c:v>4.22</c:v>
                </c:pt>
                <c:pt idx="935">
                  <c:v>4.22</c:v>
                </c:pt>
                <c:pt idx="936">
                  <c:v>4.2300000000000004</c:v>
                </c:pt>
                <c:pt idx="937">
                  <c:v>4.2300000000000004</c:v>
                </c:pt>
                <c:pt idx="938">
                  <c:v>4.24</c:v>
                </c:pt>
                <c:pt idx="939">
                  <c:v>4.24</c:v>
                </c:pt>
                <c:pt idx="940">
                  <c:v>4.24</c:v>
                </c:pt>
                <c:pt idx="941">
                  <c:v>4.25</c:v>
                </c:pt>
                <c:pt idx="942">
                  <c:v>4.25</c:v>
                </c:pt>
                <c:pt idx="943">
                  <c:v>4.25</c:v>
                </c:pt>
                <c:pt idx="944">
                  <c:v>4.26</c:v>
                </c:pt>
                <c:pt idx="945">
                  <c:v>4.2699999999999996</c:v>
                </c:pt>
                <c:pt idx="946">
                  <c:v>4.26</c:v>
                </c:pt>
                <c:pt idx="947">
                  <c:v>4.26</c:v>
                </c:pt>
                <c:pt idx="948">
                  <c:v>4.26</c:v>
                </c:pt>
                <c:pt idx="949">
                  <c:v>4.26</c:v>
                </c:pt>
                <c:pt idx="950">
                  <c:v>4.2699999999999996</c:v>
                </c:pt>
                <c:pt idx="951">
                  <c:v>4.26</c:v>
                </c:pt>
                <c:pt idx="952">
                  <c:v>4.2699999999999996</c:v>
                </c:pt>
                <c:pt idx="953">
                  <c:v>4.2699999999999996</c:v>
                </c:pt>
                <c:pt idx="954">
                  <c:v>4.2699999999999996</c:v>
                </c:pt>
                <c:pt idx="955">
                  <c:v>4.2699999999999996</c:v>
                </c:pt>
                <c:pt idx="956">
                  <c:v>4.28</c:v>
                </c:pt>
                <c:pt idx="957">
                  <c:v>4.28</c:v>
                </c:pt>
                <c:pt idx="958">
                  <c:v>4.2699999999999996</c:v>
                </c:pt>
                <c:pt idx="960">
                  <c:v>4.2699999999999996</c:v>
                </c:pt>
                <c:pt idx="961">
                  <c:v>4.2699999999999996</c:v>
                </c:pt>
                <c:pt idx="962">
                  <c:v>4.2699999999999996</c:v>
                </c:pt>
                <c:pt idx="963">
                  <c:v>4.28</c:v>
                </c:pt>
                <c:pt idx="964">
                  <c:v>4.28</c:v>
                </c:pt>
                <c:pt idx="965">
                  <c:v>4.28</c:v>
                </c:pt>
                <c:pt idx="966">
                  <c:v>4.28</c:v>
                </c:pt>
                <c:pt idx="967">
                  <c:v>4.2699999999999996</c:v>
                </c:pt>
                <c:pt idx="968">
                  <c:v>4.2699999999999996</c:v>
                </c:pt>
                <c:pt idx="969">
                  <c:v>4.2699999999999996</c:v>
                </c:pt>
                <c:pt idx="970">
                  <c:v>4.28</c:v>
                </c:pt>
                <c:pt idx="971">
                  <c:v>4.29</c:v>
                </c:pt>
                <c:pt idx="972">
                  <c:v>4.3</c:v>
                </c:pt>
                <c:pt idx="973">
                  <c:v>4.3099999999999996</c:v>
                </c:pt>
                <c:pt idx="974">
                  <c:v>4.3099999999999996</c:v>
                </c:pt>
                <c:pt idx="975">
                  <c:v>4.33</c:v>
                </c:pt>
                <c:pt idx="976">
                  <c:v>4.3600000000000003</c:v>
                </c:pt>
                <c:pt idx="977">
                  <c:v>4.3499999999999996</c:v>
                </c:pt>
                <c:pt idx="978">
                  <c:v>4.3600000000000003</c:v>
                </c:pt>
                <c:pt idx="979">
                  <c:v>4.3499999999999996</c:v>
                </c:pt>
                <c:pt idx="980">
                  <c:v>4.33</c:v>
                </c:pt>
                <c:pt idx="981">
                  <c:v>4.32</c:v>
                </c:pt>
                <c:pt idx="982">
                  <c:v>4.3099999999999996</c:v>
                </c:pt>
                <c:pt idx="983">
                  <c:v>4.32</c:v>
                </c:pt>
                <c:pt idx="984">
                  <c:v>4.3099999999999996</c:v>
                </c:pt>
                <c:pt idx="986">
                  <c:v>4.3</c:v>
                </c:pt>
                <c:pt idx="987">
                  <c:v>4.3099999999999996</c:v>
                </c:pt>
                <c:pt idx="988">
                  <c:v>4.34</c:v>
                </c:pt>
                <c:pt idx="989">
                  <c:v>4.34</c:v>
                </c:pt>
                <c:pt idx="990">
                  <c:v>4.3499999999999996</c:v>
                </c:pt>
                <c:pt idx="991">
                  <c:v>4.3600000000000003</c:v>
                </c:pt>
                <c:pt idx="992">
                  <c:v>4.37</c:v>
                </c:pt>
                <c:pt idx="993">
                  <c:v>4.3600000000000003</c:v>
                </c:pt>
                <c:pt idx="994">
                  <c:v>4.38</c:v>
                </c:pt>
                <c:pt idx="995">
                  <c:v>4.38</c:v>
                </c:pt>
                <c:pt idx="996">
                  <c:v>4.3899999999999997</c:v>
                </c:pt>
                <c:pt idx="997">
                  <c:v>4.4000000000000004</c:v>
                </c:pt>
                <c:pt idx="998">
                  <c:v>4.41</c:v>
                </c:pt>
                <c:pt idx="999">
                  <c:v>4.43</c:v>
                </c:pt>
                <c:pt idx="1001">
                  <c:v>4.43</c:v>
                </c:pt>
                <c:pt idx="1002">
                  <c:v>4.43</c:v>
                </c:pt>
                <c:pt idx="1003">
                  <c:v>4.43</c:v>
                </c:pt>
                <c:pt idx="1004">
                  <c:v>4.45</c:v>
                </c:pt>
                <c:pt idx="1005">
                  <c:v>4.47</c:v>
                </c:pt>
                <c:pt idx="1006">
                  <c:v>4.46</c:v>
                </c:pt>
                <c:pt idx="1008">
                  <c:v>4.4400000000000004</c:v>
                </c:pt>
                <c:pt idx="1009">
                  <c:v>4.45</c:v>
                </c:pt>
                <c:pt idx="1010">
                  <c:v>4.4400000000000004</c:v>
                </c:pt>
                <c:pt idx="1011">
                  <c:v>4.45</c:v>
                </c:pt>
                <c:pt idx="1012">
                  <c:v>4.45</c:v>
                </c:pt>
                <c:pt idx="1013">
                  <c:v>4.46</c:v>
                </c:pt>
                <c:pt idx="1014">
                  <c:v>4.45</c:v>
                </c:pt>
                <c:pt idx="1015">
                  <c:v>4.45</c:v>
                </c:pt>
                <c:pt idx="1016">
                  <c:v>4.45</c:v>
                </c:pt>
                <c:pt idx="1018">
                  <c:v>4.45</c:v>
                </c:pt>
                <c:pt idx="1019">
                  <c:v>4.46</c:v>
                </c:pt>
                <c:pt idx="1020">
                  <c:v>4.4800000000000004</c:v>
                </c:pt>
                <c:pt idx="1021">
                  <c:v>4.5199999999999996</c:v>
                </c:pt>
                <c:pt idx="1022">
                  <c:v>4.5199999999999996</c:v>
                </c:pt>
                <c:pt idx="1023">
                  <c:v>4.5199999999999996</c:v>
                </c:pt>
                <c:pt idx="1024">
                  <c:v>4.6100000000000003</c:v>
                </c:pt>
                <c:pt idx="1025">
                  <c:v>4.59</c:v>
                </c:pt>
                <c:pt idx="1026">
                  <c:v>4.5999999999999996</c:v>
                </c:pt>
                <c:pt idx="1027">
                  <c:v>4.5999999999999996</c:v>
                </c:pt>
                <c:pt idx="1028">
                  <c:v>4.5999999999999996</c:v>
                </c:pt>
                <c:pt idx="1029">
                  <c:v>4.6500000000000004</c:v>
                </c:pt>
                <c:pt idx="1030">
                  <c:v>4.67</c:v>
                </c:pt>
                <c:pt idx="1031">
                  <c:v>4.67</c:v>
                </c:pt>
                <c:pt idx="1032">
                  <c:v>4.66</c:v>
                </c:pt>
                <c:pt idx="1033">
                  <c:v>4.6500000000000004</c:v>
                </c:pt>
                <c:pt idx="1034">
                  <c:v>4.6100000000000003</c:v>
                </c:pt>
                <c:pt idx="1035">
                  <c:v>4.6399999999999997</c:v>
                </c:pt>
                <c:pt idx="1036">
                  <c:v>4.6500000000000004</c:v>
                </c:pt>
                <c:pt idx="1037">
                  <c:v>4.6500000000000004</c:v>
                </c:pt>
                <c:pt idx="1039">
                  <c:v>4.62</c:v>
                </c:pt>
                <c:pt idx="1040">
                  <c:v>4.6100000000000003</c:v>
                </c:pt>
                <c:pt idx="1041">
                  <c:v>4.62</c:v>
                </c:pt>
                <c:pt idx="1042">
                  <c:v>4.63</c:v>
                </c:pt>
                <c:pt idx="1043">
                  <c:v>4.6500000000000004</c:v>
                </c:pt>
                <c:pt idx="1044">
                  <c:v>4.63</c:v>
                </c:pt>
                <c:pt idx="1045">
                  <c:v>4.6500000000000004</c:v>
                </c:pt>
                <c:pt idx="1046">
                  <c:v>4.63</c:v>
                </c:pt>
                <c:pt idx="1047">
                  <c:v>4.5999999999999996</c:v>
                </c:pt>
                <c:pt idx="1048">
                  <c:v>4.5999999999999996</c:v>
                </c:pt>
                <c:pt idx="1049">
                  <c:v>4.6100000000000003</c:v>
                </c:pt>
                <c:pt idx="1050">
                  <c:v>4.5999999999999996</c:v>
                </c:pt>
                <c:pt idx="1051">
                  <c:v>4.5599999999999996</c:v>
                </c:pt>
                <c:pt idx="1052">
                  <c:v>4.58</c:v>
                </c:pt>
                <c:pt idx="1053">
                  <c:v>4.59</c:v>
                </c:pt>
                <c:pt idx="1054">
                  <c:v>4.6100000000000003</c:v>
                </c:pt>
                <c:pt idx="1055">
                  <c:v>4.6100000000000003</c:v>
                </c:pt>
                <c:pt idx="1056">
                  <c:v>4.6100000000000003</c:v>
                </c:pt>
                <c:pt idx="1057">
                  <c:v>4.5999999999999996</c:v>
                </c:pt>
                <c:pt idx="1058">
                  <c:v>4.59</c:v>
                </c:pt>
                <c:pt idx="1059">
                  <c:v>4.5999999999999996</c:v>
                </c:pt>
                <c:pt idx="1060">
                  <c:v>4.6100000000000003</c:v>
                </c:pt>
                <c:pt idx="1061">
                  <c:v>4.6100000000000003</c:v>
                </c:pt>
                <c:pt idx="1062">
                  <c:v>4.63</c:v>
                </c:pt>
                <c:pt idx="1063">
                  <c:v>4.6500000000000004</c:v>
                </c:pt>
                <c:pt idx="1064">
                  <c:v>4.6900000000000004</c:v>
                </c:pt>
                <c:pt idx="1065">
                  <c:v>4.6900000000000004</c:v>
                </c:pt>
                <c:pt idx="1066">
                  <c:v>4.7</c:v>
                </c:pt>
                <c:pt idx="1067">
                  <c:v>4.7</c:v>
                </c:pt>
                <c:pt idx="1068">
                  <c:v>4.71</c:v>
                </c:pt>
                <c:pt idx="1069">
                  <c:v>4.7300000000000004</c:v>
                </c:pt>
                <c:pt idx="1070">
                  <c:v>4.72</c:v>
                </c:pt>
                <c:pt idx="1071">
                  <c:v>4.74</c:v>
                </c:pt>
                <c:pt idx="1072">
                  <c:v>4.78</c:v>
                </c:pt>
                <c:pt idx="1073">
                  <c:v>4.8600000000000003</c:v>
                </c:pt>
                <c:pt idx="1074">
                  <c:v>4.87</c:v>
                </c:pt>
                <c:pt idx="1075">
                  <c:v>4.88</c:v>
                </c:pt>
                <c:pt idx="1076">
                  <c:v>4.8899999999999997</c:v>
                </c:pt>
                <c:pt idx="1077">
                  <c:v>4.88</c:v>
                </c:pt>
                <c:pt idx="1078">
                  <c:v>4.9000000000000004</c:v>
                </c:pt>
                <c:pt idx="1079">
                  <c:v>4.92</c:v>
                </c:pt>
                <c:pt idx="1081">
                  <c:v>4.92</c:v>
                </c:pt>
                <c:pt idx="1082">
                  <c:v>4.93</c:v>
                </c:pt>
                <c:pt idx="1083">
                  <c:v>4.97</c:v>
                </c:pt>
                <c:pt idx="1084">
                  <c:v>5.0199999999999996</c:v>
                </c:pt>
                <c:pt idx="1085">
                  <c:v>5.01</c:v>
                </c:pt>
                <c:pt idx="1086">
                  <c:v>5</c:v>
                </c:pt>
                <c:pt idx="1087">
                  <c:v>5</c:v>
                </c:pt>
                <c:pt idx="1088">
                  <c:v>4.9800000000000004</c:v>
                </c:pt>
                <c:pt idx="1089">
                  <c:v>4.96</c:v>
                </c:pt>
                <c:pt idx="1090">
                  <c:v>4.93</c:v>
                </c:pt>
                <c:pt idx="1091">
                  <c:v>4.93</c:v>
                </c:pt>
                <c:pt idx="1092">
                  <c:v>4.95</c:v>
                </c:pt>
                <c:pt idx="1093">
                  <c:v>4.96</c:v>
                </c:pt>
                <c:pt idx="1094">
                  <c:v>4.9400000000000004</c:v>
                </c:pt>
                <c:pt idx="1095">
                  <c:v>4.91</c:v>
                </c:pt>
                <c:pt idx="1096">
                  <c:v>4.9000000000000004</c:v>
                </c:pt>
                <c:pt idx="1097">
                  <c:v>4.8600000000000003</c:v>
                </c:pt>
                <c:pt idx="1098">
                  <c:v>4.84</c:v>
                </c:pt>
                <c:pt idx="1099">
                  <c:v>4.8099999999999996</c:v>
                </c:pt>
                <c:pt idx="1100">
                  <c:v>4.78</c:v>
                </c:pt>
                <c:pt idx="1101">
                  <c:v>4.7300000000000004</c:v>
                </c:pt>
                <c:pt idx="1102">
                  <c:v>4.76</c:v>
                </c:pt>
                <c:pt idx="1103">
                  <c:v>4.82</c:v>
                </c:pt>
                <c:pt idx="1104">
                  <c:v>4.8099999999999996</c:v>
                </c:pt>
                <c:pt idx="1105">
                  <c:v>4.8</c:v>
                </c:pt>
                <c:pt idx="1106">
                  <c:v>4.7</c:v>
                </c:pt>
                <c:pt idx="1107">
                  <c:v>4.71</c:v>
                </c:pt>
                <c:pt idx="1108">
                  <c:v>4.7</c:v>
                </c:pt>
                <c:pt idx="1109">
                  <c:v>4.6900000000000004</c:v>
                </c:pt>
                <c:pt idx="1110">
                  <c:v>4.66</c:v>
                </c:pt>
                <c:pt idx="1111">
                  <c:v>4.71</c:v>
                </c:pt>
                <c:pt idx="1112">
                  <c:v>4.7300000000000004</c:v>
                </c:pt>
                <c:pt idx="1114">
                  <c:v>4.7300000000000004</c:v>
                </c:pt>
                <c:pt idx="1115">
                  <c:v>4.7300000000000004</c:v>
                </c:pt>
                <c:pt idx="1116">
                  <c:v>4.74</c:v>
                </c:pt>
                <c:pt idx="1117">
                  <c:v>4.76</c:v>
                </c:pt>
                <c:pt idx="1118">
                  <c:v>4.7699999999999996</c:v>
                </c:pt>
                <c:pt idx="1119">
                  <c:v>4.76</c:v>
                </c:pt>
                <c:pt idx="1120">
                  <c:v>4.76</c:v>
                </c:pt>
                <c:pt idx="1121">
                  <c:v>4.8</c:v>
                </c:pt>
                <c:pt idx="1122">
                  <c:v>4.7699999999999996</c:v>
                </c:pt>
                <c:pt idx="1123">
                  <c:v>4.7699999999999996</c:v>
                </c:pt>
                <c:pt idx="1124">
                  <c:v>4.78</c:v>
                </c:pt>
                <c:pt idx="1125">
                  <c:v>4.79</c:v>
                </c:pt>
                <c:pt idx="1126">
                  <c:v>4.78</c:v>
                </c:pt>
                <c:pt idx="1127">
                  <c:v>4.78</c:v>
                </c:pt>
                <c:pt idx="1128">
                  <c:v>4.79</c:v>
                </c:pt>
                <c:pt idx="1129">
                  <c:v>4.8</c:v>
                </c:pt>
                <c:pt idx="1130">
                  <c:v>4.8099999999999996</c:v>
                </c:pt>
                <c:pt idx="1131">
                  <c:v>4.8099999999999996</c:v>
                </c:pt>
                <c:pt idx="1132">
                  <c:v>4.8099999999999996</c:v>
                </c:pt>
                <c:pt idx="1133">
                  <c:v>4.79</c:v>
                </c:pt>
                <c:pt idx="1134">
                  <c:v>4.75</c:v>
                </c:pt>
                <c:pt idx="1135">
                  <c:v>4.75</c:v>
                </c:pt>
                <c:pt idx="1136">
                  <c:v>4.7699999999999996</c:v>
                </c:pt>
                <c:pt idx="1137">
                  <c:v>4.7699999999999996</c:v>
                </c:pt>
                <c:pt idx="1138">
                  <c:v>4.7699999999999996</c:v>
                </c:pt>
                <c:pt idx="1139">
                  <c:v>4.7699999999999996</c:v>
                </c:pt>
                <c:pt idx="1140">
                  <c:v>4.75</c:v>
                </c:pt>
                <c:pt idx="1141">
                  <c:v>4.75</c:v>
                </c:pt>
                <c:pt idx="1142">
                  <c:v>4.75</c:v>
                </c:pt>
                <c:pt idx="1143">
                  <c:v>4.75</c:v>
                </c:pt>
                <c:pt idx="1144">
                  <c:v>4.7699999999999996</c:v>
                </c:pt>
                <c:pt idx="1145">
                  <c:v>4.79</c:v>
                </c:pt>
                <c:pt idx="1146">
                  <c:v>4.78</c:v>
                </c:pt>
                <c:pt idx="1147">
                  <c:v>4.8</c:v>
                </c:pt>
                <c:pt idx="1148">
                  <c:v>4.8099999999999996</c:v>
                </c:pt>
                <c:pt idx="1150">
                  <c:v>4.8</c:v>
                </c:pt>
                <c:pt idx="1151">
                  <c:v>4.79</c:v>
                </c:pt>
                <c:pt idx="1152">
                  <c:v>4.7699999999999996</c:v>
                </c:pt>
                <c:pt idx="1153">
                  <c:v>4.78</c:v>
                </c:pt>
                <c:pt idx="1154">
                  <c:v>4.79</c:v>
                </c:pt>
                <c:pt idx="1155">
                  <c:v>4.8099999999999996</c:v>
                </c:pt>
                <c:pt idx="1156">
                  <c:v>4.83</c:v>
                </c:pt>
                <c:pt idx="1157">
                  <c:v>4.83</c:v>
                </c:pt>
                <c:pt idx="1158">
                  <c:v>4.83</c:v>
                </c:pt>
                <c:pt idx="1159">
                  <c:v>4.83</c:v>
                </c:pt>
                <c:pt idx="1160">
                  <c:v>4.83</c:v>
                </c:pt>
                <c:pt idx="1161">
                  <c:v>4.79</c:v>
                </c:pt>
                <c:pt idx="1162">
                  <c:v>4.8099999999999996</c:v>
                </c:pt>
                <c:pt idx="1163">
                  <c:v>4.8</c:v>
                </c:pt>
                <c:pt idx="1164">
                  <c:v>4.76</c:v>
                </c:pt>
                <c:pt idx="1165">
                  <c:v>4.75</c:v>
                </c:pt>
                <c:pt idx="1166">
                  <c:v>4.76</c:v>
                </c:pt>
                <c:pt idx="1167">
                  <c:v>4.7699999999999996</c:v>
                </c:pt>
                <c:pt idx="1168">
                  <c:v>4.8</c:v>
                </c:pt>
                <c:pt idx="1169">
                  <c:v>4.83</c:v>
                </c:pt>
                <c:pt idx="1170">
                  <c:v>4.8899999999999997</c:v>
                </c:pt>
                <c:pt idx="1171">
                  <c:v>4.9000000000000004</c:v>
                </c:pt>
                <c:pt idx="1172">
                  <c:v>4.97</c:v>
                </c:pt>
                <c:pt idx="1173">
                  <c:v>4.99</c:v>
                </c:pt>
                <c:pt idx="1175">
                  <c:v>4.96</c:v>
                </c:pt>
                <c:pt idx="1176">
                  <c:v>4.95</c:v>
                </c:pt>
                <c:pt idx="1177">
                  <c:v>4.95</c:v>
                </c:pt>
                <c:pt idx="1178">
                  <c:v>4.97</c:v>
                </c:pt>
                <c:pt idx="1179">
                  <c:v>5.03</c:v>
                </c:pt>
                <c:pt idx="1180">
                  <c:v>5.05</c:v>
                </c:pt>
                <c:pt idx="1181">
                  <c:v>5.07</c:v>
                </c:pt>
                <c:pt idx="1182">
                  <c:v>5.0999999999999996</c:v>
                </c:pt>
                <c:pt idx="1183">
                  <c:v>5.09</c:v>
                </c:pt>
                <c:pt idx="1184">
                  <c:v>5.04</c:v>
                </c:pt>
                <c:pt idx="1185">
                  <c:v>5.03</c:v>
                </c:pt>
                <c:pt idx="1186">
                  <c:v>5.0199999999999996</c:v>
                </c:pt>
                <c:pt idx="1187">
                  <c:v>5.04</c:v>
                </c:pt>
                <c:pt idx="1188">
                  <c:v>5.0199999999999996</c:v>
                </c:pt>
                <c:pt idx="1189">
                  <c:v>4.99</c:v>
                </c:pt>
                <c:pt idx="1190">
                  <c:v>4.99</c:v>
                </c:pt>
                <c:pt idx="1191">
                  <c:v>4.99</c:v>
                </c:pt>
                <c:pt idx="1192">
                  <c:v>5.03</c:v>
                </c:pt>
                <c:pt idx="1193">
                  <c:v>5.05</c:v>
                </c:pt>
                <c:pt idx="1194">
                  <c:v>5.05</c:v>
                </c:pt>
                <c:pt idx="1195">
                  <c:v>5.04</c:v>
                </c:pt>
                <c:pt idx="1196">
                  <c:v>5.0599999999999996</c:v>
                </c:pt>
                <c:pt idx="1197">
                  <c:v>5.07</c:v>
                </c:pt>
                <c:pt idx="1198">
                  <c:v>5.07</c:v>
                </c:pt>
                <c:pt idx="1199">
                  <c:v>5.08</c:v>
                </c:pt>
                <c:pt idx="1200">
                  <c:v>5.0999999999999996</c:v>
                </c:pt>
                <c:pt idx="1201">
                  <c:v>5.0999999999999996</c:v>
                </c:pt>
                <c:pt idx="1202">
                  <c:v>5.1100000000000003</c:v>
                </c:pt>
                <c:pt idx="1203">
                  <c:v>5.1100000000000003</c:v>
                </c:pt>
                <c:pt idx="1204">
                  <c:v>5.15</c:v>
                </c:pt>
                <c:pt idx="1205">
                  <c:v>5.18</c:v>
                </c:pt>
                <c:pt idx="1206">
                  <c:v>5.24</c:v>
                </c:pt>
                <c:pt idx="1207">
                  <c:v>5.29</c:v>
                </c:pt>
                <c:pt idx="1208">
                  <c:v>5.31</c:v>
                </c:pt>
                <c:pt idx="1209">
                  <c:v>5.29</c:v>
                </c:pt>
                <c:pt idx="1210">
                  <c:v>5.33</c:v>
                </c:pt>
                <c:pt idx="1211">
                  <c:v>5.36</c:v>
                </c:pt>
                <c:pt idx="1212">
                  <c:v>5.39</c:v>
                </c:pt>
                <c:pt idx="1213">
                  <c:v>5.48</c:v>
                </c:pt>
                <c:pt idx="1214">
                  <c:v>5.51</c:v>
                </c:pt>
                <c:pt idx="1215">
                  <c:v>5.48</c:v>
                </c:pt>
                <c:pt idx="1216">
                  <c:v>5.36</c:v>
                </c:pt>
                <c:pt idx="1217">
                  <c:v>5.3</c:v>
                </c:pt>
                <c:pt idx="1218">
                  <c:v>5.23</c:v>
                </c:pt>
                <c:pt idx="1220">
                  <c:v>5.19</c:v>
                </c:pt>
                <c:pt idx="1221">
                  <c:v>5.2</c:v>
                </c:pt>
                <c:pt idx="1222">
                  <c:v>5.18</c:v>
                </c:pt>
                <c:pt idx="1223">
                  <c:v>5.17</c:v>
                </c:pt>
                <c:pt idx="1224">
                  <c:v>5.18</c:v>
                </c:pt>
                <c:pt idx="1225">
                  <c:v>5.16</c:v>
                </c:pt>
                <c:pt idx="1226">
                  <c:v>5.21</c:v>
                </c:pt>
                <c:pt idx="1227">
                  <c:v>5.25</c:v>
                </c:pt>
                <c:pt idx="1228">
                  <c:v>5.24</c:v>
                </c:pt>
                <c:pt idx="1229">
                  <c:v>5.32</c:v>
                </c:pt>
                <c:pt idx="1230">
                  <c:v>5.27</c:v>
                </c:pt>
                <c:pt idx="1231">
                  <c:v>5.21</c:v>
                </c:pt>
                <c:pt idx="1232">
                  <c:v>5.15</c:v>
                </c:pt>
                <c:pt idx="1233">
                  <c:v>5.17</c:v>
                </c:pt>
                <c:pt idx="1234">
                  <c:v>5.17</c:v>
                </c:pt>
                <c:pt idx="1235">
                  <c:v>5.13</c:v>
                </c:pt>
                <c:pt idx="1236">
                  <c:v>5.09</c:v>
                </c:pt>
                <c:pt idx="1237">
                  <c:v>4.99</c:v>
                </c:pt>
                <c:pt idx="1238">
                  <c:v>5.0199999999999996</c:v>
                </c:pt>
                <c:pt idx="1239">
                  <c:v>5.08</c:v>
                </c:pt>
                <c:pt idx="1240">
                  <c:v>5.0599999999999996</c:v>
                </c:pt>
                <c:pt idx="1241">
                  <c:v>5.05</c:v>
                </c:pt>
                <c:pt idx="1242">
                  <c:v>5.03</c:v>
                </c:pt>
                <c:pt idx="1243">
                  <c:v>5.0199999999999996</c:v>
                </c:pt>
                <c:pt idx="1244">
                  <c:v>5.05</c:v>
                </c:pt>
                <c:pt idx="1245">
                  <c:v>5.05</c:v>
                </c:pt>
                <c:pt idx="1247">
                  <c:v>5.07</c:v>
                </c:pt>
                <c:pt idx="1248">
                  <c:v>5.0599999999999996</c:v>
                </c:pt>
                <c:pt idx="1249">
                  <c:v>5.04</c:v>
                </c:pt>
                <c:pt idx="1250">
                  <c:v>4.99</c:v>
                </c:pt>
                <c:pt idx="1251">
                  <c:v>5</c:v>
                </c:pt>
                <c:pt idx="1252">
                  <c:v>5.0199999999999996</c:v>
                </c:pt>
                <c:pt idx="1253">
                  <c:v>4.9400000000000004</c:v>
                </c:pt>
                <c:pt idx="1254">
                  <c:v>4.9400000000000004</c:v>
                </c:pt>
                <c:pt idx="1255">
                  <c:v>4.9400000000000004</c:v>
                </c:pt>
                <c:pt idx="1256">
                  <c:v>4.96</c:v>
                </c:pt>
                <c:pt idx="1257">
                  <c:v>4.99</c:v>
                </c:pt>
                <c:pt idx="1258">
                  <c:v>4.97</c:v>
                </c:pt>
                <c:pt idx="1259">
                  <c:v>4.97</c:v>
                </c:pt>
                <c:pt idx="1260">
                  <c:v>4.99</c:v>
                </c:pt>
                <c:pt idx="1261">
                  <c:v>5.04</c:v>
                </c:pt>
                <c:pt idx="1262">
                  <c:v>5.0599999999999996</c:v>
                </c:pt>
                <c:pt idx="1263">
                  <c:v>5.1100000000000003</c:v>
                </c:pt>
                <c:pt idx="1264">
                  <c:v>5.1100000000000003</c:v>
                </c:pt>
                <c:pt idx="1266">
                  <c:v>5.12</c:v>
                </c:pt>
                <c:pt idx="1267">
                  <c:v>5.17</c:v>
                </c:pt>
                <c:pt idx="1269">
                  <c:v>5.19</c:v>
                </c:pt>
                <c:pt idx="1270">
                  <c:v>5.21</c:v>
                </c:pt>
                <c:pt idx="1271">
                  <c:v>5.22</c:v>
                </c:pt>
                <c:pt idx="1272">
                  <c:v>5.23</c:v>
                </c:pt>
                <c:pt idx="1273">
                  <c:v>5.22</c:v>
                </c:pt>
                <c:pt idx="1274">
                  <c:v>5.17</c:v>
                </c:pt>
                <c:pt idx="1275">
                  <c:v>5.2</c:v>
                </c:pt>
                <c:pt idx="1276">
                  <c:v>5.22</c:v>
                </c:pt>
                <c:pt idx="1278">
                  <c:v>5.23</c:v>
                </c:pt>
                <c:pt idx="1279">
                  <c:v>5.19</c:v>
                </c:pt>
                <c:pt idx="1280">
                  <c:v>5.15</c:v>
                </c:pt>
                <c:pt idx="1281">
                  <c:v>5.12</c:v>
                </c:pt>
                <c:pt idx="1282">
                  <c:v>5.09</c:v>
                </c:pt>
                <c:pt idx="1283">
                  <c:v>5.03</c:v>
                </c:pt>
                <c:pt idx="1284">
                  <c:v>5.0599999999999996</c:v>
                </c:pt>
                <c:pt idx="1285">
                  <c:v>5.07</c:v>
                </c:pt>
                <c:pt idx="1286">
                  <c:v>5.07</c:v>
                </c:pt>
                <c:pt idx="1287">
                  <c:v>5.0999999999999996</c:v>
                </c:pt>
                <c:pt idx="1288">
                  <c:v>5.05</c:v>
                </c:pt>
                <c:pt idx="1289">
                  <c:v>4.93</c:v>
                </c:pt>
                <c:pt idx="1290">
                  <c:v>4.8600000000000003</c:v>
                </c:pt>
                <c:pt idx="1291">
                  <c:v>4.83</c:v>
                </c:pt>
                <c:pt idx="1292">
                  <c:v>4.76</c:v>
                </c:pt>
                <c:pt idx="1293">
                  <c:v>4.78</c:v>
                </c:pt>
                <c:pt idx="1294">
                  <c:v>4.72</c:v>
                </c:pt>
                <c:pt idx="1295">
                  <c:v>4.6900000000000004</c:v>
                </c:pt>
                <c:pt idx="1296">
                  <c:v>4.66</c:v>
                </c:pt>
                <c:pt idx="1297">
                  <c:v>4.68</c:v>
                </c:pt>
                <c:pt idx="1298">
                  <c:v>4.67</c:v>
                </c:pt>
                <c:pt idx="1300">
                  <c:v>4.71</c:v>
                </c:pt>
                <c:pt idx="1301">
                  <c:v>4.6399999999999997</c:v>
                </c:pt>
                <c:pt idx="1302">
                  <c:v>4.66</c:v>
                </c:pt>
                <c:pt idx="1303">
                  <c:v>4.6399999999999997</c:v>
                </c:pt>
                <c:pt idx="1305">
                  <c:v>4.6900000000000004</c:v>
                </c:pt>
                <c:pt idx="1306">
                  <c:v>4.6500000000000004</c:v>
                </c:pt>
                <c:pt idx="1307">
                  <c:v>4.63</c:v>
                </c:pt>
                <c:pt idx="1308">
                  <c:v>4.6399999999999997</c:v>
                </c:pt>
                <c:pt idx="1309">
                  <c:v>4.71</c:v>
                </c:pt>
                <c:pt idx="1310">
                  <c:v>4.6900000000000004</c:v>
                </c:pt>
                <c:pt idx="1311">
                  <c:v>4.54</c:v>
                </c:pt>
                <c:pt idx="1312">
                  <c:v>4.55</c:v>
                </c:pt>
                <c:pt idx="1313">
                  <c:v>4.51</c:v>
                </c:pt>
                <c:pt idx="1314">
                  <c:v>4.49</c:v>
                </c:pt>
                <c:pt idx="1315">
                  <c:v>4.51</c:v>
                </c:pt>
                <c:pt idx="1316">
                  <c:v>4.53</c:v>
                </c:pt>
                <c:pt idx="1317">
                  <c:v>4.58</c:v>
                </c:pt>
                <c:pt idx="1318">
                  <c:v>4.5999999999999996</c:v>
                </c:pt>
                <c:pt idx="1319">
                  <c:v>4.5999999999999996</c:v>
                </c:pt>
                <c:pt idx="1320">
                  <c:v>4.6500000000000004</c:v>
                </c:pt>
                <c:pt idx="1321">
                  <c:v>4.62</c:v>
                </c:pt>
                <c:pt idx="1322">
                  <c:v>4.5</c:v>
                </c:pt>
                <c:pt idx="1323">
                  <c:v>4.47</c:v>
                </c:pt>
                <c:pt idx="1324">
                  <c:v>4.4800000000000004</c:v>
                </c:pt>
                <c:pt idx="1325">
                  <c:v>4.5199999999999996</c:v>
                </c:pt>
                <c:pt idx="1326">
                  <c:v>4.5199999999999996</c:v>
                </c:pt>
                <c:pt idx="1327">
                  <c:v>4.51</c:v>
                </c:pt>
                <c:pt idx="1328">
                  <c:v>4.5199999999999996</c:v>
                </c:pt>
                <c:pt idx="1329">
                  <c:v>4.53</c:v>
                </c:pt>
                <c:pt idx="1330">
                  <c:v>4.54</c:v>
                </c:pt>
                <c:pt idx="1331">
                  <c:v>4.54</c:v>
                </c:pt>
                <c:pt idx="1332">
                  <c:v>4.53</c:v>
                </c:pt>
                <c:pt idx="1333">
                  <c:v>4.59</c:v>
                </c:pt>
                <c:pt idx="1335">
                  <c:v>4.6399999999999997</c:v>
                </c:pt>
                <c:pt idx="1336">
                  <c:v>4.6900000000000004</c:v>
                </c:pt>
                <c:pt idx="1337">
                  <c:v>4.67</c:v>
                </c:pt>
                <c:pt idx="1338">
                  <c:v>4.68</c:v>
                </c:pt>
                <c:pt idx="1339">
                  <c:v>4.7</c:v>
                </c:pt>
                <c:pt idx="1340">
                  <c:v>4.71</c:v>
                </c:pt>
                <c:pt idx="1342">
                  <c:v>4.74</c:v>
                </c:pt>
                <c:pt idx="1343">
                  <c:v>4.7300000000000004</c:v>
                </c:pt>
                <c:pt idx="1344">
                  <c:v>4.72</c:v>
                </c:pt>
                <c:pt idx="1345">
                  <c:v>4.72</c:v>
                </c:pt>
                <c:pt idx="1346">
                  <c:v>4.66</c:v>
                </c:pt>
                <c:pt idx="1347">
                  <c:v>4.63</c:v>
                </c:pt>
                <c:pt idx="1348">
                  <c:v>4.62</c:v>
                </c:pt>
                <c:pt idx="1349">
                  <c:v>4.6100000000000003</c:v>
                </c:pt>
                <c:pt idx="1350">
                  <c:v>4.5999999999999996</c:v>
                </c:pt>
                <c:pt idx="1351">
                  <c:v>4.6100000000000003</c:v>
                </c:pt>
                <c:pt idx="1352">
                  <c:v>4.57</c:v>
                </c:pt>
                <c:pt idx="1353">
                  <c:v>4.58</c:v>
                </c:pt>
                <c:pt idx="1354">
                  <c:v>4.5599999999999996</c:v>
                </c:pt>
                <c:pt idx="1355">
                  <c:v>4.53</c:v>
                </c:pt>
                <c:pt idx="1356">
                  <c:v>4.49</c:v>
                </c:pt>
                <c:pt idx="1357">
                  <c:v>4.45</c:v>
                </c:pt>
                <c:pt idx="1358">
                  <c:v>4.47</c:v>
                </c:pt>
                <c:pt idx="1359">
                  <c:v>4.45</c:v>
                </c:pt>
                <c:pt idx="1360">
                  <c:v>4.51</c:v>
                </c:pt>
                <c:pt idx="1361">
                  <c:v>4.5199999999999996</c:v>
                </c:pt>
                <c:pt idx="1362">
                  <c:v>4.5</c:v>
                </c:pt>
                <c:pt idx="1364">
                  <c:v>4.5199999999999996</c:v>
                </c:pt>
                <c:pt idx="1365">
                  <c:v>4.5199999999999996</c:v>
                </c:pt>
                <c:pt idx="1366">
                  <c:v>4.5199999999999996</c:v>
                </c:pt>
                <c:pt idx="1367">
                  <c:v>4.5</c:v>
                </c:pt>
                <c:pt idx="1368">
                  <c:v>4.5</c:v>
                </c:pt>
                <c:pt idx="1369">
                  <c:v>4.5</c:v>
                </c:pt>
                <c:pt idx="1370">
                  <c:v>4.49</c:v>
                </c:pt>
                <c:pt idx="1371">
                  <c:v>4.5</c:v>
                </c:pt>
                <c:pt idx="1372">
                  <c:v>4.49</c:v>
                </c:pt>
                <c:pt idx="1373">
                  <c:v>4.4800000000000004</c:v>
                </c:pt>
                <c:pt idx="1374">
                  <c:v>4.5</c:v>
                </c:pt>
                <c:pt idx="1375">
                  <c:v>4.51</c:v>
                </c:pt>
                <c:pt idx="1376">
                  <c:v>4.51</c:v>
                </c:pt>
                <c:pt idx="1377">
                  <c:v>4.54</c:v>
                </c:pt>
                <c:pt idx="1378">
                  <c:v>4.5599999999999996</c:v>
                </c:pt>
                <c:pt idx="1379">
                  <c:v>4.6100000000000003</c:v>
                </c:pt>
                <c:pt idx="1380">
                  <c:v>4.63</c:v>
                </c:pt>
                <c:pt idx="1381">
                  <c:v>4.63</c:v>
                </c:pt>
                <c:pt idx="1382">
                  <c:v>4.63</c:v>
                </c:pt>
                <c:pt idx="1383">
                  <c:v>4.66</c:v>
                </c:pt>
                <c:pt idx="1384">
                  <c:v>4.68</c:v>
                </c:pt>
                <c:pt idx="1385">
                  <c:v>4.71</c:v>
                </c:pt>
                <c:pt idx="1386">
                  <c:v>4.7300000000000004</c:v>
                </c:pt>
                <c:pt idx="1387">
                  <c:v>4.7300000000000004</c:v>
                </c:pt>
                <c:pt idx="1388">
                  <c:v>4.78</c:v>
                </c:pt>
                <c:pt idx="1389">
                  <c:v>4.7699999999999996</c:v>
                </c:pt>
                <c:pt idx="1390">
                  <c:v>4.75</c:v>
                </c:pt>
                <c:pt idx="1391">
                  <c:v>4.75</c:v>
                </c:pt>
                <c:pt idx="1392">
                  <c:v>4.76</c:v>
                </c:pt>
                <c:pt idx="1393">
                  <c:v>4.7699999999999996</c:v>
                </c:pt>
                <c:pt idx="1394">
                  <c:v>4.83</c:v>
                </c:pt>
                <c:pt idx="1395">
                  <c:v>4.87</c:v>
                </c:pt>
                <c:pt idx="1396">
                  <c:v>4.87</c:v>
                </c:pt>
                <c:pt idx="1397">
                  <c:v>4.84</c:v>
                </c:pt>
                <c:pt idx="1398">
                  <c:v>4.82</c:v>
                </c:pt>
                <c:pt idx="1399">
                  <c:v>4.8600000000000003</c:v>
                </c:pt>
                <c:pt idx="1400">
                  <c:v>4.87</c:v>
                </c:pt>
                <c:pt idx="1401">
                  <c:v>4.88</c:v>
                </c:pt>
                <c:pt idx="1402">
                  <c:v>4.88</c:v>
                </c:pt>
                <c:pt idx="1403">
                  <c:v>4.8899999999999997</c:v>
                </c:pt>
                <c:pt idx="1404">
                  <c:v>4.9400000000000004</c:v>
                </c:pt>
                <c:pt idx="1405">
                  <c:v>4.9400000000000004</c:v>
                </c:pt>
                <c:pt idx="1406">
                  <c:v>4.93</c:v>
                </c:pt>
                <c:pt idx="1407">
                  <c:v>4.92</c:v>
                </c:pt>
                <c:pt idx="1408">
                  <c:v>4.8600000000000003</c:v>
                </c:pt>
                <c:pt idx="1409">
                  <c:v>4.84</c:v>
                </c:pt>
                <c:pt idx="1411">
                  <c:v>4.8099999999999996</c:v>
                </c:pt>
                <c:pt idx="1412">
                  <c:v>4.8099999999999996</c:v>
                </c:pt>
                <c:pt idx="1413">
                  <c:v>4.82</c:v>
                </c:pt>
                <c:pt idx="1414">
                  <c:v>4.8499999999999996</c:v>
                </c:pt>
                <c:pt idx="1415">
                  <c:v>4.84</c:v>
                </c:pt>
                <c:pt idx="1416">
                  <c:v>4.84</c:v>
                </c:pt>
                <c:pt idx="1417">
                  <c:v>4.8600000000000003</c:v>
                </c:pt>
                <c:pt idx="1418">
                  <c:v>4.8899999999999997</c:v>
                </c:pt>
                <c:pt idx="1419">
                  <c:v>4.9400000000000004</c:v>
                </c:pt>
                <c:pt idx="1420">
                  <c:v>4.95</c:v>
                </c:pt>
                <c:pt idx="1421">
                  <c:v>5.0199999999999996</c:v>
                </c:pt>
                <c:pt idx="1422">
                  <c:v>5.0199999999999996</c:v>
                </c:pt>
                <c:pt idx="1423">
                  <c:v>5.07</c:v>
                </c:pt>
                <c:pt idx="1424">
                  <c:v>5.07</c:v>
                </c:pt>
                <c:pt idx="1425">
                  <c:v>5.14</c:v>
                </c:pt>
                <c:pt idx="1426">
                  <c:v>5.14</c:v>
                </c:pt>
                <c:pt idx="1427">
                  <c:v>5.13</c:v>
                </c:pt>
                <c:pt idx="1428">
                  <c:v>5.14</c:v>
                </c:pt>
                <c:pt idx="1429">
                  <c:v>5.16</c:v>
                </c:pt>
                <c:pt idx="1430">
                  <c:v>5.21</c:v>
                </c:pt>
                <c:pt idx="1431">
                  <c:v>5.18</c:v>
                </c:pt>
                <c:pt idx="1432">
                  <c:v>5.2</c:v>
                </c:pt>
                <c:pt idx="1433">
                  <c:v>5.22</c:v>
                </c:pt>
                <c:pt idx="1434">
                  <c:v>5.22</c:v>
                </c:pt>
                <c:pt idx="1436">
                  <c:v>5.17</c:v>
                </c:pt>
                <c:pt idx="1437">
                  <c:v>5.1100000000000003</c:v>
                </c:pt>
                <c:pt idx="1438">
                  <c:v>5.15</c:v>
                </c:pt>
                <c:pt idx="1439">
                  <c:v>5.16</c:v>
                </c:pt>
                <c:pt idx="1440">
                  <c:v>5.09</c:v>
                </c:pt>
                <c:pt idx="1441">
                  <c:v>5.0599999999999996</c:v>
                </c:pt>
                <c:pt idx="1442">
                  <c:v>5.08</c:v>
                </c:pt>
                <c:pt idx="1443">
                  <c:v>5.08</c:v>
                </c:pt>
                <c:pt idx="1444">
                  <c:v>5.09</c:v>
                </c:pt>
                <c:pt idx="1445">
                  <c:v>5.16</c:v>
                </c:pt>
                <c:pt idx="1446">
                  <c:v>5.18</c:v>
                </c:pt>
                <c:pt idx="1447">
                  <c:v>5.2</c:v>
                </c:pt>
                <c:pt idx="1448">
                  <c:v>5.2</c:v>
                </c:pt>
                <c:pt idx="1449">
                  <c:v>5.23</c:v>
                </c:pt>
                <c:pt idx="1450">
                  <c:v>5.23</c:v>
                </c:pt>
                <c:pt idx="1451">
                  <c:v>5.23</c:v>
                </c:pt>
                <c:pt idx="1452">
                  <c:v>5.2</c:v>
                </c:pt>
                <c:pt idx="1453">
                  <c:v>5.18</c:v>
                </c:pt>
                <c:pt idx="1454">
                  <c:v>5.16</c:v>
                </c:pt>
                <c:pt idx="1455">
                  <c:v>5.18</c:v>
                </c:pt>
                <c:pt idx="1456">
                  <c:v>5.21</c:v>
                </c:pt>
                <c:pt idx="1457">
                  <c:v>5.2</c:v>
                </c:pt>
                <c:pt idx="1458">
                  <c:v>5.26</c:v>
                </c:pt>
                <c:pt idx="1459">
                  <c:v>5.3</c:v>
                </c:pt>
                <c:pt idx="1460">
                  <c:v>5.28</c:v>
                </c:pt>
                <c:pt idx="1461">
                  <c:v>5.27</c:v>
                </c:pt>
                <c:pt idx="1462">
                  <c:v>5.28</c:v>
                </c:pt>
                <c:pt idx="1463">
                  <c:v>5.29</c:v>
                </c:pt>
                <c:pt idx="1464">
                  <c:v>5.29</c:v>
                </c:pt>
                <c:pt idx="1465">
                  <c:v>5.29</c:v>
                </c:pt>
                <c:pt idx="1466">
                  <c:v>5.28</c:v>
                </c:pt>
                <c:pt idx="1467">
                  <c:v>5.28</c:v>
                </c:pt>
                <c:pt idx="1468">
                  <c:v>5.28</c:v>
                </c:pt>
                <c:pt idx="1469">
                  <c:v>5.3</c:v>
                </c:pt>
                <c:pt idx="1470">
                  <c:v>5.3</c:v>
                </c:pt>
                <c:pt idx="1471">
                  <c:v>5.31</c:v>
                </c:pt>
                <c:pt idx="1472">
                  <c:v>5.31</c:v>
                </c:pt>
                <c:pt idx="1473">
                  <c:v>5.32</c:v>
                </c:pt>
                <c:pt idx="1474">
                  <c:v>5.29</c:v>
                </c:pt>
                <c:pt idx="1475">
                  <c:v>5.27</c:v>
                </c:pt>
                <c:pt idx="1476">
                  <c:v>5.28</c:v>
                </c:pt>
                <c:pt idx="1477">
                  <c:v>5.27</c:v>
                </c:pt>
                <c:pt idx="1478">
                  <c:v>5.25</c:v>
                </c:pt>
                <c:pt idx="1480">
                  <c:v>5.22</c:v>
                </c:pt>
                <c:pt idx="1481">
                  <c:v>5.2</c:v>
                </c:pt>
                <c:pt idx="1482">
                  <c:v>5.2</c:v>
                </c:pt>
                <c:pt idx="1483">
                  <c:v>5.26</c:v>
                </c:pt>
                <c:pt idx="1484">
                  <c:v>5.28</c:v>
                </c:pt>
                <c:pt idx="1485">
                  <c:v>5.29</c:v>
                </c:pt>
                <c:pt idx="1486">
                  <c:v>5.27</c:v>
                </c:pt>
                <c:pt idx="1487">
                  <c:v>5.28</c:v>
                </c:pt>
                <c:pt idx="1488">
                  <c:v>5.29</c:v>
                </c:pt>
                <c:pt idx="1489">
                  <c:v>5.3</c:v>
                </c:pt>
                <c:pt idx="1490">
                  <c:v>5.35</c:v>
                </c:pt>
                <c:pt idx="1491">
                  <c:v>5.34</c:v>
                </c:pt>
                <c:pt idx="1492">
                  <c:v>5.36</c:v>
                </c:pt>
                <c:pt idx="1493">
                  <c:v>5.36</c:v>
                </c:pt>
                <c:pt idx="1494">
                  <c:v>5.38</c:v>
                </c:pt>
                <c:pt idx="1495">
                  <c:v>5.37</c:v>
                </c:pt>
                <c:pt idx="1496">
                  <c:v>5.37</c:v>
                </c:pt>
                <c:pt idx="1497">
                  <c:v>5.36</c:v>
                </c:pt>
                <c:pt idx="1498">
                  <c:v>5.31</c:v>
                </c:pt>
                <c:pt idx="1499">
                  <c:v>5.35</c:v>
                </c:pt>
                <c:pt idx="1500">
                  <c:v>5.35</c:v>
                </c:pt>
                <c:pt idx="1501">
                  <c:v>5.37</c:v>
                </c:pt>
                <c:pt idx="1502">
                  <c:v>5.37</c:v>
                </c:pt>
                <c:pt idx="1503">
                  <c:v>5.37</c:v>
                </c:pt>
                <c:pt idx="1504">
                  <c:v>5.39</c:v>
                </c:pt>
                <c:pt idx="1505">
                  <c:v>5.42</c:v>
                </c:pt>
                <c:pt idx="1506">
                  <c:v>5.42</c:v>
                </c:pt>
                <c:pt idx="1508">
                  <c:v>5.45</c:v>
                </c:pt>
                <c:pt idx="1509">
                  <c:v>5.47</c:v>
                </c:pt>
                <c:pt idx="1510">
                  <c:v>5.49</c:v>
                </c:pt>
                <c:pt idx="1511">
                  <c:v>5.52</c:v>
                </c:pt>
                <c:pt idx="1512">
                  <c:v>5.53</c:v>
                </c:pt>
                <c:pt idx="1513">
                  <c:v>5.52</c:v>
                </c:pt>
                <c:pt idx="1514">
                  <c:v>5.56</c:v>
                </c:pt>
                <c:pt idx="1515">
                  <c:v>5.56</c:v>
                </c:pt>
                <c:pt idx="1516">
                  <c:v>5.57</c:v>
                </c:pt>
                <c:pt idx="1517">
                  <c:v>5.58</c:v>
                </c:pt>
                <c:pt idx="1518">
                  <c:v>5.57</c:v>
                </c:pt>
                <c:pt idx="1519">
                  <c:v>5.6</c:v>
                </c:pt>
                <c:pt idx="1520">
                  <c:v>5.64</c:v>
                </c:pt>
                <c:pt idx="1521">
                  <c:v>5.7</c:v>
                </c:pt>
                <c:pt idx="1522">
                  <c:v>5.71</c:v>
                </c:pt>
                <c:pt idx="1523">
                  <c:v>5.75</c:v>
                </c:pt>
                <c:pt idx="1524">
                  <c:v>5.77</c:v>
                </c:pt>
                <c:pt idx="1526">
                  <c:v>5.74</c:v>
                </c:pt>
                <c:pt idx="1527">
                  <c:v>5.78</c:v>
                </c:pt>
                <c:pt idx="1528">
                  <c:v>5.83</c:v>
                </c:pt>
                <c:pt idx="1529">
                  <c:v>5.87</c:v>
                </c:pt>
                <c:pt idx="1530">
                  <c:v>5.81</c:v>
                </c:pt>
                <c:pt idx="1531">
                  <c:v>5.78</c:v>
                </c:pt>
                <c:pt idx="1532">
                  <c:v>5.72</c:v>
                </c:pt>
                <c:pt idx="1533">
                  <c:v>5.75</c:v>
                </c:pt>
                <c:pt idx="1534">
                  <c:v>5.85</c:v>
                </c:pt>
                <c:pt idx="1535">
                  <c:v>5.71</c:v>
                </c:pt>
                <c:pt idx="1536">
                  <c:v>5.7</c:v>
                </c:pt>
                <c:pt idx="1538">
                  <c:v>5.78</c:v>
                </c:pt>
                <c:pt idx="1539">
                  <c:v>5.76</c:v>
                </c:pt>
                <c:pt idx="1540">
                  <c:v>5.65</c:v>
                </c:pt>
                <c:pt idx="1541">
                  <c:v>5.67</c:v>
                </c:pt>
                <c:pt idx="1542">
                  <c:v>5.74</c:v>
                </c:pt>
                <c:pt idx="1543">
                  <c:v>5.78</c:v>
                </c:pt>
                <c:pt idx="1544">
                  <c:v>5.76</c:v>
                </c:pt>
                <c:pt idx="1545">
                  <c:v>5.74</c:v>
                </c:pt>
                <c:pt idx="1546">
                  <c:v>5.69</c:v>
                </c:pt>
                <c:pt idx="1547">
                  <c:v>5.71</c:v>
                </c:pt>
                <c:pt idx="1548">
                  <c:v>5.72</c:v>
                </c:pt>
                <c:pt idx="1549">
                  <c:v>5.74</c:v>
                </c:pt>
                <c:pt idx="1550">
                  <c:v>5.75</c:v>
                </c:pt>
                <c:pt idx="1551">
                  <c:v>5.71</c:v>
                </c:pt>
                <c:pt idx="1552">
                  <c:v>5.7</c:v>
                </c:pt>
                <c:pt idx="1553">
                  <c:v>5.71</c:v>
                </c:pt>
                <c:pt idx="1554">
                  <c:v>5.68</c:v>
                </c:pt>
                <c:pt idx="1555">
                  <c:v>5.66</c:v>
                </c:pt>
                <c:pt idx="1556">
                  <c:v>5.62</c:v>
                </c:pt>
                <c:pt idx="1557">
                  <c:v>5.64</c:v>
                </c:pt>
                <c:pt idx="1558">
                  <c:v>5.69</c:v>
                </c:pt>
                <c:pt idx="1560">
                  <c:v>5.64</c:v>
                </c:pt>
                <c:pt idx="1561">
                  <c:v>5.64</c:v>
                </c:pt>
                <c:pt idx="1562">
                  <c:v>5.7</c:v>
                </c:pt>
                <c:pt idx="1563">
                  <c:v>5.7</c:v>
                </c:pt>
                <c:pt idx="1565">
                  <c:v>5.63</c:v>
                </c:pt>
                <c:pt idx="1566">
                  <c:v>5.63</c:v>
                </c:pt>
                <c:pt idx="1567">
                  <c:v>5.51</c:v>
                </c:pt>
                <c:pt idx="1568">
                  <c:v>5.48</c:v>
                </c:pt>
                <c:pt idx="1569">
                  <c:v>5.5</c:v>
                </c:pt>
                <c:pt idx="1570">
                  <c:v>5.52</c:v>
                </c:pt>
                <c:pt idx="1571">
                  <c:v>5.46</c:v>
                </c:pt>
                <c:pt idx="1572">
                  <c:v>5.46</c:v>
                </c:pt>
                <c:pt idx="1573">
                  <c:v>5.43</c:v>
                </c:pt>
                <c:pt idx="1574">
                  <c:v>5.49</c:v>
                </c:pt>
                <c:pt idx="1575">
                  <c:v>5.52</c:v>
                </c:pt>
                <c:pt idx="1576">
                  <c:v>5.48</c:v>
                </c:pt>
                <c:pt idx="1577">
                  <c:v>5.55</c:v>
                </c:pt>
                <c:pt idx="1578">
                  <c:v>5.59</c:v>
                </c:pt>
                <c:pt idx="1579">
                  <c:v>5.61</c:v>
                </c:pt>
                <c:pt idx="1580">
                  <c:v>5.56</c:v>
                </c:pt>
                <c:pt idx="1581">
                  <c:v>5.56</c:v>
                </c:pt>
                <c:pt idx="1582">
                  <c:v>5.52</c:v>
                </c:pt>
                <c:pt idx="1583">
                  <c:v>5.53</c:v>
                </c:pt>
                <c:pt idx="1584">
                  <c:v>5.53</c:v>
                </c:pt>
                <c:pt idx="1585">
                  <c:v>5.53</c:v>
                </c:pt>
                <c:pt idx="1586">
                  <c:v>5.54</c:v>
                </c:pt>
                <c:pt idx="1587">
                  <c:v>5.58</c:v>
                </c:pt>
                <c:pt idx="1588">
                  <c:v>5.58</c:v>
                </c:pt>
                <c:pt idx="1589">
                  <c:v>5.6</c:v>
                </c:pt>
                <c:pt idx="1590">
                  <c:v>5.61</c:v>
                </c:pt>
                <c:pt idx="1591">
                  <c:v>5.59</c:v>
                </c:pt>
                <c:pt idx="1592">
                  <c:v>5.6</c:v>
                </c:pt>
                <c:pt idx="1593">
                  <c:v>5.59</c:v>
                </c:pt>
                <c:pt idx="1595">
                  <c:v>5.55</c:v>
                </c:pt>
                <c:pt idx="1596">
                  <c:v>5.54</c:v>
                </c:pt>
                <c:pt idx="1597">
                  <c:v>5.51</c:v>
                </c:pt>
                <c:pt idx="1598">
                  <c:v>5.5</c:v>
                </c:pt>
                <c:pt idx="1599">
                  <c:v>5.53</c:v>
                </c:pt>
                <c:pt idx="1600">
                  <c:v>5.54</c:v>
                </c:pt>
                <c:pt idx="1601">
                  <c:v>5.54</c:v>
                </c:pt>
                <c:pt idx="1603">
                  <c:v>5.56</c:v>
                </c:pt>
                <c:pt idx="1604">
                  <c:v>5.58</c:v>
                </c:pt>
                <c:pt idx="1605">
                  <c:v>5.58</c:v>
                </c:pt>
                <c:pt idx="1606">
                  <c:v>5.57</c:v>
                </c:pt>
                <c:pt idx="1607">
                  <c:v>5.56</c:v>
                </c:pt>
                <c:pt idx="1608">
                  <c:v>5.56</c:v>
                </c:pt>
                <c:pt idx="1609">
                  <c:v>5.57</c:v>
                </c:pt>
                <c:pt idx="1610">
                  <c:v>5.59</c:v>
                </c:pt>
                <c:pt idx="1611">
                  <c:v>5.61</c:v>
                </c:pt>
                <c:pt idx="1612">
                  <c:v>5.67</c:v>
                </c:pt>
                <c:pt idx="1613">
                  <c:v>5.75</c:v>
                </c:pt>
                <c:pt idx="1614">
                  <c:v>5.75</c:v>
                </c:pt>
                <c:pt idx="1615">
                  <c:v>5.79</c:v>
                </c:pt>
                <c:pt idx="1616">
                  <c:v>5.86</c:v>
                </c:pt>
                <c:pt idx="1617">
                  <c:v>5.95</c:v>
                </c:pt>
                <c:pt idx="1618">
                  <c:v>5.84</c:v>
                </c:pt>
                <c:pt idx="1619">
                  <c:v>5.76</c:v>
                </c:pt>
                <c:pt idx="1620">
                  <c:v>5.77</c:v>
                </c:pt>
                <c:pt idx="1621">
                  <c:v>5.73</c:v>
                </c:pt>
                <c:pt idx="1622">
                  <c:v>5.76</c:v>
                </c:pt>
                <c:pt idx="1623">
                  <c:v>5.74</c:v>
                </c:pt>
                <c:pt idx="1624">
                  <c:v>5.74</c:v>
                </c:pt>
                <c:pt idx="1625">
                  <c:v>5.78</c:v>
                </c:pt>
                <c:pt idx="1626">
                  <c:v>5.78</c:v>
                </c:pt>
                <c:pt idx="1627">
                  <c:v>5.78</c:v>
                </c:pt>
                <c:pt idx="1628">
                  <c:v>5.76</c:v>
                </c:pt>
                <c:pt idx="1629">
                  <c:v>5.64</c:v>
                </c:pt>
                <c:pt idx="1630">
                  <c:v>5.62</c:v>
                </c:pt>
                <c:pt idx="1631">
                  <c:v>5.49</c:v>
                </c:pt>
                <c:pt idx="1632">
                  <c:v>5.52</c:v>
                </c:pt>
                <c:pt idx="1633">
                  <c:v>5.52</c:v>
                </c:pt>
                <c:pt idx="1634">
                  <c:v>5.54</c:v>
                </c:pt>
                <c:pt idx="1636">
                  <c:v>5.53</c:v>
                </c:pt>
                <c:pt idx="1637">
                  <c:v>5.54</c:v>
                </c:pt>
                <c:pt idx="1639">
                  <c:v>5.6</c:v>
                </c:pt>
                <c:pt idx="1640">
                  <c:v>5.62</c:v>
                </c:pt>
                <c:pt idx="1641">
                  <c:v>5.62</c:v>
                </c:pt>
                <c:pt idx="1642">
                  <c:v>5.64</c:v>
                </c:pt>
                <c:pt idx="1643">
                  <c:v>5.76</c:v>
                </c:pt>
                <c:pt idx="1644">
                  <c:v>5.78</c:v>
                </c:pt>
                <c:pt idx="1645">
                  <c:v>5.73</c:v>
                </c:pt>
                <c:pt idx="1646">
                  <c:v>5.72</c:v>
                </c:pt>
                <c:pt idx="1647">
                  <c:v>5.72</c:v>
                </c:pt>
                <c:pt idx="1648">
                  <c:v>5.71</c:v>
                </c:pt>
                <c:pt idx="1649">
                  <c:v>5.73</c:v>
                </c:pt>
                <c:pt idx="1650">
                  <c:v>5.74</c:v>
                </c:pt>
                <c:pt idx="1651">
                  <c:v>5.73</c:v>
                </c:pt>
                <c:pt idx="1652">
                  <c:v>5.76</c:v>
                </c:pt>
                <c:pt idx="1653">
                  <c:v>5.8</c:v>
                </c:pt>
                <c:pt idx="1654">
                  <c:v>5.78</c:v>
                </c:pt>
                <c:pt idx="1655">
                  <c:v>5.79</c:v>
                </c:pt>
                <c:pt idx="1656">
                  <c:v>5.8</c:v>
                </c:pt>
                <c:pt idx="1657">
                  <c:v>5.79</c:v>
                </c:pt>
                <c:pt idx="1658">
                  <c:v>5.79</c:v>
                </c:pt>
                <c:pt idx="1659">
                  <c:v>5.79</c:v>
                </c:pt>
                <c:pt idx="1660">
                  <c:v>5.82</c:v>
                </c:pt>
                <c:pt idx="1661">
                  <c:v>5.85</c:v>
                </c:pt>
                <c:pt idx="1662">
                  <c:v>5.9</c:v>
                </c:pt>
                <c:pt idx="1663">
                  <c:v>5.92</c:v>
                </c:pt>
                <c:pt idx="1664">
                  <c:v>5.96</c:v>
                </c:pt>
                <c:pt idx="1665">
                  <c:v>6.02</c:v>
                </c:pt>
                <c:pt idx="1666">
                  <c:v>6.02</c:v>
                </c:pt>
                <c:pt idx="1667">
                  <c:v>5.98</c:v>
                </c:pt>
                <c:pt idx="1668">
                  <c:v>5.96</c:v>
                </c:pt>
                <c:pt idx="1669">
                  <c:v>5.92</c:v>
                </c:pt>
                <c:pt idx="1670">
                  <c:v>5.94</c:v>
                </c:pt>
                <c:pt idx="1671">
                  <c:v>5.95</c:v>
                </c:pt>
                <c:pt idx="1673">
                  <c:v>5.86</c:v>
                </c:pt>
                <c:pt idx="1674">
                  <c:v>5.79</c:v>
                </c:pt>
                <c:pt idx="1675">
                  <c:v>5.78</c:v>
                </c:pt>
                <c:pt idx="1676">
                  <c:v>5.81</c:v>
                </c:pt>
                <c:pt idx="1677">
                  <c:v>5.83</c:v>
                </c:pt>
                <c:pt idx="1678">
                  <c:v>5.82</c:v>
                </c:pt>
                <c:pt idx="1679">
                  <c:v>5.8</c:v>
                </c:pt>
                <c:pt idx="1680">
                  <c:v>5.79</c:v>
                </c:pt>
                <c:pt idx="1681">
                  <c:v>5.77</c:v>
                </c:pt>
                <c:pt idx="1682">
                  <c:v>5.76</c:v>
                </c:pt>
                <c:pt idx="1683">
                  <c:v>5.72</c:v>
                </c:pt>
                <c:pt idx="1684">
                  <c:v>5.71</c:v>
                </c:pt>
                <c:pt idx="1685">
                  <c:v>5.71</c:v>
                </c:pt>
                <c:pt idx="1686">
                  <c:v>5.67</c:v>
                </c:pt>
                <c:pt idx="1687">
                  <c:v>5.62</c:v>
                </c:pt>
                <c:pt idx="1688">
                  <c:v>5.6</c:v>
                </c:pt>
                <c:pt idx="1689">
                  <c:v>5.61</c:v>
                </c:pt>
                <c:pt idx="1690">
                  <c:v>5.64</c:v>
                </c:pt>
                <c:pt idx="1691">
                  <c:v>5.64</c:v>
                </c:pt>
                <c:pt idx="1692">
                  <c:v>5.65</c:v>
                </c:pt>
                <c:pt idx="1693">
                  <c:v>5.64</c:v>
                </c:pt>
                <c:pt idx="1694">
                  <c:v>5.62</c:v>
                </c:pt>
                <c:pt idx="1695">
                  <c:v>5.58</c:v>
                </c:pt>
                <c:pt idx="1696">
                  <c:v>5.57</c:v>
                </c:pt>
                <c:pt idx="1698">
                  <c:v>5.56</c:v>
                </c:pt>
                <c:pt idx="1699">
                  <c:v>5.53</c:v>
                </c:pt>
                <c:pt idx="1700">
                  <c:v>5.51</c:v>
                </c:pt>
                <c:pt idx="1701">
                  <c:v>5.52</c:v>
                </c:pt>
                <c:pt idx="1702">
                  <c:v>5.52</c:v>
                </c:pt>
                <c:pt idx="1703">
                  <c:v>5.53</c:v>
                </c:pt>
                <c:pt idx="1704">
                  <c:v>5.56</c:v>
                </c:pt>
                <c:pt idx="1705">
                  <c:v>5.57</c:v>
                </c:pt>
                <c:pt idx="1706">
                  <c:v>5.55</c:v>
                </c:pt>
                <c:pt idx="1707">
                  <c:v>5.56</c:v>
                </c:pt>
                <c:pt idx="1708">
                  <c:v>5.53</c:v>
                </c:pt>
                <c:pt idx="1709">
                  <c:v>5.45</c:v>
                </c:pt>
                <c:pt idx="1710">
                  <c:v>5.38</c:v>
                </c:pt>
                <c:pt idx="1711">
                  <c:v>5.39</c:v>
                </c:pt>
                <c:pt idx="1712">
                  <c:v>5.37</c:v>
                </c:pt>
                <c:pt idx="1713">
                  <c:v>5.39</c:v>
                </c:pt>
                <c:pt idx="1714">
                  <c:v>5.41</c:v>
                </c:pt>
                <c:pt idx="1715">
                  <c:v>5.41</c:v>
                </c:pt>
                <c:pt idx="1716">
                  <c:v>5.39</c:v>
                </c:pt>
                <c:pt idx="1717">
                  <c:v>5.38</c:v>
                </c:pt>
                <c:pt idx="1718">
                  <c:v>5.34</c:v>
                </c:pt>
                <c:pt idx="1719">
                  <c:v>5.37</c:v>
                </c:pt>
                <c:pt idx="1720">
                  <c:v>5.38</c:v>
                </c:pt>
                <c:pt idx="1721">
                  <c:v>5.36</c:v>
                </c:pt>
                <c:pt idx="1722">
                  <c:v>5.37</c:v>
                </c:pt>
                <c:pt idx="1723">
                  <c:v>5.39</c:v>
                </c:pt>
                <c:pt idx="1724">
                  <c:v>5.42</c:v>
                </c:pt>
                <c:pt idx="1725">
                  <c:v>5.43</c:v>
                </c:pt>
                <c:pt idx="1726">
                  <c:v>5.43</c:v>
                </c:pt>
                <c:pt idx="1727">
                  <c:v>5.45</c:v>
                </c:pt>
                <c:pt idx="1728">
                  <c:v>5.42</c:v>
                </c:pt>
                <c:pt idx="1729">
                  <c:v>5.43</c:v>
                </c:pt>
                <c:pt idx="1730">
                  <c:v>5.43</c:v>
                </c:pt>
                <c:pt idx="1731">
                  <c:v>5.46</c:v>
                </c:pt>
                <c:pt idx="1732">
                  <c:v>5.5</c:v>
                </c:pt>
                <c:pt idx="1733">
                  <c:v>5.47</c:v>
                </c:pt>
                <c:pt idx="1734">
                  <c:v>5.46</c:v>
                </c:pt>
                <c:pt idx="1735">
                  <c:v>5.46</c:v>
                </c:pt>
                <c:pt idx="1736">
                  <c:v>5.45</c:v>
                </c:pt>
                <c:pt idx="1737">
                  <c:v>5.43</c:v>
                </c:pt>
                <c:pt idx="1738">
                  <c:v>5.42</c:v>
                </c:pt>
                <c:pt idx="1740">
                  <c:v>5.41</c:v>
                </c:pt>
                <c:pt idx="1741">
                  <c:v>5.43</c:v>
                </c:pt>
                <c:pt idx="1742">
                  <c:v>5.46</c:v>
                </c:pt>
                <c:pt idx="1743">
                  <c:v>5.48</c:v>
                </c:pt>
                <c:pt idx="1744">
                  <c:v>5.49</c:v>
                </c:pt>
                <c:pt idx="1745">
                  <c:v>5.51</c:v>
                </c:pt>
                <c:pt idx="1746">
                  <c:v>5.5</c:v>
                </c:pt>
                <c:pt idx="1747">
                  <c:v>5.49</c:v>
                </c:pt>
                <c:pt idx="1748">
                  <c:v>5.48</c:v>
                </c:pt>
                <c:pt idx="1749">
                  <c:v>5.46</c:v>
                </c:pt>
                <c:pt idx="1750">
                  <c:v>5.46</c:v>
                </c:pt>
                <c:pt idx="1751">
                  <c:v>5.42</c:v>
                </c:pt>
                <c:pt idx="1752">
                  <c:v>5.43</c:v>
                </c:pt>
                <c:pt idx="1753">
                  <c:v>5.45</c:v>
                </c:pt>
                <c:pt idx="1754">
                  <c:v>5.45</c:v>
                </c:pt>
                <c:pt idx="1755">
                  <c:v>5.44</c:v>
                </c:pt>
                <c:pt idx="1756">
                  <c:v>5.44</c:v>
                </c:pt>
                <c:pt idx="1757">
                  <c:v>5.45</c:v>
                </c:pt>
                <c:pt idx="1758">
                  <c:v>5.46</c:v>
                </c:pt>
                <c:pt idx="1759">
                  <c:v>5.49</c:v>
                </c:pt>
                <c:pt idx="1760">
                  <c:v>5.49</c:v>
                </c:pt>
                <c:pt idx="1761">
                  <c:v>5.49</c:v>
                </c:pt>
                <c:pt idx="1762">
                  <c:v>5.5</c:v>
                </c:pt>
                <c:pt idx="1763">
                  <c:v>5.52</c:v>
                </c:pt>
                <c:pt idx="1764">
                  <c:v>5.55</c:v>
                </c:pt>
                <c:pt idx="1765">
                  <c:v>5.57</c:v>
                </c:pt>
                <c:pt idx="1766">
                  <c:v>5.6</c:v>
                </c:pt>
                <c:pt idx="1767">
                  <c:v>5.61</c:v>
                </c:pt>
                <c:pt idx="1768">
                  <c:v>5.61</c:v>
                </c:pt>
                <c:pt idx="1769">
                  <c:v>5.62</c:v>
                </c:pt>
                <c:pt idx="1770">
                  <c:v>5.65</c:v>
                </c:pt>
                <c:pt idx="1771">
                  <c:v>5.62</c:v>
                </c:pt>
                <c:pt idx="1772">
                  <c:v>5.58</c:v>
                </c:pt>
                <c:pt idx="1773">
                  <c:v>5.57</c:v>
                </c:pt>
                <c:pt idx="1774">
                  <c:v>5.58</c:v>
                </c:pt>
                <c:pt idx="1775">
                  <c:v>5.58</c:v>
                </c:pt>
                <c:pt idx="1776">
                  <c:v>5.58</c:v>
                </c:pt>
                <c:pt idx="1777">
                  <c:v>5.61</c:v>
                </c:pt>
                <c:pt idx="1778">
                  <c:v>5.6</c:v>
                </c:pt>
                <c:pt idx="1779">
                  <c:v>5.61</c:v>
                </c:pt>
                <c:pt idx="1780">
                  <c:v>5.62</c:v>
                </c:pt>
                <c:pt idx="1781">
                  <c:v>5.63</c:v>
                </c:pt>
                <c:pt idx="1782">
                  <c:v>5.61</c:v>
                </c:pt>
                <c:pt idx="1783">
                  <c:v>5.61</c:v>
                </c:pt>
                <c:pt idx="1784">
                  <c:v>5.63</c:v>
                </c:pt>
                <c:pt idx="1786">
                  <c:v>5.62</c:v>
                </c:pt>
                <c:pt idx="1787">
                  <c:v>5.63</c:v>
                </c:pt>
                <c:pt idx="1788">
                  <c:v>5.65</c:v>
                </c:pt>
                <c:pt idx="1790">
                  <c:v>5.68</c:v>
                </c:pt>
                <c:pt idx="1791">
                  <c:v>5.66</c:v>
                </c:pt>
                <c:pt idx="1792">
                  <c:v>5.66</c:v>
                </c:pt>
                <c:pt idx="1793">
                  <c:v>5.68</c:v>
                </c:pt>
                <c:pt idx="1794">
                  <c:v>5.71</c:v>
                </c:pt>
                <c:pt idx="1795">
                  <c:v>5.74</c:v>
                </c:pt>
                <c:pt idx="1796">
                  <c:v>5.74</c:v>
                </c:pt>
                <c:pt idx="1797">
                  <c:v>5.73</c:v>
                </c:pt>
                <c:pt idx="1798">
                  <c:v>5.74</c:v>
                </c:pt>
                <c:pt idx="1799">
                  <c:v>5.75</c:v>
                </c:pt>
                <c:pt idx="1800">
                  <c:v>5.76</c:v>
                </c:pt>
                <c:pt idx="1801">
                  <c:v>5.76</c:v>
                </c:pt>
                <c:pt idx="1803">
                  <c:v>5.78</c:v>
                </c:pt>
                <c:pt idx="1804">
                  <c:v>5.89</c:v>
                </c:pt>
                <c:pt idx="1805">
                  <c:v>5.96</c:v>
                </c:pt>
                <c:pt idx="1806">
                  <c:v>5.95</c:v>
                </c:pt>
                <c:pt idx="1807">
                  <c:v>5.93</c:v>
                </c:pt>
                <c:pt idx="1808">
                  <c:v>5.91</c:v>
                </c:pt>
                <c:pt idx="1809">
                  <c:v>5.92</c:v>
                </c:pt>
                <c:pt idx="1810">
                  <c:v>5.93</c:v>
                </c:pt>
                <c:pt idx="1811">
                  <c:v>5.93</c:v>
                </c:pt>
                <c:pt idx="1812">
                  <c:v>5.94</c:v>
                </c:pt>
                <c:pt idx="1813">
                  <c:v>5.93</c:v>
                </c:pt>
                <c:pt idx="1814">
                  <c:v>5.96</c:v>
                </c:pt>
                <c:pt idx="1815">
                  <c:v>5.97</c:v>
                </c:pt>
                <c:pt idx="1816">
                  <c:v>6</c:v>
                </c:pt>
                <c:pt idx="1817">
                  <c:v>6.07</c:v>
                </c:pt>
                <c:pt idx="1818">
                  <c:v>6.14</c:v>
                </c:pt>
                <c:pt idx="1819">
                  <c:v>6.23</c:v>
                </c:pt>
                <c:pt idx="1820">
                  <c:v>6.27</c:v>
                </c:pt>
                <c:pt idx="1822">
                  <c:v>6.17</c:v>
                </c:pt>
                <c:pt idx="1823">
                  <c:v>6.2</c:v>
                </c:pt>
                <c:pt idx="1824">
                  <c:v>6.21</c:v>
                </c:pt>
                <c:pt idx="1825">
                  <c:v>6.16</c:v>
                </c:pt>
                <c:pt idx="1827">
                  <c:v>6.04</c:v>
                </c:pt>
                <c:pt idx="1828">
                  <c:v>6.01</c:v>
                </c:pt>
                <c:pt idx="1829">
                  <c:v>6.04</c:v>
                </c:pt>
                <c:pt idx="1830">
                  <c:v>6.14</c:v>
                </c:pt>
                <c:pt idx="1831">
                  <c:v>6.09</c:v>
                </c:pt>
                <c:pt idx="1832">
                  <c:v>6.04</c:v>
                </c:pt>
                <c:pt idx="1833">
                  <c:v>6.03</c:v>
                </c:pt>
                <c:pt idx="1834">
                  <c:v>6.04</c:v>
                </c:pt>
                <c:pt idx="1835">
                  <c:v>6.04</c:v>
                </c:pt>
                <c:pt idx="1836">
                  <c:v>6.02</c:v>
                </c:pt>
                <c:pt idx="1837">
                  <c:v>5.98</c:v>
                </c:pt>
                <c:pt idx="1838">
                  <c:v>5.97</c:v>
                </c:pt>
                <c:pt idx="1839">
                  <c:v>5.95</c:v>
                </c:pt>
                <c:pt idx="1840">
                  <c:v>5.97</c:v>
                </c:pt>
                <c:pt idx="1841">
                  <c:v>6.03</c:v>
                </c:pt>
                <c:pt idx="1842">
                  <c:v>6.02</c:v>
                </c:pt>
                <c:pt idx="1843">
                  <c:v>6.01</c:v>
                </c:pt>
                <c:pt idx="1844">
                  <c:v>6.03</c:v>
                </c:pt>
                <c:pt idx="1845">
                  <c:v>6.05</c:v>
                </c:pt>
                <c:pt idx="1846">
                  <c:v>6.09</c:v>
                </c:pt>
                <c:pt idx="1847">
                  <c:v>6.14</c:v>
                </c:pt>
                <c:pt idx="1848">
                  <c:v>6.19</c:v>
                </c:pt>
                <c:pt idx="1849">
                  <c:v>6.22</c:v>
                </c:pt>
                <c:pt idx="1850">
                  <c:v>6.2</c:v>
                </c:pt>
                <c:pt idx="1851">
                  <c:v>6.19</c:v>
                </c:pt>
                <c:pt idx="1852">
                  <c:v>6.2</c:v>
                </c:pt>
                <c:pt idx="1853">
                  <c:v>6.14</c:v>
                </c:pt>
                <c:pt idx="1854">
                  <c:v>6.14</c:v>
                </c:pt>
                <c:pt idx="1855">
                  <c:v>6.1</c:v>
                </c:pt>
                <c:pt idx="1857">
                  <c:v>6.09</c:v>
                </c:pt>
                <c:pt idx="1858">
                  <c:v>6.11</c:v>
                </c:pt>
                <c:pt idx="1859">
                  <c:v>6.14</c:v>
                </c:pt>
                <c:pt idx="1860">
                  <c:v>6.16</c:v>
                </c:pt>
                <c:pt idx="1861">
                  <c:v>6.2</c:v>
                </c:pt>
                <c:pt idx="1862">
                  <c:v>6.23</c:v>
                </c:pt>
                <c:pt idx="1863">
                  <c:v>6.24</c:v>
                </c:pt>
                <c:pt idx="1864">
                  <c:v>6.22</c:v>
                </c:pt>
                <c:pt idx="1865">
                  <c:v>6.24</c:v>
                </c:pt>
                <c:pt idx="1866">
                  <c:v>6.24</c:v>
                </c:pt>
                <c:pt idx="1867">
                  <c:v>6.27</c:v>
                </c:pt>
                <c:pt idx="1868">
                  <c:v>6.26</c:v>
                </c:pt>
                <c:pt idx="1869">
                  <c:v>6.25</c:v>
                </c:pt>
                <c:pt idx="1870">
                  <c:v>6.24</c:v>
                </c:pt>
                <c:pt idx="1871">
                  <c:v>6.24</c:v>
                </c:pt>
                <c:pt idx="1872">
                  <c:v>6.26</c:v>
                </c:pt>
                <c:pt idx="1873">
                  <c:v>6.27</c:v>
                </c:pt>
                <c:pt idx="1874">
                  <c:v>6.27</c:v>
                </c:pt>
                <c:pt idx="1875">
                  <c:v>6.3</c:v>
                </c:pt>
                <c:pt idx="1876">
                  <c:v>6.31</c:v>
                </c:pt>
                <c:pt idx="1877">
                  <c:v>6.32</c:v>
                </c:pt>
                <c:pt idx="1878">
                  <c:v>6.31</c:v>
                </c:pt>
                <c:pt idx="1879">
                  <c:v>6.35</c:v>
                </c:pt>
                <c:pt idx="1880">
                  <c:v>6.35</c:v>
                </c:pt>
                <c:pt idx="1881">
                  <c:v>6.32</c:v>
                </c:pt>
                <c:pt idx="1882">
                  <c:v>6.31</c:v>
                </c:pt>
                <c:pt idx="1883">
                  <c:v>6.29</c:v>
                </c:pt>
                <c:pt idx="1884">
                  <c:v>6.28</c:v>
                </c:pt>
                <c:pt idx="1885">
                  <c:v>6.3</c:v>
                </c:pt>
                <c:pt idx="1886">
                  <c:v>6.32</c:v>
                </c:pt>
                <c:pt idx="1887">
                  <c:v>6.33</c:v>
                </c:pt>
                <c:pt idx="1888">
                  <c:v>6.3</c:v>
                </c:pt>
                <c:pt idx="1890">
                  <c:v>6.25</c:v>
                </c:pt>
                <c:pt idx="1891">
                  <c:v>6.25</c:v>
                </c:pt>
                <c:pt idx="1892">
                  <c:v>6.26</c:v>
                </c:pt>
                <c:pt idx="1894">
                  <c:v>6.28</c:v>
                </c:pt>
                <c:pt idx="1895">
                  <c:v>6.25</c:v>
                </c:pt>
                <c:pt idx="1896">
                  <c:v>6.19</c:v>
                </c:pt>
                <c:pt idx="1897">
                  <c:v>6.18</c:v>
                </c:pt>
                <c:pt idx="1898">
                  <c:v>6.15</c:v>
                </c:pt>
                <c:pt idx="1899">
                  <c:v>6.06</c:v>
                </c:pt>
                <c:pt idx="1900">
                  <c:v>6.11</c:v>
                </c:pt>
                <c:pt idx="1901">
                  <c:v>6.1</c:v>
                </c:pt>
                <c:pt idx="1902">
                  <c:v>6.13</c:v>
                </c:pt>
                <c:pt idx="1903">
                  <c:v>6.16</c:v>
                </c:pt>
                <c:pt idx="1904">
                  <c:v>6.14</c:v>
                </c:pt>
                <c:pt idx="1905">
                  <c:v>6.12</c:v>
                </c:pt>
                <c:pt idx="1906">
                  <c:v>6.12</c:v>
                </c:pt>
                <c:pt idx="1907">
                  <c:v>6.14</c:v>
                </c:pt>
                <c:pt idx="1908">
                  <c:v>6.15</c:v>
                </c:pt>
                <c:pt idx="1909">
                  <c:v>6.19</c:v>
                </c:pt>
                <c:pt idx="1910">
                  <c:v>6.21</c:v>
                </c:pt>
                <c:pt idx="1911">
                  <c:v>6.2</c:v>
                </c:pt>
                <c:pt idx="1912">
                  <c:v>6.25</c:v>
                </c:pt>
                <c:pt idx="1913">
                  <c:v>6.23</c:v>
                </c:pt>
                <c:pt idx="1914">
                  <c:v>6.19</c:v>
                </c:pt>
                <c:pt idx="1915">
                  <c:v>6.22</c:v>
                </c:pt>
                <c:pt idx="1916">
                  <c:v>6.22</c:v>
                </c:pt>
                <c:pt idx="1917">
                  <c:v>6.2</c:v>
                </c:pt>
                <c:pt idx="1918">
                  <c:v>6.23</c:v>
                </c:pt>
                <c:pt idx="1919">
                  <c:v>6.27</c:v>
                </c:pt>
                <c:pt idx="1920">
                  <c:v>6.25</c:v>
                </c:pt>
                <c:pt idx="1921">
                  <c:v>6.24</c:v>
                </c:pt>
                <c:pt idx="1922">
                  <c:v>6.26</c:v>
                </c:pt>
                <c:pt idx="1923">
                  <c:v>6.31</c:v>
                </c:pt>
                <c:pt idx="1924">
                  <c:v>6.36</c:v>
                </c:pt>
                <c:pt idx="1925">
                  <c:v>6.36</c:v>
                </c:pt>
                <c:pt idx="1926">
                  <c:v>6.36</c:v>
                </c:pt>
                <c:pt idx="1927">
                  <c:v>6.36</c:v>
                </c:pt>
                <c:pt idx="1928">
                  <c:v>6.38</c:v>
                </c:pt>
                <c:pt idx="1929">
                  <c:v>6.44</c:v>
                </c:pt>
                <c:pt idx="1930">
                  <c:v>6.54</c:v>
                </c:pt>
                <c:pt idx="1931">
                  <c:v>6.56</c:v>
                </c:pt>
                <c:pt idx="1932">
                  <c:v>6.56</c:v>
                </c:pt>
                <c:pt idx="1934">
                  <c:v>6.56</c:v>
                </c:pt>
                <c:pt idx="1935">
                  <c:v>6.55</c:v>
                </c:pt>
                <c:pt idx="1936">
                  <c:v>6.56</c:v>
                </c:pt>
                <c:pt idx="1937">
                  <c:v>6.54</c:v>
                </c:pt>
                <c:pt idx="1938">
                  <c:v>6.52</c:v>
                </c:pt>
                <c:pt idx="1939">
                  <c:v>6.59</c:v>
                </c:pt>
                <c:pt idx="1940">
                  <c:v>6.56</c:v>
                </c:pt>
                <c:pt idx="1941">
                  <c:v>6.56</c:v>
                </c:pt>
                <c:pt idx="1942">
                  <c:v>6.54</c:v>
                </c:pt>
                <c:pt idx="1943">
                  <c:v>6.51</c:v>
                </c:pt>
                <c:pt idx="1944">
                  <c:v>6.49</c:v>
                </c:pt>
                <c:pt idx="1945">
                  <c:v>6.52</c:v>
                </c:pt>
                <c:pt idx="1946">
                  <c:v>6.53</c:v>
                </c:pt>
                <c:pt idx="1947">
                  <c:v>6.57</c:v>
                </c:pt>
                <c:pt idx="1948">
                  <c:v>6.59</c:v>
                </c:pt>
                <c:pt idx="1949">
                  <c:v>6.6</c:v>
                </c:pt>
                <c:pt idx="1950">
                  <c:v>6.63</c:v>
                </c:pt>
                <c:pt idx="1951">
                  <c:v>6.63</c:v>
                </c:pt>
                <c:pt idx="1952">
                  <c:v>6.62</c:v>
                </c:pt>
                <c:pt idx="1953">
                  <c:v>6.66</c:v>
                </c:pt>
                <c:pt idx="1954">
                  <c:v>6.73</c:v>
                </c:pt>
                <c:pt idx="1955">
                  <c:v>6.75</c:v>
                </c:pt>
                <c:pt idx="1956">
                  <c:v>6.77</c:v>
                </c:pt>
                <c:pt idx="1957">
                  <c:v>6.75</c:v>
                </c:pt>
                <c:pt idx="1959">
                  <c:v>6.76</c:v>
                </c:pt>
                <c:pt idx="1960">
                  <c:v>6.79</c:v>
                </c:pt>
                <c:pt idx="1961">
                  <c:v>6.82</c:v>
                </c:pt>
                <c:pt idx="1962">
                  <c:v>6.78</c:v>
                </c:pt>
                <c:pt idx="1963">
                  <c:v>6.64</c:v>
                </c:pt>
                <c:pt idx="1964">
                  <c:v>6.69</c:v>
                </c:pt>
                <c:pt idx="1965">
                  <c:v>6.72</c:v>
                </c:pt>
                <c:pt idx="1966">
                  <c:v>6.67</c:v>
                </c:pt>
                <c:pt idx="1967">
                  <c:v>6.69</c:v>
                </c:pt>
                <c:pt idx="1968">
                  <c:v>6.7</c:v>
                </c:pt>
                <c:pt idx="1970">
                  <c:v>6.66</c:v>
                </c:pt>
                <c:pt idx="1971">
                  <c:v>6.68</c:v>
                </c:pt>
                <c:pt idx="1972">
                  <c:v>6.7</c:v>
                </c:pt>
                <c:pt idx="1973">
                  <c:v>6.71</c:v>
                </c:pt>
                <c:pt idx="1974">
                  <c:v>6.73</c:v>
                </c:pt>
                <c:pt idx="1975">
                  <c:v>6.72</c:v>
                </c:pt>
                <c:pt idx="1976">
                  <c:v>6.72</c:v>
                </c:pt>
                <c:pt idx="1977">
                  <c:v>6.66</c:v>
                </c:pt>
                <c:pt idx="1978">
                  <c:v>6.66</c:v>
                </c:pt>
                <c:pt idx="1979">
                  <c:v>6.63</c:v>
                </c:pt>
                <c:pt idx="1980">
                  <c:v>6.6</c:v>
                </c:pt>
                <c:pt idx="1981">
                  <c:v>6.62</c:v>
                </c:pt>
                <c:pt idx="1982">
                  <c:v>6.63</c:v>
                </c:pt>
                <c:pt idx="1983">
                  <c:v>6.64</c:v>
                </c:pt>
                <c:pt idx="1984">
                  <c:v>6.69</c:v>
                </c:pt>
                <c:pt idx="1985">
                  <c:v>6.7</c:v>
                </c:pt>
                <c:pt idx="1986">
                  <c:v>6.7</c:v>
                </c:pt>
                <c:pt idx="1987">
                  <c:v>6.68</c:v>
                </c:pt>
                <c:pt idx="1988">
                  <c:v>6.68</c:v>
                </c:pt>
                <c:pt idx="1989">
                  <c:v>6.66</c:v>
                </c:pt>
                <c:pt idx="1990">
                  <c:v>6.65</c:v>
                </c:pt>
                <c:pt idx="1991">
                  <c:v>6.66</c:v>
                </c:pt>
                <c:pt idx="1992">
                  <c:v>6.68</c:v>
                </c:pt>
                <c:pt idx="1993">
                  <c:v>6.71</c:v>
                </c:pt>
                <c:pt idx="1994">
                  <c:v>6.72</c:v>
                </c:pt>
                <c:pt idx="1995">
                  <c:v>6.76</c:v>
                </c:pt>
                <c:pt idx="1996">
                  <c:v>6.79</c:v>
                </c:pt>
                <c:pt idx="1997">
                  <c:v>6.83</c:v>
                </c:pt>
                <c:pt idx="1998">
                  <c:v>6.83</c:v>
                </c:pt>
                <c:pt idx="2000">
                  <c:v>6.87</c:v>
                </c:pt>
                <c:pt idx="2001">
                  <c:v>6.94</c:v>
                </c:pt>
                <c:pt idx="2002">
                  <c:v>6.96</c:v>
                </c:pt>
                <c:pt idx="2003">
                  <c:v>6.99</c:v>
                </c:pt>
                <c:pt idx="2004">
                  <c:v>7.03</c:v>
                </c:pt>
                <c:pt idx="2005">
                  <c:v>7.04</c:v>
                </c:pt>
                <c:pt idx="2006">
                  <c:v>7.02</c:v>
                </c:pt>
                <c:pt idx="2007">
                  <c:v>7.05</c:v>
                </c:pt>
                <c:pt idx="2008">
                  <c:v>7.08</c:v>
                </c:pt>
                <c:pt idx="2009">
                  <c:v>7.09</c:v>
                </c:pt>
                <c:pt idx="2010">
                  <c:v>7.14</c:v>
                </c:pt>
                <c:pt idx="2011">
                  <c:v>7.14</c:v>
                </c:pt>
                <c:pt idx="2012">
                  <c:v>7.27</c:v>
                </c:pt>
                <c:pt idx="2013">
                  <c:v>7.28</c:v>
                </c:pt>
                <c:pt idx="2014">
                  <c:v>7.26</c:v>
                </c:pt>
                <c:pt idx="2015">
                  <c:v>7.26</c:v>
                </c:pt>
                <c:pt idx="2016">
                  <c:v>7.27</c:v>
                </c:pt>
                <c:pt idx="2017">
                  <c:v>7.3</c:v>
                </c:pt>
                <c:pt idx="2018">
                  <c:v>7.4</c:v>
                </c:pt>
                <c:pt idx="2019">
                  <c:v>7.45</c:v>
                </c:pt>
                <c:pt idx="2020">
                  <c:v>7.51</c:v>
                </c:pt>
                <c:pt idx="2021">
                  <c:v>7.52</c:v>
                </c:pt>
                <c:pt idx="2022">
                  <c:v>7.45</c:v>
                </c:pt>
                <c:pt idx="2023">
                  <c:v>7.38</c:v>
                </c:pt>
                <c:pt idx="2024">
                  <c:v>7.35</c:v>
                </c:pt>
                <c:pt idx="2025">
                  <c:v>7.31</c:v>
                </c:pt>
                <c:pt idx="2026">
                  <c:v>7.29</c:v>
                </c:pt>
                <c:pt idx="2027">
                  <c:v>7.3</c:v>
                </c:pt>
                <c:pt idx="2028">
                  <c:v>7.22</c:v>
                </c:pt>
                <c:pt idx="2030">
                  <c:v>7.1</c:v>
                </c:pt>
                <c:pt idx="2031">
                  <c:v>7.12</c:v>
                </c:pt>
                <c:pt idx="2032">
                  <c:v>7.04</c:v>
                </c:pt>
                <c:pt idx="2033">
                  <c:v>6.99</c:v>
                </c:pt>
                <c:pt idx="2034">
                  <c:v>6.83</c:v>
                </c:pt>
                <c:pt idx="2035">
                  <c:v>6.77</c:v>
                </c:pt>
                <c:pt idx="2036">
                  <c:v>6.8</c:v>
                </c:pt>
                <c:pt idx="2037">
                  <c:v>6.9</c:v>
                </c:pt>
                <c:pt idx="2038">
                  <c:v>6.9</c:v>
                </c:pt>
                <c:pt idx="2039">
                  <c:v>6.93</c:v>
                </c:pt>
                <c:pt idx="2040">
                  <c:v>7</c:v>
                </c:pt>
                <c:pt idx="2041">
                  <c:v>7</c:v>
                </c:pt>
                <c:pt idx="2042">
                  <c:v>6.96</c:v>
                </c:pt>
                <c:pt idx="2043">
                  <c:v>6.94</c:v>
                </c:pt>
                <c:pt idx="2044">
                  <c:v>6.9</c:v>
                </c:pt>
                <c:pt idx="2046">
                  <c:v>6.97</c:v>
                </c:pt>
                <c:pt idx="2047">
                  <c:v>7.01</c:v>
                </c:pt>
                <c:pt idx="2048">
                  <c:v>6.99</c:v>
                </c:pt>
                <c:pt idx="2049">
                  <c:v>6.99</c:v>
                </c:pt>
                <c:pt idx="2051">
                  <c:v>7.06</c:v>
                </c:pt>
                <c:pt idx="2052">
                  <c:v>7.12</c:v>
                </c:pt>
                <c:pt idx="2053">
                  <c:v>7.08</c:v>
                </c:pt>
                <c:pt idx="2054">
                  <c:v>7.13</c:v>
                </c:pt>
                <c:pt idx="2055">
                  <c:v>7.22</c:v>
                </c:pt>
                <c:pt idx="2056">
                  <c:v>7.25</c:v>
                </c:pt>
                <c:pt idx="2057">
                  <c:v>7.31</c:v>
                </c:pt>
                <c:pt idx="2058">
                  <c:v>7.28</c:v>
                </c:pt>
                <c:pt idx="2059">
                  <c:v>7.27</c:v>
                </c:pt>
                <c:pt idx="2060">
                  <c:v>7.28</c:v>
                </c:pt>
                <c:pt idx="2061">
                  <c:v>7.3</c:v>
                </c:pt>
                <c:pt idx="2063">
                  <c:v>7.29</c:v>
                </c:pt>
                <c:pt idx="2064">
                  <c:v>7.29</c:v>
                </c:pt>
                <c:pt idx="2065">
                  <c:v>7.35</c:v>
                </c:pt>
                <c:pt idx="2066">
                  <c:v>7.39</c:v>
                </c:pt>
                <c:pt idx="2067">
                  <c:v>7.35</c:v>
                </c:pt>
                <c:pt idx="2068">
                  <c:v>7.35</c:v>
                </c:pt>
                <c:pt idx="2069">
                  <c:v>7.4</c:v>
                </c:pt>
                <c:pt idx="2070">
                  <c:v>7.5</c:v>
                </c:pt>
                <c:pt idx="2071">
                  <c:v>7.59</c:v>
                </c:pt>
                <c:pt idx="2072">
                  <c:v>7.62</c:v>
                </c:pt>
                <c:pt idx="2073">
                  <c:v>7.6</c:v>
                </c:pt>
                <c:pt idx="2074">
                  <c:v>7.63</c:v>
                </c:pt>
                <c:pt idx="2075">
                  <c:v>7.72</c:v>
                </c:pt>
                <c:pt idx="2076">
                  <c:v>7.76</c:v>
                </c:pt>
                <c:pt idx="2077">
                  <c:v>7.81</c:v>
                </c:pt>
                <c:pt idx="2078">
                  <c:v>7.79</c:v>
                </c:pt>
                <c:pt idx="2079">
                  <c:v>7.76</c:v>
                </c:pt>
                <c:pt idx="2080">
                  <c:v>7.82</c:v>
                </c:pt>
                <c:pt idx="2081">
                  <c:v>7.89</c:v>
                </c:pt>
                <c:pt idx="2083">
                  <c:v>7.87</c:v>
                </c:pt>
                <c:pt idx="2084">
                  <c:v>8.0500000000000007</c:v>
                </c:pt>
                <c:pt idx="2085">
                  <c:v>7.97</c:v>
                </c:pt>
                <c:pt idx="2086">
                  <c:v>7.88</c:v>
                </c:pt>
                <c:pt idx="2088">
                  <c:v>7.86</c:v>
                </c:pt>
                <c:pt idx="2089">
                  <c:v>7.88</c:v>
                </c:pt>
                <c:pt idx="2090">
                  <c:v>7.96</c:v>
                </c:pt>
                <c:pt idx="2091">
                  <c:v>7.99</c:v>
                </c:pt>
                <c:pt idx="2092">
                  <c:v>7.96</c:v>
                </c:pt>
                <c:pt idx="2093">
                  <c:v>7.86</c:v>
                </c:pt>
                <c:pt idx="2094">
                  <c:v>7.82</c:v>
                </c:pt>
                <c:pt idx="2095">
                  <c:v>7.81</c:v>
                </c:pt>
                <c:pt idx="2096">
                  <c:v>7.86</c:v>
                </c:pt>
                <c:pt idx="2097">
                  <c:v>7.85</c:v>
                </c:pt>
                <c:pt idx="2098">
                  <c:v>7.75</c:v>
                </c:pt>
                <c:pt idx="2099">
                  <c:v>7.69</c:v>
                </c:pt>
                <c:pt idx="2100">
                  <c:v>7.72</c:v>
                </c:pt>
                <c:pt idx="2101">
                  <c:v>7.69</c:v>
                </c:pt>
                <c:pt idx="2102">
                  <c:v>7.67</c:v>
                </c:pt>
                <c:pt idx="2103">
                  <c:v>7.69</c:v>
                </c:pt>
                <c:pt idx="2104">
                  <c:v>7.71</c:v>
                </c:pt>
                <c:pt idx="2105">
                  <c:v>7.7</c:v>
                </c:pt>
                <c:pt idx="2106">
                  <c:v>7.7</c:v>
                </c:pt>
                <c:pt idx="2107">
                  <c:v>7.77</c:v>
                </c:pt>
                <c:pt idx="2108">
                  <c:v>7.75</c:v>
                </c:pt>
                <c:pt idx="2109">
                  <c:v>7.65</c:v>
                </c:pt>
                <c:pt idx="2110">
                  <c:v>7.58</c:v>
                </c:pt>
                <c:pt idx="2111">
                  <c:v>7.5</c:v>
                </c:pt>
                <c:pt idx="2112">
                  <c:v>7.45</c:v>
                </c:pt>
                <c:pt idx="2113">
                  <c:v>7.36</c:v>
                </c:pt>
                <c:pt idx="2114">
                  <c:v>7.28</c:v>
                </c:pt>
                <c:pt idx="2115">
                  <c:v>7.32</c:v>
                </c:pt>
                <c:pt idx="2116">
                  <c:v>7.33</c:v>
                </c:pt>
                <c:pt idx="2118">
                  <c:v>7.15</c:v>
                </c:pt>
                <c:pt idx="2119">
                  <c:v>7.17</c:v>
                </c:pt>
                <c:pt idx="2120">
                  <c:v>7.15</c:v>
                </c:pt>
                <c:pt idx="2121">
                  <c:v>7.12</c:v>
                </c:pt>
                <c:pt idx="2122">
                  <c:v>7.09</c:v>
                </c:pt>
                <c:pt idx="2123">
                  <c:v>7.12</c:v>
                </c:pt>
                <c:pt idx="2125">
                  <c:v>7.14</c:v>
                </c:pt>
                <c:pt idx="2126">
                  <c:v>7.04</c:v>
                </c:pt>
                <c:pt idx="2127">
                  <c:v>6.94</c:v>
                </c:pt>
                <c:pt idx="2128">
                  <c:v>6.9</c:v>
                </c:pt>
                <c:pt idx="2129">
                  <c:v>6.95</c:v>
                </c:pt>
                <c:pt idx="2130">
                  <c:v>6.99</c:v>
                </c:pt>
                <c:pt idx="2131">
                  <c:v>6.97</c:v>
                </c:pt>
                <c:pt idx="2132">
                  <c:v>6.98</c:v>
                </c:pt>
                <c:pt idx="2133">
                  <c:v>6.96</c:v>
                </c:pt>
                <c:pt idx="2134">
                  <c:v>6.99</c:v>
                </c:pt>
                <c:pt idx="2135">
                  <c:v>7.04</c:v>
                </c:pt>
                <c:pt idx="2136">
                  <c:v>7.11</c:v>
                </c:pt>
                <c:pt idx="2137">
                  <c:v>7.16</c:v>
                </c:pt>
                <c:pt idx="2138">
                  <c:v>7.23</c:v>
                </c:pt>
                <c:pt idx="2139">
                  <c:v>7.24</c:v>
                </c:pt>
                <c:pt idx="2140">
                  <c:v>7.36</c:v>
                </c:pt>
                <c:pt idx="2141">
                  <c:v>7.28</c:v>
                </c:pt>
                <c:pt idx="2142">
                  <c:v>7.07</c:v>
                </c:pt>
                <c:pt idx="2143">
                  <c:v>7.06</c:v>
                </c:pt>
                <c:pt idx="2144">
                  <c:v>7.05</c:v>
                </c:pt>
                <c:pt idx="2145">
                  <c:v>7.02</c:v>
                </c:pt>
                <c:pt idx="2146">
                  <c:v>6.96</c:v>
                </c:pt>
                <c:pt idx="2147">
                  <c:v>6.98</c:v>
                </c:pt>
                <c:pt idx="2149">
                  <c:v>7.05</c:v>
                </c:pt>
                <c:pt idx="2150">
                  <c:v>7.08</c:v>
                </c:pt>
                <c:pt idx="2151">
                  <c:v>7.04</c:v>
                </c:pt>
                <c:pt idx="2152">
                  <c:v>7.08</c:v>
                </c:pt>
                <c:pt idx="2153">
                  <c:v>7.14</c:v>
                </c:pt>
                <c:pt idx="2154">
                  <c:v>7.17</c:v>
                </c:pt>
                <c:pt idx="2155">
                  <c:v>7.18</c:v>
                </c:pt>
                <c:pt idx="2156">
                  <c:v>7.17</c:v>
                </c:pt>
                <c:pt idx="2157">
                  <c:v>7.18</c:v>
                </c:pt>
                <c:pt idx="2158">
                  <c:v>7.17</c:v>
                </c:pt>
                <c:pt idx="2159">
                  <c:v>7.2</c:v>
                </c:pt>
                <c:pt idx="2160">
                  <c:v>7.22</c:v>
                </c:pt>
                <c:pt idx="2161">
                  <c:v>7.27</c:v>
                </c:pt>
                <c:pt idx="2162">
                  <c:v>7.34</c:v>
                </c:pt>
                <c:pt idx="2163">
                  <c:v>7.4</c:v>
                </c:pt>
                <c:pt idx="2164">
                  <c:v>7.44</c:v>
                </c:pt>
                <c:pt idx="2165">
                  <c:v>7.5</c:v>
                </c:pt>
                <c:pt idx="2166">
                  <c:v>7.61</c:v>
                </c:pt>
                <c:pt idx="2167">
                  <c:v>7.64</c:v>
                </c:pt>
                <c:pt idx="2168">
                  <c:v>7.72</c:v>
                </c:pt>
                <c:pt idx="2169">
                  <c:v>7.74</c:v>
                </c:pt>
                <c:pt idx="2170">
                  <c:v>7.79</c:v>
                </c:pt>
                <c:pt idx="2171">
                  <c:v>7.78</c:v>
                </c:pt>
                <c:pt idx="2172">
                  <c:v>7.82</c:v>
                </c:pt>
                <c:pt idx="2173">
                  <c:v>7.85</c:v>
                </c:pt>
                <c:pt idx="2174">
                  <c:v>7.94</c:v>
                </c:pt>
                <c:pt idx="2175">
                  <c:v>7.92</c:v>
                </c:pt>
                <c:pt idx="2176">
                  <c:v>7.86</c:v>
                </c:pt>
                <c:pt idx="2177">
                  <c:v>7.82</c:v>
                </c:pt>
                <c:pt idx="2178">
                  <c:v>7.78</c:v>
                </c:pt>
                <c:pt idx="2179">
                  <c:v>7.82</c:v>
                </c:pt>
                <c:pt idx="2180">
                  <c:v>7.84</c:v>
                </c:pt>
                <c:pt idx="2181">
                  <c:v>7.85</c:v>
                </c:pt>
                <c:pt idx="2182">
                  <c:v>7.86</c:v>
                </c:pt>
                <c:pt idx="2183">
                  <c:v>7.83</c:v>
                </c:pt>
                <c:pt idx="2184">
                  <c:v>7.8</c:v>
                </c:pt>
                <c:pt idx="2185">
                  <c:v>7.8</c:v>
                </c:pt>
                <c:pt idx="2186">
                  <c:v>7.85</c:v>
                </c:pt>
                <c:pt idx="2187">
                  <c:v>7.9</c:v>
                </c:pt>
                <c:pt idx="2188">
                  <c:v>7.99</c:v>
                </c:pt>
                <c:pt idx="2189">
                  <c:v>8.15</c:v>
                </c:pt>
                <c:pt idx="2190">
                  <c:v>8.2200000000000006</c:v>
                </c:pt>
                <c:pt idx="2191">
                  <c:v>8.02</c:v>
                </c:pt>
                <c:pt idx="2192">
                  <c:v>7.98</c:v>
                </c:pt>
                <c:pt idx="2193">
                  <c:v>7.95</c:v>
                </c:pt>
                <c:pt idx="2194">
                  <c:v>7.84</c:v>
                </c:pt>
                <c:pt idx="2195">
                  <c:v>7.78</c:v>
                </c:pt>
                <c:pt idx="2196">
                  <c:v>7.76</c:v>
                </c:pt>
                <c:pt idx="2197">
                  <c:v>7.8</c:v>
                </c:pt>
                <c:pt idx="2198">
                  <c:v>7.88</c:v>
                </c:pt>
                <c:pt idx="2199">
                  <c:v>7.89</c:v>
                </c:pt>
                <c:pt idx="2200">
                  <c:v>7.88</c:v>
                </c:pt>
                <c:pt idx="2201">
                  <c:v>7.87</c:v>
                </c:pt>
                <c:pt idx="2202">
                  <c:v>7.92</c:v>
                </c:pt>
                <c:pt idx="2203">
                  <c:v>7.98</c:v>
                </c:pt>
                <c:pt idx="2204">
                  <c:v>7.98</c:v>
                </c:pt>
                <c:pt idx="2205">
                  <c:v>7.87</c:v>
                </c:pt>
                <c:pt idx="2206">
                  <c:v>7.9</c:v>
                </c:pt>
                <c:pt idx="2207">
                  <c:v>7.9</c:v>
                </c:pt>
                <c:pt idx="2208">
                  <c:v>7.9</c:v>
                </c:pt>
                <c:pt idx="2209">
                  <c:v>7.86</c:v>
                </c:pt>
                <c:pt idx="2210">
                  <c:v>7.79</c:v>
                </c:pt>
                <c:pt idx="2211">
                  <c:v>7.74</c:v>
                </c:pt>
                <c:pt idx="2212">
                  <c:v>7.76</c:v>
                </c:pt>
                <c:pt idx="2213">
                  <c:v>7.78</c:v>
                </c:pt>
                <c:pt idx="2214">
                  <c:v>7.76</c:v>
                </c:pt>
                <c:pt idx="2215">
                  <c:v>7.68</c:v>
                </c:pt>
                <c:pt idx="2216">
                  <c:v>7.64</c:v>
                </c:pt>
                <c:pt idx="2217">
                  <c:v>7.55</c:v>
                </c:pt>
                <c:pt idx="2219">
                  <c:v>7.49</c:v>
                </c:pt>
                <c:pt idx="2220">
                  <c:v>7.46</c:v>
                </c:pt>
                <c:pt idx="2221">
                  <c:v>7.49</c:v>
                </c:pt>
                <c:pt idx="2222">
                  <c:v>7.49</c:v>
                </c:pt>
                <c:pt idx="2223">
                  <c:v>7.54</c:v>
                </c:pt>
                <c:pt idx="2224">
                  <c:v>7.55</c:v>
                </c:pt>
                <c:pt idx="2225">
                  <c:v>7.53</c:v>
                </c:pt>
                <c:pt idx="2226">
                  <c:v>7.49</c:v>
                </c:pt>
                <c:pt idx="2227">
                  <c:v>7.46</c:v>
                </c:pt>
                <c:pt idx="2228">
                  <c:v>7.45</c:v>
                </c:pt>
                <c:pt idx="2229">
                  <c:v>7.46</c:v>
                </c:pt>
                <c:pt idx="2230">
                  <c:v>7.45</c:v>
                </c:pt>
                <c:pt idx="2231">
                  <c:v>7.43</c:v>
                </c:pt>
                <c:pt idx="2232">
                  <c:v>7.32</c:v>
                </c:pt>
                <c:pt idx="2233">
                  <c:v>7.34</c:v>
                </c:pt>
                <c:pt idx="2234">
                  <c:v>7.36</c:v>
                </c:pt>
                <c:pt idx="2235">
                  <c:v>7.41</c:v>
                </c:pt>
                <c:pt idx="2236">
                  <c:v>7.39</c:v>
                </c:pt>
                <c:pt idx="2237">
                  <c:v>7.38</c:v>
                </c:pt>
                <c:pt idx="2238">
                  <c:v>7.38</c:v>
                </c:pt>
                <c:pt idx="2239">
                  <c:v>7.39</c:v>
                </c:pt>
                <c:pt idx="2240">
                  <c:v>7.4</c:v>
                </c:pt>
                <c:pt idx="2241">
                  <c:v>7.42</c:v>
                </c:pt>
                <c:pt idx="2242">
                  <c:v>7.43</c:v>
                </c:pt>
                <c:pt idx="2243">
                  <c:v>7.45</c:v>
                </c:pt>
                <c:pt idx="2244">
                  <c:v>7.5</c:v>
                </c:pt>
                <c:pt idx="2245">
                  <c:v>7.54</c:v>
                </c:pt>
                <c:pt idx="2246">
                  <c:v>7.56</c:v>
                </c:pt>
                <c:pt idx="2247">
                  <c:v>7.58</c:v>
                </c:pt>
                <c:pt idx="2248">
                  <c:v>7.67</c:v>
                </c:pt>
                <c:pt idx="2249">
                  <c:v>7.71</c:v>
                </c:pt>
                <c:pt idx="2250">
                  <c:v>7.68</c:v>
                </c:pt>
                <c:pt idx="2251">
                  <c:v>7.65</c:v>
                </c:pt>
                <c:pt idx="2252">
                  <c:v>7.64</c:v>
                </c:pt>
                <c:pt idx="2253">
                  <c:v>7.6</c:v>
                </c:pt>
                <c:pt idx="2254">
                  <c:v>7.48</c:v>
                </c:pt>
                <c:pt idx="2255">
                  <c:v>7.46</c:v>
                </c:pt>
                <c:pt idx="2256">
                  <c:v>7.45</c:v>
                </c:pt>
                <c:pt idx="2257">
                  <c:v>7.48</c:v>
                </c:pt>
                <c:pt idx="2258">
                  <c:v>7.49</c:v>
                </c:pt>
                <c:pt idx="2259">
                  <c:v>7.49</c:v>
                </c:pt>
                <c:pt idx="2260">
                  <c:v>7.47</c:v>
                </c:pt>
                <c:pt idx="2261">
                  <c:v>7.48</c:v>
                </c:pt>
                <c:pt idx="2262">
                  <c:v>7.48</c:v>
                </c:pt>
                <c:pt idx="2263">
                  <c:v>7.47</c:v>
                </c:pt>
                <c:pt idx="2265">
                  <c:v>7.5</c:v>
                </c:pt>
                <c:pt idx="2266">
                  <c:v>7.54</c:v>
                </c:pt>
                <c:pt idx="2267">
                  <c:v>7.52</c:v>
                </c:pt>
                <c:pt idx="2268">
                  <c:v>7.5</c:v>
                </c:pt>
                <c:pt idx="2269">
                  <c:v>7.48</c:v>
                </c:pt>
                <c:pt idx="2270">
                  <c:v>7.46</c:v>
                </c:pt>
                <c:pt idx="2271">
                  <c:v>7.4</c:v>
                </c:pt>
                <c:pt idx="2272">
                  <c:v>7.32</c:v>
                </c:pt>
                <c:pt idx="2273">
                  <c:v>7.31</c:v>
                </c:pt>
                <c:pt idx="2274">
                  <c:v>7.29</c:v>
                </c:pt>
                <c:pt idx="2275">
                  <c:v>7.28</c:v>
                </c:pt>
                <c:pt idx="2276">
                  <c:v>7.24</c:v>
                </c:pt>
                <c:pt idx="2277">
                  <c:v>7.26</c:v>
                </c:pt>
                <c:pt idx="2278">
                  <c:v>7.28</c:v>
                </c:pt>
                <c:pt idx="2279">
                  <c:v>7.31</c:v>
                </c:pt>
                <c:pt idx="2280">
                  <c:v>7.3</c:v>
                </c:pt>
                <c:pt idx="2281">
                  <c:v>7.29</c:v>
                </c:pt>
                <c:pt idx="2282">
                  <c:v>7.29</c:v>
                </c:pt>
                <c:pt idx="2283">
                  <c:v>7.26</c:v>
                </c:pt>
                <c:pt idx="2284">
                  <c:v>7.26</c:v>
                </c:pt>
                <c:pt idx="2285">
                  <c:v>7.24</c:v>
                </c:pt>
                <c:pt idx="2286">
                  <c:v>7.23</c:v>
                </c:pt>
                <c:pt idx="2287">
                  <c:v>7.25</c:v>
                </c:pt>
                <c:pt idx="2288">
                  <c:v>7.25</c:v>
                </c:pt>
                <c:pt idx="2290">
                  <c:v>7.25</c:v>
                </c:pt>
                <c:pt idx="2291">
                  <c:v>7.3</c:v>
                </c:pt>
                <c:pt idx="2292">
                  <c:v>7.3</c:v>
                </c:pt>
                <c:pt idx="2293">
                  <c:v>7.31</c:v>
                </c:pt>
                <c:pt idx="2294">
                  <c:v>7.35</c:v>
                </c:pt>
                <c:pt idx="2295">
                  <c:v>7.37</c:v>
                </c:pt>
                <c:pt idx="2296">
                  <c:v>7.42</c:v>
                </c:pt>
                <c:pt idx="2297">
                  <c:v>7.46</c:v>
                </c:pt>
                <c:pt idx="2298">
                  <c:v>7.44</c:v>
                </c:pt>
                <c:pt idx="2299">
                  <c:v>7.44</c:v>
                </c:pt>
                <c:pt idx="2300">
                  <c:v>7.42</c:v>
                </c:pt>
                <c:pt idx="2301">
                  <c:v>7.38</c:v>
                </c:pt>
                <c:pt idx="2302">
                  <c:v>7.31</c:v>
                </c:pt>
                <c:pt idx="2303">
                  <c:v>7.33</c:v>
                </c:pt>
                <c:pt idx="2304">
                  <c:v>7.24</c:v>
                </c:pt>
                <c:pt idx="2306">
                  <c:v>7.23</c:v>
                </c:pt>
                <c:pt idx="2307">
                  <c:v>7.2</c:v>
                </c:pt>
                <c:pt idx="2308">
                  <c:v>7.15</c:v>
                </c:pt>
                <c:pt idx="2309">
                  <c:v>7.06</c:v>
                </c:pt>
                <c:pt idx="2310">
                  <c:v>7.06</c:v>
                </c:pt>
                <c:pt idx="2312">
                  <c:v>7.03</c:v>
                </c:pt>
                <c:pt idx="2313">
                  <c:v>7</c:v>
                </c:pt>
                <c:pt idx="2314">
                  <c:v>6.96</c:v>
                </c:pt>
                <c:pt idx="2315">
                  <c:v>6.93</c:v>
                </c:pt>
                <c:pt idx="2316">
                  <c:v>6.86</c:v>
                </c:pt>
                <c:pt idx="2317">
                  <c:v>6.72</c:v>
                </c:pt>
                <c:pt idx="2318">
                  <c:v>6.48</c:v>
                </c:pt>
                <c:pt idx="2319">
                  <c:v>6.32</c:v>
                </c:pt>
                <c:pt idx="2320">
                  <c:v>6.45</c:v>
                </c:pt>
                <c:pt idx="2321">
                  <c:v>6.48</c:v>
                </c:pt>
                <c:pt idx="2323">
                  <c:v>6.48</c:v>
                </c:pt>
                <c:pt idx="2324">
                  <c:v>6.49</c:v>
                </c:pt>
                <c:pt idx="2325">
                  <c:v>6.48</c:v>
                </c:pt>
                <c:pt idx="2326">
                  <c:v>6.41</c:v>
                </c:pt>
                <c:pt idx="2327">
                  <c:v>6.31</c:v>
                </c:pt>
                <c:pt idx="2328">
                  <c:v>6.21</c:v>
                </c:pt>
                <c:pt idx="2329">
                  <c:v>6.27</c:v>
                </c:pt>
                <c:pt idx="2330">
                  <c:v>6.29</c:v>
                </c:pt>
                <c:pt idx="2331">
                  <c:v>6.34</c:v>
                </c:pt>
                <c:pt idx="2332">
                  <c:v>6.34</c:v>
                </c:pt>
                <c:pt idx="2333">
                  <c:v>6.31</c:v>
                </c:pt>
                <c:pt idx="2334">
                  <c:v>6.26</c:v>
                </c:pt>
                <c:pt idx="2335">
                  <c:v>6.29</c:v>
                </c:pt>
                <c:pt idx="2336">
                  <c:v>6.29</c:v>
                </c:pt>
                <c:pt idx="2337">
                  <c:v>6.3</c:v>
                </c:pt>
                <c:pt idx="2338">
                  <c:v>6.33</c:v>
                </c:pt>
                <c:pt idx="2339">
                  <c:v>6.45</c:v>
                </c:pt>
                <c:pt idx="2340">
                  <c:v>6.52</c:v>
                </c:pt>
                <c:pt idx="2341">
                  <c:v>6.57</c:v>
                </c:pt>
                <c:pt idx="2342">
                  <c:v>6.53</c:v>
                </c:pt>
                <c:pt idx="2344">
                  <c:v>6.54</c:v>
                </c:pt>
                <c:pt idx="2345">
                  <c:v>6.56</c:v>
                </c:pt>
                <c:pt idx="2346">
                  <c:v>6.51</c:v>
                </c:pt>
                <c:pt idx="2347">
                  <c:v>6.5</c:v>
                </c:pt>
                <c:pt idx="2349">
                  <c:v>6.46</c:v>
                </c:pt>
                <c:pt idx="2350">
                  <c:v>6.47</c:v>
                </c:pt>
                <c:pt idx="2351">
                  <c:v>6.47</c:v>
                </c:pt>
                <c:pt idx="2352">
                  <c:v>6.45</c:v>
                </c:pt>
                <c:pt idx="2353">
                  <c:v>6.44</c:v>
                </c:pt>
                <c:pt idx="2354">
                  <c:v>6.39</c:v>
                </c:pt>
                <c:pt idx="2355">
                  <c:v>6.35</c:v>
                </c:pt>
                <c:pt idx="2356">
                  <c:v>6.29</c:v>
                </c:pt>
                <c:pt idx="2357">
                  <c:v>6.22</c:v>
                </c:pt>
                <c:pt idx="2358">
                  <c:v>6.22</c:v>
                </c:pt>
                <c:pt idx="2359">
                  <c:v>6.16</c:v>
                </c:pt>
                <c:pt idx="2360">
                  <c:v>6.17</c:v>
                </c:pt>
                <c:pt idx="2361">
                  <c:v>6.15</c:v>
                </c:pt>
                <c:pt idx="2362">
                  <c:v>6.09</c:v>
                </c:pt>
                <c:pt idx="2363">
                  <c:v>6.06</c:v>
                </c:pt>
                <c:pt idx="2364">
                  <c:v>6.05</c:v>
                </c:pt>
                <c:pt idx="2365">
                  <c:v>6.07</c:v>
                </c:pt>
                <c:pt idx="2366">
                  <c:v>6.09</c:v>
                </c:pt>
                <c:pt idx="2367">
                  <c:v>6.08</c:v>
                </c:pt>
                <c:pt idx="2368">
                  <c:v>6.09</c:v>
                </c:pt>
                <c:pt idx="2369">
                  <c:v>6.09</c:v>
                </c:pt>
                <c:pt idx="2370">
                  <c:v>6.11</c:v>
                </c:pt>
                <c:pt idx="2371">
                  <c:v>6.11</c:v>
                </c:pt>
                <c:pt idx="2372">
                  <c:v>6.1</c:v>
                </c:pt>
                <c:pt idx="2373">
                  <c:v>6.1</c:v>
                </c:pt>
                <c:pt idx="2374">
                  <c:v>6.09</c:v>
                </c:pt>
                <c:pt idx="2375">
                  <c:v>6.07</c:v>
                </c:pt>
                <c:pt idx="2376">
                  <c:v>6.08</c:v>
                </c:pt>
                <c:pt idx="2377">
                  <c:v>6.08</c:v>
                </c:pt>
                <c:pt idx="2380">
                  <c:v>6.11</c:v>
                </c:pt>
                <c:pt idx="2381">
                  <c:v>6.11</c:v>
                </c:pt>
                <c:pt idx="2382">
                  <c:v>6.11</c:v>
                </c:pt>
                <c:pt idx="2383">
                  <c:v>6.12</c:v>
                </c:pt>
                <c:pt idx="2384">
                  <c:v>6.15</c:v>
                </c:pt>
                <c:pt idx="2385">
                  <c:v>6.18</c:v>
                </c:pt>
                <c:pt idx="2386">
                  <c:v>6.16</c:v>
                </c:pt>
                <c:pt idx="2387">
                  <c:v>6.11</c:v>
                </c:pt>
                <c:pt idx="2388">
                  <c:v>6.14</c:v>
                </c:pt>
                <c:pt idx="2389">
                  <c:v>6.12</c:v>
                </c:pt>
                <c:pt idx="2390">
                  <c:v>6.09</c:v>
                </c:pt>
                <c:pt idx="2391">
                  <c:v>6.05</c:v>
                </c:pt>
                <c:pt idx="2392">
                  <c:v>6.05</c:v>
                </c:pt>
                <c:pt idx="2393">
                  <c:v>6.03</c:v>
                </c:pt>
                <c:pt idx="2394">
                  <c:v>5.99</c:v>
                </c:pt>
                <c:pt idx="2395">
                  <c:v>5.9</c:v>
                </c:pt>
                <c:pt idx="2396">
                  <c:v>5.8</c:v>
                </c:pt>
                <c:pt idx="2397">
                  <c:v>5.69</c:v>
                </c:pt>
                <c:pt idx="2398">
                  <c:v>5.72</c:v>
                </c:pt>
                <c:pt idx="2399">
                  <c:v>5.7</c:v>
                </c:pt>
                <c:pt idx="2400">
                  <c:v>5.68</c:v>
                </c:pt>
                <c:pt idx="2401">
                  <c:v>5.61</c:v>
                </c:pt>
                <c:pt idx="2402">
                  <c:v>5.55</c:v>
                </c:pt>
                <c:pt idx="2403">
                  <c:v>5.51</c:v>
                </c:pt>
                <c:pt idx="2404">
                  <c:v>5.42</c:v>
                </c:pt>
                <c:pt idx="2405">
                  <c:v>5.38</c:v>
                </c:pt>
                <c:pt idx="2406">
                  <c:v>5.41</c:v>
                </c:pt>
                <c:pt idx="2407">
                  <c:v>5.43</c:v>
                </c:pt>
                <c:pt idx="2408">
                  <c:v>5.48</c:v>
                </c:pt>
                <c:pt idx="2409">
                  <c:v>5.54</c:v>
                </c:pt>
                <c:pt idx="2410">
                  <c:v>5.5</c:v>
                </c:pt>
                <c:pt idx="2411">
                  <c:v>5.53</c:v>
                </c:pt>
                <c:pt idx="2412">
                  <c:v>5.58</c:v>
                </c:pt>
                <c:pt idx="2413">
                  <c:v>5.6</c:v>
                </c:pt>
                <c:pt idx="2414">
                  <c:v>5.63</c:v>
                </c:pt>
                <c:pt idx="2415">
                  <c:v>5.6</c:v>
                </c:pt>
                <c:pt idx="2416">
                  <c:v>5.58</c:v>
                </c:pt>
                <c:pt idx="2417">
                  <c:v>5.62</c:v>
                </c:pt>
                <c:pt idx="2419">
                  <c:v>5.73</c:v>
                </c:pt>
                <c:pt idx="2420">
                  <c:v>5.72</c:v>
                </c:pt>
                <c:pt idx="2421">
                  <c:v>5.77</c:v>
                </c:pt>
                <c:pt idx="2422">
                  <c:v>5.8</c:v>
                </c:pt>
                <c:pt idx="2423">
                  <c:v>5.82</c:v>
                </c:pt>
                <c:pt idx="2424">
                  <c:v>5.88</c:v>
                </c:pt>
                <c:pt idx="2425">
                  <c:v>5.97</c:v>
                </c:pt>
                <c:pt idx="2426">
                  <c:v>6.04</c:v>
                </c:pt>
                <c:pt idx="2427">
                  <c:v>6.02</c:v>
                </c:pt>
                <c:pt idx="2428">
                  <c:v>6.01</c:v>
                </c:pt>
                <c:pt idx="2429">
                  <c:v>6</c:v>
                </c:pt>
                <c:pt idx="2430">
                  <c:v>6</c:v>
                </c:pt>
                <c:pt idx="2431">
                  <c:v>5.99</c:v>
                </c:pt>
                <c:pt idx="2432">
                  <c:v>6.07</c:v>
                </c:pt>
                <c:pt idx="2433">
                  <c:v>6.08</c:v>
                </c:pt>
                <c:pt idx="2434">
                  <c:v>6.15</c:v>
                </c:pt>
                <c:pt idx="2435">
                  <c:v>6.25</c:v>
                </c:pt>
                <c:pt idx="2436">
                  <c:v>6.26</c:v>
                </c:pt>
                <c:pt idx="2437">
                  <c:v>6.28</c:v>
                </c:pt>
                <c:pt idx="2438">
                  <c:v>6.25</c:v>
                </c:pt>
                <c:pt idx="2439">
                  <c:v>6.22</c:v>
                </c:pt>
                <c:pt idx="2440">
                  <c:v>6.26</c:v>
                </c:pt>
                <c:pt idx="2441">
                  <c:v>6.35</c:v>
                </c:pt>
                <c:pt idx="2442">
                  <c:v>6.47</c:v>
                </c:pt>
                <c:pt idx="2443">
                  <c:v>6.49</c:v>
                </c:pt>
                <c:pt idx="2444">
                  <c:v>6.57</c:v>
                </c:pt>
                <c:pt idx="2445">
                  <c:v>6.65</c:v>
                </c:pt>
                <c:pt idx="2446">
                  <c:v>6.6</c:v>
                </c:pt>
                <c:pt idx="2447">
                  <c:v>6.49</c:v>
                </c:pt>
                <c:pt idx="2448">
                  <c:v>6.53</c:v>
                </c:pt>
                <c:pt idx="2449">
                  <c:v>6.49</c:v>
                </c:pt>
                <c:pt idx="2450">
                  <c:v>6.44</c:v>
                </c:pt>
                <c:pt idx="2451">
                  <c:v>6.37</c:v>
                </c:pt>
                <c:pt idx="2452">
                  <c:v>6.35</c:v>
                </c:pt>
                <c:pt idx="2453">
                  <c:v>6.38</c:v>
                </c:pt>
                <c:pt idx="2455">
                  <c:v>6.36</c:v>
                </c:pt>
                <c:pt idx="2456">
                  <c:v>6.24</c:v>
                </c:pt>
                <c:pt idx="2457">
                  <c:v>6.19</c:v>
                </c:pt>
                <c:pt idx="2458">
                  <c:v>6.26</c:v>
                </c:pt>
                <c:pt idx="2459">
                  <c:v>6.34</c:v>
                </c:pt>
                <c:pt idx="2460">
                  <c:v>6.38</c:v>
                </c:pt>
                <c:pt idx="2461">
                  <c:v>6.44</c:v>
                </c:pt>
                <c:pt idx="2462">
                  <c:v>6.48</c:v>
                </c:pt>
                <c:pt idx="2463">
                  <c:v>6.5</c:v>
                </c:pt>
                <c:pt idx="2464">
                  <c:v>6.63</c:v>
                </c:pt>
                <c:pt idx="2465">
                  <c:v>6.73</c:v>
                </c:pt>
                <c:pt idx="2466">
                  <c:v>6.68</c:v>
                </c:pt>
                <c:pt idx="2467">
                  <c:v>6.68</c:v>
                </c:pt>
                <c:pt idx="2468">
                  <c:v>6.58</c:v>
                </c:pt>
                <c:pt idx="2469">
                  <c:v>6.53</c:v>
                </c:pt>
                <c:pt idx="2470">
                  <c:v>6.62</c:v>
                </c:pt>
                <c:pt idx="2471">
                  <c:v>6.61</c:v>
                </c:pt>
                <c:pt idx="2472">
                  <c:v>6.61</c:v>
                </c:pt>
                <c:pt idx="2473">
                  <c:v>6.62</c:v>
                </c:pt>
                <c:pt idx="2474">
                  <c:v>6.64</c:v>
                </c:pt>
                <c:pt idx="2475">
                  <c:v>6.67</c:v>
                </c:pt>
                <c:pt idx="2476">
                  <c:v>6.7</c:v>
                </c:pt>
                <c:pt idx="2477">
                  <c:v>6.69</c:v>
                </c:pt>
                <c:pt idx="2478">
                  <c:v>6.69</c:v>
                </c:pt>
                <c:pt idx="2480">
                  <c:v>6.68</c:v>
                </c:pt>
                <c:pt idx="2481">
                  <c:v>6.66</c:v>
                </c:pt>
                <c:pt idx="2482">
                  <c:v>6.67</c:v>
                </c:pt>
                <c:pt idx="2483">
                  <c:v>6.68</c:v>
                </c:pt>
                <c:pt idx="2484">
                  <c:v>6.6</c:v>
                </c:pt>
                <c:pt idx="2485">
                  <c:v>6.61</c:v>
                </c:pt>
                <c:pt idx="2486">
                  <c:v>6.6</c:v>
                </c:pt>
                <c:pt idx="2487">
                  <c:v>6.59</c:v>
                </c:pt>
                <c:pt idx="2488">
                  <c:v>6.66</c:v>
                </c:pt>
                <c:pt idx="2489">
                  <c:v>6.71</c:v>
                </c:pt>
                <c:pt idx="2490">
                  <c:v>6.7</c:v>
                </c:pt>
                <c:pt idx="2491">
                  <c:v>6.7</c:v>
                </c:pt>
                <c:pt idx="2492">
                  <c:v>6.79</c:v>
                </c:pt>
                <c:pt idx="2493">
                  <c:v>6.84</c:v>
                </c:pt>
                <c:pt idx="2494">
                  <c:v>6.86</c:v>
                </c:pt>
                <c:pt idx="2495">
                  <c:v>6.91</c:v>
                </c:pt>
                <c:pt idx="2496">
                  <c:v>6.95</c:v>
                </c:pt>
                <c:pt idx="2497">
                  <c:v>6.88</c:v>
                </c:pt>
                <c:pt idx="2498">
                  <c:v>6.85</c:v>
                </c:pt>
                <c:pt idx="2499">
                  <c:v>6.86</c:v>
                </c:pt>
                <c:pt idx="2500">
                  <c:v>6.91</c:v>
                </c:pt>
                <c:pt idx="2501">
                  <c:v>6.89</c:v>
                </c:pt>
                <c:pt idx="2502">
                  <c:v>6.86</c:v>
                </c:pt>
                <c:pt idx="2503">
                  <c:v>6.86</c:v>
                </c:pt>
                <c:pt idx="2504">
                  <c:v>6.88</c:v>
                </c:pt>
                <c:pt idx="2505">
                  <c:v>6.89</c:v>
                </c:pt>
                <c:pt idx="2506">
                  <c:v>6.86</c:v>
                </c:pt>
                <c:pt idx="2507">
                  <c:v>6.8</c:v>
                </c:pt>
                <c:pt idx="2508">
                  <c:v>6.68</c:v>
                </c:pt>
                <c:pt idx="2509">
                  <c:v>6.41</c:v>
                </c:pt>
                <c:pt idx="2510">
                  <c:v>6.3</c:v>
                </c:pt>
                <c:pt idx="2511">
                  <c:v>6.35</c:v>
                </c:pt>
                <c:pt idx="2512">
                  <c:v>6.34</c:v>
                </c:pt>
                <c:pt idx="2513">
                  <c:v>6.37</c:v>
                </c:pt>
                <c:pt idx="2514">
                  <c:v>6.48</c:v>
                </c:pt>
                <c:pt idx="2515">
                  <c:v>6.38</c:v>
                </c:pt>
                <c:pt idx="2516">
                  <c:v>6.4</c:v>
                </c:pt>
                <c:pt idx="2517">
                  <c:v>6.37</c:v>
                </c:pt>
                <c:pt idx="2518">
                  <c:v>6.33</c:v>
                </c:pt>
                <c:pt idx="2519">
                  <c:v>6.32</c:v>
                </c:pt>
                <c:pt idx="2520">
                  <c:v>6.28</c:v>
                </c:pt>
                <c:pt idx="2521">
                  <c:v>6.22</c:v>
                </c:pt>
                <c:pt idx="2522">
                  <c:v>6.17</c:v>
                </c:pt>
                <c:pt idx="2523">
                  <c:v>6.12</c:v>
                </c:pt>
                <c:pt idx="2525">
                  <c:v>6.07</c:v>
                </c:pt>
                <c:pt idx="2526">
                  <c:v>6.08</c:v>
                </c:pt>
                <c:pt idx="2527">
                  <c:v>6.13</c:v>
                </c:pt>
                <c:pt idx="2528">
                  <c:v>6.12</c:v>
                </c:pt>
                <c:pt idx="2529">
                  <c:v>6.2</c:v>
                </c:pt>
                <c:pt idx="2530">
                  <c:v>6.18</c:v>
                </c:pt>
                <c:pt idx="2531">
                  <c:v>6.17</c:v>
                </c:pt>
                <c:pt idx="2532">
                  <c:v>6.14</c:v>
                </c:pt>
                <c:pt idx="2533">
                  <c:v>6.13</c:v>
                </c:pt>
                <c:pt idx="2534">
                  <c:v>6.15</c:v>
                </c:pt>
                <c:pt idx="2535">
                  <c:v>6.17</c:v>
                </c:pt>
                <c:pt idx="2536">
                  <c:v>6.19</c:v>
                </c:pt>
                <c:pt idx="2537">
                  <c:v>6.2</c:v>
                </c:pt>
                <c:pt idx="2538">
                  <c:v>6.16</c:v>
                </c:pt>
                <c:pt idx="2539">
                  <c:v>6.13</c:v>
                </c:pt>
                <c:pt idx="2540">
                  <c:v>6.12</c:v>
                </c:pt>
                <c:pt idx="2541">
                  <c:v>6.08</c:v>
                </c:pt>
                <c:pt idx="2542">
                  <c:v>6</c:v>
                </c:pt>
                <c:pt idx="2543">
                  <c:v>6</c:v>
                </c:pt>
                <c:pt idx="2544">
                  <c:v>5.98</c:v>
                </c:pt>
                <c:pt idx="2545">
                  <c:v>6.01</c:v>
                </c:pt>
                <c:pt idx="2546">
                  <c:v>5.98</c:v>
                </c:pt>
                <c:pt idx="2547">
                  <c:v>5.97</c:v>
                </c:pt>
                <c:pt idx="2548">
                  <c:v>5.94</c:v>
                </c:pt>
                <c:pt idx="2550">
                  <c:v>5.88</c:v>
                </c:pt>
                <c:pt idx="2551">
                  <c:v>5.86</c:v>
                </c:pt>
                <c:pt idx="2552">
                  <c:v>5.88</c:v>
                </c:pt>
                <c:pt idx="2553">
                  <c:v>5.9</c:v>
                </c:pt>
                <c:pt idx="2554">
                  <c:v>5.95</c:v>
                </c:pt>
                <c:pt idx="2555">
                  <c:v>5.96</c:v>
                </c:pt>
                <c:pt idx="2556">
                  <c:v>5.92</c:v>
                </c:pt>
                <c:pt idx="2557">
                  <c:v>5.88</c:v>
                </c:pt>
                <c:pt idx="2558">
                  <c:v>5.9</c:v>
                </c:pt>
                <c:pt idx="2560">
                  <c:v>5.89</c:v>
                </c:pt>
                <c:pt idx="2561">
                  <c:v>5.92</c:v>
                </c:pt>
                <c:pt idx="2562">
                  <c:v>5.9</c:v>
                </c:pt>
                <c:pt idx="2563">
                  <c:v>5.87</c:v>
                </c:pt>
                <c:pt idx="2564">
                  <c:v>5.8</c:v>
                </c:pt>
                <c:pt idx="2566">
                  <c:v>5.72</c:v>
                </c:pt>
                <c:pt idx="2567">
                  <c:v>5.72</c:v>
                </c:pt>
                <c:pt idx="2568">
                  <c:v>5.72</c:v>
                </c:pt>
                <c:pt idx="2569">
                  <c:v>5.77</c:v>
                </c:pt>
                <c:pt idx="2570">
                  <c:v>5.77</c:v>
                </c:pt>
                <c:pt idx="2571">
                  <c:v>5.82</c:v>
                </c:pt>
                <c:pt idx="2572">
                  <c:v>5.79</c:v>
                </c:pt>
                <c:pt idx="2573">
                  <c:v>5.77</c:v>
                </c:pt>
                <c:pt idx="2574">
                  <c:v>5.77</c:v>
                </c:pt>
                <c:pt idx="2575">
                  <c:v>5.76</c:v>
                </c:pt>
                <c:pt idx="2576">
                  <c:v>5.75</c:v>
                </c:pt>
                <c:pt idx="2577">
                  <c:v>5.77</c:v>
                </c:pt>
                <c:pt idx="2578">
                  <c:v>5.79</c:v>
                </c:pt>
                <c:pt idx="2579">
                  <c:v>5.82</c:v>
                </c:pt>
                <c:pt idx="2580">
                  <c:v>5.89</c:v>
                </c:pt>
                <c:pt idx="2581">
                  <c:v>5.95</c:v>
                </c:pt>
                <c:pt idx="2583">
                  <c:v>5.94</c:v>
                </c:pt>
                <c:pt idx="2584">
                  <c:v>5.95</c:v>
                </c:pt>
                <c:pt idx="2585">
                  <c:v>5.93</c:v>
                </c:pt>
                <c:pt idx="2586">
                  <c:v>5.92</c:v>
                </c:pt>
                <c:pt idx="2587">
                  <c:v>5.9</c:v>
                </c:pt>
                <c:pt idx="2588">
                  <c:v>5.88</c:v>
                </c:pt>
                <c:pt idx="2589">
                  <c:v>5.88</c:v>
                </c:pt>
                <c:pt idx="2590">
                  <c:v>5.92</c:v>
                </c:pt>
                <c:pt idx="2591">
                  <c:v>5.92</c:v>
                </c:pt>
                <c:pt idx="2592">
                  <c:v>5.94</c:v>
                </c:pt>
                <c:pt idx="2593">
                  <c:v>5.93</c:v>
                </c:pt>
                <c:pt idx="2594">
                  <c:v>5.9</c:v>
                </c:pt>
                <c:pt idx="2595">
                  <c:v>5.94</c:v>
                </c:pt>
                <c:pt idx="2596">
                  <c:v>5.96</c:v>
                </c:pt>
                <c:pt idx="2597">
                  <c:v>5.95</c:v>
                </c:pt>
                <c:pt idx="2598">
                  <c:v>5.93</c:v>
                </c:pt>
                <c:pt idx="2599">
                  <c:v>5.97</c:v>
                </c:pt>
                <c:pt idx="2600">
                  <c:v>6</c:v>
                </c:pt>
                <c:pt idx="2601">
                  <c:v>6.01</c:v>
                </c:pt>
                <c:pt idx="2602">
                  <c:v>5.97</c:v>
                </c:pt>
                <c:pt idx="2604">
                  <c:v>5.91</c:v>
                </c:pt>
                <c:pt idx="2605">
                  <c:v>5.86</c:v>
                </c:pt>
                <c:pt idx="2606">
                  <c:v>5.9</c:v>
                </c:pt>
                <c:pt idx="2607">
                  <c:v>5.9</c:v>
                </c:pt>
                <c:pt idx="2608">
                  <c:v>5.89</c:v>
                </c:pt>
                <c:pt idx="2609">
                  <c:v>5.94</c:v>
                </c:pt>
                <c:pt idx="2610">
                  <c:v>5.93</c:v>
                </c:pt>
                <c:pt idx="2611">
                  <c:v>5.91</c:v>
                </c:pt>
                <c:pt idx="2612">
                  <c:v>5.9</c:v>
                </c:pt>
                <c:pt idx="2613">
                  <c:v>5.88</c:v>
                </c:pt>
                <c:pt idx="2614">
                  <c:v>5.86</c:v>
                </c:pt>
                <c:pt idx="2615">
                  <c:v>5.88</c:v>
                </c:pt>
                <c:pt idx="2616">
                  <c:v>5.88</c:v>
                </c:pt>
                <c:pt idx="2617">
                  <c:v>5.86</c:v>
                </c:pt>
                <c:pt idx="2618">
                  <c:v>5.85</c:v>
                </c:pt>
                <c:pt idx="2619">
                  <c:v>5.89</c:v>
                </c:pt>
                <c:pt idx="2620">
                  <c:v>5.92</c:v>
                </c:pt>
                <c:pt idx="2621">
                  <c:v>5.96</c:v>
                </c:pt>
                <c:pt idx="2622">
                  <c:v>5.98</c:v>
                </c:pt>
                <c:pt idx="2623">
                  <c:v>5.99</c:v>
                </c:pt>
                <c:pt idx="2624">
                  <c:v>6.02</c:v>
                </c:pt>
                <c:pt idx="2625">
                  <c:v>6.02</c:v>
                </c:pt>
                <c:pt idx="2626">
                  <c:v>6.01</c:v>
                </c:pt>
                <c:pt idx="2627">
                  <c:v>6.05</c:v>
                </c:pt>
                <c:pt idx="2628">
                  <c:v>6.08</c:v>
                </c:pt>
                <c:pt idx="2629">
                  <c:v>6.09</c:v>
                </c:pt>
                <c:pt idx="2630">
                  <c:v>6.09</c:v>
                </c:pt>
                <c:pt idx="2631">
                  <c:v>6.08</c:v>
                </c:pt>
                <c:pt idx="2632">
                  <c:v>6.08</c:v>
                </c:pt>
                <c:pt idx="2633">
                  <c:v>6.08</c:v>
                </c:pt>
                <c:pt idx="2634">
                  <c:v>6.09</c:v>
                </c:pt>
                <c:pt idx="2635">
                  <c:v>6.11</c:v>
                </c:pt>
                <c:pt idx="2636">
                  <c:v>6.12</c:v>
                </c:pt>
                <c:pt idx="2637">
                  <c:v>6.11</c:v>
                </c:pt>
                <c:pt idx="2638">
                  <c:v>6.12</c:v>
                </c:pt>
                <c:pt idx="2639">
                  <c:v>6.1</c:v>
                </c:pt>
                <c:pt idx="2640">
                  <c:v>6.1</c:v>
                </c:pt>
                <c:pt idx="2641">
                  <c:v>6.08</c:v>
                </c:pt>
                <c:pt idx="2642">
                  <c:v>6.06</c:v>
                </c:pt>
                <c:pt idx="2643">
                  <c:v>6.06</c:v>
                </c:pt>
                <c:pt idx="2645">
                  <c:v>6.06</c:v>
                </c:pt>
                <c:pt idx="2646">
                  <c:v>6.07</c:v>
                </c:pt>
                <c:pt idx="2647">
                  <c:v>6.07</c:v>
                </c:pt>
                <c:pt idx="2648">
                  <c:v>6.06</c:v>
                </c:pt>
                <c:pt idx="2649">
                  <c:v>6.04</c:v>
                </c:pt>
                <c:pt idx="2650">
                  <c:v>6.04</c:v>
                </c:pt>
                <c:pt idx="2651">
                  <c:v>6.04</c:v>
                </c:pt>
                <c:pt idx="2652">
                  <c:v>6.03</c:v>
                </c:pt>
                <c:pt idx="2653">
                  <c:v>6.02</c:v>
                </c:pt>
                <c:pt idx="2654">
                  <c:v>6.01</c:v>
                </c:pt>
                <c:pt idx="2655">
                  <c:v>6.02</c:v>
                </c:pt>
                <c:pt idx="2656">
                  <c:v>6.02</c:v>
                </c:pt>
                <c:pt idx="2657">
                  <c:v>6.02</c:v>
                </c:pt>
                <c:pt idx="2658">
                  <c:v>6.03</c:v>
                </c:pt>
                <c:pt idx="2659">
                  <c:v>6.07</c:v>
                </c:pt>
                <c:pt idx="2660">
                  <c:v>6.06</c:v>
                </c:pt>
                <c:pt idx="2661">
                  <c:v>6.11</c:v>
                </c:pt>
                <c:pt idx="2662">
                  <c:v>6.08</c:v>
                </c:pt>
                <c:pt idx="2663">
                  <c:v>6.08</c:v>
                </c:pt>
                <c:pt idx="2664">
                  <c:v>6.09</c:v>
                </c:pt>
                <c:pt idx="2665">
                  <c:v>6.08</c:v>
                </c:pt>
                <c:pt idx="2666">
                  <c:v>6.08</c:v>
                </c:pt>
                <c:pt idx="2667">
                  <c:v>6.1</c:v>
                </c:pt>
                <c:pt idx="2668">
                  <c:v>6.12</c:v>
                </c:pt>
                <c:pt idx="2669">
                  <c:v>6.1</c:v>
                </c:pt>
                <c:pt idx="2670">
                  <c:v>6.11</c:v>
                </c:pt>
                <c:pt idx="2671">
                  <c:v>6.12</c:v>
                </c:pt>
                <c:pt idx="2672">
                  <c:v>6.12</c:v>
                </c:pt>
                <c:pt idx="2674">
                  <c:v>6.14</c:v>
                </c:pt>
                <c:pt idx="2675">
                  <c:v>6.18</c:v>
                </c:pt>
                <c:pt idx="2676">
                  <c:v>6.18</c:v>
                </c:pt>
                <c:pt idx="2677">
                  <c:v>6.18</c:v>
                </c:pt>
                <c:pt idx="2678">
                  <c:v>6.18</c:v>
                </c:pt>
                <c:pt idx="2679">
                  <c:v>6.17</c:v>
                </c:pt>
                <c:pt idx="2680">
                  <c:v>6.18</c:v>
                </c:pt>
                <c:pt idx="2681">
                  <c:v>6.21</c:v>
                </c:pt>
                <c:pt idx="2682">
                  <c:v>6.25</c:v>
                </c:pt>
                <c:pt idx="2683">
                  <c:v>6.25</c:v>
                </c:pt>
                <c:pt idx="2684">
                  <c:v>6.24</c:v>
                </c:pt>
                <c:pt idx="2685">
                  <c:v>6.24</c:v>
                </c:pt>
                <c:pt idx="2686">
                  <c:v>6.22</c:v>
                </c:pt>
                <c:pt idx="2687">
                  <c:v>6.21</c:v>
                </c:pt>
                <c:pt idx="2688">
                  <c:v>6.2</c:v>
                </c:pt>
                <c:pt idx="2689">
                  <c:v>6.21</c:v>
                </c:pt>
                <c:pt idx="2690">
                  <c:v>6.21</c:v>
                </c:pt>
                <c:pt idx="2691">
                  <c:v>6.19</c:v>
                </c:pt>
                <c:pt idx="2692">
                  <c:v>6.11</c:v>
                </c:pt>
                <c:pt idx="2693">
                  <c:v>6.14</c:v>
                </c:pt>
                <c:pt idx="2694">
                  <c:v>6.14</c:v>
                </c:pt>
                <c:pt idx="2695">
                  <c:v>6.16</c:v>
                </c:pt>
                <c:pt idx="2696">
                  <c:v>6.17</c:v>
                </c:pt>
                <c:pt idx="2697">
                  <c:v>6.17</c:v>
                </c:pt>
                <c:pt idx="2698">
                  <c:v>6.17</c:v>
                </c:pt>
                <c:pt idx="2699">
                  <c:v>6.17</c:v>
                </c:pt>
                <c:pt idx="2700">
                  <c:v>6.2</c:v>
                </c:pt>
                <c:pt idx="2701">
                  <c:v>6.19</c:v>
                </c:pt>
                <c:pt idx="2702">
                  <c:v>6.19</c:v>
                </c:pt>
                <c:pt idx="2703">
                  <c:v>6.16</c:v>
                </c:pt>
                <c:pt idx="2704">
                  <c:v>6.16</c:v>
                </c:pt>
                <c:pt idx="2705">
                  <c:v>6.16</c:v>
                </c:pt>
                <c:pt idx="2706">
                  <c:v>6.15</c:v>
                </c:pt>
                <c:pt idx="2707">
                  <c:v>6.13</c:v>
                </c:pt>
                <c:pt idx="2708">
                  <c:v>6.1</c:v>
                </c:pt>
                <c:pt idx="2709">
                  <c:v>6.07</c:v>
                </c:pt>
                <c:pt idx="2710">
                  <c:v>6.05</c:v>
                </c:pt>
                <c:pt idx="2711">
                  <c:v>6.06</c:v>
                </c:pt>
                <c:pt idx="2712">
                  <c:v>6.04</c:v>
                </c:pt>
                <c:pt idx="2713">
                  <c:v>6.04</c:v>
                </c:pt>
                <c:pt idx="2715">
                  <c:v>6.05</c:v>
                </c:pt>
                <c:pt idx="2716">
                  <c:v>6.05</c:v>
                </c:pt>
                <c:pt idx="2717">
                  <c:v>6.07</c:v>
                </c:pt>
                <c:pt idx="2718">
                  <c:v>6.09</c:v>
                </c:pt>
                <c:pt idx="2719">
                  <c:v>6.1</c:v>
                </c:pt>
                <c:pt idx="2720">
                  <c:v>6.13</c:v>
                </c:pt>
                <c:pt idx="2721">
                  <c:v>6.12</c:v>
                </c:pt>
                <c:pt idx="2722">
                  <c:v>6.12</c:v>
                </c:pt>
                <c:pt idx="2723">
                  <c:v>6.11</c:v>
                </c:pt>
                <c:pt idx="2724">
                  <c:v>6.1</c:v>
                </c:pt>
                <c:pt idx="2725">
                  <c:v>6.1</c:v>
                </c:pt>
                <c:pt idx="2726">
                  <c:v>6.1</c:v>
                </c:pt>
                <c:pt idx="2727">
                  <c:v>6.1</c:v>
                </c:pt>
                <c:pt idx="2728">
                  <c:v>6.1</c:v>
                </c:pt>
                <c:pt idx="2729">
                  <c:v>6.08</c:v>
                </c:pt>
                <c:pt idx="2730">
                  <c:v>6.08</c:v>
                </c:pt>
                <c:pt idx="2731">
                  <c:v>6.09</c:v>
                </c:pt>
                <c:pt idx="2732">
                  <c:v>6.11</c:v>
                </c:pt>
                <c:pt idx="2733">
                  <c:v>6.1</c:v>
                </c:pt>
                <c:pt idx="2734">
                  <c:v>6.12</c:v>
                </c:pt>
                <c:pt idx="2735">
                  <c:v>6.12</c:v>
                </c:pt>
                <c:pt idx="2736">
                  <c:v>6.12</c:v>
                </c:pt>
                <c:pt idx="2737">
                  <c:v>6.14</c:v>
                </c:pt>
                <c:pt idx="2738">
                  <c:v>6.15</c:v>
                </c:pt>
                <c:pt idx="2739">
                  <c:v>6.14</c:v>
                </c:pt>
                <c:pt idx="2741">
                  <c:v>6.13</c:v>
                </c:pt>
                <c:pt idx="2742">
                  <c:v>6.13</c:v>
                </c:pt>
                <c:pt idx="2743">
                  <c:v>6.13</c:v>
                </c:pt>
                <c:pt idx="2744">
                  <c:v>6.13</c:v>
                </c:pt>
                <c:pt idx="2745">
                  <c:v>6.13</c:v>
                </c:pt>
                <c:pt idx="2746">
                  <c:v>6.12</c:v>
                </c:pt>
                <c:pt idx="2747">
                  <c:v>6.11</c:v>
                </c:pt>
                <c:pt idx="2748">
                  <c:v>6.1</c:v>
                </c:pt>
                <c:pt idx="2749">
                  <c:v>6.11</c:v>
                </c:pt>
                <c:pt idx="2750">
                  <c:v>6.11</c:v>
                </c:pt>
                <c:pt idx="2751">
                  <c:v>6.09</c:v>
                </c:pt>
                <c:pt idx="2752">
                  <c:v>6.09</c:v>
                </c:pt>
                <c:pt idx="2753">
                  <c:v>6.1</c:v>
                </c:pt>
                <c:pt idx="2754">
                  <c:v>6.1</c:v>
                </c:pt>
                <c:pt idx="2755">
                  <c:v>6.09</c:v>
                </c:pt>
                <c:pt idx="2756">
                  <c:v>6.08</c:v>
                </c:pt>
                <c:pt idx="2757">
                  <c:v>6.13</c:v>
                </c:pt>
                <c:pt idx="2758">
                  <c:v>6.12</c:v>
                </c:pt>
                <c:pt idx="2759">
                  <c:v>6.12</c:v>
                </c:pt>
                <c:pt idx="2760">
                  <c:v>6.14</c:v>
                </c:pt>
                <c:pt idx="2761">
                  <c:v>6.14</c:v>
                </c:pt>
                <c:pt idx="2762">
                  <c:v>6.15</c:v>
                </c:pt>
                <c:pt idx="2763">
                  <c:v>6.16</c:v>
                </c:pt>
                <c:pt idx="2764">
                  <c:v>6.16</c:v>
                </c:pt>
                <c:pt idx="2765">
                  <c:v>6.15</c:v>
                </c:pt>
                <c:pt idx="2766">
                  <c:v>6.14</c:v>
                </c:pt>
                <c:pt idx="2767">
                  <c:v>6.14</c:v>
                </c:pt>
                <c:pt idx="2768">
                  <c:v>6.14</c:v>
                </c:pt>
                <c:pt idx="2769">
                  <c:v>6.16</c:v>
                </c:pt>
                <c:pt idx="2770">
                  <c:v>6.17</c:v>
                </c:pt>
                <c:pt idx="2771">
                  <c:v>6.18</c:v>
                </c:pt>
                <c:pt idx="2772">
                  <c:v>6.2</c:v>
                </c:pt>
                <c:pt idx="2773">
                  <c:v>6.21</c:v>
                </c:pt>
                <c:pt idx="2774">
                  <c:v>6.21</c:v>
                </c:pt>
                <c:pt idx="2775">
                  <c:v>6.2</c:v>
                </c:pt>
                <c:pt idx="2776">
                  <c:v>6.22</c:v>
                </c:pt>
                <c:pt idx="2777">
                  <c:v>6.23</c:v>
                </c:pt>
                <c:pt idx="2778">
                  <c:v>6.26</c:v>
                </c:pt>
                <c:pt idx="2779">
                  <c:v>6.3</c:v>
                </c:pt>
                <c:pt idx="2780">
                  <c:v>6.34</c:v>
                </c:pt>
                <c:pt idx="2781">
                  <c:v>6.42</c:v>
                </c:pt>
                <c:pt idx="2782">
                  <c:v>6.42</c:v>
                </c:pt>
                <c:pt idx="2783">
                  <c:v>6.43</c:v>
                </c:pt>
                <c:pt idx="2785">
                  <c:v>6.46</c:v>
                </c:pt>
                <c:pt idx="2786">
                  <c:v>6.49</c:v>
                </c:pt>
                <c:pt idx="2787">
                  <c:v>6.52</c:v>
                </c:pt>
                <c:pt idx="2788">
                  <c:v>6.56</c:v>
                </c:pt>
                <c:pt idx="2789">
                  <c:v>6.54</c:v>
                </c:pt>
                <c:pt idx="2790">
                  <c:v>6.54</c:v>
                </c:pt>
                <c:pt idx="2791">
                  <c:v>6.54</c:v>
                </c:pt>
                <c:pt idx="2792">
                  <c:v>6.57</c:v>
                </c:pt>
                <c:pt idx="2793">
                  <c:v>6.56</c:v>
                </c:pt>
                <c:pt idx="2794">
                  <c:v>6.55</c:v>
                </c:pt>
                <c:pt idx="2795">
                  <c:v>6.55</c:v>
                </c:pt>
                <c:pt idx="2796">
                  <c:v>6.56</c:v>
                </c:pt>
                <c:pt idx="2797">
                  <c:v>6.59</c:v>
                </c:pt>
                <c:pt idx="2798">
                  <c:v>6.62</c:v>
                </c:pt>
                <c:pt idx="2799">
                  <c:v>6.62</c:v>
                </c:pt>
                <c:pt idx="2800">
                  <c:v>6.6</c:v>
                </c:pt>
                <c:pt idx="2801">
                  <c:v>6.59</c:v>
                </c:pt>
                <c:pt idx="2802">
                  <c:v>6.56</c:v>
                </c:pt>
                <c:pt idx="2803">
                  <c:v>6.54</c:v>
                </c:pt>
                <c:pt idx="2804">
                  <c:v>6.54</c:v>
                </c:pt>
                <c:pt idx="2805">
                  <c:v>6.54</c:v>
                </c:pt>
                <c:pt idx="2806">
                  <c:v>6.53</c:v>
                </c:pt>
                <c:pt idx="2807">
                  <c:v>6.53</c:v>
                </c:pt>
                <c:pt idx="2808">
                  <c:v>6.52</c:v>
                </c:pt>
                <c:pt idx="2810">
                  <c:v>6.48</c:v>
                </c:pt>
                <c:pt idx="2811">
                  <c:v>6.47</c:v>
                </c:pt>
                <c:pt idx="2812">
                  <c:v>6.5</c:v>
                </c:pt>
                <c:pt idx="2813">
                  <c:v>6.5</c:v>
                </c:pt>
                <c:pt idx="2814">
                  <c:v>6.49</c:v>
                </c:pt>
                <c:pt idx="2815">
                  <c:v>6.49</c:v>
                </c:pt>
                <c:pt idx="2816">
                  <c:v>6.49</c:v>
                </c:pt>
                <c:pt idx="2817">
                  <c:v>6.48</c:v>
                </c:pt>
                <c:pt idx="2818">
                  <c:v>6.47</c:v>
                </c:pt>
                <c:pt idx="2820">
                  <c:v>6.45</c:v>
                </c:pt>
                <c:pt idx="2821">
                  <c:v>6.44</c:v>
                </c:pt>
                <c:pt idx="2822">
                  <c:v>6.42</c:v>
                </c:pt>
                <c:pt idx="2823">
                  <c:v>6.42</c:v>
                </c:pt>
                <c:pt idx="2824">
                  <c:v>6.42</c:v>
                </c:pt>
                <c:pt idx="2825">
                  <c:v>6.41</c:v>
                </c:pt>
                <c:pt idx="2826">
                  <c:v>6.39</c:v>
                </c:pt>
                <c:pt idx="2827">
                  <c:v>6.34</c:v>
                </c:pt>
                <c:pt idx="2828">
                  <c:v>6.3</c:v>
                </c:pt>
                <c:pt idx="2829">
                  <c:v>6.27</c:v>
                </c:pt>
                <c:pt idx="2831">
                  <c:v>6.3</c:v>
                </c:pt>
                <c:pt idx="2832">
                  <c:v>6.3</c:v>
                </c:pt>
                <c:pt idx="2833">
                  <c:v>6.3</c:v>
                </c:pt>
                <c:pt idx="2834">
                  <c:v>6.27</c:v>
                </c:pt>
                <c:pt idx="2835">
                  <c:v>6.26</c:v>
                </c:pt>
                <c:pt idx="2836">
                  <c:v>6.23</c:v>
                </c:pt>
                <c:pt idx="2837">
                  <c:v>6.24</c:v>
                </c:pt>
                <c:pt idx="2838">
                  <c:v>6.24</c:v>
                </c:pt>
                <c:pt idx="2839">
                  <c:v>6.23</c:v>
                </c:pt>
                <c:pt idx="2840">
                  <c:v>6.26</c:v>
                </c:pt>
                <c:pt idx="2841">
                  <c:v>6.27</c:v>
                </c:pt>
                <c:pt idx="2843">
                  <c:v>6.27</c:v>
                </c:pt>
                <c:pt idx="2844">
                  <c:v>6.3</c:v>
                </c:pt>
                <c:pt idx="2845">
                  <c:v>6.29</c:v>
                </c:pt>
                <c:pt idx="2846">
                  <c:v>6.27</c:v>
                </c:pt>
                <c:pt idx="2847">
                  <c:v>6.28</c:v>
                </c:pt>
                <c:pt idx="2848">
                  <c:v>6.29</c:v>
                </c:pt>
                <c:pt idx="2849">
                  <c:v>6.3</c:v>
                </c:pt>
                <c:pt idx="2850">
                  <c:v>6.31</c:v>
                </c:pt>
                <c:pt idx="2851">
                  <c:v>6.31</c:v>
                </c:pt>
                <c:pt idx="2852">
                  <c:v>6.31</c:v>
                </c:pt>
                <c:pt idx="2853">
                  <c:v>6.32</c:v>
                </c:pt>
                <c:pt idx="2854">
                  <c:v>6.34</c:v>
                </c:pt>
                <c:pt idx="2855">
                  <c:v>6.35</c:v>
                </c:pt>
                <c:pt idx="2856">
                  <c:v>6.35</c:v>
                </c:pt>
                <c:pt idx="2857">
                  <c:v>6.35</c:v>
                </c:pt>
                <c:pt idx="2858">
                  <c:v>6.35</c:v>
                </c:pt>
                <c:pt idx="2859">
                  <c:v>6.38</c:v>
                </c:pt>
                <c:pt idx="2860">
                  <c:v>6.4</c:v>
                </c:pt>
                <c:pt idx="2861">
                  <c:v>6.4</c:v>
                </c:pt>
                <c:pt idx="2862">
                  <c:v>6.4</c:v>
                </c:pt>
                <c:pt idx="2863">
                  <c:v>6.4</c:v>
                </c:pt>
                <c:pt idx="2865">
                  <c:v>6.39</c:v>
                </c:pt>
                <c:pt idx="2866">
                  <c:v>6.4</c:v>
                </c:pt>
                <c:pt idx="2867">
                  <c:v>6.41</c:v>
                </c:pt>
                <c:pt idx="2868">
                  <c:v>6.41</c:v>
                </c:pt>
                <c:pt idx="2870">
                  <c:v>6.43</c:v>
                </c:pt>
                <c:pt idx="2871">
                  <c:v>6.42</c:v>
                </c:pt>
                <c:pt idx="2872">
                  <c:v>6.4</c:v>
                </c:pt>
                <c:pt idx="2873">
                  <c:v>6.42</c:v>
                </c:pt>
                <c:pt idx="2874">
                  <c:v>6.43</c:v>
                </c:pt>
                <c:pt idx="2875">
                  <c:v>6.42</c:v>
                </c:pt>
                <c:pt idx="2876">
                  <c:v>6.43</c:v>
                </c:pt>
                <c:pt idx="2877">
                  <c:v>6.43</c:v>
                </c:pt>
                <c:pt idx="2878">
                  <c:v>6.44</c:v>
                </c:pt>
                <c:pt idx="2879">
                  <c:v>6.44</c:v>
                </c:pt>
                <c:pt idx="2880">
                  <c:v>6.44</c:v>
                </c:pt>
                <c:pt idx="2881">
                  <c:v>6.45</c:v>
                </c:pt>
                <c:pt idx="2882">
                  <c:v>6.46</c:v>
                </c:pt>
                <c:pt idx="2883">
                  <c:v>6.49</c:v>
                </c:pt>
                <c:pt idx="2884">
                  <c:v>6.5</c:v>
                </c:pt>
                <c:pt idx="2885">
                  <c:v>6.48</c:v>
                </c:pt>
                <c:pt idx="2886">
                  <c:v>6.49</c:v>
                </c:pt>
                <c:pt idx="2887">
                  <c:v>6.51</c:v>
                </c:pt>
                <c:pt idx="2888">
                  <c:v>6.53</c:v>
                </c:pt>
                <c:pt idx="2889">
                  <c:v>6.55</c:v>
                </c:pt>
                <c:pt idx="2890">
                  <c:v>6.52</c:v>
                </c:pt>
                <c:pt idx="2891">
                  <c:v>6.54</c:v>
                </c:pt>
                <c:pt idx="2892">
                  <c:v>6.6</c:v>
                </c:pt>
                <c:pt idx="2893">
                  <c:v>6.64</c:v>
                </c:pt>
                <c:pt idx="2894">
                  <c:v>6.64</c:v>
                </c:pt>
                <c:pt idx="2895">
                  <c:v>6.64</c:v>
                </c:pt>
                <c:pt idx="2896">
                  <c:v>6.64</c:v>
                </c:pt>
                <c:pt idx="2897">
                  <c:v>6.66</c:v>
                </c:pt>
                <c:pt idx="2898">
                  <c:v>6.63</c:v>
                </c:pt>
                <c:pt idx="2900">
                  <c:v>6.61</c:v>
                </c:pt>
                <c:pt idx="2901">
                  <c:v>6.62</c:v>
                </c:pt>
                <c:pt idx="2902">
                  <c:v>6.62</c:v>
                </c:pt>
                <c:pt idx="2903">
                  <c:v>6.63</c:v>
                </c:pt>
                <c:pt idx="2905">
                  <c:v>6.66</c:v>
                </c:pt>
                <c:pt idx="2906">
                  <c:v>6.66</c:v>
                </c:pt>
                <c:pt idx="2907">
                  <c:v>6.65</c:v>
                </c:pt>
                <c:pt idx="2908">
                  <c:v>6.61</c:v>
                </c:pt>
                <c:pt idx="2909">
                  <c:v>6.65</c:v>
                </c:pt>
                <c:pt idx="2910">
                  <c:v>6.64</c:v>
                </c:pt>
                <c:pt idx="2911">
                  <c:v>6.64</c:v>
                </c:pt>
                <c:pt idx="2912">
                  <c:v>6.65</c:v>
                </c:pt>
                <c:pt idx="2913">
                  <c:v>6.67</c:v>
                </c:pt>
                <c:pt idx="2914">
                  <c:v>6.68</c:v>
                </c:pt>
                <c:pt idx="2915">
                  <c:v>6.68</c:v>
                </c:pt>
                <c:pt idx="2916">
                  <c:v>6.66</c:v>
                </c:pt>
                <c:pt idx="2917">
                  <c:v>6.67</c:v>
                </c:pt>
                <c:pt idx="2918">
                  <c:v>6.68</c:v>
                </c:pt>
                <c:pt idx="2919">
                  <c:v>6.68</c:v>
                </c:pt>
                <c:pt idx="2920">
                  <c:v>6.7</c:v>
                </c:pt>
                <c:pt idx="2921">
                  <c:v>6.71</c:v>
                </c:pt>
                <c:pt idx="2922">
                  <c:v>6.73</c:v>
                </c:pt>
                <c:pt idx="2923">
                  <c:v>6.77</c:v>
                </c:pt>
                <c:pt idx="2924">
                  <c:v>6.75</c:v>
                </c:pt>
                <c:pt idx="2925">
                  <c:v>6.76</c:v>
                </c:pt>
                <c:pt idx="2926">
                  <c:v>6.76</c:v>
                </c:pt>
                <c:pt idx="2927">
                  <c:v>6.76</c:v>
                </c:pt>
                <c:pt idx="2928">
                  <c:v>6.76</c:v>
                </c:pt>
                <c:pt idx="2929">
                  <c:v>6.73</c:v>
                </c:pt>
                <c:pt idx="2930">
                  <c:v>6.72</c:v>
                </c:pt>
                <c:pt idx="2931">
                  <c:v>6.67</c:v>
                </c:pt>
                <c:pt idx="2932">
                  <c:v>6.68</c:v>
                </c:pt>
                <c:pt idx="2933">
                  <c:v>6.73</c:v>
                </c:pt>
                <c:pt idx="2934">
                  <c:v>6.74</c:v>
                </c:pt>
                <c:pt idx="2935">
                  <c:v>6.73</c:v>
                </c:pt>
                <c:pt idx="2936">
                  <c:v>6.7</c:v>
                </c:pt>
                <c:pt idx="2937">
                  <c:v>6.68</c:v>
                </c:pt>
                <c:pt idx="2938">
                  <c:v>6.64</c:v>
                </c:pt>
                <c:pt idx="2939">
                  <c:v>6.62</c:v>
                </c:pt>
                <c:pt idx="2940">
                  <c:v>6.64</c:v>
                </c:pt>
                <c:pt idx="2941">
                  <c:v>6.65</c:v>
                </c:pt>
                <c:pt idx="2942">
                  <c:v>6.66</c:v>
                </c:pt>
                <c:pt idx="2943">
                  <c:v>6.63</c:v>
                </c:pt>
                <c:pt idx="2944">
                  <c:v>6.62</c:v>
                </c:pt>
                <c:pt idx="2945">
                  <c:v>6.64</c:v>
                </c:pt>
                <c:pt idx="2946">
                  <c:v>6.64</c:v>
                </c:pt>
                <c:pt idx="2947">
                  <c:v>6.66</c:v>
                </c:pt>
                <c:pt idx="2949">
                  <c:v>6.73</c:v>
                </c:pt>
                <c:pt idx="2950">
                  <c:v>6.66</c:v>
                </c:pt>
                <c:pt idx="2951">
                  <c:v>6.66</c:v>
                </c:pt>
                <c:pt idx="2952">
                  <c:v>6.68</c:v>
                </c:pt>
                <c:pt idx="2953">
                  <c:v>6.69</c:v>
                </c:pt>
                <c:pt idx="2954">
                  <c:v>6.7</c:v>
                </c:pt>
                <c:pt idx="2955">
                  <c:v>6.72</c:v>
                </c:pt>
                <c:pt idx="2956">
                  <c:v>6.76</c:v>
                </c:pt>
                <c:pt idx="2957">
                  <c:v>6.77</c:v>
                </c:pt>
                <c:pt idx="2958">
                  <c:v>6.79</c:v>
                </c:pt>
                <c:pt idx="2959">
                  <c:v>6.81</c:v>
                </c:pt>
                <c:pt idx="2960">
                  <c:v>6.8</c:v>
                </c:pt>
                <c:pt idx="2961">
                  <c:v>6.8</c:v>
                </c:pt>
                <c:pt idx="2962">
                  <c:v>6.81</c:v>
                </c:pt>
                <c:pt idx="2963">
                  <c:v>6.82</c:v>
                </c:pt>
                <c:pt idx="2964">
                  <c:v>6.83</c:v>
                </c:pt>
                <c:pt idx="2965">
                  <c:v>6.86</c:v>
                </c:pt>
                <c:pt idx="2966">
                  <c:v>6.84</c:v>
                </c:pt>
                <c:pt idx="2967">
                  <c:v>6.85</c:v>
                </c:pt>
                <c:pt idx="2968">
                  <c:v>6.86</c:v>
                </c:pt>
                <c:pt idx="2969">
                  <c:v>6.89</c:v>
                </c:pt>
                <c:pt idx="2970">
                  <c:v>6.9</c:v>
                </c:pt>
                <c:pt idx="2971">
                  <c:v>6.92</c:v>
                </c:pt>
                <c:pt idx="2972">
                  <c:v>6.91</c:v>
                </c:pt>
                <c:pt idx="2973">
                  <c:v>6.91</c:v>
                </c:pt>
                <c:pt idx="2975">
                  <c:v>6.93</c:v>
                </c:pt>
                <c:pt idx="2976">
                  <c:v>6.93</c:v>
                </c:pt>
                <c:pt idx="2977">
                  <c:v>6.93</c:v>
                </c:pt>
                <c:pt idx="2978">
                  <c:v>6.96</c:v>
                </c:pt>
                <c:pt idx="2979">
                  <c:v>6.98</c:v>
                </c:pt>
                <c:pt idx="2980">
                  <c:v>6.95</c:v>
                </c:pt>
                <c:pt idx="2981">
                  <c:v>6.89</c:v>
                </c:pt>
                <c:pt idx="2982">
                  <c:v>6.89</c:v>
                </c:pt>
                <c:pt idx="2983">
                  <c:v>6.87</c:v>
                </c:pt>
                <c:pt idx="2984">
                  <c:v>6.87</c:v>
                </c:pt>
                <c:pt idx="2985">
                  <c:v>6.86</c:v>
                </c:pt>
                <c:pt idx="2986">
                  <c:v>6.85</c:v>
                </c:pt>
                <c:pt idx="2987">
                  <c:v>6.85</c:v>
                </c:pt>
                <c:pt idx="2988">
                  <c:v>6.86</c:v>
                </c:pt>
                <c:pt idx="2989">
                  <c:v>6.87</c:v>
                </c:pt>
                <c:pt idx="2990">
                  <c:v>6.87</c:v>
                </c:pt>
                <c:pt idx="2991">
                  <c:v>6.89</c:v>
                </c:pt>
                <c:pt idx="2992">
                  <c:v>6.89</c:v>
                </c:pt>
                <c:pt idx="2993">
                  <c:v>6.91</c:v>
                </c:pt>
                <c:pt idx="2994">
                  <c:v>6.93</c:v>
                </c:pt>
                <c:pt idx="2995">
                  <c:v>6.93</c:v>
                </c:pt>
                <c:pt idx="2996">
                  <c:v>6.92</c:v>
                </c:pt>
                <c:pt idx="2997">
                  <c:v>6.92</c:v>
                </c:pt>
                <c:pt idx="2998">
                  <c:v>6.94</c:v>
                </c:pt>
                <c:pt idx="2999">
                  <c:v>7.01</c:v>
                </c:pt>
                <c:pt idx="3000">
                  <c:v>7.01</c:v>
                </c:pt>
                <c:pt idx="3002">
                  <c:v>7.01</c:v>
                </c:pt>
                <c:pt idx="3003">
                  <c:v>7.03</c:v>
                </c:pt>
                <c:pt idx="3004">
                  <c:v>7.05</c:v>
                </c:pt>
                <c:pt idx="3005">
                  <c:v>7.05</c:v>
                </c:pt>
                <c:pt idx="3006">
                  <c:v>7.05</c:v>
                </c:pt>
                <c:pt idx="3007">
                  <c:v>7.04</c:v>
                </c:pt>
                <c:pt idx="3008">
                  <c:v>7.05</c:v>
                </c:pt>
                <c:pt idx="3009">
                  <c:v>7.06</c:v>
                </c:pt>
                <c:pt idx="3010">
                  <c:v>7.06</c:v>
                </c:pt>
                <c:pt idx="3011">
                  <c:v>7.07</c:v>
                </c:pt>
                <c:pt idx="3012">
                  <c:v>7.11</c:v>
                </c:pt>
                <c:pt idx="3013">
                  <c:v>7.17</c:v>
                </c:pt>
                <c:pt idx="3014">
                  <c:v>7.17</c:v>
                </c:pt>
                <c:pt idx="3015">
                  <c:v>7.19</c:v>
                </c:pt>
                <c:pt idx="3016">
                  <c:v>7.19</c:v>
                </c:pt>
                <c:pt idx="3017">
                  <c:v>7.28</c:v>
                </c:pt>
                <c:pt idx="3018">
                  <c:v>7.35</c:v>
                </c:pt>
                <c:pt idx="3019">
                  <c:v>7.37</c:v>
                </c:pt>
                <c:pt idx="3020">
                  <c:v>7.43</c:v>
                </c:pt>
                <c:pt idx="3021">
                  <c:v>7.55</c:v>
                </c:pt>
                <c:pt idx="3022">
                  <c:v>7.52</c:v>
                </c:pt>
                <c:pt idx="3023">
                  <c:v>7.53</c:v>
                </c:pt>
                <c:pt idx="3024">
                  <c:v>7.54</c:v>
                </c:pt>
                <c:pt idx="3025">
                  <c:v>7.58</c:v>
                </c:pt>
                <c:pt idx="3026">
                  <c:v>7.52</c:v>
                </c:pt>
                <c:pt idx="3027">
                  <c:v>7.54</c:v>
                </c:pt>
                <c:pt idx="3028">
                  <c:v>7.52</c:v>
                </c:pt>
                <c:pt idx="3029">
                  <c:v>7.47</c:v>
                </c:pt>
                <c:pt idx="3030">
                  <c:v>7.46</c:v>
                </c:pt>
                <c:pt idx="3031">
                  <c:v>7.45</c:v>
                </c:pt>
                <c:pt idx="3032">
                  <c:v>7.37</c:v>
                </c:pt>
                <c:pt idx="3033">
                  <c:v>7.28</c:v>
                </c:pt>
                <c:pt idx="3034">
                  <c:v>7.38</c:v>
                </c:pt>
                <c:pt idx="3035">
                  <c:v>7.36</c:v>
                </c:pt>
                <c:pt idx="3036">
                  <c:v>7.39</c:v>
                </c:pt>
                <c:pt idx="3037">
                  <c:v>7.31</c:v>
                </c:pt>
                <c:pt idx="3038">
                  <c:v>7.23</c:v>
                </c:pt>
                <c:pt idx="3039">
                  <c:v>7.26</c:v>
                </c:pt>
                <c:pt idx="3040">
                  <c:v>7.29</c:v>
                </c:pt>
                <c:pt idx="3041">
                  <c:v>7.26</c:v>
                </c:pt>
                <c:pt idx="3042">
                  <c:v>7.25</c:v>
                </c:pt>
                <c:pt idx="3043">
                  <c:v>7.25</c:v>
                </c:pt>
                <c:pt idx="3045">
                  <c:v>7.21</c:v>
                </c:pt>
                <c:pt idx="3046">
                  <c:v>7.11</c:v>
                </c:pt>
                <c:pt idx="3047">
                  <c:v>7.1</c:v>
                </c:pt>
                <c:pt idx="3048">
                  <c:v>7.11</c:v>
                </c:pt>
                <c:pt idx="3049">
                  <c:v>7.16</c:v>
                </c:pt>
                <c:pt idx="3050">
                  <c:v>7.19</c:v>
                </c:pt>
                <c:pt idx="3051">
                  <c:v>7.2</c:v>
                </c:pt>
                <c:pt idx="3052">
                  <c:v>7.21</c:v>
                </c:pt>
                <c:pt idx="3053">
                  <c:v>7.21</c:v>
                </c:pt>
                <c:pt idx="3054">
                  <c:v>7.16</c:v>
                </c:pt>
                <c:pt idx="3055">
                  <c:v>7.08</c:v>
                </c:pt>
                <c:pt idx="3056">
                  <c:v>7.1</c:v>
                </c:pt>
                <c:pt idx="3057">
                  <c:v>7.09</c:v>
                </c:pt>
                <c:pt idx="3058">
                  <c:v>7.02</c:v>
                </c:pt>
                <c:pt idx="3059">
                  <c:v>7</c:v>
                </c:pt>
                <c:pt idx="3060">
                  <c:v>6.96</c:v>
                </c:pt>
                <c:pt idx="3061">
                  <c:v>6.97</c:v>
                </c:pt>
                <c:pt idx="3062">
                  <c:v>6.94</c:v>
                </c:pt>
                <c:pt idx="3063">
                  <c:v>6.9</c:v>
                </c:pt>
                <c:pt idx="3064">
                  <c:v>6.91</c:v>
                </c:pt>
                <c:pt idx="3065">
                  <c:v>6.89</c:v>
                </c:pt>
                <c:pt idx="3066">
                  <c:v>6.9</c:v>
                </c:pt>
                <c:pt idx="3067">
                  <c:v>6.88</c:v>
                </c:pt>
                <c:pt idx="3068">
                  <c:v>6.86</c:v>
                </c:pt>
                <c:pt idx="3070">
                  <c:v>6.78</c:v>
                </c:pt>
                <c:pt idx="3071">
                  <c:v>6.77</c:v>
                </c:pt>
                <c:pt idx="3072">
                  <c:v>6.78</c:v>
                </c:pt>
                <c:pt idx="3073">
                  <c:v>6.75</c:v>
                </c:pt>
                <c:pt idx="3074">
                  <c:v>6.77</c:v>
                </c:pt>
                <c:pt idx="3075">
                  <c:v>6.81</c:v>
                </c:pt>
                <c:pt idx="3076">
                  <c:v>6.82</c:v>
                </c:pt>
                <c:pt idx="3077">
                  <c:v>6.81</c:v>
                </c:pt>
                <c:pt idx="3078">
                  <c:v>6.8</c:v>
                </c:pt>
                <c:pt idx="3080">
                  <c:v>6.8</c:v>
                </c:pt>
                <c:pt idx="3081">
                  <c:v>6.75</c:v>
                </c:pt>
                <c:pt idx="3082">
                  <c:v>6.73</c:v>
                </c:pt>
                <c:pt idx="3083">
                  <c:v>6.72</c:v>
                </c:pt>
                <c:pt idx="3084">
                  <c:v>6.72</c:v>
                </c:pt>
                <c:pt idx="3085">
                  <c:v>6.72</c:v>
                </c:pt>
                <c:pt idx="3086">
                  <c:v>6.71</c:v>
                </c:pt>
                <c:pt idx="3087">
                  <c:v>6.71</c:v>
                </c:pt>
                <c:pt idx="3088">
                  <c:v>6.72</c:v>
                </c:pt>
                <c:pt idx="3089">
                  <c:v>6.74</c:v>
                </c:pt>
                <c:pt idx="3091">
                  <c:v>6.76</c:v>
                </c:pt>
                <c:pt idx="3092">
                  <c:v>6.77</c:v>
                </c:pt>
                <c:pt idx="3093">
                  <c:v>6.76</c:v>
                </c:pt>
                <c:pt idx="3094">
                  <c:v>6.76</c:v>
                </c:pt>
                <c:pt idx="3095">
                  <c:v>6.76</c:v>
                </c:pt>
                <c:pt idx="3096">
                  <c:v>6.79</c:v>
                </c:pt>
                <c:pt idx="3097">
                  <c:v>6.76</c:v>
                </c:pt>
                <c:pt idx="3098">
                  <c:v>6.72</c:v>
                </c:pt>
                <c:pt idx="3099">
                  <c:v>6.71</c:v>
                </c:pt>
                <c:pt idx="3100">
                  <c:v>6.72</c:v>
                </c:pt>
                <c:pt idx="3101">
                  <c:v>6.71</c:v>
                </c:pt>
                <c:pt idx="3103">
                  <c:v>6.7</c:v>
                </c:pt>
                <c:pt idx="3104">
                  <c:v>6.69</c:v>
                </c:pt>
                <c:pt idx="3105">
                  <c:v>6.7</c:v>
                </c:pt>
                <c:pt idx="3106">
                  <c:v>6.7</c:v>
                </c:pt>
                <c:pt idx="3107">
                  <c:v>6.7</c:v>
                </c:pt>
                <c:pt idx="3108">
                  <c:v>6.69</c:v>
                </c:pt>
                <c:pt idx="3109">
                  <c:v>6.69</c:v>
                </c:pt>
                <c:pt idx="3110">
                  <c:v>6.69</c:v>
                </c:pt>
                <c:pt idx="3111">
                  <c:v>6.72</c:v>
                </c:pt>
                <c:pt idx="3112">
                  <c:v>6.75</c:v>
                </c:pt>
                <c:pt idx="3113">
                  <c:v>6.74</c:v>
                </c:pt>
                <c:pt idx="3114">
                  <c:v>6.71</c:v>
                </c:pt>
                <c:pt idx="3115">
                  <c:v>6.69</c:v>
                </c:pt>
                <c:pt idx="3116">
                  <c:v>6.69</c:v>
                </c:pt>
                <c:pt idx="3117">
                  <c:v>6.68</c:v>
                </c:pt>
                <c:pt idx="3118">
                  <c:v>6.68</c:v>
                </c:pt>
                <c:pt idx="3119">
                  <c:v>6.67</c:v>
                </c:pt>
                <c:pt idx="3120">
                  <c:v>6.68</c:v>
                </c:pt>
                <c:pt idx="3121">
                  <c:v>6.71</c:v>
                </c:pt>
                <c:pt idx="3122">
                  <c:v>6.73</c:v>
                </c:pt>
                <c:pt idx="3123">
                  <c:v>6.78</c:v>
                </c:pt>
                <c:pt idx="3126">
                  <c:v>6.83</c:v>
                </c:pt>
                <c:pt idx="3127">
                  <c:v>6.88</c:v>
                </c:pt>
                <c:pt idx="3128">
                  <c:v>6.91</c:v>
                </c:pt>
                <c:pt idx="3129">
                  <c:v>6.9</c:v>
                </c:pt>
                <c:pt idx="3131">
                  <c:v>6.94</c:v>
                </c:pt>
                <c:pt idx="3132">
                  <c:v>6.96</c:v>
                </c:pt>
                <c:pt idx="3133">
                  <c:v>6.94</c:v>
                </c:pt>
                <c:pt idx="3134">
                  <c:v>6.96</c:v>
                </c:pt>
                <c:pt idx="3135">
                  <c:v>6.96</c:v>
                </c:pt>
                <c:pt idx="3136">
                  <c:v>6.96</c:v>
                </c:pt>
                <c:pt idx="3137">
                  <c:v>7</c:v>
                </c:pt>
                <c:pt idx="3138">
                  <c:v>7.01</c:v>
                </c:pt>
                <c:pt idx="3139">
                  <c:v>7.01</c:v>
                </c:pt>
                <c:pt idx="3140">
                  <c:v>6.99</c:v>
                </c:pt>
                <c:pt idx="3141">
                  <c:v>6.99</c:v>
                </c:pt>
                <c:pt idx="3142">
                  <c:v>6.97</c:v>
                </c:pt>
                <c:pt idx="3143">
                  <c:v>6.98</c:v>
                </c:pt>
                <c:pt idx="3144">
                  <c:v>6.99</c:v>
                </c:pt>
                <c:pt idx="3145">
                  <c:v>7</c:v>
                </c:pt>
                <c:pt idx="3146">
                  <c:v>7.01</c:v>
                </c:pt>
                <c:pt idx="3147">
                  <c:v>7.02</c:v>
                </c:pt>
                <c:pt idx="3148">
                  <c:v>7.02</c:v>
                </c:pt>
                <c:pt idx="3149">
                  <c:v>7.01</c:v>
                </c:pt>
                <c:pt idx="3150">
                  <c:v>7.02</c:v>
                </c:pt>
                <c:pt idx="3151">
                  <c:v>7.01</c:v>
                </c:pt>
                <c:pt idx="3152">
                  <c:v>7</c:v>
                </c:pt>
                <c:pt idx="3153">
                  <c:v>7</c:v>
                </c:pt>
                <c:pt idx="3154">
                  <c:v>6.98</c:v>
                </c:pt>
                <c:pt idx="3155">
                  <c:v>6.95</c:v>
                </c:pt>
                <c:pt idx="3156">
                  <c:v>6.93</c:v>
                </c:pt>
                <c:pt idx="3157">
                  <c:v>6.93</c:v>
                </c:pt>
                <c:pt idx="3158">
                  <c:v>6.93</c:v>
                </c:pt>
                <c:pt idx="3159">
                  <c:v>6.93</c:v>
                </c:pt>
                <c:pt idx="3161">
                  <c:v>6.93</c:v>
                </c:pt>
                <c:pt idx="3162">
                  <c:v>6.93</c:v>
                </c:pt>
                <c:pt idx="3163">
                  <c:v>6.93</c:v>
                </c:pt>
                <c:pt idx="3165">
                  <c:v>6.93</c:v>
                </c:pt>
                <c:pt idx="3166">
                  <c:v>6.96</c:v>
                </c:pt>
                <c:pt idx="3167">
                  <c:v>6.98</c:v>
                </c:pt>
                <c:pt idx="3168">
                  <c:v>6.97</c:v>
                </c:pt>
                <c:pt idx="3169">
                  <c:v>6.96</c:v>
                </c:pt>
                <c:pt idx="3170">
                  <c:v>6.98</c:v>
                </c:pt>
                <c:pt idx="3171">
                  <c:v>7</c:v>
                </c:pt>
                <c:pt idx="3172">
                  <c:v>7.01</c:v>
                </c:pt>
                <c:pt idx="3173">
                  <c:v>7.08</c:v>
                </c:pt>
                <c:pt idx="3174">
                  <c:v>7.09</c:v>
                </c:pt>
                <c:pt idx="3175">
                  <c:v>7.1</c:v>
                </c:pt>
                <c:pt idx="3176">
                  <c:v>7.09</c:v>
                </c:pt>
                <c:pt idx="3177">
                  <c:v>7.06</c:v>
                </c:pt>
                <c:pt idx="3178">
                  <c:v>7.06</c:v>
                </c:pt>
                <c:pt idx="3179">
                  <c:v>7.08</c:v>
                </c:pt>
                <c:pt idx="3180">
                  <c:v>7.09</c:v>
                </c:pt>
                <c:pt idx="3181">
                  <c:v>7.13</c:v>
                </c:pt>
                <c:pt idx="3182">
                  <c:v>7.13</c:v>
                </c:pt>
                <c:pt idx="3183">
                  <c:v>7.18</c:v>
                </c:pt>
                <c:pt idx="3184">
                  <c:v>7.23</c:v>
                </c:pt>
                <c:pt idx="3185">
                  <c:v>7.24</c:v>
                </c:pt>
                <c:pt idx="3186">
                  <c:v>7.27</c:v>
                </c:pt>
                <c:pt idx="3187">
                  <c:v>7.3</c:v>
                </c:pt>
                <c:pt idx="3188">
                  <c:v>7.35</c:v>
                </c:pt>
                <c:pt idx="3189">
                  <c:v>7.39</c:v>
                </c:pt>
                <c:pt idx="3190">
                  <c:v>7.38</c:v>
                </c:pt>
                <c:pt idx="3191">
                  <c:v>7.35</c:v>
                </c:pt>
                <c:pt idx="3192">
                  <c:v>7.38</c:v>
                </c:pt>
                <c:pt idx="3193">
                  <c:v>7.41</c:v>
                </c:pt>
                <c:pt idx="3194">
                  <c:v>7.42</c:v>
                </c:pt>
                <c:pt idx="3195">
                  <c:v>7.43</c:v>
                </c:pt>
                <c:pt idx="3196">
                  <c:v>7.43</c:v>
                </c:pt>
                <c:pt idx="3197">
                  <c:v>7.51</c:v>
                </c:pt>
                <c:pt idx="3198">
                  <c:v>7.54</c:v>
                </c:pt>
                <c:pt idx="3199">
                  <c:v>7.5</c:v>
                </c:pt>
                <c:pt idx="3200">
                  <c:v>7.49</c:v>
                </c:pt>
                <c:pt idx="3201">
                  <c:v>7.46</c:v>
                </c:pt>
                <c:pt idx="3202">
                  <c:v>7.45</c:v>
                </c:pt>
                <c:pt idx="3204">
                  <c:v>7.42</c:v>
                </c:pt>
                <c:pt idx="3205">
                  <c:v>7.43</c:v>
                </c:pt>
                <c:pt idx="3206">
                  <c:v>7.45</c:v>
                </c:pt>
                <c:pt idx="3207">
                  <c:v>7.5</c:v>
                </c:pt>
                <c:pt idx="3208">
                  <c:v>7.51</c:v>
                </c:pt>
                <c:pt idx="3209">
                  <c:v>7.52</c:v>
                </c:pt>
                <c:pt idx="3210">
                  <c:v>7.54</c:v>
                </c:pt>
                <c:pt idx="3211">
                  <c:v>7.58</c:v>
                </c:pt>
                <c:pt idx="3212">
                  <c:v>7.63</c:v>
                </c:pt>
                <c:pt idx="3213">
                  <c:v>7.64</c:v>
                </c:pt>
                <c:pt idx="3214">
                  <c:v>7.65</c:v>
                </c:pt>
                <c:pt idx="3215">
                  <c:v>7.66</c:v>
                </c:pt>
                <c:pt idx="3216">
                  <c:v>7.62</c:v>
                </c:pt>
                <c:pt idx="3217">
                  <c:v>7.58</c:v>
                </c:pt>
                <c:pt idx="3218">
                  <c:v>7.65</c:v>
                </c:pt>
                <c:pt idx="3219">
                  <c:v>7.65</c:v>
                </c:pt>
                <c:pt idx="3220">
                  <c:v>7.65</c:v>
                </c:pt>
                <c:pt idx="3221">
                  <c:v>7.65</c:v>
                </c:pt>
                <c:pt idx="3222">
                  <c:v>7.7</c:v>
                </c:pt>
                <c:pt idx="3223">
                  <c:v>7.63</c:v>
                </c:pt>
                <c:pt idx="3224">
                  <c:v>7.54</c:v>
                </c:pt>
                <c:pt idx="3225">
                  <c:v>7.57</c:v>
                </c:pt>
                <c:pt idx="3226">
                  <c:v>7.55</c:v>
                </c:pt>
                <c:pt idx="3227">
                  <c:v>7.54</c:v>
                </c:pt>
                <c:pt idx="3228">
                  <c:v>7.57</c:v>
                </c:pt>
                <c:pt idx="3229">
                  <c:v>7.58</c:v>
                </c:pt>
                <c:pt idx="3230">
                  <c:v>7.57</c:v>
                </c:pt>
                <c:pt idx="3231">
                  <c:v>7.56</c:v>
                </c:pt>
                <c:pt idx="3232">
                  <c:v>7.52</c:v>
                </c:pt>
                <c:pt idx="3233">
                  <c:v>7.49</c:v>
                </c:pt>
                <c:pt idx="3235">
                  <c:v>7.5</c:v>
                </c:pt>
                <c:pt idx="3236">
                  <c:v>7.52</c:v>
                </c:pt>
                <c:pt idx="3237">
                  <c:v>7.51</c:v>
                </c:pt>
                <c:pt idx="3238">
                  <c:v>7.52</c:v>
                </c:pt>
                <c:pt idx="3239">
                  <c:v>7.53</c:v>
                </c:pt>
                <c:pt idx="3240">
                  <c:v>7.52</c:v>
                </c:pt>
                <c:pt idx="3241">
                  <c:v>7.52</c:v>
                </c:pt>
                <c:pt idx="3242">
                  <c:v>7.5</c:v>
                </c:pt>
                <c:pt idx="3243">
                  <c:v>7.46</c:v>
                </c:pt>
                <c:pt idx="3244">
                  <c:v>7.47</c:v>
                </c:pt>
                <c:pt idx="3245">
                  <c:v>7.48</c:v>
                </c:pt>
                <c:pt idx="3246">
                  <c:v>7.5</c:v>
                </c:pt>
                <c:pt idx="3247">
                  <c:v>7.5</c:v>
                </c:pt>
                <c:pt idx="3248">
                  <c:v>7.5</c:v>
                </c:pt>
                <c:pt idx="3249">
                  <c:v>7.49</c:v>
                </c:pt>
                <c:pt idx="3250">
                  <c:v>7.52</c:v>
                </c:pt>
                <c:pt idx="3251">
                  <c:v>7.52</c:v>
                </c:pt>
                <c:pt idx="3252">
                  <c:v>7.55</c:v>
                </c:pt>
                <c:pt idx="3253">
                  <c:v>7.55</c:v>
                </c:pt>
                <c:pt idx="3254">
                  <c:v>7.58</c:v>
                </c:pt>
                <c:pt idx="3255">
                  <c:v>7.62</c:v>
                </c:pt>
                <c:pt idx="3256">
                  <c:v>7.62</c:v>
                </c:pt>
                <c:pt idx="3257">
                  <c:v>7.64</c:v>
                </c:pt>
                <c:pt idx="3258">
                  <c:v>7.64</c:v>
                </c:pt>
                <c:pt idx="3259">
                  <c:v>7.65</c:v>
                </c:pt>
                <c:pt idx="3260">
                  <c:v>7.65</c:v>
                </c:pt>
                <c:pt idx="3261">
                  <c:v>7.7</c:v>
                </c:pt>
                <c:pt idx="3263">
                  <c:v>7.71</c:v>
                </c:pt>
                <c:pt idx="3264">
                  <c:v>7.77</c:v>
                </c:pt>
                <c:pt idx="3265">
                  <c:v>7.81</c:v>
                </c:pt>
                <c:pt idx="3266">
                  <c:v>7.82</c:v>
                </c:pt>
                <c:pt idx="3267">
                  <c:v>7.84</c:v>
                </c:pt>
                <c:pt idx="3268">
                  <c:v>7.85</c:v>
                </c:pt>
                <c:pt idx="3269">
                  <c:v>7.86</c:v>
                </c:pt>
                <c:pt idx="3270">
                  <c:v>7.88</c:v>
                </c:pt>
                <c:pt idx="3271">
                  <c:v>7.91</c:v>
                </c:pt>
                <c:pt idx="3272">
                  <c:v>7.9</c:v>
                </c:pt>
                <c:pt idx="3273">
                  <c:v>7.87</c:v>
                </c:pt>
                <c:pt idx="3274">
                  <c:v>7.77</c:v>
                </c:pt>
                <c:pt idx="3275">
                  <c:v>7.79</c:v>
                </c:pt>
                <c:pt idx="3276">
                  <c:v>7.76</c:v>
                </c:pt>
                <c:pt idx="3277">
                  <c:v>7.75</c:v>
                </c:pt>
                <c:pt idx="3278">
                  <c:v>7.79</c:v>
                </c:pt>
                <c:pt idx="3279">
                  <c:v>7.85</c:v>
                </c:pt>
                <c:pt idx="3280">
                  <c:v>7.89</c:v>
                </c:pt>
                <c:pt idx="3281">
                  <c:v>7.89</c:v>
                </c:pt>
                <c:pt idx="3282">
                  <c:v>7.92</c:v>
                </c:pt>
                <c:pt idx="3283">
                  <c:v>7.96</c:v>
                </c:pt>
                <c:pt idx="3284">
                  <c:v>7.99</c:v>
                </c:pt>
                <c:pt idx="3285">
                  <c:v>7.97</c:v>
                </c:pt>
                <c:pt idx="3286">
                  <c:v>7.97</c:v>
                </c:pt>
                <c:pt idx="3287">
                  <c:v>7.97</c:v>
                </c:pt>
                <c:pt idx="3288">
                  <c:v>8.0299999999999994</c:v>
                </c:pt>
                <c:pt idx="3289">
                  <c:v>8.0500000000000007</c:v>
                </c:pt>
                <c:pt idx="3290">
                  <c:v>8.06</c:v>
                </c:pt>
                <c:pt idx="3291">
                  <c:v>8.0500000000000007</c:v>
                </c:pt>
                <c:pt idx="3292">
                  <c:v>8.02</c:v>
                </c:pt>
                <c:pt idx="3293">
                  <c:v>8</c:v>
                </c:pt>
                <c:pt idx="3294">
                  <c:v>7.98</c:v>
                </c:pt>
                <c:pt idx="3295">
                  <c:v>7.99</c:v>
                </c:pt>
                <c:pt idx="3296">
                  <c:v>8.0500000000000007</c:v>
                </c:pt>
                <c:pt idx="3297">
                  <c:v>8.09</c:v>
                </c:pt>
                <c:pt idx="3298">
                  <c:v>8.15</c:v>
                </c:pt>
                <c:pt idx="3299">
                  <c:v>8.16</c:v>
                </c:pt>
                <c:pt idx="3300">
                  <c:v>8.15</c:v>
                </c:pt>
                <c:pt idx="3301">
                  <c:v>8.15</c:v>
                </c:pt>
                <c:pt idx="3302">
                  <c:v>8.15</c:v>
                </c:pt>
                <c:pt idx="3303">
                  <c:v>8.11</c:v>
                </c:pt>
                <c:pt idx="3305">
                  <c:v>8.11</c:v>
                </c:pt>
                <c:pt idx="3306">
                  <c:v>8.1199999999999992</c:v>
                </c:pt>
                <c:pt idx="3307">
                  <c:v>8.1</c:v>
                </c:pt>
                <c:pt idx="3308">
                  <c:v>8.09</c:v>
                </c:pt>
                <c:pt idx="3309">
                  <c:v>8.02</c:v>
                </c:pt>
                <c:pt idx="3310">
                  <c:v>8.0399999999999991</c:v>
                </c:pt>
                <c:pt idx="3311">
                  <c:v>8.0500000000000007</c:v>
                </c:pt>
                <c:pt idx="3312">
                  <c:v>8.1300000000000008</c:v>
                </c:pt>
                <c:pt idx="3313">
                  <c:v>8.1300000000000008</c:v>
                </c:pt>
                <c:pt idx="3314">
                  <c:v>8.1</c:v>
                </c:pt>
                <c:pt idx="3315">
                  <c:v>8.09</c:v>
                </c:pt>
                <c:pt idx="3316">
                  <c:v>8.08</c:v>
                </c:pt>
                <c:pt idx="3317">
                  <c:v>8.0399999999999991</c:v>
                </c:pt>
                <c:pt idx="3318">
                  <c:v>8.02</c:v>
                </c:pt>
                <c:pt idx="3319">
                  <c:v>7.91</c:v>
                </c:pt>
                <c:pt idx="3320">
                  <c:v>7.94</c:v>
                </c:pt>
                <c:pt idx="3321">
                  <c:v>7.94</c:v>
                </c:pt>
                <c:pt idx="3322">
                  <c:v>7.96</c:v>
                </c:pt>
                <c:pt idx="3323">
                  <c:v>7.94</c:v>
                </c:pt>
                <c:pt idx="3324">
                  <c:v>7.94</c:v>
                </c:pt>
                <c:pt idx="3325">
                  <c:v>7.97</c:v>
                </c:pt>
                <c:pt idx="3326">
                  <c:v>7.98</c:v>
                </c:pt>
                <c:pt idx="3327">
                  <c:v>8.0399999999999991</c:v>
                </c:pt>
                <c:pt idx="3328">
                  <c:v>8.02</c:v>
                </c:pt>
                <c:pt idx="3329">
                  <c:v>8.01</c:v>
                </c:pt>
                <c:pt idx="3330">
                  <c:v>7.95</c:v>
                </c:pt>
                <c:pt idx="3331">
                  <c:v>7.95</c:v>
                </c:pt>
                <c:pt idx="3332">
                  <c:v>7.93</c:v>
                </c:pt>
                <c:pt idx="3333">
                  <c:v>7.88</c:v>
                </c:pt>
                <c:pt idx="3335">
                  <c:v>7.87</c:v>
                </c:pt>
                <c:pt idx="3336">
                  <c:v>7.87</c:v>
                </c:pt>
                <c:pt idx="3337">
                  <c:v>7.88</c:v>
                </c:pt>
                <c:pt idx="3338">
                  <c:v>7.86</c:v>
                </c:pt>
                <c:pt idx="3339">
                  <c:v>7.81</c:v>
                </c:pt>
                <c:pt idx="3340">
                  <c:v>7.81</c:v>
                </c:pt>
                <c:pt idx="3341">
                  <c:v>7.85</c:v>
                </c:pt>
                <c:pt idx="3342">
                  <c:v>7.87</c:v>
                </c:pt>
                <c:pt idx="3343">
                  <c:v>7.86</c:v>
                </c:pt>
                <c:pt idx="3344">
                  <c:v>7.88</c:v>
                </c:pt>
                <c:pt idx="3345">
                  <c:v>7.84</c:v>
                </c:pt>
                <c:pt idx="3346">
                  <c:v>7.81</c:v>
                </c:pt>
                <c:pt idx="3347">
                  <c:v>7.79</c:v>
                </c:pt>
                <c:pt idx="3348">
                  <c:v>7.8</c:v>
                </c:pt>
                <c:pt idx="3349">
                  <c:v>7.8</c:v>
                </c:pt>
                <c:pt idx="3351">
                  <c:v>7.76</c:v>
                </c:pt>
                <c:pt idx="3352">
                  <c:v>7.74</c:v>
                </c:pt>
                <c:pt idx="3353">
                  <c:v>7.72</c:v>
                </c:pt>
                <c:pt idx="3355">
                  <c:v>7.78</c:v>
                </c:pt>
                <c:pt idx="3356">
                  <c:v>7.75</c:v>
                </c:pt>
                <c:pt idx="3357">
                  <c:v>7.72</c:v>
                </c:pt>
                <c:pt idx="3358">
                  <c:v>7.61</c:v>
                </c:pt>
                <c:pt idx="3359">
                  <c:v>7.63</c:v>
                </c:pt>
                <c:pt idx="3360">
                  <c:v>7.63</c:v>
                </c:pt>
                <c:pt idx="3361">
                  <c:v>7.59</c:v>
                </c:pt>
                <c:pt idx="3362">
                  <c:v>7.6</c:v>
                </c:pt>
                <c:pt idx="3363">
                  <c:v>7.6</c:v>
                </c:pt>
                <c:pt idx="3364">
                  <c:v>7.62</c:v>
                </c:pt>
                <c:pt idx="3365">
                  <c:v>7.63</c:v>
                </c:pt>
                <c:pt idx="3366">
                  <c:v>7.64</c:v>
                </c:pt>
                <c:pt idx="3368">
                  <c:v>7.64</c:v>
                </c:pt>
                <c:pt idx="3369">
                  <c:v>7.71</c:v>
                </c:pt>
                <c:pt idx="3370">
                  <c:v>7.74</c:v>
                </c:pt>
                <c:pt idx="3371">
                  <c:v>7.68</c:v>
                </c:pt>
                <c:pt idx="3372">
                  <c:v>7.64</c:v>
                </c:pt>
                <c:pt idx="3373">
                  <c:v>7.59</c:v>
                </c:pt>
                <c:pt idx="3374">
                  <c:v>7.4</c:v>
                </c:pt>
                <c:pt idx="3375">
                  <c:v>7.42</c:v>
                </c:pt>
                <c:pt idx="3376">
                  <c:v>7.38</c:v>
                </c:pt>
                <c:pt idx="3377">
                  <c:v>7.39</c:v>
                </c:pt>
                <c:pt idx="3378">
                  <c:v>7.38</c:v>
                </c:pt>
                <c:pt idx="3379">
                  <c:v>7.34</c:v>
                </c:pt>
                <c:pt idx="3380">
                  <c:v>7.28</c:v>
                </c:pt>
                <c:pt idx="3381">
                  <c:v>7.25</c:v>
                </c:pt>
                <c:pt idx="3382">
                  <c:v>7.25</c:v>
                </c:pt>
                <c:pt idx="3383">
                  <c:v>7.27</c:v>
                </c:pt>
                <c:pt idx="3384">
                  <c:v>7.41</c:v>
                </c:pt>
                <c:pt idx="3385">
                  <c:v>7.43</c:v>
                </c:pt>
                <c:pt idx="3387">
                  <c:v>7.37</c:v>
                </c:pt>
                <c:pt idx="3388">
                  <c:v>7.39</c:v>
                </c:pt>
                <c:pt idx="3389">
                  <c:v>7.39</c:v>
                </c:pt>
                <c:pt idx="3390">
                  <c:v>7.4</c:v>
                </c:pt>
                <c:pt idx="3392">
                  <c:v>7.42</c:v>
                </c:pt>
                <c:pt idx="3393">
                  <c:v>7.43</c:v>
                </c:pt>
                <c:pt idx="3394">
                  <c:v>7.39</c:v>
                </c:pt>
                <c:pt idx="3395">
                  <c:v>7.38</c:v>
                </c:pt>
                <c:pt idx="3396">
                  <c:v>7.39</c:v>
                </c:pt>
                <c:pt idx="3397">
                  <c:v>7.35</c:v>
                </c:pt>
                <c:pt idx="3398">
                  <c:v>7.37</c:v>
                </c:pt>
                <c:pt idx="3399">
                  <c:v>7.46</c:v>
                </c:pt>
                <c:pt idx="3400">
                  <c:v>7.49</c:v>
                </c:pt>
                <c:pt idx="3401">
                  <c:v>7.54</c:v>
                </c:pt>
                <c:pt idx="3402">
                  <c:v>7.54</c:v>
                </c:pt>
                <c:pt idx="3403">
                  <c:v>7.53</c:v>
                </c:pt>
                <c:pt idx="3404">
                  <c:v>7.59</c:v>
                </c:pt>
                <c:pt idx="3405">
                  <c:v>7.55</c:v>
                </c:pt>
                <c:pt idx="3406">
                  <c:v>7.51</c:v>
                </c:pt>
                <c:pt idx="3407">
                  <c:v>7.57</c:v>
                </c:pt>
                <c:pt idx="3408">
                  <c:v>7.64</c:v>
                </c:pt>
                <c:pt idx="3409">
                  <c:v>7.61</c:v>
                </c:pt>
                <c:pt idx="3410">
                  <c:v>7.61</c:v>
                </c:pt>
                <c:pt idx="3411">
                  <c:v>7.59</c:v>
                </c:pt>
                <c:pt idx="3412">
                  <c:v>7.54</c:v>
                </c:pt>
                <c:pt idx="3413">
                  <c:v>7.53</c:v>
                </c:pt>
                <c:pt idx="3414">
                  <c:v>7.49</c:v>
                </c:pt>
                <c:pt idx="3415">
                  <c:v>7.47</c:v>
                </c:pt>
                <c:pt idx="3416">
                  <c:v>7.35</c:v>
                </c:pt>
                <c:pt idx="3417">
                  <c:v>7.43</c:v>
                </c:pt>
                <c:pt idx="3418">
                  <c:v>7.38</c:v>
                </c:pt>
                <c:pt idx="3419">
                  <c:v>7.45</c:v>
                </c:pt>
                <c:pt idx="3420">
                  <c:v>7.42</c:v>
                </c:pt>
                <c:pt idx="3422">
                  <c:v>7.44</c:v>
                </c:pt>
                <c:pt idx="3423">
                  <c:v>7.35</c:v>
                </c:pt>
                <c:pt idx="3425">
                  <c:v>7.28</c:v>
                </c:pt>
                <c:pt idx="3426">
                  <c:v>7.26</c:v>
                </c:pt>
                <c:pt idx="3427">
                  <c:v>7.3</c:v>
                </c:pt>
                <c:pt idx="3428">
                  <c:v>7.22</c:v>
                </c:pt>
                <c:pt idx="3429">
                  <c:v>7.36</c:v>
                </c:pt>
                <c:pt idx="3430">
                  <c:v>7.43</c:v>
                </c:pt>
                <c:pt idx="3431">
                  <c:v>7.5</c:v>
                </c:pt>
                <c:pt idx="3432">
                  <c:v>7.47</c:v>
                </c:pt>
                <c:pt idx="3433">
                  <c:v>7.46</c:v>
                </c:pt>
                <c:pt idx="3434">
                  <c:v>7.5</c:v>
                </c:pt>
                <c:pt idx="3435">
                  <c:v>7.53</c:v>
                </c:pt>
                <c:pt idx="3436">
                  <c:v>7.48</c:v>
                </c:pt>
                <c:pt idx="3437">
                  <c:v>7.49</c:v>
                </c:pt>
                <c:pt idx="3438">
                  <c:v>7.52</c:v>
                </c:pt>
                <c:pt idx="3439">
                  <c:v>7.56</c:v>
                </c:pt>
                <c:pt idx="3440">
                  <c:v>7.58</c:v>
                </c:pt>
                <c:pt idx="3441">
                  <c:v>7.58</c:v>
                </c:pt>
                <c:pt idx="3442">
                  <c:v>7.56</c:v>
                </c:pt>
                <c:pt idx="3443">
                  <c:v>7.58</c:v>
                </c:pt>
                <c:pt idx="3444">
                  <c:v>7.7</c:v>
                </c:pt>
                <c:pt idx="3445">
                  <c:v>7.7</c:v>
                </c:pt>
                <c:pt idx="3446">
                  <c:v>7.8</c:v>
                </c:pt>
                <c:pt idx="3447">
                  <c:v>7.95</c:v>
                </c:pt>
                <c:pt idx="3448">
                  <c:v>7.84</c:v>
                </c:pt>
                <c:pt idx="3449">
                  <c:v>8.0500000000000007</c:v>
                </c:pt>
                <c:pt idx="3450">
                  <c:v>8.0299999999999994</c:v>
                </c:pt>
                <c:pt idx="3451">
                  <c:v>8.02</c:v>
                </c:pt>
                <c:pt idx="3452">
                  <c:v>8.08</c:v>
                </c:pt>
                <c:pt idx="3454">
                  <c:v>8.01</c:v>
                </c:pt>
                <c:pt idx="3455">
                  <c:v>8.08</c:v>
                </c:pt>
                <c:pt idx="3456">
                  <c:v>8.2200000000000006</c:v>
                </c:pt>
                <c:pt idx="3457">
                  <c:v>8.1300000000000008</c:v>
                </c:pt>
                <c:pt idx="3458">
                  <c:v>8.15</c:v>
                </c:pt>
                <c:pt idx="3459">
                  <c:v>8.26</c:v>
                </c:pt>
                <c:pt idx="3460">
                  <c:v>8.2100000000000009</c:v>
                </c:pt>
                <c:pt idx="3461">
                  <c:v>8.17</c:v>
                </c:pt>
                <c:pt idx="3462">
                  <c:v>8.19</c:v>
                </c:pt>
                <c:pt idx="3463">
                  <c:v>8.2200000000000006</c:v>
                </c:pt>
                <c:pt idx="3464">
                  <c:v>8.16</c:v>
                </c:pt>
                <c:pt idx="3465">
                  <c:v>8.16</c:v>
                </c:pt>
                <c:pt idx="3466">
                  <c:v>8.15</c:v>
                </c:pt>
                <c:pt idx="3467">
                  <c:v>8.2100000000000009</c:v>
                </c:pt>
                <c:pt idx="3468">
                  <c:v>8.27</c:v>
                </c:pt>
                <c:pt idx="3469">
                  <c:v>8.32</c:v>
                </c:pt>
                <c:pt idx="3470">
                  <c:v>8.32</c:v>
                </c:pt>
                <c:pt idx="3471">
                  <c:v>8.27</c:v>
                </c:pt>
                <c:pt idx="3472">
                  <c:v>8.25</c:v>
                </c:pt>
                <c:pt idx="3473">
                  <c:v>8.25</c:v>
                </c:pt>
                <c:pt idx="3474">
                  <c:v>8.35</c:v>
                </c:pt>
                <c:pt idx="3475">
                  <c:v>8.34</c:v>
                </c:pt>
                <c:pt idx="3476">
                  <c:v>8.31</c:v>
                </c:pt>
                <c:pt idx="3477">
                  <c:v>8.31</c:v>
                </c:pt>
                <c:pt idx="3478">
                  <c:v>8.11</c:v>
                </c:pt>
                <c:pt idx="3479">
                  <c:v>8.08</c:v>
                </c:pt>
                <c:pt idx="3480">
                  <c:v>8.11</c:v>
                </c:pt>
                <c:pt idx="3481">
                  <c:v>8.07</c:v>
                </c:pt>
                <c:pt idx="3482">
                  <c:v>8.09</c:v>
                </c:pt>
                <c:pt idx="3483">
                  <c:v>8.08</c:v>
                </c:pt>
                <c:pt idx="3484">
                  <c:v>8.07</c:v>
                </c:pt>
                <c:pt idx="3485">
                  <c:v>8.06</c:v>
                </c:pt>
                <c:pt idx="3486">
                  <c:v>8.02</c:v>
                </c:pt>
                <c:pt idx="3487">
                  <c:v>8.02</c:v>
                </c:pt>
                <c:pt idx="3488">
                  <c:v>8.01</c:v>
                </c:pt>
                <c:pt idx="3489">
                  <c:v>8</c:v>
                </c:pt>
                <c:pt idx="3490">
                  <c:v>7.98</c:v>
                </c:pt>
                <c:pt idx="3491">
                  <c:v>7.98</c:v>
                </c:pt>
                <c:pt idx="3492">
                  <c:v>8.02</c:v>
                </c:pt>
                <c:pt idx="3493">
                  <c:v>8.02</c:v>
                </c:pt>
                <c:pt idx="3495">
                  <c:v>7.98</c:v>
                </c:pt>
                <c:pt idx="3496">
                  <c:v>8.02</c:v>
                </c:pt>
                <c:pt idx="3497">
                  <c:v>8.18</c:v>
                </c:pt>
                <c:pt idx="3498">
                  <c:v>8.0399999999999991</c:v>
                </c:pt>
                <c:pt idx="3499">
                  <c:v>8.02</c:v>
                </c:pt>
                <c:pt idx="3500">
                  <c:v>8</c:v>
                </c:pt>
                <c:pt idx="3501">
                  <c:v>7.99</c:v>
                </c:pt>
                <c:pt idx="3502">
                  <c:v>7.97</c:v>
                </c:pt>
                <c:pt idx="3503">
                  <c:v>7.88</c:v>
                </c:pt>
                <c:pt idx="3504">
                  <c:v>7.78</c:v>
                </c:pt>
                <c:pt idx="3505">
                  <c:v>7.77</c:v>
                </c:pt>
                <c:pt idx="3506">
                  <c:v>7.65</c:v>
                </c:pt>
                <c:pt idx="3507">
                  <c:v>7.67</c:v>
                </c:pt>
                <c:pt idx="3508">
                  <c:v>7.69</c:v>
                </c:pt>
                <c:pt idx="3509">
                  <c:v>7.66</c:v>
                </c:pt>
                <c:pt idx="3510">
                  <c:v>7.72</c:v>
                </c:pt>
                <c:pt idx="3511">
                  <c:v>7.83</c:v>
                </c:pt>
                <c:pt idx="3512">
                  <c:v>7.8</c:v>
                </c:pt>
                <c:pt idx="3513">
                  <c:v>7.94</c:v>
                </c:pt>
                <c:pt idx="3514">
                  <c:v>7.9</c:v>
                </c:pt>
                <c:pt idx="3515">
                  <c:v>7.9</c:v>
                </c:pt>
                <c:pt idx="3516">
                  <c:v>8.02</c:v>
                </c:pt>
                <c:pt idx="3517">
                  <c:v>7.98</c:v>
                </c:pt>
                <c:pt idx="3518">
                  <c:v>7.95</c:v>
                </c:pt>
                <c:pt idx="3519">
                  <c:v>7.96</c:v>
                </c:pt>
                <c:pt idx="3520">
                  <c:v>7.97</c:v>
                </c:pt>
                <c:pt idx="3521">
                  <c:v>8.0500000000000007</c:v>
                </c:pt>
                <c:pt idx="3522">
                  <c:v>8.0500000000000007</c:v>
                </c:pt>
                <c:pt idx="3524">
                  <c:v>8.06</c:v>
                </c:pt>
                <c:pt idx="3525">
                  <c:v>8.01</c:v>
                </c:pt>
                <c:pt idx="3526">
                  <c:v>8.02</c:v>
                </c:pt>
                <c:pt idx="3527">
                  <c:v>8.02</c:v>
                </c:pt>
                <c:pt idx="3528">
                  <c:v>7.99</c:v>
                </c:pt>
                <c:pt idx="3529">
                  <c:v>7.99</c:v>
                </c:pt>
                <c:pt idx="3530">
                  <c:v>7.98</c:v>
                </c:pt>
                <c:pt idx="3531">
                  <c:v>8.0299999999999994</c:v>
                </c:pt>
                <c:pt idx="3532">
                  <c:v>8.0399999999999991</c:v>
                </c:pt>
                <c:pt idx="3533">
                  <c:v>8.06</c:v>
                </c:pt>
                <c:pt idx="3534">
                  <c:v>8.07</c:v>
                </c:pt>
                <c:pt idx="3535">
                  <c:v>8.1</c:v>
                </c:pt>
                <c:pt idx="3536">
                  <c:v>8.09</c:v>
                </c:pt>
                <c:pt idx="3537">
                  <c:v>8.09</c:v>
                </c:pt>
                <c:pt idx="3538">
                  <c:v>8.1199999999999992</c:v>
                </c:pt>
                <c:pt idx="3539">
                  <c:v>8.1199999999999992</c:v>
                </c:pt>
                <c:pt idx="3540">
                  <c:v>8.1300000000000008</c:v>
                </c:pt>
                <c:pt idx="3541">
                  <c:v>8.16</c:v>
                </c:pt>
                <c:pt idx="3542">
                  <c:v>8.1999999999999993</c:v>
                </c:pt>
                <c:pt idx="3543">
                  <c:v>8.26</c:v>
                </c:pt>
                <c:pt idx="3544">
                  <c:v>8.3699999999999992</c:v>
                </c:pt>
                <c:pt idx="3545">
                  <c:v>8.3699999999999992</c:v>
                </c:pt>
                <c:pt idx="3546">
                  <c:v>8.4</c:v>
                </c:pt>
                <c:pt idx="3547">
                  <c:v>8.48</c:v>
                </c:pt>
                <c:pt idx="3548">
                  <c:v>8.4</c:v>
                </c:pt>
                <c:pt idx="3549">
                  <c:v>8.3800000000000008</c:v>
                </c:pt>
                <c:pt idx="3550">
                  <c:v>8.4</c:v>
                </c:pt>
                <c:pt idx="3551">
                  <c:v>8.39</c:v>
                </c:pt>
                <c:pt idx="3552">
                  <c:v>8.4499999999999993</c:v>
                </c:pt>
                <c:pt idx="3553">
                  <c:v>8.48</c:v>
                </c:pt>
                <c:pt idx="3554">
                  <c:v>8.4600000000000009</c:v>
                </c:pt>
                <c:pt idx="3555">
                  <c:v>8.42</c:v>
                </c:pt>
                <c:pt idx="3556">
                  <c:v>8.42</c:v>
                </c:pt>
                <c:pt idx="3557">
                  <c:v>8.48</c:v>
                </c:pt>
                <c:pt idx="3558">
                  <c:v>8.4600000000000009</c:v>
                </c:pt>
                <c:pt idx="3559">
                  <c:v>8.4600000000000009</c:v>
                </c:pt>
                <c:pt idx="3560">
                  <c:v>8.4</c:v>
                </c:pt>
                <c:pt idx="3561">
                  <c:v>8.3699999999999992</c:v>
                </c:pt>
                <c:pt idx="3562">
                  <c:v>8.2799999999999994</c:v>
                </c:pt>
                <c:pt idx="3563">
                  <c:v>8.2200000000000006</c:v>
                </c:pt>
                <c:pt idx="3565">
                  <c:v>8.26</c:v>
                </c:pt>
                <c:pt idx="3566">
                  <c:v>8.2899999999999991</c:v>
                </c:pt>
                <c:pt idx="3567">
                  <c:v>8.2899999999999991</c:v>
                </c:pt>
                <c:pt idx="3568">
                  <c:v>8.35</c:v>
                </c:pt>
                <c:pt idx="3569">
                  <c:v>8.36</c:v>
                </c:pt>
                <c:pt idx="3570">
                  <c:v>8.4</c:v>
                </c:pt>
                <c:pt idx="3571">
                  <c:v>8.4600000000000009</c:v>
                </c:pt>
                <c:pt idx="3572">
                  <c:v>8.5500000000000007</c:v>
                </c:pt>
                <c:pt idx="3573">
                  <c:v>8.57</c:v>
                </c:pt>
                <c:pt idx="3574">
                  <c:v>8.58</c:v>
                </c:pt>
                <c:pt idx="3575">
                  <c:v>8.59</c:v>
                </c:pt>
                <c:pt idx="3576">
                  <c:v>8.5299999999999994</c:v>
                </c:pt>
                <c:pt idx="3577">
                  <c:v>8.5</c:v>
                </c:pt>
                <c:pt idx="3578">
                  <c:v>8.42</c:v>
                </c:pt>
                <c:pt idx="3579">
                  <c:v>8.3800000000000008</c:v>
                </c:pt>
                <c:pt idx="3580">
                  <c:v>8.35</c:v>
                </c:pt>
                <c:pt idx="3581">
                  <c:v>8.31</c:v>
                </c:pt>
                <c:pt idx="3582">
                  <c:v>8.3800000000000008</c:v>
                </c:pt>
                <c:pt idx="3583">
                  <c:v>8.4499999999999993</c:v>
                </c:pt>
                <c:pt idx="3584">
                  <c:v>8.4600000000000009</c:v>
                </c:pt>
                <c:pt idx="3585">
                  <c:v>8.48</c:v>
                </c:pt>
                <c:pt idx="3586">
                  <c:v>8.4700000000000006</c:v>
                </c:pt>
                <c:pt idx="3587">
                  <c:v>8.44</c:v>
                </c:pt>
                <c:pt idx="3588">
                  <c:v>8.33</c:v>
                </c:pt>
                <c:pt idx="3589">
                  <c:v>8.3000000000000007</c:v>
                </c:pt>
                <c:pt idx="3590">
                  <c:v>8.33</c:v>
                </c:pt>
                <c:pt idx="3591">
                  <c:v>8.3000000000000007</c:v>
                </c:pt>
                <c:pt idx="3592">
                  <c:v>8.23</c:v>
                </c:pt>
                <c:pt idx="3593">
                  <c:v>8.15</c:v>
                </c:pt>
                <c:pt idx="3595">
                  <c:v>8.19</c:v>
                </c:pt>
                <c:pt idx="3596">
                  <c:v>8.19</c:v>
                </c:pt>
                <c:pt idx="3597">
                  <c:v>8.07</c:v>
                </c:pt>
                <c:pt idx="3598">
                  <c:v>8.07</c:v>
                </c:pt>
                <c:pt idx="3599">
                  <c:v>8.07</c:v>
                </c:pt>
                <c:pt idx="3600">
                  <c:v>8.0500000000000007</c:v>
                </c:pt>
                <c:pt idx="3601">
                  <c:v>8.0500000000000007</c:v>
                </c:pt>
                <c:pt idx="3602">
                  <c:v>7.99</c:v>
                </c:pt>
                <c:pt idx="3603">
                  <c:v>8</c:v>
                </c:pt>
                <c:pt idx="3604">
                  <c:v>8</c:v>
                </c:pt>
                <c:pt idx="3605">
                  <c:v>7.99</c:v>
                </c:pt>
                <c:pt idx="3606">
                  <c:v>7.98</c:v>
                </c:pt>
                <c:pt idx="3607">
                  <c:v>7.92</c:v>
                </c:pt>
                <c:pt idx="3608">
                  <c:v>7.91</c:v>
                </c:pt>
                <c:pt idx="3609">
                  <c:v>7.97</c:v>
                </c:pt>
                <c:pt idx="3611">
                  <c:v>7.91</c:v>
                </c:pt>
                <c:pt idx="3612">
                  <c:v>7.94</c:v>
                </c:pt>
                <c:pt idx="3613">
                  <c:v>7.91</c:v>
                </c:pt>
                <c:pt idx="3614">
                  <c:v>7.9</c:v>
                </c:pt>
                <c:pt idx="3616">
                  <c:v>7.95</c:v>
                </c:pt>
                <c:pt idx="3617">
                  <c:v>7.97</c:v>
                </c:pt>
                <c:pt idx="3618">
                  <c:v>8.06</c:v>
                </c:pt>
                <c:pt idx="3619">
                  <c:v>8.08</c:v>
                </c:pt>
                <c:pt idx="3620">
                  <c:v>8.1300000000000008</c:v>
                </c:pt>
                <c:pt idx="3621">
                  <c:v>8.14</c:v>
                </c:pt>
                <c:pt idx="3622">
                  <c:v>8.1199999999999992</c:v>
                </c:pt>
                <c:pt idx="3623">
                  <c:v>8.2100000000000009</c:v>
                </c:pt>
                <c:pt idx="3624">
                  <c:v>8.16</c:v>
                </c:pt>
                <c:pt idx="3625">
                  <c:v>8.16</c:v>
                </c:pt>
                <c:pt idx="3626">
                  <c:v>8.15</c:v>
                </c:pt>
                <c:pt idx="3628">
                  <c:v>8.14</c:v>
                </c:pt>
                <c:pt idx="3629">
                  <c:v>8.1199999999999992</c:v>
                </c:pt>
                <c:pt idx="3630">
                  <c:v>8.1</c:v>
                </c:pt>
                <c:pt idx="3631">
                  <c:v>8.1</c:v>
                </c:pt>
                <c:pt idx="3632">
                  <c:v>8.15</c:v>
                </c:pt>
                <c:pt idx="3633">
                  <c:v>8.1300000000000008</c:v>
                </c:pt>
                <c:pt idx="3634">
                  <c:v>8.19</c:v>
                </c:pt>
                <c:pt idx="3635">
                  <c:v>8.23</c:v>
                </c:pt>
                <c:pt idx="3636">
                  <c:v>8.23</c:v>
                </c:pt>
                <c:pt idx="3637">
                  <c:v>8.16</c:v>
                </c:pt>
                <c:pt idx="3638">
                  <c:v>8.1199999999999992</c:v>
                </c:pt>
                <c:pt idx="3639">
                  <c:v>8.06</c:v>
                </c:pt>
                <c:pt idx="3640">
                  <c:v>8</c:v>
                </c:pt>
                <c:pt idx="3641">
                  <c:v>7.95</c:v>
                </c:pt>
                <c:pt idx="3642">
                  <c:v>7.96</c:v>
                </c:pt>
                <c:pt idx="3643">
                  <c:v>7.88</c:v>
                </c:pt>
                <c:pt idx="3644">
                  <c:v>7.87</c:v>
                </c:pt>
                <c:pt idx="3645">
                  <c:v>7.87</c:v>
                </c:pt>
                <c:pt idx="3646">
                  <c:v>7.82</c:v>
                </c:pt>
                <c:pt idx="3648">
                  <c:v>7.75</c:v>
                </c:pt>
                <c:pt idx="3649">
                  <c:v>7.75</c:v>
                </c:pt>
                <c:pt idx="3650">
                  <c:v>7.73</c:v>
                </c:pt>
                <c:pt idx="3651">
                  <c:v>7.76</c:v>
                </c:pt>
                <c:pt idx="3653">
                  <c:v>7.77</c:v>
                </c:pt>
                <c:pt idx="3654">
                  <c:v>7.74</c:v>
                </c:pt>
                <c:pt idx="3655">
                  <c:v>7.64</c:v>
                </c:pt>
                <c:pt idx="3656">
                  <c:v>7.69</c:v>
                </c:pt>
                <c:pt idx="3657">
                  <c:v>7.74</c:v>
                </c:pt>
                <c:pt idx="3658">
                  <c:v>7.64</c:v>
                </c:pt>
                <c:pt idx="3659">
                  <c:v>7.63</c:v>
                </c:pt>
                <c:pt idx="3660">
                  <c:v>7.64</c:v>
                </c:pt>
                <c:pt idx="3661">
                  <c:v>7.71</c:v>
                </c:pt>
                <c:pt idx="3662">
                  <c:v>7.73</c:v>
                </c:pt>
                <c:pt idx="3663">
                  <c:v>7.79</c:v>
                </c:pt>
                <c:pt idx="3664">
                  <c:v>7.76</c:v>
                </c:pt>
                <c:pt idx="3665">
                  <c:v>7.71</c:v>
                </c:pt>
                <c:pt idx="3666">
                  <c:v>7.78</c:v>
                </c:pt>
                <c:pt idx="3667">
                  <c:v>7.8</c:v>
                </c:pt>
                <c:pt idx="3668">
                  <c:v>7.78</c:v>
                </c:pt>
                <c:pt idx="3669">
                  <c:v>7.79</c:v>
                </c:pt>
                <c:pt idx="3670">
                  <c:v>7.8</c:v>
                </c:pt>
                <c:pt idx="3671">
                  <c:v>7.83</c:v>
                </c:pt>
                <c:pt idx="3672">
                  <c:v>7.82</c:v>
                </c:pt>
                <c:pt idx="3673">
                  <c:v>7.8</c:v>
                </c:pt>
                <c:pt idx="3674">
                  <c:v>7.8</c:v>
                </c:pt>
                <c:pt idx="3675">
                  <c:v>7.82</c:v>
                </c:pt>
                <c:pt idx="3676">
                  <c:v>7.85</c:v>
                </c:pt>
                <c:pt idx="3677">
                  <c:v>7.83</c:v>
                </c:pt>
                <c:pt idx="3678">
                  <c:v>7.88</c:v>
                </c:pt>
                <c:pt idx="3679">
                  <c:v>7.86</c:v>
                </c:pt>
                <c:pt idx="3680">
                  <c:v>7.88</c:v>
                </c:pt>
                <c:pt idx="3681">
                  <c:v>7.85</c:v>
                </c:pt>
                <c:pt idx="3683">
                  <c:v>7.82</c:v>
                </c:pt>
                <c:pt idx="3685">
                  <c:v>7.78</c:v>
                </c:pt>
                <c:pt idx="3686">
                  <c:v>7.79</c:v>
                </c:pt>
                <c:pt idx="3687">
                  <c:v>7.8</c:v>
                </c:pt>
                <c:pt idx="3688">
                  <c:v>7.77</c:v>
                </c:pt>
                <c:pt idx="3689">
                  <c:v>7.72</c:v>
                </c:pt>
                <c:pt idx="3690">
                  <c:v>7.69</c:v>
                </c:pt>
                <c:pt idx="3691">
                  <c:v>7.68</c:v>
                </c:pt>
                <c:pt idx="3692">
                  <c:v>7.68</c:v>
                </c:pt>
                <c:pt idx="3693">
                  <c:v>7.77</c:v>
                </c:pt>
                <c:pt idx="3694">
                  <c:v>7.86</c:v>
                </c:pt>
                <c:pt idx="3695">
                  <c:v>7.82</c:v>
                </c:pt>
                <c:pt idx="3696">
                  <c:v>7.82</c:v>
                </c:pt>
                <c:pt idx="3697">
                  <c:v>7.85</c:v>
                </c:pt>
                <c:pt idx="3698">
                  <c:v>7.8</c:v>
                </c:pt>
                <c:pt idx="3699">
                  <c:v>7.76</c:v>
                </c:pt>
                <c:pt idx="3700">
                  <c:v>7.78</c:v>
                </c:pt>
                <c:pt idx="3701">
                  <c:v>7.76</c:v>
                </c:pt>
                <c:pt idx="3702">
                  <c:v>7.77</c:v>
                </c:pt>
                <c:pt idx="3703">
                  <c:v>7.71</c:v>
                </c:pt>
                <c:pt idx="3704">
                  <c:v>7.74</c:v>
                </c:pt>
                <c:pt idx="3705">
                  <c:v>7.76</c:v>
                </c:pt>
                <c:pt idx="3706">
                  <c:v>7.76</c:v>
                </c:pt>
                <c:pt idx="3707">
                  <c:v>7.73</c:v>
                </c:pt>
                <c:pt idx="3708">
                  <c:v>7.74</c:v>
                </c:pt>
                <c:pt idx="3709">
                  <c:v>7.68</c:v>
                </c:pt>
                <c:pt idx="3710">
                  <c:v>7.67</c:v>
                </c:pt>
                <c:pt idx="3711">
                  <c:v>7.65</c:v>
                </c:pt>
                <c:pt idx="3712">
                  <c:v>7.64</c:v>
                </c:pt>
                <c:pt idx="3713">
                  <c:v>7.64</c:v>
                </c:pt>
                <c:pt idx="3714">
                  <c:v>7.64</c:v>
                </c:pt>
                <c:pt idx="3715">
                  <c:v>7.65</c:v>
                </c:pt>
                <c:pt idx="3716">
                  <c:v>7.66</c:v>
                </c:pt>
                <c:pt idx="3717">
                  <c:v>7.68</c:v>
                </c:pt>
                <c:pt idx="3718">
                  <c:v>7.67</c:v>
                </c:pt>
                <c:pt idx="3719">
                  <c:v>7.62</c:v>
                </c:pt>
                <c:pt idx="3720">
                  <c:v>7.59</c:v>
                </c:pt>
                <c:pt idx="3721">
                  <c:v>7.56</c:v>
                </c:pt>
                <c:pt idx="3722">
                  <c:v>7.55</c:v>
                </c:pt>
                <c:pt idx="3723">
                  <c:v>7.52</c:v>
                </c:pt>
                <c:pt idx="3724">
                  <c:v>7.52</c:v>
                </c:pt>
                <c:pt idx="3725">
                  <c:v>7.5</c:v>
                </c:pt>
                <c:pt idx="3726">
                  <c:v>7.47</c:v>
                </c:pt>
                <c:pt idx="3727">
                  <c:v>7.47</c:v>
                </c:pt>
                <c:pt idx="3729">
                  <c:v>7.51</c:v>
                </c:pt>
                <c:pt idx="3730">
                  <c:v>7.5</c:v>
                </c:pt>
                <c:pt idx="3731">
                  <c:v>7.47</c:v>
                </c:pt>
                <c:pt idx="3732">
                  <c:v>7.52</c:v>
                </c:pt>
                <c:pt idx="3733">
                  <c:v>7.59</c:v>
                </c:pt>
                <c:pt idx="3734">
                  <c:v>7.61</c:v>
                </c:pt>
                <c:pt idx="3735">
                  <c:v>7.62</c:v>
                </c:pt>
                <c:pt idx="3736">
                  <c:v>7.6</c:v>
                </c:pt>
                <c:pt idx="3737">
                  <c:v>7.61</c:v>
                </c:pt>
                <c:pt idx="3738">
                  <c:v>7.67</c:v>
                </c:pt>
                <c:pt idx="3739">
                  <c:v>7.69</c:v>
                </c:pt>
                <c:pt idx="3740">
                  <c:v>7.66</c:v>
                </c:pt>
                <c:pt idx="3741">
                  <c:v>7.68</c:v>
                </c:pt>
                <c:pt idx="3742">
                  <c:v>7.78</c:v>
                </c:pt>
                <c:pt idx="3743">
                  <c:v>7.87</c:v>
                </c:pt>
                <c:pt idx="3744">
                  <c:v>7.92</c:v>
                </c:pt>
                <c:pt idx="3745">
                  <c:v>7.92</c:v>
                </c:pt>
                <c:pt idx="3746">
                  <c:v>7.94</c:v>
                </c:pt>
                <c:pt idx="3747">
                  <c:v>7.92</c:v>
                </c:pt>
                <c:pt idx="3748">
                  <c:v>7.93</c:v>
                </c:pt>
                <c:pt idx="3749">
                  <c:v>7.94</c:v>
                </c:pt>
                <c:pt idx="3750">
                  <c:v>7.94</c:v>
                </c:pt>
                <c:pt idx="3751">
                  <c:v>7.94</c:v>
                </c:pt>
                <c:pt idx="3752">
                  <c:v>7.95</c:v>
                </c:pt>
                <c:pt idx="3753">
                  <c:v>8</c:v>
                </c:pt>
                <c:pt idx="3754">
                  <c:v>7.98</c:v>
                </c:pt>
                <c:pt idx="3755">
                  <c:v>7.94</c:v>
                </c:pt>
                <c:pt idx="3756">
                  <c:v>7.95</c:v>
                </c:pt>
                <c:pt idx="3757">
                  <c:v>7.99</c:v>
                </c:pt>
                <c:pt idx="3758">
                  <c:v>7.96</c:v>
                </c:pt>
                <c:pt idx="3760">
                  <c:v>7.94</c:v>
                </c:pt>
                <c:pt idx="3761">
                  <c:v>7.94</c:v>
                </c:pt>
                <c:pt idx="3762">
                  <c:v>7.92</c:v>
                </c:pt>
                <c:pt idx="3763">
                  <c:v>7.89</c:v>
                </c:pt>
                <c:pt idx="3764">
                  <c:v>7.88</c:v>
                </c:pt>
                <c:pt idx="3765">
                  <c:v>7.9</c:v>
                </c:pt>
                <c:pt idx="3766">
                  <c:v>7.9</c:v>
                </c:pt>
                <c:pt idx="3767">
                  <c:v>7.86</c:v>
                </c:pt>
                <c:pt idx="3768">
                  <c:v>7.86</c:v>
                </c:pt>
                <c:pt idx="3769">
                  <c:v>7.84</c:v>
                </c:pt>
                <c:pt idx="3770">
                  <c:v>7.85</c:v>
                </c:pt>
                <c:pt idx="3771">
                  <c:v>7.87</c:v>
                </c:pt>
                <c:pt idx="3772">
                  <c:v>7.85</c:v>
                </c:pt>
                <c:pt idx="3773">
                  <c:v>7.81</c:v>
                </c:pt>
                <c:pt idx="3774">
                  <c:v>7.8</c:v>
                </c:pt>
                <c:pt idx="3775">
                  <c:v>7.81</c:v>
                </c:pt>
                <c:pt idx="3776">
                  <c:v>7.81</c:v>
                </c:pt>
                <c:pt idx="3777">
                  <c:v>7.81</c:v>
                </c:pt>
                <c:pt idx="3778">
                  <c:v>7.83</c:v>
                </c:pt>
                <c:pt idx="3779">
                  <c:v>7.86</c:v>
                </c:pt>
                <c:pt idx="3780">
                  <c:v>7.86</c:v>
                </c:pt>
                <c:pt idx="3781">
                  <c:v>7.86</c:v>
                </c:pt>
                <c:pt idx="3782">
                  <c:v>7.88</c:v>
                </c:pt>
                <c:pt idx="3783">
                  <c:v>7.84</c:v>
                </c:pt>
                <c:pt idx="3785">
                  <c:v>7.82</c:v>
                </c:pt>
                <c:pt idx="3786">
                  <c:v>7.84</c:v>
                </c:pt>
                <c:pt idx="3787">
                  <c:v>7.82</c:v>
                </c:pt>
                <c:pt idx="3788">
                  <c:v>7.78</c:v>
                </c:pt>
                <c:pt idx="3789">
                  <c:v>7.76</c:v>
                </c:pt>
                <c:pt idx="3790">
                  <c:v>7.77</c:v>
                </c:pt>
                <c:pt idx="3791">
                  <c:v>7.79</c:v>
                </c:pt>
                <c:pt idx="3792">
                  <c:v>7.77</c:v>
                </c:pt>
                <c:pt idx="3793">
                  <c:v>7.83</c:v>
                </c:pt>
                <c:pt idx="3794">
                  <c:v>7.86</c:v>
                </c:pt>
                <c:pt idx="3795">
                  <c:v>7.87</c:v>
                </c:pt>
                <c:pt idx="3796">
                  <c:v>7.86</c:v>
                </c:pt>
                <c:pt idx="3797">
                  <c:v>7.86</c:v>
                </c:pt>
                <c:pt idx="3798">
                  <c:v>7.84</c:v>
                </c:pt>
                <c:pt idx="3799">
                  <c:v>7.87</c:v>
                </c:pt>
                <c:pt idx="3800">
                  <c:v>7.85</c:v>
                </c:pt>
                <c:pt idx="3801">
                  <c:v>7.85</c:v>
                </c:pt>
                <c:pt idx="3802">
                  <c:v>7.85</c:v>
                </c:pt>
                <c:pt idx="3803">
                  <c:v>7.86</c:v>
                </c:pt>
                <c:pt idx="3804">
                  <c:v>7.85</c:v>
                </c:pt>
                <c:pt idx="3805">
                  <c:v>7.82</c:v>
                </c:pt>
                <c:pt idx="3806">
                  <c:v>7.81</c:v>
                </c:pt>
                <c:pt idx="3807">
                  <c:v>7.82</c:v>
                </c:pt>
                <c:pt idx="3808">
                  <c:v>7.84</c:v>
                </c:pt>
                <c:pt idx="3809">
                  <c:v>7.84</c:v>
                </c:pt>
                <c:pt idx="3810">
                  <c:v>7.84</c:v>
                </c:pt>
                <c:pt idx="3811">
                  <c:v>7.82</c:v>
                </c:pt>
                <c:pt idx="3812">
                  <c:v>7.81</c:v>
                </c:pt>
                <c:pt idx="3813">
                  <c:v>7.78</c:v>
                </c:pt>
                <c:pt idx="3814">
                  <c:v>7.74</c:v>
                </c:pt>
                <c:pt idx="3815">
                  <c:v>7.75</c:v>
                </c:pt>
                <c:pt idx="3816">
                  <c:v>7.76</c:v>
                </c:pt>
                <c:pt idx="3817">
                  <c:v>7.76</c:v>
                </c:pt>
                <c:pt idx="3818">
                  <c:v>7.76</c:v>
                </c:pt>
                <c:pt idx="3819">
                  <c:v>7.73</c:v>
                </c:pt>
                <c:pt idx="3820">
                  <c:v>7.72</c:v>
                </c:pt>
                <c:pt idx="3821">
                  <c:v>7.69</c:v>
                </c:pt>
                <c:pt idx="3822">
                  <c:v>7.68</c:v>
                </c:pt>
                <c:pt idx="3823">
                  <c:v>7.72</c:v>
                </c:pt>
                <c:pt idx="3824">
                  <c:v>7.71</c:v>
                </c:pt>
                <c:pt idx="3825">
                  <c:v>7.66</c:v>
                </c:pt>
                <c:pt idx="3826">
                  <c:v>7.64</c:v>
                </c:pt>
                <c:pt idx="3827">
                  <c:v>7.67</c:v>
                </c:pt>
                <c:pt idx="3828">
                  <c:v>7.65</c:v>
                </c:pt>
                <c:pt idx="3830">
                  <c:v>7.64</c:v>
                </c:pt>
                <c:pt idx="3831">
                  <c:v>7.64</c:v>
                </c:pt>
                <c:pt idx="3832">
                  <c:v>7.66</c:v>
                </c:pt>
                <c:pt idx="3833">
                  <c:v>7.64</c:v>
                </c:pt>
                <c:pt idx="3834">
                  <c:v>7.64</c:v>
                </c:pt>
                <c:pt idx="3835">
                  <c:v>7.64</c:v>
                </c:pt>
                <c:pt idx="3836">
                  <c:v>7.62</c:v>
                </c:pt>
                <c:pt idx="3837">
                  <c:v>7.6</c:v>
                </c:pt>
                <c:pt idx="3838">
                  <c:v>7.49</c:v>
                </c:pt>
                <c:pt idx="3839">
                  <c:v>7.52</c:v>
                </c:pt>
                <c:pt idx="3840">
                  <c:v>7.51</c:v>
                </c:pt>
                <c:pt idx="3841">
                  <c:v>7.53</c:v>
                </c:pt>
                <c:pt idx="3842">
                  <c:v>7.54</c:v>
                </c:pt>
                <c:pt idx="3843">
                  <c:v>7.58</c:v>
                </c:pt>
                <c:pt idx="3844">
                  <c:v>7.6</c:v>
                </c:pt>
                <c:pt idx="3845">
                  <c:v>7.56</c:v>
                </c:pt>
                <c:pt idx="3846">
                  <c:v>7.56</c:v>
                </c:pt>
                <c:pt idx="3847">
                  <c:v>7.55</c:v>
                </c:pt>
                <c:pt idx="3848">
                  <c:v>7.49</c:v>
                </c:pt>
                <c:pt idx="3849">
                  <c:v>7.46</c:v>
                </c:pt>
                <c:pt idx="3850">
                  <c:v>7.47</c:v>
                </c:pt>
                <c:pt idx="3851">
                  <c:v>7.44</c:v>
                </c:pt>
                <c:pt idx="3852">
                  <c:v>7.43</c:v>
                </c:pt>
                <c:pt idx="3853">
                  <c:v>7.38</c:v>
                </c:pt>
                <c:pt idx="3855">
                  <c:v>7.35</c:v>
                </c:pt>
                <c:pt idx="3856">
                  <c:v>7.35</c:v>
                </c:pt>
                <c:pt idx="3857">
                  <c:v>7.34</c:v>
                </c:pt>
                <c:pt idx="3858">
                  <c:v>7.31</c:v>
                </c:pt>
                <c:pt idx="3859">
                  <c:v>7.31</c:v>
                </c:pt>
                <c:pt idx="3860">
                  <c:v>7.35</c:v>
                </c:pt>
                <c:pt idx="3861">
                  <c:v>7.38</c:v>
                </c:pt>
                <c:pt idx="3862">
                  <c:v>7.39</c:v>
                </c:pt>
                <c:pt idx="3863">
                  <c:v>7.48</c:v>
                </c:pt>
                <c:pt idx="3864">
                  <c:v>7.53</c:v>
                </c:pt>
                <c:pt idx="3865">
                  <c:v>7.48</c:v>
                </c:pt>
                <c:pt idx="3866">
                  <c:v>7.45</c:v>
                </c:pt>
                <c:pt idx="3867">
                  <c:v>7.41</c:v>
                </c:pt>
                <c:pt idx="3868">
                  <c:v>7.42</c:v>
                </c:pt>
                <c:pt idx="3869">
                  <c:v>7.38</c:v>
                </c:pt>
                <c:pt idx="3871">
                  <c:v>7.44</c:v>
                </c:pt>
                <c:pt idx="3872">
                  <c:v>7.38</c:v>
                </c:pt>
                <c:pt idx="3873">
                  <c:v>7.41</c:v>
                </c:pt>
                <c:pt idx="3874">
                  <c:v>7.46</c:v>
                </c:pt>
                <c:pt idx="3875">
                  <c:v>7.46</c:v>
                </c:pt>
                <c:pt idx="3876">
                  <c:v>7.45</c:v>
                </c:pt>
                <c:pt idx="3878">
                  <c:v>7.43</c:v>
                </c:pt>
                <c:pt idx="3879">
                  <c:v>7.41</c:v>
                </c:pt>
                <c:pt idx="3880">
                  <c:v>7.33</c:v>
                </c:pt>
                <c:pt idx="3881">
                  <c:v>7.32</c:v>
                </c:pt>
                <c:pt idx="3882">
                  <c:v>7.33</c:v>
                </c:pt>
                <c:pt idx="3883">
                  <c:v>7.24</c:v>
                </c:pt>
                <c:pt idx="3884">
                  <c:v>7.17</c:v>
                </c:pt>
                <c:pt idx="3885">
                  <c:v>7.16</c:v>
                </c:pt>
                <c:pt idx="3886">
                  <c:v>7.14</c:v>
                </c:pt>
                <c:pt idx="3888">
                  <c:v>6.99</c:v>
                </c:pt>
                <c:pt idx="3889">
                  <c:v>7.02</c:v>
                </c:pt>
                <c:pt idx="3890">
                  <c:v>7.01</c:v>
                </c:pt>
                <c:pt idx="3891">
                  <c:v>6.97</c:v>
                </c:pt>
                <c:pt idx="3892">
                  <c:v>6.92</c:v>
                </c:pt>
                <c:pt idx="3893">
                  <c:v>6.86</c:v>
                </c:pt>
                <c:pt idx="3894">
                  <c:v>6.87</c:v>
                </c:pt>
                <c:pt idx="3895">
                  <c:v>6.88</c:v>
                </c:pt>
                <c:pt idx="3896">
                  <c:v>6.91</c:v>
                </c:pt>
                <c:pt idx="3897">
                  <c:v>6.92</c:v>
                </c:pt>
                <c:pt idx="3898">
                  <c:v>6.82</c:v>
                </c:pt>
                <c:pt idx="3899">
                  <c:v>6.9</c:v>
                </c:pt>
                <c:pt idx="3900">
                  <c:v>6.89</c:v>
                </c:pt>
                <c:pt idx="3901">
                  <c:v>6.88</c:v>
                </c:pt>
                <c:pt idx="3902">
                  <c:v>6.88</c:v>
                </c:pt>
                <c:pt idx="3903">
                  <c:v>6.88</c:v>
                </c:pt>
                <c:pt idx="3904">
                  <c:v>6.84</c:v>
                </c:pt>
                <c:pt idx="3905">
                  <c:v>6.85</c:v>
                </c:pt>
                <c:pt idx="3906">
                  <c:v>6.86</c:v>
                </c:pt>
                <c:pt idx="3907">
                  <c:v>6.84</c:v>
                </c:pt>
                <c:pt idx="3909">
                  <c:v>6.84</c:v>
                </c:pt>
                <c:pt idx="3910">
                  <c:v>6.86</c:v>
                </c:pt>
                <c:pt idx="3911">
                  <c:v>6.84</c:v>
                </c:pt>
                <c:pt idx="3912">
                  <c:v>6.8</c:v>
                </c:pt>
                <c:pt idx="3913">
                  <c:v>6.81</c:v>
                </c:pt>
                <c:pt idx="3914">
                  <c:v>6.84</c:v>
                </c:pt>
                <c:pt idx="3915">
                  <c:v>6.9</c:v>
                </c:pt>
                <c:pt idx="3916">
                  <c:v>6.88</c:v>
                </c:pt>
                <c:pt idx="3917">
                  <c:v>6.93</c:v>
                </c:pt>
                <c:pt idx="3918">
                  <c:v>7.07</c:v>
                </c:pt>
                <c:pt idx="3919">
                  <c:v>7.2</c:v>
                </c:pt>
                <c:pt idx="3920">
                  <c:v>7.28</c:v>
                </c:pt>
                <c:pt idx="3921">
                  <c:v>7.26</c:v>
                </c:pt>
                <c:pt idx="3922">
                  <c:v>7.18</c:v>
                </c:pt>
                <c:pt idx="3923">
                  <c:v>7.28</c:v>
                </c:pt>
                <c:pt idx="3924">
                  <c:v>7.28</c:v>
                </c:pt>
                <c:pt idx="3925">
                  <c:v>7.34</c:v>
                </c:pt>
                <c:pt idx="3926">
                  <c:v>7.28</c:v>
                </c:pt>
                <c:pt idx="3927">
                  <c:v>7.26</c:v>
                </c:pt>
                <c:pt idx="3928">
                  <c:v>7.28</c:v>
                </c:pt>
                <c:pt idx="3929">
                  <c:v>7.34</c:v>
                </c:pt>
                <c:pt idx="3930">
                  <c:v>7.32</c:v>
                </c:pt>
                <c:pt idx="3931">
                  <c:v>7.33</c:v>
                </c:pt>
                <c:pt idx="3932">
                  <c:v>7.43</c:v>
                </c:pt>
                <c:pt idx="3933">
                  <c:v>7.4</c:v>
                </c:pt>
                <c:pt idx="3934">
                  <c:v>7.4</c:v>
                </c:pt>
                <c:pt idx="3935">
                  <c:v>7.41</c:v>
                </c:pt>
                <c:pt idx="3936">
                  <c:v>7.47</c:v>
                </c:pt>
                <c:pt idx="3937">
                  <c:v>7.46</c:v>
                </c:pt>
                <c:pt idx="3938">
                  <c:v>7.28</c:v>
                </c:pt>
                <c:pt idx="3939">
                  <c:v>7.34</c:v>
                </c:pt>
                <c:pt idx="3940">
                  <c:v>7.35</c:v>
                </c:pt>
                <c:pt idx="3941">
                  <c:v>7.34</c:v>
                </c:pt>
                <c:pt idx="3942">
                  <c:v>7.34</c:v>
                </c:pt>
                <c:pt idx="3943">
                  <c:v>7.36</c:v>
                </c:pt>
                <c:pt idx="3944">
                  <c:v>7.38</c:v>
                </c:pt>
                <c:pt idx="3945">
                  <c:v>7.36</c:v>
                </c:pt>
                <c:pt idx="3946">
                  <c:v>7.34</c:v>
                </c:pt>
                <c:pt idx="3947">
                  <c:v>7.26</c:v>
                </c:pt>
                <c:pt idx="3948">
                  <c:v>7.41</c:v>
                </c:pt>
                <c:pt idx="3950">
                  <c:v>7.42</c:v>
                </c:pt>
                <c:pt idx="3951">
                  <c:v>7.48</c:v>
                </c:pt>
                <c:pt idx="3952">
                  <c:v>7.5</c:v>
                </c:pt>
                <c:pt idx="3953">
                  <c:v>7.48</c:v>
                </c:pt>
                <c:pt idx="3954">
                  <c:v>7.45</c:v>
                </c:pt>
                <c:pt idx="3955">
                  <c:v>7.49</c:v>
                </c:pt>
                <c:pt idx="3956">
                  <c:v>7.45</c:v>
                </c:pt>
                <c:pt idx="3957">
                  <c:v>7.43</c:v>
                </c:pt>
                <c:pt idx="3958">
                  <c:v>7.48</c:v>
                </c:pt>
                <c:pt idx="3959">
                  <c:v>7.5</c:v>
                </c:pt>
                <c:pt idx="3960">
                  <c:v>7.52</c:v>
                </c:pt>
                <c:pt idx="3961">
                  <c:v>7.5</c:v>
                </c:pt>
                <c:pt idx="3962">
                  <c:v>7.49</c:v>
                </c:pt>
                <c:pt idx="3963">
                  <c:v>7.44</c:v>
                </c:pt>
                <c:pt idx="3964">
                  <c:v>7.45</c:v>
                </c:pt>
                <c:pt idx="3965">
                  <c:v>7.44</c:v>
                </c:pt>
                <c:pt idx="3966">
                  <c:v>7.44</c:v>
                </c:pt>
                <c:pt idx="3967">
                  <c:v>7.47</c:v>
                </c:pt>
                <c:pt idx="3968">
                  <c:v>7.44</c:v>
                </c:pt>
                <c:pt idx="3969">
                  <c:v>7.43</c:v>
                </c:pt>
                <c:pt idx="3970">
                  <c:v>7.43</c:v>
                </c:pt>
                <c:pt idx="3971">
                  <c:v>7.44</c:v>
                </c:pt>
                <c:pt idx="3972">
                  <c:v>7.46</c:v>
                </c:pt>
                <c:pt idx="3973">
                  <c:v>7.48</c:v>
                </c:pt>
                <c:pt idx="3974">
                  <c:v>7.47</c:v>
                </c:pt>
                <c:pt idx="3975">
                  <c:v>7.47</c:v>
                </c:pt>
                <c:pt idx="3976">
                  <c:v>7.44</c:v>
                </c:pt>
                <c:pt idx="3977">
                  <c:v>7.42</c:v>
                </c:pt>
                <c:pt idx="3978">
                  <c:v>7.43</c:v>
                </c:pt>
                <c:pt idx="3979">
                  <c:v>7.44</c:v>
                </c:pt>
                <c:pt idx="3980">
                  <c:v>7.47</c:v>
                </c:pt>
                <c:pt idx="3981">
                  <c:v>7.46</c:v>
                </c:pt>
                <c:pt idx="3982">
                  <c:v>7.43</c:v>
                </c:pt>
                <c:pt idx="3984">
                  <c:v>7.39</c:v>
                </c:pt>
                <c:pt idx="3985">
                  <c:v>7.39</c:v>
                </c:pt>
                <c:pt idx="3986">
                  <c:v>7.36</c:v>
                </c:pt>
                <c:pt idx="3987">
                  <c:v>7.22</c:v>
                </c:pt>
                <c:pt idx="3988">
                  <c:v>7.25</c:v>
                </c:pt>
                <c:pt idx="3989">
                  <c:v>7.25</c:v>
                </c:pt>
                <c:pt idx="3990">
                  <c:v>7.3</c:v>
                </c:pt>
                <c:pt idx="3991">
                  <c:v>7.32</c:v>
                </c:pt>
                <c:pt idx="3992">
                  <c:v>7.33</c:v>
                </c:pt>
                <c:pt idx="3993">
                  <c:v>7.36</c:v>
                </c:pt>
                <c:pt idx="3994">
                  <c:v>7.4</c:v>
                </c:pt>
                <c:pt idx="3995">
                  <c:v>7.38</c:v>
                </c:pt>
                <c:pt idx="3996">
                  <c:v>7.38</c:v>
                </c:pt>
                <c:pt idx="3997">
                  <c:v>7.4</c:v>
                </c:pt>
                <c:pt idx="3998">
                  <c:v>7.45</c:v>
                </c:pt>
                <c:pt idx="3999">
                  <c:v>7.45</c:v>
                </c:pt>
                <c:pt idx="4000">
                  <c:v>7.44</c:v>
                </c:pt>
                <c:pt idx="4001">
                  <c:v>7.45</c:v>
                </c:pt>
                <c:pt idx="4002">
                  <c:v>7.47</c:v>
                </c:pt>
                <c:pt idx="4003">
                  <c:v>7.5</c:v>
                </c:pt>
                <c:pt idx="4004">
                  <c:v>7.5</c:v>
                </c:pt>
                <c:pt idx="4005">
                  <c:v>7.52</c:v>
                </c:pt>
                <c:pt idx="4006">
                  <c:v>7.52</c:v>
                </c:pt>
                <c:pt idx="4007">
                  <c:v>7.5</c:v>
                </c:pt>
                <c:pt idx="4008">
                  <c:v>7.48</c:v>
                </c:pt>
                <c:pt idx="4009">
                  <c:v>7.46</c:v>
                </c:pt>
                <c:pt idx="4010">
                  <c:v>7.45</c:v>
                </c:pt>
                <c:pt idx="4011">
                  <c:v>7.43</c:v>
                </c:pt>
                <c:pt idx="4012">
                  <c:v>7.49</c:v>
                </c:pt>
                <c:pt idx="4013">
                  <c:v>7.49</c:v>
                </c:pt>
                <c:pt idx="4014">
                  <c:v>7.46</c:v>
                </c:pt>
                <c:pt idx="4015">
                  <c:v>7.41</c:v>
                </c:pt>
                <c:pt idx="4016">
                  <c:v>7.39</c:v>
                </c:pt>
                <c:pt idx="4017">
                  <c:v>7.42</c:v>
                </c:pt>
                <c:pt idx="4018">
                  <c:v>7.38</c:v>
                </c:pt>
                <c:pt idx="4020">
                  <c:v>7.38</c:v>
                </c:pt>
                <c:pt idx="4021">
                  <c:v>7.38</c:v>
                </c:pt>
                <c:pt idx="4022">
                  <c:v>7.39</c:v>
                </c:pt>
                <c:pt idx="4023">
                  <c:v>7.36</c:v>
                </c:pt>
                <c:pt idx="4024">
                  <c:v>7.37</c:v>
                </c:pt>
                <c:pt idx="4025">
                  <c:v>7.36</c:v>
                </c:pt>
                <c:pt idx="4026">
                  <c:v>7.36</c:v>
                </c:pt>
                <c:pt idx="4027">
                  <c:v>7.35</c:v>
                </c:pt>
                <c:pt idx="4028">
                  <c:v>7.3</c:v>
                </c:pt>
                <c:pt idx="4029">
                  <c:v>7.27</c:v>
                </c:pt>
                <c:pt idx="4030">
                  <c:v>7.22</c:v>
                </c:pt>
                <c:pt idx="4031">
                  <c:v>7.23</c:v>
                </c:pt>
                <c:pt idx="4032">
                  <c:v>7.24</c:v>
                </c:pt>
                <c:pt idx="4033">
                  <c:v>7.24</c:v>
                </c:pt>
                <c:pt idx="4034">
                  <c:v>7.27</c:v>
                </c:pt>
                <c:pt idx="4035">
                  <c:v>7.26</c:v>
                </c:pt>
                <c:pt idx="4036">
                  <c:v>7.25</c:v>
                </c:pt>
                <c:pt idx="4037">
                  <c:v>7.26</c:v>
                </c:pt>
                <c:pt idx="4038">
                  <c:v>7.2</c:v>
                </c:pt>
                <c:pt idx="4039">
                  <c:v>7.2</c:v>
                </c:pt>
                <c:pt idx="4040">
                  <c:v>7.16</c:v>
                </c:pt>
                <c:pt idx="4041">
                  <c:v>7.19</c:v>
                </c:pt>
                <c:pt idx="4042">
                  <c:v>7.2</c:v>
                </c:pt>
                <c:pt idx="4043">
                  <c:v>7.34</c:v>
                </c:pt>
                <c:pt idx="4045">
                  <c:v>7.35</c:v>
                </c:pt>
                <c:pt idx="4046">
                  <c:v>7.37</c:v>
                </c:pt>
                <c:pt idx="4047">
                  <c:v>7.29</c:v>
                </c:pt>
                <c:pt idx="4048">
                  <c:v>7.31</c:v>
                </c:pt>
                <c:pt idx="4049">
                  <c:v>7.33</c:v>
                </c:pt>
                <c:pt idx="4050">
                  <c:v>7.32</c:v>
                </c:pt>
                <c:pt idx="4051">
                  <c:v>7.28</c:v>
                </c:pt>
                <c:pt idx="4053">
                  <c:v>7.31</c:v>
                </c:pt>
                <c:pt idx="4054">
                  <c:v>7.34</c:v>
                </c:pt>
                <c:pt idx="4055">
                  <c:v>7.33</c:v>
                </c:pt>
                <c:pt idx="4056">
                  <c:v>7.32</c:v>
                </c:pt>
                <c:pt idx="4057">
                  <c:v>7.32</c:v>
                </c:pt>
                <c:pt idx="4058">
                  <c:v>7.31</c:v>
                </c:pt>
                <c:pt idx="4059">
                  <c:v>7.28</c:v>
                </c:pt>
                <c:pt idx="4060">
                  <c:v>7.28</c:v>
                </c:pt>
                <c:pt idx="4061">
                  <c:v>7.36</c:v>
                </c:pt>
                <c:pt idx="4062">
                  <c:v>7.41</c:v>
                </c:pt>
                <c:pt idx="4063">
                  <c:v>7.42</c:v>
                </c:pt>
                <c:pt idx="4064">
                  <c:v>7.43</c:v>
                </c:pt>
                <c:pt idx="4065">
                  <c:v>7.44</c:v>
                </c:pt>
                <c:pt idx="4066">
                  <c:v>7.42</c:v>
                </c:pt>
                <c:pt idx="4067">
                  <c:v>7.43</c:v>
                </c:pt>
                <c:pt idx="4068">
                  <c:v>7.42</c:v>
                </c:pt>
                <c:pt idx="4069">
                  <c:v>7.41</c:v>
                </c:pt>
                <c:pt idx="4070">
                  <c:v>7.45</c:v>
                </c:pt>
                <c:pt idx="4071">
                  <c:v>7.46</c:v>
                </c:pt>
                <c:pt idx="4072">
                  <c:v>7.47</c:v>
                </c:pt>
                <c:pt idx="4073">
                  <c:v>7.48</c:v>
                </c:pt>
                <c:pt idx="4074">
                  <c:v>7.48</c:v>
                </c:pt>
                <c:pt idx="4075">
                  <c:v>7.48</c:v>
                </c:pt>
                <c:pt idx="4076">
                  <c:v>7.44</c:v>
                </c:pt>
                <c:pt idx="4077">
                  <c:v>7.42</c:v>
                </c:pt>
                <c:pt idx="4078">
                  <c:v>7.4</c:v>
                </c:pt>
                <c:pt idx="4079">
                  <c:v>7.39</c:v>
                </c:pt>
                <c:pt idx="4080">
                  <c:v>7.36</c:v>
                </c:pt>
                <c:pt idx="4081">
                  <c:v>7.35</c:v>
                </c:pt>
                <c:pt idx="4082">
                  <c:v>7.32</c:v>
                </c:pt>
                <c:pt idx="4083">
                  <c:v>7.27</c:v>
                </c:pt>
                <c:pt idx="4084">
                  <c:v>7.25</c:v>
                </c:pt>
                <c:pt idx="4085">
                  <c:v>7.27</c:v>
                </c:pt>
                <c:pt idx="4086">
                  <c:v>7.28</c:v>
                </c:pt>
                <c:pt idx="4087">
                  <c:v>7.3</c:v>
                </c:pt>
                <c:pt idx="4088">
                  <c:v>7.24</c:v>
                </c:pt>
                <c:pt idx="4090">
                  <c:v>7.24</c:v>
                </c:pt>
                <c:pt idx="4091">
                  <c:v>7.26</c:v>
                </c:pt>
                <c:pt idx="4092">
                  <c:v>7.28</c:v>
                </c:pt>
                <c:pt idx="4093">
                  <c:v>7.36</c:v>
                </c:pt>
                <c:pt idx="4094">
                  <c:v>7.38</c:v>
                </c:pt>
                <c:pt idx="4095">
                  <c:v>7.37</c:v>
                </c:pt>
                <c:pt idx="4096">
                  <c:v>7.34</c:v>
                </c:pt>
                <c:pt idx="4097">
                  <c:v>7.33</c:v>
                </c:pt>
                <c:pt idx="4098">
                  <c:v>7.32</c:v>
                </c:pt>
                <c:pt idx="4099">
                  <c:v>7.32</c:v>
                </c:pt>
                <c:pt idx="4100">
                  <c:v>7.36</c:v>
                </c:pt>
                <c:pt idx="4101">
                  <c:v>7.36</c:v>
                </c:pt>
                <c:pt idx="4102">
                  <c:v>7.39</c:v>
                </c:pt>
                <c:pt idx="4103">
                  <c:v>7.39</c:v>
                </c:pt>
                <c:pt idx="4104">
                  <c:v>7.42</c:v>
                </c:pt>
                <c:pt idx="4105">
                  <c:v>7.38</c:v>
                </c:pt>
                <c:pt idx="4106">
                  <c:v>7.38</c:v>
                </c:pt>
                <c:pt idx="4107">
                  <c:v>7.39</c:v>
                </c:pt>
                <c:pt idx="4108">
                  <c:v>7.41</c:v>
                </c:pt>
                <c:pt idx="4109">
                  <c:v>7.41</c:v>
                </c:pt>
                <c:pt idx="4110">
                  <c:v>7.4</c:v>
                </c:pt>
                <c:pt idx="4111">
                  <c:v>7.4</c:v>
                </c:pt>
                <c:pt idx="4112">
                  <c:v>7.44</c:v>
                </c:pt>
                <c:pt idx="4113">
                  <c:v>7.48</c:v>
                </c:pt>
                <c:pt idx="4115">
                  <c:v>7.54</c:v>
                </c:pt>
                <c:pt idx="4116">
                  <c:v>7.54</c:v>
                </c:pt>
                <c:pt idx="4117">
                  <c:v>7.54</c:v>
                </c:pt>
                <c:pt idx="4118">
                  <c:v>7.54</c:v>
                </c:pt>
                <c:pt idx="4119">
                  <c:v>7.55</c:v>
                </c:pt>
                <c:pt idx="4120">
                  <c:v>7.55</c:v>
                </c:pt>
                <c:pt idx="4121">
                  <c:v>7.54</c:v>
                </c:pt>
                <c:pt idx="4122">
                  <c:v>7.54</c:v>
                </c:pt>
                <c:pt idx="4123">
                  <c:v>7.55</c:v>
                </c:pt>
                <c:pt idx="4124">
                  <c:v>7.56</c:v>
                </c:pt>
                <c:pt idx="4125">
                  <c:v>7.58</c:v>
                </c:pt>
                <c:pt idx="4126">
                  <c:v>7.57</c:v>
                </c:pt>
                <c:pt idx="4127">
                  <c:v>7.56</c:v>
                </c:pt>
                <c:pt idx="4128">
                  <c:v>7.56</c:v>
                </c:pt>
                <c:pt idx="4129">
                  <c:v>7.62</c:v>
                </c:pt>
                <c:pt idx="4130">
                  <c:v>7.63</c:v>
                </c:pt>
                <c:pt idx="4131">
                  <c:v>7.69</c:v>
                </c:pt>
                <c:pt idx="4132">
                  <c:v>7.68</c:v>
                </c:pt>
                <c:pt idx="4133">
                  <c:v>7.64</c:v>
                </c:pt>
                <c:pt idx="4134">
                  <c:v>7.62</c:v>
                </c:pt>
                <c:pt idx="4136">
                  <c:v>7.6</c:v>
                </c:pt>
                <c:pt idx="4137">
                  <c:v>7.59</c:v>
                </c:pt>
                <c:pt idx="4139">
                  <c:v>7.56</c:v>
                </c:pt>
                <c:pt idx="4140">
                  <c:v>7.56</c:v>
                </c:pt>
                <c:pt idx="4141">
                  <c:v>7.55</c:v>
                </c:pt>
                <c:pt idx="4142">
                  <c:v>7.54</c:v>
                </c:pt>
                <c:pt idx="4143">
                  <c:v>7.54</c:v>
                </c:pt>
                <c:pt idx="4144">
                  <c:v>7.56</c:v>
                </c:pt>
                <c:pt idx="4145">
                  <c:v>7.54</c:v>
                </c:pt>
                <c:pt idx="4146">
                  <c:v>7.52</c:v>
                </c:pt>
                <c:pt idx="4148">
                  <c:v>7.52</c:v>
                </c:pt>
                <c:pt idx="4149">
                  <c:v>7.53</c:v>
                </c:pt>
                <c:pt idx="4150">
                  <c:v>7.55</c:v>
                </c:pt>
                <c:pt idx="4151">
                  <c:v>7.55</c:v>
                </c:pt>
                <c:pt idx="4152">
                  <c:v>7.58</c:v>
                </c:pt>
                <c:pt idx="4153">
                  <c:v>7.59</c:v>
                </c:pt>
                <c:pt idx="4154">
                  <c:v>7.6</c:v>
                </c:pt>
                <c:pt idx="4155">
                  <c:v>7.63</c:v>
                </c:pt>
                <c:pt idx="4156">
                  <c:v>7.63</c:v>
                </c:pt>
                <c:pt idx="4157">
                  <c:v>7.64</c:v>
                </c:pt>
                <c:pt idx="4158">
                  <c:v>7.63</c:v>
                </c:pt>
                <c:pt idx="4159">
                  <c:v>7.64</c:v>
                </c:pt>
                <c:pt idx="4160">
                  <c:v>7.65</c:v>
                </c:pt>
                <c:pt idx="4161">
                  <c:v>7.66</c:v>
                </c:pt>
                <c:pt idx="4162">
                  <c:v>7.67</c:v>
                </c:pt>
                <c:pt idx="4163">
                  <c:v>7.67</c:v>
                </c:pt>
                <c:pt idx="4164">
                  <c:v>7.69</c:v>
                </c:pt>
                <c:pt idx="4165">
                  <c:v>7.74</c:v>
                </c:pt>
                <c:pt idx="4166">
                  <c:v>7.72</c:v>
                </c:pt>
                <c:pt idx="4167">
                  <c:v>7.75</c:v>
                </c:pt>
                <c:pt idx="4168">
                  <c:v>7.75</c:v>
                </c:pt>
                <c:pt idx="4170">
                  <c:v>7.77</c:v>
                </c:pt>
                <c:pt idx="4171">
                  <c:v>7.78</c:v>
                </c:pt>
                <c:pt idx="4172">
                  <c:v>7.82</c:v>
                </c:pt>
                <c:pt idx="4173">
                  <c:v>7.78</c:v>
                </c:pt>
                <c:pt idx="4175">
                  <c:v>7.83</c:v>
                </c:pt>
                <c:pt idx="4176">
                  <c:v>7.82</c:v>
                </c:pt>
                <c:pt idx="4177">
                  <c:v>7.83</c:v>
                </c:pt>
                <c:pt idx="4178">
                  <c:v>7.85</c:v>
                </c:pt>
                <c:pt idx="4179">
                  <c:v>8.01</c:v>
                </c:pt>
                <c:pt idx="4180">
                  <c:v>8.02</c:v>
                </c:pt>
                <c:pt idx="4181">
                  <c:v>8.0299999999999994</c:v>
                </c:pt>
                <c:pt idx="4182">
                  <c:v>8.02</c:v>
                </c:pt>
                <c:pt idx="4183">
                  <c:v>7.98</c:v>
                </c:pt>
                <c:pt idx="4184">
                  <c:v>7.98</c:v>
                </c:pt>
                <c:pt idx="4185">
                  <c:v>7.98</c:v>
                </c:pt>
                <c:pt idx="4186">
                  <c:v>7.98</c:v>
                </c:pt>
                <c:pt idx="4187">
                  <c:v>7.97</c:v>
                </c:pt>
                <c:pt idx="4188">
                  <c:v>7.97</c:v>
                </c:pt>
                <c:pt idx="4189">
                  <c:v>7.97</c:v>
                </c:pt>
                <c:pt idx="4190">
                  <c:v>7.99</c:v>
                </c:pt>
                <c:pt idx="4191">
                  <c:v>8</c:v>
                </c:pt>
                <c:pt idx="4192">
                  <c:v>7.98</c:v>
                </c:pt>
                <c:pt idx="4193">
                  <c:v>7.97</c:v>
                </c:pt>
                <c:pt idx="4194">
                  <c:v>7.96</c:v>
                </c:pt>
                <c:pt idx="4195">
                  <c:v>7.94</c:v>
                </c:pt>
                <c:pt idx="4196">
                  <c:v>7.96</c:v>
                </c:pt>
                <c:pt idx="4197">
                  <c:v>7.96</c:v>
                </c:pt>
                <c:pt idx="4198">
                  <c:v>7.97</c:v>
                </c:pt>
                <c:pt idx="4199">
                  <c:v>7.99</c:v>
                </c:pt>
                <c:pt idx="4200">
                  <c:v>7.99</c:v>
                </c:pt>
                <c:pt idx="4201">
                  <c:v>8</c:v>
                </c:pt>
                <c:pt idx="4202">
                  <c:v>8.01</c:v>
                </c:pt>
                <c:pt idx="4203">
                  <c:v>8.02</c:v>
                </c:pt>
                <c:pt idx="4205">
                  <c:v>8.0500000000000007</c:v>
                </c:pt>
                <c:pt idx="4206">
                  <c:v>8.08</c:v>
                </c:pt>
                <c:pt idx="4207">
                  <c:v>8.1</c:v>
                </c:pt>
                <c:pt idx="4208">
                  <c:v>8.09</c:v>
                </c:pt>
                <c:pt idx="4210">
                  <c:v>8.1</c:v>
                </c:pt>
                <c:pt idx="4211">
                  <c:v>8.1</c:v>
                </c:pt>
                <c:pt idx="4212">
                  <c:v>8.08</c:v>
                </c:pt>
                <c:pt idx="4213">
                  <c:v>8.0399999999999991</c:v>
                </c:pt>
                <c:pt idx="4214">
                  <c:v>8.02</c:v>
                </c:pt>
                <c:pt idx="4215">
                  <c:v>8.0399999999999991</c:v>
                </c:pt>
                <c:pt idx="4216">
                  <c:v>8.0500000000000007</c:v>
                </c:pt>
                <c:pt idx="4217">
                  <c:v>8.0399999999999991</c:v>
                </c:pt>
                <c:pt idx="4218">
                  <c:v>8.0399999999999991</c:v>
                </c:pt>
                <c:pt idx="4219">
                  <c:v>8.0500000000000007</c:v>
                </c:pt>
                <c:pt idx="4220">
                  <c:v>8.0299999999999994</c:v>
                </c:pt>
                <c:pt idx="4221">
                  <c:v>8.0299999999999994</c:v>
                </c:pt>
                <c:pt idx="4222">
                  <c:v>8.02</c:v>
                </c:pt>
                <c:pt idx="4223">
                  <c:v>8</c:v>
                </c:pt>
                <c:pt idx="4224">
                  <c:v>7.99</c:v>
                </c:pt>
                <c:pt idx="4225">
                  <c:v>7.99</c:v>
                </c:pt>
                <c:pt idx="4226">
                  <c:v>8</c:v>
                </c:pt>
                <c:pt idx="4227">
                  <c:v>8</c:v>
                </c:pt>
                <c:pt idx="4228">
                  <c:v>8</c:v>
                </c:pt>
                <c:pt idx="4229">
                  <c:v>7.97</c:v>
                </c:pt>
                <c:pt idx="4230">
                  <c:v>7.97</c:v>
                </c:pt>
                <c:pt idx="4231">
                  <c:v>7.98</c:v>
                </c:pt>
                <c:pt idx="4232">
                  <c:v>8.01</c:v>
                </c:pt>
                <c:pt idx="4234">
                  <c:v>8.1199999999999992</c:v>
                </c:pt>
                <c:pt idx="4235">
                  <c:v>8.1199999999999992</c:v>
                </c:pt>
                <c:pt idx="4236">
                  <c:v>8.11</c:v>
                </c:pt>
                <c:pt idx="4237">
                  <c:v>8.1199999999999992</c:v>
                </c:pt>
                <c:pt idx="4238">
                  <c:v>8.15</c:v>
                </c:pt>
                <c:pt idx="4239">
                  <c:v>8.1300000000000008</c:v>
                </c:pt>
                <c:pt idx="4240">
                  <c:v>8.1199999999999992</c:v>
                </c:pt>
                <c:pt idx="4241">
                  <c:v>8.14</c:v>
                </c:pt>
                <c:pt idx="4242">
                  <c:v>8.16</c:v>
                </c:pt>
                <c:pt idx="4243">
                  <c:v>8.14</c:v>
                </c:pt>
                <c:pt idx="4244">
                  <c:v>8.15</c:v>
                </c:pt>
                <c:pt idx="4245">
                  <c:v>8.16</c:v>
                </c:pt>
                <c:pt idx="4246">
                  <c:v>8.16</c:v>
                </c:pt>
                <c:pt idx="4247">
                  <c:v>8.15</c:v>
                </c:pt>
                <c:pt idx="4248">
                  <c:v>8.1199999999999992</c:v>
                </c:pt>
                <c:pt idx="4249">
                  <c:v>8.08</c:v>
                </c:pt>
                <c:pt idx="4250">
                  <c:v>8.08</c:v>
                </c:pt>
                <c:pt idx="4251">
                  <c:v>8.1300000000000008</c:v>
                </c:pt>
                <c:pt idx="4252">
                  <c:v>8.14</c:v>
                </c:pt>
                <c:pt idx="4253">
                  <c:v>8.16</c:v>
                </c:pt>
                <c:pt idx="4254">
                  <c:v>8.18</c:v>
                </c:pt>
                <c:pt idx="4255">
                  <c:v>8.18</c:v>
                </c:pt>
                <c:pt idx="4256">
                  <c:v>8.2200000000000006</c:v>
                </c:pt>
                <c:pt idx="4257">
                  <c:v>8.24</c:v>
                </c:pt>
                <c:pt idx="4258">
                  <c:v>8.24</c:v>
                </c:pt>
                <c:pt idx="4259">
                  <c:v>8.24</c:v>
                </c:pt>
                <c:pt idx="4260">
                  <c:v>8.25</c:v>
                </c:pt>
                <c:pt idx="4261">
                  <c:v>8.2799999999999994</c:v>
                </c:pt>
                <c:pt idx="4262">
                  <c:v>8.27</c:v>
                </c:pt>
                <c:pt idx="4263">
                  <c:v>8.34</c:v>
                </c:pt>
                <c:pt idx="4264">
                  <c:v>8.35</c:v>
                </c:pt>
                <c:pt idx="4265">
                  <c:v>8.34</c:v>
                </c:pt>
                <c:pt idx="4266">
                  <c:v>8.34</c:v>
                </c:pt>
                <c:pt idx="4267">
                  <c:v>8.34</c:v>
                </c:pt>
                <c:pt idx="4268">
                  <c:v>8.36</c:v>
                </c:pt>
                <c:pt idx="4269">
                  <c:v>8.35</c:v>
                </c:pt>
                <c:pt idx="4270">
                  <c:v>8.34</c:v>
                </c:pt>
                <c:pt idx="4271">
                  <c:v>8.33</c:v>
                </c:pt>
                <c:pt idx="4272">
                  <c:v>8.3699999999999992</c:v>
                </c:pt>
                <c:pt idx="4273">
                  <c:v>8.3800000000000008</c:v>
                </c:pt>
                <c:pt idx="4274">
                  <c:v>8.3800000000000008</c:v>
                </c:pt>
                <c:pt idx="4275">
                  <c:v>8.3699999999999992</c:v>
                </c:pt>
                <c:pt idx="4276">
                  <c:v>8.39</c:v>
                </c:pt>
                <c:pt idx="4277">
                  <c:v>8.4</c:v>
                </c:pt>
                <c:pt idx="4278">
                  <c:v>8.42</c:v>
                </c:pt>
                <c:pt idx="4281">
                  <c:v>8.42</c:v>
                </c:pt>
                <c:pt idx="4282">
                  <c:v>8.41</c:v>
                </c:pt>
                <c:pt idx="4283">
                  <c:v>8.39</c:v>
                </c:pt>
                <c:pt idx="4284">
                  <c:v>8.3800000000000008</c:v>
                </c:pt>
                <c:pt idx="4285">
                  <c:v>8.3699999999999992</c:v>
                </c:pt>
                <c:pt idx="4286">
                  <c:v>8.3699999999999992</c:v>
                </c:pt>
                <c:pt idx="4287">
                  <c:v>8.3800000000000008</c:v>
                </c:pt>
                <c:pt idx="4288">
                  <c:v>8.41</c:v>
                </c:pt>
                <c:pt idx="4289">
                  <c:v>8.4</c:v>
                </c:pt>
                <c:pt idx="4290">
                  <c:v>8.41</c:v>
                </c:pt>
                <c:pt idx="4291">
                  <c:v>8.41</c:v>
                </c:pt>
                <c:pt idx="4292">
                  <c:v>8.41</c:v>
                </c:pt>
                <c:pt idx="4293">
                  <c:v>8.43</c:v>
                </c:pt>
                <c:pt idx="4294">
                  <c:v>8.4499999999999993</c:v>
                </c:pt>
                <c:pt idx="4295">
                  <c:v>8.4700000000000006</c:v>
                </c:pt>
                <c:pt idx="4296">
                  <c:v>8.5</c:v>
                </c:pt>
                <c:pt idx="4297">
                  <c:v>8.5</c:v>
                </c:pt>
                <c:pt idx="4298">
                  <c:v>8.5500000000000007</c:v>
                </c:pt>
                <c:pt idx="4299">
                  <c:v>8.59</c:v>
                </c:pt>
                <c:pt idx="4300">
                  <c:v>8.58</c:v>
                </c:pt>
                <c:pt idx="4301">
                  <c:v>8.57</c:v>
                </c:pt>
                <c:pt idx="4302">
                  <c:v>8.57</c:v>
                </c:pt>
                <c:pt idx="4303">
                  <c:v>8.6199999999999992</c:v>
                </c:pt>
                <c:pt idx="4304">
                  <c:v>8.59</c:v>
                </c:pt>
                <c:pt idx="4306">
                  <c:v>8.6199999999999992</c:v>
                </c:pt>
                <c:pt idx="4307">
                  <c:v>8.6199999999999992</c:v>
                </c:pt>
                <c:pt idx="4308">
                  <c:v>8.66</c:v>
                </c:pt>
                <c:pt idx="4309">
                  <c:v>8.68</c:v>
                </c:pt>
                <c:pt idx="4310">
                  <c:v>8.68</c:v>
                </c:pt>
                <c:pt idx="4311">
                  <c:v>8.67</c:v>
                </c:pt>
                <c:pt idx="4312">
                  <c:v>8.68</c:v>
                </c:pt>
                <c:pt idx="4313">
                  <c:v>8.68</c:v>
                </c:pt>
                <c:pt idx="4314">
                  <c:v>8.65</c:v>
                </c:pt>
                <c:pt idx="4315">
                  <c:v>8.6300000000000008</c:v>
                </c:pt>
                <c:pt idx="4316">
                  <c:v>8.6199999999999992</c:v>
                </c:pt>
                <c:pt idx="4317">
                  <c:v>8.66</c:v>
                </c:pt>
                <c:pt idx="4318">
                  <c:v>8.67</c:v>
                </c:pt>
                <c:pt idx="4319">
                  <c:v>8.67</c:v>
                </c:pt>
                <c:pt idx="4320">
                  <c:v>8.67</c:v>
                </c:pt>
                <c:pt idx="4321">
                  <c:v>8.66</c:v>
                </c:pt>
                <c:pt idx="4322">
                  <c:v>8.58</c:v>
                </c:pt>
                <c:pt idx="4323">
                  <c:v>8.5500000000000007</c:v>
                </c:pt>
                <c:pt idx="4324">
                  <c:v>8.56</c:v>
                </c:pt>
                <c:pt idx="4325">
                  <c:v>8.5399999999999991</c:v>
                </c:pt>
                <c:pt idx="4326">
                  <c:v>8.44</c:v>
                </c:pt>
                <c:pt idx="4327">
                  <c:v>8.39</c:v>
                </c:pt>
                <c:pt idx="4328">
                  <c:v>8.3800000000000008</c:v>
                </c:pt>
                <c:pt idx="4329">
                  <c:v>8.36</c:v>
                </c:pt>
                <c:pt idx="4330">
                  <c:v>8.35</c:v>
                </c:pt>
                <c:pt idx="4331">
                  <c:v>8.34</c:v>
                </c:pt>
                <c:pt idx="4332">
                  <c:v>8.4499999999999993</c:v>
                </c:pt>
                <c:pt idx="4333">
                  <c:v>8.44</c:v>
                </c:pt>
                <c:pt idx="4334">
                  <c:v>8.4499999999999993</c:v>
                </c:pt>
                <c:pt idx="4335">
                  <c:v>8.4600000000000009</c:v>
                </c:pt>
                <c:pt idx="4336">
                  <c:v>8.5500000000000007</c:v>
                </c:pt>
                <c:pt idx="4337">
                  <c:v>8.48</c:v>
                </c:pt>
                <c:pt idx="4338">
                  <c:v>8.4600000000000009</c:v>
                </c:pt>
                <c:pt idx="4339">
                  <c:v>8.41</c:v>
                </c:pt>
                <c:pt idx="4340">
                  <c:v>8.41</c:v>
                </c:pt>
                <c:pt idx="4341">
                  <c:v>8.32</c:v>
                </c:pt>
                <c:pt idx="4342">
                  <c:v>8.35</c:v>
                </c:pt>
                <c:pt idx="4343">
                  <c:v>8.34</c:v>
                </c:pt>
                <c:pt idx="4344">
                  <c:v>8.35</c:v>
                </c:pt>
                <c:pt idx="4345">
                  <c:v>8.3699999999999992</c:v>
                </c:pt>
                <c:pt idx="4346">
                  <c:v>8.42</c:v>
                </c:pt>
                <c:pt idx="4347">
                  <c:v>8.39</c:v>
                </c:pt>
                <c:pt idx="4348">
                  <c:v>8.3800000000000008</c:v>
                </c:pt>
                <c:pt idx="4350">
                  <c:v>8.34</c:v>
                </c:pt>
                <c:pt idx="4351">
                  <c:v>8.35</c:v>
                </c:pt>
                <c:pt idx="4352">
                  <c:v>8.34</c:v>
                </c:pt>
                <c:pt idx="4353">
                  <c:v>8.34</c:v>
                </c:pt>
                <c:pt idx="4354">
                  <c:v>8.31</c:v>
                </c:pt>
                <c:pt idx="4355">
                  <c:v>8.2899999999999991</c:v>
                </c:pt>
                <c:pt idx="4356">
                  <c:v>8.3000000000000007</c:v>
                </c:pt>
                <c:pt idx="4357">
                  <c:v>8.32</c:v>
                </c:pt>
                <c:pt idx="4358">
                  <c:v>8.35</c:v>
                </c:pt>
                <c:pt idx="4359">
                  <c:v>8.3699999999999992</c:v>
                </c:pt>
                <c:pt idx="4360">
                  <c:v>8.3800000000000008</c:v>
                </c:pt>
                <c:pt idx="4361">
                  <c:v>8.4600000000000009</c:v>
                </c:pt>
                <c:pt idx="4362">
                  <c:v>8.51</c:v>
                </c:pt>
                <c:pt idx="4363">
                  <c:v>8.56</c:v>
                </c:pt>
                <c:pt idx="4364">
                  <c:v>8.56</c:v>
                </c:pt>
                <c:pt idx="4365">
                  <c:v>8.5299999999999994</c:v>
                </c:pt>
                <c:pt idx="4366">
                  <c:v>8.5399999999999991</c:v>
                </c:pt>
                <c:pt idx="4367">
                  <c:v>8.5399999999999991</c:v>
                </c:pt>
                <c:pt idx="4368">
                  <c:v>8.56</c:v>
                </c:pt>
                <c:pt idx="4369">
                  <c:v>8.58</c:v>
                </c:pt>
                <c:pt idx="4370">
                  <c:v>8.57</c:v>
                </c:pt>
                <c:pt idx="4371">
                  <c:v>8.59</c:v>
                </c:pt>
                <c:pt idx="4372">
                  <c:v>8.6</c:v>
                </c:pt>
                <c:pt idx="4373">
                  <c:v>8.58</c:v>
                </c:pt>
                <c:pt idx="4375">
                  <c:v>8.58</c:v>
                </c:pt>
                <c:pt idx="4376">
                  <c:v>8.56</c:v>
                </c:pt>
                <c:pt idx="4377">
                  <c:v>8.51</c:v>
                </c:pt>
                <c:pt idx="4378">
                  <c:v>8.52</c:v>
                </c:pt>
                <c:pt idx="4379">
                  <c:v>8.59</c:v>
                </c:pt>
                <c:pt idx="4380">
                  <c:v>8.6</c:v>
                </c:pt>
                <c:pt idx="4381">
                  <c:v>8.6199999999999992</c:v>
                </c:pt>
                <c:pt idx="4382">
                  <c:v>8.64</c:v>
                </c:pt>
                <c:pt idx="4383">
                  <c:v>8.66</c:v>
                </c:pt>
                <c:pt idx="4384">
                  <c:v>8.66</c:v>
                </c:pt>
                <c:pt idx="4385">
                  <c:v>8.64</c:v>
                </c:pt>
                <c:pt idx="4386">
                  <c:v>8.65</c:v>
                </c:pt>
                <c:pt idx="4387">
                  <c:v>8.7200000000000006</c:v>
                </c:pt>
                <c:pt idx="4388">
                  <c:v>8.7799999999999994</c:v>
                </c:pt>
                <c:pt idx="4389">
                  <c:v>8.8800000000000008</c:v>
                </c:pt>
                <c:pt idx="4390">
                  <c:v>8.9600000000000009</c:v>
                </c:pt>
                <c:pt idx="4391">
                  <c:v>8.66</c:v>
                </c:pt>
                <c:pt idx="4392">
                  <c:v>8.73</c:v>
                </c:pt>
                <c:pt idx="4393">
                  <c:v>8.86</c:v>
                </c:pt>
                <c:pt idx="4394">
                  <c:v>8.85</c:v>
                </c:pt>
                <c:pt idx="4396">
                  <c:v>8.86</c:v>
                </c:pt>
                <c:pt idx="4397">
                  <c:v>8.8699999999999992</c:v>
                </c:pt>
                <c:pt idx="4398">
                  <c:v>8.86</c:v>
                </c:pt>
                <c:pt idx="4399">
                  <c:v>8.83</c:v>
                </c:pt>
                <c:pt idx="4400">
                  <c:v>8.82</c:v>
                </c:pt>
                <c:pt idx="4401">
                  <c:v>8.76</c:v>
                </c:pt>
                <c:pt idx="4402">
                  <c:v>8.7200000000000006</c:v>
                </c:pt>
                <c:pt idx="4403">
                  <c:v>8.7200000000000006</c:v>
                </c:pt>
                <c:pt idx="4404">
                  <c:v>8.7200000000000006</c:v>
                </c:pt>
                <c:pt idx="4405">
                  <c:v>8.77</c:v>
                </c:pt>
                <c:pt idx="4406">
                  <c:v>8.77</c:v>
                </c:pt>
                <c:pt idx="4408">
                  <c:v>8.86</c:v>
                </c:pt>
                <c:pt idx="4409">
                  <c:v>8.86</c:v>
                </c:pt>
                <c:pt idx="4410">
                  <c:v>8.86</c:v>
                </c:pt>
                <c:pt idx="4411">
                  <c:v>8.86</c:v>
                </c:pt>
                <c:pt idx="4412">
                  <c:v>8.86</c:v>
                </c:pt>
                <c:pt idx="4413">
                  <c:v>8.8000000000000007</c:v>
                </c:pt>
                <c:pt idx="4414">
                  <c:v>8.82</c:v>
                </c:pt>
                <c:pt idx="4415">
                  <c:v>8.85</c:v>
                </c:pt>
                <c:pt idx="4416">
                  <c:v>8.85</c:v>
                </c:pt>
                <c:pt idx="4417">
                  <c:v>8.89</c:v>
                </c:pt>
                <c:pt idx="4418">
                  <c:v>8.9</c:v>
                </c:pt>
                <c:pt idx="4419">
                  <c:v>8.9</c:v>
                </c:pt>
                <c:pt idx="4420">
                  <c:v>8.92</c:v>
                </c:pt>
                <c:pt idx="4421">
                  <c:v>8.98</c:v>
                </c:pt>
                <c:pt idx="4422">
                  <c:v>8.9600000000000009</c:v>
                </c:pt>
                <c:pt idx="4423">
                  <c:v>9</c:v>
                </c:pt>
                <c:pt idx="4424">
                  <c:v>9.1300000000000008</c:v>
                </c:pt>
                <c:pt idx="4425">
                  <c:v>9.14</c:v>
                </c:pt>
                <c:pt idx="4426">
                  <c:v>9.16</c:v>
                </c:pt>
                <c:pt idx="4427">
                  <c:v>9.16</c:v>
                </c:pt>
                <c:pt idx="4428">
                  <c:v>9.11</c:v>
                </c:pt>
                <c:pt idx="4430">
                  <c:v>9.1300000000000008</c:v>
                </c:pt>
                <c:pt idx="4431">
                  <c:v>9.1199999999999992</c:v>
                </c:pt>
                <c:pt idx="4432">
                  <c:v>9.16</c:v>
                </c:pt>
                <c:pt idx="4433">
                  <c:v>9.15</c:v>
                </c:pt>
                <c:pt idx="4435">
                  <c:v>9.18</c:v>
                </c:pt>
                <c:pt idx="4436">
                  <c:v>9.16</c:v>
                </c:pt>
                <c:pt idx="4437">
                  <c:v>9.11</c:v>
                </c:pt>
                <c:pt idx="4438">
                  <c:v>9.1</c:v>
                </c:pt>
                <c:pt idx="4439">
                  <c:v>9.14</c:v>
                </c:pt>
                <c:pt idx="4440">
                  <c:v>9.16</c:v>
                </c:pt>
                <c:pt idx="4441">
                  <c:v>9.16</c:v>
                </c:pt>
                <c:pt idx="4442">
                  <c:v>9.15</c:v>
                </c:pt>
                <c:pt idx="4443">
                  <c:v>9.14</c:v>
                </c:pt>
                <c:pt idx="4444">
                  <c:v>9.15</c:v>
                </c:pt>
                <c:pt idx="4445">
                  <c:v>9.16</c:v>
                </c:pt>
                <c:pt idx="4446">
                  <c:v>9.18</c:v>
                </c:pt>
                <c:pt idx="4447">
                  <c:v>9.18</c:v>
                </c:pt>
                <c:pt idx="4448">
                  <c:v>9.15</c:v>
                </c:pt>
                <c:pt idx="4449">
                  <c:v>9.1199999999999992</c:v>
                </c:pt>
                <c:pt idx="4450">
                  <c:v>9.1</c:v>
                </c:pt>
                <c:pt idx="4451">
                  <c:v>9.08</c:v>
                </c:pt>
                <c:pt idx="4452">
                  <c:v>8.98</c:v>
                </c:pt>
                <c:pt idx="4453">
                  <c:v>8.93</c:v>
                </c:pt>
                <c:pt idx="4454">
                  <c:v>8.9600000000000009</c:v>
                </c:pt>
                <c:pt idx="4455">
                  <c:v>8.9499999999999993</c:v>
                </c:pt>
                <c:pt idx="4456">
                  <c:v>8.9499999999999993</c:v>
                </c:pt>
                <c:pt idx="4457">
                  <c:v>8.94</c:v>
                </c:pt>
                <c:pt idx="4458">
                  <c:v>8.89</c:v>
                </c:pt>
                <c:pt idx="4459">
                  <c:v>8.9499999999999993</c:v>
                </c:pt>
                <c:pt idx="4460">
                  <c:v>9</c:v>
                </c:pt>
                <c:pt idx="4461">
                  <c:v>9.09</c:v>
                </c:pt>
                <c:pt idx="4462">
                  <c:v>9.09</c:v>
                </c:pt>
                <c:pt idx="4463">
                  <c:v>9.11</c:v>
                </c:pt>
                <c:pt idx="4465">
                  <c:v>9.11</c:v>
                </c:pt>
                <c:pt idx="4466">
                  <c:v>9.1199999999999992</c:v>
                </c:pt>
                <c:pt idx="4467">
                  <c:v>9.1199999999999992</c:v>
                </c:pt>
                <c:pt idx="4468">
                  <c:v>9.11</c:v>
                </c:pt>
                <c:pt idx="4470">
                  <c:v>9.1199999999999992</c:v>
                </c:pt>
                <c:pt idx="4471">
                  <c:v>9.15</c:v>
                </c:pt>
                <c:pt idx="4472">
                  <c:v>9.1999999999999993</c:v>
                </c:pt>
                <c:pt idx="4473">
                  <c:v>9.2100000000000009</c:v>
                </c:pt>
                <c:pt idx="4474">
                  <c:v>9.1999999999999993</c:v>
                </c:pt>
                <c:pt idx="4475">
                  <c:v>9.19</c:v>
                </c:pt>
                <c:pt idx="4476">
                  <c:v>9.17</c:v>
                </c:pt>
                <c:pt idx="4477">
                  <c:v>9.17</c:v>
                </c:pt>
                <c:pt idx="4478">
                  <c:v>9.16</c:v>
                </c:pt>
                <c:pt idx="4479">
                  <c:v>9.11</c:v>
                </c:pt>
                <c:pt idx="4480">
                  <c:v>9.14</c:v>
                </c:pt>
                <c:pt idx="4481">
                  <c:v>9.1</c:v>
                </c:pt>
                <c:pt idx="4482">
                  <c:v>9.1</c:v>
                </c:pt>
                <c:pt idx="4483">
                  <c:v>9.11</c:v>
                </c:pt>
                <c:pt idx="4484">
                  <c:v>9.11</c:v>
                </c:pt>
                <c:pt idx="4485">
                  <c:v>9.11</c:v>
                </c:pt>
                <c:pt idx="4486">
                  <c:v>9.1199999999999992</c:v>
                </c:pt>
                <c:pt idx="4487">
                  <c:v>9.14</c:v>
                </c:pt>
                <c:pt idx="4488">
                  <c:v>9.1199999999999992</c:v>
                </c:pt>
                <c:pt idx="4489">
                  <c:v>9.1199999999999992</c:v>
                </c:pt>
                <c:pt idx="4490">
                  <c:v>9.1300000000000008</c:v>
                </c:pt>
                <c:pt idx="4491">
                  <c:v>9.1300000000000008</c:v>
                </c:pt>
                <c:pt idx="4492">
                  <c:v>9.1199999999999992</c:v>
                </c:pt>
                <c:pt idx="4493">
                  <c:v>9.1199999999999992</c:v>
                </c:pt>
                <c:pt idx="4494">
                  <c:v>9.1199999999999992</c:v>
                </c:pt>
                <c:pt idx="4495">
                  <c:v>9.11</c:v>
                </c:pt>
                <c:pt idx="4496">
                  <c:v>9.07</c:v>
                </c:pt>
                <c:pt idx="4497">
                  <c:v>9.06</c:v>
                </c:pt>
                <c:pt idx="4498">
                  <c:v>9.11</c:v>
                </c:pt>
                <c:pt idx="4499">
                  <c:v>9.11</c:v>
                </c:pt>
                <c:pt idx="4500">
                  <c:v>9.1</c:v>
                </c:pt>
                <c:pt idx="4501">
                  <c:v>9.09</c:v>
                </c:pt>
                <c:pt idx="4502">
                  <c:v>9.07</c:v>
                </c:pt>
                <c:pt idx="4503">
                  <c:v>9.1</c:v>
                </c:pt>
                <c:pt idx="4504">
                  <c:v>9.14</c:v>
                </c:pt>
                <c:pt idx="4505">
                  <c:v>9.17</c:v>
                </c:pt>
                <c:pt idx="4506">
                  <c:v>9.1999999999999993</c:v>
                </c:pt>
                <c:pt idx="4507">
                  <c:v>9.1999999999999993</c:v>
                </c:pt>
                <c:pt idx="4509">
                  <c:v>9.19</c:v>
                </c:pt>
                <c:pt idx="4510">
                  <c:v>9.16</c:v>
                </c:pt>
                <c:pt idx="4511">
                  <c:v>9.15</c:v>
                </c:pt>
                <c:pt idx="4512">
                  <c:v>9.15</c:v>
                </c:pt>
                <c:pt idx="4513">
                  <c:v>9.19</c:v>
                </c:pt>
                <c:pt idx="4514">
                  <c:v>9.2100000000000009</c:v>
                </c:pt>
                <c:pt idx="4515">
                  <c:v>9.24</c:v>
                </c:pt>
                <c:pt idx="4516">
                  <c:v>9.23</c:v>
                </c:pt>
                <c:pt idx="4517">
                  <c:v>9.27</c:v>
                </c:pt>
                <c:pt idx="4518">
                  <c:v>9.32</c:v>
                </c:pt>
                <c:pt idx="4519">
                  <c:v>9.35</c:v>
                </c:pt>
                <c:pt idx="4520">
                  <c:v>9.36</c:v>
                </c:pt>
                <c:pt idx="4521">
                  <c:v>9.34</c:v>
                </c:pt>
                <c:pt idx="4522">
                  <c:v>9.3800000000000008</c:v>
                </c:pt>
                <c:pt idx="4523">
                  <c:v>9.39</c:v>
                </c:pt>
                <c:pt idx="4524">
                  <c:v>9.39</c:v>
                </c:pt>
                <c:pt idx="4525">
                  <c:v>9.3800000000000008</c:v>
                </c:pt>
                <c:pt idx="4526">
                  <c:v>9.36</c:v>
                </c:pt>
                <c:pt idx="4527">
                  <c:v>9.36</c:v>
                </c:pt>
                <c:pt idx="4528">
                  <c:v>9.34</c:v>
                </c:pt>
                <c:pt idx="4529">
                  <c:v>9.3000000000000007</c:v>
                </c:pt>
                <c:pt idx="4530">
                  <c:v>9.32</c:v>
                </c:pt>
                <c:pt idx="4531">
                  <c:v>9.31</c:v>
                </c:pt>
                <c:pt idx="4532">
                  <c:v>9.24</c:v>
                </c:pt>
                <c:pt idx="4533">
                  <c:v>9.23</c:v>
                </c:pt>
                <c:pt idx="4534">
                  <c:v>9.24</c:v>
                </c:pt>
                <c:pt idx="4535">
                  <c:v>9.15</c:v>
                </c:pt>
                <c:pt idx="4536">
                  <c:v>9.07</c:v>
                </c:pt>
                <c:pt idx="4537">
                  <c:v>9.06</c:v>
                </c:pt>
                <c:pt idx="4538">
                  <c:v>9.01</c:v>
                </c:pt>
                <c:pt idx="4540">
                  <c:v>9.01</c:v>
                </c:pt>
                <c:pt idx="4542">
                  <c:v>9.06</c:v>
                </c:pt>
                <c:pt idx="4543">
                  <c:v>9.0500000000000007</c:v>
                </c:pt>
                <c:pt idx="4544">
                  <c:v>9.06</c:v>
                </c:pt>
                <c:pt idx="4545">
                  <c:v>9.02</c:v>
                </c:pt>
                <c:pt idx="4546">
                  <c:v>8.9700000000000006</c:v>
                </c:pt>
                <c:pt idx="4547">
                  <c:v>8.89</c:v>
                </c:pt>
                <c:pt idx="4548">
                  <c:v>8.9</c:v>
                </c:pt>
                <c:pt idx="4549">
                  <c:v>8.94</c:v>
                </c:pt>
                <c:pt idx="4550">
                  <c:v>8.7899999999999991</c:v>
                </c:pt>
                <c:pt idx="4551">
                  <c:v>8.83</c:v>
                </c:pt>
                <c:pt idx="4552">
                  <c:v>8.8699999999999992</c:v>
                </c:pt>
                <c:pt idx="4553">
                  <c:v>8.9600000000000009</c:v>
                </c:pt>
                <c:pt idx="4554">
                  <c:v>8.9499999999999993</c:v>
                </c:pt>
                <c:pt idx="4555">
                  <c:v>8.9499999999999993</c:v>
                </c:pt>
                <c:pt idx="4556">
                  <c:v>8.94</c:v>
                </c:pt>
                <c:pt idx="4557">
                  <c:v>8.93</c:v>
                </c:pt>
                <c:pt idx="4558">
                  <c:v>8.98</c:v>
                </c:pt>
                <c:pt idx="4559">
                  <c:v>8.93</c:v>
                </c:pt>
                <c:pt idx="4560">
                  <c:v>8.82</c:v>
                </c:pt>
                <c:pt idx="4561">
                  <c:v>8.8000000000000007</c:v>
                </c:pt>
                <c:pt idx="4562">
                  <c:v>8.8000000000000007</c:v>
                </c:pt>
                <c:pt idx="4563">
                  <c:v>8.81</c:v>
                </c:pt>
                <c:pt idx="4564">
                  <c:v>8.76</c:v>
                </c:pt>
                <c:pt idx="4565">
                  <c:v>8.77</c:v>
                </c:pt>
                <c:pt idx="4567">
                  <c:v>8.8000000000000007</c:v>
                </c:pt>
                <c:pt idx="4568">
                  <c:v>8.82</c:v>
                </c:pt>
                <c:pt idx="4569">
                  <c:v>8.86</c:v>
                </c:pt>
                <c:pt idx="4570">
                  <c:v>8.92</c:v>
                </c:pt>
                <c:pt idx="4571">
                  <c:v>8.9700000000000006</c:v>
                </c:pt>
                <c:pt idx="4572">
                  <c:v>8.9499999999999993</c:v>
                </c:pt>
                <c:pt idx="4573">
                  <c:v>8.94</c:v>
                </c:pt>
                <c:pt idx="4574">
                  <c:v>8.99</c:v>
                </c:pt>
                <c:pt idx="4575">
                  <c:v>9.01</c:v>
                </c:pt>
                <c:pt idx="4576">
                  <c:v>9.0299999999999994</c:v>
                </c:pt>
                <c:pt idx="4577">
                  <c:v>9.0399999999999991</c:v>
                </c:pt>
                <c:pt idx="4578">
                  <c:v>8.98</c:v>
                </c:pt>
                <c:pt idx="4579">
                  <c:v>9.0299999999999994</c:v>
                </c:pt>
                <c:pt idx="4580">
                  <c:v>9.06</c:v>
                </c:pt>
                <c:pt idx="4581">
                  <c:v>8.99</c:v>
                </c:pt>
                <c:pt idx="4582">
                  <c:v>8.9700000000000006</c:v>
                </c:pt>
                <c:pt idx="4583">
                  <c:v>9.02</c:v>
                </c:pt>
                <c:pt idx="4584">
                  <c:v>9.0299999999999994</c:v>
                </c:pt>
                <c:pt idx="4585">
                  <c:v>9.01</c:v>
                </c:pt>
                <c:pt idx="4586">
                  <c:v>8.99</c:v>
                </c:pt>
                <c:pt idx="4587">
                  <c:v>8.91</c:v>
                </c:pt>
                <c:pt idx="4588">
                  <c:v>8.92</c:v>
                </c:pt>
                <c:pt idx="4589">
                  <c:v>8.91</c:v>
                </c:pt>
                <c:pt idx="4590">
                  <c:v>8.91</c:v>
                </c:pt>
                <c:pt idx="4591">
                  <c:v>8.93</c:v>
                </c:pt>
                <c:pt idx="4592">
                  <c:v>8.9700000000000006</c:v>
                </c:pt>
                <c:pt idx="4593">
                  <c:v>9</c:v>
                </c:pt>
                <c:pt idx="4594">
                  <c:v>9</c:v>
                </c:pt>
                <c:pt idx="4595">
                  <c:v>8.98</c:v>
                </c:pt>
                <c:pt idx="4596">
                  <c:v>9</c:v>
                </c:pt>
                <c:pt idx="4597">
                  <c:v>9</c:v>
                </c:pt>
                <c:pt idx="4598">
                  <c:v>9.01</c:v>
                </c:pt>
                <c:pt idx="4599">
                  <c:v>9.02</c:v>
                </c:pt>
                <c:pt idx="4600">
                  <c:v>9.0399999999999991</c:v>
                </c:pt>
                <c:pt idx="4601">
                  <c:v>9.0399999999999991</c:v>
                </c:pt>
                <c:pt idx="4602">
                  <c:v>9.0500000000000007</c:v>
                </c:pt>
                <c:pt idx="4603">
                  <c:v>9.14</c:v>
                </c:pt>
                <c:pt idx="4604">
                  <c:v>9.1199999999999992</c:v>
                </c:pt>
                <c:pt idx="4605">
                  <c:v>9.15</c:v>
                </c:pt>
                <c:pt idx="4606">
                  <c:v>9.14</c:v>
                </c:pt>
                <c:pt idx="4607">
                  <c:v>9.2100000000000009</c:v>
                </c:pt>
                <c:pt idx="4608">
                  <c:v>9.24</c:v>
                </c:pt>
                <c:pt idx="4610">
                  <c:v>9.32</c:v>
                </c:pt>
                <c:pt idx="4611">
                  <c:v>9.32</c:v>
                </c:pt>
                <c:pt idx="4612">
                  <c:v>9.35</c:v>
                </c:pt>
                <c:pt idx="4613">
                  <c:v>9.34</c:v>
                </c:pt>
                <c:pt idx="4614">
                  <c:v>9.36</c:v>
                </c:pt>
                <c:pt idx="4615">
                  <c:v>9.25</c:v>
                </c:pt>
                <c:pt idx="4616">
                  <c:v>9.3000000000000007</c:v>
                </c:pt>
                <c:pt idx="4617">
                  <c:v>9.34</c:v>
                </c:pt>
                <c:pt idx="4618">
                  <c:v>9.2899999999999991</c:v>
                </c:pt>
                <c:pt idx="4619">
                  <c:v>9.3699999999999992</c:v>
                </c:pt>
                <c:pt idx="4620">
                  <c:v>9.36</c:v>
                </c:pt>
                <c:pt idx="4621">
                  <c:v>9.31</c:v>
                </c:pt>
                <c:pt idx="4622">
                  <c:v>9.2899999999999991</c:v>
                </c:pt>
                <c:pt idx="4623">
                  <c:v>9.26</c:v>
                </c:pt>
                <c:pt idx="4624">
                  <c:v>9.34</c:v>
                </c:pt>
                <c:pt idx="4625">
                  <c:v>9.32</c:v>
                </c:pt>
                <c:pt idx="4626">
                  <c:v>9.36</c:v>
                </c:pt>
                <c:pt idx="4627">
                  <c:v>9.44</c:v>
                </c:pt>
                <c:pt idx="4628">
                  <c:v>9.44</c:v>
                </c:pt>
                <c:pt idx="4629">
                  <c:v>9.51</c:v>
                </c:pt>
                <c:pt idx="4630">
                  <c:v>9.4700000000000006</c:v>
                </c:pt>
                <c:pt idx="4631">
                  <c:v>9.5</c:v>
                </c:pt>
                <c:pt idx="4632">
                  <c:v>9.58</c:v>
                </c:pt>
                <c:pt idx="4633">
                  <c:v>9.6</c:v>
                </c:pt>
                <c:pt idx="4635">
                  <c:v>9.93</c:v>
                </c:pt>
                <c:pt idx="4636">
                  <c:v>10.09</c:v>
                </c:pt>
                <c:pt idx="4637">
                  <c:v>10.17</c:v>
                </c:pt>
                <c:pt idx="4638">
                  <c:v>10.15</c:v>
                </c:pt>
                <c:pt idx="4639">
                  <c:v>10.31</c:v>
                </c:pt>
                <c:pt idx="4640">
                  <c:v>10.27</c:v>
                </c:pt>
                <c:pt idx="4641">
                  <c:v>10.199999999999999</c:v>
                </c:pt>
                <c:pt idx="4642">
                  <c:v>10.41</c:v>
                </c:pt>
                <c:pt idx="4643">
                  <c:v>10.68</c:v>
                </c:pt>
                <c:pt idx="4644">
                  <c:v>10.96</c:v>
                </c:pt>
                <c:pt idx="4645">
                  <c:v>11.02</c:v>
                </c:pt>
                <c:pt idx="4646">
                  <c:v>10.83</c:v>
                </c:pt>
                <c:pt idx="4647">
                  <c:v>10.98</c:v>
                </c:pt>
                <c:pt idx="4648">
                  <c:v>10.67</c:v>
                </c:pt>
                <c:pt idx="4649">
                  <c:v>10.78</c:v>
                </c:pt>
                <c:pt idx="4650">
                  <c:v>10.75</c:v>
                </c:pt>
                <c:pt idx="4651">
                  <c:v>10.72</c:v>
                </c:pt>
                <c:pt idx="4652">
                  <c:v>10.79</c:v>
                </c:pt>
                <c:pt idx="4653">
                  <c:v>10.84</c:v>
                </c:pt>
                <c:pt idx="4654">
                  <c:v>10.85</c:v>
                </c:pt>
                <c:pt idx="4656">
                  <c:v>11</c:v>
                </c:pt>
                <c:pt idx="4657">
                  <c:v>10.96</c:v>
                </c:pt>
                <c:pt idx="4658">
                  <c:v>10.68</c:v>
                </c:pt>
                <c:pt idx="4660">
                  <c:v>10.63</c:v>
                </c:pt>
                <c:pt idx="4661">
                  <c:v>10.75</c:v>
                </c:pt>
                <c:pt idx="4662">
                  <c:v>10.62</c:v>
                </c:pt>
                <c:pt idx="4663">
                  <c:v>10.77</c:v>
                </c:pt>
                <c:pt idx="4664">
                  <c:v>10.8</c:v>
                </c:pt>
                <c:pt idx="4665">
                  <c:v>10.78</c:v>
                </c:pt>
                <c:pt idx="4666">
                  <c:v>10.73</c:v>
                </c:pt>
                <c:pt idx="4668">
                  <c:v>10.51</c:v>
                </c:pt>
                <c:pt idx="4669">
                  <c:v>10.37</c:v>
                </c:pt>
                <c:pt idx="4670">
                  <c:v>10.24</c:v>
                </c:pt>
                <c:pt idx="4671">
                  <c:v>10.37</c:v>
                </c:pt>
                <c:pt idx="4672">
                  <c:v>10.34</c:v>
                </c:pt>
                <c:pt idx="4673">
                  <c:v>10.38</c:v>
                </c:pt>
                <c:pt idx="4674">
                  <c:v>10.44</c:v>
                </c:pt>
                <c:pt idx="4675">
                  <c:v>10.32</c:v>
                </c:pt>
                <c:pt idx="4676">
                  <c:v>10.27</c:v>
                </c:pt>
                <c:pt idx="4677">
                  <c:v>10.130000000000001</c:v>
                </c:pt>
                <c:pt idx="4678">
                  <c:v>10.3</c:v>
                </c:pt>
                <c:pt idx="4679">
                  <c:v>10.27</c:v>
                </c:pt>
                <c:pt idx="4680">
                  <c:v>10.46</c:v>
                </c:pt>
                <c:pt idx="4681">
                  <c:v>10.58</c:v>
                </c:pt>
                <c:pt idx="4682">
                  <c:v>10.51</c:v>
                </c:pt>
                <c:pt idx="4683">
                  <c:v>10.45</c:v>
                </c:pt>
                <c:pt idx="4684">
                  <c:v>10.42</c:v>
                </c:pt>
                <c:pt idx="4685">
                  <c:v>10.34</c:v>
                </c:pt>
                <c:pt idx="4686">
                  <c:v>10.33</c:v>
                </c:pt>
                <c:pt idx="4687">
                  <c:v>10.38</c:v>
                </c:pt>
                <c:pt idx="4688">
                  <c:v>10.39</c:v>
                </c:pt>
                <c:pt idx="4689">
                  <c:v>10.45</c:v>
                </c:pt>
                <c:pt idx="4691">
                  <c:v>10.48</c:v>
                </c:pt>
                <c:pt idx="4692">
                  <c:v>10.46</c:v>
                </c:pt>
                <c:pt idx="4693">
                  <c:v>10.41</c:v>
                </c:pt>
                <c:pt idx="4694">
                  <c:v>10.33</c:v>
                </c:pt>
                <c:pt idx="4696">
                  <c:v>10.5</c:v>
                </c:pt>
                <c:pt idx="4697">
                  <c:v>10.6</c:v>
                </c:pt>
                <c:pt idx="4698">
                  <c:v>10.66</c:v>
                </c:pt>
                <c:pt idx="4699">
                  <c:v>10.63</c:v>
                </c:pt>
                <c:pt idx="4700">
                  <c:v>10.57</c:v>
                </c:pt>
                <c:pt idx="4701">
                  <c:v>10.58</c:v>
                </c:pt>
                <c:pt idx="4702">
                  <c:v>10.51</c:v>
                </c:pt>
                <c:pt idx="4703">
                  <c:v>10.68</c:v>
                </c:pt>
                <c:pt idx="4704">
                  <c:v>10.7</c:v>
                </c:pt>
                <c:pt idx="4705">
                  <c:v>10.65</c:v>
                </c:pt>
                <c:pt idx="4706">
                  <c:v>10.65</c:v>
                </c:pt>
                <c:pt idx="4707">
                  <c:v>10.71</c:v>
                </c:pt>
                <c:pt idx="4708">
                  <c:v>10.82</c:v>
                </c:pt>
                <c:pt idx="4709">
                  <c:v>10.96</c:v>
                </c:pt>
                <c:pt idx="4710">
                  <c:v>10.85</c:v>
                </c:pt>
                <c:pt idx="4711">
                  <c:v>10.82</c:v>
                </c:pt>
                <c:pt idx="4712">
                  <c:v>11.01</c:v>
                </c:pt>
                <c:pt idx="4713">
                  <c:v>11.1</c:v>
                </c:pt>
                <c:pt idx="4714">
                  <c:v>11.15</c:v>
                </c:pt>
                <c:pt idx="4715">
                  <c:v>11.21</c:v>
                </c:pt>
                <c:pt idx="4716">
                  <c:v>11.16</c:v>
                </c:pt>
                <c:pt idx="4717">
                  <c:v>11.13</c:v>
                </c:pt>
                <c:pt idx="4718">
                  <c:v>11.29</c:v>
                </c:pt>
                <c:pt idx="4719">
                  <c:v>11.4</c:v>
                </c:pt>
                <c:pt idx="4720">
                  <c:v>11.73</c:v>
                </c:pt>
                <c:pt idx="4721">
                  <c:v>11.92</c:v>
                </c:pt>
                <c:pt idx="4722">
                  <c:v>11.71</c:v>
                </c:pt>
                <c:pt idx="4723">
                  <c:v>11.8</c:v>
                </c:pt>
                <c:pt idx="4724">
                  <c:v>12.01</c:v>
                </c:pt>
                <c:pt idx="4726">
                  <c:v>11.86</c:v>
                </c:pt>
                <c:pt idx="4727">
                  <c:v>11.97</c:v>
                </c:pt>
                <c:pt idx="4728">
                  <c:v>12.2</c:v>
                </c:pt>
                <c:pt idx="4730">
                  <c:v>12.85</c:v>
                </c:pt>
                <c:pt idx="4731">
                  <c:v>12.84</c:v>
                </c:pt>
                <c:pt idx="4732">
                  <c:v>13.22</c:v>
                </c:pt>
                <c:pt idx="4733">
                  <c:v>13.06</c:v>
                </c:pt>
                <c:pt idx="4734">
                  <c:v>13.27</c:v>
                </c:pt>
                <c:pt idx="4735">
                  <c:v>13.65</c:v>
                </c:pt>
                <c:pt idx="4736">
                  <c:v>13.46</c:v>
                </c:pt>
                <c:pt idx="4737">
                  <c:v>12.92</c:v>
                </c:pt>
                <c:pt idx="4738">
                  <c:v>12.72</c:v>
                </c:pt>
                <c:pt idx="4739">
                  <c:v>12.79</c:v>
                </c:pt>
                <c:pt idx="4740">
                  <c:v>12.91</c:v>
                </c:pt>
                <c:pt idx="4741">
                  <c:v>13.03</c:v>
                </c:pt>
                <c:pt idx="4742">
                  <c:v>13.13</c:v>
                </c:pt>
                <c:pt idx="4743">
                  <c:v>12.86</c:v>
                </c:pt>
                <c:pt idx="4744">
                  <c:v>12.63</c:v>
                </c:pt>
                <c:pt idx="4745">
                  <c:v>12.41</c:v>
                </c:pt>
                <c:pt idx="4746">
                  <c:v>12.62</c:v>
                </c:pt>
                <c:pt idx="4747">
                  <c:v>12.5</c:v>
                </c:pt>
                <c:pt idx="4748">
                  <c:v>12.52</c:v>
                </c:pt>
                <c:pt idx="4749">
                  <c:v>12.58</c:v>
                </c:pt>
                <c:pt idx="4750">
                  <c:v>12.4</c:v>
                </c:pt>
                <c:pt idx="4751">
                  <c:v>12.35</c:v>
                </c:pt>
                <c:pt idx="4752">
                  <c:v>12.62</c:v>
                </c:pt>
                <c:pt idx="4753">
                  <c:v>12.75</c:v>
                </c:pt>
                <c:pt idx="4754">
                  <c:v>13.17</c:v>
                </c:pt>
                <c:pt idx="4755">
                  <c:v>13.1</c:v>
                </c:pt>
                <c:pt idx="4756">
                  <c:v>13.03</c:v>
                </c:pt>
                <c:pt idx="4757">
                  <c:v>12.97</c:v>
                </c:pt>
                <c:pt idx="4758">
                  <c:v>12.72</c:v>
                </c:pt>
                <c:pt idx="4759">
                  <c:v>12.64</c:v>
                </c:pt>
                <c:pt idx="4760">
                  <c:v>12.69</c:v>
                </c:pt>
                <c:pt idx="4761">
                  <c:v>12.63</c:v>
                </c:pt>
                <c:pt idx="4762">
                  <c:v>12.52</c:v>
                </c:pt>
                <c:pt idx="4764">
                  <c:v>12.13</c:v>
                </c:pt>
                <c:pt idx="4765">
                  <c:v>12.21</c:v>
                </c:pt>
                <c:pt idx="4766">
                  <c:v>12.06</c:v>
                </c:pt>
                <c:pt idx="4767">
                  <c:v>12.06</c:v>
                </c:pt>
                <c:pt idx="4768">
                  <c:v>11.79</c:v>
                </c:pt>
                <c:pt idx="4769">
                  <c:v>11.62</c:v>
                </c:pt>
                <c:pt idx="4770">
                  <c:v>11.57</c:v>
                </c:pt>
                <c:pt idx="4771">
                  <c:v>10.9</c:v>
                </c:pt>
                <c:pt idx="4772">
                  <c:v>11.13</c:v>
                </c:pt>
                <c:pt idx="4773">
                  <c:v>11.05</c:v>
                </c:pt>
                <c:pt idx="4774">
                  <c:v>10.9</c:v>
                </c:pt>
                <c:pt idx="4775">
                  <c:v>10.82</c:v>
                </c:pt>
                <c:pt idx="4776">
                  <c:v>10.89</c:v>
                </c:pt>
                <c:pt idx="4777">
                  <c:v>10.96</c:v>
                </c:pt>
                <c:pt idx="4778">
                  <c:v>10.95</c:v>
                </c:pt>
                <c:pt idx="4779">
                  <c:v>10.63</c:v>
                </c:pt>
                <c:pt idx="4780">
                  <c:v>10.67</c:v>
                </c:pt>
                <c:pt idx="4781">
                  <c:v>10.76</c:v>
                </c:pt>
                <c:pt idx="4782">
                  <c:v>10.57</c:v>
                </c:pt>
                <c:pt idx="4783">
                  <c:v>10.24</c:v>
                </c:pt>
                <c:pt idx="4784">
                  <c:v>10.18</c:v>
                </c:pt>
                <c:pt idx="4785">
                  <c:v>9.8000000000000007</c:v>
                </c:pt>
                <c:pt idx="4786">
                  <c:v>9.9600000000000009</c:v>
                </c:pt>
                <c:pt idx="4787">
                  <c:v>10.18</c:v>
                </c:pt>
                <c:pt idx="4788">
                  <c:v>10.3</c:v>
                </c:pt>
                <c:pt idx="4789">
                  <c:v>10.3</c:v>
                </c:pt>
                <c:pt idx="4790">
                  <c:v>10.130000000000001</c:v>
                </c:pt>
                <c:pt idx="4791">
                  <c:v>10.14</c:v>
                </c:pt>
                <c:pt idx="4792">
                  <c:v>10.31</c:v>
                </c:pt>
                <c:pt idx="4793">
                  <c:v>10.37</c:v>
                </c:pt>
                <c:pt idx="4794">
                  <c:v>10.53</c:v>
                </c:pt>
                <c:pt idx="4795">
                  <c:v>10.220000000000001</c:v>
                </c:pt>
                <c:pt idx="4796">
                  <c:v>10.08</c:v>
                </c:pt>
                <c:pt idx="4797">
                  <c:v>10.1</c:v>
                </c:pt>
                <c:pt idx="4798">
                  <c:v>9.85</c:v>
                </c:pt>
                <c:pt idx="4800">
                  <c:v>9.9600000000000009</c:v>
                </c:pt>
                <c:pt idx="4801">
                  <c:v>10.1</c:v>
                </c:pt>
                <c:pt idx="4802">
                  <c:v>10.24</c:v>
                </c:pt>
                <c:pt idx="4803">
                  <c:v>10.25</c:v>
                </c:pt>
                <c:pt idx="4804">
                  <c:v>10.31</c:v>
                </c:pt>
                <c:pt idx="4805">
                  <c:v>10.16</c:v>
                </c:pt>
                <c:pt idx="4806">
                  <c:v>10.07</c:v>
                </c:pt>
                <c:pt idx="4807">
                  <c:v>10.02</c:v>
                </c:pt>
                <c:pt idx="4808">
                  <c:v>9.81</c:v>
                </c:pt>
                <c:pt idx="4809">
                  <c:v>9.73</c:v>
                </c:pt>
                <c:pt idx="4810">
                  <c:v>9.83</c:v>
                </c:pt>
                <c:pt idx="4811">
                  <c:v>9.6999999999999993</c:v>
                </c:pt>
                <c:pt idx="4812">
                  <c:v>9.5299999999999994</c:v>
                </c:pt>
                <c:pt idx="4813">
                  <c:v>9.51</c:v>
                </c:pt>
                <c:pt idx="4814">
                  <c:v>9.4700000000000006</c:v>
                </c:pt>
                <c:pt idx="4815">
                  <c:v>9.49</c:v>
                </c:pt>
                <c:pt idx="4816">
                  <c:v>9.56</c:v>
                </c:pt>
                <c:pt idx="4817">
                  <c:v>9.56</c:v>
                </c:pt>
                <c:pt idx="4818">
                  <c:v>9.49</c:v>
                </c:pt>
                <c:pt idx="4819">
                  <c:v>9.6300000000000008</c:v>
                </c:pt>
                <c:pt idx="4820">
                  <c:v>9.68</c:v>
                </c:pt>
                <c:pt idx="4821">
                  <c:v>9.7899999999999991</c:v>
                </c:pt>
                <c:pt idx="4822">
                  <c:v>9.8699999999999992</c:v>
                </c:pt>
                <c:pt idx="4823">
                  <c:v>10.039999999999999</c:v>
                </c:pt>
                <c:pt idx="4824">
                  <c:v>10.09</c:v>
                </c:pt>
                <c:pt idx="4825">
                  <c:v>10.130000000000001</c:v>
                </c:pt>
                <c:pt idx="4826">
                  <c:v>10.19</c:v>
                </c:pt>
                <c:pt idx="4827">
                  <c:v>10.01</c:v>
                </c:pt>
                <c:pt idx="4829">
                  <c:v>10.199999999999999</c:v>
                </c:pt>
                <c:pt idx="4830">
                  <c:v>10.09</c:v>
                </c:pt>
                <c:pt idx="4831">
                  <c:v>10.14</c:v>
                </c:pt>
                <c:pt idx="4832">
                  <c:v>10.210000000000001</c:v>
                </c:pt>
                <c:pt idx="4833">
                  <c:v>10.28</c:v>
                </c:pt>
                <c:pt idx="4834">
                  <c:v>10.33</c:v>
                </c:pt>
                <c:pt idx="4835">
                  <c:v>10.17</c:v>
                </c:pt>
                <c:pt idx="4836">
                  <c:v>10.07</c:v>
                </c:pt>
                <c:pt idx="4837">
                  <c:v>10.210000000000001</c:v>
                </c:pt>
                <c:pt idx="4838">
                  <c:v>10.199999999999999</c:v>
                </c:pt>
                <c:pt idx="4839">
                  <c:v>10.130000000000001</c:v>
                </c:pt>
                <c:pt idx="4840">
                  <c:v>10.18</c:v>
                </c:pt>
                <c:pt idx="4841">
                  <c:v>10.119999999999999</c:v>
                </c:pt>
                <c:pt idx="4842">
                  <c:v>10.24</c:v>
                </c:pt>
                <c:pt idx="4843">
                  <c:v>10.35</c:v>
                </c:pt>
                <c:pt idx="4844">
                  <c:v>10.46</c:v>
                </c:pt>
                <c:pt idx="4845">
                  <c:v>10.45</c:v>
                </c:pt>
                <c:pt idx="4846">
                  <c:v>10.53</c:v>
                </c:pt>
                <c:pt idx="4847">
                  <c:v>10.76</c:v>
                </c:pt>
                <c:pt idx="4848">
                  <c:v>10.76</c:v>
                </c:pt>
                <c:pt idx="4849">
                  <c:v>10.69</c:v>
                </c:pt>
                <c:pt idx="4850">
                  <c:v>10.7</c:v>
                </c:pt>
                <c:pt idx="4851">
                  <c:v>10.8</c:v>
                </c:pt>
                <c:pt idx="4852">
                  <c:v>10.71</c:v>
                </c:pt>
                <c:pt idx="4853">
                  <c:v>10.87</c:v>
                </c:pt>
                <c:pt idx="4854">
                  <c:v>11.03</c:v>
                </c:pt>
                <c:pt idx="4855">
                  <c:v>10.98</c:v>
                </c:pt>
                <c:pt idx="4856">
                  <c:v>10.89</c:v>
                </c:pt>
                <c:pt idx="4857">
                  <c:v>10.9</c:v>
                </c:pt>
                <c:pt idx="4858">
                  <c:v>10.86</c:v>
                </c:pt>
                <c:pt idx="4859">
                  <c:v>11.13</c:v>
                </c:pt>
                <c:pt idx="4860">
                  <c:v>11.24</c:v>
                </c:pt>
                <c:pt idx="4861">
                  <c:v>11.22</c:v>
                </c:pt>
                <c:pt idx="4862">
                  <c:v>11.3</c:v>
                </c:pt>
                <c:pt idx="4863">
                  <c:v>11.13</c:v>
                </c:pt>
                <c:pt idx="4864">
                  <c:v>11.4</c:v>
                </c:pt>
                <c:pt idx="4865">
                  <c:v>11.42</c:v>
                </c:pt>
                <c:pt idx="4866">
                  <c:v>11.67</c:v>
                </c:pt>
                <c:pt idx="4867">
                  <c:v>11.89</c:v>
                </c:pt>
                <c:pt idx="4868">
                  <c:v>11.55</c:v>
                </c:pt>
                <c:pt idx="4870">
                  <c:v>11.32</c:v>
                </c:pt>
                <c:pt idx="4871">
                  <c:v>11.08</c:v>
                </c:pt>
                <c:pt idx="4872">
                  <c:v>11.16</c:v>
                </c:pt>
                <c:pt idx="4873">
                  <c:v>11.21</c:v>
                </c:pt>
                <c:pt idx="4874">
                  <c:v>11.29</c:v>
                </c:pt>
                <c:pt idx="4875">
                  <c:v>11.19</c:v>
                </c:pt>
                <c:pt idx="4876">
                  <c:v>11.14</c:v>
                </c:pt>
                <c:pt idx="4877">
                  <c:v>11.32</c:v>
                </c:pt>
                <c:pt idx="4878">
                  <c:v>11.37</c:v>
                </c:pt>
                <c:pt idx="4879">
                  <c:v>11.62</c:v>
                </c:pt>
                <c:pt idx="4880">
                  <c:v>11.52</c:v>
                </c:pt>
                <c:pt idx="4881">
                  <c:v>11.57</c:v>
                </c:pt>
                <c:pt idx="4882">
                  <c:v>11.53</c:v>
                </c:pt>
                <c:pt idx="4883">
                  <c:v>11.33</c:v>
                </c:pt>
                <c:pt idx="4884">
                  <c:v>11.69</c:v>
                </c:pt>
                <c:pt idx="4885">
                  <c:v>11.76</c:v>
                </c:pt>
                <c:pt idx="4886">
                  <c:v>11.75</c:v>
                </c:pt>
                <c:pt idx="4887">
                  <c:v>11.91</c:v>
                </c:pt>
                <c:pt idx="4888">
                  <c:v>11.99</c:v>
                </c:pt>
                <c:pt idx="4889">
                  <c:v>12.07</c:v>
                </c:pt>
                <c:pt idx="4890">
                  <c:v>11.86</c:v>
                </c:pt>
                <c:pt idx="4891">
                  <c:v>11.78</c:v>
                </c:pt>
                <c:pt idx="4892">
                  <c:v>11.83</c:v>
                </c:pt>
                <c:pt idx="4893">
                  <c:v>11.4</c:v>
                </c:pt>
                <c:pt idx="4894">
                  <c:v>11.35</c:v>
                </c:pt>
                <c:pt idx="4895">
                  <c:v>11.43</c:v>
                </c:pt>
                <c:pt idx="4896">
                  <c:v>11.51</c:v>
                </c:pt>
                <c:pt idx="4897">
                  <c:v>11.39</c:v>
                </c:pt>
                <c:pt idx="4898">
                  <c:v>11.44</c:v>
                </c:pt>
                <c:pt idx="4900">
                  <c:v>11.37</c:v>
                </c:pt>
                <c:pt idx="4901">
                  <c:v>11.29</c:v>
                </c:pt>
                <c:pt idx="4902">
                  <c:v>11.47</c:v>
                </c:pt>
                <c:pt idx="4903">
                  <c:v>11.62</c:v>
                </c:pt>
                <c:pt idx="4904">
                  <c:v>11.64</c:v>
                </c:pt>
                <c:pt idx="4905">
                  <c:v>11.7</c:v>
                </c:pt>
                <c:pt idx="4906">
                  <c:v>11.88</c:v>
                </c:pt>
                <c:pt idx="4907">
                  <c:v>11.82</c:v>
                </c:pt>
                <c:pt idx="4908">
                  <c:v>11.74</c:v>
                </c:pt>
                <c:pt idx="4909">
                  <c:v>12.13</c:v>
                </c:pt>
                <c:pt idx="4910">
                  <c:v>12.32</c:v>
                </c:pt>
                <c:pt idx="4911">
                  <c:v>12.48</c:v>
                </c:pt>
                <c:pt idx="4912">
                  <c:v>12.48</c:v>
                </c:pt>
                <c:pt idx="4913">
                  <c:v>12.46</c:v>
                </c:pt>
                <c:pt idx="4914">
                  <c:v>12.46</c:v>
                </c:pt>
                <c:pt idx="4916">
                  <c:v>12.61</c:v>
                </c:pt>
                <c:pt idx="4917">
                  <c:v>13.04</c:v>
                </c:pt>
                <c:pt idx="4918">
                  <c:v>12.66</c:v>
                </c:pt>
                <c:pt idx="4919">
                  <c:v>12.78</c:v>
                </c:pt>
                <c:pt idx="4921">
                  <c:v>12.47</c:v>
                </c:pt>
                <c:pt idx="4922">
                  <c:v>12.49</c:v>
                </c:pt>
                <c:pt idx="4923">
                  <c:v>12.79</c:v>
                </c:pt>
                <c:pt idx="4924">
                  <c:v>12.95</c:v>
                </c:pt>
                <c:pt idx="4925">
                  <c:v>12.62</c:v>
                </c:pt>
                <c:pt idx="4926">
                  <c:v>12.51</c:v>
                </c:pt>
                <c:pt idx="4927">
                  <c:v>12.59</c:v>
                </c:pt>
                <c:pt idx="4928">
                  <c:v>12.8</c:v>
                </c:pt>
                <c:pt idx="4929">
                  <c:v>12.76</c:v>
                </c:pt>
                <c:pt idx="4930">
                  <c:v>12.74</c:v>
                </c:pt>
                <c:pt idx="4931">
                  <c:v>12.65</c:v>
                </c:pt>
                <c:pt idx="4933">
                  <c:v>12.72</c:v>
                </c:pt>
                <c:pt idx="4934">
                  <c:v>12.92</c:v>
                </c:pt>
                <c:pt idx="4935">
                  <c:v>12.95</c:v>
                </c:pt>
                <c:pt idx="4936">
                  <c:v>12.92</c:v>
                </c:pt>
                <c:pt idx="4937">
                  <c:v>12.91</c:v>
                </c:pt>
                <c:pt idx="4938">
                  <c:v>12.85</c:v>
                </c:pt>
                <c:pt idx="4939">
                  <c:v>12.91</c:v>
                </c:pt>
                <c:pt idx="4940">
                  <c:v>13.1</c:v>
                </c:pt>
                <c:pt idx="4941">
                  <c:v>13.15</c:v>
                </c:pt>
                <c:pt idx="4942">
                  <c:v>13.57</c:v>
                </c:pt>
                <c:pt idx="4943">
                  <c:v>13.21</c:v>
                </c:pt>
                <c:pt idx="4944">
                  <c:v>13.25</c:v>
                </c:pt>
                <c:pt idx="4945">
                  <c:v>13.51</c:v>
                </c:pt>
                <c:pt idx="4946">
                  <c:v>13.28</c:v>
                </c:pt>
                <c:pt idx="4947">
                  <c:v>13.22</c:v>
                </c:pt>
                <c:pt idx="4948">
                  <c:v>12.64</c:v>
                </c:pt>
                <c:pt idx="4949">
                  <c:v>12.14</c:v>
                </c:pt>
                <c:pt idx="4950">
                  <c:v>12.35</c:v>
                </c:pt>
                <c:pt idx="4951">
                  <c:v>12.42</c:v>
                </c:pt>
                <c:pt idx="4953">
                  <c:v>12.25</c:v>
                </c:pt>
                <c:pt idx="4954">
                  <c:v>12.2</c:v>
                </c:pt>
                <c:pt idx="4955">
                  <c:v>12.39</c:v>
                </c:pt>
                <c:pt idx="4956">
                  <c:v>12.43</c:v>
                </c:pt>
                <c:pt idx="4958">
                  <c:v>12.42</c:v>
                </c:pt>
                <c:pt idx="4959">
                  <c:v>12.15</c:v>
                </c:pt>
                <c:pt idx="4960">
                  <c:v>12.11</c:v>
                </c:pt>
                <c:pt idx="4961">
                  <c:v>12.38</c:v>
                </c:pt>
                <c:pt idx="4962">
                  <c:v>12.35</c:v>
                </c:pt>
                <c:pt idx="4963">
                  <c:v>12.57</c:v>
                </c:pt>
                <c:pt idx="4964">
                  <c:v>12.45</c:v>
                </c:pt>
                <c:pt idx="4965">
                  <c:v>12.53</c:v>
                </c:pt>
                <c:pt idx="4966">
                  <c:v>12.53</c:v>
                </c:pt>
                <c:pt idx="4967">
                  <c:v>12.62</c:v>
                </c:pt>
                <c:pt idx="4968">
                  <c:v>12.53</c:v>
                </c:pt>
                <c:pt idx="4969">
                  <c:v>12.64</c:v>
                </c:pt>
                <c:pt idx="4970">
                  <c:v>12.5</c:v>
                </c:pt>
                <c:pt idx="4971">
                  <c:v>12.77</c:v>
                </c:pt>
                <c:pt idx="4972">
                  <c:v>12.87</c:v>
                </c:pt>
                <c:pt idx="4973">
                  <c:v>12.84</c:v>
                </c:pt>
                <c:pt idx="4974">
                  <c:v>12.7</c:v>
                </c:pt>
                <c:pt idx="4975">
                  <c:v>12.73</c:v>
                </c:pt>
                <c:pt idx="4976">
                  <c:v>12.77</c:v>
                </c:pt>
                <c:pt idx="4977">
                  <c:v>12.8</c:v>
                </c:pt>
                <c:pt idx="4978">
                  <c:v>12.68</c:v>
                </c:pt>
                <c:pt idx="4979">
                  <c:v>12.86</c:v>
                </c:pt>
                <c:pt idx="4980">
                  <c:v>12.98</c:v>
                </c:pt>
                <c:pt idx="4981">
                  <c:v>12.86</c:v>
                </c:pt>
                <c:pt idx="4982">
                  <c:v>12.95</c:v>
                </c:pt>
                <c:pt idx="4983">
                  <c:v>13.09</c:v>
                </c:pt>
                <c:pt idx="4984">
                  <c:v>13.21</c:v>
                </c:pt>
                <c:pt idx="4985">
                  <c:v>13.27</c:v>
                </c:pt>
                <c:pt idx="4986">
                  <c:v>13.42</c:v>
                </c:pt>
                <c:pt idx="4988">
                  <c:v>13.65</c:v>
                </c:pt>
                <c:pt idx="4990">
                  <c:v>13.33</c:v>
                </c:pt>
                <c:pt idx="4991">
                  <c:v>13.3</c:v>
                </c:pt>
                <c:pt idx="4992">
                  <c:v>13.09</c:v>
                </c:pt>
                <c:pt idx="4993">
                  <c:v>12.9</c:v>
                </c:pt>
                <c:pt idx="4994">
                  <c:v>13.19</c:v>
                </c:pt>
                <c:pt idx="4995">
                  <c:v>13.21</c:v>
                </c:pt>
                <c:pt idx="4996">
                  <c:v>13.29</c:v>
                </c:pt>
                <c:pt idx="4997">
                  <c:v>13.47</c:v>
                </c:pt>
                <c:pt idx="4998">
                  <c:v>13.43</c:v>
                </c:pt>
                <c:pt idx="4999">
                  <c:v>13.62</c:v>
                </c:pt>
                <c:pt idx="5000">
                  <c:v>13.43</c:v>
                </c:pt>
                <c:pt idx="5001">
                  <c:v>13.45</c:v>
                </c:pt>
                <c:pt idx="5002">
                  <c:v>13.43</c:v>
                </c:pt>
                <c:pt idx="5003">
                  <c:v>13.2</c:v>
                </c:pt>
                <c:pt idx="5004">
                  <c:v>13.09</c:v>
                </c:pt>
                <c:pt idx="5005">
                  <c:v>13.08</c:v>
                </c:pt>
                <c:pt idx="5006">
                  <c:v>13.12</c:v>
                </c:pt>
                <c:pt idx="5007">
                  <c:v>13.03</c:v>
                </c:pt>
                <c:pt idx="5008">
                  <c:v>12.86</c:v>
                </c:pt>
                <c:pt idx="5009">
                  <c:v>12.85</c:v>
                </c:pt>
                <c:pt idx="5010">
                  <c:v>12.68</c:v>
                </c:pt>
                <c:pt idx="5011">
                  <c:v>12.58</c:v>
                </c:pt>
                <c:pt idx="5012">
                  <c:v>12.67</c:v>
                </c:pt>
                <c:pt idx="5013">
                  <c:v>12.77</c:v>
                </c:pt>
                <c:pt idx="5014">
                  <c:v>13.13</c:v>
                </c:pt>
                <c:pt idx="5015">
                  <c:v>13.3</c:v>
                </c:pt>
                <c:pt idx="5016">
                  <c:v>13.21</c:v>
                </c:pt>
                <c:pt idx="5017">
                  <c:v>13.34</c:v>
                </c:pt>
                <c:pt idx="5018">
                  <c:v>13.36</c:v>
                </c:pt>
                <c:pt idx="5019">
                  <c:v>13.22</c:v>
                </c:pt>
                <c:pt idx="5020">
                  <c:v>13.13</c:v>
                </c:pt>
                <c:pt idx="5021">
                  <c:v>13.14</c:v>
                </c:pt>
                <c:pt idx="5022">
                  <c:v>13.25</c:v>
                </c:pt>
                <c:pt idx="5023">
                  <c:v>13.4</c:v>
                </c:pt>
                <c:pt idx="5024">
                  <c:v>13.74</c:v>
                </c:pt>
                <c:pt idx="5025">
                  <c:v>13.41</c:v>
                </c:pt>
                <c:pt idx="5026">
                  <c:v>13.61</c:v>
                </c:pt>
                <c:pt idx="5027">
                  <c:v>13.45</c:v>
                </c:pt>
                <c:pt idx="5028">
                  <c:v>13.59</c:v>
                </c:pt>
                <c:pt idx="5029">
                  <c:v>13.68</c:v>
                </c:pt>
                <c:pt idx="5030">
                  <c:v>13.58</c:v>
                </c:pt>
                <c:pt idx="5031">
                  <c:v>13.74</c:v>
                </c:pt>
                <c:pt idx="5032">
                  <c:v>13.79</c:v>
                </c:pt>
                <c:pt idx="5034">
                  <c:v>13.69</c:v>
                </c:pt>
                <c:pt idx="5035">
                  <c:v>13.73</c:v>
                </c:pt>
                <c:pt idx="5036">
                  <c:v>13.78</c:v>
                </c:pt>
                <c:pt idx="5037">
                  <c:v>13.8</c:v>
                </c:pt>
                <c:pt idx="5038">
                  <c:v>13.88</c:v>
                </c:pt>
                <c:pt idx="5039">
                  <c:v>13.92</c:v>
                </c:pt>
                <c:pt idx="5040">
                  <c:v>13.93</c:v>
                </c:pt>
                <c:pt idx="5041">
                  <c:v>14.05</c:v>
                </c:pt>
                <c:pt idx="5042">
                  <c:v>14.11</c:v>
                </c:pt>
                <c:pt idx="5043">
                  <c:v>14.05</c:v>
                </c:pt>
                <c:pt idx="5044">
                  <c:v>14.47</c:v>
                </c:pt>
                <c:pt idx="5045">
                  <c:v>14.69</c:v>
                </c:pt>
                <c:pt idx="5046">
                  <c:v>14.56</c:v>
                </c:pt>
                <c:pt idx="5047">
                  <c:v>14.33</c:v>
                </c:pt>
                <c:pt idx="5048">
                  <c:v>14.23</c:v>
                </c:pt>
                <c:pt idx="5049">
                  <c:v>14.34</c:v>
                </c:pt>
                <c:pt idx="5050">
                  <c:v>14.46</c:v>
                </c:pt>
                <c:pt idx="5051">
                  <c:v>14.49</c:v>
                </c:pt>
                <c:pt idx="5052">
                  <c:v>14.24</c:v>
                </c:pt>
                <c:pt idx="5053">
                  <c:v>14.07</c:v>
                </c:pt>
                <c:pt idx="5054">
                  <c:v>13.8</c:v>
                </c:pt>
                <c:pt idx="5055">
                  <c:v>13.95</c:v>
                </c:pt>
                <c:pt idx="5056">
                  <c:v>14</c:v>
                </c:pt>
                <c:pt idx="5057">
                  <c:v>14.05</c:v>
                </c:pt>
                <c:pt idx="5058">
                  <c:v>13.82</c:v>
                </c:pt>
                <c:pt idx="5060">
                  <c:v>13.67</c:v>
                </c:pt>
                <c:pt idx="5061">
                  <c:v>13.71</c:v>
                </c:pt>
                <c:pt idx="5062">
                  <c:v>13.56</c:v>
                </c:pt>
                <c:pt idx="5063">
                  <c:v>13.5</c:v>
                </c:pt>
                <c:pt idx="5064">
                  <c:v>13.46</c:v>
                </c:pt>
                <c:pt idx="5065">
                  <c:v>13.58</c:v>
                </c:pt>
                <c:pt idx="5066">
                  <c:v>13.55</c:v>
                </c:pt>
                <c:pt idx="5067">
                  <c:v>13.51</c:v>
                </c:pt>
                <c:pt idx="5068">
                  <c:v>13.56</c:v>
                </c:pt>
                <c:pt idx="5069">
                  <c:v>13.36</c:v>
                </c:pt>
                <c:pt idx="5070">
                  <c:v>13.37</c:v>
                </c:pt>
                <c:pt idx="5071">
                  <c:v>13.31</c:v>
                </c:pt>
                <c:pt idx="5072">
                  <c:v>13.32</c:v>
                </c:pt>
                <c:pt idx="5073">
                  <c:v>13.35</c:v>
                </c:pt>
                <c:pt idx="5074">
                  <c:v>13.09</c:v>
                </c:pt>
                <c:pt idx="5075">
                  <c:v>13.08</c:v>
                </c:pt>
                <c:pt idx="5076">
                  <c:v>13.23</c:v>
                </c:pt>
                <c:pt idx="5077">
                  <c:v>13.57</c:v>
                </c:pt>
                <c:pt idx="5078">
                  <c:v>13.46</c:v>
                </c:pt>
                <c:pt idx="5079">
                  <c:v>13.44</c:v>
                </c:pt>
                <c:pt idx="5080">
                  <c:v>13.56</c:v>
                </c:pt>
                <c:pt idx="5081">
                  <c:v>13.66</c:v>
                </c:pt>
                <c:pt idx="5082">
                  <c:v>13.7</c:v>
                </c:pt>
                <c:pt idx="5083">
                  <c:v>13.69</c:v>
                </c:pt>
                <c:pt idx="5084">
                  <c:v>13.68</c:v>
                </c:pt>
                <c:pt idx="5085">
                  <c:v>13.86</c:v>
                </c:pt>
                <c:pt idx="5086">
                  <c:v>14.04</c:v>
                </c:pt>
                <c:pt idx="5087">
                  <c:v>13.95</c:v>
                </c:pt>
                <c:pt idx="5089">
                  <c:v>13.81</c:v>
                </c:pt>
                <c:pt idx="5090">
                  <c:v>14.04</c:v>
                </c:pt>
                <c:pt idx="5091">
                  <c:v>14.11</c:v>
                </c:pt>
                <c:pt idx="5092">
                  <c:v>14.12</c:v>
                </c:pt>
                <c:pt idx="5093">
                  <c:v>13.94</c:v>
                </c:pt>
                <c:pt idx="5094">
                  <c:v>13.99</c:v>
                </c:pt>
                <c:pt idx="5095">
                  <c:v>14.15</c:v>
                </c:pt>
                <c:pt idx="5096">
                  <c:v>14.07</c:v>
                </c:pt>
                <c:pt idx="5097">
                  <c:v>14.11</c:v>
                </c:pt>
                <c:pt idx="5098">
                  <c:v>14.09</c:v>
                </c:pt>
                <c:pt idx="5099">
                  <c:v>14.59</c:v>
                </c:pt>
                <c:pt idx="5100">
                  <c:v>14.61</c:v>
                </c:pt>
                <c:pt idx="5101">
                  <c:v>14.63</c:v>
                </c:pt>
                <c:pt idx="5102">
                  <c:v>14.57</c:v>
                </c:pt>
                <c:pt idx="5103">
                  <c:v>14.41</c:v>
                </c:pt>
                <c:pt idx="5104">
                  <c:v>14.43</c:v>
                </c:pt>
                <c:pt idx="5105">
                  <c:v>14.53</c:v>
                </c:pt>
                <c:pt idx="5106">
                  <c:v>14.61</c:v>
                </c:pt>
                <c:pt idx="5107">
                  <c:v>14.71</c:v>
                </c:pt>
                <c:pt idx="5108">
                  <c:v>14.67</c:v>
                </c:pt>
                <c:pt idx="5109">
                  <c:v>14.95</c:v>
                </c:pt>
                <c:pt idx="5110">
                  <c:v>14.95</c:v>
                </c:pt>
                <c:pt idx="5111">
                  <c:v>14.91</c:v>
                </c:pt>
                <c:pt idx="5112">
                  <c:v>14.86</c:v>
                </c:pt>
                <c:pt idx="5113">
                  <c:v>14.83</c:v>
                </c:pt>
                <c:pt idx="5114">
                  <c:v>14.65</c:v>
                </c:pt>
                <c:pt idx="5115">
                  <c:v>14.4</c:v>
                </c:pt>
                <c:pt idx="5116">
                  <c:v>14.61</c:v>
                </c:pt>
                <c:pt idx="5117">
                  <c:v>14.65</c:v>
                </c:pt>
                <c:pt idx="5118">
                  <c:v>14.74</c:v>
                </c:pt>
                <c:pt idx="5119">
                  <c:v>14.71</c:v>
                </c:pt>
                <c:pt idx="5120">
                  <c:v>14.79</c:v>
                </c:pt>
                <c:pt idx="5121">
                  <c:v>14.77</c:v>
                </c:pt>
                <c:pt idx="5122">
                  <c:v>14.89</c:v>
                </c:pt>
                <c:pt idx="5123">
                  <c:v>14.97</c:v>
                </c:pt>
                <c:pt idx="5124">
                  <c:v>15.32</c:v>
                </c:pt>
                <c:pt idx="5125">
                  <c:v>15.35</c:v>
                </c:pt>
                <c:pt idx="5126">
                  <c:v>15.31</c:v>
                </c:pt>
                <c:pt idx="5127">
                  <c:v>15.36</c:v>
                </c:pt>
                <c:pt idx="5128">
                  <c:v>15.25</c:v>
                </c:pt>
                <c:pt idx="5129">
                  <c:v>15.41</c:v>
                </c:pt>
                <c:pt idx="5130">
                  <c:v>15.41</c:v>
                </c:pt>
                <c:pt idx="5131">
                  <c:v>15.4</c:v>
                </c:pt>
                <c:pt idx="5132">
                  <c:v>15.48</c:v>
                </c:pt>
                <c:pt idx="5133">
                  <c:v>15.51</c:v>
                </c:pt>
                <c:pt idx="5135">
                  <c:v>15.59</c:v>
                </c:pt>
                <c:pt idx="5136">
                  <c:v>15.53</c:v>
                </c:pt>
                <c:pt idx="5137">
                  <c:v>15.3</c:v>
                </c:pt>
                <c:pt idx="5138">
                  <c:v>15.05</c:v>
                </c:pt>
                <c:pt idx="5139">
                  <c:v>15.2</c:v>
                </c:pt>
                <c:pt idx="5140">
                  <c:v>15.08</c:v>
                </c:pt>
                <c:pt idx="5141">
                  <c:v>15.11</c:v>
                </c:pt>
                <c:pt idx="5142">
                  <c:v>14.95</c:v>
                </c:pt>
                <c:pt idx="5143">
                  <c:v>14.91</c:v>
                </c:pt>
                <c:pt idx="5144">
                  <c:v>14.78</c:v>
                </c:pt>
                <c:pt idx="5145">
                  <c:v>15.03</c:v>
                </c:pt>
                <c:pt idx="5146">
                  <c:v>15.23</c:v>
                </c:pt>
                <c:pt idx="5147">
                  <c:v>15.31</c:v>
                </c:pt>
                <c:pt idx="5148">
                  <c:v>15.68</c:v>
                </c:pt>
                <c:pt idx="5149">
                  <c:v>15.65</c:v>
                </c:pt>
                <c:pt idx="5150">
                  <c:v>15.76</c:v>
                </c:pt>
                <c:pt idx="5151">
                  <c:v>15.84</c:v>
                </c:pt>
                <c:pt idx="5152">
                  <c:v>15.75</c:v>
                </c:pt>
                <c:pt idx="5153">
                  <c:v>15.41</c:v>
                </c:pt>
                <c:pt idx="5154">
                  <c:v>15.19</c:v>
                </c:pt>
                <c:pt idx="5155">
                  <c:v>15.14</c:v>
                </c:pt>
                <c:pt idx="5156">
                  <c:v>15.04</c:v>
                </c:pt>
                <c:pt idx="5157">
                  <c:v>15</c:v>
                </c:pt>
                <c:pt idx="5158">
                  <c:v>14.73</c:v>
                </c:pt>
                <c:pt idx="5160">
                  <c:v>14.83</c:v>
                </c:pt>
                <c:pt idx="5161">
                  <c:v>14.87</c:v>
                </c:pt>
                <c:pt idx="5162">
                  <c:v>14.88</c:v>
                </c:pt>
                <c:pt idx="5163">
                  <c:v>14.94</c:v>
                </c:pt>
                <c:pt idx="5164">
                  <c:v>14.95</c:v>
                </c:pt>
                <c:pt idx="5165">
                  <c:v>15.09</c:v>
                </c:pt>
                <c:pt idx="5166">
                  <c:v>15.34</c:v>
                </c:pt>
                <c:pt idx="5167">
                  <c:v>15.38</c:v>
                </c:pt>
                <c:pt idx="5168">
                  <c:v>15.3</c:v>
                </c:pt>
                <c:pt idx="5169">
                  <c:v>15.6</c:v>
                </c:pt>
                <c:pt idx="5170">
                  <c:v>15.54</c:v>
                </c:pt>
                <c:pt idx="5171">
                  <c:v>15.44</c:v>
                </c:pt>
                <c:pt idx="5172">
                  <c:v>15.06</c:v>
                </c:pt>
                <c:pt idx="5173">
                  <c:v>14.63</c:v>
                </c:pt>
                <c:pt idx="5174">
                  <c:v>14.57</c:v>
                </c:pt>
                <c:pt idx="5176">
                  <c:v>14.18</c:v>
                </c:pt>
                <c:pt idx="5177">
                  <c:v>14.19</c:v>
                </c:pt>
                <c:pt idx="5178">
                  <c:v>13.94</c:v>
                </c:pt>
                <c:pt idx="5179">
                  <c:v>13.39</c:v>
                </c:pt>
                <c:pt idx="5180">
                  <c:v>13.4</c:v>
                </c:pt>
                <c:pt idx="5182">
                  <c:v>13.19</c:v>
                </c:pt>
                <c:pt idx="5183">
                  <c:v>13.18</c:v>
                </c:pt>
                <c:pt idx="5184">
                  <c:v>13.07</c:v>
                </c:pt>
                <c:pt idx="5185">
                  <c:v>13.18</c:v>
                </c:pt>
                <c:pt idx="5186">
                  <c:v>13</c:v>
                </c:pt>
                <c:pt idx="5187">
                  <c:v>13.04</c:v>
                </c:pt>
                <c:pt idx="5188">
                  <c:v>13.14</c:v>
                </c:pt>
                <c:pt idx="5189">
                  <c:v>13.44</c:v>
                </c:pt>
                <c:pt idx="5190">
                  <c:v>13.13</c:v>
                </c:pt>
                <c:pt idx="5191">
                  <c:v>12.98</c:v>
                </c:pt>
                <c:pt idx="5193">
                  <c:v>12.92</c:v>
                </c:pt>
                <c:pt idx="5194">
                  <c:v>13.13</c:v>
                </c:pt>
                <c:pt idx="5195">
                  <c:v>13.37</c:v>
                </c:pt>
                <c:pt idx="5196">
                  <c:v>13.49</c:v>
                </c:pt>
                <c:pt idx="5197">
                  <c:v>13.45</c:v>
                </c:pt>
                <c:pt idx="5198">
                  <c:v>13.15</c:v>
                </c:pt>
                <c:pt idx="5199">
                  <c:v>13.5</c:v>
                </c:pt>
                <c:pt idx="5200">
                  <c:v>13.5</c:v>
                </c:pt>
                <c:pt idx="5201">
                  <c:v>13.64</c:v>
                </c:pt>
                <c:pt idx="5202">
                  <c:v>13.8</c:v>
                </c:pt>
                <c:pt idx="5203">
                  <c:v>13.84</c:v>
                </c:pt>
                <c:pt idx="5204">
                  <c:v>13.62</c:v>
                </c:pt>
                <c:pt idx="5205">
                  <c:v>13.55</c:v>
                </c:pt>
                <c:pt idx="5206">
                  <c:v>13.53</c:v>
                </c:pt>
                <c:pt idx="5207">
                  <c:v>13.71</c:v>
                </c:pt>
                <c:pt idx="5208">
                  <c:v>13.51</c:v>
                </c:pt>
                <c:pt idx="5209">
                  <c:v>13.83</c:v>
                </c:pt>
                <c:pt idx="5210">
                  <c:v>14.02</c:v>
                </c:pt>
                <c:pt idx="5211">
                  <c:v>14.14</c:v>
                </c:pt>
                <c:pt idx="5212">
                  <c:v>14.01</c:v>
                </c:pt>
                <c:pt idx="5214">
                  <c:v>14.01</c:v>
                </c:pt>
                <c:pt idx="5215">
                  <c:v>14.12</c:v>
                </c:pt>
                <c:pt idx="5216">
                  <c:v>14.17</c:v>
                </c:pt>
                <c:pt idx="5217">
                  <c:v>13.98</c:v>
                </c:pt>
                <c:pt idx="5219">
                  <c:v>14.19</c:v>
                </c:pt>
                <c:pt idx="5220">
                  <c:v>14.44</c:v>
                </c:pt>
                <c:pt idx="5221">
                  <c:v>14.59</c:v>
                </c:pt>
                <c:pt idx="5222">
                  <c:v>14.63</c:v>
                </c:pt>
                <c:pt idx="5223">
                  <c:v>14.48</c:v>
                </c:pt>
                <c:pt idx="5224">
                  <c:v>14.81</c:v>
                </c:pt>
                <c:pt idx="5225">
                  <c:v>14.62</c:v>
                </c:pt>
                <c:pt idx="5226">
                  <c:v>14.83</c:v>
                </c:pt>
                <c:pt idx="5227">
                  <c:v>14.7</c:v>
                </c:pt>
                <c:pt idx="5228">
                  <c:v>14.82</c:v>
                </c:pt>
                <c:pt idx="5229">
                  <c:v>14.75</c:v>
                </c:pt>
                <c:pt idx="5230">
                  <c:v>14.8</c:v>
                </c:pt>
                <c:pt idx="5231">
                  <c:v>14.81</c:v>
                </c:pt>
                <c:pt idx="5232">
                  <c:v>14.62</c:v>
                </c:pt>
                <c:pt idx="5233">
                  <c:v>14.69</c:v>
                </c:pt>
                <c:pt idx="5234">
                  <c:v>14.62</c:v>
                </c:pt>
                <c:pt idx="5235">
                  <c:v>14.54</c:v>
                </c:pt>
                <c:pt idx="5236">
                  <c:v>14.51</c:v>
                </c:pt>
                <c:pt idx="5237">
                  <c:v>14.29</c:v>
                </c:pt>
                <c:pt idx="5238">
                  <c:v>14.14</c:v>
                </c:pt>
                <c:pt idx="5239">
                  <c:v>14.58</c:v>
                </c:pt>
                <c:pt idx="5240">
                  <c:v>14.47</c:v>
                </c:pt>
                <c:pt idx="5241">
                  <c:v>14.69</c:v>
                </c:pt>
                <c:pt idx="5242">
                  <c:v>14.76</c:v>
                </c:pt>
                <c:pt idx="5243">
                  <c:v>14.65</c:v>
                </c:pt>
                <c:pt idx="5244">
                  <c:v>14.88</c:v>
                </c:pt>
                <c:pt idx="5245">
                  <c:v>14.95</c:v>
                </c:pt>
                <c:pt idx="5246">
                  <c:v>14.81</c:v>
                </c:pt>
                <c:pt idx="5247">
                  <c:v>14.71</c:v>
                </c:pt>
                <c:pt idx="5250">
                  <c:v>14.53</c:v>
                </c:pt>
                <c:pt idx="5251">
                  <c:v>14.5</c:v>
                </c:pt>
                <c:pt idx="5252">
                  <c:v>14.28</c:v>
                </c:pt>
                <c:pt idx="5253">
                  <c:v>14.24</c:v>
                </c:pt>
                <c:pt idx="5254">
                  <c:v>13.87</c:v>
                </c:pt>
                <c:pt idx="5255">
                  <c:v>13.93</c:v>
                </c:pt>
                <c:pt idx="5256">
                  <c:v>13.87</c:v>
                </c:pt>
                <c:pt idx="5257">
                  <c:v>13.91</c:v>
                </c:pt>
                <c:pt idx="5258">
                  <c:v>14.03</c:v>
                </c:pt>
                <c:pt idx="5259">
                  <c:v>13.85</c:v>
                </c:pt>
                <c:pt idx="5260">
                  <c:v>13.74</c:v>
                </c:pt>
                <c:pt idx="5261">
                  <c:v>13.69</c:v>
                </c:pt>
                <c:pt idx="5262">
                  <c:v>13.61</c:v>
                </c:pt>
                <c:pt idx="5263">
                  <c:v>13.59</c:v>
                </c:pt>
                <c:pt idx="5264">
                  <c:v>13.67</c:v>
                </c:pt>
                <c:pt idx="5265">
                  <c:v>13.69</c:v>
                </c:pt>
                <c:pt idx="5266">
                  <c:v>13.73</c:v>
                </c:pt>
                <c:pt idx="5267">
                  <c:v>13.95</c:v>
                </c:pt>
                <c:pt idx="5268">
                  <c:v>13.97</c:v>
                </c:pt>
                <c:pt idx="5269">
                  <c:v>13.96</c:v>
                </c:pt>
                <c:pt idx="5270">
                  <c:v>13.91</c:v>
                </c:pt>
                <c:pt idx="5271">
                  <c:v>13.88</c:v>
                </c:pt>
                <c:pt idx="5272">
                  <c:v>13.87</c:v>
                </c:pt>
                <c:pt idx="5273">
                  <c:v>13.89</c:v>
                </c:pt>
                <c:pt idx="5274">
                  <c:v>13.74</c:v>
                </c:pt>
                <c:pt idx="5275">
                  <c:v>13.72</c:v>
                </c:pt>
                <c:pt idx="5276">
                  <c:v>13.91</c:v>
                </c:pt>
                <c:pt idx="5277">
                  <c:v>13.9</c:v>
                </c:pt>
                <c:pt idx="5278">
                  <c:v>14.01</c:v>
                </c:pt>
                <c:pt idx="5279">
                  <c:v>14.16</c:v>
                </c:pt>
                <c:pt idx="5280">
                  <c:v>14.19</c:v>
                </c:pt>
                <c:pt idx="5281">
                  <c:v>14.18</c:v>
                </c:pt>
                <c:pt idx="5282">
                  <c:v>14.1</c:v>
                </c:pt>
                <c:pt idx="5283">
                  <c:v>14.1</c:v>
                </c:pt>
                <c:pt idx="5284">
                  <c:v>14.16</c:v>
                </c:pt>
                <c:pt idx="5285">
                  <c:v>14.18</c:v>
                </c:pt>
                <c:pt idx="5286">
                  <c:v>14.18</c:v>
                </c:pt>
                <c:pt idx="5287">
                  <c:v>13.98</c:v>
                </c:pt>
                <c:pt idx="5289">
                  <c:v>13.83</c:v>
                </c:pt>
                <c:pt idx="5290">
                  <c:v>13.83</c:v>
                </c:pt>
                <c:pt idx="5291">
                  <c:v>13.95</c:v>
                </c:pt>
                <c:pt idx="5292">
                  <c:v>13.91</c:v>
                </c:pt>
                <c:pt idx="5293">
                  <c:v>13.71</c:v>
                </c:pt>
                <c:pt idx="5294">
                  <c:v>13.66</c:v>
                </c:pt>
                <c:pt idx="5295">
                  <c:v>13.72</c:v>
                </c:pt>
                <c:pt idx="5296">
                  <c:v>13.69</c:v>
                </c:pt>
                <c:pt idx="5297">
                  <c:v>13.71</c:v>
                </c:pt>
                <c:pt idx="5298">
                  <c:v>13.69</c:v>
                </c:pt>
                <c:pt idx="5299">
                  <c:v>13.7</c:v>
                </c:pt>
                <c:pt idx="5300">
                  <c:v>13.7</c:v>
                </c:pt>
                <c:pt idx="5301">
                  <c:v>13.77</c:v>
                </c:pt>
                <c:pt idx="5302">
                  <c:v>13.87</c:v>
                </c:pt>
                <c:pt idx="5303">
                  <c:v>13.87</c:v>
                </c:pt>
                <c:pt idx="5304">
                  <c:v>13.95</c:v>
                </c:pt>
                <c:pt idx="5305">
                  <c:v>13.87</c:v>
                </c:pt>
                <c:pt idx="5306">
                  <c:v>13.8</c:v>
                </c:pt>
                <c:pt idx="5307">
                  <c:v>13.54</c:v>
                </c:pt>
                <c:pt idx="5308">
                  <c:v>13.48</c:v>
                </c:pt>
                <c:pt idx="5309">
                  <c:v>13.49</c:v>
                </c:pt>
                <c:pt idx="5310">
                  <c:v>13.46</c:v>
                </c:pt>
                <c:pt idx="5311">
                  <c:v>13.59</c:v>
                </c:pt>
                <c:pt idx="5312">
                  <c:v>13.62</c:v>
                </c:pt>
                <c:pt idx="5313">
                  <c:v>13.48</c:v>
                </c:pt>
                <c:pt idx="5314">
                  <c:v>13.57</c:v>
                </c:pt>
                <c:pt idx="5315">
                  <c:v>13.6</c:v>
                </c:pt>
                <c:pt idx="5316">
                  <c:v>13.64</c:v>
                </c:pt>
                <c:pt idx="5317">
                  <c:v>13.53</c:v>
                </c:pt>
                <c:pt idx="5318">
                  <c:v>13.52</c:v>
                </c:pt>
                <c:pt idx="5319">
                  <c:v>13.58</c:v>
                </c:pt>
                <c:pt idx="5320">
                  <c:v>13.62</c:v>
                </c:pt>
                <c:pt idx="5321">
                  <c:v>13.68</c:v>
                </c:pt>
                <c:pt idx="5322">
                  <c:v>13.72</c:v>
                </c:pt>
                <c:pt idx="5323">
                  <c:v>13.71</c:v>
                </c:pt>
                <c:pt idx="5325">
                  <c:v>13.93</c:v>
                </c:pt>
                <c:pt idx="5326">
                  <c:v>13.86</c:v>
                </c:pt>
                <c:pt idx="5327">
                  <c:v>13.9</c:v>
                </c:pt>
                <c:pt idx="5328">
                  <c:v>13.98</c:v>
                </c:pt>
                <c:pt idx="5329">
                  <c:v>13.94</c:v>
                </c:pt>
                <c:pt idx="5330">
                  <c:v>13.98</c:v>
                </c:pt>
                <c:pt idx="5331">
                  <c:v>13.99</c:v>
                </c:pt>
                <c:pt idx="5332">
                  <c:v>14.02</c:v>
                </c:pt>
                <c:pt idx="5333">
                  <c:v>13.93</c:v>
                </c:pt>
                <c:pt idx="5334">
                  <c:v>14.21</c:v>
                </c:pt>
                <c:pt idx="5335">
                  <c:v>14.21</c:v>
                </c:pt>
                <c:pt idx="5336">
                  <c:v>14.26</c:v>
                </c:pt>
                <c:pt idx="5337">
                  <c:v>14.48</c:v>
                </c:pt>
                <c:pt idx="5338">
                  <c:v>14.62</c:v>
                </c:pt>
                <c:pt idx="5339">
                  <c:v>14.63</c:v>
                </c:pt>
                <c:pt idx="5340">
                  <c:v>14.66</c:v>
                </c:pt>
                <c:pt idx="5341">
                  <c:v>14.74</c:v>
                </c:pt>
                <c:pt idx="5342">
                  <c:v>14.71</c:v>
                </c:pt>
                <c:pt idx="5343">
                  <c:v>14.76</c:v>
                </c:pt>
                <c:pt idx="5344">
                  <c:v>14.73</c:v>
                </c:pt>
                <c:pt idx="5345">
                  <c:v>14.61</c:v>
                </c:pt>
                <c:pt idx="5346">
                  <c:v>14.44</c:v>
                </c:pt>
                <c:pt idx="5347">
                  <c:v>14.4</c:v>
                </c:pt>
                <c:pt idx="5348">
                  <c:v>14.5</c:v>
                </c:pt>
                <c:pt idx="5350">
                  <c:v>14.48</c:v>
                </c:pt>
                <c:pt idx="5351">
                  <c:v>14.49</c:v>
                </c:pt>
                <c:pt idx="5352">
                  <c:v>14.19</c:v>
                </c:pt>
                <c:pt idx="5353">
                  <c:v>14.03</c:v>
                </c:pt>
                <c:pt idx="5354">
                  <c:v>13.87</c:v>
                </c:pt>
                <c:pt idx="5355">
                  <c:v>14.02</c:v>
                </c:pt>
                <c:pt idx="5356">
                  <c:v>14.1</c:v>
                </c:pt>
                <c:pt idx="5357">
                  <c:v>13.96</c:v>
                </c:pt>
                <c:pt idx="5358">
                  <c:v>13.7</c:v>
                </c:pt>
                <c:pt idx="5359">
                  <c:v>13.68</c:v>
                </c:pt>
                <c:pt idx="5360">
                  <c:v>13.53</c:v>
                </c:pt>
                <c:pt idx="5361">
                  <c:v>13.6</c:v>
                </c:pt>
                <c:pt idx="5362">
                  <c:v>13.51</c:v>
                </c:pt>
                <c:pt idx="5363">
                  <c:v>13.56</c:v>
                </c:pt>
                <c:pt idx="5364">
                  <c:v>13.91</c:v>
                </c:pt>
                <c:pt idx="5365">
                  <c:v>13.86</c:v>
                </c:pt>
                <c:pt idx="5366">
                  <c:v>13.97</c:v>
                </c:pt>
                <c:pt idx="5367">
                  <c:v>13.83</c:v>
                </c:pt>
                <c:pt idx="5368">
                  <c:v>13.68</c:v>
                </c:pt>
                <c:pt idx="5369">
                  <c:v>13.41</c:v>
                </c:pt>
                <c:pt idx="5370">
                  <c:v>13.51</c:v>
                </c:pt>
                <c:pt idx="5371">
                  <c:v>13.68</c:v>
                </c:pt>
                <c:pt idx="5372">
                  <c:v>13.7</c:v>
                </c:pt>
                <c:pt idx="5373">
                  <c:v>13.85</c:v>
                </c:pt>
                <c:pt idx="5374">
                  <c:v>13.7</c:v>
                </c:pt>
                <c:pt idx="5375">
                  <c:v>13.69</c:v>
                </c:pt>
                <c:pt idx="5376">
                  <c:v>13.71</c:v>
                </c:pt>
                <c:pt idx="5377">
                  <c:v>13.55</c:v>
                </c:pt>
                <c:pt idx="5378">
                  <c:v>13.2</c:v>
                </c:pt>
                <c:pt idx="5379">
                  <c:v>13.09</c:v>
                </c:pt>
                <c:pt idx="5380">
                  <c:v>12.65</c:v>
                </c:pt>
                <c:pt idx="5381">
                  <c:v>12.57</c:v>
                </c:pt>
                <c:pt idx="5382">
                  <c:v>12.47</c:v>
                </c:pt>
                <c:pt idx="5383">
                  <c:v>12.24</c:v>
                </c:pt>
                <c:pt idx="5384">
                  <c:v>12.47</c:v>
                </c:pt>
                <c:pt idx="5385">
                  <c:v>12.35</c:v>
                </c:pt>
                <c:pt idx="5386">
                  <c:v>12.43</c:v>
                </c:pt>
                <c:pt idx="5387">
                  <c:v>12.55</c:v>
                </c:pt>
                <c:pt idx="5388">
                  <c:v>12.77</c:v>
                </c:pt>
                <c:pt idx="5389">
                  <c:v>12.81</c:v>
                </c:pt>
                <c:pt idx="5390">
                  <c:v>12.81</c:v>
                </c:pt>
                <c:pt idx="5391">
                  <c:v>12.76</c:v>
                </c:pt>
                <c:pt idx="5392">
                  <c:v>12.6</c:v>
                </c:pt>
                <c:pt idx="5393">
                  <c:v>12.47</c:v>
                </c:pt>
                <c:pt idx="5395">
                  <c:v>12.53</c:v>
                </c:pt>
                <c:pt idx="5396">
                  <c:v>12.51</c:v>
                </c:pt>
                <c:pt idx="5397">
                  <c:v>12.53</c:v>
                </c:pt>
                <c:pt idx="5398">
                  <c:v>12.73</c:v>
                </c:pt>
                <c:pt idx="5399">
                  <c:v>12.63</c:v>
                </c:pt>
                <c:pt idx="5400">
                  <c:v>12.56</c:v>
                </c:pt>
                <c:pt idx="5401">
                  <c:v>12.6</c:v>
                </c:pt>
                <c:pt idx="5402">
                  <c:v>12.6</c:v>
                </c:pt>
                <c:pt idx="5403">
                  <c:v>12.51</c:v>
                </c:pt>
                <c:pt idx="5404">
                  <c:v>12.47</c:v>
                </c:pt>
                <c:pt idx="5405">
                  <c:v>12.18</c:v>
                </c:pt>
                <c:pt idx="5406">
                  <c:v>12.04</c:v>
                </c:pt>
                <c:pt idx="5407">
                  <c:v>11.94</c:v>
                </c:pt>
                <c:pt idx="5408">
                  <c:v>12.09</c:v>
                </c:pt>
                <c:pt idx="5409">
                  <c:v>11.99</c:v>
                </c:pt>
                <c:pt idx="5410">
                  <c:v>11.85</c:v>
                </c:pt>
                <c:pt idx="5411">
                  <c:v>11.8</c:v>
                </c:pt>
                <c:pt idx="5412">
                  <c:v>11.73</c:v>
                </c:pt>
                <c:pt idx="5413">
                  <c:v>11.51</c:v>
                </c:pt>
                <c:pt idx="5414">
                  <c:v>11.72</c:v>
                </c:pt>
                <c:pt idx="5415">
                  <c:v>11.69</c:v>
                </c:pt>
                <c:pt idx="5416">
                  <c:v>11.5</c:v>
                </c:pt>
                <c:pt idx="5417">
                  <c:v>10.91</c:v>
                </c:pt>
                <c:pt idx="5418">
                  <c:v>10.83</c:v>
                </c:pt>
                <c:pt idx="5420">
                  <c:v>10.53</c:v>
                </c:pt>
                <c:pt idx="5421">
                  <c:v>10.39</c:v>
                </c:pt>
                <c:pt idx="5422">
                  <c:v>10.61</c:v>
                </c:pt>
                <c:pt idx="5423">
                  <c:v>10.75</c:v>
                </c:pt>
                <c:pt idx="5424">
                  <c:v>10.58</c:v>
                </c:pt>
                <c:pt idx="5425">
                  <c:v>10.56</c:v>
                </c:pt>
                <c:pt idx="5426">
                  <c:v>10.69</c:v>
                </c:pt>
                <c:pt idx="5427">
                  <c:v>10.69</c:v>
                </c:pt>
                <c:pt idx="5428">
                  <c:v>10.81</c:v>
                </c:pt>
                <c:pt idx="5429">
                  <c:v>11.11</c:v>
                </c:pt>
                <c:pt idx="5430">
                  <c:v>10.87</c:v>
                </c:pt>
                <c:pt idx="5431">
                  <c:v>10.9</c:v>
                </c:pt>
                <c:pt idx="5432">
                  <c:v>10.77</c:v>
                </c:pt>
                <c:pt idx="5433">
                  <c:v>10.71</c:v>
                </c:pt>
                <c:pt idx="5434">
                  <c:v>10.56</c:v>
                </c:pt>
                <c:pt idx="5436">
                  <c:v>10.46</c:v>
                </c:pt>
                <c:pt idx="5437">
                  <c:v>10.42</c:v>
                </c:pt>
                <c:pt idx="5438">
                  <c:v>10.48</c:v>
                </c:pt>
                <c:pt idx="5439">
                  <c:v>10.55</c:v>
                </c:pt>
                <c:pt idx="5440">
                  <c:v>10.51</c:v>
                </c:pt>
                <c:pt idx="5441">
                  <c:v>10.48</c:v>
                </c:pt>
                <c:pt idx="5443">
                  <c:v>10.58</c:v>
                </c:pt>
                <c:pt idx="5444">
                  <c:v>10.65</c:v>
                </c:pt>
                <c:pt idx="5445">
                  <c:v>10.67</c:v>
                </c:pt>
                <c:pt idx="5446">
                  <c:v>10.59</c:v>
                </c:pt>
                <c:pt idx="5447">
                  <c:v>10.46</c:v>
                </c:pt>
                <c:pt idx="5448">
                  <c:v>10.42</c:v>
                </c:pt>
                <c:pt idx="5449">
                  <c:v>10.43</c:v>
                </c:pt>
                <c:pt idx="5450">
                  <c:v>10.53</c:v>
                </c:pt>
                <c:pt idx="5451">
                  <c:v>10.59</c:v>
                </c:pt>
                <c:pt idx="5453">
                  <c:v>10.51</c:v>
                </c:pt>
                <c:pt idx="5454">
                  <c:v>10.78</c:v>
                </c:pt>
                <c:pt idx="5455">
                  <c:v>10.79</c:v>
                </c:pt>
                <c:pt idx="5456">
                  <c:v>10.74</c:v>
                </c:pt>
                <c:pt idx="5457">
                  <c:v>10.68</c:v>
                </c:pt>
                <c:pt idx="5458">
                  <c:v>10.47</c:v>
                </c:pt>
                <c:pt idx="5459">
                  <c:v>10.46</c:v>
                </c:pt>
                <c:pt idx="5460">
                  <c:v>10.48</c:v>
                </c:pt>
                <c:pt idx="5461">
                  <c:v>10.62</c:v>
                </c:pt>
                <c:pt idx="5462">
                  <c:v>10.58</c:v>
                </c:pt>
                <c:pt idx="5463">
                  <c:v>10.66</c:v>
                </c:pt>
                <c:pt idx="5464">
                  <c:v>10.61</c:v>
                </c:pt>
                <c:pt idx="5465">
                  <c:v>10.46</c:v>
                </c:pt>
                <c:pt idx="5466">
                  <c:v>10.5</c:v>
                </c:pt>
                <c:pt idx="5467">
                  <c:v>10.59</c:v>
                </c:pt>
                <c:pt idx="5468">
                  <c:v>10.64</c:v>
                </c:pt>
                <c:pt idx="5469">
                  <c:v>10.7</c:v>
                </c:pt>
                <c:pt idx="5470">
                  <c:v>10.54</c:v>
                </c:pt>
                <c:pt idx="5471">
                  <c:v>10.53</c:v>
                </c:pt>
                <c:pt idx="5472">
                  <c:v>10.47</c:v>
                </c:pt>
                <c:pt idx="5474">
                  <c:v>10.44</c:v>
                </c:pt>
                <c:pt idx="5475">
                  <c:v>10.44</c:v>
                </c:pt>
                <c:pt idx="5476">
                  <c:v>10.47</c:v>
                </c:pt>
                <c:pt idx="5477">
                  <c:v>10.44</c:v>
                </c:pt>
                <c:pt idx="5478">
                  <c:v>10.36</c:v>
                </c:pt>
                <c:pt idx="5479">
                  <c:v>10.32</c:v>
                </c:pt>
                <c:pt idx="5480">
                  <c:v>10.37</c:v>
                </c:pt>
                <c:pt idx="5481">
                  <c:v>10.35</c:v>
                </c:pt>
                <c:pt idx="5482">
                  <c:v>10.39</c:v>
                </c:pt>
                <c:pt idx="5483">
                  <c:v>10.36</c:v>
                </c:pt>
                <c:pt idx="5484">
                  <c:v>10.38</c:v>
                </c:pt>
                <c:pt idx="5485">
                  <c:v>10.34</c:v>
                </c:pt>
                <c:pt idx="5486">
                  <c:v>10.32</c:v>
                </c:pt>
                <c:pt idx="5487">
                  <c:v>10.27</c:v>
                </c:pt>
                <c:pt idx="5488">
                  <c:v>10.28</c:v>
                </c:pt>
                <c:pt idx="5489">
                  <c:v>10.28</c:v>
                </c:pt>
                <c:pt idx="5490">
                  <c:v>10.3</c:v>
                </c:pt>
                <c:pt idx="5491">
                  <c:v>10.41</c:v>
                </c:pt>
                <c:pt idx="5492">
                  <c:v>10.43</c:v>
                </c:pt>
                <c:pt idx="5493">
                  <c:v>10.61</c:v>
                </c:pt>
                <c:pt idx="5494">
                  <c:v>10.7</c:v>
                </c:pt>
                <c:pt idx="5495">
                  <c:v>10.62</c:v>
                </c:pt>
                <c:pt idx="5496">
                  <c:v>10.69</c:v>
                </c:pt>
                <c:pt idx="5497">
                  <c:v>10.67</c:v>
                </c:pt>
                <c:pt idx="5498">
                  <c:v>10.71</c:v>
                </c:pt>
                <c:pt idx="5499">
                  <c:v>10.8</c:v>
                </c:pt>
                <c:pt idx="5500">
                  <c:v>10.78</c:v>
                </c:pt>
                <c:pt idx="5501">
                  <c:v>10.88</c:v>
                </c:pt>
                <c:pt idx="5502">
                  <c:v>10.93</c:v>
                </c:pt>
                <c:pt idx="5503">
                  <c:v>10.99</c:v>
                </c:pt>
                <c:pt idx="5504">
                  <c:v>10.96</c:v>
                </c:pt>
                <c:pt idx="5505">
                  <c:v>10.99</c:v>
                </c:pt>
                <c:pt idx="5506">
                  <c:v>11</c:v>
                </c:pt>
                <c:pt idx="5507">
                  <c:v>10.83</c:v>
                </c:pt>
                <c:pt idx="5508">
                  <c:v>10.8</c:v>
                </c:pt>
                <c:pt idx="5509">
                  <c:v>10.8</c:v>
                </c:pt>
                <c:pt idx="5510">
                  <c:v>10.84</c:v>
                </c:pt>
                <c:pt idx="5511">
                  <c:v>10.81</c:v>
                </c:pt>
                <c:pt idx="5512">
                  <c:v>10.71</c:v>
                </c:pt>
                <c:pt idx="5513">
                  <c:v>10.6</c:v>
                </c:pt>
                <c:pt idx="5515">
                  <c:v>10.46</c:v>
                </c:pt>
                <c:pt idx="5516">
                  <c:v>10.44</c:v>
                </c:pt>
                <c:pt idx="5517">
                  <c:v>10.42</c:v>
                </c:pt>
                <c:pt idx="5518">
                  <c:v>10.26</c:v>
                </c:pt>
                <c:pt idx="5519">
                  <c:v>10.27</c:v>
                </c:pt>
                <c:pt idx="5520">
                  <c:v>10.220000000000001</c:v>
                </c:pt>
                <c:pt idx="5521">
                  <c:v>10.26</c:v>
                </c:pt>
                <c:pt idx="5522">
                  <c:v>10.23</c:v>
                </c:pt>
                <c:pt idx="5523">
                  <c:v>10.27</c:v>
                </c:pt>
                <c:pt idx="5524">
                  <c:v>10.43</c:v>
                </c:pt>
                <c:pt idx="5525">
                  <c:v>10.52</c:v>
                </c:pt>
                <c:pt idx="5526">
                  <c:v>10.48</c:v>
                </c:pt>
                <c:pt idx="5527">
                  <c:v>10.55</c:v>
                </c:pt>
                <c:pt idx="5528">
                  <c:v>10.59</c:v>
                </c:pt>
                <c:pt idx="5529">
                  <c:v>10.48</c:v>
                </c:pt>
                <c:pt idx="5530">
                  <c:v>10.46</c:v>
                </c:pt>
                <c:pt idx="5531">
                  <c:v>10.53</c:v>
                </c:pt>
                <c:pt idx="5532">
                  <c:v>10.56</c:v>
                </c:pt>
                <c:pt idx="5533">
                  <c:v>10.58</c:v>
                </c:pt>
                <c:pt idx="5534">
                  <c:v>10.6</c:v>
                </c:pt>
                <c:pt idx="5535">
                  <c:v>10.62</c:v>
                </c:pt>
                <c:pt idx="5536">
                  <c:v>10.58</c:v>
                </c:pt>
                <c:pt idx="5537">
                  <c:v>10.58</c:v>
                </c:pt>
                <c:pt idx="5538">
                  <c:v>10.64</c:v>
                </c:pt>
                <c:pt idx="5539">
                  <c:v>10.66</c:v>
                </c:pt>
                <c:pt idx="5540">
                  <c:v>10.6</c:v>
                </c:pt>
                <c:pt idx="5541">
                  <c:v>10.59</c:v>
                </c:pt>
                <c:pt idx="5542">
                  <c:v>10.62</c:v>
                </c:pt>
                <c:pt idx="5544">
                  <c:v>10.6</c:v>
                </c:pt>
                <c:pt idx="5545">
                  <c:v>10.49</c:v>
                </c:pt>
                <c:pt idx="5546">
                  <c:v>10.49</c:v>
                </c:pt>
                <c:pt idx="5547">
                  <c:v>10.51</c:v>
                </c:pt>
                <c:pt idx="5548">
                  <c:v>10.51</c:v>
                </c:pt>
                <c:pt idx="5549">
                  <c:v>10.41</c:v>
                </c:pt>
                <c:pt idx="5550">
                  <c:v>10.42</c:v>
                </c:pt>
                <c:pt idx="5551">
                  <c:v>10.39</c:v>
                </c:pt>
                <c:pt idx="5552">
                  <c:v>10.29</c:v>
                </c:pt>
                <c:pt idx="5553">
                  <c:v>10.33</c:v>
                </c:pt>
                <c:pt idx="5554">
                  <c:v>10.29</c:v>
                </c:pt>
                <c:pt idx="5555">
                  <c:v>10.39</c:v>
                </c:pt>
                <c:pt idx="5556">
                  <c:v>10.39</c:v>
                </c:pt>
                <c:pt idx="5557">
                  <c:v>10.43</c:v>
                </c:pt>
                <c:pt idx="5558">
                  <c:v>10.42</c:v>
                </c:pt>
                <c:pt idx="5559">
                  <c:v>10.4</c:v>
                </c:pt>
                <c:pt idx="5560">
                  <c:v>10.37</c:v>
                </c:pt>
                <c:pt idx="5561">
                  <c:v>10.29</c:v>
                </c:pt>
                <c:pt idx="5562">
                  <c:v>10.31</c:v>
                </c:pt>
                <c:pt idx="5563">
                  <c:v>10.27</c:v>
                </c:pt>
                <c:pt idx="5564">
                  <c:v>10.26</c:v>
                </c:pt>
                <c:pt idx="5565">
                  <c:v>10.26</c:v>
                </c:pt>
                <c:pt idx="5566">
                  <c:v>10.119999999999999</c:v>
                </c:pt>
                <c:pt idx="5567">
                  <c:v>10.16</c:v>
                </c:pt>
                <c:pt idx="5568">
                  <c:v>10.130000000000001</c:v>
                </c:pt>
                <c:pt idx="5569">
                  <c:v>10.25</c:v>
                </c:pt>
                <c:pt idx="5570">
                  <c:v>10.16</c:v>
                </c:pt>
                <c:pt idx="5571">
                  <c:v>10.18</c:v>
                </c:pt>
                <c:pt idx="5572">
                  <c:v>10.23</c:v>
                </c:pt>
                <c:pt idx="5573">
                  <c:v>10.220000000000001</c:v>
                </c:pt>
                <c:pt idx="5574">
                  <c:v>10.37</c:v>
                </c:pt>
                <c:pt idx="5575">
                  <c:v>10.41</c:v>
                </c:pt>
                <c:pt idx="5576">
                  <c:v>10.43</c:v>
                </c:pt>
                <c:pt idx="5577">
                  <c:v>10.49</c:v>
                </c:pt>
                <c:pt idx="5578">
                  <c:v>10.54</c:v>
                </c:pt>
                <c:pt idx="5579">
                  <c:v>10.57</c:v>
                </c:pt>
                <c:pt idx="5580">
                  <c:v>10.56</c:v>
                </c:pt>
                <c:pt idx="5581">
                  <c:v>10.58</c:v>
                </c:pt>
                <c:pt idx="5582">
                  <c:v>10.63</c:v>
                </c:pt>
                <c:pt idx="5583">
                  <c:v>10.62</c:v>
                </c:pt>
                <c:pt idx="5585">
                  <c:v>10.81</c:v>
                </c:pt>
                <c:pt idx="5586">
                  <c:v>10.77</c:v>
                </c:pt>
                <c:pt idx="5587">
                  <c:v>10.78</c:v>
                </c:pt>
                <c:pt idx="5588">
                  <c:v>10.79</c:v>
                </c:pt>
                <c:pt idx="5589">
                  <c:v>10.79</c:v>
                </c:pt>
                <c:pt idx="5590">
                  <c:v>10.85</c:v>
                </c:pt>
                <c:pt idx="5591">
                  <c:v>10.92</c:v>
                </c:pt>
                <c:pt idx="5592">
                  <c:v>10.88</c:v>
                </c:pt>
                <c:pt idx="5593">
                  <c:v>10.89</c:v>
                </c:pt>
                <c:pt idx="5594">
                  <c:v>10.75</c:v>
                </c:pt>
                <c:pt idx="5595">
                  <c:v>10.77</c:v>
                </c:pt>
                <c:pt idx="5596">
                  <c:v>10.72</c:v>
                </c:pt>
                <c:pt idx="5597">
                  <c:v>10.64</c:v>
                </c:pt>
                <c:pt idx="5598">
                  <c:v>10.68</c:v>
                </c:pt>
                <c:pt idx="5599">
                  <c:v>10.8</c:v>
                </c:pt>
                <c:pt idx="5600">
                  <c:v>10.79</c:v>
                </c:pt>
                <c:pt idx="5601">
                  <c:v>10.83</c:v>
                </c:pt>
                <c:pt idx="5602">
                  <c:v>10.9</c:v>
                </c:pt>
                <c:pt idx="5603">
                  <c:v>11.02</c:v>
                </c:pt>
                <c:pt idx="5604">
                  <c:v>11.11</c:v>
                </c:pt>
                <c:pt idx="5605">
                  <c:v>11.04</c:v>
                </c:pt>
                <c:pt idx="5606">
                  <c:v>10.99</c:v>
                </c:pt>
                <c:pt idx="5607">
                  <c:v>10.96</c:v>
                </c:pt>
                <c:pt idx="5608">
                  <c:v>10.93</c:v>
                </c:pt>
                <c:pt idx="5610">
                  <c:v>11.21</c:v>
                </c:pt>
                <c:pt idx="5611">
                  <c:v>11.16</c:v>
                </c:pt>
                <c:pt idx="5612">
                  <c:v>11.29</c:v>
                </c:pt>
                <c:pt idx="5613">
                  <c:v>11.33</c:v>
                </c:pt>
                <c:pt idx="5614">
                  <c:v>11.28</c:v>
                </c:pt>
                <c:pt idx="5615">
                  <c:v>11.42</c:v>
                </c:pt>
                <c:pt idx="5616">
                  <c:v>11.4</c:v>
                </c:pt>
                <c:pt idx="5617">
                  <c:v>11.38</c:v>
                </c:pt>
                <c:pt idx="5618">
                  <c:v>11.51</c:v>
                </c:pt>
                <c:pt idx="5619">
                  <c:v>11.41</c:v>
                </c:pt>
                <c:pt idx="5620">
                  <c:v>11.36</c:v>
                </c:pt>
                <c:pt idx="5621">
                  <c:v>11.28</c:v>
                </c:pt>
                <c:pt idx="5622">
                  <c:v>11.32</c:v>
                </c:pt>
                <c:pt idx="5623">
                  <c:v>11.43</c:v>
                </c:pt>
                <c:pt idx="5624">
                  <c:v>11.41</c:v>
                </c:pt>
                <c:pt idx="5625">
                  <c:v>11.49</c:v>
                </c:pt>
                <c:pt idx="5626">
                  <c:v>11.51</c:v>
                </c:pt>
                <c:pt idx="5627">
                  <c:v>11.66</c:v>
                </c:pt>
                <c:pt idx="5628">
                  <c:v>11.76</c:v>
                </c:pt>
                <c:pt idx="5629">
                  <c:v>11.8</c:v>
                </c:pt>
                <c:pt idx="5630">
                  <c:v>11.82</c:v>
                </c:pt>
                <c:pt idx="5631">
                  <c:v>11.92</c:v>
                </c:pt>
                <c:pt idx="5632">
                  <c:v>12.12</c:v>
                </c:pt>
                <c:pt idx="5633">
                  <c:v>12.1</c:v>
                </c:pt>
                <c:pt idx="5634">
                  <c:v>12.2</c:v>
                </c:pt>
                <c:pt idx="5635">
                  <c:v>12.13</c:v>
                </c:pt>
                <c:pt idx="5636">
                  <c:v>12.17</c:v>
                </c:pt>
                <c:pt idx="5637">
                  <c:v>12.04</c:v>
                </c:pt>
                <c:pt idx="5638">
                  <c:v>11.96</c:v>
                </c:pt>
                <c:pt idx="5639">
                  <c:v>11.76</c:v>
                </c:pt>
                <c:pt idx="5640">
                  <c:v>11.71</c:v>
                </c:pt>
                <c:pt idx="5641">
                  <c:v>11.65</c:v>
                </c:pt>
                <c:pt idx="5642">
                  <c:v>11.7</c:v>
                </c:pt>
                <c:pt idx="5643">
                  <c:v>11.72</c:v>
                </c:pt>
                <c:pt idx="5644">
                  <c:v>11.54</c:v>
                </c:pt>
                <c:pt idx="5645">
                  <c:v>11.57</c:v>
                </c:pt>
                <c:pt idx="5646">
                  <c:v>11.54</c:v>
                </c:pt>
                <c:pt idx="5647">
                  <c:v>11.62</c:v>
                </c:pt>
                <c:pt idx="5648">
                  <c:v>11.65</c:v>
                </c:pt>
                <c:pt idx="5649">
                  <c:v>11.86</c:v>
                </c:pt>
                <c:pt idx="5650">
                  <c:v>11.9</c:v>
                </c:pt>
                <c:pt idx="5651">
                  <c:v>11.98</c:v>
                </c:pt>
                <c:pt idx="5652">
                  <c:v>11.97</c:v>
                </c:pt>
                <c:pt idx="5653">
                  <c:v>12.01</c:v>
                </c:pt>
                <c:pt idx="5655">
                  <c:v>11.85</c:v>
                </c:pt>
                <c:pt idx="5656">
                  <c:v>11.7</c:v>
                </c:pt>
                <c:pt idx="5657">
                  <c:v>11.77</c:v>
                </c:pt>
                <c:pt idx="5658">
                  <c:v>11.73</c:v>
                </c:pt>
                <c:pt idx="5659">
                  <c:v>11.56</c:v>
                </c:pt>
                <c:pt idx="5660">
                  <c:v>11.63</c:v>
                </c:pt>
                <c:pt idx="5661">
                  <c:v>11.76</c:v>
                </c:pt>
                <c:pt idx="5662">
                  <c:v>11.82</c:v>
                </c:pt>
                <c:pt idx="5663">
                  <c:v>11.68</c:v>
                </c:pt>
                <c:pt idx="5664">
                  <c:v>11.66</c:v>
                </c:pt>
                <c:pt idx="5665">
                  <c:v>11.57</c:v>
                </c:pt>
                <c:pt idx="5666">
                  <c:v>11.64</c:v>
                </c:pt>
                <c:pt idx="5667">
                  <c:v>11.6</c:v>
                </c:pt>
                <c:pt idx="5668">
                  <c:v>11.49</c:v>
                </c:pt>
                <c:pt idx="5669">
                  <c:v>11.41</c:v>
                </c:pt>
                <c:pt idx="5670">
                  <c:v>11.45</c:v>
                </c:pt>
                <c:pt idx="5671">
                  <c:v>11.49</c:v>
                </c:pt>
                <c:pt idx="5672">
                  <c:v>11.5</c:v>
                </c:pt>
                <c:pt idx="5673">
                  <c:v>11.44</c:v>
                </c:pt>
                <c:pt idx="5674">
                  <c:v>11.47</c:v>
                </c:pt>
                <c:pt idx="5675">
                  <c:v>11.46</c:v>
                </c:pt>
                <c:pt idx="5676">
                  <c:v>11.35</c:v>
                </c:pt>
                <c:pt idx="5677">
                  <c:v>11.31</c:v>
                </c:pt>
                <c:pt idx="5678">
                  <c:v>11.33</c:v>
                </c:pt>
                <c:pt idx="5680">
                  <c:v>11.57</c:v>
                </c:pt>
                <c:pt idx="5681">
                  <c:v>11.59</c:v>
                </c:pt>
                <c:pt idx="5682">
                  <c:v>11.65</c:v>
                </c:pt>
                <c:pt idx="5683">
                  <c:v>11.58</c:v>
                </c:pt>
                <c:pt idx="5684">
                  <c:v>11.47</c:v>
                </c:pt>
                <c:pt idx="5685">
                  <c:v>11.49</c:v>
                </c:pt>
                <c:pt idx="5686">
                  <c:v>11.49</c:v>
                </c:pt>
                <c:pt idx="5687">
                  <c:v>11.47</c:v>
                </c:pt>
                <c:pt idx="5688">
                  <c:v>11.43</c:v>
                </c:pt>
                <c:pt idx="5689">
                  <c:v>11.66</c:v>
                </c:pt>
                <c:pt idx="5690">
                  <c:v>11.7</c:v>
                </c:pt>
                <c:pt idx="5691">
                  <c:v>11.72</c:v>
                </c:pt>
                <c:pt idx="5692">
                  <c:v>11.66</c:v>
                </c:pt>
                <c:pt idx="5693">
                  <c:v>11.68</c:v>
                </c:pt>
                <c:pt idx="5694">
                  <c:v>11.74</c:v>
                </c:pt>
                <c:pt idx="5695">
                  <c:v>11.69</c:v>
                </c:pt>
                <c:pt idx="5696">
                  <c:v>11.7</c:v>
                </c:pt>
                <c:pt idx="5697">
                  <c:v>11.75</c:v>
                </c:pt>
                <c:pt idx="5698">
                  <c:v>11.85</c:v>
                </c:pt>
                <c:pt idx="5699">
                  <c:v>11.85</c:v>
                </c:pt>
                <c:pt idx="5701">
                  <c:v>11.84</c:v>
                </c:pt>
                <c:pt idx="5702">
                  <c:v>11.71</c:v>
                </c:pt>
                <c:pt idx="5704">
                  <c:v>11.68</c:v>
                </c:pt>
                <c:pt idx="5705">
                  <c:v>11.7</c:v>
                </c:pt>
                <c:pt idx="5706">
                  <c:v>11.7</c:v>
                </c:pt>
                <c:pt idx="5707">
                  <c:v>11.72</c:v>
                </c:pt>
                <c:pt idx="5708">
                  <c:v>11.72</c:v>
                </c:pt>
                <c:pt idx="5709">
                  <c:v>11.65</c:v>
                </c:pt>
                <c:pt idx="5710">
                  <c:v>11.57</c:v>
                </c:pt>
                <c:pt idx="5711">
                  <c:v>11.59</c:v>
                </c:pt>
                <c:pt idx="5713">
                  <c:v>11.55</c:v>
                </c:pt>
                <c:pt idx="5714">
                  <c:v>11.63</c:v>
                </c:pt>
                <c:pt idx="5715">
                  <c:v>11.58</c:v>
                </c:pt>
                <c:pt idx="5716">
                  <c:v>11.63</c:v>
                </c:pt>
                <c:pt idx="5717">
                  <c:v>11.63</c:v>
                </c:pt>
                <c:pt idx="5718">
                  <c:v>11.75</c:v>
                </c:pt>
                <c:pt idx="5719">
                  <c:v>11.78</c:v>
                </c:pt>
                <c:pt idx="5720">
                  <c:v>11.76</c:v>
                </c:pt>
                <c:pt idx="5721">
                  <c:v>11.79</c:v>
                </c:pt>
                <c:pt idx="5722">
                  <c:v>11.89</c:v>
                </c:pt>
                <c:pt idx="5723">
                  <c:v>11.9</c:v>
                </c:pt>
                <c:pt idx="5724">
                  <c:v>11.87</c:v>
                </c:pt>
                <c:pt idx="5725">
                  <c:v>11.95</c:v>
                </c:pt>
                <c:pt idx="5726">
                  <c:v>11.97</c:v>
                </c:pt>
                <c:pt idx="5727">
                  <c:v>11.96</c:v>
                </c:pt>
                <c:pt idx="5728">
                  <c:v>11.88</c:v>
                </c:pt>
                <c:pt idx="5729">
                  <c:v>11.87</c:v>
                </c:pt>
                <c:pt idx="5730">
                  <c:v>11.86</c:v>
                </c:pt>
                <c:pt idx="5731">
                  <c:v>11.83</c:v>
                </c:pt>
                <c:pt idx="5732">
                  <c:v>11.77</c:v>
                </c:pt>
                <c:pt idx="5733">
                  <c:v>11.79</c:v>
                </c:pt>
                <c:pt idx="5735">
                  <c:v>11.75</c:v>
                </c:pt>
                <c:pt idx="5736">
                  <c:v>11.81</c:v>
                </c:pt>
                <c:pt idx="5737">
                  <c:v>11.79</c:v>
                </c:pt>
                <c:pt idx="5738">
                  <c:v>11.82</c:v>
                </c:pt>
                <c:pt idx="5740">
                  <c:v>11.86</c:v>
                </c:pt>
                <c:pt idx="5741">
                  <c:v>11.78</c:v>
                </c:pt>
                <c:pt idx="5742">
                  <c:v>11.77</c:v>
                </c:pt>
                <c:pt idx="5743">
                  <c:v>11.73</c:v>
                </c:pt>
                <c:pt idx="5744">
                  <c:v>11.75</c:v>
                </c:pt>
                <c:pt idx="5745">
                  <c:v>11.71</c:v>
                </c:pt>
                <c:pt idx="5746">
                  <c:v>11.76</c:v>
                </c:pt>
                <c:pt idx="5747">
                  <c:v>11.76</c:v>
                </c:pt>
                <c:pt idx="5748">
                  <c:v>11.59</c:v>
                </c:pt>
                <c:pt idx="5749">
                  <c:v>11.54</c:v>
                </c:pt>
                <c:pt idx="5750">
                  <c:v>11.57</c:v>
                </c:pt>
                <c:pt idx="5751">
                  <c:v>11.61</c:v>
                </c:pt>
                <c:pt idx="5752">
                  <c:v>11.6</c:v>
                </c:pt>
                <c:pt idx="5753">
                  <c:v>11.64</c:v>
                </c:pt>
                <c:pt idx="5754">
                  <c:v>11.63</c:v>
                </c:pt>
                <c:pt idx="5755">
                  <c:v>11.63</c:v>
                </c:pt>
                <c:pt idx="5756">
                  <c:v>11.64</c:v>
                </c:pt>
                <c:pt idx="5757">
                  <c:v>11.63</c:v>
                </c:pt>
                <c:pt idx="5758">
                  <c:v>11.63</c:v>
                </c:pt>
                <c:pt idx="5759">
                  <c:v>11.66</c:v>
                </c:pt>
                <c:pt idx="5760">
                  <c:v>11.67</c:v>
                </c:pt>
                <c:pt idx="5761">
                  <c:v>11.64</c:v>
                </c:pt>
                <c:pt idx="5762">
                  <c:v>11.6</c:v>
                </c:pt>
                <c:pt idx="5763">
                  <c:v>11.6</c:v>
                </c:pt>
                <c:pt idx="5764">
                  <c:v>11.7</c:v>
                </c:pt>
                <c:pt idx="5765">
                  <c:v>11.71</c:v>
                </c:pt>
                <c:pt idx="5766">
                  <c:v>11.72</c:v>
                </c:pt>
                <c:pt idx="5767">
                  <c:v>11.73</c:v>
                </c:pt>
                <c:pt idx="5768">
                  <c:v>11.83</c:v>
                </c:pt>
                <c:pt idx="5770">
                  <c:v>11.85</c:v>
                </c:pt>
                <c:pt idx="5771">
                  <c:v>11.81</c:v>
                </c:pt>
                <c:pt idx="5772">
                  <c:v>11.83</c:v>
                </c:pt>
                <c:pt idx="5773">
                  <c:v>11.92</c:v>
                </c:pt>
                <c:pt idx="5775">
                  <c:v>11.91</c:v>
                </c:pt>
                <c:pt idx="5776">
                  <c:v>11.93</c:v>
                </c:pt>
                <c:pt idx="5777">
                  <c:v>12.05</c:v>
                </c:pt>
                <c:pt idx="5778">
                  <c:v>11.99</c:v>
                </c:pt>
                <c:pt idx="5779">
                  <c:v>12.05</c:v>
                </c:pt>
                <c:pt idx="5780">
                  <c:v>12.09</c:v>
                </c:pt>
                <c:pt idx="5781">
                  <c:v>12.04</c:v>
                </c:pt>
                <c:pt idx="5782">
                  <c:v>12.07</c:v>
                </c:pt>
                <c:pt idx="5783">
                  <c:v>11.99</c:v>
                </c:pt>
                <c:pt idx="5784">
                  <c:v>12.07</c:v>
                </c:pt>
                <c:pt idx="5785">
                  <c:v>12.09</c:v>
                </c:pt>
                <c:pt idx="5786">
                  <c:v>12.22</c:v>
                </c:pt>
                <c:pt idx="5787">
                  <c:v>12.24</c:v>
                </c:pt>
                <c:pt idx="5788">
                  <c:v>12.28</c:v>
                </c:pt>
                <c:pt idx="5789">
                  <c:v>12.24</c:v>
                </c:pt>
                <c:pt idx="5790">
                  <c:v>12.27</c:v>
                </c:pt>
                <c:pt idx="5791">
                  <c:v>12.31</c:v>
                </c:pt>
                <c:pt idx="5792">
                  <c:v>12.31</c:v>
                </c:pt>
                <c:pt idx="5793">
                  <c:v>12.34</c:v>
                </c:pt>
                <c:pt idx="5794">
                  <c:v>12.45</c:v>
                </c:pt>
                <c:pt idx="5795">
                  <c:v>12.44</c:v>
                </c:pt>
                <c:pt idx="5796">
                  <c:v>12.45</c:v>
                </c:pt>
                <c:pt idx="5797">
                  <c:v>12.49</c:v>
                </c:pt>
                <c:pt idx="5798">
                  <c:v>12.48</c:v>
                </c:pt>
                <c:pt idx="5799">
                  <c:v>12.46</c:v>
                </c:pt>
                <c:pt idx="5800">
                  <c:v>12.46</c:v>
                </c:pt>
                <c:pt idx="5801">
                  <c:v>12.42</c:v>
                </c:pt>
                <c:pt idx="5802">
                  <c:v>12.41</c:v>
                </c:pt>
                <c:pt idx="5803">
                  <c:v>12.53</c:v>
                </c:pt>
                <c:pt idx="5804">
                  <c:v>12.56</c:v>
                </c:pt>
                <c:pt idx="5805">
                  <c:v>12.65</c:v>
                </c:pt>
                <c:pt idx="5806">
                  <c:v>12.67</c:v>
                </c:pt>
                <c:pt idx="5807">
                  <c:v>12.65</c:v>
                </c:pt>
                <c:pt idx="5808">
                  <c:v>12.51</c:v>
                </c:pt>
                <c:pt idx="5809">
                  <c:v>12.47</c:v>
                </c:pt>
                <c:pt idx="5810">
                  <c:v>12.52</c:v>
                </c:pt>
                <c:pt idx="5811">
                  <c:v>12.5</c:v>
                </c:pt>
                <c:pt idx="5812">
                  <c:v>12.4</c:v>
                </c:pt>
                <c:pt idx="5813">
                  <c:v>12.57</c:v>
                </c:pt>
                <c:pt idx="5814">
                  <c:v>12.61</c:v>
                </c:pt>
                <c:pt idx="5815">
                  <c:v>12.57</c:v>
                </c:pt>
                <c:pt idx="5816">
                  <c:v>12.7</c:v>
                </c:pt>
                <c:pt idx="5817">
                  <c:v>12.77</c:v>
                </c:pt>
                <c:pt idx="5819">
                  <c:v>12.8</c:v>
                </c:pt>
                <c:pt idx="5820">
                  <c:v>12.75</c:v>
                </c:pt>
                <c:pt idx="5821">
                  <c:v>12.69</c:v>
                </c:pt>
                <c:pt idx="5822">
                  <c:v>12.67</c:v>
                </c:pt>
                <c:pt idx="5823">
                  <c:v>12.79</c:v>
                </c:pt>
                <c:pt idx="5824">
                  <c:v>12.82</c:v>
                </c:pt>
                <c:pt idx="5825">
                  <c:v>12.82</c:v>
                </c:pt>
                <c:pt idx="5826">
                  <c:v>12.86</c:v>
                </c:pt>
                <c:pt idx="5827">
                  <c:v>12.89</c:v>
                </c:pt>
                <c:pt idx="5828">
                  <c:v>13.07</c:v>
                </c:pt>
                <c:pt idx="5829">
                  <c:v>13.13</c:v>
                </c:pt>
                <c:pt idx="5830">
                  <c:v>13.09</c:v>
                </c:pt>
                <c:pt idx="5831">
                  <c:v>13.21</c:v>
                </c:pt>
                <c:pt idx="5832">
                  <c:v>13.25</c:v>
                </c:pt>
                <c:pt idx="5833">
                  <c:v>13.46</c:v>
                </c:pt>
                <c:pt idx="5834">
                  <c:v>13.58</c:v>
                </c:pt>
                <c:pt idx="5835">
                  <c:v>13.48</c:v>
                </c:pt>
                <c:pt idx="5836">
                  <c:v>13.41</c:v>
                </c:pt>
                <c:pt idx="5837">
                  <c:v>13.54</c:v>
                </c:pt>
                <c:pt idx="5838">
                  <c:v>13.45</c:v>
                </c:pt>
                <c:pt idx="5839">
                  <c:v>13.43</c:v>
                </c:pt>
                <c:pt idx="5840">
                  <c:v>13.52</c:v>
                </c:pt>
                <c:pt idx="5841">
                  <c:v>13.54</c:v>
                </c:pt>
                <c:pt idx="5842">
                  <c:v>13.72</c:v>
                </c:pt>
                <c:pt idx="5843">
                  <c:v>13.75</c:v>
                </c:pt>
                <c:pt idx="5845">
                  <c:v>13.89</c:v>
                </c:pt>
                <c:pt idx="5846">
                  <c:v>13.99</c:v>
                </c:pt>
                <c:pt idx="5847">
                  <c:v>13.91</c:v>
                </c:pt>
                <c:pt idx="5848">
                  <c:v>13.63</c:v>
                </c:pt>
                <c:pt idx="5849">
                  <c:v>13.42</c:v>
                </c:pt>
                <c:pt idx="5850">
                  <c:v>13.37</c:v>
                </c:pt>
                <c:pt idx="5851">
                  <c:v>13.54</c:v>
                </c:pt>
                <c:pt idx="5852">
                  <c:v>13.54</c:v>
                </c:pt>
                <c:pt idx="5853">
                  <c:v>13.46</c:v>
                </c:pt>
                <c:pt idx="5854">
                  <c:v>13.58</c:v>
                </c:pt>
                <c:pt idx="5855">
                  <c:v>13.54</c:v>
                </c:pt>
                <c:pt idx="5856">
                  <c:v>13.44</c:v>
                </c:pt>
                <c:pt idx="5857">
                  <c:v>13.39</c:v>
                </c:pt>
                <c:pt idx="5858">
                  <c:v>13.21</c:v>
                </c:pt>
                <c:pt idx="5859">
                  <c:v>13.27</c:v>
                </c:pt>
                <c:pt idx="5860">
                  <c:v>13.38</c:v>
                </c:pt>
                <c:pt idx="5861">
                  <c:v>13.65</c:v>
                </c:pt>
                <c:pt idx="5862">
                  <c:v>13.72</c:v>
                </c:pt>
                <c:pt idx="5863">
                  <c:v>13.74</c:v>
                </c:pt>
                <c:pt idx="5864">
                  <c:v>13.75</c:v>
                </c:pt>
                <c:pt idx="5865">
                  <c:v>13.79</c:v>
                </c:pt>
                <c:pt idx="5866">
                  <c:v>13.76</c:v>
                </c:pt>
                <c:pt idx="5867">
                  <c:v>13.8</c:v>
                </c:pt>
                <c:pt idx="5868">
                  <c:v>13.84</c:v>
                </c:pt>
                <c:pt idx="5869">
                  <c:v>13.87</c:v>
                </c:pt>
                <c:pt idx="5870">
                  <c:v>13.8</c:v>
                </c:pt>
                <c:pt idx="5872">
                  <c:v>13.77</c:v>
                </c:pt>
                <c:pt idx="5873">
                  <c:v>13.75</c:v>
                </c:pt>
                <c:pt idx="5874">
                  <c:v>13.48</c:v>
                </c:pt>
                <c:pt idx="5875">
                  <c:v>13.53</c:v>
                </c:pt>
                <c:pt idx="5876">
                  <c:v>13.55</c:v>
                </c:pt>
                <c:pt idx="5877">
                  <c:v>13.42</c:v>
                </c:pt>
                <c:pt idx="5878">
                  <c:v>13.3</c:v>
                </c:pt>
                <c:pt idx="5879">
                  <c:v>13.32</c:v>
                </c:pt>
                <c:pt idx="5880">
                  <c:v>13.37</c:v>
                </c:pt>
                <c:pt idx="5881">
                  <c:v>13.32</c:v>
                </c:pt>
                <c:pt idx="5882">
                  <c:v>13.25</c:v>
                </c:pt>
                <c:pt idx="5883">
                  <c:v>13.36</c:v>
                </c:pt>
                <c:pt idx="5884">
                  <c:v>13.35</c:v>
                </c:pt>
                <c:pt idx="5885">
                  <c:v>13.31</c:v>
                </c:pt>
                <c:pt idx="5886">
                  <c:v>13.06</c:v>
                </c:pt>
                <c:pt idx="5887">
                  <c:v>12.89</c:v>
                </c:pt>
                <c:pt idx="5888">
                  <c:v>12.95</c:v>
                </c:pt>
                <c:pt idx="5889">
                  <c:v>13.05</c:v>
                </c:pt>
                <c:pt idx="5890">
                  <c:v>12.91</c:v>
                </c:pt>
                <c:pt idx="5891">
                  <c:v>12.81</c:v>
                </c:pt>
                <c:pt idx="5892">
                  <c:v>12.74</c:v>
                </c:pt>
                <c:pt idx="5893">
                  <c:v>12.61</c:v>
                </c:pt>
                <c:pt idx="5894">
                  <c:v>12.73</c:v>
                </c:pt>
                <c:pt idx="5895">
                  <c:v>12.69</c:v>
                </c:pt>
                <c:pt idx="5896">
                  <c:v>12.66</c:v>
                </c:pt>
                <c:pt idx="5897">
                  <c:v>12.61</c:v>
                </c:pt>
                <c:pt idx="5898">
                  <c:v>12.68</c:v>
                </c:pt>
                <c:pt idx="5899">
                  <c:v>12.74</c:v>
                </c:pt>
                <c:pt idx="5900">
                  <c:v>12.67</c:v>
                </c:pt>
                <c:pt idx="5901">
                  <c:v>12.74</c:v>
                </c:pt>
                <c:pt idx="5902">
                  <c:v>12.7</c:v>
                </c:pt>
                <c:pt idx="5903">
                  <c:v>12.7</c:v>
                </c:pt>
                <c:pt idx="5904">
                  <c:v>12.69</c:v>
                </c:pt>
                <c:pt idx="5905">
                  <c:v>12.62</c:v>
                </c:pt>
                <c:pt idx="5906">
                  <c:v>12.65</c:v>
                </c:pt>
                <c:pt idx="5907">
                  <c:v>12.69</c:v>
                </c:pt>
                <c:pt idx="5908">
                  <c:v>12.66</c:v>
                </c:pt>
                <c:pt idx="5909">
                  <c:v>12.81</c:v>
                </c:pt>
                <c:pt idx="5910">
                  <c:v>12.81</c:v>
                </c:pt>
                <c:pt idx="5911">
                  <c:v>12.83</c:v>
                </c:pt>
                <c:pt idx="5912">
                  <c:v>12.84</c:v>
                </c:pt>
                <c:pt idx="5913">
                  <c:v>12.79</c:v>
                </c:pt>
                <c:pt idx="5915">
                  <c:v>12.88</c:v>
                </c:pt>
                <c:pt idx="5916">
                  <c:v>12.92</c:v>
                </c:pt>
                <c:pt idx="5917">
                  <c:v>12.81</c:v>
                </c:pt>
                <c:pt idx="5918">
                  <c:v>12.7</c:v>
                </c:pt>
                <c:pt idx="5919">
                  <c:v>12.62</c:v>
                </c:pt>
                <c:pt idx="5920">
                  <c:v>12.54</c:v>
                </c:pt>
                <c:pt idx="5921">
                  <c:v>12.55</c:v>
                </c:pt>
                <c:pt idx="5922">
                  <c:v>12.44</c:v>
                </c:pt>
                <c:pt idx="5923">
                  <c:v>12.42</c:v>
                </c:pt>
                <c:pt idx="5924">
                  <c:v>12.4</c:v>
                </c:pt>
                <c:pt idx="5925">
                  <c:v>12.35</c:v>
                </c:pt>
                <c:pt idx="5926">
                  <c:v>12.25</c:v>
                </c:pt>
                <c:pt idx="5927">
                  <c:v>12.28</c:v>
                </c:pt>
                <c:pt idx="5928">
                  <c:v>12.45</c:v>
                </c:pt>
                <c:pt idx="5929">
                  <c:v>12.52</c:v>
                </c:pt>
                <c:pt idx="5930">
                  <c:v>12.56</c:v>
                </c:pt>
                <c:pt idx="5931">
                  <c:v>12.46</c:v>
                </c:pt>
                <c:pt idx="5932">
                  <c:v>12.31</c:v>
                </c:pt>
                <c:pt idx="5933">
                  <c:v>12.47</c:v>
                </c:pt>
                <c:pt idx="5934">
                  <c:v>12.54</c:v>
                </c:pt>
                <c:pt idx="5935">
                  <c:v>12.54</c:v>
                </c:pt>
                <c:pt idx="5936">
                  <c:v>12.54</c:v>
                </c:pt>
                <c:pt idx="5937">
                  <c:v>12.52</c:v>
                </c:pt>
                <c:pt idx="5938">
                  <c:v>12.39</c:v>
                </c:pt>
                <c:pt idx="5940">
                  <c:v>12.36</c:v>
                </c:pt>
                <c:pt idx="5941">
                  <c:v>12.36</c:v>
                </c:pt>
                <c:pt idx="5942">
                  <c:v>12.31</c:v>
                </c:pt>
                <c:pt idx="5943">
                  <c:v>12.28</c:v>
                </c:pt>
                <c:pt idx="5944">
                  <c:v>12.34</c:v>
                </c:pt>
                <c:pt idx="5945">
                  <c:v>12.32</c:v>
                </c:pt>
                <c:pt idx="5946">
                  <c:v>12.28</c:v>
                </c:pt>
                <c:pt idx="5947">
                  <c:v>12.09</c:v>
                </c:pt>
                <c:pt idx="5948">
                  <c:v>11.93</c:v>
                </c:pt>
                <c:pt idx="5949">
                  <c:v>11.9</c:v>
                </c:pt>
                <c:pt idx="5950">
                  <c:v>11.78</c:v>
                </c:pt>
                <c:pt idx="5951">
                  <c:v>11.74</c:v>
                </c:pt>
                <c:pt idx="5952">
                  <c:v>11.83</c:v>
                </c:pt>
                <c:pt idx="5953">
                  <c:v>11.99</c:v>
                </c:pt>
                <c:pt idx="5954">
                  <c:v>11.95</c:v>
                </c:pt>
                <c:pt idx="5955">
                  <c:v>11.75</c:v>
                </c:pt>
                <c:pt idx="5956">
                  <c:v>11.79</c:v>
                </c:pt>
                <c:pt idx="5957">
                  <c:v>11.66</c:v>
                </c:pt>
                <c:pt idx="5958">
                  <c:v>11.66</c:v>
                </c:pt>
                <c:pt idx="5959">
                  <c:v>11.6</c:v>
                </c:pt>
                <c:pt idx="5961">
                  <c:v>11.72</c:v>
                </c:pt>
                <c:pt idx="5962">
                  <c:v>11.81</c:v>
                </c:pt>
                <c:pt idx="5963">
                  <c:v>11.71</c:v>
                </c:pt>
                <c:pt idx="5965">
                  <c:v>11.78</c:v>
                </c:pt>
                <c:pt idx="5966">
                  <c:v>11.81</c:v>
                </c:pt>
                <c:pt idx="5967">
                  <c:v>11.73</c:v>
                </c:pt>
                <c:pt idx="5968">
                  <c:v>11.69</c:v>
                </c:pt>
                <c:pt idx="5969">
                  <c:v>11.61</c:v>
                </c:pt>
                <c:pt idx="5970">
                  <c:v>11.53</c:v>
                </c:pt>
                <c:pt idx="5971">
                  <c:v>11.39</c:v>
                </c:pt>
                <c:pt idx="5973">
                  <c:v>11.24</c:v>
                </c:pt>
                <c:pt idx="5974">
                  <c:v>11.28</c:v>
                </c:pt>
                <c:pt idx="5975">
                  <c:v>11.28</c:v>
                </c:pt>
                <c:pt idx="5976">
                  <c:v>11.38</c:v>
                </c:pt>
                <c:pt idx="5977">
                  <c:v>11.42</c:v>
                </c:pt>
                <c:pt idx="5978">
                  <c:v>11.58</c:v>
                </c:pt>
                <c:pt idx="5979">
                  <c:v>11.56</c:v>
                </c:pt>
                <c:pt idx="5980">
                  <c:v>11.52</c:v>
                </c:pt>
                <c:pt idx="5981">
                  <c:v>11.52</c:v>
                </c:pt>
                <c:pt idx="5982">
                  <c:v>11.61</c:v>
                </c:pt>
                <c:pt idx="5983">
                  <c:v>11.7</c:v>
                </c:pt>
                <c:pt idx="5984">
                  <c:v>11.66</c:v>
                </c:pt>
                <c:pt idx="5985">
                  <c:v>11.57</c:v>
                </c:pt>
                <c:pt idx="5986">
                  <c:v>11.54</c:v>
                </c:pt>
                <c:pt idx="5987">
                  <c:v>11.7</c:v>
                </c:pt>
                <c:pt idx="5988">
                  <c:v>11.56</c:v>
                </c:pt>
                <c:pt idx="5989">
                  <c:v>11.49</c:v>
                </c:pt>
                <c:pt idx="5990">
                  <c:v>11.29</c:v>
                </c:pt>
                <c:pt idx="5991">
                  <c:v>11.34</c:v>
                </c:pt>
                <c:pt idx="5992">
                  <c:v>11.37</c:v>
                </c:pt>
                <c:pt idx="5993">
                  <c:v>11.34</c:v>
                </c:pt>
                <c:pt idx="5994">
                  <c:v>11.31</c:v>
                </c:pt>
                <c:pt idx="5996">
                  <c:v>11.45</c:v>
                </c:pt>
                <c:pt idx="5997">
                  <c:v>11.45</c:v>
                </c:pt>
                <c:pt idx="5998">
                  <c:v>11.46</c:v>
                </c:pt>
                <c:pt idx="5999">
                  <c:v>11.55</c:v>
                </c:pt>
                <c:pt idx="6001">
                  <c:v>11.7</c:v>
                </c:pt>
                <c:pt idx="6002">
                  <c:v>11.62</c:v>
                </c:pt>
                <c:pt idx="6003">
                  <c:v>11.67</c:v>
                </c:pt>
                <c:pt idx="6004">
                  <c:v>11.5</c:v>
                </c:pt>
                <c:pt idx="6005">
                  <c:v>11.45</c:v>
                </c:pt>
                <c:pt idx="6006">
                  <c:v>11.47</c:v>
                </c:pt>
                <c:pt idx="6007">
                  <c:v>11.48</c:v>
                </c:pt>
                <c:pt idx="6008">
                  <c:v>11.59</c:v>
                </c:pt>
                <c:pt idx="6009">
                  <c:v>11.6</c:v>
                </c:pt>
                <c:pt idx="6010">
                  <c:v>11.49</c:v>
                </c:pt>
                <c:pt idx="6011">
                  <c:v>11.51</c:v>
                </c:pt>
                <c:pt idx="6012">
                  <c:v>11.48</c:v>
                </c:pt>
                <c:pt idx="6013">
                  <c:v>11.39</c:v>
                </c:pt>
                <c:pt idx="6015">
                  <c:v>11.27</c:v>
                </c:pt>
                <c:pt idx="6016">
                  <c:v>11.21</c:v>
                </c:pt>
                <c:pt idx="6017">
                  <c:v>11.06</c:v>
                </c:pt>
                <c:pt idx="6018">
                  <c:v>11.11</c:v>
                </c:pt>
                <c:pt idx="6019">
                  <c:v>11.11</c:v>
                </c:pt>
                <c:pt idx="6020">
                  <c:v>11.11</c:v>
                </c:pt>
                <c:pt idx="6021">
                  <c:v>11.08</c:v>
                </c:pt>
                <c:pt idx="6022">
                  <c:v>11.17</c:v>
                </c:pt>
                <c:pt idx="6023">
                  <c:v>11.29</c:v>
                </c:pt>
                <c:pt idx="6024">
                  <c:v>11.35</c:v>
                </c:pt>
                <c:pt idx="6025">
                  <c:v>11.3</c:v>
                </c:pt>
                <c:pt idx="6026">
                  <c:v>11.4</c:v>
                </c:pt>
                <c:pt idx="6027">
                  <c:v>11.41</c:v>
                </c:pt>
                <c:pt idx="6028">
                  <c:v>11.37</c:v>
                </c:pt>
                <c:pt idx="6029">
                  <c:v>11.42</c:v>
                </c:pt>
                <c:pt idx="6031">
                  <c:v>11.39</c:v>
                </c:pt>
                <c:pt idx="6032">
                  <c:v>11.29</c:v>
                </c:pt>
                <c:pt idx="6033">
                  <c:v>11.38</c:v>
                </c:pt>
                <c:pt idx="6035">
                  <c:v>11.37</c:v>
                </c:pt>
                <c:pt idx="6036">
                  <c:v>11.52</c:v>
                </c:pt>
                <c:pt idx="6037">
                  <c:v>11.64</c:v>
                </c:pt>
                <c:pt idx="6038">
                  <c:v>11.76</c:v>
                </c:pt>
                <c:pt idx="6039">
                  <c:v>11.75</c:v>
                </c:pt>
                <c:pt idx="6040">
                  <c:v>11.72</c:v>
                </c:pt>
                <c:pt idx="6041">
                  <c:v>11.89</c:v>
                </c:pt>
                <c:pt idx="6042">
                  <c:v>11.91</c:v>
                </c:pt>
                <c:pt idx="6043">
                  <c:v>11.86</c:v>
                </c:pt>
                <c:pt idx="6044">
                  <c:v>11.93</c:v>
                </c:pt>
                <c:pt idx="6045">
                  <c:v>11.86</c:v>
                </c:pt>
                <c:pt idx="6046">
                  <c:v>11.92</c:v>
                </c:pt>
                <c:pt idx="6047">
                  <c:v>11.94</c:v>
                </c:pt>
                <c:pt idx="6048">
                  <c:v>11.71</c:v>
                </c:pt>
                <c:pt idx="6049">
                  <c:v>11.72</c:v>
                </c:pt>
                <c:pt idx="6050">
                  <c:v>11.78</c:v>
                </c:pt>
                <c:pt idx="6051">
                  <c:v>11.9</c:v>
                </c:pt>
                <c:pt idx="6052">
                  <c:v>11.92</c:v>
                </c:pt>
                <c:pt idx="6053">
                  <c:v>11.93</c:v>
                </c:pt>
                <c:pt idx="6054">
                  <c:v>12.02</c:v>
                </c:pt>
                <c:pt idx="6055">
                  <c:v>11.99</c:v>
                </c:pt>
                <c:pt idx="6056">
                  <c:v>11.91</c:v>
                </c:pt>
                <c:pt idx="6057">
                  <c:v>11.82</c:v>
                </c:pt>
                <c:pt idx="6058">
                  <c:v>11.88</c:v>
                </c:pt>
                <c:pt idx="6059">
                  <c:v>11.86</c:v>
                </c:pt>
                <c:pt idx="6060">
                  <c:v>11.77</c:v>
                </c:pt>
                <c:pt idx="6061">
                  <c:v>11.84</c:v>
                </c:pt>
                <c:pt idx="6062">
                  <c:v>11.75</c:v>
                </c:pt>
                <c:pt idx="6063">
                  <c:v>11.65</c:v>
                </c:pt>
                <c:pt idx="6064">
                  <c:v>11.66</c:v>
                </c:pt>
                <c:pt idx="6065">
                  <c:v>11.7</c:v>
                </c:pt>
                <c:pt idx="6066">
                  <c:v>11.73</c:v>
                </c:pt>
                <c:pt idx="6067">
                  <c:v>11.75</c:v>
                </c:pt>
                <c:pt idx="6069">
                  <c:v>11.77</c:v>
                </c:pt>
                <c:pt idx="6070">
                  <c:v>11.66</c:v>
                </c:pt>
                <c:pt idx="6071">
                  <c:v>11.58</c:v>
                </c:pt>
                <c:pt idx="6072">
                  <c:v>11.42</c:v>
                </c:pt>
                <c:pt idx="6073">
                  <c:v>11.43</c:v>
                </c:pt>
                <c:pt idx="6074">
                  <c:v>11.37</c:v>
                </c:pt>
                <c:pt idx="6075">
                  <c:v>11.25</c:v>
                </c:pt>
                <c:pt idx="6076">
                  <c:v>11.29</c:v>
                </c:pt>
                <c:pt idx="6077">
                  <c:v>11.13</c:v>
                </c:pt>
                <c:pt idx="6078">
                  <c:v>11.16</c:v>
                </c:pt>
                <c:pt idx="6079">
                  <c:v>11.13</c:v>
                </c:pt>
                <c:pt idx="6080">
                  <c:v>11.25</c:v>
                </c:pt>
                <c:pt idx="6081">
                  <c:v>11.25</c:v>
                </c:pt>
                <c:pt idx="6082">
                  <c:v>11.37</c:v>
                </c:pt>
                <c:pt idx="6083">
                  <c:v>11.35</c:v>
                </c:pt>
                <c:pt idx="6084">
                  <c:v>11.47</c:v>
                </c:pt>
                <c:pt idx="6085">
                  <c:v>11.41</c:v>
                </c:pt>
                <c:pt idx="6086">
                  <c:v>11.27</c:v>
                </c:pt>
                <c:pt idx="6087">
                  <c:v>11.29</c:v>
                </c:pt>
                <c:pt idx="6088">
                  <c:v>11.21</c:v>
                </c:pt>
                <c:pt idx="6089">
                  <c:v>11.19</c:v>
                </c:pt>
                <c:pt idx="6090">
                  <c:v>11.17</c:v>
                </c:pt>
                <c:pt idx="6091">
                  <c:v>11.26</c:v>
                </c:pt>
                <c:pt idx="6092">
                  <c:v>11.2</c:v>
                </c:pt>
                <c:pt idx="6093">
                  <c:v>11.04</c:v>
                </c:pt>
                <c:pt idx="6094">
                  <c:v>11.04</c:v>
                </c:pt>
                <c:pt idx="6095">
                  <c:v>10.87</c:v>
                </c:pt>
                <c:pt idx="6096">
                  <c:v>10.89</c:v>
                </c:pt>
                <c:pt idx="6097">
                  <c:v>10.81</c:v>
                </c:pt>
                <c:pt idx="6098">
                  <c:v>10.84</c:v>
                </c:pt>
                <c:pt idx="6099">
                  <c:v>10.56</c:v>
                </c:pt>
                <c:pt idx="6100">
                  <c:v>10.6</c:v>
                </c:pt>
                <c:pt idx="6101">
                  <c:v>10.62</c:v>
                </c:pt>
                <c:pt idx="6102">
                  <c:v>10.64</c:v>
                </c:pt>
                <c:pt idx="6103">
                  <c:v>10.57</c:v>
                </c:pt>
                <c:pt idx="6105">
                  <c:v>10.43</c:v>
                </c:pt>
                <c:pt idx="6106">
                  <c:v>10.46</c:v>
                </c:pt>
                <c:pt idx="6107">
                  <c:v>10.39</c:v>
                </c:pt>
                <c:pt idx="6108">
                  <c:v>10.28</c:v>
                </c:pt>
                <c:pt idx="6109">
                  <c:v>10.050000000000001</c:v>
                </c:pt>
                <c:pt idx="6110">
                  <c:v>10.050000000000001</c:v>
                </c:pt>
                <c:pt idx="6111">
                  <c:v>9.83</c:v>
                </c:pt>
                <c:pt idx="6112">
                  <c:v>9.89</c:v>
                </c:pt>
                <c:pt idx="6113">
                  <c:v>10.19</c:v>
                </c:pt>
                <c:pt idx="6114">
                  <c:v>10.16</c:v>
                </c:pt>
                <c:pt idx="6115">
                  <c:v>10.08</c:v>
                </c:pt>
                <c:pt idx="6116">
                  <c:v>10.16</c:v>
                </c:pt>
                <c:pt idx="6117">
                  <c:v>10.210000000000001</c:v>
                </c:pt>
                <c:pt idx="6118">
                  <c:v>9.98</c:v>
                </c:pt>
                <c:pt idx="6119">
                  <c:v>9.9700000000000006</c:v>
                </c:pt>
                <c:pt idx="6120">
                  <c:v>9.9</c:v>
                </c:pt>
                <c:pt idx="6121">
                  <c:v>10.039999999999999</c:v>
                </c:pt>
                <c:pt idx="6122">
                  <c:v>10.14</c:v>
                </c:pt>
                <c:pt idx="6123">
                  <c:v>10.34</c:v>
                </c:pt>
                <c:pt idx="6124">
                  <c:v>10.45</c:v>
                </c:pt>
                <c:pt idx="6125">
                  <c:v>10.5</c:v>
                </c:pt>
                <c:pt idx="6126">
                  <c:v>10.54</c:v>
                </c:pt>
                <c:pt idx="6127">
                  <c:v>10.39</c:v>
                </c:pt>
                <c:pt idx="6128">
                  <c:v>10.25</c:v>
                </c:pt>
                <c:pt idx="6129">
                  <c:v>10.19</c:v>
                </c:pt>
                <c:pt idx="6130">
                  <c:v>10.199999999999999</c:v>
                </c:pt>
                <c:pt idx="6131">
                  <c:v>10.23</c:v>
                </c:pt>
                <c:pt idx="6133">
                  <c:v>9.93</c:v>
                </c:pt>
                <c:pt idx="6134">
                  <c:v>10.050000000000001</c:v>
                </c:pt>
                <c:pt idx="6135">
                  <c:v>10.050000000000001</c:v>
                </c:pt>
                <c:pt idx="6136">
                  <c:v>10.07</c:v>
                </c:pt>
                <c:pt idx="6137">
                  <c:v>10.220000000000001</c:v>
                </c:pt>
                <c:pt idx="6138">
                  <c:v>10.23</c:v>
                </c:pt>
                <c:pt idx="6139">
                  <c:v>10.220000000000001</c:v>
                </c:pt>
                <c:pt idx="6140">
                  <c:v>10.15</c:v>
                </c:pt>
                <c:pt idx="6141">
                  <c:v>10.119999999999999</c:v>
                </c:pt>
                <c:pt idx="6142">
                  <c:v>10.3</c:v>
                </c:pt>
                <c:pt idx="6143">
                  <c:v>10.34</c:v>
                </c:pt>
                <c:pt idx="6144">
                  <c:v>10.46</c:v>
                </c:pt>
                <c:pt idx="6145">
                  <c:v>10.47</c:v>
                </c:pt>
                <c:pt idx="6146">
                  <c:v>10.51</c:v>
                </c:pt>
                <c:pt idx="6147">
                  <c:v>10.52</c:v>
                </c:pt>
                <c:pt idx="6148">
                  <c:v>10.59</c:v>
                </c:pt>
                <c:pt idx="6149">
                  <c:v>10.67</c:v>
                </c:pt>
                <c:pt idx="6150">
                  <c:v>10.66</c:v>
                </c:pt>
                <c:pt idx="6151">
                  <c:v>10.57</c:v>
                </c:pt>
                <c:pt idx="6152">
                  <c:v>10.51</c:v>
                </c:pt>
                <c:pt idx="6153">
                  <c:v>10.66</c:v>
                </c:pt>
                <c:pt idx="6154">
                  <c:v>10.64</c:v>
                </c:pt>
                <c:pt idx="6155">
                  <c:v>10.65</c:v>
                </c:pt>
                <c:pt idx="6156">
                  <c:v>10.55</c:v>
                </c:pt>
                <c:pt idx="6157">
                  <c:v>10.43</c:v>
                </c:pt>
                <c:pt idx="6158">
                  <c:v>10.37</c:v>
                </c:pt>
                <c:pt idx="6159">
                  <c:v>10.38</c:v>
                </c:pt>
                <c:pt idx="6160">
                  <c:v>10.46</c:v>
                </c:pt>
                <c:pt idx="6161">
                  <c:v>10.38</c:v>
                </c:pt>
                <c:pt idx="6162">
                  <c:v>10.36</c:v>
                </c:pt>
                <c:pt idx="6163">
                  <c:v>10.26</c:v>
                </c:pt>
                <c:pt idx="6164">
                  <c:v>10.23</c:v>
                </c:pt>
                <c:pt idx="6165">
                  <c:v>10.199999999999999</c:v>
                </c:pt>
                <c:pt idx="6166">
                  <c:v>10.119999999999999</c:v>
                </c:pt>
                <c:pt idx="6167">
                  <c:v>10.1</c:v>
                </c:pt>
                <c:pt idx="6168">
                  <c:v>10.14</c:v>
                </c:pt>
                <c:pt idx="6169">
                  <c:v>10.18</c:v>
                </c:pt>
                <c:pt idx="6170">
                  <c:v>10.119999999999999</c:v>
                </c:pt>
                <c:pt idx="6171">
                  <c:v>10.16</c:v>
                </c:pt>
                <c:pt idx="6172">
                  <c:v>10.119999999999999</c:v>
                </c:pt>
                <c:pt idx="6173">
                  <c:v>10.28</c:v>
                </c:pt>
                <c:pt idx="6175">
                  <c:v>10.24</c:v>
                </c:pt>
                <c:pt idx="6176">
                  <c:v>10.16</c:v>
                </c:pt>
                <c:pt idx="6177">
                  <c:v>10.27</c:v>
                </c:pt>
                <c:pt idx="6178">
                  <c:v>10.5</c:v>
                </c:pt>
                <c:pt idx="6179">
                  <c:v>10.49</c:v>
                </c:pt>
                <c:pt idx="6180">
                  <c:v>10.48</c:v>
                </c:pt>
                <c:pt idx="6181">
                  <c:v>10.51</c:v>
                </c:pt>
                <c:pt idx="6182">
                  <c:v>10.52</c:v>
                </c:pt>
                <c:pt idx="6183">
                  <c:v>10.4</c:v>
                </c:pt>
                <c:pt idx="6184">
                  <c:v>10.37</c:v>
                </c:pt>
                <c:pt idx="6185">
                  <c:v>10.41</c:v>
                </c:pt>
                <c:pt idx="6186">
                  <c:v>10.43</c:v>
                </c:pt>
                <c:pt idx="6187">
                  <c:v>10.43</c:v>
                </c:pt>
                <c:pt idx="6188">
                  <c:v>10.36</c:v>
                </c:pt>
                <c:pt idx="6189">
                  <c:v>10.39</c:v>
                </c:pt>
                <c:pt idx="6190">
                  <c:v>10.33</c:v>
                </c:pt>
                <c:pt idx="6191">
                  <c:v>10.27</c:v>
                </c:pt>
                <c:pt idx="6192">
                  <c:v>10.220000000000001</c:v>
                </c:pt>
                <c:pt idx="6194">
                  <c:v>10.31</c:v>
                </c:pt>
                <c:pt idx="6195">
                  <c:v>10.29</c:v>
                </c:pt>
                <c:pt idx="6196">
                  <c:v>10.3</c:v>
                </c:pt>
                <c:pt idx="6197">
                  <c:v>10.32</c:v>
                </c:pt>
                <c:pt idx="6198">
                  <c:v>10.36</c:v>
                </c:pt>
                <c:pt idx="6199">
                  <c:v>10.42</c:v>
                </c:pt>
                <c:pt idx="6200">
                  <c:v>10.36</c:v>
                </c:pt>
                <c:pt idx="6201">
                  <c:v>10.37</c:v>
                </c:pt>
                <c:pt idx="6202">
                  <c:v>10.35</c:v>
                </c:pt>
                <c:pt idx="6203">
                  <c:v>10.34</c:v>
                </c:pt>
                <c:pt idx="6205">
                  <c:v>10.3</c:v>
                </c:pt>
                <c:pt idx="6206">
                  <c:v>10.25</c:v>
                </c:pt>
                <c:pt idx="6207">
                  <c:v>10.210000000000001</c:v>
                </c:pt>
                <c:pt idx="6208">
                  <c:v>10.17</c:v>
                </c:pt>
                <c:pt idx="6209">
                  <c:v>10.18</c:v>
                </c:pt>
                <c:pt idx="6210">
                  <c:v>10.119999999999999</c:v>
                </c:pt>
                <c:pt idx="6211">
                  <c:v>10.14</c:v>
                </c:pt>
                <c:pt idx="6212">
                  <c:v>10.15</c:v>
                </c:pt>
                <c:pt idx="6213">
                  <c:v>10.210000000000001</c:v>
                </c:pt>
                <c:pt idx="6214">
                  <c:v>10.28</c:v>
                </c:pt>
                <c:pt idx="6215">
                  <c:v>10.11</c:v>
                </c:pt>
                <c:pt idx="6216">
                  <c:v>9.9700000000000006</c:v>
                </c:pt>
                <c:pt idx="6217">
                  <c:v>10.01</c:v>
                </c:pt>
                <c:pt idx="6218">
                  <c:v>9.98</c:v>
                </c:pt>
                <c:pt idx="6219">
                  <c:v>9.98</c:v>
                </c:pt>
                <c:pt idx="6220">
                  <c:v>9.93</c:v>
                </c:pt>
                <c:pt idx="6221">
                  <c:v>9.93</c:v>
                </c:pt>
                <c:pt idx="6222">
                  <c:v>9.91</c:v>
                </c:pt>
                <c:pt idx="6223">
                  <c:v>9.84</c:v>
                </c:pt>
                <c:pt idx="6225">
                  <c:v>9.74</c:v>
                </c:pt>
                <c:pt idx="6226">
                  <c:v>9.7799999999999994</c:v>
                </c:pt>
                <c:pt idx="6227">
                  <c:v>9.84</c:v>
                </c:pt>
                <c:pt idx="6228">
                  <c:v>9.92</c:v>
                </c:pt>
                <c:pt idx="6229">
                  <c:v>9.7200000000000006</c:v>
                </c:pt>
                <c:pt idx="6230">
                  <c:v>9.73</c:v>
                </c:pt>
                <c:pt idx="6231">
                  <c:v>9.7200000000000006</c:v>
                </c:pt>
                <c:pt idx="6232">
                  <c:v>9.58</c:v>
                </c:pt>
                <c:pt idx="6233">
                  <c:v>9.66</c:v>
                </c:pt>
                <c:pt idx="6234">
                  <c:v>9.68</c:v>
                </c:pt>
                <c:pt idx="6235">
                  <c:v>9.68</c:v>
                </c:pt>
                <c:pt idx="6236">
                  <c:v>9.64</c:v>
                </c:pt>
                <c:pt idx="6238">
                  <c:v>9.59</c:v>
                </c:pt>
                <c:pt idx="6239">
                  <c:v>9.69</c:v>
                </c:pt>
                <c:pt idx="6240">
                  <c:v>9.68</c:v>
                </c:pt>
                <c:pt idx="6241">
                  <c:v>9.6300000000000008</c:v>
                </c:pt>
                <c:pt idx="6242">
                  <c:v>9.6199999999999992</c:v>
                </c:pt>
                <c:pt idx="6243">
                  <c:v>9.65</c:v>
                </c:pt>
                <c:pt idx="6244">
                  <c:v>9.49</c:v>
                </c:pt>
                <c:pt idx="6245">
                  <c:v>9.36</c:v>
                </c:pt>
                <c:pt idx="6246">
                  <c:v>9.1999999999999993</c:v>
                </c:pt>
                <c:pt idx="6247">
                  <c:v>9.27</c:v>
                </c:pt>
                <c:pt idx="6248">
                  <c:v>9.2100000000000009</c:v>
                </c:pt>
                <c:pt idx="6249">
                  <c:v>9.16</c:v>
                </c:pt>
                <c:pt idx="6250">
                  <c:v>9.0399999999999991</c:v>
                </c:pt>
                <c:pt idx="6251">
                  <c:v>9.11</c:v>
                </c:pt>
                <c:pt idx="6252">
                  <c:v>9.1</c:v>
                </c:pt>
                <c:pt idx="6253">
                  <c:v>9.0399999999999991</c:v>
                </c:pt>
                <c:pt idx="6254">
                  <c:v>9.08</c:v>
                </c:pt>
                <c:pt idx="6255">
                  <c:v>9.07</c:v>
                </c:pt>
                <c:pt idx="6257">
                  <c:v>9.0399999999999991</c:v>
                </c:pt>
                <c:pt idx="6258">
                  <c:v>8.99</c:v>
                </c:pt>
                <c:pt idx="6259">
                  <c:v>9.01</c:v>
                </c:pt>
                <c:pt idx="6260">
                  <c:v>9</c:v>
                </c:pt>
                <c:pt idx="6262">
                  <c:v>9.0399999999999991</c:v>
                </c:pt>
                <c:pt idx="6263">
                  <c:v>9.0500000000000007</c:v>
                </c:pt>
                <c:pt idx="6264">
                  <c:v>9.07</c:v>
                </c:pt>
                <c:pt idx="6265">
                  <c:v>8.94</c:v>
                </c:pt>
                <c:pt idx="6266">
                  <c:v>9.1300000000000008</c:v>
                </c:pt>
                <c:pt idx="6267">
                  <c:v>9.27</c:v>
                </c:pt>
                <c:pt idx="6268">
                  <c:v>9.39</c:v>
                </c:pt>
                <c:pt idx="6269">
                  <c:v>9.49</c:v>
                </c:pt>
                <c:pt idx="6270">
                  <c:v>9.43</c:v>
                </c:pt>
                <c:pt idx="6271">
                  <c:v>9.31</c:v>
                </c:pt>
                <c:pt idx="6272">
                  <c:v>9.3000000000000007</c:v>
                </c:pt>
                <c:pt idx="6273">
                  <c:v>9.24</c:v>
                </c:pt>
                <c:pt idx="6275">
                  <c:v>9.2200000000000006</c:v>
                </c:pt>
                <c:pt idx="6276">
                  <c:v>9.2799999999999994</c:v>
                </c:pt>
                <c:pt idx="6277">
                  <c:v>9.23</c:v>
                </c:pt>
                <c:pt idx="6278">
                  <c:v>9.23</c:v>
                </c:pt>
                <c:pt idx="6279">
                  <c:v>9.1300000000000008</c:v>
                </c:pt>
                <c:pt idx="6280">
                  <c:v>9.0500000000000007</c:v>
                </c:pt>
                <c:pt idx="6281">
                  <c:v>9.09</c:v>
                </c:pt>
                <c:pt idx="6282">
                  <c:v>9.1</c:v>
                </c:pt>
                <c:pt idx="6283">
                  <c:v>9.08</c:v>
                </c:pt>
                <c:pt idx="6284">
                  <c:v>9.02</c:v>
                </c:pt>
                <c:pt idx="6285">
                  <c:v>8.9600000000000009</c:v>
                </c:pt>
                <c:pt idx="6286">
                  <c:v>8.9700000000000006</c:v>
                </c:pt>
                <c:pt idx="6287">
                  <c:v>9.0299999999999994</c:v>
                </c:pt>
                <c:pt idx="6288">
                  <c:v>9.11</c:v>
                </c:pt>
                <c:pt idx="6289">
                  <c:v>9</c:v>
                </c:pt>
                <c:pt idx="6290">
                  <c:v>8.93</c:v>
                </c:pt>
                <c:pt idx="6291">
                  <c:v>8.91</c:v>
                </c:pt>
                <c:pt idx="6292">
                  <c:v>8.85</c:v>
                </c:pt>
                <c:pt idx="6293">
                  <c:v>8.68</c:v>
                </c:pt>
                <c:pt idx="6295">
                  <c:v>8.64</c:v>
                </c:pt>
                <c:pt idx="6296">
                  <c:v>8.6999999999999993</c:v>
                </c:pt>
                <c:pt idx="6297">
                  <c:v>8.67</c:v>
                </c:pt>
                <c:pt idx="6298">
                  <c:v>8.48</c:v>
                </c:pt>
                <c:pt idx="6299">
                  <c:v>8.39</c:v>
                </c:pt>
                <c:pt idx="6300">
                  <c:v>8.4</c:v>
                </c:pt>
                <c:pt idx="6301">
                  <c:v>8.36</c:v>
                </c:pt>
                <c:pt idx="6302">
                  <c:v>8.15</c:v>
                </c:pt>
                <c:pt idx="6303">
                  <c:v>8.1300000000000008</c:v>
                </c:pt>
                <c:pt idx="6304">
                  <c:v>7.99</c:v>
                </c:pt>
                <c:pt idx="6305">
                  <c:v>7.93</c:v>
                </c:pt>
                <c:pt idx="6306">
                  <c:v>8.1199999999999992</c:v>
                </c:pt>
                <c:pt idx="6307">
                  <c:v>8.0399999999999991</c:v>
                </c:pt>
                <c:pt idx="6308">
                  <c:v>7.96</c:v>
                </c:pt>
                <c:pt idx="6309">
                  <c:v>7.76</c:v>
                </c:pt>
                <c:pt idx="6310">
                  <c:v>7.7</c:v>
                </c:pt>
                <c:pt idx="6311">
                  <c:v>7.68</c:v>
                </c:pt>
                <c:pt idx="6312">
                  <c:v>7.75</c:v>
                </c:pt>
                <c:pt idx="6313">
                  <c:v>7.72</c:v>
                </c:pt>
                <c:pt idx="6314">
                  <c:v>7.77</c:v>
                </c:pt>
                <c:pt idx="6315">
                  <c:v>7.83</c:v>
                </c:pt>
                <c:pt idx="6316">
                  <c:v>7.82</c:v>
                </c:pt>
                <c:pt idx="6317">
                  <c:v>7.78</c:v>
                </c:pt>
                <c:pt idx="6318">
                  <c:v>7.8</c:v>
                </c:pt>
                <c:pt idx="6319">
                  <c:v>7.7</c:v>
                </c:pt>
                <c:pt idx="6320">
                  <c:v>7.7</c:v>
                </c:pt>
                <c:pt idx="6321">
                  <c:v>7.64</c:v>
                </c:pt>
                <c:pt idx="6322">
                  <c:v>7.49</c:v>
                </c:pt>
                <c:pt idx="6324">
                  <c:v>7.39</c:v>
                </c:pt>
                <c:pt idx="6325">
                  <c:v>7.37</c:v>
                </c:pt>
                <c:pt idx="6326">
                  <c:v>7.33</c:v>
                </c:pt>
                <c:pt idx="6327">
                  <c:v>7.41</c:v>
                </c:pt>
                <c:pt idx="6328">
                  <c:v>7.45</c:v>
                </c:pt>
                <c:pt idx="6329">
                  <c:v>7.43</c:v>
                </c:pt>
                <c:pt idx="6330">
                  <c:v>7.31</c:v>
                </c:pt>
                <c:pt idx="6331">
                  <c:v>7.27</c:v>
                </c:pt>
                <c:pt idx="6332">
                  <c:v>7.23</c:v>
                </c:pt>
                <c:pt idx="6333">
                  <c:v>7.29</c:v>
                </c:pt>
                <c:pt idx="6334">
                  <c:v>7.19</c:v>
                </c:pt>
                <c:pt idx="6335">
                  <c:v>7.22</c:v>
                </c:pt>
                <c:pt idx="6336">
                  <c:v>6.98</c:v>
                </c:pt>
                <c:pt idx="6337">
                  <c:v>7.03</c:v>
                </c:pt>
                <c:pt idx="6338">
                  <c:v>7.09</c:v>
                </c:pt>
                <c:pt idx="6339">
                  <c:v>7.04</c:v>
                </c:pt>
                <c:pt idx="6340">
                  <c:v>7.25</c:v>
                </c:pt>
                <c:pt idx="6341">
                  <c:v>7.36</c:v>
                </c:pt>
                <c:pt idx="6342">
                  <c:v>7.51</c:v>
                </c:pt>
                <c:pt idx="6343">
                  <c:v>7.58</c:v>
                </c:pt>
                <c:pt idx="6344">
                  <c:v>7.48</c:v>
                </c:pt>
                <c:pt idx="6345">
                  <c:v>7.38</c:v>
                </c:pt>
                <c:pt idx="6346">
                  <c:v>7.38</c:v>
                </c:pt>
                <c:pt idx="6347">
                  <c:v>7.45</c:v>
                </c:pt>
                <c:pt idx="6348">
                  <c:v>7.51</c:v>
                </c:pt>
                <c:pt idx="6349">
                  <c:v>7.45</c:v>
                </c:pt>
                <c:pt idx="6350">
                  <c:v>7.46</c:v>
                </c:pt>
                <c:pt idx="6351">
                  <c:v>7.43</c:v>
                </c:pt>
                <c:pt idx="6352">
                  <c:v>7.4</c:v>
                </c:pt>
                <c:pt idx="6353">
                  <c:v>7.48</c:v>
                </c:pt>
                <c:pt idx="6354">
                  <c:v>7.67</c:v>
                </c:pt>
                <c:pt idx="6355">
                  <c:v>7.63</c:v>
                </c:pt>
                <c:pt idx="6356">
                  <c:v>7.66</c:v>
                </c:pt>
                <c:pt idx="6357">
                  <c:v>7.79</c:v>
                </c:pt>
                <c:pt idx="6358">
                  <c:v>7.99</c:v>
                </c:pt>
                <c:pt idx="6359">
                  <c:v>7.98</c:v>
                </c:pt>
                <c:pt idx="6360">
                  <c:v>7.88</c:v>
                </c:pt>
                <c:pt idx="6361">
                  <c:v>7.9</c:v>
                </c:pt>
                <c:pt idx="6362">
                  <c:v>7.88</c:v>
                </c:pt>
                <c:pt idx="6363">
                  <c:v>7.84</c:v>
                </c:pt>
                <c:pt idx="6365">
                  <c:v>7.73</c:v>
                </c:pt>
                <c:pt idx="6366">
                  <c:v>7.73</c:v>
                </c:pt>
                <c:pt idx="6367">
                  <c:v>7.99</c:v>
                </c:pt>
                <c:pt idx="6368">
                  <c:v>8.0500000000000007</c:v>
                </c:pt>
                <c:pt idx="6369">
                  <c:v>8.32</c:v>
                </c:pt>
                <c:pt idx="6370">
                  <c:v>8.19</c:v>
                </c:pt>
                <c:pt idx="6371">
                  <c:v>8.39</c:v>
                </c:pt>
                <c:pt idx="6372">
                  <c:v>8.31</c:v>
                </c:pt>
                <c:pt idx="6373">
                  <c:v>7.95</c:v>
                </c:pt>
                <c:pt idx="6374">
                  <c:v>8.1300000000000008</c:v>
                </c:pt>
                <c:pt idx="6375">
                  <c:v>8.07</c:v>
                </c:pt>
                <c:pt idx="6376">
                  <c:v>8.01</c:v>
                </c:pt>
                <c:pt idx="6377">
                  <c:v>7.98</c:v>
                </c:pt>
                <c:pt idx="6378">
                  <c:v>7.73</c:v>
                </c:pt>
                <c:pt idx="6379">
                  <c:v>7.63</c:v>
                </c:pt>
                <c:pt idx="6380">
                  <c:v>7.63</c:v>
                </c:pt>
                <c:pt idx="6381">
                  <c:v>7.57</c:v>
                </c:pt>
                <c:pt idx="6382">
                  <c:v>7.69</c:v>
                </c:pt>
                <c:pt idx="6383">
                  <c:v>7.6</c:v>
                </c:pt>
                <c:pt idx="6384">
                  <c:v>7.55</c:v>
                </c:pt>
                <c:pt idx="6385">
                  <c:v>7.47</c:v>
                </c:pt>
                <c:pt idx="6386">
                  <c:v>7.42</c:v>
                </c:pt>
                <c:pt idx="6387">
                  <c:v>7.42</c:v>
                </c:pt>
                <c:pt idx="6388">
                  <c:v>7.38</c:v>
                </c:pt>
                <c:pt idx="6389">
                  <c:v>7.35</c:v>
                </c:pt>
                <c:pt idx="6390">
                  <c:v>7.37</c:v>
                </c:pt>
                <c:pt idx="6391">
                  <c:v>7.37</c:v>
                </c:pt>
                <c:pt idx="6392">
                  <c:v>7.31</c:v>
                </c:pt>
                <c:pt idx="6394">
                  <c:v>7.31</c:v>
                </c:pt>
                <c:pt idx="6395">
                  <c:v>7.44</c:v>
                </c:pt>
                <c:pt idx="6396">
                  <c:v>7.31</c:v>
                </c:pt>
                <c:pt idx="6397">
                  <c:v>7.31</c:v>
                </c:pt>
                <c:pt idx="6398">
                  <c:v>7.3</c:v>
                </c:pt>
                <c:pt idx="6399">
                  <c:v>7.25</c:v>
                </c:pt>
                <c:pt idx="6400">
                  <c:v>7.16</c:v>
                </c:pt>
                <c:pt idx="6401">
                  <c:v>7.2</c:v>
                </c:pt>
                <c:pt idx="6402">
                  <c:v>7.18</c:v>
                </c:pt>
                <c:pt idx="6403">
                  <c:v>7.16</c:v>
                </c:pt>
                <c:pt idx="6404">
                  <c:v>7.14</c:v>
                </c:pt>
                <c:pt idx="6405">
                  <c:v>7.2</c:v>
                </c:pt>
                <c:pt idx="6406">
                  <c:v>7.29</c:v>
                </c:pt>
                <c:pt idx="6407">
                  <c:v>7.35</c:v>
                </c:pt>
                <c:pt idx="6408">
                  <c:v>7.33</c:v>
                </c:pt>
                <c:pt idx="6409">
                  <c:v>7.53</c:v>
                </c:pt>
                <c:pt idx="6410">
                  <c:v>7.41</c:v>
                </c:pt>
                <c:pt idx="6411">
                  <c:v>7.41</c:v>
                </c:pt>
                <c:pt idx="6412">
                  <c:v>7.34</c:v>
                </c:pt>
                <c:pt idx="6413">
                  <c:v>7.34</c:v>
                </c:pt>
                <c:pt idx="6414">
                  <c:v>7.33</c:v>
                </c:pt>
                <c:pt idx="6415">
                  <c:v>7.39</c:v>
                </c:pt>
                <c:pt idx="6416">
                  <c:v>7.47</c:v>
                </c:pt>
                <c:pt idx="6417">
                  <c:v>7.45</c:v>
                </c:pt>
                <c:pt idx="6418">
                  <c:v>7.3</c:v>
                </c:pt>
                <c:pt idx="6419">
                  <c:v>7.25</c:v>
                </c:pt>
                <c:pt idx="6420">
                  <c:v>7.23</c:v>
                </c:pt>
                <c:pt idx="6421">
                  <c:v>7.15</c:v>
                </c:pt>
                <c:pt idx="6422">
                  <c:v>7.16</c:v>
                </c:pt>
                <c:pt idx="6423">
                  <c:v>7.14</c:v>
                </c:pt>
                <c:pt idx="6424">
                  <c:v>7.14</c:v>
                </c:pt>
                <c:pt idx="6425">
                  <c:v>7.02</c:v>
                </c:pt>
                <c:pt idx="6426">
                  <c:v>7</c:v>
                </c:pt>
                <c:pt idx="6427">
                  <c:v>6.96</c:v>
                </c:pt>
                <c:pt idx="6428">
                  <c:v>7.07</c:v>
                </c:pt>
                <c:pt idx="6429">
                  <c:v>7.06</c:v>
                </c:pt>
                <c:pt idx="6430">
                  <c:v>6.97</c:v>
                </c:pt>
                <c:pt idx="6431">
                  <c:v>7.06</c:v>
                </c:pt>
                <c:pt idx="6432">
                  <c:v>7.04</c:v>
                </c:pt>
                <c:pt idx="6433">
                  <c:v>6.95</c:v>
                </c:pt>
                <c:pt idx="6435">
                  <c:v>7.03</c:v>
                </c:pt>
                <c:pt idx="6436">
                  <c:v>7.2</c:v>
                </c:pt>
                <c:pt idx="6437">
                  <c:v>7.15</c:v>
                </c:pt>
                <c:pt idx="6438">
                  <c:v>7.32</c:v>
                </c:pt>
                <c:pt idx="6439">
                  <c:v>7.38</c:v>
                </c:pt>
                <c:pt idx="6440">
                  <c:v>7.35</c:v>
                </c:pt>
                <c:pt idx="6441">
                  <c:v>7.35</c:v>
                </c:pt>
                <c:pt idx="6442">
                  <c:v>7.57</c:v>
                </c:pt>
                <c:pt idx="6443">
                  <c:v>7.63</c:v>
                </c:pt>
                <c:pt idx="6444">
                  <c:v>7.53</c:v>
                </c:pt>
                <c:pt idx="6445">
                  <c:v>7.53</c:v>
                </c:pt>
                <c:pt idx="6446">
                  <c:v>7.46</c:v>
                </c:pt>
                <c:pt idx="6447">
                  <c:v>7.62</c:v>
                </c:pt>
                <c:pt idx="6448">
                  <c:v>7.67</c:v>
                </c:pt>
                <c:pt idx="6449">
                  <c:v>7.62</c:v>
                </c:pt>
                <c:pt idx="6450">
                  <c:v>7.58</c:v>
                </c:pt>
                <c:pt idx="6451">
                  <c:v>7.48</c:v>
                </c:pt>
                <c:pt idx="6452">
                  <c:v>7.47</c:v>
                </c:pt>
                <c:pt idx="6453">
                  <c:v>7.47</c:v>
                </c:pt>
                <c:pt idx="6454">
                  <c:v>7.54</c:v>
                </c:pt>
                <c:pt idx="6455">
                  <c:v>7.45</c:v>
                </c:pt>
                <c:pt idx="6456">
                  <c:v>7.41</c:v>
                </c:pt>
                <c:pt idx="6457">
                  <c:v>7.45</c:v>
                </c:pt>
                <c:pt idx="6458">
                  <c:v>7.31</c:v>
                </c:pt>
                <c:pt idx="6459">
                  <c:v>7.28</c:v>
                </c:pt>
                <c:pt idx="6460">
                  <c:v>7.28</c:v>
                </c:pt>
                <c:pt idx="6461">
                  <c:v>7.31</c:v>
                </c:pt>
                <c:pt idx="6462">
                  <c:v>7.33</c:v>
                </c:pt>
                <c:pt idx="6463">
                  <c:v>7.36</c:v>
                </c:pt>
                <c:pt idx="6465">
                  <c:v>7.49</c:v>
                </c:pt>
                <c:pt idx="6466">
                  <c:v>7.51</c:v>
                </c:pt>
                <c:pt idx="6467">
                  <c:v>7.53</c:v>
                </c:pt>
                <c:pt idx="6468">
                  <c:v>7.57</c:v>
                </c:pt>
                <c:pt idx="6469">
                  <c:v>7.66</c:v>
                </c:pt>
                <c:pt idx="6470">
                  <c:v>7.57</c:v>
                </c:pt>
                <c:pt idx="6471">
                  <c:v>7.49</c:v>
                </c:pt>
                <c:pt idx="6472">
                  <c:v>7.43</c:v>
                </c:pt>
                <c:pt idx="6473">
                  <c:v>7.47</c:v>
                </c:pt>
                <c:pt idx="6474">
                  <c:v>7.42</c:v>
                </c:pt>
                <c:pt idx="6475">
                  <c:v>7.45</c:v>
                </c:pt>
                <c:pt idx="6476">
                  <c:v>7.41</c:v>
                </c:pt>
                <c:pt idx="6477">
                  <c:v>7.31</c:v>
                </c:pt>
                <c:pt idx="6478">
                  <c:v>7.34</c:v>
                </c:pt>
                <c:pt idx="6479">
                  <c:v>7.29</c:v>
                </c:pt>
                <c:pt idx="6480">
                  <c:v>7.31</c:v>
                </c:pt>
                <c:pt idx="6481">
                  <c:v>7.24</c:v>
                </c:pt>
                <c:pt idx="6482">
                  <c:v>7.32</c:v>
                </c:pt>
                <c:pt idx="6483">
                  <c:v>7.4</c:v>
                </c:pt>
                <c:pt idx="6484">
                  <c:v>7.38</c:v>
                </c:pt>
                <c:pt idx="6486">
                  <c:v>7.35</c:v>
                </c:pt>
                <c:pt idx="6487">
                  <c:v>7.33</c:v>
                </c:pt>
                <c:pt idx="6488">
                  <c:v>7.29</c:v>
                </c:pt>
                <c:pt idx="6489">
                  <c:v>7.22</c:v>
                </c:pt>
                <c:pt idx="6490">
                  <c:v>7.27</c:v>
                </c:pt>
                <c:pt idx="6491">
                  <c:v>7.19</c:v>
                </c:pt>
                <c:pt idx="6492">
                  <c:v>7.19</c:v>
                </c:pt>
                <c:pt idx="6493">
                  <c:v>7.17</c:v>
                </c:pt>
                <c:pt idx="6494">
                  <c:v>7.11</c:v>
                </c:pt>
                <c:pt idx="6495">
                  <c:v>7.15</c:v>
                </c:pt>
                <c:pt idx="6496">
                  <c:v>7.15</c:v>
                </c:pt>
                <c:pt idx="6498">
                  <c:v>7.15</c:v>
                </c:pt>
                <c:pt idx="6499">
                  <c:v>7.18</c:v>
                </c:pt>
                <c:pt idx="6500">
                  <c:v>7.08</c:v>
                </c:pt>
                <c:pt idx="6501">
                  <c:v>7.06</c:v>
                </c:pt>
                <c:pt idx="6502">
                  <c:v>7.01</c:v>
                </c:pt>
                <c:pt idx="6503">
                  <c:v>7.12</c:v>
                </c:pt>
                <c:pt idx="6504">
                  <c:v>7.1</c:v>
                </c:pt>
                <c:pt idx="6505">
                  <c:v>7.07</c:v>
                </c:pt>
                <c:pt idx="6506">
                  <c:v>7.05</c:v>
                </c:pt>
                <c:pt idx="6507">
                  <c:v>7.12</c:v>
                </c:pt>
                <c:pt idx="6508">
                  <c:v>7.13</c:v>
                </c:pt>
                <c:pt idx="6509">
                  <c:v>7.15</c:v>
                </c:pt>
                <c:pt idx="6510">
                  <c:v>7.12</c:v>
                </c:pt>
                <c:pt idx="6511">
                  <c:v>7.12</c:v>
                </c:pt>
                <c:pt idx="6512">
                  <c:v>7.11</c:v>
                </c:pt>
                <c:pt idx="6513">
                  <c:v>7.1</c:v>
                </c:pt>
                <c:pt idx="6514">
                  <c:v>7.1</c:v>
                </c:pt>
                <c:pt idx="6515">
                  <c:v>7.08</c:v>
                </c:pt>
                <c:pt idx="6516">
                  <c:v>7.07</c:v>
                </c:pt>
                <c:pt idx="6518">
                  <c:v>7.08</c:v>
                </c:pt>
                <c:pt idx="6519">
                  <c:v>7.17</c:v>
                </c:pt>
                <c:pt idx="6520">
                  <c:v>7.23</c:v>
                </c:pt>
                <c:pt idx="6521">
                  <c:v>7.23</c:v>
                </c:pt>
                <c:pt idx="6523">
                  <c:v>7.18</c:v>
                </c:pt>
                <c:pt idx="6524">
                  <c:v>7.08</c:v>
                </c:pt>
                <c:pt idx="6525">
                  <c:v>7.08</c:v>
                </c:pt>
                <c:pt idx="6526">
                  <c:v>7.05</c:v>
                </c:pt>
                <c:pt idx="6527">
                  <c:v>7.04</c:v>
                </c:pt>
                <c:pt idx="6528">
                  <c:v>7.01</c:v>
                </c:pt>
                <c:pt idx="6529">
                  <c:v>7.05</c:v>
                </c:pt>
                <c:pt idx="6530">
                  <c:v>7.1</c:v>
                </c:pt>
                <c:pt idx="6531">
                  <c:v>7.11</c:v>
                </c:pt>
                <c:pt idx="6532">
                  <c:v>7.08</c:v>
                </c:pt>
                <c:pt idx="6533">
                  <c:v>7.03</c:v>
                </c:pt>
                <c:pt idx="6535">
                  <c:v>7.01</c:v>
                </c:pt>
                <c:pt idx="6536">
                  <c:v>7.01</c:v>
                </c:pt>
                <c:pt idx="6537">
                  <c:v>7.03</c:v>
                </c:pt>
                <c:pt idx="6538">
                  <c:v>7.06</c:v>
                </c:pt>
                <c:pt idx="6539">
                  <c:v>7.17</c:v>
                </c:pt>
                <c:pt idx="6540">
                  <c:v>7.16</c:v>
                </c:pt>
                <c:pt idx="6541">
                  <c:v>7.13</c:v>
                </c:pt>
                <c:pt idx="6542">
                  <c:v>7.13</c:v>
                </c:pt>
                <c:pt idx="6543">
                  <c:v>7.18</c:v>
                </c:pt>
                <c:pt idx="6544">
                  <c:v>7.23</c:v>
                </c:pt>
                <c:pt idx="6545">
                  <c:v>7.25</c:v>
                </c:pt>
                <c:pt idx="6546">
                  <c:v>7.23</c:v>
                </c:pt>
                <c:pt idx="6547">
                  <c:v>7.2</c:v>
                </c:pt>
                <c:pt idx="6548">
                  <c:v>7.19</c:v>
                </c:pt>
                <c:pt idx="6549">
                  <c:v>7.25</c:v>
                </c:pt>
                <c:pt idx="6550">
                  <c:v>7.33</c:v>
                </c:pt>
                <c:pt idx="6551">
                  <c:v>7.37</c:v>
                </c:pt>
                <c:pt idx="6552">
                  <c:v>7.31</c:v>
                </c:pt>
                <c:pt idx="6553">
                  <c:v>7.28</c:v>
                </c:pt>
                <c:pt idx="6555">
                  <c:v>7.33</c:v>
                </c:pt>
                <c:pt idx="6556">
                  <c:v>7.3</c:v>
                </c:pt>
                <c:pt idx="6557">
                  <c:v>7.23</c:v>
                </c:pt>
                <c:pt idx="6558">
                  <c:v>7.24</c:v>
                </c:pt>
                <c:pt idx="6559">
                  <c:v>7.23</c:v>
                </c:pt>
                <c:pt idx="6560">
                  <c:v>7.18</c:v>
                </c:pt>
                <c:pt idx="6561">
                  <c:v>7.21</c:v>
                </c:pt>
                <c:pt idx="6562">
                  <c:v>7.21</c:v>
                </c:pt>
                <c:pt idx="6563">
                  <c:v>7.19</c:v>
                </c:pt>
                <c:pt idx="6564">
                  <c:v>7.17</c:v>
                </c:pt>
                <c:pt idx="6565">
                  <c:v>7.21</c:v>
                </c:pt>
                <c:pt idx="6566">
                  <c:v>7.14</c:v>
                </c:pt>
                <c:pt idx="6567">
                  <c:v>7.16</c:v>
                </c:pt>
                <c:pt idx="6568">
                  <c:v>7.23</c:v>
                </c:pt>
                <c:pt idx="6569">
                  <c:v>7.23</c:v>
                </c:pt>
                <c:pt idx="6570">
                  <c:v>7.23</c:v>
                </c:pt>
                <c:pt idx="6571">
                  <c:v>7.23</c:v>
                </c:pt>
                <c:pt idx="6572">
                  <c:v>7.22</c:v>
                </c:pt>
                <c:pt idx="6573">
                  <c:v>7.19</c:v>
                </c:pt>
                <c:pt idx="6574">
                  <c:v>7.22</c:v>
                </c:pt>
                <c:pt idx="6575">
                  <c:v>7.2</c:v>
                </c:pt>
                <c:pt idx="6576">
                  <c:v>7.21</c:v>
                </c:pt>
                <c:pt idx="6577">
                  <c:v>7.21</c:v>
                </c:pt>
                <c:pt idx="6578">
                  <c:v>7.22</c:v>
                </c:pt>
                <c:pt idx="6579">
                  <c:v>7.25</c:v>
                </c:pt>
                <c:pt idx="6580">
                  <c:v>7.27</c:v>
                </c:pt>
                <c:pt idx="6581">
                  <c:v>7.26</c:v>
                </c:pt>
                <c:pt idx="6582">
                  <c:v>7.24</c:v>
                </c:pt>
                <c:pt idx="6583">
                  <c:v>7.33</c:v>
                </c:pt>
                <c:pt idx="6584">
                  <c:v>7.54</c:v>
                </c:pt>
                <c:pt idx="6585">
                  <c:v>7.51</c:v>
                </c:pt>
                <c:pt idx="6586">
                  <c:v>7.59</c:v>
                </c:pt>
                <c:pt idx="6587">
                  <c:v>7.59</c:v>
                </c:pt>
                <c:pt idx="6588">
                  <c:v>7.59</c:v>
                </c:pt>
                <c:pt idx="6589">
                  <c:v>7.54</c:v>
                </c:pt>
                <c:pt idx="6590">
                  <c:v>7.62</c:v>
                </c:pt>
                <c:pt idx="6591">
                  <c:v>7.61</c:v>
                </c:pt>
                <c:pt idx="6592">
                  <c:v>7.78</c:v>
                </c:pt>
                <c:pt idx="6593">
                  <c:v>7.98</c:v>
                </c:pt>
                <c:pt idx="6594">
                  <c:v>8.07</c:v>
                </c:pt>
                <c:pt idx="6595">
                  <c:v>8.2799999999999994</c:v>
                </c:pt>
                <c:pt idx="6596">
                  <c:v>8.1</c:v>
                </c:pt>
                <c:pt idx="6597">
                  <c:v>8.0299999999999994</c:v>
                </c:pt>
                <c:pt idx="6599">
                  <c:v>8.1999999999999993</c:v>
                </c:pt>
                <c:pt idx="6600">
                  <c:v>8.19</c:v>
                </c:pt>
                <c:pt idx="6601">
                  <c:v>8.24</c:v>
                </c:pt>
                <c:pt idx="6602">
                  <c:v>8.39</c:v>
                </c:pt>
                <c:pt idx="6603">
                  <c:v>8.4700000000000006</c:v>
                </c:pt>
                <c:pt idx="6604">
                  <c:v>8.3699999999999992</c:v>
                </c:pt>
                <c:pt idx="6605">
                  <c:v>8.2799999999999994</c:v>
                </c:pt>
                <c:pt idx="6606">
                  <c:v>8.35</c:v>
                </c:pt>
                <c:pt idx="6607">
                  <c:v>8.2100000000000009</c:v>
                </c:pt>
                <c:pt idx="6608">
                  <c:v>8.39</c:v>
                </c:pt>
                <c:pt idx="6609">
                  <c:v>8.52</c:v>
                </c:pt>
                <c:pt idx="6610">
                  <c:v>8.4499999999999993</c:v>
                </c:pt>
                <c:pt idx="6611">
                  <c:v>8.5399999999999991</c:v>
                </c:pt>
                <c:pt idx="6612">
                  <c:v>8.5</c:v>
                </c:pt>
                <c:pt idx="6613">
                  <c:v>8.43</c:v>
                </c:pt>
                <c:pt idx="6614">
                  <c:v>8.57</c:v>
                </c:pt>
                <c:pt idx="6615">
                  <c:v>8.5500000000000007</c:v>
                </c:pt>
                <c:pt idx="6616">
                  <c:v>8.5500000000000007</c:v>
                </c:pt>
                <c:pt idx="6617">
                  <c:v>8.57</c:v>
                </c:pt>
                <c:pt idx="6618">
                  <c:v>8.8000000000000007</c:v>
                </c:pt>
                <c:pt idx="6619">
                  <c:v>8.73</c:v>
                </c:pt>
                <c:pt idx="6620">
                  <c:v>8.89</c:v>
                </c:pt>
                <c:pt idx="6621">
                  <c:v>8.92</c:v>
                </c:pt>
                <c:pt idx="6622">
                  <c:v>8.8699999999999992</c:v>
                </c:pt>
                <c:pt idx="6623">
                  <c:v>8.7799999999999994</c:v>
                </c:pt>
                <c:pt idx="6625">
                  <c:v>8.5500000000000007</c:v>
                </c:pt>
                <c:pt idx="6626">
                  <c:v>8.6</c:v>
                </c:pt>
                <c:pt idx="6627">
                  <c:v>8.56</c:v>
                </c:pt>
                <c:pt idx="6628">
                  <c:v>8.49</c:v>
                </c:pt>
                <c:pt idx="6629">
                  <c:v>8.4499999999999993</c:v>
                </c:pt>
                <c:pt idx="6630">
                  <c:v>8.7200000000000006</c:v>
                </c:pt>
                <c:pt idx="6631">
                  <c:v>8.64</c:v>
                </c:pt>
                <c:pt idx="6632">
                  <c:v>8.58</c:v>
                </c:pt>
                <c:pt idx="6633">
                  <c:v>8.5</c:v>
                </c:pt>
                <c:pt idx="6634">
                  <c:v>8.5299999999999994</c:v>
                </c:pt>
                <c:pt idx="6635">
                  <c:v>8.56</c:v>
                </c:pt>
                <c:pt idx="6636">
                  <c:v>8.56</c:v>
                </c:pt>
                <c:pt idx="6637">
                  <c:v>8.52</c:v>
                </c:pt>
                <c:pt idx="6638">
                  <c:v>8.32</c:v>
                </c:pt>
                <c:pt idx="6639">
                  <c:v>8.2799999999999994</c:v>
                </c:pt>
                <c:pt idx="6640">
                  <c:v>8.2799999999999994</c:v>
                </c:pt>
                <c:pt idx="6641">
                  <c:v>8.23</c:v>
                </c:pt>
                <c:pt idx="6642">
                  <c:v>8.27</c:v>
                </c:pt>
                <c:pt idx="6643">
                  <c:v>8.3000000000000007</c:v>
                </c:pt>
                <c:pt idx="6644">
                  <c:v>8.23</c:v>
                </c:pt>
                <c:pt idx="6645">
                  <c:v>8.23</c:v>
                </c:pt>
                <c:pt idx="6646">
                  <c:v>8.31</c:v>
                </c:pt>
                <c:pt idx="6647">
                  <c:v>8.25</c:v>
                </c:pt>
                <c:pt idx="6648">
                  <c:v>8.3699999999999992</c:v>
                </c:pt>
                <c:pt idx="6649">
                  <c:v>8.34</c:v>
                </c:pt>
                <c:pt idx="6650">
                  <c:v>8.3800000000000008</c:v>
                </c:pt>
                <c:pt idx="6651">
                  <c:v>8.36</c:v>
                </c:pt>
                <c:pt idx="6652">
                  <c:v>8.3000000000000007</c:v>
                </c:pt>
                <c:pt idx="6654">
                  <c:v>8.2899999999999991</c:v>
                </c:pt>
                <c:pt idx="6655">
                  <c:v>8.2799999999999994</c:v>
                </c:pt>
                <c:pt idx="6656">
                  <c:v>8.32</c:v>
                </c:pt>
                <c:pt idx="6657">
                  <c:v>8.3699999999999992</c:v>
                </c:pt>
                <c:pt idx="6658">
                  <c:v>8.32</c:v>
                </c:pt>
                <c:pt idx="6659">
                  <c:v>8.3800000000000008</c:v>
                </c:pt>
                <c:pt idx="6660">
                  <c:v>8.33</c:v>
                </c:pt>
                <c:pt idx="6661">
                  <c:v>8.43</c:v>
                </c:pt>
                <c:pt idx="6662">
                  <c:v>8.41</c:v>
                </c:pt>
                <c:pt idx="6663">
                  <c:v>8.36</c:v>
                </c:pt>
                <c:pt idx="6664">
                  <c:v>8.41</c:v>
                </c:pt>
                <c:pt idx="6665">
                  <c:v>8.49</c:v>
                </c:pt>
                <c:pt idx="6666">
                  <c:v>8.5399999999999991</c:v>
                </c:pt>
                <c:pt idx="6667">
                  <c:v>8.56</c:v>
                </c:pt>
                <c:pt idx="6668">
                  <c:v>8.58</c:v>
                </c:pt>
                <c:pt idx="6669">
                  <c:v>8.6</c:v>
                </c:pt>
                <c:pt idx="6670">
                  <c:v>8.6199999999999992</c:v>
                </c:pt>
                <c:pt idx="6671">
                  <c:v>8.61</c:v>
                </c:pt>
                <c:pt idx="6672">
                  <c:v>8.61</c:v>
                </c:pt>
                <c:pt idx="6673">
                  <c:v>8.66</c:v>
                </c:pt>
                <c:pt idx="6674">
                  <c:v>8.81</c:v>
                </c:pt>
                <c:pt idx="6675">
                  <c:v>8.81</c:v>
                </c:pt>
                <c:pt idx="6676">
                  <c:v>8.7100000000000009</c:v>
                </c:pt>
                <c:pt idx="6677">
                  <c:v>8.73</c:v>
                </c:pt>
                <c:pt idx="6678">
                  <c:v>8.6999999999999993</c:v>
                </c:pt>
                <c:pt idx="6679">
                  <c:v>8.74</c:v>
                </c:pt>
                <c:pt idx="6680">
                  <c:v>8.73</c:v>
                </c:pt>
                <c:pt idx="6681">
                  <c:v>8.7200000000000006</c:v>
                </c:pt>
                <c:pt idx="6682">
                  <c:v>8.6300000000000008</c:v>
                </c:pt>
                <c:pt idx="6683">
                  <c:v>8.58</c:v>
                </c:pt>
                <c:pt idx="6684">
                  <c:v>8.56</c:v>
                </c:pt>
                <c:pt idx="6685">
                  <c:v>8.73</c:v>
                </c:pt>
                <c:pt idx="6686">
                  <c:v>8.77</c:v>
                </c:pt>
                <c:pt idx="6687">
                  <c:v>8.74</c:v>
                </c:pt>
                <c:pt idx="6688">
                  <c:v>8.77</c:v>
                </c:pt>
                <c:pt idx="6689">
                  <c:v>8.7799999999999994</c:v>
                </c:pt>
                <c:pt idx="6690">
                  <c:v>8.73</c:v>
                </c:pt>
                <c:pt idx="6691">
                  <c:v>8.7899999999999991</c:v>
                </c:pt>
                <c:pt idx="6692">
                  <c:v>8.92</c:v>
                </c:pt>
                <c:pt idx="6693">
                  <c:v>9.02</c:v>
                </c:pt>
                <c:pt idx="6694">
                  <c:v>9</c:v>
                </c:pt>
                <c:pt idx="6695">
                  <c:v>9.0500000000000007</c:v>
                </c:pt>
                <c:pt idx="6696">
                  <c:v>9.2799999999999994</c:v>
                </c:pt>
                <c:pt idx="6697">
                  <c:v>9.2899999999999991</c:v>
                </c:pt>
                <c:pt idx="6698">
                  <c:v>9.3000000000000007</c:v>
                </c:pt>
                <c:pt idx="6700">
                  <c:v>9.5</c:v>
                </c:pt>
                <c:pt idx="6701">
                  <c:v>9.48</c:v>
                </c:pt>
                <c:pt idx="6702">
                  <c:v>9.42</c:v>
                </c:pt>
                <c:pt idx="6703">
                  <c:v>9.33</c:v>
                </c:pt>
                <c:pt idx="6704">
                  <c:v>9.34</c:v>
                </c:pt>
                <c:pt idx="6705">
                  <c:v>9.44</c:v>
                </c:pt>
                <c:pt idx="6706">
                  <c:v>9.52</c:v>
                </c:pt>
                <c:pt idx="6707">
                  <c:v>9.48</c:v>
                </c:pt>
                <c:pt idx="6708">
                  <c:v>9.3800000000000008</c:v>
                </c:pt>
                <c:pt idx="6709">
                  <c:v>9.4499999999999993</c:v>
                </c:pt>
                <c:pt idx="6710">
                  <c:v>9.3699999999999992</c:v>
                </c:pt>
                <c:pt idx="6711">
                  <c:v>9.4</c:v>
                </c:pt>
                <c:pt idx="6712">
                  <c:v>9.51</c:v>
                </c:pt>
                <c:pt idx="6713">
                  <c:v>9.5299999999999994</c:v>
                </c:pt>
                <c:pt idx="6714">
                  <c:v>9.52</c:v>
                </c:pt>
                <c:pt idx="6715">
                  <c:v>9.64</c:v>
                </c:pt>
                <c:pt idx="6716">
                  <c:v>9.6300000000000008</c:v>
                </c:pt>
                <c:pt idx="6717">
                  <c:v>9.66</c:v>
                </c:pt>
                <c:pt idx="6718">
                  <c:v>9.6</c:v>
                </c:pt>
                <c:pt idx="6719">
                  <c:v>9.69</c:v>
                </c:pt>
                <c:pt idx="6720">
                  <c:v>9.7200000000000006</c:v>
                </c:pt>
                <c:pt idx="6721">
                  <c:v>9.7100000000000009</c:v>
                </c:pt>
                <c:pt idx="6722">
                  <c:v>9.86</c:v>
                </c:pt>
                <c:pt idx="6723">
                  <c:v>9.94</c:v>
                </c:pt>
                <c:pt idx="6725">
                  <c:v>9.9</c:v>
                </c:pt>
                <c:pt idx="6726">
                  <c:v>10.130000000000001</c:v>
                </c:pt>
                <c:pt idx="6727">
                  <c:v>10.18</c:v>
                </c:pt>
                <c:pt idx="6728">
                  <c:v>10.23</c:v>
                </c:pt>
                <c:pt idx="6729">
                  <c:v>10.15</c:v>
                </c:pt>
                <c:pt idx="6730">
                  <c:v>9.4</c:v>
                </c:pt>
                <c:pt idx="6731">
                  <c:v>9.3000000000000007</c:v>
                </c:pt>
                <c:pt idx="6732">
                  <c:v>8.9700000000000006</c:v>
                </c:pt>
                <c:pt idx="6733">
                  <c:v>8.98</c:v>
                </c:pt>
                <c:pt idx="6734">
                  <c:v>8.8000000000000007</c:v>
                </c:pt>
                <c:pt idx="6735">
                  <c:v>8.92</c:v>
                </c:pt>
                <c:pt idx="6736">
                  <c:v>9.01</c:v>
                </c:pt>
                <c:pt idx="6737">
                  <c:v>8.89</c:v>
                </c:pt>
                <c:pt idx="6738">
                  <c:v>8.8800000000000008</c:v>
                </c:pt>
                <c:pt idx="6739">
                  <c:v>8.98</c:v>
                </c:pt>
                <c:pt idx="6740">
                  <c:v>8.91</c:v>
                </c:pt>
                <c:pt idx="6741">
                  <c:v>8.85</c:v>
                </c:pt>
                <c:pt idx="6742">
                  <c:v>8.7200000000000006</c:v>
                </c:pt>
                <c:pt idx="6743">
                  <c:v>8.76</c:v>
                </c:pt>
                <c:pt idx="6744">
                  <c:v>8.7799999999999994</c:v>
                </c:pt>
                <c:pt idx="6745">
                  <c:v>8.7899999999999991</c:v>
                </c:pt>
                <c:pt idx="6747">
                  <c:v>8.8000000000000007</c:v>
                </c:pt>
                <c:pt idx="6748">
                  <c:v>8.84</c:v>
                </c:pt>
                <c:pt idx="6749">
                  <c:v>8.82</c:v>
                </c:pt>
                <c:pt idx="6750">
                  <c:v>8.86</c:v>
                </c:pt>
                <c:pt idx="6751">
                  <c:v>8.85</c:v>
                </c:pt>
                <c:pt idx="6752">
                  <c:v>8.83</c:v>
                </c:pt>
                <c:pt idx="6753">
                  <c:v>8.7899999999999991</c:v>
                </c:pt>
                <c:pt idx="6754">
                  <c:v>8.8000000000000007</c:v>
                </c:pt>
                <c:pt idx="6755">
                  <c:v>8.89</c:v>
                </c:pt>
                <c:pt idx="6756">
                  <c:v>8.98</c:v>
                </c:pt>
                <c:pt idx="6758">
                  <c:v>9.11</c:v>
                </c:pt>
                <c:pt idx="6759">
                  <c:v>8.99</c:v>
                </c:pt>
                <c:pt idx="6760">
                  <c:v>9.01</c:v>
                </c:pt>
                <c:pt idx="6761">
                  <c:v>9.01</c:v>
                </c:pt>
                <c:pt idx="6762">
                  <c:v>8.94</c:v>
                </c:pt>
                <c:pt idx="6763">
                  <c:v>8.94</c:v>
                </c:pt>
                <c:pt idx="6764">
                  <c:v>9.07</c:v>
                </c:pt>
                <c:pt idx="6765">
                  <c:v>9.09</c:v>
                </c:pt>
                <c:pt idx="6766">
                  <c:v>9.0500000000000007</c:v>
                </c:pt>
                <c:pt idx="6767">
                  <c:v>9.23</c:v>
                </c:pt>
                <c:pt idx="6768">
                  <c:v>9.2799999999999994</c:v>
                </c:pt>
                <c:pt idx="6769">
                  <c:v>9.23</c:v>
                </c:pt>
                <c:pt idx="6770">
                  <c:v>9.09</c:v>
                </c:pt>
                <c:pt idx="6771">
                  <c:v>9</c:v>
                </c:pt>
                <c:pt idx="6772">
                  <c:v>9.0299999999999994</c:v>
                </c:pt>
                <c:pt idx="6773">
                  <c:v>8.89</c:v>
                </c:pt>
                <c:pt idx="6774">
                  <c:v>8.8800000000000008</c:v>
                </c:pt>
                <c:pt idx="6775">
                  <c:v>8.9499999999999993</c:v>
                </c:pt>
                <c:pt idx="6776">
                  <c:v>8.83</c:v>
                </c:pt>
                <c:pt idx="6777">
                  <c:v>8.82</c:v>
                </c:pt>
                <c:pt idx="6779">
                  <c:v>8.93</c:v>
                </c:pt>
                <c:pt idx="6780">
                  <c:v>8.85</c:v>
                </c:pt>
                <c:pt idx="6781">
                  <c:v>8.7799999999999994</c:v>
                </c:pt>
                <c:pt idx="6782">
                  <c:v>8.83</c:v>
                </c:pt>
                <c:pt idx="6784">
                  <c:v>8.83</c:v>
                </c:pt>
                <c:pt idx="6785">
                  <c:v>8.76</c:v>
                </c:pt>
                <c:pt idx="6786">
                  <c:v>8.82</c:v>
                </c:pt>
                <c:pt idx="6787">
                  <c:v>8.83</c:v>
                </c:pt>
                <c:pt idx="6788">
                  <c:v>8.9700000000000006</c:v>
                </c:pt>
                <c:pt idx="6789">
                  <c:v>8.94</c:v>
                </c:pt>
                <c:pt idx="6790">
                  <c:v>8.93</c:v>
                </c:pt>
                <c:pt idx="6791">
                  <c:v>8.8699999999999992</c:v>
                </c:pt>
                <c:pt idx="6792">
                  <c:v>8.86</c:v>
                </c:pt>
                <c:pt idx="6793">
                  <c:v>8.6</c:v>
                </c:pt>
                <c:pt idx="6795">
                  <c:v>8.65</c:v>
                </c:pt>
                <c:pt idx="6796">
                  <c:v>8.61</c:v>
                </c:pt>
                <c:pt idx="6797">
                  <c:v>8.5299999999999994</c:v>
                </c:pt>
                <c:pt idx="6798">
                  <c:v>8.49</c:v>
                </c:pt>
                <c:pt idx="6799">
                  <c:v>8.4499999999999993</c:v>
                </c:pt>
                <c:pt idx="6800">
                  <c:v>8.5399999999999991</c:v>
                </c:pt>
                <c:pt idx="6801">
                  <c:v>8.3800000000000008</c:v>
                </c:pt>
                <c:pt idx="6802">
                  <c:v>8.33</c:v>
                </c:pt>
                <c:pt idx="6803">
                  <c:v>8.26</c:v>
                </c:pt>
                <c:pt idx="6804">
                  <c:v>8.26</c:v>
                </c:pt>
                <c:pt idx="6805">
                  <c:v>8.18</c:v>
                </c:pt>
                <c:pt idx="6806">
                  <c:v>8.2100000000000009</c:v>
                </c:pt>
                <c:pt idx="6807">
                  <c:v>8.24</c:v>
                </c:pt>
                <c:pt idx="6808">
                  <c:v>8.1199999999999992</c:v>
                </c:pt>
                <c:pt idx="6809">
                  <c:v>8.19</c:v>
                </c:pt>
                <c:pt idx="6810">
                  <c:v>8.16</c:v>
                </c:pt>
                <c:pt idx="6811">
                  <c:v>8.11</c:v>
                </c:pt>
                <c:pt idx="6812">
                  <c:v>8.16</c:v>
                </c:pt>
                <c:pt idx="6813">
                  <c:v>8.2799999999999994</c:v>
                </c:pt>
                <c:pt idx="6815">
                  <c:v>8.31</c:v>
                </c:pt>
                <c:pt idx="6816">
                  <c:v>8.32</c:v>
                </c:pt>
                <c:pt idx="6817">
                  <c:v>8.2799999999999994</c:v>
                </c:pt>
                <c:pt idx="6818">
                  <c:v>8.26</c:v>
                </c:pt>
                <c:pt idx="6819">
                  <c:v>8.24</c:v>
                </c:pt>
                <c:pt idx="6820">
                  <c:v>8.17</c:v>
                </c:pt>
                <c:pt idx="6821">
                  <c:v>8.18</c:v>
                </c:pt>
                <c:pt idx="6822">
                  <c:v>8.23</c:v>
                </c:pt>
                <c:pt idx="6823">
                  <c:v>8.18</c:v>
                </c:pt>
                <c:pt idx="6824">
                  <c:v>8.16</c:v>
                </c:pt>
                <c:pt idx="6825">
                  <c:v>8.15</c:v>
                </c:pt>
                <c:pt idx="6826">
                  <c:v>8.1300000000000008</c:v>
                </c:pt>
                <c:pt idx="6827">
                  <c:v>8.1199999999999992</c:v>
                </c:pt>
                <c:pt idx="6828">
                  <c:v>8.2799999999999994</c:v>
                </c:pt>
                <c:pt idx="6829">
                  <c:v>8.3000000000000007</c:v>
                </c:pt>
                <c:pt idx="6830">
                  <c:v>8.33</c:v>
                </c:pt>
                <c:pt idx="6831">
                  <c:v>8.32</c:v>
                </c:pt>
                <c:pt idx="6832">
                  <c:v>8.35</c:v>
                </c:pt>
                <c:pt idx="6833">
                  <c:v>8.2899999999999991</c:v>
                </c:pt>
                <c:pt idx="6834">
                  <c:v>8.2899999999999991</c:v>
                </c:pt>
                <c:pt idx="6835">
                  <c:v>8.3000000000000007</c:v>
                </c:pt>
                <c:pt idx="6836">
                  <c:v>8.36</c:v>
                </c:pt>
                <c:pt idx="6837">
                  <c:v>8.3000000000000007</c:v>
                </c:pt>
                <c:pt idx="6838">
                  <c:v>8.41</c:v>
                </c:pt>
                <c:pt idx="6839">
                  <c:v>8.4700000000000006</c:v>
                </c:pt>
                <c:pt idx="6840">
                  <c:v>8.4600000000000009</c:v>
                </c:pt>
                <c:pt idx="6841">
                  <c:v>8.4700000000000006</c:v>
                </c:pt>
                <c:pt idx="6842">
                  <c:v>8.51</c:v>
                </c:pt>
                <c:pt idx="6843">
                  <c:v>8.4700000000000006</c:v>
                </c:pt>
                <c:pt idx="6844">
                  <c:v>8.58</c:v>
                </c:pt>
                <c:pt idx="6845">
                  <c:v>8.56</c:v>
                </c:pt>
                <c:pt idx="6846">
                  <c:v>8.57</c:v>
                </c:pt>
                <c:pt idx="6847">
                  <c:v>8.57</c:v>
                </c:pt>
                <c:pt idx="6849">
                  <c:v>8.68</c:v>
                </c:pt>
                <c:pt idx="6850">
                  <c:v>8.67</c:v>
                </c:pt>
                <c:pt idx="6851">
                  <c:v>8.61</c:v>
                </c:pt>
                <c:pt idx="6852">
                  <c:v>8.6</c:v>
                </c:pt>
                <c:pt idx="6853">
                  <c:v>8.52</c:v>
                </c:pt>
                <c:pt idx="6854">
                  <c:v>8.59</c:v>
                </c:pt>
                <c:pt idx="6855">
                  <c:v>8.57</c:v>
                </c:pt>
                <c:pt idx="6856">
                  <c:v>8.56</c:v>
                </c:pt>
                <c:pt idx="6857">
                  <c:v>8.67</c:v>
                </c:pt>
                <c:pt idx="6858">
                  <c:v>8.74</c:v>
                </c:pt>
                <c:pt idx="6859">
                  <c:v>8.81</c:v>
                </c:pt>
                <c:pt idx="6860">
                  <c:v>8.81</c:v>
                </c:pt>
                <c:pt idx="6861">
                  <c:v>8.83</c:v>
                </c:pt>
                <c:pt idx="6862">
                  <c:v>8.82</c:v>
                </c:pt>
                <c:pt idx="6863">
                  <c:v>8.7799999999999994</c:v>
                </c:pt>
                <c:pt idx="6864">
                  <c:v>8.7799999999999994</c:v>
                </c:pt>
                <c:pt idx="6865">
                  <c:v>8.8000000000000007</c:v>
                </c:pt>
                <c:pt idx="6866">
                  <c:v>8.8000000000000007</c:v>
                </c:pt>
                <c:pt idx="6867">
                  <c:v>8.86</c:v>
                </c:pt>
                <c:pt idx="6868">
                  <c:v>8.8699999999999992</c:v>
                </c:pt>
                <c:pt idx="6869">
                  <c:v>8.94</c:v>
                </c:pt>
                <c:pt idx="6870">
                  <c:v>8.89</c:v>
                </c:pt>
                <c:pt idx="6871">
                  <c:v>8.9</c:v>
                </c:pt>
                <c:pt idx="6872">
                  <c:v>8.92</c:v>
                </c:pt>
                <c:pt idx="6873">
                  <c:v>9.01</c:v>
                </c:pt>
                <c:pt idx="6874">
                  <c:v>9.0299999999999994</c:v>
                </c:pt>
                <c:pt idx="6875">
                  <c:v>9.07</c:v>
                </c:pt>
                <c:pt idx="6876">
                  <c:v>9.0500000000000007</c:v>
                </c:pt>
                <c:pt idx="6877">
                  <c:v>9.0399999999999991</c:v>
                </c:pt>
                <c:pt idx="6878">
                  <c:v>9</c:v>
                </c:pt>
                <c:pt idx="6879">
                  <c:v>9.01</c:v>
                </c:pt>
                <c:pt idx="6880">
                  <c:v>9.1199999999999992</c:v>
                </c:pt>
                <c:pt idx="6881">
                  <c:v>9.19</c:v>
                </c:pt>
                <c:pt idx="6882">
                  <c:v>9.18</c:v>
                </c:pt>
                <c:pt idx="6883">
                  <c:v>9.2200000000000006</c:v>
                </c:pt>
                <c:pt idx="6884">
                  <c:v>9.23</c:v>
                </c:pt>
                <c:pt idx="6885">
                  <c:v>9.2200000000000006</c:v>
                </c:pt>
                <c:pt idx="6886">
                  <c:v>9.1999999999999993</c:v>
                </c:pt>
                <c:pt idx="6887">
                  <c:v>9.2100000000000009</c:v>
                </c:pt>
                <c:pt idx="6888">
                  <c:v>9.24</c:v>
                </c:pt>
                <c:pt idx="6890">
                  <c:v>9.1999999999999993</c:v>
                </c:pt>
                <c:pt idx="6891">
                  <c:v>9.0299999999999994</c:v>
                </c:pt>
                <c:pt idx="6892">
                  <c:v>9.07</c:v>
                </c:pt>
                <c:pt idx="6893">
                  <c:v>8.9700000000000006</c:v>
                </c:pt>
                <c:pt idx="6894">
                  <c:v>8.9700000000000006</c:v>
                </c:pt>
                <c:pt idx="6895">
                  <c:v>9.02</c:v>
                </c:pt>
                <c:pt idx="6896">
                  <c:v>8.92</c:v>
                </c:pt>
                <c:pt idx="6897">
                  <c:v>8.9600000000000009</c:v>
                </c:pt>
                <c:pt idx="6898">
                  <c:v>8.92</c:v>
                </c:pt>
                <c:pt idx="6899">
                  <c:v>8.91</c:v>
                </c:pt>
                <c:pt idx="6900">
                  <c:v>8.69</c:v>
                </c:pt>
                <c:pt idx="6901">
                  <c:v>8.7100000000000009</c:v>
                </c:pt>
                <c:pt idx="6902">
                  <c:v>8.89</c:v>
                </c:pt>
                <c:pt idx="6903">
                  <c:v>9.02</c:v>
                </c:pt>
                <c:pt idx="6904">
                  <c:v>9.02</c:v>
                </c:pt>
                <c:pt idx="6905">
                  <c:v>9.0299999999999994</c:v>
                </c:pt>
                <c:pt idx="6906">
                  <c:v>8.9</c:v>
                </c:pt>
                <c:pt idx="6907">
                  <c:v>8.8800000000000008</c:v>
                </c:pt>
                <c:pt idx="6908">
                  <c:v>8.85</c:v>
                </c:pt>
                <c:pt idx="6909">
                  <c:v>8.94</c:v>
                </c:pt>
                <c:pt idx="6910">
                  <c:v>8.8699999999999992</c:v>
                </c:pt>
                <c:pt idx="6911">
                  <c:v>8.8800000000000008</c:v>
                </c:pt>
                <c:pt idx="6912">
                  <c:v>8.82</c:v>
                </c:pt>
                <c:pt idx="6913">
                  <c:v>8.77</c:v>
                </c:pt>
                <c:pt idx="6915">
                  <c:v>8.82</c:v>
                </c:pt>
                <c:pt idx="6916">
                  <c:v>8.91</c:v>
                </c:pt>
                <c:pt idx="6917">
                  <c:v>8.9499999999999993</c:v>
                </c:pt>
                <c:pt idx="6918">
                  <c:v>9.0399999999999991</c:v>
                </c:pt>
                <c:pt idx="6919">
                  <c:v>9.02</c:v>
                </c:pt>
                <c:pt idx="6920">
                  <c:v>9.08</c:v>
                </c:pt>
                <c:pt idx="6921">
                  <c:v>9.1199999999999992</c:v>
                </c:pt>
                <c:pt idx="6922">
                  <c:v>9.1199999999999992</c:v>
                </c:pt>
                <c:pt idx="6923">
                  <c:v>9.08</c:v>
                </c:pt>
                <c:pt idx="6924">
                  <c:v>9.15</c:v>
                </c:pt>
                <c:pt idx="6925">
                  <c:v>9.1</c:v>
                </c:pt>
                <c:pt idx="6926">
                  <c:v>9.11</c:v>
                </c:pt>
                <c:pt idx="6927">
                  <c:v>9.16</c:v>
                </c:pt>
                <c:pt idx="6928">
                  <c:v>9.11</c:v>
                </c:pt>
                <c:pt idx="6929">
                  <c:v>9.07</c:v>
                </c:pt>
                <c:pt idx="6930">
                  <c:v>9.09</c:v>
                </c:pt>
                <c:pt idx="6931">
                  <c:v>9.14</c:v>
                </c:pt>
                <c:pt idx="6932">
                  <c:v>9.16</c:v>
                </c:pt>
                <c:pt idx="6933">
                  <c:v>9.1199999999999992</c:v>
                </c:pt>
                <c:pt idx="6934">
                  <c:v>9.07</c:v>
                </c:pt>
                <c:pt idx="6935">
                  <c:v>9</c:v>
                </c:pt>
                <c:pt idx="6936">
                  <c:v>9.0399999999999991</c:v>
                </c:pt>
                <c:pt idx="6937">
                  <c:v>8.99</c:v>
                </c:pt>
                <c:pt idx="6938">
                  <c:v>9.1199999999999992</c:v>
                </c:pt>
                <c:pt idx="6939">
                  <c:v>9.1199999999999992</c:v>
                </c:pt>
                <c:pt idx="6940">
                  <c:v>9.1999999999999993</c:v>
                </c:pt>
                <c:pt idx="6941">
                  <c:v>9.3000000000000007</c:v>
                </c:pt>
                <c:pt idx="6942">
                  <c:v>9.35</c:v>
                </c:pt>
                <c:pt idx="6943">
                  <c:v>9.36</c:v>
                </c:pt>
                <c:pt idx="6944">
                  <c:v>9.3699999999999992</c:v>
                </c:pt>
                <c:pt idx="6945">
                  <c:v>9.35</c:v>
                </c:pt>
                <c:pt idx="6946">
                  <c:v>9.3800000000000008</c:v>
                </c:pt>
                <c:pt idx="6947">
                  <c:v>9.35</c:v>
                </c:pt>
                <c:pt idx="6948">
                  <c:v>9.35</c:v>
                </c:pt>
                <c:pt idx="6949">
                  <c:v>9.3699999999999992</c:v>
                </c:pt>
                <c:pt idx="6950">
                  <c:v>9.32</c:v>
                </c:pt>
                <c:pt idx="6951">
                  <c:v>9.34</c:v>
                </c:pt>
                <c:pt idx="6952">
                  <c:v>9.41</c:v>
                </c:pt>
                <c:pt idx="6953">
                  <c:v>9.3800000000000008</c:v>
                </c:pt>
                <c:pt idx="6954">
                  <c:v>9.3000000000000007</c:v>
                </c:pt>
                <c:pt idx="6955">
                  <c:v>9.27</c:v>
                </c:pt>
                <c:pt idx="6956">
                  <c:v>9.25</c:v>
                </c:pt>
                <c:pt idx="6957">
                  <c:v>9.25</c:v>
                </c:pt>
                <c:pt idx="6958">
                  <c:v>9</c:v>
                </c:pt>
                <c:pt idx="6960">
                  <c:v>8.99</c:v>
                </c:pt>
                <c:pt idx="6961">
                  <c:v>8.99</c:v>
                </c:pt>
                <c:pt idx="6962">
                  <c:v>8.99</c:v>
                </c:pt>
                <c:pt idx="6963">
                  <c:v>8.93</c:v>
                </c:pt>
                <c:pt idx="6964">
                  <c:v>8.9700000000000006</c:v>
                </c:pt>
                <c:pt idx="6965">
                  <c:v>8.94</c:v>
                </c:pt>
                <c:pt idx="6966">
                  <c:v>8.8800000000000008</c:v>
                </c:pt>
                <c:pt idx="6967">
                  <c:v>8.91</c:v>
                </c:pt>
                <c:pt idx="6968">
                  <c:v>8.93</c:v>
                </c:pt>
                <c:pt idx="6969">
                  <c:v>8.9700000000000006</c:v>
                </c:pt>
                <c:pt idx="6970">
                  <c:v>8.9700000000000006</c:v>
                </c:pt>
                <c:pt idx="6971">
                  <c:v>8.93</c:v>
                </c:pt>
                <c:pt idx="6972">
                  <c:v>8.9499999999999993</c:v>
                </c:pt>
                <c:pt idx="6973">
                  <c:v>8.9700000000000006</c:v>
                </c:pt>
                <c:pt idx="6974">
                  <c:v>9</c:v>
                </c:pt>
                <c:pt idx="6975">
                  <c:v>9.0399999999999991</c:v>
                </c:pt>
                <c:pt idx="6976">
                  <c:v>9.06</c:v>
                </c:pt>
                <c:pt idx="6977">
                  <c:v>8.98</c:v>
                </c:pt>
                <c:pt idx="6978">
                  <c:v>8.8699999999999992</c:v>
                </c:pt>
                <c:pt idx="6979">
                  <c:v>8.84</c:v>
                </c:pt>
                <c:pt idx="6980">
                  <c:v>8.8699999999999992</c:v>
                </c:pt>
                <c:pt idx="6981">
                  <c:v>8.8699999999999992</c:v>
                </c:pt>
                <c:pt idx="6982">
                  <c:v>8.8699999999999992</c:v>
                </c:pt>
                <c:pt idx="6983">
                  <c:v>8.6999999999999993</c:v>
                </c:pt>
                <c:pt idx="6985">
                  <c:v>8.75</c:v>
                </c:pt>
                <c:pt idx="6986">
                  <c:v>8.84</c:v>
                </c:pt>
                <c:pt idx="6987">
                  <c:v>8.84</c:v>
                </c:pt>
                <c:pt idx="6988">
                  <c:v>8.81</c:v>
                </c:pt>
                <c:pt idx="6989">
                  <c:v>8.7899999999999991</c:v>
                </c:pt>
                <c:pt idx="6990">
                  <c:v>8.7799999999999994</c:v>
                </c:pt>
                <c:pt idx="6991">
                  <c:v>8.82</c:v>
                </c:pt>
                <c:pt idx="6992">
                  <c:v>8.7899999999999991</c:v>
                </c:pt>
                <c:pt idx="6993">
                  <c:v>8.83</c:v>
                </c:pt>
                <c:pt idx="6994">
                  <c:v>8.83</c:v>
                </c:pt>
                <c:pt idx="6995">
                  <c:v>8.83</c:v>
                </c:pt>
                <c:pt idx="6996">
                  <c:v>8.7899999999999991</c:v>
                </c:pt>
                <c:pt idx="6997">
                  <c:v>8.7200000000000006</c:v>
                </c:pt>
                <c:pt idx="6998">
                  <c:v>8.69</c:v>
                </c:pt>
                <c:pt idx="6999">
                  <c:v>8.65</c:v>
                </c:pt>
                <c:pt idx="7000">
                  <c:v>8.68</c:v>
                </c:pt>
                <c:pt idx="7001">
                  <c:v>8.73</c:v>
                </c:pt>
                <c:pt idx="7002">
                  <c:v>8.69</c:v>
                </c:pt>
                <c:pt idx="7003">
                  <c:v>8.85</c:v>
                </c:pt>
                <c:pt idx="7004">
                  <c:v>8.91</c:v>
                </c:pt>
                <c:pt idx="7005">
                  <c:v>8.91</c:v>
                </c:pt>
                <c:pt idx="7006">
                  <c:v>8.91</c:v>
                </c:pt>
                <c:pt idx="7007">
                  <c:v>8.9</c:v>
                </c:pt>
                <c:pt idx="7009">
                  <c:v>8.91</c:v>
                </c:pt>
                <c:pt idx="7010">
                  <c:v>8.92</c:v>
                </c:pt>
                <c:pt idx="7011">
                  <c:v>9</c:v>
                </c:pt>
                <c:pt idx="7012">
                  <c:v>9.06</c:v>
                </c:pt>
                <c:pt idx="7013">
                  <c:v>9.0500000000000007</c:v>
                </c:pt>
                <c:pt idx="7014">
                  <c:v>9.0399999999999991</c:v>
                </c:pt>
                <c:pt idx="7015">
                  <c:v>9.09</c:v>
                </c:pt>
                <c:pt idx="7016">
                  <c:v>9.08</c:v>
                </c:pt>
                <c:pt idx="7018">
                  <c:v>9.17</c:v>
                </c:pt>
                <c:pt idx="7019">
                  <c:v>9.16</c:v>
                </c:pt>
                <c:pt idx="7020">
                  <c:v>9.1300000000000008</c:v>
                </c:pt>
                <c:pt idx="7021">
                  <c:v>9.06</c:v>
                </c:pt>
                <c:pt idx="7022">
                  <c:v>9.01</c:v>
                </c:pt>
                <c:pt idx="7023">
                  <c:v>9.18</c:v>
                </c:pt>
                <c:pt idx="7024">
                  <c:v>9.1300000000000008</c:v>
                </c:pt>
                <c:pt idx="7025">
                  <c:v>8.9499999999999993</c:v>
                </c:pt>
                <c:pt idx="7026">
                  <c:v>9</c:v>
                </c:pt>
                <c:pt idx="7027">
                  <c:v>9.02</c:v>
                </c:pt>
                <c:pt idx="7028">
                  <c:v>9.07</c:v>
                </c:pt>
                <c:pt idx="7029">
                  <c:v>9.08</c:v>
                </c:pt>
                <c:pt idx="7030">
                  <c:v>9.15</c:v>
                </c:pt>
                <c:pt idx="7031">
                  <c:v>9.19</c:v>
                </c:pt>
                <c:pt idx="7032">
                  <c:v>9.19</c:v>
                </c:pt>
                <c:pt idx="7033">
                  <c:v>9.17</c:v>
                </c:pt>
                <c:pt idx="7034">
                  <c:v>9.15</c:v>
                </c:pt>
                <c:pt idx="7035">
                  <c:v>9.08</c:v>
                </c:pt>
                <c:pt idx="7036">
                  <c:v>9.07</c:v>
                </c:pt>
                <c:pt idx="7037">
                  <c:v>9.07</c:v>
                </c:pt>
                <c:pt idx="7038">
                  <c:v>9.0500000000000007</c:v>
                </c:pt>
                <c:pt idx="7040">
                  <c:v>9.1300000000000008</c:v>
                </c:pt>
                <c:pt idx="7041">
                  <c:v>9.2100000000000009</c:v>
                </c:pt>
                <c:pt idx="7042">
                  <c:v>9.18</c:v>
                </c:pt>
                <c:pt idx="7043">
                  <c:v>9.14</c:v>
                </c:pt>
                <c:pt idx="7045">
                  <c:v>9.23</c:v>
                </c:pt>
                <c:pt idx="7046">
                  <c:v>9.2200000000000006</c:v>
                </c:pt>
                <c:pt idx="7047">
                  <c:v>9.27</c:v>
                </c:pt>
                <c:pt idx="7048">
                  <c:v>9.25</c:v>
                </c:pt>
                <c:pt idx="7049">
                  <c:v>9.23</c:v>
                </c:pt>
                <c:pt idx="7050">
                  <c:v>9.24</c:v>
                </c:pt>
                <c:pt idx="7051">
                  <c:v>9.24</c:v>
                </c:pt>
                <c:pt idx="7052">
                  <c:v>9.14</c:v>
                </c:pt>
                <c:pt idx="7053">
                  <c:v>9.06</c:v>
                </c:pt>
                <c:pt idx="7055">
                  <c:v>9.06</c:v>
                </c:pt>
                <c:pt idx="7056">
                  <c:v>8.99</c:v>
                </c:pt>
                <c:pt idx="7057">
                  <c:v>9</c:v>
                </c:pt>
                <c:pt idx="7058">
                  <c:v>9.0299999999999994</c:v>
                </c:pt>
                <c:pt idx="7059">
                  <c:v>9</c:v>
                </c:pt>
                <c:pt idx="7060">
                  <c:v>8.93</c:v>
                </c:pt>
                <c:pt idx="7061">
                  <c:v>8.99</c:v>
                </c:pt>
                <c:pt idx="7062">
                  <c:v>8.99</c:v>
                </c:pt>
                <c:pt idx="7063">
                  <c:v>8.9499999999999993</c:v>
                </c:pt>
                <c:pt idx="7064">
                  <c:v>9</c:v>
                </c:pt>
                <c:pt idx="7065">
                  <c:v>9.01</c:v>
                </c:pt>
                <c:pt idx="7066">
                  <c:v>8.99</c:v>
                </c:pt>
                <c:pt idx="7067">
                  <c:v>8.98</c:v>
                </c:pt>
                <c:pt idx="7068">
                  <c:v>9.01</c:v>
                </c:pt>
                <c:pt idx="7069">
                  <c:v>9.01</c:v>
                </c:pt>
                <c:pt idx="7070">
                  <c:v>8.9600000000000009</c:v>
                </c:pt>
                <c:pt idx="7071">
                  <c:v>8.9499999999999993</c:v>
                </c:pt>
                <c:pt idx="7072">
                  <c:v>9.1300000000000008</c:v>
                </c:pt>
                <c:pt idx="7073">
                  <c:v>9.19</c:v>
                </c:pt>
                <c:pt idx="7074">
                  <c:v>9.1999999999999993</c:v>
                </c:pt>
                <c:pt idx="7075">
                  <c:v>9.23</c:v>
                </c:pt>
                <c:pt idx="7076">
                  <c:v>9.2200000000000006</c:v>
                </c:pt>
                <c:pt idx="7077">
                  <c:v>9.2100000000000009</c:v>
                </c:pt>
                <c:pt idx="7078">
                  <c:v>9.1999999999999993</c:v>
                </c:pt>
                <c:pt idx="7080">
                  <c:v>9.2200000000000006</c:v>
                </c:pt>
                <c:pt idx="7081">
                  <c:v>9.2899999999999991</c:v>
                </c:pt>
                <c:pt idx="7082">
                  <c:v>9.36</c:v>
                </c:pt>
                <c:pt idx="7083">
                  <c:v>9.3800000000000008</c:v>
                </c:pt>
                <c:pt idx="7084">
                  <c:v>9.36</c:v>
                </c:pt>
                <c:pt idx="7085">
                  <c:v>9.32</c:v>
                </c:pt>
                <c:pt idx="7086">
                  <c:v>9.36</c:v>
                </c:pt>
                <c:pt idx="7087">
                  <c:v>9.31</c:v>
                </c:pt>
                <c:pt idx="7088">
                  <c:v>9.31</c:v>
                </c:pt>
                <c:pt idx="7089">
                  <c:v>9.26</c:v>
                </c:pt>
                <c:pt idx="7090">
                  <c:v>9.26</c:v>
                </c:pt>
                <c:pt idx="7091">
                  <c:v>9.23</c:v>
                </c:pt>
                <c:pt idx="7092">
                  <c:v>9.24</c:v>
                </c:pt>
                <c:pt idx="7093">
                  <c:v>9.34</c:v>
                </c:pt>
                <c:pt idx="7094">
                  <c:v>9.35</c:v>
                </c:pt>
                <c:pt idx="7095">
                  <c:v>9.32</c:v>
                </c:pt>
                <c:pt idx="7096">
                  <c:v>9.31</c:v>
                </c:pt>
                <c:pt idx="7097">
                  <c:v>9.3000000000000007</c:v>
                </c:pt>
                <c:pt idx="7098">
                  <c:v>9.49</c:v>
                </c:pt>
                <c:pt idx="7099">
                  <c:v>9.5299999999999994</c:v>
                </c:pt>
                <c:pt idx="7100">
                  <c:v>9.5299999999999994</c:v>
                </c:pt>
                <c:pt idx="7101">
                  <c:v>9.4499999999999993</c:v>
                </c:pt>
                <c:pt idx="7102">
                  <c:v>9.43</c:v>
                </c:pt>
                <c:pt idx="7104">
                  <c:v>9.44</c:v>
                </c:pt>
                <c:pt idx="7105">
                  <c:v>9.41</c:v>
                </c:pt>
                <c:pt idx="7106">
                  <c:v>9.36</c:v>
                </c:pt>
                <c:pt idx="7107">
                  <c:v>9.34</c:v>
                </c:pt>
                <c:pt idx="7108">
                  <c:v>9.3000000000000007</c:v>
                </c:pt>
                <c:pt idx="7109">
                  <c:v>9.2100000000000009</c:v>
                </c:pt>
                <c:pt idx="7110">
                  <c:v>9.17</c:v>
                </c:pt>
                <c:pt idx="7111">
                  <c:v>9.17</c:v>
                </c:pt>
                <c:pt idx="7112">
                  <c:v>9.1999999999999993</c:v>
                </c:pt>
                <c:pt idx="7113">
                  <c:v>9.27</c:v>
                </c:pt>
                <c:pt idx="7114">
                  <c:v>9.27</c:v>
                </c:pt>
                <c:pt idx="7115">
                  <c:v>9.27</c:v>
                </c:pt>
                <c:pt idx="7116">
                  <c:v>9.2899999999999991</c:v>
                </c:pt>
                <c:pt idx="7117">
                  <c:v>9.34</c:v>
                </c:pt>
                <c:pt idx="7118">
                  <c:v>9.18</c:v>
                </c:pt>
                <c:pt idx="7119">
                  <c:v>9.1999999999999993</c:v>
                </c:pt>
                <c:pt idx="7120">
                  <c:v>9.06</c:v>
                </c:pt>
                <c:pt idx="7121">
                  <c:v>9.08</c:v>
                </c:pt>
                <c:pt idx="7122">
                  <c:v>9.1999999999999993</c:v>
                </c:pt>
                <c:pt idx="7123">
                  <c:v>9.15</c:v>
                </c:pt>
                <c:pt idx="7124">
                  <c:v>9.15</c:v>
                </c:pt>
                <c:pt idx="7125">
                  <c:v>9.1199999999999992</c:v>
                </c:pt>
                <c:pt idx="7126">
                  <c:v>9.11</c:v>
                </c:pt>
                <c:pt idx="7127">
                  <c:v>9.0500000000000007</c:v>
                </c:pt>
                <c:pt idx="7128">
                  <c:v>9.02</c:v>
                </c:pt>
                <c:pt idx="7129">
                  <c:v>9.14</c:v>
                </c:pt>
                <c:pt idx="7130">
                  <c:v>9.08</c:v>
                </c:pt>
                <c:pt idx="7131">
                  <c:v>9.06</c:v>
                </c:pt>
                <c:pt idx="7132">
                  <c:v>9.06</c:v>
                </c:pt>
                <c:pt idx="7133">
                  <c:v>8.99</c:v>
                </c:pt>
                <c:pt idx="7134">
                  <c:v>9.0399999999999991</c:v>
                </c:pt>
                <c:pt idx="7135">
                  <c:v>9.15</c:v>
                </c:pt>
                <c:pt idx="7136">
                  <c:v>9.16</c:v>
                </c:pt>
                <c:pt idx="7137">
                  <c:v>9.1</c:v>
                </c:pt>
                <c:pt idx="7138">
                  <c:v>8.81</c:v>
                </c:pt>
                <c:pt idx="7139">
                  <c:v>8.82</c:v>
                </c:pt>
                <c:pt idx="7140">
                  <c:v>8.82</c:v>
                </c:pt>
                <c:pt idx="7141">
                  <c:v>8.8000000000000007</c:v>
                </c:pt>
                <c:pt idx="7142">
                  <c:v>8.7799999999999994</c:v>
                </c:pt>
                <c:pt idx="7143">
                  <c:v>8.7100000000000009</c:v>
                </c:pt>
                <c:pt idx="7144">
                  <c:v>8.58</c:v>
                </c:pt>
                <c:pt idx="7145">
                  <c:v>8.6</c:v>
                </c:pt>
                <c:pt idx="7146">
                  <c:v>8.6300000000000008</c:v>
                </c:pt>
                <c:pt idx="7147">
                  <c:v>8.67</c:v>
                </c:pt>
                <c:pt idx="7148">
                  <c:v>8.66</c:v>
                </c:pt>
                <c:pt idx="7150">
                  <c:v>8.64</c:v>
                </c:pt>
                <c:pt idx="7151">
                  <c:v>8.6</c:v>
                </c:pt>
                <c:pt idx="7152">
                  <c:v>8.61</c:v>
                </c:pt>
                <c:pt idx="7153">
                  <c:v>8.43</c:v>
                </c:pt>
                <c:pt idx="7154">
                  <c:v>8.36</c:v>
                </c:pt>
                <c:pt idx="7155">
                  <c:v>8.36</c:v>
                </c:pt>
                <c:pt idx="7156">
                  <c:v>8.27</c:v>
                </c:pt>
                <c:pt idx="7157">
                  <c:v>8.27</c:v>
                </c:pt>
                <c:pt idx="7158">
                  <c:v>8.15</c:v>
                </c:pt>
                <c:pt idx="7159">
                  <c:v>8.16</c:v>
                </c:pt>
                <c:pt idx="7160">
                  <c:v>8.25</c:v>
                </c:pt>
                <c:pt idx="7161">
                  <c:v>8.1999999999999993</c:v>
                </c:pt>
                <c:pt idx="7162">
                  <c:v>8.33</c:v>
                </c:pt>
                <c:pt idx="7163">
                  <c:v>8.35</c:v>
                </c:pt>
                <c:pt idx="7164">
                  <c:v>8.3699999999999992</c:v>
                </c:pt>
                <c:pt idx="7165">
                  <c:v>8.31</c:v>
                </c:pt>
                <c:pt idx="7166">
                  <c:v>8.3699999999999992</c:v>
                </c:pt>
                <c:pt idx="7167">
                  <c:v>8.3800000000000008</c:v>
                </c:pt>
                <c:pt idx="7168">
                  <c:v>8.25</c:v>
                </c:pt>
                <c:pt idx="7169">
                  <c:v>8.18</c:v>
                </c:pt>
                <c:pt idx="7170">
                  <c:v>8.11</c:v>
                </c:pt>
                <c:pt idx="7171">
                  <c:v>8.17</c:v>
                </c:pt>
                <c:pt idx="7172">
                  <c:v>8.1199999999999992</c:v>
                </c:pt>
                <c:pt idx="7173">
                  <c:v>8.1</c:v>
                </c:pt>
                <c:pt idx="7174">
                  <c:v>8.09</c:v>
                </c:pt>
                <c:pt idx="7176">
                  <c:v>8.11</c:v>
                </c:pt>
                <c:pt idx="7177">
                  <c:v>8.08</c:v>
                </c:pt>
                <c:pt idx="7178">
                  <c:v>8.02</c:v>
                </c:pt>
                <c:pt idx="7179">
                  <c:v>7.99</c:v>
                </c:pt>
                <c:pt idx="7180">
                  <c:v>8</c:v>
                </c:pt>
                <c:pt idx="7181">
                  <c:v>8</c:v>
                </c:pt>
                <c:pt idx="7182">
                  <c:v>8</c:v>
                </c:pt>
                <c:pt idx="7183">
                  <c:v>8.0399999999999991</c:v>
                </c:pt>
                <c:pt idx="7184">
                  <c:v>8.0500000000000007</c:v>
                </c:pt>
                <c:pt idx="7185">
                  <c:v>8.1300000000000008</c:v>
                </c:pt>
                <c:pt idx="7186">
                  <c:v>8.09</c:v>
                </c:pt>
                <c:pt idx="7187">
                  <c:v>8.01</c:v>
                </c:pt>
                <c:pt idx="7188">
                  <c:v>8.07</c:v>
                </c:pt>
                <c:pt idx="7189">
                  <c:v>8.0500000000000007</c:v>
                </c:pt>
                <c:pt idx="7190">
                  <c:v>8.01</c:v>
                </c:pt>
                <c:pt idx="7191">
                  <c:v>8.02</c:v>
                </c:pt>
                <c:pt idx="7192">
                  <c:v>7.92</c:v>
                </c:pt>
                <c:pt idx="7193">
                  <c:v>7.87</c:v>
                </c:pt>
                <c:pt idx="7194">
                  <c:v>7.82</c:v>
                </c:pt>
                <c:pt idx="7195">
                  <c:v>7.74</c:v>
                </c:pt>
                <c:pt idx="7196">
                  <c:v>7.76</c:v>
                </c:pt>
                <c:pt idx="7197">
                  <c:v>7.8</c:v>
                </c:pt>
                <c:pt idx="7198">
                  <c:v>8</c:v>
                </c:pt>
                <c:pt idx="7199">
                  <c:v>8.0299999999999994</c:v>
                </c:pt>
                <c:pt idx="7200">
                  <c:v>8</c:v>
                </c:pt>
                <c:pt idx="7201">
                  <c:v>8.0500000000000007</c:v>
                </c:pt>
                <c:pt idx="7202">
                  <c:v>8.02</c:v>
                </c:pt>
                <c:pt idx="7203">
                  <c:v>8.09</c:v>
                </c:pt>
                <c:pt idx="7204">
                  <c:v>8.24</c:v>
                </c:pt>
                <c:pt idx="7205">
                  <c:v>8.2100000000000009</c:v>
                </c:pt>
                <c:pt idx="7206">
                  <c:v>8.1199999999999992</c:v>
                </c:pt>
                <c:pt idx="7207">
                  <c:v>8.18</c:v>
                </c:pt>
                <c:pt idx="7208">
                  <c:v>8.15</c:v>
                </c:pt>
                <c:pt idx="7209">
                  <c:v>8.1999999999999993</c:v>
                </c:pt>
                <c:pt idx="7210">
                  <c:v>8.2899999999999991</c:v>
                </c:pt>
                <c:pt idx="7211">
                  <c:v>8.25</c:v>
                </c:pt>
                <c:pt idx="7212">
                  <c:v>8.1999999999999993</c:v>
                </c:pt>
                <c:pt idx="7213">
                  <c:v>8.2100000000000009</c:v>
                </c:pt>
                <c:pt idx="7214">
                  <c:v>8.27</c:v>
                </c:pt>
                <c:pt idx="7215">
                  <c:v>8.27</c:v>
                </c:pt>
                <c:pt idx="7216">
                  <c:v>8.25</c:v>
                </c:pt>
                <c:pt idx="7217">
                  <c:v>8.26</c:v>
                </c:pt>
                <c:pt idx="7218">
                  <c:v>8.19</c:v>
                </c:pt>
                <c:pt idx="7220">
                  <c:v>8.19</c:v>
                </c:pt>
                <c:pt idx="7221">
                  <c:v>8.17</c:v>
                </c:pt>
                <c:pt idx="7222">
                  <c:v>8.17</c:v>
                </c:pt>
                <c:pt idx="7223">
                  <c:v>8.14</c:v>
                </c:pt>
                <c:pt idx="7224">
                  <c:v>8.1300000000000008</c:v>
                </c:pt>
                <c:pt idx="7225">
                  <c:v>8.1300000000000008</c:v>
                </c:pt>
                <c:pt idx="7226">
                  <c:v>8.18</c:v>
                </c:pt>
                <c:pt idx="7227">
                  <c:v>8.1300000000000008</c:v>
                </c:pt>
                <c:pt idx="7228">
                  <c:v>8.09</c:v>
                </c:pt>
                <c:pt idx="7229">
                  <c:v>8.1</c:v>
                </c:pt>
                <c:pt idx="7230">
                  <c:v>8.09</c:v>
                </c:pt>
                <c:pt idx="7231">
                  <c:v>8.15</c:v>
                </c:pt>
                <c:pt idx="7232">
                  <c:v>8.1999999999999993</c:v>
                </c:pt>
                <c:pt idx="7233">
                  <c:v>8.2200000000000006</c:v>
                </c:pt>
                <c:pt idx="7234">
                  <c:v>8.32</c:v>
                </c:pt>
                <c:pt idx="7235">
                  <c:v>8.3000000000000007</c:v>
                </c:pt>
                <c:pt idx="7236">
                  <c:v>8.3000000000000007</c:v>
                </c:pt>
                <c:pt idx="7237">
                  <c:v>8.3000000000000007</c:v>
                </c:pt>
                <c:pt idx="7238">
                  <c:v>8.31</c:v>
                </c:pt>
                <c:pt idx="7239">
                  <c:v>8.2799999999999994</c:v>
                </c:pt>
                <c:pt idx="7240">
                  <c:v>8.23</c:v>
                </c:pt>
                <c:pt idx="7241">
                  <c:v>8.2200000000000006</c:v>
                </c:pt>
                <c:pt idx="7242">
                  <c:v>8.15</c:v>
                </c:pt>
                <c:pt idx="7243">
                  <c:v>8.0299999999999994</c:v>
                </c:pt>
                <c:pt idx="7245">
                  <c:v>8.0299999999999994</c:v>
                </c:pt>
                <c:pt idx="7246">
                  <c:v>8.07</c:v>
                </c:pt>
                <c:pt idx="7247">
                  <c:v>8.0399999999999991</c:v>
                </c:pt>
                <c:pt idx="7248">
                  <c:v>7.87</c:v>
                </c:pt>
                <c:pt idx="7249">
                  <c:v>7.98</c:v>
                </c:pt>
                <c:pt idx="7250">
                  <c:v>8</c:v>
                </c:pt>
                <c:pt idx="7251">
                  <c:v>8.01</c:v>
                </c:pt>
                <c:pt idx="7252">
                  <c:v>7.96</c:v>
                </c:pt>
                <c:pt idx="7253">
                  <c:v>7.98</c:v>
                </c:pt>
                <c:pt idx="7254">
                  <c:v>7.92</c:v>
                </c:pt>
                <c:pt idx="7255">
                  <c:v>7.87</c:v>
                </c:pt>
                <c:pt idx="7256">
                  <c:v>7.86</c:v>
                </c:pt>
                <c:pt idx="7257">
                  <c:v>7.88</c:v>
                </c:pt>
                <c:pt idx="7258">
                  <c:v>7.94</c:v>
                </c:pt>
                <c:pt idx="7259">
                  <c:v>7.92</c:v>
                </c:pt>
                <c:pt idx="7260">
                  <c:v>7.92</c:v>
                </c:pt>
                <c:pt idx="7261">
                  <c:v>7.91</c:v>
                </c:pt>
                <c:pt idx="7262">
                  <c:v>7.87</c:v>
                </c:pt>
                <c:pt idx="7263">
                  <c:v>7.96</c:v>
                </c:pt>
                <c:pt idx="7264">
                  <c:v>8</c:v>
                </c:pt>
                <c:pt idx="7265">
                  <c:v>7.9</c:v>
                </c:pt>
                <c:pt idx="7266">
                  <c:v>7.87</c:v>
                </c:pt>
                <c:pt idx="7267">
                  <c:v>7.9</c:v>
                </c:pt>
                <c:pt idx="7268">
                  <c:v>7.92</c:v>
                </c:pt>
                <c:pt idx="7269">
                  <c:v>7.89</c:v>
                </c:pt>
                <c:pt idx="7270">
                  <c:v>7.87</c:v>
                </c:pt>
                <c:pt idx="7271">
                  <c:v>7.82</c:v>
                </c:pt>
                <c:pt idx="7272">
                  <c:v>7.82</c:v>
                </c:pt>
                <c:pt idx="7273">
                  <c:v>7.88</c:v>
                </c:pt>
                <c:pt idx="7274">
                  <c:v>7.86</c:v>
                </c:pt>
                <c:pt idx="7275">
                  <c:v>7.85</c:v>
                </c:pt>
                <c:pt idx="7276">
                  <c:v>7.81</c:v>
                </c:pt>
                <c:pt idx="7278">
                  <c:v>7.8</c:v>
                </c:pt>
                <c:pt idx="7279">
                  <c:v>7.85</c:v>
                </c:pt>
                <c:pt idx="7280">
                  <c:v>7.86</c:v>
                </c:pt>
                <c:pt idx="7281">
                  <c:v>7.88</c:v>
                </c:pt>
                <c:pt idx="7282">
                  <c:v>7.84</c:v>
                </c:pt>
                <c:pt idx="7283">
                  <c:v>7.81</c:v>
                </c:pt>
                <c:pt idx="7284">
                  <c:v>7.82</c:v>
                </c:pt>
                <c:pt idx="7285">
                  <c:v>7.82</c:v>
                </c:pt>
                <c:pt idx="7286">
                  <c:v>7.85</c:v>
                </c:pt>
                <c:pt idx="7287">
                  <c:v>7.88</c:v>
                </c:pt>
                <c:pt idx="7288">
                  <c:v>7.82</c:v>
                </c:pt>
                <c:pt idx="7289">
                  <c:v>7.83</c:v>
                </c:pt>
                <c:pt idx="7290">
                  <c:v>7.84</c:v>
                </c:pt>
                <c:pt idx="7291">
                  <c:v>7.82</c:v>
                </c:pt>
                <c:pt idx="7292">
                  <c:v>7.79</c:v>
                </c:pt>
                <c:pt idx="7293">
                  <c:v>7.8</c:v>
                </c:pt>
                <c:pt idx="7294">
                  <c:v>7.77</c:v>
                </c:pt>
                <c:pt idx="7295">
                  <c:v>7.78</c:v>
                </c:pt>
                <c:pt idx="7296">
                  <c:v>7.77</c:v>
                </c:pt>
                <c:pt idx="7297">
                  <c:v>7.77</c:v>
                </c:pt>
                <c:pt idx="7298">
                  <c:v>7.82</c:v>
                </c:pt>
                <c:pt idx="7300">
                  <c:v>7.95</c:v>
                </c:pt>
                <c:pt idx="7301">
                  <c:v>7.94</c:v>
                </c:pt>
                <c:pt idx="7302">
                  <c:v>7.91</c:v>
                </c:pt>
                <c:pt idx="7303">
                  <c:v>7.93</c:v>
                </c:pt>
                <c:pt idx="7305">
                  <c:v>7.94</c:v>
                </c:pt>
                <c:pt idx="7306">
                  <c:v>7.99</c:v>
                </c:pt>
                <c:pt idx="7307">
                  <c:v>7.98</c:v>
                </c:pt>
                <c:pt idx="7308">
                  <c:v>7.99</c:v>
                </c:pt>
                <c:pt idx="7309">
                  <c:v>8.02</c:v>
                </c:pt>
                <c:pt idx="7310">
                  <c:v>8.02</c:v>
                </c:pt>
                <c:pt idx="7311">
                  <c:v>8.0299999999999994</c:v>
                </c:pt>
                <c:pt idx="7312">
                  <c:v>8.0399999999999991</c:v>
                </c:pt>
                <c:pt idx="7313">
                  <c:v>8.1</c:v>
                </c:pt>
                <c:pt idx="7315">
                  <c:v>8.1999999999999993</c:v>
                </c:pt>
                <c:pt idx="7316">
                  <c:v>8.19</c:v>
                </c:pt>
                <c:pt idx="7317">
                  <c:v>8.32</c:v>
                </c:pt>
                <c:pt idx="7318">
                  <c:v>8.26</c:v>
                </c:pt>
                <c:pt idx="7319">
                  <c:v>8.27</c:v>
                </c:pt>
                <c:pt idx="7320">
                  <c:v>8.26</c:v>
                </c:pt>
                <c:pt idx="7321">
                  <c:v>8.3800000000000008</c:v>
                </c:pt>
                <c:pt idx="7322">
                  <c:v>8.42</c:v>
                </c:pt>
                <c:pt idx="7323">
                  <c:v>8.49</c:v>
                </c:pt>
                <c:pt idx="7324">
                  <c:v>8.5</c:v>
                </c:pt>
                <c:pt idx="7325">
                  <c:v>8.51</c:v>
                </c:pt>
                <c:pt idx="7326">
                  <c:v>8.43</c:v>
                </c:pt>
                <c:pt idx="7327">
                  <c:v>8.42</c:v>
                </c:pt>
                <c:pt idx="7328">
                  <c:v>8.5</c:v>
                </c:pt>
                <c:pt idx="7329">
                  <c:v>8.5299999999999994</c:v>
                </c:pt>
                <c:pt idx="7330">
                  <c:v>8.57</c:v>
                </c:pt>
                <c:pt idx="7331">
                  <c:v>8.52</c:v>
                </c:pt>
                <c:pt idx="7332">
                  <c:v>8.49</c:v>
                </c:pt>
                <c:pt idx="7333">
                  <c:v>8.31</c:v>
                </c:pt>
                <c:pt idx="7334">
                  <c:v>8.4</c:v>
                </c:pt>
                <c:pt idx="7335">
                  <c:v>8.35</c:v>
                </c:pt>
                <c:pt idx="7336">
                  <c:v>8.36</c:v>
                </c:pt>
                <c:pt idx="7337">
                  <c:v>8.43</c:v>
                </c:pt>
                <c:pt idx="7338">
                  <c:v>8.42</c:v>
                </c:pt>
                <c:pt idx="7340">
                  <c:v>8.6199999999999992</c:v>
                </c:pt>
                <c:pt idx="7341">
                  <c:v>8.6199999999999992</c:v>
                </c:pt>
                <c:pt idx="7342">
                  <c:v>8.5399999999999991</c:v>
                </c:pt>
                <c:pt idx="7343">
                  <c:v>8.5299999999999994</c:v>
                </c:pt>
                <c:pt idx="7344">
                  <c:v>8.4600000000000009</c:v>
                </c:pt>
                <c:pt idx="7345">
                  <c:v>8.41</c:v>
                </c:pt>
                <c:pt idx="7346">
                  <c:v>8.51</c:v>
                </c:pt>
                <c:pt idx="7347">
                  <c:v>8.59</c:v>
                </c:pt>
                <c:pt idx="7348">
                  <c:v>8.5399999999999991</c:v>
                </c:pt>
                <c:pt idx="7349">
                  <c:v>8.65</c:v>
                </c:pt>
                <c:pt idx="7350">
                  <c:v>8.59</c:v>
                </c:pt>
                <c:pt idx="7351">
                  <c:v>8.58</c:v>
                </c:pt>
                <c:pt idx="7352">
                  <c:v>8.57</c:v>
                </c:pt>
                <c:pt idx="7353">
                  <c:v>8.65</c:v>
                </c:pt>
                <c:pt idx="7354">
                  <c:v>8.6300000000000008</c:v>
                </c:pt>
                <c:pt idx="7355">
                  <c:v>8.73</c:v>
                </c:pt>
                <c:pt idx="7356">
                  <c:v>8.65</c:v>
                </c:pt>
                <c:pt idx="7357">
                  <c:v>8.66</c:v>
                </c:pt>
                <c:pt idx="7358">
                  <c:v>8.59</c:v>
                </c:pt>
                <c:pt idx="7359">
                  <c:v>8.59</c:v>
                </c:pt>
                <c:pt idx="7360">
                  <c:v>8.5399999999999991</c:v>
                </c:pt>
                <c:pt idx="7361">
                  <c:v>8.5500000000000007</c:v>
                </c:pt>
                <c:pt idx="7362">
                  <c:v>8.5299999999999994</c:v>
                </c:pt>
                <c:pt idx="7363">
                  <c:v>8.52</c:v>
                </c:pt>
                <c:pt idx="7364">
                  <c:v>8.51</c:v>
                </c:pt>
                <c:pt idx="7365">
                  <c:v>8.52</c:v>
                </c:pt>
                <c:pt idx="7366">
                  <c:v>8.51</c:v>
                </c:pt>
                <c:pt idx="7367">
                  <c:v>8.6</c:v>
                </c:pt>
                <c:pt idx="7368">
                  <c:v>8.65</c:v>
                </c:pt>
                <c:pt idx="7369">
                  <c:v>8.65</c:v>
                </c:pt>
                <c:pt idx="7370">
                  <c:v>8.6300000000000008</c:v>
                </c:pt>
                <c:pt idx="7371">
                  <c:v>8.5500000000000007</c:v>
                </c:pt>
                <c:pt idx="7372">
                  <c:v>8.57</c:v>
                </c:pt>
                <c:pt idx="7373">
                  <c:v>8.56</c:v>
                </c:pt>
                <c:pt idx="7374">
                  <c:v>8.59</c:v>
                </c:pt>
                <c:pt idx="7375">
                  <c:v>8.6</c:v>
                </c:pt>
                <c:pt idx="7376">
                  <c:v>8.6300000000000008</c:v>
                </c:pt>
                <c:pt idx="7377">
                  <c:v>8.64</c:v>
                </c:pt>
                <c:pt idx="7379">
                  <c:v>8.68</c:v>
                </c:pt>
                <c:pt idx="7380">
                  <c:v>8.77</c:v>
                </c:pt>
                <c:pt idx="7381">
                  <c:v>8.86</c:v>
                </c:pt>
                <c:pt idx="7382">
                  <c:v>8.8699999999999992</c:v>
                </c:pt>
                <c:pt idx="7383">
                  <c:v>8.9499999999999993</c:v>
                </c:pt>
                <c:pt idx="7384">
                  <c:v>8.98</c:v>
                </c:pt>
                <c:pt idx="7385">
                  <c:v>9</c:v>
                </c:pt>
                <c:pt idx="7386">
                  <c:v>9.01</c:v>
                </c:pt>
                <c:pt idx="7387">
                  <c:v>9.07</c:v>
                </c:pt>
                <c:pt idx="7388">
                  <c:v>9.06</c:v>
                </c:pt>
                <c:pt idx="7389">
                  <c:v>9.0399999999999991</c:v>
                </c:pt>
                <c:pt idx="7390">
                  <c:v>9.08</c:v>
                </c:pt>
                <c:pt idx="7391">
                  <c:v>9.09</c:v>
                </c:pt>
                <c:pt idx="7392">
                  <c:v>9.0399999999999991</c:v>
                </c:pt>
                <c:pt idx="7393">
                  <c:v>8.84</c:v>
                </c:pt>
                <c:pt idx="7394">
                  <c:v>8.8699999999999992</c:v>
                </c:pt>
                <c:pt idx="7395">
                  <c:v>8.84</c:v>
                </c:pt>
                <c:pt idx="7396">
                  <c:v>8.8800000000000008</c:v>
                </c:pt>
                <c:pt idx="7397">
                  <c:v>8.82</c:v>
                </c:pt>
                <c:pt idx="7398">
                  <c:v>8.64</c:v>
                </c:pt>
                <c:pt idx="7399">
                  <c:v>8.61</c:v>
                </c:pt>
                <c:pt idx="7400">
                  <c:v>8.65</c:v>
                </c:pt>
                <c:pt idx="7401">
                  <c:v>8.68</c:v>
                </c:pt>
                <c:pt idx="7402">
                  <c:v>8.69</c:v>
                </c:pt>
                <c:pt idx="7403">
                  <c:v>8.75</c:v>
                </c:pt>
                <c:pt idx="7404">
                  <c:v>8.74</c:v>
                </c:pt>
                <c:pt idx="7405">
                  <c:v>8.65</c:v>
                </c:pt>
                <c:pt idx="7406">
                  <c:v>8.61</c:v>
                </c:pt>
                <c:pt idx="7407">
                  <c:v>8.6300000000000008</c:v>
                </c:pt>
                <c:pt idx="7408">
                  <c:v>8.69</c:v>
                </c:pt>
                <c:pt idx="7410">
                  <c:v>8.66</c:v>
                </c:pt>
                <c:pt idx="7411">
                  <c:v>8.6199999999999992</c:v>
                </c:pt>
                <c:pt idx="7412">
                  <c:v>8.6</c:v>
                </c:pt>
                <c:pt idx="7413">
                  <c:v>8.44</c:v>
                </c:pt>
                <c:pt idx="7414">
                  <c:v>8.44</c:v>
                </c:pt>
                <c:pt idx="7415">
                  <c:v>8.4700000000000006</c:v>
                </c:pt>
                <c:pt idx="7416">
                  <c:v>8.4600000000000009</c:v>
                </c:pt>
                <c:pt idx="7417">
                  <c:v>8.4600000000000009</c:v>
                </c:pt>
                <c:pt idx="7418">
                  <c:v>8.4600000000000009</c:v>
                </c:pt>
                <c:pt idx="7419">
                  <c:v>8.48</c:v>
                </c:pt>
                <c:pt idx="7420">
                  <c:v>8.48</c:v>
                </c:pt>
                <c:pt idx="7421">
                  <c:v>8.4</c:v>
                </c:pt>
                <c:pt idx="7422">
                  <c:v>8.3800000000000008</c:v>
                </c:pt>
                <c:pt idx="7423">
                  <c:v>8.4600000000000009</c:v>
                </c:pt>
                <c:pt idx="7424">
                  <c:v>8.5</c:v>
                </c:pt>
                <c:pt idx="7425">
                  <c:v>8.51</c:v>
                </c:pt>
                <c:pt idx="7426">
                  <c:v>8.5500000000000007</c:v>
                </c:pt>
                <c:pt idx="7427">
                  <c:v>8.52</c:v>
                </c:pt>
                <c:pt idx="7428">
                  <c:v>8.51</c:v>
                </c:pt>
                <c:pt idx="7429">
                  <c:v>8.58</c:v>
                </c:pt>
                <c:pt idx="7430">
                  <c:v>8.56</c:v>
                </c:pt>
                <c:pt idx="7431">
                  <c:v>8.52</c:v>
                </c:pt>
                <c:pt idx="7432">
                  <c:v>8.4700000000000006</c:v>
                </c:pt>
                <c:pt idx="7433">
                  <c:v>8.43</c:v>
                </c:pt>
                <c:pt idx="7434">
                  <c:v>8.43</c:v>
                </c:pt>
                <c:pt idx="7435">
                  <c:v>8.4</c:v>
                </c:pt>
                <c:pt idx="7437">
                  <c:v>8.42</c:v>
                </c:pt>
                <c:pt idx="7438">
                  <c:v>8.51</c:v>
                </c:pt>
                <c:pt idx="7439">
                  <c:v>8.57</c:v>
                </c:pt>
                <c:pt idx="7440">
                  <c:v>8.57</c:v>
                </c:pt>
                <c:pt idx="7441">
                  <c:v>8.57</c:v>
                </c:pt>
                <c:pt idx="7442">
                  <c:v>8.5</c:v>
                </c:pt>
                <c:pt idx="7443">
                  <c:v>8.4499999999999993</c:v>
                </c:pt>
                <c:pt idx="7444">
                  <c:v>8.44</c:v>
                </c:pt>
                <c:pt idx="7445">
                  <c:v>8.44</c:v>
                </c:pt>
                <c:pt idx="7446">
                  <c:v>8.5</c:v>
                </c:pt>
                <c:pt idx="7447">
                  <c:v>8.51</c:v>
                </c:pt>
                <c:pt idx="7448">
                  <c:v>8.48</c:v>
                </c:pt>
                <c:pt idx="7449">
                  <c:v>8.48</c:v>
                </c:pt>
                <c:pt idx="7450">
                  <c:v>8.5299999999999994</c:v>
                </c:pt>
                <c:pt idx="7451">
                  <c:v>8.49</c:v>
                </c:pt>
                <c:pt idx="7452">
                  <c:v>8.49</c:v>
                </c:pt>
                <c:pt idx="7453">
                  <c:v>8.42</c:v>
                </c:pt>
                <c:pt idx="7454">
                  <c:v>8.34</c:v>
                </c:pt>
                <c:pt idx="7455">
                  <c:v>8.36</c:v>
                </c:pt>
                <c:pt idx="7456">
                  <c:v>8.2899999999999991</c:v>
                </c:pt>
                <c:pt idx="7457">
                  <c:v>8.41</c:v>
                </c:pt>
                <c:pt idx="7458">
                  <c:v>8.43</c:v>
                </c:pt>
                <c:pt idx="7459">
                  <c:v>8.7100000000000009</c:v>
                </c:pt>
                <c:pt idx="7460">
                  <c:v>8.7799999999999994</c:v>
                </c:pt>
                <c:pt idx="7461">
                  <c:v>8.77</c:v>
                </c:pt>
                <c:pt idx="7462">
                  <c:v>8.66</c:v>
                </c:pt>
                <c:pt idx="7463">
                  <c:v>8.68</c:v>
                </c:pt>
                <c:pt idx="7464">
                  <c:v>8.7100000000000009</c:v>
                </c:pt>
                <c:pt idx="7465">
                  <c:v>8.66</c:v>
                </c:pt>
                <c:pt idx="7466">
                  <c:v>8.64</c:v>
                </c:pt>
                <c:pt idx="7467">
                  <c:v>8.76</c:v>
                </c:pt>
                <c:pt idx="7468">
                  <c:v>8.8000000000000007</c:v>
                </c:pt>
                <c:pt idx="7469">
                  <c:v>8.81</c:v>
                </c:pt>
                <c:pt idx="7470">
                  <c:v>8.84</c:v>
                </c:pt>
                <c:pt idx="7471">
                  <c:v>8.91</c:v>
                </c:pt>
                <c:pt idx="7472">
                  <c:v>9</c:v>
                </c:pt>
                <c:pt idx="7473">
                  <c:v>9.0500000000000007</c:v>
                </c:pt>
                <c:pt idx="7474">
                  <c:v>8.9</c:v>
                </c:pt>
                <c:pt idx="7475">
                  <c:v>8.94</c:v>
                </c:pt>
                <c:pt idx="7476">
                  <c:v>8.84</c:v>
                </c:pt>
                <c:pt idx="7477">
                  <c:v>8.86</c:v>
                </c:pt>
                <c:pt idx="7478">
                  <c:v>8.86</c:v>
                </c:pt>
                <c:pt idx="7480">
                  <c:v>8.9</c:v>
                </c:pt>
                <c:pt idx="7481">
                  <c:v>8.86</c:v>
                </c:pt>
                <c:pt idx="7482">
                  <c:v>8.84</c:v>
                </c:pt>
                <c:pt idx="7483">
                  <c:v>8.81</c:v>
                </c:pt>
                <c:pt idx="7484">
                  <c:v>8.85</c:v>
                </c:pt>
                <c:pt idx="7485">
                  <c:v>8.83</c:v>
                </c:pt>
                <c:pt idx="7486">
                  <c:v>8.82</c:v>
                </c:pt>
                <c:pt idx="7487">
                  <c:v>8.82</c:v>
                </c:pt>
                <c:pt idx="7488">
                  <c:v>8.8699999999999992</c:v>
                </c:pt>
                <c:pt idx="7489">
                  <c:v>8.9</c:v>
                </c:pt>
                <c:pt idx="7490">
                  <c:v>8.9</c:v>
                </c:pt>
                <c:pt idx="7491">
                  <c:v>8.8800000000000008</c:v>
                </c:pt>
                <c:pt idx="7492">
                  <c:v>8.91</c:v>
                </c:pt>
                <c:pt idx="7493">
                  <c:v>8.99</c:v>
                </c:pt>
                <c:pt idx="7494">
                  <c:v>9.0399999999999991</c:v>
                </c:pt>
                <c:pt idx="7495">
                  <c:v>9.02</c:v>
                </c:pt>
                <c:pt idx="7496">
                  <c:v>9</c:v>
                </c:pt>
                <c:pt idx="7497">
                  <c:v>8.91</c:v>
                </c:pt>
                <c:pt idx="7498">
                  <c:v>8.82</c:v>
                </c:pt>
                <c:pt idx="7499">
                  <c:v>8.7100000000000009</c:v>
                </c:pt>
                <c:pt idx="7500">
                  <c:v>8.69</c:v>
                </c:pt>
                <c:pt idx="7501">
                  <c:v>8.7100000000000009</c:v>
                </c:pt>
                <c:pt idx="7502">
                  <c:v>8.67</c:v>
                </c:pt>
                <c:pt idx="7503">
                  <c:v>8.65</c:v>
                </c:pt>
                <c:pt idx="7505">
                  <c:v>8.83</c:v>
                </c:pt>
                <c:pt idx="7506">
                  <c:v>8.89</c:v>
                </c:pt>
                <c:pt idx="7507">
                  <c:v>8.92</c:v>
                </c:pt>
                <c:pt idx="7508">
                  <c:v>8.84</c:v>
                </c:pt>
                <c:pt idx="7509">
                  <c:v>8.8000000000000007</c:v>
                </c:pt>
                <c:pt idx="7510">
                  <c:v>8.7899999999999991</c:v>
                </c:pt>
                <c:pt idx="7511">
                  <c:v>8.76</c:v>
                </c:pt>
                <c:pt idx="7512">
                  <c:v>8.7100000000000009</c:v>
                </c:pt>
                <c:pt idx="7513">
                  <c:v>8.6199999999999992</c:v>
                </c:pt>
                <c:pt idx="7514">
                  <c:v>8.6300000000000008</c:v>
                </c:pt>
                <c:pt idx="7515">
                  <c:v>8.65</c:v>
                </c:pt>
                <c:pt idx="7516">
                  <c:v>8.66</c:v>
                </c:pt>
                <c:pt idx="7517">
                  <c:v>8.6199999999999992</c:v>
                </c:pt>
                <c:pt idx="7518">
                  <c:v>8.6300000000000008</c:v>
                </c:pt>
                <c:pt idx="7519">
                  <c:v>8.6999999999999993</c:v>
                </c:pt>
                <c:pt idx="7520">
                  <c:v>8.6999999999999993</c:v>
                </c:pt>
                <c:pt idx="7521">
                  <c:v>8.65</c:v>
                </c:pt>
                <c:pt idx="7522">
                  <c:v>8.57</c:v>
                </c:pt>
                <c:pt idx="7523">
                  <c:v>8.57</c:v>
                </c:pt>
                <c:pt idx="7524">
                  <c:v>8.5</c:v>
                </c:pt>
                <c:pt idx="7525">
                  <c:v>8.52</c:v>
                </c:pt>
                <c:pt idx="7526">
                  <c:v>8.57</c:v>
                </c:pt>
                <c:pt idx="7527">
                  <c:v>8.58</c:v>
                </c:pt>
                <c:pt idx="7528">
                  <c:v>8.49</c:v>
                </c:pt>
                <c:pt idx="7530">
                  <c:v>8.3699999999999992</c:v>
                </c:pt>
                <c:pt idx="7531">
                  <c:v>8.36</c:v>
                </c:pt>
                <c:pt idx="7532">
                  <c:v>8.3699999999999992</c:v>
                </c:pt>
                <c:pt idx="7533">
                  <c:v>8.3000000000000007</c:v>
                </c:pt>
                <c:pt idx="7534">
                  <c:v>8.35</c:v>
                </c:pt>
                <c:pt idx="7535">
                  <c:v>8.31</c:v>
                </c:pt>
                <c:pt idx="7536">
                  <c:v>8.27</c:v>
                </c:pt>
                <c:pt idx="7538">
                  <c:v>8.2799999999999994</c:v>
                </c:pt>
                <c:pt idx="7539">
                  <c:v>8.27</c:v>
                </c:pt>
                <c:pt idx="7540">
                  <c:v>8.2799999999999994</c:v>
                </c:pt>
                <c:pt idx="7541">
                  <c:v>8.3000000000000007</c:v>
                </c:pt>
                <c:pt idx="7542">
                  <c:v>8.32</c:v>
                </c:pt>
                <c:pt idx="7543">
                  <c:v>8.26</c:v>
                </c:pt>
                <c:pt idx="7544">
                  <c:v>8.2200000000000006</c:v>
                </c:pt>
                <c:pt idx="7545">
                  <c:v>8.1999999999999993</c:v>
                </c:pt>
                <c:pt idx="7546">
                  <c:v>8.16</c:v>
                </c:pt>
                <c:pt idx="7547">
                  <c:v>8.18</c:v>
                </c:pt>
                <c:pt idx="7548">
                  <c:v>8.0299999999999994</c:v>
                </c:pt>
                <c:pt idx="7549">
                  <c:v>7.98</c:v>
                </c:pt>
                <c:pt idx="7550">
                  <c:v>7.94</c:v>
                </c:pt>
                <c:pt idx="7551">
                  <c:v>7.91</c:v>
                </c:pt>
                <c:pt idx="7552">
                  <c:v>7.98</c:v>
                </c:pt>
                <c:pt idx="7553">
                  <c:v>8.0500000000000007</c:v>
                </c:pt>
                <c:pt idx="7554">
                  <c:v>8.02</c:v>
                </c:pt>
                <c:pt idx="7555">
                  <c:v>7.99</c:v>
                </c:pt>
                <c:pt idx="7556">
                  <c:v>8</c:v>
                </c:pt>
                <c:pt idx="7557">
                  <c:v>8.0500000000000007</c:v>
                </c:pt>
                <c:pt idx="7558">
                  <c:v>8.11</c:v>
                </c:pt>
                <c:pt idx="7559">
                  <c:v>8.1999999999999993</c:v>
                </c:pt>
                <c:pt idx="7561">
                  <c:v>8.15</c:v>
                </c:pt>
                <c:pt idx="7562">
                  <c:v>8.11</c:v>
                </c:pt>
                <c:pt idx="7563">
                  <c:v>8.14</c:v>
                </c:pt>
                <c:pt idx="7564">
                  <c:v>8.08</c:v>
                </c:pt>
                <c:pt idx="7566">
                  <c:v>7.97</c:v>
                </c:pt>
                <c:pt idx="7567">
                  <c:v>7.93</c:v>
                </c:pt>
                <c:pt idx="7568">
                  <c:v>8.02</c:v>
                </c:pt>
                <c:pt idx="7569">
                  <c:v>8.1300000000000008</c:v>
                </c:pt>
                <c:pt idx="7570">
                  <c:v>8.16</c:v>
                </c:pt>
                <c:pt idx="7571">
                  <c:v>8.25</c:v>
                </c:pt>
                <c:pt idx="7572">
                  <c:v>8.16</c:v>
                </c:pt>
                <c:pt idx="7573">
                  <c:v>8.1999999999999993</c:v>
                </c:pt>
                <c:pt idx="7574">
                  <c:v>8.23</c:v>
                </c:pt>
                <c:pt idx="7575">
                  <c:v>8.2200000000000006</c:v>
                </c:pt>
                <c:pt idx="7576">
                  <c:v>8.24</c:v>
                </c:pt>
                <c:pt idx="7577">
                  <c:v>8.0500000000000007</c:v>
                </c:pt>
                <c:pt idx="7578">
                  <c:v>8.0299999999999994</c:v>
                </c:pt>
                <c:pt idx="7580">
                  <c:v>8.07</c:v>
                </c:pt>
                <c:pt idx="7581">
                  <c:v>8.0399999999999991</c:v>
                </c:pt>
                <c:pt idx="7582">
                  <c:v>8</c:v>
                </c:pt>
                <c:pt idx="7583">
                  <c:v>8.06</c:v>
                </c:pt>
                <c:pt idx="7584">
                  <c:v>8.06</c:v>
                </c:pt>
                <c:pt idx="7585">
                  <c:v>8.0299999999999994</c:v>
                </c:pt>
                <c:pt idx="7586">
                  <c:v>8.0500000000000007</c:v>
                </c:pt>
                <c:pt idx="7587">
                  <c:v>8.0299999999999994</c:v>
                </c:pt>
                <c:pt idx="7588">
                  <c:v>7.91</c:v>
                </c:pt>
                <c:pt idx="7589">
                  <c:v>7.88</c:v>
                </c:pt>
                <c:pt idx="7590">
                  <c:v>7.85</c:v>
                </c:pt>
                <c:pt idx="7591">
                  <c:v>7.79</c:v>
                </c:pt>
                <c:pt idx="7592">
                  <c:v>7.82</c:v>
                </c:pt>
                <c:pt idx="7593">
                  <c:v>7.77</c:v>
                </c:pt>
                <c:pt idx="7594">
                  <c:v>7.78</c:v>
                </c:pt>
                <c:pt idx="7595">
                  <c:v>7.78</c:v>
                </c:pt>
                <c:pt idx="7596">
                  <c:v>7.78</c:v>
                </c:pt>
                <c:pt idx="7597">
                  <c:v>7.8</c:v>
                </c:pt>
                <c:pt idx="7598">
                  <c:v>7.78</c:v>
                </c:pt>
                <c:pt idx="7600">
                  <c:v>7.8</c:v>
                </c:pt>
                <c:pt idx="7601">
                  <c:v>7.84</c:v>
                </c:pt>
                <c:pt idx="7602">
                  <c:v>7.88</c:v>
                </c:pt>
                <c:pt idx="7603">
                  <c:v>7.91</c:v>
                </c:pt>
                <c:pt idx="7604">
                  <c:v>7.91</c:v>
                </c:pt>
                <c:pt idx="7605">
                  <c:v>7.96</c:v>
                </c:pt>
                <c:pt idx="7606">
                  <c:v>7.98</c:v>
                </c:pt>
                <c:pt idx="7607">
                  <c:v>8.02</c:v>
                </c:pt>
                <c:pt idx="7608">
                  <c:v>8.1199999999999992</c:v>
                </c:pt>
                <c:pt idx="7609">
                  <c:v>8.1199999999999992</c:v>
                </c:pt>
                <c:pt idx="7610">
                  <c:v>8.08</c:v>
                </c:pt>
                <c:pt idx="7611">
                  <c:v>8.11</c:v>
                </c:pt>
                <c:pt idx="7612">
                  <c:v>8.07</c:v>
                </c:pt>
                <c:pt idx="7613">
                  <c:v>8.1300000000000008</c:v>
                </c:pt>
                <c:pt idx="7614">
                  <c:v>8.06</c:v>
                </c:pt>
                <c:pt idx="7615">
                  <c:v>8.09</c:v>
                </c:pt>
                <c:pt idx="7616">
                  <c:v>8.02</c:v>
                </c:pt>
                <c:pt idx="7617">
                  <c:v>8.02</c:v>
                </c:pt>
                <c:pt idx="7618">
                  <c:v>8.1</c:v>
                </c:pt>
                <c:pt idx="7619">
                  <c:v>8.15</c:v>
                </c:pt>
                <c:pt idx="7620">
                  <c:v>8.25</c:v>
                </c:pt>
                <c:pt idx="7621">
                  <c:v>8.1999999999999993</c:v>
                </c:pt>
                <c:pt idx="7622">
                  <c:v>8.16</c:v>
                </c:pt>
                <c:pt idx="7623">
                  <c:v>8.1300000000000008</c:v>
                </c:pt>
                <c:pt idx="7624">
                  <c:v>8.1300000000000008</c:v>
                </c:pt>
                <c:pt idx="7625">
                  <c:v>8.1300000000000008</c:v>
                </c:pt>
                <c:pt idx="7626">
                  <c:v>8.08</c:v>
                </c:pt>
                <c:pt idx="7627">
                  <c:v>8.0500000000000007</c:v>
                </c:pt>
                <c:pt idx="7629">
                  <c:v>8.07</c:v>
                </c:pt>
                <c:pt idx="7630">
                  <c:v>8.0299999999999994</c:v>
                </c:pt>
                <c:pt idx="7631">
                  <c:v>8.0500000000000007</c:v>
                </c:pt>
                <c:pt idx="7632">
                  <c:v>8</c:v>
                </c:pt>
                <c:pt idx="7633">
                  <c:v>7.99</c:v>
                </c:pt>
                <c:pt idx="7634">
                  <c:v>7.98</c:v>
                </c:pt>
                <c:pt idx="7635">
                  <c:v>8.0299999999999994</c:v>
                </c:pt>
                <c:pt idx="7636">
                  <c:v>8.1</c:v>
                </c:pt>
                <c:pt idx="7637">
                  <c:v>8.09</c:v>
                </c:pt>
                <c:pt idx="7638">
                  <c:v>7.98</c:v>
                </c:pt>
                <c:pt idx="7639">
                  <c:v>7.95</c:v>
                </c:pt>
                <c:pt idx="7640">
                  <c:v>7.97</c:v>
                </c:pt>
                <c:pt idx="7641">
                  <c:v>7.95</c:v>
                </c:pt>
                <c:pt idx="7642">
                  <c:v>8.02</c:v>
                </c:pt>
                <c:pt idx="7643">
                  <c:v>8.1</c:v>
                </c:pt>
                <c:pt idx="7644">
                  <c:v>8.15</c:v>
                </c:pt>
                <c:pt idx="7645">
                  <c:v>8.1199999999999992</c:v>
                </c:pt>
                <c:pt idx="7646">
                  <c:v>8.06</c:v>
                </c:pt>
                <c:pt idx="7647">
                  <c:v>8.07</c:v>
                </c:pt>
                <c:pt idx="7648">
                  <c:v>8.06</c:v>
                </c:pt>
                <c:pt idx="7649">
                  <c:v>8.07</c:v>
                </c:pt>
                <c:pt idx="7650">
                  <c:v>8.02</c:v>
                </c:pt>
                <c:pt idx="7651">
                  <c:v>8.01</c:v>
                </c:pt>
                <c:pt idx="7652">
                  <c:v>7.97</c:v>
                </c:pt>
                <c:pt idx="7653">
                  <c:v>8.0399999999999991</c:v>
                </c:pt>
                <c:pt idx="7654">
                  <c:v>8.0500000000000007</c:v>
                </c:pt>
                <c:pt idx="7655">
                  <c:v>8.06</c:v>
                </c:pt>
                <c:pt idx="7656">
                  <c:v>8.0399999999999991</c:v>
                </c:pt>
                <c:pt idx="7657">
                  <c:v>8.02</c:v>
                </c:pt>
                <c:pt idx="7658">
                  <c:v>8.1199999999999992</c:v>
                </c:pt>
                <c:pt idx="7659">
                  <c:v>8.07</c:v>
                </c:pt>
                <c:pt idx="7660">
                  <c:v>8.14</c:v>
                </c:pt>
                <c:pt idx="7661">
                  <c:v>8.1300000000000008</c:v>
                </c:pt>
                <c:pt idx="7662">
                  <c:v>8.1199999999999992</c:v>
                </c:pt>
                <c:pt idx="7663">
                  <c:v>8.08</c:v>
                </c:pt>
                <c:pt idx="7664">
                  <c:v>8.1</c:v>
                </c:pt>
                <c:pt idx="7665">
                  <c:v>8.06</c:v>
                </c:pt>
                <c:pt idx="7666">
                  <c:v>8.06</c:v>
                </c:pt>
                <c:pt idx="7667">
                  <c:v>8.1</c:v>
                </c:pt>
                <c:pt idx="7668">
                  <c:v>8.1</c:v>
                </c:pt>
                <c:pt idx="7670">
                  <c:v>8.07</c:v>
                </c:pt>
                <c:pt idx="7671">
                  <c:v>8.07</c:v>
                </c:pt>
                <c:pt idx="7672">
                  <c:v>8.02</c:v>
                </c:pt>
                <c:pt idx="7673">
                  <c:v>8.06</c:v>
                </c:pt>
                <c:pt idx="7674">
                  <c:v>8.14</c:v>
                </c:pt>
                <c:pt idx="7675">
                  <c:v>8.14</c:v>
                </c:pt>
                <c:pt idx="7676">
                  <c:v>8.19</c:v>
                </c:pt>
                <c:pt idx="7677">
                  <c:v>8.23</c:v>
                </c:pt>
                <c:pt idx="7678">
                  <c:v>8.2899999999999991</c:v>
                </c:pt>
                <c:pt idx="7679">
                  <c:v>8.2899999999999991</c:v>
                </c:pt>
                <c:pt idx="7680">
                  <c:v>8.2899999999999991</c:v>
                </c:pt>
                <c:pt idx="7681">
                  <c:v>8.36</c:v>
                </c:pt>
                <c:pt idx="7682">
                  <c:v>8.34</c:v>
                </c:pt>
                <c:pt idx="7683">
                  <c:v>8.2899999999999991</c:v>
                </c:pt>
                <c:pt idx="7684">
                  <c:v>8.3000000000000007</c:v>
                </c:pt>
                <c:pt idx="7685">
                  <c:v>8.32</c:v>
                </c:pt>
                <c:pt idx="7686">
                  <c:v>8.33</c:v>
                </c:pt>
                <c:pt idx="7687">
                  <c:v>8.3000000000000007</c:v>
                </c:pt>
                <c:pt idx="7688">
                  <c:v>8.32</c:v>
                </c:pt>
                <c:pt idx="7689">
                  <c:v>8.33</c:v>
                </c:pt>
                <c:pt idx="7690">
                  <c:v>8.33</c:v>
                </c:pt>
                <c:pt idx="7691">
                  <c:v>8.33</c:v>
                </c:pt>
                <c:pt idx="7692">
                  <c:v>8.32</c:v>
                </c:pt>
                <c:pt idx="7693">
                  <c:v>8.24</c:v>
                </c:pt>
                <c:pt idx="7694">
                  <c:v>8.26</c:v>
                </c:pt>
                <c:pt idx="7695">
                  <c:v>8.27</c:v>
                </c:pt>
                <c:pt idx="7696">
                  <c:v>8.26</c:v>
                </c:pt>
                <c:pt idx="7698">
                  <c:v>8.34</c:v>
                </c:pt>
                <c:pt idx="7699">
                  <c:v>8.34</c:v>
                </c:pt>
                <c:pt idx="7700">
                  <c:v>8.36</c:v>
                </c:pt>
                <c:pt idx="7701">
                  <c:v>8.35</c:v>
                </c:pt>
                <c:pt idx="7702">
                  <c:v>8.3000000000000007</c:v>
                </c:pt>
                <c:pt idx="7703">
                  <c:v>8.26</c:v>
                </c:pt>
                <c:pt idx="7704">
                  <c:v>8.26</c:v>
                </c:pt>
                <c:pt idx="7705">
                  <c:v>8.27</c:v>
                </c:pt>
                <c:pt idx="7706">
                  <c:v>8.3000000000000007</c:v>
                </c:pt>
                <c:pt idx="7707">
                  <c:v>8.31</c:v>
                </c:pt>
                <c:pt idx="7708">
                  <c:v>8.2799999999999994</c:v>
                </c:pt>
                <c:pt idx="7709">
                  <c:v>8.2799999999999994</c:v>
                </c:pt>
                <c:pt idx="7710">
                  <c:v>8.31</c:v>
                </c:pt>
                <c:pt idx="7711">
                  <c:v>8.24</c:v>
                </c:pt>
                <c:pt idx="7712">
                  <c:v>8.1999999999999993</c:v>
                </c:pt>
                <c:pt idx="7713">
                  <c:v>8.1999999999999993</c:v>
                </c:pt>
                <c:pt idx="7714">
                  <c:v>8.1999999999999993</c:v>
                </c:pt>
                <c:pt idx="7715">
                  <c:v>8.2100000000000009</c:v>
                </c:pt>
                <c:pt idx="7716">
                  <c:v>8.1999999999999993</c:v>
                </c:pt>
                <c:pt idx="7717">
                  <c:v>8.1999999999999993</c:v>
                </c:pt>
                <c:pt idx="7718">
                  <c:v>8.06</c:v>
                </c:pt>
                <c:pt idx="7719">
                  <c:v>8.0399999999999991</c:v>
                </c:pt>
                <c:pt idx="7720">
                  <c:v>7.97</c:v>
                </c:pt>
                <c:pt idx="7721">
                  <c:v>7.93</c:v>
                </c:pt>
                <c:pt idx="7722">
                  <c:v>7.98</c:v>
                </c:pt>
                <c:pt idx="7723">
                  <c:v>7.98</c:v>
                </c:pt>
                <c:pt idx="7724">
                  <c:v>7.95</c:v>
                </c:pt>
                <c:pt idx="7725">
                  <c:v>7.91</c:v>
                </c:pt>
                <c:pt idx="7726">
                  <c:v>7.82</c:v>
                </c:pt>
                <c:pt idx="7727">
                  <c:v>7.84</c:v>
                </c:pt>
                <c:pt idx="7728">
                  <c:v>7.84</c:v>
                </c:pt>
                <c:pt idx="7729">
                  <c:v>7.83</c:v>
                </c:pt>
                <c:pt idx="7730">
                  <c:v>7.81</c:v>
                </c:pt>
                <c:pt idx="7731">
                  <c:v>7.8</c:v>
                </c:pt>
                <c:pt idx="7732">
                  <c:v>7.78</c:v>
                </c:pt>
                <c:pt idx="7733">
                  <c:v>7.88</c:v>
                </c:pt>
                <c:pt idx="7734">
                  <c:v>7.91</c:v>
                </c:pt>
                <c:pt idx="7735">
                  <c:v>7.89</c:v>
                </c:pt>
                <c:pt idx="7736">
                  <c:v>7.82</c:v>
                </c:pt>
                <c:pt idx="7737">
                  <c:v>7.74</c:v>
                </c:pt>
                <c:pt idx="7738">
                  <c:v>7.82</c:v>
                </c:pt>
                <c:pt idx="7740">
                  <c:v>7.81</c:v>
                </c:pt>
                <c:pt idx="7741">
                  <c:v>7.81</c:v>
                </c:pt>
                <c:pt idx="7742">
                  <c:v>7.83</c:v>
                </c:pt>
                <c:pt idx="7743">
                  <c:v>7.76</c:v>
                </c:pt>
                <c:pt idx="7744">
                  <c:v>7.73</c:v>
                </c:pt>
                <c:pt idx="7745">
                  <c:v>7.73</c:v>
                </c:pt>
                <c:pt idx="7746">
                  <c:v>7.74</c:v>
                </c:pt>
                <c:pt idx="7747">
                  <c:v>7.67</c:v>
                </c:pt>
                <c:pt idx="7748">
                  <c:v>7.66</c:v>
                </c:pt>
                <c:pt idx="7749">
                  <c:v>7.63</c:v>
                </c:pt>
                <c:pt idx="7750">
                  <c:v>7.62</c:v>
                </c:pt>
                <c:pt idx="7751">
                  <c:v>7.62</c:v>
                </c:pt>
                <c:pt idx="7752">
                  <c:v>7.61</c:v>
                </c:pt>
                <c:pt idx="7753">
                  <c:v>7.57</c:v>
                </c:pt>
                <c:pt idx="7754">
                  <c:v>7.55</c:v>
                </c:pt>
                <c:pt idx="7755">
                  <c:v>7.56</c:v>
                </c:pt>
                <c:pt idx="7756">
                  <c:v>7.58</c:v>
                </c:pt>
                <c:pt idx="7757">
                  <c:v>7.56</c:v>
                </c:pt>
                <c:pt idx="7758">
                  <c:v>7.49</c:v>
                </c:pt>
                <c:pt idx="7759">
                  <c:v>7.47</c:v>
                </c:pt>
                <c:pt idx="7760">
                  <c:v>7.45</c:v>
                </c:pt>
                <c:pt idx="7761">
                  <c:v>7.47</c:v>
                </c:pt>
                <c:pt idx="7762">
                  <c:v>7.47</c:v>
                </c:pt>
                <c:pt idx="7763">
                  <c:v>7.39</c:v>
                </c:pt>
                <c:pt idx="7764">
                  <c:v>7.4</c:v>
                </c:pt>
                <c:pt idx="7765">
                  <c:v>7.43</c:v>
                </c:pt>
                <c:pt idx="7766">
                  <c:v>7.51</c:v>
                </c:pt>
                <c:pt idx="7767">
                  <c:v>7.58</c:v>
                </c:pt>
                <c:pt idx="7768">
                  <c:v>7.49</c:v>
                </c:pt>
                <c:pt idx="7770">
                  <c:v>7.46</c:v>
                </c:pt>
                <c:pt idx="7771">
                  <c:v>7.45</c:v>
                </c:pt>
                <c:pt idx="7772">
                  <c:v>7.55</c:v>
                </c:pt>
                <c:pt idx="7773">
                  <c:v>7.53</c:v>
                </c:pt>
                <c:pt idx="7774">
                  <c:v>7.62</c:v>
                </c:pt>
                <c:pt idx="7775">
                  <c:v>7.67</c:v>
                </c:pt>
                <c:pt idx="7776">
                  <c:v>7.69</c:v>
                </c:pt>
                <c:pt idx="7777">
                  <c:v>7.65</c:v>
                </c:pt>
                <c:pt idx="7778">
                  <c:v>7.68</c:v>
                </c:pt>
                <c:pt idx="7779">
                  <c:v>7.65</c:v>
                </c:pt>
                <c:pt idx="7780">
                  <c:v>7.51</c:v>
                </c:pt>
                <c:pt idx="7781">
                  <c:v>7.48</c:v>
                </c:pt>
                <c:pt idx="7782">
                  <c:v>7.47</c:v>
                </c:pt>
                <c:pt idx="7783">
                  <c:v>7.48</c:v>
                </c:pt>
                <c:pt idx="7784">
                  <c:v>7.5</c:v>
                </c:pt>
                <c:pt idx="7785">
                  <c:v>7.56</c:v>
                </c:pt>
                <c:pt idx="7786">
                  <c:v>7.51</c:v>
                </c:pt>
                <c:pt idx="7787">
                  <c:v>7.43</c:v>
                </c:pt>
                <c:pt idx="7788">
                  <c:v>7.41</c:v>
                </c:pt>
                <c:pt idx="7790">
                  <c:v>7.37</c:v>
                </c:pt>
                <c:pt idx="7791">
                  <c:v>7.41</c:v>
                </c:pt>
                <c:pt idx="7792">
                  <c:v>7.35</c:v>
                </c:pt>
                <c:pt idx="7793">
                  <c:v>7.33</c:v>
                </c:pt>
                <c:pt idx="7794">
                  <c:v>7.33</c:v>
                </c:pt>
                <c:pt idx="7795">
                  <c:v>7.37</c:v>
                </c:pt>
                <c:pt idx="7796">
                  <c:v>7.38</c:v>
                </c:pt>
                <c:pt idx="7797">
                  <c:v>7.39</c:v>
                </c:pt>
                <c:pt idx="7798">
                  <c:v>7.44</c:v>
                </c:pt>
                <c:pt idx="7799">
                  <c:v>7.45</c:v>
                </c:pt>
                <c:pt idx="7800">
                  <c:v>7.42</c:v>
                </c:pt>
                <c:pt idx="7801">
                  <c:v>7.42</c:v>
                </c:pt>
                <c:pt idx="7803">
                  <c:v>7.38</c:v>
                </c:pt>
                <c:pt idx="7804">
                  <c:v>7.32</c:v>
                </c:pt>
                <c:pt idx="7805">
                  <c:v>7.28</c:v>
                </c:pt>
                <c:pt idx="7806">
                  <c:v>7.17</c:v>
                </c:pt>
                <c:pt idx="7807">
                  <c:v>7.21</c:v>
                </c:pt>
                <c:pt idx="7808">
                  <c:v>7.26</c:v>
                </c:pt>
                <c:pt idx="7809">
                  <c:v>7.22</c:v>
                </c:pt>
                <c:pt idx="7810">
                  <c:v>7.21</c:v>
                </c:pt>
                <c:pt idx="7811">
                  <c:v>7.22</c:v>
                </c:pt>
                <c:pt idx="7812">
                  <c:v>7.19</c:v>
                </c:pt>
                <c:pt idx="7813">
                  <c:v>7.22</c:v>
                </c:pt>
                <c:pt idx="7814">
                  <c:v>7.21</c:v>
                </c:pt>
                <c:pt idx="7815">
                  <c:v>7.18</c:v>
                </c:pt>
                <c:pt idx="7816">
                  <c:v>7.19</c:v>
                </c:pt>
                <c:pt idx="7817">
                  <c:v>7.11</c:v>
                </c:pt>
                <c:pt idx="7818">
                  <c:v>6.97</c:v>
                </c:pt>
                <c:pt idx="7819">
                  <c:v>6.88</c:v>
                </c:pt>
                <c:pt idx="7820">
                  <c:v>6.88</c:v>
                </c:pt>
                <c:pt idx="7822">
                  <c:v>6.85</c:v>
                </c:pt>
                <c:pt idx="7823">
                  <c:v>6.82</c:v>
                </c:pt>
                <c:pt idx="7824">
                  <c:v>6.76</c:v>
                </c:pt>
                <c:pt idx="7825">
                  <c:v>6.71</c:v>
                </c:pt>
                <c:pt idx="7827">
                  <c:v>6.78</c:v>
                </c:pt>
                <c:pt idx="7828">
                  <c:v>6.85</c:v>
                </c:pt>
                <c:pt idx="7829">
                  <c:v>6.82</c:v>
                </c:pt>
                <c:pt idx="7830">
                  <c:v>6.76</c:v>
                </c:pt>
                <c:pt idx="7831">
                  <c:v>6.77</c:v>
                </c:pt>
                <c:pt idx="7832">
                  <c:v>6.79</c:v>
                </c:pt>
                <c:pt idx="7833">
                  <c:v>6.85</c:v>
                </c:pt>
                <c:pt idx="7834">
                  <c:v>6.92</c:v>
                </c:pt>
                <c:pt idx="7835">
                  <c:v>7.03</c:v>
                </c:pt>
                <c:pt idx="7836">
                  <c:v>7.05</c:v>
                </c:pt>
                <c:pt idx="7837">
                  <c:v>7.13</c:v>
                </c:pt>
                <c:pt idx="7838">
                  <c:v>7.09</c:v>
                </c:pt>
                <c:pt idx="7840">
                  <c:v>7.03</c:v>
                </c:pt>
                <c:pt idx="7841">
                  <c:v>7.09</c:v>
                </c:pt>
                <c:pt idx="7842">
                  <c:v>7.2</c:v>
                </c:pt>
                <c:pt idx="7843">
                  <c:v>7.25</c:v>
                </c:pt>
                <c:pt idx="7844">
                  <c:v>7.24</c:v>
                </c:pt>
                <c:pt idx="7845">
                  <c:v>7.16</c:v>
                </c:pt>
                <c:pt idx="7846">
                  <c:v>7.25</c:v>
                </c:pt>
                <c:pt idx="7847">
                  <c:v>7.31</c:v>
                </c:pt>
                <c:pt idx="7848">
                  <c:v>7.31</c:v>
                </c:pt>
                <c:pt idx="7849">
                  <c:v>7.36</c:v>
                </c:pt>
                <c:pt idx="7850">
                  <c:v>7.29</c:v>
                </c:pt>
                <c:pt idx="7851">
                  <c:v>7.21</c:v>
                </c:pt>
                <c:pt idx="7852">
                  <c:v>7.2</c:v>
                </c:pt>
                <c:pt idx="7853">
                  <c:v>7.2</c:v>
                </c:pt>
                <c:pt idx="7854">
                  <c:v>7.21</c:v>
                </c:pt>
                <c:pt idx="7855">
                  <c:v>7.23</c:v>
                </c:pt>
                <c:pt idx="7856">
                  <c:v>7.3</c:v>
                </c:pt>
                <c:pt idx="7857">
                  <c:v>7.4</c:v>
                </c:pt>
                <c:pt idx="7858">
                  <c:v>7.41</c:v>
                </c:pt>
                <c:pt idx="7860">
                  <c:v>7.47</c:v>
                </c:pt>
                <c:pt idx="7861">
                  <c:v>7.42</c:v>
                </c:pt>
                <c:pt idx="7862">
                  <c:v>7.41</c:v>
                </c:pt>
                <c:pt idx="7863">
                  <c:v>7.45</c:v>
                </c:pt>
                <c:pt idx="7864">
                  <c:v>7.47</c:v>
                </c:pt>
                <c:pt idx="7865">
                  <c:v>7.44</c:v>
                </c:pt>
                <c:pt idx="7866">
                  <c:v>7.33</c:v>
                </c:pt>
                <c:pt idx="7867">
                  <c:v>7.35</c:v>
                </c:pt>
                <c:pt idx="7868">
                  <c:v>7.27</c:v>
                </c:pt>
                <c:pt idx="7869">
                  <c:v>7.38</c:v>
                </c:pt>
                <c:pt idx="7870">
                  <c:v>7.43</c:v>
                </c:pt>
                <c:pt idx="7871">
                  <c:v>7.43</c:v>
                </c:pt>
                <c:pt idx="7872">
                  <c:v>7.51</c:v>
                </c:pt>
                <c:pt idx="7873">
                  <c:v>7.48</c:v>
                </c:pt>
                <c:pt idx="7874">
                  <c:v>7.42</c:v>
                </c:pt>
                <c:pt idx="7875">
                  <c:v>7.43</c:v>
                </c:pt>
                <c:pt idx="7876">
                  <c:v>7.51</c:v>
                </c:pt>
                <c:pt idx="7877">
                  <c:v>7.62</c:v>
                </c:pt>
                <c:pt idx="7878">
                  <c:v>7.71</c:v>
                </c:pt>
                <c:pt idx="7879">
                  <c:v>7.69</c:v>
                </c:pt>
                <c:pt idx="7880">
                  <c:v>7.62</c:v>
                </c:pt>
                <c:pt idx="7881">
                  <c:v>7.62</c:v>
                </c:pt>
                <c:pt idx="7882">
                  <c:v>7.57</c:v>
                </c:pt>
                <c:pt idx="7883">
                  <c:v>7.64</c:v>
                </c:pt>
                <c:pt idx="7884">
                  <c:v>7.62</c:v>
                </c:pt>
                <c:pt idx="7885">
                  <c:v>7.53</c:v>
                </c:pt>
                <c:pt idx="7886">
                  <c:v>7.53</c:v>
                </c:pt>
                <c:pt idx="7887">
                  <c:v>7.57</c:v>
                </c:pt>
                <c:pt idx="7888">
                  <c:v>7.54</c:v>
                </c:pt>
                <c:pt idx="7889">
                  <c:v>7.54</c:v>
                </c:pt>
                <c:pt idx="7890">
                  <c:v>7.54</c:v>
                </c:pt>
                <c:pt idx="7891">
                  <c:v>7.46</c:v>
                </c:pt>
                <c:pt idx="7892">
                  <c:v>7.47</c:v>
                </c:pt>
                <c:pt idx="7893">
                  <c:v>7.42</c:v>
                </c:pt>
                <c:pt idx="7894">
                  <c:v>7.41</c:v>
                </c:pt>
                <c:pt idx="7895">
                  <c:v>7.41</c:v>
                </c:pt>
                <c:pt idx="7896">
                  <c:v>7.44</c:v>
                </c:pt>
                <c:pt idx="7897">
                  <c:v>7.35</c:v>
                </c:pt>
                <c:pt idx="7898">
                  <c:v>7.37</c:v>
                </c:pt>
                <c:pt idx="7899">
                  <c:v>7.33</c:v>
                </c:pt>
                <c:pt idx="7900">
                  <c:v>7.35</c:v>
                </c:pt>
                <c:pt idx="7901">
                  <c:v>7.37</c:v>
                </c:pt>
                <c:pt idx="7902">
                  <c:v>7.45</c:v>
                </c:pt>
                <c:pt idx="7904">
                  <c:v>7.59</c:v>
                </c:pt>
                <c:pt idx="7905">
                  <c:v>7.58</c:v>
                </c:pt>
                <c:pt idx="7906">
                  <c:v>7.57</c:v>
                </c:pt>
                <c:pt idx="7907">
                  <c:v>7.59</c:v>
                </c:pt>
                <c:pt idx="7908">
                  <c:v>7.55</c:v>
                </c:pt>
                <c:pt idx="7909">
                  <c:v>7.6</c:v>
                </c:pt>
                <c:pt idx="7910">
                  <c:v>7.57</c:v>
                </c:pt>
                <c:pt idx="7911">
                  <c:v>7.6</c:v>
                </c:pt>
                <c:pt idx="7912">
                  <c:v>7.61</c:v>
                </c:pt>
                <c:pt idx="7913">
                  <c:v>7.56</c:v>
                </c:pt>
                <c:pt idx="7914">
                  <c:v>7.58</c:v>
                </c:pt>
                <c:pt idx="7915">
                  <c:v>7.56</c:v>
                </c:pt>
                <c:pt idx="7916">
                  <c:v>7.46</c:v>
                </c:pt>
                <c:pt idx="7917">
                  <c:v>7.49</c:v>
                </c:pt>
                <c:pt idx="7918">
                  <c:v>7.41</c:v>
                </c:pt>
                <c:pt idx="7919">
                  <c:v>7.4</c:v>
                </c:pt>
                <c:pt idx="7920">
                  <c:v>7.36</c:v>
                </c:pt>
                <c:pt idx="7921">
                  <c:v>7.34</c:v>
                </c:pt>
                <c:pt idx="7922">
                  <c:v>7.34</c:v>
                </c:pt>
                <c:pt idx="7923">
                  <c:v>7.28</c:v>
                </c:pt>
                <c:pt idx="7924">
                  <c:v>7.28</c:v>
                </c:pt>
                <c:pt idx="7925">
                  <c:v>7.2</c:v>
                </c:pt>
                <c:pt idx="7926">
                  <c:v>7.25</c:v>
                </c:pt>
                <c:pt idx="7927">
                  <c:v>7.39</c:v>
                </c:pt>
                <c:pt idx="7928">
                  <c:v>7.35</c:v>
                </c:pt>
                <c:pt idx="7930">
                  <c:v>7.46</c:v>
                </c:pt>
                <c:pt idx="7931">
                  <c:v>7.44</c:v>
                </c:pt>
                <c:pt idx="7932">
                  <c:v>7.36</c:v>
                </c:pt>
                <c:pt idx="7933">
                  <c:v>7.33</c:v>
                </c:pt>
                <c:pt idx="7934">
                  <c:v>7.39</c:v>
                </c:pt>
                <c:pt idx="7935">
                  <c:v>7.35</c:v>
                </c:pt>
                <c:pt idx="7936">
                  <c:v>7.34</c:v>
                </c:pt>
                <c:pt idx="7937">
                  <c:v>7.34</c:v>
                </c:pt>
                <c:pt idx="7938">
                  <c:v>7.31</c:v>
                </c:pt>
                <c:pt idx="7939">
                  <c:v>7.31</c:v>
                </c:pt>
                <c:pt idx="7940">
                  <c:v>7.33</c:v>
                </c:pt>
                <c:pt idx="7941">
                  <c:v>7.35</c:v>
                </c:pt>
                <c:pt idx="7942">
                  <c:v>7.33</c:v>
                </c:pt>
                <c:pt idx="7943">
                  <c:v>7.29</c:v>
                </c:pt>
                <c:pt idx="7944">
                  <c:v>7.28</c:v>
                </c:pt>
                <c:pt idx="7945">
                  <c:v>7.24</c:v>
                </c:pt>
                <c:pt idx="7946">
                  <c:v>7.23</c:v>
                </c:pt>
                <c:pt idx="7947">
                  <c:v>7.19</c:v>
                </c:pt>
                <c:pt idx="7948">
                  <c:v>7.24</c:v>
                </c:pt>
                <c:pt idx="7949">
                  <c:v>7.24</c:v>
                </c:pt>
                <c:pt idx="7950">
                  <c:v>7.25</c:v>
                </c:pt>
                <c:pt idx="7951">
                  <c:v>7.2</c:v>
                </c:pt>
                <c:pt idx="7952">
                  <c:v>7.14</c:v>
                </c:pt>
                <c:pt idx="7953">
                  <c:v>7.15</c:v>
                </c:pt>
                <c:pt idx="7954">
                  <c:v>7.12</c:v>
                </c:pt>
                <c:pt idx="7955">
                  <c:v>7.14</c:v>
                </c:pt>
                <c:pt idx="7956">
                  <c:v>7.1</c:v>
                </c:pt>
                <c:pt idx="7957">
                  <c:v>6.93</c:v>
                </c:pt>
                <c:pt idx="7959">
                  <c:v>6.9</c:v>
                </c:pt>
                <c:pt idx="7960">
                  <c:v>6.87</c:v>
                </c:pt>
                <c:pt idx="7961">
                  <c:v>6.91</c:v>
                </c:pt>
                <c:pt idx="7962">
                  <c:v>6.91</c:v>
                </c:pt>
                <c:pt idx="7963">
                  <c:v>6.93</c:v>
                </c:pt>
                <c:pt idx="7964">
                  <c:v>6.97</c:v>
                </c:pt>
                <c:pt idx="7965">
                  <c:v>6.97</c:v>
                </c:pt>
                <c:pt idx="7966">
                  <c:v>6.9</c:v>
                </c:pt>
                <c:pt idx="7967">
                  <c:v>6.87</c:v>
                </c:pt>
                <c:pt idx="7968">
                  <c:v>6.9</c:v>
                </c:pt>
                <c:pt idx="7969">
                  <c:v>6.9</c:v>
                </c:pt>
                <c:pt idx="7970">
                  <c:v>6.89</c:v>
                </c:pt>
                <c:pt idx="7971">
                  <c:v>6.85</c:v>
                </c:pt>
                <c:pt idx="7972">
                  <c:v>6.72</c:v>
                </c:pt>
                <c:pt idx="7973">
                  <c:v>6.73</c:v>
                </c:pt>
                <c:pt idx="7974">
                  <c:v>6.69</c:v>
                </c:pt>
                <c:pt idx="7975">
                  <c:v>6.63</c:v>
                </c:pt>
                <c:pt idx="7976">
                  <c:v>6.6</c:v>
                </c:pt>
                <c:pt idx="7977">
                  <c:v>6.69</c:v>
                </c:pt>
                <c:pt idx="7978">
                  <c:v>6.72</c:v>
                </c:pt>
                <c:pt idx="7979">
                  <c:v>6.72</c:v>
                </c:pt>
                <c:pt idx="7980">
                  <c:v>6.66</c:v>
                </c:pt>
                <c:pt idx="7981">
                  <c:v>6.64</c:v>
                </c:pt>
                <c:pt idx="7982">
                  <c:v>6.65</c:v>
                </c:pt>
                <c:pt idx="7983">
                  <c:v>6.57</c:v>
                </c:pt>
                <c:pt idx="7984">
                  <c:v>6.52</c:v>
                </c:pt>
                <c:pt idx="7985">
                  <c:v>6.5</c:v>
                </c:pt>
                <c:pt idx="7986">
                  <c:v>6.48</c:v>
                </c:pt>
                <c:pt idx="7987">
                  <c:v>6.55</c:v>
                </c:pt>
                <c:pt idx="7988">
                  <c:v>6.53</c:v>
                </c:pt>
                <c:pt idx="7989">
                  <c:v>6.56</c:v>
                </c:pt>
                <c:pt idx="7990">
                  <c:v>6.48</c:v>
                </c:pt>
                <c:pt idx="7991">
                  <c:v>6.47</c:v>
                </c:pt>
                <c:pt idx="7992">
                  <c:v>6.46</c:v>
                </c:pt>
                <c:pt idx="7993">
                  <c:v>6.53</c:v>
                </c:pt>
                <c:pt idx="7994">
                  <c:v>6.68</c:v>
                </c:pt>
                <c:pt idx="7995">
                  <c:v>6.73</c:v>
                </c:pt>
                <c:pt idx="7996">
                  <c:v>6.68</c:v>
                </c:pt>
                <c:pt idx="7997">
                  <c:v>6.64</c:v>
                </c:pt>
                <c:pt idx="7998">
                  <c:v>6.63</c:v>
                </c:pt>
                <c:pt idx="7999">
                  <c:v>6.62</c:v>
                </c:pt>
                <c:pt idx="8000">
                  <c:v>6.56</c:v>
                </c:pt>
                <c:pt idx="8001">
                  <c:v>6.54</c:v>
                </c:pt>
                <c:pt idx="8002">
                  <c:v>6.54</c:v>
                </c:pt>
                <c:pt idx="8003">
                  <c:v>6.4</c:v>
                </c:pt>
                <c:pt idx="8005">
                  <c:v>6.29</c:v>
                </c:pt>
                <c:pt idx="8006">
                  <c:v>6.31</c:v>
                </c:pt>
                <c:pt idx="8007">
                  <c:v>6.31</c:v>
                </c:pt>
                <c:pt idx="8008">
                  <c:v>6.37</c:v>
                </c:pt>
                <c:pt idx="8009">
                  <c:v>6.32</c:v>
                </c:pt>
                <c:pt idx="8010">
                  <c:v>6.4</c:v>
                </c:pt>
                <c:pt idx="8011">
                  <c:v>6.41</c:v>
                </c:pt>
                <c:pt idx="8012">
                  <c:v>6.4</c:v>
                </c:pt>
                <c:pt idx="8013">
                  <c:v>6.41</c:v>
                </c:pt>
                <c:pt idx="8014">
                  <c:v>6.42</c:v>
                </c:pt>
                <c:pt idx="8015">
                  <c:v>6.5</c:v>
                </c:pt>
                <c:pt idx="8016">
                  <c:v>6.54</c:v>
                </c:pt>
                <c:pt idx="8017">
                  <c:v>6.48</c:v>
                </c:pt>
                <c:pt idx="8018">
                  <c:v>6.41</c:v>
                </c:pt>
                <c:pt idx="8019">
                  <c:v>6.37</c:v>
                </c:pt>
                <c:pt idx="8020">
                  <c:v>6.37</c:v>
                </c:pt>
                <c:pt idx="8021">
                  <c:v>6.37</c:v>
                </c:pt>
                <c:pt idx="8022">
                  <c:v>6.23</c:v>
                </c:pt>
                <c:pt idx="8023">
                  <c:v>6.26</c:v>
                </c:pt>
                <c:pt idx="8024">
                  <c:v>6.24</c:v>
                </c:pt>
                <c:pt idx="8025">
                  <c:v>6.3</c:v>
                </c:pt>
                <c:pt idx="8026">
                  <c:v>6.46</c:v>
                </c:pt>
                <c:pt idx="8027">
                  <c:v>6.41</c:v>
                </c:pt>
                <c:pt idx="8028">
                  <c:v>6.52</c:v>
                </c:pt>
                <c:pt idx="8030">
                  <c:v>6.51</c:v>
                </c:pt>
                <c:pt idx="8031">
                  <c:v>6.51</c:v>
                </c:pt>
                <c:pt idx="8032">
                  <c:v>6.53</c:v>
                </c:pt>
                <c:pt idx="8033">
                  <c:v>6.6</c:v>
                </c:pt>
                <c:pt idx="8034">
                  <c:v>6.69</c:v>
                </c:pt>
                <c:pt idx="8035">
                  <c:v>6.86</c:v>
                </c:pt>
                <c:pt idx="8036">
                  <c:v>6.8</c:v>
                </c:pt>
                <c:pt idx="8037">
                  <c:v>6.74</c:v>
                </c:pt>
                <c:pt idx="8038">
                  <c:v>6.83</c:v>
                </c:pt>
                <c:pt idx="8039">
                  <c:v>6.83</c:v>
                </c:pt>
                <c:pt idx="8040">
                  <c:v>6.78</c:v>
                </c:pt>
                <c:pt idx="8041">
                  <c:v>6.76</c:v>
                </c:pt>
                <c:pt idx="8042">
                  <c:v>6.71</c:v>
                </c:pt>
                <c:pt idx="8043">
                  <c:v>6.8</c:v>
                </c:pt>
                <c:pt idx="8044">
                  <c:v>6.88</c:v>
                </c:pt>
                <c:pt idx="8045">
                  <c:v>6.87</c:v>
                </c:pt>
                <c:pt idx="8046">
                  <c:v>6.89</c:v>
                </c:pt>
                <c:pt idx="8047">
                  <c:v>6.87</c:v>
                </c:pt>
                <c:pt idx="8048">
                  <c:v>6.97</c:v>
                </c:pt>
                <c:pt idx="8049">
                  <c:v>7</c:v>
                </c:pt>
                <c:pt idx="8050">
                  <c:v>6.91</c:v>
                </c:pt>
                <c:pt idx="8052">
                  <c:v>6.79</c:v>
                </c:pt>
                <c:pt idx="8053">
                  <c:v>6.82</c:v>
                </c:pt>
                <c:pt idx="8054">
                  <c:v>6.9</c:v>
                </c:pt>
                <c:pt idx="8055">
                  <c:v>6.86</c:v>
                </c:pt>
                <c:pt idx="8056">
                  <c:v>6.78</c:v>
                </c:pt>
                <c:pt idx="8057">
                  <c:v>6.81</c:v>
                </c:pt>
                <c:pt idx="8058">
                  <c:v>6.84</c:v>
                </c:pt>
                <c:pt idx="8059">
                  <c:v>6.86</c:v>
                </c:pt>
                <c:pt idx="8060">
                  <c:v>6.82</c:v>
                </c:pt>
                <c:pt idx="8061">
                  <c:v>6.84</c:v>
                </c:pt>
                <c:pt idx="8063">
                  <c:v>6.93</c:v>
                </c:pt>
                <c:pt idx="8064">
                  <c:v>6.95</c:v>
                </c:pt>
                <c:pt idx="8065">
                  <c:v>6.94</c:v>
                </c:pt>
                <c:pt idx="8066">
                  <c:v>6.93</c:v>
                </c:pt>
                <c:pt idx="8067">
                  <c:v>6.91</c:v>
                </c:pt>
                <c:pt idx="8068">
                  <c:v>6.84</c:v>
                </c:pt>
                <c:pt idx="8069">
                  <c:v>6.78</c:v>
                </c:pt>
                <c:pt idx="8070">
                  <c:v>6.73</c:v>
                </c:pt>
                <c:pt idx="8071">
                  <c:v>6.76</c:v>
                </c:pt>
                <c:pt idx="8072">
                  <c:v>6.77</c:v>
                </c:pt>
                <c:pt idx="8073">
                  <c:v>6.8</c:v>
                </c:pt>
                <c:pt idx="8074">
                  <c:v>6.83</c:v>
                </c:pt>
                <c:pt idx="8075">
                  <c:v>6.83</c:v>
                </c:pt>
                <c:pt idx="8076">
                  <c:v>6.77</c:v>
                </c:pt>
                <c:pt idx="8077">
                  <c:v>6.77</c:v>
                </c:pt>
                <c:pt idx="8078">
                  <c:v>6.76</c:v>
                </c:pt>
                <c:pt idx="8079">
                  <c:v>6.71</c:v>
                </c:pt>
                <c:pt idx="8080">
                  <c:v>6.65</c:v>
                </c:pt>
                <c:pt idx="8081">
                  <c:v>6.68</c:v>
                </c:pt>
                <c:pt idx="8082">
                  <c:v>6.69</c:v>
                </c:pt>
                <c:pt idx="8084">
                  <c:v>6.72</c:v>
                </c:pt>
                <c:pt idx="8085">
                  <c:v>6.69</c:v>
                </c:pt>
                <c:pt idx="8086">
                  <c:v>6.68</c:v>
                </c:pt>
                <c:pt idx="8087">
                  <c:v>6.7</c:v>
                </c:pt>
                <c:pt idx="8089">
                  <c:v>6.6</c:v>
                </c:pt>
                <c:pt idx="8090">
                  <c:v>6.61</c:v>
                </c:pt>
                <c:pt idx="8091">
                  <c:v>6.63</c:v>
                </c:pt>
                <c:pt idx="8092">
                  <c:v>6.76</c:v>
                </c:pt>
                <c:pt idx="8093">
                  <c:v>6.75</c:v>
                </c:pt>
                <c:pt idx="8094">
                  <c:v>6.71</c:v>
                </c:pt>
                <c:pt idx="8095">
                  <c:v>6.72</c:v>
                </c:pt>
                <c:pt idx="8096">
                  <c:v>6.71</c:v>
                </c:pt>
                <c:pt idx="8097">
                  <c:v>6.65</c:v>
                </c:pt>
                <c:pt idx="8098">
                  <c:v>6.6</c:v>
                </c:pt>
                <c:pt idx="8100">
                  <c:v>6.59</c:v>
                </c:pt>
                <c:pt idx="8101">
                  <c:v>6.61</c:v>
                </c:pt>
                <c:pt idx="8102">
                  <c:v>6.6</c:v>
                </c:pt>
                <c:pt idx="8103">
                  <c:v>6.57</c:v>
                </c:pt>
                <c:pt idx="8104">
                  <c:v>6.48</c:v>
                </c:pt>
                <c:pt idx="8105">
                  <c:v>6.5</c:v>
                </c:pt>
                <c:pt idx="8106">
                  <c:v>6.48</c:v>
                </c:pt>
                <c:pt idx="8107">
                  <c:v>6.44</c:v>
                </c:pt>
                <c:pt idx="8108">
                  <c:v>6.39</c:v>
                </c:pt>
                <c:pt idx="8109">
                  <c:v>6.38</c:v>
                </c:pt>
                <c:pt idx="8110">
                  <c:v>6.46</c:v>
                </c:pt>
                <c:pt idx="8111">
                  <c:v>6.45</c:v>
                </c:pt>
                <c:pt idx="8112">
                  <c:v>6.39</c:v>
                </c:pt>
                <c:pt idx="8113">
                  <c:v>6.32</c:v>
                </c:pt>
                <c:pt idx="8114">
                  <c:v>6.37</c:v>
                </c:pt>
                <c:pt idx="8115">
                  <c:v>6.41</c:v>
                </c:pt>
                <c:pt idx="8116">
                  <c:v>6.4</c:v>
                </c:pt>
                <c:pt idx="8117">
                  <c:v>6.37</c:v>
                </c:pt>
                <c:pt idx="8118">
                  <c:v>6.35</c:v>
                </c:pt>
                <c:pt idx="8120">
                  <c:v>6.34</c:v>
                </c:pt>
                <c:pt idx="8121">
                  <c:v>6.28</c:v>
                </c:pt>
                <c:pt idx="8122">
                  <c:v>6.17</c:v>
                </c:pt>
                <c:pt idx="8123">
                  <c:v>6.15</c:v>
                </c:pt>
                <c:pt idx="8124">
                  <c:v>6.09</c:v>
                </c:pt>
                <c:pt idx="8125">
                  <c:v>5.92</c:v>
                </c:pt>
                <c:pt idx="8126">
                  <c:v>6.01</c:v>
                </c:pt>
                <c:pt idx="8127">
                  <c:v>6.03</c:v>
                </c:pt>
                <c:pt idx="8128">
                  <c:v>6.03</c:v>
                </c:pt>
                <c:pt idx="8129">
                  <c:v>5.94</c:v>
                </c:pt>
                <c:pt idx="8130">
                  <c:v>5.95</c:v>
                </c:pt>
                <c:pt idx="8131">
                  <c:v>5.88</c:v>
                </c:pt>
                <c:pt idx="8132">
                  <c:v>5.83</c:v>
                </c:pt>
                <c:pt idx="8133">
                  <c:v>5.9</c:v>
                </c:pt>
                <c:pt idx="8134">
                  <c:v>5.85</c:v>
                </c:pt>
                <c:pt idx="8135">
                  <c:v>5.91</c:v>
                </c:pt>
                <c:pt idx="8136">
                  <c:v>5.97</c:v>
                </c:pt>
                <c:pt idx="8137">
                  <c:v>5.96</c:v>
                </c:pt>
                <c:pt idx="8138">
                  <c:v>6.11</c:v>
                </c:pt>
                <c:pt idx="8139">
                  <c:v>6.17</c:v>
                </c:pt>
                <c:pt idx="8140">
                  <c:v>6.06</c:v>
                </c:pt>
                <c:pt idx="8141">
                  <c:v>6.02</c:v>
                </c:pt>
                <c:pt idx="8142">
                  <c:v>5.93</c:v>
                </c:pt>
                <c:pt idx="8143">
                  <c:v>5.95</c:v>
                </c:pt>
                <c:pt idx="8144">
                  <c:v>5.96</c:v>
                </c:pt>
                <c:pt idx="8145">
                  <c:v>5.91</c:v>
                </c:pt>
                <c:pt idx="8146">
                  <c:v>5.95</c:v>
                </c:pt>
                <c:pt idx="8147">
                  <c:v>5.98</c:v>
                </c:pt>
                <c:pt idx="8148">
                  <c:v>6.09</c:v>
                </c:pt>
                <c:pt idx="8149">
                  <c:v>6.06</c:v>
                </c:pt>
                <c:pt idx="8150">
                  <c:v>6.02</c:v>
                </c:pt>
                <c:pt idx="8151">
                  <c:v>6.03</c:v>
                </c:pt>
                <c:pt idx="8152">
                  <c:v>6.06</c:v>
                </c:pt>
                <c:pt idx="8153">
                  <c:v>6.16</c:v>
                </c:pt>
                <c:pt idx="8154">
                  <c:v>6.13</c:v>
                </c:pt>
                <c:pt idx="8155">
                  <c:v>6.08</c:v>
                </c:pt>
                <c:pt idx="8156">
                  <c:v>6.07</c:v>
                </c:pt>
                <c:pt idx="8157">
                  <c:v>5.97</c:v>
                </c:pt>
                <c:pt idx="8159">
                  <c:v>5.92</c:v>
                </c:pt>
                <c:pt idx="8160">
                  <c:v>5.93</c:v>
                </c:pt>
                <c:pt idx="8161">
                  <c:v>5.9</c:v>
                </c:pt>
                <c:pt idx="8162">
                  <c:v>5.88</c:v>
                </c:pt>
                <c:pt idx="8163">
                  <c:v>5.89</c:v>
                </c:pt>
                <c:pt idx="8164">
                  <c:v>5.87</c:v>
                </c:pt>
                <c:pt idx="8165">
                  <c:v>5.87</c:v>
                </c:pt>
                <c:pt idx="8166">
                  <c:v>5.86</c:v>
                </c:pt>
                <c:pt idx="8167">
                  <c:v>5.85</c:v>
                </c:pt>
                <c:pt idx="8168">
                  <c:v>5.89</c:v>
                </c:pt>
                <c:pt idx="8169">
                  <c:v>5.94</c:v>
                </c:pt>
                <c:pt idx="8170">
                  <c:v>6.02</c:v>
                </c:pt>
                <c:pt idx="8171">
                  <c:v>6.03</c:v>
                </c:pt>
                <c:pt idx="8172">
                  <c:v>5.99</c:v>
                </c:pt>
                <c:pt idx="8173">
                  <c:v>6.05</c:v>
                </c:pt>
                <c:pt idx="8174">
                  <c:v>5.96</c:v>
                </c:pt>
                <c:pt idx="8175">
                  <c:v>5.92</c:v>
                </c:pt>
                <c:pt idx="8176">
                  <c:v>5.93</c:v>
                </c:pt>
                <c:pt idx="8177">
                  <c:v>5.89</c:v>
                </c:pt>
                <c:pt idx="8178">
                  <c:v>5.92</c:v>
                </c:pt>
                <c:pt idx="8179">
                  <c:v>5.89</c:v>
                </c:pt>
                <c:pt idx="8180">
                  <c:v>5.89</c:v>
                </c:pt>
                <c:pt idx="8181">
                  <c:v>5.96</c:v>
                </c:pt>
                <c:pt idx="8182">
                  <c:v>6.02</c:v>
                </c:pt>
                <c:pt idx="8183">
                  <c:v>6.03</c:v>
                </c:pt>
                <c:pt idx="8184">
                  <c:v>6.07</c:v>
                </c:pt>
                <c:pt idx="8185">
                  <c:v>6.15</c:v>
                </c:pt>
                <c:pt idx="8186">
                  <c:v>6.11</c:v>
                </c:pt>
                <c:pt idx="8187">
                  <c:v>6.09</c:v>
                </c:pt>
                <c:pt idx="8188">
                  <c:v>6.16</c:v>
                </c:pt>
                <c:pt idx="8189">
                  <c:v>6.16</c:v>
                </c:pt>
                <c:pt idx="8190">
                  <c:v>6.17</c:v>
                </c:pt>
                <c:pt idx="8191">
                  <c:v>6.12</c:v>
                </c:pt>
                <c:pt idx="8192">
                  <c:v>6.11</c:v>
                </c:pt>
                <c:pt idx="8193">
                  <c:v>6.16</c:v>
                </c:pt>
                <c:pt idx="8195">
                  <c:v>6.07</c:v>
                </c:pt>
                <c:pt idx="8196">
                  <c:v>6.06</c:v>
                </c:pt>
                <c:pt idx="8197">
                  <c:v>6.02</c:v>
                </c:pt>
                <c:pt idx="8198">
                  <c:v>6.11</c:v>
                </c:pt>
                <c:pt idx="8199">
                  <c:v>6.08</c:v>
                </c:pt>
                <c:pt idx="8200">
                  <c:v>6.09</c:v>
                </c:pt>
                <c:pt idx="8201">
                  <c:v>6.07</c:v>
                </c:pt>
                <c:pt idx="8202">
                  <c:v>6.07</c:v>
                </c:pt>
                <c:pt idx="8203">
                  <c:v>5.97</c:v>
                </c:pt>
                <c:pt idx="8204">
                  <c:v>5.97</c:v>
                </c:pt>
                <c:pt idx="8205">
                  <c:v>5.96</c:v>
                </c:pt>
                <c:pt idx="8206">
                  <c:v>5.96</c:v>
                </c:pt>
                <c:pt idx="8207">
                  <c:v>5.93</c:v>
                </c:pt>
                <c:pt idx="8208">
                  <c:v>5.97</c:v>
                </c:pt>
                <c:pt idx="8209">
                  <c:v>5.92</c:v>
                </c:pt>
                <c:pt idx="8210">
                  <c:v>5.91</c:v>
                </c:pt>
                <c:pt idx="8211">
                  <c:v>5.91</c:v>
                </c:pt>
                <c:pt idx="8212">
                  <c:v>5.88</c:v>
                </c:pt>
                <c:pt idx="8213">
                  <c:v>5.84</c:v>
                </c:pt>
                <c:pt idx="8214">
                  <c:v>5.8</c:v>
                </c:pt>
                <c:pt idx="8215">
                  <c:v>5.79</c:v>
                </c:pt>
                <c:pt idx="8216">
                  <c:v>5.8</c:v>
                </c:pt>
                <c:pt idx="8217">
                  <c:v>5.8</c:v>
                </c:pt>
                <c:pt idx="8218">
                  <c:v>5.76</c:v>
                </c:pt>
                <c:pt idx="8220">
                  <c:v>5.8</c:v>
                </c:pt>
                <c:pt idx="8221">
                  <c:v>5.8</c:v>
                </c:pt>
                <c:pt idx="8222">
                  <c:v>5.78</c:v>
                </c:pt>
                <c:pt idx="8223">
                  <c:v>5.76</c:v>
                </c:pt>
                <c:pt idx="8224">
                  <c:v>5.75</c:v>
                </c:pt>
                <c:pt idx="8225">
                  <c:v>5.78</c:v>
                </c:pt>
                <c:pt idx="8226">
                  <c:v>5.72</c:v>
                </c:pt>
                <c:pt idx="8227">
                  <c:v>5.72</c:v>
                </c:pt>
                <c:pt idx="8228">
                  <c:v>5.71</c:v>
                </c:pt>
                <c:pt idx="8229">
                  <c:v>5.71</c:v>
                </c:pt>
                <c:pt idx="8230">
                  <c:v>5.75</c:v>
                </c:pt>
                <c:pt idx="8231">
                  <c:v>5.83</c:v>
                </c:pt>
                <c:pt idx="8232">
                  <c:v>5.9</c:v>
                </c:pt>
                <c:pt idx="8233">
                  <c:v>5.95</c:v>
                </c:pt>
                <c:pt idx="8234">
                  <c:v>5.93</c:v>
                </c:pt>
                <c:pt idx="8235">
                  <c:v>5.92</c:v>
                </c:pt>
                <c:pt idx="8236">
                  <c:v>5.9</c:v>
                </c:pt>
                <c:pt idx="8237">
                  <c:v>5.81</c:v>
                </c:pt>
                <c:pt idx="8238">
                  <c:v>5.83</c:v>
                </c:pt>
                <c:pt idx="8239">
                  <c:v>5.85</c:v>
                </c:pt>
                <c:pt idx="8240">
                  <c:v>5.83</c:v>
                </c:pt>
                <c:pt idx="8241">
                  <c:v>5.87</c:v>
                </c:pt>
                <c:pt idx="8242">
                  <c:v>5.86</c:v>
                </c:pt>
                <c:pt idx="8243">
                  <c:v>5.86</c:v>
                </c:pt>
                <c:pt idx="8244">
                  <c:v>5.82</c:v>
                </c:pt>
                <c:pt idx="8245">
                  <c:v>5.82</c:v>
                </c:pt>
                <c:pt idx="8246">
                  <c:v>5.75</c:v>
                </c:pt>
                <c:pt idx="8247">
                  <c:v>5.77</c:v>
                </c:pt>
                <c:pt idx="8248">
                  <c:v>5.72</c:v>
                </c:pt>
                <c:pt idx="8249">
                  <c:v>5.68</c:v>
                </c:pt>
                <c:pt idx="8250">
                  <c:v>5.7</c:v>
                </c:pt>
                <c:pt idx="8251">
                  <c:v>5.69</c:v>
                </c:pt>
                <c:pt idx="8252">
                  <c:v>5.64</c:v>
                </c:pt>
                <c:pt idx="8253">
                  <c:v>5.61</c:v>
                </c:pt>
                <c:pt idx="8254">
                  <c:v>5.6</c:v>
                </c:pt>
                <c:pt idx="8255">
                  <c:v>5.54</c:v>
                </c:pt>
                <c:pt idx="8256">
                  <c:v>5.51</c:v>
                </c:pt>
                <c:pt idx="8257">
                  <c:v>5.42</c:v>
                </c:pt>
                <c:pt idx="8258">
                  <c:v>5.48</c:v>
                </c:pt>
                <c:pt idx="8259">
                  <c:v>5.44</c:v>
                </c:pt>
                <c:pt idx="8260">
                  <c:v>5.45</c:v>
                </c:pt>
                <c:pt idx="8261">
                  <c:v>5.46</c:v>
                </c:pt>
                <c:pt idx="8262">
                  <c:v>5.41</c:v>
                </c:pt>
                <c:pt idx="8263">
                  <c:v>5.31</c:v>
                </c:pt>
                <c:pt idx="8265">
                  <c:v>5.23</c:v>
                </c:pt>
                <c:pt idx="8266">
                  <c:v>5.23</c:v>
                </c:pt>
                <c:pt idx="8267">
                  <c:v>5.35</c:v>
                </c:pt>
                <c:pt idx="8268">
                  <c:v>5.29</c:v>
                </c:pt>
                <c:pt idx="8269">
                  <c:v>5.26</c:v>
                </c:pt>
                <c:pt idx="8270">
                  <c:v>5.37</c:v>
                </c:pt>
                <c:pt idx="8271">
                  <c:v>5.39</c:v>
                </c:pt>
                <c:pt idx="8272">
                  <c:v>5.37</c:v>
                </c:pt>
                <c:pt idx="8273">
                  <c:v>5.38</c:v>
                </c:pt>
                <c:pt idx="8274">
                  <c:v>5.42</c:v>
                </c:pt>
                <c:pt idx="8275">
                  <c:v>5.47</c:v>
                </c:pt>
                <c:pt idx="8276">
                  <c:v>5.45</c:v>
                </c:pt>
                <c:pt idx="8277">
                  <c:v>5.42</c:v>
                </c:pt>
                <c:pt idx="8278">
                  <c:v>5.42</c:v>
                </c:pt>
                <c:pt idx="8279">
                  <c:v>5.3</c:v>
                </c:pt>
                <c:pt idx="8280">
                  <c:v>5.28</c:v>
                </c:pt>
                <c:pt idx="8281">
                  <c:v>5.35</c:v>
                </c:pt>
                <c:pt idx="8282">
                  <c:v>5.4</c:v>
                </c:pt>
                <c:pt idx="8283">
                  <c:v>5.34</c:v>
                </c:pt>
                <c:pt idx="8284">
                  <c:v>5.34</c:v>
                </c:pt>
                <c:pt idx="8285">
                  <c:v>5.35</c:v>
                </c:pt>
                <c:pt idx="8286">
                  <c:v>5.35</c:v>
                </c:pt>
                <c:pt idx="8287">
                  <c:v>5.33</c:v>
                </c:pt>
                <c:pt idx="8288">
                  <c:v>5.26</c:v>
                </c:pt>
                <c:pt idx="8290">
                  <c:v>5.27</c:v>
                </c:pt>
                <c:pt idx="8291">
                  <c:v>5.27</c:v>
                </c:pt>
                <c:pt idx="8292">
                  <c:v>5.23</c:v>
                </c:pt>
                <c:pt idx="8293">
                  <c:v>5.19</c:v>
                </c:pt>
                <c:pt idx="8294">
                  <c:v>5.27</c:v>
                </c:pt>
                <c:pt idx="8295">
                  <c:v>5.27</c:v>
                </c:pt>
                <c:pt idx="8296">
                  <c:v>5.26</c:v>
                </c:pt>
                <c:pt idx="8297">
                  <c:v>5.35</c:v>
                </c:pt>
                <c:pt idx="8298">
                  <c:v>5.42</c:v>
                </c:pt>
                <c:pt idx="8299">
                  <c:v>5.47</c:v>
                </c:pt>
                <c:pt idx="8300">
                  <c:v>5.43</c:v>
                </c:pt>
                <c:pt idx="8301">
                  <c:v>5.44</c:v>
                </c:pt>
                <c:pt idx="8302">
                  <c:v>5.41</c:v>
                </c:pt>
                <c:pt idx="8303">
                  <c:v>5.43</c:v>
                </c:pt>
                <c:pt idx="8304">
                  <c:v>5.56</c:v>
                </c:pt>
                <c:pt idx="8305">
                  <c:v>5.63</c:v>
                </c:pt>
                <c:pt idx="8306">
                  <c:v>5.67</c:v>
                </c:pt>
                <c:pt idx="8307">
                  <c:v>5.67</c:v>
                </c:pt>
                <c:pt idx="8308">
                  <c:v>5.75</c:v>
                </c:pt>
                <c:pt idx="8309">
                  <c:v>5.7</c:v>
                </c:pt>
                <c:pt idx="8310">
                  <c:v>5.64</c:v>
                </c:pt>
                <c:pt idx="8311">
                  <c:v>5.72</c:v>
                </c:pt>
                <c:pt idx="8313">
                  <c:v>5.66</c:v>
                </c:pt>
                <c:pt idx="8314">
                  <c:v>5.69</c:v>
                </c:pt>
                <c:pt idx="8315">
                  <c:v>5.66</c:v>
                </c:pt>
                <c:pt idx="8316">
                  <c:v>5.65</c:v>
                </c:pt>
                <c:pt idx="8317">
                  <c:v>5.72</c:v>
                </c:pt>
                <c:pt idx="8318">
                  <c:v>5.84</c:v>
                </c:pt>
                <c:pt idx="8319">
                  <c:v>5.89</c:v>
                </c:pt>
                <c:pt idx="8320">
                  <c:v>5.82</c:v>
                </c:pt>
                <c:pt idx="8321">
                  <c:v>5.84</c:v>
                </c:pt>
                <c:pt idx="8323">
                  <c:v>5.78</c:v>
                </c:pt>
                <c:pt idx="8324">
                  <c:v>5.76</c:v>
                </c:pt>
                <c:pt idx="8325">
                  <c:v>5.83</c:v>
                </c:pt>
                <c:pt idx="8326">
                  <c:v>5.82</c:v>
                </c:pt>
                <c:pt idx="8327">
                  <c:v>5.81</c:v>
                </c:pt>
                <c:pt idx="8328">
                  <c:v>5.8</c:v>
                </c:pt>
                <c:pt idx="8329">
                  <c:v>5.72</c:v>
                </c:pt>
                <c:pt idx="8330">
                  <c:v>5.71</c:v>
                </c:pt>
                <c:pt idx="8331">
                  <c:v>5.71</c:v>
                </c:pt>
                <c:pt idx="8332">
                  <c:v>5.68</c:v>
                </c:pt>
                <c:pt idx="8333">
                  <c:v>5.73</c:v>
                </c:pt>
                <c:pt idx="8334">
                  <c:v>5.78</c:v>
                </c:pt>
                <c:pt idx="8335">
                  <c:v>5.82</c:v>
                </c:pt>
                <c:pt idx="8336">
                  <c:v>5.83</c:v>
                </c:pt>
                <c:pt idx="8337">
                  <c:v>5.84</c:v>
                </c:pt>
                <c:pt idx="8338">
                  <c:v>5.81</c:v>
                </c:pt>
                <c:pt idx="8339">
                  <c:v>5.83</c:v>
                </c:pt>
                <c:pt idx="8340">
                  <c:v>5.85</c:v>
                </c:pt>
                <c:pt idx="8341">
                  <c:v>5.74</c:v>
                </c:pt>
                <c:pt idx="8342">
                  <c:v>5.72</c:v>
                </c:pt>
                <c:pt idx="8344">
                  <c:v>5.72</c:v>
                </c:pt>
                <c:pt idx="8345">
                  <c:v>5.72</c:v>
                </c:pt>
                <c:pt idx="8346">
                  <c:v>5.74</c:v>
                </c:pt>
                <c:pt idx="8347">
                  <c:v>5.82</c:v>
                </c:pt>
                <c:pt idx="8348">
                  <c:v>5.83</c:v>
                </c:pt>
                <c:pt idx="8349">
                  <c:v>5.92</c:v>
                </c:pt>
                <c:pt idx="8350">
                  <c:v>5.88</c:v>
                </c:pt>
                <c:pt idx="8351">
                  <c:v>5.9</c:v>
                </c:pt>
                <c:pt idx="8352">
                  <c:v>5.84</c:v>
                </c:pt>
                <c:pt idx="8353">
                  <c:v>5.7</c:v>
                </c:pt>
                <c:pt idx="8354">
                  <c:v>5.67</c:v>
                </c:pt>
                <c:pt idx="8355">
                  <c:v>5.67</c:v>
                </c:pt>
                <c:pt idx="8356">
                  <c:v>5.6</c:v>
                </c:pt>
                <c:pt idx="8357">
                  <c:v>5.71</c:v>
                </c:pt>
                <c:pt idx="8358">
                  <c:v>5.78</c:v>
                </c:pt>
                <c:pt idx="8360">
                  <c:v>5.74</c:v>
                </c:pt>
                <c:pt idx="8361">
                  <c:v>5.76</c:v>
                </c:pt>
                <c:pt idx="8362">
                  <c:v>5.71</c:v>
                </c:pt>
                <c:pt idx="8363">
                  <c:v>5.73</c:v>
                </c:pt>
                <c:pt idx="8364">
                  <c:v>5.74</c:v>
                </c:pt>
                <c:pt idx="8365">
                  <c:v>5.78</c:v>
                </c:pt>
                <c:pt idx="8366">
                  <c:v>5.77</c:v>
                </c:pt>
                <c:pt idx="8367">
                  <c:v>5.73</c:v>
                </c:pt>
                <c:pt idx="8368">
                  <c:v>5.68</c:v>
                </c:pt>
                <c:pt idx="8369">
                  <c:v>5.7</c:v>
                </c:pt>
                <c:pt idx="8370">
                  <c:v>5.77</c:v>
                </c:pt>
                <c:pt idx="8371">
                  <c:v>5.77</c:v>
                </c:pt>
                <c:pt idx="8372">
                  <c:v>5.81</c:v>
                </c:pt>
                <c:pt idx="8373">
                  <c:v>5.94</c:v>
                </c:pt>
                <c:pt idx="8374">
                  <c:v>5.96</c:v>
                </c:pt>
                <c:pt idx="8375">
                  <c:v>6.01</c:v>
                </c:pt>
                <c:pt idx="8376">
                  <c:v>5.92</c:v>
                </c:pt>
                <c:pt idx="8377">
                  <c:v>5.91</c:v>
                </c:pt>
                <c:pt idx="8378">
                  <c:v>5.88</c:v>
                </c:pt>
                <c:pt idx="8379">
                  <c:v>5.9</c:v>
                </c:pt>
                <c:pt idx="8380">
                  <c:v>5.88</c:v>
                </c:pt>
                <c:pt idx="8381">
                  <c:v>5.89</c:v>
                </c:pt>
                <c:pt idx="8382">
                  <c:v>6</c:v>
                </c:pt>
                <c:pt idx="8383">
                  <c:v>6.09</c:v>
                </c:pt>
                <c:pt idx="8385">
                  <c:v>6.05</c:v>
                </c:pt>
                <c:pt idx="8386">
                  <c:v>6.13</c:v>
                </c:pt>
                <c:pt idx="8387">
                  <c:v>6.22</c:v>
                </c:pt>
                <c:pt idx="8388">
                  <c:v>6.21</c:v>
                </c:pt>
                <c:pt idx="8389">
                  <c:v>6.15</c:v>
                </c:pt>
                <c:pt idx="8390">
                  <c:v>6.28</c:v>
                </c:pt>
                <c:pt idx="8391">
                  <c:v>6.3</c:v>
                </c:pt>
                <c:pt idx="8392">
                  <c:v>6.35</c:v>
                </c:pt>
                <c:pt idx="8393">
                  <c:v>6.38</c:v>
                </c:pt>
                <c:pt idx="8394">
                  <c:v>6.32</c:v>
                </c:pt>
                <c:pt idx="8395">
                  <c:v>6.38</c:v>
                </c:pt>
                <c:pt idx="8396">
                  <c:v>6.38</c:v>
                </c:pt>
                <c:pt idx="8397">
                  <c:v>6.48</c:v>
                </c:pt>
                <c:pt idx="8398">
                  <c:v>6.46</c:v>
                </c:pt>
                <c:pt idx="8399">
                  <c:v>6.5</c:v>
                </c:pt>
                <c:pt idx="8400">
                  <c:v>6.47</c:v>
                </c:pt>
                <c:pt idx="8401">
                  <c:v>6.4</c:v>
                </c:pt>
                <c:pt idx="8402">
                  <c:v>6.4</c:v>
                </c:pt>
                <c:pt idx="8403">
                  <c:v>6.49</c:v>
                </c:pt>
                <c:pt idx="8404">
                  <c:v>6.55</c:v>
                </c:pt>
                <c:pt idx="8405">
                  <c:v>6.44</c:v>
                </c:pt>
                <c:pt idx="8406">
                  <c:v>6.44</c:v>
                </c:pt>
                <c:pt idx="8407">
                  <c:v>6.58</c:v>
                </c:pt>
                <c:pt idx="8408">
                  <c:v>6.61</c:v>
                </c:pt>
                <c:pt idx="8409">
                  <c:v>6.63</c:v>
                </c:pt>
                <c:pt idx="8410">
                  <c:v>6.71</c:v>
                </c:pt>
                <c:pt idx="8411">
                  <c:v>6.78</c:v>
                </c:pt>
                <c:pt idx="8412">
                  <c:v>6.77</c:v>
                </c:pt>
                <c:pt idx="8414">
                  <c:v>7.16</c:v>
                </c:pt>
                <c:pt idx="8415">
                  <c:v>6.97</c:v>
                </c:pt>
                <c:pt idx="8416">
                  <c:v>6.93</c:v>
                </c:pt>
                <c:pt idx="8417">
                  <c:v>6.86</c:v>
                </c:pt>
                <c:pt idx="8418">
                  <c:v>6.94</c:v>
                </c:pt>
                <c:pt idx="8419">
                  <c:v>6.92</c:v>
                </c:pt>
                <c:pt idx="8420">
                  <c:v>6.87</c:v>
                </c:pt>
                <c:pt idx="8421">
                  <c:v>6.93</c:v>
                </c:pt>
                <c:pt idx="8422">
                  <c:v>6.97</c:v>
                </c:pt>
                <c:pt idx="8423">
                  <c:v>6.97</c:v>
                </c:pt>
                <c:pt idx="8424">
                  <c:v>7.14</c:v>
                </c:pt>
                <c:pt idx="8425">
                  <c:v>7.1</c:v>
                </c:pt>
                <c:pt idx="8426">
                  <c:v>7.05</c:v>
                </c:pt>
                <c:pt idx="8427">
                  <c:v>6.91</c:v>
                </c:pt>
                <c:pt idx="8428">
                  <c:v>6.93</c:v>
                </c:pt>
                <c:pt idx="8429">
                  <c:v>6.86</c:v>
                </c:pt>
                <c:pt idx="8430">
                  <c:v>6.86</c:v>
                </c:pt>
                <c:pt idx="8432">
                  <c:v>7.04</c:v>
                </c:pt>
                <c:pt idx="8433">
                  <c:v>7.06</c:v>
                </c:pt>
                <c:pt idx="8434">
                  <c:v>7.09</c:v>
                </c:pt>
                <c:pt idx="8435">
                  <c:v>7.13</c:v>
                </c:pt>
                <c:pt idx="8436">
                  <c:v>7.14</c:v>
                </c:pt>
                <c:pt idx="8437">
                  <c:v>7.11</c:v>
                </c:pt>
                <c:pt idx="8438">
                  <c:v>7.35</c:v>
                </c:pt>
                <c:pt idx="8439">
                  <c:v>7.49</c:v>
                </c:pt>
                <c:pt idx="8440">
                  <c:v>7.33</c:v>
                </c:pt>
                <c:pt idx="8441">
                  <c:v>7.4</c:v>
                </c:pt>
                <c:pt idx="8442">
                  <c:v>7.36</c:v>
                </c:pt>
                <c:pt idx="8443">
                  <c:v>7.29</c:v>
                </c:pt>
                <c:pt idx="8444">
                  <c:v>7.24</c:v>
                </c:pt>
                <c:pt idx="8445">
                  <c:v>7.03</c:v>
                </c:pt>
                <c:pt idx="8446">
                  <c:v>7.03</c:v>
                </c:pt>
                <c:pt idx="8447">
                  <c:v>6.96</c:v>
                </c:pt>
                <c:pt idx="8448">
                  <c:v>7.02</c:v>
                </c:pt>
                <c:pt idx="8449">
                  <c:v>7.19</c:v>
                </c:pt>
                <c:pt idx="8450">
                  <c:v>7.17</c:v>
                </c:pt>
                <c:pt idx="8451">
                  <c:v>7.14</c:v>
                </c:pt>
                <c:pt idx="8452">
                  <c:v>7.09</c:v>
                </c:pt>
                <c:pt idx="8453">
                  <c:v>7.12</c:v>
                </c:pt>
                <c:pt idx="8455">
                  <c:v>7.17</c:v>
                </c:pt>
                <c:pt idx="8456">
                  <c:v>7.12</c:v>
                </c:pt>
                <c:pt idx="8457">
                  <c:v>7.07</c:v>
                </c:pt>
                <c:pt idx="8458">
                  <c:v>6.98</c:v>
                </c:pt>
                <c:pt idx="8459">
                  <c:v>6.91</c:v>
                </c:pt>
                <c:pt idx="8460">
                  <c:v>6.95</c:v>
                </c:pt>
                <c:pt idx="8461">
                  <c:v>6.96</c:v>
                </c:pt>
                <c:pt idx="8462">
                  <c:v>6.98</c:v>
                </c:pt>
                <c:pt idx="8463">
                  <c:v>7.03</c:v>
                </c:pt>
                <c:pt idx="8464">
                  <c:v>7.07</c:v>
                </c:pt>
                <c:pt idx="8465">
                  <c:v>7</c:v>
                </c:pt>
                <c:pt idx="8466">
                  <c:v>7.1</c:v>
                </c:pt>
                <c:pt idx="8467">
                  <c:v>7.07</c:v>
                </c:pt>
                <c:pt idx="8468">
                  <c:v>7.14</c:v>
                </c:pt>
                <c:pt idx="8469">
                  <c:v>7.16</c:v>
                </c:pt>
                <c:pt idx="8470">
                  <c:v>7.22</c:v>
                </c:pt>
                <c:pt idx="8471">
                  <c:v>7.13</c:v>
                </c:pt>
                <c:pt idx="8472">
                  <c:v>7.1</c:v>
                </c:pt>
                <c:pt idx="8473">
                  <c:v>7.22</c:v>
                </c:pt>
                <c:pt idx="8474">
                  <c:v>7.18</c:v>
                </c:pt>
                <c:pt idx="8475">
                  <c:v>7.26</c:v>
                </c:pt>
                <c:pt idx="8476">
                  <c:v>7.24</c:v>
                </c:pt>
                <c:pt idx="8477">
                  <c:v>7.34</c:v>
                </c:pt>
                <c:pt idx="8478">
                  <c:v>7.34</c:v>
                </c:pt>
                <c:pt idx="8480">
                  <c:v>7.31</c:v>
                </c:pt>
                <c:pt idx="8481">
                  <c:v>7.32</c:v>
                </c:pt>
                <c:pt idx="8482">
                  <c:v>7.3</c:v>
                </c:pt>
                <c:pt idx="8483">
                  <c:v>7.42</c:v>
                </c:pt>
                <c:pt idx="8484">
                  <c:v>7.47</c:v>
                </c:pt>
                <c:pt idx="8485">
                  <c:v>7.43</c:v>
                </c:pt>
                <c:pt idx="8486">
                  <c:v>7.41</c:v>
                </c:pt>
                <c:pt idx="8487">
                  <c:v>7.25</c:v>
                </c:pt>
                <c:pt idx="8488">
                  <c:v>7.25</c:v>
                </c:pt>
                <c:pt idx="8489">
                  <c:v>7.2</c:v>
                </c:pt>
                <c:pt idx="8490">
                  <c:v>7.15</c:v>
                </c:pt>
                <c:pt idx="8491">
                  <c:v>7.25</c:v>
                </c:pt>
                <c:pt idx="8492">
                  <c:v>7.27</c:v>
                </c:pt>
                <c:pt idx="8493">
                  <c:v>7.29</c:v>
                </c:pt>
                <c:pt idx="8494">
                  <c:v>7.27</c:v>
                </c:pt>
                <c:pt idx="8495">
                  <c:v>7.28</c:v>
                </c:pt>
                <c:pt idx="8496">
                  <c:v>7.34</c:v>
                </c:pt>
                <c:pt idx="8497">
                  <c:v>7.29</c:v>
                </c:pt>
                <c:pt idx="8498">
                  <c:v>7.12</c:v>
                </c:pt>
                <c:pt idx="8499">
                  <c:v>7.13</c:v>
                </c:pt>
                <c:pt idx="8500">
                  <c:v>7.11</c:v>
                </c:pt>
                <c:pt idx="8501">
                  <c:v>7.09</c:v>
                </c:pt>
                <c:pt idx="8502">
                  <c:v>7.12</c:v>
                </c:pt>
                <c:pt idx="8503">
                  <c:v>7.28</c:v>
                </c:pt>
                <c:pt idx="8504">
                  <c:v>7.28</c:v>
                </c:pt>
                <c:pt idx="8505">
                  <c:v>7.33</c:v>
                </c:pt>
                <c:pt idx="8506">
                  <c:v>7.3</c:v>
                </c:pt>
                <c:pt idx="8507">
                  <c:v>7.36</c:v>
                </c:pt>
                <c:pt idx="8508">
                  <c:v>7.27</c:v>
                </c:pt>
                <c:pt idx="8509">
                  <c:v>7.3</c:v>
                </c:pt>
                <c:pt idx="8510">
                  <c:v>7.19</c:v>
                </c:pt>
                <c:pt idx="8511">
                  <c:v>7.15</c:v>
                </c:pt>
                <c:pt idx="8512">
                  <c:v>7.28</c:v>
                </c:pt>
                <c:pt idx="8513">
                  <c:v>7.27</c:v>
                </c:pt>
                <c:pt idx="8514">
                  <c:v>7.31</c:v>
                </c:pt>
                <c:pt idx="8515">
                  <c:v>7.28</c:v>
                </c:pt>
                <c:pt idx="8516">
                  <c:v>7.22</c:v>
                </c:pt>
                <c:pt idx="8517">
                  <c:v>7.29</c:v>
                </c:pt>
                <c:pt idx="8518">
                  <c:v>7.24</c:v>
                </c:pt>
                <c:pt idx="8519">
                  <c:v>7.24</c:v>
                </c:pt>
                <c:pt idx="8520">
                  <c:v>7.2</c:v>
                </c:pt>
                <c:pt idx="8521">
                  <c:v>7.19</c:v>
                </c:pt>
                <c:pt idx="8522">
                  <c:v>7.19</c:v>
                </c:pt>
                <c:pt idx="8523">
                  <c:v>7.21</c:v>
                </c:pt>
                <c:pt idx="8525">
                  <c:v>7.27</c:v>
                </c:pt>
                <c:pt idx="8526">
                  <c:v>7.29</c:v>
                </c:pt>
                <c:pt idx="8527">
                  <c:v>7.3</c:v>
                </c:pt>
                <c:pt idx="8528">
                  <c:v>7.44</c:v>
                </c:pt>
                <c:pt idx="8529">
                  <c:v>7.46</c:v>
                </c:pt>
                <c:pt idx="8530">
                  <c:v>7.44</c:v>
                </c:pt>
                <c:pt idx="8531">
                  <c:v>7.41</c:v>
                </c:pt>
                <c:pt idx="8532">
                  <c:v>7.35</c:v>
                </c:pt>
                <c:pt idx="8533">
                  <c:v>7.52</c:v>
                </c:pt>
                <c:pt idx="8534">
                  <c:v>7.49</c:v>
                </c:pt>
                <c:pt idx="8535">
                  <c:v>7.53</c:v>
                </c:pt>
                <c:pt idx="8536">
                  <c:v>7.56</c:v>
                </c:pt>
                <c:pt idx="8537">
                  <c:v>7.56</c:v>
                </c:pt>
                <c:pt idx="8538">
                  <c:v>7.57</c:v>
                </c:pt>
                <c:pt idx="8539">
                  <c:v>7.57</c:v>
                </c:pt>
                <c:pt idx="8540">
                  <c:v>7.61</c:v>
                </c:pt>
                <c:pt idx="8541">
                  <c:v>7.57</c:v>
                </c:pt>
                <c:pt idx="8542">
                  <c:v>7.64</c:v>
                </c:pt>
                <c:pt idx="8543">
                  <c:v>7.62</c:v>
                </c:pt>
                <c:pt idx="8544">
                  <c:v>7.66</c:v>
                </c:pt>
                <c:pt idx="8545">
                  <c:v>7.7</c:v>
                </c:pt>
                <c:pt idx="8546">
                  <c:v>7.77</c:v>
                </c:pt>
                <c:pt idx="8547">
                  <c:v>7.78</c:v>
                </c:pt>
                <c:pt idx="8548">
                  <c:v>7.7</c:v>
                </c:pt>
                <c:pt idx="8550">
                  <c:v>7.65</c:v>
                </c:pt>
                <c:pt idx="8551">
                  <c:v>7.69</c:v>
                </c:pt>
                <c:pt idx="8552">
                  <c:v>7.64</c:v>
                </c:pt>
                <c:pt idx="8553">
                  <c:v>7.61</c:v>
                </c:pt>
                <c:pt idx="8554">
                  <c:v>7.62</c:v>
                </c:pt>
                <c:pt idx="8555">
                  <c:v>7.64</c:v>
                </c:pt>
                <c:pt idx="8556">
                  <c:v>7.68</c:v>
                </c:pt>
                <c:pt idx="8557">
                  <c:v>7.8</c:v>
                </c:pt>
                <c:pt idx="8558">
                  <c:v>7.81</c:v>
                </c:pt>
                <c:pt idx="8559">
                  <c:v>7.86</c:v>
                </c:pt>
                <c:pt idx="8560">
                  <c:v>7.88</c:v>
                </c:pt>
                <c:pt idx="8561">
                  <c:v>7.88</c:v>
                </c:pt>
                <c:pt idx="8562">
                  <c:v>7.88</c:v>
                </c:pt>
                <c:pt idx="8563">
                  <c:v>7.82</c:v>
                </c:pt>
                <c:pt idx="8564">
                  <c:v>7.81</c:v>
                </c:pt>
                <c:pt idx="8565">
                  <c:v>7.91</c:v>
                </c:pt>
                <c:pt idx="8566">
                  <c:v>7.96</c:v>
                </c:pt>
                <c:pt idx="8567">
                  <c:v>7.96</c:v>
                </c:pt>
                <c:pt idx="8568">
                  <c:v>8.0399999999999991</c:v>
                </c:pt>
                <c:pt idx="8569">
                  <c:v>8.0500000000000007</c:v>
                </c:pt>
                <c:pt idx="8570">
                  <c:v>8.01</c:v>
                </c:pt>
                <c:pt idx="8571">
                  <c:v>7.94</c:v>
                </c:pt>
                <c:pt idx="8572">
                  <c:v>7.98</c:v>
                </c:pt>
                <c:pt idx="8574">
                  <c:v>7.94</c:v>
                </c:pt>
                <c:pt idx="8575">
                  <c:v>7.92</c:v>
                </c:pt>
                <c:pt idx="8576">
                  <c:v>7.97</c:v>
                </c:pt>
                <c:pt idx="8577">
                  <c:v>8.0299999999999994</c:v>
                </c:pt>
                <c:pt idx="8578">
                  <c:v>8.01</c:v>
                </c:pt>
                <c:pt idx="8579">
                  <c:v>8.0299999999999994</c:v>
                </c:pt>
                <c:pt idx="8580">
                  <c:v>8</c:v>
                </c:pt>
                <c:pt idx="8581">
                  <c:v>7.81</c:v>
                </c:pt>
                <c:pt idx="8583">
                  <c:v>7.8</c:v>
                </c:pt>
                <c:pt idx="8584">
                  <c:v>7.88</c:v>
                </c:pt>
                <c:pt idx="8585">
                  <c:v>7.95</c:v>
                </c:pt>
                <c:pt idx="8586">
                  <c:v>7.91</c:v>
                </c:pt>
                <c:pt idx="8587">
                  <c:v>7.92</c:v>
                </c:pt>
                <c:pt idx="8588">
                  <c:v>7.81</c:v>
                </c:pt>
                <c:pt idx="8589">
                  <c:v>7.83</c:v>
                </c:pt>
                <c:pt idx="8590">
                  <c:v>7.73</c:v>
                </c:pt>
                <c:pt idx="8591">
                  <c:v>7.81</c:v>
                </c:pt>
                <c:pt idx="8592">
                  <c:v>7.79</c:v>
                </c:pt>
                <c:pt idx="8593">
                  <c:v>7.79</c:v>
                </c:pt>
                <c:pt idx="8594">
                  <c:v>7.85</c:v>
                </c:pt>
                <c:pt idx="8595">
                  <c:v>7.83</c:v>
                </c:pt>
                <c:pt idx="8596">
                  <c:v>7.8</c:v>
                </c:pt>
                <c:pt idx="8597">
                  <c:v>7.79</c:v>
                </c:pt>
                <c:pt idx="8598">
                  <c:v>7.81</c:v>
                </c:pt>
                <c:pt idx="8599">
                  <c:v>7.81</c:v>
                </c:pt>
                <c:pt idx="8600">
                  <c:v>7.81</c:v>
                </c:pt>
                <c:pt idx="8601">
                  <c:v>7.8</c:v>
                </c:pt>
                <c:pt idx="8602">
                  <c:v>7.84</c:v>
                </c:pt>
                <c:pt idx="8603">
                  <c:v>7.85</c:v>
                </c:pt>
                <c:pt idx="8605">
                  <c:v>7.76</c:v>
                </c:pt>
                <c:pt idx="8606">
                  <c:v>7.8</c:v>
                </c:pt>
                <c:pt idx="8607">
                  <c:v>7.82</c:v>
                </c:pt>
                <c:pt idx="8608">
                  <c:v>7.84</c:v>
                </c:pt>
                <c:pt idx="8610">
                  <c:v>7.88</c:v>
                </c:pt>
                <c:pt idx="8611">
                  <c:v>7.82</c:v>
                </c:pt>
                <c:pt idx="8612">
                  <c:v>7.88</c:v>
                </c:pt>
                <c:pt idx="8613">
                  <c:v>7.87</c:v>
                </c:pt>
                <c:pt idx="8614">
                  <c:v>7.89</c:v>
                </c:pt>
                <c:pt idx="8615">
                  <c:v>7.84</c:v>
                </c:pt>
                <c:pt idx="8616">
                  <c:v>7.79</c:v>
                </c:pt>
                <c:pt idx="8617">
                  <c:v>7.8</c:v>
                </c:pt>
                <c:pt idx="8618">
                  <c:v>7.69</c:v>
                </c:pt>
                <c:pt idx="8620">
                  <c:v>7.7</c:v>
                </c:pt>
                <c:pt idx="8621">
                  <c:v>7.71</c:v>
                </c:pt>
                <c:pt idx="8622">
                  <c:v>7.74</c:v>
                </c:pt>
                <c:pt idx="8623">
                  <c:v>7.82</c:v>
                </c:pt>
                <c:pt idx="8624">
                  <c:v>7.83</c:v>
                </c:pt>
                <c:pt idx="8625">
                  <c:v>7.86</c:v>
                </c:pt>
                <c:pt idx="8626">
                  <c:v>7.8</c:v>
                </c:pt>
                <c:pt idx="8627">
                  <c:v>7.76</c:v>
                </c:pt>
                <c:pt idx="8628">
                  <c:v>7.66</c:v>
                </c:pt>
                <c:pt idx="8629">
                  <c:v>7.65</c:v>
                </c:pt>
                <c:pt idx="8630">
                  <c:v>7.6</c:v>
                </c:pt>
                <c:pt idx="8631">
                  <c:v>7.66</c:v>
                </c:pt>
                <c:pt idx="8632">
                  <c:v>7.68</c:v>
                </c:pt>
                <c:pt idx="8633">
                  <c:v>7.49</c:v>
                </c:pt>
                <c:pt idx="8634">
                  <c:v>7.53</c:v>
                </c:pt>
                <c:pt idx="8635">
                  <c:v>7.52</c:v>
                </c:pt>
                <c:pt idx="8636">
                  <c:v>7.53</c:v>
                </c:pt>
                <c:pt idx="8637">
                  <c:v>7.58</c:v>
                </c:pt>
                <c:pt idx="8638">
                  <c:v>7.62</c:v>
                </c:pt>
                <c:pt idx="8639">
                  <c:v>7.61</c:v>
                </c:pt>
                <c:pt idx="8640">
                  <c:v>7.51</c:v>
                </c:pt>
                <c:pt idx="8641">
                  <c:v>7.45</c:v>
                </c:pt>
                <c:pt idx="8642">
                  <c:v>7.4</c:v>
                </c:pt>
                <c:pt idx="8643">
                  <c:v>7.43</c:v>
                </c:pt>
                <c:pt idx="8645">
                  <c:v>7.44</c:v>
                </c:pt>
                <c:pt idx="8646">
                  <c:v>7.34</c:v>
                </c:pt>
                <c:pt idx="8647">
                  <c:v>7.34</c:v>
                </c:pt>
                <c:pt idx="8648">
                  <c:v>7.33</c:v>
                </c:pt>
                <c:pt idx="8649">
                  <c:v>7.24</c:v>
                </c:pt>
                <c:pt idx="8650">
                  <c:v>7.22</c:v>
                </c:pt>
                <c:pt idx="8651">
                  <c:v>7.23</c:v>
                </c:pt>
                <c:pt idx="8652">
                  <c:v>7.3</c:v>
                </c:pt>
                <c:pt idx="8653">
                  <c:v>7.36</c:v>
                </c:pt>
                <c:pt idx="8654">
                  <c:v>7.41</c:v>
                </c:pt>
                <c:pt idx="8655">
                  <c:v>7.44</c:v>
                </c:pt>
                <c:pt idx="8656">
                  <c:v>7.36</c:v>
                </c:pt>
                <c:pt idx="8657">
                  <c:v>7.3</c:v>
                </c:pt>
                <c:pt idx="8658">
                  <c:v>7.23</c:v>
                </c:pt>
                <c:pt idx="8659">
                  <c:v>7.19</c:v>
                </c:pt>
                <c:pt idx="8660">
                  <c:v>7.09</c:v>
                </c:pt>
                <c:pt idx="8661">
                  <c:v>7.09</c:v>
                </c:pt>
                <c:pt idx="8662">
                  <c:v>7.05</c:v>
                </c:pt>
                <c:pt idx="8663">
                  <c:v>7.12</c:v>
                </c:pt>
                <c:pt idx="8664">
                  <c:v>7.12</c:v>
                </c:pt>
                <c:pt idx="8665">
                  <c:v>7.16</c:v>
                </c:pt>
                <c:pt idx="8666">
                  <c:v>7.21</c:v>
                </c:pt>
                <c:pt idx="8667">
                  <c:v>7.21</c:v>
                </c:pt>
                <c:pt idx="8668">
                  <c:v>7.09</c:v>
                </c:pt>
                <c:pt idx="8669">
                  <c:v>7.05</c:v>
                </c:pt>
                <c:pt idx="8670">
                  <c:v>7.16</c:v>
                </c:pt>
                <c:pt idx="8671">
                  <c:v>7.16</c:v>
                </c:pt>
                <c:pt idx="8672">
                  <c:v>7.18</c:v>
                </c:pt>
                <c:pt idx="8673">
                  <c:v>7.2</c:v>
                </c:pt>
                <c:pt idx="8674">
                  <c:v>7.14</c:v>
                </c:pt>
                <c:pt idx="8675">
                  <c:v>7.12</c:v>
                </c:pt>
                <c:pt idx="8676">
                  <c:v>7.12</c:v>
                </c:pt>
                <c:pt idx="8677">
                  <c:v>7.09</c:v>
                </c:pt>
                <c:pt idx="8678">
                  <c:v>7.11</c:v>
                </c:pt>
                <c:pt idx="8679">
                  <c:v>7.12</c:v>
                </c:pt>
                <c:pt idx="8680">
                  <c:v>7.09</c:v>
                </c:pt>
                <c:pt idx="8681">
                  <c:v>7.06</c:v>
                </c:pt>
                <c:pt idx="8682">
                  <c:v>7.03</c:v>
                </c:pt>
                <c:pt idx="8684">
                  <c:v>7.04</c:v>
                </c:pt>
                <c:pt idx="8685">
                  <c:v>7.04</c:v>
                </c:pt>
                <c:pt idx="8686">
                  <c:v>7.06</c:v>
                </c:pt>
                <c:pt idx="8687">
                  <c:v>7.02</c:v>
                </c:pt>
                <c:pt idx="8688">
                  <c:v>7.01</c:v>
                </c:pt>
                <c:pt idx="8689">
                  <c:v>7.01</c:v>
                </c:pt>
                <c:pt idx="8690">
                  <c:v>7.01</c:v>
                </c:pt>
                <c:pt idx="8691">
                  <c:v>7.01</c:v>
                </c:pt>
                <c:pt idx="8692">
                  <c:v>7.04</c:v>
                </c:pt>
                <c:pt idx="8693">
                  <c:v>7.07</c:v>
                </c:pt>
                <c:pt idx="8694">
                  <c:v>7.09</c:v>
                </c:pt>
                <c:pt idx="8695">
                  <c:v>7.04</c:v>
                </c:pt>
                <c:pt idx="8696">
                  <c:v>6.96</c:v>
                </c:pt>
                <c:pt idx="8697">
                  <c:v>6.85</c:v>
                </c:pt>
                <c:pt idx="8698">
                  <c:v>6.69</c:v>
                </c:pt>
                <c:pt idx="8699">
                  <c:v>6.7</c:v>
                </c:pt>
                <c:pt idx="8700">
                  <c:v>6.61</c:v>
                </c:pt>
                <c:pt idx="8701">
                  <c:v>6.66</c:v>
                </c:pt>
                <c:pt idx="8702">
                  <c:v>6.68</c:v>
                </c:pt>
                <c:pt idx="8703">
                  <c:v>6.67</c:v>
                </c:pt>
                <c:pt idx="8704">
                  <c:v>6.62</c:v>
                </c:pt>
                <c:pt idx="8705">
                  <c:v>6.57</c:v>
                </c:pt>
                <c:pt idx="8706">
                  <c:v>6.53</c:v>
                </c:pt>
                <c:pt idx="8707">
                  <c:v>6.61</c:v>
                </c:pt>
                <c:pt idx="8708">
                  <c:v>6.61</c:v>
                </c:pt>
                <c:pt idx="8709">
                  <c:v>6.63</c:v>
                </c:pt>
                <c:pt idx="8710">
                  <c:v>6.57</c:v>
                </c:pt>
                <c:pt idx="8711">
                  <c:v>6.44</c:v>
                </c:pt>
                <c:pt idx="8712">
                  <c:v>6.39</c:v>
                </c:pt>
                <c:pt idx="8713">
                  <c:v>6.4</c:v>
                </c:pt>
                <c:pt idx="8715">
                  <c:v>6.3</c:v>
                </c:pt>
                <c:pt idx="8716">
                  <c:v>6.3</c:v>
                </c:pt>
                <c:pt idx="8717">
                  <c:v>6.2</c:v>
                </c:pt>
                <c:pt idx="8718">
                  <c:v>6.1</c:v>
                </c:pt>
                <c:pt idx="8719">
                  <c:v>6.08</c:v>
                </c:pt>
                <c:pt idx="8720">
                  <c:v>6.08</c:v>
                </c:pt>
                <c:pt idx="8721">
                  <c:v>6.2</c:v>
                </c:pt>
                <c:pt idx="8722">
                  <c:v>6.22</c:v>
                </c:pt>
                <c:pt idx="8723">
                  <c:v>6.4</c:v>
                </c:pt>
                <c:pt idx="8724">
                  <c:v>6.37</c:v>
                </c:pt>
                <c:pt idx="8725">
                  <c:v>6.14</c:v>
                </c:pt>
                <c:pt idx="8726">
                  <c:v>6.15</c:v>
                </c:pt>
                <c:pt idx="8727">
                  <c:v>6.18</c:v>
                </c:pt>
                <c:pt idx="8728">
                  <c:v>6.21</c:v>
                </c:pt>
                <c:pt idx="8729">
                  <c:v>6.13</c:v>
                </c:pt>
                <c:pt idx="8730">
                  <c:v>6.16</c:v>
                </c:pt>
                <c:pt idx="8731">
                  <c:v>6.13</c:v>
                </c:pt>
                <c:pt idx="8732">
                  <c:v>6.04</c:v>
                </c:pt>
                <c:pt idx="8733">
                  <c:v>6.06</c:v>
                </c:pt>
                <c:pt idx="8734">
                  <c:v>6.11</c:v>
                </c:pt>
                <c:pt idx="8735">
                  <c:v>6.15</c:v>
                </c:pt>
                <c:pt idx="8736">
                  <c:v>6.1</c:v>
                </c:pt>
                <c:pt idx="8737">
                  <c:v>6.28</c:v>
                </c:pt>
                <c:pt idx="8738">
                  <c:v>6.21</c:v>
                </c:pt>
                <c:pt idx="8739">
                  <c:v>6.21</c:v>
                </c:pt>
                <c:pt idx="8741">
                  <c:v>6.19</c:v>
                </c:pt>
                <c:pt idx="8742">
                  <c:v>6.05</c:v>
                </c:pt>
                <c:pt idx="8743">
                  <c:v>6.04</c:v>
                </c:pt>
                <c:pt idx="8744">
                  <c:v>6.04</c:v>
                </c:pt>
                <c:pt idx="8745">
                  <c:v>6.09</c:v>
                </c:pt>
                <c:pt idx="8746">
                  <c:v>6.1</c:v>
                </c:pt>
                <c:pt idx="8747">
                  <c:v>6.09</c:v>
                </c:pt>
                <c:pt idx="8748">
                  <c:v>6.15</c:v>
                </c:pt>
                <c:pt idx="8749">
                  <c:v>6.22</c:v>
                </c:pt>
                <c:pt idx="8750">
                  <c:v>6.25</c:v>
                </c:pt>
                <c:pt idx="8751">
                  <c:v>6.43</c:v>
                </c:pt>
                <c:pt idx="8752">
                  <c:v>6.43</c:v>
                </c:pt>
                <c:pt idx="8753">
                  <c:v>6.53</c:v>
                </c:pt>
                <c:pt idx="8754">
                  <c:v>6.46</c:v>
                </c:pt>
                <c:pt idx="8755">
                  <c:v>6.43</c:v>
                </c:pt>
                <c:pt idx="8756">
                  <c:v>6.48</c:v>
                </c:pt>
                <c:pt idx="8757">
                  <c:v>6.43</c:v>
                </c:pt>
                <c:pt idx="8758">
                  <c:v>6.49</c:v>
                </c:pt>
                <c:pt idx="8759">
                  <c:v>6.45</c:v>
                </c:pt>
                <c:pt idx="8760">
                  <c:v>6.5</c:v>
                </c:pt>
                <c:pt idx="8761">
                  <c:v>6.44</c:v>
                </c:pt>
                <c:pt idx="8762">
                  <c:v>6.53</c:v>
                </c:pt>
                <c:pt idx="8763">
                  <c:v>6.5</c:v>
                </c:pt>
                <c:pt idx="8764">
                  <c:v>6.48</c:v>
                </c:pt>
                <c:pt idx="8765">
                  <c:v>6.47</c:v>
                </c:pt>
                <c:pt idx="8766">
                  <c:v>6.47</c:v>
                </c:pt>
                <c:pt idx="8767">
                  <c:v>6.51</c:v>
                </c:pt>
                <c:pt idx="8768">
                  <c:v>6.59</c:v>
                </c:pt>
                <c:pt idx="8769">
                  <c:v>6.59</c:v>
                </c:pt>
                <c:pt idx="8770">
                  <c:v>6.57</c:v>
                </c:pt>
                <c:pt idx="8771">
                  <c:v>6.54</c:v>
                </c:pt>
                <c:pt idx="8772">
                  <c:v>6.57</c:v>
                </c:pt>
                <c:pt idx="8773">
                  <c:v>6.57</c:v>
                </c:pt>
                <c:pt idx="8774">
                  <c:v>6.54</c:v>
                </c:pt>
                <c:pt idx="8775">
                  <c:v>6.57</c:v>
                </c:pt>
                <c:pt idx="8776">
                  <c:v>6.6</c:v>
                </c:pt>
                <c:pt idx="8777">
                  <c:v>6.5</c:v>
                </c:pt>
                <c:pt idx="8778">
                  <c:v>6.38</c:v>
                </c:pt>
                <c:pt idx="8779">
                  <c:v>6.34</c:v>
                </c:pt>
                <c:pt idx="8780">
                  <c:v>6.36</c:v>
                </c:pt>
                <c:pt idx="8781">
                  <c:v>6.33</c:v>
                </c:pt>
                <c:pt idx="8782">
                  <c:v>6.28</c:v>
                </c:pt>
                <c:pt idx="8783">
                  <c:v>6.22</c:v>
                </c:pt>
                <c:pt idx="8785">
                  <c:v>6.18</c:v>
                </c:pt>
                <c:pt idx="8786">
                  <c:v>6.17</c:v>
                </c:pt>
                <c:pt idx="8787">
                  <c:v>6.21</c:v>
                </c:pt>
                <c:pt idx="8788">
                  <c:v>6.24</c:v>
                </c:pt>
                <c:pt idx="8789">
                  <c:v>6.24</c:v>
                </c:pt>
                <c:pt idx="8790">
                  <c:v>6.16</c:v>
                </c:pt>
                <c:pt idx="8791">
                  <c:v>6.18</c:v>
                </c:pt>
                <c:pt idx="8792">
                  <c:v>6.08</c:v>
                </c:pt>
                <c:pt idx="8793">
                  <c:v>6.11</c:v>
                </c:pt>
                <c:pt idx="8794">
                  <c:v>6.17</c:v>
                </c:pt>
                <c:pt idx="8795">
                  <c:v>6.14</c:v>
                </c:pt>
                <c:pt idx="8796">
                  <c:v>6.1</c:v>
                </c:pt>
                <c:pt idx="8797">
                  <c:v>6.21</c:v>
                </c:pt>
                <c:pt idx="8798">
                  <c:v>6.25</c:v>
                </c:pt>
                <c:pt idx="8799">
                  <c:v>6.26</c:v>
                </c:pt>
                <c:pt idx="8800">
                  <c:v>6.28</c:v>
                </c:pt>
                <c:pt idx="8801">
                  <c:v>6.3</c:v>
                </c:pt>
                <c:pt idx="8802">
                  <c:v>6.28</c:v>
                </c:pt>
                <c:pt idx="8803">
                  <c:v>6.17</c:v>
                </c:pt>
                <c:pt idx="8804">
                  <c:v>6.15</c:v>
                </c:pt>
                <c:pt idx="8805">
                  <c:v>6.13</c:v>
                </c:pt>
                <c:pt idx="8806">
                  <c:v>6.12</c:v>
                </c:pt>
                <c:pt idx="8807">
                  <c:v>6.06</c:v>
                </c:pt>
                <c:pt idx="8808">
                  <c:v>6.06</c:v>
                </c:pt>
                <c:pt idx="8810">
                  <c:v>6.07</c:v>
                </c:pt>
                <c:pt idx="8811">
                  <c:v>6.09</c:v>
                </c:pt>
                <c:pt idx="8812">
                  <c:v>6.07</c:v>
                </c:pt>
                <c:pt idx="8813">
                  <c:v>5.97</c:v>
                </c:pt>
                <c:pt idx="8814">
                  <c:v>5.97</c:v>
                </c:pt>
                <c:pt idx="8815">
                  <c:v>5.97</c:v>
                </c:pt>
                <c:pt idx="8816">
                  <c:v>5.99</c:v>
                </c:pt>
                <c:pt idx="8817">
                  <c:v>5.98</c:v>
                </c:pt>
                <c:pt idx="8818">
                  <c:v>6.04</c:v>
                </c:pt>
                <c:pt idx="8819">
                  <c:v>6.07</c:v>
                </c:pt>
                <c:pt idx="8820">
                  <c:v>6.02</c:v>
                </c:pt>
                <c:pt idx="8821">
                  <c:v>6</c:v>
                </c:pt>
                <c:pt idx="8822">
                  <c:v>6.06</c:v>
                </c:pt>
                <c:pt idx="8823">
                  <c:v>6.05</c:v>
                </c:pt>
                <c:pt idx="8824">
                  <c:v>6.04</c:v>
                </c:pt>
                <c:pt idx="8825">
                  <c:v>6.03</c:v>
                </c:pt>
                <c:pt idx="8826">
                  <c:v>5.98</c:v>
                </c:pt>
                <c:pt idx="8827">
                  <c:v>5.92</c:v>
                </c:pt>
                <c:pt idx="8828">
                  <c:v>5.94</c:v>
                </c:pt>
                <c:pt idx="8829">
                  <c:v>5.96</c:v>
                </c:pt>
                <c:pt idx="8830">
                  <c:v>5.99</c:v>
                </c:pt>
                <c:pt idx="8831">
                  <c:v>5.92</c:v>
                </c:pt>
                <c:pt idx="8832">
                  <c:v>5.97</c:v>
                </c:pt>
                <c:pt idx="8833">
                  <c:v>6</c:v>
                </c:pt>
                <c:pt idx="8834">
                  <c:v>5.98</c:v>
                </c:pt>
                <c:pt idx="8835">
                  <c:v>5.97</c:v>
                </c:pt>
                <c:pt idx="8836">
                  <c:v>6</c:v>
                </c:pt>
                <c:pt idx="8837">
                  <c:v>5.93</c:v>
                </c:pt>
                <c:pt idx="8838">
                  <c:v>5.92</c:v>
                </c:pt>
                <c:pt idx="8839">
                  <c:v>5.93</c:v>
                </c:pt>
                <c:pt idx="8840">
                  <c:v>5.92</c:v>
                </c:pt>
                <c:pt idx="8841">
                  <c:v>5.93</c:v>
                </c:pt>
                <c:pt idx="8843">
                  <c:v>5.91</c:v>
                </c:pt>
                <c:pt idx="8844">
                  <c:v>5.88</c:v>
                </c:pt>
                <c:pt idx="8845">
                  <c:v>5.88</c:v>
                </c:pt>
                <c:pt idx="8846">
                  <c:v>5.85</c:v>
                </c:pt>
                <c:pt idx="8847">
                  <c:v>5.76</c:v>
                </c:pt>
                <c:pt idx="8848">
                  <c:v>5.71</c:v>
                </c:pt>
                <c:pt idx="8849">
                  <c:v>5.63</c:v>
                </c:pt>
                <c:pt idx="8850">
                  <c:v>5.65</c:v>
                </c:pt>
                <c:pt idx="8851">
                  <c:v>5.67</c:v>
                </c:pt>
                <c:pt idx="8852">
                  <c:v>5.72</c:v>
                </c:pt>
                <c:pt idx="8853">
                  <c:v>5.73</c:v>
                </c:pt>
                <c:pt idx="8854">
                  <c:v>5.71</c:v>
                </c:pt>
                <c:pt idx="8855">
                  <c:v>5.72</c:v>
                </c:pt>
                <c:pt idx="8856">
                  <c:v>5.74</c:v>
                </c:pt>
                <c:pt idx="8857">
                  <c:v>5.74</c:v>
                </c:pt>
                <c:pt idx="8858">
                  <c:v>5.75</c:v>
                </c:pt>
                <c:pt idx="8859">
                  <c:v>5.85</c:v>
                </c:pt>
                <c:pt idx="8860">
                  <c:v>5.81</c:v>
                </c:pt>
                <c:pt idx="8861">
                  <c:v>5.76</c:v>
                </c:pt>
                <c:pt idx="8862">
                  <c:v>5.77</c:v>
                </c:pt>
                <c:pt idx="8863">
                  <c:v>5.71</c:v>
                </c:pt>
                <c:pt idx="8865">
                  <c:v>5.69</c:v>
                </c:pt>
                <c:pt idx="8866">
                  <c:v>5.66</c:v>
                </c:pt>
                <c:pt idx="8867">
                  <c:v>5.63</c:v>
                </c:pt>
                <c:pt idx="8868">
                  <c:v>5.58</c:v>
                </c:pt>
                <c:pt idx="8870">
                  <c:v>5.6</c:v>
                </c:pt>
                <c:pt idx="8871">
                  <c:v>5.58</c:v>
                </c:pt>
                <c:pt idx="8872">
                  <c:v>5.65</c:v>
                </c:pt>
                <c:pt idx="8873">
                  <c:v>5.69</c:v>
                </c:pt>
                <c:pt idx="8874">
                  <c:v>5.68</c:v>
                </c:pt>
                <c:pt idx="8875">
                  <c:v>5.7</c:v>
                </c:pt>
                <c:pt idx="8876">
                  <c:v>5.8</c:v>
                </c:pt>
                <c:pt idx="8877">
                  <c:v>5.78</c:v>
                </c:pt>
                <c:pt idx="8878">
                  <c:v>5.75</c:v>
                </c:pt>
                <c:pt idx="8880">
                  <c:v>5.66</c:v>
                </c:pt>
                <c:pt idx="8881">
                  <c:v>5.58</c:v>
                </c:pt>
                <c:pt idx="8882">
                  <c:v>5.53</c:v>
                </c:pt>
                <c:pt idx="8883">
                  <c:v>5.54</c:v>
                </c:pt>
                <c:pt idx="8884">
                  <c:v>5.61</c:v>
                </c:pt>
                <c:pt idx="8885">
                  <c:v>5.66</c:v>
                </c:pt>
                <c:pt idx="8886">
                  <c:v>5.62</c:v>
                </c:pt>
                <c:pt idx="8887">
                  <c:v>5.7</c:v>
                </c:pt>
                <c:pt idx="8888">
                  <c:v>5.65</c:v>
                </c:pt>
                <c:pt idx="8889">
                  <c:v>5.69</c:v>
                </c:pt>
                <c:pt idx="8890">
                  <c:v>5.63</c:v>
                </c:pt>
                <c:pt idx="8891">
                  <c:v>5.6</c:v>
                </c:pt>
                <c:pt idx="8892">
                  <c:v>5.63</c:v>
                </c:pt>
                <c:pt idx="8893">
                  <c:v>5.66</c:v>
                </c:pt>
                <c:pt idx="8894">
                  <c:v>5.7</c:v>
                </c:pt>
                <c:pt idx="8895">
                  <c:v>5.68</c:v>
                </c:pt>
                <c:pt idx="8896">
                  <c:v>5.66</c:v>
                </c:pt>
                <c:pt idx="8897">
                  <c:v>5.66</c:v>
                </c:pt>
                <c:pt idx="8898">
                  <c:v>5.66</c:v>
                </c:pt>
                <c:pt idx="8899">
                  <c:v>5.61</c:v>
                </c:pt>
                <c:pt idx="8900">
                  <c:v>5.58</c:v>
                </c:pt>
                <c:pt idx="8901">
                  <c:v>5.62</c:v>
                </c:pt>
                <c:pt idx="8902">
                  <c:v>5.7</c:v>
                </c:pt>
                <c:pt idx="8903">
                  <c:v>5.76</c:v>
                </c:pt>
                <c:pt idx="8905">
                  <c:v>6.01</c:v>
                </c:pt>
                <c:pt idx="8906">
                  <c:v>5.98</c:v>
                </c:pt>
                <c:pt idx="8907">
                  <c:v>5.92</c:v>
                </c:pt>
                <c:pt idx="8908">
                  <c:v>5.97</c:v>
                </c:pt>
                <c:pt idx="8909">
                  <c:v>6.01</c:v>
                </c:pt>
                <c:pt idx="8910">
                  <c:v>6.06</c:v>
                </c:pt>
                <c:pt idx="8911">
                  <c:v>6.11</c:v>
                </c:pt>
                <c:pt idx="8912">
                  <c:v>6.13</c:v>
                </c:pt>
                <c:pt idx="8913">
                  <c:v>5.99</c:v>
                </c:pt>
                <c:pt idx="8914">
                  <c:v>5.92</c:v>
                </c:pt>
                <c:pt idx="8915">
                  <c:v>5.96</c:v>
                </c:pt>
                <c:pt idx="8916">
                  <c:v>6.05</c:v>
                </c:pt>
                <c:pt idx="8917">
                  <c:v>6.07</c:v>
                </c:pt>
                <c:pt idx="8918">
                  <c:v>6.41</c:v>
                </c:pt>
                <c:pt idx="8919">
                  <c:v>6.33</c:v>
                </c:pt>
                <c:pt idx="8920">
                  <c:v>6.36</c:v>
                </c:pt>
                <c:pt idx="8921">
                  <c:v>6.35</c:v>
                </c:pt>
                <c:pt idx="8922">
                  <c:v>6.36</c:v>
                </c:pt>
                <c:pt idx="8923">
                  <c:v>6.46</c:v>
                </c:pt>
                <c:pt idx="8924">
                  <c:v>6.43</c:v>
                </c:pt>
                <c:pt idx="8925">
                  <c:v>6.41</c:v>
                </c:pt>
                <c:pt idx="8926">
                  <c:v>6.34</c:v>
                </c:pt>
                <c:pt idx="8927">
                  <c:v>6.28</c:v>
                </c:pt>
                <c:pt idx="8928">
                  <c:v>6.32</c:v>
                </c:pt>
                <c:pt idx="8929">
                  <c:v>6.26</c:v>
                </c:pt>
                <c:pt idx="8930">
                  <c:v>6.25</c:v>
                </c:pt>
                <c:pt idx="8931">
                  <c:v>6.34</c:v>
                </c:pt>
                <c:pt idx="8932">
                  <c:v>6.41</c:v>
                </c:pt>
                <c:pt idx="8933">
                  <c:v>6.34</c:v>
                </c:pt>
                <c:pt idx="8934">
                  <c:v>6.31</c:v>
                </c:pt>
                <c:pt idx="8935">
                  <c:v>6.25</c:v>
                </c:pt>
                <c:pt idx="8936">
                  <c:v>6.27</c:v>
                </c:pt>
                <c:pt idx="8937">
                  <c:v>6.33</c:v>
                </c:pt>
                <c:pt idx="8938">
                  <c:v>6.57</c:v>
                </c:pt>
                <c:pt idx="8939">
                  <c:v>6.63</c:v>
                </c:pt>
                <c:pt idx="8940">
                  <c:v>6.56</c:v>
                </c:pt>
                <c:pt idx="8941">
                  <c:v>6.63</c:v>
                </c:pt>
                <c:pt idx="8942">
                  <c:v>6.68</c:v>
                </c:pt>
                <c:pt idx="8943">
                  <c:v>6.52</c:v>
                </c:pt>
                <c:pt idx="8944">
                  <c:v>6.47</c:v>
                </c:pt>
                <c:pt idx="8945">
                  <c:v>6.48</c:v>
                </c:pt>
                <c:pt idx="8946">
                  <c:v>6.52</c:v>
                </c:pt>
                <c:pt idx="8947">
                  <c:v>6.58</c:v>
                </c:pt>
                <c:pt idx="8948">
                  <c:v>6.53</c:v>
                </c:pt>
                <c:pt idx="8949">
                  <c:v>6.48</c:v>
                </c:pt>
                <c:pt idx="8950">
                  <c:v>6.52</c:v>
                </c:pt>
                <c:pt idx="8951">
                  <c:v>6.57</c:v>
                </c:pt>
                <c:pt idx="8952">
                  <c:v>6.56</c:v>
                </c:pt>
                <c:pt idx="8953">
                  <c:v>6.54</c:v>
                </c:pt>
                <c:pt idx="8954">
                  <c:v>6.59</c:v>
                </c:pt>
                <c:pt idx="8955">
                  <c:v>6.66</c:v>
                </c:pt>
                <c:pt idx="8956">
                  <c:v>6.68</c:v>
                </c:pt>
                <c:pt idx="8957">
                  <c:v>6.85</c:v>
                </c:pt>
                <c:pt idx="8958">
                  <c:v>6.9</c:v>
                </c:pt>
                <c:pt idx="8959">
                  <c:v>6.86</c:v>
                </c:pt>
                <c:pt idx="8960">
                  <c:v>6.87</c:v>
                </c:pt>
                <c:pt idx="8961">
                  <c:v>6.78</c:v>
                </c:pt>
                <c:pt idx="8962">
                  <c:v>6.84</c:v>
                </c:pt>
                <c:pt idx="8963">
                  <c:v>6.75</c:v>
                </c:pt>
                <c:pt idx="8964">
                  <c:v>6.72</c:v>
                </c:pt>
                <c:pt idx="8965">
                  <c:v>6.66</c:v>
                </c:pt>
                <c:pt idx="8966">
                  <c:v>6.65</c:v>
                </c:pt>
                <c:pt idx="8967">
                  <c:v>6.7</c:v>
                </c:pt>
                <c:pt idx="8968">
                  <c:v>6.65</c:v>
                </c:pt>
                <c:pt idx="8969">
                  <c:v>6.62</c:v>
                </c:pt>
                <c:pt idx="8970">
                  <c:v>6.65</c:v>
                </c:pt>
                <c:pt idx="8971">
                  <c:v>6.63</c:v>
                </c:pt>
                <c:pt idx="8972">
                  <c:v>6.68</c:v>
                </c:pt>
                <c:pt idx="8973">
                  <c:v>6.65</c:v>
                </c:pt>
                <c:pt idx="8975">
                  <c:v>6.67</c:v>
                </c:pt>
                <c:pt idx="8976">
                  <c:v>6.77</c:v>
                </c:pt>
                <c:pt idx="8977">
                  <c:v>6.78</c:v>
                </c:pt>
                <c:pt idx="8978">
                  <c:v>6.85</c:v>
                </c:pt>
                <c:pt idx="8979">
                  <c:v>6.87</c:v>
                </c:pt>
                <c:pt idx="8980">
                  <c:v>6.86</c:v>
                </c:pt>
                <c:pt idx="8981">
                  <c:v>6.82</c:v>
                </c:pt>
                <c:pt idx="8982">
                  <c:v>6.76</c:v>
                </c:pt>
                <c:pt idx="8983">
                  <c:v>6.93</c:v>
                </c:pt>
                <c:pt idx="8984">
                  <c:v>6.97</c:v>
                </c:pt>
                <c:pt idx="8985">
                  <c:v>6.99</c:v>
                </c:pt>
                <c:pt idx="8986">
                  <c:v>7.03</c:v>
                </c:pt>
                <c:pt idx="8987">
                  <c:v>7.01</c:v>
                </c:pt>
                <c:pt idx="8988">
                  <c:v>6.95</c:v>
                </c:pt>
                <c:pt idx="8989">
                  <c:v>6.9</c:v>
                </c:pt>
                <c:pt idx="8990">
                  <c:v>6.93</c:v>
                </c:pt>
                <c:pt idx="8991">
                  <c:v>6.96</c:v>
                </c:pt>
                <c:pt idx="8992">
                  <c:v>6.98</c:v>
                </c:pt>
                <c:pt idx="8993">
                  <c:v>6.96</c:v>
                </c:pt>
                <c:pt idx="8994">
                  <c:v>6.94</c:v>
                </c:pt>
                <c:pt idx="8995">
                  <c:v>6.91</c:v>
                </c:pt>
                <c:pt idx="8996">
                  <c:v>6.91</c:v>
                </c:pt>
                <c:pt idx="8997">
                  <c:v>6.83</c:v>
                </c:pt>
                <c:pt idx="8998">
                  <c:v>6.73</c:v>
                </c:pt>
                <c:pt idx="8999">
                  <c:v>6.74</c:v>
                </c:pt>
                <c:pt idx="9000">
                  <c:v>6.8</c:v>
                </c:pt>
                <c:pt idx="9001">
                  <c:v>6.78</c:v>
                </c:pt>
                <c:pt idx="9003">
                  <c:v>7.06</c:v>
                </c:pt>
                <c:pt idx="9004">
                  <c:v>7.05</c:v>
                </c:pt>
                <c:pt idx="9005">
                  <c:v>7</c:v>
                </c:pt>
                <c:pt idx="9006">
                  <c:v>6.95</c:v>
                </c:pt>
                <c:pt idx="9007">
                  <c:v>6.9</c:v>
                </c:pt>
                <c:pt idx="9008">
                  <c:v>6.85</c:v>
                </c:pt>
                <c:pt idx="9009">
                  <c:v>6.89</c:v>
                </c:pt>
                <c:pt idx="9010">
                  <c:v>6.84</c:v>
                </c:pt>
                <c:pt idx="9011">
                  <c:v>6.83</c:v>
                </c:pt>
                <c:pt idx="9012">
                  <c:v>6.72</c:v>
                </c:pt>
                <c:pt idx="9013">
                  <c:v>6.78</c:v>
                </c:pt>
                <c:pt idx="9014">
                  <c:v>6.84</c:v>
                </c:pt>
                <c:pt idx="9015">
                  <c:v>6.8</c:v>
                </c:pt>
                <c:pt idx="9016">
                  <c:v>6.87</c:v>
                </c:pt>
                <c:pt idx="9017">
                  <c:v>6.87</c:v>
                </c:pt>
                <c:pt idx="9018">
                  <c:v>6.85</c:v>
                </c:pt>
                <c:pt idx="9019">
                  <c:v>6.93</c:v>
                </c:pt>
                <c:pt idx="9020">
                  <c:v>6.89</c:v>
                </c:pt>
                <c:pt idx="9021">
                  <c:v>6.8</c:v>
                </c:pt>
                <c:pt idx="9022">
                  <c:v>6.65</c:v>
                </c:pt>
                <c:pt idx="9023">
                  <c:v>6.51</c:v>
                </c:pt>
                <c:pt idx="9024">
                  <c:v>6.53</c:v>
                </c:pt>
                <c:pt idx="9025">
                  <c:v>6.54</c:v>
                </c:pt>
                <c:pt idx="9026">
                  <c:v>6.55</c:v>
                </c:pt>
                <c:pt idx="9027">
                  <c:v>6.56</c:v>
                </c:pt>
                <c:pt idx="9028">
                  <c:v>6.5</c:v>
                </c:pt>
                <c:pt idx="9029">
                  <c:v>6.49</c:v>
                </c:pt>
                <c:pt idx="9030">
                  <c:v>6.57</c:v>
                </c:pt>
                <c:pt idx="9031">
                  <c:v>6.58</c:v>
                </c:pt>
                <c:pt idx="9032">
                  <c:v>6.62</c:v>
                </c:pt>
                <c:pt idx="9033">
                  <c:v>6.56</c:v>
                </c:pt>
                <c:pt idx="9034">
                  <c:v>6.59</c:v>
                </c:pt>
                <c:pt idx="9035">
                  <c:v>6.59</c:v>
                </c:pt>
                <c:pt idx="9036">
                  <c:v>6.61</c:v>
                </c:pt>
                <c:pt idx="9037">
                  <c:v>6.62</c:v>
                </c:pt>
                <c:pt idx="9038">
                  <c:v>6.72</c:v>
                </c:pt>
                <c:pt idx="9039">
                  <c:v>6.8</c:v>
                </c:pt>
                <c:pt idx="9040">
                  <c:v>6.78</c:v>
                </c:pt>
                <c:pt idx="9041">
                  <c:v>6.79</c:v>
                </c:pt>
                <c:pt idx="9042">
                  <c:v>6.86</c:v>
                </c:pt>
                <c:pt idx="9043">
                  <c:v>6.96</c:v>
                </c:pt>
                <c:pt idx="9045">
                  <c:v>6.92</c:v>
                </c:pt>
                <c:pt idx="9046">
                  <c:v>6.94</c:v>
                </c:pt>
                <c:pt idx="9047">
                  <c:v>6.98</c:v>
                </c:pt>
                <c:pt idx="9048">
                  <c:v>6.94</c:v>
                </c:pt>
                <c:pt idx="9049">
                  <c:v>6.9</c:v>
                </c:pt>
                <c:pt idx="9050">
                  <c:v>6.94</c:v>
                </c:pt>
                <c:pt idx="9051">
                  <c:v>6.94</c:v>
                </c:pt>
                <c:pt idx="9052">
                  <c:v>6.88</c:v>
                </c:pt>
                <c:pt idx="9053">
                  <c:v>6.74</c:v>
                </c:pt>
                <c:pt idx="9054">
                  <c:v>6.73</c:v>
                </c:pt>
                <c:pt idx="9055">
                  <c:v>6.81</c:v>
                </c:pt>
                <c:pt idx="9056">
                  <c:v>6.83</c:v>
                </c:pt>
                <c:pt idx="9057">
                  <c:v>6.87</c:v>
                </c:pt>
                <c:pt idx="9058">
                  <c:v>6.85</c:v>
                </c:pt>
                <c:pt idx="9059">
                  <c:v>6.83</c:v>
                </c:pt>
                <c:pt idx="9060">
                  <c:v>6.77</c:v>
                </c:pt>
                <c:pt idx="9061">
                  <c:v>6.71</c:v>
                </c:pt>
                <c:pt idx="9062">
                  <c:v>6.66</c:v>
                </c:pt>
                <c:pt idx="9063">
                  <c:v>6.68</c:v>
                </c:pt>
                <c:pt idx="9064">
                  <c:v>6.72</c:v>
                </c:pt>
                <c:pt idx="9065">
                  <c:v>6.65</c:v>
                </c:pt>
                <c:pt idx="9066">
                  <c:v>6.61</c:v>
                </c:pt>
                <c:pt idx="9067">
                  <c:v>6.61</c:v>
                </c:pt>
                <c:pt idx="9068">
                  <c:v>6.48</c:v>
                </c:pt>
                <c:pt idx="9069">
                  <c:v>6.53</c:v>
                </c:pt>
                <c:pt idx="9070">
                  <c:v>6.53</c:v>
                </c:pt>
                <c:pt idx="9071">
                  <c:v>6.55</c:v>
                </c:pt>
                <c:pt idx="9072">
                  <c:v>6.61</c:v>
                </c:pt>
                <c:pt idx="9073">
                  <c:v>6.55</c:v>
                </c:pt>
                <c:pt idx="9075">
                  <c:v>6.56</c:v>
                </c:pt>
                <c:pt idx="9076">
                  <c:v>6.57</c:v>
                </c:pt>
                <c:pt idx="9077">
                  <c:v>6.51</c:v>
                </c:pt>
                <c:pt idx="9078">
                  <c:v>6.5</c:v>
                </c:pt>
                <c:pt idx="9079">
                  <c:v>6.52</c:v>
                </c:pt>
                <c:pt idx="9080">
                  <c:v>6.56</c:v>
                </c:pt>
                <c:pt idx="9081">
                  <c:v>6.56</c:v>
                </c:pt>
                <c:pt idx="9082">
                  <c:v>6.57</c:v>
                </c:pt>
                <c:pt idx="9083">
                  <c:v>6.54</c:v>
                </c:pt>
                <c:pt idx="9084">
                  <c:v>6.56</c:v>
                </c:pt>
                <c:pt idx="9085">
                  <c:v>6.4</c:v>
                </c:pt>
                <c:pt idx="9086">
                  <c:v>6.4</c:v>
                </c:pt>
                <c:pt idx="9087">
                  <c:v>6.37</c:v>
                </c:pt>
                <c:pt idx="9088">
                  <c:v>6.38</c:v>
                </c:pt>
                <c:pt idx="9089">
                  <c:v>6.36</c:v>
                </c:pt>
                <c:pt idx="9090">
                  <c:v>6.28</c:v>
                </c:pt>
                <c:pt idx="9091">
                  <c:v>6.3</c:v>
                </c:pt>
                <c:pt idx="9092">
                  <c:v>6.26</c:v>
                </c:pt>
                <c:pt idx="9093">
                  <c:v>6.29</c:v>
                </c:pt>
                <c:pt idx="9095">
                  <c:v>6.19</c:v>
                </c:pt>
                <c:pt idx="9096">
                  <c:v>6.2</c:v>
                </c:pt>
                <c:pt idx="9097">
                  <c:v>6.15</c:v>
                </c:pt>
                <c:pt idx="9098">
                  <c:v>6.19</c:v>
                </c:pt>
                <c:pt idx="9099">
                  <c:v>6.2</c:v>
                </c:pt>
                <c:pt idx="9100">
                  <c:v>6.17</c:v>
                </c:pt>
                <c:pt idx="9101">
                  <c:v>6.14</c:v>
                </c:pt>
                <c:pt idx="9102">
                  <c:v>6.15</c:v>
                </c:pt>
                <c:pt idx="9103">
                  <c:v>6.15</c:v>
                </c:pt>
                <c:pt idx="9104">
                  <c:v>6.13</c:v>
                </c:pt>
                <c:pt idx="9105">
                  <c:v>6.13</c:v>
                </c:pt>
                <c:pt idx="9106">
                  <c:v>6.14</c:v>
                </c:pt>
                <c:pt idx="9108">
                  <c:v>6.06</c:v>
                </c:pt>
                <c:pt idx="9109">
                  <c:v>6.08</c:v>
                </c:pt>
                <c:pt idx="9110">
                  <c:v>6.06</c:v>
                </c:pt>
                <c:pt idx="9111">
                  <c:v>6.11</c:v>
                </c:pt>
                <c:pt idx="9112">
                  <c:v>6.22</c:v>
                </c:pt>
                <c:pt idx="9113">
                  <c:v>6.26</c:v>
                </c:pt>
                <c:pt idx="9114">
                  <c:v>6.21</c:v>
                </c:pt>
                <c:pt idx="9115">
                  <c:v>6.23</c:v>
                </c:pt>
                <c:pt idx="9116">
                  <c:v>6.38</c:v>
                </c:pt>
                <c:pt idx="9117">
                  <c:v>6.4</c:v>
                </c:pt>
                <c:pt idx="9118">
                  <c:v>6.33</c:v>
                </c:pt>
                <c:pt idx="9119">
                  <c:v>6.39</c:v>
                </c:pt>
                <c:pt idx="9120">
                  <c:v>6.42</c:v>
                </c:pt>
                <c:pt idx="9121">
                  <c:v>6.46</c:v>
                </c:pt>
                <c:pt idx="9122">
                  <c:v>6.36</c:v>
                </c:pt>
                <c:pt idx="9123">
                  <c:v>6.35</c:v>
                </c:pt>
                <c:pt idx="9124">
                  <c:v>6.34</c:v>
                </c:pt>
                <c:pt idx="9125">
                  <c:v>6.36</c:v>
                </c:pt>
                <c:pt idx="9127">
                  <c:v>6.35</c:v>
                </c:pt>
                <c:pt idx="9128">
                  <c:v>6.3</c:v>
                </c:pt>
                <c:pt idx="9129">
                  <c:v>6.31</c:v>
                </c:pt>
                <c:pt idx="9130">
                  <c:v>6.43</c:v>
                </c:pt>
                <c:pt idx="9132">
                  <c:v>6.54</c:v>
                </c:pt>
                <c:pt idx="9133">
                  <c:v>6.52</c:v>
                </c:pt>
                <c:pt idx="9134">
                  <c:v>6.54</c:v>
                </c:pt>
                <c:pt idx="9135">
                  <c:v>6.57</c:v>
                </c:pt>
                <c:pt idx="9136">
                  <c:v>6.6</c:v>
                </c:pt>
                <c:pt idx="9137">
                  <c:v>6.52</c:v>
                </c:pt>
                <c:pt idx="9138">
                  <c:v>6.63</c:v>
                </c:pt>
                <c:pt idx="9139">
                  <c:v>6.63</c:v>
                </c:pt>
                <c:pt idx="9140">
                  <c:v>6.53</c:v>
                </c:pt>
                <c:pt idx="9141">
                  <c:v>6.53</c:v>
                </c:pt>
                <c:pt idx="9142">
                  <c:v>6.57</c:v>
                </c:pt>
                <c:pt idx="9143">
                  <c:v>6.56</c:v>
                </c:pt>
                <c:pt idx="9145">
                  <c:v>6.52</c:v>
                </c:pt>
                <c:pt idx="9146">
                  <c:v>6.56</c:v>
                </c:pt>
                <c:pt idx="9147">
                  <c:v>6.6</c:v>
                </c:pt>
                <c:pt idx="9148">
                  <c:v>6.64</c:v>
                </c:pt>
                <c:pt idx="9149">
                  <c:v>6.69</c:v>
                </c:pt>
                <c:pt idx="9150">
                  <c:v>6.64</c:v>
                </c:pt>
                <c:pt idx="9151">
                  <c:v>6.63</c:v>
                </c:pt>
                <c:pt idx="9152">
                  <c:v>6.61</c:v>
                </c:pt>
                <c:pt idx="9153">
                  <c:v>6.53</c:v>
                </c:pt>
                <c:pt idx="9154">
                  <c:v>6.47</c:v>
                </c:pt>
                <c:pt idx="9155">
                  <c:v>6.45</c:v>
                </c:pt>
                <c:pt idx="9156">
                  <c:v>6.47</c:v>
                </c:pt>
                <c:pt idx="9157">
                  <c:v>6.49</c:v>
                </c:pt>
                <c:pt idx="9158">
                  <c:v>6.43</c:v>
                </c:pt>
                <c:pt idx="9159">
                  <c:v>6.43</c:v>
                </c:pt>
                <c:pt idx="9160">
                  <c:v>6.43</c:v>
                </c:pt>
                <c:pt idx="9161">
                  <c:v>6.39</c:v>
                </c:pt>
                <c:pt idx="9162">
                  <c:v>6.32</c:v>
                </c:pt>
                <c:pt idx="9163">
                  <c:v>6.28</c:v>
                </c:pt>
                <c:pt idx="9165">
                  <c:v>6.28</c:v>
                </c:pt>
                <c:pt idx="9166">
                  <c:v>6.3</c:v>
                </c:pt>
                <c:pt idx="9167">
                  <c:v>6.38</c:v>
                </c:pt>
                <c:pt idx="9168">
                  <c:v>6.36</c:v>
                </c:pt>
                <c:pt idx="9169">
                  <c:v>6.39</c:v>
                </c:pt>
                <c:pt idx="9170">
                  <c:v>6.4</c:v>
                </c:pt>
                <c:pt idx="9171">
                  <c:v>6.56</c:v>
                </c:pt>
                <c:pt idx="9172">
                  <c:v>6.58</c:v>
                </c:pt>
                <c:pt idx="9173">
                  <c:v>6.56</c:v>
                </c:pt>
                <c:pt idx="9174">
                  <c:v>6.58</c:v>
                </c:pt>
                <c:pt idx="9175">
                  <c:v>6.6</c:v>
                </c:pt>
                <c:pt idx="9176">
                  <c:v>6.6</c:v>
                </c:pt>
                <c:pt idx="9177">
                  <c:v>6.62</c:v>
                </c:pt>
                <c:pt idx="9178">
                  <c:v>6.57</c:v>
                </c:pt>
                <c:pt idx="9179">
                  <c:v>6.56</c:v>
                </c:pt>
                <c:pt idx="9180">
                  <c:v>6.57</c:v>
                </c:pt>
                <c:pt idx="9181">
                  <c:v>6.6</c:v>
                </c:pt>
                <c:pt idx="9182">
                  <c:v>6.72</c:v>
                </c:pt>
                <c:pt idx="9183">
                  <c:v>6.71</c:v>
                </c:pt>
                <c:pt idx="9184">
                  <c:v>6.72</c:v>
                </c:pt>
                <c:pt idx="9185">
                  <c:v>6.72</c:v>
                </c:pt>
                <c:pt idx="9186">
                  <c:v>6.74</c:v>
                </c:pt>
                <c:pt idx="9187">
                  <c:v>6.75</c:v>
                </c:pt>
                <c:pt idx="9188">
                  <c:v>6.74</c:v>
                </c:pt>
                <c:pt idx="9189">
                  <c:v>6.72</c:v>
                </c:pt>
                <c:pt idx="9190">
                  <c:v>6.75</c:v>
                </c:pt>
                <c:pt idx="9191">
                  <c:v>6.8</c:v>
                </c:pt>
                <c:pt idx="9192">
                  <c:v>6.9</c:v>
                </c:pt>
                <c:pt idx="9194">
                  <c:v>6.92</c:v>
                </c:pt>
                <c:pt idx="9195">
                  <c:v>6.9</c:v>
                </c:pt>
                <c:pt idx="9196">
                  <c:v>6.88</c:v>
                </c:pt>
                <c:pt idx="9197">
                  <c:v>6.86</c:v>
                </c:pt>
                <c:pt idx="9198">
                  <c:v>6.92</c:v>
                </c:pt>
                <c:pt idx="9199">
                  <c:v>6.87</c:v>
                </c:pt>
                <c:pt idx="9200">
                  <c:v>6.91</c:v>
                </c:pt>
                <c:pt idx="9201">
                  <c:v>6.91</c:v>
                </c:pt>
                <c:pt idx="9202">
                  <c:v>6.91</c:v>
                </c:pt>
                <c:pt idx="9203">
                  <c:v>6.98</c:v>
                </c:pt>
                <c:pt idx="9204">
                  <c:v>6.98</c:v>
                </c:pt>
                <c:pt idx="9205">
                  <c:v>6.88</c:v>
                </c:pt>
                <c:pt idx="9206">
                  <c:v>6.9</c:v>
                </c:pt>
                <c:pt idx="9207">
                  <c:v>6.86</c:v>
                </c:pt>
                <c:pt idx="9208">
                  <c:v>6.84</c:v>
                </c:pt>
                <c:pt idx="9209">
                  <c:v>6.87</c:v>
                </c:pt>
                <c:pt idx="9210">
                  <c:v>6.84</c:v>
                </c:pt>
                <c:pt idx="9211">
                  <c:v>6.89</c:v>
                </c:pt>
                <c:pt idx="9212">
                  <c:v>6.93</c:v>
                </c:pt>
                <c:pt idx="9213">
                  <c:v>6.94</c:v>
                </c:pt>
                <c:pt idx="9214">
                  <c:v>6.92</c:v>
                </c:pt>
                <c:pt idx="9215">
                  <c:v>6.77</c:v>
                </c:pt>
                <c:pt idx="9216">
                  <c:v>6.72</c:v>
                </c:pt>
                <c:pt idx="9217">
                  <c:v>6.69</c:v>
                </c:pt>
                <c:pt idx="9218">
                  <c:v>6.68</c:v>
                </c:pt>
                <c:pt idx="9219">
                  <c:v>6.67</c:v>
                </c:pt>
                <c:pt idx="9220">
                  <c:v>6.67</c:v>
                </c:pt>
                <c:pt idx="9221">
                  <c:v>6.76</c:v>
                </c:pt>
                <c:pt idx="9222">
                  <c:v>6.72</c:v>
                </c:pt>
                <c:pt idx="9223">
                  <c:v>6.67</c:v>
                </c:pt>
                <c:pt idx="9224">
                  <c:v>6.65</c:v>
                </c:pt>
                <c:pt idx="9225">
                  <c:v>6.71</c:v>
                </c:pt>
                <c:pt idx="9226">
                  <c:v>6.68</c:v>
                </c:pt>
                <c:pt idx="9227">
                  <c:v>6.67</c:v>
                </c:pt>
                <c:pt idx="9228">
                  <c:v>6.7</c:v>
                </c:pt>
                <c:pt idx="9229">
                  <c:v>6.71</c:v>
                </c:pt>
                <c:pt idx="9230">
                  <c:v>6.7</c:v>
                </c:pt>
                <c:pt idx="9231">
                  <c:v>6.74</c:v>
                </c:pt>
                <c:pt idx="9232">
                  <c:v>6.76</c:v>
                </c:pt>
                <c:pt idx="9233">
                  <c:v>6.74</c:v>
                </c:pt>
                <c:pt idx="9235">
                  <c:v>6.79</c:v>
                </c:pt>
                <c:pt idx="9236">
                  <c:v>6.8</c:v>
                </c:pt>
                <c:pt idx="9237">
                  <c:v>6.75</c:v>
                </c:pt>
                <c:pt idx="9238">
                  <c:v>6.67</c:v>
                </c:pt>
                <c:pt idx="9239">
                  <c:v>6.66</c:v>
                </c:pt>
                <c:pt idx="9240">
                  <c:v>6.63</c:v>
                </c:pt>
                <c:pt idx="9241">
                  <c:v>6.62</c:v>
                </c:pt>
                <c:pt idx="9242">
                  <c:v>6.62</c:v>
                </c:pt>
                <c:pt idx="9243">
                  <c:v>6.51</c:v>
                </c:pt>
                <c:pt idx="9244">
                  <c:v>6.55</c:v>
                </c:pt>
                <c:pt idx="9245">
                  <c:v>6.57</c:v>
                </c:pt>
                <c:pt idx="9246">
                  <c:v>6.56</c:v>
                </c:pt>
                <c:pt idx="9247">
                  <c:v>6.48</c:v>
                </c:pt>
                <c:pt idx="9248">
                  <c:v>6.43</c:v>
                </c:pt>
                <c:pt idx="9249">
                  <c:v>6.4</c:v>
                </c:pt>
                <c:pt idx="9250">
                  <c:v>6.43</c:v>
                </c:pt>
                <c:pt idx="9251">
                  <c:v>6.4</c:v>
                </c:pt>
                <c:pt idx="9252">
                  <c:v>6.4</c:v>
                </c:pt>
                <c:pt idx="9253">
                  <c:v>6.37</c:v>
                </c:pt>
                <c:pt idx="9254">
                  <c:v>6.4</c:v>
                </c:pt>
                <c:pt idx="9255">
                  <c:v>6.42</c:v>
                </c:pt>
                <c:pt idx="9256">
                  <c:v>6.45</c:v>
                </c:pt>
                <c:pt idx="9257">
                  <c:v>6.5</c:v>
                </c:pt>
                <c:pt idx="9258">
                  <c:v>6.46</c:v>
                </c:pt>
                <c:pt idx="9259">
                  <c:v>6.51</c:v>
                </c:pt>
                <c:pt idx="9260">
                  <c:v>6.45</c:v>
                </c:pt>
                <c:pt idx="9261">
                  <c:v>6.42</c:v>
                </c:pt>
                <c:pt idx="9262">
                  <c:v>6.31</c:v>
                </c:pt>
                <c:pt idx="9264">
                  <c:v>6.27</c:v>
                </c:pt>
                <c:pt idx="9265">
                  <c:v>6.27</c:v>
                </c:pt>
                <c:pt idx="9266">
                  <c:v>6.25</c:v>
                </c:pt>
                <c:pt idx="9267">
                  <c:v>6.26</c:v>
                </c:pt>
                <c:pt idx="9268">
                  <c:v>6.23</c:v>
                </c:pt>
                <c:pt idx="9269">
                  <c:v>6.26</c:v>
                </c:pt>
                <c:pt idx="9270">
                  <c:v>6.26</c:v>
                </c:pt>
                <c:pt idx="9271">
                  <c:v>6.2</c:v>
                </c:pt>
                <c:pt idx="9272">
                  <c:v>6.19</c:v>
                </c:pt>
                <c:pt idx="9273">
                  <c:v>6.24</c:v>
                </c:pt>
                <c:pt idx="9274">
                  <c:v>6.27</c:v>
                </c:pt>
                <c:pt idx="9275">
                  <c:v>6.15</c:v>
                </c:pt>
                <c:pt idx="9276">
                  <c:v>6.14</c:v>
                </c:pt>
                <c:pt idx="9277">
                  <c:v>6.16</c:v>
                </c:pt>
                <c:pt idx="9278">
                  <c:v>6.18</c:v>
                </c:pt>
                <c:pt idx="9279">
                  <c:v>6.16</c:v>
                </c:pt>
                <c:pt idx="9280">
                  <c:v>6.11</c:v>
                </c:pt>
                <c:pt idx="9281">
                  <c:v>6.05</c:v>
                </c:pt>
                <c:pt idx="9282">
                  <c:v>6.02</c:v>
                </c:pt>
                <c:pt idx="9283">
                  <c:v>6.2</c:v>
                </c:pt>
                <c:pt idx="9284">
                  <c:v>6.23</c:v>
                </c:pt>
                <c:pt idx="9285">
                  <c:v>6.23</c:v>
                </c:pt>
                <c:pt idx="9286">
                  <c:v>6.21</c:v>
                </c:pt>
                <c:pt idx="9287">
                  <c:v>6.24</c:v>
                </c:pt>
                <c:pt idx="9288">
                  <c:v>6.38</c:v>
                </c:pt>
                <c:pt idx="9289">
                  <c:v>6.36</c:v>
                </c:pt>
                <c:pt idx="9290">
                  <c:v>6.39</c:v>
                </c:pt>
                <c:pt idx="9291">
                  <c:v>6.36</c:v>
                </c:pt>
                <c:pt idx="9292">
                  <c:v>6.27</c:v>
                </c:pt>
                <c:pt idx="9293">
                  <c:v>6.27</c:v>
                </c:pt>
                <c:pt idx="9294">
                  <c:v>6.21</c:v>
                </c:pt>
                <c:pt idx="9295">
                  <c:v>6.21</c:v>
                </c:pt>
                <c:pt idx="9296">
                  <c:v>6.24</c:v>
                </c:pt>
                <c:pt idx="9297">
                  <c:v>6.3</c:v>
                </c:pt>
                <c:pt idx="9298">
                  <c:v>6.38</c:v>
                </c:pt>
                <c:pt idx="9299">
                  <c:v>6.39</c:v>
                </c:pt>
                <c:pt idx="9300">
                  <c:v>6.38</c:v>
                </c:pt>
                <c:pt idx="9301">
                  <c:v>6.38</c:v>
                </c:pt>
                <c:pt idx="9302">
                  <c:v>6.3</c:v>
                </c:pt>
                <c:pt idx="9303">
                  <c:v>6.34</c:v>
                </c:pt>
                <c:pt idx="9305">
                  <c:v>6.31</c:v>
                </c:pt>
                <c:pt idx="9306">
                  <c:v>6.33</c:v>
                </c:pt>
                <c:pt idx="9307">
                  <c:v>6.33</c:v>
                </c:pt>
                <c:pt idx="9308">
                  <c:v>6.37</c:v>
                </c:pt>
                <c:pt idx="9309">
                  <c:v>6.33</c:v>
                </c:pt>
                <c:pt idx="9310">
                  <c:v>6.34</c:v>
                </c:pt>
                <c:pt idx="9311">
                  <c:v>6.37</c:v>
                </c:pt>
                <c:pt idx="9312">
                  <c:v>6.39</c:v>
                </c:pt>
                <c:pt idx="9313">
                  <c:v>6.29</c:v>
                </c:pt>
                <c:pt idx="9314">
                  <c:v>6.28</c:v>
                </c:pt>
                <c:pt idx="9315">
                  <c:v>6.11</c:v>
                </c:pt>
                <c:pt idx="9316">
                  <c:v>6.1</c:v>
                </c:pt>
                <c:pt idx="9317">
                  <c:v>6.11</c:v>
                </c:pt>
                <c:pt idx="9318">
                  <c:v>6.09</c:v>
                </c:pt>
                <c:pt idx="9319">
                  <c:v>6.06</c:v>
                </c:pt>
                <c:pt idx="9320">
                  <c:v>6.1</c:v>
                </c:pt>
                <c:pt idx="9321">
                  <c:v>6.04</c:v>
                </c:pt>
                <c:pt idx="9322">
                  <c:v>6.13</c:v>
                </c:pt>
                <c:pt idx="9323">
                  <c:v>6.08</c:v>
                </c:pt>
                <c:pt idx="9324">
                  <c:v>6.1</c:v>
                </c:pt>
                <c:pt idx="9325">
                  <c:v>6.12</c:v>
                </c:pt>
                <c:pt idx="9326">
                  <c:v>6.04</c:v>
                </c:pt>
                <c:pt idx="9327">
                  <c:v>6.01</c:v>
                </c:pt>
                <c:pt idx="9328">
                  <c:v>6.01</c:v>
                </c:pt>
                <c:pt idx="9329">
                  <c:v>5.96</c:v>
                </c:pt>
                <c:pt idx="9330">
                  <c:v>5.94</c:v>
                </c:pt>
                <c:pt idx="9331">
                  <c:v>6.08</c:v>
                </c:pt>
                <c:pt idx="9332">
                  <c:v>6.09</c:v>
                </c:pt>
                <c:pt idx="9333">
                  <c:v>6.15</c:v>
                </c:pt>
                <c:pt idx="9335">
                  <c:v>6.07</c:v>
                </c:pt>
                <c:pt idx="9336">
                  <c:v>6.1</c:v>
                </c:pt>
                <c:pt idx="9337">
                  <c:v>6.09</c:v>
                </c:pt>
                <c:pt idx="9338">
                  <c:v>6.17</c:v>
                </c:pt>
                <c:pt idx="9339">
                  <c:v>6.15</c:v>
                </c:pt>
                <c:pt idx="9340">
                  <c:v>6.14</c:v>
                </c:pt>
                <c:pt idx="9341">
                  <c:v>6.12</c:v>
                </c:pt>
                <c:pt idx="9342">
                  <c:v>6.04</c:v>
                </c:pt>
                <c:pt idx="9343">
                  <c:v>6.01</c:v>
                </c:pt>
                <c:pt idx="9344">
                  <c:v>5.91</c:v>
                </c:pt>
                <c:pt idx="9345">
                  <c:v>5.98</c:v>
                </c:pt>
                <c:pt idx="9346">
                  <c:v>5.91</c:v>
                </c:pt>
                <c:pt idx="9347">
                  <c:v>5.84</c:v>
                </c:pt>
                <c:pt idx="9348">
                  <c:v>5.84</c:v>
                </c:pt>
                <c:pt idx="9349">
                  <c:v>5.91</c:v>
                </c:pt>
                <c:pt idx="9350">
                  <c:v>5.95</c:v>
                </c:pt>
                <c:pt idx="9351">
                  <c:v>5.95</c:v>
                </c:pt>
                <c:pt idx="9352">
                  <c:v>5.9</c:v>
                </c:pt>
                <c:pt idx="9353">
                  <c:v>5.9</c:v>
                </c:pt>
                <c:pt idx="9354">
                  <c:v>5.91</c:v>
                </c:pt>
                <c:pt idx="9356">
                  <c:v>5.89</c:v>
                </c:pt>
                <c:pt idx="9357">
                  <c:v>5.87</c:v>
                </c:pt>
                <c:pt idx="9358">
                  <c:v>5.86</c:v>
                </c:pt>
                <c:pt idx="9359">
                  <c:v>5.85</c:v>
                </c:pt>
                <c:pt idx="9360">
                  <c:v>5.85</c:v>
                </c:pt>
                <c:pt idx="9361">
                  <c:v>5.82</c:v>
                </c:pt>
                <c:pt idx="9362">
                  <c:v>5.84</c:v>
                </c:pt>
                <c:pt idx="9363">
                  <c:v>5.82</c:v>
                </c:pt>
                <c:pt idx="9364">
                  <c:v>5.86</c:v>
                </c:pt>
                <c:pt idx="9365">
                  <c:v>5.85</c:v>
                </c:pt>
                <c:pt idx="9366">
                  <c:v>5.86</c:v>
                </c:pt>
                <c:pt idx="9368">
                  <c:v>5.86</c:v>
                </c:pt>
                <c:pt idx="9369">
                  <c:v>5.86</c:v>
                </c:pt>
                <c:pt idx="9370">
                  <c:v>5.86</c:v>
                </c:pt>
                <c:pt idx="9371">
                  <c:v>5.83</c:v>
                </c:pt>
                <c:pt idx="9372">
                  <c:v>5.84</c:v>
                </c:pt>
                <c:pt idx="9373">
                  <c:v>5.92</c:v>
                </c:pt>
                <c:pt idx="9374">
                  <c:v>5.96</c:v>
                </c:pt>
                <c:pt idx="9375">
                  <c:v>5.95</c:v>
                </c:pt>
                <c:pt idx="9376">
                  <c:v>5.9</c:v>
                </c:pt>
                <c:pt idx="9377">
                  <c:v>5.82</c:v>
                </c:pt>
                <c:pt idx="9378">
                  <c:v>5.74</c:v>
                </c:pt>
                <c:pt idx="9379">
                  <c:v>5.78</c:v>
                </c:pt>
                <c:pt idx="9380">
                  <c:v>5.77</c:v>
                </c:pt>
                <c:pt idx="9381">
                  <c:v>5.81</c:v>
                </c:pt>
                <c:pt idx="9382">
                  <c:v>5.76</c:v>
                </c:pt>
                <c:pt idx="9383">
                  <c:v>5.72</c:v>
                </c:pt>
                <c:pt idx="9384">
                  <c:v>5.72</c:v>
                </c:pt>
                <c:pt idx="9385">
                  <c:v>5.73</c:v>
                </c:pt>
                <c:pt idx="9386">
                  <c:v>5.76</c:v>
                </c:pt>
                <c:pt idx="9388">
                  <c:v>5.75</c:v>
                </c:pt>
                <c:pt idx="9389">
                  <c:v>5.76</c:v>
                </c:pt>
                <c:pt idx="9390">
                  <c:v>5.8</c:v>
                </c:pt>
                <c:pt idx="9391">
                  <c:v>5.75</c:v>
                </c:pt>
                <c:pt idx="9393">
                  <c:v>5.67</c:v>
                </c:pt>
                <c:pt idx="9394">
                  <c:v>5.52</c:v>
                </c:pt>
                <c:pt idx="9395">
                  <c:v>5.49</c:v>
                </c:pt>
                <c:pt idx="9396">
                  <c:v>5.55</c:v>
                </c:pt>
                <c:pt idx="9397">
                  <c:v>5.49</c:v>
                </c:pt>
                <c:pt idx="9398">
                  <c:v>5.4</c:v>
                </c:pt>
                <c:pt idx="9399">
                  <c:v>5.39</c:v>
                </c:pt>
                <c:pt idx="9400">
                  <c:v>5.41</c:v>
                </c:pt>
                <c:pt idx="9401">
                  <c:v>5.45</c:v>
                </c:pt>
                <c:pt idx="9402">
                  <c:v>5.48</c:v>
                </c:pt>
                <c:pt idx="9403">
                  <c:v>5.54</c:v>
                </c:pt>
                <c:pt idx="9405">
                  <c:v>5.57</c:v>
                </c:pt>
                <c:pt idx="9406">
                  <c:v>5.54</c:v>
                </c:pt>
                <c:pt idx="9407">
                  <c:v>5.56</c:v>
                </c:pt>
                <c:pt idx="9408">
                  <c:v>5.7</c:v>
                </c:pt>
                <c:pt idx="9409">
                  <c:v>5.63</c:v>
                </c:pt>
                <c:pt idx="9410">
                  <c:v>5.7</c:v>
                </c:pt>
                <c:pt idx="9411">
                  <c:v>5.69</c:v>
                </c:pt>
                <c:pt idx="9412">
                  <c:v>5.58</c:v>
                </c:pt>
                <c:pt idx="9413">
                  <c:v>5.53</c:v>
                </c:pt>
                <c:pt idx="9414">
                  <c:v>5.57</c:v>
                </c:pt>
                <c:pt idx="9415">
                  <c:v>5.56</c:v>
                </c:pt>
                <c:pt idx="9416">
                  <c:v>5.57</c:v>
                </c:pt>
                <c:pt idx="9417">
                  <c:v>5.62</c:v>
                </c:pt>
                <c:pt idx="9418">
                  <c:v>5.62</c:v>
                </c:pt>
                <c:pt idx="9419">
                  <c:v>5.65</c:v>
                </c:pt>
                <c:pt idx="9420">
                  <c:v>5.64</c:v>
                </c:pt>
                <c:pt idx="9421">
                  <c:v>5.53</c:v>
                </c:pt>
                <c:pt idx="9422">
                  <c:v>5.52</c:v>
                </c:pt>
                <c:pt idx="9423">
                  <c:v>5.49</c:v>
                </c:pt>
                <c:pt idx="9425">
                  <c:v>5.44</c:v>
                </c:pt>
                <c:pt idx="9426">
                  <c:v>5.49</c:v>
                </c:pt>
                <c:pt idx="9427">
                  <c:v>5.51</c:v>
                </c:pt>
                <c:pt idx="9428">
                  <c:v>5.54</c:v>
                </c:pt>
                <c:pt idx="9429">
                  <c:v>5.58</c:v>
                </c:pt>
                <c:pt idx="9430">
                  <c:v>5.69</c:v>
                </c:pt>
                <c:pt idx="9431">
                  <c:v>5.63</c:v>
                </c:pt>
                <c:pt idx="9432">
                  <c:v>5.65</c:v>
                </c:pt>
                <c:pt idx="9433">
                  <c:v>5.62</c:v>
                </c:pt>
                <c:pt idx="9434">
                  <c:v>5.72</c:v>
                </c:pt>
                <c:pt idx="9435">
                  <c:v>5.77</c:v>
                </c:pt>
                <c:pt idx="9436">
                  <c:v>5.76</c:v>
                </c:pt>
                <c:pt idx="9437">
                  <c:v>5.78</c:v>
                </c:pt>
                <c:pt idx="9438">
                  <c:v>5.73</c:v>
                </c:pt>
                <c:pt idx="9439">
                  <c:v>5.67</c:v>
                </c:pt>
                <c:pt idx="9440">
                  <c:v>5.67</c:v>
                </c:pt>
                <c:pt idx="9441">
                  <c:v>5.63</c:v>
                </c:pt>
                <c:pt idx="9442">
                  <c:v>5.56</c:v>
                </c:pt>
                <c:pt idx="9443">
                  <c:v>5.58</c:v>
                </c:pt>
                <c:pt idx="9444">
                  <c:v>5.54</c:v>
                </c:pt>
                <c:pt idx="9445">
                  <c:v>5.56</c:v>
                </c:pt>
                <c:pt idx="9446">
                  <c:v>5.58</c:v>
                </c:pt>
                <c:pt idx="9447">
                  <c:v>5.58</c:v>
                </c:pt>
                <c:pt idx="9448">
                  <c:v>5.57</c:v>
                </c:pt>
                <c:pt idx="9449">
                  <c:v>5.57</c:v>
                </c:pt>
                <c:pt idx="9450">
                  <c:v>5.58</c:v>
                </c:pt>
                <c:pt idx="9451">
                  <c:v>5.64</c:v>
                </c:pt>
                <c:pt idx="9452">
                  <c:v>5.68</c:v>
                </c:pt>
                <c:pt idx="9453">
                  <c:v>5.68</c:v>
                </c:pt>
                <c:pt idx="9454">
                  <c:v>5.72</c:v>
                </c:pt>
                <c:pt idx="9455">
                  <c:v>5.67</c:v>
                </c:pt>
                <c:pt idx="9456">
                  <c:v>5.62</c:v>
                </c:pt>
                <c:pt idx="9457">
                  <c:v>5.56</c:v>
                </c:pt>
                <c:pt idx="9458">
                  <c:v>5.47</c:v>
                </c:pt>
                <c:pt idx="9459">
                  <c:v>5.51</c:v>
                </c:pt>
                <c:pt idx="9460">
                  <c:v>5.53</c:v>
                </c:pt>
                <c:pt idx="9461">
                  <c:v>5.58</c:v>
                </c:pt>
                <c:pt idx="9462">
                  <c:v>5.59</c:v>
                </c:pt>
                <c:pt idx="9464">
                  <c:v>5.66</c:v>
                </c:pt>
                <c:pt idx="9465">
                  <c:v>5.63</c:v>
                </c:pt>
                <c:pt idx="9466">
                  <c:v>5.6</c:v>
                </c:pt>
                <c:pt idx="9467">
                  <c:v>5.59</c:v>
                </c:pt>
                <c:pt idx="9468">
                  <c:v>5.59</c:v>
                </c:pt>
                <c:pt idx="9469">
                  <c:v>5.65</c:v>
                </c:pt>
                <c:pt idx="9470">
                  <c:v>5.68</c:v>
                </c:pt>
                <c:pt idx="9471">
                  <c:v>5.68</c:v>
                </c:pt>
                <c:pt idx="9472">
                  <c:v>5.69</c:v>
                </c:pt>
                <c:pt idx="9473">
                  <c:v>5.67</c:v>
                </c:pt>
                <c:pt idx="9474">
                  <c:v>5.8</c:v>
                </c:pt>
                <c:pt idx="9475">
                  <c:v>5.8</c:v>
                </c:pt>
                <c:pt idx="9476">
                  <c:v>5.81</c:v>
                </c:pt>
                <c:pt idx="9477">
                  <c:v>5.68</c:v>
                </c:pt>
                <c:pt idx="9478">
                  <c:v>5.67</c:v>
                </c:pt>
                <c:pt idx="9479">
                  <c:v>5.67</c:v>
                </c:pt>
                <c:pt idx="9480">
                  <c:v>5.7</c:v>
                </c:pt>
                <c:pt idx="9481">
                  <c:v>5.67</c:v>
                </c:pt>
                <c:pt idx="9482">
                  <c:v>5.67</c:v>
                </c:pt>
                <c:pt idx="9483">
                  <c:v>5.71</c:v>
                </c:pt>
                <c:pt idx="9484">
                  <c:v>5.79</c:v>
                </c:pt>
                <c:pt idx="9485">
                  <c:v>5.7</c:v>
                </c:pt>
                <c:pt idx="9486">
                  <c:v>5.64</c:v>
                </c:pt>
                <c:pt idx="9487">
                  <c:v>5.67</c:v>
                </c:pt>
                <c:pt idx="9488">
                  <c:v>5.68</c:v>
                </c:pt>
                <c:pt idx="9489">
                  <c:v>5.64</c:v>
                </c:pt>
                <c:pt idx="9490">
                  <c:v>5.65</c:v>
                </c:pt>
                <c:pt idx="9491">
                  <c:v>5.61</c:v>
                </c:pt>
                <c:pt idx="9492">
                  <c:v>5.65</c:v>
                </c:pt>
                <c:pt idx="9493">
                  <c:v>5.64</c:v>
                </c:pt>
                <c:pt idx="9495">
                  <c:v>5.59</c:v>
                </c:pt>
                <c:pt idx="9496">
                  <c:v>5.56</c:v>
                </c:pt>
                <c:pt idx="9497">
                  <c:v>5.58</c:v>
                </c:pt>
                <c:pt idx="9498">
                  <c:v>5.56</c:v>
                </c:pt>
                <c:pt idx="9499">
                  <c:v>5.53</c:v>
                </c:pt>
                <c:pt idx="9500">
                  <c:v>5.56</c:v>
                </c:pt>
                <c:pt idx="9501">
                  <c:v>5.57</c:v>
                </c:pt>
                <c:pt idx="9502">
                  <c:v>5.59</c:v>
                </c:pt>
                <c:pt idx="9503">
                  <c:v>5.58</c:v>
                </c:pt>
                <c:pt idx="9504">
                  <c:v>5.58</c:v>
                </c:pt>
                <c:pt idx="9505">
                  <c:v>5.59</c:v>
                </c:pt>
                <c:pt idx="9506">
                  <c:v>5.51</c:v>
                </c:pt>
                <c:pt idx="9507">
                  <c:v>5.44</c:v>
                </c:pt>
                <c:pt idx="9508">
                  <c:v>5.43</c:v>
                </c:pt>
                <c:pt idx="9509">
                  <c:v>5.38</c:v>
                </c:pt>
                <c:pt idx="9510">
                  <c:v>5.45</c:v>
                </c:pt>
                <c:pt idx="9511">
                  <c:v>5.54</c:v>
                </c:pt>
                <c:pt idx="9512">
                  <c:v>5.5</c:v>
                </c:pt>
                <c:pt idx="9513">
                  <c:v>5.47</c:v>
                </c:pt>
                <c:pt idx="9514">
                  <c:v>5.46</c:v>
                </c:pt>
                <c:pt idx="9515">
                  <c:v>5.45</c:v>
                </c:pt>
                <c:pt idx="9516">
                  <c:v>5.46</c:v>
                </c:pt>
                <c:pt idx="9517">
                  <c:v>5.46</c:v>
                </c:pt>
                <c:pt idx="9518">
                  <c:v>5.46</c:v>
                </c:pt>
                <c:pt idx="9519">
                  <c:v>5.47</c:v>
                </c:pt>
                <c:pt idx="9520">
                  <c:v>5.44</c:v>
                </c:pt>
                <c:pt idx="9521">
                  <c:v>5.44</c:v>
                </c:pt>
                <c:pt idx="9522">
                  <c:v>5.42</c:v>
                </c:pt>
                <c:pt idx="9524">
                  <c:v>5.39</c:v>
                </c:pt>
                <c:pt idx="9525">
                  <c:v>5.42</c:v>
                </c:pt>
                <c:pt idx="9526">
                  <c:v>5.43</c:v>
                </c:pt>
                <c:pt idx="9527">
                  <c:v>5.41</c:v>
                </c:pt>
                <c:pt idx="9528">
                  <c:v>5.42</c:v>
                </c:pt>
                <c:pt idx="9529">
                  <c:v>5.46</c:v>
                </c:pt>
                <c:pt idx="9530">
                  <c:v>5.49</c:v>
                </c:pt>
                <c:pt idx="9531">
                  <c:v>5.48</c:v>
                </c:pt>
                <c:pt idx="9532">
                  <c:v>5.5</c:v>
                </c:pt>
                <c:pt idx="9533">
                  <c:v>5.51</c:v>
                </c:pt>
                <c:pt idx="9534">
                  <c:v>5.48</c:v>
                </c:pt>
                <c:pt idx="9535">
                  <c:v>5.45</c:v>
                </c:pt>
                <c:pt idx="9536">
                  <c:v>5.46</c:v>
                </c:pt>
                <c:pt idx="9537">
                  <c:v>5.45</c:v>
                </c:pt>
                <c:pt idx="9538">
                  <c:v>5.45</c:v>
                </c:pt>
                <c:pt idx="9539">
                  <c:v>5.47</c:v>
                </c:pt>
                <c:pt idx="9540">
                  <c:v>5.5</c:v>
                </c:pt>
                <c:pt idx="9541">
                  <c:v>5.52</c:v>
                </c:pt>
                <c:pt idx="9542">
                  <c:v>5.5</c:v>
                </c:pt>
                <c:pt idx="9543">
                  <c:v>5.5</c:v>
                </c:pt>
                <c:pt idx="9544">
                  <c:v>5.46</c:v>
                </c:pt>
                <c:pt idx="9545">
                  <c:v>5.43</c:v>
                </c:pt>
                <c:pt idx="9546">
                  <c:v>5.43</c:v>
                </c:pt>
                <c:pt idx="9547">
                  <c:v>5.44</c:v>
                </c:pt>
                <c:pt idx="9548">
                  <c:v>5.4</c:v>
                </c:pt>
                <c:pt idx="9549">
                  <c:v>5.41</c:v>
                </c:pt>
                <c:pt idx="9550">
                  <c:v>5.37</c:v>
                </c:pt>
                <c:pt idx="9551">
                  <c:v>5.4</c:v>
                </c:pt>
                <c:pt idx="9552">
                  <c:v>5.44</c:v>
                </c:pt>
                <c:pt idx="9553">
                  <c:v>5.4</c:v>
                </c:pt>
                <c:pt idx="9554">
                  <c:v>5.4</c:v>
                </c:pt>
                <c:pt idx="9555">
                  <c:v>5.41</c:v>
                </c:pt>
                <c:pt idx="9556">
                  <c:v>5.42</c:v>
                </c:pt>
                <c:pt idx="9557">
                  <c:v>5.38</c:v>
                </c:pt>
                <c:pt idx="9558">
                  <c:v>5.32</c:v>
                </c:pt>
                <c:pt idx="9559">
                  <c:v>5.3</c:v>
                </c:pt>
                <c:pt idx="9560">
                  <c:v>5.25</c:v>
                </c:pt>
                <c:pt idx="9561">
                  <c:v>5.26</c:v>
                </c:pt>
                <c:pt idx="9562">
                  <c:v>5.12</c:v>
                </c:pt>
                <c:pt idx="9563">
                  <c:v>5.09</c:v>
                </c:pt>
                <c:pt idx="9564">
                  <c:v>5.05</c:v>
                </c:pt>
                <c:pt idx="9565">
                  <c:v>5.05</c:v>
                </c:pt>
                <c:pt idx="9566">
                  <c:v>5.0999999999999996</c:v>
                </c:pt>
                <c:pt idx="9567">
                  <c:v>5.03</c:v>
                </c:pt>
                <c:pt idx="9568">
                  <c:v>5.0199999999999996</c:v>
                </c:pt>
                <c:pt idx="9570">
                  <c:v>5.04</c:v>
                </c:pt>
                <c:pt idx="9571">
                  <c:v>4.95</c:v>
                </c:pt>
                <c:pt idx="9572">
                  <c:v>4.76</c:v>
                </c:pt>
                <c:pt idx="9573">
                  <c:v>4.8499999999999996</c:v>
                </c:pt>
                <c:pt idx="9574">
                  <c:v>4.87</c:v>
                </c:pt>
                <c:pt idx="9575">
                  <c:v>4.9000000000000004</c:v>
                </c:pt>
                <c:pt idx="9576">
                  <c:v>4.88</c:v>
                </c:pt>
                <c:pt idx="9577">
                  <c:v>4.8</c:v>
                </c:pt>
                <c:pt idx="9578">
                  <c:v>4.7</c:v>
                </c:pt>
                <c:pt idx="9579">
                  <c:v>4.6900000000000004</c:v>
                </c:pt>
                <c:pt idx="9580">
                  <c:v>4.7300000000000004</c:v>
                </c:pt>
                <c:pt idx="9581">
                  <c:v>4.6900000000000004</c:v>
                </c:pt>
                <c:pt idx="9582">
                  <c:v>4.6399999999999997</c:v>
                </c:pt>
                <c:pt idx="9583">
                  <c:v>4.5999999999999996</c:v>
                </c:pt>
                <c:pt idx="9584">
                  <c:v>4.6100000000000003</c:v>
                </c:pt>
                <c:pt idx="9585">
                  <c:v>4.59</c:v>
                </c:pt>
                <c:pt idx="9586">
                  <c:v>4.4400000000000004</c:v>
                </c:pt>
                <c:pt idx="9587">
                  <c:v>4.33</c:v>
                </c:pt>
                <c:pt idx="9588">
                  <c:v>4.3099999999999996</c:v>
                </c:pt>
                <c:pt idx="9589">
                  <c:v>4.16</c:v>
                </c:pt>
                <c:pt idx="9590">
                  <c:v>4.24</c:v>
                </c:pt>
                <c:pt idx="9591">
                  <c:v>4.34</c:v>
                </c:pt>
                <c:pt idx="9592">
                  <c:v>4.5599999999999996</c:v>
                </c:pt>
                <c:pt idx="9593">
                  <c:v>4.7699999999999996</c:v>
                </c:pt>
                <c:pt idx="9595">
                  <c:v>4.7300000000000004</c:v>
                </c:pt>
                <c:pt idx="9596">
                  <c:v>4.58</c:v>
                </c:pt>
                <c:pt idx="9597">
                  <c:v>4.58</c:v>
                </c:pt>
                <c:pt idx="9598">
                  <c:v>4.4400000000000004</c:v>
                </c:pt>
                <c:pt idx="9599">
                  <c:v>4.47</c:v>
                </c:pt>
                <c:pt idx="9600">
                  <c:v>4.57</c:v>
                </c:pt>
                <c:pt idx="9601">
                  <c:v>4.59</c:v>
                </c:pt>
                <c:pt idx="9602">
                  <c:v>4.62</c:v>
                </c:pt>
                <c:pt idx="9603">
                  <c:v>4.7</c:v>
                </c:pt>
                <c:pt idx="9604">
                  <c:v>4.7300000000000004</c:v>
                </c:pt>
                <c:pt idx="9605">
                  <c:v>4.63</c:v>
                </c:pt>
                <c:pt idx="9606">
                  <c:v>4.5999999999999996</c:v>
                </c:pt>
                <c:pt idx="9607">
                  <c:v>4.54</c:v>
                </c:pt>
                <c:pt idx="9608">
                  <c:v>4.6399999999999997</c:v>
                </c:pt>
                <c:pt idx="9609">
                  <c:v>4.7699999999999996</c:v>
                </c:pt>
                <c:pt idx="9610">
                  <c:v>4.78</c:v>
                </c:pt>
                <c:pt idx="9611">
                  <c:v>4.83</c:v>
                </c:pt>
                <c:pt idx="9612">
                  <c:v>4.82</c:v>
                </c:pt>
                <c:pt idx="9613">
                  <c:v>4.93</c:v>
                </c:pt>
                <c:pt idx="9614">
                  <c:v>4.88</c:v>
                </c:pt>
                <c:pt idx="9615">
                  <c:v>4.8099999999999996</c:v>
                </c:pt>
                <c:pt idx="9617">
                  <c:v>4.7699999999999996</c:v>
                </c:pt>
                <c:pt idx="9618">
                  <c:v>4.82</c:v>
                </c:pt>
                <c:pt idx="9619">
                  <c:v>4.8499999999999996</c:v>
                </c:pt>
                <c:pt idx="9620">
                  <c:v>4.87</c:v>
                </c:pt>
                <c:pt idx="9621">
                  <c:v>4.8499999999999996</c:v>
                </c:pt>
                <c:pt idx="9622">
                  <c:v>4.8499999999999996</c:v>
                </c:pt>
                <c:pt idx="9623">
                  <c:v>4.82</c:v>
                </c:pt>
                <c:pt idx="9624">
                  <c:v>4.84</c:v>
                </c:pt>
                <c:pt idx="9625">
                  <c:v>4.8499999999999996</c:v>
                </c:pt>
                <c:pt idx="9626">
                  <c:v>4.83</c:v>
                </c:pt>
                <c:pt idx="9628">
                  <c:v>4.8099999999999996</c:v>
                </c:pt>
                <c:pt idx="9629">
                  <c:v>4.74</c:v>
                </c:pt>
                <c:pt idx="9630">
                  <c:v>4.67</c:v>
                </c:pt>
                <c:pt idx="9631">
                  <c:v>4.59</c:v>
                </c:pt>
                <c:pt idx="9632">
                  <c:v>4.58</c:v>
                </c:pt>
                <c:pt idx="9633">
                  <c:v>4.62</c:v>
                </c:pt>
                <c:pt idx="9634">
                  <c:v>4.6900000000000004</c:v>
                </c:pt>
                <c:pt idx="9635">
                  <c:v>4.5999999999999996</c:v>
                </c:pt>
                <c:pt idx="9636">
                  <c:v>4.5599999999999996</c:v>
                </c:pt>
                <c:pt idx="9637">
                  <c:v>4.53</c:v>
                </c:pt>
                <c:pt idx="9638">
                  <c:v>4.6100000000000003</c:v>
                </c:pt>
                <c:pt idx="9639">
                  <c:v>4.58</c:v>
                </c:pt>
                <c:pt idx="9640">
                  <c:v>4.62</c:v>
                </c:pt>
                <c:pt idx="9641">
                  <c:v>4.58</c:v>
                </c:pt>
                <c:pt idx="9642">
                  <c:v>4.58</c:v>
                </c:pt>
                <c:pt idx="9643">
                  <c:v>4.58</c:v>
                </c:pt>
                <c:pt idx="9644">
                  <c:v>4.6399999999999997</c:v>
                </c:pt>
                <c:pt idx="9645">
                  <c:v>4.7</c:v>
                </c:pt>
                <c:pt idx="9646">
                  <c:v>4.8099999999999996</c:v>
                </c:pt>
                <c:pt idx="9647">
                  <c:v>4.8600000000000003</c:v>
                </c:pt>
                <c:pt idx="9649">
                  <c:v>4.78</c:v>
                </c:pt>
                <c:pt idx="9650">
                  <c:v>4.71</c:v>
                </c:pt>
                <c:pt idx="9651">
                  <c:v>4.6500000000000004</c:v>
                </c:pt>
                <c:pt idx="9652">
                  <c:v>4.6500000000000004</c:v>
                </c:pt>
                <c:pt idx="9654">
                  <c:v>4.6900000000000004</c:v>
                </c:pt>
                <c:pt idx="9655">
                  <c:v>4.74</c:v>
                </c:pt>
                <c:pt idx="9656">
                  <c:v>4.7300000000000004</c:v>
                </c:pt>
                <c:pt idx="9657">
                  <c:v>4.7699999999999996</c:v>
                </c:pt>
                <c:pt idx="9658">
                  <c:v>4.8600000000000003</c:v>
                </c:pt>
                <c:pt idx="9659">
                  <c:v>4.9000000000000004</c:v>
                </c:pt>
                <c:pt idx="9660">
                  <c:v>4.82</c:v>
                </c:pt>
                <c:pt idx="9661">
                  <c:v>4.74</c:v>
                </c:pt>
                <c:pt idx="9662">
                  <c:v>4.63</c:v>
                </c:pt>
                <c:pt idx="9663">
                  <c:v>4.66</c:v>
                </c:pt>
                <c:pt idx="9665">
                  <c:v>4.71</c:v>
                </c:pt>
                <c:pt idx="9666">
                  <c:v>4.76</c:v>
                </c:pt>
                <c:pt idx="9667">
                  <c:v>4.7</c:v>
                </c:pt>
                <c:pt idx="9668">
                  <c:v>4.6399999999999997</c:v>
                </c:pt>
                <c:pt idx="9669">
                  <c:v>4.67</c:v>
                </c:pt>
                <c:pt idx="9670">
                  <c:v>4.6900000000000004</c:v>
                </c:pt>
                <c:pt idx="9671">
                  <c:v>4.68</c:v>
                </c:pt>
                <c:pt idx="9672">
                  <c:v>4.67</c:v>
                </c:pt>
                <c:pt idx="9673">
                  <c:v>4.66</c:v>
                </c:pt>
                <c:pt idx="9674">
                  <c:v>4.75</c:v>
                </c:pt>
                <c:pt idx="9675">
                  <c:v>4.79</c:v>
                </c:pt>
                <c:pt idx="9676">
                  <c:v>4.83</c:v>
                </c:pt>
                <c:pt idx="9677">
                  <c:v>4.8899999999999997</c:v>
                </c:pt>
                <c:pt idx="9678">
                  <c:v>4.9400000000000004</c:v>
                </c:pt>
                <c:pt idx="9679">
                  <c:v>4.9400000000000004</c:v>
                </c:pt>
                <c:pt idx="9680">
                  <c:v>4.91</c:v>
                </c:pt>
                <c:pt idx="9681">
                  <c:v>4.9000000000000004</c:v>
                </c:pt>
                <c:pt idx="9682">
                  <c:v>4.93</c:v>
                </c:pt>
                <c:pt idx="9683">
                  <c:v>5.0599999999999996</c:v>
                </c:pt>
                <c:pt idx="9685">
                  <c:v>5.03</c:v>
                </c:pt>
                <c:pt idx="9686">
                  <c:v>4.9800000000000004</c:v>
                </c:pt>
                <c:pt idx="9687">
                  <c:v>5.04</c:v>
                </c:pt>
                <c:pt idx="9688">
                  <c:v>5.07</c:v>
                </c:pt>
                <c:pt idx="9689">
                  <c:v>5.03</c:v>
                </c:pt>
                <c:pt idx="9690">
                  <c:v>5.0999999999999996</c:v>
                </c:pt>
                <c:pt idx="9691">
                  <c:v>5.18</c:v>
                </c:pt>
                <c:pt idx="9692">
                  <c:v>5.32</c:v>
                </c:pt>
                <c:pt idx="9693">
                  <c:v>5.29</c:v>
                </c:pt>
                <c:pt idx="9694">
                  <c:v>5.4</c:v>
                </c:pt>
                <c:pt idx="9695">
                  <c:v>5.35</c:v>
                </c:pt>
                <c:pt idx="9696">
                  <c:v>5.39</c:v>
                </c:pt>
                <c:pt idx="9697">
                  <c:v>5.41</c:v>
                </c:pt>
                <c:pt idx="9698">
                  <c:v>5.34</c:v>
                </c:pt>
                <c:pt idx="9699">
                  <c:v>5.29</c:v>
                </c:pt>
                <c:pt idx="9700">
                  <c:v>5.18</c:v>
                </c:pt>
                <c:pt idx="9701">
                  <c:v>5.2</c:v>
                </c:pt>
                <c:pt idx="9702">
                  <c:v>5.21</c:v>
                </c:pt>
                <c:pt idx="9703">
                  <c:v>5.16</c:v>
                </c:pt>
                <c:pt idx="9704">
                  <c:v>5.15</c:v>
                </c:pt>
                <c:pt idx="9705">
                  <c:v>5.1100000000000003</c:v>
                </c:pt>
                <c:pt idx="9706">
                  <c:v>5.14</c:v>
                </c:pt>
                <c:pt idx="9707">
                  <c:v>5.1100000000000003</c:v>
                </c:pt>
                <c:pt idx="9708">
                  <c:v>5.17</c:v>
                </c:pt>
                <c:pt idx="9709">
                  <c:v>5.21</c:v>
                </c:pt>
                <c:pt idx="9710">
                  <c:v>5.2</c:v>
                </c:pt>
                <c:pt idx="9711">
                  <c:v>5.17</c:v>
                </c:pt>
                <c:pt idx="9712">
                  <c:v>5.21</c:v>
                </c:pt>
                <c:pt idx="9713">
                  <c:v>5.21</c:v>
                </c:pt>
                <c:pt idx="9714">
                  <c:v>5.28</c:v>
                </c:pt>
                <c:pt idx="9715">
                  <c:v>5.21</c:v>
                </c:pt>
                <c:pt idx="9716">
                  <c:v>5.25</c:v>
                </c:pt>
                <c:pt idx="9717">
                  <c:v>5.27</c:v>
                </c:pt>
                <c:pt idx="9718">
                  <c:v>5.2</c:v>
                </c:pt>
                <c:pt idx="9719">
                  <c:v>5.2</c:v>
                </c:pt>
                <c:pt idx="9720">
                  <c:v>5.13</c:v>
                </c:pt>
                <c:pt idx="9721">
                  <c:v>5.14</c:v>
                </c:pt>
                <c:pt idx="9722">
                  <c:v>5.03</c:v>
                </c:pt>
                <c:pt idx="9723">
                  <c:v>5.05</c:v>
                </c:pt>
                <c:pt idx="9724">
                  <c:v>5.0599999999999996</c:v>
                </c:pt>
                <c:pt idx="9725">
                  <c:v>5.12</c:v>
                </c:pt>
                <c:pt idx="9726">
                  <c:v>5.13</c:v>
                </c:pt>
                <c:pt idx="9727">
                  <c:v>5.18</c:v>
                </c:pt>
                <c:pt idx="9728">
                  <c:v>5.23</c:v>
                </c:pt>
                <c:pt idx="9729">
                  <c:v>5.18</c:v>
                </c:pt>
                <c:pt idx="9730">
                  <c:v>5.16</c:v>
                </c:pt>
                <c:pt idx="9731">
                  <c:v>5.17</c:v>
                </c:pt>
                <c:pt idx="9732">
                  <c:v>5.25</c:v>
                </c:pt>
                <c:pt idx="9733">
                  <c:v>5.26</c:v>
                </c:pt>
                <c:pt idx="9734">
                  <c:v>5.23</c:v>
                </c:pt>
                <c:pt idx="9735">
                  <c:v>5.22</c:v>
                </c:pt>
                <c:pt idx="9736">
                  <c:v>5.27</c:v>
                </c:pt>
                <c:pt idx="9737">
                  <c:v>5.22</c:v>
                </c:pt>
                <c:pt idx="9738">
                  <c:v>5.36</c:v>
                </c:pt>
                <c:pt idx="9739">
                  <c:v>5.38</c:v>
                </c:pt>
                <c:pt idx="9740">
                  <c:v>5.42</c:v>
                </c:pt>
                <c:pt idx="9741">
                  <c:v>5.4</c:v>
                </c:pt>
                <c:pt idx="9742">
                  <c:v>5.52</c:v>
                </c:pt>
                <c:pt idx="9743">
                  <c:v>5.54</c:v>
                </c:pt>
                <c:pt idx="9744">
                  <c:v>5.54</c:v>
                </c:pt>
                <c:pt idx="9745">
                  <c:v>5.59</c:v>
                </c:pt>
                <c:pt idx="9746">
                  <c:v>5.51</c:v>
                </c:pt>
                <c:pt idx="9747">
                  <c:v>5.41</c:v>
                </c:pt>
                <c:pt idx="9748">
                  <c:v>5.62</c:v>
                </c:pt>
                <c:pt idx="9749">
                  <c:v>5.66</c:v>
                </c:pt>
                <c:pt idx="9750">
                  <c:v>5.68</c:v>
                </c:pt>
                <c:pt idx="9751">
                  <c:v>5.6</c:v>
                </c:pt>
                <c:pt idx="9752">
                  <c:v>5.6</c:v>
                </c:pt>
                <c:pt idx="9753">
                  <c:v>5.52</c:v>
                </c:pt>
                <c:pt idx="9754">
                  <c:v>5.5</c:v>
                </c:pt>
                <c:pt idx="9755">
                  <c:v>5.49</c:v>
                </c:pt>
                <c:pt idx="9756">
                  <c:v>5.55</c:v>
                </c:pt>
                <c:pt idx="9757">
                  <c:v>5.62</c:v>
                </c:pt>
                <c:pt idx="9758">
                  <c:v>5.64</c:v>
                </c:pt>
                <c:pt idx="9760">
                  <c:v>5.78</c:v>
                </c:pt>
                <c:pt idx="9761">
                  <c:v>5.8</c:v>
                </c:pt>
                <c:pt idx="9762">
                  <c:v>5.8</c:v>
                </c:pt>
                <c:pt idx="9763">
                  <c:v>5.82</c:v>
                </c:pt>
                <c:pt idx="9764">
                  <c:v>5.81</c:v>
                </c:pt>
                <c:pt idx="9765">
                  <c:v>5.83</c:v>
                </c:pt>
                <c:pt idx="9766">
                  <c:v>5.87</c:v>
                </c:pt>
                <c:pt idx="9767">
                  <c:v>5.92</c:v>
                </c:pt>
                <c:pt idx="9768">
                  <c:v>6.02</c:v>
                </c:pt>
                <c:pt idx="9769">
                  <c:v>5.98</c:v>
                </c:pt>
                <c:pt idx="9770">
                  <c:v>5.98</c:v>
                </c:pt>
                <c:pt idx="9771">
                  <c:v>5.94</c:v>
                </c:pt>
                <c:pt idx="9772">
                  <c:v>5.79</c:v>
                </c:pt>
                <c:pt idx="9773">
                  <c:v>5.84</c:v>
                </c:pt>
                <c:pt idx="9774">
                  <c:v>5.9</c:v>
                </c:pt>
                <c:pt idx="9775">
                  <c:v>5.94</c:v>
                </c:pt>
                <c:pt idx="9776">
                  <c:v>6</c:v>
                </c:pt>
                <c:pt idx="9777">
                  <c:v>6.05</c:v>
                </c:pt>
                <c:pt idx="9778">
                  <c:v>6.02</c:v>
                </c:pt>
                <c:pt idx="9779">
                  <c:v>5.96</c:v>
                </c:pt>
                <c:pt idx="9780">
                  <c:v>5.93</c:v>
                </c:pt>
                <c:pt idx="9781">
                  <c:v>5.81</c:v>
                </c:pt>
                <c:pt idx="9782">
                  <c:v>5.85</c:v>
                </c:pt>
                <c:pt idx="9783">
                  <c:v>5.82</c:v>
                </c:pt>
                <c:pt idx="9785">
                  <c:v>5.88</c:v>
                </c:pt>
                <c:pt idx="9786">
                  <c:v>5.92</c:v>
                </c:pt>
                <c:pt idx="9787">
                  <c:v>5.85</c:v>
                </c:pt>
                <c:pt idx="9788">
                  <c:v>5.84</c:v>
                </c:pt>
                <c:pt idx="9789">
                  <c:v>5.74</c:v>
                </c:pt>
                <c:pt idx="9790">
                  <c:v>5.71</c:v>
                </c:pt>
                <c:pt idx="9791">
                  <c:v>5.74</c:v>
                </c:pt>
                <c:pt idx="9792">
                  <c:v>5.72</c:v>
                </c:pt>
                <c:pt idx="9793">
                  <c:v>5.68</c:v>
                </c:pt>
                <c:pt idx="9794">
                  <c:v>5.66</c:v>
                </c:pt>
                <c:pt idx="9795">
                  <c:v>5.65</c:v>
                </c:pt>
                <c:pt idx="9796">
                  <c:v>5.66</c:v>
                </c:pt>
                <c:pt idx="9797">
                  <c:v>5.78</c:v>
                </c:pt>
                <c:pt idx="9798">
                  <c:v>5.84</c:v>
                </c:pt>
                <c:pt idx="9799">
                  <c:v>5.86</c:v>
                </c:pt>
                <c:pt idx="9800">
                  <c:v>5.82</c:v>
                </c:pt>
                <c:pt idx="9801">
                  <c:v>5.81</c:v>
                </c:pt>
                <c:pt idx="9802">
                  <c:v>5.88</c:v>
                </c:pt>
                <c:pt idx="9803">
                  <c:v>5.92</c:v>
                </c:pt>
                <c:pt idx="9804">
                  <c:v>5.92</c:v>
                </c:pt>
                <c:pt idx="9805">
                  <c:v>5.95</c:v>
                </c:pt>
                <c:pt idx="9806">
                  <c:v>5.96</c:v>
                </c:pt>
                <c:pt idx="9807">
                  <c:v>5.88</c:v>
                </c:pt>
                <c:pt idx="9808">
                  <c:v>6.02</c:v>
                </c:pt>
                <c:pt idx="9809">
                  <c:v>6.13</c:v>
                </c:pt>
                <c:pt idx="9810">
                  <c:v>6.16</c:v>
                </c:pt>
                <c:pt idx="9811">
                  <c:v>6.05</c:v>
                </c:pt>
                <c:pt idx="9812">
                  <c:v>6.08</c:v>
                </c:pt>
                <c:pt idx="9813">
                  <c:v>5.98</c:v>
                </c:pt>
                <c:pt idx="9814">
                  <c:v>5.98</c:v>
                </c:pt>
                <c:pt idx="9815">
                  <c:v>5.89</c:v>
                </c:pt>
                <c:pt idx="9816">
                  <c:v>5.88</c:v>
                </c:pt>
                <c:pt idx="9817">
                  <c:v>5.9</c:v>
                </c:pt>
                <c:pt idx="9818">
                  <c:v>5.88</c:v>
                </c:pt>
                <c:pt idx="9819">
                  <c:v>5.89</c:v>
                </c:pt>
                <c:pt idx="9820">
                  <c:v>5.85</c:v>
                </c:pt>
                <c:pt idx="9821">
                  <c:v>5.73</c:v>
                </c:pt>
                <c:pt idx="9822">
                  <c:v>5.75</c:v>
                </c:pt>
                <c:pt idx="9823">
                  <c:v>5.85</c:v>
                </c:pt>
                <c:pt idx="9824">
                  <c:v>5.95</c:v>
                </c:pt>
                <c:pt idx="9825">
                  <c:v>5.98</c:v>
                </c:pt>
                <c:pt idx="9826">
                  <c:v>5.99</c:v>
                </c:pt>
                <c:pt idx="9827">
                  <c:v>6.03</c:v>
                </c:pt>
                <c:pt idx="9828">
                  <c:v>5.89</c:v>
                </c:pt>
                <c:pt idx="9830">
                  <c:v>5.95</c:v>
                </c:pt>
                <c:pt idx="9831">
                  <c:v>5.93</c:v>
                </c:pt>
                <c:pt idx="9832">
                  <c:v>5.97</c:v>
                </c:pt>
                <c:pt idx="9833">
                  <c:v>5.89</c:v>
                </c:pt>
                <c:pt idx="9834">
                  <c:v>5.92</c:v>
                </c:pt>
                <c:pt idx="9835">
                  <c:v>5.96</c:v>
                </c:pt>
                <c:pt idx="9836">
                  <c:v>5.94</c:v>
                </c:pt>
                <c:pt idx="9837">
                  <c:v>5.9</c:v>
                </c:pt>
                <c:pt idx="9838">
                  <c:v>5.87</c:v>
                </c:pt>
                <c:pt idx="9839">
                  <c:v>5.91</c:v>
                </c:pt>
                <c:pt idx="9840">
                  <c:v>5.94</c:v>
                </c:pt>
                <c:pt idx="9841">
                  <c:v>5.92</c:v>
                </c:pt>
                <c:pt idx="9842">
                  <c:v>5.87</c:v>
                </c:pt>
                <c:pt idx="9843">
                  <c:v>5.75</c:v>
                </c:pt>
                <c:pt idx="9844">
                  <c:v>5.83</c:v>
                </c:pt>
                <c:pt idx="9845">
                  <c:v>5.89</c:v>
                </c:pt>
                <c:pt idx="9846">
                  <c:v>5.97</c:v>
                </c:pt>
                <c:pt idx="9847">
                  <c:v>5.9</c:v>
                </c:pt>
                <c:pt idx="9848">
                  <c:v>6</c:v>
                </c:pt>
                <c:pt idx="9849">
                  <c:v>5.95</c:v>
                </c:pt>
                <c:pt idx="9850">
                  <c:v>6.02</c:v>
                </c:pt>
                <c:pt idx="9851">
                  <c:v>6.04</c:v>
                </c:pt>
                <c:pt idx="9852">
                  <c:v>6.05</c:v>
                </c:pt>
                <c:pt idx="9853">
                  <c:v>6.04</c:v>
                </c:pt>
                <c:pt idx="9855">
                  <c:v>6.07</c:v>
                </c:pt>
                <c:pt idx="9856">
                  <c:v>6.12</c:v>
                </c:pt>
                <c:pt idx="9857">
                  <c:v>6.17</c:v>
                </c:pt>
                <c:pt idx="9858">
                  <c:v>6.09</c:v>
                </c:pt>
                <c:pt idx="9859">
                  <c:v>6.12</c:v>
                </c:pt>
                <c:pt idx="9860">
                  <c:v>6.18</c:v>
                </c:pt>
                <c:pt idx="9861">
                  <c:v>6.19</c:v>
                </c:pt>
                <c:pt idx="9862">
                  <c:v>6.2</c:v>
                </c:pt>
                <c:pt idx="9863">
                  <c:v>6.21</c:v>
                </c:pt>
                <c:pt idx="9864">
                  <c:v>6.22</c:v>
                </c:pt>
                <c:pt idx="9865">
                  <c:v>6.24</c:v>
                </c:pt>
                <c:pt idx="9866">
                  <c:v>6.19</c:v>
                </c:pt>
                <c:pt idx="9867">
                  <c:v>6.12</c:v>
                </c:pt>
                <c:pt idx="9868">
                  <c:v>6.02</c:v>
                </c:pt>
                <c:pt idx="9869">
                  <c:v>6.06</c:v>
                </c:pt>
                <c:pt idx="9870">
                  <c:v>6.04</c:v>
                </c:pt>
                <c:pt idx="9871">
                  <c:v>6.01</c:v>
                </c:pt>
                <c:pt idx="9872">
                  <c:v>5.95</c:v>
                </c:pt>
                <c:pt idx="9873">
                  <c:v>5.92</c:v>
                </c:pt>
                <c:pt idx="9874">
                  <c:v>5.95</c:v>
                </c:pt>
                <c:pt idx="9875">
                  <c:v>5.97</c:v>
                </c:pt>
                <c:pt idx="9876">
                  <c:v>6</c:v>
                </c:pt>
                <c:pt idx="9878">
                  <c:v>5.93</c:v>
                </c:pt>
                <c:pt idx="9879">
                  <c:v>5.94</c:v>
                </c:pt>
                <c:pt idx="9880">
                  <c:v>5.97</c:v>
                </c:pt>
                <c:pt idx="9881">
                  <c:v>6.04</c:v>
                </c:pt>
                <c:pt idx="9882">
                  <c:v>6.06</c:v>
                </c:pt>
                <c:pt idx="9883">
                  <c:v>6.07</c:v>
                </c:pt>
                <c:pt idx="9884">
                  <c:v>6.09</c:v>
                </c:pt>
                <c:pt idx="9885">
                  <c:v>6.08</c:v>
                </c:pt>
                <c:pt idx="9886">
                  <c:v>6.09</c:v>
                </c:pt>
                <c:pt idx="9888">
                  <c:v>6.12</c:v>
                </c:pt>
                <c:pt idx="9889">
                  <c:v>6.21</c:v>
                </c:pt>
                <c:pt idx="9890">
                  <c:v>6.18</c:v>
                </c:pt>
                <c:pt idx="9891">
                  <c:v>6.21</c:v>
                </c:pt>
                <c:pt idx="9892">
                  <c:v>6.24</c:v>
                </c:pt>
                <c:pt idx="9893">
                  <c:v>6.17</c:v>
                </c:pt>
                <c:pt idx="9894">
                  <c:v>6.16</c:v>
                </c:pt>
                <c:pt idx="9895">
                  <c:v>6.11</c:v>
                </c:pt>
                <c:pt idx="9896">
                  <c:v>6.15</c:v>
                </c:pt>
                <c:pt idx="9897">
                  <c:v>6.14</c:v>
                </c:pt>
                <c:pt idx="9898">
                  <c:v>6.08</c:v>
                </c:pt>
                <c:pt idx="9899">
                  <c:v>6.11</c:v>
                </c:pt>
                <c:pt idx="9900">
                  <c:v>6.22</c:v>
                </c:pt>
                <c:pt idx="9901">
                  <c:v>6.25</c:v>
                </c:pt>
                <c:pt idx="9902">
                  <c:v>6.31</c:v>
                </c:pt>
                <c:pt idx="9903">
                  <c:v>6.3</c:v>
                </c:pt>
                <c:pt idx="9904">
                  <c:v>6.36</c:v>
                </c:pt>
                <c:pt idx="9905">
                  <c:v>6.38</c:v>
                </c:pt>
                <c:pt idx="9906">
                  <c:v>6.39</c:v>
                </c:pt>
                <c:pt idx="9907">
                  <c:v>6.41</c:v>
                </c:pt>
                <c:pt idx="9909">
                  <c:v>6.4</c:v>
                </c:pt>
                <c:pt idx="9910">
                  <c:v>6.43</c:v>
                </c:pt>
                <c:pt idx="9911">
                  <c:v>6.4</c:v>
                </c:pt>
                <c:pt idx="9912">
                  <c:v>6.39</c:v>
                </c:pt>
                <c:pt idx="9913">
                  <c:v>6.45</c:v>
                </c:pt>
                <c:pt idx="9914">
                  <c:v>6.58</c:v>
                </c:pt>
                <c:pt idx="9915">
                  <c:v>6.49</c:v>
                </c:pt>
                <c:pt idx="9916">
                  <c:v>6.62</c:v>
                </c:pt>
                <c:pt idx="9917">
                  <c:v>6.57</c:v>
                </c:pt>
                <c:pt idx="9918">
                  <c:v>6.52</c:v>
                </c:pt>
                <c:pt idx="9919">
                  <c:v>6.57</c:v>
                </c:pt>
                <c:pt idx="9920">
                  <c:v>6.67</c:v>
                </c:pt>
                <c:pt idx="9921">
                  <c:v>6.72</c:v>
                </c:pt>
                <c:pt idx="9922">
                  <c:v>6.63</c:v>
                </c:pt>
                <c:pt idx="9923">
                  <c:v>6.69</c:v>
                </c:pt>
                <c:pt idx="9925">
                  <c:v>6.75</c:v>
                </c:pt>
                <c:pt idx="9926">
                  <c:v>6.73</c:v>
                </c:pt>
                <c:pt idx="9927">
                  <c:v>6.79</c:v>
                </c:pt>
                <c:pt idx="9928">
                  <c:v>6.79</c:v>
                </c:pt>
                <c:pt idx="9929">
                  <c:v>6.69</c:v>
                </c:pt>
                <c:pt idx="9930">
                  <c:v>6.7</c:v>
                </c:pt>
                <c:pt idx="9931">
                  <c:v>6.69</c:v>
                </c:pt>
                <c:pt idx="9932">
                  <c:v>6.68</c:v>
                </c:pt>
                <c:pt idx="9933">
                  <c:v>6.66</c:v>
                </c:pt>
                <c:pt idx="9934">
                  <c:v>6.68</c:v>
                </c:pt>
                <c:pt idx="9935">
                  <c:v>6.62</c:v>
                </c:pt>
                <c:pt idx="9936">
                  <c:v>6.6</c:v>
                </c:pt>
                <c:pt idx="9937">
                  <c:v>6.49</c:v>
                </c:pt>
                <c:pt idx="9938">
                  <c:v>6.53</c:v>
                </c:pt>
                <c:pt idx="9939">
                  <c:v>6.64</c:v>
                </c:pt>
                <c:pt idx="9940">
                  <c:v>6.59</c:v>
                </c:pt>
                <c:pt idx="9941">
                  <c:v>6.56</c:v>
                </c:pt>
                <c:pt idx="9942">
                  <c:v>6.67</c:v>
                </c:pt>
                <c:pt idx="9943">
                  <c:v>6.63</c:v>
                </c:pt>
                <c:pt idx="9944">
                  <c:v>6.56</c:v>
                </c:pt>
                <c:pt idx="9945">
                  <c:v>6.56</c:v>
                </c:pt>
                <c:pt idx="9946">
                  <c:v>6.56</c:v>
                </c:pt>
                <c:pt idx="9947">
                  <c:v>6.58</c:v>
                </c:pt>
                <c:pt idx="9948">
                  <c:v>6.49</c:v>
                </c:pt>
                <c:pt idx="9950">
                  <c:v>6.36</c:v>
                </c:pt>
                <c:pt idx="9951">
                  <c:v>6.44</c:v>
                </c:pt>
                <c:pt idx="9952">
                  <c:v>6.36</c:v>
                </c:pt>
                <c:pt idx="9953">
                  <c:v>6.36</c:v>
                </c:pt>
                <c:pt idx="9954">
                  <c:v>6.37</c:v>
                </c:pt>
                <c:pt idx="9955">
                  <c:v>6.42</c:v>
                </c:pt>
                <c:pt idx="9956">
                  <c:v>6.39</c:v>
                </c:pt>
                <c:pt idx="9957">
                  <c:v>6.4</c:v>
                </c:pt>
                <c:pt idx="9958">
                  <c:v>6.39</c:v>
                </c:pt>
                <c:pt idx="9959">
                  <c:v>6.42</c:v>
                </c:pt>
                <c:pt idx="9960">
                  <c:v>6.39</c:v>
                </c:pt>
                <c:pt idx="9961">
                  <c:v>6.38</c:v>
                </c:pt>
                <c:pt idx="9962">
                  <c:v>6.35</c:v>
                </c:pt>
                <c:pt idx="9963">
                  <c:v>6.39</c:v>
                </c:pt>
                <c:pt idx="9964">
                  <c:v>6.36</c:v>
                </c:pt>
                <c:pt idx="9965">
                  <c:v>6.31</c:v>
                </c:pt>
                <c:pt idx="9966">
                  <c:v>6.29</c:v>
                </c:pt>
                <c:pt idx="9967">
                  <c:v>6.26</c:v>
                </c:pt>
                <c:pt idx="9968">
                  <c:v>6.2</c:v>
                </c:pt>
                <c:pt idx="9969">
                  <c:v>6.18</c:v>
                </c:pt>
                <c:pt idx="9970">
                  <c:v>6.13</c:v>
                </c:pt>
                <c:pt idx="9971">
                  <c:v>6.13</c:v>
                </c:pt>
                <c:pt idx="9972">
                  <c:v>6.08</c:v>
                </c:pt>
                <c:pt idx="9973">
                  <c:v>6.2</c:v>
                </c:pt>
                <c:pt idx="9974">
                  <c:v>6.21</c:v>
                </c:pt>
                <c:pt idx="9975">
                  <c:v>6.17</c:v>
                </c:pt>
                <c:pt idx="9976">
                  <c:v>6.18</c:v>
                </c:pt>
                <c:pt idx="9977">
                  <c:v>6.06</c:v>
                </c:pt>
                <c:pt idx="9978">
                  <c:v>6.03</c:v>
                </c:pt>
                <c:pt idx="9979">
                  <c:v>6</c:v>
                </c:pt>
                <c:pt idx="9980">
                  <c:v>5.9</c:v>
                </c:pt>
                <c:pt idx="9981">
                  <c:v>5.9</c:v>
                </c:pt>
                <c:pt idx="9982">
                  <c:v>5.93</c:v>
                </c:pt>
                <c:pt idx="9983">
                  <c:v>5.86</c:v>
                </c:pt>
                <c:pt idx="9984">
                  <c:v>5.8</c:v>
                </c:pt>
                <c:pt idx="9985">
                  <c:v>5.89</c:v>
                </c:pt>
                <c:pt idx="9986">
                  <c:v>5.97</c:v>
                </c:pt>
                <c:pt idx="9987">
                  <c:v>5.94</c:v>
                </c:pt>
                <c:pt idx="9988">
                  <c:v>5.85</c:v>
                </c:pt>
                <c:pt idx="9989">
                  <c:v>6.01</c:v>
                </c:pt>
                <c:pt idx="9990">
                  <c:v>6.05</c:v>
                </c:pt>
                <c:pt idx="9991">
                  <c:v>5.99</c:v>
                </c:pt>
                <c:pt idx="9992">
                  <c:v>5.99</c:v>
                </c:pt>
                <c:pt idx="9994">
                  <c:v>6</c:v>
                </c:pt>
                <c:pt idx="9995">
                  <c:v>6.14</c:v>
                </c:pt>
                <c:pt idx="9996">
                  <c:v>6.14</c:v>
                </c:pt>
                <c:pt idx="9997">
                  <c:v>6.23</c:v>
                </c:pt>
                <c:pt idx="9998">
                  <c:v>6.23</c:v>
                </c:pt>
                <c:pt idx="9999">
                  <c:v>6.29</c:v>
                </c:pt>
                <c:pt idx="10000">
                  <c:v>6.32</c:v>
                </c:pt>
                <c:pt idx="10001">
                  <c:v>6.4</c:v>
                </c:pt>
                <c:pt idx="10002">
                  <c:v>6.46</c:v>
                </c:pt>
                <c:pt idx="10003">
                  <c:v>6.51</c:v>
                </c:pt>
                <c:pt idx="10004">
                  <c:v>6.57</c:v>
                </c:pt>
                <c:pt idx="10005">
                  <c:v>6.53</c:v>
                </c:pt>
                <c:pt idx="10006">
                  <c:v>6.47</c:v>
                </c:pt>
                <c:pt idx="10007">
                  <c:v>6.43</c:v>
                </c:pt>
                <c:pt idx="10008">
                  <c:v>6.51</c:v>
                </c:pt>
                <c:pt idx="10009">
                  <c:v>6.47</c:v>
                </c:pt>
                <c:pt idx="10010">
                  <c:v>6.43</c:v>
                </c:pt>
                <c:pt idx="10011">
                  <c:v>6.48</c:v>
                </c:pt>
                <c:pt idx="10012">
                  <c:v>6.56</c:v>
                </c:pt>
                <c:pt idx="10013">
                  <c:v>6.51</c:v>
                </c:pt>
                <c:pt idx="10014">
                  <c:v>6.44</c:v>
                </c:pt>
                <c:pt idx="10015">
                  <c:v>6.45</c:v>
                </c:pt>
                <c:pt idx="10016">
                  <c:v>6.47</c:v>
                </c:pt>
                <c:pt idx="10017">
                  <c:v>6.39</c:v>
                </c:pt>
                <c:pt idx="10018">
                  <c:v>6.33</c:v>
                </c:pt>
                <c:pt idx="10020">
                  <c:v>6.38</c:v>
                </c:pt>
                <c:pt idx="10021">
                  <c:v>6.29</c:v>
                </c:pt>
                <c:pt idx="10022">
                  <c:v>6.2</c:v>
                </c:pt>
                <c:pt idx="10023">
                  <c:v>6.15</c:v>
                </c:pt>
                <c:pt idx="10024">
                  <c:v>6.12</c:v>
                </c:pt>
                <c:pt idx="10025">
                  <c:v>6.14</c:v>
                </c:pt>
                <c:pt idx="10026">
                  <c:v>6.13</c:v>
                </c:pt>
                <c:pt idx="10027">
                  <c:v>6.13</c:v>
                </c:pt>
                <c:pt idx="10028">
                  <c:v>6.13</c:v>
                </c:pt>
                <c:pt idx="10029">
                  <c:v>6.09</c:v>
                </c:pt>
                <c:pt idx="10030">
                  <c:v>6.11</c:v>
                </c:pt>
                <c:pt idx="10031">
                  <c:v>6.06</c:v>
                </c:pt>
                <c:pt idx="10032">
                  <c:v>6.05</c:v>
                </c:pt>
                <c:pt idx="10033">
                  <c:v>5.99</c:v>
                </c:pt>
                <c:pt idx="10034">
                  <c:v>6</c:v>
                </c:pt>
                <c:pt idx="10035">
                  <c:v>6.03</c:v>
                </c:pt>
                <c:pt idx="10036">
                  <c:v>6.11</c:v>
                </c:pt>
                <c:pt idx="10037">
                  <c:v>6.12</c:v>
                </c:pt>
                <c:pt idx="10038">
                  <c:v>6.19</c:v>
                </c:pt>
                <c:pt idx="10039">
                  <c:v>6.11</c:v>
                </c:pt>
                <c:pt idx="10040">
                  <c:v>6.1</c:v>
                </c:pt>
                <c:pt idx="10041">
                  <c:v>6.11</c:v>
                </c:pt>
                <c:pt idx="10042">
                  <c:v>6.04</c:v>
                </c:pt>
                <c:pt idx="10043">
                  <c:v>6.03</c:v>
                </c:pt>
                <c:pt idx="10044">
                  <c:v>6</c:v>
                </c:pt>
                <c:pt idx="10046">
                  <c:v>5.99</c:v>
                </c:pt>
                <c:pt idx="10047">
                  <c:v>6.05</c:v>
                </c:pt>
                <c:pt idx="10048">
                  <c:v>6.01</c:v>
                </c:pt>
                <c:pt idx="10049">
                  <c:v>6.04</c:v>
                </c:pt>
                <c:pt idx="10050">
                  <c:v>6.06</c:v>
                </c:pt>
                <c:pt idx="10051">
                  <c:v>6.09</c:v>
                </c:pt>
                <c:pt idx="10052">
                  <c:v>6.01</c:v>
                </c:pt>
                <c:pt idx="10053">
                  <c:v>6.1</c:v>
                </c:pt>
                <c:pt idx="10054">
                  <c:v>6.17</c:v>
                </c:pt>
                <c:pt idx="10055">
                  <c:v>6.16</c:v>
                </c:pt>
                <c:pt idx="10056">
                  <c:v>6.16</c:v>
                </c:pt>
                <c:pt idx="10057">
                  <c:v>6.01</c:v>
                </c:pt>
                <c:pt idx="10058">
                  <c:v>6.01</c:v>
                </c:pt>
                <c:pt idx="10059">
                  <c:v>6.04</c:v>
                </c:pt>
                <c:pt idx="10060">
                  <c:v>6.04</c:v>
                </c:pt>
                <c:pt idx="10061">
                  <c:v>6.04</c:v>
                </c:pt>
                <c:pt idx="10062">
                  <c:v>6.02</c:v>
                </c:pt>
                <c:pt idx="10063">
                  <c:v>6.04</c:v>
                </c:pt>
                <c:pt idx="10064">
                  <c:v>6.04</c:v>
                </c:pt>
                <c:pt idx="10065">
                  <c:v>6</c:v>
                </c:pt>
                <c:pt idx="10066">
                  <c:v>5.98</c:v>
                </c:pt>
                <c:pt idx="10067">
                  <c:v>5.95</c:v>
                </c:pt>
                <c:pt idx="10068">
                  <c:v>5.91</c:v>
                </c:pt>
                <c:pt idx="10069">
                  <c:v>5.97</c:v>
                </c:pt>
                <c:pt idx="10070">
                  <c:v>5.93</c:v>
                </c:pt>
                <c:pt idx="10071">
                  <c:v>5.81</c:v>
                </c:pt>
                <c:pt idx="10072">
                  <c:v>5.76</c:v>
                </c:pt>
                <c:pt idx="10073">
                  <c:v>5.79</c:v>
                </c:pt>
                <c:pt idx="10074">
                  <c:v>5.78</c:v>
                </c:pt>
                <c:pt idx="10075">
                  <c:v>5.81</c:v>
                </c:pt>
                <c:pt idx="10076">
                  <c:v>5.83</c:v>
                </c:pt>
                <c:pt idx="10077">
                  <c:v>5.81</c:v>
                </c:pt>
                <c:pt idx="10078">
                  <c:v>5.78</c:v>
                </c:pt>
                <c:pt idx="10079">
                  <c:v>5.79</c:v>
                </c:pt>
                <c:pt idx="10080">
                  <c:v>5.78</c:v>
                </c:pt>
                <c:pt idx="10081">
                  <c:v>5.73</c:v>
                </c:pt>
                <c:pt idx="10082">
                  <c:v>5.73</c:v>
                </c:pt>
                <c:pt idx="10083">
                  <c:v>5.73</c:v>
                </c:pt>
                <c:pt idx="10084">
                  <c:v>5.78</c:v>
                </c:pt>
                <c:pt idx="10085">
                  <c:v>5.81</c:v>
                </c:pt>
                <c:pt idx="10086">
                  <c:v>5.81</c:v>
                </c:pt>
                <c:pt idx="10087">
                  <c:v>5.73</c:v>
                </c:pt>
                <c:pt idx="10088">
                  <c:v>5.68</c:v>
                </c:pt>
                <c:pt idx="10090">
                  <c:v>5.69</c:v>
                </c:pt>
                <c:pt idx="10091">
                  <c:v>5.72</c:v>
                </c:pt>
                <c:pt idx="10092">
                  <c:v>5.76</c:v>
                </c:pt>
                <c:pt idx="10093">
                  <c:v>5.73</c:v>
                </c:pt>
                <c:pt idx="10094">
                  <c:v>5.77</c:v>
                </c:pt>
                <c:pt idx="10095">
                  <c:v>5.78</c:v>
                </c:pt>
                <c:pt idx="10096">
                  <c:v>5.74</c:v>
                </c:pt>
                <c:pt idx="10097">
                  <c:v>5.79</c:v>
                </c:pt>
                <c:pt idx="10098">
                  <c:v>5.84</c:v>
                </c:pt>
                <c:pt idx="10099">
                  <c:v>5.88</c:v>
                </c:pt>
                <c:pt idx="10100">
                  <c:v>5.86</c:v>
                </c:pt>
                <c:pt idx="10101">
                  <c:v>5.91</c:v>
                </c:pt>
                <c:pt idx="10102">
                  <c:v>5.88</c:v>
                </c:pt>
                <c:pt idx="10103">
                  <c:v>5.85</c:v>
                </c:pt>
                <c:pt idx="10104">
                  <c:v>5.84</c:v>
                </c:pt>
                <c:pt idx="10105">
                  <c:v>5.81</c:v>
                </c:pt>
                <c:pt idx="10106">
                  <c:v>5.83</c:v>
                </c:pt>
                <c:pt idx="10107">
                  <c:v>5.82</c:v>
                </c:pt>
                <c:pt idx="10108">
                  <c:v>5.8</c:v>
                </c:pt>
                <c:pt idx="10109">
                  <c:v>5.83</c:v>
                </c:pt>
                <c:pt idx="10110">
                  <c:v>5.87</c:v>
                </c:pt>
                <c:pt idx="10111">
                  <c:v>5.9</c:v>
                </c:pt>
                <c:pt idx="10112">
                  <c:v>5.87</c:v>
                </c:pt>
                <c:pt idx="10113">
                  <c:v>5.82</c:v>
                </c:pt>
                <c:pt idx="10115">
                  <c:v>5.8</c:v>
                </c:pt>
                <c:pt idx="10116">
                  <c:v>5.77</c:v>
                </c:pt>
                <c:pt idx="10117">
                  <c:v>5.73</c:v>
                </c:pt>
                <c:pt idx="10118">
                  <c:v>5.73</c:v>
                </c:pt>
                <c:pt idx="10119">
                  <c:v>5.74</c:v>
                </c:pt>
                <c:pt idx="10120">
                  <c:v>5.68</c:v>
                </c:pt>
                <c:pt idx="10121">
                  <c:v>5.66</c:v>
                </c:pt>
                <c:pt idx="10122">
                  <c:v>5.66</c:v>
                </c:pt>
                <c:pt idx="10123">
                  <c:v>5.64</c:v>
                </c:pt>
                <c:pt idx="10124">
                  <c:v>5.59</c:v>
                </c:pt>
                <c:pt idx="10125">
                  <c:v>5.63</c:v>
                </c:pt>
                <c:pt idx="10126">
                  <c:v>5.67</c:v>
                </c:pt>
                <c:pt idx="10127">
                  <c:v>5.69</c:v>
                </c:pt>
                <c:pt idx="10128">
                  <c:v>5.72</c:v>
                </c:pt>
                <c:pt idx="10129">
                  <c:v>5.74</c:v>
                </c:pt>
                <c:pt idx="10130">
                  <c:v>5.77</c:v>
                </c:pt>
                <c:pt idx="10131">
                  <c:v>5.74</c:v>
                </c:pt>
                <c:pt idx="10132">
                  <c:v>5.74</c:v>
                </c:pt>
                <c:pt idx="10133">
                  <c:v>5.83</c:v>
                </c:pt>
                <c:pt idx="10134">
                  <c:v>5.87</c:v>
                </c:pt>
                <c:pt idx="10135">
                  <c:v>5.87</c:v>
                </c:pt>
                <c:pt idx="10136">
                  <c:v>5.87</c:v>
                </c:pt>
                <c:pt idx="10137">
                  <c:v>5.82</c:v>
                </c:pt>
                <c:pt idx="10138">
                  <c:v>5.82</c:v>
                </c:pt>
                <c:pt idx="10139">
                  <c:v>5.77</c:v>
                </c:pt>
                <c:pt idx="10140">
                  <c:v>5.76</c:v>
                </c:pt>
                <c:pt idx="10141">
                  <c:v>5.72</c:v>
                </c:pt>
                <c:pt idx="10142">
                  <c:v>5.68</c:v>
                </c:pt>
                <c:pt idx="10143">
                  <c:v>5.71</c:v>
                </c:pt>
                <c:pt idx="10144">
                  <c:v>5.68</c:v>
                </c:pt>
                <c:pt idx="10145">
                  <c:v>5.67</c:v>
                </c:pt>
                <c:pt idx="10146">
                  <c:v>5.62</c:v>
                </c:pt>
                <c:pt idx="10148">
                  <c:v>5.63</c:v>
                </c:pt>
                <c:pt idx="10149">
                  <c:v>5.64</c:v>
                </c:pt>
                <c:pt idx="10150">
                  <c:v>5.59</c:v>
                </c:pt>
                <c:pt idx="10151">
                  <c:v>5.55</c:v>
                </c:pt>
                <c:pt idx="10152">
                  <c:v>5.48</c:v>
                </c:pt>
                <c:pt idx="10153">
                  <c:v>5.52</c:v>
                </c:pt>
                <c:pt idx="10154">
                  <c:v>5.53</c:v>
                </c:pt>
                <c:pt idx="10155">
                  <c:v>5.43</c:v>
                </c:pt>
                <c:pt idx="10156">
                  <c:v>5.32</c:v>
                </c:pt>
                <c:pt idx="10157">
                  <c:v>5.32</c:v>
                </c:pt>
                <c:pt idx="10158">
                  <c:v>5.35</c:v>
                </c:pt>
                <c:pt idx="10159">
                  <c:v>5.37</c:v>
                </c:pt>
                <c:pt idx="10160">
                  <c:v>5.36</c:v>
                </c:pt>
                <c:pt idx="10161">
                  <c:v>5.29</c:v>
                </c:pt>
                <c:pt idx="10162">
                  <c:v>5.23</c:v>
                </c:pt>
                <c:pt idx="10163">
                  <c:v>5.2</c:v>
                </c:pt>
                <c:pt idx="10164">
                  <c:v>5.17</c:v>
                </c:pt>
                <c:pt idx="10165">
                  <c:v>5.19</c:v>
                </c:pt>
                <c:pt idx="10166">
                  <c:v>5.08</c:v>
                </c:pt>
                <c:pt idx="10167">
                  <c:v>5.03</c:v>
                </c:pt>
                <c:pt idx="10168">
                  <c:v>5.0199999999999996</c:v>
                </c:pt>
                <c:pt idx="10170">
                  <c:v>5.04</c:v>
                </c:pt>
                <c:pt idx="10171">
                  <c:v>5.1100000000000003</c:v>
                </c:pt>
                <c:pt idx="10172">
                  <c:v>5.13</c:v>
                </c:pt>
                <c:pt idx="10173">
                  <c:v>5.12</c:v>
                </c:pt>
                <c:pt idx="10175">
                  <c:v>4.92</c:v>
                </c:pt>
                <c:pt idx="10176">
                  <c:v>5.14</c:v>
                </c:pt>
                <c:pt idx="10177">
                  <c:v>5.03</c:v>
                </c:pt>
                <c:pt idx="10178">
                  <c:v>4.93</c:v>
                </c:pt>
                <c:pt idx="10179">
                  <c:v>4.9400000000000004</c:v>
                </c:pt>
                <c:pt idx="10180">
                  <c:v>4.9800000000000004</c:v>
                </c:pt>
                <c:pt idx="10181">
                  <c:v>5.0999999999999996</c:v>
                </c:pt>
                <c:pt idx="10182">
                  <c:v>5.14</c:v>
                </c:pt>
                <c:pt idx="10183">
                  <c:v>5.25</c:v>
                </c:pt>
                <c:pt idx="10185">
                  <c:v>5.24</c:v>
                </c:pt>
                <c:pt idx="10186">
                  <c:v>5.19</c:v>
                </c:pt>
                <c:pt idx="10187">
                  <c:v>5.12</c:v>
                </c:pt>
                <c:pt idx="10188">
                  <c:v>5.19</c:v>
                </c:pt>
                <c:pt idx="10189">
                  <c:v>5.25</c:v>
                </c:pt>
                <c:pt idx="10190">
                  <c:v>5.3</c:v>
                </c:pt>
                <c:pt idx="10191">
                  <c:v>5.33</c:v>
                </c:pt>
                <c:pt idx="10192">
                  <c:v>5.29</c:v>
                </c:pt>
                <c:pt idx="10193">
                  <c:v>5.29</c:v>
                </c:pt>
                <c:pt idx="10194">
                  <c:v>5.32</c:v>
                </c:pt>
                <c:pt idx="10195">
                  <c:v>5.24</c:v>
                </c:pt>
                <c:pt idx="10196">
                  <c:v>5.19</c:v>
                </c:pt>
                <c:pt idx="10197">
                  <c:v>5.0999999999999996</c:v>
                </c:pt>
                <c:pt idx="10198">
                  <c:v>5.17</c:v>
                </c:pt>
                <c:pt idx="10199">
                  <c:v>5.18</c:v>
                </c:pt>
                <c:pt idx="10200">
                  <c:v>5.22</c:v>
                </c:pt>
                <c:pt idx="10201">
                  <c:v>5.0999999999999996</c:v>
                </c:pt>
                <c:pt idx="10202">
                  <c:v>5.0999999999999996</c:v>
                </c:pt>
                <c:pt idx="10203">
                  <c:v>5.03</c:v>
                </c:pt>
                <c:pt idx="10204">
                  <c:v>5.05</c:v>
                </c:pt>
                <c:pt idx="10205">
                  <c:v>5.07</c:v>
                </c:pt>
                <c:pt idx="10206">
                  <c:v>5.13</c:v>
                </c:pt>
                <c:pt idx="10207">
                  <c:v>5.19</c:v>
                </c:pt>
                <c:pt idx="10208">
                  <c:v>5.1100000000000003</c:v>
                </c:pt>
                <c:pt idx="10210">
                  <c:v>5.1100000000000003</c:v>
                </c:pt>
                <c:pt idx="10211">
                  <c:v>5.14</c:v>
                </c:pt>
                <c:pt idx="10212">
                  <c:v>5.15</c:v>
                </c:pt>
                <c:pt idx="10213">
                  <c:v>5.0999999999999996</c:v>
                </c:pt>
                <c:pt idx="10214">
                  <c:v>5.05</c:v>
                </c:pt>
                <c:pt idx="10215">
                  <c:v>4.96</c:v>
                </c:pt>
                <c:pt idx="10216">
                  <c:v>4.92</c:v>
                </c:pt>
                <c:pt idx="10217">
                  <c:v>4.87</c:v>
                </c:pt>
                <c:pt idx="10218">
                  <c:v>4.95</c:v>
                </c:pt>
                <c:pt idx="10219">
                  <c:v>4.9800000000000004</c:v>
                </c:pt>
                <c:pt idx="10220">
                  <c:v>4.99</c:v>
                </c:pt>
                <c:pt idx="10221">
                  <c:v>4.92</c:v>
                </c:pt>
                <c:pt idx="10222">
                  <c:v>4.8899999999999997</c:v>
                </c:pt>
                <c:pt idx="10223">
                  <c:v>4.95</c:v>
                </c:pt>
                <c:pt idx="10224">
                  <c:v>4.92</c:v>
                </c:pt>
                <c:pt idx="10225">
                  <c:v>4.95</c:v>
                </c:pt>
                <c:pt idx="10226">
                  <c:v>4.84</c:v>
                </c:pt>
                <c:pt idx="10227">
                  <c:v>4.8099999999999996</c:v>
                </c:pt>
                <c:pt idx="10228">
                  <c:v>4.78</c:v>
                </c:pt>
                <c:pt idx="10229">
                  <c:v>4.82</c:v>
                </c:pt>
                <c:pt idx="10230">
                  <c:v>4.78</c:v>
                </c:pt>
                <c:pt idx="10231">
                  <c:v>4.7699999999999996</c:v>
                </c:pt>
                <c:pt idx="10232">
                  <c:v>4.7300000000000004</c:v>
                </c:pt>
                <c:pt idx="10233">
                  <c:v>4.8</c:v>
                </c:pt>
                <c:pt idx="10234">
                  <c:v>4.8499999999999996</c:v>
                </c:pt>
                <c:pt idx="10235">
                  <c:v>5</c:v>
                </c:pt>
                <c:pt idx="10236">
                  <c:v>4.97</c:v>
                </c:pt>
                <c:pt idx="10237">
                  <c:v>4.9800000000000004</c:v>
                </c:pt>
                <c:pt idx="10238">
                  <c:v>4.93</c:v>
                </c:pt>
                <c:pt idx="10239">
                  <c:v>4.9800000000000004</c:v>
                </c:pt>
                <c:pt idx="10240">
                  <c:v>4.9400000000000004</c:v>
                </c:pt>
                <c:pt idx="10241">
                  <c:v>4.9400000000000004</c:v>
                </c:pt>
                <c:pt idx="10242">
                  <c:v>4.9800000000000004</c:v>
                </c:pt>
                <c:pt idx="10243">
                  <c:v>4.8899999999999997</c:v>
                </c:pt>
                <c:pt idx="10244">
                  <c:v>4.93</c:v>
                </c:pt>
                <c:pt idx="10245">
                  <c:v>5.09</c:v>
                </c:pt>
                <c:pt idx="10246">
                  <c:v>5.12</c:v>
                </c:pt>
                <c:pt idx="10247">
                  <c:v>5.17</c:v>
                </c:pt>
                <c:pt idx="10249">
                  <c:v>5.28</c:v>
                </c:pt>
                <c:pt idx="10250">
                  <c:v>5.21</c:v>
                </c:pt>
                <c:pt idx="10251">
                  <c:v>5.14</c:v>
                </c:pt>
                <c:pt idx="10252">
                  <c:v>5.27</c:v>
                </c:pt>
                <c:pt idx="10253">
                  <c:v>5.29</c:v>
                </c:pt>
                <c:pt idx="10254">
                  <c:v>5.2</c:v>
                </c:pt>
                <c:pt idx="10255">
                  <c:v>5.22</c:v>
                </c:pt>
                <c:pt idx="10256">
                  <c:v>5.28</c:v>
                </c:pt>
                <c:pt idx="10257">
                  <c:v>5.2</c:v>
                </c:pt>
                <c:pt idx="10258">
                  <c:v>5.34</c:v>
                </c:pt>
                <c:pt idx="10259">
                  <c:v>5.35</c:v>
                </c:pt>
                <c:pt idx="10260">
                  <c:v>5.3</c:v>
                </c:pt>
                <c:pt idx="10261">
                  <c:v>5.31</c:v>
                </c:pt>
                <c:pt idx="10262">
                  <c:v>5.22</c:v>
                </c:pt>
                <c:pt idx="10263">
                  <c:v>5.21</c:v>
                </c:pt>
                <c:pt idx="10264">
                  <c:v>5.21</c:v>
                </c:pt>
                <c:pt idx="10265">
                  <c:v>5.24</c:v>
                </c:pt>
                <c:pt idx="10266">
                  <c:v>5.2</c:v>
                </c:pt>
                <c:pt idx="10267">
                  <c:v>5.31</c:v>
                </c:pt>
                <c:pt idx="10268">
                  <c:v>5.51</c:v>
                </c:pt>
                <c:pt idx="10269">
                  <c:v>5.46</c:v>
                </c:pt>
                <c:pt idx="10270">
                  <c:v>5.5</c:v>
                </c:pt>
                <c:pt idx="10271">
                  <c:v>5.48</c:v>
                </c:pt>
                <c:pt idx="10272">
                  <c:v>5.46</c:v>
                </c:pt>
                <c:pt idx="10273">
                  <c:v>5.41</c:v>
                </c:pt>
                <c:pt idx="10274">
                  <c:v>5.41</c:v>
                </c:pt>
                <c:pt idx="10275">
                  <c:v>5.42</c:v>
                </c:pt>
                <c:pt idx="10276">
                  <c:v>5.41</c:v>
                </c:pt>
                <c:pt idx="10277">
                  <c:v>5.52</c:v>
                </c:pt>
                <c:pt idx="10278">
                  <c:v>5.52</c:v>
                </c:pt>
                <c:pt idx="10280">
                  <c:v>5.54</c:v>
                </c:pt>
                <c:pt idx="10281">
                  <c:v>5.54</c:v>
                </c:pt>
                <c:pt idx="10282">
                  <c:v>5.43</c:v>
                </c:pt>
                <c:pt idx="10283">
                  <c:v>5.39</c:v>
                </c:pt>
                <c:pt idx="10284">
                  <c:v>5.35</c:v>
                </c:pt>
                <c:pt idx="10285">
                  <c:v>5.29</c:v>
                </c:pt>
                <c:pt idx="10286">
                  <c:v>5.27</c:v>
                </c:pt>
                <c:pt idx="10287">
                  <c:v>5.33</c:v>
                </c:pt>
                <c:pt idx="10288">
                  <c:v>5.38</c:v>
                </c:pt>
                <c:pt idx="10289">
                  <c:v>5.32</c:v>
                </c:pt>
                <c:pt idx="10290">
                  <c:v>5.27</c:v>
                </c:pt>
                <c:pt idx="10291">
                  <c:v>5.28</c:v>
                </c:pt>
                <c:pt idx="10292">
                  <c:v>5.26</c:v>
                </c:pt>
                <c:pt idx="10293">
                  <c:v>5.27</c:v>
                </c:pt>
                <c:pt idx="10294">
                  <c:v>5.27</c:v>
                </c:pt>
                <c:pt idx="10295">
                  <c:v>5.26</c:v>
                </c:pt>
                <c:pt idx="10296">
                  <c:v>5.24</c:v>
                </c:pt>
                <c:pt idx="10297">
                  <c:v>5.22</c:v>
                </c:pt>
                <c:pt idx="10298">
                  <c:v>5.14</c:v>
                </c:pt>
                <c:pt idx="10299">
                  <c:v>5.16</c:v>
                </c:pt>
                <c:pt idx="10300">
                  <c:v>5.24</c:v>
                </c:pt>
                <c:pt idx="10301">
                  <c:v>5.26</c:v>
                </c:pt>
                <c:pt idx="10302">
                  <c:v>5.35</c:v>
                </c:pt>
                <c:pt idx="10303">
                  <c:v>5.42</c:v>
                </c:pt>
                <c:pt idx="10304">
                  <c:v>5.37</c:v>
                </c:pt>
                <c:pt idx="10305">
                  <c:v>5.41</c:v>
                </c:pt>
                <c:pt idx="10307">
                  <c:v>5.44</c:v>
                </c:pt>
                <c:pt idx="10308">
                  <c:v>5.41</c:v>
                </c:pt>
                <c:pt idx="10309">
                  <c:v>5.37</c:v>
                </c:pt>
                <c:pt idx="10310">
                  <c:v>5.32</c:v>
                </c:pt>
                <c:pt idx="10311">
                  <c:v>5.31</c:v>
                </c:pt>
                <c:pt idx="10312">
                  <c:v>5.27</c:v>
                </c:pt>
                <c:pt idx="10313">
                  <c:v>5.27</c:v>
                </c:pt>
                <c:pt idx="10314">
                  <c:v>5.21</c:v>
                </c:pt>
                <c:pt idx="10315">
                  <c:v>5.22</c:v>
                </c:pt>
                <c:pt idx="10316">
                  <c:v>5.12</c:v>
                </c:pt>
                <c:pt idx="10317">
                  <c:v>5.13</c:v>
                </c:pt>
                <c:pt idx="10318">
                  <c:v>5.15</c:v>
                </c:pt>
                <c:pt idx="10319">
                  <c:v>5.13</c:v>
                </c:pt>
                <c:pt idx="10320">
                  <c:v>5.13</c:v>
                </c:pt>
                <c:pt idx="10321">
                  <c:v>5.2</c:v>
                </c:pt>
                <c:pt idx="10322">
                  <c:v>5.19</c:v>
                </c:pt>
                <c:pt idx="10323">
                  <c:v>5.13</c:v>
                </c:pt>
                <c:pt idx="10324">
                  <c:v>5.1100000000000003</c:v>
                </c:pt>
                <c:pt idx="10325">
                  <c:v>5.07</c:v>
                </c:pt>
                <c:pt idx="10326">
                  <c:v>5.1100000000000003</c:v>
                </c:pt>
                <c:pt idx="10327">
                  <c:v>5.17</c:v>
                </c:pt>
                <c:pt idx="10328">
                  <c:v>5.2</c:v>
                </c:pt>
                <c:pt idx="10329">
                  <c:v>5.19</c:v>
                </c:pt>
                <c:pt idx="10330">
                  <c:v>5.2</c:v>
                </c:pt>
                <c:pt idx="10331">
                  <c:v>4.99</c:v>
                </c:pt>
                <c:pt idx="10332">
                  <c:v>5.04</c:v>
                </c:pt>
                <c:pt idx="10333">
                  <c:v>4.99</c:v>
                </c:pt>
                <c:pt idx="10334">
                  <c:v>4.97</c:v>
                </c:pt>
                <c:pt idx="10335">
                  <c:v>4.97</c:v>
                </c:pt>
                <c:pt idx="10336">
                  <c:v>5</c:v>
                </c:pt>
                <c:pt idx="10337">
                  <c:v>4.95</c:v>
                </c:pt>
                <c:pt idx="10338">
                  <c:v>4.84</c:v>
                </c:pt>
                <c:pt idx="10339">
                  <c:v>4.91</c:v>
                </c:pt>
                <c:pt idx="10340">
                  <c:v>4.87</c:v>
                </c:pt>
                <c:pt idx="10341">
                  <c:v>4.91</c:v>
                </c:pt>
                <c:pt idx="10342">
                  <c:v>4.8899999999999997</c:v>
                </c:pt>
                <c:pt idx="10343">
                  <c:v>4.93</c:v>
                </c:pt>
                <c:pt idx="10344">
                  <c:v>4.9400000000000004</c:v>
                </c:pt>
                <c:pt idx="10345">
                  <c:v>4.8499999999999996</c:v>
                </c:pt>
                <c:pt idx="10346">
                  <c:v>4.78</c:v>
                </c:pt>
                <c:pt idx="10347">
                  <c:v>4.79</c:v>
                </c:pt>
                <c:pt idx="10348">
                  <c:v>4.8499999999999996</c:v>
                </c:pt>
                <c:pt idx="10350">
                  <c:v>4.99</c:v>
                </c:pt>
                <c:pt idx="10351">
                  <c:v>4.97</c:v>
                </c:pt>
                <c:pt idx="10352">
                  <c:v>4.8600000000000003</c:v>
                </c:pt>
                <c:pt idx="10353">
                  <c:v>4.8</c:v>
                </c:pt>
                <c:pt idx="10354">
                  <c:v>4.84</c:v>
                </c:pt>
                <c:pt idx="10357">
                  <c:v>4.6399999999999997</c:v>
                </c:pt>
                <c:pt idx="10358">
                  <c:v>4.57</c:v>
                </c:pt>
                <c:pt idx="10359">
                  <c:v>4.63</c:v>
                </c:pt>
                <c:pt idx="10360">
                  <c:v>4.72</c:v>
                </c:pt>
                <c:pt idx="10361">
                  <c:v>4.6900000000000004</c:v>
                </c:pt>
                <c:pt idx="10362">
                  <c:v>4.75</c:v>
                </c:pt>
                <c:pt idx="10363">
                  <c:v>4.7</c:v>
                </c:pt>
                <c:pt idx="10364">
                  <c:v>4.7300000000000004</c:v>
                </c:pt>
                <c:pt idx="10365">
                  <c:v>4.72</c:v>
                </c:pt>
                <c:pt idx="10366">
                  <c:v>4.6500000000000004</c:v>
                </c:pt>
                <c:pt idx="10367">
                  <c:v>4.58</c:v>
                </c:pt>
                <c:pt idx="10368">
                  <c:v>4.5999999999999996</c:v>
                </c:pt>
                <c:pt idx="10369">
                  <c:v>4.55</c:v>
                </c:pt>
                <c:pt idx="10370">
                  <c:v>4.53</c:v>
                </c:pt>
                <c:pt idx="10371">
                  <c:v>4.5</c:v>
                </c:pt>
                <c:pt idx="10372">
                  <c:v>4.53</c:v>
                </c:pt>
                <c:pt idx="10373">
                  <c:v>4.5199999999999996</c:v>
                </c:pt>
                <c:pt idx="10375">
                  <c:v>4.62</c:v>
                </c:pt>
                <c:pt idx="10376">
                  <c:v>4.6100000000000003</c:v>
                </c:pt>
                <c:pt idx="10377">
                  <c:v>4.6900000000000004</c:v>
                </c:pt>
                <c:pt idx="10378">
                  <c:v>4.68</c:v>
                </c:pt>
                <c:pt idx="10379">
                  <c:v>4.62</c:v>
                </c:pt>
                <c:pt idx="10380">
                  <c:v>4.59</c:v>
                </c:pt>
                <c:pt idx="10381">
                  <c:v>4.59</c:v>
                </c:pt>
                <c:pt idx="10382">
                  <c:v>4.58</c:v>
                </c:pt>
                <c:pt idx="10383">
                  <c:v>4.63</c:v>
                </c:pt>
                <c:pt idx="10384">
                  <c:v>4.63</c:v>
                </c:pt>
                <c:pt idx="10385">
                  <c:v>4.66</c:v>
                </c:pt>
                <c:pt idx="10386">
                  <c:v>4.6100000000000003</c:v>
                </c:pt>
                <c:pt idx="10387">
                  <c:v>4.5599999999999996</c:v>
                </c:pt>
                <c:pt idx="10388">
                  <c:v>4.53</c:v>
                </c:pt>
                <c:pt idx="10389">
                  <c:v>4.5</c:v>
                </c:pt>
                <c:pt idx="10390">
                  <c:v>4.4400000000000004</c:v>
                </c:pt>
                <c:pt idx="10391">
                  <c:v>4.3</c:v>
                </c:pt>
                <c:pt idx="10392">
                  <c:v>4.24</c:v>
                </c:pt>
                <c:pt idx="10393">
                  <c:v>4.37</c:v>
                </c:pt>
                <c:pt idx="10394">
                  <c:v>4.3099999999999996</c:v>
                </c:pt>
                <c:pt idx="10395">
                  <c:v>4.3</c:v>
                </c:pt>
                <c:pt idx="10396">
                  <c:v>4.22</c:v>
                </c:pt>
                <c:pt idx="10397">
                  <c:v>4.32</c:v>
                </c:pt>
                <c:pt idx="10398">
                  <c:v>4.34</c:v>
                </c:pt>
                <c:pt idx="10400">
                  <c:v>4.41</c:v>
                </c:pt>
                <c:pt idx="10401">
                  <c:v>4.54</c:v>
                </c:pt>
                <c:pt idx="10402">
                  <c:v>4.79</c:v>
                </c:pt>
                <c:pt idx="10403">
                  <c:v>4.91</c:v>
                </c:pt>
                <c:pt idx="10404">
                  <c:v>4.8</c:v>
                </c:pt>
                <c:pt idx="10405">
                  <c:v>4.88</c:v>
                </c:pt>
                <c:pt idx="10406">
                  <c:v>4.9800000000000004</c:v>
                </c:pt>
                <c:pt idx="10408">
                  <c:v>5.04</c:v>
                </c:pt>
                <c:pt idx="10409">
                  <c:v>5.05</c:v>
                </c:pt>
                <c:pt idx="10410">
                  <c:v>4.9800000000000004</c:v>
                </c:pt>
                <c:pt idx="10411">
                  <c:v>4.9800000000000004</c:v>
                </c:pt>
                <c:pt idx="10412">
                  <c:v>4.79</c:v>
                </c:pt>
                <c:pt idx="10413">
                  <c:v>4.78</c:v>
                </c:pt>
                <c:pt idx="10414">
                  <c:v>4.75</c:v>
                </c:pt>
                <c:pt idx="10415">
                  <c:v>4.7</c:v>
                </c:pt>
                <c:pt idx="10416">
                  <c:v>4.92</c:v>
                </c:pt>
                <c:pt idx="10417">
                  <c:v>5.04</c:v>
                </c:pt>
                <c:pt idx="10418">
                  <c:v>5.2</c:v>
                </c:pt>
                <c:pt idx="10419">
                  <c:v>5.17</c:v>
                </c:pt>
                <c:pt idx="10420">
                  <c:v>5.13</c:v>
                </c:pt>
                <c:pt idx="10421">
                  <c:v>5.0199999999999996</c:v>
                </c:pt>
                <c:pt idx="10422">
                  <c:v>5.13</c:v>
                </c:pt>
                <c:pt idx="10423">
                  <c:v>5.24</c:v>
                </c:pt>
                <c:pt idx="10424">
                  <c:v>5.26</c:v>
                </c:pt>
                <c:pt idx="10425">
                  <c:v>5.16</c:v>
                </c:pt>
                <c:pt idx="10426">
                  <c:v>5.08</c:v>
                </c:pt>
                <c:pt idx="10427">
                  <c:v>5.08</c:v>
                </c:pt>
                <c:pt idx="10428">
                  <c:v>5.12</c:v>
                </c:pt>
                <c:pt idx="10429">
                  <c:v>5.18</c:v>
                </c:pt>
                <c:pt idx="10431">
                  <c:v>5.22</c:v>
                </c:pt>
                <c:pt idx="10432">
                  <c:v>5.13</c:v>
                </c:pt>
                <c:pt idx="10433">
                  <c:v>5.15</c:v>
                </c:pt>
                <c:pt idx="10434">
                  <c:v>5.07</c:v>
                </c:pt>
                <c:pt idx="10436">
                  <c:v>5.2</c:v>
                </c:pt>
                <c:pt idx="10437">
                  <c:v>5.16</c:v>
                </c:pt>
                <c:pt idx="10438">
                  <c:v>5.18</c:v>
                </c:pt>
                <c:pt idx="10439">
                  <c:v>5.09</c:v>
                </c:pt>
                <c:pt idx="10440">
                  <c:v>5.0999999999999996</c:v>
                </c:pt>
                <c:pt idx="10441">
                  <c:v>5.0999999999999996</c:v>
                </c:pt>
                <c:pt idx="10442">
                  <c:v>5</c:v>
                </c:pt>
                <c:pt idx="10443">
                  <c:v>4.92</c:v>
                </c:pt>
                <c:pt idx="10444">
                  <c:v>4.91</c:v>
                </c:pt>
                <c:pt idx="10445">
                  <c:v>4.88</c:v>
                </c:pt>
                <c:pt idx="10446">
                  <c:v>4.88</c:v>
                </c:pt>
                <c:pt idx="10447">
                  <c:v>4.9800000000000004</c:v>
                </c:pt>
                <c:pt idx="10448">
                  <c:v>4.9400000000000004</c:v>
                </c:pt>
                <c:pt idx="10450">
                  <c:v>4.96</c:v>
                </c:pt>
                <c:pt idx="10451">
                  <c:v>5.05</c:v>
                </c:pt>
                <c:pt idx="10452">
                  <c:v>5.07</c:v>
                </c:pt>
                <c:pt idx="10453">
                  <c:v>5.0999999999999996</c:v>
                </c:pt>
                <c:pt idx="10454">
                  <c:v>5.12</c:v>
                </c:pt>
                <c:pt idx="10455">
                  <c:v>5.0199999999999996</c:v>
                </c:pt>
                <c:pt idx="10456">
                  <c:v>5.0199999999999996</c:v>
                </c:pt>
                <c:pt idx="10457">
                  <c:v>5.07</c:v>
                </c:pt>
                <c:pt idx="10458">
                  <c:v>5.0199999999999996</c:v>
                </c:pt>
                <c:pt idx="10459">
                  <c:v>4.9400000000000004</c:v>
                </c:pt>
                <c:pt idx="10460">
                  <c:v>4.92</c:v>
                </c:pt>
                <c:pt idx="10461">
                  <c:v>4.92</c:v>
                </c:pt>
                <c:pt idx="10462">
                  <c:v>4.93</c:v>
                </c:pt>
                <c:pt idx="10463">
                  <c:v>4.9000000000000004</c:v>
                </c:pt>
                <c:pt idx="10464">
                  <c:v>4.91</c:v>
                </c:pt>
                <c:pt idx="10465">
                  <c:v>4.97</c:v>
                </c:pt>
                <c:pt idx="10466">
                  <c:v>5.01</c:v>
                </c:pt>
                <c:pt idx="10467">
                  <c:v>4.95</c:v>
                </c:pt>
                <c:pt idx="10468">
                  <c:v>4.8600000000000003</c:v>
                </c:pt>
                <c:pt idx="10470">
                  <c:v>4.88</c:v>
                </c:pt>
                <c:pt idx="10471">
                  <c:v>4.88</c:v>
                </c:pt>
                <c:pt idx="10472">
                  <c:v>4.88</c:v>
                </c:pt>
                <c:pt idx="10473">
                  <c:v>4.84</c:v>
                </c:pt>
                <c:pt idx="10474">
                  <c:v>4.8600000000000003</c:v>
                </c:pt>
                <c:pt idx="10475">
                  <c:v>4.93</c:v>
                </c:pt>
                <c:pt idx="10476">
                  <c:v>4.84</c:v>
                </c:pt>
                <c:pt idx="10477">
                  <c:v>4.88</c:v>
                </c:pt>
                <c:pt idx="10478">
                  <c:v>4.9800000000000004</c:v>
                </c:pt>
                <c:pt idx="10479">
                  <c:v>5.0199999999999996</c:v>
                </c:pt>
                <c:pt idx="10480">
                  <c:v>5.0199999999999996</c:v>
                </c:pt>
                <c:pt idx="10481">
                  <c:v>5.0599999999999996</c:v>
                </c:pt>
                <c:pt idx="10482">
                  <c:v>5.22</c:v>
                </c:pt>
                <c:pt idx="10483">
                  <c:v>5.33</c:v>
                </c:pt>
                <c:pt idx="10484">
                  <c:v>5.33</c:v>
                </c:pt>
                <c:pt idx="10485">
                  <c:v>5.32</c:v>
                </c:pt>
                <c:pt idx="10486">
                  <c:v>5.28</c:v>
                </c:pt>
                <c:pt idx="10487">
                  <c:v>5.4</c:v>
                </c:pt>
                <c:pt idx="10488">
                  <c:v>5.35</c:v>
                </c:pt>
                <c:pt idx="10489">
                  <c:v>5.32</c:v>
                </c:pt>
                <c:pt idx="10490">
                  <c:v>5.33</c:v>
                </c:pt>
                <c:pt idx="10491">
                  <c:v>5.4</c:v>
                </c:pt>
                <c:pt idx="10492">
                  <c:v>5.39</c:v>
                </c:pt>
                <c:pt idx="10493">
                  <c:v>5.4</c:v>
                </c:pt>
                <c:pt idx="10494">
                  <c:v>5.41</c:v>
                </c:pt>
                <c:pt idx="10495">
                  <c:v>5.35</c:v>
                </c:pt>
                <c:pt idx="10496">
                  <c:v>5.35</c:v>
                </c:pt>
                <c:pt idx="10497">
                  <c:v>5.42</c:v>
                </c:pt>
                <c:pt idx="10499">
                  <c:v>5.44</c:v>
                </c:pt>
                <c:pt idx="10500">
                  <c:v>5.36</c:v>
                </c:pt>
                <c:pt idx="10501">
                  <c:v>5.3</c:v>
                </c:pt>
                <c:pt idx="10502">
                  <c:v>5.28</c:v>
                </c:pt>
                <c:pt idx="10503">
                  <c:v>5.22</c:v>
                </c:pt>
                <c:pt idx="10504">
                  <c:v>5.25</c:v>
                </c:pt>
                <c:pt idx="10505">
                  <c:v>5.22</c:v>
                </c:pt>
                <c:pt idx="10506">
                  <c:v>5.24</c:v>
                </c:pt>
                <c:pt idx="10507">
                  <c:v>5.22</c:v>
                </c:pt>
                <c:pt idx="10508">
                  <c:v>5.18</c:v>
                </c:pt>
                <c:pt idx="10509">
                  <c:v>5.15</c:v>
                </c:pt>
                <c:pt idx="10510">
                  <c:v>5.2</c:v>
                </c:pt>
                <c:pt idx="10511">
                  <c:v>5.24</c:v>
                </c:pt>
                <c:pt idx="10512">
                  <c:v>5.23</c:v>
                </c:pt>
                <c:pt idx="10513">
                  <c:v>5.21</c:v>
                </c:pt>
                <c:pt idx="10514">
                  <c:v>5.19</c:v>
                </c:pt>
                <c:pt idx="10515">
                  <c:v>5.18</c:v>
                </c:pt>
                <c:pt idx="10516">
                  <c:v>5.1100000000000003</c:v>
                </c:pt>
                <c:pt idx="10517">
                  <c:v>5.0999999999999996</c:v>
                </c:pt>
                <c:pt idx="10518">
                  <c:v>5.08</c:v>
                </c:pt>
                <c:pt idx="10519">
                  <c:v>5.13</c:v>
                </c:pt>
                <c:pt idx="10520">
                  <c:v>5.1100000000000003</c:v>
                </c:pt>
                <c:pt idx="10521">
                  <c:v>5.08</c:v>
                </c:pt>
                <c:pt idx="10522">
                  <c:v>5.13</c:v>
                </c:pt>
                <c:pt idx="10523">
                  <c:v>5.08</c:v>
                </c:pt>
                <c:pt idx="10524">
                  <c:v>5.0999999999999996</c:v>
                </c:pt>
                <c:pt idx="10525">
                  <c:v>5.09</c:v>
                </c:pt>
                <c:pt idx="10526">
                  <c:v>5.24</c:v>
                </c:pt>
                <c:pt idx="10527">
                  <c:v>5.2</c:v>
                </c:pt>
                <c:pt idx="10528">
                  <c:v>5.15</c:v>
                </c:pt>
                <c:pt idx="10529">
                  <c:v>5.23</c:v>
                </c:pt>
                <c:pt idx="10530">
                  <c:v>5.32</c:v>
                </c:pt>
                <c:pt idx="10531">
                  <c:v>5.28</c:v>
                </c:pt>
                <c:pt idx="10532">
                  <c:v>5.2</c:v>
                </c:pt>
                <c:pt idx="10533">
                  <c:v>5.27</c:v>
                </c:pt>
                <c:pt idx="10534">
                  <c:v>5.21</c:v>
                </c:pt>
                <c:pt idx="10535">
                  <c:v>5.18</c:v>
                </c:pt>
                <c:pt idx="10536">
                  <c:v>5.13</c:v>
                </c:pt>
                <c:pt idx="10537">
                  <c:v>5.16</c:v>
                </c:pt>
                <c:pt idx="10538">
                  <c:v>5.16</c:v>
                </c:pt>
                <c:pt idx="10540">
                  <c:v>5.16</c:v>
                </c:pt>
                <c:pt idx="10541">
                  <c:v>5.1100000000000003</c:v>
                </c:pt>
                <c:pt idx="10542">
                  <c:v>5.0599999999999996</c:v>
                </c:pt>
                <c:pt idx="10543">
                  <c:v>5.08</c:v>
                </c:pt>
                <c:pt idx="10544">
                  <c:v>5.0599999999999996</c:v>
                </c:pt>
                <c:pt idx="10545">
                  <c:v>5.04</c:v>
                </c:pt>
                <c:pt idx="10546">
                  <c:v>5.08</c:v>
                </c:pt>
                <c:pt idx="10547">
                  <c:v>5.04</c:v>
                </c:pt>
                <c:pt idx="10548">
                  <c:v>5.0999999999999996</c:v>
                </c:pt>
                <c:pt idx="10549">
                  <c:v>5.07</c:v>
                </c:pt>
                <c:pt idx="10550">
                  <c:v>5.0199999999999996</c:v>
                </c:pt>
                <c:pt idx="10551">
                  <c:v>4.9800000000000004</c:v>
                </c:pt>
                <c:pt idx="10552">
                  <c:v>4.9400000000000004</c:v>
                </c:pt>
                <c:pt idx="10553">
                  <c:v>4.83</c:v>
                </c:pt>
                <c:pt idx="10554">
                  <c:v>4.8899999999999997</c:v>
                </c:pt>
                <c:pt idx="10555">
                  <c:v>4.88</c:v>
                </c:pt>
                <c:pt idx="10556">
                  <c:v>4.76</c:v>
                </c:pt>
                <c:pt idx="10557">
                  <c:v>4.8499999999999996</c:v>
                </c:pt>
                <c:pt idx="10558">
                  <c:v>4.79</c:v>
                </c:pt>
                <c:pt idx="10559">
                  <c:v>4.87</c:v>
                </c:pt>
                <c:pt idx="10560">
                  <c:v>4.88</c:v>
                </c:pt>
                <c:pt idx="10561">
                  <c:v>4.75</c:v>
                </c:pt>
                <c:pt idx="10562">
                  <c:v>4.84</c:v>
                </c:pt>
                <c:pt idx="10563">
                  <c:v>4.8600000000000003</c:v>
                </c:pt>
                <c:pt idx="10564">
                  <c:v>4.8499999999999996</c:v>
                </c:pt>
                <c:pt idx="10565">
                  <c:v>4.7699999999999996</c:v>
                </c:pt>
                <c:pt idx="10566">
                  <c:v>4.78</c:v>
                </c:pt>
                <c:pt idx="10568">
                  <c:v>4.9000000000000004</c:v>
                </c:pt>
                <c:pt idx="10569">
                  <c:v>4.84</c:v>
                </c:pt>
                <c:pt idx="10570">
                  <c:v>4.78</c:v>
                </c:pt>
                <c:pt idx="10571">
                  <c:v>4.66</c:v>
                </c:pt>
                <c:pt idx="10572">
                  <c:v>4.66</c:v>
                </c:pt>
                <c:pt idx="10573">
                  <c:v>4.63</c:v>
                </c:pt>
                <c:pt idx="10574">
                  <c:v>4.66</c:v>
                </c:pt>
                <c:pt idx="10575">
                  <c:v>4.75</c:v>
                </c:pt>
                <c:pt idx="10576">
                  <c:v>4.71</c:v>
                </c:pt>
                <c:pt idx="10577">
                  <c:v>4.66</c:v>
                </c:pt>
                <c:pt idx="10578">
                  <c:v>4.6100000000000003</c:v>
                </c:pt>
                <c:pt idx="10579">
                  <c:v>4.51</c:v>
                </c:pt>
                <c:pt idx="10580">
                  <c:v>4.47</c:v>
                </c:pt>
                <c:pt idx="10581">
                  <c:v>4.49</c:v>
                </c:pt>
                <c:pt idx="10582">
                  <c:v>4.43</c:v>
                </c:pt>
                <c:pt idx="10583">
                  <c:v>4.43</c:v>
                </c:pt>
                <c:pt idx="10584">
                  <c:v>4.62</c:v>
                </c:pt>
                <c:pt idx="10585">
                  <c:v>4.6500000000000004</c:v>
                </c:pt>
                <c:pt idx="10586">
                  <c:v>4.51</c:v>
                </c:pt>
                <c:pt idx="10587">
                  <c:v>4.47</c:v>
                </c:pt>
                <c:pt idx="10588">
                  <c:v>4.33</c:v>
                </c:pt>
                <c:pt idx="10589">
                  <c:v>4.29</c:v>
                </c:pt>
                <c:pt idx="10590">
                  <c:v>4.42</c:v>
                </c:pt>
                <c:pt idx="10591">
                  <c:v>4.3499999999999996</c:v>
                </c:pt>
                <c:pt idx="10592">
                  <c:v>4.4000000000000004</c:v>
                </c:pt>
                <c:pt idx="10593">
                  <c:v>4.2699999999999996</c:v>
                </c:pt>
                <c:pt idx="10594">
                  <c:v>4.22</c:v>
                </c:pt>
                <c:pt idx="10595">
                  <c:v>4.12</c:v>
                </c:pt>
                <c:pt idx="10596">
                  <c:v>4.0599999999999996</c:v>
                </c:pt>
                <c:pt idx="10597">
                  <c:v>4.17</c:v>
                </c:pt>
                <c:pt idx="10598">
                  <c:v>4.32</c:v>
                </c:pt>
                <c:pt idx="10599">
                  <c:v>4.29</c:v>
                </c:pt>
                <c:pt idx="10600">
                  <c:v>4.17</c:v>
                </c:pt>
                <c:pt idx="10601">
                  <c:v>4.2</c:v>
                </c:pt>
                <c:pt idx="10602">
                  <c:v>4.3</c:v>
                </c:pt>
                <c:pt idx="10603">
                  <c:v>4.25</c:v>
                </c:pt>
                <c:pt idx="10604">
                  <c:v>4.22</c:v>
                </c:pt>
                <c:pt idx="10605">
                  <c:v>4.29</c:v>
                </c:pt>
                <c:pt idx="10606">
                  <c:v>4.22</c:v>
                </c:pt>
                <c:pt idx="10607">
                  <c:v>4.16</c:v>
                </c:pt>
                <c:pt idx="10608">
                  <c:v>4.1399999999999997</c:v>
                </c:pt>
                <c:pt idx="10610">
                  <c:v>3.98</c:v>
                </c:pt>
                <c:pt idx="10611">
                  <c:v>3.96</c:v>
                </c:pt>
                <c:pt idx="10612">
                  <c:v>3.91</c:v>
                </c:pt>
                <c:pt idx="10613">
                  <c:v>4.05</c:v>
                </c:pt>
                <c:pt idx="10614">
                  <c:v>4.05</c:v>
                </c:pt>
                <c:pt idx="10615">
                  <c:v>4</c:v>
                </c:pt>
                <c:pt idx="10616">
                  <c:v>4.07</c:v>
                </c:pt>
                <c:pt idx="10617">
                  <c:v>3.98</c:v>
                </c:pt>
                <c:pt idx="10618">
                  <c:v>3.92</c:v>
                </c:pt>
                <c:pt idx="10619">
                  <c:v>3.9</c:v>
                </c:pt>
                <c:pt idx="10620">
                  <c:v>3.87</c:v>
                </c:pt>
                <c:pt idx="10621">
                  <c:v>3.86</c:v>
                </c:pt>
                <c:pt idx="10622">
                  <c:v>3.79</c:v>
                </c:pt>
                <c:pt idx="10623">
                  <c:v>3.79</c:v>
                </c:pt>
                <c:pt idx="10624">
                  <c:v>3.7</c:v>
                </c:pt>
                <c:pt idx="10625">
                  <c:v>3.69</c:v>
                </c:pt>
                <c:pt idx="10626">
                  <c:v>3.77</c:v>
                </c:pt>
                <c:pt idx="10627">
                  <c:v>3.79</c:v>
                </c:pt>
                <c:pt idx="10628">
                  <c:v>3.69</c:v>
                </c:pt>
                <c:pt idx="10629">
                  <c:v>3.63</c:v>
                </c:pt>
                <c:pt idx="10630">
                  <c:v>3.72</c:v>
                </c:pt>
                <c:pt idx="10631">
                  <c:v>3.71</c:v>
                </c:pt>
                <c:pt idx="10632">
                  <c:v>3.7</c:v>
                </c:pt>
                <c:pt idx="10633">
                  <c:v>3.69</c:v>
                </c:pt>
                <c:pt idx="10634">
                  <c:v>3.64</c:v>
                </c:pt>
                <c:pt idx="10635">
                  <c:v>3.65</c:v>
                </c:pt>
                <c:pt idx="10636">
                  <c:v>3.61</c:v>
                </c:pt>
                <c:pt idx="10637">
                  <c:v>3.68</c:v>
                </c:pt>
                <c:pt idx="10638">
                  <c:v>3.83</c:v>
                </c:pt>
                <c:pt idx="10640">
                  <c:v>4.07</c:v>
                </c:pt>
                <c:pt idx="10641">
                  <c:v>4.0599999999999996</c:v>
                </c:pt>
                <c:pt idx="10642">
                  <c:v>4.16</c:v>
                </c:pt>
                <c:pt idx="10643">
                  <c:v>4.1399999999999997</c:v>
                </c:pt>
                <c:pt idx="10644">
                  <c:v>4.24</c:v>
                </c:pt>
                <c:pt idx="10645">
                  <c:v>4.2699999999999996</c:v>
                </c:pt>
                <c:pt idx="10646">
                  <c:v>4.26</c:v>
                </c:pt>
                <c:pt idx="10647">
                  <c:v>4.16</c:v>
                </c:pt>
                <c:pt idx="10648">
                  <c:v>4.12</c:v>
                </c:pt>
                <c:pt idx="10649">
                  <c:v>4.0999999999999996</c:v>
                </c:pt>
                <c:pt idx="10650">
                  <c:v>3.97</c:v>
                </c:pt>
                <c:pt idx="10651">
                  <c:v>3.99</c:v>
                </c:pt>
                <c:pt idx="10652">
                  <c:v>3.93</c:v>
                </c:pt>
                <c:pt idx="10653">
                  <c:v>4.01</c:v>
                </c:pt>
                <c:pt idx="10654">
                  <c:v>4.07</c:v>
                </c:pt>
                <c:pt idx="10655">
                  <c:v>4.0999999999999996</c:v>
                </c:pt>
                <c:pt idx="10656">
                  <c:v>4.09</c:v>
                </c:pt>
                <c:pt idx="10657">
                  <c:v>3.88</c:v>
                </c:pt>
                <c:pt idx="10658">
                  <c:v>3.85</c:v>
                </c:pt>
                <c:pt idx="10660">
                  <c:v>3.84</c:v>
                </c:pt>
                <c:pt idx="10661">
                  <c:v>3.84</c:v>
                </c:pt>
                <c:pt idx="10662">
                  <c:v>4.03</c:v>
                </c:pt>
                <c:pt idx="10663">
                  <c:v>4.05</c:v>
                </c:pt>
                <c:pt idx="10664">
                  <c:v>4.0199999999999996</c:v>
                </c:pt>
                <c:pt idx="10665">
                  <c:v>3.99</c:v>
                </c:pt>
                <c:pt idx="10666">
                  <c:v>4.08</c:v>
                </c:pt>
                <c:pt idx="10667">
                  <c:v>4.1399999999999997</c:v>
                </c:pt>
                <c:pt idx="10668">
                  <c:v>4.18</c:v>
                </c:pt>
                <c:pt idx="10669">
                  <c:v>4.1900000000000004</c:v>
                </c:pt>
                <c:pt idx="10670">
                  <c:v>4.08</c:v>
                </c:pt>
                <c:pt idx="10671">
                  <c:v>4.26</c:v>
                </c:pt>
                <c:pt idx="10673">
                  <c:v>4.22</c:v>
                </c:pt>
                <c:pt idx="10674">
                  <c:v>4.22</c:v>
                </c:pt>
                <c:pt idx="10675">
                  <c:v>4.24</c:v>
                </c:pt>
                <c:pt idx="10676">
                  <c:v>4.18</c:v>
                </c:pt>
                <c:pt idx="10677">
                  <c:v>4.13</c:v>
                </c:pt>
                <c:pt idx="10678">
                  <c:v>4.09</c:v>
                </c:pt>
                <c:pt idx="10679">
                  <c:v>4.0599999999999996</c:v>
                </c:pt>
                <c:pt idx="10680">
                  <c:v>4.0599999999999996</c:v>
                </c:pt>
                <c:pt idx="10681">
                  <c:v>4.01</c:v>
                </c:pt>
                <c:pt idx="10682">
                  <c:v>4.01</c:v>
                </c:pt>
                <c:pt idx="10683">
                  <c:v>4.07</c:v>
                </c:pt>
                <c:pt idx="10684">
                  <c:v>4.1500000000000004</c:v>
                </c:pt>
                <c:pt idx="10685">
                  <c:v>4.13</c:v>
                </c:pt>
                <c:pt idx="10686">
                  <c:v>4.0599999999999996</c:v>
                </c:pt>
                <c:pt idx="10687">
                  <c:v>3.96</c:v>
                </c:pt>
                <c:pt idx="10688">
                  <c:v>3.97</c:v>
                </c:pt>
                <c:pt idx="10689">
                  <c:v>3.98</c:v>
                </c:pt>
                <c:pt idx="10690">
                  <c:v>3.95</c:v>
                </c:pt>
                <c:pt idx="10692">
                  <c:v>3.93</c:v>
                </c:pt>
                <c:pt idx="10693">
                  <c:v>3.83</c:v>
                </c:pt>
                <c:pt idx="10694">
                  <c:v>3.82</c:v>
                </c:pt>
                <c:pt idx="10695">
                  <c:v>3.83</c:v>
                </c:pt>
                <c:pt idx="10697">
                  <c:v>4.07</c:v>
                </c:pt>
                <c:pt idx="10698">
                  <c:v>4.05</c:v>
                </c:pt>
                <c:pt idx="10699">
                  <c:v>4.09</c:v>
                </c:pt>
                <c:pt idx="10700">
                  <c:v>4.04</c:v>
                </c:pt>
                <c:pt idx="10701">
                  <c:v>4</c:v>
                </c:pt>
                <c:pt idx="10702">
                  <c:v>4.1900000000000004</c:v>
                </c:pt>
                <c:pt idx="10703">
                  <c:v>4.16</c:v>
                </c:pt>
                <c:pt idx="10704">
                  <c:v>4.1500000000000004</c:v>
                </c:pt>
                <c:pt idx="10705">
                  <c:v>4.0999999999999996</c:v>
                </c:pt>
                <c:pt idx="10706">
                  <c:v>4.0999999999999996</c:v>
                </c:pt>
                <c:pt idx="10707">
                  <c:v>4.0999999999999996</c:v>
                </c:pt>
                <c:pt idx="10708">
                  <c:v>4.05</c:v>
                </c:pt>
                <c:pt idx="10710">
                  <c:v>4.01</c:v>
                </c:pt>
                <c:pt idx="10711">
                  <c:v>3.95</c:v>
                </c:pt>
                <c:pt idx="10712">
                  <c:v>3.98</c:v>
                </c:pt>
                <c:pt idx="10713">
                  <c:v>3.94</c:v>
                </c:pt>
                <c:pt idx="10714">
                  <c:v>3.98</c:v>
                </c:pt>
                <c:pt idx="10715">
                  <c:v>4</c:v>
                </c:pt>
                <c:pt idx="10716">
                  <c:v>4.0599999999999996</c:v>
                </c:pt>
                <c:pt idx="10717">
                  <c:v>4</c:v>
                </c:pt>
                <c:pt idx="10718">
                  <c:v>4</c:v>
                </c:pt>
                <c:pt idx="10719">
                  <c:v>4.01</c:v>
                </c:pt>
                <c:pt idx="10720">
                  <c:v>3.96</c:v>
                </c:pt>
                <c:pt idx="10721">
                  <c:v>4.0199999999999996</c:v>
                </c:pt>
                <c:pt idx="10722">
                  <c:v>3.97</c:v>
                </c:pt>
                <c:pt idx="10723">
                  <c:v>3.96</c:v>
                </c:pt>
                <c:pt idx="10724">
                  <c:v>3.99</c:v>
                </c:pt>
                <c:pt idx="10725">
                  <c:v>3.98</c:v>
                </c:pt>
                <c:pt idx="10726">
                  <c:v>3.93</c:v>
                </c:pt>
                <c:pt idx="10727">
                  <c:v>3.89</c:v>
                </c:pt>
                <c:pt idx="10728">
                  <c:v>3.95</c:v>
                </c:pt>
                <c:pt idx="10730">
                  <c:v>3.94</c:v>
                </c:pt>
                <c:pt idx="10731">
                  <c:v>3.88</c:v>
                </c:pt>
                <c:pt idx="10732">
                  <c:v>3.85</c:v>
                </c:pt>
                <c:pt idx="10733">
                  <c:v>3.9</c:v>
                </c:pt>
                <c:pt idx="10734">
                  <c:v>3.86</c:v>
                </c:pt>
                <c:pt idx="10735">
                  <c:v>3.81</c:v>
                </c:pt>
                <c:pt idx="10736">
                  <c:v>3.78</c:v>
                </c:pt>
                <c:pt idx="10737">
                  <c:v>3.76</c:v>
                </c:pt>
                <c:pt idx="10738">
                  <c:v>3.71</c:v>
                </c:pt>
                <c:pt idx="10739">
                  <c:v>3.68</c:v>
                </c:pt>
                <c:pt idx="10740">
                  <c:v>3.65</c:v>
                </c:pt>
                <c:pt idx="10741">
                  <c:v>3.63</c:v>
                </c:pt>
                <c:pt idx="10742">
                  <c:v>3.67</c:v>
                </c:pt>
                <c:pt idx="10743">
                  <c:v>3.63</c:v>
                </c:pt>
                <c:pt idx="10744">
                  <c:v>3.59</c:v>
                </c:pt>
                <c:pt idx="10745">
                  <c:v>3.6</c:v>
                </c:pt>
                <c:pt idx="10746">
                  <c:v>3.6</c:v>
                </c:pt>
                <c:pt idx="10747">
                  <c:v>3.74</c:v>
                </c:pt>
                <c:pt idx="10748">
                  <c:v>3.72</c:v>
                </c:pt>
                <c:pt idx="10749">
                  <c:v>3.82</c:v>
                </c:pt>
                <c:pt idx="10750">
                  <c:v>3.91</c:v>
                </c:pt>
                <c:pt idx="10751">
                  <c:v>3.98</c:v>
                </c:pt>
                <c:pt idx="10752">
                  <c:v>4.01</c:v>
                </c:pt>
                <c:pt idx="10753">
                  <c:v>4.1100000000000003</c:v>
                </c:pt>
                <c:pt idx="10754">
                  <c:v>3.98</c:v>
                </c:pt>
                <c:pt idx="10755">
                  <c:v>3.97</c:v>
                </c:pt>
                <c:pt idx="10756">
                  <c:v>3.96</c:v>
                </c:pt>
                <c:pt idx="10757">
                  <c:v>3.95</c:v>
                </c:pt>
                <c:pt idx="10758">
                  <c:v>3.92</c:v>
                </c:pt>
                <c:pt idx="10759">
                  <c:v>3.83</c:v>
                </c:pt>
                <c:pt idx="10760">
                  <c:v>3.84</c:v>
                </c:pt>
                <c:pt idx="10761">
                  <c:v>3.94</c:v>
                </c:pt>
                <c:pt idx="10762">
                  <c:v>3.93</c:v>
                </c:pt>
                <c:pt idx="10763">
                  <c:v>3.96</c:v>
                </c:pt>
                <c:pt idx="10764">
                  <c:v>4.03</c:v>
                </c:pt>
                <c:pt idx="10765">
                  <c:v>3.95</c:v>
                </c:pt>
                <c:pt idx="10766">
                  <c:v>3.93</c:v>
                </c:pt>
                <c:pt idx="10767">
                  <c:v>3.95</c:v>
                </c:pt>
                <c:pt idx="10768">
                  <c:v>4</c:v>
                </c:pt>
                <c:pt idx="10769">
                  <c:v>4.04</c:v>
                </c:pt>
                <c:pt idx="10770">
                  <c:v>3.98</c:v>
                </c:pt>
                <c:pt idx="10771">
                  <c:v>3.96</c:v>
                </c:pt>
                <c:pt idx="10772">
                  <c:v>3.98</c:v>
                </c:pt>
                <c:pt idx="10774">
                  <c:v>4</c:v>
                </c:pt>
                <c:pt idx="10775">
                  <c:v>4.01</c:v>
                </c:pt>
                <c:pt idx="10776">
                  <c:v>4.0199999999999996</c:v>
                </c:pt>
                <c:pt idx="10777">
                  <c:v>3.93</c:v>
                </c:pt>
                <c:pt idx="10778">
                  <c:v>3.91</c:v>
                </c:pt>
                <c:pt idx="10779">
                  <c:v>3.92</c:v>
                </c:pt>
                <c:pt idx="10780">
                  <c:v>3.96</c:v>
                </c:pt>
                <c:pt idx="10781">
                  <c:v>3.89</c:v>
                </c:pt>
                <c:pt idx="10782">
                  <c:v>3.88</c:v>
                </c:pt>
                <c:pt idx="10783">
                  <c:v>3.94</c:v>
                </c:pt>
                <c:pt idx="10784">
                  <c:v>3.92</c:v>
                </c:pt>
                <c:pt idx="10785">
                  <c:v>3.84</c:v>
                </c:pt>
                <c:pt idx="10786">
                  <c:v>3.72</c:v>
                </c:pt>
                <c:pt idx="10787">
                  <c:v>3.7</c:v>
                </c:pt>
                <c:pt idx="10788">
                  <c:v>3.69</c:v>
                </c:pt>
                <c:pt idx="10789">
                  <c:v>3.64</c:v>
                </c:pt>
                <c:pt idx="10790">
                  <c:v>3.63</c:v>
                </c:pt>
                <c:pt idx="10791">
                  <c:v>3.53</c:v>
                </c:pt>
                <c:pt idx="10792">
                  <c:v>3.53</c:v>
                </c:pt>
                <c:pt idx="10793">
                  <c:v>3.46</c:v>
                </c:pt>
                <c:pt idx="10794">
                  <c:v>3.46</c:v>
                </c:pt>
                <c:pt idx="10795">
                  <c:v>3.38</c:v>
                </c:pt>
                <c:pt idx="10796">
                  <c:v>3.39</c:v>
                </c:pt>
                <c:pt idx="10797">
                  <c:v>3.34</c:v>
                </c:pt>
                <c:pt idx="10798">
                  <c:v>3.34</c:v>
                </c:pt>
                <c:pt idx="10800">
                  <c:v>3.41</c:v>
                </c:pt>
                <c:pt idx="10801">
                  <c:v>3.44</c:v>
                </c:pt>
                <c:pt idx="10802">
                  <c:v>3.34</c:v>
                </c:pt>
                <c:pt idx="10803">
                  <c:v>3.37</c:v>
                </c:pt>
                <c:pt idx="10804">
                  <c:v>3.43</c:v>
                </c:pt>
                <c:pt idx="10805">
                  <c:v>3.34</c:v>
                </c:pt>
                <c:pt idx="10806">
                  <c:v>3.3</c:v>
                </c:pt>
                <c:pt idx="10807">
                  <c:v>3.34</c:v>
                </c:pt>
                <c:pt idx="10808">
                  <c:v>3.37</c:v>
                </c:pt>
                <c:pt idx="10809">
                  <c:v>3.29</c:v>
                </c:pt>
                <c:pt idx="10810">
                  <c:v>3.2</c:v>
                </c:pt>
                <c:pt idx="10811">
                  <c:v>3.21</c:v>
                </c:pt>
                <c:pt idx="10812">
                  <c:v>3.18</c:v>
                </c:pt>
                <c:pt idx="10813">
                  <c:v>3.13</c:v>
                </c:pt>
                <c:pt idx="10814">
                  <c:v>3.18</c:v>
                </c:pt>
                <c:pt idx="10815">
                  <c:v>3.27</c:v>
                </c:pt>
                <c:pt idx="10816">
                  <c:v>3.37</c:v>
                </c:pt>
                <c:pt idx="10817">
                  <c:v>3.35</c:v>
                </c:pt>
                <c:pt idx="10818">
                  <c:v>3.4</c:v>
                </c:pt>
                <c:pt idx="10819">
                  <c:v>3.32</c:v>
                </c:pt>
                <c:pt idx="10820">
                  <c:v>3.29</c:v>
                </c:pt>
                <c:pt idx="10821">
                  <c:v>3.38</c:v>
                </c:pt>
                <c:pt idx="10822">
                  <c:v>3.55</c:v>
                </c:pt>
                <c:pt idx="10823">
                  <c:v>3.58</c:v>
                </c:pt>
                <c:pt idx="10824">
                  <c:v>3.54</c:v>
                </c:pt>
                <c:pt idx="10825">
                  <c:v>3.56</c:v>
                </c:pt>
                <c:pt idx="10826">
                  <c:v>3.56</c:v>
                </c:pt>
                <c:pt idx="10827">
                  <c:v>3.67</c:v>
                </c:pt>
                <c:pt idx="10829">
                  <c:v>3.74</c:v>
                </c:pt>
                <c:pt idx="10830">
                  <c:v>3.75</c:v>
                </c:pt>
                <c:pt idx="10831">
                  <c:v>3.73</c:v>
                </c:pt>
                <c:pt idx="10832">
                  <c:v>3.7</c:v>
                </c:pt>
                <c:pt idx="10833">
                  <c:v>3.66</c:v>
                </c:pt>
                <c:pt idx="10834">
                  <c:v>3.74</c:v>
                </c:pt>
                <c:pt idx="10835">
                  <c:v>3.94</c:v>
                </c:pt>
                <c:pt idx="10836">
                  <c:v>3.97</c:v>
                </c:pt>
                <c:pt idx="10837">
                  <c:v>3.98</c:v>
                </c:pt>
                <c:pt idx="10838">
                  <c:v>4</c:v>
                </c:pt>
                <c:pt idx="10839">
                  <c:v>4.1900000000000004</c:v>
                </c:pt>
                <c:pt idx="10840">
                  <c:v>4.17</c:v>
                </c:pt>
                <c:pt idx="10841">
                  <c:v>4.12</c:v>
                </c:pt>
                <c:pt idx="10842">
                  <c:v>4.2</c:v>
                </c:pt>
                <c:pt idx="10843">
                  <c:v>4.22</c:v>
                </c:pt>
                <c:pt idx="10844">
                  <c:v>4.3099999999999996</c:v>
                </c:pt>
                <c:pt idx="10845">
                  <c:v>4.42</c:v>
                </c:pt>
                <c:pt idx="10846">
                  <c:v>4.34</c:v>
                </c:pt>
                <c:pt idx="10847">
                  <c:v>4.49</c:v>
                </c:pt>
                <c:pt idx="10848">
                  <c:v>4.4400000000000004</c:v>
                </c:pt>
                <c:pt idx="10849">
                  <c:v>4.3499999999999996</c:v>
                </c:pt>
                <c:pt idx="10850">
                  <c:v>4.47</c:v>
                </c:pt>
                <c:pt idx="10851">
                  <c:v>4.32</c:v>
                </c:pt>
                <c:pt idx="10852">
                  <c:v>4.3</c:v>
                </c:pt>
                <c:pt idx="10853">
                  <c:v>4.2699999999999996</c:v>
                </c:pt>
                <c:pt idx="10854">
                  <c:v>4.38</c:v>
                </c:pt>
                <c:pt idx="10855">
                  <c:v>4.37</c:v>
                </c:pt>
                <c:pt idx="10856">
                  <c:v>4.58</c:v>
                </c:pt>
                <c:pt idx="10857">
                  <c:v>4.55</c:v>
                </c:pt>
                <c:pt idx="10858">
                  <c:v>4.55</c:v>
                </c:pt>
                <c:pt idx="10859">
                  <c:v>4.49</c:v>
                </c:pt>
                <c:pt idx="10860">
                  <c:v>4.38</c:v>
                </c:pt>
                <c:pt idx="10861">
                  <c:v>4.45</c:v>
                </c:pt>
                <c:pt idx="10862">
                  <c:v>4.53</c:v>
                </c:pt>
                <c:pt idx="10863">
                  <c:v>4.4800000000000004</c:v>
                </c:pt>
                <c:pt idx="10864">
                  <c:v>4.53</c:v>
                </c:pt>
                <c:pt idx="10865">
                  <c:v>4.5</c:v>
                </c:pt>
                <c:pt idx="10866">
                  <c:v>4.54</c:v>
                </c:pt>
                <c:pt idx="10867">
                  <c:v>4.42</c:v>
                </c:pt>
                <c:pt idx="10868">
                  <c:v>4.45</c:v>
                </c:pt>
                <c:pt idx="10870">
                  <c:v>4.6100000000000003</c:v>
                </c:pt>
                <c:pt idx="10871">
                  <c:v>4.5999999999999996</c:v>
                </c:pt>
                <c:pt idx="10872">
                  <c:v>4.5199999999999996</c:v>
                </c:pt>
                <c:pt idx="10873">
                  <c:v>4.3499999999999996</c:v>
                </c:pt>
                <c:pt idx="10874">
                  <c:v>4.41</c:v>
                </c:pt>
                <c:pt idx="10875">
                  <c:v>4.37</c:v>
                </c:pt>
                <c:pt idx="10876">
                  <c:v>4.28</c:v>
                </c:pt>
                <c:pt idx="10877">
                  <c:v>4.3499999999999996</c:v>
                </c:pt>
                <c:pt idx="10878">
                  <c:v>4.2699999999999996</c:v>
                </c:pt>
                <c:pt idx="10879">
                  <c:v>4.28</c:v>
                </c:pt>
                <c:pt idx="10880">
                  <c:v>4.29</c:v>
                </c:pt>
                <c:pt idx="10881">
                  <c:v>4.2</c:v>
                </c:pt>
                <c:pt idx="10882">
                  <c:v>4.1900000000000004</c:v>
                </c:pt>
                <c:pt idx="10883">
                  <c:v>4.17</c:v>
                </c:pt>
                <c:pt idx="10884">
                  <c:v>4.26</c:v>
                </c:pt>
                <c:pt idx="10885">
                  <c:v>4.24</c:v>
                </c:pt>
                <c:pt idx="10886">
                  <c:v>4.16</c:v>
                </c:pt>
                <c:pt idx="10887">
                  <c:v>4.12</c:v>
                </c:pt>
                <c:pt idx="10888">
                  <c:v>4.04</c:v>
                </c:pt>
                <c:pt idx="10889">
                  <c:v>4.09</c:v>
                </c:pt>
                <c:pt idx="10890">
                  <c:v>3.96</c:v>
                </c:pt>
                <c:pt idx="10891">
                  <c:v>3.96</c:v>
                </c:pt>
                <c:pt idx="10892">
                  <c:v>4.03</c:v>
                </c:pt>
                <c:pt idx="10893">
                  <c:v>4.21</c:v>
                </c:pt>
                <c:pt idx="10894">
                  <c:v>4.17</c:v>
                </c:pt>
                <c:pt idx="10895">
                  <c:v>4.2699999999999996</c:v>
                </c:pt>
                <c:pt idx="10896">
                  <c:v>4.2699999999999996</c:v>
                </c:pt>
                <c:pt idx="10897">
                  <c:v>4.32</c:v>
                </c:pt>
                <c:pt idx="10898">
                  <c:v>4.29</c:v>
                </c:pt>
                <c:pt idx="10900">
                  <c:v>4.37</c:v>
                </c:pt>
                <c:pt idx="10901">
                  <c:v>4.43</c:v>
                </c:pt>
                <c:pt idx="10902">
                  <c:v>4.47</c:v>
                </c:pt>
                <c:pt idx="10903">
                  <c:v>4.41</c:v>
                </c:pt>
                <c:pt idx="10904">
                  <c:v>4.41</c:v>
                </c:pt>
                <c:pt idx="10905">
                  <c:v>4.38</c:v>
                </c:pt>
                <c:pt idx="10906">
                  <c:v>4.29</c:v>
                </c:pt>
                <c:pt idx="10907">
                  <c:v>4.34</c:v>
                </c:pt>
                <c:pt idx="10908">
                  <c:v>4.24</c:v>
                </c:pt>
                <c:pt idx="10909">
                  <c:v>4.3</c:v>
                </c:pt>
                <c:pt idx="10910">
                  <c:v>4.2300000000000004</c:v>
                </c:pt>
                <c:pt idx="10911">
                  <c:v>4.3099999999999996</c:v>
                </c:pt>
                <c:pt idx="10912">
                  <c:v>4.3600000000000003</c:v>
                </c:pt>
                <c:pt idx="10913">
                  <c:v>4.33</c:v>
                </c:pt>
                <c:pt idx="10914">
                  <c:v>4.4000000000000004</c:v>
                </c:pt>
                <c:pt idx="10915">
                  <c:v>4.33</c:v>
                </c:pt>
                <c:pt idx="10916">
                  <c:v>4.38</c:v>
                </c:pt>
                <c:pt idx="10917">
                  <c:v>4.45</c:v>
                </c:pt>
                <c:pt idx="10918">
                  <c:v>4.4800000000000004</c:v>
                </c:pt>
                <c:pt idx="10919">
                  <c:v>4.49</c:v>
                </c:pt>
                <c:pt idx="10921">
                  <c:v>4.4400000000000004</c:v>
                </c:pt>
                <c:pt idx="10922">
                  <c:v>4.3</c:v>
                </c:pt>
                <c:pt idx="10923">
                  <c:v>4.22</c:v>
                </c:pt>
                <c:pt idx="10924">
                  <c:v>4.18</c:v>
                </c:pt>
                <c:pt idx="10925">
                  <c:v>4.17</c:v>
                </c:pt>
                <c:pt idx="10926">
                  <c:v>4.24</c:v>
                </c:pt>
                <c:pt idx="10927">
                  <c:v>4.16</c:v>
                </c:pt>
                <c:pt idx="10928">
                  <c:v>4.1500000000000004</c:v>
                </c:pt>
                <c:pt idx="10929">
                  <c:v>4.2300000000000004</c:v>
                </c:pt>
                <c:pt idx="10930">
                  <c:v>4.1900000000000004</c:v>
                </c:pt>
                <c:pt idx="10931">
                  <c:v>4.25</c:v>
                </c:pt>
                <c:pt idx="10933">
                  <c:v>4.34</c:v>
                </c:pt>
                <c:pt idx="10934">
                  <c:v>4.4000000000000004</c:v>
                </c:pt>
                <c:pt idx="10935">
                  <c:v>4.38</c:v>
                </c:pt>
                <c:pt idx="10936">
                  <c:v>4.41</c:v>
                </c:pt>
                <c:pt idx="10937">
                  <c:v>4.38</c:v>
                </c:pt>
                <c:pt idx="10938">
                  <c:v>4.2300000000000004</c:v>
                </c:pt>
                <c:pt idx="10939">
                  <c:v>4.29</c:v>
                </c:pt>
                <c:pt idx="10940">
                  <c:v>4.32</c:v>
                </c:pt>
                <c:pt idx="10941">
                  <c:v>4.3</c:v>
                </c:pt>
                <c:pt idx="10942">
                  <c:v>4.2699999999999996</c:v>
                </c:pt>
                <c:pt idx="10943">
                  <c:v>4.26</c:v>
                </c:pt>
                <c:pt idx="10944">
                  <c:v>4.28</c:v>
                </c:pt>
                <c:pt idx="10945">
                  <c:v>4.24</c:v>
                </c:pt>
                <c:pt idx="10946">
                  <c:v>4.1900000000000004</c:v>
                </c:pt>
                <c:pt idx="10947">
                  <c:v>4.16</c:v>
                </c:pt>
                <c:pt idx="10948">
                  <c:v>4.1500000000000004</c:v>
                </c:pt>
                <c:pt idx="10949">
                  <c:v>4.18</c:v>
                </c:pt>
                <c:pt idx="10950">
                  <c:v>4.28</c:v>
                </c:pt>
                <c:pt idx="10951">
                  <c:v>4.2</c:v>
                </c:pt>
                <c:pt idx="10953">
                  <c:v>4.17</c:v>
                </c:pt>
                <c:pt idx="10954">
                  <c:v>4.24</c:v>
                </c:pt>
                <c:pt idx="10955">
                  <c:v>4.29</c:v>
                </c:pt>
                <c:pt idx="10956">
                  <c:v>4.2699999999999996</c:v>
                </c:pt>
                <c:pt idx="10958">
                  <c:v>4.38</c:v>
                </c:pt>
                <c:pt idx="10959">
                  <c:v>4.41</c:v>
                </c:pt>
                <c:pt idx="10960">
                  <c:v>4.29</c:v>
                </c:pt>
                <c:pt idx="10961">
                  <c:v>4.2699999999999996</c:v>
                </c:pt>
                <c:pt idx="10962">
                  <c:v>4.2699999999999996</c:v>
                </c:pt>
                <c:pt idx="10963">
                  <c:v>4.1100000000000003</c:v>
                </c:pt>
                <c:pt idx="10964">
                  <c:v>4.1100000000000003</c:v>
                </c:pt>
                <c:pt idx="10965">
                  <c:v>4.05</c:v>
                </c:pt>
                <c:pt idx="10966">
                  <c:v>4.01</c:v>
                </c:pt>
                <c:pt idx="10967">
                  <c:v>3.99</c:v>
                </c:pt>
                <c:pt idx="10968">
                  <c:v>4.04</c:v>
                </c:pt>
                <c:pt idx="10970">
                  <c:v>4.08</c:v>
                </c:pt>
                <c:pt idx="10971">
                  <c:v>4.05</c:v>
                </c:pt>
                <c:pt idx="10972">
                  <c:v>3.99</c:v>
                </c:pt>
                <c:pt idx="10973">
                  <c:v>4.09</c:v>
                </c:pt>
                <c:pt idx="10974">
                  <c:v>4.16</c:v>
                </c:pt>
                <c:pt idx="10975">
                  <c:v>4.1100000000000003</c:v>
                </c:pt>
                <c:pt idx="10976">
                  <c:v>4.22</c:v>
                </c:pt>
                <c:pt idx="10977">
                  <c:v>4.22</c:v>
                </c:pt>
                <c:pt idx="10978">
                  <c:v>4.16</c:v>
                </c:pt>
                <c:pt idx="10979">
                  <c:v>4.18</c:v>
                </c:pt>
                <c:pt idx="10980">
                  <c:v>4.13</c:v>
                </c:pt>
                <c:pt idx="10981">
                  <c:v>4.1500000000000004</c:v>
                </c:pt>
                <c:pt idx="10982">
                  <c:v>4.2</c:v>
                </c:pt>
                <c:pt idx="10983">
                  <c:v>4.12</c:v>
                </c:pt>
                <c:pt idx="10984">
                  <c:v>4.09</c:v>
                </c:pt>
                <c:pt idx="10985">
                  <c:v>4.13</c:v>
                </c:pt>
                <c:pt idx="10986">
                  <c:v>4.05</c:v>
                </c:pt>
                <c:pt idx="10987">
                  <c:v>4.0999999999999996</c:v>
                </c:pt>
                <c:pt idx="10988">
                  <c:v>4.05</c:v>
                </c:pt>
                <c:pt idx="10990">
                  <c:v>4.05</c:v>
                </c:pt>
                <c:pt idx="10991">
                  <c:v>4.05</c:v>
                </c:pt>
                <c:pt idx="10992">
                  <c:v>4.05</c:v>
                </c:pt>
                <c:pt idx="10993">
                  <c:v>4.0999999999999996</c:v>
                </c:pt>
                <c:pt idx="10994">
                  <c:v>4.05</c:v>
                </c:pt>
                <c:pt idx="10995">
                  <c:v>4.04</c:v>
                </c:pt>
                <c:pt idx="10996">
                  <c:v>4.0199999999999996</c:v>
                </c:pt>
                <c:pt idx="10997">
                  <c:v>4.05</c:v>
                </c:pt>
                <c:pt idx="10998">
                  <c:v>3.99</c:v>
                </c:pt>
                <c:pt idx="10999">
                  <c:v>4</c:v>
                </c:pt>
                <c:pt idx="11000">
                  <c:v>4.05</c:v>
                </c:pt>
                <c:pt idx="11001">
                  <c:v>4.07</c:v>
                </c:pt>
                <c:pt idx="11002">
                  <c:v>4.04</c:v>
                </c:pt>
                <c:pt idx="11003">
                  <c:v>3.85</c:v>
                </c:pt>
                <c:pt idx="11004">
                  <c:v>3.78</c:v>
                </c:pt>
                <c:pt idx="11005">
                  <c:v>3.73</c:v>
                </c:pt>
                <c:pt idx="11006">
                  <c:v>3.74</c:v>
                </c:pt>
                <c:pt idx="11007">
                  <c:v>3.74</c:v>
                </c:pt>
                <c:pt idx="11008">
                  <c:v>3.78</c:v>
                </c:pt>
                <c:pt idx="11009">
                  <c:v>3.78</c:v>
                </c:pt>
                <c:pt idx="11010">
                  <c:v>3.7</c:v>
                </c:pt>
                <c:pt idx="11011">
                  <c:v>3.71</c:v>
                </c:pt>
                <c:pt idx="11012">
                  <c:v>3.76</c:v>
                </c:pt>
                <c:pt idx="11013">
                  <c:v>3.8</c:v>
                </c:pt>
                <c:pt idx="11014">
                  <c:v>3.74</c:v>
                </c:pt>
                <c:pt idx="11015">
                  <c:v>3.73</c:v>
                </c:pt>
                <c:pt idx="11016">
                  <c:v>3.73</c:v>
                </c:pt>
                <c:pt idx="11017">
                  <c:v>3.75</c:v>
                </c:pt>
                <c:pt idx="11018">
                  <c:v>3.85</c:v>
                </c:pt>
                <c:pt idx="11019">
                  <c:v>3.91</c:v>
                </c:pt>
                <c:pt idx="11020">
                  <c:v>3.91</c:v>
                </c:pt>
                <c:pt idx="11021">
                  <c:v>3.86</c:v>
                </c:pt>
                <c:pt idx="11022">
                  <c:v>3.91</c:v>
                </c:pt>
                <c:pt idx="11023">
                  <c:v>4.1500000000000004</c:v>
                </c:pt>
                <c:pt idx="11024">
                  <c:v>4.24</c:v>
                </c:pt>
                <c:pt idx="11025">
                  <c:v>4.1900000000000004</c:v>
                </c:pt>
                <c:pt idx="11026">
                  <c:v>4.1900000000000004</c:v>
                </c:pt>
                <c:pt idx="11027">
                  <c:v>4.21</c:v>
                </c:pt>
                <c:pt idx="11029">
                  <c:v>4.25</c:v>
                </c:pt>
                <c:pt idx="11030">
                  <c:v>4.3499999999999996</c:v>
                </c:pt>
                <c:pt idx="11031">
                  <c:v>4.4000000000000004</c:v>
                </c:pt>
                <c:pt idx="11032">
                  <c:v>4.42</c:v>
                </c:pt>
                <c:pt idx="11033">
                  <c:v>4.37</c:v>
                </c:pt>
                <c:pt idx="11034">
                  <c:v>4.3899999999999997</c:v>
                </c:pt>
                <c:pt idx="11035">
                  <c:v>4.43</c:v>
                </c:pt>
                <c:pt idx="11036">
                  <c:v>4.45</c:v>
                </c:pt>
                <c:pt idx="11037">
                  <c:v>4.4000000000000004</c:v>
                </c:pt>
                <c:pt idx="11038">
                  <c:v>4.4800000000000004</c:v>
                </c:pt>
                <c:pt idx="11039">
                  <c:v>4.46</c:v>
                </c:pt>
                <c:pt idx="11040">
                  <c:v>4.43</c:v>
                </c:pt>
                <c:pt idx="11041">
                  <c:v>4.5</c:v>
                </c:pt>
                <c:pt idx="11042">
                  <c:v>4.55</c:v>
                </c:pt>
                <c:pt idx="11043">
                  <c:v>4.53</c:v>
                </c:pt>
                <c:pt idx="11044">
                  <c:v>4.53</c:v>
                </c:pt>
                <c:pt idx="11045">
                  <c:v>4.5599999999999996</c:v>
                </c:pt>
                <c:pt idx="11046">
                  <c:v>4.6100000000000003</c:v>
                </c:pt>
                <c:pt idx="11047">
                  <c:v>4.63</c:v>
                </c:pt>
                <c:pt idx="11048">
                  <c:v>4.79</c:v>
                </c:pt>
                <c:pt idx="11049">
                  <c:v>4.8099999999999996</c:v>
                </c:pt>
                <c:pt idx="11050">
                  <c:v>4.79</c:v>
                </c:pt>
                <c:pt idx="11051">
                  <c:v>4.83</c:v>
                </c:pt>
                <c:pt idx="11052">
                  <c:v>4.8499999999999996</c:v>
                </c:pt>
                <c:pt idx="11053">
                  <c:v>4.79</c:v>
                </c:pt>
                <c:pt idx="11054">
                  <c:v>4.7</c:v>
                </c:pt>
                <c:pt idx="11055">
                  <c:v>4.74</c:v>
                </c:pt>
                <c:pt idx="11056">
                  <c:v>4.79</c:v>
                </c:pt>
                <c:pt idx="11057">
                  <c:v>4.72</c:v>
                </c:pt>
                <c:pt idx="11058">
                  <c:v>4.76</c:v>
                </c:pt>
                <c:pt idx="11059">
                  <c:v>4.75</c:v>
                </c:pt>
                <c:pt idx="11060">
                  <c:v>4.7300000000000004</c:v>
                </c:pt>
                <c:pt idx="11061">
                  <c:v>4.67</c:v>
                </c:pt>
                <c:pt idx="11062">
                  <c:v>4.5999999999999996</c:v>
                </c:pt>
                <c:pt idx="11063">
                  <c:v>4.66</c:v>
                </c:pt>
                <c:pt idx="11065">
                  <c:v>4.71</c:v>
                </c:pt>
                <c:pt idx="11066">
                  <c:v>4.74</c:v>
                </c:pt>
                <c:pt idx="11067">
                  <c:v>4.71</c:v>
                </c:pt>
                <c:pt idx="11068">
                  <c:v>4.78</c:v>
                </c:pt>
                <c:pt idx="11069">
                  <c:v>4.78</c:v>
                </c:pt>
                <c:pt idx="11070">
                  <c:v>4.78</c:v>
                </c:pt>
                <c:pt idx="11071">
                  <c:v>4.82</c:v>
                </c:pt>
                <c:pt idx="11072">
                  <c:v>4.8099999999999996</c:v>
                </c:pt>
                <c:pt idx="11074">
                  <c:v>4.8899999999999997</c:v>
                </c:pt>
                <c:pt idx="11075">
                  <c:v>4.6900000000000004</c:v>
                </c:pt>
                <c:pt idx="11076">
                  <c:v>4.74</c:v>
                </c:pt>
                <c:pt idx="11077">
                  <c:v>4.71</c:v>
                </c:pt>
                <c:pt idx="11078">
                  <c:v>4.72</c:v>
                </c:pt>
                <c:pt idx="11079">
                  <c:v>4.7</c:v>
                </c:pt>
                <c:pt idx="11080">
                  <c:v>4.72</c:v>
                </c:pt>
                <c:pt idx="11081">
                  <c:v>4.71</c:v>
                </c:pt>
                <c:pt idx="11082">
                  <c:v>4.66</c:v>
                </c:pt>
                <c:pt idx="11083">
                  <c:v>4.66</c:v>
                </c:pt>
                <c:pt idx="11084">
                  <c:v>4.76</c:v>
                </c:pt>
                <c:pt idx="11085">
                  <c:v>4.7</c:v>
                </c:pt>
                <c:pt idx="11086">
                  <c:v>4.62</c:v>
                </c:pt>
                <c:pt idx="11087">
                  <c:v>4.57</c:v>
                </c:pt>
                <c:pt idx="11088">
                  <c:v>4.4800000000000004</c:v>
                </c:pt>
                <c:pt idx="11090">
                  <c:v>4.49</c:v>
                </c:pt>
                <c:pt idx="11091">
                  <c:v>4.5</c:v>
                </c:pt>
                <c:pt idx="11092">
                  <c:v>4.49</c:v>
                </c:pt>
                <c:pt idx="11093">
                  <c:v>4.49</c:v>
                </c:pt>
                <c:pt idx="11094">
                  <c:v>4.46</c:v>
                </c:pt>
                <c:pt idx="11095">
                  <c:v>4.5</c:v>
                </c:pt>
                <c:pt idx="11096">
                  <c:v>4.5</c:v>
                </c:pt>
                <c:pt idx="11097">
                  <c:v>4.5</c:v>
                </c:pt>
                <c:pt idx="11098">
                  <c:v>4.38</c:v>
                </c:pt>
                <c:pt idx="11099">
                  <c:v>4.38</c:v>
                </c:pt>
                <c:pt idx="11100">
                  <c:v>4.47</c:v>
                </c:pt>
                <c:pt idx="11101">
                  <c:v>4.5</c:v>
                </c:pt>
                <c:pt idx="11102">
                  <c:v>4.4800000000000004</c:v>
                </c:pt>
                <c:pt idx="11103">
                  <c:v>4.45</c:v>
                </c:pt>
                <c:pt idx="11104">
                  <c:v>4.49</c:v>
                </c:pt>
                <c:pt idx="11105">
                  <c:v>4.62</c:v>
                </c:pt>
                <c:pt idx="11106">
                  <c:v>4.6100000000000003</c:v>
                </c:pt>
                <c:pt idx="11107">
                  <c:v>4.5999999999999996</c:v>
                </c:pt>
                <c:pt idx="11108">
                  <c:v>4.5</c:v>
                </c:pt>
                <c:pt idx="11109">
                  <c:v>4.4800000000000004</c:v>
                </c:pt>
                <c:pt idx="11110">
                  <c:v>4.45</c:v>
                </c:pt>
                <c:pt idx="11111">
                  <c:v>4.45</c:v>
                </c:pt>
                <c:pt idx="11112">
                  <c:v>4.43</c:v>
                </c:pt>
                <c:pt idx="11113">
                  <c:v>4.24</c:v>
                </c:pt>
                <c:pt idx="11114">
                  <c:v>4.28</c:v>
                </c:pt>
                <c:pt idx="11115">
                  <c:v>4.32</c:v>
                </c:pt>
                <c:pt idx="11116">
                  <c:v>4.3</c:v>
                </c:pt>
                <c:pt idx="11117">
                  <c:v>4.2699999999999996</c:v>
                </c:pt>
                <c:pt idx="11118">
                  <c:v>4.22</c:v>
                </c:pt>
                <c:pt idx="11119">
                  <c:v>4.26</c:v>
                </c:pt>
                <c:pt idx="11120">
                  <c:v>4.21</c:v>
                </c:pt>
                <c:pt idx="11121">
                  <c:v>4.2300000000000004</c:v>
                </c:pt>
                <c:pt idx="11122">
                  <c:v>4.22</c:v>
                </c:pt>
                <c:pt idx="11123">
                  <c:v>4.24</c:v>
                </c:pt>
                <c:pt idx="11124">
                  <c:v>4.28</c:v>
                </c:pt>
                <c:pt idx="11125">
                  <c:v>4.28</c:v>
                </c:pt>
                <c:pt idx="11126">
                  <c:v>4.26</c:v>
                </c:pt>
                <c:pt idx="11127">
                  <c:v>4.22</c:v>
                </c:pt>
                <c:pt idx="11128">
                  <c:v>4.2300000000000004</c:v>
                </c:pt>
                <c:pt idx="11129">
                  <c:v>4.1900000000000004</c:v>
                </c:pt>
                <c:pt idx="11130">
                  <c:v>4.13</c:v>
                </c:pt>
                <c:pt idx="11131">
                  <c:v>4.13</c:v>
                </c:pt>
                <c:pt idx="11132">
                  <c:v>4.2</c:v>
                </c:pt>
                <c:pt idx="11133">
                  <c:v>4.3</c:v>
                </c:pt>
                <c:pt idx="11135">
                  <c:v>4.26</c:v>
                </c:pt>
                <c:pt idx="11136">
                  <c:v>4.18</c:v>
                </c:pt>
                <c:pt idx="11137">
                  <c:v>4.22</c:v>
                </c:pt>
                <c:pt idx="11138">
                  <c:v>4.1900000000000004</c:v>
                </c:pt>
                <c:pt idx="11139">
                  <c:v>4.16</c:v>
                </c:pt>
                <c:pt idx="11140">
                  <c:v>4.1500000000000004</c:v>
                </c:pt>
                <c:pt idx="11141">
                  <c:v>4.18</c:v>
                </c:pt>
                <c:pt idx="11142">
                  <c:v>4.08</c:v>
                </c:pt>
                <c:pt idx="11143">
                  <c:v>4.1399999999999997</c:v>
                </c:pt>
                <c:pt idx="11144">
                  <c:v>4.07</c:v>
                </c:pt>
                <c:pt idx="11145">
                  <c:v>4.05</c:v>
                </c:pt>
                <c:pt idx="11146">
                  <c:v>4</c:v>
                </c:pt>
                <c:pt idx="11147">
                  <c:v>4.0199999999999996</c:v>
                </c:pt>
                <c:pt idx="11148">
                  <c:v>4.04</c:v>
                </c:pt>
                <c:pt idx="11149">
                  <c:v>4.01</c:v>
                </c:pt>
                <c:pt idx="11150">
                  <c:v>4.0199999999999996</c:v>
                </c:pt>
                <c:pt idx="11151">
                  <c:v>4.0999999999999996</c:v>
                </c:pt>
                <c:pt idx="11152">
                  <c:v>4.1399999999999997</c:v>
                </c:pt>
                <c:pt idx="11153">
                  <c:v>4.21</c:v>
                </c:pt>
                <c:pt idx="11154">
                  <c:v>4.1900000000000004</c:v>
                </c:pt>
                <c:pt idx="11155">
                  <c:v>4.18</c:v>
                </c:pt>
                <c:pt idx="11156">
                  <c:v>4.2300000000000004</c:v>
                </c:pt>
                <c:pt idx="11157">
                  <c:v>4.26</c:v>
                </c:pt>
                <c:pt idx="11158">
                  <c:v>4.1500000000000004</c:v>
                </c:pt>
                <c:pt idx="11160">
                  <c:v>4.12</c:v>
                </c:pt>
                <c:pt idx="11161">
                  <c:v>4.09</c:v>
                </c:pt>
                <c:pt idx="11162">
                  <c:v>4.03</c:v>
                </c:pt>
                <c:pt idx="11163">
                  <c:v>4.07</c:v>
                </c:pt>
                <c:pt idx="11164">
                  <c:v>4.07</c:v>
                </c:pt>
                <c:pt idx="11165">
                  <c:v>4.07</c:v>
                </c:pt>
                <c:pt idx="11166">
                  <c:v>4.01</c:v>
                </c:pt>
                <c:pt idx="11167">
                  <c:v>4.01</c:v>
                </c:pt>
                <c:pt idx="11168">
                  <c:v>4</c:v>
                </c:pt>
                <c:pt idx="11169">
                  <c:v>3.99</c:v>
                </c:pt>
                <c:pt idx="11170">
                  <c:v>4.01</c:v>
                </c:pt>
                <c:pt idx="11171">
                  <c:v>4.1100000000000003</c:v>
                </c:pt>
                <c:pt idx="11172">
                  <c:v>4.09</c:v>
                </c:pt>
                <c:pt idx="11173">
                  <c:v>4.05</c:v>
                </c:pt>
                <c:pt idx="11174">
                  <c:v>4.1100000000000003</c:v>
                </c:pt>
                <c:pt idx="11175">
                  <c:v>4.0999999999999996</c:v>
                </c:pt>
                <c:pt idx="11176">
                  <c:v>4.09</c:v>
                </c:pt>
                <c:pt idx="11177">
                  <c:v>4.0999999999999996</c:v>
                </c:pt>
                <c:pt idx="11178">
                  <c:v>4.21</c:v>
                </c:pt>
                <c:pt idx="11179">
                  <c:v>4.22</c:v>
                </c:pt>
                <c:pt idx="11180">
                  <c:v>4.22</c:v>
                </c:pt>
                <c:pt idx="11181">
                  <c:v>4.25</c:v>
                </c:pt>
                <c:pt idx="11183">
                  <c:v>4.2</c:v>
                </c:pt>
                <c:pt idx="11184">
                  <c:v>4.2</c:v>
                </c:pt>
                <c:pt idx="11185">
                  <c:v>4.21</c:v>
                </c:pt>
                <c:pt idx="11186">
                  <c:v>4.1399999999999997</c:v>
                </c:pt>
                <c:pt idx="11187">
                  <c:v>4.12</c:v>
                </c:pt>
                <c:pt idx="11188">
                  <c:v>4.2</c:v>
                </c:pt>
                <c:pt idx="11189">
                  <c:v>4.18</c:v>
                </c:pt>
                <c:pt idx="11190">
                  <c:v>4.1900000000000004</c:v>
                </c:pt>
                <c:pt idx="11191">
                  <c:v>4.2</c:v>
                </c:pt>
                <c:pt idx="11193">
                  <c:v>4.24</c:v>
                </c:pt>
                <c:pt idx="11194">
                  <c:v>4.34</c:v>
                </c:pt>
                <c:pt idx="11195">
                  <c:v>4.3600000000000003</c:v>
                </c:pt>
                <c:pt idx="11196">
                  <c:v>4.38</c:v>
                </c:pt>
                <c:pt idx="11197">
                  <c:v>4.4000000000000004</c:v>
                </c:pt>
                <c:pt idx="11198">
                  <c:v>4.2699999999999996</c:v>
                </c:pt>
                <c:pt idx="11199">
                  <c:v>4.24</c:v>
                </c:pt>
                <c:pt idx="11200">
                  <c:v>4.2300000000000004</c:v>
                </c:pt>
                <c:pt idx="11201">
                  <c:v>4.1399999999999997</c:v>
                </c:pt>
                <c:pt idx="11202">
                  <c:v>4.1900000000000004</c:v>
                </c:pt>
                <c:pt idx="11203">
                  <c:v>4.16</c:v>
                </c:pt>
                <c:pt idx="11204">
                  <c:v>4.16</c:v>
                </c:pt>
                <c:pt idx="11205">
                  <c:v>4.1399999999999997</c:v>
                </c:pt>
                <c:pt idx="11206">
                  <c:v>4.09</c:v>
                </c:pt>
                <c:pt idx="11207">
                  <c:v>4.1900000000000004</c:v>
                </c:pt>
                <c:pt idx="11208">
                  <c:v>4.21</c:v>
                </c:pt>
                <c:pt idx="11209">
                  <c:v>4.21</c:v>
                </c:pt>
                <c:pt idx="11210">
                  <c:v>4.18</c:v>
                </c:pt>
                <c:pt idx="11211">
                  <c:v>4.21</c:v>
                </c:pt>
                <c:pt idx="11212">
                  <c:v>4.2300000000000004</c:v>
                </c:pt>
                <c:pt idx="11214">
                  <c:v>4.3</c:v>
                </c:pt>
                <c:pt idx="11215">
                  <c:v>4.3099999999999996</c:v>
                </c:pt>
                <c:pt idx="11216">
                  <c:v>4.33</c:v>
                </c:pt>
                <c:pt idx="11217">
                  <c:v>4.2699999999999996</c:v>
                </c:pt>
                <c:pt idx="11218">
                  <c:v>4.24</c:v>
                </c:pt>
                <c:pt idx="11219">
                  <c:v>4.2300000000000004</c:v>
                </c:pt>
                <c:pt idx="11220">
                  <c:v>4.29</c:v>
                </c:pt>
                <c:pt idx="11221">
                  <c:v>4.29</c:v>
                </c:pt>
                <c:pt idx="11222">
                  <c:v>4.29</c:v>
                </c:pt>
                <c:pt idx="11223">
                  <c:v>4.29</c:v>
                </c:pt>
                <c:pt idx="11224">
                  <c:v>4.29</c:v>
                </c:pt>
                <c:pt idx="11225">
                  <c:v>4.26</c:v>
                </c:pt>
                <c:pt idx="11226">
                  <c:v>4.25</c:v>
                </c:pt>
                <c:pt idx="11227">
                  <c:v>4.2</c:v>
                </c:pt>
                <c:pt idx="11228">
                  <c:v>4.2300000000000004</c:v>
                </c:pt>
                <c:pt idx="11230">
                  <c:v>4.21</c:v>
                </c:pt>
                <c:pt idx="11231">
                  <c:v>4.2</c:v>
                </c:pt>
                <c:pt idx="11232">
                  <c:v>4.17</c:v>
                </c:pt>
                <c:pt idx="11233">
                  <c:v>4.16</c:v>
                </c:pt>
                <c:pt idx="11234">
                  <c:v>4.1399999999999997</c:v>
                </c:pt>
                <c:pt idx="11235">
                  <c:v>4.2</c:v>
                </c:pt>
                <c:pt idx="11236">
                  <c:v>4.21</c:v>
                </c:pt>
                <c:pt idx="11237">
                  <c:v>4.22</c:v>
                </c:pt>
                <c:pt idx="11238">
                  <c:v>4.16</c:v>
                </c:pt>
                <c:pt idx="11239">
                  <c:v>4.1399999999999997</c:v>
                </c:pt>
                <c:pt idx="11240">
                  <c:v>4.1500000000000004</c:v>
                </c:pt>
                <c:pt idx="11241">
                  <c:v>4.1500000000000004</c:v>
                </c:pt>
                <c:pt idx="11242">
                  <c:v>4.18</c:v>
                </c:pt>
                <c:pt idx="11243">
                  <c:v>4.09</c:v>
                </c:pt>
                <c:pt idx="11244">
                  <c:v>4.07</c:v>
                </c:pt>
                <c:pt idx="11245">
                  <c:v>4.05</c:v>
                </c:pt>
                <c:pt idx="11246">
                  <c:v>4</c:v>
                </c:pt>
                <c:pt idx="11247">
                  <c:v>4.07</c:v>
                </c:pt>
                <c:pt idx="11248">
                  <c:v>4.0999999999999996</c:v>
                </c:pt>
                <c:pt idx="11249">
                  <c:v>4.08</c:v>
                </c:pt>
                <c:pt idx="11250">
                  <c:v>4.0999999999999996</c:v>
                </c:pt>
                <c:pt idx="11251">
                  <c:v>4.16</c:v>
                </c:pt>
                <c:pt idx="11252">
                  <c:v>4.1900000000000004</c:v>
                </c:pt>
                <c:pt idx="11253">
                  <c:v>4.2699999999999996</c:v>
                </c:pt>
                <c:pt idx="11255">
                  <c:v>4.29</c:v>
                </c:pt>
                <c:pt idx="11256">
                  <c:v>4.2699999999999996</c:v>
                </c:pt>
                <c:pt idx="11257">
                  <c:v>4.29</c:v>
                </c:pt>
                <c:pt idx="11258">
                  <c:v>4.2699999999999996</c:v>
                </c:pt>
                <c:pt idx="11259">
                  <c:v>4.3600000000000003</c:v>
                </c:pt>
                <c:pt idx="11260">
                  <c:v>4.38</c:v>
                </c:pt>
                <c:pt idx="11261">
                  <c:v>4.38</c:v>
                </c:pt>
                <c:pt idx="11262">
                  <c:v>4.3899999999999997</c:v>
                </c:pt>
                <c:pt idx="11263">
                  <c:v>4.32</c:v>
                </c:pt>
                <c:pt idx="11264">
                  <c:v>4.3099999999999996</c:v>
                </c:pt>
                <c:pt idx="11265">
                  <c:v>4.38</c:v>
                </c:pt>
                <c:pt idx="11266">
                  <c:v>4.5199999999999996</c:v>
                </c:pt>
                <c:pt idx="11267">
                  <c:v>4.4800000000000004</c:v>
                </c:pt>
                <c:pt idx="11268">
                  <c:v>4.5599999999999996</c:v>
                </c:pt>
                <c:pt idx="11269">
                  <c:v>4.5199999999999996</c:v>
                </c:pt>
                <c:pt idx="11270">
                  <c:v>4.54</c:v>
                </c:pt>
                <c:pt idx="11271">
                  <c:v>4.5199999999999996</c:v>
                </c:pt>
                <c:pt idx="11272">
                  <c:v>4.47</c:v>
                </c:pt>
                <c:pt idx="11273">
                  <c:v>4.51</c:v>
                </c:pt>
                <c:pt idx="11274">
                  <c:v>4.53</c:v>
                </c:pt>
                <c:pt idx="11275">
                  <c:v>4.63</c:v>
                </c:pt>
                <c:pt idx="11276">
                  <c:v>4.6100000000000003</c:v>
                </c:pt>
                <c:pt idx="11277">
                  <c:v>4.5999999999999996</c:v>
                </c:pt>
                <c:pt idx="11279">
                  <c:v>4.6399999999999997</c:v>
                </c:pt>
                <c:pt idx="11280">
                  <c:v>4.5999999999999996</c:v>
                </c:pt>
                <c:pt idx="11281">
                  <c:v>4.5599999999999996</c:v>
                </c:pt>
                <c:pt idx="11282">
                  <c:v>4.5</c:v>
                </c:pt>
                <c:pt idx="11283">
                  <c:v>4.46</c:v>
                </c:pt>
                <c:pt idx="11284">
                  <c:v>4.47</c:v>
                </c:pt>
                <c:pt idx="11285">
                  <c:v>4.4800000000000004</c:v>
                </c:pt>
                <c:pt idx="11286">
                  <c:v>4.4400000000000004</c:v>
                </c:pt>
                <c:pt idx="11287">
                  <c:v>4.49</c:v>
                </c:pt>
                <c:pt idx="11288">
                  <c:v>4.5</c:v>
                </c:pt>
                <c:pt idx="11289">
                  <c:v>4.45</c:v>
                </c:pt>
                <c:pt idx="11290">
                  <c:v>4.38</c:v>
                </c:pt>
                <c:pt idx="11291">
                  <c:v>4.38</c:v>
                </c:pt>
                <c:pt idx="11292">
                  <c:v>4.37</c:v>
                </c:pt>
                <c:pt idx="11293">
                  <c:v>4.2699999999999996</c:v>
                </c:pt>
                <c:pt idx="11294">
                  <c:v>4.2699999999999996</c:v>
                </c:pt>
                <c:pt idx="11295">
                  <c:v>4.21</c:v>
                </c:pt>
                <c:pt idx="11296">
                  <c:v>4.22</c:v>
                </c:pt>
                <c:pt idx="11297">
                  <c:v>4.32</c:v>
                </c:pt>
                <c:pt idx="11298">
                  <c:v>4.26</c:v>
                </c:pt>
                <c:pt idx="11299">
                  <c:v>4.26</c:v>
                </c:pt>
                <c:pt idx="11300">
                  <c:v>4.28</c:v>
                </c:pt>
                <c:pt idx="11301">
                  <c:v>4.25</c:v>
                </c:pt>
                <c:pt idx="11302">
                  <c:v>4.1900000000000004</c:v>
                </c:pt>
                <c:pt idx="11303">
                  <c:v>4.21</c:v>
                </c:pt>
                <c:pt idx="11304">
                  <c:v>4.21</c:v>
                </c:pt>
                <c:pt idx="11305">
                  <c:v>4.21</c:v>
                </c:pt>
                <c:pt idx="11306">
                  <c:v>4.2</c:v>
                </c:pt>
                <c:pt idx="11307">
                  <c:v>4.1900000000000004</c:v>
                </c:pt>
                <c:pt idx="11308">
                  <c:v>4.28</c:v>
                </c:pt>
                <c:pt idx="11309">
                  <c:v>4.29</c:v>
                </c:pt>
                <c:pt idx="11310">
                  <c:v>4.2300000000000004</c:v>
                </c:pt>
                <c:pt idx="11311">
                  <c:v>4.21</c:v>
                </c:pt>
                <c:pt idx="11312">
                  <c:v>4.18</c:v>
                </c:pt>
                <c:pt idx="11313">
                  <c:v>4.12</c:v>
                </c:pt>
                <c:pt idx="11314">
                  <c:v>4.13</c:v>
                </c:pt>
                <c:pt idx="11315">
                  <c:v>4.12</c:v>
                </c:pt>
                <c:pt idx="11316">
                  <c:v>4.07</c:v>
                </c:pt>
                <c:pt idx="11317">
                  <c:v>4.1100000000000003</c:v>
                </c:pt>
                <c:pt idx="11318">
                  <c:v>4.13</c:v>
                </c:pt>
                <c:pt idx="11319">
                  <c:v>4.07</c:v>
                </c:pt>
                <c:pt idx="11320">
                  <c:v>4.04</c:v>
                </c:pt>
                <c:pt idx="11321">
                  <c:v>4.08</c:v>
                </c:pt>
                <c:pt idx="11322">
                  <c:v>4.08</c:v>
                </c:pt>
                <c:pt idx="11323">
                  <c:v>4.08</c:v>
                </c:pt>
                <c:pt idx="11325">
                  <c:v>4</c:v>
                </c:pt>
                <c:pt idx="11326">
                  <c:v>3.91</c:v>
                </c:pt>
                <c:pt idx="11327">
                  <c:v>3.89</c:v>
                </c:pt>
                <c:pt idx="11328">
                  <c:v>3.98</c:v>
                </c:pt>
                <c:pt idx="11329">
                  <c:v>3.96</c:v>
                </c:pt>
                <c:pt idx="11330">
                  <c:v>3.92</c:v>
                </c:pt>
                <c:pt idx="11331">
                  <c:v>3.95</c:v>
                </c:pt>
                <c:pt idx="11332">
                  <c:v>3.98</c:v>
                </c:pt>
                <c:pt idx="11333">
                  <c:v>4.05</c:v>
                </c:pt>
                <c:pt idx="11334">
                  <c:v>4.09</c:v>
                </c:pt>
                <c:pt idx="11335">
                  <c:v>4.13</c:v>
                </c:pt>
                <c:pt idx="11336">
                  <c:v>4.12</c:v>
                </c:pt>
                <c:pt idx="11337">
                  <c:v>4.09</c:v>
                </c:pt>
                <c:pt idx="11338">
                  <c:v>4.09</c:v>
                </c:pt>
                <c:pt idx="11339">
                  <c:v>4.1100000000000003</c:v>
                </c:pt>
                <c:pt idx="11340">
                  <c:v>4.0599999999999996</c:v>
                </c:pt>
                <c:pt idx="11341">
                  <c:v>3.95</c:v>
                </c:pt>
                <c:pt idx="11342">
                  <c:v>3.96</c:v>
                </c:pt>
                <c:pt idx="11343">
                  <c:v>3.92</c:v>
                </c:pt>
                <c:pt idx="11344">
                  <c:v>3.9</c:v>
                </c:pt>
                <c:pt idx="11345">
                  <c:v>3.97</c:v>
                </c:pt>
                <c:pt idx="11346">
                  <c:v>3.99</c:v>
                </c:pt>
                <c:pt idx="11347">
                  <c:v>3.94</c:v>
                </c:pt>
                <c:pt idx="11348">
                  <c:v>4.0599999999999996</c:v>
                </c:pt>
                <c:pt idx="11350">
                  <c:v>4.1100000000000003</c:v>
                </c:pt>
                <c:pt idx="11351">
                  <c:v>4.08</c:v>
                </c:pt>
                <c:pt idx="11352">
                  <c:v>4.05</c:v>
                </c:pt>
                <c:pt idx="11353">
                  <c:v>4.1100000000000003</c:v>
                </c:pt>
                <c:pt idx="11354">
                  <c:v>4.1100000000000003</c:v>
                </c:pt>
                <c:pt idx="11355">
                  <c:v>4.1500000000000004</c:v>
                </c:pt>
                <c:pt idx="11356">
                  <c:v>4.17</c:v>
                </c:pt>
                <c:pt idx="11357">
                  <c:v>4.1900000000000004</c:v>
                </c:pt>
                <c:pt idx="11358">
                  <c:v>4.18</c:v>
                </c:pt>
                <c:pt idx="11359">
                  <c:v>4.22</c:v>
                </c:pt>
                <c:pt idx="11360">
                  <c:v>4.2</c:v>
                </c:pt>
                <c:pt idx="11361">
                  <c:v>4.17</c:v>
                </c:pt>
                <c:pt idx="11362">
                  <c:v>4.28</c:v>
                </c:pt>
                <c:pt idx="11363">
                  <c:v>4.2300000000000004</c:v>
                </c:pt>
                <c:pt idx="11364">
                  <c:v>4.25</c:v>
                </c:pt>
                <c:pt idx="11365">
                  <c:v>4.24</c:v>
                </c:pt>
                <c:pt idx="11366">
                  <c:v>4.2699999999999996</c:v>
                </c:pt>
                <c:pt idx="11367">
                  <c:v>4.2</c:v>
                </c:pt>
                <c:pt idx="11368">
                  <c:v>4.28</c:v>
                </c:pt>
                <c:pt idx="11369">
                  <c:v>4.32</c:v>
                </c:pt>
                <c:pt idx="11370">
                  <c:v>4.34</c:v>
                </c:pt>
                <c:pt idx="11371">
                  <c:v>4.3</c:v>
                </c:pt>
                <c:pt idx="11372">
                  <c:v>4.32</c:v>
                </c:pt>
                <c:pt idx="11373">
                  <c:v>4.4000000000000004</c:v>
                </c:pt>
                <c:pt idx="11374">
                  <c:v>4.42</c:v>
                </c:pt>
                <c:pt idx="11375">
                  <c:v>4.41</c:v>
                </c:pt>
                <c:pt idx="11376">
                  <c:v>4.4000000000000004</c:v>
                </c:pt>
                <c:pt idx="11377">
                  <c:v>4.32</c:v>
                </c:pt>
                <c:pt idx="11378">
                  <c:v>4.24</c:v>
                </c:pt>
                <c:pt idx="11379">
                  <c:v>4.2699999999999996</c:v>
                </c:pt>
                <c:pt idx="11380">
                  <c:v>4.2300000000000004</c:v>
                </c:pt>
                <c:pt idx="11381">
                  <c:v>4.28</c:v>
                </c:pt>
                <c:pt idx="11382">
                  <c:v>4.21</c:v>
                </c:pt>
                <c:pt idx="11383">
                  <c:v>4.21</c:v>
                </c:pt>
                <c:pt idx="11384">
                  <c:v>4.22</c:v>
                </c:pt>
                <c:pt idx="11385">
                  <c:v>4.2</c:v>
                </c:pt>
                <c:pt idx="11386">
                  <c:v>4.1900000000000004</c:v>
                </c:pt>
                <c:pt idx="11387">
                  <c:v>4.18</c:v>
                </c:pt>
                <c:pt idx="11388">
                  <c:v>4.2</c:v>
                </c:pt>
                <c:pt idx="11389">
                  <c:v>4.2</c:v>
                </c:pt>
                <c:pt idx="11390">
                  <c:v>4.16</c:v>
                </c:pt>
                <c:pt idx="11391">
                  <c:v>4.0199999999999996</c:v>
                </c:pt>
                <c:pt idx="11392">
                  <c:v>4.0199999999999996</c:v>
                </c:pt>
                <c:pt idx="11393">
                  <c:v>4.03</c:v>
                </c:pt>
                <c:pt idx="11395">
                  <c:v>4.09</c:v>
                </c:pt>
                <c:pt idx="11396">
                  <c:v>4.1500000000000004</c:v>
                </c:pt>
                <c:pt idx="11397">
                  <c:v>4.1500000000000004</c:v>
                </c:pt>
                <c:pt idx="11398">
                  <c:v>4.1399999999999997</c:v>
                </c:pt>
                <c:pt idx="11399">
                  <c:v>4.18</c:v>
                </c:pt>
                <c:pt idx="11400">
                  <c:v>4.1399999999999997</c:v>
                </c:pt>
                <c:pt idx="11401">
                  <c:v>4.17</c:v>
                </c:pt>
                <c:pt idx="11402">
                  <c:v>4.22</c:v>
                </c:pt>
                <c:pt idx="11403">
                  <c:v>4.26</c:v>
                </c:pt>
                <c:pt idx="11404">
                  <c:v>4.25</c:v>
                </c:pt>
                <c:pt idx="11405">
                  <c:v>4.26</c:v>
                </c:pt>
                <c:pt idx="11406">
                  <c:v>4.1900000000000004</c:v>
                </c:pt>
                <c:pt idx="11407">
                  <c:v>4.1900000000000004</c:v>
                </c:pt>
                <c:pt idx="11408">
                  <c:v>4.25</c:v>
                </c:pt>
                <c:pt idx="11409">
                  <c:v>4.3</c:v>
                </c:pt>
                <c:pt idx="11410">
                  <c:v>4.3</c:v>
                </c:pt>
                <c:pt idx="11411">
                  <c:v>4.26</c:v>
                </c:pt>
                <c:pt idx="11412">
                  <c:v>4.29</c:v>
                </c:pt>
                <c:pt idx="11413">
                  <c:v>4.34</c:v>
                </c:pt>
                <c:pt idx="11414">
                  <c:v>4.3899999999999997</c:v>
                </c:pt>
                <c:pt idx="11415">
                  <c:v>4.38</c:v>
                </c:pt>
                <c:pt idx="11416">
                  <c:v>4.3600000000000003</c:v>
                </c:pt>
                <c:pt idx="11417">
                  <c:v>4.37</c:v>
                </c:pt>
                <c:pt idx="11418">
                  <c:v>4.3499999999999996</c:v>
                </c:pt>
                <c:pt idx="11420">
                  <c:v>4.3899999999999997</c:v>
                </c:pt>
                <c:pt idx="11421">
                  <c:v>4.45</c:v>
                </c:pt>
                <c:pt idx="11422">
                  <c:v>4.4800000000000004</c:v>
                </c:pt>
                <c:pt idx="11423">
                  <c:v>4.4800000000000004</c:v>
                </c:pt>
                <c:pt idx="11424">
                  <c:v>4.5</c:v>
                </c:pt>
                <c:pt idx="11425">
                  <c:v>4.49</c:v>
                </c:pt>
                <c:pt idx="11426">
                  <c:v>4.47</c:v>
                </c:pt>
                <c:pt idx="11427">
                  <c:v>4.46</c:v>
                </c:pt>
                <c:pt idx="11428">
                  <c:v>4.3899999999999997</c:v>
                </c:pt>
                <c:pt idx="11429">
                  <c:v>4.45</c:v>
                </c:pt>
                <c:pt idx="11430">
                  <c:v>4.54</c:v>
                </c:pt>
                <c:pt idx="11431">
                  <c:v>4.5999999999999996</c:v>
                </c:pt>
                <c:pt idx="11432">
                  <c:v>4.57</c:v>
                </c:pt>
                <c:pt idx="11433">
                  <c:v>4.58</c:v>
                </c:pt>
                <c:pt idx="11434">
                  <c:v>4.57</c:v>
                </c:pt>
                <c:pt idx="11435">
                  <c:v>4.58</c:v>
                </c:pt>
                <c:pt idx="11436">
                  <c:v>4.6100000000000003</c:v>
                </c:pt>
                <c:pt idx="11437">
                  <c:v>4.6500000000000004</c:v>
                </c:pt>
                <c:pt idx="11438">
                  <c:v>4.66</c:v>
                </c:pt>
                <c:pt idx="11439">
                  <c:v>4.6500000000000004</c:v>
                </c:pt>
                <c:pt idx="11440">
                  <c:v>4.57</c:v>
                </c:pt>
                <c:pt idx="11441">
                  <c:v>4.6399999999999997</c:v>
                </c:pt>
                <c:pt idx="11442">
                  <c:v>4.55</c:v>
                </c:pt>
                <c:pt idx="11444">
                  <c:v>4.6100000000000003</c:v>
                </c:pt>
                <c:pt idx="11445">
                  <c:v>4.5599999999999996</c:v>
                </c:pt>
                <c:pt idx="11446">
                  <c:v>4.49</c:v>
                </c:pt>
                <c:pt idx="11447">
                  <c:v>4.46</c:v>
                </c:pt>
                <c:pt idx="11448">
                  <c:v>4.5</c:v>
                </c:pt>
                <c:pt idx="11449">
                  <c:v>4.46</c:v>
                </c:pt>
                <c:pt idx="11450">
                  <c:v>4.43</c:v>
                </c:pt>
                <c:pt idx="11451">
                  <c:v>4.47</c:v>
                </c:pt>
                <c:pt idx="11453">
                  <c:v>4.43</c:v>
                </c:pt>
                <c:pt idx="11454">
                  <c:v>4.41</c:v>
                </c:pt>
                <c:pt idx="11455">
                  <c:v>4.4800000000000004</c:v>
                </c:pt>
                <c:pt idx="11456">
                  <c:v>4.49</c:v>
                </c:pt>
                <c:pt idx="11457">
                  <c:v>4.5199999999999996</c:v>
                </c:pt>
                <c:pt idx="11458">
                  <c:v>4.5199999999999996</c:v>
                </c:pt>
                <c:pt idx="11459">
                  <c:v>4.57</c:v>
                </c:pt>
                <c:pt idx="11460">
                  <c:v>4.49</c:v>
                </c:pt>
                <c:pt idx="11461">
                  <c:v>4.5199999999999996</c:v>
                </c:pt>
                <c:pt idx="11462">
                  <c:v>4.47</c:v>
                </c:pt>
                <c:pt idx="11463">
                  <c:v>4.54</c:v>
                </c:pt>
                <c:pt idx="11464">
                  <c:v>4.5599999999999996</c:v>
                </c:pt>
                <c:pt idx="11465">
                  <c:v>4.54</c:v>
                </c:pt>
                <c:pt idx="11466">
                  <c:v>4.45</c:v>
                </c:pt>
                <c:pt idx="11467">
                  <c:v>4.47</c:v>
                </c:pt>
                <c:pt idx="11468">
                  <c:v>4.45</c:v>
                </c:pt>
                <c:pt idx="11469">
                  <c:v>4.45</c:v>
                </c:pt>
                <c:pt idx="11470">
                  <c:v>4.47</c:v>
                </c:pt>
                <c:pt idx="11471">
                  <c:v>4.49</c:v>
                </c:pt>
                <c:pt idx="11472">
                  <c:v>4.4400000000000004</c:v>
                </c:pt>
                <c:pt idx="11473">
                  <c:v>4.38</c:v>
                </c:pt>
                <c:pt idx="11475">
                  <c:v>4.34</c:v>
                </c:pt>
                <c:pt idx="11476">
                  <c:v>4.38</c:v>
                </c:pt>
                <c:pt idx="11477">
                  <c:v>4.37</c:v>
                </c:pt>
                <c:pt idx="11478">
                  <c:v>4.3899999999999997</c:v>
                </c:pt>
                <c:pt idx="11480">
                  <c:v>4.37</c:v>
                </c:pt>
                <c:pt idx="11481">
                  <c:v>4.3600000000000003</c:v>
                </c:pt>
                <c:pt idx="11482">
                  <c:v>4.3600000000000003</c:v>
                </c:pt>
                <c:pt idx="11483">
                  <c:v>4.38</c:v>
                </c:pt>
                <c:pt idx="11484">
                  <c:v>4.38</c:v>
                </c:pt>
                <c:pt idx="11485">
                  <c:v>4.43</c:v>
                </c:pt>
                <c:pt idx="11486">
                  <c:v>4.46</c:v>
                </c:pt>
                <c:pt idx="11487">
                  <c:v>4.42</c:v>
                </c:pt>
                <c:pt idx="11488">
                  <c:v>4.3600000000000003</c:v>
                </c:pt>
                <c:pt idx="11490">
                  <c:v>4.34</c:v>
                </c:pt>
                <c:pt idx="11491">
                  <c:v>4.34</c:v>
                </c:pt>
                <c:pt idx="11492">
                  <c:v>4.38</c:v>
                </c:pt>
                <c:pt idx="11493">
                  <c:v>4.37</c:v>
                </c:pt>
                <c:pt idx="11494">
                  <c:v>4.3600000000000003</c:v>
                </c:pt>
                <c:pt idx="11495">
                  <c:v>4.4000000000000004</c:v>
                </c:pt>
                <c:pt idx="11496">
                  <c:v>4.49</c:v>
                </c:pt>
                <c:pt idx="11497">
                  <c:v>4.53</c:v>
                </c:pt>
                <c:pt idx="11498">
                  <c:v>4.5199999999999996</c:v>
                </c:pt>
                <c:pt idx="11499">
                  <c:v>4.54</c:v>
                </c:pt>
                <c:pt idx="11500">
                  <c:v>4.53</c:v>
                </c:pt>
                <c:pt idx="11501">
                  <c:v>4.57</c:v>
                </c:pt>
                <c:pt idx="11502">
                  <c:v>4.57</c:v>
                </c:pt>
                <c:pt idx="11503">
                  <c:v>4.54</c:v>
                </c:pt>
                <c:pt idx="11504">
                  <c:v>4.55</c:v>
                </c:pt>
                <c:pt idx="11505">
                  <c:v>4.57</c:v>
                </c:pt>
                <c:pt idx="11506">
                  <c:v>4.5599999999999996</c:v>
                </c:pt>
                <c:pt idx="11507">
                  <c:v>4.54</c:v>
                </c:pt>
                <c:pt idx="11508">
                  <c:v>4.59</c:v>
                </c:pt>
                <c:pt idx="11509">
                  <c:v>4.58</c:v>
                </c:pt>
                <c:pt idx="11510">
                  <c:v>4.62</c:v>
                </c:pt>
                <c:pt idx="11511">
                  <c:v>4.6100000000000003</c:v>
                </c:pt>
                <c:pt idx="11512">
                  <c:v>4.59</c:v>
                </c:pt>
                <c:pt idx="11513">
                  <c:v>4.54</c:v>
                </c:pt>
                <c:pt idx="11515">
                  <c:v>4.57</c:v>
                </c:pt>
                <c:pt idx="11516">
                  <c:v>4.53</c:v>
                </c:pt>
                <c:pt idx="11517">
                  <c:v>4.5599999999999996</c:v>
                </c:pt>
                <c:pt idx="11518">
                  <c:v>4.58</c:v>
                </c:pt>
                <c:pt idx="11519">
                  <c:v>4.59</c:v>
                </c:pt>
                <c:pt idx="11520">
                  <c:v>4.55</c:v>
                </c:pt>
                <c:pt idx="11521">
                  <c:v>4.59</c:v>
                </c:pt>
                <c:pt idx="11522">
                  <c:v>4.6399999999999997</c:v>
                </c:pt>
                <c:pt idx="11523">
                  <c:v>4.68</c:v>
                </c:pt>
                <c:pt idx="11524">
                  <c:v>4.74</c:v>
                </c:pt>
                <c:pt idx="11525">
                  <c:v>4.74</c:v>
                </c:pt>
                <c:pt idx="11526">
                  <c:v>4.7300000000000004</c:v>
                </c:pt>
                <c:pt idx="11527">
                  <c:v>4.74</c:v>
                </c:pt>
                <c:pt idx="11528">
                  <c:v>4.76</c:v>
                </c:pt>
                <c:pt idx="11529">
                  <c:v>4.7699999999999996</c:v>
                </c:pt>
                <c:pt idx="11530">
                  <c:v>4.71</c:v>
                </c:pt>
                <c:pt idx="11531">
                  <c:v>4.7300000000000004</c:v>
                </c:pt>
                <c:pt idx="11532">
                  <c:v>4.6500000000000004</c:v>
                </c:pt>
                <c:pt idx="11533">
                  <c:v>4.68</c:v>
                </c:pt>
                <c:pt idx="11534">
                  <c:v>4.66</c:v>
                </c:pt>
                <c:pt idx="11535">
                  <c:v>4.71</c:v>
                </c:pt>
                <c:pt idx="11536">
                  <c:v>4.7</c:v>
                </c:pt>
                <c:pt idx="11537">
                  <c:v>4.7300000000000004</c:v>
                </c:pt>
                <c:pt idx="11538">
                  <c:v>4.67</c:v>
                </c:pt>
                <c:pt idx="11539">
                  <c:v>4.7</c:v>
                </c:pt>
                <c:pt idx="11540">
                  <c:v>4.79</c:v>
                </c:pt>
                <c:pt idx="11541">
                  <c:v>4.8099999999999996</c:v>
                </c:pt>
                <c:pt idx="11542">
                  <c:v>4.8600000000000003</c:v>
                </c:pt>
                <c:pt idx="11543">
                  <c:v>4.8600000000000003</c:v>
                </c:pt>
                <c:pt idx="11544">
                  <c:v>4.88</c:v>
                </c:pt>
                <c:pt idx="11545">
                  <c:v>4.87</c:v>
                </c:pt>
                <c:pt idx="11546">
                  <c:v>4.84</c:v>
                </c:pt>
                <c:pt idx="11547">
                  <c:v>4.9000000000000004</c:v>
                </c:pt>
                <c:pt idx="11548">
                  <c:v>4.97</c:v>
                </c:pt>
                <c:pt idx="11549">
                  <c:v>4.97</c:v>
                </c:pt>
                <c:pt idx="11550">
                  <c:v>4.93</c:v>
                </c:pt>
                <c:pt idx="11551">
                  <c:v>4.9800000000000004</c:v>
                </c:pt>
                <c:pt idx="11552">
                  <c:v>5.05</c:v>
                </c:pt>
                <c:pt idx="11554">
                  <c:v>5.01</c:v>
                </c:pt>
                <c:pt idx="11555">
                  <c:v>4.99</c:v>
                </c:pt>
                <c:pt idx="11556">
                  <c:v>5.04</c:v>
                </c:pt>
                <c:pt idx="11557">
                  <c:v>5.04</c:v>
                </c:pt>
                <c:pt idx="11558">
                  <c:v>5.01</c:v>
                </c:pt>
                <c:pt idx="11559">
                  <c:v>4.99</c:v>
                </c:pt>
                <c:pt idx="11560">
                  <c:v>5.07</c:v>
                </c:pt>
                <c:pt idx="11561">
                  <c:v>5.12</c:v>
                </c:pt>
                <c:pt idx="11562">
                  <c:v>5.09</c:v>
                </c:pt>
                <c:pt idx="11563">
                  <c:v>5.07</c:v>
                </c:pt>
                <c:pt idx="11564">
                  <c:v>5.14</c:v>
                </c:pt>
                <c:pt idx="11565">
                  <c:v>5.12</c:v>
                </c:pt>
                <c:pt idx="11566">
                  <c:v>5.15</c:v>
                </c:pt>
                <c:pt idx="11567">
                  <c:v>5.16</c:v>
                </c:pt>
                <c:pt idx="11568">
                  <c:v>5.12</c:v>
                </c:pt>
                <c:pt idx="11569">
                  <c:v>5.12</c:v>
                </c:pt>
                <c:pt idx="11570">
                  <c:v>5.13</c:v>
                </c:pt>
                <c:pt idx="11571">
                  <c:v>5.13</c:v>
                </c:pt>
                <c:pt idx="11572">
                  <c:v>5.14</c:v>
                </c:pt>
                <c:pt idx="11573">
                  <c:v>5.19</c:v>
                </c:pt>
                <c:pt idx="11574">
                  <c:v>5.15</c:v>
                </c:pt>
                <c:pt idx="11575">
                  <c:v>5.0999999999999996</c:v>
                </c:pt>
                <c:pt idx="11576">
                  <c:v>5.16</c:v>
                </c:pt>
                <c:pt idx="11577">
                  <c:v>5.08</c:v>
                </c:pt>
                <c:pt idx="11578">
                  <c:v>5.05</c:v>
                </c:pt>
                <c:pt idx="11579">
                  <c:v>5.04</c:v>
                </c:pt>
                <c:pt idx="11580">
                  <c:v>5.07</c:v>
                </c:pt>
                <c:pt idx="11581">
                  <c:v>5.03</c:v>
                </c:pt>
                <c:pt idx="11582">
                  <c:v>5.07</c:v>
                </c:pt>
                <c:pt idx="11583">
                  <c:v>5.0599999999999996</c:v>
                </c:pt>
                <c:pt idx="11585">
                  <c:v>5.09</c:v>
                </c:pt>
                <c:pt idx="11586">
                  <c:v>5.12</c:v>
                </c:pt>
                <c:pt idx="11587">
                  <c:v>5.1100000000000003</c:v>
                </c:pt>
                <c:pt idx="11588">
                  <c:v>5</c:v>
                </c:pt>
                <c:pt idx="11589">
                  <c:v>5.0199999999999996</c:v>
                </c:pt>
                <c:pt idx="11590">
                  <c:v>5.01</c:v>
                </c:pt>
                <c:pt idx="11591">
                  <c:v>5.0199999999999996</c:v>
                </c:pt>
                <c:pt idx="11592">
                  <c:v>5</c:v>
                </c:pt>
                <c:pt idx="11593">
                  <c:v>4.9800000000000004</c:v>
                </c:pt>
                <c:pt idx="11594">
                  <c:v>4.99</c:v>
                </c:pt>
                <c:pt idx="11595">
                  <c:v>4.97</c:v>
                </c:pt>
                <c:pt idx="11596">
                  <c:v>5.05</c:v>
                </c:pt>
                <c:pt idx="11597">
                  <c:v>5.0999999999999996</c:v>
                </c:pt>
                <c:pt idx="11598">
                  <c:v>5.13</c:v>
                </c:pt>
                <c:pt idx="11599">
                  <c:v>5.14</c:v>
                </c:pt>
                <c:pt idx="11600">
                  <c:v>5.15</c:v>
                </c:pt>
                <c:pt idx="11601">
                  <c:v>5.16</c:v>
                </c:pt>
                <c:pt idx="11602">
                  <c:v>5.2</c:v>
                </c:pt>
                <c:pt idx="11603">
                  <c:v>5.23</c:v>
                </c:pt>
                <c:pt idx="11604">
                  <c:v>5.25</c:v>
                </c:pt>
                <c:pt idx="11605">
                  <c:v>5.21</c:v>
                </c:pt>
                <c:pt idx="11606">
                  <c:v>5.25</c:v>
                </c:pt>
                <c:pt idx="11607">
                  <c:v>5.22</c:v>
                </c:pt>
                <c:pt idx="11608">
                  <c:v>5.15</c:v>
                </c:pt>
                <c:pt idx="11609">
                  <c:v>5.15</c:v>
                </c:pt>
                <c:pt idx="11611">
                  <c:v>5.23</c:v>
                </c:pt>
                <c:pt idx="11612">
                  <c:v>5.19</c:v>
                </c:pt>
                <c:pt idx="11613">
                  <c:v>5.14</c:v>
                </c:pt>
                <c:pt idx="11614">
                  <c:v>5.13</c:v>
                </c:pt>
                <c:pt idx="11615">
                  <c:v>5.0999999999999996</c:v>
                </c:pt>
                <c:pt idx="11616">
                  <c:v>5.0999999999999996</c:v>
                </c:pt>
                <c:pt idx="11617">
                  <c:v>5.08</c:v>
                </c:pt>
                <c:pt idx="11618">
                  <c:v>5.07</c:v>
                </c:pt>
                <c:pt idx="11619">
                  <c:v>5.07</c:v>
                </c:pt>
                <c:pt idx="11620">
                  <c:v>5.13</c:v>
                </c:pt>
                <c:pt idx="11621">
                  <c:v>5.0599999999999996</c:v>
                </c:pt>
                <c:pt idx="11622">
                  <c:v>5.03</c:v>
                </c:pt>
                <c:pt idx="11623">
                  <c:v>5.05</c:v>
                </c:pt>
                <c:pt idx="11624">
                  <c:v>5.05</c:v>
                </c:pt>
                <c:pt idx="11625">
                  <c:v>5.07</c:v>
                </c:pt>
                <c:pt idx="11626">
                  <c:v>5.04</c:v>
                </c:pt>
                <c:pt idx="11627">
                  <c:v>5.07</c:v>
                </c:pt>
                <c:pt idx="11628">
                  <c:v>5</c:v>
                </c:pt>
                <c:pt idx="11629">
                  <c:v>4.99</c:v>
                </c:pt>
                <c:pt idx="11630">
                  <c:v>4.99</c:v>
                </c:pt>
                <c:pt idx="11631">
                  <c:v>4.96</c:v>
                </c:pt>
                <c:pt idx="11632">
                  <c:v>4.96</c:v>
                </c:pt>
                <c:pt idx="11633">
                  <c:v>4.91</c:v>
                </c:pt>
                <c:pt idx="11634">
                  <c:v>4.93</c:v>
                </c:pt>
                <c:pt idx="11635">
                  <c:v>4.93</c:v>
                </c:pt>
                <c:pt idx="11636">
                  <c:v>4.92</c:v>
                </c:pt>
                <c:pt idx="11637">
                  <c:v>4.93</c:v>
                </c:pt>
                <c:pt idx="11638">
                  <c:v>4.97</c:v>
                </c:pt>
                <c:pt idx="11639">
                  <c:v>5</c:v>
                </c:pt>
                <c:pt idx="11640">
                  <c:v>4.93</c:v>
                </c:pt>
                <c:pt idx="11641">
                  <c:v>4.87</c:v>
                </c:pt>
                <c:pt idx="11642">
                  <c:v>4.87</c:v>
                </c:pt>
                <c:pt idx="11643">
                  <c:v>4.84</c:v>
                </c:pt>
                <c:pt idx="11644">
                  <c:v>4.82</c:v>
                </c:pt>
                <c:pt idx="11645">
                  <c:v>4.82</c:v>
                </c:pt>
                <c:pt idx="11646">
                  <c:v>4.82</c:v>
                </c:pt>
                <c:pt idx="11647">
                  <c:v>4.8099999999999996</c:v>
                </c:pt>
                <c:pt idx="11648">
                  <c:v>4.79</c:v>
                </c:pt>
                <c:pt idx="11649">
                  <c:v>4.8</c:v>
                </c:pt>
                <c:pt idx="11650">
                  <c:v>4.79</c:v>
                </c:pt>
                <c:pt idx="11651">
                  <c:v>4.76</c:v>
                </c:pt>
                <c:pt idx="11652">
                  <c:v>4.74</c:v>
                </c:pt>
                <c:pt idx="11653">
                  <c:v>4.7300000000000004</c:v>
                </c:pt>
                <c:pt idx="11655">
                  <c:v>4.78</c:v>
                </c:pt>
                <c:pt idx="11656">
                  <c:v>4.8</c:v>
                </c:pt>
                <c:pt idx="11657">
                  <c:v>4.8</c:v>
                </c:pt>
                <c:pt idx="11658">
                  <c:v>4.78</c:v>
                </c:pt>
                <c:pt idx="11659">
                  <c:v>4.8</c:v>
                </c:pt>
                <c:pt idx="11660">
                  <c:v>4.78</c:v>
                </c:pt>
                <c:pt idx="11661">
                  <c:v>4.7699999999999996</c:v>
                </c:pt>
                <c:pt idx="11662">
                  <c:v>4.79</c:v>
                </c:pt>
                <c:pt idx="11663">
                  <c:v>4.8</c:v>
                </c:pt>
                <c:pt idx="11664">
                  <c:v>4.8099999999999996</c:v>
                </c:pt>
                <c:pt idx="11665">
                  <c:v>4.74</c:v>
                </c:pt>
                <c:pt idx="11666">
                  <c:v>4.7300000000000004</c:v>
                </c:pt>
                <c:pt idx="11667">
                  <c:v>4.6500000000000004</c:v>
                </c:pt>
                <c:pt idx="11668">
                  <c:v>4.5999999999999996</c:v>
                </c:pt>
                <c:pt idx="11669">
                  <c:v>4.5599999999999996</c:v>
                </c:pt>
                <c:pt idx="11670">
                  <c:v>4.59</c:v>
                </c:pt>
                <c:pt idx="11671">
                  <c:v>4.5999999999999996</c:v>
                </c:pt>
                <c:pt idx="11672">
                  <c:v>4.63</c:v>
                </c:pt>
                <c:pt idx="11673">
                  <c:v>4.6399999999999997</c:v>
                </c:pt>
                <c:pt idx="11674">
                  <c:v>4.62</c:v>
                </c:pt>
                <c:pt idx="11675">
                  <c:v>4.62</c:v>
                </c:pt>
                <c:pt idx="11676">
                  <c:v>4.57</c:v>
                </c:pt>
                <c:pt idx="11677">
                  <c:v>4.6100000000000003</c:v>
                </c:pt>
                <c:pt idx="11678">
                  <c:v>4.7</c:v>
                </c:pt>
                <c:pt idx="11680">
                  <c:v>4.75</c:v>
                </c:pt>
                <c:pt idx="11681">
                  <c:v>4.78</c:v>
                </c:pt>
                <c:pt idx="11682">
                  <c:v>4.79</c:v>
                </c:pt>
                <c:pt idx="11683">
                  <c:v>4.8099999999999996</c:v>
                </c:pt>
                <c:pt idx="11684">
                  <c:v>4.79</c:v>
                </c:pt>
                <c:pt idx="11685">
                  <c:v>4.78</c:v>
                </c:pt>
                <c:pt idx="11686">
                  <c:v>4.7699999999999996</c:v>
                </c:pt>
                <c:pt idx="11687">
                  <c:v>4.79</c:v>
                </c:pt>
                <c:pt idx="11688">
                  <c:v>4.79</c:v>
                </c:pt>
                <c:pt idx="11689">
                  <c:v>4.83</c:v>
                </c:pt>
                <c:pt idx="11690">
                  <c:v>4.83</c:v>
                </c:pt>
                <c:pt idx="11691">
                  <c:v>4.78</c:v>
                </c:pt>
                <c:pt idx="11692">
                  <c:v>4.7300000000000004</c:v>
                </c:pt>
                <c:pt idx="11693">
                  <c:v>4.68</c:v>
                </c:pt>
                <c:pt idx="11694">
                  <c:v>4.68</c:v>
                </c:pt>
                <c:pt idx="11695">
                  <c:v>4.6100000000000003</c:v>
                </c:pt>
                <c:pt idx="11696">
                  <c:v>4.57</c:v>
                </c:pt>
                <c:pt idx="11697">
                  <c:v>4.5999999999999996</c:v>
                </c:pt>
                <c:pt idx="11698">
                  <c:v>4.72</c:v>
                </c:pt>
                <c:pt idx="11699">
                  <c:v>4.71</c:v>
                </c:pt>
                <c:pt idx="11700">
                  <c:v>4.66</c:v>
                </c:pt>
                <c:pt idx="11701">
                  <c:v>4.6399999999999997</c:v>
                </c:pt>
                <c:pt idx="11702">
                  <c:v>4.62</c:v>
                </c:pt>
                <c:pt idx="11703">
                  <c:v>4.59</c:v>
                </c:pt>
                <c:pt idx="11704">
                  <c:v>4.6100000000000003</c:v>
                </c:pt>
                <c:pt idx="11705">
                  <c:v>4.57</c:v>
                </c:pt>
                <c:pt idx="11706">
                  <c:v>4.6100000000000003</c:v>
                </c:pt>
                <c:pt idx="11707">
                  <c:v>4.66</c:v>
                </c:pt>
                <c:pt idx="11708">
                  <c:v>4.6100000000000003</c:v>
                </c:pt>
                <c:pt idx="11709">
                  <c:v>4.5999999999999996</c:v>
                </c:pt>
                <c:pt idx="11710">
                  <c:v>4.58</c:v>
                </c:pt>
                <c:pt idx="11711">
                  <c:v>4.57</c:v>
                </c:pt>
                <c:pt idx="11713">
                  <c:v>4.55</c:v>
                </c:pt>
                <c:pt idx="11714">
                  <c:v>4.54</c:v>
                </c:pt>
                <c:pt idx="11715">
                  <c:v>4.51</c:v>
                </c:pt>
                <c:pt idx="11716">
                  <c:v>4.5199999999999996</c:v>
                </c:pt>
                <c:pt idx="11717">
                  <c:v>4.46</c:v>
                </c:pt>
                <c:pt idx="11718">
                  <c:v>4.43</c:v>
                </c:pt>
                <c:pt idx="11719">
                  <c:v>4.43</c:v>
                </c:pt>
                <c:pt idx="11720">
                  <c:v>4.45</c:v>
                </c:pt>
                <c:pt idx="11721">
                  <c:v>4.4800000000000004</c:v>
                </c:pt>
                <c:pt idx="11722">
                  <c:v>4.49</c:v>
                </c:pt>
                <c:pt idx="11723">
                  <c:v>4.5599999999999996</c:v>
                </c:pt>
                <c:pt idx="11724">
                  <c:v>4.5199999999999996</c:v>
                </c:pt>
                <c:pt idx="11725">
                  <c:v>4.49</c:v>
                </c:pt>
                <c:pt idx="11726">
                  <c:v>4.58</c:v>
                </c:pt>
                <c:pt idx="11727">
                  <c:v>4.5999999999999996</c:v>
                </c:pt>
                <c:pt idx="11728">
                  <c:v>4.5999999999999996</c:v>
                </c:pt>
                <c:pt idx="11729">
                  <c:v>4.5999999999999996</c:v>
                </c:pt>
                <c:pt idx="11730">
                  <c:v>4.5999999999999996</c:v>
                </c:pt>
                <c:pt idx="11731">
                  <c:v>4.5999999999999996</c:v>
                </c:pt>
                <c:pt idx="11732">
                  <c:v>4.55</c:v>
                </c:pt>
                <c:pt idx="11733">
                  <c:v>4.63</c:v>
                </c:pt>
                <c:pt idx="11735">
                  <c:v>4.6100000000000003</c:v>
                </c:pt>
                <c:pt idx="11736">
                  <c:v>4.66</c:v>
                </c:pt>
                <c:pt idx="11737">
                  <c:v>4.7</c:v>
                </c:pt>
                <c:pt idx="11738">
                  <c:v>4.71</c:v>
                </c:pt>
                <c:pt idx="11740">
                  <c:v>4.68</c:v>
                </c:pt>
                <c:pt idx="11741">
                  <c:v>4.67</c:v>
                </c:pt>
                <c:pt idx="11742">
                  <c:v>4.62</c:v>
                </c:pt>
                <c:pt idx="11743">
                  <c:v>4.6500000000000004</c:v>
                </c:pt>
                <c:pt idx="11744">
                  <c:v>4.66</c:v>
                </c:pt>
                <c:pt idx="11745">
                  <c:v>4.66</c:v>
                </c:pt>
                <c:pt idx="11746">
                  <c:v>4.6900000000000004</c:v>
                </c:pt>
                <c:pt idx="11747">
                  <c:v>4.74</c:v>
                </c:pt>
                <c:pt idx="11748">
                  <c:v>4.7699999999999996</c:v>
                </c:pt>
                <c:pt idx="11750">
                  <c:v>4.75</c:v>
                </c:pt>
                <c:pt idx="11751">
                  <c:v>4.79</c:v>
                </c:pt>
                <c:pt idx="11752">
                  <c:v>4.75</c:v>
                </c:pt>
                <c:pt idx="11753">
                  <c:v>4.78</c:v>
                </c:pt>
                <c:pt idx="11754">
                  <c:v>4.76</c:v>
                </c:pt>
                <c:pt idx="11755">
                  <c:v>4.8099999999999996</c:v>
                </c:pt>
                <c:pt idx="11756">
                  <c:v>4.8099999999999996</c:v>
                </c:pt>
                <c:pt idx="11757">
                  <c:v>4.87</c:v>
                </c:pt>
                <c:pt idx="11758">
                  <c:v>4.88</c:v>
                </c:pt>
                <c:pt idx="11759">
                  <c:v>4.9000000000000004</c:v>
                </c:pt>
                <c:pt idx="11760">
                  <c:v>4.88</c:v>
                </c:pt>
                <c:pt idx="11761">
                  <c:v>4.83</c:v>
                </c:pt>
                <c:pt idx="11762">
                  <c:v>4.84</c:v>
                </c:pt>
                <c:pt idx="11763">
                  <c:v>4.83</c:v>
                </c:pt>
                <c:pt idx="11764">
                  <c:v>4.8099999999999996</c:v>
                </c:pt>
                <c:pt idx="11765">
                  <c:v>4.7699999999999996</c:v>
                </c:pt>
                <c:pt idx="11766">
                  <c:v>4.74</c:v>
                </c:pt>
                <c:pt idx="11767">
                  <c:v>4.7300000000000004</c:v>
                </c:pt>
                <c:pt idx="11768">
                  <c:v>4.79</c:v>
                </c:pt>
                <c:pt idx="11769">
                  <c:v>4.8</c:v>
                </c:pt>
                <c:pt idx="11770">
                  <c:v>4.82</c:v>
                </c:pt>
                <c:pt idx="11771">
                  <c:v>4.74</c:v>
                </c:pt>
                <c:pt idx="11772">
                  <c:v>4.7</c:v>
                </c:pt>
                <c:pt idx="11773">
                  <c:v>4.6900000000000004</c:v>
                </c:pt>
                <c:pt idx="11775">
                  <c:v>4.68</c:v>
                </c:pt>
                <c:pt idx="11776">
                  <c:v>4.6900000000000004</c:v>
                </c:pt>
                <c:pt idx="11777">
                  <c:v>4.7300000000000004</c:v>
                </c:pt>
                <c:pt idx="11778">
                  <c:v>4.68</c:v>
                </c:pt>
                <c:pt idx="11779">
                  <c:v>4.63</c:v>
                </c:pt>
                <c:pt idx="11780">
                  <c:v>4.5</c:v>
                </c:pt>
                <c:pt idx="11781">
                  <c:v>4.5599999999999996</c:v>
                </c:pt>
                <c:pt idx="11782">
                  <c:v>4.5599999999999996</c:v>
                </c:pt>
                <c:pt idx="11783">
                  <c:v>4.5199999999999996</c:v>
                </c:pt>
                <c:pt idx="11784">
                  <c:v>4.51</c:v>
                </c:pt>
                <c:pt idx="11785">
                  <c:v>4.53</c:v>
                </c:pt>
                <c:pt idx="11786">
                  <c:v>4.5</c:v>
                </c:pt>
                <c:pt idx="11787">
                  <c:v>4.51</c:v>
                </c:pt>
                <c:pt idx="11788">
                  <c:v>4.59</c:v>
                </c:pt>
                <c:pt idx="11789">
                  <c:v>4.5599999999999996</c:v>
                </c:pt>
                <c:pt idx="11790">
                  <c:v>4.5</c:v>
                </c:pt>
                <c:pt idx="11791">
                  <c:v>4.53</c:v>
                </c:pt>
                <c:pt idx="11792">
                  <c:v>4.54</c:v>
                </c:pt>
                <c:pt idx="11793">
                  <c:v>4.55</c:v>
                </c:pt>
                <c:pt idx="11794">
                  <c:v>4.58</c:v>
                </c:pt>
                <c:pt idx="11795">
                  <c:v>4.5599999999999996</c:v>
                </c:pt>
                <c:pt idx="11796">
                  <c:v>4.53</c:v>
                </c:pt>
                <c:pt idx="11797">
                  <c:v>4.5999999999999996</c:v>
                </c:pt>
                <c:pt idx="11798">
                  <c:v>4.62</c:v>
                </c:pt>
                <c:pt idx="11799">
                  <c:v>4.5999999999999996</c:v>
                </c:pt>
                <c:pt idx="11800">
                  <c:v>4.62</c:v>
                </c:pt>
                <c:pt idx="11801">
                  <c:v>4.62</c:v>
                </c:pt>
                <c:pt idx="11802">
                  <c:v>4.6399999999999997</c:v>
                </c:pt>
                <c:pt idx="11803">
                  <c:v>4.6500000000000004</c:v>
                </c:pt>
                <c:pt idx="11804">
                  <c:v>4.6500000000000004</c:v>
                </c:pt>
                <c:pt idx="11805">
                  <c:v>4.67</c:v>
                </c:pt>
                <c:pt idx="11806">
                  <c:v>4.66</c:v>
                </c:pt>
                <c:pt idx="11807">
                  <c:v>4.68</c:v>
                </c:pt>
                <c:pt idx="11808">
                  <c:v>4.76</c:v>
                </c:pt>
                <c:pt idx="11809">
                  <c:v>4.75</c:v>
                </c:pt>
                <c:pt idx="11810">
                  <c:v>4.7300000000000004</c:v>
                </c:pt>
                <c:pt idx="11811">
                  <c:v>4.74</c:v>
                </c:pt>
                <c:pt idx="11812">
                  <c:v>4.74</c:v>
                </c:pt>
                <c:pt idx="11813">
                  <c:v>4.76</c:v>
                </c:pt>
                <c:pt idx="11814">
                  <c:v>4.74</c:v>
                </c:pt>
                <c:pt idx="11815">
                  <c:v>4.6900000000000004</c:v>
                </c:pt>
                <c:pt idx="11816">
                  <c:v>4.66</c:v>
                </c:pt>
                <c:pt idx="11817">
                  <c:v>4.68</c:v>
                </c:pt>
                <c:pt idx="11818">
                  <c:v>4.68</c:v>
                </c:pt>
                <c:pt idx="11819">
                  <c:v>4.66</c:v>
                </c:pt>
                <c:pt idx="11820">
                  <c:v>4.63</c:v>
                </c:pt>
                <c:pt idx="11821">
                  <c:v>4.66</c:v>
                </c:pt>
                <c:pt idx="11822">
                  <c:v>4.6900000000000004</c:v>
                </c:pt>
                <c:pt idx="11823">
                  <c:v>4.71</c:v>
                </c:pt>
                <c:pt idx="11824">
                  <c:v>4.63</c:v>
                </c:pt>
                <c:pt idx="11825">
                  <c:v>4.6399999999999997</c:v>
                </c:pt>
                <c:pt idx="11826">
                  <c:v>4.6500000000000004</c:v>
                </c:pt>
                <c:pt idx="11827">
                  <c:v>4.68</c:v>
                </c:pt>
                <c:pt idx="11828">
                  <c:v>4.6500000000000004</c:v>
                </c:pt>
                <c:pt idx="11829">
                  <c:v>4.6399999999999997</c:v>
                </c:pt>
                <c:pt idx="11830">
                  <c:v>4.63</c:v>
                </c:pt>
                <c:pt idx="11831">
                  <c:v>4.67</c:v>
                </c:pt>
                <c:pt idx="11832">
                  <c:v>4.6500000000000004</c:v>
                </c:pt>
                <c:pt idx="11833">
                  <c:v>4.67</c:v>
                </c:pt>
                <c:pt idx="11834">
                  <c:v>4.6900000000000004</c:v>
                </c:pt>
                <c:pt idx="11835">
                  <c:v>4.71</c:v>
                </c:pt>
                <c:pt idx="11836">
                  <c:v>4.71</c:v>
                </c:pt>
                <c:pt idx="11837">
                  <c:v>4.76</c:v>
                </c:pt>
                <c:pt idx="11838">
                  <c:v>4.8099999999999996</c:v>
                </c:pt>
                <c:pt idx="11839">
                  <c:v>4.79</c:v>
                </c:pt>
                <c:pt idx="11840">
                  <c:v>4.83</c:v>
                </c:pt>
                <c:pt idx="11841">
                  <c:v>4.8600000000000003</c:v>
                </c:pt>
                <c:pt idx="11842">
                  <c:v>4.8600000000000003</c:v>
                </c:pt>
                <c:pt idx="11843">
                  <c:v>4.8600000000000003</c:v>
                </c:pt>
                <c:pt idx="11845">
                  <c:v>4.88</c:v>
                </c:pt>
                <c:pt idx="11846">
                  <c:v>4.88</c:v>
                </c:pt>
                <c:pt idx="11847">
                  <c:v>4.9000000000000004</c:v>
                </c:pt>
                <c:pt idx="11848">
                  <c:v>4.95</c:v>
                </c:pt>
                <c:pt idx="11849">
                  <c:v>4.93</c:v>
                </c:pt>
                <c:pt idx="11850">
                  <c:v>4.9800000000000004</c:v>
                </c:pt>
                <c:pt idx="11851">
                  <c:v>4.97</c:v>
                </c:pt>
                <c:pt idx="11852">
                  <c:v>5.1100000000000003</c:v>
                </c:pt>
                <c:pt idx="11853">
                  <c:v>5.12</c:v>
                </c:pt>
                <c:pt idx="11854">
                  <c:v>5.14</c:v>
                </c:pt>
                <c:pt idx="11855">
                  <c:v>5.26</c:v>
                </c:pt>
                <c:pt idx="11856">
                  <c:v>5.2</c:v>
                </c:pt>
                <c:pt idx="11857">
                  <c:v>5.23</c:v>
                </c:pt>
                <c:pt idx="11858">
                  <c:v>5.16</c:v>
                </c:pt>
                <c:pt idx="11859">
                  <c:v>5.15</c:v>
                </c:pt>
                <c:pt idx="11860">
                  <c:v>5.09</c:v>
                </c:pt>
                <c:pt idx="11861">
                  <c:v>5.14</c:v>
                </c:pt>
                <c:pt idx="11862">
                  <c:v>5.16</c:v>
                </c:pt>
                <c:pt idx="11863">
                  <c:v>5.14</c:v>
                </c:pt>
                <c:pt idx="11864">
                  <c:v>5.09</c:v>
                </c:pt>
                <c:pt idx="11865">
                  <c:v>5.0999999999999996</c:v>
                </c:pt>
                <c:pt idx="11866">
                  <c:v>5.09</c:v>
                </c:pt>
                <c:pt idx="11867">
                  <c:v>5.12</c:v>
                </c:pt>
                <c:pt idx="11868">
                  <c:v>5.03</c:v>
                </c:pt>
                <c:pt idx="11869">
                  <c:v>5</c:v>
                </c:pt>
                <c:pt idx="11870">
                  <c:v>5.05</c:v>
                </c:pt>
                <c:pt idx="11872">
                  <c:v>5.16</c:v>
                </c:pt>
                <c:pt idx="11873">
                  <c:v>5.19</c:v>
                </c:pt>
                <c:pt idx="11874">
                  <c:v>5.16</c:v>
                </c:pt>
                <c:pt idx="11875">
                  <c:v>5.03</c:v>
                </c:pt>
                <c:pt idx="11876">
                  <c:v>5.09</c:v>
                </c:pt>
                <c:pt idx="11877">
                  <c:v>5.13</c:v>
                </c:pt>
                <c:pt idx="11878">
                  <c:v>5.1100000000000003</c:v>
                </c:pt>
                <c:pt idx="11879">
                  <c:v>5.05</c:v>
                </c:pt>
                <c:pt idx="11880">
                  <c:v>5.08</c:v>
                </c:pt>
                <c:pt idx="11881">
                  <c:v>5.0199999999999996</c:v>
                </c:pt>
                <c:pt idx="11882">
                  <c:v>5.04</c:v>
                </c:pt>
                <c:pt idx="11883">
                  <c:v>4.96</c:v>
                </c:pt>
                <c:pt idx="11884">
                  <c:v>4.97</c:v>
                </c:pt>
                <c:pt idx="11885">
                  <c:v>4.9400000000000004</c:v>
                </c:pt>
                <c:pt idx="11886">
                  <c:v>4.92</c:v>
                </c:pt>
                <c:pt idx="11887">
                  <c:v>4.79</c:v>
                </c:pt>
                <c:pt idx="11888">
                  <c:v>4.8</c:v>
                </c:pt>
                <c:pt idx="11889">
                  <c:v>4.82</c:v>
                </c:pt>
                <c:pt idx="11890">
                  <c:v>4.78</c:v>
                </c:pt>
                <c:pt idx="11891">
                  <c:v>4.76</c:v>
                </c:pt>
                <c:pt idx="11892">
                  <c:v>4.7699999999999996</c:v>
                </c:pt>
                <c:pt idx="11893">
                  <c:v>4.71</c:v>
                </c:pt>
                <c:pt idx="11894">
                  <c:v>4.72</c:v>
                </c:pt>
                <c:pt idx="11895">
                  <c:v>4.7699999999999996</c:v>
                </c:pt>
                <c:pt idx="11896">
                  <c:v>4.84</c:v>
                </c:pt>
                <c:pt idx="11897">
                  <c:v>4.79</c:v>
                </c:pt>
                <c:pt idx="11898">
                  <c:v>4.8099999999999996</c:v>
                </c:pt>
                <c:pt idx="11899">
                  <c:v>4.78</c:v>
                </c:pt>
                <c:pt idx="11900">
                  <c:v>4.7300000000000004</c:v>
                </c:pt>
                <c:pt idx="11901">
                  <c:v>4.6900000000000004</c:v>
                </c:pt>
                <c:pt idx="11902">
                  <c:v>4.5999999999999996</c:v>
                </c:pt>
                <c:pt idx="11903">
                  <c:v>4.68</c:v>
                </c:pt>
                <c:pt idx="11904">
                  <c:v>4.6399999999999997</c:v>
                </c:pt>
                <c:pt idx="11905">
                  <c:v>4.5999999999999996</c:v>
                </c:pt>
                <c:pt idx="11906">
                  <c:v>4.63</c:v>
                </c:pt>
                <c:pt idx="11907">
                  <c:v>4.62</c:v>
                </c:pt>
                <c:pt idx="11908">
                  <c:v>4.63</c:v>
                </c:pt>
                <c:pt idx="11909">
                  <c:v>4.5999999999999996</c:v>
                </c:pt>
                <c:pt idx="11910">
                  <c:v>4.53</c:v>
                </c:pt>
                <c:pt idx="11911">
                  <c:v>4.57</c:v>
                </c:pt>
                <c:pt idx="11912">
                  <c:v>4.51</c:v>
                </c:pt>
                <c:pt idx="11913">
                  <c:v>4.54</c:v>
                </c:pt>
                <c:pt idx="11915">
                  <c:v>4.5599999999999996</c:v>
                </c:pt>
                <c:pt idx="11916">
                  <c:v>4.4800000000000004</c:v>
                </c:pt>
                <c:pt idx="11917">
                  <c:v>4.51</c:v>
                </c:pt>
                <c:pt idx="11918">
                  <c:v>4.38</c:v>
                </c:pt>
                <c:pt idx="11919">
                  <c:v>4.34</c:v>
                </c:pt>
                <c:pt idx="11920">
                  <c:v>4.37</c:v>
                </c:pt>
                <c:pt idx="11921">
                  <c:v>4.41</c:v>
                </c:pt>
                <c:pt idx="11922">
                  <c:v>4.49</c:v>
                </c:pt>
                <c:pt idx="11923">
                  <c:v>4.47</c:v>
                </c:pt>
                <c:pt idx="11924">
                  <c:v>4.4800000000000004</c:v>
                </c:pt>
                <c:pt idx="11925">
                  <c:v>4.5</c:v>
                </c:pt>
                <c:pt idx="11926">
                  <c:v>4.53</c:v>
                </c:pt>
                <c:pt idx="11927">
                  <c:v>4.6900000000000004</c:v>
                </c:pt>
                <c:pt idx="11928">
                  <c:v>4.6399999999999997</c:v>
                </c:pt>
                <c:pt idx="11929">
                  <c:v>4.63</c:v>
                </c:pt>
                <c:pt idx="11930">
                  <c:v>4.63</c:v>
                </c:pt>
                <c:pt idx="11931">
                  <c:v>4.63</c:v>
                </c:pt>
                <c:pt idx="11932">
                  <c:v>4.58</c:v>
                </c:pt>
                <c:pt idx="11933">
                  <c:v>4.59</c:v>
                </c:pt>
                <c:pt idx="11934">
                  <c:v>4.5599999999999996</c:v>
                </c:pt>
                <c:pt idx="11935">
                  <c:v>4.54</c:v>
                </c:pt>
                <c:pt idx="11936">
                  <c:v>4.55</c:v>
                </c:pt>
                <c:pt idx="11937">
                  <c:v>4.54</c:v>
                </c:pt>
                <c:pt idx="11938">
                  <c:v>4.6500000000000004</c:v>
                </c:pt>
                <c:pt idx="11940">
                  <c:v>4.67</c:v>
                </c:pt>
                <c:pt idx="11941">
                  <c:v>4.6500000000000004</c:v>
                </c:pt>
                <c:pt idx="11942">
                  <c:v>4.66</c:v>
                </c:pt>
                <c:pt idx="11943">
                  <c:v>4.7</c:v>
                </c:pt>
                <c:pt idx="11944">
                  <c:v>4.6900000000000004</c:v>
                </c:pt>
                <c:pt idx="11945">
                  <c:v>4.66</c:v>
                </c:pt>
                <c:pt idx="11946">
                  <c:v>4.57</c:v>
                </c:pt>
                <c:pt idx="11947">
                  <c:v>4.5199999999999996</c:v>
                </c:pt>
                <c:pt idx="11948">
                  <c:v>4.41</c:v>
                </c:pt>
                <c:pt idx="11949">
                  <c:v>4.42</c:v>
                </c:pt>
                <c:pt idx="11950">
                  <c:v>4.41</c:v>
                </c:pt>
                <c:pt idx="11951">
                  <c:v>4.3600000000000003</c:v>
                </c:pt>
                <c:pt idx="11952">
                  <c:v>4.37</c:v>
                </c:pt>
                <c:pt idx="11953">
                  <c:v>4.41</c:v>
                </c:pt>
                <c:pt idx="11954">
                  <c:v>4.3899999999999997</c:v>
                </c:pt>
                <c:pt idx="11955">
                  <c:v>4.4000000000000004</c:v>
                </c:pt>
                <c:pt idx="11956">
                  <c:v>4.4800000000000004</c:v>
                </c:pt>
                <c:pt idx="11957">
                  <c:v>4.3600000000000003</c:v>
                </c:pt>
                <c:pt idx="11958">
                  <c:v>4.3099999999999996</c:v>
                </c:pt>
                <c:pt idx="11959">
                  <c:v>4.3499999999999996</c:v>
                </c:pt>
                <c:pt idx="11960">
                  <c:v>4.38</c:v>
                </c:pt>
                <c:pt idx="11961">
                  <c:v>4.34</c:v>
                </c:pt>
                <c:pt idx="11962">
                  <c:v>4.28</c:v>
                </c:pt>
                <c:pt idx="11963">
                  <c:v>4.2300000000000004</c:v>
                </c:pt>
                <c:pt idx="11965">
                  <c:v>4.26</c:v>
                </c:pt>
                <c:pt idx="11966">
                  <c:v>4.28</c:v>
                </c:pt>
                <c:pt idx="11967">
                  <c:v>4.17</c:v>
                </c:pt>
                <c:pt idx="11968">
                  <c:v>4.1500000000000004</c:v>
                </c:pt>
                <c:pt idx="11969">
                  <c:v>4.07</c:v>
                </c:pt>
                <c:pt idx="11970">
                  <c:v>4.0599999999999996</c:v>
                </c:pt>
                <c:pt idx="11971">
                  <c:v>4</c:v>
                </c:pt>
                <c:pt idx="11973">
                  <c:v>4.01</c:v>
                </c:pt>
                <c:pt idx="11974">
                  <c:v>3.83</c:v>
                </c:pt>
                <c:pt idx="11975">
                  <c:v>3.95</c:v>
                </c:pt>
                <c:pt idx="11976">
                  <c:v>4.03</c:v>
                </c:pt>
                <c:pt idx="11977">
                  <c:v>3.94</c:v>
                </c:pt>
                <c:pt idx="11978">
                  <c:v>3.97</c:v>
                </c:pt>
                <c:pt idx="11979">
                  <c:v>3.89</c:v>
                </c:pt>
                <c:pt idx="11980">
                  <c:v>3.89</c:v>
                </c:pt>
                <c:pt idx="11981">
                  <c:v>3.92</c:v>
                </c:pt>
                <c:pt idx="11982">
                  <c:v>4.0199999999999996</c:v>
                </c:pt>
                <c:pt idx="11983">
                  <c:v>4.12</c:v>
                </c:pt>
                <c:pt idx="11984">
                  <c:v>4.1500000000000004</c:v>
                </c:pt>
                <c:pt idx="11985">
                  <c:v>3.98</c:v>
                </c:pt>
                <c:pt idx="11986">
                  <c:v>4.05</c:v>
                </c:pt>
                <c:pt idx="11987">
                  <c:v>4.18</c:v>
                </c:pt>
                <c:pt idx="11988">
                  <c:v>4.24</c:v>
                </c:pt>
                <c:pt idx="11989">
                  <c:v>4.2</c:v>
                </c:pt>
                <c:pt idx="11990">
                  <c:v>4.1399999999999997</c:v>
                </c:pt>
                <c:pt idx="11991">
                  <c:v>4.0599999999999996</c:v>
                </c:pt>
                <c:pt idx="11992">
                  <c:v>4.04</c:v>
                </c:pt>
                <c:pt idx="11993">
                  <c:v>4.18</c:v>
                </c:pt>
                <c:pt idx="11994">
                  <c:v>4.2300000000000004</c:v>
                </c:pt>
                <c:pt idx="11996">
                  <c:v>4.3</c:v>
                </c:pt>
                <c:pt idx="11997">
                  <c:v>4.21</c:v>
                </c:pt>
                <c:pt idx="11998">
                  <c:v>4.1100000000000003</c:v>
                </c:pt>
                <c:pt idx="11999">
                  <c:v>4.04</c:v>
                </c:pt>
                <c:pt idx="12001">
                  <c:v>3.91</c:v>
                </c:pt>
                <c:pt idx="12002">
                  <c:v>3.91</c:v>
                </c:pt>
                <c:pt idx="12003">
                  <c:v>3.88</c:v>
                </c:pt>
                <c:pt idx="12004">
                  <c:v>3.86</c:v>
                </c:pt>
                <c:pt idx="12005">
                  <c:v>3.86</c:v>
                </c:pt>
                <c:pt idx="12006">
                  <c:v>3.82</c:v>
                </c:pt>
                <c:pt idx="12007">
                  <c:v>3.91</c:v>
                </c:pt>
                <c:pt idx="12008">
                  <c:v>3.82</c:v>
                </c:pt>
                <c:pt idx="12009">
                  <c:v>3.81</c:v>
                </c:pt>
                <c:pt idx="12010">
                  <c:v>3.72</c:v>
                </c:pt>
                <c:pt idx="12011">
                  <c:v>3.74</c:v>
                </c:pt>
                <c:pt idx="12012">
                  <c:v>3.66</c:v>
                </c:pt>
                <c:pt idx="12013">
                  <c:v>3.66</c:v>
                </c:pt>
                <c:pt idx="12015">
                  <c:v>3.52</c:v>
                </c:pt>
                <c:pt idx="12016">
                  <c:v>3.51</c:v>
                </c:pt>
                <c:pt idx="12017">
                  <c:v>3.68</c:v>
                </c:pt>
                <c:pt idx="12018">
                  <c:v>3.61</c:v>
                </c:pt>
                <c:pt idx="12019">
                  <c:v>3.61</c:v>
                </c:pt>
                <c:pt idx="12020">
                  <c:v>3.69</c:v>
                </c:pt>
                <c:pt idx="12021">
                  <c:v>3.78</c:v>
                </c:pt>
                <c:pt idx="12022">
                  <c:v>3.67</c:v>
                </c:pt>
                <c:pt idx="12023">
                  <c:v>3.62</c:v>
                </c:pt>
                <c:pt idx="12024">
                  <c:v>3.68</c:v>
                </c:pt>
                <c:pt idx="12025">
                  <c:v>3.61</c:v>
                </c:pt>
                <c:pt idx="12026">
                  <c:v>3.61</c:v>
                </c:pt>
                <c:pt idx="12027">
                  <c:v>3.74</c:v>
                </c:pt>
                <c:pt idx="12028">
                  <c:v>3.64</c:v>
                </c:pt>
                <c:pt idx="12029">
                  <c:v>3.62</c:v>
                </c:pt>
                <c:pt idx="12030">
                  <c:v>3.66</c:v>
                </c:pt>
                <c:pt idx="12031">
                  <c:v>3.7</c:v>
                </c:pt>
                <c:pt idx="12032">
                  <c:v>3.85</c:v>
                </c:pt>
                <c:pt idx="12033">
                  <c:v>3.76</c:v>
                </c:pt>
                <c:pt idx="12035">
                  <c:v>3.89</c:v>
                </c:pt>
                <c:pt idx="12036">
                  <c:v>3.93</c:v>
                </c:pt>
                <c:pt idx="12037">
                  <c:v>3.77</c:v>
                </c:pt>
                <c:pt idx="12038">
                  <c:v>3.79</c:v>
                </c:pt>
                <c:pt idx="12039">
                  <c:v>3.91</c:v>
                </c:pt>
                <c:pt idx="12040">
                  <c:v>3.88</c:v>
                </c:pt>
                <c:pt idx="12041">
                  <c:v>3.85</c:v>
                </c:pt>
                <c:pt idx="12042">
                  <c:v>3.71</c:v>
                </c:pt>
                <c:pt idx="12043">
                  <c:v>3.53</c:v>
                </c:pt>
                <c:pt idx="12044">
                  <c:v>3.54</c:v>
                </c:pt>
                <c:pt idx="12045">
                  <c:v>3.63</c:v>
                </c:pt>
                <c:pt idx="12046">
                  <c:v>3.7</c:v>
                </c:pt>
                <c:pt idx="12047">
                  <c:v>3.62</c:v>
                </c:pt>
                <c:pt idx="12048">
                  <c:v>3.56</c:v>
                </c:pt>
                <c:pt idx="12049">
                  <c:v>3.46</c:v>
                </c:pt>
                <c:pt idx="12050">
                  <c:v>3.6</c:v>
                </c:pt>
                <c:pt idx="12051">
                  <c:v>3.49</c:v>
                </c:pt>
                <c:pt idx="12052">
                  <c:v>3.56</c:v>
                </c:pt>
                <c:pt idx="12053">
                  <c:v>3.44</c:v>
                </c:pt>
                <c:pt idx="12054">
                  <c:v>3.34</c:v>
                </c:pt>
                <c:pt idx="12055">
                  <c:v>3.48</c:v>
                </c:pt>
                <c:pt idx="12056">
                  <c:v>3.38</c:v>
                </c:pt>
                <c:pt idx="12057">
                  <c:v>3.34</c:v>
                </c:pt>
                <c:pt idx="12059">
                  <c:v>3.56</c:v>
                </c:pt>
                <c:pt idx="12060">
                  <c:v>3.51</c:v>
                </c:pt>
                <c:pt idx="12061">
                  <c:v>3.51</c:v>
                </c:pt>
                <c:pt idx="12062">
                  <c:v>3.56</c:v>
                </c:pt>
                <c:pt idx="12063">
                  <c:v>3.47</c:v>
                </c:pt>
                <c:pt idx="12064">
                  <c:v>3.45</c:v>
                </c:pt>
                <c:pt idx="12065">
                  <c:v>3.57</c:v>
                </c:pt>
                <c:pt idx="12066">
                  <c:v>3.6</c:v>
                </c:pt>
                <c:pt idx="12067">
                  <c:v>3.61</c:v>
                </c:pt>
                <c:pt idx="12068">
                  <c:v>3.5</c:v>
                </c:pt>
                <c:pt idx="12069">
                  <c:v>3.57</c:v>
                </c:pt>
                <c:pt idx="12070">
                  <c:v>3.58</c:v>
                </c:pt>
                <c:pt idx="12071">
                  <c:v>3.49</c:v>
                </c:pt>
                <c:pt idx="12072">
                  <c:v>3.55</c:v>
                </c:pt>
                <c:pt idx="12073">
                  <c:v>3.49</c:v>
                </c:pt>
                <c:pt idx="12074">
                  <c:v>3.53</c:v>
                </c:pt>
                <c:pt idx="12075">
                  <c:v>3.6</c:v>
                </c:pt>
                <c:pt idx="12076">
                  <c:v>3.72</c:v>
                </c:pt>
                <c:pt idx="12077">
                  <c:v>3.75</c:v>
                </c:pt>
                <c:pt idx="12078">
                  <c:v>3.77</c:v>
                </c:pt>
                <c:pt idx="12079">
                  <c:v>3.75</c:v>
                </c:pt>
                <c:pt idx="12080">
                  <c:v>3.74</c:v>
                </c:pt>
                <c:pt idx="12081">
                  <c:v>3.77</c:v>
                </c:pt>
                <c:pt idx="12082">
                  <c:v>3.87</c:v>
                </c:pt>
                <c:pt idx="12083">
                  <c:v>3.91</c:v>
                </c:pt>
                <c:pt idx="12084">
                  <c:v>3.86</c:v>
                </c:pt>
                <c:pt idx="12085">
                  <c:v>3.85</c:v>
                </c:pt>
                <c:pt idx="12086">
                  <c:v>3.77</c:v>
                </c:pt>
                <c:pt idx="12087">
                  <c:v>3.78</c:v>
                </c:pt>
                <c:pt idx="12088">
                  <c:v>3.89</c:v>
                </c:pt>
                <c:pt idx="12089">
                  <c:v>3.88</c:v>
                </c:pt>
                <c:pt idx="12090">
                  <c:v>3.93</c:v>
                </c:pt>
                <c:pt idx="12091">
                  <c:v>3.87</c:v>
                </c:pt>
                <c:pt idx="12092">
                  <c:v>3.79</c:v>
                </c:pt>
                <c:pt idx="12093">
                  <c:v>3.77</c:v>
                </c:pt>
                <c:pt idx="12094">
                  <c:v>3.78</c:v>
                </c:pt>
                <c:pt idx="12095">
                  <c:v>3.9</c:v>
                </c:pt>
                <c:pt idx="12096">
                  <c:v>3.92</c:v>
                </c:pt>
                <c:pt idx="12097">
                  <c:v>3.83</c:v>
                </c:pt>
                <c:pt idx="12098">
                  <c:v>3.85</c:v>
                </c:pt>
                <c:pt idx="12099">
                  <c:v>3.83</c:v>
                </c:pt>
                <c:pt idx="12100">
                  <c:v>3.78</c:v>
                </c:pt>
                <c:pt idx="12101">
                  <c:v>3.81</c:v>
                </c:pt>
                <c:pt idx="12102">
                  <c:v>3.92</c:v>
                </c:pt>
                <c:pt idx="12103">
                  <c:v>3.85</c:v>
                </c:pt>
                <c:pt idx="12105">
                  <c:v>3.93</c:v>
                </c:pt>
                <c:pt idx="12106">
                  <c:v>4.03</c:v>
                </c:pt>
                <c:pt idx="12107">
                  <c:v>4.08</c:v>
                </c:pt>
                <c:pt idx="12108">
                  <c:v>4.0599999999999996</c:v>
                </c:pt>
                <c:pt idx="12109">
                  <c:v>3.98</c:v>
                </c:pt>
                <c:pt idx="12110">
                  <c:v>3.92</c:v>
                </c:pt>
                <c:pt idx="12111">
                  <c:v>3.98</c:v>
                </c:pt>
                <c:pt idx="12112">
                  <c:v>4.0599999999999996</c:v>
                </c:pt>
                <c:pt idx="12113">
                  <c:v>3.94</c:v>
                </c:pt>
                <c:pt idx="12114">
                  <c:v>4.0199999999999996</c:v>
                </c:pt>
                <c:pt idx="12115">
                  <c:v>4.1100000000000003</c:v>
                </c:pt>
                <c:pt idx="12116">
                  <c:v>4.0999999999999996</c:v>
                </c:pt>
                <c:pt idx="12117">
                  <c:v>4.2300000000000004</c:v>
                </c:pt>
                <c:pt idx="12118">
                  <c:v>4.2699999999999996</c:v>
                </c:pt>
                <c:pt idx="12119">
                  <c:v>4.25</c:v>
                </c:pt>
                <c:pt idx="12120">
                  <c:v>4.2300000000000004</c:v>
                </c:pt>
                <c:pt idx="12121">
                  <c:v>4.16</c:v>
                </c:pt>
                <c:pt idx="12122">
                  <c:v>4.22</c:v>
                </c:pt>
                <c:pt idx="12123">
                  <c:v>4.16</c:v>
                </c:pt>
                <c:pt idx="12124">
                  <c:v>4.1900000000000004</c:v>
                </c:pt>
                <c:pt idx="12125">
                  <c:v>4.0999999999999996</c:v>
                </c:pt>
                <c:pt idx="12126">
                  <c:v>4.12</c:v>
                </c:pt>
                <c:pt idx="12127">
                  <c:v>4.07</c:v>
                </c:pt>
                <c:pt idx="12128">
                  <c:v>3.99</c:v>
                </c:pt>
                <c:pt idx="12129">
                  <c:v>3.99</c:v>
                </c:pt>
                <c:pt idx="12130">
                  <c:v>4.01</c:v>
                </c:pt>
                <c:pt idx="12131">
                  <c:v>3.99</c:v>
                </c:pt>
                <c:pt idx="12132">
                  <c:v>3.99</c:v>
                </c:pt>
                <c:pt idx="12134">
                  <c:v>3.95</c:v>
                </c:pt>
                <c:pt idx="12135">
                  <c:v>3.91</c:v>
                </c:pt>
                <c:pt idx="12136">
                  <c:v>3.85</c:v>
                </c:pt>
                <c:pt idx="12137">
                  <c:v>3.83</c:v>
                </c:pt>
                <c:pt idx="12138">
                  <c:v>3.96</c:v>
                </c:pt>
                <c:pt idx="12139">
                  <c:v>3.9</c:v>
                </c:pt>
                <c:pt idx="12140">
                  <c:v>3.87</c:v>
                </c:pt>
                <c:pt idx="12141">
                  <c:v>3.97</c:v>
                </c:pt>
                <c:pt idx="12142">
                  <c:v>4.07</c:v>
                </c:pt>
                <c:pt idx="12143">
                  <c:v>4.1100000000000003</c:v>
                </c:pt>
                <c:pt idx="12144">
                  <c:v>4.09</c:v>
                </c:pt>
                <c:pt idx="12145">
                  <c:v>4.1399999999999997</c:v>
                </c:pt>
                <c:pt idx="12146">
                  <c:v>4.16</c:v>
                </c:pt>
                <c:pt idx="12147">
                  <c:v>4.03</c:v>
                </c:pt>
                <c:pt idx="12148">
                  <c:v>4.13</c:v>
                </c:pt>
                <c:pt idx="12149">
                  <c:v>4.0599999999999996</c:v>
                </c:pt>
                <c:pt idx="12150">
                  <c:v>4.09</c:v>
                </c:pt>
                <c:pt idx="12151">
                  <c:v>4.07</c:v>
                </c:pt>
                <c:pt idx="12152">
                  <c:v>3.99</c:v>
                </c:pt>
                <c:pt idx="12153">
                  <c:v>3.97</c:v>
                </c:pt>
                <c:pt idx="12154">
                  <c:v>3.98</c:v>
                </c:pt>
                <c:pt idx="12155">
                  <c:v>4.04</c:v>
                </c:pt>
                <c:pt idx="12156">
                  <c:v>4.0599999999999996</c:v>
                </c:pt>
                <c:pt idx="12157">
                  <c:v>3.92</c:v>
                </c:pt>
                <c:pt idx="12158">
                  <c:v>3.94</c:v>
                </c:pt>
                <c:pt idx="12159">
                  <c:v>3.99</c:v>
                </c:pt>
                <c:pt idx="12160">
                  <c:v>3.91</c:v>
                </c:pt>
                <c:pt idx="12161">
                  <c:v>3.94</c:v>
                </c:pt>
                <c:pt idx="12162">
                  <c:v>3.89</c:v>
                </c:pt>
                <c:pt idx="12163">
                  <c:v>3.84</c:v>
                </c:pt>
                <c:pt idx="12164">
                  <c:v>3.82</c:v>
                </c:pt>
                <c:pt idx="12165">
                  <c:v>3.83</c:v>
                </c:pt>
                <c:pt idx="12166">
                  <c:v>3.79</c:v>
                </c:pt>
                <c:pt idx="12167">
                  <c:v>3.84</c:v>
                </c:pt>
                <c:pt idx="12168">
                  <c:v>3.87</c:v>
                </c:pt>
                <c:pt idx="12169">
                  <c:v>3.79</c:v>
                </c:pt>
                <c:pt idx="12170">
                  <c:v>3.79</c:v>
                </c:pt>
                <c:pt idx="12171">
                  <c:v>3.77</c:v>
                </c:pt>
                <c:pt idx="12172">
                  <c:v>3.79</c:v>
                </c:pt>
                <c:pt idx="12173">
                  <c:v>3.83</c:v>
                </c:pt>
                <c:pt idx="12175">
                  <c:v>3.74</c:v>
                </c:pt>
                <c:pt idx="12176">
                  <c:v>3.71</c:v>
                </c:pt>
                <c:pt idx="12177">
                  <c:v>3.64</c:v>
                </c:pt>
                <c:pt idx="12178">
                  <c:v>3.66</c:v>
                </c:pt>
                <c:pt idx="12179">
                  <c:v>3.66</c:v>
                </c:pt>
                <c:pt idx="12180">
                  <c:v>3.62</c:v>
                </c:pt>
                <c:pt idx="12181">
                  <c:v>3.65</c:v>
                </c:pt>
                <c:pt idx="12182">
                  <c:v>3.64</c:v>
                </c:pt>
                <c:pt idx="12183">
                  <c:v>3.74</c:v>
                </c:pt>
                <c:pt idx="12184">
                  <c:v>3.47</c:v>
                </c:pt>
                <c:pt idx="12185">
                  <c:v>3.48</c:v>
                </c:pt>
                <c:pt idx="12186">
                  <c:v>3.41</c:v>
                </c:pt>
                <c:pt idx="12187">
                  <c:v>3.54</c:v>
                </c:pt>
                <c:pt idx="12188">
                  <c:v>3.78</c:v>
                </c:pt>
                <c:pt idx="12189">
                  <c:v>3.83</c:v>
                </c:pt>
                <c:pt idx="12190">
                  <c:v>3.85</c:v>
                </c:pt>
                <c:pt idx="12191">
                  <c:v>3.8</c:v>
                </c:pt>
                <c:pt idx="12192">
                  <c:v>3.88</c:v>
                </c:pt>
                <c:pt idx="12193">
                  <c:v>3.85</c:v>
                </c:pt>
                <c:pt idx="12194">
                  <c:v>3.61</c:v>
                </c:pt>
                <c:pt idx="12195">
                  <c:v>3.85</c:v>
                </c:pt>
                <c:pt idx="12196">
                  <c:v>3.77</c:v>
                </c:pt>
                <c:pt idx="12197">
                  <c:v>3.66</c:v>
                </c:pt>
                <c:pt idx="12198">
                  <c:v>3.63</c:v>
                </c:pt>
                <c:pt idx="12199">
                  <c:v>3.48</c:v>
                </c:pt>
                <c:pt idx="12200">
                  <c:v>3.5</c:v>
                </c:pt>
                <c:pt idx="12201">
                  <c:v>3.72</c:v>
                </c:pt>
                <c:pt idx="12202">
                  <c:v>3.84</c:v>
                </c:pt>
                <c:pt idx="12203">
                  <c:v>3.89</c:v>
                </c:pt>
                <c:pt idx="12205">
                  <c:v>4.08</c:v>
                </c:pt>
                <c:pt idx="12206">
                  <c:v>4.04</c:v>
                </c:pt>
                <c:pt idx="12207">
                  <c:v>3.99</c:v>
                </c:pt>
                <c:pt idx="12208">
                  <c:v>3.98</c:v>
                </c:pt>
                <c:pt idx="12209">
                  <c:v>3.91</c:v>
                </c:pt>
                <c:pt idx="12210">
                  <c:v>3.76</c:v>
                </c:pt>
                <c:pt idx="12211">
                  <c:v>3.65</c:v>
                </c:pt>
                <c:pt idx="12212">
                  <c:v>3.63</c:v>
                </c:pt>
                <c:pt idx="12213">
                  <c:v>3.76</c:v>
                </c:pt>
                <c:pt idx="12214">
                  <c:v>3.79</c:v>
                </c:pt>
                <c:pt idx="12215">
                  <c:v>3.89</c:v>
                </c:pt>
                <c:pt idx="12216">
                  <c:v>3.93</c:v>
                </c:pt>
                <c:pt idx="12217">
                  <c:v>4</c:v>
                </c:pt>
                <c:pt idx="12218">
                  <c:v>4.01</c:v>
                </c:pt>
                <c:pt idx="12219">
                  <c:v>3.96</c:v>
                </c:pt>
                <c:pt idx="12220">
                  <c:v>3.81</c:v>
                </c:pt>
                <c:pt idx="12221">
                  <c:v>3.73</c:v>
                </c:pt>
                <c:pt idx="12222">
                  <c:v>3.75</c:v>
                </c:pt>
                <c:pt idx="12223">
                  <c:v>3.83</c:v>
                </c:pt>
                <c:pt idx="12224">
                  <c:v>3.82</c:v>
                </c:pt>
                <c:pt idx="12226">
                  <c:v>3.75</c:v>
                </c:pt>
                <c:pt idx="12227">
                  <c:v>3.84</c:v>
                </c:pt>
                <c:pt idx="12228">
                  <c:v>3.72</c:v>
                </c:pt>
                <c:pt idx="12229">
                  <c:v>3.68</c:v>
                </c:pt>
                <c:pt idx="12230">
                  <c:v>3.53</c:v>
                </c:pt>
                <c:pt idx="12231">
                  <c:v>3.38</c:v>
                </c:pt>
                <c:pt idx="12232">
                  <c:v>3.1</c:v>
                </c:pt>
                <c:pt idx="12233">
                  <c:v>3.2</c:v>
                </c:pt>
                <c:pt idx="12234">
                  <c:v>3.35</c:v>
                </c:pt>
                <c:pt idx="12235">
                  <c:v>3.11</c:v>
                </c:pt>
                <c:pt idx="12236">
                  <c:v>2.99</c:v>
                </c:pt>
                <c:pt idx="12238">
                  <c:v>2.93</c:v>
                </c:pt>
                <c:pt idx="12239">
                  <c:v>2.72</c:v>
                </c:pt>
                <c:pt idx="12240">
                  <c:v>2.68</c:v>
                </c:pt>
                <c:pt idx="12241">
                  <c:v>2.67</c:v>
                </c:pt>
                <c:pt idx="12242">
                  <c:v>2.5499999999999998</c:v>
                </c:pt>
                <c:pt idx="12243">
                  <c:v>2.67</c:v>
                </c:pt>
                <c:pt idx="12244">
                  <c:v>2.77</c:v>
                </c:pt>
                <c:pt idx="12245">
                  <c:v>2.67</c:v>
                </c:pt>
                <c:pt idx="12246">
                  <c:v>2.69</c:v>
                </c:pt>
                <c:pt idx="12247">
                  <c:v>2.64</c:v>
                </c:pt>
                <c:pt idx="12248">
                  <c:v>2.6</c:v>
                </c:pt>
                <c:pt idx="12249">
                  <c:v>2.5299999999999998</c:v>
                </c:pt>
                <c:pt idx="12250">
                  <c:v>2.37</c:v>
                </c:pt>
                <c:pt idx="12251">
                  <c:v>2.2000000000000002</c:v>
                </c:pt>
                <c:pt idx="12252">
                  <c:v>2.08</c:v>
                </c:pt>
                <c:pt idx="12253">
                  <c:v>2.13</c:v>
                </c:pt>
                <c:pt idx="12254">
                  <c:v>2.16</c:v>
                </c:pt>
                <c:pt idx="12255">
                  <c:v>2.1800000000000002</c:v>
                </c:pt>
                <c:pt idx="12256">
                  <c:v>2.2000000000000002</c:v>
                </c:pt>
                <c:pt idx="12258">
                  <c:v>2.16</c:v>
                </c:pt>
                <c:pt idx="12259">
                  <c:v>2.13</c:v>
                </c:pt>
                <c:pt idx="12260">
                  <c:v>2.11</c:v>
                </c:pt>
                <c:pt idx="12261">
                  <c:v>2.25</c:v>
                </c:pt>
                <c:pt idx="12263">
                  <c:v>2.46</c:v>
                </c:pt>
                <c:pt idx="12264">
                  <c:v>2.4900000000000002</c:v>
                </c:pt>
                <c:pt idx="12265">
                  <c:v>2.5099999999999998</c:v>
                </c:pt>
                <c:pt idx="12266">
                  <c:v>2.52</c:v>
                </c:pt>
                <c:pt idx="12267">
                  <c:v>2.4700000000000002</c:v>
                </c:pt>
                <c:pt idx="12268">
                  <c:v>2.4300000000000002</c:v>
                </c:pt>
                <c:pt idx="12269">
                  <c:v>2.34</c:v>
                </c:pt>
                <c:pt idx="12270">
                  <c:v>2.33</c:v>
                </c:pt>
                <c:pt idx="12271">
                  <c:v>2.2400000000000002</c:v>
                </c:pt>
                <c:pt idx="12272">
                  <c:v>2.23</c:v>
                </c:pt>
                <c:pt idx="12273">
                  <c:v>2.36</c:v>
                </c:pt>
                <c:pt idx="12275">
                  <c:v>2.4</c:v>
                </c:pt>
                <c:pt idx="12276">
                  <c:v>2.56</c:v>
                </c:pt>
                <c:pt idx="12277">
                  <c:v>2.62</c:v>
                </c:pt>
                <c:pt idx="12278">
                  <c:v>2.65</c:v>
                </c:pt>
                <c:pt idx="12279">
                  <c:v>2.7</c:v>
                </c:pt>
                <c:pt idx="12280">
                  <c:v>2.59</c:v>
                </c:pt>
                <c:pt idx="12281">
                  <c:v>2.71</c:v>
                </c:pt>
                <c:pt idx="12282">
                  <c:v>2.87</c:v>
                </c:pt>
                <c:pt idx="12283">
                  <c:v>2.87</c:v>
                </c:pt>
                <c:pt idx="12284">
                  <c:v>2.76</c:v>
                </c:pt>
                <c:pt idx="12285">
                  <c:v>2.89</c:v>
                </c:pt>
                <c:pt idx="12286">
                  <c:v>2.95</c:v>
                </c:pt>
                <c:pt idx="12287">
                  <c:v>2.95</c:v>
                </c:pt>
                <c:pt idx="12288">
                  <c:v>3.05</c:v>
                </c:pt>
                <c:pt idx="12289">
                  <c:v>3.07</c:v>
                </c:pt>
                <c:pt idx="12290">
                  <c:v>2.9</c:v>
                </c:pt>
                <c:pt idx="12291">
                  <c:v>2.78</c:v>
                </c:pt>
                <c:pt idx="12292">
                  <c:v>2.75</c:v>
                </c:pt>
                <c:pt idx="12293">
                  <c:v>2.89</c:v>
                </c:pt>
                <c:pt idx="12295">
                  <c:v>2.64</c:v>
                </c:pt>
                <c:pt idx="12296">
                  <c:v>2.74</c:v>
                </c:pt>
                <c:pt idx="12297">
                  <c:v>2.85</c:v>
                </c:pt>
                <c:pt idx="12298">
                  <c:v>2.78</c:v>
                </c:pt>
                <c:pt idx="12299">
                  <c:v>2.78</c:v>
                </c:pt>
                <c:pt idx="12300">
                  <c:v>2.8</c:v>
                </c:pt>
                <c:pt idx="12301">
                  <c:v>2.95</c:v>
                </c:pt>
                <c:pt idx="12302">
                  <c:v>2.98</c:v>
                </c:pt>
                <c:pt idx="12303">
                  <c:v>3.02</c:v>
                </c:pt>
                <c:pt idx="12304">
                  <c:v>2.91</c:v>
                </c:pt>
                <c:pt idx="12305">
                  <c:v>2.93</c:v>
                </c:pt>
                <c:pt idx="12306">
                  <c:v>3.01</c:v>
                </c:pt>
                <c:pt idx="12307">
                  <c:v>2.83</c:v>
                </c:pt>
                <c:pt idx="12308">
                  <c:v>2.83</c:v>
                </c:pt>
                <c:pt idx="12309">
                  <c:v>2.89</c:v>
                </c:pt>
                <c:pt idx="12310">
                  <c:v>2.99</c:v>
                </c:pt>
                <c:pt idx="12311">
                  <c:v>2.95</c:v>
                </c:pt>
                <c:pt idx="12312">
                  <c:v>2.89</c:v>
                </c:pt>
                <c:pt idx="12313">
                  <c:v>2.89</c:v>
                </c:pt>
                <c:pt idx="12314">
                  <c:v>2.97</c:v>
                </c:pt>
                <c:pt idx="12315">
                  <c:v>3.02</c:v>
                </c:pt>
                <c:pt idx="12316">
                  <c:v>2.5099999999999998</c:v>
                </c:pt>
                <c:pt idx="12317">
                  <c:v>2.61</c:v>
                </c:pt>
                <c:pt idx="12318">
                  <c:v>2.65</c:v>
                </c:pt>
                <c:pt idx="12319">
                  <c:v>2.68</c:v>
                </c:pt>
                <c:pt idx="12320">
                  <c:v>2.68</c:v>
                </c:pt>
                <c:pt idx="12321">
                  <c:v>2.81</c:v>
                </c:pt>
                <c:pt idx="12322">
                  <c:v>2.76</c:v>
                </c:pt>
                <c:pt idx="12323">
                  <c:v>2.78</c:v>
                </c:pt>
                <c:pt idx="12324">
                  <c:v>2.73</c:v>
                </c:pt>
                <c:pt idx="12325">
                  <c:v>2.71</c:v>
                </c:pt>
                <c:pt idx="12326">
                  <c:v>2.68</c:v>
                </c:pt>
                <c:pt idx="12327">
                  <c:v>2.77</c:v>
                </c:pt>
                <c:pt idx="12328">
                  <c:v>2.91</c:v>
                </c:pt>
                <c:pt idx="12329">
                  <c:v>2.95</c:v>
                </c:pt>
                <c:pt idx="12330">
                  <c:v>2.93</c:v>
                </c:pt>
                <c:pt idx="12331">
                  <c:v>2.86</c:v>
                </c:pt>
                <c:pt idx="12332">
                  <c:v>2.96</c:v>
                </c:pt>
                <c:pt idx="12334">
                  <c:v>2.88</c:v>
                </c:pt>
                <c:pt idx="12335">
                  <c:v>2.8</c:v>
                </c:pt>
                <c:pt idx="12336">
                  <c:v>2.82</c:v>
                </c:pt>
                <c:pt idx="12337">
                  <c:v>2.86</c:v>
                </c:pt>
                <c:pt idx="12338">
                  <c:v>2.98</c:v>
                </c:pt>
                <c:pt idx="12339">
                  <c:v>2.88</c:v>
                </c:pt>
                <c:pt idx="12340">
                  <c:v>2.94</c:v>
                </c:pt>
                <c:pt idx="12341">
                  <c:v>2.98</c:v>
                </c:pt>
                <c:pt idx="12342">
                  <c:v>2.96</c:v>
                </c:pt>
                <c:pt idx="12343">
                  <c:v>3.03</c:v>
                </c:pt>
                <c:pt idx="12344">
                  <c:v>2.95</c:v>
                </c:pt>
                <c:pt idx="12345">
                  <c:v>3.05</c:v>
                </c:pt>
                <c:pt idx="12346">
                  <c:v>3.12</c:v>
                </c:pt>
                <c:pt idx="12347">
                  <c:v>3.16</c:v>
                </c:pt>
                <c:pt idx="12348">
                  <c:v>3.21</c:v>
                </c:pt>
                <c:pt idx="12349">
                  <c:v>3.19</c:v>
                </c:pt>
                <c:pt idx="12350">
                  <c:v>3.2</c:v>
                </c:pt>
                <c:pt idx="12351">
                  <c:v>3.18</c:v>
                </c:pt>
                <c:pt idx="12352">
                  <c:v>3.29</c:v>
                </c:pt>
                <c:pt idx="12353">
                  <c:v>3.29</c:v>
                </c:pt>
                <c:pt idx="12354">
                  <c:v>3.17</c:v>
                </c:pt>
                <c:pt idx="12355">
                  <c:v>3.17</c:v>
                </c:pt>
                <c:pt idx="12356">
                  <c:v>3.11</c:v>
                </c:pt>
                <c:pt idx="12357">
                  <c:v>3.1</c:v>
                </c:pt>
                <c:pt idx="12358">
                  <c:v>3.14</c:v>
                </c:pt>
                <c:pt idx="12359">
                  <c:v>3.22</c:v>
                </c:pt>
                <c:pt idx="12360">
                  <c:v>3.25</c:v>
                </c:pt>
                <c:pt idx="12361">
                  <c:v>3.19</c:v>
                </c:pt>
                <c:pt idx="12362">
                  <c:v>3.35</c:v>
                </c:pt>
                <c:pt idx="12363">
                  <c:v>3.45</c:v>
                </c:pt>
                <c:pt idx="12365">
                  <c:v>3.5</c:v>
                </c:pt>
                <c:pt idx="12366">
                  <c:v>3.71</c:v>
                </c:pt>
                <c:pt idx="12367">
                  <c:v>3.67</c:v>
                </c:pt>
                <c:pt idx="12368">
                  <c:v>3.47</c:v>
                </c:pt>
                <c:pt idx="12369">
                  <c:v>3.71</c:v>
                </c:pt>
                <c:pt idx="12370">
                  <c:v>3.65</c:v>
                </c:pt>
                <c:pt idx="12371">
                  <c:v>3.56</c:v>
                </c:pt>
                <c:pt idx="12372">
                  <c:v>3.72</c:v>
                </c:pt>
                <c:pt idx="12373">
                  <c:v>3.84</c:v>
                </c:pt>
                <c:pt idx="12374">
                  <c:v>3.91</c:v>
                </c:pt>
                <c:pt idx="12375">
                  <c:v>3.86</c:v>
                </c:pt>
                <c:pt idx="12376">
                  <c:v>3.98</c:v>
                </c:pt>
                <c:pt idx="12377">
                  <c:v>3.88</c:v>
                </c:pt>
                <c:pt idx="12378">
                  <c:v>3.81</c:v>
                </c:pt>
                <c:pt idx="12379">
                  <c:v>3.76</c:v>
                </c:pt>
                <c:pt idx="12380">
                  <c:v>3.67</c:v>
                </c:pt>
                <c:pt idx="12381">
                  <c:v>3.68</c:v>
                </c:pt>
                <c:pt idx="12382">
                  <c:v>3.86</c:v>
                </c:pt>
                <c:pt idx="12383">
                  <c:v>3.79</c:v>
                </c:pt>
                <c:pt idx="12384">
                  <c:v>3.72</c:v>
                </c:pt>
                <c:pt idx="12385">
                  <c:v>3.65</c:v>
                </c:pt>
                <c:pt idx="12386">
                  <c:v>3.72</c:v>
                </c:pt>
                <c:pt idx="12387">
                  <c:v>3.55</c:v>
                </c:pt>
                <c:pt idx="12388">
                  <c:v>3.52</c:v>
                </c:pt>
                <c:pt idx="12389">
                  <c:v>3.51</c:v>
                </c:pt>
                <c:pt idx="12390">
                  <c:v>3.53</c:v>
                </c:pt>
                <c:pt idx="12391">
                  <c:v>3.55</c:v>
                </c:pt>
                <c:pt idx="12392">
                  <c:v>3.51</c:v>
                </c:pt>
                <c:pt idx="12394">
                  <c:v>3.52</c:v>
                </c:pt>
                <c:pt idx="12395">
                  <c:v>3.47</c:v>
                </c:pt>
                <c:pt idx="12396">
                  <c:v>3.33</c:v>
                </c:pt>
                <c:pt idx="12397">
                  <c:v>3.44</c:v>
                </c:pt>
                <c:pt idx="12398">
                  <c:v>3.32</c:v>
                </c:pt>
                <c:pt idx="12399">
                  <c:v>3.38</c:v>
                </c:pt>
                <c:pt idx="12400">
                  <c:v>3.5</c:v>
                </c:pt>
                <c:pt idx="12401">
                  <c:v>3.63</c:v>
                </c:pt>
                <c:pt idx="12402">
                  <c:v>3.59</c:v>
                </c:pt>
                <c:pt idx="12403">
                  <c:v>3.67</c:v>
                </c:pt>
                <c:pt idx="12404">
                  <c:v>3.61</c:v>
                </c:pt>
                <c:pt idx="12405">
                  <c:v>3.5</c:v>
                </c:pt>
                <c:pt idx="12406">
                  <c:v>3.58</c:v>
                </c:pt>
                <c:pt idx="12407">
                  <c:v>3.72</c:v>
                </c:pt>
                <c:pt idx="12408">
                  <c:v>3.7</c:v>
                </c:pt>
                <c:pt idx="12409">
                  <c:v>3.75</c:v>
                </c:pt>
                <c:pt idx="12410">
                  <c:v>3.72</c:v>
                </c:pt>
                <c:pt idx="12411">
                  <c:v>3.69</c:v>
                </c:pt>
                <c:pt idx="12412">
                  <c:v>3.67</c:v>
                </c:pt>
                <c:pt idx="12413">
                  <c:v>3.52</c:v>
                </c:pt>
                <c:pt idx="12414">
                  <c:v>3.66</c:v>
                </c:pt>
                <c:pt idx="12415">
                  <c:v>3.7</c:v>
                </c:pt>
                <c:pt idx="12416">
                  <c:v>3.8</c:v>
                </c:pt>
                <c:pt idx="12417">
                  <c:v>3.79</c:v>
                </c:pt>
                <c:pt idx="12418">
                  <c:v>3.89</c:v>
                </c:pt>
                <c:pt idx="12419">
                  <c:v>3.8</c:v>
                </c:pt>
                <c:pt idx="12420">
                  <c:v>3.71</c:v>
                </c:pt>
                <c:pt idx="12421">
                  <c:v>3.72</c:v>
                </c:pt>
                <c:pt idx="12422">
                  <c:v>3.59</c:v>
                </c:pt>
                <c:pt idx="12423">
                  <c:v>3.55</c:v>
                </c:pt>
                <c:pt idx="12424">
                  <c:v>3.48</c:v>
                </c:pt>
                <c:pt idx="12425">
                  <c:v>3.51</c:v>
                </c:pt>
                <c:pt idx="12426">
                  <c:v>3.45</c:v>
                </c:pt>
                <c:pt idx="12427">
                  <c:v>3.42</c:v>
                </c:pt>
                <c:pt idx="12428">
                  <c:v>3.56</c:v>
                </c:pt>
                <c:pt idx="12429">
                  <c:v>3.48</c:v>
                </c:pt>
                <c:pt idx="12430">
                  <c:v>3.45</c:v>
                </c:pt>
                <c:pt idx="12431">
                  <c:v>3.44</c:v>
                </c:pt>
                <c:pt idx="12432">
                  <c:v>3.47</c:v>
                </c:pt>
                <c:pt idx="12433">
                  <c:v>3.46</c:v>
                </c:pt>
                <c:pt idx="12434">
                  <c:v>3.4</c:v>
                </c:pt>
                <c:pt idx="12435">
                  <c:v>3.38</c:v>
                </c:pt>
                <c:pt idx="12436">
                  <c:v>3.29</c:v>
                </c:pt>
                <c:pt idx="12437">
                  <c:v>3.33</c:v>
                </c:pt>
                <c:pt idx="12438">
                  <c:v>3.45</c:v>
                </c:pt>
                <c:pt idx="12440">
                  <c:v>3.47</c:v>
                </c:pt>
                <c:pt idx="12441">
                  <c:v>3.48</c:v>
                </c:pt>
                <c:pt idx="12442">
                  <c:v>3.36</c:v>
                </c:pt>
                <c:pt idx="12443">
                  <c:v>3.34</c:v>
                </c:pt>
                <c:pt idx="12444">
                  <c:v>3.42</c:v>
                </c:pt>
                <c:pt idx="12445">
                  <c:v>3.47</c:v>
                </c:pt>
                <c:pt idx="12446">
                  <c:v>3.48</c:v>
                </c:pt>
                <c:pt idx="12447">
                  <c:v>3.42</c:v>
                </c:pt>
                <c:pt idx="12448">
                  <c:v>3.49</c:v>
                </c:pt>
                <c:pt idx="12449">
                  <c:v>3.49</c:v>
                </c:pt>
                <c:pt idx="12450">
                  <c:v>3.46</c:v>
                </c:pt>
                <c:pt idx="12451">
                  <c:v>3.44</c:v>
                </c:pt>
                <c:pt idx="12452">
                  <c:v>3.4</c:v>
                </c:pt>
                <c:pt idx="12453">
                  <c:v>3.34</c:v>
                </c:pt>
                <c:pt idx="12454">
                  <c:v>3.31</c:v>
                </c:pt>
                <c:pt idx="12455">
                  <c:v>3.31</c:v>
                </c:pt>
                <c:pt idx="12456">
                  <c:v>3.31</c:v>
                </c:pt>
                <c:pt idx="12457">
                  <c:v>3.21</c:v>
                </c:pt>
                <c:pt idx="12458">
                  <c:v>3.24</c:v>
                </c:pt>
                <c:pt idx="12459">
                  <c:v>3.24</c:v>
                </c:pt>
                <c:pt idx="12460">
                  <c:v>3.27</c:v>
                </c:pt>
                <c:pt idx="12461">
                  <c:v>3.21</c:v>
                </c:pt>
                <c:pt idx="12462">
                  <c:v>3.27</c:v>
                </c:pt>
                <c:pt idx="12463">
                  <c:v>3.4</c:v>
                </c:pt>
                <c:pt idx="12465">
                  <c:v>3.34</c:v>
                </c:pt>
                <c:pt idx="12466">
                  <c:v>3.45</c:v>
                </c:pt>
                <c:pt idx="12467">
                  <c:v>3.49</c:v>
                </c:pt>
                <c:pt idx="12468">
                  <c:v>3.43</c:v>
                </c:pt>
                <c:pt idx="12469">
                  <c:v>3.41</c:v>
                </c:pt>
                <c:pt idx="12470">
                  <c:v>3.35</c:v>
                </c:pt>
                <c:pt idx="12471">
                  <c:v>3.42</c:v>
                </c:pt>
                <c:pt idx="12472">
                  <c:v>3.44</c:v>
                </c:pt>
                <c:pt idx="12473">
                  <c:v>3.51</c:v>
                </c:pt>
                <c:pt idx="12474">
                  <c:v>3.59</c:v>
                </c:pt>
                <c:pt idx="12475">
                  <c:v>3.49</c:v>
                </c:pt>
                <c:pt idx="12476">
                  <c:v>3.44</c:v>
                </c:pt>
                <c:pt idx="12477">
                  <c:v>3.53</c:v>
                </c:pt>
                <c:pt idx="12478">
                  <c:v>3.41</c:v>
                </c:pt>
                <c:pt idx="12479">
                  <c:v>3.45</c:v>
                </c:pt>
                <c:pt idx="12480">
                  <c:v>3.5</c:v>
                </c:pt>
                <c:pt idx="12481">
                  <c:v>3.57</c:v>
                </c:pt>
                <c:pt idx="12482">
                  <c:v>3.57</c:v>
                </c:pt>
                <c:pt idx="12483">
                  <c:v>3.54</c:v>
                </c:pt>
                <c:pt idx="12484">
                  <c:v>3.52</c:v>
                </c:pt>
                <c:pt idx="12485">
                  <c:v>3.5</c:v>
                </c:pt>
                <c:pt idx="12487">
                  <c:v>3.45</c:v>
                </c:pt>
                <c:pt idx="12488">
                  <c:v>3.43</c:v>
                </c:pt>
                <c:pt idx="12489">
                  <c:v>3.33</c:v>
                </c:pt>
                <c:pt idx="12490">
                  <c:v>3.33</c:v>
                </c:pt>
                <c:pt idx="12491">
                  <c:v>3.36</c:v>
                </c:pt>
                <c:pt idx="12492">
                  <c:v>3.35</c:v>
                </c:pt>
                <c:pt idx="12493">
                  <c:v>3.36</c:v>
                </c:pt>
                <c:pt idx="12494">
                  <c:v>3.37</c:v>
                </c:pt>
                <c:pt idx="12495">
                  <c:v>3.32</c:v>
                </c:pt>
                <c:pt idx="12496">
                  <c:v>3.28</c:v>
                </c:pt>
                <c:pt idx="12498">
                  <c:v>3.21</c:v>
                </c:pt>
                <c:pt idx="12499">
                  <c:v>3.21</c:v>
                </c:pt>
                <c:pt idx="12500">
                  <c:v>3.28</c:v>
                </c:pt>
                <c:pt idx="12501">
                  <c:v>3.32</c:v>
                </c:pt>
                <c:pt idx="12502">
                  <c:v>3.39</c:v>
                </c:pt>
                <c:pt idx="12503">
                  <c:v>3.48</c:v>
                </c:pt>
                <c:pt idx="12504">
                  <c:v>3.44</c:v>
                </c:pt>
                <c:pt idx="12505">
                  <c:v>3.4</c:v>
                </c:pt>
                <c:pt idx="12506">
                  <c:v>3.45</c:v>
                </c:pt>
                <c:pt idx="12507">
                  <c:v>3.49</c:v>
                </c:pt>
                <c:pt idx="12508">
                  <c:v>3.55</c:v>
                </c:pt>
                <c:pt idx="12509">
                  <c:v>3.56</c:v>
                </c:pt>
                <c:pt idx="12510">
                  <c:v>3.6</c:v>
                </c:pt>
                <c:pt idx="12511">
                  <c:v>3.61</c:v>
                </c:pt>
                <c:pt idx="12512">
                  <c:v>3.5</c:v>
                </c:pt>
                <c:pt idx="12513">
                  <c:v>3.55</c:v>
                </c:pt>
                <c:pt idx="12514">
                  <c:v>3.69</c:v>
                </c:pt>
                <c:pt idx="12515">
                  <c:v>3.76</c:v>
                </c:pt>
                <c:pt idx="12516">
                  <c:v>3.77</c:v>
                </c:pt>
                <c:pt idx="12517">
                  <c:v>3.82</c:v>
                </c:pt>
                <c:pt idx="12519">
                  <c:v>3.85</c:v>
                </c:pt>
                <c:pt idx="12520">
                  <c:v>3.82</c:v>
                </c:pt>
                <c:pt idx="12521">
                  <c:v>3.8</c:v>
                </c:pt>
                <c:pt idx="12522">
                  <c:v>3.85</c:v>
                </c:pt>
                <c:pt idx="12524">
                  <c:v>3.85</c:v>
                </c:pt>
                <c:pt idx="12525">
                  <c:v>3.77</c:v>
                </c:pt>
                <c:pt idx="12526">
                  <c:v>3.85</c:v>
                </c:pt>
                <c:pt idx="12527">
                  <c:v>3.85</c:v>
                </c:pt>
                <c:pt idx="12528">
                  <c:v>3.83</c:v>
                </c:pt>
                <c:pt idx="12529">
                  <c:v>3.85</c:v>
                </c:pt>
                <c:pt idx="12530">
                  <c:v>3.74</c:v>
                </c:pt>
                <c:pt idx="12531">
                  <c:v>3.8</c:v>
                </c:pt>
                <c:pt idx="12532">
                  <c:v>3.76</c:v>
                </c:pt>
                <c:pt idx="12533">
                  <c:v>3.7</c:v>
                </c:pt>
                <c:pt idx="12535">
                  <c:v>3.73</c:v>
                </c:pt>
                <c:pt idx="12536">
                  <c:v>3.68</c:v>
                </c:pt>
                <c:pt idx="12537">
                  <c:v>3.62</c:v>
                </c:pt>
                <c:pt idx="12538">
                  <c:v>3.62</c:v>
                </c:pt>
                <c:pt idx="12539">
                  <c:v>3.66</c:v>
                </c:pt>
                <c:pt idx="12540">
                  <c:v>3.65</c:v>
                </c:pt>
                <c:pt idx="12541">
                  <c:v>3.66</c:v>
                </c:pt>
                <c:pt idx="12542">
                  <c:v>3.68</c:v>
                </c:pt>
                <c:pt idx="12543">
                  <c:v>3.63</c:v>
                </c:pt>
                <c:pt idx="12544">
                  <c:v>3.68</c:v>
                </c:pt>
                <c:pt idx="12545">
                  <c:v>3.67</c:v>
                </c:pt>
                <c:pt idx="12546">
                  <c:v>3.73</c:v>
                </c:pt>
                <c:pt idx="12547">
                  <c:v>3.62</c:v>
                </c:pt>
                <c:pt idx="12548">
                  <c:v>3.59</c:v>
                </c:pt>
                <c:pt idx="12549">
                  <c:v>3.62</c:v>
                </c:pt>
                <c:pt idx="12550">
                  <c:v>3.67</c:v>
                </c:pt>
                <c:pt idx="12551">
                  <c:v>3.72</c:v>
                </c:pt>
                <c:pt idx="12552">
                  <c:v>3.73</c:v>
                </c:pt>
                <c:pt idx="12553">
                  <c:v>3.69</c:v>
                </c:pt>
                <c:pt idx="12555">
                  <c:v>3.66</c:v>
                </c:pt>
                <c:pt idx="12556">
                  <c:v>3.74</c:v>
                </c:pt>
                <c:pt idx="12557">
                  <c:v>3.79</c:v>
                </c:pt>
                <c:pt idx="12558">
                  <c:v>3.78</c:v>
                </c:pt>
                <c:pt idx="12559">
                  <c:v>3.8</c:v>
                </c:pt>
                <c:pt idx="12560">
                  <c:v>3.69</c:v>
                </c:pt>
                <c:pt idx="12561">
                  <c:v>3.7</c:v>
                </c:pt>
                <c:pt idx="12562">
                  <c:v>3.64</c:v>
                </c:pt>
                <c:pt idx="12563">
                  <c:v>3.61</c:v>
                </c:pt>
                <c:pt idx="12564">
                  <c:v>3.61</c:v>
                </c:pt>
                <c:pt idx="12565">
                  <c:v>3.62</c:v>
                </c:pt>
                <c:pt idx="12566">
                  <c:v>3.63</c:v>
                </c:pt>
                <c:pt idx="12567">
                  <c:v>3.61</c:v>
                </c:pt>
                <c:pt idx="12568">
                  <c:v>3.69</c:v>
                </c:pt>
                <c:pt idx="12569">
                  <c:v>3.72</c:v>
                </c:pt>
                <c:pt idx="12570">
                  <c:v>3.71</c:v>
                </c:pt>
                <c:pt idx="12571">
                  <c:v>3.73</c:v>
                </c:pt>
                <c:pt idx="12572">
                  <c:v>3.73</c:v>
                </c:pt>
                <c:pt idx="12573">
                  <c:v>3.71</c:v>
                </c:pt>
                <c:pt idx="12574">
                  <c:v>3.71</c:v>
                </c:pt>
                <c:pt idx="12575">
                  <c:v>3.66</c:v>
                </c:pt>
                <c:pt idx="12576">
                  <c:v>3.65</c:v>
                </c:pt>
                <c:pt idx="12577">
                  <c:v>3.68</c:v>
                </c:pt>
                <c:pt idx="12578">
                  <c:v>3.7</c:v>
                </c:pt>
                <c:pt idx="12579">
                  <c:v>3.67</c:v>
                </c:pt>
                <c:pt idx="12580">
                  <c:v>3.69</c:v>
                </c:pt>
                <c:pt idx="12581">
                  <c:v>3.84</c:v>
                </c:pt>
                <c:pt idx="12582">
                  <c:v>3.91</c:v>
                </c:pt>
                <c:pt idx="12583">
                  <c:v>3.86</c:v>
                </c:pt>
                <c:pt idx="12584">
                  <c:v>3.88</c:v>
                </c:pt>
                <c:pt idx="12585">
                  <c:v>3.88</c:v>
                </c:pt>
                <c:pt idx="12586">
                  <c:v>3.84</c:v>
                </c:pt>
                <c:pt idx="12587">
                  <c:v>3.89</c:v>
                </c:pt>
                <c:pt idx="12588">
                  <c:v>3.96</c:v>
                </c:pt>
                <c:pt idx="12589">
                  <c:v>4.01</c:v>
                </c:pt>
                <c:pt idx="12590">
                  <c:v>3.98</c:v>
                </c:pt>
                <c:pt idx="12591">
                  <c:v>3.89</c:v>
                </c:pt>
                <c:pt idx="12592">
                  <c:v>3.91</c:v>
                </c:pt>
                <c:pt idx="12593">
                  <c:v>3.9</c:v>
                </c:pt>
                <c:pt idx="12594">
                  <c:v>3.87</c:v>
                </c:pt>
                <c:pt idx="12595">
                  <c:v>3.84</c:v>
                </c:pt>
                <c:pt idx="12596">
                  <c:v>3.88</c:v>
                </c:pt>
                <c:pt idx="12597">
                  <c:v>3.86</c:v>
                </c:pt>
                <c:pt idx="12598">
                  <c:v>3.79</c:v>
                </c:pt>
                <c:pt idx="12599">
                  <c:v>3.83</c:v>
                </c:pt>
                <c:pt idx="12600">
                  <c:v>3.82</c:v>
                </c:pt>
                <c:pt idx="12601">
                  <c:v>3.77</c:v>
                </c:pt>
                <c:pt idx="12602">
                  <c:v>3.8</c:v>
                </c:pt>
                <c:pt idx="12603">
                  <c:v>3.84</c:v>
                </c:pt>
                <c:pt idx="12604">
                  <c:v>3.83</c:v>
                </c:pt>
                <c:pt idx="12605">
                  <c:v>3.71</c:v>
                </c:pt>
                <c:pt idx="12606">
                  <c:v>3.8</c:v>
                </c:pt>
                <c:pt idx="12607">
                  <c:v>3.76</c:v>
                </c:pt>
                <c:pt idx="12608">
                  <c:v>3.69</c:v>
                </c:pt>
                <c:pt idx="12609">
                  <c:v>3.72</c:v>
                </c:pt>
                <c:pt idx="12610">
                  <c:v>3.63</c:v>
                </c:pt>
                <c:pt idx="12611">
                  <c:v>3.58</c:v>
                </c:pt>
                <c:pt idx="12612">
                  <c:v>3.41</c:v>
                </c:pt>
                <c:pt idx="12613">
                  <c:v>3.45</c:v>
                </c:pt>
                <c:pt idx="12614">
                  <c:v>3.57</c:v>
                </c:pt>
                <c:pt idx="12615">
                  <c:v>3.56</c:v>
                </c:pt>
                <c:pt idx="12616">
                  <c:v>3.56</c:v>
                </c:pt>
                <c:pt idx="12617">
                  <c:v>3.55</c:v>
                </c:pt>
                <c:pt idx="12618">
                  <c:v>3.44</c:v>
                </c:pt>
                <c:pt idx="12619">
                  <c:v>3.47</c:v>
                </c:pt>
                <c:pt idx="12620">
                  <c:v>3.38</c:v>
                </c:pt>
                <c:pt idx="12621">
                  <c:v>3.36</c:v>
                </c:pt>
                <c:pt idx="12622">
                  <c:v>3.25</c:v>
                </c:pt>
                <c:pt idx="12623">
                  <c:v>3.2</c:v>
                </c:pt>
                <c:pt idx="12624">
                  <c:v>3.23</c:v>
                </c:pt>
                <c:pt idx="12625">
                  <c:v>3.18</c:v>
                </c:pt>
                <c:pt idx="12626">
                  <c:v>3.21</c:v>
                </c:pt>
                <c:pt idx="12627">
                  <c:v>3.34</c:v>
                </c:pt>
                <c:pt idx="12628">
                  <c:v>3.31</c:v>
                </c:pt>
                <c:pt idx="12630">
                  <c:v>3.29</c:v>
                </c:pt>
                <c:pt idx="12631">
                  <c:v>3.35</c:v>
                </c:pt>
                <c:pt idx="12632">
                  <c:v>3.39</c:v>
                </c:pt>
                <c:pt idx="12633">
                  <c:v>3.2</c:v>
                </c:pt>
                <c:pt idx="12634">
                  <c:v>3.17</c:v>
                </c:pt>
                <c:pt idx="12635">
                  <c:v>3.18</c:v>
                </c:pt>
                <c:pt idx="12636">
                  <c:v>3.2</c:v>
                </c:pt>
                <c:pt idx="12637">
                  <c:v>3.33</c:v>
                </c:pt>
                <c:pt idx="12638">
                  <c:v>3.24</c:v>
                </c:pt>
                <c:pt idx="12639">
                  <c:v>3.28</c:v>
                </c:pt>
                <c:pt idx="12640">
                  <c:v>3.32</c:v>
                </c:pt>
                <c:pt idx="12641">
                  <c:v>3.27</c:v>
                </c:pt>
                <c:pt idx="12642">
                  <c:v>3.21</c:v>
                </c:pt>
                <c:pt idx="12643">
                  <c:v>3.24</c:v>
                </c:pt>
                <c:pt idx="12644">
                  <c:v>3.26</c:v>
                </c:pt>
                <c:pt idx="12645">
                  <c:v>3.18</c:v>
                </c:pt>
                <c:pt idx="12646">
                  <c:v>3.13</c:v>
                </c:pt>
                <c:pt idx="12647">
                  <c:v>3.14</c:v>
                </c:pt>
                <c:pt idx="12648">
                  <c:v>3.12</c:v>
                </c:pt>
                <c:pt idx="12649">
                  <c:v>3.05</c:v>
                </c:pt>
                <c:pt idx="12650">
                  <c:v>2.97</c:v>
                </c:pt>
                <c:pt idx="12651">
                  <c:v>2.97</c:v>
                </c:pt>
                <c:pt idx="12652">
                  <c:v>2.96</c:v>
                </c:pt>
                <c:pt idx="12653">
                  <c:v>3</c:v>
                </c:pt>
                <c:pt idx="12655">
                  <c:v>2.95</c:v>
                </c:pt>
                <c:pt idx="12656">
                  <c:v>3</c:v>
                </c:pt>
                <c:pt idx="12657">
                  <c:v>3.04</c:v>
                </c:pt>
                <c:pt idx="12658">
                  <c:v>3.07</c:v>
                </c:pt>
                <c:pt idx="12659">
                  <c:v>3.08</c:v>
                </c:pt>
                <c:pt idx="12660">
                  <c:v>3.15</c:v>
                </c:pt>
                <c:pt idx="12661">
                  <c:v>3.07</c:v>
                </c:pt>
                <c:pt idx="12662">
                  <c:v>3</c:v>
                </c:pt>
                <c:pt idx="12663">
                  <c:v>2.96</c:v>
                </c:pt>
                <c:pt idx="12664">
                  <c:v>2.99</c:v>
                </c:pt>
                <c:pt idx="12665">
                  <c:v>2.98</c:v>
                </c:pt>
                <c:pt idx="12666">
                  <c:v>2.9</c:v>
                </c:pt>
                <c:pt idx="12667">
                  <c:v>2.96</c:v>
                </c:pt>
                <c:pt idx="12668">
                  <c:v>3.02</c:v>
                </c:pt>
                <c:pt idx="12669">
                  <c:v>3.03</c:v>
                </c:pt>
                <c:pt idx="12670">
                  <c:v>3.08</c:v>
                </c:pt>
                <c:pt idx="12671">
                  <c:v>3.03</c:v>
                </c:pt>
                <c:pt idx="12672">
                  <c:v>3.03</c:v>
                </c:pt>
                <c:pt idx="12673">
                  <c:v>2.94</c:v>
                </c:pt>
                <c:pt idx="12674">
                  <c:v>2.99</c:v>
                </c:pt>
                <c:pt idx="12675">
                  <c:v>2.94</c:v>
                </c:pt>
                <c:pt idx="12676">
                  <c:v>2.98</c:v>
                </c:pt>
                <c:pt idx="12677">
                  <c:v>2.94</c:v>
                </c:pt>
                <c:pt idx="12678">
                  <c:v>2.86</c:v>
                </c:pt>
                <c:pt idx="12679">
                  <c:v>2.86</c:v>
                </c:pt>
                <c:pt idx="12680">
                  <c:v>2.79</c:v>
                </c:pt>
                <c:pt idx="12681">
                  <c:v>2.72</c:v>
                </c:pt>
                <c:pt idx="12682">
                  <c:v>2.74</c:v>
                </c:pt>
                <c:pt idx="12683">
                  <c:v>2.68</c:v>
                </c:pt>
                <c:pt idx="12684">
                  <c:v>2.58</c:v>
                </c:pt>
                <c:pt idx="12685">
                  <c:v>2.64</c:v>
                </c:pt>
                <c:pt idx="12686">
                  <c:v>2.64</c:v>
                </c:pt>
                <c:pt idx="12687">
                  <c:v>2.58</c:v>
                </c:pt>
                <c:pt idx="12688">
                  <c:v>2.62</c:v>
                </c:pt>
                <c:pt idx="12689">
                  <c:v>2.6</c:v>
                </c:pt>
                <c:pt idx="12690">
                  <c:v>2.5</c:v>
                </c:pt>
                <c:pt idx="12691">
                  <c:v>2.54</c:v>
                </c:pt>
                <c:pt idx="12692">
                  <c:v>2.5</c:v>
                </c:pt>
                <c:pt idx="12693">
                  <c:v>2.66</c:v>
                </c:pt>
                <c:pt idx="12694">
                  <c:v>2.54</c:v>
                </c:pt>
                <c:pt idx="12695">
                  <c:v>2.4700000000000002</c:v>
                </c:pt>
                <c:pt idx="12696">
                  <c:v>2.58</c:v>
                </c:pt>
                <c:pt idx="12697">
                  <c:v>2.63</c:v>
                </c:pt>
                <c:pt idx="12698">
                  <c:v>2.72</c:v>
                </c:pt>
                <c:pt idx="12700">
                  <c:v>2.61</c:v>
                </c:pt>
                <c:pt idx="12701">
                  <c:v>2.66</c:v>
                </c:pt>
                <c:pt idx="12702">
                  <c:v>2.77</c:v>
                </c:pt>
                <c:pt idx="12703">
                  <c:v>2.81</c:v>
                </c:pt>
                <c:pt idx="12704">
                  <c:v>2.74</c:v>
                </c:pt>
                <c:pt idx="12705">
                  <c:v>2.68</c:v>
                </c:pt>
                <c:pt idx="12706">
                  <c:v>2.74</c:v>
                </c:pt>
                <c:pt idx="12707">
                  <c:v>2.77</c:v>
                </c:pt>
                <c:pt idx="12708">
                  <c:v>2.75</c:v>
                </c:pt>
                <c:pt idx="12709">
                  <c:v>2.72</c:v>
                </c:pt>
                <c:pt idx="12710">
                  <c:v>2.61</c:v>
                </c:pt>
                <c:pt idx="12711">
                  <c:v>2.56</c:v>
                </c:pt>
                <c:pt idx="12712">
                  <c:v>2.56</c:v>
                </c:pt>
                <c:pt idx="12713">
                  <c:v>2.62</c:v>
                </c:pt>
                <c:pt idx="12714">
                  <c:v>2.54</c:v>
                </c:pt>
                <c:pt idx="12715">
                  <c:v>2.48</c:v>
                </c:pt>
                <c:pt idx="12716">
                  <c:v>2.52</c:v>
                </c:pt>
                <c:pt idx="12717">
                  <c:v>2.5299999999999998</c:v>
                </c:pt>
                <c:pt idx="12718">
                  <c:v>2.54</c:v>
                </c:pt>
                <c:pt idx="12719">
                  <c:v>2.5</c:v>
                </c:pt>
                <c:pt idx="12720">
                  <c:v>2.5</c:v>
                </c:pt>
                <c:pt idx="12721">
                  <c:v>2.41</c:v>
                </c:pt>
                <c:pt idx="12722">
                  <c:v>2.41</c:v>
                </c:pt>
                <c:pt idx="12723">
                  <c:v>2.41</c:v>
                </c:pt>
                <c:pt idx="12725">
                  <c:v>2.44</c:v>
                </c:pt>
                <c:pt idx="12726">
                  <c:v>2.46</c:v>
                </c:pt>
                <c:pt idx="12727">
                  <c:v>2.52</c:v>
                </c:pt>
                <c:pt idx="12728">
                  <c:v>2.59</c:v>
                </c:pt>
                <c:pt idx="12729">
                  <c:v>2.52</c:v>
                </c:pt>
                <c:pt idx="12730">
                  <c:v>2.5</c:v>
                </c:pt>
                <c:pt idx="12731">
                  <c:v>2.5099999999999998</c:v>
                </c:pt>
                <c:pt idx="12732">
                  <c:v>2.57</c:v>
                </c:pt>
                <c:pt idx="12733">
                  <c:v>2.59</c:v>
                </c:pt>
                <c:pt idx="12734">
                  <c:v>2.59</c:v>
                </c:pt>
                <c:pt idx="12735">
                  <c:v>2.67</c:v>
                </c:pt>
                <c:pt idx="12736">
                  <c:v>2.75</c:v>
                </c:pt>
                <c:pt idx="12737">
                  <c:v>2.69</c:v>
                </c:pt>
                <c:pt idx="12738">
                  <c:v>2.63</c:v>
                </c:pt>
                <c:pt idx="12739">
                  <c:v>2.66</c:v>
                </c:pt>
                <c:pt idx="12740">
                  <c:v>2.63</c:v>
                </c:pt>
                <c:pt idx="12741">
                  <c:v>2.67</c:v>
                </c:pt>
                <c:pt idx="12742">
                  <c:v>2.5299999999999998</c:v>
                </c:pt>
                <c:pt idx="12743">
                  <c:v>2.58</c:v>
                </c:pt>
                <c:pt idx="12744">
                  <c:v>2.6</c:v>
                </c:pt>
                <c:pt idx="12745">
                  <c:v>2.72</c:v>
                </c:pt>
                <c:pt idx="12746">
                  <c:v>2.65</c:v>
                </c:pt>
                <c:pt idx="12748">
                  <c:v>2.76</c:v>
                </c:pt>
                <c:pt idx="12749">
                  <c:v>2.92</c:v>
                </c:pt>
                <c:pt idx="12750">
                  <c:v>2.85</c:v>
                </c:pt>
                <c:pt idx="12751">
                  <c:v>2.89</c:v>
                </c:pt>
                <c:pt idx="12752">
                  <c:v>2.9</c:v>
                </c:pt>
                <c:pt idx="12753">
                  <c:v>2.88</c:v>
                </c:pt>
                <c:pt idx="12754">
                  <c:v>2.8</c:v>
                </c:pt>
                <c:pt idx="12755">
                  <c:v>2.77</c:v>
                </c:pt>
                <c:pt idx="12756">
                  <c:v>2.93</c:v>
                </c:pt>
                <c:pt idx="12758">
                  <c:v>2.87</c:v>
                </c:pt>
                <c:pt idx="12759">
                  <c:v>2.84</c:v>
                </c:pt>
                <c:pt idx="12760">
                  <c:v>2.81</c:v>
                </c:pt>
                <c:pt idx="12761">
                  <c:v>2.97</c:v>
                </c:pt>
                <c:pt idx="12762">
                  <c:v>3.01</c:v>
                </c:pt>
                <c:pt idx="12763">
                  <c:v>3.03</c:v>
                </c:pt>
                <c:pt idx="12764">
                  <c:v>2.95</c:v>
                </c:pt>
                <c:pt idx="12765">
                  <c:v>3.15</c:v>
                </c:pt>
                <c:pt idx="12766">
                  <c:v>3.26</c:v>
                </c:pt>
                <c:pt idx="12767">
                  <c:v>3.23</c:v>
                </c:pt>
                <c:pt idx="12768">
                  <c:v>3.32</c:v>
                </c:pt>
                <c:pt idx="12769">
                  <c:v>3.29</c:v>
                </c:pt>
                <c:pt idx="12770">
                  <c:v>3.49</c:v>
                </c:pt>
                <c:pt idx="12771">
                  <c:v>3.53</c:v>
                </c:pt>
                <c:pt idx="12772">
                  <c:v>3.47</c:v>
                </c:pt>
                <c:pt idx="12773">
                  <c:v>3.33</c:v>
                </c:pt>
                <c:pt idx="12774">
                  <c:v>3.36</c:v>
                </c:pt>
                <c:pt idx="12775">
                  <c:v>3.35</c:v>
                </c:pt>
                <c:pt idx="12776">
                  <c:v>3.36</c:v>
                </c:pt>
                <c:pt idx="12777">
                  <c:v>3.41</c:v>
                </c:pt>
                <c:pt idx="12779">
                  <c:v>3.36</c:v>
                </c:pt>
                <c:pt idx="12780">
                  <c:v>3.5</c:v>
                </c:pt>
                <c:pt idx="12781">
                  <c:v>3.35</c:v>
                </c:pt>
                <c:pt idx="12782">
                  <c:v>3.38</c:v>
                </c:pt>
                <c:pt idx="12783">
                  <c:v>3.3</c:v>
                </c:pt>
                <c:pt idx="12784">
                  <c:v>3.36</c:v>
                </c:pt>
                <c:pt idx="12785">
                  <c:v>3.36</c:v>
                </c:pt>
                <c:pt idx="12786">
                  <c:v>3.5</c:v>
                </c:pt>
                <c:pt idx="12787">
                  <c:v>3.44</c:v>
                </c:pt>
                <c:pt idx="12788">
                  <c:v>3.34</c:v>
                </c:pt>
                <c:pt idx="12789">
                  <c:v>3.32</c:v>
                </c:pt>
                <c:pt idx="12790">
                  <c:v>3.37</c:v>
                </c:pt>
                <c:pt idx="12791">
                  <c:v>3.4</c:v>
                </c:pt>
                <c:pt idx="12792">
                  <c:v>3.34</c:v>
                </c:pt>
                <c:pt idx="12793">
                  <c:v>3.35</c:v>
                </c:pt>
                <c:pt idx="12795">
                  <c:v>3.39</c:v>
                </c:pt>
                <c:pt idx="12796">
                  <c:v>3.37</c:v>
                </c:pt>
                <c:pt idx="12797">
                  <c:v>3.47</c:v>
                </c:pt>
                <c:pt idx="12798">
                  <c:v>3.44</c:v>
                </c:pt>
                <c:pt idx="12799">
                  <c:v>3.43</c:v>
                </c:pt>
                <c:pt idx="12800">
                  <c:v>3.35</c:v>
                </c:pt>
                <c:pt idx="12801">
                  <c:v>3.45</c:v>
                </c:pt>
                <c:pt idx="12802">
                  <c:v>3.42</c:v>
                </c:pt>
                <c:pt idx="12803">
                  <c:v>3.36</c:v>
                </c:pt>
                <c:pt idx="12804">
                  <c:v>3.42</c:v>
                </c:pt>
                <c:pt idx="12805">
                  <c:v>3.48</c:v>
                </c:pt>
                <c:pt idx="12806">
                  <c:v>3.52</c:v>
                </c:pt>
                <c:pt idx="12807">
                  <c:v>3.58</c:v>
                </c:pt>
                <c:pt idx="12808">
                  <c:v>3.68</c:v>
                </c:pt>
                <c:pt idx="12809">
                  <c:v>3.68</c:v>
                </c:pt>
                <c:pt idx="12810">
                  <c:v>3.75</c:v>
                </c:pt>
                <c:pt idx="12811">
                  <c:v>3.65</c:v>
                </c:pt>
                <c:pt idx="12812">
                  <c:v>3.7</c:v>
                </c:pt>
                <c:pt idx="12813">
                  <c:v>3.64</c:v>
                </c:pt>
                <c:pt idx="12814">
                  <c:v>3.62</c:v>
                </c:pt>
                <c:pt idx="12815">
                  <c:v>3.61</c:v>
                </c:pt>
                <c:pt idx="12816">
                  <c:v>3.62</c:v>
                </c:pt>
                <c:pt idx="12817">
                  <c:v>3.58</c:v>
                </c:pt>
                <c:pt idx="12818">
                  <c:v>3.59</c:v>
                </c:pt>
                <c:pt idx="12820">
                  <c:v>3.46</c:v>
                </c:pt>
                <c:pt idx="12821">
                  <c:v>3.49</c:v>
                </c:pt>
                <c:pt idx="12822">
                  <c:v>3.46</c:v>
                </c:pt>
                <c:pt idx="12823">
                  <c:v>3.42</c:v>
                </c:pt>
                <c:pt idx="12824">
                  <c:v>3.42</c:v>
                </c:pt>
                <c:pt idx="12825">
                  <c:v>3.41</c:v>
                </c:pt>
                <c:pt idx="12826">
                  <c:v>3.46</c:v>
                </c:pt>
                <c:pt idx="12827">
                  <c:v>3.58</c:v>
                </c:pt>
                <c:pt idx="12828">
                  <c:v>3.49</c:v>
                </c:pt>
                <c:pt idx="12829">
                  <c:v>3.51</c:v>
                </c:pt>
                <c:pt idx="12830">
                  <c:v>3.56</c:v>
                </c:pt>
                <c:pt idx="12831">
                  <c:v>3.48</c:v>
                </c:pt>
                <c:pt idx="12832">
                  <c:v>3.37</c:v>
                </c:pt>
                <c:pt idx="12833">
                  <c:v>3.4</c:v>
                </c:pt>
                <c:pt idx="12834">
                  <c:v>3.36</c:v>
                </c:pt>
                <c:pt idx="12835">
                  <c:v>3.33</c:v>
                </c:pt>
                <c:pt idx="12836">
                  <c:v>3.22</c:v>
                </c:pt>
                <c:pt idx="12837">
                  <c:v>3.25</c:v>
                </c:pt>
                <c:pt idx="12838">
                  <c:v>3.28</c:v>
                </c:pt>
                <c:pt idx="12839">
                  <c:v>3.34</c:v>
                </c:pt>
                <c:pt idx="12840">
                  <c:v>3.34</c:v>
                </c:pt>
                <c:pt idx="12841">
                  <c:v>3.36</c:v>
                </c:pt>
                <c:pt idx="12842">
                  <c:v>3.42</c:v>
                </c:pt>
                <c:pt idx="12843">
                  <c:v>3.46</c:v>
                </c:pt>
                <c:pt idx="12844">
                  <c:v>3.47</c:v>
                </c:pt>
                <c:pt idx="12845">
                  <c:v>3.5</c:v>
                </c:pt>
                <c:pt idx="12846">
                  <c:v>3.47</c:v>
                </c:pt>
                <c:pt idx="12847">
                  <c:v>3.47</c:v>
                </c:pt>
                <c:pt idx="12848">
                  <c:v>3.46</c:v>
                </c:pt>
                <c:pt idx="12849">
                  <c:v>3.45</c:v>
                </c:pt>
                <c:pt idx="12850">
                  <c:v>3.5</c:v>
                </c:pt>
                <c:pt idx="12851">
                  <c:v>3.56</c:v>
                </c:pt>
                <c:pt idx="12852">
                  <c:v>3.58</c:v>
                </c:pt>
                <c:pt idx="12853">
                  <c:v>3.59</c:v>
                </c:pt>
                <c:pt idx="12854">
                  <c:v>3.59</c:v>
                </c:pt>
                <c:pt idx="12855">
                  <c:v>3.52</c:v>
                </c:pt>
                <c:pt idx="12856">
                  <c:v>3.49</c:v>
                </c:pt>
                <c:pt idx="12857">
                  <c:v>3.51</c:v>
                </c:pt>
                <c:pt idx="12858">
                  <c:v>3.43</c:v>
                </c:pt>
                <c:pt idx="12859">
                  <c:v>3.4</c:v>
                </c:pt>
                <c:pt idx="12860">
                  <c:v>3.39</c:v>
                </c:pt>
                <c:pt idx="12861">
                  <c:v>3.43</c:v>
                </c:pt>
                <c:pt idx="12862">
                  <c:v>3.42</c:v>
                </c:pt>
                <c:pt idx="12864">
                  <c:v>3.39</c:v>
                </c:pt>
                <c:pt idx="12865">
                  <c:v>3.34</c:v>
                </c:pt>
                <c:pt idx="12866">
                  <c:v>3.39</c:v>
                </c:pt>
                <c:pt idx="12867">
                  <c:v>3.34</c:v>
                </c:pt>
                <c:pt idx="12868">
                  <c:v>3.32</c:v>
                </c:pt>
                <c:pt idx="12869">
                  <c:v>3.31</c:v>
                </c:pt>
                <c:pt idx="12870">
                  <c:v>3.28</c:v>
                </c:pt>
                <c:pt idx="12871">
                  <c:v>3.25</c:v>
                </c:pt>
                <c:pt idx="12872">
                  <c:v>3.18</c:v>
                </c:pt>
                <c:pt idx="12873">
                  <c:v>3.19</c:v>
                </c:pt>
                <c:pt idx="12874">
                  <c:v>3.17</c:v>
                </c:pt>
                <c:pt idx="12875">
                  <c:v>3.23</c:v>
                </c:pt>
                <c:pt idx="12876">
                  <c:v>3.19</c:v>
                </c:pt>
                <c:pt idx="12877">
                  <c:v>3.22</c:v>
                </c:pt>
                <c:pt idx="12878">
                  <c:v>3.18</c:v>
                </c:pt>
                <c:pt idx="12879">
                  <c:v>3.15</c:v>
                </c:pt>
                <c:pt idx="12880">
                  <c:v>3.12</c:v>
                </c:pt>
                <c:pt idx="12881">
                  <c:v>3.18</c:v>
                </c:pt>
                <c:pt idx="12882">
                  <c:v>3.17</c:v>
                </c:pt>
                <c:pt idx="12883">
                  <c:v>3.15</c:v>
                </c:pt>
                <c:pt idx="12884">
                  <c:v>3.13</c:v>
                </c:pt>
                <c:pt idx="12885">
                  <c:v>3.12</c:v>
                </c:pt>
                <c:pt idx="12886">
                  <c:v>3.13</c:v>
                </c:pt>
                <c:pt idx="12887">
                  <c:v>3.07</c:v>
                </c:pt>
                <c:pt idx="12888">
                  <c:v>3.07</c:v>
                </c:pt>
                <c:pt idx="12890">
                  <c:v>3.05</c:v>
                </c:pt>
                <c:pt idx="12891">
                  <c:v>2.96</c:v>
                </c:pt>
                <c:pt idx="12892">
                  <c:v>3.04</c:v>
                </c:pt>
                <c:pt idx="12893">
                  <c:v>2.99</c:v>
                </c:pt>
                <c:pt idx="12894">
                  <c:v>3.01</c:v>
                </c:pt>
                <c:pt idx="12895">
                  <c:v>3.01</c:v>
                </c:pt>
                <c:pt idx="12896">
                  <c:v>2.98</c:v>
                </c:pt>
                <c:pt idx="12897">
                  <c:v>3.01</c:v>
                </c:pt>
                <c:pt idx="12898">
                  <c:v>2.99</c:v>
                </c:pt>
                <c:pt idx="12899">
                  <c:v>3</c:v>
                </c:pt>
                <c:pt idx="12900">
                  <c:v>3.11</c:v>
                </c:pt>
                <c:pt idx="12901">
                  <c:v>2.98</c:v>
                </c:pt>
                <c:pt idx="12902">
                  <c:v>2.93</c:v>
                </c:pt>
                <c:pt idx="12903">
                  <c:v>2.94</c:v>
                </c:pt>
                <c:pt idx="12904">
                  <c:v>2.97</c:v>
                </c:pt>
                <c:pt idx="12905">
                  <c:v>2.99</c:v>
                </c:pt>
                <c:pt idx="12906">
                  <c:v>3.01</c:v>
                </c:pt>
                <c:pt idx="12907">
                  <c:v>2.93</c:v>
                </c:pt>
                <c:pt idx="12908">
                  <c:v>2.88</c:v>
                </c:pt>
                <c:pt idx="12909">
                  <c:v>2.95</c:v>
                </c:pt>
                <c:pt idx="12910">
                  <c:v>3.05</c:v>
                </c:pt>
                <c:pt idx="12911">
                  <c:v>3.14</c:v>
                </c:pt>
                <c:pt idx="12912">
                  <c:v>3.18</c:v>
                </c:pt>
                <c:pt idx="12913">
                  <c:v>3.22</c:v>
                </c:pt>
                <c:pt idx="12915">
                  <c:v>3.16</c:v>
                </c:pt>
                <c:pt idx="12916">
                  <c:v>3.12</c:v>
                </c:pt>
                <c:pt idx="12917">
                  <c:v>3.17</c:v>
                </c:pt>
                <c:pt idx="12918">
                  <c:v>3.03</c:v>
                </c:pt>
                <c:pt idx="12919">
                  <c:v>2.94</c:v>
                </c:pt>
                <c:pt idx="12920">
                  <c:v>2.92</c:v>
                </c:pt>
                <c:pt idx="12921">
                  <c:v>2.92</c:v>
                </c:pt>
                <c:pt idx="12922">
                  <c:v>2.98</c:v>
                </c:pt>
                <c:pt idx="12923">
                  <c:v>2.94</c:v>
                </c:pt>
                <c:pt idx="12924">
                  <c:v>2.94</c:v>
                </c:pt>
                <c:pt idx="12925">
                  <c:v>2.91</c:v>
                </c:pt>
                <c:pt idx="12926">
                  <c:v>2.96</c:v>
                </c:pt>
                <c:pt idx="12927">
                  <c:v>3.03</c:v>
                </c:pt>
                <c:pt idx="12928">
                  <c:v>2.99</c:v>
                </c:pt>
                <c:pt idx="12929">
                  <c:v>3.03</c:v>
                </c:pt>
                <c:pt idx="12930">
                  <c:v>2.99</c:v>
                </c:pt>
                <c:pt idx="12931">
                  <c:v>3.01</c:v>
                </c:pt>
                <c:pt idx="12932">
                  <c:v>2.98</c:v>
                </c:pt>
                <c:pt idx="12933">
                  <c:v>2.82</c:v>
                </c:pt>
                <c:pt idx="12934">
                  <c:v>2.77</c:v>
                </c:pt>
                <c:pt idx="12935">
                  <c:v>2.66</c:v>
                </c:pt>
                <c:pt idx="12936">
                  <c:v>2.64</c:v>
                </c:pt>
                <c:pt idx="12937">
                  <c:v>2.4700000000000002</c:v>
                </c:pt>
                <c:pt idx="12938">
                  <c:v>2.58</c:v>
                </c:pt>
                <c:pt idx="12939">
                  <c:v>2.4</c:v>
                </c:pt>
                <c:pt idx="12940">
                  <c:v>2.2000000000000002</c:v>
                </c:pt>
                <c:pt idx="12941">
                  <c:v>2.17</c:v>
                </c:pt>
                <c:pt idx="12942">
                  <c:v>2.34</c:v>
                </c:pt>
                <c:pt idx="12943">
                  <c:v>2.2400000000000002</c:v>
                </c:pt>
                <c:pt idx="12944">
                  <c:v>2.29</c:v>
                </c:pt>
                <c:pt idx="12945">
                  <c:v>2.23</c:v>
                </c:pt>
                <c:pt idx="12946">
                  <c:v>2.17</c:v>
                </c:pt>
                <c:pt idx="12947">
                  <c:v>2.08</c:v>
                </c:pt>
                <c:pt idx="12948">
                  <c:v>2.0699999999999998</c:v>
                </c:pt>
                <c:pt idx="12949">
                  <c:v>2.1</c:v>
                </c:pt>
                <c:pt idx="12950">
                  <c:v>2.15</c:v>
                </c:pt>
                <c:pt idx="12951">
                  <c:v>2.29</c:v>
                </c:pt>
                <c:pt idx="12952">
                  <c:v>2.23</c:v>
                </c:pt>
                <c:pt idx="12953">
                  <c:v>2.19</c:v>
                </c:pt>
                <c:pt idx="12954">
                  <c:v>2.2799999999999998</c:v>
                </c:pt>
                <c:pt idx="12955">
                  <c:v>2.19</c:v>
                </c:pt>
                <c:pt idx="12956">
                  <c:v>2.23</c:v>
                </c:pt>
                <c:pt idx="12957">
                  <c:v>2.15</c:v>
                </c:pt>
                <c:pt idx="12958">
                  <c:v>2.02</c:v>
                </c:pt>
                <c:pt idx="12960">
                  <c:v>1.98</c:v>
                </c:pt>
                <c:pt idx="12961">
                  <c:v>2.0499999999999998</c:v>
                </c:pt>
                <c:pt idx="12962">
                  <c:v>2</c:v>
                </c:pt>
                <c:pt idx="12963">
                  <c:v>1.93</c:v>
                </c:pt>
                <c:pt idx="12964">
                  <c:v>1.94</c:v>
                </c:pt>
                <c:pt idx="12965">
                  <c:v>2</c:v>
                </c:pt>
                <c:pt idx="12966">
                  <c:v>2.0299999999999998</c:v>
                </c:pt>
                <c:pt idx="12967">
                  <c:v>2.09</c:v>
                </c:pt>
                <c:pt idx="12968">
                  <c:v>2.08</c:v>
                </c:pt>
                <c:pt idx="12969">
                  <c:v>1.97</c:v>
                </c:pt>
                <c:pt idx="12970">
                  <c:v>1.95</c:v>
                </c:pt>
                <c:pt idx="12971">
                  <c:v>1.88</c:v>
                </c:pt>
                <c:pt idx="12972">
                  <c:v>1.72</c:v>
                </c:pt>
                <c:pt idx="12973">
                  <c:v>1.84</c:v>
                </c:pt>
                <c:pt idx="12974">
                  <c:v>1.91</c:v>
                </c:pt>
                <c:pt idx="12975">
                  <c:v>2</c:v>
                </c:pt>
                <c:pt idx="12976">
                  <c:v>2.0299999999999998</c:v>
                </c:pt>
                <c:pt idx="12977">
                  <c:v>1.99</c:v>
                </c:pt>
                <c:pt idx="12978">
                  <c:v>1.92</c:v>
                </c:pt>
                <c:pt idx="12979">
                  <c:v>1.8</c:v>
                </c:pt>
                <c:pt idx="12980">
                  <c:v>1.81</c:v>
                </c:pt>
                <c:pt idx="12981">
                  <c:v>1.92</c:v>
                </c:pt>
                <c:pt idx="12982">
                  <c:v>2.0099999999999998</c:v>
                </c:pt>
                <c:pt idx="12983">
                  <c:v>2.1</c:v>
                </c:pt>
                <c:pt idx="12985">
                  <c:v>2.1800000000000002</c:v>
                </c:pt>
                <c:pt idx="12986">
                  <c:v>2.2400000000000002</c:v>
                </c:pt>
                <c:pt idx="12987">
                  <c:v>2.19</c:v>
                </c:pt>
                <c:pt idx="12988">
                  <c:v>2.2599999999999998</c:v>
                </c:pt>
                <c:pt idx="12989">
                  <c:v>2.1800000000000002</c:v>
                </c:pt>
                <c:pt idx="12990">
                  <c:v>2.19</c:v>
                </c:pt>
                <c:pt idx="12991">
                  <c:v>2.1800000000000002</c:v>
                </c:pt>
                <c:pt idx="12992">
                  <c:v>2.2000000000000002</c:v>
                </c:pt>
                <c:pt idx="12993">
                  <c:v>2.23</c:v>
                </c:pt>
                <c:pt idx="12994">
                  <c:v>2.25</c:v>
                </c:pt>
                <c:pt idx="12995">
                  <c:v>2.14</c:v>
                </c:pt>
                <c:pt idx="12996">
                  <c:v>2.23</c:v>
                </c:pt>
                <c:pt idx="12997">
                  <c:v>2.42</c:v>
                </c:pt>
                <c:pt idx="12998">
                  <c:v>2.34</c:v>
                </c:pt>
                <c:pt idx="12999">
                  <c:v>2.17</c:v>
                </c:pt>
                <c:pt idx="13000">
                  <c:v>2.0099999999999998</c:v>
                </c:pt>
                <c:pt idx="13001">
                  <c:v>2.0299999999999998</c:v>
                </c:pt>
                <c:pt idx="13002">
                  <c:v>2.09</c:v>
                </c:pt>
                <c:pt idx="13003">
                  <c:v>2.06</c:v>
                </c:pt>
                <c:pt idx="13004">
                  <c:v>2.04</c:v>
                </c:pt>
                <c:pt idx="13005">
                  <c:v>2.1</c:v>
                </c:pt>
                <c:pt idx="13006">
                  <c:v>2</c:v>
                </c:pt>
                <c:pt idx="13007">
                  <c:v>2.04</c:v>
                </c:pt>
                <c:pt idx="13009">
                  <c:v>2.04</c:v>
                </c:pt>
                <c:pt idx="13010">
                  <c:v>2.06</c:v>
                </c:pt>
                <c:pt idx="13011">
                  <c:v>2.0099999999999998</c:v>
                </c:pt>
                <c:pt idx="13012">
                  <c:v>1.96</c:v>
                </c:pt>
                <c:pt idx="13013">
                  <c:v>2.0099999999999998</c:v>
                </c:pt>
                <c:pt idx="13014">
                  <c:v>1.97</c:v>
                </c:pt>
                <c:pt idx="13015">
                  <c:v>1.94</c:v>
                </c:pt>
                <c:pt idx="13016">
                  <c:v>1.89</c:v>
                </c:pt>
                <c:pt idx="13018">
                  <c:v>1.97</c:v>
                </c:pt>
                <c:pt idx="13019">
                  <c:v>1.97</c:v>
                </c:pt>
                <c:pt idx="13020">
                  <c:v>2</c:v>
                </c:pt>
                <c:pt idx="13021">
                  <c:v>2.08</c:v>
                </c:pt>
                <c:pt idx="13022">
                  <c:v>2.11</c:v>
                </c:pt>
                <c:pt idx="13023">
                  <c:v>2.0499999999999998</c:v>
                </c:pt>
                <c:pt idx="13024">
                  <c:v>2.04</c:v>
                </c:pt>
                <c:pt idx="13025">
                  <c:v>2.08</c:v>
                </c:pt>
                <c:pt idx="13026">
                  <c:v>2.02</c:v>
                </c:pt>
                <c:pt idx="13027">
                  <c:v>1.99</c:v>
                </c:pt>
                <c:pt idx="13028">
                  <c:v>2.0699999999999998</c:v>
                </c:pt>
                <c:pt idx="13029">
                  <c:v>2.0299999999999998</c:v>
                </c:pt>
                <c:pt idx="13030">
                  <c:v>1.96</c:v>
                </c:pt>
                <c:pt idx="13031">
                  <c:v>1.92</c:v>
                </c:pt>
                <c:pt idx="13032">
                  <c:v>1.92</c:v>
                </c:pt>
                <c:pt idx="13033">
                  <c:v>1.86</c:v>
                </c:pt>
                <c:pt idx="13034">
                  <c:v>1.82</c:v>
                </c:pt>
                <c:pt idx="13035">
                  <c:v>1.94</c:v>
                </c:pt>
                <c:pt idx="13036">
                  <c:v>1.98</c:v>
                </c:pt>
                <c:pt idx="13037">
                  <c:v>1.97</c:v>
                </c:pt>
                <c:pt idx="13038">
                  <c:v>2.0299999999999998</c:v>
                </c:pt>
                <c:pt idx="13040">
                  <c:v>2.02</c:v>
                </c:pt>
                <c:pt idx="13041">
                  <c:v>1.93</c:v>
                </c:pt>
                <c:pt idx="13042">
                  <c:v>1.91</c:v>
                </c:pt>
                <c:pt idx="13043">
                  <c:v>1.89</c:v>
                </c:pt>
                <c:pt idx="13045">
                  <c:v>1.97</c:v>
                </c:pt>
                <c:pt idx="13046">
                  <c:v>2</c:v>
                </c:pt>
                <c:pt idx="13047">
                  <c:v>2.02</c:v>
                </c:pt>
                <c:pt idx="13048">
                  <c:v>1.98</c:v>
                </c:pt>
                <c:pt idx="13049">
                  <c:v>1.98</c:v>
                </c:pt>
                <c:pt idx="13050">
                  <c:v>2</c:v>
                </c:pt>
                <c:pt idx="13051">
                  <c:v>1.93</c:v>
                </c:pt>
                <c:pt idx="13052">
                  <c:v>1.94</c:v>
                </c:pt>
                <c:pt idx="13053">
                  <c:v>1.89</c:v>
                </c:pt>
                <c:pt idx="13055">
                  <c:v>1.87</c:v>
                </c:pt>
                <c:pt idx="13056">
                  <c:v>1.92</c:v>
                </c:pt>
                <c:pt idx="13057">
                  <c:v>2.0099999999999998</c:v>
                </c:pt>
                <c:pt idx="13058">
                  <c:v>2.0499999999999998</c:v>
                </c:pt>
                <c:pt idx="13059">
                  <c:v>2.09</c:v>
                </c:pt>
                <c:pt idx="13060">
                  <c:v>2.08</c:v>
                </c:pt>
                <c:pt idx="13061">
                  <c:v>2.0099999999999998</c:v>
                </c:pt>
                <c:pt idx="13062">
                  <c:v>1.96</c:v>
                </c:pt>
                <c:pt idx="13063">
                  <c:v>1.93</c:v>
                </c:pt>
                <c:pt idx="13064">
                  <c:v>1.87</c:v>
                </c:pt>
                <c:pt idx="13065">
                  <c:v>1.83</c:v>
                </c:pt>
                <c:pt idx="13066">
                  <c:v>1.87</c:v>
                </c:pt>
                <c:pt idx="13067">
                  <c:v>1.86</c:v>
                </c:pt>
                <c:pt idx="13068">
                  <c:v>1.97</c:v>
                </c:pt>
                <c:pt idx="13069">
                  <c:v>1.93</c:v>
                </c:pt>
                <c:pt idx="13070">
                  <c:v>2</c:v>
                </c:pt>
                <c:pt idx="13071">
                  <c:v>2.0099999999999998</c:v>
                </c:pt>
                <c:pt idx="13072">
                  <c:v>2.04</c:v>
                </c:pt>
                <c:pt idx="13073">
                  <c:v>1.96</c:v>
                </c:pt>
                <c:pt idx="13074">
                  <c:v>1.99</c:v>
                </c:pt>
                <c:pt idx="13075">
                  <c:v>1.92</c:v>
                </c:pt>
                <c:pt idx="13076">
                  <c:v>1.93</c:v>
                </c:pt>
                <c:pt idx="13077">
                  <c:v>1.99</c:v>
                </c:pt>
                <c:pt idx="13078">
                  <c:v>2.0099999999999998</c:v>
                </c:pt>
                <c:pt idx="13080">
                  <c:v>2.0499999999999998</c:v>
                </c:pt>
                <c:pt idx="13081">
                  <c:v>2.0099999999999998</c:v>
                </c:pt>
                <c:pt idx="13082">
                  <c:v>1.99</c:v>
                </c:pt>
                <c:pt idx="13083">
                  <c:v>1.98</c:v>
                </c:pt>
                <c:pt idx="13084">
                  <c:v>1.92</c:v>
                </c:pt>
                <c:pt idx="13085">
                  <c:v>1.94</c:v>
                </c:pt>
                <c:pt idx="13086">
                  <c:v>1.98</c:v>
                </c:pt>
                <c:pt idx="13087">
                  <c:v>2.0299999999999998</c:v>
                </c:pt>
                <c:pt idx="13088">
                  <c:v>1.99</c:v>
                </c:pt>
                <c:pt idx="13089">
                  <c:v>2</c:v>
                </c:pt>
                <c:pt idx="13090">
                  <c:v>1.96</c:v>
                </c:pt>
                <c:pt idx="13091">
                  <c:v>1.98</c:v>
                </c:pt>
                <c:pt idx="13092">
                  <c:v>2.0299999999999998</c:v>
                </c:pt>
                <c:pt idx="13093">
                  <c:v>2.04</c:v>
                </c:pt>
                <c:pt idx="13094">
                  <c:v>2.04</c:v>
                </c:pt>
                <c:pt idx="13095">
                  <c:v>2.14</c:v>
                </c:pt>
                <c:pt idx="13096">
                  <c:v>2.29</c:v>
                </c:pt>
                <c:pt idx="13097">
                  <c:v>2.29</c:v>
                </c:pt>
                <c:pt idx="13098">
                  <c:v>2.31</c:v>
                </c:pt>
                <c:pt idx="13099">
                  <c:v>2.39</c:v>
                </c:pt>
                <c:pt idx="13100">
                  <c:v>2.38</c:v>
                </c:pt>
                <c:pt idx="13101">
                  <c:v>2.31</c:v>
                </c:pt>
                <c:pt idx="13102">
                  <c:v>2.29</c:v>
                </c:pt>
                <c:pt idx="13103">
                  <c:v>2.25</c:v>
                </c:pt>
                <c:pt idx="13104">
                  <c:v>2.2599999999999998</c:v>
                </c:pt>
                <c:pt idx="13105">
                  <c:v>2.2000000000000002</c:v>
                </c:pt>
                <c:pt idx="13106">
                  <c:v>2.21</c:v>
                </c:pt>
                <c:pt idx="13107">
                  <c:v>2.1800000000000002</c:v>
                </c:pt>
                <c:pt idx="13108">
                  <c:v>2.23</c:v>
                </c:pt>
                <c:pt idx="13109">
                  <c:v>2.2200000000000002</c:v>
                </c:pt>
                <c:pt idx="13110">
                  <c:v>2.2999999999999998</c:v>
                </c:pt>
                <c:pt idx="13111">
                  <c:v>2.25</c:v>
                </c:pt>
                <c:pt idx="13112">
                  <c:v>2.19</c:v>
                </c:pt>
                <c:pt idx="13113">
                  <c:v>2.0699999999999998</c:v>
                </c:pt>
                <c:pt idx="13114">
                  <c:v>2.06</c:v>
                </c:pt>
                <c:pt idx="13115">
                  <c:v>2.0099999999999998</c:v>
                </c:pt>
                <c:pt idx="13116">
                  <c:v>2.0499999999999998</c:v>
                </c:pt>
                <c:pt idx="13117">
                  <c:v>2.08</c:v>
                </c:pt>
                <c:pt idx="13118">
                  <c:v>2.02</c:v>
                </c:pt>
                <c:pt idx="13119">
                  <c:v>2</c:v>
                </c:pt>
                <c:pt idx="13120">
                  <c:v>2.0299999999999998</c:v>
                </c:pt>
                <c:pt idx="13121">
                  <c:v>2</c:v>
                </c:pt>
                <c:pt idx="13122">
                  <c:v>1.98</c:v>
                </c:pt>
                <c:pt idx="13123">
                  <c:v>1.99</c:v>
                </c:pt>
                <c:pt idx="13124">
                  <c:v>1.96</c:v>
                </c:pt>
                <c:pt idx="13125">
                  <c:v>2</c:v>
                </c:pt>
                <c:pt idx="13126">
                  <c:v>2.0099999999999998</c:v>
                </c:pt>
                <c:pt idx="13127">
                  <c:v>1.98</c:v>
                </c:pt>
                <c:pt idx="13128">
                  <c:v>1.96</c:v>
                </c:pt>
                <c:pt idx="13129">
                  <c:v>1.95</c:v>
                </c:pt>
                <c:pt idx="13130">
                  <c:v>1.98</c:v>
                </c:pt>
                <c:pt idx="13131">
                  <c:v>1.96</c:v>
                </c:pt>
                <c:pt idx="13132">
                  <c:v>1.96</c:v>
                </c:pt>
                <c:pt idx="13133">
                  <c:v>1.91</c:v>
                </c:pt>
                <c:pt idx="13134">
                  <c:v>1.92</c:v>
                </c:pt>
                <c:pt idx="13135">
                  <c:v>1.88</c:v>
                </c:pt>
                <c:pt idx="13136">
                  <c:v>1.87</c:v>
                </c:pt>
                <c:pt idx="13137">
                  <c:v>1.89</c:v>
                </c:pt>
                <c:pt idx="13138">
                  <c:v>1.84</c:v>
                </c:pt>
                <c:pt idx="13139">
                  <c:v>1.78</c:v>
                </c:pt>
                <c:pt idx="13140">
                  <c:v>1.76</c:v>
                </c:pt>
                <c:pt idx="13141">
                  <c:v>1.76</c:v>
                </c:pt>
                <c:pt idx="13142">
                  <c:v>1.7</c:v>
                </c:pt>
                <c:pt idx="13143">
                  <c:v>1.71</c:v>
                </c:pt>
                <c:pt idx="13144">
                  <c:v>1.75</c:v>
                </c:pt>
                <c:pt idx="13145">
                  <c:v>1.79</c:v>
                </c:pt>
                <c:pt idx="13146">
                  <c:v>1.73</c:v>
                </c:pt>
                <c:pt idx="13147">
                  <c:v>1.77</c:v>
                </c:pt>
                <c:pt idx="13148">
                  <c:v>1.75</c:v>
                </c:pt>
                <c:pt idx="13150">
                  <c:v>1.74</c:v>
                </c:pt>
                <c:pt idx="13151">
                  <c:v>1.63</c:v>
                </c:pt>
                <c:pt idx="13152">
                  <c:v>1.59</c:v>
                </c:pt>
                <c:pt idx="13153">
                  <c:v>1.47</c:v>
                </c:pt>
                <c:pt idx="13154">
                  <c:v>1.53</c:v>
                </c:pt>
                <c:pt idx="13155">
                  <c:v>1.57</c:v>
                </c:pt>
                <c:pt idx="13156">
                  <c:v>1.66</c:v>
                </c:pt>
                <c:pt idx="13157">
                  <c:v>1.66</c:v>
                </c:pt>
                <c:pt idx="13158">
                  <c:v>1.65</c:v>
                </c:pt>
                <c:pt idx="13159">
                  <c:v>1.6</c:v>
                </c:pt>
                <c:pt idx="13160">
                  <c:v>1.67</c:v>
                </c:pt>
                <c:pt idx="13161">
                  <c:v>1.61</c:v>
                </c:pt>
                <c:pt idx="13162">
                  <c:v>1.64</c:v>
                </c:pt>
                <c:pt idx="13163">
                  <c:v>1.6</c:v>
                </c:pt>
                <c:pt idx="13164">
                  <c:v>1.59</c:v>
                </c:pt>
                <c:pt idx="13165">
                  <c:v>1.64</c:v>
                </c:pt>
                <c:pt idx="13166">
                  <c:v>1.65</c:v>
                </c:pt>
                <c:pt idx="13167">
                  <c:v>1.63</c:v>
                </c:pt>
                <c:pt idx="13168">
                  <c:v>1.69</c:v>
                </c:pt>
                <c:pt idx="13169">
                  <c:v>1.63</c:v>
                </c:pt>
                <c:pt idx="13170">
                  <c:v>1.66</c:v>
                </c:pt>
                <c:pt idx="13171">
                  <c:v>1.65</c:v>
                </c:pt>
                <c:pt idx="13172">
                  <c:v>1.6</c:v>
                </c:pt>
                <c:pt idx="13173">
                  <c:v>1.67</c:v>
                </c:pt>
                <c:pt idx="13174">
                  <c:v>1.61</c:v>
                </c:pt>
                <c:pt idx="13175">
                  <c:v>1.65</c:v>
                </c:pt>
                <c:pt idx="13177">
                  <c:v>1.62</c:v>
                </c:pt>
                <c:pt idx="13178">
                  <c:v>1.57</c:v>
                </c:pt>
                <c:pt idx="13179">
                  <c:v>1.53</c:v>
                </c:pt>
                <c:pt idx="13180">
                  <c:v>1.53</c:v>
                </c:pt>
                <c:pt idx="13181">
                  <c:v>1.54</c:v>
                </c:pt>
                <c:pt idx="13182">
                  <c:v>1.5</c:v>
                </c:pt>
                <c:pt idx="13183">
                  <c:v>1.52</c:v>
                </c:pt>
                <c:pt idx="13184">
                  <c:v>1.5</c:v>
                </c:pt>
                <c:pt idx="13185">
                  <c:v>1.53</c:v>
                </c:pt>
                <c:pt idx="13186">
                  <c:v>1.52</c:v>
                </c:pt>
                <c:pt idx="13187">
                  <c:v>1.54</c:v>
                </c:pt>
                <c:pt idx="13188">
                  <c:v>1.49</c:v>
                </c:pt>
                <c:pt idx="13189">
                  <c:v>1.47</c:v>
                </c:pt>
                <c:pt idx="13190">
                  <c:v>1.44</c:v>
                </c:pt>
                <c:pt idx="13191">
                  <c:v>1.43</c:v>
                </c:pt>
                <c:pt idx="13192">
                  <c:v>1.45</c:v>
                </c:pt>
                <c:pt idx="13193">
                  <c:v>1.58</c:v>
                </c:pt>
                <c:pt idx="13194">
                  <c:v>1.53</c:v>
                </c:pt>
                <c:pt idx="13195">
                  <c:v>1.51</c:v>
                </c:pt>
                <c:pt idx="13196">
                  <c:v>1.56</c:v>
                </c:pt>
                <c:pt idx="13197">
                  <c:v>1.51</c:v>
                </c:pt>
                <c:pt idx="13198">
                  <c:v>1.6</c:v>
                </c:pt>
                <c:pt idx="13199">
                  <c:v>1.59</c:v>
                </c:pt>
                <c:pt idx="13200">
                  <c:v>1.66</c:v>
                </c:pt>
                <c:pt idx="13201">
                  <c:v>1.68</c:v>
                </c:pt>
                <c:pt idx="13202">
                  <c:v>1.69</c:v>
                </c:pt>
                <c:pt idx="13203">
                  <c:v>1.65</c:v>
                </c:pt>
                <c:pt idx="13204">
                  <c:v>1.65</c:v>
                </c:pt>
                <c:pt idx="13205">
                  <c:v>1.73</c:v>
                </c:pt>
                <c:pt idx="13206">
                  <c:v>1.8</c:v>
                </c:pt>
                <c:pt idx="13207">
                  <c:v>1.83</c:v>
                </c:pt>
                <c:pt idx="13208">
                  <c:v>1.81</c:v>
                </c:pt>
                <c:pt idx="13209">
                  <c:v>1.82</c:v>
                </c:pt>
                <c:pt idx="13210">
                  <c:v>1.8</c:v>
                </c:pt>
                <c:pt idx="13211">
                  <c:v>1.71</c:v>
                </c:pt>
                <c:pt idx="13212">
                  <c:v>1.68</c:v>
                </c:pt>
                <c:pt idx="13213">
                  <c:v>1.68</c:v>
                </c:pt>
                <c:pt idx="13214">
                  <c:v>1.65</c:v>
                </c:pt>
                <c:pt idx="13215">
                  <c:v>1.64</c:v>
                </c:pt>
                <c:pt idx="13216">
                  <c:v>1.66</c:v>
                </c:pt>
                <c:pt idx="13217">
                  <c:v>1.63</c:v>
                </c:pt>
                <c:pt idx="13218">
                  <c:v>1.57</c:v>
                </c:pt>
                <c:pt idx="13220">
                  <c:v>1.59</c:v>
                </c:pt>
                <c:pt idx="13221">
                  <c:v>1.6</c:v>
                </c:pt>
                <c:pt idx="13222">
                  <c:v>1.68</c:v>
                </c:pt>
                <c:pt idx="13223">
                  <c:v>1.67</c:v>
                </c:pt>
                <c:pt idx="13224">
                  <c:v>1.68</c:v>
                </c:pt>
                <c:pt idx="13225">
                  <c:v>1.7</c:v>
                </c:pt>
                <c:pt idx="13226">
                  <c:v>1.77</c:v>
                </c:pt>
                <c:pt idx="13227">
                  <c:v>1.75</c:v>
                </c:pt>
                <c:pt idx="13228">
                  <c:v>1.88</c:v>
                </c:pt>
                <c:pt idx="13229">
                  <c:v>1.85</c:v>
                </c:pt>
                <c:pt idx="13230">
                  <c:v>1.82</c:v>
                </c:pt>
                <c:pt idx="13231">
                  <c:v>1.79</c:v>
                </c:pt>
                <c:pt idx="13232">
                  <c:v>1.8</c:v>
                </c:pt>
                <c:pt idx="13233">
                  <c:v>1.77</c:v>
                </c:pt>
                <c:pt idx="13234">
                  <c:v>1.74</c:v>
                </c:pt>
                <c:pt idx="13235">
                  <c:v>1.7</c:v>
                </c:pt>
                <c:pt idx="13236">
                  <c:v>1.64</c:v>
                </c:pt>
                <c:pt idx="13237">
                  <c:v>1.66</c:v>
                </c:pt>
                <c:pt idx="13238">
                  <c:v>1.65</c:v>
                </c:pt>
                <c:pt idx="13239">
                  <c:v>1.64</c:v>
                </c:pt>
                <c:pt idx="13240">
                  <c:v>1.64</c:v>
                </c:pt>
                <c:pt idx="13241">
                  <c:v>1.64</c:v>
                </c:pt>
                <c:pt idx="13242">
                  <c:v>1.7</c:v>
                </c:pt>
                <c:pt idx="13243">
                  <c:v>1.75</c:v>
                </c:pt>
                <c:pt idx="13245">
                  <c:v>1.74</c:v>
                </c:pt>
                <c:pt idx="13246">
                  <c:v>1.72</c:v>
                </c:pt>
                <c:pt idx="13247">
                  <c:v>1.7</c:v>
                </c:pt>
                <c:pt idx="13248">
                  <c:v>1.69</c:v>
                </c:pt>
                <c:pt idx="13249">
                  <c:v>1.7</c:v>
                </c:pt>
                <c:pt idx="13250">
                  <c:v>1.75</c:v>
                </c:pt>
                <c:pt idx="13251">
                  <c:v>1.83</c:v>
                </c:pt>
                <c:pt idx="13252">
                  <c:v>1.86</c:v>
                </c:pt>
                <c:pt idx="13253">
                  <c:v>1.79</c:v>
                </c:pt>
                <c:pt idx="13254">
                  <c:v>1.83</c:v>
                </c:pt>
                <c:pt idx="13255">
                  <c:v>1.79</c:v>
                </c:pt>
                <c:pt idx="13256">
                  <c:v>1.8</c:v>
                </c:pt>
                <c:pt idx="13257">
                  <c:v>1.86</c:v>
                </c:pt>
                <c:pt idx="13258">
                  <c:v>1.78</c:v>
                </c:pt>
                <c:pt idx="13259">
                  <c:v>1.74</c:v>
                </c:pt>
                <c:pt idx="13261">
                  <c:v>1.72</c:v>
                </c:pt>
                <c:pt idx="13262">
                  <c:v>1.75</c:v>
                </c:pt>
                <c:pt idx="13263">
                  <c:v>1.75</c:v>
                </c:pt>
                <c:pt idx="13264">
                  <c:v>1.72</c:v>
                </c:pt>
                <c:pt idx="13265">
                  <c:v>1.78</c:v>
                </c:pt>
                <c:pt idx="13266">
                  <c:v>1.68</c:v>
                </c:pt>
                <c:pt idx="13267">
                  <c:v>1.62</c:v>
                </c:pt>
                <c:pt idx="13268">
                  <c:v>1.61</c:v>
                </c:pt>
                <c:pt idx="13270">
                  <c:v>1.59</c:v>
                </c:pt>
                <c:pt idx="13271">
                  <c:v>1.59</c:v>
                </c:pt>
                <c:pt idx="13272">
                  <c:v>1.58</c:v>
                </c:pt>
                <c:pt idx="13273">
                  <c:v>1.58</c:v>
                </c:pt>
                <c:pt idx="13274">
                  <c:v>1.61</c:v>
                </c:pt>
                <c:pt idx="13275">
                  <c:v>1.66</c:v>
                </c:pt>
                <c:pt idx="13276">
                  <c:v>1.69</c:v>
                </c:pt>
                <c:pt idx="13278">
                  <c:v>1.7</c:v>
                </c:pt>
                <c:pt idx="13279">
                  <c:v>1.66</c:v>
                </c:pt>
                <c:pt idx="13280">
                  <c:v>1.64</c:v>
                </c:pt>
                <c:pt idx="13281">
                  <c:v>1.63</c:v>
                </c:pt>
                <c:pt idx="13282">
                  <c:v>1.62</c:v>
                </c:pt>
                <c:pt idx="13283">
                  <c:v>1.62</c:v>
                </c:pt>
                <c:pt idx="13284">
                  <c:v>1.63</c:v>
                </c:pt>
                <c:pt idx="13285">
                  <c:v>1.62</c:v>
                </c:pt>
                <c:pt idx="13286">
                  <c:v>1.6</c:v>
                </c:pt>
                <c:pt idx="13287">
                  <c:v>1.59</c:v>
                </c:pt>
                <c:pt idx="13288">
                  <c:v>1.64</c:v>
                </c:pt>
                <c:pt idx="13289">
                  <c:v>1.63</c:v>
                </c:pt>
                <c:pt idx="13290">
                  <c:v>1.66</c:v>
                </c:pt>
                <c:pt idx="13291">
                  <c:v>1.72</c:v>
                </c:pt>
                <c:pt idx="13292">
                  <c:v>1.74</c:v>
                </c:pt>
                <c:pt idx="13293">
                  <c:v>1.72</c:v>
                </c:pt>
                <c:pt idx="13294">
                  <c:v>1.78</c:v>
                </c:pt>
                <c:pt idx="13295">
                  <c:v>1.84</c:v>
                </c:pt>
                <c:pt idx="13296">
                  <c:v>1.82</c:v>
                </c:pt>
                <c:pt idx="13297">
                  <c:v>1.81</c:v>
                </c:pt>
                <c:pt idx="13298">
                  <c:v>1.77</c:v>
                </c:pt>
                <c:pt idx="13299">
                  <c:v>1.79</c:v>
                </c:pt>
                <c:pt idx="13301">
                  <c:v>1.77</c:v>
                </c:pt>
                <c:pt idx="13302">
                  <c:v>1.74</c:v>
                </c:pt>
                <c:pt idx="13303">
                  <c:v>1.73</c:v>
                </c:pt>
                <c:pt idx="13304">
                  <c:v>1.78</c:v>
                </c:pt>
                <c:pt idx="13306">
                  <c:v>1.86</c:v>
                </c:pt>
                <c:pt idx="13307">
                  <c:v>1.92</c:v>
                </c:pt>
                <c:pt idx="13308">
                  <c:v>1.93</c:v>
                </c:pt>
                <c:pt idx="13309">
                  <c:v>1.92</c:v>
                </c:pt>
                <c:pt idx="13310">
                  <c:v>1.89</c:v>
                </c:pt>
                <c:pt idx="13311">
                  <c:v>1.88</c:v>
                </c:pt>
                <c:pt idx="13312">
                  <c:v>1.91</c:v>
                </c:pt>
                <c:pt idx="13313">
                  <c:v>1.89</c:v>
                </c:pt>
                <c:pt idx="13314">
                  <c:v>1.89</c:v>
                </c:pt>
                <c:pt idx="13315">
                  <c:v>1.86</c:v>
                </c:pt>
                <c:pt idx="13316">
                  <c:v>1.84</c:v>
                </c:pt>
                <c:pt idx="13317">
                  <c:v>1.89</c:v>
                </c:pt>
                <c:pt idx="13318">
                  <c:v>1.87</c:v>
                </c:pt>
                <c:pt idx="13320">
                  <c:v>1.86</c:v>
                </c:pt>
                <c:pt idx="13321">
                  <c:v>1.86</c:v>
                </c:pt>
                <c:pt idx="13322">
                  <c:v>1.88</c:v>
                </c:pt>
                <c:pt idx="13323">
                  <c:v>1.98</c:v>
                </c:pt>
                <c:pt idx="13324">
                  <c:v>2</c:v>
                </c:pt>
                <c:pt idx="13325">
                  <c:v>2.0299999999999998</c:v>
                </c:pt>
                <c:pt idx="13326">
                  <c:v>2.0299999999999998</c:v>
                </c:pt>
                <c:pt idx="13327">
                  <c:v>2.02</c:v>
                </c:pt>
                <c:pt idx="13328">
                  <c:v>2.04</c:v>
                </c:pt>
                <c:pt idx="13329">
                  <c:v>2</c:v>
                </c:pt>
                <c:pt idx="13330">
                  <c:v>2.04</c:v>
                </c:pt>
                <c:pt idx="13331">
                  <c:v>2</c:v>
                </c:pt>
                <c:pt idx="13332">
                  <c:v>1.99</c:v>
                </c:pt>
                <c:pt idx="13333">
                  <c:v>1.99</c:v>
                </c:pt>
                <c:pt idx="13334">
                  <c:v>1.99</c:v>
                </c:pt>
                <c:pt idx="13335">
                  <c:v>2.02</c:v>
                </c:pt>
                <c:pt idx="13336">
                  <c:v>2.0499999999999998</c:v>
                </c:pt>
                <c:pt idx="13337">
                  <c:v>2</c:v>
                </c:pt>
                <c:pt idx="13338">
                  <c:v>2.0099999999999998</c:v>
                </c:pt>
                <c:pt idx="13340">
                  <c:v>2.0299999999999998</c:v>
                </c:pt>
                <c:pt idx="13341">
                  <c:v>2.02</c:v>
                </c:pt>
                <c:pt idx="13342">
                  <c:v>1.99</c:v>
                </c:pt>
                <c:pt idx="13343">
                  <c:v>1.97</c:v>
                </c:pt>
                <c:pt idx="13344">
                  <c:v>1.88</c:v>
                </c:pt>
                <c:pt idx="13345">
                  <c:v>1.88</c:v>
                </c:pt>
                <c:pt idx="13346">
                  <c:v>1.91</c:v>
                </c:pt>
                <c:pt idx="13347">
                  <c:v>1.89</c:v>
                </c:pt>
                <c:pt idx="13348">
                  <c:v>1.86</c:v>
                </c:pt>
                <c:pt idx="13349">
                  <c:v>1.88</c:v>
                </c:pt>
                <c:pt idx="13350">
                  <c:v>1.9</c:v>
                </c:pt>
                <c:pt idx="13351">
                  <c:v>1.95</c:v>
                </c:pt>
                <c:pt idx="13352">
                  <c:v>2</c:v>
                </c:pt>
                <c:pt idx="13353">
                  <c:v>2.06</c:v>
                </c:pt>
                <c:pt idx="13354">
                  <c:v>2.0699999999999998</c:v>
                </c:pt>
                <c:pt idx="13355">
                  <c:v>2.0299999999999998</c:v>
                </c:pt>
                <c:pt idx="13356">
                  <c:v>2.04</c:v>
                </c:pt>
                <c:pt idx="13357">
                  <c:v>2.04</c:v>
                </c:pt>
                <c:pt idx="13358">
                  <c:v>2.0099999999999998</c:v>
                </c:pt>
                <c:pt idx="13359">
                  <c:v>1.96</c:v>
                </c:pt>
                <c:pt idx="13360">
                  <c:v>1.92</c:v>
                </c:pt>
                <c:pt idx="13361">
                  <c:v>1.96</c:v>
                </c:pt>
                <c:pt idx="13362">
                  <c:v>1.95</c:v>
                </c:pt>
                <c:pt idx="13363">
                  <c:v>1.93</c:v>
                </c:pt>
                <c:pt idx="13364">
                  <c:v>1.93</c:v>
                </c:pt>
                <c:pt idx="13365">
                  <c:v>1.92</c:v>
                </c:pt>
                <c:pt idx="13366">
                  <c:v>1.87</c:v>
                </c:pt>
                <c:pt idx="13367">
                  <c:v>1.87</c:v>
                </c:pt>
                <c:pt idx="13369">
                  <c:v>1.86</c:v>
                </c:pt>
                <c:pt idx="13370">
                  <c:v>1.88</c:v>
                </c:pt>
                <c:pt idx="13371">
                  <c:v>1.83</c:v>
                </c:pt>
                <c:pt idx="13372">
                  <c:v>1.78</c:v>
                </c:pt>
                <c:pt idx="13373">
                  <c:v>1.72</c:v>
                </c:pt>
                <c:pt idx="13374">
                  <c:v>1.76</c:v>
                </c:pt>
                <c:pt idx="13375">
                  <c:v>1.78</c:v>
                </c:pt>
                <c:pt idx="13376">
                  <c:v>1.84</c:v>
                </c:pt>
                <c:pt idx="13377">
                  <c:v>1.82</c:v>
                </c:pt>
                <c:pt idx="13378">
                  <c:v>1.75</c:v>
                </c:pt>
                <c:pt idx="13379">
                  <c:v>1.72</c:v>
                </c:pt>
                <c:pt idx="13380">
                  <c:v>1.75</c:v>
                </c:pt>
                <c:pt idx="13381">
                  <c:v>1.73</c:v>
                </c:pt>
                <c:pt idx="13382">
                  <c:v>1.72</c:v>
                </c:pt>
                <c:pt idx="13383">
                  <c:v>1.73</c:v>
                </c:pt>
                <c:pt idx="13384">
                  <c:v>1.72</c:v>
                </c:pt>
                <c:pt idx="13385">
                  <c:v>1.74</c:v>
                </c:pt>
                <c:pt idx="13386">
                  <c:v>1.73</c:v>
                </c:pt>
                <c:pt idx="13387">
                  <c:v>1.74</c:v>
                </c:pt>
                <c:pt idx="13388">
                  <c:v>1.7</c:v>
                </c:pt>
                <c:pt idx="13389">
                  <c:v>1.7</c:v>
                </c:pt>
                <c:pt idx="13390">
                  <c:v>1.7</c:v>
                </c:pt>
                <c:pt idx="13391">
                  <c:v>1.66</c:v>
                </c:pt>
                <c:pt idx="13392">
                  <c:v>1.66</c:v>
                </c:pt>
                <c:pt idx="13393">
                  <c:v>1.78</c:v>
                </c:pt>
                <c:pt idx="13394">
                  <c:v>1.8</c:v>
                </c:pt>
                <c:pt idx="13395">
                  <c:v>1.82</c:v>
                </c:pt>
                <c:pt idx="13396">
                  <c:v>1.81</c:v>
                </c:pt>
                <c:pt idx="13397">
                  <c:v>1.81</c:v>
                </c:pt>
                <c:pt idx="13398">
                  <c:v>1.9</c:v>
                </c:pt>
                <c:pt idx="13399">
                  <c:v>1.92</c:v>
                </c:pt>
                <c:pt idx="13400">
                  <c:v>1.96</c:v>
                </c:pt>
                <c:pt idx="13401">
                  <c:v>1.94</c:v>
                </c:pt>
                <c:pt idx="13402">
                  <c:v>1.87</c:v>
                </c:pt>
                <c:pt idx="13403">
                  <c:v>1.95</c:v>
                </c:pt>
                <c:pt idx="13404">
                  <c:v>1.97</c:v>
                </c:pt>
                <c:pt idx="13405">
                  <c:v>1.94</c:v>
                </c:pt>
                <c:pt idx="13406">
                  <c:v>2.0299999999999998</c:v>
                </c:pt>
                <c:pt idx="13407">
                  <c:v>2.02</c:v>
                </c:pt>
                <c:pt idx="13408">
                  <c:v>2.0099999999999998</c:v>
                </c:pt>
                <c:pt idx="13410">
                  <c:v>2.15</c:v>
                </c:pt>
                <c:pt idx="13411">
                  <c:v>2.13</c:v>
                </c:pt>
                <c:pt idx="13412">
                  <c:v>2.13</c:v>
                </c:pt>
                <c:pt idx="13413">
                  <c:v>2.16</c:v>
                </c:pt>
                <c:pt idx="13414">
                  <c:v>2.13</c:v>
                </c:pt>
                <c:pt idx="13415">
                  <c:v>2.14</c:v>
                </c:pt>
                <c:pt idx="13416">
                  <c:v>2.1</c:v>
                </c:pt>
                <c:pt idx="13417">
                  <c:v>2.08</c:v>
                </c:pt>
                <c:pt idx="13418">
                  <c:v>2.17</c:v>
                </c:pt>
                <c:pt idx="13419">
                  <c:v>2.2200000000000002</c:v>
                </c:pt>
                <c:pt idx="13420">
                  <c:v>2.2000000000000002</c:v>
                </c:pt>
                <c:pt idx="13421">
                  <c:v>2.25</c:v>
                </c:pt>
                <c:pt idx="13422">
                  <c:v>2.19</c:v>
                </c:pt>
                <c:pt idx="13423">
                  <c:v>2.14</c:v>
                </c:pt>
                <c:pt idx="13424">
                  <c:v>2.19</c:v>
                </c:pt>
                <c:pt idx="13425">
                  <c:v>2.2000000000000002</c:v>
                </c:pt>
                <c:pt idx="13426">
                  <c:v>2.33</c:v>
                </c:pt>
                <c:pt idx="13427">
                  <c:v>2.41</c:v>
                </c:pt>
                <c:pt idx="13428">
                  <c:v>2.52</c:v>
                </c:pt>
                <c:pt idx="13429">
                  <c:v>2.57</c:v>
                </c:pt>
                <c:pt idx="13430">
                  <c:v>2.6</c:v>
                </c:pt>
                <c:pt idx="13431">
                  <c:v>2.5499999999999998</c:v>
                </c:pt>
                <c:pt idx="13432">
                  <c:v>2.4900000000000002</c:v>
                </c:pt>
                <c:pt idx="13433">
                  <c:v>2.52</c:v>
                </c:pt>
                <c:pt idx="13434">
                  <c:v>2.5</c:v>
                </c:pt>
                <c:pt idx="13435">
                  <c:v>2.48</c:v>
                </c:pt>
                <c:pt idx="13436">
                  <c:v>2.52</c:v>
                </c:pt>
                <c:pt idx="13438">
                  <c:v>2.73</c:v>
                </c:pt>
                <c:pt idx="13439">
                  <c:v>2.65</c:v>
                </c:pt>
                <c:pt idx="13440">
                  <c:v>2.65</c:v>
                </c:pt>
                <c:pt idx="13441">
                  <c:v>2.7</c:v>
                </c:pt>
                <c:pt idx="13442">
                  <c:v>2.6</c:v>
                </c:pt>
                <c:pt idx="13443">
                  <c:v>2.61</c:v>
                </c:pt>
                <c:pt idx="13444">
                  <c:v>2.57</c:v>
                </c:pt>
                <c:pt idx="13445">
                  <c:v>2.5499999999999998</c:v>
                </c:pt>
                <c:pt idx="13446">
                  <c:v>2.52</c:v>
                </c:pt>
                <c:pt idx="13447">
                  <c:v>2.56</c:v>
                </c:pt>
                <c:pt idx="13448">
                  <c:v>2.5</c:v>
                </c:pt>
                <c:pt idx="13449">
                  <c:v>2.5</c:v>
                </c:pt>
                <c:pt idx="13450">
                  <c:v>2.5299999999999998</c:v>
                </c:pt>
                <c:pt idx="13451">
                  <c:v>2.61</c:v>
                </c:pt>
                <c:pt idx="13452">
                  <c:v>2.61</c:v>
                </c:pt>
                <c:pt idx="13453">
                  <c:v>2.58</c:v>
                </c:pt>
                <c:pt idx="13454">
                  <c:v>2.61</c:v>
                </c:pt>
                <c:pt idx="13455">
                  <c:v>2.63</c:v>
                </c:pt>
                <c:pt idx="13456">
                  <c:v>2.6</c:v>
                </c:pt>
                <c:pt idx="13457">
                  <c:v>2.74</c:v>
                </c:pt>
                <c:pt idx="13458">
                  <c:v>2.63</c:v>
                </c:pt>
                <c:pt idx="13459">
                  <c:v>2.67</c:v>
                </c:pt>
                <c:pt idx="13460">
                  <c:v>2.67</c:v>
                </c:pt>
                <c:pt idx="13461">
                  <c:v>2.61</c:v>
                </c:pt>
                <c:pt idx="13462">
                  <c:v>2.58</c:v>
                </c:pt>
                <c:pt idx="13463">
                  <c:v>2.57</c:v>
                </c:pt>
                <c:pt idx="13464">
                  <c:v>2.61</c:v>
                </c:pt>
                <c:pt idx="13465">
                  <c:v>2.71</c:v>
                </c:pt>
                <c:pt idx="13466">
                  <c:v>2.71</c:v>
                </c:pt>
                <c:pt idx="13467">
                  <c:v>2.77</c:v>
                </c:pt>
                <c:pt idx="13468">
                  <c:v>2.84</c:v>
                </c:pt>
                <c:pt idx="13469">
                  <c:v>2.88</c:v>
                </c:pt>
                <c:pt idx="13470">
                  <c:v>2.82</c:v>
                </c:pt>
                <c:pt idx="13471">
                  <c:v>2.87</c:v>
                </c:pt>
                <c:pt idx="13472">
                  <c:v>2.9</c:v>
                </c:pt>
                <c:pt idx="13473">
                  <c:v>2.82</c:v>
                </c:pt>
                <c:pt idx="13474">
                  <c:v>2.79</c:v>
                </c:pt>
                <c:pt idx="13475">
                  <c:v>2.72</c:v>
                </c:pt>
                <c:pt idx="13476">
                  <c:v>2.78</c:v>
                </c:pt>
                <c:pt idx="13477">
                  <c:v>2.75</c:v>
                </c:pt>
                <c:pt idx="13478">
                  <c:v>2.78</c:v>
                </c:pt>
                <c:pt idx="13480">
                  <c:v>2.86</c:v>
                </c:pt>
                <c:pt idx="13481">
                  <c:v>2.9</c:v>
                </c:pt>
                <c:pt idx="13482">
                  <c:v>2.98</c:v>
                </c:pt>
                <c:pt idx="13483">
                  <c:v>2.94</c:v>
                </c:pt>
                <c:pt idx="13484">
                  <c:v>2.9</c:v>
                </c:pt>
                <c:pt idx="13485">
                  <c:v>2.96</c:v>
                </c:pt>
                <c:pt idx="13486">
                  <c:v>2.93</c:v>
                </c:pt>
                <c:pt idx="13487">
                  <c:v>2.92</c:v>
                </c:pt>
                <c:pt idx="13488">
                  <c:v>2.9</c:v>
                </c:pt>
                <c:pt idx="13489">
                  <c:v>2.88</c:v>
                </c:pt>
                <c:pt idx="13490">
                  <c:v>2.86</c:v>
                </c:pt>
                <c:pt idx="13491">
                  <c:v>2.69</c:v>
                </c:pt>
                <c:pt idx="13492">
                  <c:v>2.76</c:v>
                </c:pt>
                <c:pt idx="13493">
                  <c:v>2.75</c:v>
                </c:pt>
                <c:pt idx="13494">
                  <c:v>2.72</c:v>
                </c:pt>
                <c:pt idx="13495">
                  <c:v>2.67</c:v>
                </c:pt>
                <c:pt idx="13496">
                  <c:v>2.63</c:v>
                </c:pt>
                <c:pt idx="13497">
                  <c:v>2.66</c:v>
                </c:pt>
                <c:pt idx="13498">
                  <c:v>2.64</c:v>
                </c:pt>
                <c:pt idx="13499">
                  <c:v>2.64</c:v>
                </c:pt>
                <c:pt idx="13500">
                  <c:v>2.66</c:v>
                </c:pt>
                <c:pt idx="13501">
                  <c:v>2.63</c:v>
                </c:pt>
                <c:pt idx="13502">
                  <c:v>2.62</c:v>
                </c:pt>
                <c:pt idx="13503">
                  <c:v>2.66</c:v>
                </c:pt>
                <c:pt idx="13504">
                  <c:v>2.65</c:v>
                </c:pt>
                <c:pt idx="13505">
                  <c:v>2.66</c:v>
                </c:pt>
                <c:pt idx="13506">
                  <c:v>2.68</c:v>
                </c:pt>
                <c:pt idx="13507">
                  <c:v>2.71</c:v>
                </c:pt>
                <c:pt idx="13508">
                  <c:v>2.7</c:v>
                </c:pt>
                <c:pt idx="13510">
                  <c:v>2.75</c:v>
                </c:pt>
                <c:pt idx="13511">
                  <c:v>2.69</c:v>
                </c:pt>
                <c:pt idx="13512">
                  <c:v>2.61</c:v>
                </c:pt>
                <c:pt idx="13513">
                  <c:v>2.6</c:v>
                </c:pt>
                <c:pt idx="13514">
                  <c:v>2.63</c:v>
                </c:pt>
                <c:pt idx="13515">
                  <c:v>2.54</c:v>
                </c:pt>
                <c:pt idx="13516">
                  <c:v>2.5099999999999998</c:v>
                </c:pt>
                <c:pt idx="13517">
                  <c:v>2.5299999999999998</c:v>
                </c:pt>
                <c:pt idx="13518">
                  <c:v>2.5299999999999998</c:v>
                </c:pt>
                <c:pt idx="13519">
                  <c:v>2.54</c:v>
                </c:pt>
                <c:pt idx="13520">
                  <c:v>2.5299999999999998</c:v>
                </c:pt>
                <c:pt idx="13521">
                  <c:v>2.5499999999999998</c:v>
                </c:pt>
                <c:pt idx="13522">
                  <c:v>2.57</c:v>
                </c:pt>
                <c:pt idx="13523">
                  <c:v>2.65</c:v>
                </c:pt>
                <c:pt idx="13524">
                  <c:v>2.63</c:v>
                </c:pt>
                <c:pt idx="13525">
                  <c:v>2.69</c:v>
                </c:pt>
                <c:pt idx="13526">
                  <c:v>2.67</c:v>
                </c:pt>
                <c:pt idx="13527">
                  <c:v>2.63</c:v>
                </c:pt>
                <c:pt idx="13528">
                  <c:v>2.77</c:v>
                </c:pt>
                <c:pt idx="13530">
                  <c:v>2.8</c:v>
                </c:pt>
                <c:pt idx="13531">
                  <c:v>2.75</c:v>
                </c:pt>
                <c:pt idx="13532">
                  <c:v>2.69</c:v>
                </c:pt>
                <c:pt idx="13533">
                  <c:v>2.71</c:v>
                </c:pt>
                <c:pt idx="13534">
                  <c:v>2.67</c:v>
                </c:pt>
                <c:pt idx="13535">
                  <c:v>2.71</c:v>
                </c:pt>
                <c:pt idx="13536">
                  <c:v>2.8</c:v>
                </c:pt>
                <c:pt idx="13537">
                  <c:v>2.79</c:v>
                </c:pt>
                <c:pt idx="13538">
                  <c:v>2.75</c:v>
                </c:pt>
                <c:pt idx="13539">
                  <c:v>2.74</c:v>
                </c:pt>
                <c:pt idx="13540">
                  <c:v>2.71</c:v>
                </c:pt>
                <c:pt idx="13541">
                  <c:v>2.74</c:v>
                </c:pt>
                <c:pt idx="13543">
                  <c:v>2.75</c:v>
                </c:pt>
                <c:pt idx="13544">
                  <c:v>2.81</c:v>
                </c:pt>
                <c:pt idx="13545">
                  <c:v>2.79</c:v>
                </c:pt>
                <c:pt idx="13546">
                  <c:v>2.84</c:v>
                </c:pt>
                <c:pt idx="13547">
                  <c:v>2.88</c:v>
                </c:pt>
                <c:pt idx="13548">
                  <c:v>2.88</c:v>
                </c:pt>
                <c:pt idx="13549">
                  <c:v>2.86</c:v>
                </c:pt>
                <c:pt idx="13550">
                  <c:v>2.81</c:v>
                </c:pt>
                <c:pt idx="13551">
                  <c:v>2.86</c:v>
                </c:pt>
                <c:pt idx="13552">
                  <c:v>2.89</c:v>
                </c:pt>
                <c:pt idx="13553">
                  <c:v>2.88</c:v>
                </c:pt>
                <c:pt idx="13554">
                  <c:v>2.89</c:v>
                </c:pt>
                <c:pt idx="13555">
                  <c:v>2.85</c:v>
                </c:pt>
                <c:pt idx="13556">
                  <c:v>2.89</c:v>
                </c:pt>
                <c:pt idx="13557">
                  <c:v>2.94</c:v>
                </c:pt>
                <c:pt idx="13558">
                  <c:v>2.89</c:v>
                </c:pt>
                <c:pt idx="13559">
                  <c:v>2.94</c:v>
                </c:pt>
                <c:pt idx="13560">
                  <c:v>2.99</c:v>
                </c:pt>
                <c:pt idx="13562">
                  <c:v>3</c:v>
                </c:pt>
                <c:pt idx="13563">
                  <c:v>3.02</c:v>
                </c:pt>
                <c:pt idx="13564">
                  <c:v>2.99</c:v>
                </c:pt>
                <c:pt idx="13565">
                  <c:v>3.04</c:v>
                </c:pt>
                <c:pt idx="13567">
                  <c:v>3</c:v>
                </c:pt>
                <c:pt idx="13568">
                  <c:v>3.01</c:v>
                </c:pt>
                <c:pt idx="13569">
                  <c:v>2.98</c:v>
                </c:pt>
                <c:pt idx="13570">
                  <c:v>2.96</c:v>
                </c:pt>
                <c:pt idx="13571">
                  <c:v>3.01</c:v>
                </c:pt>
                <c:pt idx="13572">
                  <c:v>2.97</c:v>
                </c:pt>
                <c:pt idx="13573">
                  <c:v>2.88</c:v>
                </c:pt>
                <c:pt idx="13574">
                  <c:v>2.84</c:v>
                </c:pt>
                <c:pt idx="13575">
                  <c:v>2.88</c:v>
                </c:pt>
                <c:pt idx="13576">
                  <c:v>2.9</c:v>
                </c:pt>
                <c:pt idx="13577">
                  <c:v>2.86</c:v>
                </c:pt>
                <c:pt idx="13578">
                  <c:v>2.84</c:v>
                </c:pt>
                <c:pt idx="13580">
                  <c:v>2.85</c:v>
                </c:pt>
                <c:pt idx="13581">
                  <c:v>2.87</c:v>
                </c:pt>
                <c:pt idx="13582">
                  <c:v>2.79</c:v>
                </c:pt>
                <c:pt idx="13583">
                  <c:v>2.75</c:v>
                </c:pt>
                <c:pt idx="13584">
                  <c:v>2.78</c:v>
                </c:pt>
                <c:pt idx="13585">
                  <c:v>2.77</c:v>
                </c:pt>
                <c:pt idx="13586">
                  <c:v>2.69</c:v>
                </c:pt>
                <c:pt idx="13587">
                  <c:v>2.72</c:v>
                </c:pt>
                <c:pt idx="13588">
                  <c:v>2.67</c:v>
                </c:pt>
                <c:pt idx="13589">
                  <c:v>2.61</c:v>
                </c:pt>
                <c:pt idx="13590">
                  <c:v>2.64</c:v>
                </c:pt>
                <c:pt idx="13591">
                  <c:v>2.7</c:v>
                </c:pt>
                <c:pt idx="13592">
                  <c:v>2.73</c:v>
                </c:pt>
                <c:pt idx="13593">
                  <c:v>2.71</c:v>
                </c:pt>
                <c:pt idx="13594">
                  <c:v>2.7</c:v>
                </c:pt>
                <c:pt idx="13595">
                  <c:v>2.75</c:v>
                </c:pt>
                <c:pt idx="13596">
                  <c:v>2.8</c:v>
                </c:pt>
                <c:pt idx="13597">
                  <c:v>2.73</c:v>
                </c:pt>
                <c:pt idx="13598">
                  <c:v>2.75</c:v>
                </c:pt>
                <c:pt idx="13600">
                  <c:v>2.71</c:v>
                </c:pt>
                <c:pt idx="13601">
                  <c:v>2.73</c:v>
                </c:pt>
                <c:pt idx="13602">
                  <c:v>2.76</c:v>
                </c:pt>
                <c:pt idx="13603">
                  <c:v>2.73</c:v>
                </c:pt>
                <c:pt idx="13604">
                  <c:v>2.75</c:v>
                </c:pt>
                <c:pt idx="13605">
                  <c:v>2.7</c:v>
                </c:pt>
                <c:pt idx="13606">
                  <c:v>2.67</c:v>
                </c:pt>
                <c:pt idx="13607">
                  <c:v>2.65</c:v>
                </c:pt>
                <c:pt idx="13608">
                  <c:v>2.66</c:v>
                </c:pt>
                <c:pt idx="13609">
                  <c:v>2.6</c:v>
                </c:pt>
                <c:pt idx="13610">
                  <c:v>2.7</c:v>
                </c:pt>
                <c:pt idx="13611">
                  <c:v>2.7</c:v>
                </c:pt>
                <c:pt idx="13612">
                  <c:v>2.74</c:v>
                </c:pt>
                <c:pt idx="13613">
                  <c:v>2.8</c:v>
                </c:pt>
                <c:pt idx="13614">
                  <c:v>2.79</c:v>
                </c:pt>
                <c:pt idx="13615">
                  <c:v>2.77</c:v>
                </c:pt>
                <c:pt idx="13616">
                  <c:v>2.73</c:v>
                </c:pt>
                <c:pt idx="13617">
                  <c:v>2.66</c:v>
                </c:pt>
                <c:pt idx="13618">
                  <c:v>2.65</c:v>
                </c:pt>
                <c:pt idx="13619">
                  <c:v>2.7</c:v>
                </c:pt>
                <c:pt idx="13620">
                  <c:v>2.68</c:v>
                </c:pt>
                <c:pt idx="13621">
                  <c:v>2.78</c:v>
                </c:pt>
                <c:pt idx="13622">
                  <c:v>2.79</c:v>
                </c:pt>
                <c:pt idx="13623">
                  <c:v>2.75</c:v>
                </c:pt>
                <c:pt idx="13624">
                  <c:v>2.74</c:v>
                </c:pt>
                <c:pt idx="13625">
                  <c:v>2.75</c:v>
                </c:pt>
                <c:pt idx="13626">
                  <c:v>2.71</c:v>
                </c:pt>
                <c:pt idx="13627">
                  <c:v>2.69</c:v>
                </c:pt>
                <c:pt idx="13628">
                  <c:v>2.73</c:v>
                </c:pt>
                <c:pt idx="13629">
                  <c:v>2.73</c:v>
                </c:pt>
                <c:pt idx="13630">
                  <c:v>2.77</c:v>
                </c:pt>
                <c:pt idx="13631">
                  <c:v>2.82</c:v>
                </c:pt>
                <c:pt idx="13632">
                  <c:v>2.8</c:v>
                </c:pt>
                <c:pt idx="13633">
                  <c:v>2.74</c:v>
                </c:pt>
                <c:pt idx="13634">
                  <c:v>2.71</c:v>
                </c:pt>
                <c:pt idx="13635">
                  <c:v>2.69</c:v>
                </c:pt>
                <c:pt idx="13636">
                  <c:v>2.71</c:v>
                </c:pt>
                <c:pt idx="13637">
                  <c:v>2.65</c:v>
                </c:pt>
                <c:pt idx="13638">
                  <c:v>2.63</c:v>
                </c:pt>
                <c:pt idx="13639">
                  <c:v>2.65</c:v>
                </c:pt>
                <c:pt idx="13640">
                  <c:v>2.64</c:v>
                </c:pt>
                <c:pt idx="13641">
                  <c:v>2.65</c:v>
                </c:pt>
                <c:pt idx="13642">
                  <c:v>2.73</c:v>
                </c:pt>
                <c:pt idx="13644">
                  <c:v>2.73</c:v>
                </c:pt>
                <c:pt idx="13645">
                  <c:v>2.73</c:v>
                </c:pt>
                <c:pt idx="13646">
                  <c:v>2.7</c:v>
                </c:pt>
                <c:pt idx="13647">
                  <c:v>2.7</c:v>
                </c:pt>
                <c:pt idx="13648">
                  <c:v>2.68</c:v>
                </c:pt>
                <c:pt idx="13649">
                  <c:v>2.7</c:v>
                </c:pt>
                <c:pt idx="13650">
                  <c:v>2.71</c:v>
                </c:pt>
                <c:pt idx="13651">
                  <c:v>2.67</c:v>
                </c:pt>
                <c:pt idx="13652">
                  <c:v>2.63</c:v>
                </c:pt>
                <c:pt idx="13653">
                  <c:v>2.6</c:v>
                </c:pt>
                <c:pt idx="13654">
                  <c:v>2.63</c:v>
                </c:pt>
                <c:pt idx="13655">
                  <c:v>2.61</c:v>
                </c:pt>
                <c:pt idx="13656">
                  <c:v>2.62</c:v>
                </c:pt>
                <c:pt idx="13657">
                  <c:v>2.61</c:v>
                </c:pt>
                <c:pt idx="13658">
                  <c:v>2.62</c:v>
                </c:pt>
                <c:pt idx="13659">
                  <c:v>2.66</c:v>
                </c:pt>
                <c:pt idx="13660">
                  <c:v>2.61</c:v>
                </c:pt>
                <c:pt idx="13661">
                  <c:v>2.54</c:v>
                </c:pt>
                <c:pt idx="13662">
                  <c:v>2.5</c:v>
                </c:pt>
                <c:pt idx="13663">
                  <c:v>2.52</c:v>
                </c:pt>
                <c:pt idx="13664">
                  <c:v>2.54</c:v>
                </c:pt>
                <c:pt idx="13665">
                  <c:v>2.52</c:v>
                </c:pt>
                <c:pt idx="13666">
                  <c:v>2.54</c:v>
                </c:pt>
                <c:pt idx="13667">
                  <c:v>2.56</c:v>
                </c:pt>
                <c:pt idx="13668">
                  <c:v>2.54</c:v>
                </c:pt>
                <c:pt idx="13670">
                  <c:v>2.52</c:v>
                </c:pt>
                <c:pt idx="13671">
                  <c:v>2.44</c:v>
                </c:pt>
                <c:pt idx="13672">
                  <c:v>2.4500000000000002</c:v>
                </c:pt>
                <c:pt idx="13673">
                  <c:v>2.48</c:v>
                </c:pt>
                <c:pt idx="13674">
                  <c:v>2.54</c:v>
                </c:pt>
                <c:pt idx="13675">
                  <c:v>2.6</c:v>
                </c:pt>
                <c:pt idx="13676">
                  <c:v>2.61</c:v>
                </c:pt>
                <c:pt idx="13677">
                  <c:v>2.59</c:v>
                </c:pt>
                <c:pt idx="13678">
                  <c:v>2.6</c:v>
                </c:pt>
                <c:pt idx="13679">
                  <c:v>2.62</c:v>
                </c:pt>
                <c:pt idx="13680">
                  <c:v>2.64</c:v>
                </c:pt>
                <c:pt idx="13681">
                  <c:v>2.65</c:v>
                </c:pt>
                <c:pt idx="13682">
                  <c:v>2.58</c:v>
                </c:pt>
                <c:pt idx="13683">
                  <c:v>2.6</c:v>
                </c:pt>
                <c:pt idx="13684">
                  <c:v>2.61</c:v>
                </c:pt>
                <c:pt idx="13685">
                  <c:v>2.66</c:v>
                </c:pt>
                <c:pt idx="13686">
                  <c:v>2.61</c:v>
                </c:pt>
                <c:pt idx="13687">
                  <c:v>2.64</c:v>
                </c:pt>
                <c:pt idx="13688">
                  <c:v>2.63</c:v>
                </c:pt>
                <c:pt idx="13689">
                  <c:v>2.63</c:v>
                </c:pt>
                <c:pt idx="13690">
                  <c:v>2.59</c:v>
                </c:pt>
                <c:pt idx="13691">
                  <c:v>2.57</c:v>
                </c:pt>
                <c:pt idx="13692">
                  <c:v>2.5299999999999998</c:v>
                </c:pt>
                <c:pt idx="13693">
                  <c:v>2.54</c:v>
                </c:pt>
                <c:pt idx="13694">
                  <c:v>2.5299999999999998</c:v>
                </c:pt>
                <c:pt idx="13695">
                  <c:v>2.58</c:v>
                </c:pt>
                <c:pt idx="13696">
                  <c:v>2.64</c:v>
                </c:pt>
                <c:pt idx="13697">
                  <c:v>2.65</c:v>
                </c:pt>
                <c:pt idx="13699">
                  <c:v>2.63</c:v>
                </c:pt>
                <c:pt idx="13700">
                  <c:v>2.58</c:v>
                </c:pt>
                <c:pt idx="13701">
                  <c:v>2.57</c:v>
                </c:pt>
                <c:pt idx="13702">
                  <c:v>2.5499999999999998</c:v>
                </c:pt>
                <c:pt idx="13703">
                  <c:v>2.5299999999999998</c:v>
                </c:pt>
                <c:pt idx="13704">
                  <c:v>2.5499999999999998</c:v>
                </c:pt>
                <c:pt idx="13705">
                  <c:v>2.56</c:v>
                </c:pt>
                <c:pt idx="13706">
                  <c:v>2.5499999999999998</c:v>
                </c:pt>
                <c:pt idx="13707">
                  <c:v>2.4700000000000002</c:v>
                </c:pt>
                <c:pt idx="13708">
                  <c:v>2.5</c:v>
                </c:pt>
                <c:pt idx="13709">
                  <c:v>2.4900000000000002</c:v>
                </c:pt>
                <c:pt idx="13710">
                  <c:v>2.48</c:v>
                </c:pt>
                <c:pt idx="13711">
                  <c:v>2.48</c:v>
                </c:pt>
                <c:pt idx="13712">
                  <c:v>2.52</c:v>
                </c:pt>
                <c:pt idx="13713">
                  <c:v>2.48</c:v>
                </c:pt>
                <c:pt idx="13714">
                  <c:v>2.5</c:v>
                </c:pt>
                <c:pt idx="13715">
                  <c:v>2.4700000000000002</c:v>
                </c:pt>
                <c:pt idx="13716">
                  <c:v>2.57</c:v>
                </c:pt>
                <c:pt idx="13717">
                  <c:v>2.58</c:v>
                </c:pt>
                <c:pt idx="13718">
                  <c:v>2.52</c:v>
                </c:pt>
                <c:pt idx="13719">
                  <c:v>2.5099999999999998</c:v>
                </c:pt>
                <c:pt idx="13720">
                  <c:v>2.4900000000000002</c:v>
                </c:pt>
                <c:pt idx="13721">
                  <c:v>2.4900000000000002</c:v>
                </c:pt>
                <c:pt idx="13722">
                  <c:v>2.4300000000000002</c:v>
                </c:pt>
                <c:pt idx="13723">
                  <c:v>2.44</c:v>
                </c:pt>
                <c:pt idx="13724">
                  <c:v>2.44</c:v>
                </c:pt>
                <c:pt idx="13725">
                  <c:v>2.46</c:v>
                </c:pt>
                <c:pt idx="13726">
                  <c:v>2.4300000000000002</c:v>
                </c:pt>
                <c:pt idx="13727">
                  <c:v>2.4</c:v>
                </c:pt>
                <c:pt idx="13728">
                  <c:v>2.34</c:v>
                </c:pt>
                <c:pt idx="13729">
                  <c:v>2.39</c:v>
                </c:pt>
                <c:pt idx="13730">
                  <c:v>2.4</c:v>
                </c:pt>
                <c:pt idx="13731">
                  <c:v>2.4300000000000002</c:v>
                </c:pt>
                <c:pt idx="13732">
                  <c:v>2.41</c:v>
                </c:pt>
                <c:pt idx="13733">
                  <c:v>2.4</c:v>
                </c:pt>
                <c:pt idx="13734">
                  <c:v>2.39</c:v>
                </c:pt>
                <c:pt idx="13735">
                  <c:v>2.39</c:v>
                </c:pt>
                <c:pt idx="13736">
                  <c:v>2.37</c:v>
                </c:pt>
                <c:pt idx="13737">
                  <c:v>2.34</c:v>
                </c:pt>
                <c:pt idx="13738">
                  <c:v>2.35</c:v>
                </c:pt>
                <c:pt idx="13740">
                  <c:v>2.42</c:v>
                </c:pt>
                <c:pt idx="13741">
                  <c:v>2.41</c:v>
                </c:pt>
                <c:pt idx="13742">
                  <c:v>2.4500000000000002</c:v>
                </c:pt>
                <c:pt idx="13743">
                  <c:v>2.46</c:v>
                </c:pt>
                <c:pt idx="13744">
                  <c:v>2.48</c:v>
                </c:pt>
                <c:pt idx="13745">
                  <c:v>2.5</c:v>
                </c:pt>
                <c:pt idx="13746">
                  <c:v>2.54</c:v>
                </c:pt>
                <c:pt idx="13747">
                  <c:v>2.54</c:v>
                </c:pt>
                <c:pt idx="13748">
                  <c:v>2.62</c:v>
                </c:pt>
                <c:pt idx="13749">
                  <c:v>2.6</c:v>
                </c:pt>
                <c:pt idx="13750">
                  <c:v>2.6</c:v>
                </c:pt>
                <c:pt idx="13751">
                  <c:v>2.62</c:v>
                </c:pt>
                <c:pt idx="13752">
                  <c:v>2.63</c:v>
                </c:pt>
                <c:pt idx="13753">
                  <c:v>2.59</c:v>
                </c:pt>
                <c:pt idx="13754">
                  <c:v>2.57</c:v>
                </c:pt>
                <c:pt idx="13755">
                  <c:v>2.54</c:v>
                </c:pt>
                <c:pt idx="13756">
                  <c:v>2.57</c:v>
                </c:pt>
                <c:pt idx="13757">
                  <c:v>2.52</c:v>
                </c:pt>
                <c:pt idx="13758">
                  <c:v>2.54</c:v>
                </c:pt>
                <c:pt idx="13759">
                  <c:v>2.5</c:v>
                </c:pt>
                <c:pt idx="13760">
                  <c:v>2.52</c:v>
                </c:pt>
                <c:pt idx="13761">
                  <c:v>2.42</c:v>
                </c:pt>
                <c:pt idx="13762">
                  <c:v>2.44</c:v>
                </c:pt>
                <c:pt idx="13763">
                  <c:v>2.4500000000000002</c:v>
                </c:pt>
                <c:pt idx="13764">
                  <c:v>2.4300000000000002</c:v>
                </c:pt>
                <c:pt idx="13765">
                  <c:v>2.36</c:v>
                </c:pt>
                <c:pt idx="13766">
                  <c:v>2.35</c:v>
                </c:pt>
                <c:pt idx="13767">
                  <c:v>2.34</c:v>
                </c:pt>
                <c:pt idx="13768">
                  <c:v>2.31</c:v>
                </c:pt>
                <c:pt idx="13770">
                  <c:v>2.21</c:v>
                </c:pt>
                <c:pt idx="13771">
                  <c:v>2.15</c:v>
                </c:pt>
                <c:pt idx="13772">
                  <c:v>2.17</c:v>
                </c:pt>
                <c:pt idx="13773">
                  <c:v>2.2200000000000002</c:v>
                </c:pt>
                <c:pt idx="13774">
                  <c:v>2.2000000000000002</c:v>
                </c:pt>
                <c:pt idx="13775">
                  <c:v>2.23</c:v>
                </c:pt>
                <c:pt idx="13776">
                  <c:v>2.25</c:v>
                </c:pt>
                <c:pt idx="13777">
                  <c:v>2.29</c:v>
                </c:pt>
                <c:pt idx="13778">
                  <c:v>2.29</c:v>
                </c:pt>
                <c:pt idx="13779">
                  <c:v>2.27</c:v>
                </c:pt>
                <c:pt idx="13780">
                  <c:v>2.2999999999999998</c:v>
                </c:pt>
                <c:pt idx="13781">
                  <c:v>2.34</c:v>
                </c:pt>
                <c:pt idx="13782">
                  <c:v>2.3199999999999998</c:v>
                </c:pt>
                <c:pt idx="13783">
                  <c:v>2.35</c:v>
                </c:pt>
                <c:pt idx="13784">
                  <c:v>2.36</c:v>
                </c:pt>
                <c:pt idx="13785">
                  <c:v>2.35</c:v>
                </c:pt>
                <c:pt idx="13786">
                  <c:v>2.36</c:v>
                </c:pt>
                <c:pt idx="13787">
                  <c:v>2.39</c:v>
                </c:pt>
                <c:pt idx="13788">
                  <c:v>2.3199999999999998</c:v>
                </c:pt>
                <c:pt idx="13789">
                  <c:v>2.38</c:v>
                </c:pt>
                <c:pt idx="13791">
                  <c:v>2.37</c:v>
                </c:pt>
                <c:pt idx="13792">
                  <c:v>2.35</c:v>
                </c:pt>
                <c:pt idx="13793">
                  <c:v>2.3199999999999998</c:v>
                </c:pt>
                <c:pt idx="13794">
                  <c:v>2.34</c:v>
                </c:pt>
                <c:pt idx="13795">
                  <c:v>2.3199999999999998</c:v>
                </c:pt>
                <c:pt idx="13796">
                  <c:v>2.36</c:v>
                </c:pt>
                <c:pt idx="13797">
                  <c:v>2.34</c:v>
                </c:pt>
                <c:pt idx="13798">
                  <c:v>2.31</c:v>
                </c:pt>
                <c:pt idx="13799">
                  <c:v>2.2999999999999998</c:v>
                </c:pt>
                <c:pt idx="13800">
                  <c:v>2.27</c:v>
                </c:pt>
                <c:pt idx="13801">
                  <c:v>2.2400000000000002</c:v>
                </c:pt>
                <c:pt idx="13803">
                  <c:v>2.1800000000000002</c:v>
                </c:pt>
                <c:pt idx="13804">
                  <c:v>2.2200000000000002</c:v>
                </c:pt>
                <c:pt idx="13805">
                  <c:v>2.2799999999999998</c:v>
                </c:pt>
                <c:pt idx="13806">
                  <c:v>2.29</c:v>
                </c:pt>
                <c:pt idx="13807">
                  <c:v>2.25</c:v>
                </c:pt>
                <c:pt idx="13808">
                  <c:v>2.31</c:v>
                </c:pt>
                <c:pt idx="13809">
                  <c:v>2.2599999999999998</c:v>
                </c:pt>
                <c:pt idx="13810">
                  <c:v>2.2200000000000002</c:v>
                </c:pt>
                <c:pt idx="13811">
                  <c:v>2.1800000000000002</c:v>
                </c:pt>
                <c:pt idx="13812">
                  <c:v>2.19</c:v>
                </c:pt>
                <c:pt idx="13813">
                  <c:v>2.1</c:v>
                </c:pt>
                <c:pt idx="13814">
                  <c:v>2.12</c:v>
                </c:pt>
                <c:pt idx="13815">
                  <c:v>2.0699999999999998</c:v>
                </c:pt>
                <c:pt idx="13816">
                  <c:v>2.14</c:v>
                </c:pt>
                <c:pt idx="13817">
                  <c:v>2.2200000000000002</c:v>
                </c:pt>
                <c:pt idx="13818">
                  <c:v>2.17</c:v>
                </c:pt>
                <c:pt idx="13819">
                  <c:v>2.17</c:v>
                </c:pt>
                <c:pt idx="13820">
                  <c:v>2.2599999999999998</c:v>
                </c:pt>
                <c:pt idx="13821">
                  <c:v>2.27</c:v>
                </c:pt>
                <c:pt idx="13823">
                  <c:v>2.25</c:v>
                </c:pt>
                <c:pt idx="13824">
                  <c:v>2.2200000000000002</c:v>
                </c:pt>
                <c:pt idx="13825">
                  <c:v>2.2000000000000002</c:v>
                </c:pt>
                <c:pt idx="13826">
                  <c:v>2.17</c:v>
                </c:pt>
                <c:pt idx="13828">
                  <c:v>2.12</c:v>
                </c:pt>
                <c:pt idx="13829">
                  <c:v>2.04</c:v>
                </c:pt>
                <c:pt idx="13830">
                  <c:v>1.97</c:v>
                </c:pt>
                <c:pt idx="13831">
                  <c:v>1.96</c:v>
                </c:pt>
                <c:pt idx="13832">
                  <c:v>2.0299999999999998</c:v>
                </c:pt>
                <c:pt idx="13833">
                  <c:v>1.98</c:v>
                </c:pt>
                <c:pt idx="13834">
                  <c:v>1.92</c:v>
                </c:pt>
                <c:pt idx="13835">
                  <c:v>1.91</c:v>
                </c:pt>
                <c:pt idx="13836">
                  <c:v>1.86</c:v>
                </c:pt>
                <c:pt idx="13837">
                  <c:v>1.77</c:v>
                </c:pt>
                <c:pt idx="13838">
                  <c:v>1.83</c:v>
                </c:pt>
                <c:pt idx="13840">
                  <c:v>1.82</c:v>
                </c:pt>
                <c:pt idx="13841">
                  <c:v>1.87</c:v>
                </c:pt>
                <c:pt idx="13842">
                  <c:v>1.9</c:v>
                </c:pt>
                <c:pt idx="13843">
                  <c:v>1.81</c:v>
                </c:pt>
                <c:pt idx="13844">
                  <c:v>1.83</c:v>
                </c:pt>
                <c:pt idx="13845">
                  <c:v>1.83</c:v>
                </c:pt>
                <c:pt idx="13846">
                  <c:v>1.73</c:v>
                </c:pt>
                <c:pt idx="13847">
                  <c:v>1.77</c:v>
                </c:pt>
                <c:pt idx="13848">
                  <c:v>1.68</c:v>
                </c:pt>
                <c:pt idx="13849">
                  <c:v>1.68</c:v>
                </c:pt>
                <c:pt idx="13850">
                  <c:v>1.79</c:v>
                </c:pt>
                <c:pt idx="13851">
                  <c:v>1.81</c:v>
                </c:pt>
                <c:pt idx="13852">
                  <c:v>1.83</c:v>
                </c:pt>
                <c:pt idx="13853">
                  <c:v>1.95</c:v>
                </c:pt>
                <c:pt idx="13854">
                  <c:v>1.96</c:v>
                </c:pt>
                <c:pt idx="13855">
                  <c:v>2.0099999999999998</c:v>
                </c:pt>
                <c:pt idx="13856">
                  <c:v>2</c:v>
                </c:pt>
                <c:pt idx="13857">
                  <c:v>1.99</c:v>
                </c:pt>
                <c:pt idx="13858">
                  <c:v>2.02</c:v>
                </c:pt>
                <c:pt idx="13860">
                  <c:v>2.14</c:v>
                </c:pt>
                <c:pt idx="13861">
                  <c:v>2.0699999999999998</c:v>
                </c:pt>
                <c:pt idx="13862">
                  <c:v>2.11</c:v>
                </c:pt>
                <c:pt idx="13863">
                  <c:v>2.13</c:v>
                </c:pt>
                <c:pt idx="13864">
                  <c:v>2.06</c:v>
                </c:pt>
                <c:pt idx="13865">
                  <c:v>1.99</c:v>
                </c:pt>
                <c:pt idx="13866">
                  <c:v>1.96</c:v>
                </c:pt>
                <c:pt idx="13867">
                  <c:v>2.0299999999999998</c:v>
                </c:pt>
                <c:pt idx="13868">
                  <c:v>2</c:v>
                </c:pt>
                <c:pt idx="13869">
                  <c:v>2.08</c:v>
                </c:pt>
                <c:pt idx="13870">
                  <c:v>2.12</c:v>
                </c:pt>
                <c:pt idx="13871">
                  <c:v>2.12</c:v>
                </c:pt>
                <c:pt idx="13872">
                  <c:v>2.11</c:v>
                </c:pt>
                <c:pt idx="13873">
                  <c:v>2.2400000000000002</c:v>
                </c:pt>
                <c:pt idx="13874">
                  <c:v>2.2000000000000002</c:v>
                </c:pt>
                <c:pt idx="13875">
                  <c:v>2.14</c:v>
                </c:pt>
                <c:pt idx="13876">
                  <c:v>2.11</c:v>
                </c:pt>
                <c:pt idx="13877">
                  <c:v>2.1</c:v>
                </c:pt>
                <c:pt idx="13878">
                  <c:v>2.13</c:v>
                </c:pt>
                <c:pt idx="13879">
                  <c:v>2.1</c:v>
                </c:pt>
                <c:pt idx="13880">
                  <c:v>2.06</c:v>
                </c:pt>
                <c:pt idx="13881">
                  <c:v>1.93</c:v>
                </c:pt>
                <c:pt idx="13882">
                  <c:v>1.98</c:v>
                </c:pt>
                <c:pt idx="13883">
                  <c:v>1.93</c:v>
                </c:pt>
                <c:pt idx="13884">
                  <c:v>1.92</c:v>
                </c:pt>
                <c:pt idx="13885">
                  <c:v>1.88</c:v>
                </c:pt>
                <c:pt idx="13886">
                  <c:v>1.93</c:v>
                </c:pt>
                <c:pt idx="13887">
                  <c:v>2.0099999999999998</c:v>
                </c:pt>
                <c:pt idx="13888">
                  <c:v>1.95</c:v>
                </c:pt>
                <c:pt idx="13889">
                  <c:v>1.96</c:v>
                </c:pt>
                <c:pt idx="13890">
                  <c:v>1.94</c:v>
                </c:pt>
                <c:pt idx="13891">
                  <c:v>1.87</c:v>
                </c:pt>
                <c:pt idx="13892">
                  <c:v>1.92</c:v>
                </c:pt>
                <c:pt idx="13893">
                  <c:v>1.85</c:v>
                </c:pt>
                <c:pt idx="13894">
                  <c:v>1.92</c:v>
                </c:pt>
                <c:pt idx="13895">
                  <c:v>1.89</c:v>
                </c:pt>
                <c:pt idx="13896">
                  <c:v>1.92</c:v>
                </c:pt>
                <c:pt idx="13897">
                  <c:v>1.97</c:v>
                </c:pt>
                <c:pt idx="13898">
                  <c:v>1.96</c:v>
                </c:pt>
                <c:pt idx="13899">
                  <c:v>1.94</c:v>
                </c:pt>
                <c:pt idx="13900">
                  <c:v>1.9</c:v>
                </c:pt>
                <c:pt idx="13901">
                  <c:v>1.91</c:v>
                </c:pt>
                <c:pt idx="13902">
                  <c:v>1.9</c:v>
                </c:pt>
                <c:pt idx="13903">
                  <c:v>1.87</c:v>
                </c:pt>
                <c:pt idx="13904">
                  <c:v>1.9</c:v>
                </c:pt>
                <c:pt idx="13905">
                  <c:v>1.92</c:v>
                </c:pt>
                <c:pt idx="13906">
                  <c:v>1.99</c:v>
                </c:pt>
                <c:pt idx="13907">
                  <c:v>1.96</c:v>
                </c:pt>
                <c:pt idx="13908">
                  <c:v>1.93</c:v>
                </c:pt>
                <c:pt idx="13909">
                  <c:v>1.94</c:v>
                </c:pt>
                <c:pt idx="13910">
                  <c:v>2</c:v>
                </c:pt>
                <c:pt idx="13911">
                  <c:v>2.06</c:v>
                </c:pt>
                <c:pt idx="13912">
                  <c:v>2.0499999999999998</c:v>
                </c:pt>
                <c:pt idx="13913">
                  <c:v>2.12</c:v>
                </c:pt>
                <c:pt idx="13914">
                  <c:v>2.16</c:v>
                </c:pt>
                <c:pt idx="13915">
                  <c:v>2.19</c:v>
                </c:pt>
                <c:pt idx="13916">
                  <c:v>2.25</c:v>
                </c:pt>
                <c:pt idx="13917">
                  <c:v>2.1800000000000002</c:v>
                </c:pt>
                <c:pt idx="13918">
                  <c:v>2.16</c:v>
                </c:pt>
                <c:pt idx="13919">
                  <c:v>2.2799999999999998</c:v>
                </c:pt>
                <c:pt idx="13920">
                  <c:v>2.2799999999999998</c:v>
                </c:pt>
                <c:pt idx="13921">
                  <c:v>2.27</c:v>
                </c:pt>
                <c:pt idx="13922">
                  <c:v>2.23</c:v>
                </c:pt>
                <c:pt idx="13923">
                  <c:v>2.14</c:v>
                </c:pt>
                <c:pt idx="13924">
                  <c:v>2.23</c:v>
                </c:pt>
                <c:pt idx="13925">
                  <c:v>2.27</c:v>
                </c:pt>
                <c:pt idx="13926">
                  <c:v>2.2599999999999998</c:v>
                </c:pt>
                <c:pt idx="13927">
                  <c:v>2.19</c:v>
                </c:pt>
                <c:pt idx="13928">
                  <c:v>2.21</c:v>
                </c:pt>
                <c:pt idx="13930">
                  <c:v>2.14</c:v>
                </c:pt>
                <c:pt idx="13931">
                  <c:v>2.14</c:v>
                </c:pt>
                <c:pt idx="13932">
                  <c:v>2.13</c:v>
                </c:pt>
                <c:pt idx="13933">
                  <c:v>2.12</c:v>
                </c:pt>
                <c:pt idx="13934">
                  <c:v>2.19</c:v>
                </c:pt>
                <c:pt idx="13935">
                  <c:v>2.27</c:v>
                </c:pt>
                <c:pt idx="13936">
                  <c:v>2.38</c:v>
                </c:pt>
                <c:pt idx="13937">
                  <c:v>2.31</c:v>
                </c:pt>
                <c:pt idx="13938">
                  <c:v>2.41</c:v>
                </c:pt>
                <c:pt idx="13939">
                  <c:v>2.39</c:v>
                </c:pt>
                <c:pt idx="13940">
                  <c:v>2.42</c:v>
                </c:pt>
                <c:pt idx="13941">
                  <c:v>2.5</c:v>
                </c:pt>
                <c:pt idx="13942">
                  <c:v>2.39</c:v>
                </c:pt>
                <c:pt idx="13943">
                  <c:v>2.39</c:v>
                </c:pt>
                <c:pt idx="13944">
                  <c:v>2.36</c:v>
                </c:pt>
                <c:pt idx="13945">
                  <c:v>2.3199999999999998</c:v>
                </c:pt>
                <c:pt idx="13946">
                  <c:v>2.3199999999999998</c:v>
                </c:pt>
                <c:pt idx="13947">
                  <c:v>2.35</c:v>
                </c:pt>
                <c:pt idx="13948">
                  <c:v>2.2599999999999998</c:v>
                </c:pt>
                <c:pt idx="13949">
                  <c:v>2.37</c:v>
                </c:pt>
                <c:pt idx="13950">
                  <c:v>2.42</c:v>
                </c:pt>
                <c:pt idx="13951">
                  <c:v>2.38</c:v>
                </c:pt>
                <c:pt idx="13952">
                  <c:v>2.4</c:v>
                </c:pt>
                <c:pt idx="13953">
                  <c:v>2.4900000000000002</c:v>
                </c:pt>
                <c:pt idx="13954">
                  <c:v>2.33</c:v>
                </c:pt>
                <c:pt idx="13955">
                  <c:v>2.35</c:v>
                </c:pt>
                <c:pt idx="13956">
                  <c:v>2.4300000000000002</c:v>
                </c:pt>
                <c:pt idx="13957">
                  <c:v>2.4</c:v>
                </c:pt>
                <c:pt idx="13959">
                  <c:v>2.2999999999999998</c:v>
                </c:pt>
                <c:pt idx="13960">
                  <c:v>2.27</c:v>
                </c:pt>
                <c:pt idx="13961">
                  <c:v>2.2200000000000002</c:v>
                </c:pt>
                <c:pt idx="13962">
                  <c:v>2.3199999999999998</c:v>
                </c:pt>
                <c:pt idx="13963">
                  <c:v>2.42</c:v>
                </c:pt>
                <c:pt idx="13964">
                  <c:v>2.44</c:v>
                </c:pt>
                <c:pt idx="13965">
                  <c:v>2.41</c:v>
                </c:pt>
                <c:pt idx="13966">
                  <c:v>2.36</c:v>
                </c:pt>
                <c:pt idx="13967">
                  <c:v>2.36</c:v>
                </c:pt>
                <c:pt idx="13968">
                  <c:v>2.34</c:v>
                </c:pt>
                <c:pt idx="13969">
                  <c:v>2.38</c:v>
                </c:pt>
                <c:pt idx="13970">
                  <c:v>2.35</c:v>
                </c:pt>
                <c:pt idx="13971">
                  <c:v>2.33</c:v>
                </c:pt>
                <c:pt idx="13972">
                  <c:v>2.2799999999999998</c:v>
                </c:pt>
                <c:pt idx="13973">
                  <c:v>2.27</c:v>
                </c:pt>
                <c:pt idx="13974">
                  <c:v>2.23</c:v>
                </c:pt>
                <c:pt idx="13975">
                  <c:v>2.2599999999999998</c:v>
                </c:pt>
                <c:pt idx="13976">
                  <c:v>2.29</c:v>
                </c:pt>
                <c:pt idx="13977">
                  <c:v>2.2799999999999998</c:v>
                </c:pt>
                <c:pt idx="13978">
                  <c:v>2.2000000000000002</c:v>
                </c:pt>
                <c:pt idx="13979">
                  <c:v>2.16</c:v>
                </c:pt>
                <c:pt idx="13980">
                  <c:v>2.23</c:v>
                </c:pt>
                <c:pt idx="13981">
                  <c:v>2.2799999999999998</c:v>
                </c:pt>
                <c:pt idx="13982">
                  <c:v>2.23</c:v>
                </c:pt>
                <c:pt idx="13983">
                  <c:v>2.1800000000000002</c:v>
                </c:pt>
                <c:pt idx="13984">
                  <c:v>2.2400000000000002</c:v>
                </c:pt>
                <c:pt idx="13985">
                  <c:v>2.15</c:v>
                </c:pt>
                <c:pt idx="13986">
                  <c:v>2.14</c:v>
                </c:pt>
                <c:pt idx="13987">
                  <c:v>2.19</c:v>
                </c:pt>
                <c:pt idx="13988">
                  <c:v>2.2000000000000002</c:v>
                </c:pt>
                <c:pt idx="13989">
                  <c:v>2.16</c:v>
                </c:pt>
                <c:pt idx="13990">
                  <c:v>2.2000000000000002</c:v>
                </c:pt>
                <c:pt idx="13991">
                  <c:v>2.12</c:v>
                </c:pt>
                <c:pt idx="13992">
                  <c:v>2.09</c:v>
                </c:pt>
                <c:pt idx="13993">
                  <c:v>2.0499999999999998</c:v>
                </c:pt>
                <c:pt idx="13994">
                  <c:v>2.0099999999999998</c:v>
                </c:pt>
                <c:pt idx="13995">
                  <c:v>2.12</c:v>
                </c:pt>
                <c:pt idx="13996">
                  <c:v>2.1800000000000002</c:v>
                </c:pt>
                <c:pt idx="13997">
                  <c:v>2.1800000000000002</c:v>
                </c:pt>
                <c:pt idx="13998">
                  <c:v>2.19</c:v>
                </c:pt>
                <c:pt idx="13999">
                  <c:v>2.21</c:v>
                </c:pt>
                <c:pt idx="14000">
                  <c:v>2.17</c:v>
                </c:pt>
                <c:pt idx="14001">
                  <c:v>2.2000000000000002</c:v>
                </c:pt>
                <c:pt idx="14002">
                  <c:v>2.1800000000000002</c:v>
                </c:pt>
                <c:pt idx="14003">
                  <c:v>2.13</c:v>
                </c:pt>
                <c:pt idx="14005">
                  <c:v>2.2000000000000002</c:v>
                </c:pt>
                <c:pt idx="14006">
                  <c:v>2.21</c:v>
                </c:pt>
                <c:pt idx="14007">
                  <c:v>2.23</c:v>
                </c:pt>
                <c:pt idx="14008">
                  <c:v>2.2000000000000002</c:v>
                </c:pt>
                <c:pt idx="14009">
                  <c:v>2.1800000000000002</c:v>
                </c:pt>
                <c:pt idx="14010">
                  <c:v>2.2799999999999998</c:v>
                </c:pt>
                <c:pt idx="14011">
                  <c:v>2.2999999999999998</c:v>
                </c:pt>
                <c:pt idx="14012">
                  <c:v>2.21</c:v>
                </c:pt>
                <c:pt idx="14013">
                  <c:v>2.13</c:v>
                </c:pt>
                <c:pt idx="14014">
                  <c:v>2.2000000000000002</c:v>
                </c:pt>
                <c:pt idx="14015">
                  <c:v>2.14</c:v>
                </c:pt>
                <c:pt idx="14016">
                  <c:v>2.16</c:v>
                </c:pt>
                <c:pt idx="14017">
                  <c:v>2.13</c:v>
                </c:pt>
                <c:pt idx="14018">
                  <c:v>2.17</c:v>
                </c:pt>
                <c:pt idx="14019">
                  <c:v>2.1</c:v>
                </c:pt>
                <c:pt idx="14020">
                  <c:v>2.0499999999999998</c:v>
                </c:pt>
                <c:pt idx="14021">
                  <c:v>2.06</c:v>
                </c:pt>
                <c:pt idx="14022">
                  <c:v>2.0499999999999998</c:v>
                </c:pt>
                <c:pt idx="14023">
                  <c:v>1.99</c:v>
                </c:pt>
                <c:pt idx="14024">
                  <c:v>2.0699999999999998</c:v>
                </c:pt>
                <c:pt idx="14025">
                  <c:v>2.0499999999999998</c:v>
                </c:pt>
                <c:pt idx="14026">
                  <c:v>2.08</c:v>
                </c:pt>
                <c:pt idx="14027">
                  <c:v>2.12</c:v>
                </c:pt>
                <c:pt idx="14028">
                  <c:v>2.12</c:v>
                </c:pt>
                <c:pt idx="14030">
                  <c:v>2.06</c:v>
                </c:pt>
                <c:pt idx="14031">
                  <c:v>1.99</c:v>
                </c:pt>
                <c:pt idx="14032">
                  <c:v>2.04</c:v>
                </c:pt>
                <c:pt idx="14033">
                  <c:v>2.04</c:v>
                </c:pt>
                <c:pt idx="14034">
                  <c:v>2.04</c:v>
                </c:pt>
                <c:pt idx="14035">
                  <c:v>2.08</c:v>
                </c:pt>
                <c:pt idx="14036">
                  <c:v>2.04</c:v>
                </c:pt>
                <c:pt idx="14037">
                  <c:v>2.04</c:v>
                </c:pt>
                <c:pt idx="14038">
                  <c:v>2.09</c:v>
                </c:pt>
                <c:pt idx="14039">
                  <c:v>2.0699999999999998</c:v>
                </c:pt>
                <c:pt idx="14040">
                  <c:v>2.0499999999999998</c:v>
                </c:pt>
                <c:pt idx="14041">
                  <c:v>2.1</c:v>
                </c:pt>
                <c:pt idx="14042">
                  <c:v>2.19</c:v>
                </c:pt>
                <c:pt idx="14043">
                  <c:v>2.16</c:v>
                </c:pt>
                <c:pt idx="14044">
                  <c:v>2.2000000000000002</c:v>
                </c:pt>
                <c:pt idx="14045">
                  <c:v>2.23</c:v>
                </c:pt>
                <c:pt idx="14046">
                  <c:v>2.25</c:v>
                </c:pt>
                <c:pt idx="14047">
                  <c:v>2.2599999999999998</c:v>
                </c:pt>
                <c:pt idx="14048">
                  <c:v>2.34</c:v>
                </c:pt>
                <c:pt idx="14049">
                  <c:v>2.36</c:v>
                </c:pt>
                <c:pt idx="14050">
                  <c:v>2.3199999999999998</c:v>
                </c:pt>
                <c:pt idx="14052">
                  <c:v>2.3199999999999998</c:v>
                </c:pt>
                <c:pt idx="14053">
                  <c:v>2.2799999999999998</c:v>
                </c:pt>
                <c:pt idx="14054">
                  <c:v>2.27</c:v>
                </c:pt>
                <c:pt idx="14055">
                  <c:v>2.25</c:v>
                </c:pt>
                <c:pt idx="14056">
                  <c:v>2.27</c:v>
                </c:pt>
                <c:pt idx="14057">
                  <c:v>2.2400000000000002</c:v>
                </c:pt>
                <c:pt idx="14058">
                  <c:v>2.2599999999999998</c:v>
                </c:pt>
                <c:pt idx="14059">
                  <c:v>2.25</c:v>
                </c:pt>
                <c:pt idx="14060">
                  <c:v>2.2400000000000002</c:v>
                </c:pt>
                <c:pt idx="14061">
                  <c:v>2.23</c:v>
                </c:pt>
                <c:pt idx="14063">
                  <c:v>2.2200000000000002</c:v>
                </c:pt>
                <c:pt idx="14064">
                  <c:v>2.21</c:v>
                </c:pt>
                <c:pt idx="14065">
                  <c:v>2.15</c:v>
                </c:pt>
                <c:pt idx="14066">
                  <c:v>2.1800000000000002</c:v>
                </c:pt>
                <c:pt idx="14067">
                  <c:v>2.33</c:v>
                </c:pt>
                <c:pt idx="14068">
                  <c:v>2.2799999999999998</c:v>
                </c:pt>
                <c:pt idx="14069">
                  <c:v>2.23</c:v>
                </c:pt>
                <c:pt idx="14070">
                  <c:v>2.2400000000000002</c:v>
                </c:pt>
                <c:pt idx="14071">
                  <c:v>2.2200000000000002</c:v>
                </c:pt>
                <c:pt idx="14072">
                  <c:v>2.2400000000000002</c:v>
                </c:pt>
                <c:pt idx="14073">
                  <c:v>2.13</c:v>
                </c:pt>
                <c:pt idx="14074">
                  <c:v>2.23</c:v>
                </c:pt>
                <c:pt idx="14075">
                  <c:v>2.2799999999999998</c:v>
                </c:pt>
                <c:pt idx="14076">
                  <c:v>2.2999999999999998</c:v>
                </c:pt>
                <c:pt idx="14077">
                  <c:v>2.2400000000000002</c:v>
                </c:pt>
                <c:pt idx="14078">
                  <c:v>2.19</c:v>
                </c:pt>
                <c:pt idx="14079">
                  <c:v>2.2000000000000002</c:v>
                </c:pt>
                <c:pt idx="14080">
                  <c:v>2.2400000000000002</c:v>
                </c:pt>
                <c:pt idx="14081">
                  <c:v>2.27</c:v>
                </c:pt>
                <c:pt idx="14082">
                  <c:v>2.25</c:v>
                </c:pt>
                <c:pt idx="14084">
                  <c:v>2.2400000000000002</c:v>
                </c:pt>
                <c:pt idx="14085">
                  <c:v>2.3199999999999998</c:v>
                </c:pt>
                <c:pt idx="14086">
                  <c:v>2.31</c:v>
                </c:pt>
                <c:pt idx="14087">
                  <c:v>2.27</c:v>
                </c:pt>
                <c:pt idx="14089">
                  <c:v>2.2400000000000002</c:v>
                </c:pt>
                <c:pt idx="14090">
                  <c:v>2.25</c:v>
                </c:pt>
                <c:pt idx="14091">
                  <c:v>2.1800000000000002</c:v>
                </c:pt>
                <c:pt idx="14092">
                  <c:v>2.16</c:v>
                </c:pt>
                <c:pt idx="14093">
                  <c:v>2.13</c:v>
                </c:pt>
                <c:pt idx="14094">
                  <c:v>2.17</c:v>
                </c:pt>
                <c:pt idx="14095">
                  <c:v>2.12</c:v>
                </c:pt>
                <c:pt idx="14096">
                  <c:v>2.08</c:v>
                </c:pt>
                <c:pt idx="14097">
                  <c:v>2.1</c:v>
                </c:pt>
                <c:pt idx="14098">
                  <c:v>2.0299999999999998</c:v>
                </c:pt>
                <c:pt idx="14100">
                  <c:v>2.06</c:v>
                </c:pt>
                <c:pt idx="14101">
                  <c:v>2.0099999999999998</c:v>
                </c:pt>
                <c:pt idx="14102">
                  <c:v>2.02</c:v>
                </c:pt>
                <c:pt idx="14103">
                  <c:v>2.0699999999999998</c:v>
                </c:pt>
                <c:pt idx="14104">
                  <c:v>2.0299999999999998</c:v>
                </c:pt>
                <c:pt idx="14105">
                  <c:v>2.0099999999999998</c:v>
                </c:pt>
                <c:pt idx="14106">
                  <c:v>2.02</c:v>
                </c:pt>
                <c:pt idx="14107">
                  <c:v>2</c:v>
                </c:pt>
                <c:pt idx="14108">
                  <c:v>1.94</c:v>
                </c:pt>
                <c:pt idx="14109">
                  <c:v>1.97</c:v>
                </c:pt>
                <c:pt idx="14110">
                  <c:v>1.87</c:v>
                </c:pt>
                <c:pt idx="14111">
                  <c:v>1.88</c:v>
                </c:pt>
                <c:pt idx="14112">
                  <c:v>1.87</c:v>
                </c:pt>
                <c:pt idx="14113">
                  <c:v>1.86</c:v>
                </c:pt>
                <c:pt idx="14114">
                  <c:v>1.75</c:v>
                </c:pt>
                <c:pt idx="14115">
                  <c:v>1.74</c:v>
                </c:pt>
                <c:pt idx="14116">
                  <c:v>1.71</c:v>
                </c:pt>
                <c:pt idx="14117">
                  <c:v>1.63</c:v>
                </c:pt>
                <c:pt idx="14118">
                  <c:v>1.74</c:v>
                </c:pt>
                <c:pt idx="14120">
                  <c:v>1.78</c:v>
                </c:pt>
                <c:pt idx="14121">
                  <c:v>1.81</c:v>
                </c:pt>
                <c:pt idx="14122">
                  <c:v>1.75</c:v>
                </c:pt>
                <c:pt idx="14123">
                  <c:v>1.76</c:v>
                </c:pt>
                <c:pt idx="14124">
                  <c:v>1.77</c:v>
                </c:pt>
                <c:pt idx="14125">
                  <c:v>1.74</c:v>
                </c:pt>
                <c:pt idx="14126">
                  <c:v>1.75</c:v>
                </c:pt>
                <c:pt idx="14127">
                  <c:v>1.71</c:v>
                </c:pt>
                <c:pt idx="14128">
                  <c:v>1.76</c:v>
                </c:pt>
                <c:pt idx="14129">
                  <c:v>1.74</c:v>
                </c:pt>
                <c:pt idx="14130">
                  <c:v>1.83</c:v>
                </c:pt>
                <c:pt idx="14131">
                  <c:v>1.84</c:v>
                </c:pt>
                <c:pt idx="14132">
                  <c:v>1.83</c:v>
                </c:pt>
                <c:pt idx="14133">
                  <c:v>1.88</c:v>
                </c:pt>
                <c:pt idx="14134">
                  <c:v>1.91</c:v>
                </c:pt>
                <c:pt idx="14135">
                  <c:v>1.83</c:v>
                </c:pt>
                <c:pt idx="14136">
                  <c:v>1.9</c:v>
                </c:pt>
                <c:pt idx="14137">
                  <c:v>1.93</c:v>
                </c:pt>
                <c:pt idx="14138">
                  <c:v>1.98</c:v>
                </c:pt>
                <c:pt idx="14139">
                  <c:v>1.97</c:v>
                </c:pt>
                <c:pt idx="14140">
                  <c:v>1.97</c:v>
                </c:pt>
                <c:pt idx="14141">
                  <c:v>1.94</c:v>
                </c:pt>
                <c:pt idx="14142">
                  <c:v>1.91</c:v>
                </c:pt>
                <c:pt idx="14143">
                  <c:v>1.88</c:v>
                </c:pt>
                <c:pt idx="14144">
                  <c:v>1.92</c:v>
                </c:pt>
                <c:pt idx="14145">
                  <c:v>1.94</c:v>
                </c:pt>
                <c:pt idx="14146">
                  <c:v>1.88</c:v>
                </c:pt>
                <c:pt idx="14147">
                  <c:v>1.91</c:v>
                </c:pt>
                <c:pt idx="14149">
                  <c:v>1.89</c:v>
                </c:pt>
                <c:pt idx="14150">
                  <c:v>1.81</c:v>
                </c:pt>
                <c:pt idx="14151">
                  <c:v>1.83</c:v>
                </c:pt>
                <c:pt idx="14152">
                  <c:v>1.78</c:v>
                </c:pt>
                <c:pt idx="14153">
                  <c:v>1.79</c:v>
                </c:pt>
                <c:pt idx="14154">
                  <c:v>1.78</c:v>
                </c:pt>
                <c:pt idx="14155">
                  <c:v>1.73</c:v>
                </c:pt>
                <c:pt idx="14156">
                  <c:v>1.76</c:v>
                </c:pt>
                <c:pt idx="14157">
                  <c:v>1.7</c:v>
                </c:pt>
                <c:pt idx="14158">
                  <c:v>1.72</c:v>
                </c:pt>
                <c:pt idx="14159">
                  <c:v>1.73</c:v>
                </c:pt>
                <c:pt idx="14160">
                  <c:v>1.79</c:v>
                </c:pt>
                <c:pt idx="14161">
                  <c:v>1.77</c:v>
                </c:pt>
                <c:pt idx="14162">
                  <c:v>1.8</c:v>
                </c:pt>
                <c:pt idx="14163">
                  <c:v>1.76</c:v>
                </c:pt>
                <c:pt idx="14164">
                  <c:v>1.78</c:v>
                </c:pt>
                <c:pt idx="14165">
                  <c:v>1.79</c:v>
                </c:pt>
                <c:pt idx="14166">
                  <c:v>1.85</c:v>
                </c:pt>
                <c:pt idx="14167">
                  <c:v>1.88</c:v>
                </c:pt>
                <c:pt idx="14168">
                  <c:v>1.89</c:v>
                </c:pt>
                <c:pt idx="14169">
                  <c:v>1.91</c:v>
                </c:pt>
                <c:pt idx="14170">
                  <c:v>1.94</c:v>
                </c:pt>
                <c:pt idx="14171">
                  <c:v>1.87</c:v>
                </c:pt>
                <c:pt idx="14172">
                  <c:v>1.84</c:v>
                </c:pt>
                <c:pt idx="14173">
                  <c:v>1.83</c:v>
                </c:pt>
                <c:pt idx="14174">
                  <c:v>1.88</c:v>
                </c:pt>
                <c:pt idx="14175">
                  <c:v>1.81</c:v>
                </c:pt>
                <c:pt idx="14176">
                  <c:v>1.79</c:v>
                </c:pt>
                <c:pt idx="14177">
                  <c:v>1.76</c:v>
                </c:pt>
                <c:pt idx="14178">
                  <c:v>1.79</c:v>
                </c:pt>
                <c:pt idx="14179">
                  <c:v>1.77</c:v>
                </c:pt>
                <c:pt idx="14180">
                  <c:v>1.77</c:v>
                </c:pt>
                <c:pt idx="14181">
                  <c:v>1.73</c:v>
                </c:pt>
                <c:pt idx="14182">
                  <c:v>1.75</c:v>
                </c:pt>
                <c:pt idx="14183">
                  <c:v>1.71</c:v>
                </c:pt>
                <c:pt idx="14184">
                  <c:v>1.75</c:v>
                </c:pt>
                <c:pt idx="14185">
                  <c:v>1.76</c:v>
                </c:pt>
                <c:pt idx="14186">
                  <c:v>1.87</c:v>
                </c:pt>
                <c:pt idx="14187">
                  <c:v>1.85</c:v>
                </c:pt>
                <c:pt idx="14188">
                  <c:v>1.85</c:v>
                </c:pt>
                <c:pt idx="14189">
                  <c:v>1.84</c:v>
                </c:pt>
                <c:pt idx="14190">
                  <c:v>1.86</c:v>
                </c:pt>
                <c:pt idx="14191">
                  <c:v>1.87</c:v>
                </c:pt>
                <c:pt idx="14192">
                  <c:v>1.83</c:v>
                </c:pt>
                <c:pt idx="14193">
                  <c:v>1.85</c:v>
                </c:pt>
                <c:pt idx="14195">
                  <c:v>1.84</c:v>
                </c:pt>
                <c:pt idx="14196">
                  <c:v>1.85</c:v>
                </c:pt>
                <c:pt idx="14197">
                  <c:v>1.81</c:v>
                </c:pt>
                <c:pt idx="14198">
                  <c:v>1.71</c:v>
                </c:pt>
                <c:pt idx="14199">
                  <c:v>1.73</c:v>
                </c:pt>
                <c:pt idx="14200">
                  <c:v>1.72</c:v>
                </c:pt>
                <c:pt idx="14201">
                  <c:v>1.71</c:v>
                </c:pt>
                <c:pt idx="14202">
                  <c:v>1.68</c:v>
                </c:pt>
                <c:pt idx="14203">
                  <c:v>1.64</c:v>
                </c:pt>
                <c:pt idx="14204">
                  <c:v>1.62</c:v>
                </c:pt>
                <c:pt idx="14205">
                  <c:v>1.62</c:v>
                </c:pt>
                <c:pt idx="14206">
                  <c:v>1.6</c:v>
                </c:pt>
                <c:pt idx="14207">
                  <c:v>1.57</c:v>
                </c:pt>
                <c:pt idx="14208">
                  <c:v>1.62</c:v>
                </c:pt>
                <c:pt idx="14209">
                  <c:v>1.67</c:v>
                </c:pt>
                <c:pt idx="14210">
                  <c:v>1.71</c:v>
                </c:pt>
                <c:pt idx="14211">
                  <c:v>1.69</c:v>
                </c:pt>
                <c:pt idx="14212">
                  <c:v>1.74</c:v>
                </c:pt>
                <c:pt idx="14213">
                  <c:v>1.57</c:v>
                </c:pt>
                <c:pt idx="14214">
                  <c:v>1.46</c:v>
                </c:pt>
                <c:pt idx="14215">
                  <c:v>1.46</c:v>
                </c:pt>
                <c:pt idx="14216">
                  <c:v>1.5</c:v>
                </c:pt>
                <c:pt idx="14217">
                  <c:v>1.49</c:v>
                </c:pt>
                <c:pt idx="14218">
                  <c:v>1.46</c:v>
                </c:pt>
                <c:pt idx="14220">
                  <c:v>1.37</c:v>
                </c:pt>
                <c:pt idx="14221">
                  <c:v>1.38</c:v>
                </c:pt>
                <c:pt idx="14222">
                  <c:v>1.4</c:v>
                </c:pt>
                <c:pt idx="14223">
                  <c:v>1.37</c:v>
                </c:pt>
                <c:pt idx="14224">
                  <c:v>1.43</c:v>
                </c:pt>
                <c:pt idx="14225">
                  <c:v>1.53</c:v>
                </c:pt>
                <c:pt idx="14226">
                  <c:v>1.48</c:v>
                </c:pt>
                <c:pt idx="14227">
                  <c:v>1.53</c:v>
                </c:pt>
                <c:pt idx="14228">
                  <c:v>1.6</c:v>
                </c:pt>
                <c:pt idx="14229">
                  <c:v>1.59</c:v>
                </c:pt>
                <c:pt idx="14230">
                  <c:v>1.56</c:v>
                </c:pt>
                <c:pt idx="14231">
                  <c:v>1.59</c:v>
                </c:pt>
                <c:pt idx="14232">
                  <c:v>1.57</c:v>
                </c:pt>
                <c:pt idx="14233">
                  <c:v>1.57</c:v>
                </c:pt>
                <c:pt idx="14234">
                  <c:v>1.58</c:v>
                </c:pt>
                <c:pt idx="14235">
                  <c:v>1.57</c:v>
                </c:pt>
                <c:pt idx="14236">
                  <c:v>1.52</c:v>
                </c:pt>
                <c:pt idx="14237">
                  <c:v>1.52</c:v>
                </c:pt>
                <c:pt idx="14238">
                  <c:v>1.46</c:v>
                </c:pt>
                <c:pt idx="14239">
                  <c:v>1.51</c:v>
                </c:pt>
                <c:pt idx="14240">
                  <c:v>1.55</c:v>
                </c:pt>
                <c:pt idx="14241">
                  <c:v>1.55</c:v>
                </c:pt>
                <c:pt idx="14242">
                  <c:v>1.51</c:v>
                </c:pt>
                <c:pt idx="14243">
                  <c:v>1.59</c:v>
                </c:pt>
                <c:pt idx="14244">
                  <c:v>1.59</c:v>
                </c:pt>
                <c:pt idx="14245">
                  <c:v>1.55</c:v>
                </c:pt>
                <c:pt idx="14246">
                  <c:v>1.5</c:v>
                </c:pt>
                <c:pt idx="14247">
                  <c:v>1.57</c:v>
                </c:pt>
                <c:pt idx="14248">
                  <c:v>1.51</c:v>
                </c:pt>
                <c:pt idx="14249">
                  <c:v>1.55</c:v>
                </c:pt>
                <c:pt idx="14250">
                  <c:v>1.57</c:v>
                </c:pt>
                <c:pt idx="14251">
                  <c:v>1.56</c:v>
                </c:pt>
                <c:pt idx="14252">
                  <c:v>1.53</c:v>
                </c:pt>
                <c:pt idx="14253">
                  <c:v>1.58</c:v>
                </c:pt>
                <c:pt idx="14254">
                  <c:v>1.55</c:v>
                </c:pt>
                <c:pt idx="14255">
                  <c:v>1.55</c:v>
                </c:pt>
                <c:pt idx="14256">
                  <c:v>1.56</c:v>
                </c:pt>
                <c:pt idx="14257">
                  <c:v>1.58</c:v>
                </c:pt>
                <c:pt idx="14258">
                  <c:v>1.62</c:v>
                </c:pt>
                <c:pt idx="14259">
                  <c:v>1.57</c:v>
                </c:pt>
                <c:pt idx="14260">
                  <c:v>1.57</c:v>
                </c:pt>
                <c:pt idx="14261">
                  <c:v>1.58</c:v>
                </c:pt>
                <c:pt idx="14262">
                  <c:v>1.57</c:v>
                </c:pt>
                <c:pt idx="14263">
                  <c:v>1.6</c:v>
                </c:pt>
                <c:pt idx="14265">
                  <c:v>1.55</c:v>
                </c:pt>
                <c:pt idx="14266">
                  <c:v>1.54</c:v>
                </c:pt>
                <c:pt idx="14267">
                  <c:v>1.61</c:v>
                </c:pt>
                <c:pt idx="14268">
                  <c:v>1.67</c:v>
                </c:pt>
                <c:pt idx="14269">
                  <c:v>1.68</c:v>
                </c:pt>
                <c:pt idx="14270">
                  <c:v>1.73</c:v>
                </c:pt>
                <c:pt idx="14271">
                  <c:v>1.7</c:v>
                </c:pt>
                <c:pt idx="14272">
                  <c:v>1.71</c:v>
                </c:pt>
                <c:pt idx="14273">
                  <c:v>1.7</c:v>
                </c:pt>
                <c:pt idx="14274">
                  <c:v>1.7</c:v>
                </c:pt>
                <c:pt idx="14275">
                  <c:v>1.69</c:v>
                </c:pt>
                <c:pt idx="14276">
                  <c:v>1.66</c:v>
                </c:pt>
                <c:pt idx="14277">
                  <c:v>1.63</c:v>
                </c:pt>
                <c:pt idx="14278">
                  <c:v>1.62</c:v>
                </c:pt>
                <c:pt idx="14279">
                  <c:v>1.59</c:v>
                </c:pt>
                <c:pt idx="14280">
                  <c:v>1.56</c:v>
                </c:pt>
                <c:pt idx="14281">
                  <c:v>1.57</c:v>
                </c:pt>
                <c:pt idx="14282">
                  <c:v>1.56</c:v>
                </c:pt>
                <c:pt idx="14283">
                  <c:v>1.6</c:v>
                </c:pt>
                <c:pt idx="14284">
                  <c:v>1.63</c:v>
                </c:pt>
                <c:pt idx="14285">
                  <c:v>1.69</c:v>
                </c:pt>
                <c:pt idx="14286">
                  <c:v>1.72</c:v>
                </c:pt>
                <c:pt idx="14287">
                  <c:v>1.75</c:v>
                </c:pt>
                <c:pt idx="14288">
                  <c:v>1.73</c:v>
                </c:pt>
                <c:pt idx="14290">
                  <c:v>1.77</c:v>
                </c:pt>
                <c:pt idx="14291">
                  <c:v>1.79</c:v>
                </c:pt>
                <c:pt idx="14292">
                  <c:v>1.75</c:v>
                </c:pt>
                <c:pt idx="14293">
                  <c:v>1.8</c:v>
                </c:pt>
                <c:pt idx="14294">
                  <c:v>1.77</c:v>
                </c:pt>
                <c:pt idx="14295">
                  <c:v>1.75</c:v>
                </c:pt>
                <c:pt idx="14296">
                  <c:v>1.76</c:v>
                </c:pt>
                <c:pt idx="14297">
                  <c:v>1.76</c:v>
                </c:pt>
                <c:pt idx="14298">
                  <c:v>1.74</c:v>
                </c:pt>
                <c:pt idx="14299">
                  <c:v>1.77</c:v>
                </c:pt>
                <c:pt idx="14300">
                  <c:v>1.77</c:v>
                </c:pt>
                <c:pt idx="14301">
                  <c:v>1.79</c:v>
                </c:pt>
                <c:pt idx="14302">
                  <c:v>1.85</c:v>
                </c:pt>
                <c:pt idx="14303">
                  <c:v>1.86</c:v>
                </c:pt>
                <c:pt idx="14304">
                  <c:v>1.84</c:v>
                </c:pt>
                <c:pt idx="14305">
                  <c:v>1.83</c:v>
                </c:pt>
                <c:pt idx="14306">
                  <c:v>1.81</c:v>
                </c:pt>
                <c:pt idx="14307">
                  <c:v>1.82</c:v>
                </c:pt>
                <c:pt idx="14308">
                  <c:v>1.79</c:v>
                </c:pt>
                <c:pt idx="14309">
                  <c:v>1.83</c:v>
                </c:pt>
                <c:pt idx="14310">
                  <c:v>1.88</c:v>
                </c:pt>
                <c:pt idx="14311">
                  <c:v>2.0699999999999998</c:v>
                </c:pt>
                <c:pt idx="14312">
                  <c:v>2.15</c:v>
                </c:pt>
                <c:pt idx="14314">
                  <c:v>2.23</c:v>
                </c:pt>
                <c:pt idx="14315">
                  <c:v>2.23</c:v>
                </c:pt>
                <c:pt idx="14316">
                  <c:v>2.2200000000000002</c:v>
                </c:pt>
                <c:pt idx="14317">
                  <c:v>2.29</c:v>
                </c:pt>
                <c:pt idx="14318">
                  <c:v>2.34</c:v>
                </c:pt>
                <c:pt idx="14319">
                  <c:v>2.33</c:v>
                </c:pt>
                <c:pt idx="14320">
                  <c:v>2.31</c:v>
                </c:pt>
                <c:pt idx="14321">
                  <c:v>2.36</c:v>
                </c:pt>
                <c:pt idx="14323">
                  <c:v>2.36</c:v>
                </c:pt>
                <c:pt idx="14324">
                  <c:v>2.3199999999999998</c:v>
                </c:pt>
                <c:pt idx="14325">
                  <c:v>2.2999999999999998</c:v>
                </c:pt>
                <c:pt idx="14326">
                  <c:v>2.37</c:v>
                </c:pt>
                <c:pt idx="14327">
                  <c:v>2.4500000000000002</c:v>
                </c:pt>
                <c:pt idx="14328">
                  <c:v>2.4</c:v>
                </c:pt>
                <c:pt idx="14329">
                  <c:v>2.39</c:v>
                </c:pt>
                <c:pt idx="14330">
                  <c:v>2.39</c:v>
                </c:pt>
                <c:pt idx="14331">
                  <c:v>2.34</c:v>
                </c:pt>
                <c:pt idx="14332">
                  <c:v>2.4</c:v>
                </c:pt>
                <c:pt idx="14333">
                  <c:v>2.4700000000000002</c:v>
                </c:pt>
                <c:pt idx="14334">
                  <c:v>2.4900000000000002</c:v>
                </c:pt>
                <c:pt idx="14335">
                  <c:v>2.48</c:v>
                </c:pt>
                <c:pt idx="14336">
                  <c:v>2.54</c:v>
                </c:pt>
                <c:pt idx="14337">
                  <c:v>2.6</c:v>
                </c:pt>
                <c:pt idx="14338">
                  <c:v>2.6</c:v>
                </c:pt>
                <c:pt idx="14339">
                  <c:v>2.54</c:v>
                </c:pt>
                <c:pt idx="14340">
                  <c:v>2.57</c:v>
                </c:pt>
                <c:pt idx="14341">
                  <c:v>2.5499999999999998</c:v>
                </c:pt>
                <c:pt idx="14342">
                  <c:v>2.5499999999999998</c:v>
                </c:pt>
                <c:pt idx="14343">
                  <c:v>2.5499999999999998</c:v>
                </c:pt>
                <c:pt idx="14345">
                  <c:v>2.57</c:v>
                </c:pt>
                <c:pt idx="14346">
                  <c:v>2.5099999999999998</c:v>
                </c:pt>
                <c:pt idx="14347">
                  <c:v>2.4900000000000002</c:v>
                </c:pt>
                <c:pt idx="14348">
                  <c:v>2.4500000000000002</c:v>
                </c:pt>
                <c:pt idx="14350">
                  <c:v>2.4500000000000002</c:v>
                </c:pt>
                <c:pt idx="14351">
                  <c:v>2.46</c:v>
                </c:pt>
                <c:pt idx="14352">
                  <c:v>2.37</c:v>
                </c:pt>
                <c:pt idx="14353">
                  <c:v>2.42</c:v>
                </c:pt>
                <c:pt idx="14354">
                  <c:v>2.38</c:v>
                </c:pt>
                <c:pt idx="14355">
                  <c:v>2.38</c:v>
                </c:pt>
                <c:pt idx="14356">
                  <c:v>2.38</c:v>
                </c:pt>
                <c:pt idx="14357">
                  <c:v>2.36</c:v>
                </c:pt>
                <c:pt idx="14358">
                  <c:v>2.4</c:v>
                </c:pt>
                <c:pt idx="14360">
                  <c:v>2.33</c:v>
                </c:pt>
                <c:pt idx="14361">
                  <c:v>2.42</c:v>
                </c:pt>
                <c:pt idx="14362">
                  <c:v>2.4700000000000002</c:v>
                </c:pt>
                <c:pt idx="14363">
                  <c:v>2.48</c:v>
                </c:pt>
                <c:pt idx="14364">
                  <c:v>2.41</c:v>
                </c:pt>
                <c:pt idx="14365">
                  <c:v>2.4700000000000002</c:v>
                </c:pt>
                <c:pt idx="14366">
                  <c:v>2.5299999999999998</c:v>
                </c:pt>
                <c:pt idx="14367">
                  <c:v>2.5099999999999998</c:v>
                </c:pt>
                <c:pt idx="14368">
                  <c:v>2.4900000000000002</c:v>
                </c:pt>
                <c:pt idx="14369">
                  <c:v>2.4900000000000002</c:v>
                </c:pt>
                <c:pt idx="14370">
                  <c:v>2.4500000000000002</c:v>
                </c:pt>
                <c:pt idx="14371">
                  <c:v>2.48</c:v>
                </c:pt>
                <c:pt idx="14372">
                  <c:v>2.48</c:v>
                </c:pt>
                <c:pt idx="14373">
                  <c:v>2.4900000000000002</c:v>
                </c:pt>
                <c:pt idx="14374">
                  <c:v>2.42</c:v>
                </c:pt>
                <c:pt idx="14375">
                  <c:v>2.4</c:v>
                </c:pt>
                <c:pt idx="14376">
                  <c:v>2.34</c:v>
                </c:pt>
                <c:pt idx="14377">
                  <c:v>2.4</c:v>
                </c:pt>
                <c:pt idx="14378">
                  <c:v>2.41</c:v>
                </c:pt>
                <c:pt idx="14379">
                  <c:v>2.4300000000000002</c:v>
                </c:pt>
                <c:pt idx="14380">
                  <c:v>2.4700000000000002</c:v>
                </c:pt>
                <c:pt idx="14381">
                  <c:v>2.5099999999999998</c:v>
                </c:pt>
                <c:pt idx="14382">
                  <c:v>2.4500000000000002</c:v>
                </c:pt>
                <c:pt idx="14383">
                  <c:v>2.42</c:v>
                </c:pt>
                <c:pt idx="14385">
                  <c:v>2.4300000000000002</c:v>
                </c:pt>
                <c:pt idx="14386">
                  <c:v>2.42</c:v>
                </c:pt>
                <c:pt idx="14387">
                  <c:v>2.38</c:v>
                </c:pt>
                <c:pt idx="14388">
                  <c:v>2.31</c:v>
                </c:pt>
                <c:pt idx="14389">
                  <c:v>2.36</c:v>
                </c:pt>
                <c:pt idx="14390">
                  <c:v>2.36</c:v>
                </c:pt>
                <c:pt idx="14391">
                  <c:v>2.46</c:v>
                </c:pt>
                <c:pt idx="14392">
                  <c:v>2.4900000000000002</c:v>
                </c:pt>
                <c:pt idx="14393">
                  <c:v>2.4900000000000002</c:v>
                </c:pt>
                <c:pt idx="14394">
                  <c:v>2.4900000000000002</c:v>
                </c:pt>
                <c:pt idx="14395">
                  <c:v>2.52</c:v>
                </c:pt>
                <c:pt idx="14396">
                  <c:v>2.57</c:v>
                </c:pt>
                <c:pt idx="14397">
                  <c:v>2.6</c:v>
                </c:pt>
                <c:pt idx="14398">
                  <c:v>2.58</c:v>
                </c:pt>
                <c:pt idx="14399">
                  <c:v>2.62</c:v>
                </c:pt>
                <c:pt idx="14400">
                  <c:v>2.6</c:v>
                </c:pt>
                <c:pt idx="14401">
                  <c:v>2.5099999999999998</c:v>
                </c:pt>
                <c:pt idx="14402">
                  <c:v>2.5299999999999998</c:v>
                </c:pt>
                <c:pt idx="14403">
                  <c:v>2.5</c:v>
                </c:pt>
                <c:pt idx="14404">
                  <c:v>2.4700000000000002</c:v>
                </c:pt>
                <c:pt idx="14405">
                  <c:v>2.4300000000000002</c:v>
                </c:pt>
                <c:pt idx="14406">
                  <c:v>2.4</c:v>
                </c:pt>
                <c:pt idx="14407">
                  <c:v>2.41</c:v>
                </c:pt>
                <c:pt idx="14408">
                  <c:v>2.4</c:v>
                </c:pt>
                <c:pt idx="14409">
                  <c:v>2.38</c:v>
                </c:pt>
                <c:pt idx="14410">
                  <c:v>2.42</c:v>
                </c:pt>
                <c:pt idx="14411">
                  <c:v>2.39</c:v>
                </c:pt>
                <c:pt idx="14412">
                  <c:v>2.42</c:v>
                </c:pt>
                <c:pt idx="14413">
                  <c:v>2.4</c:v>
                </c:pt>
                <c:pt idx="14414">
                  <c:v>2.35</c:v>
                </c:pt>
                <c:pt idx="14415">
                  <c:v>2.36</c:v>
                </c:pt>
                <c:pt idx="14416">
                  <c:v>2.34</c:v>
                </c:pt>
                <c:pt idx="14417">
                  <c:v>2.34</c:v>
                </c:pt>
                <c:pt idx="14418">
                  <c:v>2.38</c:v>
                </c:pt>
                <c:pt idx="14419">
                  <c:v>2.37</c:v>
                </c:pt>
                <c:pt idx="14420">
                  <c:v>2.3199999999999998</c:v>
                </c:pt>
                <c:pt idx="14421">
                  <c:v>2.2799999999999998</c:v>
                </c:pt>
                <c:pt idx="14422">
                  <c:v>2.2400000000000002</c:v>
                </c:pt>
                <c:pt idx="14424">
                  <c:v>2.2599999999999998</c:v>
                </c:pt>
                <c:pt idx="14425">
                  <c:v>2.1800000000000002</c:v>
                </c:pt>
                <c:pt idx="14426">
                  <c:v>2.21</c:v>
                </c:pt>
                <c:pt idx="14427">
                  <c:v>2.2400000000000002</c:v>
                </c:pt>
                <c:pt idx="14428">
                  <c:v>2.2400000000000002</c:v>
                </c:pt>
                <c:pt idx="14429">
                  <c:v>2.2799999999999998</c:v>
                </c:pt>
                <c:pt idx="14430">
                  <c:v>2.35</c:v>
                </c:pt>
                <c:pt idx="14431">
                  <c:v>2.3199999999999998</c:v>
                </c:pt>
                <c:pt idx="14432">
                  <c:v>2.2999999999999998</c:v>
                </c:pt>
                <c:pt idx="14433">
                  <c:v>2.29</c:v>
                </c:pt>
                <c:pt idx="14434">
                  <c:v>2.33</c:v>
                </c:pt>
                <c:pt idx="14435">
                  <c:v>2.29</c:v>
                </c:pt>
                <c:pt idx="14436">
                  <c:v>2.33</c:v>
                </c:pt>
                <c:pt idx="14437">
                  <c:v>2.36</c:v>
                </c:pt>
                <c:pt idx="14438">
                  <c:v>2.36</c:v>
                </c:pt>
                <c:pt idx="14439">
                  <c:v>2.39</c:v>
                </c:pt>
                <c:pt idx="14440">
                  <c:v>2.42</c:v>
                </c:pt>
                <c:pt idx="14441">
                  <c:v>2.41</c:v>
                </c:pt>
                <c:pt idx="14442">
                  <c:v>2.39</c:v>
                </c:pt>
                <c:pt idx="14443">
                  <c:v>2.33</c:v>
                </c:pt>
                <c:pt idx="14444">
                  <c:v>2.34</c:v>
                </c:pt>
                <c:pt idx="14445">
                  <c:v>2.33</c:v>
                </c:pt>
                <c:pt idx="14446">
                  <c:v>2.2200000000000002</c:v>
                </c:pt>
                <c:pt idx="14447">
                  <c:v>2.23</c:v>
                </c:pt>
                <c:pt idx="14448">
                  <c:v>2.23</c:v>
                </c:pt>
                <c:pt idx="14449">
                  <c:v>2.25</c:v>
                </c:pt>
                <c:pt idx="14450">
                  <c:v>2.29</c:v>
                </c:pt>
                <c:pt idx="14451">
                  <c:v>2.2599999999999998</c:v>
                </c:pt>
                <c:pt idx="14452">
                  <c:v>2.25</c:v>
                </c:pt>
                <c:pt idx="14453">
                  <c:v>2.25</c:v>
                </c:pt>
                <c:pt idx="14455">
                  <c:v>2.21</c:v>
                </c:pt>
                <c:pt idx="14456">
                  <c:v>2.21</c:v>
                </c:pt>
                <c:pt idx="14457">
                  <c:v>2.21</c:v>
                </c:pt>
                <c:pt idx="14458">
                  <c:v>2.15</c:v>
                </c:pt>
                <c:pt idx="14459">
                  <c:v>2.1800000000000002</c:v>
                </c:pt>
                <c:pt idx="14460">
                  <c:v>2.14</c:v>
                </c:pt>
                <c:pt idx="14461">
                  <c:v>2.1800000000000002</c:v>
                </c:pt>
                <c:pt idx="14462">
                  <c:v>2.19</c:v>
                </c:pt>
                <c:pt idx="14463">
                  <c:v>2.21</c:v>
                </c:pt>
                <c:pt idx="14464">
                  <c:v>2.21</c:v>
                </c:pt>
                <c:pt idx="14465">
                  <c:v>2.21</c:v>
                </c:pt>
                <c:pt idx="14466">
                  <c:v>2.15</c:v>
                </c:pt>
                <c:pt idx="14467">
                  <c:v>2.16</c:v>
                </c:pt>
                <c:pt idx="14468">
                  <c:v>2.16</c:v>
                </c:pt>
                <c:pt idx="14469">
                  <c:v>2.19</c:v>
                </c:pt>
                <c:pt idx="14470">
                  <c:v>2.16</c:v>
                </c:pt>
                <c:pt idx="14471">
                  <c:v>2.16</c:v>
                </c:pt>
                <c:pt idx="14472">
                  <c:v>2.15</c:v>
                </c:pt>
                <c:pt idx="14473">
                  <c:v>2.15</c:v>
                </c:pt>
                <c:pt idx="14474">
                  <c:v>2.14</c:v>
                </c:pt>
                <c:pt idx="14475">
                  <c:v>2.21</c:v>
                </c:pt>
                <c:pt idx="14476">
                  <c:v>2.2200000000000002</c:v>
                </c:pt>
                <c:pt idx="14477">
                  <c:v>2.27</c:v>
                </c:pt>
                <c:pt idx="14478">
                  <c:v>2.31</c:v>
                </c:pt>
                <c:pt idx="14479">
                  <c:v>2.35</c:v>
                </c:pt>
                <c:pt idx="14481">
                  <c:v>2.33</c:v>
                </c:pt>
                <c:pt idx="14482">
                  <c:v>2.37</c:v>
                </c:pt>
                <c:pt idx="14483">
                  <c:v>2.39</c:v>
                </c:pt>
                <c:pt idx="14484">
                  <c:v>2.38</c:v>
                </c:pt>
                <c:pt idx="14485">
                  <c:v>2.37</c:v>
                </c:pt>
                <c:pt idx="14486">
                  <c:v>2.33</c:v>
                </c:pt>
                <c:pt idx="14487">
                  <c:v>2.35</c:v>
                </c:pt>
                <c:pt idx="14488">
                  <c:v>2.33</c:v>
                </c:pt>
                <c:pt idx="14489">
                  <c:v>2.31</c:v>
                </c:pt>
                <c:pt idx="14490">
                  <c:v>2.27</c:v>
                </c:pt>
                <c:pt idx="14491">
                  <c:v>2.27</c:v>
                </c:pt>
                <c:pt idx="14492">
                  <c:v>2.27</c:v>
                </c:pt>
                <c:pt idx="14493">
                  <c:v>2.2400000000000002</c:v>
                </c:pt>
                <c:pt idx="14494">
                  <c:v>2.2599999999999998</c:v>
                </c:pt>
                <c:pt idx="14495">
                  <c:v>2.33</c:v>
                </c:pt>
                <c:pt idx="14496">
                  <c:v>2.29</c:v>
                </c:pt>
                <c:pt idx="14497">
                  <c:v>2.3199999999999998</c:v>
                </c:pt>
                <c:pt idx="14498">
                  <c:v>2.2999999999999998</c:v>
                </c:pt>
                <c:pt idx="14499">
                  <c:v>2.2999999999999998</c:v>
                </c:pt>
                <c:pt idx="14500">
                  <c:v>2.2599999999999998</c:v>
                </c:pt>
                <c:pt idx="14501">
                  <c:v>2.27</c:v>
                </c:pt>
                <c:pt idx="14502">
                  <c:v>2.2400000000000002</c:v>
                </c:pt>
                <c:pt idx="14503">
                  <c:v>2.27</c:v>
                </c:pt>
                <c:pt idx="14504">
                  <c:v>2.2599999999999998</c:v>
                </c:pt>
                <c:pt idx="14505">
                  <c:v>2.29</c:v>
                </c:pt>
                <c:pt idx="14506">
                  <c:v>2.2400000000000002</c:v>
                </c:pt>
                <c:pt idx="14507">
                  <c:v>2.2000000000000002</c:v>
                </c:pt>
                <c:pt idx="14508">
                  <c:v>2.19</c:v>
                </c:pt>
                <c:pt idx="14509">
                  <c:v>2.2200000000000002</c:v>
                </c:pt>
                <c:pt idx="14510">
                  <c:v>2.27</c:v>
                </c:pt>
                <c:pt idx="14511">
                  <c:v>2.23</c:v>
                </c:pt>
                <c:pt idx="14512">
                  <c:v>2.19</c:v>
                </c:pt>
                <c:pt idx="14513">
                  <c:v>2.19</c:v>
                </c:pt>
                <c:pt idx="14514">
                  <c:v>2.1800000000000002</c:v>
                </c:pt>
                <c:pt idx="14515">
                  <c:v>2.2200000000000002</c:v>
                </c:pt>
                <c:pt idx="14516">
                  <c:v>2.17</c:v>
                </c:pt>
                <c:pt idx="14517">
                  <c:v>2.19</c:v>
                </c:pt>
                <c:pt idx="14518">
                  <c:v>2.17</c:v>
                </c:pt>
                <c:pt idx="14519">
                  <c:v>2.16</c:v>
                </c:pt>
                <c:pt idx="14520">
                  <c:v>2.13</c:v>
                </c:pt>
                <c:pt idx="14521">
                  <c:v>2.15</c:v>
                </c:pt>
                <c:pt idx="14522">
                  <c:v>2.12</c:v>
                </c:pt>
                <c:pt idx="14523">
                  <c:v>2.16</c:v>
                </c:pt>
                <c:pt idx="14525">
                  <c:v>2.0699999999999998</c:v>
                </c:pt>
                <c:pt idx="14526">
                  <c:v>2.1</c:v>
                </c:pt>
                <c:pt idx="14527">
                  <c:v>2.0499999999999998</c:v>
                </c:pt>
                <c:pt idx="14528">
                  <c:v>2.06</c:v>
                </c:pt>
                <c:pt idx="14529">
                  <c:v>2.14</c:v>
                </c:pt>
                <c:pt idx="14530">
                  <c:v>2.17</c:v>
                </c:pt>
                <c:pt idx="14531">
                  <c:v>2.2000000000000002</c:v>
                </c:pt>
                <c:pt idx="14532">
                  <c:v>2.2000000000000002</c:v>
                </c:pt>
                <c:pt idx="14533">
                  <c:v>2.2000000000000002</c:v>
                </c:pt>
                <c:pt idx="14534">
                  <c:v>2.23</c:v>
                </c:pt>
                <c:pt idx="14535">
                  <c:v>2.2400000000000002</c:v>
                </c:pt>
                <c:pt idx="14536">
                  <c:v>2.2799999999999998</c:v>
                </c:pt>
                <c:pt idx="14537">
                  <c:v>2.27</c:v>
                </c:pt>
                <c:pt idx="14538">
                  <c:v>2.2599999999999998</c:v>
                </c:pt>
                <c:pt idx="14539">
                  <c:v>2.2200000000000002</c:v>
                </c:pt>
                <c:pt idx="14540">
                  <c:v>2.2400000000000002</c:v>
                </c:pt>
                <c:pt idx="14541">
                  <c:v>2.31</c:v>
                </c:pt>
                <c:pt idx="14542">
                  <c:v>2.31</c:v>
                </c:pt>
                <c:pt idx="14543">
                  <c:v>2.33</c:v>
                </c:pt>
                <c:pt idx="14544">
                  <c:v>2.34</c:v>
                </c:pt>
                <c:pt idx="14545">
                  <c:v>2.33</c:v>
                </c:pt>
                <c:pt idx="14546">
                  <c:v>2.33</c:v>
                </c:pt>
                <c:pt idx="14547">
                  <c:v>2.35</c:v>
                </c:pt>
                <c:pt idx="14548">
                  <c:v>2.37</c:v>
                </c:pt>
                <c:pt idx="14550">
                  <c:v>2.35</c:v>
                </c:pt>
                <c:pt idx="14551">
                  <c:v>2.35</c:v>
                </c:pt>
                <c:pt idx="14552">
                  <c:v>2.33</c:v>
                </c:pt>
                <c:pt idx="14553">
                  <c:v>2.2799999999999998</c:v>
                </c:pt>
                <c:pt idx="14554">
                  <c:v>2.2999999999999998</c:v>
                </c:pt>
                <c:pt idx="14555">
                  <c:v>2.2999999999999998</c:v>
                </c:pt>
                <c:pt idx="14556">
                  <c:v>2.34</c:v>
                </c:pt>
                <c:pt idx="14557">
                  <c:v>2.33</c:v>
                </c:pt>
                <c:pt idx="14558">
                  <c:v>2.39</c:v>
                </c:pt>
                <c:pt idx="14559">
                  <c:v>2.38</c:v>
                </c:pt>
                <c:pt idx="14560">
                  <c:v>2.42</c:v>
                </c:pt>
                <c:pt idx="14561">
                  <c:v>2.44</c:v>
                </c:pt>
                <c:pt idx="14562">
                  <c:v>2.46</c:v>
                </c:pt>
                <c:pt idx="14563">
                  <c:v>2.42</c:v>
                </c:pt>
                <c:pt idx="14564">
                  <c:v>2.37</c:v>
                </c:pt>
                <c:pt idx="14565">
                  <c:v>2.38</c:v>
                </c:pt>
                <c:pt idx="14566">
                  <c:v>2.37</c:v>
                </c:pt>
                <c:pt idx="14567">
                  <c:v>2.35</c:v>
                </c:pt>
                <c:pt idx="14568">
                  <c:v>2.34</c:v>
                </c:pt>
                <c:pt idx="14569">
                  <c:v>2.3199999999999998</c:v>
                </c:pt>
                <c:pt idx="14570">
                  <c:v>2.3199999999999998</c:v>
                </c:pt>
                <c:pt idx="14571">
                  <c:v>2.3199999999999998</c:v>
                </c:pt>
                <c:pt idx="14572">
                  <c:v>2.33</c:v>
                </c:pt>
                <c:pt idx="14573">
                  <c:v>2.4</c:v>
                </c:pt>
                <c:pt idx="14574">
                  <c:v>2.4</c:v>
                </c:pt>
                <c:pt idx="14575">
                  <c:v>2.38</c:v>
                </c:pt>
                <c:pt idx="14576">
                  <c:v>2.33</c:v>
                </c:pt>
                <c:pt idx="14577">
                  <c:v>2.37</c:v>
                </c:pt>
                <c:pt idx="14578">
                  <c:v>2.35</c:v>
                </c:pt>
                <c:pt idx="14579">
                  <c:v>2.37</c:v>
                </c:pt>
                <c:pt idx="14580">
                  <c:v>2.36</c:v>
                </c:pt>
                <c:pt idx="14581">
                  <c:v>2.3199999999999998</c:v>
                </c:pt>
                <c:pt idx="14583">
                  <c:v>2.34</c:v>
                </c:pt>
                <c:pt idx="14584">
                  <c:v>2.3199999999999998</c:v>
                </c:pt>
                <c:pt idx="14585">
                  <c:v>2.34</c:v>
                </c:pt>
                <c:pt idx="14586">
                  <c:v>2.37</c:v>
                </c:pt>
                <c:pt idx="14587">
                  <c:v>2.42</c:v>
                </c:pt>
                <c:pt idx="14588">
                  <c:v>2.37</c:v>
                </c:pt>
                <c:pt idx="14589">
                  <c:v>2.37</c:v>
                </c:pt>
                <c:pt idx="14590">
                  <c:v>2.36</c:v>
                </c:pt>
                <c:pt idx="14591">
                  <c:v>2.33</c:v>
                </c:pt>
                <c:pt idx="14592">
                  <c:v>2.37</c:v>
                </c:pt>
                <c:pt idx="14593">
                  <c:v>2.38</c:v>
                </c:pt>
                <c:pt idx="14594">
                  <c:v>2.39</c:v>
                </c:pt>
                <c:pt idx="14595">
                  <c:v>2.4</c:v>
                </c:pt>
                <c:pt idx="14596">
                  <c:v>2.36</c:v>
                </c:pt>
                <c:pt idx="14597">
                  <c:v>2.35</c:v>
                </c:pt>
                <c:pt idx="14598">
                  <c:v>2.35</c:v>
                </c:pt>
                <c:pt idx="14599">
                  <c:v>2.39</c:v>
                </c:pt>
                <c:pt idx="14600">
                  <c:v>2.46</c:v>
                </c:pt>
                <c:pt idx="14601">
                  <c:v>2.4900000000000002</c:v>
                </c:pt>
                <c:pt idx="14602">
                  <c:v>2.48</c:v>
                </c:pt>
                <c:pt idx="14603">
                  <c:v>2.48</c:v>
                </c:pt>
                <c:pt idx="14605">
                  <c:v>2.4700000000000002</c:v>
                </c:pt>
                <c:pt idx="14606">
                  <c:v>2.42</c:v>
                </c:pt>
                <c:pt idx="14607">
                  <c:v>2.4300000000000002</c:v>
                </c:pt>
                <c:pt idx="14608">
                  <c:v>2.4</c:v>
                </c:pt>
                <c:pt idx="14610">
                  <c:v>2.46</c:v>
                </c:pt>
                <c:pt idx="14611">
                  <c:v>2.44</c:v>
                </c:pt>
                <c:pt idx="14612">
                  <c:v>2.46</c:v>
                </c:pt>
                <c:pt idx="14613">
                  <c:v>2.4700000000000002</c:v>
                </c:pt>
                <c:pt idx="14614">
                  <c:v>2.4900000000000002</c:v>
                </c:pt>
                <c:pt idx="14615">
                  <c:v>2.5499999999999998</c:v>
                </c:pt>
                <c:pt idx="14616">
                  <c:v>2.5499999999999998</c:v>
                </c:pt>
                <c:pt idx="14617">
                  <c:v>2.54</c:v>
                </c:pt>
                <c:pt idx="14618">
                  <c:v>2.5499999999999998</c:v>
                </c:pt>
                <c:pt idx="14620">
                  <c:v>2.54</c:v>
                </c:pt>
                <c:pt idx="14621">
                  <c:v>2.57</c:v>
                </c:pt>
                <c:pt idx="14622">
                  <c:v>2.62</c:v>
                </c:pt>
                <c:pt idx="14623">
                  <c:v>2.64</c:v>
                </c:pt>
                <c:pt idx="14624">
                  <c:v>2.66</c:v>
                </c:pt>
                <c:pt idx="14625">
                  <c:v>2.63</c:v>
                </c:pt>
                <c:pt idx="14626">
                  <c:v>2.65</c:v>
                </c:pt>
                <c:pt idx="14627">
                  <c:v>2.63</c:v>
                </c:pt>
                <c:pt idx="14628">
                  <c:v>2.66</c:v>
                </c:pt>
                <c:pt idx="14629">
                  <c:v>2.7</c:v>
                </c:pt>
                <c:pt idx="14630">
                  <c:v>2.73</c:v>
                </c:pt>
                <c:pt idx="14631">
                  <c:v>2.72</c:v>
                </c:pt>
                <c:pt idx="14632">
                  <c:v>2.78</c:v>
                </c:pt>
                <c:pt idx="14633">
                  <c:v>2.84</c:v>
                </c:pt>
                <c:pt idx="14634">
                  <c:v>2.77</c:v>
                </c:pt>
                <c:pt idx="14635">
                  <c:v>2.79</c:v>
                </c:pt>
                <c:pt idx="14636">
                  <c:v>2.84</c:v>
                </c:pt>
                <c:pt idx="14637">
                  <c:v>2.85</c:v>
                </c:pt>
                <c:pt idx="14638">
                  <c:v>2.83</c:v>
                </c:pt>
                <c:pt idx="14639">
                  <c:v>2.86</c:v>
                </c:pt>
                <c:pt idx="14640">
                  <c:v>2.83</c:v>
                </c:pt>
                <c:pt idx="14641">
                  <c:v>2.91</c:v>
                </c:pt>
                <c:pt idx="14642">
                  <c:v>2.9</c:v>
                </c:pt>
                <c:pt idx="14643">
                  <c:v>2.87</c:v>
                </c:pt>
                <c:pt idx="14645">
                  <c:v>2.88</c:v>
                </c:pt>
                <c:pt idx="14646">
                  <c:v>2.94</c:v>
                </c:pt>
                <c:pt idx="14647">
                  <c:v>2.92</c:v>
                </c:pt>
                <c:pt idx="14648">
                  <c:v>2.88</c:v>
                </c:pt>
                <c:pt idx="14649">
                  <c:v>2.86</c:v>
                </c:pt>
                <c:pt idx="14650">
                  <c:v>2.9</c:v>
                </c:pt>
                <c:pt idx="14651">
                  <c:v>2.87</c:v>
                </c:pt>
                <c:pt idx="14652">
                  <c:v>2.81</c:v>
                </c:pt>
                <c:pt idx="14653">
                  <c:v>2.86</c:v>
                </c:pt>
                <c:pt idx="14654">
                  <c:v>2.88</c:v>
                </c:pt>
                <c:pt idx="14655">
                  <c:v>2.88</c:v>
                </c:pt>
                <c:pt idx="14656">
                  <c:v>2.89</c:v>
                </c:pt>
                <c:pt idx="14657">
                  <c:v>2.86</c:v>
                </c:pt>
                <c:pt idx="14658">
                  <c:v>2.9</c:v>
                </c:pt>
                <c:pt idx="14659">
                  <c:v>2.87</c:v>
                </c:pt>
                <c:pt idx="14660">
                  <c:v>2.84</c:v>
                </c:pt>
                <c:pt idx="14661">
                  <c:v>2.81</c:v>
                </c:pt>
                <c:pt idx="14662">
                  <c:v>2.82</c:v>
                </c:pt>
                <c:pt idx="14663">
                  <c:v>2.85</c:v>
                </c:pt>
                <c:pt idx="14664">
                  <c:v>2.85</c:v>
                </c:pt>
                <c:pt idx="14665">
                  <c:v>2.89</c:v>
                </c:pt>
                <c:pt idx="14666">
                  <c:v>2.89</c:v>
                </c:pt>
                <c:pt idx="14667">
                  <c:v>2.83</c:v>
                </c:pt>
                <c:pt idx="14668">
                  <c:v>2.82</c:v>
                </c:pt>
                <c:pt idx="14669">
                  <c:v>2.85</c:v>
                </c:pt>
                <c:pt idx="14670">
                  <c:v>2.78</c:v>
                </c:pt>
                <c:pt idx="14671">
                  <c:v>2.77</c:v>
                </c:pt>
                <c:pt idx="14672">
                  <c:v>2.74</c:v>
                </c:pt>
                <c:pt idx="14674">
                  <c:v>2.73</c:v>
                </c:pt>
                <c:pt idx="14675">
                  <c:v>2.79</c:v>
                </c:pt>
                <c:pt idx="14676">
                  <c:v>2.79</c:v>
                </c:pt>
                <c:pt idx="14677">
                  <c:v>2.83</c:v>
                </c:pt>
                <c:pt idx="14678">
                  <c:v>2.77</c:v>
                </c:pt>
                <c:pt idx="14679">
                  <c:v>2.78</c:v>
                </c:pt>
                <c:pt idx="14680">
                  <c:v>2.8</c:v>
                </c:pt>
                <c:pt idx="14681">
                  <c:v>2.79</c:v>
                </c:pt>
                <c:pt idx="14682">
                  <c:v>2.83</c:v>
                </c:pt>
                <c:pt idx="14683">
                  <c:v>2.82</c:v>
                </c:pt>
                <c:pt idx="14684">
                  <c:v>2.83</c:v>
                </c:pt>
                <c:pt idx="14685">
                  <c:v>2.82</c:v>
                </c:pt>
                <c:pt idx="14686">
                  <c:v>2.87</c:v>
                </c:pt>
                <c:pt idx="14687">
                  <c:v>2.92</c:v>
                </c:pt>
                <c:pt idx="14688">
                  <c:v>2.96</c:v>
                </c:pt>
                <c:pt idx="14689">
                  <c:v>2.98</c:v>
                </c:pt>
                <c:pt idx="14690">
                  <c:v>3</c:v>
                </c:pt>
                <c:pt idx="14691">
                  <c:v>3.03</c:v>
                </c:pt>
                <c:pt idx="14692">
                  <c:v>3</c:v>
                </c:pt>
                <c:pt idx="14693">
                  <c:v>2.96</c:v>
                </c:pt>
                <c:pt idx="14694">
                  <c:v>2.95</c:v>
                </c:pt>
                <c:pt idx="14695">
                  <c:v>2.97</c:v>
                </c:pt>
                <c:pt idx="14696">
                  <c:v>2.97</c:v>
                </c:pt>
                <c:pt idx="14697">
                  <c:v>2.94</c:v>
                </c:pt>
                <c:pt idx="14698">
                  <c:v>2.95</c:v>
                </c:pt>
                <c:pt idx="14699">
                  <c:v>2.95</c:v>
                </c:pt>
                <c:pt idx="14700">
                  <c:v>2.97</c:v>
                </c:pt>
                <c:pt idx="14701">
                  <c:v>3</c:v>
                </c:pt>
                <c:pt idx="14702">
                  <c:v>2.97</c:v>
                </c:pt>
                <c:pt idx="14703">
                  <c:v>2.97</c:v>
                </c:pt>
                <c:pt idx="14704">
                  <c:v>3</c:v>
                </c:pt>
                <c:pt idx="14705">
                  <c:v>3.08</c:v>
                </c:pt>
                <c:pt idx="14706">
                  <c:v>3.09</c:v>
                </c:pt>
                <c:pt idx="14707">
                  <c:v>3.11</c:v>
                </c:pt>
                <c:pt idx="14708">
                  <c:v>3.06</c:v>
                </c:pt>
                <c:pt idx="14709">
                  <c:v>3.06</c:v>
                </c:pt>
                <c:pt idx="14710">
                  <c:v>3.06</c:v>
                </c:pt>
                <c:pt idx="14711">
                  <c:v>3.01</c:v>
                </c:pt>
                <c:pt idx="14712">
                  <c:v>2.98</c:v>
                </c:pt>
                <c:pt idx="14713">
                  <c:v>2.93</c:v>
                </c:pt>
                <c:pt idx="14715">
                  <c:v>2.77</c:v>
                </c:pt>
                <c:pt idx="14716">
                  <c:v>2.84</c:v>
                </c:pt>
                <c:pt idx="14717">
                  <c:v>2.83</c:v>
                </c:pt>
                <c:pt idx="14718">
                  <c:v>2.89</c:v>
                </c:pt>
                <c:pt idx="14719">
                  <c:v>2.94</c:v>
                </c:pt>
                <c:pt idx="14720">
                  <c:v>2.92</c:v>
                </c:pt>
                <c:pt idx="14721">
                  <c:v>2.97</c:v>
                </c:pt>
                <c:pt idx="14722">
                  <c:v>2.93</c:v>
                </c:pt>
                <c:pt idx="14723">
                  <c:v>2.93</c:v>
                </c:pt>
                <c:pt idx="14724">
                  <c:v>2.96</c:v>
                </c:pt>
                <c:pt idx="14725">
                  <c:v>2.96</c:v>
                </c:pt>
                <c:pt idx="14726">
                  <c:v>2.98</c:v>
                </c:pt>
                <c:pt idx="14727">
                  <c:v>2.94</c:v>
                </c:pt>
                <c:pt idx="14728">
                  <c:v>2.93</c:v>
                </c:pt>
                <c:pt idx="14729">
                  <c:v>2.92</c:v>
                </c:pt>
                <c:pt idx="14730">
                  <c:v>2.89</c:v>
                </c:pt>
                <c:pt idx="14731">
                  <c:v>2.93</c:v>
                </c:pt>
                <c:pt idx="14732">
                  <c:v>2.9</c:v>
                </c:pt>
                <c:pt idx="14733">
                  <c:v>2.9</c:v>
                </c:pt>
                <c:pt idx="14734">
                  <c:v>2.87</c:v>
                </c:pt>
                <c:pt idx="14735">
                  <c:v>2.88</c:v>
                </c:pt>
                <c:pt idx="14736">
                  <c:v>2.83</c:v>
                </c:pt>
                <c:pt idx="14737">
                  <c:v>2.84</c:v>
                </c:pt>
                <c:pt idx="14738">
                  <c:v>2.85</c:v>
                </c:pt>
                <c:pt idx="14739">
                  <c:v>2.87</c:v>
                </c:pt>
                <c:pt idx="14740">
                  <c:v>2.83</c:v>
                </c:pt>
                <c:pt idx="14742">
                  <c:v>2.84</c:v>
                </c:pt>
                <c:pt idx="14743">
                  <c:v>2.82</c:v>
                </c:pt>
                <c:pt idx="14744">
                  <c:v>2.86</c:v>
                </c:pt>
                <c:pt idx="14745">
                  <c:v>2.87</c:v>
                </c:pt>
                <c:pt idx="14746">
                  <c:v>2.85</c:v>
                </c:pt>
                <c:pt idx="14747">
                  <c:v>2.85</c:v>
                </c:pt>
                <c:pt idx="14748">
                  <c:v>2.83</c:v>
                </c:pt>
                <c:pt idx="14749">
                  <c:v>2.85</c:v>
                </c:pt>
                <c:pt idx="14750">
                  <c:v>2.86</c:v>
                </c:pt>
                <c:pt idx="14751">
                  <c:v>2.88</c:v>
                </c:pt>
                <c:pt idx="14752">
                  <c:v>2.84</c:v>
                </c:pt>
                <c:pt idx="14753">
                  <c:v>2.89</c:v>
                </c:pt>
                <c:pt idx="14754">
                  <c:v>2.96</c:v>
                </c:pt>
                <c:pt idx="14755">
                  <c:v>2.95</c:v>
                </c:pt>
                <c:pt idx="14756">
                  <c:v>2.94</c:v>
                </c:pt>
                <c:pt idx="14757">
                  <c:v>2.98</c:v>
                </c:pt>
                <c:pt idx="14758">
                  <c:v>2.96</c:v>
                </c:pt>
                <c:pt idx="14759">
                  <c:v>2.98</c:v>
                </c:pt>
                <c:pt idx="14760">
                  <c:v>2.96</c:v>
                </c:pt>
                <c:pt idx="14761">
                  <c:v>3</c:v>
                </c:pt>
                <c:pt idx="14762">
                  <c:v>2.98</c:v>
                </c:pt>
                <c:pt idx="14763">
                  <c:v>2.95</c:v>
                </c:pt>
                <c:pt idx="14764">
                  <c:v>2.94</c:v>
                </c:pt>
                <c:pt idx="14765">
                  <c:v>2.98</c:v>
                </c:pt>
                <c:pt idx="14766">
                  <c:v>2.96</c:v>
                </c:pt>
                <c:pt idx="14767">
                  <c:v>2.93</c:v>
                </c:pt>
                <c:pt idx="14768">
                  <c:v>2.87</c:v>
                </c:pt>
                <c:pt idx="14769">
                  <c:v>2.88</c:v>
                </c:pt>
                <c:pt idx="14770">
                  <c:v>2.89</c:v>
                </c:pt>
                <c:pt idx="14771">
                  <c:v>2.86</c:v>
                </c:pt>
                <c:pt idx="14772">
                  <c:v>2.87</c:v>
                </c:pt>
                <c:pt idx="14773">
                  <c:v>2.87</c:v>
                </c:pt>
                <c:pt idx="14774">
                  <c:v>2.82</c:v>
                </c:pt>
                <c:pt idx="14775">
                  <c:v>2.85</c:v>
                </c:pt>
                <c:pt idx="14776">
                  <c:v>2.82</c:v>
                </c:pt>
                <c:pt idx="14777">
                  <c:v>2.82</c:v>
                </c:pt>
                <c:pt idx="14778">
                  <c:v>2.82</c:v>
                </c:pt>
                <c:pt idx="14779">
                  <c:v>2.85</c:v>
                </c:pt>
                <c:pt idx="14780">
                  <c:v>2.88</c:v>
                </c:pt>
                <c:pt idx="14781">
                  <c:v>2.89</c:v>
                </c:pt>
                <c:pt idx="14782">
                  <c:v>2.86</c:v>
                </c:pt>
                <c:pt idx="14783">
                  <c:v>2.86</c:v>
                </c:pt>
                <c:pt idx="14785">
                  <c:v>2.9</c:v>
                </c:pt>
                <c:pt idx="14786">
                  <c:v>2.9</c:v>
                </c:pt>
                <c:pt idx="14787">
                  <c:v>2.88</c:v>
                </c:pt>
                <c:pt idx="14788">
                  <c:v>2.94</c:v>
                </c:pt>
                <c:pt idx="14789">
                  <c:v>2.94</c:v>
                </c:pt>
                <c:pt idx="14790">
                  <c:v>2.98</c:v>
                </c:pt>
                <c:pt idx="14791">
                  <c:v>2.97</c:v>
                </c:pt>
                <c:pt idx="14792">
                  <c:v>2.97</c:v>
                </c:pt>
                <c:pt idx="14793">
                  <c:v>2.99</c:v>
                </c:pt>
                <c:pt idx="14794">
                  <c:v>2.99</c:v>
                </c:pt>
                <c:pt idx="14795">
                  <c:v>3.05</c:v>
                </c:pt>
                <c:pt idx="14796">
                  <c:v>3.08</c:v>
                </c:pt>
                <c:pt idx="14797">
                  <c:v>3.07</c:v>
                </c:pt>
                <c:pt idx="14798">
                  <c:v>3.07</c:v>
                </c:pt>
                <c:pt idx="14799">
                  <c:v>3.08</c:v>
                </c:pt>
                <c:pt idx="14800">
                  <c:v>3.1</c:v>
                </c:pt>
                <c:pt idx="14801">
                  <c:v>3.06</c:v>
                </c:pt>
                <c:pt idx="14802">
                  <c:v>3.06</c:v>
                </c:pt>
                <c:pt idx="14803">
                  <c:v>3.05</c:v>
                </c:pt>
                <c:pt idx="14804">
                  <c:v>3.09</c:v>
                </c:pt>
                <c:pt idx="14805">
                  <c:v>3.05</c:v>
                </c:pt>
                <c:pt idx="14806">
                  <c:v>3.15</c:v>
                </c:pt>
                <c:pt idx="14807">
                  <c:v>3.19</c:v>
                </c:pt>
                <c:pt idx="14808">
                  <c:v>3.23</c:v>
                </c:pt>
                <c:pt idx="14810">
                  <c:v>3.21</c:v>
                </c:pt>
                <c:pt idx="14811">
                  <c:v>3.22</c:v>
                </c:pt>
                <c:pt idx="14812">
                  <c:v>3.14</c:v>
                </c:pt>
                <c:pt idx="14813">
                  <c:v>3.15</c:v>
                </c:pt>
                <c:pt idx="14814">
                  <c:v>3.16</c:v>
                </c:pt>
                <c:pt idx="14815">
                  <c:v>3.16</c:v>
                </c:pt>
                <c:pt idx="14816">
                  <c:v>3.19</c:v>
                </c:pt>
                <c:pt idx="14817">
                  <c:v>3.17</c:v>
                </c:pt>
                <c:pt idx="14818">
                  <c:v>3.2</c:v>
                </c:pt>
                <c:pt idx="14819">
                  <c:v>3.2</c:v>
                </c:pt>
                <c:pt idx="14820">
                  <c:v>3.17</c:v>
                </c:pt>
                <c:pt idx="14821">
                  <c:v>3.1</c:v>
                </c:pt>
                <c:pt idx="14822">
                  <c:v>3.14</c:v>
                </c:pt>
                <c:pt idx="14823">
                  <c:v>3.08</c:v>
                </c:pt>
                <c:pt idx="14824">
                  <c:v>3.08</c:v>
                </c:pt>
                <c:pt idx="14825">
                  <c:v>3.12</c:v>
                </c:pt>
                <c:pt idx="14826">
                  <c:v>3.15</c:v>
                </c:pt>
                <c:pt idx="14827">
                  <c:v>3.14</c:v>
                </c:pt>
                <c:pt idx="14828">
                  <c:v>3.22</c:v>
                </c:pt>
                <c:pt idx="14829">
                  <c:v>3.2</c:v>
                </c:pt>
                <c:pt idx="14830">
                  <c:v>3.22</c:v>
                </c:pt>
                <c:pt idx="14831">
                  <c:v>3.22</c:v>
                </c:pt>
                <c:pt idx="14832">
                  <c:v>3.24</c:v>
                </c:pt>
                <c:pt idx="14833">
                  <c:v>3.19</c:v>
                </c:pt>
                <c:pt idx="14835">
                  <c:v>3.14</c:v>
                </c:pt>
                <c:pt idx="14836">
                  <c:v>3.12</c:v>
                </c:pt>
                <c:pt idx="14837">
                  <c:v>3.11</c:v>
                </c:pt>
                <c:pt idx="14838">
                  <c:v>3.08</c:v>
                </c:pt>
                <c:pt idx="14839">
                  <c:v>3.06</c:v>
                </c:pt>
                <c:pt idx="14840">
                  <c:v>3.06</c:v>
                </c:pt>
                <c:pt idx="14841">
                  <c:v>3.06</c:v>
                </c:pt>
                <c:pt idx="14843">
                  <c:v>3.05</c:v>
                </c:pt>
                <c:pt idx="14844">
                  <c:v>3.07</c:v>
                </c:pt>
                <c:pt idx="14845">
                  <c:v>3.06</c:v>
                </c:pt>
                <c:pt idx="14846">
                  <c:v>3.06</c:v>
                </c:pt>
                <c:pt idx="14847">
                  <c:v>3.03</c:v>
                </c:pt>
                <c:pt idx="14848">
                  <c:v>3.01</c:v>
                </c:pt>
                <c:pt idx="14849">
                  <c:v>2.98</c:v>
                </c:pt>
                <c:pt idx="14850">
                  <c:v>2.91</c:v>
                </c:pt>
                <c:pt idx="14852">
                  <c:v>2.87</c:v>
                </c:pt>
                <c:pt idx="14853">
                  <c:v>2.85</c:v>
                </c:pt>
                <c:pt idx="14854">
                  <c:v>2.85</c:v>
                </c:pt>
                <c:pt idx="14855">
                  <c:v>2.89</c:v>
                </c:pt>
                <c:pt idx="14856">
                  <c:v>2.91</c:v>
                </c:pt>
                <c:pt idx="14857">
                  <c:v>2.91</c:v>
                </c:pt>
                <c:pt idx="14858">
                  <c:v>2.89</c:v>
                </c:pt>
                <c:pt idx="14859">
                  <c:v>2.86</c:v>
                </c:pt>
                <c:pt idx="14860">
                  <c:v>2.82</c:v>
                </c:pt>
                <c:pt idx="14861">
                  <c:v>2.77</c:v>
                </c:pt>
                <c:pt idx="14862">
                  <c:v>2.79</c:v>
                </c:pt>
                <c:pt idx="14863">
                  <c:v>2.79</c:v>
                </c:pt>
                <c:pt idx="14864">
                  <c:v>2.74</c:v>
                </c:pt>
                <c:pt idx="14866">
                  <c:v>2.81</c:v>
                </c:pt>
                <c:pt idx="14867">
                  <c:v>2.77</c:v>
                </c:pt>
                <c:pt idx="14868">
                  <c:v>2.72</c:v>
                </c:pt>
                <c:pt idx="14869">
                  <c:v>2.69</c:v>
                </c:pt>
                <c:pt idx="14871">
                  <c:v>2.66</c:v>
                </c:pt>
                <c:pt idx="14872">
                  <c:v>2.56</c:v>
                </c:pt>
                <c:pt idx="14873">
                  <c:v>2.67</c:v>
                </c:pt>
                <c:pt idx="14874">
                  <c:v>2.7</c:v>
                </c:pt>
                <c:pt idx="14875">
                  <c:v>2.73</c:v>
                </c:pt>
                <c:pt idx="14876">
                  <c:v>2.74</c:v>
                </c:pt>
                <c:pt idx="14877">
                  <c:v>2.74</c:v>
                </c:pt>
                <c:pt idx="14878">
                  <c:v>2.71</c:v>
                </c:pt>
                <c:pt idx="14879">
                  <c:v>2.71</c:v>
                </c:pt>
                <c:pt idx="14880">
                  <c:v>2.72</c:v>
                </c:pt>
                <c:pt idx="14881">
                  <c:v>2.73</c:v>
                </c:pt>
                <c:pt idx="14882">
                  <c:v>2.75</c:v>
                </c:pt>
                <c:pt idx="14883">
                  <c:v>2.79</c:v>
                </c:pt>
                <c:pt idx="14885">
                  <c:v>2.74</c:v>
                </c:pt>
                <c:pt idx="14886">
                  <c:v>2.76</c:v>
                </c:pt>
                <c:pt idx="14887">
                  <c:v>2.72</c:v>
                </c:pt>
                <c:pt idx="14888">
                  <c:v>2.76</c:v>
                </c:pt>
                <c:pt idx="14889">
                  <c:v>2.75</c:v>
                </c:pt>
                <c:pt idx="14890">
                  <c:v>2.72</c:v>
                </c:pt>
                <c:pt idx="14891">
                  <c:v>2.7</c:v>
                </c:pt>
                <c:pt idx="14892">
                  <c:v>2.63</c:v>
                </c:pt>
                <c:pt idx="14893">
                  <c:v>2.7</c:v>
                </c:pt>
                <c:pt idx="14894">
                  <c:v>2.73</c:v>
                </c:pt>
                <c:pt idx="14895">
                  <c:v>2.71</c:v>
                </c:pt>
                <c:pt idx="14896">
                  <c:v>2.7</c:v>
                </c:pt>
                <c:pt idx="14897">
                  <c:v>2.65</c:v>
                </c:pt>
                <c:pt idx="14898">
                  <c:v>2.63</c:v>
                </c:pt>
                <c:pt idx="14899">
                  <c:v>2.65</c:v>
                </c:pt>
                <c:pt idx="14900">
                  <c:v>2.68</c:v>
                </c:pt>
                <c:pt idx="14901">
                  <c:v>2.71</c:v>
                </c:pt>
                <c:pt idx="14902">
                  <c:v>2.66</c:v>
                </c:pt>
                <c:pt idx="14903">
                  <c:v>2.66</c:v>
                </c:pt>
                <c:pt idx="14905">
                  <c:v>2.65</c:v>
                </c:pt>
                <c:pt idx="14906">
                  <c:v>2.65</c:v>
                </c:pt>
                <c:pt idx="14907">
                  <c:v>2.69</c:v>
                </c:pt>
                <c:pt idx="14908">
                  <c:v>2.65</c:v>
                </c:pt>
                <c:pt idx="14909">
                  <c:v>2.67</c:v>
                </c:pt>
                <c:pt idx="14910">
                  <c:v>2.64</c:v>
                </c:pt>
                <c:pt idx="14911">
                  <c:v>2.69</c:v>
                </c:pt>
                <c:pt idx="14912">
                  <c:v>2.73</c:v>
                </c:pt>
                <c:pt idx="14913">
                  <c:v>2.76</c:v>
                </c:pt>
                <c:pt idx="14914">
                  <c:v>2.72</c:v>
                </c:pt>
                <c:pt idx="14915">
                  <c:v>2.72</c:v>
                </c:pt>
                <c:pt idx="14916">
                  <c:v>2.69</c:v>
                </c:pt>
                <c:pt idx="14917">
                  <c:v>2.64</c:v>
                </c:pt>
                <c:pt idx="14918">
                  <c:v>2.62</c:v>
                </c:pt>
                <c:pt idx="14919">
                  <c:v>2.64</c:v>
                </c:pt>
                <c:pt idx="14920">
                  <c:v>2.61</c:v>
                </c:pt>
                <c:pt idx="14921">
                  <c:v>2.61</c:v>
                </c:pt>
                <c:pt idx="14922">
                  <c:v>2.63</c:v>
                </c:pt>
                <c:pt idx="14923">
                  <c:v>2.59</c:v>
                </c:pt>
                <c:pt idx="14924">
                  <c:v>2.6</c:v>
                </c:pt>
                <c:pt idx="14925">
                  <c:v>2.61</c:v>
                </c:pt>
                <c:pt idx="14926">
                  <c:v>2.54</c:v>
                </c:pt>
                <c:pt idx="14927">
                  <c:v>2.54</c:v>
                </c:pt>
                <c:pt idx="14928">
                  <c:v>2.44</c:v>
                </c:pt>
                <c:pt idx="14929">
                  <c:v>2.4300000000000002</c:v>
                </c:pt>
                <c:pt idx="14930">
                  <c:v>2.41</c:v>
                </c:pt>
                <c:pt idx="14931">
                  <c:v>2.39</c:v>
                </c:pt>
                <c:pt idx="14932">
                  <c:v>2.39</c:v>
                </c:pt>
                <c:pt idx="14933">
                  <c:v>2.41</c:v>
                </c:pt>
                <c:pt idx="14934">
                  <c:v>2.4900000000000002</c:v>
                </c:pt>
                <c:pt idx="14935">
                  <c:v>2.48</c:v>
                </c:pt>
                <c:pt idx="14936">
                  <c:v>2.52</c:v>
                </c:pt>
                <c:pt idx="14937">
                  <c:v>2.5099999999999998</c:v>
                </c:pt>
                <c:pt idx="14938">
                  <c:v>2.5</c:v>
                </c:pt>
                <c:pt idx="14939">
                  <c:v>2.52</c:v>
                </c:pt>
                <c:pt idx="14940">
                  <c:v>2.5099999999999998</c:v>
                </c:pt>
                <c:pt idx="14941">
                  <c:v>2.48</c:v>
                </c:pt>
                <c:pt idx="14942">
                  <c:v>2.5099999999999998</c:v>
                </c:pt>
                <c:pt idx="14943">
                  <c:v>2.56</c:v>
                </c:pt>
                <c:pt idx="14944">
                  <c:v>2.5499999999999998</c:v>
                </c:pt>
                <c:pt idx="14945">
                  <c:v>2.6</c:v>
                </c:pt>
                <c:pt idx="14946">
                  <c:v>2.59</c:v>
                </c:pt>
                <c:pt idx="14947">
                  <c:v>2.57</c:v>
                </c:pt>
                <c:pt idx="14949">
                  <c:v>2.59</c:v>
                </c:pt>
                <c:pt idx="14950">
                  <c:v>2.57</c:v>
                </c:pt>
                <c:pt idx="14951">
                  <c:v>2.5299999999999998</c:v>
                </c:pt>
                <c:pt idx="14952">
                  <c:v>2.54</c:v>
                </c:pt>
                <c:pt idx="14953">
                  <c:v>2.5099999999999998</c:v>
                </c:pt>
                <c:pt idx="14954">
                  <c:v>2.54</c:v>
                </c:pt>
                <c:pt idx="14955">
                  <c:v>2.5099999999999998</c:v>
                </c:pt>
                <c:pt idx="14956">
                  <c:v>2.52</c:v>
                </c:pt>
                <c:pt idx="14957">
                  <c:v>2.5499999999999998</c:v>
                </c:pt>
                <c:pt idx="14958">
                  <c:v>2.54</c:v>
                </c:pt>
                <c:pt idx="14959">
                  <c:v>2.5099999999999998</c:v>
                </c:pt>
                <c:pt idx="14960">
                  <c:v>2.4500000000000002</c:v>
                </c:pt>
                <c:pt idx="14961">
                  <c:v>2.4900000000000002</c:v>
                </c:pt>
                <c:pt idx="14962">
                  <c:v>2.4500000000000002</c:v>
                </c:pt>
                <c:pt idx="14963">
                  <c:v>2.4700000000000002</c:v>
                </c:pt>
                <c:pt idx="14964">
                  <c:v>2.4</c:v>
                </c:pt>
                <c:pt idx="14965">
                  <c:v>2.42</c:v>
                </c:pt>
                <c:pt idx="14966">
                  <c:v>2.37</c:v>
                </c:pt>
                <c:pt idx="14967">
                  <c:v>2.4</c:v>
                </c:pt>
                <c:pt idx="14968">
                  <c:v>2.39</c:v>
                </c:pt>
                <c:pt idx="14969">
                  <c:v>2.41</c:v>
                </c:pt>
                <c:pt idx="14970">
                  <c:v>2.4300000000000002</c:v>
                </c:pt>
                <c:pt idx="14971">
                  <c:v>2.39</c:v>
                </c:pt>
                <c:pt idx="14972">
                  <c:v>2.31</c:v>
                </c:pt>
                <c:pt idx="14973">
                  <c:v>2.3199999999999998</c:v>
                </c:pt>
                <c:pt idx="14975">
                  <c:v>2.2599999999999998</c:v>
                </c:pt>
                <c:pt idx="14976">
                  <c:v>2.25</c:v>
                </c:pt>
                <c:pt idx="14977">
                  <c:v>2.2200000000000002</c:v>
                </c:pt>
                <c:pt idx="14978">
                  <c:v>2.14</c:v>
                </c:pt>
                <c:pt idx="14979">
                  <c:v>2.0699999999999998</c:v>
                </c:pt>
                <c:pt idx="14980">
                  <c:v>2.12</c:v>
                </c:pt>
                <c:pt idx="14981">
                  <c:v>2.12</c:v>
                </c:pt>
                <c:pt idx="14982">
                  <c:v>2.12</c:v>
                </c:pt>
                <c:pt idx="14983">
                  <c:v>2.09</c:v>
                </c:pt>
                <c:pt idx="14984">
                  <c:v>2.15</c:v>
                </c:pt>
                <c:pt idx="14985">
                  <c:v>2.15</c:v>
                </c:pt>
                <c:pt idx="14986">
                  <c:v>2.13</c:v>
                </c:pt>
                <c:pt idx="14987">
                  <c:v>2.1</c:v>
                </c:pt>
                <c:pt idx="14988">
                  <c:v>2.09</c:v>
                </c:pt>
                <c:pt idx="14989">
                  <c:v>2.09</c:v>
                </c:pt>
                <c:pt idx="14990">
                  <c:v>2.06</c:v>
                </c:pt>
                <c:pt idx="14991">
                  <c:v>2.0299999999999998</c:v>
                </c:pt>
                <c:pt idx="14992">
                  <c:v>2.0099999999999998</c:v>
                </c:pt>
                <c:pt idx="14993">
                  <c:v>2.0699999999999998</c:v>
                </c:pt>
                <c:pt idx="14994">
                  <c:v>2.02</c:v>
                </c:pt>
                <c:pt idx="14995">
                  <c:v>2</c:v>
                </c:pt>
                <c:pt idx="14996">
                  <c:v>2.0499999999999998</c:v>
                </c:pt>
                <c:pt idx="14997">
                  <c:v>2.0099999999999998</c:v>
                </c:pt>
                <c:pt idx="14998">
                  <c:v>2</c:v>
                </c:pt>
                <c:pt idx="14999">
                  <c:v>2.0299999999999998</c:v>
                </c:pt>
                <c:pt idx="15000">
                  <c:v>1.98</c:v>
                </c:pt>
                <c:pt idx="15001">
                  <c:v>1.96</c:v>
                </c:pt>
                <c:pt idx="15003">
                  <c:v>2.04</c:v>
                </c:pt>
                <c:pt idx="15004">
                  <c:v>2.0499999999999998</c:v>
                </c:pt>
                <c:pt idx="15005">
                  <c:v>2.0699999999999998</c:v>
                </c:pt>
                <c:pt idx="15006">
                  <c:v>2.0699999999999998</c:v>
                </c:pt>
                <c:pt idx="15007">
                  <c:v>2.13</c:v>
                </c:pt>
                <c:pt idx="15008">
                  <c:v>2.12</c:v>
                </c:pt>
                <c:pt idx="15009">
                  <c:v>2.09</c:v>
                </c:pt>
                <c:pt idx="15010">
                  <c:v>2.13</c:v>
                </c:pt>
                <c:pt idx="15011">
                  <c:v>2.06</c:v>
                </c:pt>
                <c:pt idx="15012">
                  <c:v>2.04</c:v>
                </c:pt>
                <c:pt idx="15013">
                  <c:v>2.0499999999999998</c:v>
                </c:pt>
                <c:pt idx="15014">
                  <c:v>2.0499999999999998</c:v>
                </c:pt>
                <c:pt idx="15015">
                  <c:v>2.08</c:v>
                </c:pt>
                <c:pt idx="15016">
                  <c:v>2.0499999999999998</c:v>
                </c:pt>
                <c:pt idx="15017">
                  <c:v>2.08</c:v>
                </c:pt>
                <c:pt idx="15018">
                  <c:v>2.08</c:v>
                </c:pt>
                <c:pt idx="15019">
                  <c:v>2.06</c:v>
                </c:pt>
                <c:pt idx="15020">
                  <c:v>2.06</c:v>
                </c:pt>
                <c:pt idx="15021">
                  <c:v>2.02</c:v>
                </c:pt>
                <c:pt idx="15022">
                  <c:v>1.9</c:v>
                </c:pt>
                <c:pt idx="15023">
                  <c:v>1.86</c:v>
                </c:pt>
                <c:pt idx="15024">
                  <c:v>1.75</c:v>
                </c:pt>
                <c:pt idx="15025">
                  <c:v>1.73</c:v>
                </c:pt>
                <c:pt idx="15026">
                  <c:v>1.71</c:v>
                </c:pt>
                <c:pt idx="15027">
                  <c:v>1.72</c:v>
                </c:pt>
                <c:pt idx="15028">
                  <c:v>1.74</c:v>
                </c:pt>
                <c:pt idx="15029">
                  <c:v>1.65</c:v>
                </c:pt>
                <c:pt idx="15030">
                  <c:v>1.68</c:v>
                </c:pt>
                <c:pt idx="15031">
                  <c:v>1.59</c:v>
                </c:pt>
                <c:pt idx="15032">
                  <c:v>1.52</c:v>
                </c:pt>
                <c:pt idx="15033">
                  <c:v>1.55</c:v>
                </c:pt>
                <c:pt idx="15034">
                  <c:v>1.6</c:v>
                </c:pt>
                <c:pt idx="15035">
                  <c:v>1.55</c:v>
                </c:pt>
                <c:pt idx="15036">
                  <c:v>1.59</c:v>
                </c:pt>
                <c:pt idx="15037">
                  <c:v>1.62</c:v>
                </c:pt>
                <c:pt idx="15038">
                  <c:v>1.52</c:v>
                </c:pt>
                <c:pt idx="15039">
                  <c:v>1.54</c:v>
                </c:pt>
                <c:pt idx="15040">
                  <c:v>1.49</c:v>
                </c:pt>
                <c:pt idx="15041">
                  <c:v>1.47</c:v>
                </c:pt>
                <c:pt idx="15042">
                  <c:v>1.5</c:v>
                </c:pt>
                <c:pt idx="15043">
                  <c:v>1.5</c:v>
                </c:pt>
                <c:pt idx="15045">
                  <c:v>1.47</c:v>
                </c:pt>
                <c:pt idx="15046">
                  <c:v>1.47</c:v>
                </c:pt>
                <c:pt idx="15047">
                  <c:v>1.57</c:v>
                </c:pt>
                <c:pt idx="15048">
                  <c:v>1.55</c:v>
                </c:pt>
                <c:pt idx="15049">
                  <c:v>1.63</c:v>
                </c:pt>
                <c:pt idx="15050">
                  <c:v>1.72</c:v>
                </c:pt>
                <c:pt idx="15051">
                  <c:v>1.75</c:v>
                </c:pt>
                <c:pt idx="15052">
                  <c:v>1.79</c:v>
                </c:pt>
                <c:pt idx="15053">
                  <c:v>1.9</c:v>
                </c:pt>
                <c:pt idx="15054">
                  <c:v>1.84</c:v>
                </c:pt>
                <c:pt idx="15055">
                  <c:v>1.81</c:v>
                </c:pt>
                <c:pt idx="15056">
                  <c:v>1.8</c:v>
                </c:pt>
                <c:pt idx="15057">
                  <c:v>1.79</c:v>
                </c:pt>
                <c:pt idx="15058">
                  <c:v>1.74</c:v>
                </c:pt>
                <c:pt idx="15059">
                  <c:v>1.72</c:v>
                </c:pt>
                <c:pt idx="15060">
                  <c:v>1.64</c:v>
                </c:pt>
                <c:pt idx="15061">
                  <c:v>1.73</c:v>
                </c:pt>
                <c:pt idx="15062">
                  <c:v>1.7</c:v>
                </c:pt>
                <c:pt idx="15063">
                  <c:v>1.69</c:v>
                </c:pt>
                <c:pt idx="15064">
                  <c:v>1.68</c:v>
                </c:pt>
                <c:pt idx="15065">
                  <c:v>1.65</c:v>
                </c:pt>
                <c:pt idx="15066">
                  <c:v>1.6</c:v>
                </c:pt>
                <c:pt idx="15067">
                  <c:v>1.54</c:v>
                </c:pt>
                <c:pt idx="15068">
                  <c:v>1.52</c:v>
                </c:pt>
                <c:pt idx="15069">
                  <c:v>1.56</c:v>
                </c:pt>
                <c:pt idx="15070">
                  <c:v>1.54</c:v>
                </c:pt>
                <c:pt idx="15071">
                  <c:v>1.59</c:v>
                </c:pt>
                <c:pt idx="15072">
                  <c:v>1.67</c:v>
                </c:pt>
                <c:pt idx="15073">
                  <c:v>1.76</c:v>
                </c:pt>
                <c:pt idx="15075">
                  <c:v>1.77</c:v>
                </c:pt>
                <c:pt idx="15076">
                  <c:v>1.75</c:v>
                </c:pt>
                <c:pt idx="15077">
                  <c:v>1.76</c:v>
                </c:pt>
                <c:pt idx="15078">
                  <c:v>1.76</c:v>
                </c:pt>
                <c:pt idx="15079">
                  <c:v>1.8</c:v>
                </c:pt>
                <c:pt idx="15080">
                  <c:v>1.78</c:v>
                </c:pt>
                <c:pt idx="15081">
                  <c:v>1.77</c:v>
                </c:pt>
                <c:pt idx="15082">
                  <c:v>1.77</c:v>
                </c:pt>
                <c:pt idx="15083">
                  <c:v>1.8</c:v>
                </c:pt>
                <c:pt idx="15084">
                  <c:v>1.85</c:v>
                </c:pt>
                <c:pt idx="15085">
                  <c:v>1.84</c:v>
                </c:pt>
                <c:pt idx="15086">
                  <c:v>1.78</c:v>
                </c:pt>
                <c:pt idx="15087">
                  <c:v>1.69</c:v>
                </c:pt>
                <c:pt idx="15088">
                  <c:v>1.73</c:v>
                </c:pt>
                <c:pt idx="15089">
                  <c:v>1.79</c:v>
                </c:pt>
                <c:pt idx="15090">
                  <c:v>1.86</c:v>
                </c:pt>
                <c:pt idx="15091">
                  <c:v>1.81</c:v>
                </c:pt>
                <c:pt idx="15092">
                  <c:v>1.92</c:v>
                </c:pt>
                <c:pt idx="15093">
                  <c:v>1.94</c:v>
                </c:pt>
                <c:pt idx="15095">
                  <c:v>1.92</c:v>
                </c:pt>
                <c:pt idx="15096">
                  <c:v>1.88</c:v>
                </c:pt>
                <c:pt idx="15097">
                  <c:v>1.82</c:v>
                </c:pt>
                <c:pt idx="15098">
                  <c:v>1.84</c:v>
                </c:pt>
                <c:pt idx="15099">
                  <c:v>1.81</c:v>
                </c:pt>
                <c:pt idx="15100">
                  <c:v>1.79</c:v>
                </c:pt>
                <c:pt idx="15101">
                  <c:v>1.73</c:v>
                </c:pt>
                <c:pt idx="15102">
                  <c:v>1.77</c:v>
                </c:pt>
                <c:pt idx="15103">
                  <c:v>1.77</c:v>
                </c:pt>
                <c:pt idx="15104">
                  <c:v>1.76</c:v>
                </c:pt>
                <c:pt idx="15105">
                  <c:v>1.74</c:v>
                </c:pt>
                <c:pt idx="15106">
                  <c:v>1.77</c:v>
                </c:pt>
                <c:pt idx="15108">
                  <c:v>1.78</c:v>
                </c:pt>
                <c:pt idx="15109">
                  <c:v>1.83</c:v>
                </c:pt>
                <c:pt idx="15110">
                  <c:v>1.72</c:v>
                </c:pt>
                <c:pt idx="15111">
                  <c:v>1.77</c:v>
                </c:pt>
                <c:pt idx="15112">
                  <c:v>1.8</c:v>
                </c:pt>
                <c:pt idx="15113">
                  <c:v>1.84</c:v>
                </c:pt>
                <c:pt idx="15114">
                  <c:v>1.83</c:v>
                </c:pt>
                <c:pt idx="15115">
                  <c:v>1.85</c:v>
                </c:pt>
                <c:pt idx="15116">
                  <c:v>1.79</c:v>
                </c:pt>
                <c:pt idx="15117">
                  <c:v>1.9</c:v>
                </c:pt>
                <c:pt idx="15118">
                  <c:v>1.82</c:v>
                </c:pt>
                <c:pt idx="15119">
                  <c:v>1.89</c:v>
                </c:pt>
                <c:pt idx="15120">
                  <c:v>1.89</c:v>
                </c:pt>
                <c:pt idx="15121">
                  <c:v>1.92</c:v>
                </c:pt>
                <c:pt idx="15122">
                  <c:v>1.92</c:v>
                </c:pt>
                <c:pt idx="15123">
                  <c:v>1.92</c:v>
                </c:pt>
                <c:pt idx="15124">
                  <c:v>1.93</c:v>
                </c:pt>
                <c:pt idx="15125">
                  <c:v>1.9</c:v>
                </c:pt>
                <c:pt idx="15127">
                  <c:v>1.9</c:v>
                </c:pt>
                <c:pt idx="15128">
                  <c:v>1.88</c:v>
                </c:pt>
                <c:pt idx="15129">
                  <c:v>1.9</c:v>
                </c:pt>
                <c:pt idx="15130">
                  <c:v>1.92</c:v>
                </c:pt>
                <c:pt idx="15132">
                  <c:v>1.88</c:v>
                </c:pt>
                <c:pt idx="15133">
                  <c:v>1.8</c:v>
                </c:pt>
                <c:pt idx="15134">
                  <c:v>1.81</c:v>
                </c:pt>
                <c:pt idx="15135">
                  <c:v>1.83</c:v>
                </c:pt>
                <c:pt idx="15136">
                  <c:v>1.87</c:v>
                </c:pt>
                <c:pt idx="15137">
                  <c:v>1.85</c:v>
                </c:pt>
                <c:pt idx="15138">
                  <c:v>1.83</c:v>
                </c:pt>
                <c:pt idx="15139">
                  <c:v>1.85</c:v>
                </c:pt>
                <c:pt idx="15140">
                  <c:v>1.82</c:v>
                </c:pt>
                <c:pt idx="15141">
                  <c:v>1.79</c:v>
                </c:pt>
                <c:pt idx="15142">
                  <c:v>1.81</c:v>
                </c:pt>
                <c:pt idx="15143">
                  <c:v>1.84</c:v>
                </c:pt>
                <c:pt idx="15145">
                  <c:v>1.78</c:v>
                </c:pt>
                <c:pt idx="15146">
                  <c:v>1.77</c:v>
                </c:pt>
                <c:pt idx="15147">
                  <c:v>1.74</c:v>
                </c:pt>
                <c:pt idx="15148">
                  <c:v>1.7</c:v>
                </c:pt>
                <c:pt idx="15149">
                  <c:v>1.61</c:v>
                </c:pt>
                <c:pt idx="15150">
                  <c:v>1.65</c:v>
                </c:pt>
                <c:pt idx="15151">
                  <c:v>1.6</c:v>
                </c:pt>
                <c:pt idx="15152">
                  <c:v>1.57</c:v>
                </c:pt>
                <c:pt idx="15153">
                  <c:v>1.51</c:v>
                </c:pt>
                <c:pt idx="15154">
                  <c:v>1.54</c:v>
                </c:pt>
                <c:pt idx="15155">
                  <c:v>1.61</c:v>
                </c:pt>
                <c:pt idx="15156">
                  <c:v>1.66</c:v>
                </c:pt>
                <c:pt idx="15157">
                  <c:v>1.65</c:v>
                </c:pt>
                <c:pt idx="15158">
                  <c:v>1.59</c:v>
                </c:pt>
                <c:pt idx="15159">
                  <c:v>1.56</c:v>
                </c:pt>
                <c:pt idx="15160">
                  <c:v>1.59</c:v>
                </c:pt>
                <c:pt idx="15161">
                  <c:v>1.62</c:v>
                </c:pt>
                <c:pt idx="15162">
                  <c:v>1.61</c:v>
                </c:pt>
                <c:pt idx="15163">
                  <c:v>1.59</c:v>
                </c:pt>
                <c:pt idx="15165">
                  <c:v>1.55</c:v>
                </c:pt>
                <c:pt idx="15166">
                  <c:v>1.56</c:v>
                </c:pt>
                <c:pt idx="15167">
                  <c:v>1.52</c:v>
                </c:pt>
                <c:pt idx="15168">
                  <c:v>1.46</c:v>
                </c:pt>
                <c:pt idx="15169">
                  <c:v>1.38</c:v>
                </c:pt>
                <c:pt idx="15170">
                  <c:v>1.33</c:v>
                </c:pt>
                <c:pt idx="15171">
                  <c:v>1.33</c:v>
                </c:pt>
                <c:pt idx="15172">
                  <c:v>1.3</c:v>
                </c:pt>
                <c:pt idx="15173">
                  <c:v>1.1299999999999999</c:v>
                </c:pt>
                <c:pt idx="15174">
                  <c:v>1.1000000000000001</c:v>
                </c:pt>
                <c:pt idx="15175">
                  <c:v>1.02</c:v>
                </c:pt>
                <c:pt idx="15176">
                  <c:v>1.02</c:v>
                </c:pt>
                <c:pt idx="15177">
                  <c:v>0.92</c:v>
                </c:pt>
                <c:pt idx="15178">
                  <c:v>0.74</c:v>
                </c:pt>
                <c:pt idx="15179">
                  <c:v>0.54</c:v>
                </c:pt>
                <c:pt idx="15180">
                  <c:v>0.76</c:v>
                </c:pt>
                <c:pt idx="15181">
                  <c:v>0.82</c:v>
                </c:pt>
                <c:pt idx="15182">
                  <c:v>0.88</c:v>
                </c:pt>
                <c:pt idx="15183">
                  <c:v>0.94</c:v>
                </c:pt>
                <c:pt idx="15184">
                  <c:v>0.73</c:v>
                </c:pt>
                <c:pt idx="15185">
                  <c:v>1.02</c:v>
                </c:pt>
                <c:pt idx="15186">
                  <c:v>1.18</c:v>
                </c:pt>
                <c:pt idx="15187">
                  <c:v>1.1200000000000001</c:v>
                </c:pt>
                <c:pt idx="15188">
                  <c:v>0.92</c:v>
                </c:pt>
                <c:pt idx="15189">
                  <c:v>0.76</c:v>
                </c:pt>
                <c:pt idx="15190">
                  <c:v>0.84</c:v>
                </c:pt>
                <c:pt idx="15191">
                  <c:v>0.88</c:v>
                </c:pt>
                <c:pt idx="15192">
                  <c:v>0.83</c:v>
                </c:pt>
                <c:pt idx="15193">
                  <c:v>0.72</c:v>
                </c:pt>
                <c:pt idx="15194">
                  <c:v>0.7</c:v>
                </c:pt>
                <c:pt idx="15195">
                  <c:v>0.7</c:v>
                </c:pt>
                <c:pt idx="15196">
                  <c:v>0.62</c:v>
                </c:pt>
                <c:pt idx="15197">
                  <c:v>0.63</c:v>
                </c:pt>
                <c:pt idx="15198">
                  <c:v>0.62</c:v>
                </c:pt>
                <c:pt idx="15199">
                  <c:v>0.67</c:v>
                </c:pt>
                <c:pt idx="15200">
                  <c:v>0.75</c:v>
                </c:pt>
                <c:pt idx="15201">
                  <c:v>0.77</c:v>
                </c:pt>
                <c:pt idx="15202">
                  <c:v>0.73</c:v>
                </c:pt>
                <c:pt idx="15204">
                  <c:v>0.76</c:v>
                </c:pt>
                <c:pt idx="15205">
                  <c:v>0.76</c:v>
                </c:pt>
                <c:pt idx="15206">
                  <c:v>0.63</c:v>
                </c:pt>
                <c:pt idx="15207">
                  <c:v>0.61</c:v>
                </c:pt>
                <c:pt idx="15208">
                  <c:v>0.65</c:v>
                </c:pt>
                <c:pt idx="15209">
                  <c:v>0.63</c:v>
                </c:pt>
                <c:pt idx="15210">
                  <c:v>0.57999999999999996</c:v>
                </c:pt>
                <c:pt idx="15211">
                  <c:v>0.63</c:v>
                </c:pt>
                <c:pt idx="15212">
                  <c:v>0.61</c:v>
                </c:pt>
                <c:pt idx="15213">
                  <c:v>0.6</c:v>
                </c:pt>
                <c:pt idx="15214">
                  <c:v>0.67</c:v>
                </c:pt>
                <c:pt idx="15215">
                  <c:v>0.62</c:v>
                </c:pt>
                <c:pt idx="15216">
                  <c:v>0.63</c:v>
                </c:pt>
                <c:pt idx="15217">
                  <c:v>0.64</c:v>
                </c:pt>
                <c:pt idx="15218">
                  <c:v>0.64</c:v>
                </c:pt>
                <c:pt idx="15219">
                  <c:v>0.64</c:v>
                </c:pt>
                <c:pt idx="15220">
                  <c:v>0.66</c:v>
                </c:pt>
                <c:pt idx="15221">
                  <c:v>0.72</c:v>
                </c:pt>
                <c:pt idx="15222">
                  <c:v>0.63</c:v>
                </c:pt>
                <c:pt idx="15223">
                  <c:v>0.69</c:v>
                </c:pt>
                <c:pt idx="15224">
                  <c:v>0.73</c:v>
                </c:pt>
                <c:pt idx="15225">
                  <c:v>0.69</c:v>
                </c:pt>
                <c:pt idx="15226">
                  <c:v>0.64</c:v>
                </c:pt>
                <c:pt idx="15227">
                  <c:v>0.63</c:v>
                </c:pt>
                <c:pt idx="15228">
                  <c:v>0.64</c:v>
                </c:pt>
                <c:pt idx="15229">
                  <c:v>0.73</c:v>
                </c:pt>
                <c:pt idx="15230">
                  <c:v>0.7</c:v>
                </c:pt>
                <c:pt idx="15231">
                  <c:v>0.68</c:v>
                </c:pt>
                <c:pt idx="15232">
                  <c:v>0.68</c:v>
                </c:pt>
                <c:pt idx="15233">
                  <c:v>0.66</c:v>
                </c:pt>
                <c:pt idx="15235">
                  <c:v>0.69</c:v>
                </c:pt>
                <c:pt idx="15236">
                  <c:v>0.68</c:v>
                </c:pt>
                <c:pt idx="15237">
                  <c:v>0.7</c:v>
                </c:pt>
                <c:pt idx="15238">
                  <c:v>0.65</c:v>
                </c:pt>
                <c:pt idx="15239">
                  <c:v>0.66</c:v>
                </c:pt>
                <c:pt idx="15240">
                  <c:v>0.68</c:v>
                </c:pt>
                <c:pt idx="15241">
                  <c:v>0.77</c:v>
                </c:pt>
                <c:pt idx="15242">
                  <c:v>0.82</c:v>
                </c:pt>
                <c:pt idx="15243">
                  <c:v>0.91</c:v>
                </c:pt>
                <c:pt idx="15244">
                  <c:v>0.88</c:v>
                </c:pt>
                <c:pt idx="15245">
                  <c:v>0.84</c:v>
                </c:pt>
                <c:pt idx="15246">
                  <c:v>0.75</c:v>
                </c:pt>
                <c:pt idx="15247">
                  <c:v>0.66</c:v>
                </c:pt>
                <c:pt idx="15248">
                  <c:v>0.71</c:v>
                </c:pt>
                <c:pt idx="15249">
                  <c:v>0.71</c:v>
                </c:pt>
                <c:pt idx="15250">
                  <c:v>0.75</c:v>
                </c:pt>
                <c:pt idx="15251">
                  <c:v>0.74</c:v>
                </c:pt>
                <c:pt idx="15252">
                  <c:v>0.71</c:v>
                </c:pt>
                <c:pt idx="15253">
                  <c:v>0.7</c:v>
                </c:pt>
                <c:pt idx="15254">
                  <c:v>0.71</c:v>
                </c:pt>
                <c:pt idx="15255">
                  <c:v>0.72</c:v>
                </c:pt>
                <c:pt idx="15256">
                  <c:v>0.69</c:v>
                </c:pt>
                <c:pt idx="15257">
                  <c:v>0.68</c:v>
                </c:pt>
                <c:pt idx="15258">
                  <c:v>0.64</c:v>
                </c:pt>
                <c:pt idx="15259">
                  <c:v>0.64</c:v>
                </c:pt>
                <c:pt idx="15260">
                  <c:v>0.66</c:v>
                </c:pt>
                <c:pt idx="15261">
                  <c:v>0.69</c:v>
                </c:pt>
                <c:pt idx="15262">
                  <c:v>0.68</c:v>
                </c:pt>
                <c:pt idx="15264">
                  <c:v>0.69</c:v>
                </c:pt>
                <c:pt idx="15265">
                  <c:v>0.65</c:v>
                </c:pt>
                <c:pt idx="15266">
                  <c:v>0.67</c:v>
                </c:pt>
                <c:pt idx="15267">
                  <c:v>0.62</c:v>
                </c:pt>
                <c:pt idx="15268">
                  <c:v>0.65</c:v>
                </c:pt>
                <c:pt idx="15269">
                  <c:v>0.64</c:v>
                </c:pt>
                <c:pt idx="15270">
                  <c:v>0.63</c:v>
                </c:pt>
                <c:pt idx="15271">
                  <c:v>0.64</c:v>
                </c:pt>
                <c:pt idx="15272">
                  <c:v>0.62</c:v>
                </c:pt>
                <c:pt idx="15273">
                  <c:v>0.64</c:v>
                </c:pt>
                <c:pt idx="15274">
                  <c:v>0.62</c:v>
                </c:pt>
                <c:pt idx="15275">
                  <c:v>0.61</c:v>
                </c:pt>
                <c:pt idx="15276">
                  <c:v>0.6</c:v>
                </c:pt>
                <c:pt idx="15277">
                  <c:v>0.59</c:v>
                </c:pt>
                <c:pt idx="15278">
                  <c:v>0.59</c:v>
                </c:pt>
                <c:pt idx="15279">
                  <c:v>0.62</c:v>
                </c:pt>
                <c:pt idx="15280">
                  <c:v>0.59</c:v>
                </c:pt>
                <c:pt idx="15281">
                  <c:v>0.57999999999999996</c:v>
                </c:pt>
                <c:pt idx="15282">
                  <c:v>0.55000000000000004</c:v>
                </c:pt>
                <c:pt idx="15283">
                  <c:v>0.55000000000000004</c:v>
                </c:pt>
                <c:pt idx="15284">
                  <c:v>0.56000000000000005</c:v>
                </c:pt>
                <c:pt idx="15285">
                  <c:v>0.52</c:v>
                </c:pt>
                <c:pt idx="15286">
                  <c:v>0.55000000000000004</c:v>
                </c:pt>
                <c:pt idx="15287">
                  <c:v>0.55000000000000004</c:v>
                </c:pt>
                <c:pt idx="15288">
                  <c:v>0.56999999999999995</c:v>
                </c:pt>
                <c:pt idx="15289">
                  <c:v>0.59</c:v>
                </c:pt>
                <c:pt idx="15290">
                  <c:v>0.64</c:v>
                </c:pt>
                <c:pt idx="15291">
                  <c:v>0.69</c:v>
                </c:pt>
                <c:pt idx="15292">
                  <c:v>0.71</c:v>
                </c:pt>
                <c:pt idx="15293">
                  <c:v>0.71</c:v>
                </c:pt>
                <c:pt idx="15294">
                  <c:v>0.69</c:v>
                </c:pt>
                <c:pt idx="15295">
                  <c:v>0.67</c:v>
                </c:pt>
                <c:pt idx="15296">
                  <c:v>0.68</c:v>
                </c:pt>
                <c:pt idx="15297">
                  <c:v>0.65</c:v>
                </c:pt>
                <c:pt idx="15298">
                  <c:v>0.64</c:v>
                </c:pt>
                <c:pt idx="15299">
                  <c:v>0.65</c:v>
                </c:pt>
                <c:pt idx="15300">
                  <c:v>0.69</c:v>
                </c:pt>
                <c:pt idx="15301">
                  <c:v>0.69</c:v>
                </c:pt>
                <c:pt idx="15302">
                  <c:v>0.74</c:v>
                </c:pt>
                <c:pt idx="15303">
                  <c:v>0.74</c:v>
                </c:pt>
                <c:pt idx="15304">
                  <c:v>0.72</c:v>
                </c:pt>
                <c:pt idx="15305">
                  <c:v>0.68</c:v>
                </c:pt>
                <c:pt idx="15306">
                  <c:v>0.66</c:v>
                </c:pt>
                <c:pt idx="15307">
                  <c:v>0.63</c:v>
                </c:pt>
                <c:pt idx="15308">
                  <c:v>0.72</c:v>
                </c:pt>
                <c:pt idx="15310">
                  <c:v>0.69</c:v>
                </c:pt>
                <c:pt idx="15311">
                  <c:v>0.71</c:v>
                </c:pt>
                <c:pt idx="15312">
                  <c:v>0.68</c:v>
                </c:pt>
                <c:pt idx="15313">
                  <c:v>0.67</c:v>
                </c:pt>
                <c:pt idx="15314">
                  <c:v>0.68</c:v>
                </c:pt>
                <c:pt idx="15315">
                  <c:v>0.68</c:v>
                </c:pt>
                <c:pt idx="15316">
                  <c:v>0.69</c:v>
                </c:pt>
                <c:pt idx="15317">
                  <c:v>0.69</c:v>
                </c:pt>
                <c:pt idx="15318">
                  <c:v>0.7</c:v>
                </c:pt>
                <c:pt idx="15319">
                  <c:v>0.68</c:v>
                </c:pt>
                <c:pt idx="15320">
                  <c:v>0.68</c:v>
                </c:pt>
                <c:pt idx="15321">
                  <c:v>0.68</c:v>
                </c:pt>
                <c:pt idx="15322">
                  <c:v>0.67</c:v>
                </c:pt>
                <c:pt idx="15323">
                  <c:v>0.66</c:v>
                </c:pt>
                <c:pt idx="15324">
                  <c:v>0.67</c:v>
                </c:pt>
                <c:pt idx="15325">
                  <c:v>0.66</c:v>
                </c:pt>
                <c:pt idx="15326">
                  <c:v>0.69</c:v>
                </c:pt>
                <c:pt idx="15327">
                  <c:v>0.68</c:v>
                </c:pt>
                <c:pt idx="15328">
                  <c:v>0.7</c:v>
                </c:pt>
                <c:pt idx="15329">
                  <c:v>0.78</c:v>
                </c:pt>
                <c:pt idx="15330">
                  <c:v>0.76</c:v>
                </c:pt>
                <c:pt idx="15331">
                  <c:v>0.81</c:v>
                </c:pt>
                <c:pt idx="15332">
                  <c:v>0.78</c:v>
                </c:pt>
                <c:pt idx="15333">
                  <c:v>0.79</c:v>
                </c:pt>
                <c:pt idx="15335">
                  <c:v>0.74</c:v>
                </c:pt>
                <c:pt idx="15336">
                  <c:v>0.73</c:v>
                </c:pt>
                <c:pt idx="15337">
                  <c:v>0.74</c:v>
                </c:pt>
                <c:pt idx="15338">
                  <c:v>0.76</c:v>
                </c:pt>
                <c:pt idx="15339">
                  <c:v>0.78</c:v>
                </c:pt>
                <c:pt idx="15340">
                  <c:v>0.81</c:v>
                </c:pt>
                <c:pt idx="15341">
                  <c:v>0.83</c:v>
                </c:pt>
                <c:pt idx="15342">
                  <c:v>0.87</c:v>
                </c:pt>
                <c:pt idx="15343">
                  <c:v>0.85</c:v>
                </c:pt>
                <c:pt idx="15344">
                  <c:v>0.81</c:v>
                </c:pt>
                <c:pt idx="15345">
                  <c:v>0.79</c:v>
                </c:pt>
                <c:pt idx="15346">
                  <c:v>0.79</c:v>
                </c:pt>
                <c:pt idx="15347">
                  <c:v>0.85</c:v>
                </c:pt>
                <c:pt idx="15348">
                  <c:v>0.88</c:v>
                </c:pt>
                <c:pt idx="15349">
                  <c:v>0.87</c:v>
                </c:pt>
                <c:pt idx="15350">
                  <c:v>0.9</c:v>
                </c:pt>
                <c:pt idx="15351">
                  <c:v>0.78</c:v>
                </c:pt>
                <c:pt idx="15352">
                  <c:v>0.79</c:v>
                </c:pt>
                <c:pt idx="15353">
                  <c:v>0.83</c:v>
                </c:pt>
                <c:pt idx="15354">
                  <c:v>0.96</c:v>
                </c:pt>
                <c:pt idx="15355">
                  <c:v>0.98</c:v>
                </c:pt>
                <c:pt idx="15357">
                  <c:v>0.88</c:v>
                </c:pt>
                <c:pt idx="15358">
                  <c:v>0.89</c:v>
                </c:pt>
                <c:pt idx="15359">
                  <c:v>0.91</c:v>
                </c:pt>
                <c:pt idx="15360">
                  <c:v>0.87</c:v>
                </c:pt>
                <c:pt idx="15361">
                  <c:v>0.88</c:v>
                </c:pt>
                <c:pt idx="15362">
                  <c:v>0.86</c:v>
                </c:pt>
                <c:pt idx="15363">
                  <c:v>0.83</c:v>
                </c:pt>
                <c:pt idx="15364">
                  <c:v>0.86</c:v>
                </c:pt>
                <c:pt idx="15365">
                  <c:v>0.88</c:v>
                </c:pt>
                <c:pt idx="15366">
                  <c:v>0.88</c:v>
                </c:pt>
                <c:pt idx="15368">
                  <c:v>0.84</c:v>
                </c:pt>
                <c:pt idx="15369">
                  <c:v>0.84</c:v>
                </c:pt>
                <c:pt idx="15370">
                  <c:v>0.92</c:v>
                </c:pt>
                <c:pt idx="15371">
                  <c:v>0.95</c:v>
                </c:pt>
                <c:pt idx="15372">
                  <c:v>0.92</c:v>
                </c:pt>
                <c:pt idx="15373">
                  <c:v>0.97</c:v>
                </c:pt>
                <c:pt idx="15374">
                  <c:v>0.94</c:v>
                </c:pt>
                <c:pt idx="15375">
                  <c:v>0.92</c:v>
                </c:pt>
                <c:pt idx="15376">
                  <c:v>0.95</c:v>
                </c:pt>
                <c:pt idx="15377">
                  <c:v>0.92</c:v>
                </c:pt>
                <c:pt idx="15378">
                  <c:v>0.9</c:v>
                </c:pt>
                <c:pt idx="15379">
                  <c:v>0.9</c:v>
                </c:pt>
                <c:pt idx="15380">
                  <c:v>0.92</c:v>
                </c:pt>
                <c:pt idx="15381">
                  <c:v>0.92</c:v>
                </c:pt>
                <c:pt idx="15382">
                  <c:v>0.94</c:v>
                </c:pt>
                <c:pt idx="15383">
                  <c:v>0.95</c:v>
                </c:pt>
                <c:pt idx="15384">
                  <c:v>0.95</c:v>
                </c:pt>
                <c:pt idx="15385">
                  <c:v>0.93</c:v>
                </c:pt>
                <c:pt idx="15386">
                  <c:v>0.96</c:v>
                </c:pt>
                <c:pt idx="15387">
                  <c:v>0.94</c:v>
                </c:pt>
                <c:pt idx="15389">
                  <c:v>0.94</c:v>
                </c:pt>
                <c:pt idx="15390">
                  <c:v>0.94</c:v>
                </c:pt>
                <c:pt idx="15391">
                  <c:v>0.93</c:v>
                </c:pt>
                <c:pt idx="15392">
                  <c:v>0.93</c:v>
                </c:pt>
                <c:pt idx="15394">
                  <c:v>0.93</c:v>
                </c:pt>
                <c:pt idx="15395">
                  <c:v>0.96</c:v>
                </c:pt>
                <c:pt idx="15396">
                  <c:v>1.04</c:v>
                </c:pt>
                <c:pt idx="15397">
                  <c:v>1.08</c:v>
                </c:pt>
                <c:pt idx="15398">
                  <c:v>1.1299999999999999</c:v>
                </c:pt>
                <c:pt idx="15399">
                  <c:v>1.1499999999999999</c:v>
                </c:pt>
                <c:pt idx="15400">
                  <c:v>1.1499999999999999</c:v>
                </c:pt>
                <c:pt idx="15401">
                  <c:v>1.1000000000000001</c:v>
                </c:pt>
                <c:pt idx="15402">
                  <c:v>1.1499999999999999</c:v>
                </c:pt>
                <c:pt idx="15403">
                  <c:v>1.1100000000000001</c:v>
                </c:pt>
                <c:pt idx="15405">
                  <c:v>1.1000000000000001</c:v>
                </c:pt>
                <c:pt idx="15406">
                  <c:v>1.1000000000000001</c:v>
                </c:pt>
                <c:pt idx="15407">
                  <c:v>1.1200000000000001</c:v>
                </c:pt>
                <c:pt idx="15408">
                  <c:v>1.1000000000000001</c:v>
                </c:pt>
                <c:pt idx="15409">
                  <c:v>1.05</c:v>
                </c:pt>
                <c:pt idx="15410">
                  <c:v>1.05</c:v>
                </c:pt>
                <c:pt idx="15411">
                  <c:v>1.04</c:v>
                </c:pt>
                <c:pt idx="15412">
                  <c:v>1.07</c:v>
                </c:pt>
                <c:pt idx="15413">
                  <c:v>1.1100000000000001</c:v>
                </c:pt>
                <c:pt idx="15414">
                  <c:v>1.0900000000000001</c:v>
                </c:pt>
                <c:pt idx="15415">
                  <c:v>1.1200000000000001</c:v>
                </c:pt>
                <c:pt idx="15416">
                  <c:v>1.1499999999999999</c:v>
                </c:pt>
                <c:pt idx="15417">
                  <c:v>1.1499999999999999</c:v>
                </c:pt>
                <c:pt idx="15418">
                  <c:v>1.19</c:v>
                </c:pt>
                <c:pt idx="15419">
                  <c:v>1.19</c:v>
                </c:pt>
                <c:pt idx="15420">
                  <c:v>1.18</c:v>
                </c:pt>
                <c:pt idx="15421">
                  <c:v>1.1499999999999999</c:v>
                </c:pt>
                <c:pt idx="15422">
                  <c:v>1.1599999999999999</c:v>
                </c:pt>
                <c:pt idx="15423">
                  <c:v>1.2</c:v>
                </c:pt>
                <c:pt idx="15425">
                  <c:v>1.3</c:v>
                </c:pt>
                <c:pt idx="15426">
                  <c:v>1.29</c:v>
                </c:pt>
                <c:pt idx="15427">
                  <c:v>1.29</c:v>
                </c:pt>
                <c:pt idx="15428">
                  <c:v>1.34</c:v>
                </c:pt>
                <c:pt idx="15429">
                  <c:v>1.37</c:v>
                </c:pt>
                <c:pt idx="15430">
                  <c:v>1.37</c:v>
                </c:pt>
                <c:pt idx="15431">
                  <c:v>1.38</c:v>
                </c:pt>
                <c:pt idx="15432">
                  <c:v>1.54</c:v>
                </c:pt>
                <c:pt idx="15433">
                  <c:v>1.44</c:v>
                </c:pt>
                <c:pt idx="15434">
                  <c:v>1.45</c:v>
                </c:pt>
                <c:pt idx="15435">
                  <c:v>1.42</c:v>
                </c:pt>
                <c:pt idx="15436">
                  <c:v>1.47</c:v>
                </c:pt>
                <c:pt idx="15437">
                  <c:v>1.54</c:v>
                </c:pt>
                <c:pt idx="15438">
                  <c:v>1.56</c:v>
                </c:pt>
                <c:pt idx="15439">
                  <c:v>1.59</c:v>
                </c:pt>
                <c:pt idx="15440">
                  <c:v>1.55</c:v>
                </c:pt>
                <c:pt idx="15441">
                  <c:v>1.53</c:v>
                </c:pt>
                <c:pt idx="15442">
                  <c:v>1.54</c:v>
                </c:pt>
                <c:pt idx="15443">
                  <c:v>1.64</c:v>
                </c:pt>
                <c:pt idx="15444">
                  <c:v>1.62</c:v>
                </c:pt>
                <c:pt idx="15445">
                  <c:v>1.62</c:v>
                </c:pt>
                <c:pt idx="15446">
                  <c:v>1.63</c:v>
                </c:pt>
                <c:pt idx="15447">
                  <c:v>1.71</c:v>
                </c:pt>
                <c:pt idx="15448">
                  <c:v>1.74</c:v>
                </c:pt>
                <c:pt idx="15449">
                  <c:v>1.69</c:v>
                </c:pt>
                <c:pt idx="15450">
                  <c:v>1.63</c:v>
                </c:pt>
                <c:pt idx="15451">
                  <c:v>1.62</c:v>
                </c:pt>
                <c:pt idx="15452">
                  <c:v>1.63</c:v>
                </c:pt>
                <c:pt idx="15453">
                  <c:v>1.67</c:v>
                </c:pt>
                <c:pt idx="15454">
                  <c:v>1.73</c:v>
                </c:pt>
                <c:pt idx="15455">
                  <c:v>1.73</c:v>
                </c:pt>
                <c:pt idx="15456">
                  <c:v>1.74</c:v>
                </c:pt>
                <c:pt idx="15457">
                  <c:v>1.69</c:v>
                </c:pt>
                <c:pt idx="15458">
                  <c:v>1.72</c:v>
                </c:pt>
                <c:pt idx="15459">
                  <c:v>1.73</c:v>
                </c:pt>
                <c:pt idx="15460">
                  <c:v>1.67</c:v>
                </c:pt>
                <c:pt idx="15461">
                  <c:v>1.68</c:v>
                </c:pt>
                <c:pt idx="15462">
                  <c:v>1.64</c:v>
                </c:pt>
                <c:pt idx="15463">
                  <c:v>1.67</c:v>
                </c:pt>
                <c:pt idx="15464">
                  <c:v>1.69</c:v>
                </c:pt>
                <c:pt idx="15465">
                  <c:v>1.64</c:v>
                </c:pt>
                <c:pt idx="15466">
                  <c:v>1.64</c:v>
                </c:pt>
                <c:pt idx="15467">
                  <c:v>1.56</c:v>
                </c:pt>
                <c:pt idx="15468">
                  <c:v>1.59</c:v>
                </c:pt>
                <c:pt idx="15469">
                  <c:v>1.61</c:v>
                </c:pt>
                <c:pt idx="15470">
                  <c:v>1.58</c:v>
                </c:pt>
                <c:pt idx="15471">
                  <c:v>1.57</c:v>
                </c:pt>
                <c:pt idx="15472">
                  <c:v>1.57</c:v>
                </c:pt>
                <c:pt idx="15473">
                  <c:v>1.58</c:v>
                </c:pt>
                <c:pt idx="15474">
                  <c:v>1.58</c:v>
                </c:pt>
                <c:pt idx="15475">
                  <c:v>1.63</c:v>
                </c:pt>
                <c:pt idx="15476">
                  <c:v>1.63</c:v>
                </c:pt>
                <c:pt idx="15477">
                  <c:v>1.65</c:v>
                </c:pt>
                <c:pt idx="15478">
                  <c:v>1.65</c:v>
                </c:pt>
                <c:pt idx="15479">
                  <c:v>1.63</c:v>
                </c:pt>
                <c:pt idx="15480">
                  <c:v>1.61</c:v>
                </c:pt>
                <c:pt idx="15481">
                  <c:v>1.59</c:v>
                </c:pt>
                <c:pt idx="15482">
                  <c:v>1.58</c:v>
                </c:pt>
                <c:pt idx="15483">
                  <c:v>1.6</c:v>
                </c:pt>
                <c:pt idx="15484">
                  <c:v>1.63</c:v>
                </c:pt>
                <c:pt idx="15485">
                  <c:v>1.64</c:v>
                </c:pt>
                <c:pt idx="15486">
                  <c:v>1.69</c:v>
                </c:pt>
                <c:pt idx="15487">
                  <c:v>1.66</c:v>
                </c:pt>
                <c:pt idx="15488">
                  <c:v>1.63</c:v>
                </c:pt>
                <c:pt idx="15489">
                  <c:v>1.64</c:v>
                </c:pt>
                <c:pt idx="15490">
                  <c:v>1.64</c:v>
                </c:pt>
                <c:pt idx="15491">
                  <c:v>1.68</c:v>
                </c:pt>
                <c:pt idx="15492">
                  <c:v>1.63</c:v>
                </c:pt>
                <c:pt idx="15493">
                  <c:v>1.63</c:v>
                </c:pt>
                <c:pt idx="15494">
                  <c:v>1.61</c:v>
                </c:pt>
                <c:pt idx="15495">
                  <c:v>1.56</c:v>
                </c:pt>
                <c:pt idx="15496">
                  <c:v>1.58</c:v>
                </c:pt>
                <c:pt idx="15497">
                  <c:v>1.61</c:v>
                </c:pt>
                <c:pt idx="15498">
                  <c:v>1.58</c:v>
                </c:pt>
                <c:pt idx="15500">
                  <c:v>1.62</c:v>
                </c:pt>
                <c:pt idx="15501">
                  <c:v>1.59</c:v>
                </c:pt>
                <c:pt idx="15502">
                  <c:v>1.63</c:v>
                </c:pt>
                <c:pt idx="15503">
                  <c:v>1.56</c:v>
                </c:pt>
                <c:pt idx="15504">
                  <c:v>1.57</c:v>
                </c:pt>
                <c:pt idx="15505">
                  <c:v>1.53</c:v>
                </c:pt>
                <c:pt idx="15506">
                  <c:v>1.5</c:v>
                </c:pt>
                <c:pt idx="15507">
                  <c:v>1.45</c:v>
                </c:pt>
                <c:pt idx="15508">
                  <c:v>1.47</c:v>
                </c:pt>
                <c:pt idx="15509">
                  <c:v>1.51</c:v>
                </c:pt>
                <c:pt idx="15510">
                  <c:v>1.51</c:v>
                </c:pt>
                <c:pt idx="15511">
                  <c:v>1.57</c:v>
                </c:pt>
                <c:pt idx="15512">
                  <c:v>1.52</c:v>
                </c:pt>
                <c:pt idx="15513">
                  <c:v>1.45</c:v>
                </c:pt>
                <c:pt idx="15514">
                  <c:v>1.5</c:v>
                </c:pt>
                <c:pt idx="15515">
                  <c:v>1.48</c:v>
                </c:pt>
                <c:pt idx="15516">
                  <c:v>1.5</c:v>
                </c:pt>
                <c:pt idx="15517">
                  <c:v>1.49</c:v>
                </c:pt>
                <c:pt idx="15518">
                  <c:v>1.54</c:v>
                </c:pt>
                <c:pt idx="15519">
                  <c:v>1.49</c:v>
                </c:pt>
                <c:pt idx="15520">
                  <c:v>1.49</c:v>
                </c:pt>
                <c:pt idx="15521">
                  <c:v>1.45</c:v>
                </c:pt>
                <c:pt idx="15522">
                  <c:v>1.48</c:v>
                </c:pt>
                <c:pt idx="15523">
                  <c:v>1.44</c:v>
                </c:pt>
                <c:pt idx="15525">
                  <c:v>1.37</c:v>
                </c:pt>
                <c:pt idx="15526">
                  <c:v>1.33</c:v>
                </c:pt>
                <c:pt idx="15527">
                  <c:v>1.3</c:v>
                </c:pt>
                <c:pt idx="15528">
                  <c:v>1.37</c:v>
                </c:pt>
                <c:pt idx="15529">
                  <c:v>1.38</c:v>
                </c:pt>
                <c:pt idx="15530">
                  <c:v>1.42</c:v>
                </c:pt>
                <c:pt idx="15531">
                  <c:v>1.37</c:v>
                </c:pt>
                <c:pt idx="15532">
                  <c:v>1.31</c:v>
                </c:pt>
                <c:pt idx="15533">
                  <c:v>1.31</c:v>
                </c:pt>
                <c:pt idx="15534">
                  <c:v>1.19</c:v>
                </c:pt>
                <c:pt idx="15535">
                  <c:v>1.23</c:v>
                </c:pt>
                <c:pt idx="15536">
                  <c:v>1.3</c:v>
                </c:pt>
                <c:pt idx="15537">
                  <c:v>1.27</c:v>
                </c:pt>
                <c:pt idx="15538">
                  <c:v>1.3</c:v>
                </c:pt>
                <c:pt idx="15539">
                  <c:v>1.29</c:v>
                </c:pt>
                <c:pt idx="15540">
                  <c:v>1.25</c:v>
                </c:pt>
                <c:pt idx="15541">
                  <c:v>1.26</c:v>
                </c:pt>
                <c:pt idx="15542">
                  <c:v>1.28</c:v>
                </c:pt>
                <c:pt idx="15543">
                  <c:v>1.24</c:v>
                </c:pt>
                <c:pt idx="15544">
                  <c:v>1.2</c:v>
                </c:pt>
                <c:pt idx="15545">
                  <c:v>1.19</c:v>
                </c:pt>
                <c:pt idx="15546">
                  <c:v>1.19</c:v>
                </c:pt>
                <c:pt idx="15547">
                  <c:v>1.23</c:v>
                </c:pt>
                <c:pt idx="15548">
                  <c:v>1.31</c:v>
                </c:pt>
                <c:pt idx="15549">
                  <c:v>1.33</c:v>
                </c:pt>
                <c:pt idx="15550">
                  <c:v>1.36</c:v>
                </c:pt>
                <c:pt idx="15551">
                  <c:v>1.35</c:v>
                </c:pt>
                <c:pt idx="15552">
                  <c:v>1.36</c:v>
                </c:pt>
                <c:pt idx="15553">
                  <c:v>1.29</c:v>
                </c:pt>
                <c:pt idx="15554">
                  <c:v>1.26</c:v>
                </c:pt>
                <c:pt idx="15555">
                  <c:v>1.26</c:v>
                </c:pt>
                <c:pt idx="15556">
                  <c:v>1.27</c:v>
                </c:pt>
                <c:pt idx="15557">
                  <c:v>1.24</c:v>
                </c:pt>
                <c:pt idx="15558">
                  <c:v>1.26</c:v>
                </c:pt>
                <c:pt idx="15559">
                  <c:v>1.25</c:v>
                </c:pt>
                <c:pt idx="15560">
                  <c:v>1.29</c:v>
                </c:pt>
                <c:pt idx="15561">
                  <c:v>1.35</c:v>
                </c:pt>
                <c:pt idx="15562">
                  <c:v>1.34</c:v>
                </c:pt>
                <c:pt idx="15563">
                  <c:v>1.31</c:v>
                </c:pt>
                <c:pt idx="15564">
                  <c:v>1.29</c:v>
                </c:pt>
                <c:pt idx="15565">
                  <c:v>1.3</c:v>
                </c:pt>
                <c:pt idx="15566">
                  <c:v>1.31</c:v>
                </c:pt>
                <c:pt idx="15567">
                  <c:v>1.29</c:v>
                </c:pt>
                <c:pt idx="15568">
                  <c:v>1.33</c:v>
                </c:pt>
                <c:pt idx="15570">
                  <c:v>1.38</c:v>
                </c:pt>
                <c:pt idx="15571">
                  <c:v>1.35</c:v>
                </c:pt>
                <c:pt idx="15572">
                  <c:v>1.3</c:v>
                </c:pt>
                <c:pt idx="15573">
                  <c:v>1.35</c:v>
                </c:pt>
                <c:pt idx="15574">
                  <c:v>1.33</c:v>
                </c:pt>
                <c:pt idx="15575">
                  <c:v>1.28</c:v>
                </c:pt>
                <c:pt idx="15576">
                  <c:v>1.31</c:v>
                </c:pt>
                <c:pt idx="15577">
                  <c:v>1.34</c:v>
                </c:pt>
                <c:pt idx="15578">
                  <c:v>1.37</c:v>
                </c:pt>
                <c:pt idx="15579">
                  <c:v>1.31</c:v>
                </c:pt>
                <c:pt idx="15580">
                  <c:v>1.33</c:v>
                </c:pt>
                <c:pt idx="15581">
                  <c:v>1.32</c:v>
                </c:pt>
                <c:pt idx="15582">
                  <c:v>1.41</c:v>
                </c:pt>
                <c:pt idx="15583">
                  <c:v>1.47</c:v>
                </c:pt>
                <c:pt idx="15584">
                  <c:v>1.48</c:v>
                </c:pt>
                <c:pt idx="15585">
                  <c:v>1.54</c:v>
                </c:pt>
                <c:pt idx="15586">
                  <c:v>1.55</c:v>
                </c:pt>
                <c:pt idx="15587">
                  <c:v>1.52</c:v>
                </c:pt>
                <c:pt idx="15588">
                  <c:v>1.48</c:v>
                </c:pt>
                <c:pt idx="15589">
                  <c:v>1.49</c:v>
                </c:pt>
                <c:pt idx="15590">
                  <c:v>1.54</c:v>
                </c:pt>
                <c:pt idx="15591">
                  <c:v>1.53</c:v>
                </c:pt>
                <c:pt idx="15592">
                  <c:v>1.58</c:v>
                </c:pt>
                <c:pt idx="15593">
                  <c:v>1.61</c:v>
                </c:pt>
                <c:pt idx="15595">
                  <c:v>1.59</c:v>
                </c:pt>
                <c:pt idx="15596">
                  <c:v>1.56</c:v>
                </c:pt>
                <c:pt idx="15597">
                  <c:v>1.52</c:v>
                </c:pt>
                <c:pt idx="15598">
                  <c:v>1.59</c:v>
                </c:pt>
                <c:pt idx="15599">
                  <c:v>1.59</c:v>
                </c:pt>
                <c:pt idx="15600">
                  <c:v>1.65</c:v>
                </c:pt>
                <c:pt idx="15601">
                  <c:v>1.65</c:v>
                </c:pt>
                <c:pt idx="15602">
                  <c:v>1.68</c:v>
                </c:pt>
                <c:pt idx="15603">
                  <c:v>1.66</c:v>
                </c:pt>
                <c:pt idx="15604">
                  <c:v>1.64</c:v>
                </c:pt>
                <c:pt idx="15605">
                  <c:v>1.63</c:v>
                </c:pt>
                <c:pt idx="15606">
                  <c:v>1.54</c:v>
                </c:pt>
                <c:pt idx="15607">
                  <c:v>1.57</c:v>
                </c:pt>
                <c:pt idx="15608">
                  <c:v>1.55</c:v>
                </c:pt>
                <c:pt idx="15609">
                  <c:v>1.58</c:v>
                </c:pt>
                <c:pt idx="15610">
                  <c:v>1.56</c:v>
                </c:pt>
                <c:pt idx="15611">
                  <c:v>1.6</c:v>
                </c:pt>
                <c:pt idx="15612">
                  <c:v>1.53</c:v>
                </c:pt>
                <c:pt idx="15613">
                  <c:v>1.45</c:v>
                </c:pt>
                <c:pt idx="15614">
                  <c:v>1.51</c:v>
                </c:pt>
                <c:pt idx="15615">
                  <c:v>1.46</c:v>
                </c:pt>
                <c:pt idx="15616">
                  <c:v>1.56</c:v>
                </c:pt>
                <c:pt idx="15618">
                  <c:v>1.58</c:v>
                </c:pt>
                <c:pt idx="15619">
                  <c:v>1.63</c:v>
                </c:pt>
                <c:pt idx="15620">
                  <c:v>1.63</c:v>
                </c:pt>
                <c:pt idx="15621">
                  <c:v>1.6</c:v>
                </c:pt>
                <c:pt idx="15622">
                  <c:v>1.59</c:v>
                </c:pt>
                <c:pt idx="15623">
                  <c:v>1.54</c:v>
                </c:pt>
                <c:pt idx="15624">
                  <c:v>1.63</c:v>
                </c:pt>
                <c:pt idx="15625">
                  <c:v>1.67</c:v>
                </c:pt>
                <c:pt idx="15626">
                  <c:v>1.64</c:v>
                </c:pt>
                <c:pt idx="15628">
                  <c:v>1.48</c:v>
                </c:pt>
                <c:pt idx="15629">
                  <c:v>1.52</c:v>
                </c:pt>
                <c:pt idx="15630">
                  <c:v>1.43</c:v>
                </c:pt>
                <c:pt idx="15631">
                  <c:v>1.43</c:v>
                </c:pt>
                <c:pt idx="15632">
                  <c:v>1.44</c:v>
                </c:pt>
                <c:pt idx="15633">
                  <c:v>1.35</c:v>
                </c:pt>
                <c:pt idx="15634">
                  <c:v>1.43</c:v>
                </c:pt>
                <c:pt idx="15635">
                  <c:v>1.48</c:v>
                </c:pt>
                <c:pt idx="15636">
                  <c:v>1.52</c:v>
                </c:pt>
                <c:pt idx="15637">
                  <c:v>1.49</c:v>
                </c:pt>
                <c:pt idx="15638">
                  <c:v>1.48</c:v>
                </c:pt>
                <c:pt idx="15639">
                  <c:v>1.42</c:v>
                </c:pt>
                <c:pt idx="15640">
                  <c:v>1.44</c:v>
                </c:pt>
                <c:pt idx="15641">
                  <c:v>1.47</c:v>
                </c:pt>
                <c:pt idx="15642">
                  <c:v>1.44</c:v>
                </c:pt>
                <c:pt idx="15643">
                  <c:v>1.41</c:v>
                </c:pt>
                <c:pt idx="15644">
                  <c:v>1.43</c:v>
                </c:pt>
                <c:pt idx="15645">
                  <c:v>1.48</c:v>
                </c:pt>
                <c:pt idx="15646">
                  <c:v>1.46</c:v>
                </c:pt>
                <c:pt idx="15647">
                  <c:v>1.5</c:v>
                </c:pt>
                <c:pt idx="15649">
                  <c:v>1.48</c:v>
                </c:pt>
                <c:pt idx="15650">
                  <c:v>1.49</c:v>
                </c:pt>
                <c:pt idx="15651">
                  <c:v>1.55</c:v>
                </c:pt>
                <c:pt idx="15652">
                  <c:v>1.52</c:v>
                </c:pt>
                <c:pt idx="15653">
                  <c:v>1.52</c:v>
                </c:pt>
                <c:pt idx="15654">
                  <c:v>1.63</c:v>
                </c:pt>
                <c:pt idx="15655">
                  <c:v>1.66</c:v>
                </c:pt>
                <c:pt idx="15656">
                  <c:v>1.71</c:v>
                </c:pt>
                <c:pt idx="15657">
                  <c:v>1.73</c:v>
                </c:pt>
                <c:pt idx="15658">
                  <c:v>1.76</c:v>
                </c:pt>
                <c:pt idx="15659">
                  <c:v>1.78</c:v>
                </c:pt>
                <c:pt idx="15660">
                  <c:v>1.75</c:v>
                </c:pt>
                <c:pt idx="15661">
                  <c:v>1.74</c:v>
                </c:pt>
                <c:pt idx="15662">
                  <c:v>1.7</c:v>
                </c:pt>
                <c:pt idx="15663">
                  <c:v>1.78</c:v>
                </c:pt>
                <c:pt idx="15665">
                  <c:v>1.87</c:v>
                </c:pt>
                <c:pt idx="15666">
                  <c:v>1.83</c:v>
                </c:pt>
                <c:pt idx="15667">
                  <c:v>1.83</c:v>
                </c:pt>
                <c:pt idx="15668">
                  <c:v>1.75</c:v>
                </c:pt>
                <c:pt idx="15669">
                  <c:v>1.75</c:v>
                </c:pt>
                <c:pt idx="15670">
                  <c:v>1.78</c:v>
                </c:pt>
                <c:pt idx="15671">
                  <c:v>1.85</c:v>
                </c:pt>
                <c:pt idx="15672">
                  <c:v>1.81</c:v>
                </c:pt>
                <c:pt idx="15673">
                  <c:v>1.78</c:v>
                </c:pt>
                <c:pt idx="15674">
                  <c:v>1.79</c:v>
                </c:pt>
                <c:pt idx="15675">
                  <c:v>1.81</c:v>
                </c:pt>
                <c:pt idx="15676">
                  <c:v>1.78</c:v>
                </c:pt>
                <c:pt idx="15677">
                  <c:v>1.82</c:v>
                </c:pt>
                <c:pt idx="15678">
                  <c:v>1.93</c:v>
                </c:pt>
                <c:pt idx="15679">
                  <c:v>1.92</c:v>
                </c:pt>
                <c:pt idx="15680">
                  <c:v>1.96</c:v>
                </c:pt>
                <c:pt idx="15681">
                  <c:v>1.94</c:v>
                </c:pt>
                <c:pt idx="15682">
                  <c:v>2.0299999999999998</c:v>
                </c:pt>
                <c:pt idx="15683">
                  <c:v>1.92</c:v>
                </c:pt>
                <c:pt idx="15684">
                  <c:v>1.98</c:v>
                </c:pt>
                <c:pt idx="15685">
                  <c:v>2.0499999999999998</c:v>
                </c:pt>
                <c:pt idx="15686">
                  <c:v>2.0299999999999998</c:v>
                </c:pt>
                <c:pt idx="15687">
                  <c:v>1.97</c:v>
                </c:pt>
                <c:pt idx="15688">
                  <c:v>1.92</c:v>
                </c:pt>
                <c:pt idx="15690">
                  <c:v>1.94</c:v>
                </c:pt>
                <c:pt idx="15691">
                  <c:v>1.99</c:v>
                </c:pt>
                <c:pt idx="15692">
                  <c:v>1.96</c:v>
                </c:pt>
                <c:pt idx="15693">
                  <c:v>1.97</c:v>
                </c:pt>
                <c:pt idx="15694">
                  <c:v>1.83</c:v>
                </c:pt>
                <c:pt idx="15695">
                  <c:v>1.72</c:v>
                </c:pt>
                <c:pt idx="15696">
                  <c:v>1.86</c:v>
                </c:pt>
                <c:pt idx="15697">
                  <c:v>1.86</c:v>
                </c:pt>
                <c:pt idx="15698">
                  <c:v>1.74</c:v>
                </c:pt>
                <c:pt idx="15699">
                  <c:v>1.78</c:v>
                </c:pt>
                <c:pt idx="15700">
                  <c:v>1.86</c:v>
                </c:pt>
                <c:pt idx="15701">
                  <c:v>1.94</c:v>
                </c:pt>
                <c:pt idx="15702">
                  <c:v>1.98</c:v>
                </c:pt>
                <c:pt idx="15703">
                  <c:v>2</c:v>
                </c:pt>
                <c:pt idx="15704">
                  <c:v>2.14</c:v>
                </c:pt>
                <c:pt idx="15705">
                  <c:v>2.15</c:v>
                </c:pt>
                <c:pt idx="15706">
                  <c:v>2.19</c:v>
                </c:pt>
                <c:pt idx="15707">
                  <c:v>2.2000000000000002</c:v>
                </c:pt>
                <c:pt idx="15708">
                  <c:v>2.14</c:v>
                </c:pt>
                <c:pt idx="15709">
                  <c:v>2.3199999999999998</c:v>
                </c:pt>
                <c:pt idx="15710">
                  <c:v>2.38</c:v>
                </c:pt>
                <c:pt idx="15711">
                  <c:v>2.3199999999999998</c:v>
                </c:pt>
                <c:pt idx="15712">
                  <c:v>2.34</c:v>
                </c:pt>
                <c:pt idx="15713">
                  <c:v>2.48</c:v>
                </c:pt>
                <c:pt idx="15714">
                  <c:v>2.46</c:v>
                </c:pt>
                <c:pt idx="15715">
                  <c:v>2.41</c:v>
                </c:pt>
                <c:pt idx="15716">
                  <c:v>2.35</c:v>
                </c:pt>
                <c:pt idx="15717">
                  <c:v>2.3199999999999998</c:v>
                </c:pt>
                <c:pt idx="15718">
                  <c:v>2.39</c:v>
                </c:pt>
                <c:pt idx="15719">
                  <c:v>2.42</c:v>
                </c:pt>
                <c:pt idx="15720">
                  <c:v>2.54</c:v>
                </c:pt>
                <c:pt idx="15721">
                  <c:v>2.61</c:v>
                </c:pt>
                <c:pt idx="15722">
                  <c:v>2.66</c:v>
                </c:pt>
                <c:pt idx="15723">
                  <c:v>2.72</c:v>
                </c:pt>
                <c:pt idx="15724">
                  <c:v>2.79</c:v>
                </c:pt>
                <c:pt idx="15725">
                  <c:v>2.72</c:v>
                </c:pt>
                <c:pt idx="15726">
                  <c:v>2.7</c:v>
                </c:pt>
                <c:pt idx="15727">
                  <c:v>2.83</c:v>
                </c:pt>
                <c:pt idx="15729">
                  <c:v>2.85</c:v>
                </c:pt>
                <c:pt idx="15730">
                  <c:v>2.93</c:v>
                </c:pt>
                <c:pt idx="15731">
                  <c:v>2.85</c:v>
                </c:pt>
                <c:pt idx="15732">
                  <c:v>2.9</c:v>
                </c:pt>
                <c:pt idx="15733">
                  <c:v>2.9</c:v>
                </c:pt>
                <c:pt idx="15734">
                  <c:v>2.81</c:v>
                </c:pt>
                <c:pt idx="15735">
                  <c:v>2.77</c:v>
                </c:pt>
                <c:pt idx="15736">
                  <c:v>2.82</c:v>
                </c:pt>
                <c:pt idx="15737">
                  <c:v>2.85</c:v>
                </c:pt>
                <c:pt idx="15738">
                  <c:v>2.89</c:v>
                </c:pt>
                <c:pt idx="15739">
                  <c:v>2.99</c:v>
                </c:pt>
                <c:pt idx="15740">
                  <c:v>2.97</c:v>
                </c:pt>
                <c:pt idx="15741">
                  <c:v>2.93</c:v>
                </c:pt>
                <c:pt idx="15742">
                  <c:v>3.05</c:v>
                </c:pt>
                <c:pt idx="15743">
                  <c:v>3.12</c:v>
                </c:pt>
                <c:pt idx="15744">
                  <c:v>3.05</c:v>
                </c:pt>
                <c:pt idx="15745">
                  <c:v>2.99</c:v>
                </c:pt>
                <c:pt idx="15746">
                  <c:v>2.91</c:v>
                </c:pt>
                <c:pt idx="15747">
                  <c:v>2.84</c:v>
                </c:pt>
                <c:pt idx="15748">
                  <c:v>2.93</c:v>
                </c:pt>
                <c:pt idx="15749">
                  <c:v>2.88</c:v>
                </c:pt>
                <c:pt idx="15750">
                  <c:v>2.98</c:v>
                </c:pt>
                <c:pt idx="15751">
                  <c:v>2.89</c:v>
                </c:pt>
                <c:pt idx="15752">
                  <c:v>2.84</c:v>
                </c:pt>
                <c:pt idx="15753">
                  <c:v>2.78</c:v>
                </c:pt>
                <c:pt idx="15754">
                  <c:v>2.86</c:v>
                </c:pt>
                <c:pt idx="15755">
                  <c:v>2.76</c:v>
                </c:pt>
                <c:pt idx="15756">
                  <c:v>2.75</c:v>
                </c:pt>
                <c:pt idx="15757">
                  <c:v>2.75</c:v>
                </c:pt>
                <c:pt idx="15758">
                  <c:v>2.74</c:v>
                </c:pt>
                <c:pt idx="15760">
                  <c:v>2.85</c:v>
                </c:pt>
                <c:pt idx="15761">
                  <c:v>2.94</c:v>
                </c:pt>
                <c:pt idx="15762">
                  <c:v>2.92</c:v>
                </c:pt>
                <c:pt idx="15763">
                  <c:v>2.96</c:v>
                </c:pt>
                <c:pt idx="15764">
                  <c:v>3.04</c:v>
                </c:pt>
                <c:pt idx="15765">
                  <c:v>2.98</c:v>
                </c:pt>
                <c:pt idx="15766">
                  <c:v>3.03</c:v>
                </c:pt>
                <c:pt idx="15767">
                  <c:v>3.04</c:v>
                </c:pt>
                <c:pt idx="15768">
                  <c:v>3.15</c:v>
                </c:pt>
                <c:pt idx="15769">
                  <c:v>3.43</c:v>
                </c:pt>
                <c:pt idx="15770">
                  <c:v>3.49</c:v>
                </c:pt>
                <c:pt idx="15771">
                  <c:v>3.33</c:v>
                </c:pt>
                <c:pt idx="15772">
                  <c:v>3.28</c:v>
                </c:pt>
                <c:pt idx="15773">
                  <c:v>3.25</c:v>
                </c:pt>
                <c:pt idx="15775">
                  <c:v>3.31</c:v>
                </c:pt>
                <c:pt idx="15776">
                  <c:v>3.16</c:v>
                </c:pt>
                <c:pt idx="15777">
                  <c:v>3.09</c:v>
                </c:pt>
                <c:pt idx="15778">
                  <c:v>3.13</c:v>
                </c:pt>
                <c:pt idx="15779">
                  <c:v>3.2</c:v>
                </c:pt>
                <c:pt idx="15780">
                  <c:v>3.2</c:v>
                </c:pt>
                <c:pt idx="15781">
                  <c:v>3.1</c:v>
                </c:pt>
                <c:pt idx="15782">
                  <c:v>2.98</c:v>
                </c:pt>
                <c:pt idx="15783">
                  <c:v>2.88</c:v>
                </c:pt>
                <c:pt idx="15785">
                  <c:v>2.82</c:v>
                </c:pt>
                <c:pt idx="15786">
                  <c:v>2.93</c:v>
                </c:pt>
                <c:pt idx="15787">
                  <c:v>3.01</c:v>
                </c:pt>
                <c:pt idx="15788">
                  <c:v>3.09</c:v>
                </c:pt>
                <c:pt idx="15789">
                  <c:v>2.99</c:v>
                </c:pt>
                <c:pt idx="15790">
                  <c:v>2.96</c:v>
                </c:pt>
                <c:pt idx="15791">
                  <c:v>2.91</c:v>
                </c:pt>
                <c:pt idx="15792">
                  <c:v>2.96</c:v>
                </c:pt>
                <c:pt idx="15793">
                  <c:v>2.93</c:v>
                </c:pt>
                <c:pt idx="15794">
                  <c:v>2.96</c:v>
                </c:pt>
                <c:pt idx="15795">
                  <c:v>3.01</c:v>
                </c:pt>
                <c:pt idx="15796">
                  <c:v>3.04</c:v>
                </c:pt>
                <c:pt idx="15797">
                  <c:v>2.91</c:v>
                </c:pt>
                <c:pt idx="15798">
                  <c:v>2.77</c:v>
                </c:pt>
                <c:pt idx="15799">
                  <c:v>2.81</c:v>
                </c:pt>
                <c:pt idx="15800">
                  <c:v>2.81</c:v>
                </c:pt>
                <c:pt idx="15801">
                  <c:v>2.78</c:v>
                </c:pt>
                <c:pt idx="15802">
                  <c:v>2.68</c:v>
                </c:pt>
                <c:pt idx="15803">
                  <c:v>2.67</c:v>
                </c:pt>
                <c:pt idx="15804">
                  <c:v>2.6</c:v>
                </c:pt>
                <c:pt idx="15805">
                  <c:v>2.75</c:v>
                </c:pt>
                <c:pt idx="15806">
                  <c:v>2.73</c:v>
                </c:pt>
                <c:pt idx="15807">
                  <c:v>2.68</c:v>
                </c:pt>
                <c:pt idx="15808">
                  <c:v>2.83</c:v>
                </c:pt>
                <c:pt idx="15809">
                  <c:v>2.77</c:v>
                </c:pt>
                <c:pt idx="15810">
                  <c:v>2.8</c:v>
                </c:pt>
                <c:pt idx="15811">
                  <c:v>2.78</c:v>
                </c:pt>
                <c:pt idx="15812">
                  <c:v>2.87</c:v>
                </c:pt>
                <c:pt idx="15813">
                  <c:v>2.84</c:v>
                </c:pt>
                <c:pt idx="15814">
                  <c:v>2.79</c:v>
                </c:pt>
                <c:pt idx="15815">
                  <c:v>2.82</c:v>
                </c:pt>
                <c:pt idx="15816">
                  <c:v>2.89</c:v>
                </c:pt>
                <c:pt idx="15817">
                  <c:v>2.88</c:v>
                </c:pt>
                <c:pt idx="15818">
                  <c:v>2.98</c:v>
                </c:pt>
                <c:pt idx="15819">
                  <c:v>3.03</c:v>
                </c:pt>
                <c:pt idx="15820">
                  <c:v>3.05</c:v>
                </c:pt>
                <c:pt idx="15821">
                  <c:v>3.11</c:v>
                </c:pt>
                <c:pt idx="15822">
                  <c:v>3.03</c:v>
                </c:pt>
                <c:pt idx="15823">
                  <c:v>3.04</c:v>
                </c:pt>
                <c:pt idx="15824">
                  <c:v>3.12</c:v>
                </c:pt>
                <c:pt idx="15825">
                  <c:v>3.11</c:v>
                </c:pt>
                <c:pt idx="15826">
                  <c:v>3.15</c:v>
                </c:pt>
                <c:pt idx="15827">
                  <c:v>3.26</c:v>
                </c:pt>
                <c:pt idx="15828">
                  <c:v>3.2</c:v>
                </c:pt>
                <c:pt idx="15830">
                  <c:v>3.33</c:v>
                </c:pt>
                <c:pt idx="15831">
                  <c:v>3.27</c:v>
                </c:pt>
                <c:pt idx="15832">
                  <c:v>3.29</c:v>
                </c:pt>
                <c:pt idx="15833">
                  <c:v>3.33</c:v>
                </c:pt>
                <c:pt idx="15834">
                  <c:v>3.37</c:v>
                </c:pt>
                <c:pt idx="15835">
                  <c:v>3.42</c:v>
                </c:pt>
                <c:pt idx="15836">
                  <c:v>3.41</c:v>
                </c:pt>
                <c:pt idx="15837">
                  <c:v>3.45</c:v>
                </c:pt>
                <c:pt idx="15838">
                  <c:v>3.45</c:v>
                </c:pt>
                <c:pt idx="15839">
                  <c:v>3.49</c:v>
                </c:pt>
                <c:pt idx="15840">
                  <c:v>3.57</c:v>
                </c:pt>
                <c:pt idx="15841">
                  <c:v>3.51</c:v>
                </c:pt>
                <c:pt idx="15842">
                  <c:v>3.7</c:v>
                </c:pt>
                <c:pt idx="15843">
                  <c:v>3.69</c:v>
                </c:pt>
                <c:pt idx="15844">
                  <c:v>3.88</c:v>
                </c:pt>
                <c:pt idx="15845">
                  <c:v>3.97</c:v>
                </c:pt>
                <c:pt idx="15846">
                  <c:v>3.72</c:v>
                </c:pt>
                <c:pt idx="15847">
                  <c:v>3.76</c:v>
                </c:pt>
                <c:pt idx="15848">
                  <c:v>3.83</c:v>
                </c:pt>
                <c:pt idx="15849">
                  <c:v>3.67</c:v>
                </c:pt>
                <c:pt idx="15850">
                  <c:v>3.62</c:v>
                </c:pt>
                <c:pt idx="15851">
                  <c:v>3.76</c:v>
                </c:pt>
                <c:pt idx="15852">
                  <c:v>3.83</c:v>
                </c:pt>
                <c:pt idx="15853">
                  <c:v>3.89</c:v>
                </c:pt>
                <c:pt idx="15855">
                  <c:v>3.93</c:v>
                </c:pt>
                <c:pt idx="15856">
                  <c:v>3.91</c:v>
                </c:pt>
                <c:pt idx="15857">
                  <c:v>3.97</c:v>
                </c:pt>
                <c:pt idx="15858">
                  <c:v>4</c:v>
                </c:pt>
                <c:pt idx="15859">
                  <c:v>4.0199999999999996</c:v>
                </c:pt>
                <c:pt idx="15860">
                  <c:v>4.01</c:v>
                </c:pt>
                <c:pt idx="15861">
                  <c:v>4.1399999999999997</c:v>
                </c:pt>
                <c:pt idx="15862">
                  <c:v>4.24</c:v>
                </c:pt>
                <c:pt idx="15863">
                  <c:v>4.21</c:v>
                </c:pt>
                <c:pt idx="15864">
                  <c:v>4.25</c:v>
                </c:pt>
                <c:pt idx="15865">
                  <c:v>4.0999999999999996</c:v>
                </c:pt>
                <c:pt idx="15866">
                  <c:v>4.04</c:v>
                </c:pt>
                <c:pt idx="15867">
                  <c:v>3.96</c:v>
                </c:pt>
                <c:pt idx="15868">
                  <c:v>4.0199999999999996</c:v>
                </c:pt>
                <c:pt idx="15869">
                  <c:v>4.0999999999999996</c:v>
                </c:pt>
                <c:pt idx="15870">
                  <c:v>4.07</c:v>
                </c:pt>
                <c:pt idx="15871">
                  <c:v>4.0999999999999996</c:v>
                </c:pt>
                <c:pt idx="15872">
                  <c:v>4.1399999999999997</c:v>
                </c:pt>
                <c:pt idx="15873">
                  <c:v>4.17</c:v>
                </c:pt>
                <c:pt idx="15874">
                  <c:v>4.22</c:v>
                </c:pt>
                <c:pt idx="15875">
                  <c:v>4.1399999999999997</c:v>
                </c:pt>
                <c:pt idx="15876">
                  <c:v>4.12</c:v>
                </c:pt>
                <c:pt idx="15877">
                  <c:v>3.82</c:v>
                </c:pt>
                <c:pt idx="15879">
                  <c:v>3.88</c:v>
                </c:pt>
                <c:pt idx="15880">
                  <c:v>3.8</c:v>
                </c:pt>
                <c:pt idx="15881">
                  <c:v>3.67</c:v>
                </c:pt>
                <c:pt idx="15882">
                  <c:v>3.77</c:v>
                </c:pt>
                <c:pt idx="15883">
                  <c:v>3.82</c:v>
                </c:pt>
                <c:pt idx="15884">
                  <c:v>3.83</c:v>
                </c:pt>
                <c:pt idx="15885">
                  <c:v>3.76</c:v>
                </c:pt>
                <c:pt idx="15886">
                  <c:v>3.71</c:v>
                </c:pt>
                <c:pt idx="15888">
                  <c:v>3.68</c:v>
                </c:pt>
                <c:pt idx="15889">
                  <c:v>3.69</c:v>
                </c:pt>
                <c:pt idx="15890">
                  <c:v>3.75</c:v>
                </c:pt>
                <c:pt idx="15891">
                  <c:v>3.68</c:v>
                </c:pt>
                <c:pt idx="15892">
                  <c:v>3.53</c:v>
                </c:pt>
                <c:pt idx="15893">
                  <c:v>3.51</c:v>
                </c:pt>
                <c:pt idx="15894">
                  <c:v>3.6</c:v>
                </c:pt>
                <c:pt idx="15895">
                  <c:v>3.51</c:v>
                </c:pt>
                <c:pt idx="15896">
                  <c:v>3.42</c:v>
                </c:pt>
                <c:pt idx="15897">
                  <c:v>3.48</c:v>
                </c:pt>
                <c:pt idx="15898">
                  <c:v>3.57</c:v>
                </c:pt>
                <c:pt idx="15899">
                  <c:v>3.61</c:v>
                </c:pt>
                <c:pt idx="15900">
                  <c:v>3.51</c:v>
                </c:pt>
                <c:pt idx="15901">
                  <c:v>3.49</c:v>
                </c:pt>
                <c:pt idx="15902">
                  <c:v>3.44</c:v>
                </c:pt>
                <c:pt idx="15903">
                  <c:v>3.48</c:v>
                </c:pt>
                <c:pt idx="15904">
                  <c:v>3.57</c:v>
                </c:pt>
                <c:pt idx="15905">
                  <c:v>3.69</c:v>
                </c:pt>
                <c:pt idx="15906">
                  <c:v>3.68</c:v>
                </c:pt>
                <c:pt idx="15907">
                  <c:v>3.67</c:v>
                </c:pt>
                <c:pt idx="15908">
                  <c:v>3.75</c:v>
                </c:pt>
                <c:pt idx="15910">
                  <c:v>3.84</c:v>
                </c:pt>
                <c:pt idx="15911">
                  <c:v>3.88</c:v>
                </c:pt>
                <c:pt idx="15912">
                  <c:v>3.83</c:v>
                </c:pt>
                <c:pt idx="15913">
                  <c:v>3.88</c:v>
                </c:pt>
                <c:pt idx="15915">
                  <c:v>3.79</c:v>
                </c:pt>
                <c:pt idx="15916">
                  <c:v>3.69</c:v>
                </c:pt>
                <c:pt idx="15917">
                  <c:v>3.72</c:v>
                </c:pt>
              </c:numCache>
            </c:numRef>
          </c:val>
          <c:smooth val="0"/>
          <c:extLst>
            <c:ext xmlns:c16="http://schemas.microsoft.com/office/drawing/2014/chart" uri="{C3380CC4-5D6E-409C-BE32-E72D297353CC}">
              <c16:uniqueId val="{00000004-D384-42C5-B20C-061377DE361B}"/>
            </c:ext>
          </c:extLst>
        </c:ser>
        <c:dLbls>
          <c:showLegendKey val="0"/>
          <c:showVal val="0"/>
          <c:showCatName val="0"/>
          <c:showSerName val="0"/>
          <c:showPercent val="0"/>
          <c:showBubbleSize val="0"/>
        </c:dLbls>
        <c:smooth val="0"/>
        <c:axId val="374983536"/>
        <c:axId val="1216659016"/>
      </c:lineChart>
      <c:dateAx>
        <c:axId val="374983536"/>
        <c:scaling>
          <c:orientation val="minMax"/>
          <c:min val="44562"/>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1"/>
        <c:majorTimeUnit val="months"/>
      </c:dateAx>
      <c:valAx>
        <c:axId val="1216659016"/>
        <c:scaling>
          <c:orientation val="minMax"/>
          <c:max val="4.5"/>
          <c:min val="1"/>
        </c:scaling>
        <c:delete val="0"/>
        <c:axPos val="l"/>
        <c:majorGridlines>
          <c:spPr>
            <a:ln w="9525" cap="flat" cmpd="sng" algn="ctr">
              <a:solidFill>
                <a:schemeClr val="accent2"/>
              </a:solidFill>
              <a:prstDash val="dash"/>
              <a:round/>
            </a:ln>
            <a:effectLst/>
          </c:spPr>
        </c:majorGridlines>
        <c:numFmt formatCode="#,##0.0_);\(#,##0.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0.5"/>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6229942568227617E-2"/>
          <c:y val="3.1180476571728229E-2"/>
          <c:w val="0.94502960995667262"/>
          <c:h val="0.85265483582715174"/>
        </c:manualLayout>
      </c:layout>
      <c:scatterChart>
        <c:scatterStyle val="smoothMarker"/>
        <c:varyColors val="0"/>
        <c:ser>
          <c:idx val="1"/>
          <c:order val="0"/>
          <c:tx>
            <c:strRef>
              <c:f>'US Yield Curve'!$A$3</c:f>
              <c:strCache>
                <c:ptCount val="1"/>
                <c:pt idx="0">
                  <c:v>Yield curve as of 04/01/2023</c:v>
                </c:pt>
              </c:strCache>
            </c:strRef>
          </c:tx>
          <c:spPr>
            <a:ln w="19050" cap="rnd" cmpd="sng" algn="ctr">
              <a:solidFill>
                <a:srgbClr val="055FEC"/>
              </a:solidFill>
              <a:prstDash val="solid"/>
              <a:round/>
            </a:ln>
            <a:effectLst/>
          </c:spPr>
          <c:marker>
            <c:symbol val="diamond"/>
            <c:size val="6"/>
            <c:spPr>
              <a:solidFill>
                <a:srgbClr val="055FEC"/>
              </a:solidFill>
              <a:ln w="12700" cap="flat" cmpd="sng" algn="ctr">
                <a:solidFill>
                  <a:schemeClr val="bg1"/>
                </a:solidFill>
                <a:prstDash val="solid"/>
                <a:round/>
              </a:ln>
              <a:effectLst/>
            </c:spPr>
          </c:marker>
          <c:dLbls>
            <c:dLbl>
              <c:idx val="0"/>
              <c:layout>
                <c:manualLayout>
                  <c:x val="-2.1233895930139295E-2"/>
                  <c:y val="5.651500780357215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180-43EC-A6EB-BEFCC1F8DE36}"/>
                </c:ext>
              </c:extLst>
            </c:dLbl>
            <c:dLbl>
              <c:idx val="3"/>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180-43EC-A6EB-BEFCC1F8DE36}"/>
                </c:ext>
              </c:extLst>
            </c:dLbl>
            <c:dLbl>
              <c:idx val="4"/>
              <c:layout>
                <c:manualLayout>
                  <c:x val="-2.8159395337285027E-2"/>
                  <c:y val="7.036038029795410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180-43EC-A6EB-BEFCC1F8DE36}"/>
                </c:ext>
              </c:extLst>
            </c:dLbl>
            <c:numFmt formatCode="#,##0.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xVal>
            <c:numRef>
              <c:f>'US Yield Curve'!$B$2:$K$2</c:f>
              <c:numCache>
                <c:formatCode>General</c:formatCode>
                <c:ptCount val="10"/>
                <c:pt idx="0">
                  <c:v>0.25</c:v>
                </c:pt>
                <c:pt idx="1">
                  <c:v>0.5</c:v>
                </c:pt>
                <c:pt idx="2">
                  <c:v>1</c:v>
                </c:pt>
                <c:pt idx="3">
                  <c:v>2</c:v>
                </c:pt>
                <c:pt idx="4">
                  <c:v>3</c:v>
                </c:pt>
                <c:pt idx="5">
                  <c:v>5</c:v>
                </c:pt>
                <c:pt idx="6">
                  <c:v>7</c:v>
                </c:pt>
                <c:pt idx="7">
                  <c:v>10</c:v>
                </c:pt>
                <c:pt idx="8">
                  <c:v>20</c:v>
                </c:pt>
                <c:pt idx="9">
                  <c:v>30</c:v>
                </c:pt>
              </c:numCache>
            </c:numRef>
          </c:xVal>
          <c:yVal>
            <c:numRef>
              <c:f>'US Yield Curve'!$B$3:$K$3</c:f>
              <c:numCache>
                <c:formatCode>General</c:formatCode>
                <c:ptCount val="10"/>
                <c:pt idx="0">
                  <c:v>4.55</c:v>
                </c:pt>
                <c:pt idx="1">
                  <c:v>4.7699999999999996</c:v>
                </c:pt>
                <c:pt idx="2">
                  <c:v>4.71</c:v>
                </c:pt>
                <c:pt idx="3">
                  <c:v>4.3600000000000003</c:v>
                </c:pt>
                <c:pt idx="4">
                  <c:v>4.1100000000000003</c:v>
                </c:pt>
                <c:pt idx="5">
                  <c:v>3.85</c:v>
                </c:pt>
                <c:pt idx="6">
                  <c:v>3.79</c:v>
                </c:pt>
                <c:pt idx="7">
                  <c:v>3.69</c:v>
                </c:pt>
                <c:pt idx="8">
                  <c:v>3.97</c:v>
                </c:pt>
                <c:pt idx="9">
                  <c:v>3.81</c:v>
                </c:pt>
              </c:numCache>
            </c:numRef>
          </c:yVal>
          <c:smooth val="1"/>
          <c:extLst xmlns:c15="http://schemas.microsoft.com/office/drawing/2012/chart">
            <c:ext xmlns:c16="http://schemas.microsoft.com/office/drawing/2014/chart" uri="{C3380CC4-5D6E-409C-BE32-E72D297353CC}">
              <c16:uniqueId val="{00000003-0180-43EC-A6EB-BEFCC1F8DE36}"/>
            </c:ext>
          </c:extLst>
        </c:ser>
        <c:ser>
          <c:idx val="0"/>
          <c:order val="1"/>
          <c:tx>
            <c:strRef>
              <c:f>'US Yield Curve'!$A$4</c:f>
              <c:strCache>
                <c:ptCount val="1"/>
                <c:pt idx="0">
                  <c:v>Yield curve as of 03/01/2022</c:v>
                </c:pt>
              </c:strCache>
            </c:strRef>
          </c:tx>
          <c:spPr>
            <a:ln w="19050" cap="rnd" cmpd="sng" algn="ctr">
              <a:solidFill>
                <a:srgbClr val="000000"/>
              </a:solidFill>
              <a:prstDash val="solid"/>
              <a:round/>
            </a:ln>
            <a:effectLst/>
          </c:spPr>
          <c:marker>
            <c:symbol val="diamond"/>
            <c:size val="6"/>
            <c:spPr>
              <a:solidFill>
                <a:srgbClr val="000000"/>
              </a:solidFill>
              <a:ln w="12700" cap="flat" cmpd="sng" algn="ctr">
                <a:solidFill>
                  <a:schemeClr val="bg1"/>
                </a:solidFill>
                <a:prstDash val="solid"/>
                <a:round/>
              </a:ln>
              <a:effectLst/>
            </c:spPr>
          </c:marker>
          <c:dLbls>
            <c:dLbl>
              <c:idx val="0"/>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0180-43EC-A6EB-BEFCC1F8DE36}"/>
                </c:ext>
              </c:extLst>
            </c:dLbl>
            <c:numFmt formatCode="#,##0.00" sourceLinked="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xVal>
            <c:numRef>
              <c:f>'US Yield Curve'!$B$2:$K$2</c:f>
              <c:numCache>
                <c:formatCode>General</c:formatCode>
                <c:ptCount val="10"/>
                <c:pt idx="0">
                  <c:v>0.25</c:v>
                </c:pt>
                <c:pt idx="1">
                  <c:v>0.5</c:v>
                </c:pt>
                <c:pt idx="2">
                  <c:v>1</c:v>
                </c:pt>
                <c:pt idx="3">
                  <c:v>2</c:v>
                </c:pt>
                <c:pt idx="4">
                  <c:v>3</c:v>
                </c:pt>
                <c:pt idx="5">
                  <c:v>5</c:v>
                </c:pt>
                <c:pt idx="6">
                  <c:v>7</c:v>
                </c:pt>
                <c:pt idx="7">
                  <c:v>10</c:v>
                </c:pt>
                <c:pt idx="8">
                  <c:v>20</c:v>
                </c:pt>
                <c:pt idx="9">
                  <c:v>30</c:v>
                </c:pt>
              </c:numCache>
            </c:numRef>
          </c:xVal>
          <c:yVal>
            <c:numRef>
              <c:f>'US Yield Curve'!$B$4:$K$4</c:f>
              <c:numCache>
                <c:formatCode>General</c:formatCode>
                <c:ptCount val="10"/>
                <c:pt idx="0">
                  <c:v>0.08</c:v>
                </c:pt>
                <c:pt idx="1">
                  <c:v>0.22</c:v>
                </c:pt>
                <c:pt idx="2">
                  <c:v>0.4</c:v>
                </c:pt>
                <c:pt idx="3">
                  <c:v>0.78</c:v>
                </c:pt>
                <c:pt idx="4">
                  <c:v>1.04</c:v>
                </c:pt>
                <c:pt idx="5">
                  <c:v>1.37</c:v>
                </c:pt>
                <c:pt idx="6">
                  <c:v>1.55</c:v>
                </c:pt>
                <c:pt idx="7">
                  <c:v>1.63</c:v>
                </c:pt>
                <c:pt idx="8">
                  <c:v>2.0499999999999998</c:v>
                </c:pt>
                <c:pt idx="9">
                  <c:v>2.0099999999999998</c:v>
                </c:pt>
              </c:numCache>
            </c:numRef>
          </c:yVal>
          <c:smooth val="1"/>
          <c:extLst>
            <c:ext xmlns:c16="http://schemas.microsoft.com/office/drawing/2014/chart" uri="{C3380CC4-5D6E-409C-BE32-E72D297353CC}">
              <c16:uniqueId val="{00000005-0180-43EC-A6EB-BEFCC1F8DE36}"/>
            </c:ext>
          </c:extLst>
        </c:ser>
        <c:dLbls>
          <c:showLegendKey val="0"/>
          <c:showVal val="0"/>
          <c:showCatName val="0"/>
          <c:showSerName val="0"/>
          <c:showPercent val="0"/>
          <c:showBubbleSize val="0"/>
        </c:dLbls>
        <c:axId val="222064152"/>
        <c:axId val="222064544"/>
        <c:extLst/>
      </c:scatterChart>
      <c:valAx>
        <c:axId val="222064152"/>
        <c:scaling>
          <c:orientation val="minMax"/>
          <c:max val="20"/>
          <c:min val="0"/>
        </c:scaling>
        <c:delete val="0"/>
        <c:axPos val="b"/>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4544"/>
        <c:crosses val="autoZero"/>
        <c:crossBetween val="midCat"/>
        <c:majorUnit val="1"/>
      </c:valAx>
      <c:valAx>
        <c:axId val="222064544"/>
        <c:scaling>
          <c:orientation val="minMax"/>
          <c:max val="4.9000000000000004"/>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4152"/>
        <c:crosses val="autoZero"/>
        <c:crossBetween val="midCat"/>
      </c:valAx>
      <c:spPr>
        <a:noFill/>
        <a:ln>
          <a:noFill/>
        </a:ln>
        <a:effectLst/>
      </c:spPr>
    </c:plotArea>
    <c:legend>
      <c:legendPos val="b"/>
      <c:layout>
        <c:manualLayout>
          <c:xMode val="edge"/>
          <c:yMode val="edge"/>
          <c:x val="0.20561325468094377"/>
          <c:y val="0.93113261883931175"/>
          <c:w val="0.58877330685367102"/>
          <c:h val="6.8867381160688246E-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showDLblsOverMax val="0"/>
    <c:extLst/>
  </c:chart>
  <c:spPr>
    <a:solidFill>
      <a:sysClr val="window" lastClr="FFFFFF"/>
    </a:solidFill>
    <a:ln w="12700" cap="flat" cmpd="sng" algn="ctr">
      <a:noFill/>
      <a:prstDash val="solid"/>
      <a:roun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4">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2376337620962665E-2"/>
          <c:y val="4.1263982913561724E-2"/>
          <c:w val="0.95178484947257047"/>
          <c:h val="0.78863152891223165"/>
        </c:manualLayout>
      </c:layout>
      <c:lineChart>
        <c:grouping val="standard"/>
        <c:varyColors val="0"/>
        <c:ser>
          <c:idx val="1"/>
          <c:order val="0"/>
          <c:tx>
            <c:strRef>
              <c:f>Graph!$C$1</c:f>
              <c:strCache>
                <c:ptCount val="1"/>
                <c:pt idx="0">
                  <c:v>ECB Inflation projections - Dec 2022</c:v>
                </c:pt>
              </c:strCache>
            </c:strRef>
          </c:tx>
          <c:spPr>
            <a:ln w="19050" cap="sq" cmpd="sng" algn="ctr">
              <a:solidFill>
                <a:schemeClr val="accent4"/>
              </a:solidFill>
              <a:prstDash val="solid"/>
              <a:miter lim="800000"/>
            </a:ln>
            <a:effectLst/>
          </c:spPr>
          <c:marker>
            <c:symbol val="none"/>
          </c:marker>
          <c:dLbls>
            <c:dLbl>
              <c:idx val="1"/>
              <c:layout>
                <c:manualLayout>
                  <c:x val="1.6391873330830812E-2"/>
                  <c:y val="-6.7676449022048358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C11A-44E4-B611-E7E9C34CA53F}"/>
                </c:ext>
              </c:extLst>
            </c:dLbl>
            <c:dLbl>
              <c:idx val="2"/>
              <c:layout>
                <c:manualLayout>
                  <c:x val="8.6734951797771921E-4"/>
                  <c:y val="-2.251311103356276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1A-44E4-B611-E7E9C34CA53F}"/>
                </c:ext>
              </c:extLst>
            </c:dLbl>
            <c:dLbl>
              <c:idx val="3"/>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11A-44E4-B611-E7E9C34CA53F}"/>
                </c:ext>
              </c:extLst>
            </c:dLbl>
            <c:numFmt formatCode="#,##0.0" sourceLinked="0"/>
            <c:spPr>
              <a:solidFill>
                <a:schemeClr val="bg1"/>
              </a:solidFill>
              <a:ln>
                <a:solidFill>
                  <a:schemeClr val="accent4"/>
                </a:solid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Graph!$A$2:$A$5</c:f>
              <c:numCache>
                <c:formatCode>0</c:formatCode>
                <c:ptCount val="4"/>
                <c:pt idx="0">
                  <c:v>2022</c:v>
                </c:pt>
                <c:pt idx="1">
                  <c:v>2023</c:v>
                </c:pt>
                <c:pt idx="2">
                  <c:v>2024</c:v>
                </c:pt>
                <c:pt idx="3">
                  <c:v>2025</c:v>
                </c:pt>
              </c:numCache>
            </c:numRef>
          </c:cat>
          <c:val>
            <c:numRef>
              <c:f>Graph!$C$2:$C$5</c:f>
              <c:numCache>
                <c:formatCode>0.00</c:formatCode>
                <c:ptCount val="4"/>
                <c:pt idx="0">
                  <c:v>8.4</c:v>
                </c:pt>
                <c:pt idx="1">
                  <c:v>6.3</c:v>
                </c:pt>
                <c:pt idx="2">
                  <c:v>3.4</c:v>
                </c:pt>
                <c:pt idx="3">
                  <c:v>2.2999999999999998</c:v>
                </c:pt>
              </c:numCache>
            </c:numRef>
          </c:val>
          <c:smooth val="0"/>
          <c:extLst>
            <c:ext xmlns:c16="http://schemas.microsoft.com/office/drawing/2014/chart" uri="{C3380CC4-5D6E-409C-BE32-E72D297353CC}">
              <c16:uniqueId val="{00000003-C11A-44E4-B611-E7E9C34CA53F}"/>
            </c:ext>
          </c:extLst>
        </c:ser>
        <c:ser>
          <c:idx val="0"/>
          <c:order val="1"/>
          <c:tx>
            <c:strRef>
              <c:f>Graph!$B$1</c:f>
              <c:strCache>
                <c:ptCount val="1"/>
                <c:pt idx="0">
                  <c:v>ECB Core Inflation projections - Dec 2022</c:v>
                </c:pt>
              </c:strCache>
              <c:extLst xmlns:c15="http://schemas.microsoft.com/office/drawing/2012/chart"/>
            </c:strRef>
          </c:tx>
          <c:spPr>
            <a:ln w="19050" cap="rnd" cmpd="sng" algn="ctr">
              <a:solidFill>
                <a:schemeClr val="accent5"/>
              </a:solidFill>
              <a:prstDash val="solid"/>
              <a:round/>
            </a:ln>
            <a:effectLst/>
          </c:spPr>
          <c:marker>
            <c:symbol val="none"/>
          </c:marker>
          <c:dLbls>
            <c:dLbl>
              <c:idx val="2"/>
              <c:numFmt formatCode="#,##0.0" sourceLinked="0"/>
              <c:spPr>
                <a:solidFill>
                  <a:schemeClr val="bg1"/>
                </a:solid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extLst>
                <c:ext xmlns:c16="http://schemas.microsoft.com/office/drawing/2014/chart" uri="{C3380CC4-5D6E-409C-BE32-E72D297353CC}">
                  <c16:uniqueId val="{00000009-C11A-44E4-B611-E7E9C34CA53F}"/>
                </c:ext>
              </c:extLst>
            </c:dLbl>
            <c:numFmt formatCode="#,##0.0" sourceLinked="0"/>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Graph!$A$2:$A$5</c:f>
              <c:numCache>
                <c:formatCode>0</c:formatCode>
                <c:ptCount val="4"/>
                <c:pt idx="0">
                  <c:v>2022</c:v>
                </c:pt>
                <c:pt idx="1">
                  <c:v>2023</c:v>
                </c:pt>
                <c:pt idx="2">
                  <c:v>2024</c:v>
                </c:pt>
                <c:pt idx="3">
                  <c:v>2025</c:v>
                </c:pt>
              </c:numCache>
              <c:extLst xmlns:c15="http://schemas.microsoft.com/office/drawing/2012/chart"/>
            </c:numRef>
          </c:cat>
          <c:val>
            <c:numRef>
              <c:f>Graph!$B$2:$B$5</c:f>
              <c:numCache>
                <c:formatCode>0.00</c:formatCode>
                <c:ptCount val="4"/>
                <c:pt idx="0">
                  <c:v>3.9</c:v>
                </c:pt>
                <c:pt idx="1">
                  <c:v>4.2</c:v>
                </c:pt>
                <c:pt idx="2">
                  <c:v>2.8</c:v>
                </c:pt>
                <c:pt idx="3">
                  <c:v>2.4</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0B-C11A-44E4-B611-E7E9C34CA53F}"/>
            </c:ext>
          </c:extLst>
        </c:ser>
        <c:ser>
          <c:idx val="3"/>
          <c:order val="2"/>
          <c:tx>
            <c:strRef>
              <c:f>Graph!$D$1</c:f>
              <c:strCache>
                <c:ptCount val="1"/>
                <c:pt idx="0">
                  <c:v>ECB Inflation projections - Sept 2022</c:v>
                </c:pt>
              </c:strCache>
            </c:strRef>
          </c:tx>
          <c:spPr>
            <a:ln w="19050" cap="rnd" cmpd="sng" algn="ctr">
              <a:solidFill>
                <a:schemeClr val="accent4"/>
              </a:solidFill>
              <a:prstDash val="dash"/>
              <a:round/>
            </a:ln>
            <a:effectLst/>
          </c:spPr>
          <c:marker>
            <c:symbol val="none"/>
          </c:marker>
          <c:dLbls>
            <c:dLbl>
              <c:idx val="0"/>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493-4221-9ED7-DE65C57AE66E}"/>
                </c:ext>
              </c:extLst>
            </c:dLbl>
            <c:dLbl>
              <c:idx val="1"/>
              <c:layout>
                <c:manualLayout>
                  <c:x val="-8.4226909131585662E-2"/>
                  <c:y val="0"/>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493-4221-9ED7-DE65C57AE66E}"/>
                </c:ext>
              </c:extLst>
            </c:dLbl>
            <c:dLbl>
              <c:idx val="2"/>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503-4F94-9699-A65F5123315E}"/>
                </c:ext>
              </c:extLst>
            </c:dLbl>
            <c:numFmt formatCode="#,##0.0" sourceLinked="0"/>
            <c:spPr>
              <a:solidFill>
                <a:schemeClr val="bg1"/>
              </a:solidFill>
              <a:ln>
                <a:solidFill>
                  <a:schemeClr val="accent4"/>
                </a:solidFill>
                <a:prstDash val="dash"/>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Graph!$A$2:$A$5</c:f>
              <c:numCache>
                <c:formatCode>0</c:formatCode>
                <c:ptCount val="4"/>
                <c:pt idx="0">
                  <c:v>2022</c:v>
                </c:pt>
                <c:pt idx="1">
                  <c:v>2023</c:v>
                </c:pt>
                <c:pt idx="2">
                  <c:v>2024</c:v>
                </c:pt>
                <c:pt idx="3">
                  <c:v>2025</c:v>
                </c:pt>
              </c:numCache>
            </c:numRef>
          </c:cat>
          <c:val>
            <c:numRef>
              <c:f>Graph!$D$2:$D$5</c:f>
              <c:numCache>
                <c:formatCode>0.00</c:formatCode>
                <c:ptCount val="4"/>
                <c:pt idx="0">
                  <c:v>8.1</c:v>
                </c:pt>
                <c:pt idx="1">
                  <c:v>5.5</c:v>
                </c:pt>
                <c:pt idx="2">
                  <c:v>2.2999999999999998</c:v>
                </c:pt>
              </c:numCache>
            </c:numRef>
          </c:val>
          <c:smooth val="0"/>
          <c:extLst>
            <c:ext xmlns:c16="http://schemas.microsoft.com/office/drawing/2014/chart" uri="{C3380CC4-5D6E-409C-BE32-E72D297353CC}">
              <c16:uniqueId val="{0000000E-C11A-44E4-B611-E7E9C34CA53F}"/>
            </c:ext>
          </c:extLst>
        </c:ser>
        <c:ser>
          <c:idx val="4"/>
          <c:order val="3"/>
          <c:tx>
            <c:strRef>
              <c:f>Graph!$E$1</c:f>
              <c:strCache>
                <c:ptCount val="1"/>
                <c:pt idx="0">
                  <c:v>ECB Core Inflation projections - Sept 2022</c:v>
                </c:pt>
              </c:strCache>
              <c:extLst xmlns:c15="http://schemas.microsoft.com/office/drawing/2012/chart"/>
            </c:strRef>
          </c:tx>
          <c:spPr>
            <a:ln w="19050" cap="rnd" cmpd="sng" algn="ctr">
              <a:solidFill>
                <a:schemeClr val="accent5"/>
              </a:solidFill>
              <a:prstDash val="dash"/>
              <a:round/>
            </a:ln>
            <a:effectLst/>
          </c:spPr>
          <c:marker>
            <c:symbol val="none"/>
          </c:marker>
          <c:cat>
            <c:numRef>
              <c:f>Graph!$A$2:$A$5</c:f>
              <c:numCache>
                <c:formatCode>0</c:formatCode>
                <c:ptCount val="4"/>
                <c:pt idx="0">
                  <c:v>2022</c:v>
                </c:pt>
                <c:pt idx="1">
                  <c:v>2023</c:v>
                </c:pt>
                <c:pt idx="2">
                  <c:v>2024</c:v>
                </c:pt>
                <c:pt idx="3">
                  <c:v>2025</c:v>
                </c:pt>
              </c:numCache>
              <c:extLst xmlns:c15="http://schemas.microsoft.com/office/drawing/2012/chart"/>
            </c:numRef>
          </c:cat>
          <c:val>
            <c:numRef>
              <c:f>Graph!$E$2:$E$5</c:f>
              <c:numCache>
                <c:formatCode>0.00</c:formatCode>
                <c:ptCount val="4"/>
                <c:pt idx="0">
                  <c:v>3.8</c:v>
                </c:pt>
                <c:pt idx="1">
                  <c:v>3.4</c:v>
                </c:pt>
                <c:pt idx="2">
                  <c:v>2.2999999999999998</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10-C11A-44E4-B611-E7E9C34CA53F}"/>
            </c:ext>
          </c:extLst>
        </c:ser>
        <c:dLbls>
          <c:showLegendKey val="0"/>
          <c:showVal val="0"/>
          <c:showCatName val="0"/>
          <c:showSerName val="0"/>
          <c:showPercent val="0"/>
          <c:showBubbleSize val="0"/>
        </c:dLbls>
        <c:smooth val="0"/>
        <c:axId val="222062192"/>
        <c:axId val="222063368"/>
        <c:extLst/>
      </c:lineChart>
      <c:catAx>
        <c:axId val="222062192"/>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0.77032081391459239"/>
              <c:y val="0.78347428158465926"/>
            </c:manualLayout>
          </c:layout>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3368"/>
        <c:crosses val="autoZero"/>
        <c:auto val="1"/>
        <c:lblAlgn val="ctr"/>
        <c:lblOffset val="100"/>
        <c:noMultiLvlLbl val="0"/>
      </c:catAx>
      <c:valAx>
        <c:axId val="222063368"/>
        <c:scaling>
          <c:orientation val="minMax"/>
          <c:min val="1"/>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192"/>
        <c:crosses val="autoZero"/>
        <c:crossBetween val="between"/>
      </c:valAx>
      <c:spPr>
        <a:noFill/>
        <a:ln>
          <a:noFill/>
        </a:ln>
        <a:effectLst/>
      </c:spPr>
    </c:plotArea>
    <c:legend>
      <c:legendPos val="t"/>
      <c:layout>
        <c:manualLayout>
          <c:xMode val="edge"/>
          <c:yMode val="edge"/>
          <c:x val="0"/>
          <c:y val="0.89176777279470698"/>
          <c:w val="1"/>
          <c:h val="9.8390099841413281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6000159103001235E-2"/>
          <c:y val="3.5277631097932492E-2"/>
          <c:w val="0.90693843056009393"/>
          <c:h val="0.76328179641771654"/>
        </c:manualLayout>
      </c:layout>
      <c:lineChart>
        <c:grouping val="standard"/>
        <c:varyColors val="0"/>
        <c:ser>
          <c:idx val="1"/>
          <c:order val="0"/>
          <c:tx>
            <c:strRef>
              <c:f>'DE Derived Yields'!$A$6</c:f>
              <c:strCache>
                <c:ptCount val="1"/>
                <c:pt idx="0">
                  <c:v>Forward rate on 10-Y Bund as of 04/01/2023</c:v>
                </c:pt>
              </c:strCache>
            </c:strRef>
          </c:tx>
          <c:spPr>
            <a:ln w="19050" cap="rnd">
              <a:solidFill>
                <a:schemeClr val="accent5"/>
              </a:solidFill>
              <a:round/>
            </a:ln>
            <a:effectLst/>
          </c:spPr>
          <c:marker>
            <c:symbol val="diamond"/>
            <c:size val="4"/>
            <c:spPr>
              <a:solidFill>
                <a:schemeClr val="accent5"/>
              </a:solidFill>
              <a:ln w="9525">
                <a:solidFill>
                  <a:schemeClr val="bg1"/>
                </a:solidFill>
              </a:ln>
              <a:effectLst/>
            </c:spPr>
          </c:marker>
          <c:dLbls>
            <c:dLbl>
              <c:idx val="1"/>
              <c:delete val="1"/>
              <c:extLst>
                <c:ext xmlns:c15="http://schemas.microsoft.com/office/drawing/2012/chart" uri="{CE6537A1-D6FC-4f65-9D91-7224C49458BB}"/>
                <c:ext xmlns:c16="http://schemas.microsoft.com/office/drawing/2014/chart" uri="{C3380CC4-5D6E-409C-BE32-E72D297353CC}">
                  <c16:uniqueId val="{00000000-D45C-41AB-92CA-4CC2DC7D39E7}"/>
                </c:ext>
              </c:extLst>
            </c:dLbl>
            <c:dLbl>
              <c:idx val="3"/>
              <c:delete val="1"/>
              <c:extLst>
                <c:ext xmlns:c15="http://schemas.microsoft.com/office/drawing/2012/chart" uri="{CE6537A1-D6FC-4f65-9D91-7224C49458BB}"/>
                <c:ext xmlns:c16="http://schemas.microsoft.com/office/drawing/2014/chart" uri="{C3380CC4-5D6E-409C-BE32-E72D297353CC}">
                  <c16:uniqueId val="{00000001-D45C-41AB-92CA-4CC2DC7D39E7}"/>
                </c:ext>
              </c:extLst>
            </c:dLbl>
            <c:dLbl>
              <c:idx val="5"/>
              <c:delete val="1"/>
              <c:extLst>
                <c:ext xmlns:c15="http://schemas.microsoft.com/office/drawing/2012/chart" uri="{CE6537A1-D6FC-4f65-9D91-7224C49458BB}"/>
                <c:ext xmlns:c16="http://schemas.microsoft.com/office/drawing/2014/chart" uri="{C3380CC4-5D6E-409C-BE32-E72D297353CC}">
                  <c16:uniqueId val="{00000002-D45C-41AB-92CA-4CC2DC7D39E7}"/>
                </c:ext>
              </c:extLst>
            </c:dLbl>
            <c:dLbl>
              <c:idx val="7"/>
              <c:delete val="1"/>
              <c:extLst>
                <c:ext xmlns:c15="http://schemas.microsoft.com/office/drawing/2012/chart" uri="{CE6537A1-D6FC-4f65-9D91-7224C49458BB}"/>
                <c:ext xmlns:c16="http://schemas.microsoft.com/office/drawing/2014/chart" uri="{C3380CC4-5D6E-409C-BE32-E72D297353CC}">
                  <c16:uniqueId val="{00000003-D45C-41AB-92CA-4CC2DC7D39E7}"/>
                </c:ext>
              </c:extLst>
            </c:dLbl>
            <c:dLbl>
              <c:idx val="9"/>
              <c:delete val="1"/>
              <c:extLst>
                <c:ext xmlns:c15="http://schemas.microsoft.com/office/drawing/2012/chart" uri="{CE6537A1-D6FC-4f65-9D91-7224C49458BB}"/>
                <c:ext xmlns:c16="http://schemas.microsoft.com/office/drawing/2014/chart" uri="{C3380CC4-5D6E-409C-BE32-E72D297353CC}">
                  <c16:uniqueId val="{00000004-D45C-41AB-92CA-4CC2DC7D39E7}"/>
                </c:ext>
              </c:extLst>
            </c:dLbl>
            <c:dLbl>
              <c:idx val="11"/>
              <c:delete val="1"/>
              <c:extLst>
                <c:ext xmlns:c15="http://schemas.microsoft.com/office/drawing/2012/chart" uri="{CE6537A1-D6FC-4f65-9D91-7224C49458BB}"/>
                <c:ext xmlns:c16="http://schemas.microsoft.com/office/drawing/2014/chart" uri="{C3380CC4-5D6E-409C-BE32-E72D297353CC}">
                  <c16:uniqueId val="{00000005-D45C-41AB-92CA-4CC2DC7D39E7}"/>
                </c:ext>
              </c:extLst>
            </c:dLbl>
            <c:dLbl>
              <c:idx val="13"/>
              <c:delete val="1"/>
              <c:extLst>
                <c:ext xmlns:c15="http://schemas.microsoft.com/office/drawing/2012/chart" uri="{CE6537A1-D6FC-4f65-9D91-7224C49458BB}"/>
                <c:ext xmlns:c16="http://schemas.microsoft.com/office/drawing/2014/chart" uri="{C3380CC4-5D6E-409C-BE32-E72D297353CC}">
                  <c16:uniqueId val="{00000006-D45C-41AB-92CA-4CC2DC7D39E7}"/>
                </c:ext>
              </c:extLst>
            </c:dLbl>
            <c:dLbl>
              <c:idx val="15"/>
              <c:delete val="1"/>
              <c:extLst>
                <c:ext xmlns:c15="http://schemas.microsoft.com/office/drawing/2012/chart" uri="{CE6537A1-D6FC-4f65-9D91-7224C49458BB}"/>
                <c:ext xmlns:c16="http://schemas.microsoft.com/office/drawing/2014/chart" uri="{C3380CC4-5D6E-409C-BE32-E72D297353CC}">
                  <c16:uniqueId val="{00000007-D45C-41AB-92CA-4CC2DC7D39E7}"/>
                </c:ext>
              </c:extLst>
            </c:dLbl>
            <c:dLbl>
              <c:idx val="17"/>
              <c:delete val="1"/>
              <c:extLst>
                <c:ext xmlns:c15="http://schemas.microsoft.com/office/drawing/2012/chart" uri="{CE6537A1-D6FC-4f65-9D91-7224C49458BB}"/>
                <c:ext xmlns:c16="http://schemas.microsoft.com/office/drawing/2014/chart" uri="{C3380CC4-5D6E-409C-BE32-E72D297353CC}">
                  <c16:uniqueId val="{00000008-D45C-41AB-92CA-4CC2DC7D39E7}"/>
                </c:ext>
              </c:extLst>
            </c:dLbl>
            <c:dLbl>
              <c:idx val="19"/>
              <c:delete val="1"/>
              <c:extLst>
                <c:ext xmlns:c15="http://schemas.microsoft.com/office/drawing/2012/chart" uri="{CE6537A1-D6FC-4f65-9D91-7224C49458BB}"/>
                <c:ext xmlns:c16="http://schemas.microsoft.com/office/drawing/2014/chart" uri="{C3380CC4-5D6E-409C-BE32-E72D297353CC}">
                  <c16:uniqueId val="{00000009-D45C-41AB-92CA-4CC2DC7D39E7}"/>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'DE Derived Yields'!$B$5:$U$5</c:f>
              <c:numCache>
                <c:formatCode>General</c:formatCode>
                <c:ptCount val="20"/>
                <c:pt idx="0">
                  <c:v>2023</c:v>
                </c:pt>
                <c:pt idx="1">
                  <c:v>2024</c:v>
                </c:pt>
                <c:pt idx="2">
                  <c:v>2025</c:v>
                </c:pt>
                <c:pt idx="3">
                  <c:v>2026</c:v>
                </c:pt>
                <c:pt idx="4">
                  <c:v>2027</c:v>
                </c:pt>
                <c:pt idx="5">
                  <c:v>2028</c:v>
                </c:pt>
                <c:pt idx="6">
                  <c:v>2029</c:v>
                </c:pt>
                <c:pt idx="7">
                  <c:v>2030</c:v>
                </c:pt>
                <c:pt idx="8">
                  <c:v>2031</c:v>
                </c:pt>
                <c:pt idx="9">
                  <c:v>2032</c:v>
                </c:pt>
                <c:pt idx="10">
                  <c:v>2033</c:v>
                </c:pt>
                <c:pt idx="11">
                  <c:v>2034</c:v>
                </c:pt>
                <c:pt idx="12">
                  <c:v>2035</c:v>
                </c:pt>
                <c:pt idx="13">
                  <c:v>2036</c:v>
                </c:pt>
                <c:pt idx="14">
                  <c:v>2037</c:v>
                </c:pt>
                <c:pt idx="15">
                  <c:v>2038</c:v>
                </c:pt>
                <c:pt idx="16">
                  <c:v>2039</c:v>
                </c:pt>
                <c:pt idx="17">
                  <c:v>2040</c:v>
                </c:pt>
                <c:pt idx="18">
                  <c:v>2041</c:v>
                </c:pt>
                <c:pt idx="19">
                  <c:v>2042</c:v>
                </c:pt>
              </c:numCache>
            </c:numRef>
          </c:cat>
          <c:val>
            <c:numRef>
              <c:f>'DE Derived Yields'!$B$6:$U$6</c:f>
              <c:numCache>
                <c:formatCode>0.00</c:formatCode>
                <c:ptCount val="20"/>
                <c:pt idx="0">
                  <c:v>2.3100214697027388</c:v>
                </c:pt>
                <c:pt idx="1">
                  <c:v>2.2920422760702053</c:v>
                </c:pt>
                <c:pt idx="2">
                  <c:v>2.3250047617497716</c:v>
                </c:pt>
                <c:pt idx="3">
                  <c:v>2.352002462957925</c:v>
                </c:pt>
                <c:pt idx="4">
                  <c:v>2.3750179650966929</c:v>
                </c:pt>
                <c:pt idx="5">
                  <c:v>2.3820229958482875</c:v>
                </c:pt>
                <c:pt idx="6">
                  <c:v>2.3820209412824811</c:v>
                </c:pt>
                <c:pt idx="7">
                  <c:v>2.3620112618044198</c:v>
                </c:pt>
                <c:pt idx="8">
                  <c:v>2.3380033430867586</c:v>
                </c:pt>
                <c:pt idx="9">
                  <c:v>2.3000009773259888</c:v>
                </c:pt>
                <c:pt idx="10">
                  <c:v>2.2670101582120461</c:v>
                </c:pt>
                <c:pt idx="11">
                  <c:v>2.2420206385708408</c:v>
                </c:pt>
                <c:pt idx="12">
                  <c:v>2.2020525863242879</c:v>
                </c:pt>
                <c:pt idx="13">
                  <c:v>2.172080430419876</c:v>
                </c:pt>
                <c:pt idx="14">
                  <c:v>2.115148380630405</c:v>
                </c:pt>
                <c:pt idx="15">
                  <c:v>2.0802032043650387</c:v>
                </c:pt>
                <c:pt idx="16">
                  <c:v>2.0163228352290563</c:v>
                </c:pt>
                <c:pt idx="17">
                  <c:v>1.9943545065139956</c:v>
                </c:pt>
                <c:pt idx="18">
                  <c:v>1.9434548646691585</c:v>
                </c:pt>
                <c:pt idx="19">
                  <c:v>1.9204953428409111</c:v>
                </c:pt>
              </c:numCache>
            </c:numRef>
          </c:val>
          <c:smooth val="0"/>
          <c:extLst>
            <c:ext xmlns:c16="http://schemas.microsoft.com/office/drawing/2014/chart" uri="{C3380CC4-5D6E-409C-BE32-E72D297353CC}">
              <c16:uniqueId val="{0000000A-D45C-41AB-92CA-4CC2DC7D39E7}"/>
            </c:ext>
          </c:extLst>
        </c:ser>
        <c:ser>
          <c:idx val="2"/>
          <c:order val="1"/>
          <c:tx>
            <c:strRef>
              <c:f>'DE Derived Yields'!$A$7</c:f>
              <c:strCache>
                <c:ptCount val="1"/>
                <c:pt idx="0">
                  <c:v>Forward rate on 10-Y Bund as of 01/09/2021</c:v>
                </c:pt>
              </c:strCache>
            </c:strRef>
          </c:tx>
          <c:spPr>
            <a:ln w="19050" cap="rnd">
              <a:solidFill>
                <a:schemeClr val="tx1"/>
              </a:solidFill>
              <a:round/>
            </a:ln>
            <a:effectLst/>
          </c:spPr>
          <c:marker>
            <c:symbol val="x"/>
            <c:size val="5"/>
            <c:spPr>
              <a:noFill/>
              <a:ln w="9525">
                <a:solidFill>
                  <a:schemeClr val="tx1"/>
                </a:solidFill>
              </a:ln>
              <a:effectLst/>
            </c:spPr>
          </c:marker>
          <c:dLbls>
            <c:dLbl>
              <c:idx val="1"/>
              <c:delete val="1"/>
              <c:extLst>
                <c:ext xmlns:c15="http://schemas.microsoft.com/office/drawing/2012/chart" uri="{CE6537A1-D6FC-4f65-9D91-7224C49458BB}"/>
                <c:ext xmlns:c16="http://schemas.microsoft.com/office/drawing/2014/chart" uri="{C3380CC4-5D6E-409C-BE32-E72D297353CC}">
                  <c16:uniqueId val="{0000000B-D45C-41AB-92CA-4CC2DC7D39E7}"/>
                </c:ext>
              </c:extLst>
            </c:dLbl>
            <c:dLbl>
              <c:idx val="3"/>
              <c:delete val="1"/>
              <c:extLst>
                <c:ext xmlns:c15="http://schemas.microsoft.com/office/drawing/2012/chart" uri="{CE6537A1-D6FC-4f65-9D91-7224C49458BB}"/>
                <c:ext xmlns:c16="http://schemas.microsoft.com/office/drawing/2014/chart" uri="{C3380CC4-5D6E-409C-BE32-E72D297353CC}">
                  <c16:uniqueId val="{0000000C-D45C-41AB-92CA-4CC2DC7D39E7}"/>
                </c:ext>
              </c:extLst>
            </c:dLbl>
            <c:dLbl>
              <c:idx val="5"/>
              <c:delete val="1"/>
              <c:extLst>
                <c:ext xmlns:c15="http://schemas.microsoft.com/office/drawing/2012/chart" uri="{CE6537A1-D6FC-4f65-9D91-7224C49458BB}"/>
                <c:ext xmlns:c16="http://schemas.microsoft.com/office/drawing/2014/chart" uri="{C3380CC4-5D6E-409C-BE32-E72D297353CC}">
                  <c16:uniqueId val="{0000000D-D45C-41AB-92CA-4CC2DC7D39E7}"/>
                </c:ext>
              </c:extLst>
            </c:dLbl>
            <c:dLbl>
              <c:idx val="7"/>
              <c:delete val="1"/>
              <c:extLst>
                <c:ext xmlns:c15="http://schemas.microsoft.com/office/drawing/2012/chart" uri="{CE6537A1-D6FC-4f65-9D91-7224C49458BB}"/>
                <c:ext xmlns:c16="http://schemas.microsoft.com/office/drawing/2014/chart" uri="{C3380CC4-5D6E-409C-BE32-E72D297353CC}">
                  <c16:uniqueId val="{0000000E-D45C-41AB-92CA-4CC2DC7D39E7}"/>
                </c:ext>
              </c:extLst>
            </c:dLbl>
            <c:dLbl>
              <c:idx val="9"/>
              <c:delete val="1"/>
              <c:extLst>
                <c:ext xmlns:c15="http://schemas.microsoft.com/office/drawing/2012/chart" uri="{CE6537A1-D6FC-4f65-9D91-7224C49458BB}"/>
                <c:ext xmlns:c16="http://schemas.microsoft.com/office/drawing/2014/chart" uri="{C3380CC4-5D6E-409C-BE32-E72D297353CC}">
                  <c16:uniqueId val="{0000000F-D45C-41AB-92CA-4CC2DC7D39E7}"/>
                </c:ext>
              </c:extLst>
            </c:dLbl>
            <c:dLbl>
              <c:idx val="11"/>
              <c:delete val="1"/>
              <c:extLst>
                <c:ext xmlns:c15="http://schemas.microsoft.com/office/drawing/2012/chart" uri="{CE6537A1-D6FC-4f65-9D91-7224C49458BB}"/>
                <c:ext xmlns:c16="http://schemas.microsoft.com/office/drawing/2014/chart" uri="{C3380CC4-5D6E-409C-BE32-E72D297353CC}">
                  <c16:uniqueId val="{00000010-D45C-41AB-92CA-4CC2DC7D39E7}"/>
                </c:ext>
              </c:extLst>
            </c:dLbl>
            <c:dLbl>
              <c:idx val="13"/>
              <c:delete val="1"/>
              <c:extLst>
                <c:ext xmlns:c15="http://schemas.microsoft.com/office/drawing/2012/chart" uri="{CE6537A1-D6FC-4f65-9D91-7224C49458BB}"/>
                <c:ext xmlns:c16="http://schemas.microsoft.com/office/drawing/2014/chart" uri="{C3380CC4-5D6E-409C-BE32-E72D297353CC}">
                  <c16:uniqueId val="{00000011-D45C-41AB-92CA-4CC2DC7D39E7}"/>
                </c:ext>
              </c:extLst>
            </c:dLbl>
            <c:dLbl>
              <c:idx val="15"/>
              <c:delete val="1"/>
              <c:extLst>
                <c:ext xmlns:c15="http://schemas.microsoft.com/office/drawing/2012/chart" uri="{CE6537A1-D6FC-4f65-9D91-7224C49458BB}"/>
                <c:ext xmlns:c16="http://schemas.microsoft.com/office/drawing/2014/chart" uri="{C3380CC4-5D6E-409C-BE32-E72D297353CC}">
                  <c16:uniqueId val="{00000012-D45C-41AB-92CA-4CC2DC7D39E7}"/>
                </c:ext>
              </c:extLst>
            </c:dLbl>
            <c:dLbl>
              <c:idx val="17"/>
              <c:delete val="1"/>
              <c:extLst>
                <c:ext xmlns:c15="http://schemas.microsoft.com/office/drawing/2012/chart" uri="{CE6537A1-D6FC-4f65-9D91-7224C49458BB}"/>
                <c:ext xmlns:c16="http://schemas.microsoft.com/office/drawing/2014/chart" uri="{C3380CC4-5D6E-409C-BE32-E72D297353CC}">
                  <c16:uniqueId val="{00000013-D45C-41AB-92CA-4CC2DC7D39E7}"/>
                </c:ext>
              </c:extLst>
            </c:dLbl>
            <c:dLbl>
              <c:idx val="19"/>
              <c:delete val="1"/>
              <c:extLst>
                <c:ext xmlns:c15="http://schemas.microsoft.com/office/drawing/2012/chart" uri="{CE6537A1-D6FC-4f65-9D91-7224C49458BB}"/>
                <c:ext xmlns:c16="http://schemas.microsoft.com/office/drawing/2014/chart" uri="{C3380CC4-5D6E-409C-BE32-E72D297353CC}">
                  <c16:uniqueId val="{00000014-D45C-41AB-92CA-4CC2DC7D39E7}"/>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'DE Derived Yields'!$B$5:$U$5</c:f>
              <c:numCache>
                <c:formatCode>General</c:formatCode>
                <c:ptCount val="20"/>
                <c:pt idx="0">
                  <c:v>2023</c:v>
                </c:pt>
                <c:pt idx="1">
                  <c:v>2024</c:v>
                </c:pt>
                <c:pt idx="2">
                  <c:v>2025</c:v>
                </c:pt>
                <c:pt idx="3">
                  <c:v>2026</c:v>
                </c:pt>
                <c:pt idx="4">
                  <c:v>2027</c:v>
                </c:pt>
                <c:pt idx="5">
                  <c:v>2028</c:v>
                </c:pt>
                <c:pt idx="6">
                  <c:v>2029</c:v>
                </c:pt>
                <c:pt idx="7">
                  <c:v>2030</c:v>
                </c:pt>
                <c:pt idx="8">
                  <c:v>2031</c:v>
                </c:pt>
                <c:pt idx="9">
                  <c:v>2032</c:v>
                </c:pt>
                <c:pt idx="10">
                  <c:v>2033</c:v>
                </c:pt>
                <c:pt idx="11">
                  <c:v>2034</c:v>
                </c:pt>
                <c:pt idx="12">
                  <c:v>2035</c:v>
                </c:pt>
                <c:pt idx="13">
                  <c:v>2036</c:v>
                </c:pt>
                <c:pt idx="14">
                  <c:v>2037</c:v>
                </c:pt>
                <c:pt idx="15">
                  <c:v>2038</c:v>
                </c:pt>
                <c:pt idx="16">
                  <c:v>2039</c:v>
                </c:pt>
                <c:pt idx="17">
                  <c:v>2040</c:v>
                </c:pt>
                <c:pt idx="18">
                  <c:v>2041</c:v>
                </c:pt>
                <c:pt idx="19">
                  <c:v>2042</c:v>
                </c:pt>
              </c:numCache>
            </c:numRef>
          </c:cat>
          <c:val>
            <c:numRef>
              <c:f>'DE Derived Yields'!$B$7:$U$7</c:f>
              <c:numCache>
                <c:formatCode>0.00</c:formatCode>
                <c:ptCount val="20"/>
                <c:pt idx="0">
                  <c:v>-0.30192009571914369</c:v>
                </c:pt>
                <c:pt idx="1">
                  <c:v>-0.19774447675171558</c:v>
                </c:pt>
                <c:pt idx="2">
                  <c:v>-9.3469276729774009E-2</c:v>
                </c:pt>
                <c:pt idx="3">
                  <c:v>6.8217566410622155E-3</c:v>
                </c:pt>
                <c:pt idx="4">
                  <c:v>0.10110032312276029</c:v>
                </c:pt>
                <c:pt idx="5">
                  <c:v>0.16725578964342791</c:v>
                </c:pt>
                <c:pt idx="6">
                  <c:v>0.22737835138182394</c:v>
                </c:pt>
                <c:pt idx="7">
                  <c:v>0.27340079365079095</c:v>
                </c:pt>
                <c:pt idx="8">
                  <c:v>0.30137413799400381</c:v>
                </c:pt>
                <c:pt idx="9">
                  <c:v>0.32130120481927982</c:v>
                </c:pt>
                <c:pt idx="10">
                  <c:v>0.33318688189429846</c:v>
                </c:pt>
                <c:pt idx="11">
                  <c:v>0.34911356445928021</c:v>
                </c:pt>
                <c:pt idx="12">
                  <c:v>0.37209288206387914</c:v>
                </c:pt>
                <c:pt idx="13">
                  <c:v>0.36697002725460948</c:v>
                </c:pt>
                <c:pt idx="14">
                  <c:v>0.38090937916945844</c:v>
                </c:pt>
                <c:pt idx="15">
                  <c:v>0.38083350009998629</c:v>
                </c:pt>
                <c:pt idx="16">
                  <c:v>0.37674471178821278</c:v>
                </c:pt>
                <c:pt idx="17">
                  <c:v>0.36864591217926623</c:v>
                </c:pt>
                <c:pt idx="18">
                  <c:v>0.37562052641657573</c:v>
                </c:pt>
                <c:pt idx="19">
                  <c:v>0.38058850991371518</c:v>
                </c:pt>
              </c:numCache>
            </c:numRef>
          </c:val>
          <c:smooth val="0"/>
          <c:extLst>
            <c:ext xmlns:c16="http://schemas.microsoft.com/office/drawing/2014/chart" uri="{C3380CC4-5D6E-409C-BE32-E72D297353CC}">
              <c16:uniqueId val="{00000015-D45C-41AB-92CA-4CC2DC7D39E7}"/>
            </c:ext>
          </c:extLst>
        </c:ser>
        <c:dLbls>
          <c:showLegendKey val="0"/>
          <c:showVal val="0"/>
          <c:showCatName val="0"/>
          <c:showSerName val="0"/>
          <c:showPercent val="0"/>
          <c:showBubbleSize val="0"/>
        </c:dLbls>
        <c:marker val="1"/>
        <c:smooth val="0"/>
        <c:axId val="2019265496"/>
        <c:axId val="2019260248"/>
      </c:lineChart>
      <c:dateAx>
        <c:axId val="2019265496"/>
        <c:scaling>
          <c:orientation val="minMax"/>
          <c:min val="2022"/>
        </c:scaling>
        <c:delete val="0"/>
        <c:axPos val="b"/>
        <c:numFmt formatCode="General" sourceLinked="1"/>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2019260248"/>
        <c:crosses val="autoZero"/>
        <c:auto val="0"/>
        <c:lblOffset val="100"/>
        <c:baseTimeUnit val="days"/>
        <c:majorUnit val="2"/>
        <c:majorTimeUnit val="days"/>
        <c:minorUnit val="1"/>
      </c:dateAx>
      <c:valAx>
        <c:axId val="2019260248"/>
        <c:scaling>
          <c:orientation val="minMax"/>
          <c:max val="3.2"/>
          <c:min val="-0.4"/>
        </c:scaling>
        <c:delete val="0"/>
        <c:axPos val="l"/>
        <c:majorGridlines>
          <c:spPr>
            <a:ln w="9525" cap="flat" cmpd="sng" algn="ctr">
              <a:solidFill>
                <a:schemeClr val="accent2"/>
              </a:solidFill>
              <a:prstDash val="dash"/>
              <a:round/>
            </a:ln>
            <a:effectLst/>
          </c:spPr>
        </c:majorGridlines>
        <c:numFmt formatCode="0.0_);\(0.0\)" sourceLinked="0"/>
        <c:majorTickMark val="out"/>
        <c:minorTickMark val="none"/>
        <c:tickLblPos val="low"/>
        <c:spPr>
          <a:noFill/>
          <a:ln>
            <a:solidFill>
              <a:schemeClr val="bg1">
                <a:lumMod val="50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2019265496"/>
        <c:crosses val="autoZero"/>
        <c:crossBetween val="between"/>
      </c:valAx>
      <c:spPr>
        <a:noFill/>
        <a:ln>
          <a:noFill/>
        </a:ln>
        <a:effectLst/>
      </c:spPr>
    </c:plotArea>
    <c:legend>
      <c:legendPos val="b"/>
      <c:layout>
        <c:manualLayout>
          <c:xMode val="edge"/>
          <c:yMode val="edge"/>
          <c:x val="0"/>
          <c:y val="0.87940339670498791"/>
          <c:w val="1"/>
          <c:h val="9.2818692657470406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a:latin typeface="Ubuntu Condensed" panose="020B0506030602030204" pitchFamily="34" charset="0"/>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6229943935958434E-2"/>
          <c:y val="3.1180446194225723E-2"/>
          <c:w val="0.94502960995667262"/>
          <c:h val="0.75974387983430081"/>
        </c:manualLayout>
      </c:layout>
      <c:scatterChart>
        <c:scatterStyle val="smoothMarker"/>
        <c:varyColors val="0"/>
        <c:ser>
          <c:idx val="1"/>
          <c:order val="0"/>
          <c:tx>
            <c:strRef>
              <c:f>'DE YC &amp; IA'!$A$31</c:f>
              <c:strCache>
                <c:ptCount val="1"/>
                <c:pt idx="0">
                  <c:v>Germany - 04/01/2023</c:v>
                </c:pt>
              </c:strCache>
            </c:strRef>
          </c:tx>
          <c:spPr>
            <a:ln w="19050" cap="rnd" cmpd="sng" algn="ctr">
              <a:solidFill>
                <a:srgbClr val="CD9D4D"/>
              </a:solidFill>
              <a:prstDash val="solid"/>
              <a:round/>
            </a:ln>
            <a:effectLst/>
          </c:spPr>
          <c:marker>
            <c:symbol val="diamond"/>
            <c:size val="5"/>
            <c:spPr>
              <a:solidFill>
                <a:srgbClr val="CD9D4D"/>
              </a:solidFill>
              <a:ln w="12700" cap="flat" cmpd="sng" algn="ctr">
                <a:solidFill>
                  <a:schemeClr val="bg1"/>
                </a:solidFill>
                <a:prstDash val="solid"/>
                <a:round/>
              </a:ln>
              <a:effectLst/>
            </c:spPr>
          </c:marker>
          <c:dLbls>
            <c:dLbl>
              <c:idx val="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51D-43BB-A70F-609448DFAC03}"/>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xVal>
            <c:numRef>
              <c:f>'DE YC &amp; IA'!$B$28:$F$28</c:f>
              <c:numCache>
                <c:formatCode>0</c:formatCode>
                <c:ptCount val="5"/>
                <c:pt idx="0">
                  <c:v>2023</c:v>
                </c:pt>
                <c:pt idx="1">
                  <c:v>2026</c:v>
                </c:pt>
                <c:pt idx="2">
                  <c:v>2030</c:v>
                </c:pt>
                <c:pt idx="3">
                  <c:v>2034</c:v>
                </c:pt>
                <c:pt idx="4">
                  <c:v>2046</c:v>
                </c:pt>
              </c:numCache>
            </c:numRef>
          </c:xVal>
          <c:yVal>
            <c:numRef>
              <c:f>'DE YC &amp; IA'!$B$31:$F$31</c:f>
              <c:numCache>
                <c:formatCode>0.00_);\(0.00\)</c:formatCode>
                <c:ptCount val="5"/>
                <c:pt idx="0">
                  <c:v>-0.7629999999999999</c:v>
                </c:pt>
                <c:pt idx="1">
                  <c:v>2.169</c:v>
                </c:pt>
                <c:pt idx="2">
                  <c:v>2.1669999999999998</c:v>
                </c:pt>
                <c:pt idx="3">
                  <c:v>2.2410000000000001</c:v>
                </c:pt>
                <c:pt idx="4">
                  <c:v>2.3660000000000001</c:v>
                </c:pt>
              </c:numCache>
            </c:numRef>
          </c:yVal>
          <c:smooth val="1"/>
          <c:extLst xmlns:c15="http://schemas.microsoft.com/office/drawing/2012/chart">
            <c:ext xmlns:c16="http://schemas.microsoft.com/office/drawing/2014/chart" uri="{C3380CC4-5D6E-409C-BE32-E72D297353CC}">
              <c16:uniqueId val="{00000000-D2B4-4EAD-B2E9-F294ADA2F491}"/>
            </c:ext>
          </c:extLst>
        </c:ser>
        <c:ser>
          <c:idx val="0"/>
          <c:order val="1"/>
          <c:tx>
            <c:strRef>
              <c:f>'DE YC &amp; IA'!$A$32</c:f>
              <c:strCache>
                <c:ptCount val="1"/>
                <c:pt idx="0">
                  <c:v>Germany - 01/09/2021</c:v>
                </c:pt>
              </c:strCache>
            </c:strRef>
          </c:tx>
          <c:spPr>
            <a:ln w="19050" cap="rnd" cmpd="sng" algn="ctr">
              <a:solidFill>
                <a:srgbClr val="000000"/>
              </a:solidFill>
              <a:prstDash val="solid"/>
              <a:round/>
            </a:ln>
            <a:effectLst/>
          </c:spPr>
          <c:marker>
            <c:symbol val="x"/>
            <c:size val="6"/>
            <c:spPr>
              <a:noFill/>
              <a:ln w="12700" cap="flat" cmpd="sng" algn="ctr">
                <a:solidFill>
                  <a:srgbClr val="000000"/>
                </a:solidFill>
                <a:prstDash val="solid"/>
                <a:round/>
              </a:ln>
              <a:effectLst/>
            </c:spPr>
          </c:marker>
          <c:dLbls>
            <c:dLbl>
              <c:idx val="0"/>
              <c:layout>
                <c:manualLayout>
                  <c:x val="-4.123314679156917E-2"/>
                  <c:y val="7.686386988449718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501-43E7-AD07-32C4926C97E1}"/>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xVal>
            <c:numRef>
              <c:f>'DE YC &amp; IA'!$B$28:$F$28</c:f>
              <c:numCache>
                <c:formatCode>0</c:formatCode>
                <c:ptCount val="5"/>
                <c:pt idx="0">
                  <c:v>2023</c:v>
                </c:pt>
                <c:pt idx="1">
                  <c:v>2026</c:v>
                </c:pt>
                <c:pt idx="2">
                  <c:v>2030</c:v>
                </c:pt>
                <c:pt idx="3">
                  <c:v>2034</c:v>
                </c:pt>
                <c:pt idx="4">
                  <c:v>2046</c:v>
                </c:pt>
              </c:numCache>
            </c:numRef>
          </c:xVal>
          <c:yVal>
            <c:numRef>
              <c:f>'DE YC &amp; IA'!$B$32:$F$32</c:f>
              <c:numCache>
                <c:formatCode>0.00_);\(0.00\)</c:formatCode>
                <c:ptCount val="5"/>
                <c:pt idx="0">
                  <c:v>0.94</c:v>
                </c:pt>
                <c:pt idx="1">
                  <c:v>1.3399999999999999</c:v>
                </c:pt>
                <c:pt idx="2">
                  <c:v>1.52</c:v>
                </c:pt>
                <c:pt idx="3">
                  <c:v>1.46</c:v>
                </c:pt>
                <c:pt idx="4">
                  <c:v>1.68</c:v>
                </c:pt>
              </c:numCache>
            </c:numRef>
          </c:yVal>
          <c:smooth val="1"/>
          <c:extLst>
            <c:ext xmlns:c16="http://schemas.microsoft.com/office/drawing/2014/chart" uri="{C3380CC4-5D6E-409C-BE32-E72D297353CC}">
              <c16:uniqueId val="{00000001-D2B4-4EAD-B2E9-F294ADA2F491}"/>
            </c:ext>
          </c:extLst>
        </c:ser>
        <c:dLbls>
          <c:dLblPos val="t"/>
          <c:showLegendKey val="0"/>
          <c:showVal val="1"/>
          <c:showCatName val="0"/>
          <c:showSerName val="0"/>
          <c:showPercent val="0"/>
          <c:showBubbleSize val="0"/>
        </c:dLbls>
        <c:axId val="222064152"/>
        <c:axId val="222064544"/>
        <c:extLst/>
      </c:scatterChart>
      <c:valAx>
        <c:axId val="222064152"/>
        <c:scaling>
          <c:orientation val="minMax"/>
          <c:max val="2042"/>
          <c:min val="2022"/>
        </c:scaling>
        <c:delete val="0"/>
        <c:axPos val="b"/>
        <c:numFmt formatCode="0"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4544"/>
        <c:crosses val="autoZero"/>
        <c:crossBetween val="midCat"/>
        <c:majorUnit val="4"/>
      </c:valAx>
      <c:valAx>
        <c:axId val="222064544"/>
        <c:scaling>
          <c:orientation val="minMax"/>
          <c:max val="2.8"/>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4152"/>
        <c:crosses val="autoZero"/>
        <c:crossBetween val="midCat"/>
        <c:majorUnit val="0.8"/>
      </c:valAx>
      <c:spPr>
        <a:noFill/>
        <a:ln>
          <a:noFill/>
        </a:ln>
        <a:effectLst/>
      </c:spPr>
    </c:plotArea>
    <c:legend>
      <c:legendPos val="b"/>
      <c:layout>
        <c:manualLayout>
          <c:xMode val="edge"/>
          <c:yMode val="edge"/>
          <c:x val="0"/>
          <c:y val="0.93113270739604104"/>
          <c:w val="1"/>
          <c:h val="6.8867381160688246E-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showDLblsOverMax val="0"/>
    <c:extLst/>
  </c:chart>
  <c:spPr>
    <a:solidFill>
      <a:sysClr val="window" lastClr="FFFFFF"/>
    </a:solidFill>
    <a:ln w="12700" cap="flat" cmpd="sng" algn="ctr">
      <a:noFill/>
      <a:prstDash val="solid"/>
      <a:roun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4">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87338320632035238"/>
          <c:h val="0.79624074357615038"/>
        </c:manualLayout>
      </c:layout>
      <c:lineChart>
        <c:grouping val="standard"/>
        <c:varyColors val="0"/>
        <c:ser>
          <c:idx val="0"/>
          <c:order val="0"/>
          <c:tx>
            <c:strRef>
              <c:f>'DE 10Y Bund'!$A$1</c:f>
              <c:strCache>
                <c:ptCount val="1"/>
                <c:pt idx="0">
                  <c:v>10-Y Nominal Yield as of 06/01/2023</c:v>
                </c:pt>
              </c:strCache>
            </c:strRef>
          </c:tx>
          <c:spPr>
            <a:ln w="19050" cap="rnd">
              <a:solidFill>
                <a:srgbClr val="000000"/>
              </a:solidFill>
              <a:round/>
            </a:ln>
            <a:effectLst/>
          </c:spPr>
          <c:marker>
            <c:symbol val="none"/>
          </c:marker>
          <c:dLbls>
            <c:dLbl>
              <c:idx val="209"/>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BD8-41E9-83F5-523566CD6524}"/>
                </c:ext>
              </c:extLst>
            </c:dLbl>
            <c:dLbl>
              <c:idx val="7766"/>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BD8-41E9-83F5-523566CD6524}"/>
                </c:ext>
              </c:extLst>
            </c:dLbl>
            <c:dLbl>
              <c:idx val="8663"/>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BD8-41E9-83F5-523566CD6524}"/>
                </c:ext>
              </c:extLst>
            </c:dLbl>
            <c:numFmt formatCode="#,##0.00_);\(#,##0.0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'DE 10Y Bund'!$A$3:$A$7769</c:f>
              <c:numCache>
                <c:formatCode>m/d/yyyy</c:formatCode>
                <c:ptCount val="7767"/>
                <c:pt idx="0">
                  <c:v>37165</c:v>
                </c:pt>
                <c:pt idx="1">
                  <c:v>37166</c:v>
                </c:pt>
                <c:pt idx="2">
                  <c:v>37167</c:v>
                </c:pt>
                <c:pt idx="3">
                  <c:v>37168</c:v>
                </c:pt>
                <c:pt idx="4">
                  <c:v>37169</c:v>
                </c:pt>
                <c:pt idx="5">
                  <c:v>37170</c:v>
                </c:pt>
                <c:pt idx="6">
                  <c:v>37171</c:v>
                </c:pt>
                <c:pt idx="7">
                  <c:v>37172</c:v>
                </c:pt>
                <c:pt idx="8">
                  <c:v>37173</c:v>
                </c:pt>
                <c:pt idx="9">
                  <c:v>37174</c:v>
                </c:pt>
                <c:pt idx="10">
                  <c:v>37175</c:v>
                </c:pt>
                <c:pt idx="11">
                  <c:v>37176</c:v>
                </c:pt>
                <c:pt idx="12">
                  <c:v>37177</c:v>
                </c:pt>
                <c:pt idx="13">
                  <c:v>37178</c:v>
                </c:pt>
                <c:pt idx="14">
                  <c:v>37179</c:v>
                </c:pt>
                <c:pt idx="15">
                  <c:v>37180</c:v>
                </c:pt>
                <c:pt idx="16">
                  <c:v>37181</c:v>
                </c:pt>
                <c:pt idx="17">
                  <c:v>37182</c:v>
                </c:pt>
                <c:pt idx="18">
                  <c:v>37183</c:v>
                </c:pt>
                <c:pt idx="19">
                  <c:v>37184</c:v>
                </c:pt>
                <c:pt idx="20">
                  <c:v>37185</c:v>
                </c:pt>
                <c:pt idx="21">
                  <c:v>37186</c:v>
                </c:pt>
                <c:pt idx="22">
                  <c:v>37187</c:v>
                </c:pt>
                <c:pt idx="23">
                  <c:v>37188</c:v>
                </c:pt>
                <c:pt idx="24">
                  <c:v>37189</c:v>
                </c:pt>
                <c:pt idx="25">
                  <c:v>37190</c:v>
                </c:pt>
                <c:pt idx="26">
                  <c:v>37191</c:v>
                </c:pt>
                <c:pt idx="27">
                  <c:v>37192</c:v>
                </c:pt>
                <c:pt idx="28">
                  <c:v>37193</c:v>
                </c:pt>
                <c:pt idx="29">
                  <c:v>37194</c:v>
                </c:pt>
                <c:pt idx="30">
                  <c:v>37195</c:v>
                </c:pt>
                <c:pt idx="31">
                  <c:v>37196</c:v>
                </c:pt>
                <c:pt idx="32">
                  <c:v>37197</c:v>
                </c:pt>
                <c:pt idx="33">
                  <c:v>37198</c:v>
                </c:pt>
                <c:pt idx="34">
                  <c:v>37199</c:v>
                </c:pt>
                <c:pt idx="35">
                  <c:v>37200</c:v>
                </c:pt>
                <c:pt idx="36">
                  <c:v>37201</c:v>
                </c:pt>
                <c:pt idx="37">
                  <c:v>37202</c:v>
                </c:pt>
                <c:pt idx="38">
                  <c:v>37203</c:v>
                </c:pt>
                <c:pt idx="39">
                  <c:v>37204</c:v>
                </c:pt>
                <c:pt idx="40">
                  <c:v>37205</c:v>
                </c:pt>
                <c:pt idx="41">
                  <c:v>37206</c:v>
                </c:pt>
                <c:pt idx="42">
                  <c:v>37207</c:v>
                </c:pt>
                <c:pt idx="43">
                  <c:v>37208</c:v>
                </c:pt>
                <c:pt idx="44">
                  <c:v>37209</c:v>
                </c:pt>
                <c:pt idx="45">
                  <c:v>37210</c:v>
                </c:pt>
                <c:pt idx="46">
                  <c:v>37211</c:v>
                </c:pt>
                <c:pt idx="47">
                  <c:v>37212</c:v>
                </c:pt>
                <c:pt idx="48">
                  <c:v>37213</c:v>
                </c:pt>
                <c:pt idx="49">
                  <c:v>37214</c:v>
                </c:pt>
                <c:pt idx="50">
                  <c:v>37215</c:v>
                </c:pt>
                <c:pt idx="51">
                  <c:v>37216</c:v>
                </c:pt>
                <c:pt idx="52">
                  <c:v>37217</c:v>
                </c:pt>
                <c:pt idx="53">
                  <c:v>37218</c:v>
                </c:pt>
                <c:pt idx="54">
                  <c:v>37219</c:v>
                </c:pt>
                <c:pt idx="55">
                  <c:v>37220</c:v>
                </c:pt>
                <c:pt idx="56">
                  <c:v>37221</c:v>
                </c:pt>
                <c:pt idx="57">
                  <c:v>37222</c:v>
                </c:pt>
                <c:pt idx="58">
                  <c:v>37223</c:v>
                </c:pt>
                <c:pt idx="59">
                  <c:v>37224</c:v>
                </c:pt>
                <c:pt idx="60">
                  <c:v>37225</c:v>
                </c:pt>
                <c:pt idx="61">
                  <c:v>37226</c:v>
                </c:pt>
                <c:pt idx="62">
                  <c:v>37227</c:v>
                </c:pt>
                <c:pt idx="63">
                  <c:v>37228</c:v>
                </c:pt>
                <c:pt idx="64">
                  <c:v>37229</c:v>
                </c:pt>
                <c:pt idx="65">
                  <c:v>37230</c:v>
                </c:pt>
                <c:pt idx="66">
                  <c:v>37231</c:v>
                </c:pt>
                <c:pt idx="67">
                  <c:v>37232</c:v>
                </c:pt>
                <c:pt idx="68">
                  <c:v>37233</c:v>
                </c:pt>
                <c:pt idx="69">
                  <c:v>37234</c:v>
                </c:pt>
                <c:pt idx="70">
                  <c:v>37235</c:v>
                </c:pt>
                <c:pt idx="71">
                  <c:v>37236</c:v>
                </c:pt>
                <c:pt idx="72">
                  <c:v>37237</c:v>
                </c:pt>
                <c:pt idx="73">
                  <c:v>37238</c:v>
                </c:pt>
                <c:pt idx="74">
                  <c:v>37239</c:v>
                </c:pt>
                <c:pt idx="75">
                  <c:v>37240</c:v>
                </c:pt>
                <c:pt idx="76">
                  <c:v>37241</c:v>
                </c:pt>
                <c:pt idx="77">
                  <c:v>37242</c:v>
                </c:pt>
                <c:pt idx="78">
                  <c:v>37243</c:v>
                </c:pt>
                <c:pt idx="79">
                  <c:v>37244</c:v>
                </c:pt>
                <c:pt idx="80">
                  <c:v>37245</c:v>
                </c:pt>
                <c:pt idx="81">
                  <c:v>37246</c:v>
                </c:pt>
                <c:pt idx="82">
                  <c:v>37247</c:v>
                </c:pt>
                <c:pt idx="83">
                  <c:v>37248</c:v>
                </c:pt>
                <c:pt idx="84">
                  <c:v>37249</c:v>
                </c:pt>
                <c:pt idx="85">
                  <c:v>37250</c:v>
                </c:pt>
                <c:pt idx="86">
                  <c:v>37251</c:v>
                </c:pt>
                <c:pt idx="87">
                  <c:v>37252</c:v>
                </c:pt>
                <c:pt idx="88">
                  <c:v>37253</c:v>
                </c:pt>
                <c:pt idx="89">
                  <c:v>37254</c:v>
                </c:pt>
                <c:pt idx="90">
                  <c:v>37255</c:v>
                </c:pt>
                <c:pt idx="91">
                  <c:v>37256</c:v>
                </c:pt>
                <c:pt idx="92">
                  <c:v>37257</c:v>
                </c:pt>
                <c:pt idx="93">
                  <c:v>37258</c:v>
                </c:pt>
                <c:pt idx="94">
                  <c:v>37259</c:v>
                </c:pt>
                <c:pt idx="95">
                  <c:v>37260</c:v>
                </c:pt>
                <c:pt idx="96">
                  <c:v>37261</c:v>
                </c:pt>
                <c:pt idx="97">
                  <c:v>37262</c:v>
                </c:pt>
                <c:pt idx="98">
                  <c:v>37263</c:v>
                </c:pt>
                <c:pt idx="99">
                  <c:v>37264</c:v>
                </c:pt>
                <c:pt idx="100">
                  <c:v>37265</c:v>
                </c:pt>
                <c:pt idx="101">
                  <c:v>37266</c:v>
                </c:pt>
                <c:pt idx="102">
                  <c:v>37267</c:v>
                </c:pt>
                <c:pt idx="103">
                  <c:v>37268</c:v>
                </c:pt>
                <c:pt idx="104">
                  <c:v>37269</c:v>
                </c:pt>
                <c:pt idx="105">
                  <c:v>37270</c:v>
                </c:pt>
                <c:pt idx="106">
                  <c:v>37271</c:v>
                </c:pt>
                <c:pt idx="107">
                  <c:v>37272</c:v>
                </c:pt>
                <c:pt idx="108">
                  <c:v>37273</c:v>
                </c:pt>
                <c:pt idx="109">
                  <c:v>37274</c:v>
                </c:pt>
                <c:pt idx="110">
                  <c:v>37275</c:v>
                </c:pt>
                <c:pt idx="111">
                  <c:v>37276</c:v>
                </c:pt>
                <c:pt idx="112">
                  <c:v>37277</c:v>
                </c:pt>
                <c:pt idx="113">
                  <c:v>37278</c:v>
                </c:pt>
                <c:pt idx="114">
                  <c:v>37279</c:v>
                </c:pt>
                <c:pt idx="115">
                  <c:v>37280</c:v>
                </c:pt>
                <c:pt idx="116">
                  <c:v>37281</c:v>
                </c:pt>
                <c:pt idx="117">
                  <c:v>37282</c:v>
                </c:pt>
                <c:pt idx="118">
                  <c:v>37283</c:v>
                </c:pt>
                <c:pt idx="119">
                  <c:v>37284</c:v>
                </c:pt>
                <c:pt idx="120">
                  <c:v>37285</c:v>
                </c:pt>
                <c:pt idx="121">
                  <c:v>37286</c:v>
                </c:pt>
                <c:pt idx="122">
                  <c:v>37287</c:v>
                </c:pt>
                <c:pt idx="123">
                  <c:v>37288</c:v>
                </c:pt>
                <c:pt idx="124">
                  <c:v>37289</c:v>
                </c:pt>
                <c:pt idx="125">
                  <c:v>37290</c:v>
                </c:pt>
                <c:pt idx="126">
                  <c:v>37291</c:v>
                </c:pt>
                <c:pt idx="127">
                  <c:v>37292</c:v>
                </c:pt>
                <c:pt idx="128">
                  <c:v>37293</c:v>
                </c:pt>
                <c:pt idx="129">
                  <c:v>37294</c:v>
                </c:pt>
                <c:pt idx="130">
                  <c:v>37295</c:v>
                </c:pt>
                <c:pt idx="131">
                  <c:v>37296</c:v>
                </c:pt>
                <c:pt idx="132">
                  <c:v>37297</c:v>
                </c:pt>
                <c:pt idx="133">
                  <c:v>37298</c:v>
                </c:pt>
                <c:pt idx="134">
                  <c:v>37299</c:v>
                </c:pt>
                <c:pt idx="135">
                  <c:v>37300</c:v>
                </c:pt>
                <c:pt idx="136">
                  <c:v>37301</c:v>
                </c:pt>
                <c:pt idx="137">
                  <c:v>37302</c:v>
                </c:pt>
                <c:pt idx="138">
                  <c:v>37303</c:v>
                </c:pt>
                <c:pt idx="139">
                  <c:v>37304</c:v>
                </c:pt>
                <c:pt idx="140">
                  <c:v>37305</c:v>
                </c:pt>
                <c:pt idx="141">
                  <c:v>37306</c:v>
                </c:pt>
                <c:pt idx="142">
                  <c:v>37307</c:v>
                </c:pt>
                <c:pt idx="143">
                  <c:v>37308</c:v>
                </c:pt>
                <c:pt idx="144">
                  <c:v>37309</c:v>
                </c:pt>
                <c:pt idx="145">
                  <c:v>37310</c:v>
                </c:pt>
                <c:pt idx="146">
                  <c:v>37311</c:v>
                </c:pt>
                <c:pt idx="147">
                  <c:v>37312</c:v>
                </c:pt>
                <c:pt idx="148">
                  <c:v>37313</c:v>
                </c:pt>
                <c:pt idx="149">
                  <c:v>37314</c:v>
                </c:pt>
                <c:pt idx="150">
                  <c:v>37315</c:v>
                </c:pt>
                <c:pt idx="151">
                  <c:v>37316</c:v>
                </c:pt>
                <c:pt idx="152">
                  <c:v>37317</c:v>
                </c:pt>
                <c:pt idx="153">
                  <c:v>37318</c:v>
                </c:pt>
                <c:pt idx="154">
                  <c:v>37319</c:v>
                </c:pt>
                <c:pt idx="155">
                  <c:v>37320</c:v>
                </c:pt>
                <c:pt idx="156">
                  <c:v>37321</c:v>
                </c:pt>
                <c:pt idx="157">
                  <c:v>37322</c:v>
                </c:pt>
                <c:pt idx="158">
                  <c:v>37323</c:v>
                </c:pt>
                <c:pt idx="159">
                  <c:v>37324</c:v>
                </c:pt>
                <c:pt idx="160">
                  <c:v>37325</c:v>
                </c:pt>
                <c:pt idx="161">
                  <c:v>37326</c:v>
                </c:pt>
                <c:pt idx="162">
                  <c:v>37327</c:v>
                </c:pt>
                <c:pt idx="163">
                  <c:v>37328</c:v>
                </c:pt>
                <c:pt idx="164">
                  <c:v>37329</c:v>
                </c:pt>
                <c:pt idx="165">
                  <c:v>37330</c:v>
                </c:pt>
                <c:pt idx="166">
                  <c:v>37331</c:v>
                </c:pt>
                <c:pt idx="167">
                  <c:v>37332</c:v>
                </c:pt>
                <c:pt idx="168">
                  <c:v>37333</c:v>
                </c:pt>
                <c:pt idx="169">
                  <c:v>37334</c:v>
                </c:pt>
                <c:pt idx="170">
                  <c:v>37335</c:v>
                </c:pt>
                <c:pt idx="171">
                  <c:v>37336</c:v>
                </c:pt>
                <c:pt idx="172">
                  <c:v>37337</c:v>
                </c:pt>
                <c:pt idx="173">
                  <c:v>37338</c:v>
                </c:pt>
                <c:pt idx="174">
                  <c:v>37339</c:v>
                </c:pt>
                <c:pt idx="175">
                  <c:v>37340</c:v>
                </c:pt>
                <c:pt idx="176">
                  <c:v>37341</c:v>
                </c:pt>
                <c:pt idx="177">
                  <c:v>37342</c:v>
                </c:pt>
                <c:pt idx="178">
                  <c:v>37343</c:v>
                </c:pt>
                <c:pt idx="179">
                  <c:v>37344</c:v>
                </c:pt>
                <c:pt idx="180">
                  <c:v>37345</c:v>
                </c:pt>
                <c:pt idx="181">
                  <c:v>37346</c:v>
                </c:pt>
                <c:pt idx="182">
                  <c:v>37347</c:v>
                </c:pt>
                <c:pt idx="183">
                  <c:v>37348</c:v>
                </c:pt>
                <c:pt idx="184">
                  <c:v>37349</c:v>
                </c:pt>
                <c:pt idx="185">
                  <c:v>37350</c:v>
                </c:pt>
                <c:pt idx="186">
                  <c:v>37351</c:v>
                </c:pt>
                <c:pt idx="187">
                  <c:v>37352</c:v>
                </c:pt>
                <c:pt idx="188">
                  <c:v>37353</c:v>
                </c:pt>
                <c:pt idx="189">
                  <c:v>37354</c:v>
                </c:pt>
                <c:pt idx="190">
                  <c:v>37355</c:v>
                </c:pt>
                <c:pt idx="191">
                  <c:v>37356</c:v>
                </c:pt>
                <c:pt idx="192">
                  <c:v>37357</c:v>
                </c:pt>
                <c:pt idx="193">
                  <c:v>37358</c:v>
                </c:pt>
                <c:pt idx="194">
                  <c:v>37359</c:v>
                </c:pt>
                <c:pt idx="195">
                  <c:v>37360</c:v>
                </c:pt>
                <c:pt idx="196">
                  <c:v>37361</c:v>
                </c:pt>
                <c:pt idx="197">
                  <c:v>37362</c:v>
                </c:pt>
                <c:pt idx="198">
                  <c:v>37363</c:v>
                </c:pt>
                <c:pt idx="199">
                  <c:v>37364</c:v>
                </c:pt>
                <c:pt idx="200">
                  <c:v>37365</c:v>
                </c:pt>
                <c:pt idx="201">
                  <c:v>37366</c:v>
                </c:pt>
                <c:pt idx="202">
                  <c:v>37367</c:v>
                </c:pt>
                <c:pt idx="203">
                  <c:v>37368</c:v>
                </c:pt>
                <c:pt idx="204">
                  <c:v>37369</c:v>
                </c:pt>
                <c:pt idx="205">
                  <c:v>37370</c:v>
                </c:pt>
                <c:pt idx="206">
                  <c:v>37371</c:v>
                </c:pt>
                <c:pt idx="207">
                  <c:v>37372</c:v>
                </c:pt>
                <c:pt idx="208">
                  <c:v>37373</c:v>
                </c:pt>
                <c:pt idx="209">
                  <c:v>37374</c:v>
                </c:pt>
                <c:pt idx="210">
                  <c:v>37375</c:v>
                </c:pt>
                <c:pt idx="211">
                  <c:v>37376</c:v>
                </c:pt>
                <c:pt idx="212">
                  <c:v>37377</c:v>
                </c:pt>
                <c:pt idx="213">
                  <c:v>37378</c:v>
                </c:pt>
                <c:pt idx="214">
                  <c:v>37379</c:v>
                </c:pt>
                <c:pt idx="215">
                  <c:v>37380</c:v>
                </c:pt>
                <c:pt idx="216">
                  <c:v>37381</c:v>
                </c:pt>
                <c:pt idx="217">
                  <c:v>37382</c:v>
                </c:pt>
                <c:pt idx="218">
                  <c:v>37383</c:v>
                </c:pt>
                <c:pt idx="219">
                  <c:v>37384</c:v>
                </c:pt>
                <c:pt idx="220">
                  <c:v>37385</c:v>
                </c:pt>
                <c:pt idx="221">
                  <c:v>37386</c:v>
                </c:pt>
                <c:pt idx="222">
                  <c:v>37387</c:v>
                </c:pt>
                <c:pt idx="223">
                  <c:v>37388</c:v>
                </c:pt>
                <c:pt idx="224">
                  <c:v>37389</c:v>
                </c:pt>
                <c:pt idx="225">
                  <c:v>37390</c:v>
                </c:pt>
                <c:pt idx="226">
                  <c:v>37391</c:v>
                </c:pt>
                <c:pt idx="227">
                  <c:v>37392</c:v>
                </c:pt>
                <c:pt idx="228">
                  <c:v>37393</c:v>
                </c:pt>
                <c:pt idx="229">
                  <c:v>37394</c:v>
                </c:pt>
                <c:pt idx="230">
                  <c:v>37395</c:v>
                </c:pt>
                <c:pt idx="231">
                  <c:v>37396</c:v>
                </c:pt>
                <c:pt idx="232">
                  <c:v>37397</c:v>
                </c:pt>
                <c:pt idx="233">
                  <c:v>37398</c:v>
                </c:pt>
                <c:pt idx="234">
                  <c:v>37399</c:v>
                </c:pt>
                <c:pt idx="235">
                  <c:v>37400</c:v>
                </c:pt>
                <c:pt idx="236">
                  <c:v>37401</c:v>
                </c:pt>
                <c:pt idx="237">
                  <c:v>37402</c:v>
                </c:pt>
                <c:pt idx="238">
                  <c:v>37403</c:v>
                </c:pt>
                <c:pt idx="239">
                  <c:v>37404</c:v>
                </c:pt>
                <c:pt idx="240">
                  <c:v>37405</c:v>
                </c:pt>
                <c:pt idx="241">
                  <c:v>37406</c:v>
                </c:pt>
                <c:pt idx="242">
                  <c:v>37407</c:v>
                </c:pt>
                <c:pt idx="243">
                  <c:v>37408</c:v>
                </c:pt>
                <c:pt idx="244">
                  <c:v>37409</c:v>
                </c:pt>
                <c:pt idx="245">
                  <c:v>37410</c:v>
                </c:pt>
                <c:pt idx="246">
                  <c:v>37411</c:v>
                </c:pt>
                <c:pt idx="247">
                  <c:v>37412</c:v>
                </c:pt>
                <c:pt idx="248">
                  <c:v>37413</c:v>
                </c:pt>
                <c:pt idx="249">
                  <c:v>37414</c:v>
                </c:pt>
                <c:pt idx="250">
                  <c:v>37415</c:v>
                </c:pt>
                <c:pt idx="251">
                  <c:v>37416</c:v>
                </c:pt>
                <c:pt idx="252">
                  <c:v>37417</c:v>
                </c:pt>
                <c:pt idx="253">
                  <c:v>37418</c:v>
                </c:pt>
                <c:pt idx="254">
                  <c:v>37419</c:v>
                </c:pt>
                <c:pt idx="255">
                  <c:v>37420</c:v>
                </c:pt>
                <c:pt idx="256">
                  <c:v>37421</c:v>
                </c:pt>
                <c:pt idx="257">
                  <c:v>37422</c:v>
                </c:pt>
                <c:pt idx="258">
                  <c:v>37423</c:v>
                </c:pt>
                <c:pt idx="259">
                  <c:v>37424</c:v>
                </c:pt>
                <c:pt idx="260">
                  <c:v>37425</c:v>
                </c:pt>
                <c:pt idx="261">
                  <c:v>37426</c:v>
                </c:pt>
                <c:pt idx="262">
                  <c:v>37427</c:v>
                </c:pt>
                <c:pt idx="263">
                  <c:v>37428</c:v>
                </c:pt>
                <c:pt idx="264">
                  <c:v>37429</c:v>
                </c:pt>
                <c:pt idx="265">
                  <c:v>37430</c:v>
                </c:pt>
                <c:pt idx="266">
                  <c:v>37431</c:v>
                </c:pt>
                <c:pt idx="267">
                  <c:v>37432</c:v>
                </c:pt>
                <c:pt idx="268">
                  <c:v>37433</c:v>
                </c:pt>
                <c:pt idx="269">
                  <c:v>37434</c:v>
                </c:pt>
                <c:pt idx="270">
                  <c:v>37435</c:v>
                </c:pt>
                <c:pt idx="271">
                  <c:v>37436</c:v>
                </c:pt>
                <c:pt idx="272">
                  <c:v>37437</c:v>
                </c:pt>
                <c:pt idx="273">
                  <c:v>37438</c:v>
                </c:pt>
                <c:pt idx="274">
                  <c:v>37439</c:v>
                </c:pt>
                <c:pt idx="275">
                  <c:v>37440</c:v>
                </c:pt>
                <c:pt idx="276">
                  <c:v>37441</c:v>
                </c:pt>
                <c:pt idx="277">
                  <c:v>37442</c:v>
                </c:pt>
                <c:pt idx="278">
                  <c:v>37443</c:v>
                </c:pt>
                <c:pt idx="279">
                  <c:v>37444</c:v>
                </c:pt>
                <c:pt idx="280">
                  <c:v>37445</c:v>
                </c:pt>
                <c:pt idx="281">
                  <c:v>37446</c:v>
                </c:pt>
                <c:pt idx="282">
                  <c:v>37447</c:v>
                </c:pt>
                <c:pt idx="283">
                  <c:v>37448</c:v>
                </c:pt>
                <c:pt idx="284">
                  <c:v>37449</c:v>
                </c:pt>
                <c:pt idx="285">
                  <c:v>37450</c:v>
                </c:pt>
                <c:pt idx="286">
                  <c:v>37451</c:v>
                </c:pt>
                <c:pt idx="287">
                  <c:v>37452</c:v>
                </c:pt>
                <c:pt idx="288">
                  <c:v>37453</c:v>
                </c:pt>
                <c:pt idx="289">
                  <c:v>37454</c:v>
                </c:pt>
                <c:pt idx="290">
                  <c:v>37455</c:v>
                </c:pt>
                <c:pt idx="291">
                  <c:v>37456</c:v>
                </c:pt>
                <c:pt idx="292">
                  <c:v>37457</c:v>
                </c:pt>
                <c:pt idx="293">
                  <c:v>37458</c:v>
                </c:pt>
                <c:pt idx="294">
                  <c:v>37459</c:v>
                </c:pt>
                <c:pt idx="295">
                  <c:v>37460</c:v>
                </c:pt>
                <c:pt idx="296">
                  <c:v>37461</c:v>
                </c:pt>
                <c:pt idx="297">
                  <c:v>37462</c:v>
                </c:pt>
                <c:pt idx="298">
                  <c:v>37463</c:v>
                </c:pt>
                <c:pt idx="299">
                  <c:v>37464</c:v>
                </c:pt>
                <c:pt idx="300">
                  <c:v>37465</c:v>
                </c:pt>
                <c:pt idx="301">
                  <c:v>37466</c:v>
                </c:pt>
                <c:pt idx="302">
                  <c:v>37467</c:v>
                </c:pt>
                <c:pt idx="303">
                  <c:v>37468</c:v>
                </c:pt>
                <c:pt idx="304">
                  <c:v>37469</c:v>
                </c:pt>
                <c:pt idx="305">
                  <c:v>37470</c:v>
                </c:pt>
                <c:pt idx="306">
                  <c:v>37471</c:v>
                </c:pt>
                <c:pt idx="307">
                  <c:v>37472</c:v>
                </c:pt>
                <c:pt idx="308">
                  <c:v>37473</c:v>
                </c:pt>
                <c:pt idx="309">
                  <c:v>37474</c:v>
                </c:pt>
                <c:pt idx="310">
                  <c:v>37475</c:v>
                </c:pt>
                <c:pt idx="311">
                  <c:v>37476</c:v>
                </c:pt>
                <c:pt idx="312">
                  <c:v>37477</c:v>
                </c:pt>
                <c:pt idx="313">
                  <c:v>37478</c:v>
                </c:pt>
                <c:pt idx="314">
                  <c:v>37479</c:v>
                </c:pt>
                <c:pt idx="315">
                  <c:v>37480</c:v>
                </c:pt>
                <c:pt idx="316">
                  <c:v>37481</c:v>
                </c:pt>
                <c:pt idx="317">
                  <c:v>37482</c:v>
                </c:pt>
                <c:pt idx="318">
                  <c:v>37483</c:v>
                </c:pt>
                <c:pt idx="319">
                  <c:v>37484</c:v>
                </c:pt>
                <c:pt idx="320">
                  <c:v>37485</c:v>
                </c:pt>
                <c:pt idx="321">
                  <c:v>37486</c:v>
                </c:pt>
                <c:pt idx="322">
                  <c:v>37487</c:v>
                </c:pt>
                <c:pt idx="323">
                  <c:v>37488</c:v>
                </c:pt>
                <c:pt idx="324">
                  <c:v>37489</c:v>
                </c:pt>
                <c:pt idx="325">
                  <c:v>37490</c:v>
                </c:pt>
                <c:pt idx="326">
                  <c:v>37491</c:v>
                </c:pt>
                <c:pt idx="327">
                  <c:v>37492</c:v>
                </c:pt>
                <c:pt idx="328">
                  <c:v>37493</c:v>
                </c:pt>
                <c:pt idx="329">
                  <c:v>37494</c:v>
                </c:pt>
                <c:pt idx="330">
                  <c:v>37495</c:v>
                </c:pt>
                <c:pt idx="331">
                  <c:v>37496</c:v>
                </c:pt>
                <c:pt idx="332">
                  <c:v>37497</c:v>
                </c:pt>
                <c:pt idx="333">
                  <c:v>37498</c:v>
                </c:pt>
                <c:pt idx="334">
                  <c:v>37499</c:v>
                </c:pt>
                <c:pt idx="335">
                  <c:v>37500</c:v>
                </c:pt>
                <c:pt idx="336">
                  <c:v>37501</c:v>
                </c:pt>
                <c:pt idx="337">
                  <c:v>37502</c:v>
                </c:pt>
                <c:pt idx="338">
                  <c:v>37503</c:v>
                </c:pt>
                <c:pt idx="339">
                  <c:v>37504</c:v>
                </c:pt>
                <c:pt idx="340">
                  <c:v>37505</c:v>
                </c:pt>
                <c:pt idx="341">
                  <c:v>37506</c:v>
                </c:pt>
                <c:pt idx="342">
                  <c:v>37507</c:v>
                </c:pt>
                <c:pt idx="343">
                  <c:v>37508</c:v>
                </c:pt>
                <c:pt idx="344">
                  <c:v>37509</c:v>
                </c:pt>
                <c:pt idx="345">
                  <c:v>37510</c:v>
                </c:pt>
                <c:pt idx="346">
                  <c:v>37511</c:v>
                </c:pt>
                <c:pt idx="347">
                  <c:v>37512</c:v>
                </c:pt>
                <c:pt idx="348">
                  <c:v>37513</c:v>
                </c:pt>
                <c:pt idx="349">
                  <c:v>37514</c:v>
                </c:pt>
                <c:pt idx="350">
                  <c:v>37515</c:v>
                </c:pt>
                <c:pt idx="351">
                  <c:v>37516</c:v>
                </c:pt>
                <c:pt idx="352">
                  <c:v>37517</c:v>
                </c:pt>
                <c:pt idx="353">
                  <c:v>37518</c:v>
                </c:pt>
                <c:pt idx="354">
                  <c:v>37519</c:v>
                </c:pt>
                <c:pt idx="355">
                  <c:v>37520</c:v>
                </c:pt>
                <c:pt idx="356">
                  <c:v>37521</c:v>
                </c:pt>
                <c:pt idx="357">
                  <c:v>37522</c:v>
                </c:pt>
                <c:pt idx="358">
                  <c:v>37523</c:v>
                </c:pt>
                <c:pt idx="359">
                  <c:v>37524</c:v>
                </c:pt>
                <c:pt idx="360">
                  <c:v>37525</c:v>
                </c:pt>
                <c:pt idx="361">
                  <c:v>37526</c:v>
                </c:pt>
                <c:pt idx="362">
                  <c:v>37527</c:v>
                </c:pt>
                <c:pt idx="363">
                  <c:v>37528</c:v>
                </c:pt>
                <c:pt idx="364">
                  <c:v>37529</c:v>
                </c:pt>
                <c:pt idx="365">
                  <c:v>37530</c:v>
                </c:pt>
                <c:pt idx="366">
                  <c:v>37531</c:v>
                </c:pt>
                <c:pt idx="367">
                  <c:v>37532</c:v>
                </c:pt>
                <c:pt idx="368">
                  <c:v>37533</c:v>
                </c:pt>
                <c:pt idx="369">
                  <c:v>37534</c:v>
                </c:pt>
                <c:pt idx="370">
                  <c:v>37535</c:v>
                </c:pt>
                <c:pt idx="371">
                  <c:v>37536</c:v>
                </c:pt>
                <c:pt idx="372">
                  <c:v>37537</c:v>
                </c:pt>
                <c:pt idx="373">
                  <c:v>37538</c:v>
                </c:pt>
                <c:pt idx="374">
                  <c:v>37539</c:v>
                </c:pt>
                <c:pt idx="375">
                  <c:v>37540</c:v>
                </c:pt>
                <c:pt idx="376">
                  <c:v>37541</c:v>
                </c:pt>
                <c:pt idx="377">
                  <c:v>37542</c:v>
                </c:pt>
                <c:pt idx="378">
                  <c:v>37543</c:v>
                </c:pt>
                <c:pt idx="379">
                  <c:v>37544</c:v>
                </c:pt>
                <c:pt idx="380">
                  <c:v>37545</c:v>
                </c:pt>
                <c:pt idx="381">
                  <c:v>37546</c:v>
                </c:pt>
                <c:pt idx="382">
                  <c:v>37547</c:v>
                </c:pt>
                <c:pt idx="383">
                  <c:v>37548</c:v>
                </c:pt>
                <c:pt idx="384">
                  <c:v>37549</c:v>
                </c:pt>
                <c:pt idx="385">
                  <c:v>37550</c:v>
                </c:pt>
                <c:pt idx="386">
                  <c:v>37551</c:v>
                </c:pt>
                <c:pt idx="387">
                  <c:v>37552</c:v>
                </c:pt>
                <c:pt idx="388">
                  <c:v>37553</c:v>
                </c:pt>
                <c:pt idx="389">
                  <c:v>37554</c:v>
                </c:pt>
                <c:pt idx="390">
                  <c:v>37555</c:v>
                </c:pt>
                <c:pt idx="391">
                  <c:v>37556</c:v>
                </c:pt>
                <c:pt idx="392">
                  <c:v>37557</c:v>
                </c:pt>
                <c:pt idx="393">
                  <c:v>37558</c:v>
                </c:pt>
                <c:pt idx="394">
                  <c:v>37559</c:v>
                </c:pt>
                <c:pt idx="395">
                  <c:v>37560</c:v>
                </c:pt>
                <c:pt idx="396">
                  <c:v>37561</c:v>
                </c:pt>
                <c:pt idx="397">
                  <c:v>37562</c:v>
                </c:pt>
                <c:pt idx="398">
                  <c:v>37563</c:v>
                </c:pt>
                <c:pt idx="399">
                  <c:v>37564</c:v>
                </c:pt>
                <c:pt idx="400">
                  <c:v>37565</c:v>
                </c:pt>
                <c:pt idx="401">
                  <c:v>37566</c:v>
                </c:pt>
                <c:pt idx="402">
                  <c:v>37567</c:v>
                </c:pt>
                <c:pt idx="403">
                  <c:v>37568</c:v>
                </c:pt>
                <c:pt idx="404">
                  <c:v>37569</c:v>
                </c:pt>
                <c:pt idx="405">
                  <c:v>37570</c:v>
                </c:pt>
                <c:pt idx="406">
                  <c:v>37571</c:v>
                </c:pt>
                <c:pt idx="407">
                  <c:v>37572</c:v>
                </c:pt>
                <c:pt idx="408">
                  <c:v>37573</c:v>
                </c:pt>
                <c:pt idx="409">
                  <c:v>37574</c:v>
                </c:pt>
                <c:pt idx="410">
                  <c:v>37575</c:v>
                </c:pt>
                <c:pt idx="411">
                  <c:v>37576</c:v>
                </c:pt>
                <c:pt idx="412">
                  <c:v>37577</c:v>
                </c:pt>
                <c:pt idx="413">
                  <c:v>37578</c:v>
                </c:pt>
                <c:pt idx="414">
                  <c:v>37579</c:v>
                </c:pt>
                <c:pt idx="415">
                  <c:v>37580</c:v>
                </c:pt>
                <c:pt idx="416">
                  <c:v>37581</c:v>
                </c:pt>
                <c:pt idx="417">
                  <c:v>37582</c:v>
                </c:pt>
                <c:pt idx="418">
                  <c:v>37583</c:v>
                </c:pt>
                <c:pt idx="419">
                  <c:v>37584</c:v>
                </c:pt>
                <c:pt idx="420">
                  <c:v>37585</c:v>
                </c:pt>
                <c:pt idx="421">
                  <c:v>37586</c:v>
                </c:pt>
                <c:pt idx="422">
                  <c:v>37587</c:v>
                </c:pt>
                <c:pt idx="423">
                  <c:v>37588</c:v>
                </c:pt>
                <c:pt idx="424">
                  <c:v>37589</c:v>
                </c:pt>
                <c:pt idx="425">
                  <c:v>37590</c:v>
                </c:pt>
                <c:pt idx="426">
                  <c:v>37591</c:v>
                </c:pt>
                <c:pt idx="427">
                  <c:v>37592</c:v>
                </c:pt>
                <c:pt idx="428">
                  <c:v>37593</c:v>
                </c:pt>
                <c:pt idx="429">
                  <c:v>37594</c:v>
                </c:pt>
                <c:pt idx="430">
                  <c:v>37595</c:v>
                </c:pt>
                <c:pt idx="431">
                  <c:v>37596</c:v>
                </c:pt>
                <c:pt idx="432">
                  <c:v>37597</c:v>
                </c:pt>
                <c:pt idx="433">
                  <c:v>37598</c:v>
                </c:pt>
                <c:pt idx="434">
                  <c:v>37599</c:v>
                </c:pt>
                <c:pt idx="435">
                  <c:v>37600</c:v>
                </c:pt>
                <c:pt idx="436">
                  <c:v>37601</c:v>
                </c:pt>
                <c:pt idx="437">
                  <c:v>37602</c:v>
                </c:pt>
                <c:pt idx="438">
                  <c:v>37603</c:v>
                </c:pt>
                <c:pt idx="439">
                  <c:v>37604</c:v>
                </c:pt>
                <c:pt idx="440">
                  <c:v>37605</c:v>
                </c:pt>
                <c:pt idx="441">
                  <c:v>37606</c:v>
                </c:pt>
                <c:pt idx="442">
                  <c:v>37607</c:v>
                </c:pt>
                <c:pt idx="443">
                  <c:v>37608</c:v>
                </c:pt>
                <c:pt idx="444">
                  <c:v>37609</c:v>
                </c:pt>
                <c:pt idx="445">
                  <c:v>37610</c:v>
                </c:pt>
                <c:pt idx="446">
                  <c:v>37611</c:v>
                </c:pt>
                <c:pt idx="447">
                  <c:v>37612</c:v>
                </c:pt>
                <c:pt idx="448">
                  <c:v>37613</c:v>
                </c:pt>
                <c:pt idx="449">
                  <c:v>37614</c:v>
                </c:pt>
                <c:pt idx="450">
                  <c:v>37615</c:v>
                </c:pt>
                <c:pt idx="451">
                  <c:v>37616</c:v>
                </c:pt>
                <c:pt idx="452">
                  <c:v>37617</c:v>
                </c:pt>
                <c:pt idx="453">
                  <c:v>37618</c:v>
                </c:pt>
                <c:pt idx="454">
                  <c:v>37619</c:v>
                </c:pt>
                <c:pt idx="455">
                  <c:v>37620</c:v>
                </c:pt>
                <c:pt idx="456">
                  <c:v>37621</c:v>
                </c:pt>
                <c:pt idx="457">
                  <c:v>37622</c:v>
                </c:pt>
                <c:pt idx="458">
                  <c:v>37623</c:v>
                </c:pt>
                <c:pt idx="459">
                  <c:v>37624</c:v>
                </c:pt>
                <c:pt idx="460">
                  <c:v>37625</c:v>
                </c:pt>
                <c:pt idx="461">
                  <c:v>37626</c:v>
                </c:pt>
                <c:pt idx="462">
                  <c:v>37627</c:v>
                </c:pt>
                <c:pt idx="463">
                  <c:v>37628</c:v>
                </c:pt>
                <c:pt idx="464">
                  <c:v>37629</c:v>
                </c:pt>
                <c:pt idx="465">
                  <c:v>37630</c:v>
                </c:pt>
                <c:pt idx="466">
                  <c:v>37631</c:v>
                </c:pt>
                <c:pt idx="467">
                  <c:v>37632</c:v>
                </c:pt>
                <c:pt idx="468">
                  <c:v>37633</c:v>
                </c:pt>
                <c:pt idx="469">
                  <c:v>37634</c:v>
                </c:pt>
                <c:pt idx="470">
                  <c:v>37635</c:v>
                </c:pt>
                <c:pt idx="471">
                  <c:v>37636</c:v>
                </c:pt>
                <c:pt idx="472">
                  <c:v>37637</c:v>
                </c:pt>
                <c:pt idx="473">
                  <c:v>37638</c:v>
                </c:pt>
                <c:pt idx="474">
                  <c:v>37639</c:v>
                </c:pt>
                <c:pt idx="475">
                  <c:v>37640</c:v>
                </c:pt>
                <c:pt idx="476">
                  <c:v>37641</c:v>
                </c:pt>
                <c:pt idx="477">
                  <c:v>37642</c:v>
                </c:pt>
                <c:pt idx="478">
                  <c:v>37643</c:v>
                </c:pt>
                <c:pt idx="479">
                  <c:v>37644</c:v>
                </c:pt>
                <c:pt idx="480">
                  <c:v>37645</c:v>
                </c:pt>
                <c:pt idx="481">
                  <c:v>37646</c:v>
                </c:pt>
                <c:pt idx="482">
                  <c:v>37647</c:v>
                </c:pt>
                <c:pt idx="483">
                  <c:v>37648</c:v>
                </c:pt>
                <c:pt idx="484">
                  <c:v>37649</c:v>
                </c:pt>
                <c:pt idx="485">
                  <c:v>37650</c:v>
                </c:pt>
                <c:pt idx="486">
                  <c:v>37651</c:v>
                </c:pt>
                <c:pt idx="487">
                  <c:v>37652</c:v>
                </c:pt>
                <c:pt idx="488">
                  <c:v>37653</c:v>
                </c:pt>
                <c:pt idx="489">
                  <c:v>37654</c:v>
                </c:pt>
                <c:pt idx="490">
                  <c:v>37655</c:v>
                </c:pt>
                <c:pt idx="491">
                  <c:v>37656</c:v>
                </c:pt>
                <c:pt idx="492">
                  <c:v>37657</c:v>
                </c:pt>
                <c:pt idx="493">
                  <c:v>37658</c:v>
                </c:pt>
                <c:pt idx="494">
                  <c:v>37659</c:v>
                </c:pt>
                <c:pt idx="495">
                  <c:v>37660</c:v>
                </c:pt>
                <c:pt idx="496">
                  <c:v>37661</c:v>
                </c:pt>
                <c:pt idx="497">
                  <c:v>37662</c:v>
                </c:pt>
                <c:pt idx="498">
                  <c:v>37663</c:v>
                </c:pt>
                <c:pt idx="499">
                  <c:v>37664</c:v>
                </c:pt>
                <c:pt idx="500">
                  <c:v>37665</c:v>
                </c:pt>
                <c:pt idx="501">
                  <c:v>37666</c:v>
                </c:pt>
                <c:pt idx="502">
                  <c:v>37667</c:v>
                </c:pt>
                <c:pt idx="503">
                  <c:v>37668</c:v>
                </c:pt>
                <c:pt idx="504">
                  <c:v>37669</c:v>
                </c:pt>
                <c:pt idx="505">
                  <c:v>37670</c:v>
                </c:pt>
                <c:pt idx="506">
                  <c:v>37671</c:v>
                </c:pt>
                <c:pt idx="507">
                  <c:v>37672</c:v>
                </c:pt>
                <c:pt idx="508">
                  <c:v>37673</c:v>
                </c:pt>
                <c:pt idx="509">
                  <c:v>37674</c:v>
                </c:pt>
                <c:pt idx="510">
                  <c:v>37675</c:v>
                </c:pt>
                <c:pt idx="511">
                  <c:v>37676</c:v>
                </c:pt>
                <c:pt idx="512">
                  <c:v>37677</c:v>
                </c:pt>
                <c:pt idx="513">
                  <c:v>37678</c:v>
                </c:pt>
                <c:pt idx="514">
                  <c:v>37679</c:v>
                </c:pt>
                <c:pt idx="515">
                  <c:v>37680</c:v>
                </c:pt>
                <c:pt idx="516">
                  <c:v>37681</c:v>
                </c:pt>
                <c:pt idx="517">
                  <c:v>37682</c:v>
                </c:pt>
                <c:pt idx="518">
                  <c:v>37683</c:v>
                </c:pt>
                <c:pt idx="519">
                  <c:v>37684</c:v>
                </c:pt>
                <c:pt idx="520">
                  <c:v>37685</c:v>
                </c:pt>
                <c:pt idx="521">
                  <c:v>37686</c:v>
                </c:pt>
                <c:pt idx="522">
                  <c:v>37687</c:v>
                </c:pt>
                <c:pt idx="523">
                  <c:v>37688</c:v>
                </c:pt>
                <c:pt idx="524">
                  <c:v>37689</c:v>
                </c:pt>
                <c:pt idx="525">
                  <c:v>37690</c:v>
                </c:pt>
                <c:pt idx="526">
                  <c:v>37691</c:v>
                </c:pt>
                <c:pt idx="527">
                  <c:v>37692</c:v>
                </c:pt>
                <c:pt idx="528">
                  <c:v>37693</c:v>
                </c:pt>
                <c:pt idx="529">
                  <c:v>37694</c:v>
                </c:pt>
                <c:pt idx="530">
                  <c:v>37695</c:v>
                </c:pt>
                <c:pt idx="531">
                  <c:v>37696</c:v>
                </c:pt>
                <c:pt idx="532">
                  <c:v>37697</c:v>
                </c:pt>
                <c:pt idx="533">
                  <c:v>37698</c:v>
                </c:pt>
                <c:pt idx="534">
                  <c:v>37699</c:v>
                </c:pt>
                <c:pt idx="535">
                  <c:v>37700</c:v>
                </c:pt>
                <c:pt idx="536">
                  <c:v>37701</c:v>
                </c:pt>
                <c:pt idx="537">
                  <c:v>37702</c:v>
                </c:pt>
                <c:pt idx="538">
                  <c:v>37703</c:v>
                </c:pt>
                <c:pt idx="539">
                  <c:v>37704</c:v>
                </c:pt>
                <c:pt idx="540">
                  <c:v>37705</c:v>
                </c:pt>
                <c:pt idx="541">
                  <c:v>37706</c:v>
                </c:pt>
                <c:pt idx="542">
                  <c:v>37707</c:v>
                </c:pt>
                <c:pt idx="543">
                  <c:v>37708</c:v>
                </c:pt>
                <c:pt idx="544">
                  <c:v>37709</c:v>
                </c:pt>
                <c:pt idx="545">
                  <c:v>37710</c:v>
                </c:pt>
                <c:pt idx="546">
                  <c:v>37711</c:v>
                </c:pt>
                <c:pt idx="547">
                  <c:v>37712</c:v>
                </c:pt>
                <c:pt idx="548">
                  <c:v>37713</c:v>
                </c:pt>
                <c:pt idx="549">
                  <c:v>37714</c:v>
                </c:pt>
                <c:pt idx="550">
                  <c:v>37715</c:v>
                </c:pt>
                <c:pt idx="551">
                  <c:v>37716</c:v>
                </c:pt>
                <c:pt idx="552">
                  <c:v>37717</c:v>
                </c:pt>
                <c:pt idx="553">
                  <c:v>37718</c:v>
                </c:pt>
                <c:pt idx="554">
                  <c:v>37719</c:v>
                </c:pt>
                <c:pt idx="555">
                  <c:v>37720</c:v>
                </c:pt>
                <c:pt idx="556">
                  <c:v>37721</c:v>
                </c:pt>
                <c:pt idx="557">
                  <c:v>37722</c:v>
                </c:pt>
                <c:pt idx="558">
                  <c:v>37723</c:v>
                </c:pt>
                <c:pt idx="559">
                  <c:v>37724</c:v>
                </c:pt>
                <c:pt idx="560">
                  <c:v>37725</c:v>
                </c:pt>
                <c:pt idx="561">
                  <c:v>37726</c:v>
                </c:pt>
                <c:pt idx="562">
                  <c:v>37727</c:v>
                </c:pt>
                <c:pt idx="563">
                  <c:v>37728</c:v>
                </c:pt>
                <c:pt idx="564">
                  <c:v>37729</c:v>
                </c:pt>
                <c:pt idx="565">
                  <c:v>37730</c:v>
                </c:pt>
                <c:pt idx="566">
                  <c:v>37731</c:v>
                </c:pt>
                <c:pt idx="567">
                  <c:v>37732</c:v>
                </c:pt>
                <c:pt idx="568">
                  <c:v>37733</c:v>
                </c:pt>
                <c:pt idx="569">
                  <c:v>37734</c:v>
                </c:pt>
                <c:pt idx="570">
                  <c:v>37735</c:v>
                </c:pt>
                <c:pt idx="571">
                  <c:v>37736</c:v>
                </c:pt>
                <c:pt idx="572">
                  <c:v>37737</c:v>
                </c:pt>
                <c:pt idx="573">
                  <c:v>37738</c:v>
                </c:pt>
                <c:pt idx="574">
                  <c:v>37739</c:v>
                </c:pt>
                <c:pt idx="575">
                  <c:v>37740</c:v>
                </c:pt>
                <c:pt idx="576">
                  <c:v>37741</c:v>
                </c:pt>
                <c:pt idx="577">
                  <c:v>37742</c:v>
                </c:pt>
                <c:pt idx="578">
                  <c:v>37743</c:v>
                </c:pt>
                <c:pt idx="579">
                  <c:v>37744</c:v>
                </c:pt>
                <c:pt idx="580">
                  <c:v>37745</c:v>
                </c:pt>
                <c:pt idx="581">
                  <c:v>37746</c:v>
                </c:pt>
                <c:pt idx="582">
                  <c:v>37747</c:v>
                </c:pt>
                <c:pt idx="583">
                  <c:v>37748</c:v>
                </c:pt>
                <c:pt idx="584">
                  <c:v>37749</c:v>
                </c:pt>
                <c:pt idx="585">
                  <c:v>37750</c:v>
                </c:pt>
                <c:pt idx="586">
                  <c:v>37751</c:v>
                </c:pt>
                <c:pt idx="587">
                  <c:v>37752</c:v>
                </c:pt>
                <c:pt idx="588">
                  <c:v>37753</c:v>
                </c:pt>
                <c:pt idx="589">
                  <c:v>37754</c:v>
                </c:pt>
                <c:pt idx="590">
                  <c:v>37755</c:v>
                </c:pt>
                <c:pt idx="591">
                  <c:v>37756</c:v>
                </c:pt>
                <c:pt idx="592">
                  <c:v>37757</c:v>
                </c:pt>
                <c:pt idx="593">
                  <c:v>37758</c:v>
                </c:pt>
                <c:pt idx="594">
                  <c:v>37759</c:v>
                </c:pt>
                <c:pt idx="595">
                  <c:v>37760</c:v>
                </c:pt>
                <c:pt idx="596">
                  <c:v>37761</c:v>
                </c:pt>
                <c:pt idx="597">
                  <c:v>37762</c:v>
                </c:pt>
                <c:pt idx="598">
                  <c:v>37763</c:v>
                </c:pt>
                <c:pt idx="599">
                  <c:v>37764</c:v>
                </c:pt>
                <c:pt idx="600">
                  <c:v>37765</c:v>
                </c:pt>
                <c:pt idx="601">
                  <c:v>37766</c:v>
                </c:pt>
                <c:pt idx="602">
                  <c:v>37767</c:v>
                </c:pt>
                <c:pt idx="603">
                  <c:v>37768</c:v>
                </c:pt>
                <c:pt idx="604">
                  <c:v>37769</c:v>
                </c:pt>
                <c:pt idx="605">
                  <c:v>37770</c:v>
                </c:pt>
                <c:pt idx="606">
                  <c:v>37771</c:v>
                </c:pt>
                <c:pt idx="607">
                  <c:v>37772</c:v>
                </c:pt>
                <c:pt idx="608">
                  <c:v>37773</c:v>
                </c:pt>
                <c:pt idx="609">
                  <c:v>37774</c:v>
                </c:pt>
                <c:pt idx="610">
                  <c:v>37775</c:v>
                </c:pt>
                <c:pt idx="611">
                  <c:v>37776</c:v>
                </c:pt>
                <c:pt idx="612">
                  <c:v>37777</c:v>
                </c:pt>
                <c:pt idx="613">
                  <c:v>37778</c:v>
                </c:pt>
                <c:pt idx="614">
                  <c:v>37779</c:v>
                </c:pt>
                <c:pt idx="615">
                  <c:v>37780</c:v>
                </c:pt>
                <c:pt idx="616">
                  <c:v>37781</c:v>
                </c:pt>
                <c:pt idx="617">
                  <c:v>37782</c:v>
                </c:pt>
                <c:pt idx="618">
                  <c:v>37783</c:v>
                </c:pt>
                <c:pt idx="619">
                  <c:v>37784</c:v>
                </c:pt>
                <c:pt idx="620">
                  <c:v>37785</c:v>
                </c:pt>
                <c:pt idx="621">
                  <c:v>37786</c:v>
                </c:pt>
                <c:pt idx="622">
                  <c:v>37787</c:v>
                </c:pt>
                <c:pt idx="623">
                  <c:v>37788</c:v>
                </c:pt>
                <c:pt idx="624">
                  <c:v>37789</c:v>
                </c:pt>
                <c:pt idx="625">
                  <c:v>37790</c:v>
                </c:pt>
                <c:pt idx="626">
                  <c:v>37791</c:v>
                </c:pt>
                <c:pt idx="627">
                  <c:v>37792</c:v>
                </c:pt>
                <c:pt idx="628">
                  <c:v>37793</c:v>
                </c:pt>
                <c:pt idx="629">
                  <c:v>37794</c:v>
                </c:pt>
                <c:pt idx="630">
                  <c:v>37795</c:v>
                </c:pt>
                <c:pt idx="631">
                  <c:v>37796</c:v>
                </c:pt>
                <c:pt idx="632">
                  <c:v>37797</c:v>
                </c:pt>
                <c:pt idx="633">
                  <c:v>37798</c:v>
                </c:pt>
                <c:pt idx="634">
                  <c:v>37799</c:v>
                </c:pt>
                <c:pt idx="635">
                  <c:v>37800</c:v>
                </c:pt>
                <c:pt idx="636">
                  <c:v>37801</c:v>
                </c:pt>
                <c:pt idx="637">
                  <c:v>37802</c:v>
                </c:pt>
                <c:pt idx="638">
                  <c:v>37803</c:v>
                </c:pt>
                <c:pt idx="639">
                  <c:v>37804</c:v>
                </c:pt>
                <c:pt idx="640">
                  <c:v>37805</c:v>
                </c:pt>
                <c:pt idx="641">
                  <c:v>37806</c:v>
                </c:pt>
                <c:pt idx="642">
                  <c:v>37807</c:v>
                </c:pt>
                <c:pt idx="643">
                  <c:v>37808</c:v>
                </c:pt>
                <c:pt idx="644">
                  <c:v>37809</c:v>
                </c:pt>
                <c:pt idx="645">
                  <c:v>37810</c:v>
                </c:pt>
                <c:pt idx="646">
                  <c:v>37811</c:v>
                </c:pt>
                <c:pt idx="647">
                  <c:v>37812</c:v>
                </c:pt>
                <c:pt idx="648">
                  <c:v>37813</c:v>
                </c:pt>
                <c:pt idx="649">
                  <c:v>37814</c:v>
                </c:pt>
                <c:pt idx="650">
                  <c:v>37815</c:v>
                </c:pt>
                <c:pt idx="651">
                  <c:v>37816</c:v>
                </c:pt>
                <c:pt idx="652">
                  <c:v>37817</c:v>
                </c:pt>
                <c:pt idx="653">
                  <c:v>37818</c:v>
                </c:pt>
                <c:pt idx="654">
                  <c:v>37819</c:v>
                </c:pt>
                <c:pt idx="655">
                  <c:v>37820</c:v>
                </c:pt>
                <c:pt idx="656">
                  <c:v>37821</c:v>
                </c:pt>
                <c:pt idx="657">
                  <c:v>37822</c:v>
                </c:pt>
                <c:pt idx="658">
                  <c:v>37823</c:v>
                </c:pt>
                <c:pt idx="659">
                  <c:v>37824</c:v>
                </c:pt>
                <c:pt idx="660">
                  <c:v>37825</c:v>
                </c:pt>
                <c:pt idx="661">
                  <c:v>37826</c:v>
                </c:pt>
                <c:pt idx="662">
                  <c:v>37827</c:v>
                </c:pt>
                <c:pt idx="663">
                  <c:v>37828</c:v>
                </c:pt>
                <c:pt idx="664">
                  <c:v>37829</c:v>
                </c:pt>
                <c:pt idx="665">
                  <c:v>37830</c:v>
                </c:pt>
                <c:pt idx="666">
                  <c:v>37831</c:v>
                </c:pt>
                <c:pt idx="667">
                  <c:v>37832</c:v>
                </c:pt>
                <c:pt idx="668">
                  <c:v>37833</c:v>
                </c:pt>
                <c:pt idx="669">
                  <c:v>37834</c:v>
                </c:pt>
                <c:pt idx="670">
                  <c:v>37835</c:v>
                </c:pt>
                <c:pt idx="671">
                  <c:v>37836</c:v>
                </c:pt>
                <c:pt idx="672">
                  <c:v>37837</c:v>
                </c:pt>
                <c:pt idx="673">
                  <c:v>37838</c:v>
                </c:pt>
                <c:pt idx="674">
                  <c:v>37839</c:v>
                </c:pt>
                <c:pt idx="675">
                  <c:v>37840</c:v>
                </c:pt>
                <c:pt idx="676">
                  <c:v>37841</c:v>
                </c:pt>
                <c:pt idx="677">
                  <c:v>37842</c:v>
                </c:pt>
                <c:pt idx="678">
                  <c:v>37843</c:v>
                </c:pt>
                <c:pt idx="679">
                  <c:v>37844</c:v>
                </c:pt>
                <c:pt idx="680">
                  <c:v>37845</c:v>
                </c:pt>
                <c:pt idx="681">
                  <c:v>37846</c:v>
                </c:pt>
                <c:pt idx="682">
                  <c:v>37847</c:v>
                </c:pt>
                <c:pt idx="683">
                  <c:v>37848</c:v>
                </c:pt>
                <c:pt idx="684">
                  <c:v>37849</c:v>
                </c:pt>
                <c:pt idx="685">
                  <c:v>37850</c:v>
                </c:pt>
                <c:pt idx="686">
                  <c:v>37851</c:v>
                </c:pt>
                <c:pt idx="687">
                  <c:v>37852</c:v>
                </c:pt>
                <c:pt idx="688">
                  <c:v>37853</c:v>
                </c:pt>
                <c:pt idx="689">
                  <c:v>37854</c:v>
                </c:pt>
                <c:pt idx="690">
                  <c:v>37855</c:v>
                </c:pt>
                <c:pt idx="691">
                  <c:v>37856</c:v>
                </c:pt>
                <c:pt idx="692">
                  <c:v>37857</c:v>
                </c:pt>
                <c:pt idx="693">
                  <c:v>37858</c:v>
                </c:pt>
                <c:pt idx="694">
                  <c:v>37859</c:v>
                </c:pt>
                <c:pt idx="695">
                  <c:v>37860</c:v>
                </c:pt>
                <c:pt idx="696">
                  <c:v>37861</c:v>
                </c:pt>
                <c:pt idx="697">
                  <c:v>37862</c:v>
                </c:pt>
                <c:pt idx="698">
                  <c:v>37863</c:v>
                </c:pt>
                <c:pt idx="699">
                  <c:v>37864</c:v>
                </c:pt>
                <c:pt idx="700">
                  <c:v>37865</c:v>
                </c:pt>
                <c:pt idx="701">
                  <c:v>37866</c:v>
                </c:pt>
                <c:pt idx="702">
                  <c:v>37867</c:v>
                </c:pt>
                <c:pt idx="703">
                  <c:v>37868</c:v>
                </c:pt>
                <c:pt idx="704">
                  <c:v>37869</c:v>
                </c:pt>
                <c:pt idx="705">
                  <c:v>37870</c:v>
                </c:pt>
                <c:pt idx="706">
                  <c:v>37871</c:v>
                </c:pt>
                <c:pt idx="707">
                  <c:v>37872</c:v>
                </c:pt>
                <c:pt idx="708">
                  <c:v>37873</c:v>
                </c:pt>
                <c:pt idx="709">
                  <c:v>37874</c:v>
                </c:pt>
                <c:pt idx="710">
                  <c:v>37875</c:v>
                </c:pt>
                <c:pt idx="711">
                  <c:v>37876</c:v>
                </c:pt>
                <c:pt idx="712">
                  <c:v>37877</c:v>
                </c:pt>
                <c:pt idx="713">
                  <c:v>37878</c:v>
                </c:pt>
                <c:pt idx="714">
                  <c:v>37879</c:v>
                </c:pt>
                <c:pt idx="715">
                  <c:v>37880</c:v>
                </c:pt>
                <c:pt idx="716">
                  <c:v>37881</c:v>
                </c:pt>
                <c:pt idx="717">
                  <c:v>37882</c:v>
                </c:pt>
                <c:pt idx="718">
                  <c:v>37883</c:v>
                </c:pt>
                <c:pt idx="719">
                  <c:v>37884</c:v>
                </c:pt>
                <c:pt idx="720">
                  <c:v>37885</c:v>
                </c:pt>
                <c:pt idx="721">
                  <c:v>37886</c:v>
                </c:pt>
                <c:pt idx="722">
                  <c:v>37887</c:v>
                </c:pt>
                <c:pt idx="723">
                  <c:v>37888</c:v>
                </c:pt>
                <c:pt idx="724">
                  <c:v>37889</c:v>
                </c:pt>
                <c:pt idx="725">
                  <c:v>37890</c:v>
                </c:pt>
                <c:pt idx="726">
                  <c:v>37891</c:v>
                </c:pt>
                <c:pt idx="727">
                  <c:v>37892</c:v>
                </c:pt>
                <c:pt idx="728">
                  <c:v>37893</c:v>
                </c:pt>
                <c:pt idx="729">
                  <c:v>37894</c:v>
                </c:pt>
                <c:pt idx="730">
                  <c:v>37895</c:v>
                </c:pt>
                <c:pt idx="731">
                  <c:v>37896</c:v>
                </c:pt>
                <c:pt idx="732">
                  <c:v>37897</c:v>
                </c:pt>
                <c:pt idx="733">
                  <c:v>37898</c:v>
                </c:pt>
                <c:pt idx="734">
                  <c:v>37899</c:v>
                </c:pt>
                <c:pt idx="735">
                  <c:v>37900</c:v>
                </c:pt>
                <c:pt idx="736">
                  <c:v>37901</c:v>
                </c:pt>
                <c:pt idx="737">
                  <c:v>37902</c:v>
                </c:pt>
                <c:pt idx="738">
                  <c:v>37903</c:v>
                </c:pt>
                <c:pt idx="739">
                  <c:v>37904</c:v>
                </c:pt>
                <c:pt idx="740">
                  <c:v>37905</c:v>
                </c:pt>
                <c:pt idx="741">
                  <c:v>37906</c:v>
                </c:pt>
                <c:pt idx="742">
                  <c:v>37907</c:v>
                </c:pt>
                <c:pt idx="743">
                  <c:v>37908</c:v>
                </c:pt>
                <c:pt idx="744">
                  <c:v>37909</c:v>
                </c:pt>
                <c:pt idx="745">
                  <c:v>37910</c:v>
                </c:pt>
                <c:pt idx="746">
                  <c:v>37911</c:v>
                </c:pt>
                <c:pt idx="747">
                  <c:v>37912</c:v>
                </c:pt>
                <c:pt idx="748">
                  <c:v>37913</c:v>
                </c:pt>
                <c:pt idx="749">
                  <c:v>37914</c:v>
                </c:pt>
                <c:pt idx="750">
                  <c:v>37915</c:v>
                </c:pt>
                <c:pt idx="751">
                  <c:v>37916</c:v>
                </c:pt>
                <c:pt idx="752">
                  <c:v>37917</c:v>
                </c:pt>
                <c:pt idx="753">
                  <c:v>37918</c:v>
                </c:pt>
                <c:pt idx="754">
                  <c:v>37919</c:v>
                </c:pt>
                <c:pt idx="755">
                  <c:v>37920</c:v>
                </c:pt>
                <c:pt idx="756">
                  <c:v>37921</c:v>
                </c:pt>
                <c:pt idx="757">
                  <c:v>37922</c:v>
                </c:pt>
                <c:pt idx="758">
                  <c:v>37923</c:v>
                </c:pt>
                <c:pt idx="759">
                  <c:v>37924</c:v>
                </c:pt>
                <c:pt idx="760">
                  <c:v>37925</c:v>
                </c:pt>
                <c:pt idx="761">
                  <c:v>37926</c:v>
                </c:pt>
                <c:pt idx="762">
                  <c:v>37927</c:v>
                </c:pt>
                <c:pt idx="763">
                  <c:v>37928</c:v>
                </c:pt>
                <c:pt idx="764">
                  <c:v>37929</c:v>
                </c:pt>
                <c:pt idx="765">
                  <c:v>37930</c:v>
                </c:pt>
                <c:pt idx="766">
                  <c:v>37931</c:v>
                </c:pt>
                <c:pt idx="767">
                  <c:v>37932</c:v>
                </c:pt>
                <c:pt idx="768">
                  <c:v>37933</c:v>
                </c:pt>
                <c:pt idx="769">
                  <c:v>37934</c:v>
                </c:pt>
                <c:pt idx="770">
                  <c:v>37935</c:v>
                </c:pt>
                <c:pt idx="771">
                  <c:v>37936</c:v>
                </c:pt>
                <c:pt idx="772">
                  <c:v>37937</c:v>
                </c:pt>
                <c:pt idx="773">
                  <c:v>37938</c:v>
                </c:pt>
                <c:pt idx="774">
                  <c:v>37939</c:v>
                </c:pt>
                <c:pt idx="775">
                  <c:v>37940</c:v>
                </c:pt>
                <c:pt idx="776">
                  <c:v>37941</c:v>
                </c:pt>
                <c:pt idx="777">
                  <c:v>37942</c:v>
                </c:pt>
                <c:pt idx="778">
                  <c:v>37943</c:v>
                </c:pt>
                <c:pt idx="779">
                  <c:v>37944</c:v>
                </c:pt>
                <c:pt idx="780">
                  <c:v>37945</c:v>
                </c:pt>
                <c:pt idx="781">
                  <c:v>37946</c:v>
                </c:pt>
                <c:pt idx="782">
                  <c:v>37947</c:v>
                </c:pt>
                <c:pt idx="783">
                  <c:v>37948</c:v>
                </c:pt>
                <c:pt idx="784">
                  <c:v>37949</c:v>
                </c:pt>
                <c:pt idx="785">
                  <c:v>37950</c:v>
                </c:pt>
                <c:pt idx="786">
                  <c:v>37951</c:v>
                </c:pt>
                <c:pt idx="787">
                  <c:v>37952</c:v>
                </c:pt>
                <c:pt idx="788">
                  <c:v>37953</c:v>
                </c:pt>
                <c:pt idx="789">
                  <c:v>37954</c:v>
                </c:pt>
                <c:pt idx="790">
                  <c:v>37955</c:v>
                </c:pt>
                <c:pt idx="791">
                  <c:v>37956</c:v>
                </c:pt>
                <c:pt idx="792">
                  <c:v>37957</c:v>
                </c:pt>
                <c:pt idx="793">
                  <c:v>37958</c:v>
                </c:pt>
                <c:pt idx="794">
                  <c:v>37959</c:v>
                </c:pt>
                <c:pt idx="795">
                  <c:v>37960</c:v>
                </c:pt>
                <c:pt idx="796">
                  <c:v>37961</c:v>
                </c:pt>
                <c:pt idx="797">
                  <c:v>37962</c:v>
                </c:pt>
                <c:pt idx="798">
                  <c:v>37963</c:v>
                </c:pt>
                <c:pt idx="799">
                  <c:v>37964</c:v>
                </c:pt>
                <c:pt idx="800">
                  <c:v>37965</c:v>
                </c:pt>
                <c:pt idx="801">
                  <c:v>37966</c:v>
                </c:pt>
                <c:pt idx="802">
                  <c:v>37967</c:v>
                </c:pt>
                <c:pt idx="803">
                  <c:v>37968</c:v>
                </c:pt>
                <c:pt idx="804">
                  <c:v>37969</c:v>
                </c:pt>
                <c:pt idx="805">
                  <c:v>37970</c:v>
                </c:pt>
                <c:pt idx="806">
                  <c:v>37971</c:v>
                </c:pt>
                <c:pt idx="807">
                  <c:v>37972</c:v>
                </c:pt>
                <c:pt idx="808">
                  <c:v>37973</c:v>
                </c:pt>
                <c:pt idx="809">
                  <c:v>37974</c:v>
                </c:pt>
                <c:pt idx="810">
                  <c:v>37975</c:v>
                </c:pt>
                <c:pt idx="811">
                  <c:v>37976</c:v>
                </c:pt>
                <c:pt idx="812">
                  <c:v>37977</c:v>
                </c:pt>
                <c:pt idx="813">
                  <c:v>37978</c:v>
                </c:pt>
                <c:pt idx="814">
                  <c:v>37979</c:v>
                </c:pt>
                <c:pt idx="815">
                  <c:v>37980</c:v>
                </c:pt>
                <c:pt idx="816">
                  <c:v>37981</c:v>
                </c:pt>
                <c:pt idx="817">
                  <c:v>37982</c:v>
                </c:pt>
                <c:pt idx="818">
                  <c:v>37983</c:v>
                </c:pt>
                <c:pt idx="819">
                  <c:v>37984</c:v>
                </c:pt>
                <c:pt idx="820">
                  <c:v>37985</c:v>
                </c:pt>
                <c:pt idx="821">
                  <c:v>37986</c:v>
                </c:pt>
                <c:pt idx="822">
                  <c:v>37987</c:v>
                </c:pt>
                <c:pt idx="823">
                  <c:v>37988</c:v>
                </c:pt>
                <c:pt idx="824">
                  <c:v>37989</c:v>
                </c:pt>
                <c:pt idx="825">
                  <c:v>37990</c:v>
                </c:pt>
                <c:pt idx="826">
                  <c:v>37991</c:v>
                </c:pt>
                <c:pt idx="827">
                  <c:v>37992</c:v>
                </c:pt>
                <c:pt idx="828">
                  <c:v>37993</c:v>
                </c:pt>
                <c:pt idx="829">
                  <c:v>37994</c:v>
                </c:pt>
                <c:pt idx="830">
                  <c:v>37995</c:v>
                </c:pt>
                <c:pt idx="831">
                  <c:v>37996</c:v>
                </c:pt>
                <c:pt idx="832">
                  <c:v>37997</c:v>
                </c:pt>
                <c:pt idx="833">
                  <c:v>37998</c:v>
                </c:pt>
                <c:pt idx="834">
                  <c:v>37999</c:v>
                </c:pt>
                <c:pt idx="835">
                  <c:v>38000</c:v>
                </c:pt>
                <c:pt idx="836">
                  <c:v>38001</c:v>
                </c:pt>
                <c:pt idx="837">
                  <c:v>38002</c:v>
                </c:pt>
                <c:pt idx="838">
                  <c:v>38003</c:v>
                </c:pt>
                <c:pt idx="839">
                  <c:v>38004</c:v>
                </c:pt>
                <c:pt idx="840">
                  <c:v>38005</c:v>
                </c:pt>
                <c:pt idx="841">
                  <c:v>38006</c:v>
                </c:pt>
                <c:pt idx="842">
                  <c:v>38007</c:v>
                </c:pt>
                <c:pt idx="843">
                  <c:v>38008</c:v>
                </c:pt>
                <c:pt idx="844">
                  <c:v>38009</c:v>
                </c:pt>
                <c:pt idx="845">
                  <c:v>38010</c:v>
                </c:pt>
                <c:pt idx="846">
                  <c:v>38011</c:v>
                </c:pt>
                <c:pt idx="847">
                  <c:v>38012</c:v>
                </c:pt>
                <c:pt idx="848">
                  <c:v>38013</c:v>
                </c:pt>
                <c:pt idx="849">
                  <c:v>38014</c:v>
                </c:pt>
                <c:pt idx="850">
                  <c:v>38015</c:v>
                </c:pt>
                <c:pt idx="851">
                  <c:v>38016</c:v>
                </c:pt>
                <c:pt idx="852">
                  <c:v>38017</c:v>
                </c:pt>
                <c:pt idx="853">
                  <c:v>38018</c:v>
                </c:pt>
                <c:pt idx="854">
                  <c:v>38019</c:v>
                </c:pt>
                <c:pt idx="855">
                  <c:v>38020</c:v>
                </c:pt>
                <c:pt idx="856">
                  <c:v>38021</c:v>
                </c:pt>
                <c:pt idx="857">
                  <c:v>38022</c:v>
                </c:pt>
                <c:pt idx="858">
                  <c:v>38023</c:v>
                </c:pt>
                <c:pt idx="859">
                  <c:v>38024</c:v>
                </c:pt>
                <c:pt idx="860">
                  <c:v>38025</c:v>
                </c:pt>
                <c:pt idx="861">
                  <c:v>38026</c:v>
                </c:pt>
                <c:pt idx="862">
                  <c:v>38027</c:v>
                </c:pt>
                <c:pt idx="863">
                  <c:v>38028</c:v>
                </c:pt>
                <c:pt idx="864">
                  <c:v>38029</c:v>
                </c:pt>
                <c:pt idx="865">
                  <c:v>38030</c:v>
                </c:pt>
                <c:pt idx="866">
                  <c:v>38031</c:v>
                </c:pt>
                <c:pt idx="867">
                  <c:v>38032</c:v>
                </c:pt>
                <c:pt idx="868">
                  <c:v>38033</c:v>
                </c:pt>
                <c:pt idx="869">
                  <c:v>38034</c:v>
                </c:pt>
                <c:pt idx="870">
                  <c:v>38035</c:v>
                </c:pt>
                <c:pt idx="871">
                  <c:v>38036</c:v>
                </c:pt>
                <c:pt idx="872">
                  <c:v>38037</c:v>
                </c:pt>
                <c:pt idx="873">
                  <c:v>38038</c:v>
                </c:pt>
                <c:pt idx="874">
                  <c:v>38039</c:v>
                </c:pt>
                <c:pt idx="875">
                  <c:v>38040</c:v>
                </c:pt>
                <c:pt idx="876">
                  <c:v>38041</c:v>
                </c:pt>
                <c:pt idx="877">
                  <c:v>38042</c:v>
                </c:pt>
                <c:pt idx="878">
                  <c:v>38043</c:v>
                </c:pt>
                <c:pt idx="879">
                  <c:v>38044</c:v>
                </c:pt>
                <c:pt idx="880">
                  <c:v>38045</c:v>
                </c:pt>
                <c:pt idx="881">
                  <c:v>38046</c:v>
                </c:pt>
                <c:pt idx="882">
                  <c:v>38047</c:v>
                </c:pt>
                <c:pt idx="883">
                  <c:v>38048</c:v>
                </c:pt>
                <c:pt idx="884">
                  <c:v>38049</c:v>
                </c:pt>
                <c:pt idx="885">
                  <c:v>38050</c:v>
                </c:pt>
                <c:pt idx="886">
                  <c:v>38051</c:v>
                </c:pt>
                <c:pt idx="887">
                  <c:v>38052</c:v>
                </c:pt>
                <c:pt idx="888">
                  <c:v>38053</c:v>
                </c:pt>
                <c:pt idx="889">
                  <c:v>38054</c:v>
                </c:pt>
                <c:pt idx="890">
                  <c:v>38055</c:v>
                </c:pt>
                <c:pt idx="891">
                  <c:v>38056</c:v>
                </c:pt>
                <c:pt idx="892">
                  <c:v>38057</c:v>
                </c:pt>
                <c:pt idx="893">
                  <c:v>38058</c:v>
                </c:pt>
                <c:pt idx="894">
                  <c:v>38059</c:v>
                </c:pt>
                <c:pt idx="895">
                  <c:v>38060</c:v>
                </c:pt>
                <c:pt idx="896">
                  <c:v>38061</c:v>
                </c:pt>
                <c:pt idx="897">
                  <c:v>38062</c:v>
                </c:pt>
                <c:pt idx="898">
                  <c:v>38063</c:v>
                </c:pt>
                <c:pt idx="899">
                  <c:v>38064</c:v>
                </c:pt>
                <c:pt idx="900">
                  <c:v>38065</c:v>
                </c:pt>
                <c:pt idx="901">
                  <c:v>38066</c:v>
                </c:pt>
                <c:pt idx="902">
                  <c:v>38067</c:v>
                </c:pt>
                <c:pt idx="903">
                  <c:v>38068</c:v>
                </c:pt>
                <c:pt idx="904">
                  <c:v>38069</c:v>
                </c:pt>
                <c:pt idx="905">
                  <c:v>38070</c:v>
                </c:pt>
                <c:pt idx="906">
                  <c:v>38071</c:v>
                </c:pt>
                <c:pt idx="907">
                  <c:v>38072</c:v>
                </c:pt>
                <c:pt idx="908">
                  <c:v>38073</c:v>
                </c:pt>
                <c:pt idx="909">
                  <c:v>38074</c:v>
                </c:pt>
                <c:pt idx="910">
                  <c:v>38075</c:v>
                </c:pt>
                <c:pt idx="911">
                  <c:v>38076</c:v>
                </c:pt>
                <c:pt idx="912">
                  <c:v>38077</c:v>
                </c:pt>
                <c:pt idx="913">
                  <c:v>38078</c:v>
                </c:pt>
                <c:pt idx="914">
                  <c:v>38079</c:v>
                </c:pt>
                <c:pt idx="915">
                  <c:v>38080</c:v>
                </c:pt>
                <c:pt idx="916">
                  <c:v>38081</c:v>
                </c:pt>
                <c:pt idx="917">
                  <c:v>38082</c:v>
                </c:pt>
                <c:pt idx="918">
                  <c:v>38083</c:v>
                </c:pt>
                <c:pt idx="919">
                  <c:v>38084</c:v>
                </c:pt>
                <c:pt idx="920">
                  <c:v>38085</c:v>
                </c:pt>
                <c:pt idx="921">
                  <c:v>38086</c:v>
                </c:pt>
                <c:pt idx="922">
                  <c:v>38087</c:v>
                </c:pt>
                <c:pt idx="923">
                  <c:v>38088</c:v>
                </c:pt>
                <c:pt idx="924">
                  <c:v>38089</c:v>
                </c:pt>
                <c:pt idx="925">
                  <c:v>38090</c:v>
                </c:pt>
                <c:pt idx="926">
                  <c:v>38091</c:v>
                </c:pt>
                <c:pt idx="927">
                  <c:v>38092</c:v>
                </c:pt>
                <c:pt idx="928">
                  <c:v>38093</c:v>
                </c:pt>
                <c:pt idx="929">
                  <c:v>38094</c:v>
                </c:pt>
                <c:pt idx="930">
                  <c:v>38095</c:v>
                </c:pt>
                <c:pt idx="931">
                  <c:v>38096</c:v>
                </c:pt>
                <c:pt idx="932">
                  <c:v>38097</c:v>
                </c:pt>
                <c:pt idx="933">
                  <c:v>38098</c:v>
                </c:pt>
                <c:pt idx="934">
                  <c:v>38099</c:v>
                </c:pt>
                <c:pt idx="935">
                  <c:v>38100</c:v>
                </c:pt>
                <c:pt idx="936">
                  <c:v>38101</c:v>
                </c:pt>
                <c:pt idx="937">
                  <c:v>38102</c:v>
                </c:pt>
                <c:pt idx="938">
                  <c:v>38103</c:v>
                </c:pt>
                <c:pt idx="939">
                  <c:v>38104</c:v>
                </c:pt>
                <c:pt idx="940">
                  <c:v>38105</c:v>
                </c:pt>
                <c:pt idx="941">
                  <c:v>38106</c:v>
                </c:pt>
                <c:pt idx="942">
                  <c:v>38107</c:v>
                </c:pt>
                <c:pt idx="943">
                  <c:v>38108</c:v>
                </c:pt>
                <c:pt idx="944">
                  <c:v>38109</c:v>
                </c:pt>
                <c:pt idx="945">
                  <c:v>38110</c:v>
                </c:pt>
                <c:pt idx="946">
                  <c:v>38111</c:v>
                </c:pt>
                <c:pt idx="947">
                  <c:v>38112</c:v>
                </c:pt>
                <c:pt idx="948">
                  <c:v>38113</c:v>
                </c:pt>
                <c:pt idx="949">
                  <c:v>38114</c:v>
                </c:pt>
                <c:pt idx="950">
                  <c:v>38115</c:v>
                </c:pt>
                <c:pt idx="951">
                  <c:v>38116</c:v>
                </c:pt>
                <c:pt idx="952">
                  <c:v>38117</c:v>
                </c:pt>
                <c:pt idx="953">
                  <c:v>38118</c:v>
                </c:pt>
                <c:pt idx="954">
                  <c:v>38119</c:v>
                </c:pt>
                <c:pt idx="955">
                  <c:v>38120</c:v>
                </c:pt>
                <c:pt idx="956">
                  <c:v>38121</c:v>
                </c:pt>
                <c:pt idx="957">
                  <c:v>38122</c:v>
                </c:pt>
                <c:pt idx="958">
                  <c:v>38123</c:v>
                </c:pt>
                <c:pt idx="959">
                  <c:v>38124</c:v>
                </c:pt>
                <c:pt idx="960">
                  <c:v>38125</c:v>
                </c:pt>
                <c:pt idx="961">
                  <c:v>38126</c:v>
                </c:pt>
                <c:pt idx="962">
                  <c:v>38127</c:v>
                </c:pt>
                <c:pt idx="963">
                  <c:v>38128</c:v>
                </c:pt>
                <c:pt idx="964">
                  <c:v>38129</c:v>
                </c:pt>
                <c:pt idx="965">
                  <c:v>38130</c:v>
                </c:pt>
                <c:pt idx="966">
                  <c:v>38131</c:v>
                </c:pt>
                <c:pt idx="967">
                  <c:v>38132</c:v>
                </c:pt>
                <c:pt idx="968">
                  <c:v>38133</c:v>
                </c:pt>
                <c:pt idx="969">
                  <c:v>38134</c:v>
                </c:pt>
                <c:pt idx="970">
                  <c:v>38135</c:v>
                </c:pt>
                <c:pt idx="971">
                  <c:v>38136</c:v>
                </c:pt>
                <c:pt idx="972">
                  <c:v>38137</c:v>
                </c:pt>
                <c:pt idx="973">
                  <c:v>38138</c:v>
                </c:pt>
                <c:pt idx="974">
                  <c:v>38139</c:v>
                </c:pt>
                <c:pt idx="975">
                  <c:v>38140</c:v>
                </c:pt>
                <c:pt idx="976">
                  <c:v>38141</c:v>
                </c:pt>
                <c:pt idx="977">
                  <c:v>38142</c:v>
                </c:pt>
                <c:pt idx="978">
                  <c:v>38143</c:v>
                </c:pt>
                <c:pt idx="979">
                  <c:v>38144</c:v>
                </c:pt>
                <c:pt idx="980">
                  <c:v>38145</c:v>
                </c:pt>
                <c:pt idx="981">
                  <c:v>38146</c:v>
                </c:pt>
                <c:pt idx="982">
                  <c:v>38147</c:v>
                </c:pt>
                <c:pt idx="983">
                  <c:v>38148</c:v>
                </c:pt>
                <c:pt idx="984">
                  <c:v>38149</c:v>
                </c:pt>
                <c:pt idx="985">
                  <c:v>38150</c:v>
                </c:pt>
                <c:pt idx="986">
                  <c:v>38151</c:v>
                </c:pt>
                <c:pt idx="987">
                  <c:v>38152</c:v>
                </c:pt>
                <c:pt idx="988">
                  <c:v>38153</c:v>
                </c:pt>
                <c:pt idx="989">
                  <c:v>38154</c:v>
                </c:pt>
                <c:pt idx="990">
                  <c:v>38155</c:v>
                </c:pt>
                <c:pt idx="991">
                  <c:v>38156</c:v>
                </c:pt>
                <c:pt idx="992">
                  <c:v>38157</c:v>
                </c:pt>
                <c:pt idx="993">
                  <c:v>38158</c:v>
                </c:pt>
                <c:pt idx="994">
                  <c:v>38159</c:v>
                </c:pt>
                <c:pt idx="995">
                  <c:v>38160</c:v>
                </c:pt>
                <c:pt idx="996">
                  <c:v>38161</c:v>
                </c:pt>
                <c:pt idx="997">
                  <c:v>38162</c:v>
                </c:pt>
                <c:pt idx="998">
                  <c:v>38163</c:v>
                </c:pt>
                <c:pt idx="999">
                  <c:v>38164</c:v>
                </c:pt>
                <c:pt idx="1000">
                  <c:v>38165</c:v>
                </c:pt>
                <c:pt idx="1001">
                  <c:v>38166</c:v>
                </c:pt>
                <c:pt idx="1002">
                  <c:v>38167</c:v>
                </c:pt>
                <c:pt idx="1003">
                  <c:v>38168</c:v>
                </c:pt>
                <c:pt idx="1004">
                  <c:v>38169</c:v>
                </c:pt>
                <c:pt idx="1005">
                  <c:v>38170</c:v>
                </c:pt>
                <c:pt idx="1006">
                  <c:v>38171</c:v>
                </c:pt>
                <c:pt idx="1007">
                  <c:v>38172</c:v>
                </c:pt>
                <c:pt idx="1008">
                  <c:v>38173</c:v>
                </c:pt>
                <c:pt idx="1009">
                  <c:v>38174</c:v>
                </c:pt>
                <c:pt idx="1010">
                  <c:v>38175</c:v>
                </c:pt>
                <c:pt idx="1011">
                  <c:v>38176</c:v>
                </c:pt>
                <c:pt idx="1012">
                  <c:v>38177</c:v>
                </c:pt>
                <c:pt idx="1013">
                  <c:v>38178</c:v>
                </c:pt>
                <c:pt idx="1014">
                  <c:v>38179</c:v>
                </c:pt>
                <c:pt idx="1015">
                  <c:v>38180</c:v>
                </c:pt>
                <c:pt idx="1016">
                  <c:v>38181</c:v>
                </c:pt>
                <c:pt idx="1017">
                  <c:v>38182</c:v>
                </c:pt>
                <c:pt idx="1018">
                  <c:v>38183</c:v>
                </c:pt>
                <c:pt idx="1019">
                  <c:v>38184</c:v>
                </c:pt>
                <c:pt idx="1020">
                  <c:v>38185</c:v>
                </c:pt>
                <c:pt idx="1021">
                  <c:v>38186</c:v>
                </c:pt>
                <c:pt idx="1022">
                  <c:v>38187</c:v>
                </c:pt>
                <c:pt idx="1023">
                  <c:v>38188</c:v>
                </c:pt>
                <c:pt idx="1024">
                  <c:v>38189</c:v>
                </c:pt>
                <c:pt idx="1025">
                  <c:v>38190</c:v>
                </c:pt>
                <c:pt idx="1026">
                  <c:v>38191</c:v>
                </c:pt>
                <c:pt idx="1027">
                  <c:v>38192</c:v>
                </c:pt>
                <c:pt idx="1028">
                  <c:v>38193</c:v>
                </c:pt>
                <c:pt idx="1029">
                  <c:v>38194</c:v>
                </c:pt>
                <c:pt idx="1030">
                  <c:v>38195</c:v>
                </c:pt>
                <c:pt idx="1031">
                  <c:v>38196</c:v>
                </c:pt>
                <c:pt idx="1032">
                  <c:v>38197</c:v>
                </c:pt>
                <c:pt idx="1033">
                  <c:v>38198</c:v>
                </c:pt>
                <c:pt idx="1034">
                  <c:v>38199</c:v>
                </c:pt>
                <c:pt idx="1035">
                  <c:v>38200</c:v>
                </c:pt>
                <c:pt idx="1036">
                  <c:v>38201</c:v>
                </c:pt>
                <c:pt idx="1037">
                  <c:v>38202</c:v>
                </c:pt>
                <c:pt idx="1038">
                  <c:v>38203</c:v>
                </c:pt>
                <c:pt idx="1039">
                  <c:v>38204</c:v>
                </c:pt>
                <c:pt idx="1040">
                  <c:v>38205</c:v>
                </c:pt>
                <c:pt idx="1041">
                  <c:v>38206</c:v>
                </c:pt>
                <c:pt idx="1042">
                  <c:v>38207</c:v>
                </c:pt>
                <c:pt idx="1043">
                  <c:v>38208</c:v>
                </c:pt>
                <c:pt idx="1044">
                  <c:v>38209</c:v>
                </c:pt>
                <c:pt idx="1045">
                  <c:v>38210</c:v>
                </c:pt>
                <c:pt idx="1046">
                  <c:v>38211</c:v>
                </c:pt>
                <c:pt idx="1047">
                  <c:v>38212</c:v>
                </c:pt>
                <c:pt idx="1048">
                  <c:v>38213</c:v>
                </c:pt>
                <c:pt idx="1049">
                  <c:v>38214</c:v>
                </c:pt>
                <c:pt idx="1050">
                  <c:v>38215</c:v>
                </c:pt>
                <c:pt idx="1051">
                  <c:v>38216</c:v>
                </c:pt>
                <c:pt idx="1052">
                  <c:v>38217</c:v>
                </c:pt>
                <c:pt idx="1053">
                  <c:v>38218</c:v>
                </c:pt>
                <c:pt idx="1054">
                  <c:v>38219</c:v>
                </c:pt>
                <c:pt idx="1055">
                  <c:v>38220</c:v>
                </c:pt>
                <c:pt idx="1056">
                  <c:v>38221</c:v>
                </c:pt>
                <c:pt idx="1057">
                  <c:v>38222</c:v>
                </c:pt>
                <c:pt idx="1058">
                  <c:v>38223</c:v>
                </c:pt>
                <c:pt idx="1059">
                  <c:v>38224</c:v>
                </c:pt>
                <c:pt idx="1060">
                  <c:v>38225</c:v>
                </c:pt>
                <c:pt idx="1061">
                  <c:v>38226</c:v>
                </c:pt>
                <c:pt idx="1062">
                  <c:v>38227</c:v>
                </c:pt>
                <c:pt idx="1063">
                  <c:v>38228</c:v>
                </c:pt>
                <c:pt idx="1064">
                  <c:v>38229</c:v>
                </c:pt>
                <c:pt idx="1065">
                  <c:v>38230</c:v>
                </c:pt>
                <c:pt idx="1066">
                  <c:v>38231</c:v>
                </c:pt>
                <c:pt idx="1067">
                  <c:v>38232</c:v>
                </c:pt>
                <c:pt idx="1068">
                  <c:v>38233</c:v>
                </c:pt>
                <c:pt idx="1069">
                  <c:v>38234</c:v>
                </c:pt>
                <c:pt idx="1070">
                  <c:v>38235</c:v>
                </c:pt>
                <c:pt idx="1071">
                  <c:v>38236</c:v>
                </c:pt>
                <c:pt idx="1072">
                  <c:v>38237</c:v>
                </c:pt>
                <c:pt idx="1073">
                  <c:v>38238</c:v>
                </c:pt>
                <c:pt idx="1074">
                  <c:v>38239</c:v>
                </c:pt>
                <c:pt idx="1075">
                  <c:v>38240</c:v>
                </c:pt>
                <c:pt idx="1076">
                  <c:v>38241</c:v>
                </c:pt>
                <c:pt idx="1077">
                  <c:v>38242</c:v>
                </c:pt>
                <c:pt idx="1078">
                  <c:v>38243</c:v>
                </c:pt>
                <c:pt idx="1079">
                  <c:v>38244</c:v>
                </c:pt>
                <c:pt idx="1080">
                  <c:v>38245</c:v>
                </c:pt>
                <c:pt idx="1081">
                  <c:v>38246</c:v>
                </c:pt>
                <c:pt idx="1082">
                  <c:v>38247</c:v>
                </c:pt>
                <c:pt idx="1083">
                  <c:v>38248</c:v>
                </c:pt>
                <c:pt idx="1084">
                  <c:v>38249</c:v>
                </c:pt>
                <c:pt idx="1085">
                  <c:v>38250</c:v>
                </c:pt>
                <c:pt idx="1086">
                  <c:v>38251</c:v>
                </c:pt>
                <c:pt idx="1087">
                  <c:v>38252</c:v>
                </c:pt>
                <c:pt idx="1088">
                  <c:v>38253</c:v>
                </c:pt>
                <c:pt idx="1089">
                  <c:v>38254</c:v>
                </c:pt>
                <c:pt idx="1090">
                  <c:v>38255</c:v>
                </c:pt>
                <c:pt idx="1091">
                  <c:v>38256</c:v>
                </c:pt>
                <c:pt idx="1092">
                  <c:v>38257</c:v>
                </c:pt>
                <c:pt idx="1093">
                  <c:v>38258</c:v>
                </c:pt>
                <c:pt idx="1094">
                  <c:v>38259</c:v>
                </c:pt>
                <c:pt idx="1095">
                  <c:v>38260</c:v>
                </c:pt>
                <c:pt idx="1096">
                  <c:v>38261</c:v>
                </c:pt>
                <c:pt idx="1097">
                  <c:v>38262</c:v>
                </c:pt>
                <c:pt idx="1098">
                  <c:v>38263</c:v>
                </c:pt>
                <c:pt idx="1099">
                  <c:v>38264</c:v>
                </c:pt>
                <c:pt idx="1100">
                  <c:v>38265</c:v>
                </c:pt>
                <c:pt idx="1101">
                  <c:v>38266</c:v>
                </c:pt>
                <c:pt idx="1102">
                  <c:v>38267</c:v>
                </c:pt>
                <c:pt idx="1103">
                  <c:v>38268</c:v>
                </c:pt>
                <c:pt idx="1104">
                  <c:v>38269</c:v>
                </c:pt>
                <c:pt idx="1105">
                  <c:v>38270</c:v>
                </c:pt>
                <c:pt idx="1106">
                  <c:v>38271</c:v>
                </c:pt>
                <c:pt idx="1107">
                  <c:v>38272</c:v>
                </c:pt>
                <c:pt idx="1108">
                  <c:v>38273</c:v>
                </c:pt>
                <c:pt idx="1109">
                  <c:v>38274</c:v>
                </c:pt>
                <c:pt idx="1110">
                  <c:v>38275</c:v>
                </c:pt>
                <c:pt idx="1111">
                  <c:v>38276</c:v>
                </c:pt>
                <c:pt idx="1112">
                  <c:v>38277</c:v>
                </c:pt>
                <c:pt idx="1113">
                  <c:v>38278</c:v>
                </c:pt>
                <c:pt idx="1114">
                  <c:v>38279</c:v>
                </c:pt>
                <c:pt idx="1115">
                  <c:v>38280</c:v>
                </c:pt>
                <c:pt idx="1116">
                  <c:v>38281</c:v>
                </c:pt>
                <c:pt idx="1117">
                  <c:v>38282</c:v>
                </c:pt>
                <c:pt idx="1118">
                  <c:v>38283</c:v>
                </c:pt>
                <c:pt idx="1119">
                  <c:v>38284</c:v>
                </c:pt>
                <c:pt idx="1120">
                  <c:v>38285</c:v>
                </c:pt>
                <c:pt idx="1121">
                  <c:v>38286</c:v>
                </c:pt>
                <c:pt idx="1122">
                  <c:v>38287</c:v>
                </c:pt>
                <c:pt idx="1123">
                  <c:v>38288</c:v>
                </c:pt>
                <c:pt idx="1124">
                  <c:v>38289</c:v>
                </c:pt>
                <c:pt idx="1125">
                  <c:v>38290</c:v>
                </c:pt>
                <c:pt idx="1126">
                  <c:v>38291</c:v>
                </c:pt>
                <c:pt idx="1127">
                  <c:v>38292</c:v>
                </c:pt>
                <c:pt idx="1128">
                  <c:v>38293</c:v>
                </c:pt>
                <c:pt idx="1129">
                  <c:v>38294</c:v>
                </c:pt>
                <c:pt idx="1130">
                  <c:v>38295</c:v>
                </c:pt>
                <c:pt idx="1131">
                  <c:v>38296</c:v>
                </c:pt>
                <c:pt idx="1132">
                  <c:v>38297</c:v>
                </c:pt>
                <c:pt idx="1133">
                  <c:v>38298</c:v>
                </c:pt>
                <c:pt idx="1134">
                  <c:v>38299</c:v>
                </c:pt>
                <c:pt idx="1135">
                  <c:v>38300</c:v>
                </c:pt>
                <c:pt idx="1136">
                  <c:v>38301</c:v>
                </c:pt>
                <c:pt idx="1137">
                  <c:v>38302</c:v>
                </c:pt>
                <c:pt idx="1138">
                  <c:v>38303</c:v>
                </c:pt>
                <c:pt idx="1139">
                  <c:v>38304</c:v>
                </c:pt>
                <c:pt idx="1140">
                  <c:v>38305</c:v>
                </c:pt>
                <c:pt idx="1141">
                  <c:v>38306</c:v>
                </c:pt>
                <c:pt idx="1142">
                  <c:v>38307</c:v>
                </c:pt>
                <c:pt idx="1143">
                  <c:v>38308</c:v>
                </c:pt>
                <c:pt idx="1144">
                  <c:v>38309</c:v>
                </c:pt>
                <c:pt idx="1145">
                  <c:v>38310</c:v>
                </c:pt>
                <c:pt idx="1146">
                  <c:v>38311</c:v>
                </c:pt>
                <c:pt idx="1147">
                  <c:v>38312</c:v>
                </c:pt>
                <c:pt idx="1148">
                  <c:v>38313</c:v>
                </c:pt>
                <c:pt idx="1149">
                  <c:v>38314</c:v>
                </c:pt>
                <c:pt idx="1150">
                  <c:v>38315</c:v>
                </c:pt>
                <c:pt idx="1151">
                  <c:v>38316</c:v>
                </c:pt>
                <c:pt idx="1152">
                  <c:v>38317</c:v>
                </c:pt>
                <c:pt idx="1153">
                  <c:v>38318</c:v>
                </c:pt>
                <c:pt idx="1154">
                  <c:v>38319</c:v>
                </c:pt>
                <c:pt idx="1155">
                  <c:v>38320</c:v>
                </c:pt>
                <c:pt idx="1156">
                  <c:v>38321</c:v>
                </c:pt>
                <c:pt idx="1157">
                  <c:v>38322</c:v>
                </c:pt>
                <c:pt idx="1158">
                  <c:v>38323</c:v>
                </c:pt>
                <c:pt idx="1159">
                  <c:v>38324</c:v>
                </c:pt>
                <c:pt idx="1160">
                  <c:v>38325</c:v>
                </c:pt>
                <c:pt idx="1161">
                  <c:v>38326</c:v>
                </c:pt>
                <c:pt idx="1162">
                  <c:v>38327</c:v>
                </c:pt>
                <c:pt idx="1163">
                  <c:v>38328</c:v>
                </c:pt>
                <c:pt idx="1164">
                  <c:v>38329</c:v>
                </c:pt>
                <c:pt idx="1165">
                  <c:v>38330</c:v>
                </c:pt>
                <c:pt idx="1166">
                  <c:v>38331</c:v>
                </c:pt>
                <c:pt idx="1167">
                  <c:v>38332</c:v>
                </c:pt>
                <c:pt idx="1168">
                  <c:v>38333</c:v>
                </c:pt>
                <c:pt idx="1169">
                  <c:v>38334</c:v>
                </c:pt>
                <c:pt idx="1170">
                  <c:v>38335</c:v>
                </c:pt>
                <c:pt idx="1171">
                  <c:v>38336</c:v>
                </c:pt>
                <c:pt idx="1172">
                  <c:v>38337</c:v>
                </c:pt>
                <c:pt idx="1173">
                  <c:v>38338</c:v>
                </c:pt>
                <c:pt idx="1174">
                  <c:v>38339</c:v>
                </c:pt>
                <c:pt idx="1175">
                  <c:v>38340</c:v>
                </c:pt>
                <c:pt idx="1176">
                  <c:v>38341</c:v>
                </c:pt>
                <c:pt idx="1177">
                  <c:v>38342</c:v>
                </c:pt>
                <c:pt idx="1178">
                  <c:v>38343</c:v>
                </c:pt>
                <c:pt idx="1179">
                  <c:v>38344</c:v>
                </c:pt>
                <c:pt idx="1180">
                  <c:v>38345</c:v>
                </c:pt>
                <c:pt idx="1181">
                  <c:v>38346</c:v>
                </c:pt>
                <c:pt idx="1182">
                  <c:v>38347</c:v>
                </c:pt>
                <c:pt idx="1183">
                  <c:v>38348</c:v>
                </c:pt>
                <c:pt idx="1184">
                  <c:v>38349</c:v>
                </c:pt>
                <c:pt idx="1185">
                  <c:v>38350</c:v>
                </c:pt>
                <c:pt idx="1186">
                  <c:v>38351</c:v>
                </c:pt>
                <c:pt idx="1187">
                  <c:v>38352</c:v>
                </c:pt>
                <c:pt idx="1188">
                  <c:v>38353</c:v>
                </c:pt>
                <c:pt idx="1189">
                  <c:v>38354</c:v>
                </c:pt>
                <c:pt idx="1190">
                  <c:v>38355</c:v>
                </c:pt>
                <c:pt idx="1191">
                  <c:v>38356</c:v>
                </c:pt>
                <c:pt idx="1192">
                  <c:v>38357</c:v>
                </c:pt>
                <c:pt idx="1193">
                  <c:v>38358</c:v>
                </c:pt>
                <c:pt idx="1194">
                  <c:v>38359</c:v>
                </c:pt>
                <c:pt idx="1195">
                  <c:v>38360</c:v>
                </c:pt>
                <c:pt idx="1196">
                  <c:v>38361</c:v>
                </c:pt>
                <c:pt idx="1197">
                  <c:v>38362</c:v>
                </c:pt>
                <c:pt idx="1198">
                  <c:v>38363</c:v>
                </c:pt>
                <c:pt idx="1199">
                  <c:v>38364</c:v>
                </c:pt>
                <c:pt idx="1200">
                  <c:v>38365</c:v>
                </c:pt>
                <c:pt idx="1201">
                  <c:v>38366</c:v>
                </c:pt>
                <c:pt idx="1202">
                  <c:v>38367</c:v>
                </c:pt>
                <c:pt idx="1203">
                  <c:v>38368</c:v>
                </c:pt>
                <c:pt idx="1204">
                  <c:v>38369</c:v>
                </c:pt>
                <c:pt idx="1205">
                  <c:v>38370</c:v>
                </c:pt>
                <c:pt idx="1206">
                  <c:v>38371</c:v>
                </c:pt>
                <c:pt idx="1207">
                  <c:v>38372</c:v>
                </c:pt>
                <c:pt idx="1208">
                  <c:v>38373</c:v>
                </c:pt>
                <c:pt idx="1209">
                  <c:v>38374</c:v>
                </c:pt>
                <c:pt idx="1210">
                  <c:v>38375</c:v>
                </c:pt>
                <c:pt idx="1211">
                  <c:v>38376</c:v>
                </c:pt>
                <c:pt idx="1212">
                  <c:v>38377</c:v>
                </c:pt>
                <c:pt idx="1213">
                  <c:v>38378</c:v>
                </c:pt>
                <c:pt idx="1214">
                  <c:v>38379</c:v>
                </c:pt>
                <c:pt idx="1215">
                  <c:v>38380</c:v>
                </c:pt>
                <c:pt idx="1216">
                  <c:v>38381</c:v>
                </c:pt>
                <c:pt idx="1217">
                  <c:v>38382</c:v>
                </c:pt>
                <c:pt idx="1218">
                  <c:v>38383</c:v>
                </c:pt>
                <c:pt idx="1219">
                  <c:v>38384</c:v>
                </c:pt>
                <c:pt idx="1220">
                  <c:v>38385</c:v>
                </c:pt>
                <c:pt idx="1221">
                  <c:v>38386</c:v>
                </c:pt>
                <c:pt idx="1222">
                  <c:v>38387</c:v>
                </c:pt>
                <c:pt idx="1223">
                  <c:v>38388</c:v>
                </c:pt>
                <c:pt idx="1224">
                  <c:v>38389</c:v>
                </c:pt>
                <c:pt idx="1225">
                  <c:v>38390</c:v>
                </c:pt>
                <c:pt idx="1226">
                  <c:v>38391</c:v>
                </c:pt>
                <c:pt idx="1227">
                  <c:v>38392</c:v>
                </c:pt>
                <c:pt idx="1228">
                  <c:v>38393</c:v>
                </c:pt>
                <c:pt idx="1229">
                  <c:v>38394</c:v>
                </c:pt>
                <c:pt idx="1230">
                  <c:v>38395</c:v>
                </c:pt>
                <c:pt idx="1231">
                  <c:v>38396</c:v>
                </c:pt>
                <c:pt idx="1232">
                  <c:v>38397</c:v>
                </c:pt>
                <c:pt idx="1233">
                  <c:v>38398</c:v>
                </c:pt>
                <c:pt idx="1234">
                  <c:v>38399</c:v>
                </c:pt>
                <c:pt idx="1235">
                  <c:v>38400</c:v>
                </c:pt>
                <c:pt idx="1236">
                  <c:v>38401</c:v>
                </c:pt>
                <c:pt idx="1237">
                  <c:v>38402</c:v>
                </c:pt>
                <c:pt idx="1238">
                  <c:v>38403</c:v>
                </c:pt>
                <c:pt idx="1239">
                  <c:v>38404</c:v>
                </c:pt>
                <c:pt idx="1240">
                  <c:v>38405</c:v>
                </c:pt>
                <c:pt idx="1241">
                  <c:v>38406</c:v>
                </c:pt>
                <c:pt idx="1242">
                  <c:v>38407</c:v>
                </c:pt>
                <c:pt idx="1243">
                  <c:v>38408</c:v>
                </c:pt>
                <c:pt idx="1244">
                  <c:v>38409</c:v>
                </c:pt>
                <c:pt idx="1245">
                  <c:v>38410</c:v>
                </c:pt>
                <c:pt idx="1246">
                  <c:v>38411</c:v>
                </c:pt>
                <c:pt idx="1247">
                  <c:v>38412</c:v>
                </c:pt>
                <c:pt idx="1248">
                  <c:v>38413</c:v>
                </c:pt>
                <c:pt idx="1249">
                  <c:v>38414</c:v>
                </c:pt>
                <c:pt idx="1250">
                  <c:v>38415</c:v>
                </c:pt>
                <c:pt idx="1251">
                  <c:v>38416</c:v>
                </c:pt>
                <c:pt idx="1252">
                  <c:v>38417</c:v>
                </c:pt>
                <c:pt idx="1253">
                  <c:v>38418</c:v>
                </c:pt>
                <c:pt idx="1254">
                  <c:v>38419</c:v>
                </c:pt>
                <c:pt idx="1255">
                  <c:v>38420</c:v>
                </c:pt>
                <c:pt idx="1256">
                  <c:v>38421</c:v>
                </c:pt>
                <c:pt idx="1257">
                  <c:v>38422</c:v>
                </c:pt>
                <c:pt idx="1258">
                  <c:v>38423</c:v>
                </c:pt>
                <c:pt idx="1259">
                  <c:v>38424</c:v>
                </c:pt>
                <c:pt idx="1260">
                  <c:v>38425</c:v>
                </c:pt>
                <c:pt idx="1261">
                  <c:v>38426</c:v>
                </c:pt>
                <c:pt idx="1262">
                  <c:v>38427</c:v>
                </c:pt>
                <c:pt idx="1263">
                  <c:v>38428</c:v>
                </c:pt>
                <c:pt idx="1264">
                  <c:v>38429</c:v>
                </c:pt>
                <c:pt idx="1265">
                  <c:v>38430</c:v>
                </c:pt>
                <c:pt idx="1266">
                  <c:v>38431</c:v>
                </c:pt>
                <c:pt idx="1267">
                  <c:v>38432</c:v>
                </c:pt>
                <c:pt idx="1268">
                  <c:v>38433</c:v>
                </c:pt>
                <c:pt idx="1269">
                  <c:v>38434</c:v>
                </c:pt>
                <c:pt idx="1270">
                  <c:v>38435</c:v>
                </c:pt>
                <c:pt idx="1271">
                  <c:v>38436</c:v>
                </c:pt>
                <c:pt idx="1272">
                  <c:v>38437</c:v>
                </c:pt>
                <c:pt idx="1273">
                  <c:v>38438</c:v>
                </c:pt>
                <c:pt idx="1274">
                  <c:v>38439</c:v>
                </c:pt>
                <c:pt idx="1275">
                  <c:v>38440</c:v>
                </c:pt>
                <c:pt idx="1276">
                  <c:v>38441</c:v>
                </c:pt>
                <c:pt idx="1277">
                  <c:v>38442</c:v>
                </c:pt>
                <c:pt idx="1278">
                  <c:v>38443</c:v>
                </c:pt>
                <c:pt idx="1279">
                  <c:v>38444</c:v>
                </c:pt>
                <c:pt idx="1280">
                  <c:v>38445</c:v>
                </c:pt>
                <c:pt idx="1281">
                  <c:v>38446</c:v>
                </c:pt>
                <c:pt idx="1282">
                  <c:v>38447</c:v>
                </c:pt>
                <c:pt idx="1283">
                  <c:v>38448</c:v>
                </c:pt>
                <c:pt idx="1284">
                  <c:v>38449</c:v>
                </c:pt>
                <c:pt idx="1285">
                  <c:v>38450</c:v>
                </c:pt>
                <c:pt idx="1286">
                  <c:v>38451</c:v>
                </c:pt>
                <c:pt idx="1287">
                  <c:v>38452</c:v>
                </c:pt>
                <c:pt idx="1288">
                  <c:v>38453</c:v>
                </c:pt>
                <c:pt idx="1289">
                  <c:v>38454</c:v>
                </c:pt>
                <c:pt idx="1290">
                  <c:v>38455</c:v>
                </c:pt>
                <c:pt idx="1291">
                  <c:v>38456</c:v>
                </c:pt>
                <c:pt idx="1292">
                  <c:v>38457</c:v>
                </c:pt>
                <c:pt idx="1293">
                  <c:v>38458</c:v>
                </c:pt>
                <c:pt idx="1294">
                  <c:v>38459</c:v>
                </c:pt>
                <c:pt idx="1295">
                  <c:v>38460</c:v>
                </c:pt>
                <c:pt idx="1296">
                  <c:v>38461</c:v>
                </c:pt>
                <c:pt idx="1297">
                  <c:v>38462</c:v>
                </c:pt>
                <c:pt idx="1298">
                  <c:v>38463</c:v>
                </c:pt>
                <c:pt idx="1299">
                  <c:v>38464</c:v>
                </c:pt>
                <c:pt idx="1300">
                  <c:v>38465</c:v>
                </c:pt>
                <c:pt idx="1301">
                  <c:v>38466</c:v>
                </c:pt>
                <c:pt idx="1302">
                  <c:v>38467</c:v>
                </c:pt>
                <c:pt idx="1303">
                  <c:v>38468</c:v>
                </c:pt>
                <c:pt idx="1304">
                  <c:v>38469</c:v>
                </c:pt>
                <c:pt idx="1305">
                  <c:v>38470</c:v>
                </c:pt>
                <c:pt idx="1306">
                  <c:v>38471</c:v>
                </c:pt>
                <c:pt idx="1307">
                  <c:v>38472</c:v>
                </c:pt>
                <c:pt idx="1308">
                  <c:v>38473</c:v>
                </c:pt>
                <c:pt idx="1309">
                  <c:v>38474</c:v>
                </c:pt>
                <c:pt idx="1310">
                  <c:v>38475</c:v>
                </c:pt>
                <c:pt idx="1311">
                  <c:v>38476</c:v>
                </c:pt>
                <c:pt idx="1312">
                  <c:v>38477</c:v>
                </c:pt>
                <c:pt idx="1313">
                  <c:v>38478</c:v>
                </c:pt>
                <c:pt idx="1314">
                  <c:v>38479</c:v>
                </c:pt>
                <c:pt idx="1315">
                  <c:v>38480</c:v>
                </c:pt>
                <c:pt idx="1316">
                  <c:v>38481</c:v>
                </c:pt>
                <c:pt idx="1317">
                  <c:v>38482</c:v>
                </c:pt>
                <c:pt idx="1318">
                  <c:v>38483</c:v>
                </c:pt>
                <c:pt idx="1319">
                  <c:v>38484</c:v>
                </c:pt>
                <c:pt idx="1320">
                  <c:v>38485</c:v>
                </c:pt>
                <c:pt idx="1321">
                  <c:v>38486</c:v>
                </c:pt>
                <c:pt idx="1322">
                  <c:v>38487</c:v>
                </c:pt>
                <c:pt idx="1323">
                  <c:v>38488</c:v>
                </c:pt>
                <c:pt idx="1324">
                  <c:v>38489</c:v>
                </c:pt>
                <c:pt idx="1325">
                  <c:v>38490</c:v>
                </c:pt>
                <c:pt idx="1326">
                  <c:v>38491</c:v>
                </c:pt>
                <c:pt idx="1327">
                  <c:v>38492</c:v>
                </c:pt>
                <c:pt idx="1328">
                  <c:v>38493</c:v>
                </c:pt>
                <c:pt idx="1329">
                  <c:v>38494</c:v>
                </c:pt>
                <c:pt idx="1330">
                  <c:v>38495</c:v>
                </c:pt>
                <c:pt idx="1331">
                  <c:v>38496</c:v>
                </c:pt>
                <c:pt idx="1332">
                  <c:v>38497</c:v>
                </c:pt>
                <c:pt idx="1333">
                  <c:v>38498</c:v>
                </c:pt>
                <c:pt idx="1334">
                  <c:v>38499</c:v>
                </c:pt>
                <c:pt idx="1335">
                  <c:v>38500</c:v>
                </c:pt>
                <c:pt idx="1336">
                  <c:v>38501</c:v>
                </c:pt>
                <c:pt idx="1337">
                  <c:v>38502</c:v>
                </c:pt>
                <c:pt idx="1338">
                  <c:v>38503</c:v>
                </c:pt>
                <c:pt idx="1339">
                  <c:v>38504</c:v>
                </c:pt>
                <c:pt idx="1340">
                  <c:v>38505</c:v>
                </c:pt>
                <c:pt idx="1341">
                  <c:v>38506</c:v>
                </c:pt>
                <c:pt idx="1342">
                  <c:v>38507</c:v>
                </c:pt>
                <c:pt idx="1343">
                  <c:v>38508</c:v>
                </c:pt>
                <c:pt idx="1344">
                  <c:v>38509</c:v>
                </c:pt>
                <c:pt idx="1345">
                  <c:v>38510</c:v>
                </c:pt>
                <c:pt idx="1346">
                  <c:v>38511</c:v>
                </c:pt>
                <c:pt idx="1347">
                  <c:v>38512</c:v>
                </c:pt>
                <c:pt idx="1348">
                  <c:v>38513</c:v>
                </c:pt>
                <c:pt idx="1349">
                  <c:v>38514</c:v>
                </c:pt>
                <c:pt idx="1350">
                  <c:v>38515</c:v>
                </c:pt>
                <c:pt idx="1351">
                  <c:v>38516</c:v>
                </c:pt>
                <c:pt idx="1352">
                  <c:v>38517</c:v>
                </c:pt>
                <c:pt idx="1353">
                  <c:v>38518</c:v>
                </c:pt>
                <c:pt idx="1354">
                  <c:v>38519</c:v>
                </c:pt>
                <c:pt idx="1355">
                  <c:v>38520</c:v>
                </c:pt>
                <c:pt idx="1356">
                  <c:v>38521</c:v>
                </c:pt>
                <c:pt idx="1357">
                  <c:v>38522</c:v>
                </c:pt>
                <c:pt idx="1358">
                  <c:v>38523</c:v>
                </c:pt>
                <c:pt idx="1359">
                  <c:v>38524</c:v>
                </c:pt>
                <c:pt idx="1360">
                  <c:v>38525</c:v>
                </c:pt>
                <c:pt idx="1361">
                  <c:v>38526</c:v>
                </c:pt>
                <c:pt idx="1362">
                  <c:v>38527</c:v>
                </c:pt>
                <c:pt idx="1363">
                  <c:v>38528</c:v>
                </c:pt>
                <c:pt idx="1364">
                  <c:v>38529</c:v>
                </c:pt>
                <c:pt idx="1365">
                  <c:v>38530</c:v>
                </c:pt>
                <c:pt idx="1366">
                  <c:v>38531</c:v>
                </c:pt>
                <c:pt idx="1367">
                  <c:v>38532</c:v>
                </c:pt>
                <c:pt idx="1368">
                  <c:v>38533</c:v>
                </c:pt>
                <c:pt idx="1369">
                  <c:v>38534</c:v>
                </c:pt>
                <c:pt idx="1370">
                  <c:v>38535</c:v>
                </c:pt>
                <c:pt idx="1371">
                  <c:v>38536</c:v>
                </c:pt>
                <c:pt idx="1372">
                  <c:v>38537</c:v>
                </c:pt>
                <c:pt idx="1373">
                  <c:v>38538</c:v>
                </c:pt>
                <c:pt idx="1374">
                  <c:v>38539</c:v>
                </c:pt>
                <c:pt idx="1375">
                  <c:v>38540</c:v>
                </c:pt>
                <c:pt idx="1376">
                  <c:v>38541</c:v>
                </c:pt>
                <c:pt idx="1377">
                  <c:v>38542</c:v>
                </c:pt>
                <c:pt idx="1378">
                  <c:v>38543</c:v>
                </c:pt>
                <c:pt idx="1379">
                  <c:v>38544</c:v>
                </c:pt>
                <c:pt idx="1380">
                  <c:v>38545</c:v>
                </c:pt>
                <c:pt idx="1381">
                  <c:v>38546</c:v>
                </c:pt>
                <c:pt idx="1382">
                  <c:v>38547</c:v>
                </c:pt>
                <c:pt idx="1383">
                  <c:v>38548</c:v>
                </c:pt>
                <c:pt idx="1384">
                  <c:v>38549</c:v>
                </c:pt>
                <c:pt idx="1385">
                  <c:v>38550</c:v>
                </c:pt>
                <c:pt idx="1386">
                  <c:v>38551</c:v>
                </c:pt>
                <c:pt idx="1387">
                  <c:v>38552</c:v>
                </c:pt>
                <c:pt idx="1388">
                  <c:v>38553</c:v>
                </c:pt>
                <c:pt idx="1389">
                  <c:v>38554</c:v>
                </c:pt>
                <c:pt idx="1390">
                  <c:v>38555</c:v>
                </c:pt>
                <c:pt idx="1391">
                  <c:v>38556</c:v>
                </c:pt>
                <c:pt idx="1392">
                  <c:v>38557</c:v>
                </c:pt>
                <c:pt idx="1393">
                  <c:v>38558</c:v>
                </c:pt>
                <c:pt idx="1394">
                  <c:v>38559</c:v>
                </c:pt>
                <c:pt idx="1395">
                  <c:v>38560</c:v>
                </c:pt>
                <c:pt idx="1396">
                  <c:v>38561</c:v>
                </c:pt>
                <c:pt idx="1397">
                  <c:v>38562</c:v>
                </c:pt>
                <c:pt idx="1398">
                  <c:v>38563</c:v>
                </c:pt>
                <c:pt idx="1399">
                  <c:v>38564</c:v>
                </c:pt>
                <c:pt idx="1400">
                  <c:v>38565</c:v>
                </c:pt>
                <c:pt idx="1401">
                  <c:v>38566</c:v>
                </c:pt>
                <c:pt idx="1402">
                  <c:v>38567</c:v>
                </c:pt>
                <c:pt idx="1403">
                  <c:v>38568</c:v>
                </c:pt>
                <c:pt idx="1404">
                  <c:v>38569</c:v>
                </c:pt>
                <c:pt idx="1405">
                  <c:v>38570</c:v>
                </c:pt>
                <c:pt idx="1406">
                  <c:v>38571</c:v>
                </c:pt>
                <c:pt idx="1407">
                  <c:v>38572</c:v>
                </c:pt>
                <c:pt idx="1408">
                  <c:v>38573</c:v>
                </c:pt>
                <c:pt idx="1409">
                  <c:v>38574</c:v>
                </c:pt>
                <c:pt idx="1410">
                  <c:v>38575</c:v>
                </c:pt>
                <c:pt idx="1411">
                  <c:v>38576</c:v>
                </c:pt>
                <c:pt idx="1412">
                  <c:v>38577</c:v>
                </c:pt>
                <c:pt idx="1413">
                  <c:v>38578</c:v>
                </c:pt>
                <c:pt idx="1414">
                  <c:v>38579</c:v>
                </c:pt>
                <c:pt idx="1415">
                  <c:v>38580</c:v>
                </c:pt>
                <c:pt idx="1416">
                  <c:v>38581</c:v>
                </c:pt>
                <c:pt idx="1417">
                  <c:v>38582</c:v>
                </c:pt>
                <c:pt idx="1418">
                  <c:v>38583</c:v>
                </c:pt>
                <c:pt idx="1419">
                  <c:v>38584</c:v>
                </c:pt>
                <c:pt idx="1420">
                  <c:v>38585</c:v>
                </c:pt>
                <c:pt idx="1421">
                  <c:v>38586</c:v>
                </c:pt>
                <c:pt idx="1422">
                  <c:v>38587</c:v>
                </c:pt>
                <c:pt idx="1423">
                  <c:v>38588</c:v>
                </c:pt>
                <c:pt idx="1424">
                  <c:v>38589</c:v>
                </c:pt>
                <c:pt idx="1425">
                  <c:v>38590</c:v>
                </c:pt>
                <c:pt idx="1426">
                  <c:v>38591</c:v>
                </c:pt>
                <c:pt idx="1427">
                  <c:v>38592</c:v>
                </c:pt>
                <c:pt idx="1428">
                  <c:v>38593</c:v>
                </c:pt>
                <c:pt idx="1429">
                  <c:v>38594</c:v>
                </c:pt>
                <c:pt idx="1430">
                  <c:v>38595</c:v>
                </c:pt>
                <c:pt idx="1431">
                  <c:v>38596</c:v>
                </c:pt>
                <c:pt idx="1432">
                  <c:v>38597</c:v>
                </c:pt>
                <c:pt idx="1433">
                  <c:v>38598</c:v>
                </c:pt>
                <c:pt idx="1434">
                  <c:v>38599</c:v>
                </c:pt>
                <c:pt idx="1435">
                  <c:v>38600</c:v>
                </c:pt>
                <c:pt idx="1436">
                  <c:v>38601</c:v>
                </c:pt>
                <c:pt idx="1437">
                  <c:v>38602</c:v>
                </c:pt>
                <c:pt idx="1438">
                  <c:v>38603</c:v>
                </c:pt>
                <c:pt idx="1439">
                  <c:v>38604</c:v>
                </c:pt>
                <c:pt idx="1440">
                  <c:v>38605</c:v>
                </c:pt>
                <c:pt idx="1441">
                  <c:v>38606</c:v>
                </c:pt>
                <c:pt idx="1442">
                  <c:v>38607</c:v>
                </c:pt>
                <c:pt idx="1443">
                  <c:v>38608</c:v>
                </c:pt>
                <c:pt idx="1444">
                  <c:v>38609</c:v>
                </c:pt>
                <c:pt idx="1445">
                  <c:v>38610</c:v>
                </c:pt>
                <c:pt idx="1446">
                  <c:v>38611</c:v>
                </c:pt>
                <c:pt idx="1447">
                  <c:v>38612</c:v>
                </c:pt>
                <c:pt idx="1448">
                  <c:v>38613</c:v>
                </c:pt>
                <c:pt idx="1449">
                  <c:v>38614</c:v>
                </c:pt>
                <c:pt idx="1450">
                  <c:v>38615</c:v>
                </c:pt>
                <c:pt idx="1451">
                  <c:v>38616</c:v>
                </c:pt>
                <c:pt idx="1452">
                  <c:v>38617</c:v>
                </c:pt>
                <c:pt idx="1453">
                  <c:v>38618</c:v>
                </c:pt>
                <c:pt idx="1454">
                  <c:v>38619</c:v>
                </c:pt>
                <c:pt idx="1455">
                  <c:v>38620</c:v>
                </c:pt>
                <c:pt idx="1456">
                  <c:v>38621</c:v>
                </c:pt>
                <c:pt idx="1457">
                  <c:v>38622</c:v>
                </c:pt>
                <c:pt idx="1458">
                  <c:v>38623</c:v>
                </c:pt>
                <c:pt idx="1459">
                  <c:v>38624</c:v>
                </c:pt>
                <c:pt idx="1460">
                  <c:v>38625</c:v>
                </c:pt>
                <c:pt idx="1461">
                  <c:v>38626</c:v>
                </c:pt>
                <c:pt idx="1462">
                  <c:v>38627</c:v>
                </c:pt>
                <c:pt idx="1463">
                  <c:v>38628</c:v>
                </c:pt>
                <c:pt idx="1464">
                  <c:v>38629</c:v>
                </c:pt>
                <c:pt idx="1465">
                  <c:v>38630</c:v>
                </c:pt>
                <c:pt idx="1466">
                  <c:v>38631</c:v>
                </c:pt>
                <c:pt idx="1467">
                  <c:v>38632</c:v>
                </c:pt>
                <c:pt idx="1468">
                  <c:v>38633</c:v>
                </c:pt>
                <c:pt idx="1469">
                  <c:v>38634</c:v>
                </c:pt>
                <c:pt idx="1470">
                  <c:v>38635</c:v>
                </c:pt>
                <c:pt idx="1471">
                  <c:v>38636</c:v>
                </c:pt>
                <c:pt idx="1472">
                  <c:v>38637</c:v>
                </c:pt>
                <c:pt idx="1473">
                  <c:v>38638</c:v>
                </c:pt>
                <c:pt idx="1474">
                  <c:v>38639</c:v>
                </c:pt>
                <c:pt idx="1475">
                  <c:v>38640</c:v>
                </c:pt>
                <c:pt idx="1476">
                  <c:v>38641</c:v>
                </c:pt>
                <c:pt idx="1477">
                  <c:v>38642</c:v>
                </c:pt>
                <c:pt idx="1478">
                  <c:v>38643</c:v>
                </c:pt>
                <c:pt idx="1479">
                  <c:v>38644</c:v>
                </c:pt>
                <c:pt idx="1480">
                  <c:v>38645</c:v>
                </c:pt>
                <c:pt idx="1481">
                  <c:v>38646</c:v>
                </c:pt>
                <c:pt idx="1482">
                  <c:v>38647</c:v>
                </c:pt>
                <c:pt idx="1483">
                  <c:v>38648</c:v>
                </c:pt>
                <c:pt idx="1484">
                  <c:v>38649</c:v>
                </c:pt>
                <c:pt idx="1485">
                  <c:v>38650</c:v>
                </c:pt>
                <c:pt idx="1486">
                  <c:v>38651</c:v>
                </c:pt>
                <c:pt idx="1487">
                  <c:v>38652</c:v>
                </c:pt>
                <c:pt idx="1488">
                  <c:v>38653</c:v>
                </c:pt>
                <c:pt idx="1489">
                  <c:v>38654</c:v>
                </c:pt>
                <c:pt idx="1490">
                  <c:v>38655</c:v>
                </c:pt>
                <c:pt idx="1491">
                  <c:v>38656</c:v>
                </c:pt>
                <c:pt idx="1492">
                  <c:v>38657</c:v>
                </c:pt>
                <c:pt idx="1493">
                  <c:v>38658</c:v>
                </c:pt>
                <c:pt idx="1494">
                  <c:v>38659</c:v>
                </c:pt>
                <c:pt idx="1495">
                  <c:v>38660</c:v>
                </c:pt>
                <c:pt idx="1496">
                  <c:v>38661</c:v>
                </c:pt>
                <c:pt idx="1497">
                  <c:v>38662</c:v>
                </c:pt>
                <c:pt idx="1498">
                  <c:v>38663</c:v>
                </c:pt>
                <c:pt idx="1499">
                  <c:v>38664</c:v>
                </c:pt>
                <c:pt idx="1500">
                  <c:v>38665</c:v>
                </c:pt>
                <c:pt idx="1501">
                  <c:v>38666</c:v>
                </c:pt>
                <c:pt idx="1502">
                  <c:v>38667</c:v>
                </c:pt>
                <c:pt idx="1503">
                  <c:v>38668</c:v>
                </c:pt>
                <c:pt idx="1504">
                  <c:v>38669</c:v>
                </c:pt>
                <c:pt idx="1505">
                  <c:v>38670</c:v>
                </c:pt>
                <c:pt idx="1506">
                  <c:v>38671</c:v>
                </c:pt>
                <c:pt idx="1507">
                  <c:v>38672</c:v>
                </c:pt>
                <c:pt idx="1508">
                  <c:v>38673</c:v>
                </c:pt>
                <c:pt idx="1509">
                  <c:v>38674</c:v>
                </c:pt>
                <c:pt idx="1510">
                  <c:v>38675</c:v>
                </c:pt>
                <c:pt idx="1511">
                  <c:v>38676</c:v>
                </c:pt>
                <c:pt idx="1512">
                  <c:v>38677</c:v>
                </c:pt>
                <c:pt idx="1513">
                  <c:v>38678</c:v>
                </c:pt>
                <c:pt idx="1514">
                  <c:v>38679</c:v>
                </c:pt>
                <c:pt idx="1515">
                  <c:v>38680</c:v>
                </c:pt>
                <c:pt idx="1516">
                  <c:v>38681</c:v>
                </c:pt>
                <c:pt idx="1517">
                  <c:v>38682</c:v>
                </c:pt>
                <c:pt idx="1518">
                  <c:v>38683</c:v>
                </c:pt>
                <c:pt idx="1519">
                  <c:v>38684</c:v>
                </c:pt>
                <c:pt idx="1520">
                  <c:v>38685</c:v>
                </c:pt>
                <c:pt idx="1521">
                  <c:v>38686</c:v>
                </c:pt>
                <c:pt idx="1522">
                  <c:v>38687</c:v>
                </c:pt>
                <c:pt idx="1523">
                  <c:v>38688</c:v>
                </c:pt>
                <c:pt idx="1524">
                  <c:v>38689</c:v>
                </c:pt>
                <c:pt idx="1525">
                  <c:v>38690</c:v>
                </c:pt>
                <c:pt idx="1526">
                  <c:v>38691</c:v>
                </c:pt>
                <c:pt idx="1527">
                  <c:v>38692</c:v>
                </c:pt>
                <c:pt idx="1528">
                  <c:v>38693</c:v>
                </c:pt>
                <c:pt idx="1529">
                  <c:v>38694</c:v>
                </c:pt>
                <c:pt idx="1530">
                  <c:v>38695</c:v>
                </c:pt>
                <c:pt idx="1531">
                  <c:v>38696</c:v>
                </c:pt>
                <c:pt idx="1532">
                  <c:v>38697</c:v>
                </c:pt>
                <c:pt idx="1533">
                  <c:v>38698</c:v>
                </c:pt>
                <c:pt idx="1534">
                  <c:v>38699</c:v>
                </c:pt>
                <c:pt idx="1535">
                  <c:v>38700</c:v>
                </c:pt>
                <c:pt idx="1536">
                  <c:v>38701</c:v>
                </c:pt>
                <c:pt idx="1537">
                  <c:v>38702</c:v>
                </c:pt>
                <c:pt idx="1538">
                  <c:v>38703</c:v>
                </c:pt>
                <c:pt idx="1539">
                  <c:v>38704</c:v>
                </c:pt>
                <c:pt idx="1540">
                  <c:v>38705</c:v>
                </c:pt>
                <c:pt idx="1541">
                  <c:v>38706</c:v>
                </c:pt>
                <c:pt idx="1542">
                  <c:v>38707</c:v>
                </c:pt>
                <c:pt idx="1543">
                  <c:v>38708</c:v>
                </c:pt>
                <c:pt idx="1544">
                  <c:v>38709</c:v>
                </c:pt>
                <c:pt idx="1545">
                  <c:v>38710</c:v>
                </c:pt>
                <c:pt idx="1546">
                  <c:v>38711</c:v>
                </c:pt>
                <c:pt idx="1547">
                  <c:v>38712</c:v>
                </c:pt>
                <c:pt idx="1548">
                  <c:v>38713</c:v>
                </c:pt>
                <c:pt idx="1549">
                  <c:v>38714</c:v>
                </c:pt>
                <c:pt idx="1550">
                  <c:v>38715</c:v>
                </c:pt>
                <c:pt idx="1551">
                  <c:v>38716</c:v>
                </c:pt>
                <c:pt idx="1552">
                  <c:v>38717</c:v>
                </c:pt>
                <c:pt idx="1553">
                  <c:v>38718</c:v>
                </c:pt>
                <c:pt idx="1554">
                  <c:v>38719</c:v>
                </c:pt>
                <c:pt idx="1555">
                  <c:v>38720</c:v>
                </c:pt>
                <c:pt idx="1556">
                  <c:v>38721</c:v>
                </c:pt>
                <c:pt idx="1557">
                  <c:v>38722</c:v>
                </c:pt>
                <c:pt idx="1558">
                  <c:v>38723</c:v>
                </c:pt>
                <c:pt idx="1559">
                  <c:v>38724</c:v>
                </c:pt>
                <c:pt idx="1560">
                  <c:v>38725</c:v>
                </c:pt>
                <c:pt idx="1561">
                  <c:v>38726</c:v>
                </c:pt>
                <c:pt idx="1562">
                  <c:v>38727</c:v>
                </c:pt>
                <c:pt idx="1563">
                  <c:v>38728</c:v>
                </c:pt>
                <c:pt idx="1564">
                  <c:v>38729</c:v>
                </c:pt>
                <c:pt idx="1565">
                  <c:v>38730</c:v>
                </c:pt>
                <c:pt idx="1566">
                  <c:v>38731</c:v>
                </c:pt>
                <c:pt idx="1567">
                  <c:v>38732</c:v>
                </c:pt>
                <c:pt idx="1568">
                  <c:v>38733</c:v>
                </c:pt>
                <c:pt idx="1569">
                  <c:v>38734</c:v>
                </c:pt>
                <c:pt idx="1570">
                  <c:v>38735</c:v>
                </c:pt>
                <c:pt idx="1571">
                  <c:v>38736</c:v>
                </c:pt>
                <c:pt idx="1572">
                  <c:v>38737</c:v>
                </c:pt>
                <c:pt idx="1573">
                  <c:v>38738</c:v>
                </c:pt>
                <c:pt idx="1574">
                  <c:v>38739</c:v>
                </c:pt>
                <c:pt idx="1575">
                  <c:v>38740</c:v>
                </c:pt>
                <c:pt idx="1576">
                  <c:v>38741</c:v>
                </c:pt>
                <c:pt idx="1577">
                  <c:v>38742</c:v>
                </c:pt>
                <c:pt idx="1578">
                  <c:v>38743</c:v>
                </c:pt>
                <c:pt idx="1579">
                  <c:v>38744</c:v>
                </c:pt>
                <c:pt idx="1580">
                  <c:v>38745</c:v>
                </c:pt>
                <c:pt idx="1581">
                  <c:v>38746</c:v>
                </c:pt>
                <c:pt idx="1582">
                  <c:v>38747</c:v>
                </c:pt>
                <c:pt idx="1583">
                  <c:v>38748</c:v>
                </c:pt>
                <c:pt idx="1584">
                  <c:v>38749</c:v>
                </c:pt>
                <c:pt idx="1585">
                  <c:v>38750</c:v>
                </c:pt>
                <c:pt idx="1586">
                  <c:v>38751</c:v>
                </c:pt>
                <c:pt idx="1587">
                  <c:v>38752</c:v>
                </c:pt>
                <c:pt idx="1588">
                  <c:v>38753</c:v>
                </c:pt>
                <c:pt idx="1589">
                  <c:v>38754</c:v>
                </c:pt>
                <c:pt idx="1590">
                  <c:v>38755</c:v>
                </c:pt>
                <c:pt idx="1591">
                  <c:v>38756</c:v>
                </c:pt>
                <c:pt idx="1592">
                  <c:v>38757</c:v>
                </c:pt>
                <c:pt idx="1593">
                  <c:v>38758</c:v>
                </c:pt>
                <c:pt idx="1594">
                  <c:v>38759</c:v>
                </c:pt>
                <c:pt idx="1595">
                  <c:v>38760</c:v>
                </c:pt>
                <c:pt idx="1596">
                  <c:v>38761</c:v>
                </c:pt>
                <c:pt idx="1597">
                  <c:v>38762</c:v>
                </c:pt>
                <c:pt idx="1598">
                  <c:v>38763</c:v>
                </c:pt>
                <c:pt idx="1599">
                  <c:v>38764</c:v>
                </c:pt>
                <c:pt idx="1600">
                  <c:v>38765</c:v>
                </c:pt>
                <c:pt idx="1601">
                  <c:v>38766</c:v>
                </c:pt>
                <c:pt idx="1602">
                  <c:v>38767</c:v>
                </c:pt>
                <c:pt idx="1603">
                  <c:v>38768</c:v>
                </c:pt>
                <c:pt idx="1604">
                  <c:v>38769</c:v>
                </c:pt>
                <c:pt idx="1605">
                  <c:v>38770</c:v>
                </c:pt>
                <c:pt idx="1606">
                  <c:v>38771</c:v>
                </c:pt>
                <c:pt idx="1607">
                  <c:v>38772</c:v>
                </c:pt>
                <c:pt idx="1608">
                  <c:v>38773</c:v>
                </c:pt>
                <c:pt idx="1609">
                  <c:v>38774</c:v>
                </c:pt>
                <c:pt idx="1610">
                  <c:v>38775</c:v>
                </c:pt>
                <c:pt idx="1611">
                  <c:v>38776</c:v>
                </c:pt>
                <c:pt idx="1612">
                  <c:v>38777</c:v>
                </c:pt>
                <c:pt idx="1613">
                  <c:v>38778</c:v>
                </c:pt>
                <c:pt idx="1614">
                  <c:v>38779</c:v>
                </c:pt>
                <c:pt idx="1615">
                  <c:v>38780</c:v>
                </c:pt>
                <c:pt idx="1616">
                  <c:v>38781</c:v>
                </c:pt>
                <c:pt idx="1617">
                  <c:v>38782</c:v>
                </c:pt>
                <c:pt idx="1618">
                  <c:v>38783</c:v>
                </c:pt>
                <c:pt idx="1619">
                  <c:v>38784</c:v>
                </c:pt>
                <c:pt idx="1620">
                  <c:v>38785</c:v>
                </c:pt>
                <c:pt idx="1621">
                  <c:v>38786</c:v>
                </c:pt>
                <c:pt idx="1622">
                  <c:v>38787</c:v>
                </c:pt>
                <c:pt idx="1623">
                  <c:v>38788</c:v>
                </c:pt>
                <c:pt idx="1624">
                  <c:v>38789</c:v>
                </c:pt>
                <c:pt idx="1625">
                  <c:v>38790</c:v>
                </c:pt>
                <c:pt idx="1626">
                  <c:v>38791</c:v>
                </c:pt>
                <c:pt idx="1627">
                  <c:v>38792</c:v>
                </c:pt>
                <c:pt idx="1628">
                  <c:v>38793</c:v>
                </c:pt>
                <c:pt idx="1629">
                  <c:v>38794</c:v>
                </c:pt>
                <c:pt idx="1630">
                  <c:v>38795</c:v>
                </c:pt>
                <c:pt idx="1631">
                  <c:v>38796</c:v>
                </c:pt>
                <c:pt idx="1632">
                  <c:v>38797</c:v>
                </c:pt>
                <c:pt idx="1633">
                  <c:v>38798</c:v>
                </c:pt>
                <c:pt idx="1634">
                  <c:v>38799</c:v>
                </c:pt>
                <c:pt idx="1635">
                  <c:v>38800</c:v>
                </c:pt>
                <c:pt idx="1636">
                  <c:v>38801</c:v>
                </c:pt>
                <c:pt idx="1637">
                  <c:v>38802</c:v>
                </c:pt>
                <c:pt idx="1638">
                  <c:v>38803</c:v>
                </c:pt>
                <c:pt idx="1639">
                  <c:v>38804</c:v>
                </c:pt>
                <c:pt idx="1640">
                  <c:v>38805</c:v>
                </c:pt>
                <c:pt idx="1641">
                  <c:v>38806</c:v>
                </c:pt>
                <c:pt idx="1642">
                  <c:v>38807</c:v>
                </c:pt>
                <c:pt idx="1643">
                  <c:v>38808</c:v>
                </c:pt>
                <c:pt idx="1644">
                  <c:v>38809</c:v>
                </c:pt>
                <c:pt idx="1645">
                  <c:v>38810</c:v>
                </c:pt>
                <c:pt idx="1646">
                  <c:v>38811</c:v>
                </c:pt>
                <c:pt idx="1647">
                  <c:v>38812</c:v>
                </c:pt>
                <c:pt idx="1648">
                  <c:v>38813</c:v>
                </c:pt>
                <c:pt idx="1649">
                  <c:v>38814</c:v>
                </c:pt>
                <c:pt idx="1650">
                  <c:v>38815</c:v>
                </c:pt>
                <c:pt idx="1651">
                  <c:v>38816</c:v>
                </c:pt>
                <c:pt idx="1652">
                  <c:v>38817</c:v>
                </c:pt>
                <c:pt idx="1653">
                  <c:v>38818</c:v>
                </c:pt>
                <c:pt idx="1654">
                  <c:v>38819</c:v>
                </c:pt>
                <c:pt idx="1655">
                  <c:v>38820</c:v>
                </c:pt>
                <c:pt idx="1656">
                  <c:v>38821</c:v>
                </c:pt>
                <c:pt idx="1657">
                  <c:v>38822</c:v>
                </c:pt>
                <c:pt idx="1658">
                  <c:v>38823</c:v>
                </c:pt>
                <c:pt idx="1659">
                  <c:v>38824</c:v>
                </c:pt>
                <c:pt idx="1660">
                  <c:v>38825</c:v>
                </c:pt>
                <c:pt idx="1661">
                  <c:v>38826</c:v>
                </c:pt>
                <c:pt idx="1662">
                  <c:v>38827</c:v>
                </c:pt>
                <c:pt idx="1663">
                  <c:v>38828</c:v>
                </c:pt>
                <c:pt idx="1664">
                  <c:v>38829</c:v>
                </c:pt>
                <c:pt idx="1665">
                  <c:v>38830</c:v>
                </c:pt>
                <c:pt idx="1666">
                  <c:v>38831</c:v>
                </c:pt>
                <c:pt idx="1667">
                  <c:v>38832</c:v>
                </c:pt>
                <c:pt idx="1668">
                  <c:v>38833</c:v>
                </c:pt>
                <c:pt idx="1669">
                  <c:v>38834</c:v>
                </c:pt>
                <c:pt idx="1670">
                  <c:v>38835</c:v>
                </c:pt>
                <c:pt idx="1671">
                  <c:v>38836</c:v>
                </c:pt>
                <c:pt idx="1672">
                  <c:v>38837</c:v>
                </c:pt>
                <c:pt idx="1673">
                  <c:v>38838</c:v>
                </c:pt>
                <c:pt idx="1674">
                  <c:v>38839</c:v>
                </c:pt>
                <c:pt idx="1675">
                  <c:v>38840</c:v>
                </c:pt>
                <c:pt idx="1676">
                  <c:v>38841</c:v>
                </c:pt>
                <c:pt idx="1677">
                  <c:v>38842</c:v>
                </c:pt>
                <c:pt idx="1678">
                  <c:v>38843</c:v>
                </c:pt>
                <c:pt idx="1679">
                  <c:v>38844</c:v>
                </c:pt>
                <c:pt idx="1680">
                  <c:v>38845</c:v>
                </c:pt>
                <c:pt idx="1681">
                  <c:v>38846</c:v>
                </c:pt>
                <c:pt idx="1682">
                  <c:v>38847</c:v>
                </c:pt>
                <c:pt idx="1683">
                  <c:v>38848</c:v>
                </c:pt>
                <c:pt idx="1684">
                  <c:v>38849</c:v>
                </c:pt>
                <c:pt idx="1685">
                  <c:v>38850</c:v>
                </c:pt>
                <c:pt idx="1686">
                  <c:v>38851</c:v>
                </c:pt>
                <c:pt idx="1687">
                  <c:v>38852</c:v>
                </c:pt>
                <c:pt idx="1688">
                  <c:v>38853</c:v>
                </c:pt>
                <c:pt idx="1689">
                  <c:v>38854</c:v>
                </c:pt>
                <c:pt idx="1690">
                  <c:v>38855</c:v>
                </c:pt>
                <c:pt idx="1691">
                  <c:v>38856</c:v>
                </c:pt>
                <c:pt idx="1692">
                  <c:v>38857</c:v>
                </c:pt>
                <c:pt idx="1693">
                  <c:v>38858</c:v>
                </c:pt>
                <c:pt idx="1694">
                  <c:v>38859</c:v>
                </c:pt>
                <c:pt idx="1695">
                  <c:v>38860</c:v>
                </c:pt>
                <c:pt idx="1696">
                  <c:v>38861</c:v>
                </c:pt>
                <c:pt idx="1697">
                  <c:v>38862</c:v>
                </c:pt>
                <c:pt idx="1698">
                  <c:v>38863</c:v>
                </c:pt>
                <c:pt idx="1699">
                  <c:v>38864</c:v>
                </c:pt>
                <c:pt idx="1700">
                  <c:v>38865</c:v>
                </c:pt>
                <c:pt idx="1701">
                  <c:v>38866</c:v>
                </c:pt>
                <c:pt idx="1702">
                  <c:v>38867</c:v>
                </c:pt>
                <c:pt idx="1703">
                  <c:v>38868</c:v>
                </c:pt>
                <c:pt idx="1704">
                  <c:v>38869</c:v>
                </c:pt>
                <c:pt idx="1705">
                  <c:v>38870</c:v>
                </c:pt>
                <c:pt idx="1706">
                  <c:v>38871</c:v>
                </c:pt>
                <c:pt idx="1707">
                  <c:v>38872</c:v>
                </c:pt>
                <c:pt idx="1708">
                  <c:v>38873</c:v>
                </c:pt>
                <c:pt idx="1709">
                  <c:v>38874</c:v>
                </c:pt>
                <c:pt idx="1710">
                  <c:v>38875</c:v>
                </c:pt>
                <c:pt idx="1711">
                  <c:v>38876</c:v>
                </c:pt>
                <c:pt idx="1712">
                  <c:v>38877</c:v>
                </c:pt>
                <c:pt idx="1713">
                  <c:v>38878</c:v>
                </c:pt>
                <c:pt idx="1714">
                  <c:v>38879</c:v>
                </c:pt>
                <c:pt idx="1715">
                  <c:v>38880</c:v>
                </c:pt>
                <c:pt idx="1716">
                  <c:v>38881</c:v>
                </c:pt>
                <c:pt idx="1717">
                  <c:v>38882</c:v>
                </c:pt>
                <c:pt idx="1718">
                  <c:v>38883</c:v>
                </c:pt>
                <c:pt idx="1719">
                  <c:v>38884</c:v>
                </c:pt>
                <c:pt idx="1720">
                  <c:v>38885</c:v>
                </c:pt>
                <c:pt idx="1721">
                  <c:v>38886</c:v>
                </c:pt>
                <c:pt idx="1722">
                  <c:v>38887</c:v>
                </c:pt>
                <c:pt idx="1723">
                  <c:v>38888</c:v>
                </c:pt>
                <c:pt idx="1724">
                  <c:v>38889</c:v>
                </c:pt>
                <c:pt idx="1725">
                  <c:v>38890</c:v>
                </c:pt>
                <c:pt idx="1726">
                  <c:v>38891</c:v>
                </c:pt>
                <c:pt idx="1727">
                  <c:v>38892</c:v>
                </c:pt>
                <c:pt idx="1728">
                  <c:v>38893</c:v>
                </c:pt>
                <c:pt idx="1729">
                  <c:v>38894</c:v>
                </c:pt>
                <c:pt idx="1730">
                  <c:v>38895</c:v>
                </c:pt>
                <c:pt idx="1731">
                  <c:v>38896</c:v>
                </c:pt>
                <c:pt idx="1732">
                  <c:v>38897</c:v>
                </c:pt>
                <c:pt idx="1733">
                  <c:v>38898</c:v>
                </c:pt>
                <c:pt idx="1734">
                  <c:v>38899</c:v>
                </c:pt>
                <c:pt idx="1735">
                  <c:v>38900</c:v>
                </c:pt>
                <c:pt idx="1736">
                  <c:v>38901</c:v>
                </c:pt>
                <c:pt idx="1737">
                  <c:v>38902</c:v>
                </c:pt>
                <c:pt idx="1738">
                  <c:v>38903</c:v>
                </c:pt>
                <c:pt idx="1739">
                  <c:v>38904</c:v>
                </c:pt>
                <c:pt idx="1740">
                  <c:v>38905</c:v>
                </c:pt>
                <c:pt idx="1741">
                  <c:v>38906</c:v>
                </c:pt>
                <c:pt idx="1742">
                  <c:v>38907</c:v>
                </c:pt>
                <c:pt idx="1743">
                  <c:v>38908</c:v>
                </c:pt>
                <c:pt idx="1744">
                  <c:v>38909</c:v>
                </c:pt>
                <c:pt idx="1745">
                  <c:v>38910</c:v>
                </c:pt>
                <c:pt idx="1746">
                  <c:v>38911</c:v>
                </c:pt>
                <c:pt idx="1747">
                  <c:v>38912</c:v>
                </c:pt>
                <c:pt idx="1748">
                  <c:v>38913</c:v>
                </c:pt>
                <c:pt idx="1749">
                  <c:v>38914</c:v>
                </c:pt>
                <c:pt idx="1750">
                  <c:v>38915</c:v>
                </c:pt>
                <c:pt idx="1751">
                  <c:v>38916</c:v>
                </c:pt>
                <c:pt idx="1752">
                  <c:v>38917</c:v>
                </c:pt>
                <c:pt idx="1753">
                  <c:v>38918</c:v>
                </c:pt>
                <c:pt idx="1754">
                  <c:v>38919</c:v>
                </c:pt>
                <c:pt idx="1755">
                  <c:v>38920</c:v>
                </c:pt>
                <c:pt idx="1756">
                  <c:v>38921</c:v>
                </c:pt>
                <c:pt idx="1757">
                  <c:v>38922</c:v>
                </c:pt>
                <c:pt idx="1758">
                  <c:v>38923</c:v>
                </c:pt>
                <c:pt idx="1759">
                  <c:v>38924</c:v>
                </c:pt>
                <c:pt idx="1760">
                  <c:v>38925</c:v>
                </c:pt>
                <c:pt idx="1761">
                  <c:v>38926</c:v>
                </c:pt>
                <c:pt idx="1762">
                  <c:v>38927</c:v>
                </c:pt>
                <c:pt idx="1763">
                  <c:v>38928</c:v>
                </c:pt>
                <c:pt idx="1764">
                  <c:v>38929</c:v>
                </c:pt>
                <c:pt idx="1765">
                  <c:v>38930</c:v>
                </c:pt>
                <c:pt idx="1766">
                  <c:v>38931</c:v>
                </c:pt>
                <c:pt idx="1767">
                  <c:v>38932</c:v>
                </c:pt>
                <c:pt idx="1768">
                  <c:v>38933</c:v>
                </c:pt>
                <c:pt idx="1769">
                  <c:v>38934</c:v>
                </c:pt>
                <c:pt idx="1770">
                  <c:v>38935</c:v>
                </c:pt>
                <c:pt idx="1771">
                  <c:v>38936</c:v>
                </c:pt>
                <c:pt idx="1772">
                  <c:v>38937</c:v>
                </c:pt>
                <c:pt idx="1773">
                  <c:v>38938</c:v>
                </c:pt>
                <c:pt idx="1774">
                  <c:v>38939</c:v>
                </c:pt>
                <c:pt idx="1775">
                  <c:v>38940</c:v>
                </c:pt>
                <c:pt idx="1776">
                  <c:v>38941</c:v>
                </c:pt>
                <c:pt idx="1777">
                  <c:v>38942</c:v>
                </c:pt>
                <c:pt idx="1778">
                  <c:v>38943</c:v>
                </c:pt>
                <c:pt idx="1779">
                  <c:v>38944</c:v>
                </c:pt>
                <c:pt idx="1780">
                  <c:v>38945</c:v>
                </c:pt>
                <c:pt idx="1781">
                  <c:v>38946</c:v>
                </c:pt>
                <c:pt idx="1782">
                  <c:v>38947</c:v>
                </c:pt>
                <c:pt idx="1783">
                  <c:v>38948</c:v>
                </c:pt>
                <c:pt idx="1784">
                  <c:v>38949</c:v>
                </c:pt>
                <c:pt idx="1785">
                  <c:v>38950</c:v>
                </c:pt>
                <c:pt idx="1786">
                  <c:v>38951</c:v>
                </c:pt>
                <c:pt idx="1787">
                  <c:v>38952</c:v>
                </c:pt>
                <c:pt idx="1788">
                  <c:v>38953</c:v>
                </c:pt>
                <c:pt idx="1789">
                  <c:v>38954</c:v>
                </c:pt>
                <c:pt idx="1790">
                  <c:v>38955</c:v>
                </c:pt>
                <c:pt idx="1791">
                  <c:v>38956</c:v>
                </c:pt>
                <c:pt idx="1792">
                  <c:v>38957</c:v>
                </c:pt>
                <c:pt idx="1793">
                  <c:v>38958</c:v>
                </c:pt>
                <c:pt idx="1794">
                  <c:v>38959</c:v>
                </c:pt>
                <c:pt idx="1795">
                  <c:v>38960</c:v>
                </c:pt>
                <c:pt idx="1796">
                  <c:v>38961</c:v>
                </c:pt>
                <c:pt idx="1797">
                  <c:v>38962</c:v>
                </c:pt>
                <c:pt idx="1798">
                  <c:v>38963</c:v>
                </c:pt>
                <c:pt idx="1799">
                  <c:v>38964</c:v>
                </c:pt>
                <c:pt idx="1800">
                  <c:v>38965</c:v>
                </c:pt>
                <c:pt idx="1801">
                  <c:v>38966</c:v>
                </c:pt>
                <c:pt idx="1802">
                  <c:v>38967</c:v>
                </c:pt>
                <c:pt idx="1803">
                  <c:v>38968</c:v>
                </c:pt>
                <c:pt idx="1804">
                  <c:v>38969</c:v>
                </c:pt>
                <c:pt idx="1805">
                  <c:v>38970</c:v>
                </c:pt>
                <c:pt idx="1806">
                  <c:v>38971</c:v>
                </c:pt>
                <c:pt idx="1807">
                  <c:v>38972</c:v>
                </c:pt>
                <c:pt idx="1808">
                  <c:v>38973</c:v>
                </c:pt>
                <c:pt idx="1809">
                  <c:v>38974</c:v>
                </c:pt>
                <c:pt idx="1810">
                  <c:v>38975</c:v>
                </c:pt>
                <c:pt idx="1811">
                  <c:v>38976</c:v>
                </c:pt>
                <c:pt idx="1812">
                  <c:v>38977</c:v>
                </c:pt>
                <c:pt idx="1813">
                  <c:v>38978</c:v>
                </c:pt>
                <c:pt idx="1814">
                  <c:v>38979</c:v>
                </c:pt>
                <c:pt idx="1815">
                  <c:v>38980</c:v>
                </c:pt>
                <c:pt idx="1816">
                  <c:v>38981</c:v>
                </c:pt>
                <c:pt idx="1817">
                  <c:v>38982</c:v>
                </c:pt>
                <c:pt idx="1818">
                  <c:v>38983</c:v>
                </c:pt>
                <c:pt idx="1819">
                  <c:v>38984</c:v>
                </c:pt>
                <c:pt idx="1820">
                  <c:v>38985</c:v>
                </c:pt>
                <c:pt idx="1821">
                  <c:v>38986</c:v>
                </c:pt>
                <c:pt idx="1822">
                  <c:v>38987</c:v>
                </c:pt>
                <c:pt idx="1823">
                  <c:v>38988</c:v>
                </c:pt>
                <c:pt idx="1824">
                  <c:v>38989</c:v>
                </c:pt>
                <c:pt idx="1825">
                  <c:v>38990</c:v>
                </c:pt>
                <c:pt idx="1826">
                  <c:v>38991</c:v>
                </c:pt>
                <c:pt idx="1827">
                  <c:v>38992</c:v>
                </c:pt>
                <c:pt idx="1828">
                  <c:v>38993</c:v>
                </c:pt>
                <c:pt idx="1829">
                  <c:v>38994</c:v>
                </c:pt>
                <c:pt idx="1830">
                  <c:v>38995</c:v>
                </c:pt>
                <c:pt idx="1831">
                  <c:v>38996</c:v>
                </c:pt>
                <c:pt idx="1832">
                  <c:v>38997</c:v>
                </c:pt>
                <c:pt idx="1833">
                  <c:v>38998</c:v>
                </c:pt>
                <c:pt idx="1834">
                  <c:v>38999</c:v>
                </c:pt>
                <c:pt idx="1835">
                  <c:v>39000</c:v>
                </c:pt>
                <c:pt idx="1836">
                  <c:v>39001</c:v>
                </c:pt>
                <c:pt idx="1837">
                  <c:v>39002</c:v>
                </c:pt>
                <c:pt idx="1838">
                  <c:v>39003</c:v>
                </c:pt>
                <c:pt idx="1839">
                  <c:v>39004</c:v>
                </c:pt>
                <c:pt idx="1840">
                  <c:v>39005</c:v>
                </c:pt>
                <c:pt idx="1841">
                  <c:v>39006</c:v>
                </c:pt>
                <c:pt idx="1842">
                  <c:v>39007</c:v>
                </c:pt>
                <c:pt idx="1843">
                  <c:v>39008</c:v>
                </c:pt>
                <c:pt idx="1844">
                  <c:v>39009</c:v>
                </c:pt>
                <c:pt idx="1845">
                  <c:v>39010</c:v>
                </c:pt>
                <c:pt idx="1846">
                  <c:v>39011</c:v>
                </c:pt>
                <c:pt idx="1847">
                  <c:v>39012</c:v>
                </c:pt>
                <c:pt idx="1848">
                  <c:v>39013</c:v>
                </c:pt>
                <c:pt idx="1849">
                  <c:v>39014</c:v>
                </c:pt>
                <c:pt idx="1850">
                  <c:v>39015</c:v>
                </c:pt>
                <c:pt idx="1851">
                  <c:v>39016</c:v>
                </c:pt>
                <c:pt idx="1852">
                  <c:v>39017</c:v>
                </c:pt>
                <c:pt idx="1853">
                  <c:v>39018</c:v>
                </c:pt>
                <c:pt idx="1854">
                  <c:v>39019</c:v>
                </c:pt>
                <c:pt idx="1855">
                  <c:v>39020</c:v>
                </c:pt>
                <c:pt idx="1856">
                  <c:v>39021</c:v>
                </c:pt>
                <c:pt idx="1857">
                  <c:v>39022</c:v>
                </c:pt>
                <c:pt idx="1858">
                  <c:v>39023</c:v>
                </c:pt>
                <c:pt idx="1859">
                  <c:v>39024</c:v>
                </c:pt>
                <c:pt idx="1860">
                  <c:v>39025</c:v>
                </c:pt>
                <c:pt idx="1861">
                  <c:v>39026</c:v>
                </c:pt>
                <c:pt idx="1862">
                  <c:v>39027</c:v>
                </c:pt>
                <c:pt idx="1863">
                  <c:v>39028</c:v>
                </c:pt>
                <c:pt idx="1864">
                  <c:v>39029</c:v>
                </c:pt>
                <c:pt idx="1865">
                  <c:v>39030</c:v>
                </c:pt>
                <c:pt idx="1866">
                  <c:v>39031</c:v>
                </c:pt>
                <c:pt idx="1867">
                  <c:v>39032</c:v>
                </c:pt>
                <c:pt idx="1868">
                  <c:v>39033</c:v>
                </c:pt>
                <c:pt idx="1869">
                  <c:v>39034</c:v>
                </c:pt>
                <c:pt idx="1870">
                  <c:v>39035</c:v>
                </c:pt>
                <c:pt idx="1871">
                  <c:v>39036</c:v>
                </c:pt>
                <c:pt idx="1872">
                  <c:v>39037</c:v>
                </c:pt>
                <c:pt idx="1873">
                  <c:v>39038</c:v>
                </c:pt>
                <c:pt idx="1874">
                  <c:v>39039</c:v>
                </c:pt>
                <c:pt idx="1875">
                  <c:v>39040</c:v>
                </c:pt>
                <c:pt idx="1876">
                  <c:v>39041</c:v>
                </c:pt>
                <c:pt idx="1877">
                  <c:v>39042</c:v>
                </c:pt>
                <c:pt idx="1878">
                  <c:v>39043</c:v>
                </c:pt>
                <c:pt idx="1879">
                  <c:v>39044</c:v>
                </c:pt>
                <c:pt idx="1880">
                  <c:v>39045</c:v>
                </c:pt>
                <c:pt idx="1881">
                  <c:v>39046</c:v>
                </c:pt>
                <c:pt idx="1882">
                  <c:v>39047</c:v>
                </c:pt>
                <c:pt idx="1883">
                  <c:v>39048</c:v>
                </c:pt>
                <c:pt idx="1884">
                  <c:v>39049</c:v>
                </c:pt>
                <c:pt idx="1885">
                  <c:v>39050</c:v>
                </c:pt>
                <c:pt idx="1886">
                  <c:v>39051</c:v>
                </c:pt>
                <c:pt idx="1887">
                  <c:v>39052</c:v>
                </c:pt>
                <c:pt idx="1888">
                  <c:v>39053</c:v>
                </c:pt>
                <c:pt idx="1889">
                  <c:v>39054</c:v>
                </c:pt>
                <c:pt idx="1890">
                  <c:v>39055</c:v>
                </c:pt>
                <c:pt idx="1891">
                  <c:v>39056</c:v>
                </c:pt>
                <c:pt idx="1892">
                  <c:v>39057</c:v>
                </c:pt>
                <c:pt idx="1893">
                  <c:v>39058</c:v>
                </c:pt>
                <c:pt idx="1894">
                  <c:v>39059</c:v>
                </c:pt>
                <c:pt idx="1895">
                  <c:v>39060</c:v>
                </c:pt>
                <c:pt idx="1896">
                  <c:v>39061</c:v>
                </c:pt>
                <c:pt idx="1897">
                  <c:v>39062</c:v>
                </c:pt>
                <c:pt idx="1898">
                  <c:v>39063</c:v>
                </c:pt>
                <c:pt idx="1899">
                  <c:v>39064</c:v>
                </c:pt>
                <c:pt idx="1900">
                  <c:v>39065</c:v>
                </c:pt>
                <c:pt idx="1901">
                  <c:v>39066</c:v>
                </c:pt>
                <c:pt idx="1902">
                  <c:v>39067</c:v>
                </c:pt>
                <c:pt idx="1903">
                  <c:v>39068</c:v>
                </c:pt>
                <c:pt idx="1904">
                  <c:v>39069</c:v>
                </c:pt>
                <c:pt idx="1905">
                  <c:v>39070</c:v>
                </c:pt>
                <c:pt idx="1906">
                  <c:v>39071</c:v>
                </c:pt>
                <c:pt idx="1907">
                  <c:v>39072</c:v>
                </c:pt>
                <c:pt idx="1908">
                  <c:v>39073</c:v>
                </c:pt>
                <c:pt idx="1909">
                  <c:v>39074</c:v>
                </c:pt>
                <c:pt idx="1910">
                  <c:v>39075</c:v>
                </c:pt>
                <c:pt idx="1911">
                  <c:v>39076</c:v>
                </c:pt>
                <c:pt idx="1912">
                  <c:v>39077</c:v>
                </c:pt>
                <c:pt idx="1913">
                  <c:v>39078</c:v>
                </c:pt>
                <c:pt idx="1914">
                  <c:v>39079</c:v>
                </c:pt>
                <c:pt idx="1915">
                  <c:v>39080</c:v>
                </c:pt>
                <c:pt idx="1916">
                  <c:v>39081</c:v>
                </c:pt>
                <c:pt idx="1917">
                  <c:v>39082</c:v>
                </c:pt>
                <c:pt idx="1918">
                  <c:v>39083</c:v>
                </c:pt>
                <c:pt idx="1919">
                  <c:v>39084</c:v>
                </c:pt>
                <c:pt idx="1920">
                  <c:v>39085</c:v>
                </c:pt>
                <c:pt idx="1921">
                  <c:v>39086</c:v>
                </c:pt>
                <c:pt idx="1922">
                  <c:v>39087</c:v>
                </c:pt>
                <c:pt idx="1923">
                  <c:v>39088</c:v>
                </c:pt>
                <c:pt idx="1924">
                  <c:v>39089</c:v>
                </c:pt>
                <c:pt idx="1925">
                  <c:v>39090</c:v>
                </c:pt>
                <c:pt idx="1926">
                  <c:v>39091</c:v>
                </c:pt>
                <c:pt idx="1927">
                  <c:v>39092</c:v>
                </c:pt>
                <c:pt idx="1928">
                  <c:v>39093</c:v>
                </c:pt>
                <c:pt idx="1929">
                  <c:v>39094</c:v>
                </c:pt>
                <c:pt idx="1930">
                  <c:v>39095</c:v>
                </c:pt>
                <c:pt idx="1931">
                  <c:v>39096</c:v>
                </c:pt>
                <c:pt idx="1932">
                  <c:v>39097</c:v>
                </c:pt>
                <c:pt idx="1933">
                  <c:v>39098</c:v>
                </c:pt>
                <c:pt idx="1934">
                  <c:v>39099</c:v>
                </c:pt>
                <c:pt idx="1935">
                  <c:v>39100</c:v>
                </c:pt>
                <c:pt idx="1936">
                  <c:v>39101</c:v>
                </c:pt>
                <c:pt idx="1937">
                  <c:v>39102</c:v>
                </c:pt>
                <c:pt idx="1938">
                  <c:v>39103</c:v>
                </c:pt>
                <c:pt idx="1939">
                  <c:v>39104</c:v>
                </c:pt>
                <c:pt idx="1940">
                  <c:v>39105</c:v>
                </c:pt>
                <c:pt idx="1941">
                  <c:v>39106</c:v>
                </c:pt>
                <c:pt idx="1942">
                  <c:v>39107</c:v>
                </c:pt>
                <c:pt idx="1943">
                  <c:v>39108</c:v>
                </c:pt>
                <c:pt idx="1944">
                  <c:v>39109</c:v>
                </c:pt>
                <c:pt idx="1945">
                  <c:v>39110</c:v>
                </c:pt>
                <c:pt idx="1946">
                  <c:v>39111</c:v>
                </c:pt>
                <c:pt idx="1947">
                  <c:v>39112</c:v>
                </c:pt>
                <c:pt idx="1948">
                  <c:v>39113</c:v>
                </c:pt>
                <c:pt idx="1949">
                  <c:v>39114</c:v>
                </c:pt>
                <c:pt idx="1950">
                  <c:v>39115</c:v>
                </c:pt>
                <c:pt idx="1951">
                  <c:v>39116</c:v>
                </c:pt>
                <c:pt idx="1952">
                  <c:v>39117</c:v>
                </c:pt>
                <c:pt idx="1953">
                  <c:v>39118</c:v>
                </c:pt>
                <c:pt idx="1954">
                  <c:v>39119</c:v>
                </c:pt>
                <c:pt idx="1955">
                  <c:v>39120</c:v>
                </c:pt>
                <c:pt idx="1956">
                  <c:v>39121</c:v>
                </c:pt>
                <c:pt idx="1957">
                  <c:v>39122</c:v>
                </c:pt>
                <c:pt idx="1958">
                  <c:v>39123</c:v>
                </c:pt>
                <c:pt idx="1959">
                  <c:v>39124</c:v>
                </c:pt>
                <c:pt idx="1960">
                  <c:v>39125</c:v>
                </c:pt>
                <c:pt idx="1961">
                  <c:v>39126</c:v>
                </c:pt>
                <c:pt idx="1962">
                  <c:v>39127</c:v>
                </c:pt>
                <c:pt idx="1963">
                  <c:v>39128</c:v>
                </c:pt>
                <c:pt idx="1964">
                  <c:v>39129</c:v>
                </c:pt>
                <c:pt idx="1965">
                  <c:v>39130</c:v>
                </c:pt>
                <c:pt idx="1966">
                  <c:v>39131</c:v>
                </c:pt>
                <c:pt idx="1967">
                  <c:v>39132</c:v>
                </c:pt>
                <c:pt idx="1968">
                  <c:v>39133</c:v>
                </c:pt>
                <c:pt idx="1969">
                  <c:v>39134</c:v>
                </c:pt>
                <c:pt idx="1970">
                  <c:v>39135</c:v>
                </c:pt>
                <c:pt idx="1971">
                  <c:v>39136</c:v>
                </c:pt>
                <c:pt idx="1972">
                  <c:v>39137</c:v>
                </c:pt>
                <c:pt idx="1973">
                  <c:v>39138</c:v>
                </c:pt>
                <c:pt idx="1974">
                  <c:v>39139</c:v>
                </c:pt>
                <c:pt idx="1975">
                  <c:v>39140</c:v>
                </c:pt>
                <c:pt idx="1976">
                  <c:v>39141</c:v>
                </c:pt>
                <c:pt idx="1977">
                  <c:v>39142</c:v>
                </c:pt>
                <c:pt idx="1978">
                  <c:v>39143</c:v>
                </c:pt>
                <c:pt idx="1979">
                  <c:v>39144</c:v>
                </c:pt>
                <c:pt idx="1980">
                  <c:v>39145</c:v>
                </c:pt>
                <c:pt idx="1981">
                  <c:v>39146</c:v>
                </c:pt>
                <c:pt idx="1982">
                  <c:v>39147</c:v>
                </c:pt>
                <c:pt idx="1983">
                  <c:v>39148</c:v>
                </c:pt>
                <c:pt idx="1984">
                  <c:v>39149</c:v>
                </c:pt>
                <c:pt idx="1985">
                  <c:v>39150</c:v>
                </c:pt>
                <c:pt idx="1986">
                  <c:v>39151</c:v>
                </c:pt>
                <c:pt idx="1987">
                  <c:v>39152</c:v>
                </c:pt>
                <c:pt idx="1988">
                  <c:v>39153</c:v>
                </c:pt>
                <c:pt idx="1989">
                  <c:v>39154</c:v>
                </c:pt>
                <c:pt idx="1990">
                  <c:v>39155</c:v>
                </c:pt>
                <c:pt idx="1991">
                  <c:v>39156</c:v>
                </c:pt>
                <c:pt idx="1992">
                  <c:v>39157</c:v>
                </c:pt>
                <c:pt idx="1993">
                  <c:v>39158</c:v>
                </c:pt>
                <c:pt idx="1994">
                  <c:v>39159</c:v>
                </c:pt>
                <c:pt idx="1995">
                  <c:v>39160</c:v>
                </c:pt>
                <c:pt idx="1996">
                  <c:v>39161</c:v>
                </c:pt>
                <c:pt idx="1997">
                  <c:v>39162</c:v>
                </c:pt>
                <c:pt idx="1998">
                  <c:v>39163</c:v>
                </c:pt>
                <c:pt idx="1999">
                  <c:v>39164</c:v>
                </c:pt>
                <c:pt idx="2000">
                  <c:v>39165</c:v>
                </c:pt>
                <c:pt idx="2001">
                  <c:v>39166</c:v>
                </c:pt>
                <c:pt idx="2002">
                  <c:v>39167</c:v>
                </c:pt>
                <c:pt idx="2003">
                  <c:v>39168</c:v>
                </c:pt>
                <c:pt idx="2004">
                  <c:v>39169</c:v>
                </c:pt>
                <c:pt idx="2005">
                  <c:v>39170</c:v>
                </c:pt>
                <c:pt idx="2006">
                  <c:v>39171</c:v>
                </c:pt>
                <c:pt idx="2007">
                  <c:v>39172</c:v>
                </c:pt>
                <c:pt idx="2008">
                  <c:v>39173</c:v>
                </c:pt>
                <c:pt idx="2009">
                  <c:v>39174</c:v>
                </c:pt>
                <c:pt idx="2010">
                  <c:v>39175</c:v>
                </c:pt>
                <c:pt idx="2011">
                  <c:v>39176</c:v>
                </c:pt>
                <c:pt idx="2012">
                  <c:v>39177</c:v>
                </c:pt>
                <c:pt idx="2013">
                  <c:v>39178</c:v>
                </c:pt>
                <c:pt idx="2014">
                  <c:v>39179</c:v>
                </c:pt>
                <c:pt idx="2015">
                  <c:v>39180</c:v>
                </c:pt>
                <c:pt idx="2016">
                  <c:v>39181</c:v>
                </c:pt>
                <c:pt idx="2017">
                  <c:v>39182</c:v>
                </c:pt>
                <c:pt idx="2018">
                  <c:v>39183</c:v>
                </c:pt>
                <c:pt idx="2019">
                  <c:v>39184</c:v>
                </c:pt>
                <c:pt idx="2020">
                  <c:v>39185</c:v>
                </c:pt>
                <c:pt idx="2021">
                  <c:v>39186</c:v>
                </c:pt>
                <c:pt idx="2022">
                  <c:v>39187</c:v>
                </c:pt>
                <c:pt idx="2023">
                  <c:v>39188</c:v>
                </c:pt>
                <c:pt idx="2024">
                  <c:v>39189</c:v>
                </c:pt>
                <c:pt idx="2025">
                  <c:v>39190</c:v>
                </c:pt>
                <c:pt idx="2026">
                  <c:v>39191</c:v>
                </c:pt>
                <c:pt idx="2027">
                  <c:v>39192</c:v>
                </c:pt>
                <c:pt idx="2028">
                  <c:v>39193</c:v>
                </c:pt>
                <c:pt idx="2029">
                  <c:v>39194</c:v>
                </c:pt>
                <c:pt idx="2030">
                  <c:v>39195</c:v>
                </c:pt>
                <c:pt idx="2031">
                  <c:v>39196</c:v>
                </c:pt>
                <c:pt idx="2032">
                  <c:v>39197</c:v>
                </c:pt>
                <c:pt idx="2033">
                  <c:v>39198</c:v>
                </c:pt>
                <c:pt idx="2034">
                  <c:v>39199</c:v>
                </c:pt>
                <c:pt idx="2035">
                  <c:v>39200</c:v>
                </c:pt>
                <c:pt idx="2036">
                  <c:v>39201</c:v>
                </c:pt>
                <c:pt idx="2037">
                  <c:v>39202</c:v>
                </c:pt>
                <c:pt idx="2038">
                  <c:v>39203</c:v>
                </c:pt>
                <c:pt idx="2039">
                  <c:v>39204</c:v>
                </c:pt>
                <c:pt idx="2040">
                  <c:v>39205</c:v>
                </c:pt>
                <c:pt idx="2041">
                  <c:v>39206</c:v>
                </c:pt>
                <c:pt idx="2042">
                  <c:v>39207</c:v>
                </c:pt>
                <c:pt idx="2043">
                  <c:v>39208</c:v>
                </c:pt>
                <c:pt idx="2044">
                  <c:v>39209</c:v>
                </c:pt>
                <c:pt idx="2045">
                  <c:v>39210</c:v>
                </c:pt>
                <c:pt idx="2046">
                  <c:v>39211</c:v>
                </c:pt>
                <c:pt idx="2047">
                  <c:v>39212</c:v>
                </c:pt>
                <c:pt idx="2048">
                  <c:v>39213</c:v>
                </c:pt>
                <c:pt idx="2049">
                  <c:v>39214</c:v>
                </c:pt>
                <c:pt idx="2050">
                  <c:v>39215</c:v>
                </c:pt>
                <c:pt idx="2051">
                  <c:v>39216</c:v>
                </c:pt>
                <c:pt idx="2052">
                  <c:v>39217</c:v>
                </c:pt>
                <c:pt idx="2053">
                  <c:v>39218</c:v>
                </c:pt>
                <c:pt idx="2054">
                  <c:v>39219</c:v>
                </c:pt>
                <c:pt idx="2055">
                  <c:v>39220</c:v>
                </c:pt>
                <c:pt idx="2056">
                  <c:v>39221</c:v>
                </c:pt>
                <c:pt idx="2057">
                  <c:v>39222</c:v>
                </c:pt>
                <c:pt idx="2058">
                  <c:v>39223</c:v>
                </c:pt>
                <c:pt idx="2059">
                  <c:v>39224</c:v>
                </c:pt>
                <c:pt idx="2060">
                  <c:v>39225</c:v>
                </c:pt>
                <c:pt idx="2061">
                  <c:v>39226</c:v>
                </c:pt>
                <c:pt idx="2062">
                  <c:v>39227</c:v>
                </c:pt>
                <c:pt idx="2063">
                  <c:v>39228</c:v>
                </c:pt>
                <c:pt idx="2064">
                  <c:v>39229</c:v>
                </c:pt>
                <c:pt idx="2065">
                  <c:v>39230</c:v>
                </c:pt>
                <c:pt idx="2066">
                  <c:v>39231</c:v>
                </c:pt>
                <c:pt idx="2067">
                  <c:v>39232</c:v>
                </c:pt>
                <c:pt idx="2068">
                  <c:v>39233</c:v>
                </c:pt>
                <c:pt idx="2069">
                  <c:v>39234</c:v>
                </c:pt>
                <c:pt idx="2070">
                  <c:v>39235</c:v>
                </c:pt>
                <c:pt idx="2071">
                  <c:v>39236</c:v>
                </c:pt>
                <c:pt idx="2072">
                  <c:v>39237</c:v>
                </c:pt>
                <c:pt idx="2073">
                  <c:v>39238</c:v>
                </c:pt>
                <c:pt idx="2074">
                  <c:v>39239</c:v>
                </c:pt>
                <c:pt idx="2075">
                  <c:v>39240</c:v>
                </c:pt>
                <c:pt idx="2076">
                  <c:v>39241</c:v>
                </c:pt>
                <c:pt idx="2077">
                  <c:v>39242</c:v>
                </c:pt>
                <c:pt idx="2078">
                  <c:v>39243</c:v>
                </c:pt>
                <c:pt idx="2079">
                  <c:v>39244</c:v>
                </c:pt>
                <c:pt idx="2080">
                  <c:v>39245</c:v>
                </c:pt>
                <c:pt idx="2081">
                  <c:v>39246</c:v>
                </c:pt>
                <c:pt idx="2082">
                  <c:v>39247</c:v>
                </c:pt>
                <c:pt idx="2083">
                  <c:v>39248</c:v>
                </c:pt>
                <c:pt idx="2084">
                  <c:v>39249</c:v>
                </c:pt>
                <c:pt idx="2085">
                  <c:v>39250</c:v>
                </c:pt>
                <c:pt idx="2086">
                  <c:v>39251</c:v>
                </c:pt>
                <c:pt idx="2087">
                  <c:v>39252</c:v>
                </c:pt>
                <c:pt idx="2088">
                  <c:v>39253</c:v>
                </c:pt>
                <c:pt idx="2089">
                  <c:v>39254</c:v>
                </c:pt>
                <c:pt idx="2090">
                  <c:v>39255</c:v>
                </c:pt>
                <c:pt idx="2091">
                  <c:v>39256</c:v>
                </c:pt>
                <c:pt idx="2092">
                  <c:v>39257</c:v>
                </c:pt>
                <c:pt idx="2093">
                  <c:v>39258</c:v>
                </c:pt>
                <c:pt idx="2094">
                  <c:v>39259</c:v>
                </c:pt>
                <c:pt idx="2095">
                  <c:v>39260</c:v>
                </c:pt>
                <c:pt idx="2096">
                  <c:v>39261</c:v>
                </c:pt>
                <c:pt idx="2097">
                  <c:v>39262</c:v>
                </c:pt>
                <c:pt idx="2098">
                  <c:v>39263</c:v>
                </c:pt>
                <c:pt idx="2099">
                  <c:v>39264</c:v>
                </c:pt>
                <c:pt idx="2100">
                  <c:v>39265</c:v>
                </c:pt>
                <c:pt idx="2101">
                  <c:v>39266</c:v>
                </c:pt>
                <c:pt idx="2102">
                  <c:v>39267</c:v>
                </c:pt>
                <c:pt idx="2103">
                  <c:v>39268</c:v>
                </c:pt>
                <c:pt idx="2104">
                  <c:v>39269</c:v>
                </c:pt>
                <c:pt idx="2105">
                  <c:v>39270</c:v>
                </c:pt>
                <c:pt idx="2106">
                  <c:v>39271</c:v>
                </c:pt>
                <c:pt idx="2107">
                  <c:v>39272</c:v>
                </c:pt>
                <c:pt idx="2108">
                  <c:v>39273</c:v>
                </c:pt>
                <c:pt idx="2109">
                  <c:v>39274</c:v>
                </c:pt>
                <c:pt idx="2110">
                  <c:v>39275</c:v>
                </c:pt>
                <c:pt idx="2111">
                  <c:v>39276</c:v>
                </c:pt>
                <c:pt idx="2112">
                  <c:v>39277</c:v>
                </c:pt>
                <c:pt idx="2113">
                  <c:v>39278</c:v>
                </c:pt>
                <c:pt idx="2114">
                  <c:v>39279</c:v>
                </c:pt>
                <c:pt idx="2115">
                  <c:v>39280</c:v>
                </c:pt>
                <c:pt idx="2116">
                  <c:v>39281</c:v>
                </c:pt>
                <c:pt idx="2117">
                  <c:v>39282</c:v>
                </c:pt>
                <c:pt idx="2118">
                  <c:v>39283</c:v>
                </c:pt>
                <c:pt idx="2119">
                  <c:v>39284</c:v>
                </c:pt>
                <c:pt idx="2120">
                  <c:v>39285</c:v>
                </c:pt>
                <c:pt idx="2121">
                  <c:v>39286</c:v>
                </c:pt>
                <c:pt idx="2122">
                  <c:v>39287</c:v>
                </c:pt>
                <c:pt idx="2123">
                  <c:v>39288</c:v>
                </c:pt>
                <c:pt idx="2124">
                  <c:v>39289</c:v>
                </c:pt>
                <c:pt idx="2125">
                  <c:v>39290</c:v>
                </c:pt>
                <c:pt idx="2126">
                  <c:v>39291</c:v>
                </c:pt>
                <c:pt idx="2127">
                  <c:v>39292</c:v>
                </c:pt>
                <c:pt idx="2128">
                  <c:v>39293</c:v>
                </c:pt>
                <c:pt idx="2129">
                  <c:v>39294</c:v>
                </c:pt>
                <c:pt idx="2130">
                  <c:v>39295</c:v>
                </c:pt>
                <c:pt idx="2131">
                  <c:v>39296</c:v>
                </c:pt>
                <c:pt idx="2132">
                  <c:v>39297</c:v>
                </c:pt>
                <c:pt idx="2133">
                  <c:v>39298</c:v>
                </c:pt>
                <c:pt idx="2134">
                  <c:v>39299</c:v>
                </c:pt>
                <c:pt idx="2135">
                  <c:v>39300</c:v>
                </c:pt>
                <c:pt idx="2136">
                  <c:v>39301</c:v>
                </c:pt>
                <c:pt idx="2137">
                  <c:v>39302</c:v>
                </c:pt>
                <c:pt idx="2138">
                  <c:v>39303</c:v>
                </c:pt>
                <c:pt idx="2139">
                  <c:v>39304</c:v>
                </c:pt>
                <c:pt idx="2140">
                  <c:v>39305</c:v>
                </c:pt>
                <c:pt idx="2141">
                  <c:v>39306</c:v>
                </c:pt>
                <c:pt idx="2142">
                  <c:v>39307</c:v>
                </c:pt>
                <c:pt idx="2143">
                  <c:v>39308</c:v>
                </c:pt>
                <c:pt idx="2144">
                  <c:v>39309</c:v>
                </c:pt>
                <c:pt idx="2145">
                  <c:v>39310</c:v>
                </c:pt>
                <c:pt idx="2146">
                  <c:v>39311</c:v>
                </c:pt>
                <c:pt idx="2147">
                  <c:v>39312</c:v>
                </c:pt>
                <c:pt idx="2148">
                  <c:v>39313</c:v>
                </c:pt>
                <c:pt idx="2149">
                  <c:v>39314</c:v>
                </c:pt>
                <c:pt idx="2150">
                  <c:v>39315</c:v>
                </c:pt>
                <c:pt idx="2151">
                  <c:v>39316</c:v>
                </c:pt>
                <c:pt idx="2152">
                  <c:v>39317</c:v>
                </c:pt>
                <c:pt idx="2153">
                  <c:v>39318</c:v>
                </c:pt>
                <c:pt idx="2154">
                  <c:v>39319</c:v>
                </c:pt>
                <c:pt idx="2155">
                  <c:v>39320</c:v>
                </c:pt>
                <c:pt idx="2156">
                  <c:v>39321</c:v>
                </c:pt>
                <c:pt idx="2157">
                  <c:v>39322</c:v>
                </c:pt>
                <c:pt idx="2158">
                  <c:v>39323</c:v>
                </c:pt>
                <c:pt idx="2159">
                  <c:v>39324</c:v>
                </c:pt>
                <c:pt idx="2160">
                  <c:v>39325</c:v>
                </c:pt>
                <c:pt idx="2161">
                  <c:v>39326</c:v>
                </c:pt>
                <c:pt idx="2162">
                  <c:v>39327</c:v>
                </c:pt>
                <c:pt idx="2163">
                  <c:v>39328</c:v>
                </c:pt>
                <c:pt idx="2164">
                  <c:v>39329</c:v>
                </c:pt>
                <c:pt idx="2165">
                  <c:v>39330</c:v>
                </c:pt>
                <c:pt idx="2166">
                  <c:v>39331</c:v>
                </c:pt>
                <c:pt idx="2167">
                  <c:v>39332</c:v>
                </c:pt>
                <c:pt idx="2168">
                  <c:v>39333</c:v>
                </c:pt>
                <c:pt idx="2169">
                  <c:v>39334</c:v>
                </c:pt>
                <c:pt idx="2170">
                  <c:v>39335</c:v>
                </c:pt>
                <c:pt idx="2171">
                  <c:v>39336</c:v>
                </c:pt>
                <c:pt idx="2172">
                  <c:v>39337</c:v>
                </c:pt>
                <c:pt idx="2173">
                  <c:v>39338</c:v>
                </c:pt>
                <c:pt idx="2174">
                  <c:v>39339</c:v>
                </c:pt>
                <c:pt idx="2175">
                  <c:v>39340</c:v>
                </c:pt>
                <c:pt idx="2176">
                  <c:v>39341</c:v>
                </c:pt>
                <c:pt idx="2177">
                  <c:v>39342</c:v>
                </c:pt>
                <c:pt idx="2178">
                  <c:v>39343</c:v>
                </c:pt>
                <c:pt idx="2179">
                  <c:v>39344</c:v>
                </c:pt>
                <c:pt idx="2180">
                  <c:v>39345</c:v>
                </c:pt>
                <c:pt idx="2181">
                  <c:v>39346</c:v>
                </c:pt>
                <c:pt idx="2182">
                  <c:v>39347</c:v>
                </c:pt>
                <c:pt idx="2183">
                  <c:v>39348</c:v>
                </c:pt>
                <c:pt idx="2184">
                  <c:v>39349</c:v>
                </c:pt>
                <c:pt idx="2185">
                  <c:v>39350</c:v>
                </c:pt>
                <c:pt idx="2186">
                  <c:v>39351</c:v>
                </c:pt>
                <c:pt idx="2187">
                  <c:v>39352</c:v>
                </c:pt>
                <c:pt idx="2188">
                  <c:v>39353</c:v>
                </c:pt>
                <c:pt idx="2189">
                  <c:v>39354</c:v>
                </c:pt>
                <c:pt idx="2190">
                  <c:v>39355</c:v>
                </c:pt>
                <c:pt idx="2191">
                  <c:v>39356</c:v>
                </c:pt>
                <c:pt idx="2192">
                  <c:v>39357</c:v>
                </c:pt>
                <c:pt idx="2193">
                  <c:v>39358</c:v>
                </c:pt>
                <c:pt idx="2194">
                  <c:v>39359</c:v>
                </c:pt>
                <c:pt idx="2195">
                  <c:v>39360</c:v>
                </c:pt>
                <c:pt idx="2196">
                  <c:v>39361</c:v>
                </c:pt>
                <c:pt idx="2197">
                  <c:v>39362</c:v>
                </c:pt>
                <c:pt idx="2198">
                  <c:v>39363</c:v>
                </c:pt>
                <c:pt idx="2199">
                  <c:v>39364</c:v>
                </c:pt>
                <c:pt idx="2200">
                  <c:v>39365</c:v>
                </c:pt>
                <c:pt idx="2201">
                  <c:v>39366</c:v>
                </c:pt>
                <c:pt idx="2202">
                  <c:v>39367</c:v>
                </c:pt>
                <c:pt idx="2203">
                  <c:v>39368</c:v>
                </c:pt>
                <c:pt idx="2204">
                  <c:v>39369</c:v>
                </c:pt>
                <c:pt idx="2205">
                  <c:v>39370</c:v>
                </c:pt>
                <c:pt idx="2206">
                  <c:v>39371</c:v>
                </c:pt>
                <c:pt idx="2207">
                  <c:v>39372</c:v>
                </c:pt>
                <c:pt idx="2208">
                  <c:v>39373</c:v>
                </c:pt>
                <c:pt idx="2209">
                  <c:v>39374</c:v>
                </c:pt>
                <c:pt idx="2210">
                  <c:v>39375</c:v>
                </c:pt>
                <c:pt idx="2211">
                  <c:v>39376</c:v>
                </c:pt>
                <c:pt idx="2212">
                  <c:v>39377</c:v>
                </c:pt>
                <c:pt idx="2213">
                  <c:v>39378</c:v>
                </c:pt>
                <c:pt idx="2214">
                  <c:v>39379</c:v>
                </c:pt>
                <c:pt idx="2215">
                  <c:v>39380</c:v>
                </c:pt>
                <c:pt idx="2216">
                  <c:v>39381</c:v>
                </c:pt>
                <c:pt idx="2217">
                  <c:v>39382</c:v>
                </c:pt>
                <c:pt idx="2218">
                  <c:v>39383</c:v>
                </c:pt>
                <c:pt idx="2219">
                  <c:v>39384</c:v>
                </c:pt>
                <c:pt idx="2220">
                  <c:v>39385</c:v>
                </c:pt>
                <c:pt idx="2221">
                  <c:v>39386</c:v>
                </c:pt>
                <c:pt idx="2222">
                  <c:v>39387</c:v>
                </c:pt>
                <c:pt idx="2223">
                  <c:v>39388</c:v>
                </c:pt>
                <c:pt idx="2224">
                  <c:v>39389</c:v>
                </c:pt>
                <c:pt idx="2225">
                  <c:v>39390</c:v>
                </c:pt>
                <c:pt idx="2226">
                  <c:v>39391</c:v>
                </c:pt>
                <c:pt idx="2227">
                  <c:v>39392</c:v>
                </c:pt>
                <c:pt idx="2228">
                  <c:v>39393</c:v>
                </c:pt>
                <c:pt idx="2229">
                  <c:v>39394</c:v>
                </c:pt>
                <c:pt idx="2230">
                  <c:v>39395</c:v>
                </c:pt>
                <c:pt idx="2231">
                  <c:v>39396</c:v>
                </c:pt>
                <c:pt idx="2232">
                  <c:v>39397</c:v>
                </c:pt>
                <c:pt idx="2233">
                  <c:v>39398</c:v>
                </c:pt>
                <c:pt idx="2234">
                  <c:v>39399</c:v>
                </c:pt>
                <c:pt idx="2235">
                  <c:v>39400</c:v>
                </c:pt>
                <c:pt idx="2236">
                  <c:v>39401</c:v>
                </c:pt>
                <c:pt idx="2237">
                  <c:v>39402</c:v>
                </c:pt>
                <c:pt idx="2238">
                  <c:v>39403</c:v>
                </c:pt>
                <c:pt idx="2239">
                  <c:v>39404</c:v>
                </c:pt>
                <c:pt idx="2240">
                  <c:v>39405</c:v>
                </c:pt>
                <c:pt idx="2241">
                  <c:v>39406</c:v>
                </c:pt>
                <c:pt idx="2242">
                  <c:v>39407</c:v>
                </c:pt>
                <c:pt idx="2243">
                  <c:v>39408</c:v>
                </c:pt>
                <c:pt idx="2244">
                  <c:v>39409</c:v>
                </c:pt>
                <c:pt idx="2245">
                  <c:v>39410</c:v>
                </c:pt>
                <c:pt idx="2246">
                  <c:v>39411</c:v>
                </c:pt>
                <c:pt idx="2247">
                  <c:v>39412</c:v>
                </c:pt>
                <c:pt idx="2248">
                  <c:v>39413</c:v>
                </c:pt>
                <c:pt idx="2249">
                  <c:v>39414</c:v>
                </c:pt>
                <c:pt idx="2250">
                  <c:v>39415</c:v>
                </c:pt>
                <c:pt idx="2251">
                  <c:v>39416</c:v>
                </c:pt>
                <c:pt idx="2252">
                  <c:v>39417</c:v>
                </c:pt>
                <c:pt idx="2253">
                  <c:v>39418</c:v>
                </c:pt>
                <c:pt idx="2254">
                  <c:v>39419</c:v>
                </c:pt>
                <c:pt idx="2255">
                  <c:v>39420</c:v>
                </c:pt>
                <c:pt idx="2256">
                  <c:v>39421</c:v>
                </c:pt>
                <c:pt idx="2257">
                  <c:v>39422</c:v>
                </c:pt>
                <c:pt idx="2258">
                  <c:v>39423</c:v>
                </c:pt>
                <c:pt idx="2259">
                  <c:v>39424</c:v>
                </c:pt>
                <c:pt idx="2260">
                  <c:v>39425</c:v>
                </c:pt>
                <c:pt idx="2261">
                  <c:v>39426</c:v>
                </c:pt>
                <c:pt idx="2262">
                  <c:v>39427</c:v>
                </c:pt>
                <c:pt idx="2263">
                  <c:v>39428</c:v>
                </c:pt>
                <c:pt idx="2264">
                  <c:v>39429</c:v>
                </c:pt>
                <c:pt idx="2265">
                  <c:v>39430</c:v>
                </c:pt>
                <c:pt idx="2266">
                  <c:v>39431</c:v>
                </c:pt>
                <c:pt idx="2267">
                  <c:v>39432</c:v>
                </c:pt>
                <c:pt idx="2268">
                  <c:v>39433</c:v>
                </c:pt>
                <c:pt idx="2269">
                  <c:v>39434</c:v>
                </c:pt>
                <c:pt idx="2270">
                  <c:v>39435</c:v>
                </c:pt>
                <c:pt idx="2271">
                  <c:v>39436</c:v>
                </c:pt>
                <c:pt idx="2272">
                  <c:v>39437</c:v>
                </c:pt>
                <c:pt idx="2273">
                  <c:v>39438</c:v>
                </c:pt>
                <c:pt idx="2274">
                  <c:v>39439</c:v>
                </c:pt>
                <c:pt idx="2275">
                  <c:v>39440</c:v>
                </c:pt>
                <c:pt idx="2276">
                  <c:v>39441</c:v>
                </c:pt>
                <c:pt idx="2277">
                  <c:v>39442</c:v>
                </c:pt>
                <c:pt idx="2278">
                  <c:v>39443</c:v>
                </c:pt>
                <c:pt idx="2279">
                  <c:v>39444</c:v>
                </c:pt>
                <c:pt idx="2280">
                  <c:v>39445</c:v>
                </c:pt>
                <c:pt idx="2281">
                  <c:v>39446</c:v>
                </c:pt>
                <c:pt idx="2282">
                  <c:v>39447</c:v>
                </c:pt>
                <c:pt idx="2283">
                  <c:v>39448</c:v>
                </c:pt>
                <c:pt idx="2284">
                  <c:v>39449</c:v>
                </c:pt>
                <c:pt idx="2285">
                  <c:v>39450</c:v>
                </c:pt>
                <c:pt idx="2286">
                  <c:v>39451</c:v>
                </c:pt>
                <c:pt idx="2287">
                  <c:v>39452</c:v>
                </c:pt>
                <c:pt idx="2288">
                  <c:v>39453</c:v>
                </c:pt>
                <c:pt idx="2289">
                  <c:v>39454</c:v>
                </c:pt>
                <c:pt idx="2290">
                  <c:v>39455</c:v>
                </c:pt>
                <c:pt idx="2291">
                  <c:v>39456</c:v>
                </c:pt>
                <c:pt idx="2292">
                  <c:v>39457</c:v>
                </c:pt>
                <c:pt idx="2293">
                  <c:v>39458</c:v>
                </c:pt>
                <c:pt idx="2294">
                  <c:v>39459</c:v>
                </c:pt>
                <c:pt idx="2295">
                  <c:v>39460</c:v>
                </c:pt>
                <c:pt idx="2296">
                  <c:v>39461</c:v>
                </c:pt>
                <c:pt idx="2297">
                  <c:v>39462</c:v>
                </c:pt>
                <c:pt idx="2298">
                  <c:v>39463</c:v>
                </c:pt>
                <c:pt idx="2299">
                  <c:v>39464</c:v>
                </c:pt>
                <c:pt idx="2300">
                  <c:v>39465</c:v>
                </c:pt>
                <c:pt idx="2301">
                  <c:v>39466</c:v>
                </c:pt>
                <c:pt idx="2302">
                  <c:v>39467</c:v>
                </c:pt>
                <c:pt idx="2303">
                  <c:v>39468</c:v>
                </c:pt>
                <c:pt idx="2304">
                  <c:v>39469</c:v>
                </c:pt>
                <c:pt idx="2305">
                  <c:v>39470</c:v>
                </c:pt>
                <c:pt idx="2306">
                  <c:v>39471</c:v>
                </c:pt>
                <c:pt idx="2307">
                  <c:v>39472</c:v>
                </c:pt>
                <c:pt idx="2308">
                  <c:v>39473</c:v>
                </c:pt>
                <c:pt idx="2309">
                  <c:v>39474</c:v>
                </c:pt>
                <c:pt idx="2310">
                  <c:v>39475</c:v>
                </c:pt>
                <c:pt idx="2311">
                  <c:v>39476</c:v>
                </c:pt>
                <c:pt idx="2312">
                  <c:v>39477</c:v>
                </c:pt>
                <c:pt idx="2313">
                  <c:v>39478</c:v>
                </c:pt>
                <c:pt idx="2314">
                  <c:v>39479</c:v>
                </c:pt>
                <c:pt idx="2315">
                  <c:v>39480</c:v>
                </c:pt>
                <c:pt idx="2316">
                  <c:v>39481</c:v>
                </c:pt>
                <c:pt idx="2317">
                  <c:v>39482</c:v>
                </c:pt>
                <c:pt idx="2318">
                  <c:v>39483</c:v>
                </c:pt>
                <c:pt idx="2319">
                  <c:v>39484</c:v>
                </c:pt>
                <c:pt idx="2320">
                  <c:v>39485</c:v>
                </c:pt>
                <c:pt idx="2321">
                  <c:v>39486</c:v>
                </c:pt>
                <c:pt idx="2322">
                  <c:v>39487</c:v>
                </c:pt>
                <c:pt idx="2323">
                  <c:v>39488</c:v>
                </c:pt>
                <c:pt idx="2324">
                  <c:v>39489</c:v>
                </c:pt>
                <c:pt idx="2325">
                  <c:v>39490</c:v>
                </c:pt>
                <c:pt idx="2326">
                  <c:v>39491</c:v>
                </c:pt>
                <c:pt idx="2327">
                  <c:v>39492</c:v>
                </c:pt>
                <c:pt idx="2328">
                  <c:v>39493</c:v>
                </c:pt>
                <c:pt idx="2329">
                  <c:v>39494</c:v>
                </c:pt>
                <c:pt idx="2330">
                  <c:v>39495</c:v>
                </c:pt>
                <c:pt idx="2331">
                  <c:v>39496</c:v>
                </c:pt>
                <c:pt idx="2332">
                  <c:v>39497</c:v>
                </c:pt>
                <c:pt idx="2333">
                  <c:v>39498</c:v>
                </c:pt>
                <c:pt idx="2334">
                  <c:v>39499</c:v>
                </c:pt>
                <c:pt idx="2335">
                  <c:v>39500</c:v>
                </c:pt>
                <c:pt idx="2336">
                  <c:v>39501</c:v>
                </c:pt>
                <c:pt idx="2337">
                  <c:v>39502</c:v>
                </c:pt>
                <c:pt idx="2338">
                  <c:v>39503</c:v>
                </c:pt>
                <c:pt idx="2339">
                  <c:v>39504</c:v>
                </c:pt>
                <c:pt idx="2340">
                  <c:v>39505</c:v>
                </c:pt>
                <c:pt idx="2341">
                  <c:v>39506</c:v>
                </c:pt>
                <c:pt idx="2342">
                  <c:v>39507</c:v>
                </c:pt>
                <c:pt idx="2343">
                  <c:v>39508</c:v>
                </c:pt>
                <c:pt idx="2344">
                  <c:v>39509</c:v>
                </c:pt>
                <c:pt idx="2345">
                  <c:v>39510</c:v>
                </c:pt>
                <c:pt idx="2346">
                  <c:v>39511</c:v>
                </c:pt>
                <c:pt idx="2347">
                  <c:v>39512</c:v>
                </c:pt>
                <c:pt idx="2348">
                  <c:v>39513</c:v>
                </c:pt>
                <c:pt idx="2349">
                  <c:v>39514</c:v>
                </c:pt>
                <c:pt idx="2350">
                  <c:v>39515</c:v>
                </c:pt>
                <c:pt idx="2351">
                  <c:v>39516</c:v>
                </c:pt>
                <c:pt idx="2352">
                  <c:v>39517</c:v>
                </c:pt>
                <c:pt idx="2353">
                  <c:v>39518</c:v>
                </c:pt>
                <c:pt idx="2354">
                  <c:v>39519</c:v>
                </c:pt>
                <c:pt idx="2355">
                  <c:v>39520</c:v>
                </c:pt>
                <c:pt idx="2356">
                  <c:v>39521</c:v>
                </c:pt>
                <c:pt idx="2357">
                  <c:v>39522</c:v>
                </c:pt>
                <c:pt idx="2358">
                  <c:v>39523</c:v>
                </c:pt>
                <c:pt idx="2359">
                  <c:v>39524</c:v>
                </c:pt>
                <c:pt idx="2360">
                  <c:v>39525</c:v>
                </c:pt>
                <c:pt idx="2361">
                  <c:v>39526</c:v>
                </c:pt>
                <c:pt idx="2362">
                  <c:v>39527</c:v>
                </c:pt>
                <c:pt idx="2363">
                  <c:v>39528</c:v>
                </c:pt>
                <c:pt idx="2364">
                  <c:v>39529</c:v>
                </c:pt>
                <c:pt idx="2365">
                  <c:v>39530</c:v>
                </c:pt>
                <c:pt idx="2366">
                  <c:v>39531</c:v>
                </c:pt>
                <c:pt idx="2367">
                  <c:v>39532</c:v>
                </c:pt>
                <c:pt idx="2368">
                  <c:v>39533</c:v>
                </c:pt>
                <c:pt idx="2369">
                  <c:v>39534</c:v>
                </c:pt>
                <c:pt idx="2370">
                  <c:v>39535</c:v>
                </c:pt>
                <c:pt idx="2371">
                  <c:v>39536</c:v>
                </c:pt>
                <c:pt idx="2372">
                  <c:v>39537</c:v>
                </c:pt>
                <c:pt idx="2373">
                  <c:v>39538</c:v>
                </c:pt>
                <c:pt idx="2374">
                  <c:v>39539</c:v>
                </c:pt>
                <c:pt idx="2375">
                  <c:v>39540</c:v>
                </c:pt>
                <c:pt idx="2376">
                  <c:v>39541</c:v>
                </c:pt>
                <c:pt idx="2377">
                  <c:v>39542</c:v>
                </c:pt>
                <c:pt idx="2378">
                  <c:v>39543</c:v>
                </c:pt>
                <c:pt idx="2379">
                  <c:v>39544</c:v>
                </c:pt>
                <c:pt idx="2380">
                  <c:v>39545</c:v>
                </c:pt>
                <c:pt idx="2381">
                  <c:v>39546</c:v>
                </c:pt>
                <c:pt idx="2382">
                  <c:v>39547</c:v>
                </c:pt>
                <c:pt idx="2383">
                  <c:v>39548</c:v>
                </c:pt>
                <c:pt idx="2384">
                  <c:v>39549</c:v>
                </c:pt>
                <c:pt idx="2385">
                  <c:v>39550</c:v>
                </c:pt>
                <c:pt idx="2386">
                  <c:v>39551</c:v>
                </c:pt>
                <c:pt idx="2387">
                  <c:v>39552</c:v>
                </c:pt>
                <c:pt idx="2388">
                  <c:v>39553</c:v>
                </c:pt>
                <c:pt idx="2389">
                  <c:v>39554</c:v>
                </c:pt>
                <c:pt idx="2390">
                  <c:v>39555</c:v>
                </c:pt>
                <c:pt idx="2391">
                  <c:v>39556</c:v>
                </c:pt>
                <c:pt idx="2392">
                  <c:v>39557</c:v>
                </c:pt>
                <c:pt idx="2393">
                  <c:v>39558</c:v>
                </c:pt>
                <c:pt idx="2394">
                  <c:v>39559</c:v>
                </c:pt>
                <c:pt idx="2395">
                  <c:v>39560</c:v>
                </c:pt>
                <c:pt idx="2396">
                  <c:v>39561</c:v>
                </c:pt>
                <c:pt idx="2397">
                  <c:v>39562</c:v>
                </c:pt>
                <c:pt idx="2398">
                  <c:v>39563</c:v>
                </c:pt>
                <c:pt idx="2399">
                  <c:v>39564</c:v>
                </c:pt>
                <c:pt idx="2400">
                  <c:v>39565</c:v>
                </c:pt>
                <c:pt idx="2401">
                  <c:v>39566</c:v>
                </c:pt>
                <c:pt idx="2402">
                  <c:v>39567</c:v>
                </c:pt>
                <c:pt idx="2403">
                  <c:v>39568</c:v>
                </c:pt>
                <c:pt idx="2404">
                  <c:v>39569</c:v>
                </c:pt>
                <c:pt idx="2405">
                  <c:v>39570</c:v>
                </c:pt>
                <c:pt idx="2406">
                  <c:v>39571</c:v>
                </c:pt>
                <c:pt idx="2407">
                  <c:v>39572</c:v>
                </c:pt>
                <c:pt idx="2408">
                  <c:v>39573</c:v>
                </c:pt>
                <c:pt idx="2409">
                  <c:v>39574</c:v>
                </c:pt>
                <c:pt idx="2410">
                  <c:v>39575</c:v>
                </c:pt>
                <c:pt idx="2411">
                  <c:v>39576</c:v>
                </c:pt>
                <c:pt idx="2412">
                  <c:v>39577</c:v>
                </c:pt>
                <c:pt idx="2413">
                  <c:v>39578</c:v>
                </c:pt>
                <c:pt idx="2414">
                  <c:v>39579</c:v>
                </c:pt>
                <c:pt idx="2415">
                  <c:v>39580</c:v>
                </c:pt>
                <c:pt idx="2416">
                  <c:v>39581</c:v>
                </c:pt>
                <c:pt idx="2417">
                  <c:v>39582</c:v>
                </c:pt>
                <c:pt idx="2418">
                  <c:v>39583</c:v>
                </c:pt>
                <c:pt idx="2419">
                  <c:v>39584</c:v>
                </c:pt>
                <c:pt idx="2420">
                  <c:v>39585</c:v>
                </c:pt>
                <c:pt idx="2421">
                  <c:v>39586</c:v>
                </c:pt>
                <c:pt idx="2422">
                  <c:v>39587</c:v>
                </c:pt>
                <c:pt idx="2423">
                  <c:v>39588</c:v>
                </c:pt>
                <c:pt idx="2424">
                  <c:v>39589</c:v>
                </c:pt>
                <c:pt idx="2425">
                  <c:v>39590</c:v>
                </c:pt>
                <c:pt idx="2426">
                  <c:v>39591</c:v>
                </c:pt>
                <c:pt idx="2427">
                  <c:v>39592</c:v>
                </c:pt>
                <c:pt idx="2428">
                  <c:v>39593</c:v>
                </c:pt>
                <c:pt idx="2429">
                  <c:v>39594</c:v>
                </c:pt>
                <c:pt idx="2430">
                  <c:v>39595</c:v>
                </c:pt>
                <c:pt idx="2431">
                  <c:v>39596</c:v>
                </c:pt>
                <c:pt idx="2432">
                  <c:v>39597</c:v>
                </c:pt>
                <c:pt idx="2433">
                  <c:v>39598</c:v>
                </c:pt>
                <c:pt idx="2434">
                  <c:v>39599</c:v>
                </c:pt>
                <c:pt idx="2435">
                  <c:v>39600</c:v>
                </c:pt>
                <c:pt idx="2436">
                  <c:v>39601</c:v>
                </c:pt>
                <c:pt idx="2437">
                  <c:v>39602</c:v>
                </c:pt>
                <c:pt idx="2438">
                  <c:v>39603</c:v>
                </c:pt>
                <c:pt idx="2439">
                  <c:v>39604</c:v>
                </c:pt>
                <c:pt idx="2440">
                  <c:v>39605</c:v>
                </c:pt>
                <c:pt idx="2441">
                  <c:v>39606</c:v>
                </c:pt>
                <c:pt idx="2442">
                  <c:v>39607</c:v>
                </c:pt>
                <c:pt idx="2443">
                  <c:v>39608</c:v>
                </c:pt>
                <c:pt idx="2444">
                  <c:v>39609</c:v>
                </c:pt>
                <c:pt idx="2445">
                  <c:v>39610</c:v>
                </c:pt>
                <c:pt idx="2446">
                  <c:v>39611</c:v>
                </c:pt>
                <c:pt idx="2447">
                  <c:v>39612</c:v>
                </c:pt>
                <c:pt idx="2448">
                  <c:v>39613</c:v>
                </c:pt>
                <c:pt idx="2449">
                  <c:v>39614</c:v>
                </c:pt>
                <c:pt idx="2450">
                  <c:v>39615</c:v>
                </c:pt>
                <c:pt idx="2451">
                  <c:v>39616</c:v>
                </c:pt>
                <c:pt idx="2452">
                  <c:v>39617</c:v>
                </c:pt>
                <c:pt idx="2453">
                  <c:v>39618</c:v>
                </c:pt>
                <c:pt idx="2454">
                  <c:v>39619</c:v>
                </c:pt>
                <c:pt idx="2455">
                  <c:v>39620</c:v>
                </c:pt>
                <c:pt idx="2456">
                  <c:v>39621</c:v>
                </c:pt>
                <c:pt idx="2457">
                  <c:v>39622</c:v>
                </c:pt>
                <c:pt idx="2458">
                  <c:v>39623</c:v>
                </c:pt>
                <c:pt idx="2459">
                  <c:v>39624</c:v>
                </c:pt>
                <c:pt idx="2460">
                  <c:v>39625</c:v>
                </c:pt>
                <c:pt idx="2461">
                  <c:v>39626</c:v>
                </c:pt>
                <c:pt idx="2462">
                  <c:v>39627</c:v>
                </c:pt>
                <c:pt idx="2463">
                  <c:v>39628</c:v>
                </c:pt>
                <c:pt idx="2464">
                  <c:v>39629</c:v>
                </c:pt>
                <c:pt idx="2465">
                  <c:v>39630</c:v>
                </c:pt>
                <c:pt idx="2466">
                  <c:v>39631</c:v>
                </c:pt>
                <c:pt idx="2467">
                  <c:v>39632</c:v>
                </c:pt>
                <c:pt idx="2468">
                  <c:v>39633</c:v>
                </c:pt>
                <c:pt idx="2469">
                  <c:v>39634</c:v>
                </c:pt>
                <c:pt idx="2470">
                  <c:v>39635</c:v>
                </c:pt>
                <c:pt idx="2471">
                  <c:v>39636</c:v>
                </c:pt>
                <c:pt idx="2472">
                  <c:v>39637</c:v>
                </c:pt>
                <c:pt idx="2473">
                  <c:v>39638</c:v>
                </c:pt>
                <c:pt idx="2474">
                  <c:v>39639</c:v>
                </c:pt>
                <c:pt idx="2475">
                  <c:v>39640</c:v>
                </c:pt>
                <c:pt idx="2476">
                  <c:v>39641</c:v>
                </c:pt>
                <c:pt idx="2477">
                  <c:v>39642</c:v>
                </c:pt>
                <c:pt idx="2478">
                  <c:v>39643</c:v>
                </c:pt>
                <c:pt idx="2479">
                  <c:v>39644</c:v>
                </c:pt>
                <c:pt idx="2480">
                  <c:v>39645</c:v>
                </c:pt>
                <c:pt idx="2481">
                  <c:v>39646</c:v>
                </c:pt>
                <c:pt idx="2482">
                  <c:v>39647</c:v>
                </c:pt>
                <c:pt idx="2483">
                  <c:v>39648</c:v>
                </c:pt>
                <c:pt idx="2484">
                  <c:v>39649</c:v>
                </c:pt>
                <c:pt idx="2485">
                  <c:v>39650</c:v>
                </c:pt>
                <c:pt idx="2486">
                  <c:v>39651</c:v>
                </c:pt>
                <c:pt idx="2487">
                  <c:v>39652</c:v>
                </c:pt>
                <c:pt idx="2488">
                  <c:v>39653</c:v>
                </c:pt>
                <c:pt idx="2489">
                  <c:v>39654</c:v>
                </c:pt>
                <c:pt idx="2490">
                  <c:v>39655</c:v>
                </c:pt>
                <c:pt idx="2491">
                  <c:v>39656</c:v>
                </c:pt>
                <c:pt idx="2492">
                  <c:v>39657</c:v>
                </c:pt>
                <c:pt idx="2493">
                  <c:v>39658</c:v>
                </c:pt>
                <c:pt idx="2494">
                  <c:v>39659</c:v>
                </c:pt>
                <c:pt idx="2495">
                  <c:v>39660</c:v>
                </c:pt>
                <c:pt idx="2496">
                  <c:v>39661</c:v>
                </c:pt>
                <c:pt idx="2497">
                  <c:v>39662</c:v>
                </c:pt>
                <c:pt idx="2498">
                  <c:v>39663</c:v>
                </c:pt>
                <c:pt idx="2499">
                  <c:v>39664</c:v>
                </c:pt>
                <c:pt idx="2500">
                  <c:v>39665</c:v>
                </c:pt>
                <c:pt idx="2501">
                  <c:v>39666</c:v>
                </c:pt>
                <c:pt idx="2502">
                  <c:v>39667</c:v>
                </c:pt>
                <c:pt idx="2503">
                  <c:v>39668</c:v>
                </c:pt>
                <c:pt idx="2504">
                  <c:v>39669</c:v>
                </c:pt>
                <c:pt idx="2505">
                  <c:v>39670</c:v>
                </c:pt>
                <c:pt idx="2506">
                  <c:v>39671</c:v>
                </c:pt>
                <c:pt idx="2507">
                  <c:v>39672</c:v>
                </c:pt>
                <c:pt idx="2508">
                  <c:v>39673</c:v>
                </c:pt>
                <c:pt idx="2509">
                  <c:v>39674</c:v>
                </c:pt>
                <c:pt idx="2510">
                  <c:v>39675</c:v>
                </c:pt>
                <c:pt idx="2511">
                  <c:v>39676</c:v>
                </c:pt>
                <c:pt idx="2512">
                  <c:v>39677</c:v>
                </c:pt>
                <c:pt idx="2513">
                  <c:v>39678</c:v>
                </c:pt>
                <c:pt idx="2514">
                  <c:v>39679</c:v>
                </c:pt>
                <c:pt idx="2515">
                  <c:v>39680</c:v>
                </c:pt>
                <c:pt idx="2516">
                  <c:v>39681</c:v>
                </c:pt>
                <c:pt idx="2517">
                  <c:v>39682</c:v>
                </c:pt>
                <c:pt idx="2518">
                  <c:v>39683</c:v>
                </c:pt>
                <c:pt idx="2519">
                  <c:v>39684</c:v>
                </c:pt>
                <c:pt idx="2520">
                  <c:v>39685</c:v>
                </c:pt>
                <c:pt idx="2521">
                  <c:v>39686</c:v>
                </c:pt>
                <c:pt idx="2522">
                  <c:v>39687</c:v>
                </c:pt>
                <c:pt idx="2523">
                  <c:v>39688</c:v>
                </c:pt>
                <c:pt idx="2524">
                  <c:v>39689</c:v>
                </c:pt>
                <c:pt idx="2525">
                  <c:v>39690</c:v>
                </c:pt>
                <c:pt idx="2526">
                  <c:v>39691</c:v>
                </c:pt>
                <c:pt idx="2527">
                  <c:v>39692</c:v>
                </c:pt>
                <c:pt idx="2528">
                  <c:v>39693</c:v>
                </c:pt>
                <c:pt idx="2529">
                  <c:v>39694</c:v>
                </c:pt>
                <c:pt idx="2530">
                  <c:v>39695</c:v>
                </c:pt>
                <c:pt idx="2531">
                  <c:v>39696</c:v>
                </c:pt>
                <c:pt idx="2532">
                  <c:v>39697</c:v>
                </c:pt>
                <c:pt idx="2533">
                  <c:v>39698</c:v>
                </c:pt>
                <c:pt idx="2534">
                  <c:v>39699</c:v>
                </c:pt>
                <c:pt idx="2535">
                  <c:v>39700</c:v>
                </c:pt>
                <c:pt idx="2536">
                  <c:v>39701</c:v>
                </c:pt>
                <c:pt idx="2537">
                  <c:v>39702</c:v>
                </c:pt>
                <c:pt idx="2538">
                  <c:v>39703</c:v>
                </c:pt>
                <c:pt idx="2539">
                  <c:v>39704</c:v>
                </c:pt>
                <c:pt idx="2540">
                  <c:v>39705</c:v>
                </c:pt>
                <c:pt idx="2541">
                  <c:v>39706</c:v>
                </c:pt>
                <c:pt idx="2542">
                  <c:v>39707</c:v>
                </c:pt>
                <c:pt idx="2543">
                  <c:v>39708</c:v>
                </c:pt>
                <c:pt idx="2544">
                  <c:v>39709</c:v>
                </c:pt>
                <c:pt idx="2545">
                  <c:v>39710</c:v>
                </c:pt>
                <c:pt idx="2546">
                  <c:v>39711</c:v>
                </c:pt>
                <c:pt idx="2547">
                  <c:v>39712</c:v>
                </c:pt>
                <c:pt idx="2548">
                  <c:v>39713</c:v>
                </c:pt>
                <c:pt idx="2549">
                  <c:v>39714</c:v>
                </c:pt>
                <c:pt idx="2550">
                  <c:v>39715</c:v>
                </c:pt>
                <c:pt idx="2551">
                  <c:v>39716</c:v>
                </c:pt>
                <c:pt idx="2552">
                  <c:v>39717</c:v>
                </c:pt>
                <c:pt idx="2553">
                  <c:v>39718</c:v>
                </c:pt>
                <c:pt idx="2554">
                  <c:v>39719</c:v>
                </c:pt>
                <c:pt idx="2555">
                  <c:v>39720</c:v>
                </c:pt>
                <c:pt idx="2556">
                  <c:v>39721</c:v>
                </c:pt>
                <c:pt idx="2557">
                  <c:v>39722</c:v>
                </c:pt>
                <c:pt idx="2558">
                  <c:v>39723</c:v>
                </c:pt>
                <c:pt idx="2559">
                  <c:v>39724</c:v>
                </c:pt>
                <c:pt idx="2560">
                  <c:v>39725</c:v>
                </c:pt>
                <c:pt idx="2561">
                  <c:v>39726</c:v>
                </c:pt>
                <c:pt idx="2562">
                  <c:v>39727</c:v>
                </c:pt>
                <c:pt idx="2563">
                  <c:v>39728</c:v>
                </c:pt>
                <c:pt idx="2564">
                  <c:v>39729</c:v>
                </c:pt>
                <c:pt idx="2565">
                  <c:v>39730</c:v>
                </c:pt>
                <c:pt idx="2566">
                  <c:v>39731</c:v>
                </c:pt>
                <c:pt idx="2567">
                  <c:v>39732</c:v>
                </c:pt>
                <c:pt idx="2568">
                  <c:v>39733</c:v>
                </c:pt>
                <c:pt idx="2569">
                  <c:v>39734</c:v>
                </c:pt>
                <c:pt idx="2570">
                  <c:v>39735</c:v>
                </c:pt>
                <c:pt idx="2571">
                  <c:v>39736</c:v>
                </c:pt>
                <c:pt idx="2572">
                  <c:v>39737</c:v>
                </c:pt>
                <c:pt idx="2573">
                  <c:v>39738</c:v>
                </c:pt>
                <c:pt idx="2574">
                  <c:v>39739</c:v>
                </c:pt>
                <c:pt idx="2575">
                  <c:v>39740</c:v>
                </c:pt>
                <c:pt idx="2576">
                  <c:v>39741</c:v>
                </c:pt>
                <c:pt idx="2577">
                  <c:v>39742</c:v>
                </c:pt>
                <c:pt idx="2578">
                  <c:v>39743</c:v>
                </c:pt>
                <c:pt idx="2579">
                  <c:v>39744</c:v>
                </c:pt>
                <c:pt idx="2580">
                  <c:v>39745</c:v>
                </c:pt>
                <c:pt idx="2581">
                  <c:v>39746</c:v>
                </c:pt>
                <c:pt idx="2582">
                  <c:v>39747</c:v>
                </c:pt>
                <c:pt idx="2583">
                  <c:v>39748</c:v>
                </c:pt>
                <c:pt idx="2584">
                  <c:v>39749</c:v>
                </c:pt>
                <c:pt idx="2585">
                  <c:v>39750</c:v>
                </c:pt>
                <c:pt idx="2586">
                  <c:v>39751</c:v>
                </c:pt>
                <c:pt idx="2587">
                  <c:v>39752</c:v>
                </c:pt>
                <c:pt idx="2588">
                  <c:v>39753</c:v>
                </c:pt>
                <c:pt idx="2589">
                  <c:v>39754</c:v>
                </c:pt>
                <c:pt idx="2590">
                  <c:v>39755</c:v>
                </c:pt>
                <c:pt idx="2591">
                  <c:v>39756</c:v>
                </c:pt>
                <c:pt idx="2592">
                  <c:v>39757</c:v>
                </c:pt>
                <c:pt idx="2593">
                  <c:v>39758</c:v>
                </c:pt>
                <c:pt idx="2594">
                  <c:v>39759</c:v>
                </c:pt>
                <c:pt idx="2595">
                  <c:v>39760</c:v>
                </c:pt>
                <c:pt idx="2596">
                  <c:v>39761</c:v>
                </c:pt>
                <c:pt idx="2597">
                  <c:v>39762</c:v>
                </c:pt>
                <c:pt idx="2598">
                  <c:v>39763</c:v>
                </c:pt>
                <c:pt idx="2599">
                  <c:v>39764</c:v>
                </c:pt>
                <c:pt idx="2600">
                  <c:v>39765</c:v>
                </c:pt>
                <c:pt idx="2601">
                  <c:v>39766</c:v>
                </c:pt>
                <c:pt idx="2602">
                  <c:v>39767</c:v>
                </c:pt>
                <c:pt idx="2603">
                  <c:v>39768</c:v>
                </c:pt>
                <c:pt idx="2604">
                  <c:v>39769</c:v>
                </c:pt>
                <c:pt idx="2605">
                  <c:v>39770</c:v>
                </c:pt>
                <c:pt idx="2606">
                  <c:v>39771</c:v>
                </c:pt>
                <c:pt idx="2607">
                  <c:v>39772</c:v>
                </c:pt>
                <c:pt idx="2608">
                  <c:v>39773</c:v>
                </c:pt>
                <c:pt idx="2609">
                  <c:v>39774</c:v>
                </c:pt>
                <c:pt idx="2610">
                  <c:v>39775</c:v>
                </c:pt>
                <c:pt idx="2611">
                  <c:v>39776</c:v>
                </c:pt>
                <c:pt idx="2612">
                  <c:v>39777</c:v>
                </c:pt>
                <c:pt idx="2613">
                  <c:v>39778</c:v>
                </c:pt>
                <c:pt idx="2614">
                  <c:v>39779</c:v>
                </c:pt>
                <c:pt idx="2615">
                  <c:v>39780</c:v>
                </c:pt>
                <c:pt idx="2616">
                  <c:v>39781</c:v>
                </c:pt>
                <c:pt idx="2617">
                  <c:v>39782</c:v>
                </c:pt>
                <c:pt idx="2618">
                  <c:v>39783</c:v>
                </c:pt>
                <c:pt idx="2619">
                  <c:v>39784</c:v>
                </c:pt>
                <c:pt idx="2620">
                  <c:v>39785</c:v>
                </c:pt>
                <c:pt idx="2621">
                  <c:v>39786</c:v>
                </c:pt>
                <c:pt idx="2622">
                  <c:v>39787</c:v>
                </c:pt>
                <c:pt idx="2623">
                  <c:v>39788</c:v>
                </c:pt>
                <c:pt idx="2624">
                  <c:v>39789</c:v>
                </c:pt>
                <c:pt idx="2625">
                  <c:v>39790</c:v>
                </c:pt>
                <c:pt idx="2626">
                  <c:v>39791</c:v>
                </c:pt>
                <c:pt idx="2627">
                  <c:v>39792</c:v>
                </c:pt>
                <c:pt idx="2628">
                  <c:v>39793</c:v>
                </c:pt>
                <c:pt idx="2629">
                  <c:v>39794</c:v>
                </c:pt>
                <c:pt idx="2630">
                  <c:v>39795</c:v>
                </c:pt>
                <c:pt idx="2631">
                  <c:v>39796</c:v>
                </c:pt>
                <c:pt idx="2632">
                  <c:v>39797</c:v>
                </c:pt>
                <c:pt idx="2633">
                  <c:v>39798</c:v>
                </c:pt>
                <c:pt idx="2634">
                  <c:v>39799</c:v>
                </c:pt>
                <c:pt idx="2635">
                  <c:v>39800</c:v>
                </c:pt>
                <c:pt idx="2636">
                  <c:v>39801</c:v>
                </c:pt>
                <c:pt idx="2637">
                  <c:v>39802</c:v>
                </c:pt>
                <c:pt idx="2638">
                  <c:v>39803</c:v>
                </c:pt>
                <c:pt idx="2639">
                  <c:v>39804</c:v>
                </c:pt>
                <c:pt idx="2640">
                  <c:v>39805</c:v>
                </c:pt>
                <c:pt idx="2641">
                  <c:v>39806</c:v>
                </c:pt>
                <c:pt idx="2642">
                  <c:v>39807</c:v>
                </c:pt>
                <c:pt idx="2643">
                  <c:v>39808</c:v>
                </c:pt>
                <c:pt idx="2644">
                  <c:v>39809</c:v>
                </c:pt>
                <c:pt idx="2645">
                  <c:v>39810</c:v>
                </c:pt>
                <c:pt idx="2646">
                  <c:v>39811</c:v>
                </c:pt>
                <c:pt idx="2647">
                  <c:v>39812</c:v>
                </c:pt>
                <c:pt idx="2648">
                  <c:v>39813</c:v>
                </c:pt>
                <c:pt idx="2649">
                  <c:v>39814</c:v>
                </c:pt>
                <c:pt idx="2650">
                  <c:v>39815</c:v>
                </c:pt>
                <c:pt idx="2651">
                  <c:v>39816</c:v>
                </c:pt>
                <c:pt idx="2652">
                  <c:v>39817</c:v>
                </c:pt>
                <c:pt idx="2653">
                  <c:v>39818</c:v>
                </c:pt>
                <c:pt idx="2654">
                  <c:v>39819</c:v>
                </c:pt>
                <c:pt idx="2655">
                  <c:v>39820</c:v>
                </c:pt>
                <c:pt idx="2656">
                  <c:v>39821</c:v>
                </c:pt>
                <c:pt idx="2657">
                  <c:v>39822</c:v>
                </c:pt>
                <c:pt idx="2658">
                  <c:v>39823</c:v>
                </c:pt>
                <c:pt idx="2659">
                  <c:v>39824</c:v>
                </c:pt>
                <c:pt idx="2660">
                  <c:v>39825</c:v>
                </c:pt>
                <c:pt idx="2661">
                  <c:v>39826</c:v>
                </c:pt>
                <c:pt idx="2662">
                  <c:v>39827</c:v>
                </c:pt>
                <c:pt idx="2663">
                  <c:v>39828</c:v>
                </c:pt>
                <c:pt idx="2664">
                  <c:v>39829</c:v>
                </c:pt>
                <c:pt idx="2665">
                  <c:v>39830</c:v>
                </c:pt>
                <c:pt idx="2666">
                  <c:v>39831</c:v>
                </c:pt>
                <c:pt idx="2667">
                  <c:v>39832</c:v>
                </c:pt>
                <c:pt idx="2668">
                  <c:v>39833</c:v>
                </c:pt>
                <c:pt idx="2669">
                  <c:v>39834</c:v>
                </c:pt>
                <c:pt idx="2670">
                  <c:v>39835</c:v>
                </c:pt>
                <c:pt idx="2671">
                  <c:v>39836</c:v>
                </c:pt>
                <c:pt idx="2672">
                  <c:v>39837</c:v>
                </c:pt>
                <c:pt idx="2673">
                  <c:v>39838</c:v>
                </c:pt>
                <c:pt idx="2674">
                  <c:v>39839</c:v>
                </c:pt>
                <c:pt idx="2675">
                  <c:v>39840</c:v>
                </c:pt>
                <c:pt idx="2676">
                  <c:v>39841</c:v>
                </c:pt>
                <c:pt idx="2677">
                  <c:v>39842</c:v>
                </c:pt>
                <c:pt idx="2678">
                  <c:v>39843</c:v>
                </c:pt>
                <c:pt idx="2679">
                  <c:v>39844</c:v>
                </c:pt>
                <c:pt idx="2680">
                  <c:v>39845</c:v>
                </c:pt>
                <c:pt idx="2681">
                  <c:v>39846</c:v>
                </c:pt>
                <c:pt idx="2682">
                  <c:v>39847</c:v>
                </c:pt>
                <c:pt idx="2683">
                  <c:v>39848</c:v>
                </c:pt>
                <c:pt idx="2684">
                  <c:v>39849</c:v>
                </c:pt>
                <c:pt idx="2685">
                  <c:v>39850</c:v>
                </c:pt>
                <c:pt idx="2686">
                  <c:v>39851</c:v>
                </c:pt>
                <c:pt idx="2687">
                  <c:v>39852</c:v>
                </c:pt>
                <c:pt idx="2688">
                  <c:v>39853</c:v>
                </c:pt>
                <c:pt idx="2689">
                  <c:v>39854</c:v>
                </c:pt>
                <c:pt idx="2690">
                  <c:v>39855</c:v>
                </c:pt>
                <c:pt idx="2691">
                  <c:v>39856</c:v>
                </c:pt>
                <c:pt idx="2692">
                  <c:v>39857</c:v>
                </c:pt>
                <c:pt idx="2693">
                  <c:v>39858</c:v>
                </c:pt>
                <c:pt idx="2694">
                  <c:v>39859</c:v>
                </c:pt>
                <c:pt idx="2695">
                  <c:v>39860</c:v>
                </c:pt>
                <c:pt idx="2696">
                  <c:v>39861</c:v>
                </c:pt>
                <c:pt idx="2697">
                  <c:v>39862</c:v>
                </c:pt>
                <c:pt idx="2698">
                  <c:v>39863</c:v>
                </c:pt>
                <c:pt idx="2699">
                  <c:v>39864</c:v>
                </c:pt>
                <c:pt idx="2700">
                  <c:v>39865</c:v>
                </c:pt>
                <c:pt idx="2701">
                  <c:v>39866</c:v>
                </c:pt>
                <c:pt idx="2702">
                  <c:v>39867</c:v>
                </c:pt>
                <c:pt idx="2703">
                  <c:v>39868</c:v>
                </c:pt>
                <c:pt idx="2704">
                  <c:v>39869</c:v>
                </c:pt>
                <c:pt idx="2705">
                  <c:v>39870</c:v>
                </c:pt>
                <c:pt idx="2706">
                  <c:v>39871</c:v>
                </c:pt>
                <c:pt idx="2707">
                  <c:v>39872</c:v>
                </c:pt>
                <c:pt idx="2708">
                  <c:v>39873</c:v>
                </c:pt>
                <c:pt idx="2709">
                  <c:v>39874</c:v>
                </c:pt>
                <c:pt idx="2710">
                  <c:v>39875</c:v>
                </c:pt>
                <c:pt idx="2711">
                  <c:v>39876</c:v>
                </c:pt>
                <c:pt idx="2712">
                  <c:v>39877</c:v>
                </c:pt>
                <c:pt idx="2713">
                  <c:v>39878</c:v>
                </c:pt>
                <c:pt idx="2714">
                  <c:v>39879</c:v>
                </c:pt>
                <c:pt idx="2715">
                  <c:v>39880</c:v>
                </c:pt>
                <c:pt idx="2716">
                  <c:v>39881</c:v>
                </c:pt>
                <c:pt idx="2717">
                  <c:v>39882</c:v>
                </c:pt>
                <c:pt idx="2718">
                  <c:v>39883</c:v>
                </c:pt>
                <c:pt idx="2719">
                  <c:v>39884</c:v>
                </c:pt>
                <c:pt idx="2720">
                  <c:v>39885</c:v>
                </c:pt>
                <c:pt idx="2721">
                  <c:v>39886</c:v>
                </c:pt>
                <c:pt idx="2722">
                  <c:v>39887</c:v>
                </c:pt>
                <c:pt idx="2723">
                  <c:v>39888</c:v>
                </c:pt>
                <c:pt idx="2724">
                  <c:v>39889</c:v>
                </c:pt>
                <c:pt idx="2725">
                  <c:v>39890</c:v>
                </c:pt>
                <c:pt idx="2726">
                  <c:v>39891</c:v>
                </c:pt>
                <c:pt idx="2727">
                  <c:v>39892</c:v>
                </c:pt>
                <c:pt idx="2728">
                  <c:v>39893</c:v>
                </c:pt>
                <c:pt idx="2729">
                  <c:v>39894</c:v>
                </c:pt>
                <c:pt idx="2730">
                  <c:v>39895</c:v>
                </c:pt>
                <c:pt idx="2731">
                  <c:v>39896</c:v>
                </c:pt>
                <c:pt idx="2732">
                  <c:v>39897</c:v>
                </c:pt>
                <c:pt idx="2733">
                  <c:v>39898</c:v>
                </c:pt>
                <c:pt idx="2734">
                  <c:v>39899</c:v>
                </c:pt>
                <c:pt idx="2735">
                  <c:v>39900</c:v>
                </c:pt>
                <c:pt idx="2736">
                  <c:v>39901</c:v>
                </c:pt>
                <c:pt idx="2737">
                  <c:v>39902</c:v>
                </c:pt>
                <c:pt idx="2738">
                  <c:v>39903</c:v>
                </c:pt>
                <c:pt idx="2739">
                  <c:v>39904</c:v>
                </c:pt>
                <c:pt idx="2740">
                  <c:v>39905</c:v>
                </c:pt>
                <c:pt idx="2741">
                  <c:v>39906</c:v>
                </c:pt>
                <c:pt idx="2742">
                  <c:v>39907</c:v>
                </c:pt>
                <c:pt idx="2743">
                  <c:v>39908</c:v>
                </c:pt>
                <c:pt idx="2744">
                  <c:v>39909</c:v>
                </c:pt>
                <c:pt idx="2745">
                  <c:v>39910</c:v>
                </c:pt>
                <c:pt idx="2746">
                  <c:v>39911</c:v>
                </c:pt>
                <c:pt idx="2747">
                  <c:v>39912</c:v>
                </c:pt>
                <c:pt idx="2748">
                  <c:v>39913</c:v>
                </c:pt>
                <c:pt idx="2749">
                  <c:v>39914</c:v>
                </c:pt>
                <c:pt idx="2750">
                  <c:v>39915</c:v>
                </c:pt>
                <c:pt idx="2751">
                  <c:v>39916</c:v>
                </c:pt>
                <c:pt idx="2752">
                  <c:v>39917</c:v>
                </c:pt>
                <c:pt idx="2753">
                  <c:v>39918</c:v>
                </c:pt>
                <c:pt idx="2754">
                  <c:v>39919</c:v>
                </c:pt>
                <c:pt idx="2755">
                  <c:v>39920</c:v>
                </c:pt>
                <c:pt idx="2756">
                  <c:v>39921</c:v>
                </c:pt>
                <c:pt idx="2757">
                  <c:v>39922</c:v>
                </c:pt>
                <c:pt idx="2758">
                  <c:v>39923</c:v>
                </c:pt>
                <c:pt idx="2759">
                  <c:v>39924</c:v>
                </c:pt>
                <c:pt idx="2760">
                  <c:v>39925</c:v>
                </c:pt>
                <c:pt idx="2761">
                  <c:v>39926</c:v>
                </c:pt>
                <c:pt idx="2762">
                  <c:v>39927</c:v>
                </c:pt>
                <c:pt idx="2763">
                  <c:v>39928</c:v>
                </c:pt>
                <c:pt idx="2764">
                  <c:v>39929</c:v>
                </c:pt>
                <c:pt idx="2765">
                  <c:v>39930</c:v>
                </c:pt>
                <c:pt idx="2766">
                  <c:v>39931</c:v>
                </c:pt>
                <c:pt idx="2767">
                  <c:v>39932</c:v>
                </c:pt>
                <c:pt idx="2768">
                  <c:v>39933</c:v>
                </c:pt>
                <c:pt idx="2769">
                  <c:v>39934</c:v>
                </c:pt>
                <c:pt idx="2770">
                  <c:v>39935</c:v>
                </c:pt>
                <c:pt idx="2771">
                  <c:v>39936</c:v>
                </c:pt>
                <c:pt idx="2772">
                  <c:v>39937</c:v>
                </c:pt>
                <c:pt idx="2773">
                  <c:v>39938</c:v>
                </c:pt>
                <c:pt idx="2774">
                  <c:v>39939</c:v>
                </c:pt>
                <c:pt idx="2775">
                  <c:v>39940</c:v>
                </c:pt>
                <c:pt idx="2776">
                  <c:v>39941</c:v>
                </c:pt>
                <c:pt idx="2777">
                  <c:v>39942</c:v>
                </c:pt>
                <c:pt idx="2778">
                  <c:v>39943</c:v>
                </c:pt>
                <c:pt idx="2779">
                  <c:v>39944</c:v>
                </c:pt>
                <c:pt idx="2780">
                  <c:v>39945</c:v>
                </c:pt>
                <c:pt idx="2781">
                  <c:v>39946</c:v>
                </c:pt>
                <c:pt idx="2782">
                  <c:v>39947</c:v>
                </c:pt>
                <c:pt idx="2783">
                  <c:v>39948</c:v>
                </c:pt>
                <c:pt idx="2784">
                  <c:v>39949</c:v>
                </c:pt>
                <c:pt idx="2785">
                  <c:v>39950</c:v>
                </c:pt>
                <c:pt idx="2786">
                  <c:v>39951</c:v>
                </c:pt>
                <c:pt idx="2787">
                  <c:v>39952</c:v>
                </c:pt>
                <c:pt idx="2788">
                  <c:v>39953</c:v>
                </c:pt>
                <c:pt idx="2789">
                  <c:v>39954</c:v>
                </c:pt>
                <c:pt idx="2790">
                  <c:v>39955</c:v>
                </c:pt>
                <c:pt idx="2791">
                  <c:v>39956</c:v>
                </c:pt>
                <c:pt idx="2792">
                  <c:v>39957</c:v>
                </c:pt>
                <c:pt idx="2793">
                  <c:v>39958</c:v>
                </c:pt>
                <c:pt idx="2794">
                  <c:v>39959</c:v>
                </c:pt>
                <c:pt idx="2795">
                  <c:v>39960</c:v>
                </c:pt>
                <c:pt idx="2796">
                  <c:v>39961</c:v>
                </c:pt>
                <c:pt idx="2797">
                  <c:v>39962</c:v>
                </c:pt>
                <c:pt idx="2798">
                  <c:v>39963</c:v>
                </c:pt>
                <c:pt idx="2799">
                  <c:v>39964</c:v>
                </c:pt>
                <c:pt idx="2800">
                  <c:v>39965</c:v>
                </c:pt>
                <c:pt idx="2801">
                  <c:v>39966</c:v>
                </c:pt>
                <c:pt idx="2802">
                  <c:v>39967</c:v>
                </c:pt>
                <c:pt idx="2803">
                  <c:v>39968</c:v>
                </c:pt>
                <c:pt idx="2804">
                  <c:v>39969</c:v>
                </c:pt>
                <c:pt idx="2805">
                  <c:v>39970</c:v>
                </c:pt>
                <c:pt idx="2806">
                  <c:v>39971</c:v>
                </c:pt>
                <c:pt idx="2807">
                  <c:v>39972</c:v>
                </c:pt>
                <c:pt idx="2808">
                  <c:v>39973</c:v>
                </c:pt>
                <c:pt idx="2809">
                  <c:v>39974</c:v>
                </c:pt>
                <c:pt idx="2810">
                  <c:v>39975</c:v>
                </c:pt>
                <c:pt idx="2811">
                  <c:v>39976</c:v>
                </c:pt>
                <c:pt idx="2812">
                  <c:v>39977</c:v>
                </c:pt>
                <c:pt idx="2813">
                  <c:v>39978</c:v>
                </c:pt>
                <c:pt idx="2814">
                  <c:v>39979</c:v>
                </c:pt>
                <c:pt idx="2815">
                  <c:v>39980</c:v>
                </c:pt>
                <c:pt idx="2816">
                  <c:v>39981</c:v>
                </c:pt>
                <c:pt idx="2817">
                  <c:v>39982</c:v>
                </c:pt>
                <c:pt idx="2818">
                  <c:v>39983</c:v>
                </c:pt>
                <c:pt idx="2819">
                  <c:v>39984</c:v>
                </c:pt>
                <c:pt idx="2820">
                  <c:v>39985</c:v>
                </c:pt>
                <c:pt idx="2821">
                  <c:v>39986</c:v>
                </c:pt>
                <c:pt idx="2822">
                  <c:v>39987</c:v>
                </c:pt>
                <c:pt idx="2823">
                  <c:v>39988</c:v>
                </c:pt>
                <c:pt idx="2824">
                  <c:v>39989</c:v>
                </c:pt>
                <c:pt idx="2825">
                  <c:v>39990</c:v>
                </c:pt>
                <c:pt idx="2826">
                  <c:v>39991</c:v>
                </c:pt>
                <c:pt idx="2827">
                  <c:v>39992</c:v>
                </c:pt>
                <c:pt idx="2828">
                  <c:v>39993</c:v>
                </c:pt>
                <c:pt idx="2829">
                  <c:v>39994</c:v>
                </c:pt>
                <c:pt idx="2830">
                  <c:v>39995</c:v>
                </c:pt>
                <c:pt idx="2831">
                  <c:v>39996</c:v>
                </c:pt>
                <c:pt idx="2832">
                  <c:v>39997</c:v>
                </c:pt>
                <c:pt idx="2833">
                  <c:v>39998</c:v>
                </c:pt>
                <c:pt idx="2834">
                  <c:v>39999</c:v>
                </c:pt>
                <c:pt idx="2835">
                  <c:v>40000</c:v>
                </c:pt>
                <c:pt idx="2836">
                  <c:v>40001</c:v>
                </c:pt>
                <c:pt idx="2837">
                  <c:v>40002</c:v>
                </c:pt>
                <c:pt idx="2838">
                  <c:v>40003</c:v>
                </c:pt>
                <c:pt idx="2839">
                  <c:v>40004</c:v>
                </c:pt>
                <c:pt idx="2840">
                  <c:v>40005</c:v>
                </c:pt>
                <c:pt idx="2841">
                  <c:v>40006</c:v>
                </c:pt>
                <c:pt idx="2842">
                  <c:v>40007</c:v>
                </c:pt>
                <c:pt idx="2843">
                  <c:v>40008</c:v>
                </c:pt>
                <c:pt idx="2844">
                  <c:v>40009</c:v>
                </c:pt>
                <c:pt idx="2845">
                  <c:v>40010</c:v>
                </c:pt>
                <c:pt idx="2846">
                  <c:v>40011</c:v>
                </c:pt>
                <c:pt idx="2847">
                  <c:v>40012</c:v>
                </c:pt>
                <c:pt idx="2848">
                  <c:v>40013</c:v>
                </c:pt>
                <c:pt idx="2849">
                  <c:v>40014</c:v>
                </c:pt>
                <c:pt idx="2850">
                  <c:v>40015</c:v>
                </c:pt>
                <c:pt idx="2851">
                  <c:v>40016</c:v>
                </c:pt>
                <c:pt idx="2852">
                  <c:v>40017</c:v>
                </c:pt>
                <c:pt idx="2853">
                  <c:v>40018</c:v>
                </c:pt>
                <c:pt idx="2854">
                  <c:v>40019</c:v>
                </c:pt>
                <c:pt idx="2855">
                  <c:v>40020</c:v>
                </c:pt>
                <c:pt idx="2856">
                  <c:v>40021</c:v>
                </c:pt>
                <c:pt idx="2857">
                  <c:v>40022</c:v>
                </c:pt>
                <c:pt idx="2858">
                  <c:v>40023</c:v>
                </c:pt>
                <c:pt idx="2859">
                  <c:v>40024</c:v>
                </c:pt>
                <c:pt idx="2860">
                  <c:v>40025</c:v>
                </c:pt>
                <c:pt idx="2861">
                  <c:v>40026</c:v>
                </c:pt>
                <c:pt idx="2862">
                  <c:v>40027</c:v>
                </c:pt>
                <c:pt idx="2863">
                  <c:v>40028</c:v>
                </c:pt>
                <c:pt idx="2864">
                  <c:v>40029</c:v>
                </c:pt>
                <c:pt idx="2865">
                  <c:v>40030</c:v>
                </c:pt>
                <c:pt idx="2866">
                  <c:v>40031</c:v>
                </c:pt>
                <c:pt idx="2867">
                  <c:v>40032</c:v>
                </c:pt>
                <c:pt idx="2868">
                  <c:v>40033</c:v>
                </c:pt>
                <c:pt idx="2869">
                  <c:v>40034</c:v>
                </c:pt>
                <c:pt idx="2870">
                  <c:v>40035</c:v>
                </c:pt>
                <c:pt idx="2871">
                  <c:v>40036</c:v>
                </c:pt>
                <c:pt idx="2872">
                  <c:v>40037</c:v>
                </c:pt>
                <c:pt idx="2873">
                  <c:v>40038</c:v>
                </c:pt>
                <c:pt idx="2874">
                  <c:v>40039</c:v>
                </c:pt>
                <c:pt idx="2875">
                  <c:v>40040</c:v>
                </c:pt>
                <c:pt idx="2876">
                  <c:v>40041</c:v>
                </c:pt>
                <c:pt idx="2877">
                  <c:v>40042</c:v>
                </c:pt>
                <c:pt idx="2878">
                  <c:v>40043</c:v>
                </c:pt>
                <c:pt idx="2879">
                  <c:v>40044</c:v>
                </c:pt>
                <c:pt idx="2880">
                  <c:v>40045</c:v>
                </c:pt>
                <c:pt idx="2881">
                  <c:v>40046</c:v>
                </c:pt>
                <c:pt idx="2882">
                  <c:v>40047</c:v>
                </c:pt>
                <c:pt idx="2883">
                  <c:v>40048</c:v>
                </c:pt>
                <c:pt idx="2884">
                  <c:v>40049</c:v>
                </c:pt>
                <c:pt idx="2885">
                  <c:v>40050</c:v>
                </c:pt>
                <c:pt idx="2886">
                  <c:v>40051</c:v>
                </c:pt>
                <c:pt idx="2887">
                  <c:v>40052</c:v>
                </c:pt>
                <c:pt idx="2888">
                  <c:v>40053</c:v>
                </c:pt>
                <c:pt idx="2889">
                  <c:v>40054</c:v>
                </c:pt>
                <c:pt idx="2890">
                  <c:v>40055</c:v>
                </c:pt>
                <c:pt idx="2891">
                  <c:v>40056</c:v>
                </c:pt>
                <c:pt idx="2892">
                  <c:v>40057</c:v>
                </c:pt>
                <c:pt idx="2893">
                  <c:v>40058</c:v>
                </c:pt>
                <c:pt idx="2894">
                  <c:v>40059</c:v>
                </c:pt>
                <c:pt idx="2895">
                  <c:v>40060</c:v>
                </c:pt>
                <c:pt idx="2896">
                  <c:v>40061</c:v>
                </c:pt>
                <c:pt idx="2897">
                  <c:v>40062</c:v>
                </c:pt>
                <c:pt idx="2898">
                  <c:v>40063</c:v>
                </c:pt>
                <c:pt idx="2899">
                  <c:v>40064</c:v>
                </c:pt>
                <c:pt idx="2900">
                  <c:v>40065</c:v>
                </c:pt>
                <c:pt idx="2901">
                  <c:v>40066</c:v>
                </c:pt>
                <c:pt idx="2902">
                  <c:v>40067</c:v>
                </c:pt>
                <c:pt idx="2903">
                  <c:v>40068</c:v>
                </c:pt>
                <c:pt idx="2904">
                  <c:v>40069</c:v>
                </c:pt>
                <c:pt idx="2905">
                  <c:v>40070</c:v>
                </c:pt>
                <c:pt idx="2906">
                  <c:v>40071</c:v>
                </c:pt>
                <c:pt idx="2907">
                  <c:v>40072</c:v>
                </c:pt>
                <c:pt idx="2908">
                  <c:v>40073</c:v>
                </c:pt>
                <c:pt idx="2909">
                  <c:v>40074</c:v>
                </c:pt>
                <c:pt idx="2910">
                  <c:v>40075</c:v>
                </c:pt>
                <c:pt idx="2911">
                  <c:v>40076</c:v>
                </c:pt>
                <c:pt idx="2912">
                  <c:v>40077</c:v>
                </c:pt>
                <c:pt idx="2913">
                  <c:v>40078</c:v>
                </c:pt>
                <c:pt idx="2914">
                  <c:v>40079</c:v>
                </c:pt>
                <c:pt idx="2915">
                  <c:v>40080</c:v>
                </c:pt>
                <c:pt idx="2916">
                  <c:v>40081</c:v>
                </c:pt>
                <c:pt idx="2917">
                  <c:v>40082</c:v>
                </c:pt>
                <c:pt idx="2918">
                  <c:v>40083</c:v>
                </c:pt>
                <c:pt idx="2919">
                  <c:v>40084</c:v>
                </c:pt>
                <c:pt idx="2920">
                  <c:v>40085</c:v>
                </c:pt>
                <c:pt idx="2921">
                  <c:v>40086</c:v>
                </c:pt>
                <c:pt idx="2922">
                  <c:v>40087</c:v>
                </c:pt>
                <c:pt idx="2923">
                  <c:v>40088</c:v>
                </c:pt>
                <c:pt idx="2924">
                  <c:v>40089</c:v>
                </c:pt>
                <c:pt idx="2925">
                  <c:v>40090</c:v>
                </c:pt>
                <c:pt idx="2926">
                  <c:v>40091</c:v>
                </c:pt>
                <c:pt idx="2927">
                  <c:v>40092</c:v>
                </c:pt>
                <c:pt idx="2928">
                  <c:v>40093</c:v>
                </c:pt>
                <c:pt idx="2929">
                  <c:v>40094</c:v>
                </c:pt>
                <c:pt idx="2930">
                  <c:v>40095</c:v>
                </c:pt>
                <c:pt idx="2931">
                  <c:v>40096</c:v>
                </c:pt>
                <c:pt idx="2932">
                  <c:v>40097</c:v>
                </c:pt>
                <c:pt idx="2933">
                  <c:v>40098</c:v>
                </c:pt>
                <c:pt idx="2934">
                  <c:v>40099</c:v>
                </c:pt>
                <c:pt idx="2935">
                  <c:v>40100</c:v>
                </c:pt>
                <c:pt idx="2936">
                  <c:v>40101</c:v>
                </c:pt>
                <c:pt idx="2937">
                  <c:v>40102</c:v>
                </c:pt>
                <c:pt idx="2938">
                  <c:v>40103</c:v>
                </c:pt>
                <c:pt idx="2939">
                  <c:v>40104</c:v>
                </c:pt>
                <c:pt idx="2940">
                  <c:v>40105</c:v>
                </c:pt>
                <c:pt idx="2941">
                  <c:v>40106</c:v>
                </c:pt>
                <c:pt idx="2942">
                  <c:v>40107</c:v>
                </c:pt>
                <c:pt idx="2943">
                  <c:v>40108</c:v>
                </c:pt>
                <c:pt idx="2944">
                  <c:v>40109</c:v>
                </c:pt>
                <c:pt idx="2945">
                  <c:v>40110</c:v>
                </c:pt>
                <c:pt idx="2946">
                  <c:v>40111</c:v>
                </c:pt>
                <c:pt idx="2947">
                  <c:v>40112</c:v>
                </c:pt>
                <c:pt idx="2948">
                  <c:v>40113</c:v>
                </c:pt>
                <c:pt idx="2949">
                  <c:v>40114</c:v>
                </c:pt>
                <c:pt idx="2950">
                  <c:v>40115</c:v>
                </c:pt>
                <c:pt idx="2951">
                  <c:v>40116</c:v>
                </c:pt>
                <c:pt idx="2952">
                  <c:v>40117</c:v>
                </c:pt>
                <c:pt idx="2953">
                  <c:v>40118</c:v>
                </c:pt>
                <c:pt idx="2954">
                  <c:v>40119</c:v>
                </c:pt>
                <c:pt idx="2955">
                  <c:v>40120</c:v>
                </c:pt>
                <c:pt idx="2956">
                  <c:v>40121</c:v>
                </c:pt>
                <c:pt idx="2957">
                  <c:v>40122</c:v>
                </c:pt>
                <c:pt idx="2958">
                  <c:v>40123</c:v>
                </c:pt>
                <c:pt idx="2959">
                  <c:v>40124</c:v>
                </c:pt>
                <c:pt idx="2960">
                  <c:v>40125</c:v>
                </c:pt>
                <c:pt idx="2961">
                  <c:v>40126</c:v>
                </c:pt>
                <c:pt idx="2962">
                  <c:v>40127</c:v>
                </c:pt>
                <c:pt idx="2963">
                  <c:v>40128</c:v>
                </c:pt>
                <c:pt idx="2964">
                  <c:v>40129</c:v>
                </c:pt>
                <c:pt idx="2965">
                  <c:v>40130</c:v>
                </c:pt>
                <c:pt idx="2966">
                  <c:v>40131</c:v>
                </c:pt>
                <c:pt idx="2967">
                  <c:v>40132</c:v>
                </c:pt>
                <c:pt idx="2968">
                  <c:v>40133</c:v>
                </c:pt>
                <c:pt idx="2969">
                  <c:v>40134</c:v>
                </c:pt>
                <c:pt idx="2970">
                  <c:v>40135</c:v>
                </c:pt>
                <c:pt idx="2971">
                  <c:v>40136</c:v>
                </c:pt>
                <c:pt idx="2972">
                  <c:v>40137</c:v>
                </c:pt>
                <c:pt idx="2973">
                  <c:v>40138</c:v>
                </c:pt>
                <c:pt idx="2974">
                  <c:v>40139</c:v>
                </c:pt>
                <c:pt idx="2975">
                  <c:v>40140</c:v>
                </c:pt>
                <c:pt idx="2976">
                  <c:v>40141</c:v>
                </c:pt>
                <c:pt idx="2977">
                  <c:v>40142</c:v>
                </c:pt>
                <c:pt idx="2978">
                  <c:v>40143</c:v>
                </c:pt>
                <c:pt idx="2979">
                  <c:v>40144</c:v>
                </c:pt>
                <c:pt idx="2980">
                  <c:v>40145</c:v>
                </c:pt>
                <c:pt idx="2981">
                  <c:v>40146</c:v>
                </c:pt>
                <c:pt idx="2982">
                  <c:v>40147</c:v>
                </c:pt>
                <c:pt idx="2983">
                  <c:v>40148</c:v>
                </c:pt>
                <c:pt idx="2984">
                  <c:v>40149</c:v>
                </c:pt>
                <c:pt idx="2985">
                  <c:v>40150</c:v>
                </c:pt>
                <c:pt idx="2986">
                  <c:v>40151</c:v>
                </c:pt>
                <c:pt idx="2987">
                  <c:v>40152</c:v>
                </c:pt>
                <c:pt idx="2988">
                  <c:v>40153</c:v>
                </c:pt>
                <c:pt idx="2989">
                  <c:v>40154</c:v>
                </c:pt>
                <c:pt idx="2990">
                  <c:v>40155</c:v>
                </c:pt>
                <c:pt idx="2991">
                  <c:v>40156</c:v>
                </c:pt>
                <c:pt idx="2992">
                  <c:v>40157</c:v>
                </c:pt>
                <c:pt idx="2993">
                  <c:v>40158</c:v>
                </c:pt>
                <c:pt idx="2994">
                  <c:v>40159</c:v>
                </c:pt>
                <c:pt idx="2995">
                  <c:v>40160</c:v>
                </c:pt>
                <c:pt idx="2996">
                  <c:v>40161</c:v>
                </c:pt>
                <c:pt idx="2997">
                  <c:v>40162</c:v>
                </c:pt>
                <c:pt idx="2998">
                  <c:v>40163</c:v>
                </c:pt>
                <c:pt idx="2999">
                  <c:v>40164</c:v>
                </c:pt>
                <c:pt idx="3000">
                  <c:v>40165</c:v>
                </c:pt>
                <c:pt idx="3001">
                  <c:v>40166</c:v>
                </c:pt>
                <c:pt idx="3002">
                  <c:v>40167</c:v>
                </c:pt>
                <c:pt idx="3003">
                  <c:v>40168</c:v>
                </c:pt>
                <c:pt idx="3004">
                  <c:v>40169</c:v>
                </c:pt>
                <c:pt idx="3005">
                  <c:v>40170</c:v>
                </c:pt>
                <c:pt idx="3006">
                  <c:v>40171</c:v>
                </c:pt>
                <c:pt idx="3007">
                  <c:v>40172</c:v>
                </c:pt>
                <c:pt idx="3008">
                  <c:v>40173</c:v>
                </c:pt>
                <c:pt idx="3009">
                  <c:v>40174</c:v>
                </c:pt>
                <c:pt idx="3010">
                  <c:v>40175</c:v>
                </c:pt>
                <c:pt idx="3011">
                  <c:v>40176</c:v>
                </c:pt>
                <c:pt idx="3012">
                  <c:v>40177</c:v>
                </c:pt>
                <c:pt idx="3013">
                  <c:v>40178</c:v>
                </c:pt>
                <c:pt idx="3014">
                  <c:v>40179</c:v>
                </c:pt>
                <c:pt idx="3015">
                  <c:v>40180</c:v>
                </c:pt>
                <c:pt idx="3016">
                  <c:v>40181</c:v>
                </c:pt>
                <c:pt idx="3017">
                  <c:v>40182</c:v>
                </c:pt>
                <c:pt idx="3018">
                  <c:v>40183</c:v>
                </c:pt>
                <c:pt idx="3019">
                  <c:v>40184</c:v>
                </c:pt>
                <c:pt idx="3020">
                  <c:v>40185</c:v>
                </c:pt>
                <c:pt idx="3021">
                  <c:v>40186</c:v>
                </c:pt>
                <c:pt idx="3022">
                  <c:v>40187</c:v>
                </c:pt>
                <c:pt idx="3023">
                  <c:v>40188</c:v>
                </c:pt>
                <c:pt idx="3024">
                  <c:v>40189</c:v>
                </c:pt>
                <c:pt idx="3025">
                  <c:v>40190</c:v>
                </c:pt>
                <c:pt idx="3026">
                  <c:v>40191</c:v>
                </c:pt>
                <c:pt idx="3027">
                  <c:v>40192</c:v>
                </c:pt>
                <c:pt idx="3028">
                  <c:v>40193</c:v>
                </c:pt>
                <c:pt idx="3029">
                  <c:v>40194</c:v>
                </c:pt>
                <c:pt idx="3030">
                  <c:v>40195</c:v>
                </c:pt>
                <c:pt idx="3031">
                  <c:v>40196</c:v>
                </c:pt>
                <c:pt idx="3032">
                  <c:v>40197</c:v>
                </c:pt>
                <c:pt idx="3033">
                  <c:v>40198</c:v>
                </c:pt>
                <c:pt idx="3034">
                  <c:v>40199</c:v>
                </c:pt>
                <c:pt idx="3035">
                  <c:v>40200</c:v>
                </c:pt>
                <c:pt idx="3036">
                  <c:v>40201</c:v>
                </c:pt>
                <c:pt idx="3037">
                  <c:v>40202</c:v>
                </c:pt>
                <c:pt idx="3038">
                  <c:v>40203</c:v>
                </c:pt>
                <c:pt idx="3039">
                  <c:v>40204</c:v>
                </c:pt>
                <c:pt idx="3040">
                  <c:v>40205</c:v>
                </c:pt>
                <c:pt idx="3041">
                  <c:v>40206</c:v>
                </c:pt>
                <c:pt idx="3042">
                  <c:v>40207</c:v>
                </c:pt>
                <c:pt idx="3043">
                  <c:v>40208</c:v>
                </c:pt>
                <c:pt idx="3044">
                  <c:v>40209</c:v>
                </c:pt>
                <c:pt idx="3045">
                  <c:v>40210</c:v>
                </c:pt>
                <c:pt idx="3046">
                  <c:v>40211</c:v>
                </c:pt>
                <c:pt idx="3047">
                  <c:v>40212</c:v>
                </c:pt>
                <c:pt idx="3048">
                  <c:v>40213</c:v>
                </c:pt>
                <c:pt idx="3049">
                  <c:v>40214</c:v>
                </c:pt>
                <c:pt idx="3050">
                  <c:v>40215</c:v>
                </c:pt>
                <c:pt idx="3051">
                  <c:v>40216</c:v>
                </c:pt>
                <c:pt idx="3052">
                  <c:v>40217</c:v>
                </c:pt>
                <c:pt idx="3053">
                  <c:v>40218</c:v>
                </c:pt>
                <c:pt idx="3054">
                  <c:v>40219</c:v>
                </c:pt>
                <c:pt idx="3055">
                  <c:v>40220</c:v>
                </c:pt>
                <c:pt idx="3056">
                  <c:v>40221</c:v>
                </c:pt>
                <c:pt idx="3057">
                  <c:v>40222</c:v>
                </c:pt>
                <c:pt idx="3058">
                  <c:v>40223</c:v>
                </c:pt>
                <c:pt idx="3059">
                  <c:v>40224</c:v>
                </c:pt>
                <c:pt idx="3060">
                  <c:v>40225</c:v>
                </c:pt>
                <c:pt idx="3061">
                  <c:v>40226</c:v>
                </c:pt>
                <c:pt idx="3062">
                  <c:v>40227</c:v>
                </c:pt>
                <c:pt idx="3063">
                  <c:v>40228</c:v>
                </c:pt>
                <c:pt idx="3064">
                  <c:v>40229</c:v>
                </c:pt>
                <c:pt idx="3065">
                  <c:v>40230</c:v>
                </c:pt>
                <c:pt idx="3066">
                  <c:v>40231</c:v>
                </c:pt>
                <c:pt idx="3067">
                  <c:v>40232</c:v>
                </c:pt>
                <c:pt idx="3068">
                  <c:v>40233</c:v>
                </c:pt>
                <c:pt idx="3069">
                  <c:v>40234</c:v>
                </c:pt>
                <c:pt idx="3070">
                  <c:v>40235</c:v>
                </c:pt>
                <c:pt idx="3071">
                  <c:v>40236</c:v>
                </c:pt>
                <c:pt idx="3072">
                  <c:v>40237</c:v>
                </c:pt>
                <c:pt idx="3073">
                  <c:v>40238</c:v>
                </c:pt>
                <c:pt idx="3074">
                  <c:v>40239</c:v>
                </c:pt>
                <c:pt idx="3075">
                  <c:v>40240</c:v>
                </c:pt>
                <c:pt idx="3076">
                  <c:v>40241</c:v>
                </c:pt>
                <c:pt idx="3077">
                  <c:v>40242</c:v>
                </c:pt>
                <c:pt idx="3078">
                  <c:v>40243</c:v>
                </c:pt>
                <c:pt idx="3079">
                  <c:v>40244</c:v>
                </c:pt>
                <c:pt idx="3080">
                  <c:v>40245</c:v>
                </c:pt>
                <c:pt idx="3081">
                  <c:v>40246</c:v>
                </c:pt>
                <c:pt idx="3082">
                  <c:v>40247</c:v>
                </c:pt>
                <c:pt idx="3083">
                  <c:v>40248</c:v>
                </c:pt>
                <c:pt idx="3084">
                  <c:v>40249</c:v>
                </c:pt>
                <c:pt idx="3085">
                  <c:v>40250</c:v>
                </c:pt>
                <c:pt idx="3086">
                  <c:v>40251</c:v>
                </c:pt>
                <c:pt idx="3087">
                  <c:v>40252</c:v>
                </c:pt>
                <c:pt idx="3088">
                  <c:v>40253</c:v>
                </c:pt>
                <c:pt idx="3089">
                  <c:v>40254</c:v>
                </c:pt>
                <c:pt idx="3090">
                  <c:v>40255</c:v>
                </c:pt>
                <c:pt idx="3091">
                  <c:v>40256</c:v>
                </c:pt>
                <c:pt idx="3092">
                  <c:v>40257</c:v>
                </c:pt>
                <c:pt idx="3093">
                  <c:v>40258</c:v>
                </c:pt>
                <c:pt idx="3094">
                  <c:v>40259</c:v>
                </c:pt>
                <c:pt idx="3095">
                  <c:v>40260</c:v>
                </c:pt>
                <c:pt idx="3096">
                  <c:v>40261</c:v>
                </c:pt>
                <c:pt idx="3097">
                  <c:v>40262</c:v>
                </c:pt>
                <c:pt idx="3098">
                  <c:v>40263</c:v>
                </c:pt>
                <c:pt idx="3099">
                  <c:v>40264</c:v>
                </c:pt>
                <c:pt idx="3100">
                  <c:v>40265</c:v>
                </c:pt>
                <c:pt idx="3101">
                  <c:v>40266</c:v>
                </c:pt>
                <c:pt idx="3102">
                  <c:v>40267</c:v>
                </c:pt>
                <c:pt idx="3103">
                  <c:v>40268</c:v>
                </c:pt>
                <c:pt idx="3104">
                  <c:v>40269</c:v>
                </c:pt>
                <c:pt idx="3105">
                  <c:v>40270</c:v>
                </c:pt>
                <c:pt idx="3106">
                  <c:v>40271</c:v>
                </c:pt>
                <c:pt idx="3107">
                  <c:v>40272</c:v>
                </c:pt>
                <c:pt idx="3108">
                  <c:v>40273</c:v>
                </c:pt>
                <c:pt idx="3109">
                  <c:v>40274</c:v>
                </c:pt>
                <c:pt idx="3110">
                  <c:v>40275</c:v>
                </c:pt>
                <c:pt idx="3111">
                  <c:v>40276</c:v>
                </c:pt>
                <c:pt idx="3112">
                  <c:v>40277</c:v>
                </c:pt>
                <c:pt idx="3113">
                  <c:v>40278</c:v>
                </c:pt>
                <c:pt idx="3114">
                  <c:v>40279</c:v>
                </c:pt>
                <c:pt idx="3115">
                  <c:v>40280</c:v>
                </c:pt>
                <c:pt idx="3116">
                  <c:v>40281</c:v>
                </c:pt>
                <c:pt idx="3117">
                  <c:v>40282</c:v>
                </c:pt>
                <c:pt idx="3118">
                  <c:v>40283</c:v>
                </c:pt>
                <c:pt idx="3119">
                  <c:v>40284</c:v>
                </c:pt>
                <c:pt idx="3120">
                  <c:v>40285</c:v>
                </c:pt>
                <c:pt idx="3121">
                  <c:v>40286</c:v>
                </c:pt>
                <c:pt idx="3122">
                  <c:v>40287</c:v>
                </c:pt>
                <c:pt idx="3123">
                  <c:v>40288</c:v>
                </c:pt>
                <c:pt idx="3124">
                  <c:v>40289</c:v>
                </c:pt>
                <c:pt idx="3125">
                  <c:v>40290</c:v>
                </c:pt>
                <c:pt idx="3126">
                  <c:v>40291</c:v>
                </c:pt>
                <c:pt idx="3127">
                  <c:v>40292</c:v>
                </c:pt>
                <c:pt idx="3128">
                  <c:v>40293</c:v>
                </c:pt>
                <c:pt idx="3129">
                  <c:v>40294</c:v>
                </c:pt>
                <c:pt idx="3130">
                  <c:v>40295</c:v>
                </c:pt>
                <c:pt idx="3131">
                  <c:v>40296</c:v>
                </c:pt>
                <c:pt idx="3132">
                  <c:v>40297</c:v>
                </c:pt>
                <c:pt idx="3133">
                  <c:v>40298</c:v>
                </c:pt>
                <c:pt idx="3134">
                  <c:v>40299</c:v>
                </c:pt>
                <c:pt idx="3135">
                  <c:v>40300</c:v>
                </c:pt>
                <c:pt idx="3136">
                  <c:v>40301</c:v>
                </c:pt>
                <c:pt idx="3137">
                  <c:v>40302</c:v>
                </c:pt>
                <c:pt idx="3138">
                  <c:v>40303</c:v>
                </c:pt>
                <c:pt idx="3139">
                  <c:v>40304</c:v>
                </c:pt>
                <c:pt idx="3140">
                  <c:v>40305</c:v>
                </c:pt>
                <c:pt idx="3141">
                  <c:v>40306</c:v>
                </c:pt>
                <c:pt idx="3142">
                  <c:v>40307</c:v>
                </c:pt>
                <c:pt idx="3143">
                  <c:v>40308</c:v>
                </c:pt>
                <c:pt idx="3144">
                  <c:v>40309</c:v>
                </c:pt>
                <c:pt idx="3145">
                  <c:v>40310</c:v>
                </c:pt>
                <c:pt idx="3146">
                  <c:v>40311</c:v>
                </c:pt>
                <c:pt idx="3147">
                  <c:v>40312</c:v>
                </c:pt>
                <c:pt idx="3148">
                  <c:v>40313</c:v>
                </c:pt>
                <c:pt idx="3149">
                  <c:v>40314</c:v>
                </c:pt>
                <c:pt idx="3150">
                  <c:v>40315</c:v>
                </c:pt>
                <c:pt idx="3151">
                  <c:v>40316</c:v>
                </c:pt>
                <c:pt idx="3152">
                  <c:v>40317</c:v>
                </c:pt>
                <c:pt idx="3153">
                  <c:v>40318</c:v>
                </c:pt>
                <c:pt idx="3154">
                  <c:v>40319</c:v>
                </c:pt>
                <c:pt idx="3155">
                  <c:v>40320</c:v>
                </c:pt>
                <c:pt idx="3156">
                  <c:v>40321</c:v>
                </c:pt>
                <c:pt idx="3157">
                  <c:v>40322</c:v>
                </c:pt>
                <c:pt idx="3158">
                  <c:v>40323</c:v>
                </c:pt>
                <c:pt idx="3159">
                  <c:v>40324</c:v>
                </c:pt>
                <c:pt idx="3160">
                  <c:v>40325</c:v>
                </c:pt>
                <c:pt idx="3161">
                  <c:v>40326</c:v>
                </c:pt>
                <c:pt idx="3162">
                  <c:v>40327</c:v>
                </c:pt>
                <c:pt idx="3163">
                  <c:v>40328</c:v>
                </c:pt>
                <c:pt idx="3164">
                  <c:v>40329</c:v>
                </c:pt>
                <c:pt idx="3165">
                  <c:v>40330</c:v>
                </c:pt>
                <c:pt idx="3166">
                  <c:v>40331</c:v>
                </c:pt>
                <c:pt idx="3167">
                  <c:v>40332</c:v>
                </c:pt>
                <c:pt idx="3168">
                  <c:v>40333</c:v>
                </c:pt>
                <c:pt idx="3169">
                  <c:v>40334</c:v>
                </c:pt>
                <c:pt idx="3170">
                  <c:v>40335</c:v>
                </c:pt>
                <c:pt idx="3171">
                  <c:v>40336</c:v>
                </c:pt>
                <c:pt idx="3172">
                  <c:v>40337</c:v>
                </c:pt>
                <c:pt idx="3173">
                  <c:v>40338</c:v>
                </c:pt>
                <c:pt idx="3174">
                  <c:v>40339</c:v>
                </c:pt>
                <c:pt idx="3175">
                  <c:v>40340</c:v>
                </c:pt>
                <c:pt idx="3176">
                  <c:v>40341</c:v>
                </c:pt>
                <c:pt idx="3177">
                  <c:v>40342</c:v>
                </c:pt>
                <c:pt idx="3178">
                  <c:v>40343</c:v>
                </c:pt>
                <c:pt idx="3179">
                  <c:v>40344</c:v>
                </c:pt>
                <c:pt idx="3180">
                  <c:v>40345</c:v>
                </c:pt>
                <c:pt idx="3181">
                  <c:v>40346</c:v>
                </c:pt>
                <c:pt idx="3182">
                  <c:v>40347</c:v>
                </c:pt>
                <c:pt idx="3183">
                  <c:v>40348</c:v>
                </c:pt>
                <c:pt idx="3184">
                  <c:v>40349</c:v>
                </c:pt>
                <c:pt idx="3185">
                  <c:v>40350</c:v>
                </c:pt>
                <c:pt idx="3186">
                  <c:v>40351</c:v>
                </c:pt>
                <c:pt idx="3187">
                  <c:v>40352</c:v>
                </c:pt>
                <c:pt idx="3188">
                  <c:v>40353</c:v>
                </c:pt>
                <c:pt idx="3189">
                  <c:v>40354</c:v>
                </c:pt>
                <c:pt idx="3190">
                  <c:v>40355</c:v>
                </c:pt>
                <c:pt idx="3191">
                  <c:v>40356</c:v>
                </c:pt>
                <c:pt idx="3192">
                  <c:v>40357</c:v>
                </c:pt>
                <c:pt idx="3193">
                  <c:v>40358</c:v>
                </c:pt>
                <c:pt idx="3194">
                  <c:v>40359</c:v>
                </c:pt>
                <c:pt idx="3195">
                  <c:v>40360</c:v>
                </c:pt>
                <c:pt idx="3196">
                  <c:v>40361</c:v>
                </c:pt>
                <c:pt idx="3197">
                  <c:v>40362</c:v>
                </c:pt>
                <c:pt idx="3198">
                  <c:v>40363</c:v>
                </c:pt>
                <c:pt idx="3199">
                  <c:v>40364</c:v>
                </c:pt>
                <c:pt idx="3200">
                  <c:v>40365</c:v>
                </c:pt>
                <c:pt idx="3201">
                  <c:v>40366</c:v>
                </c:pt>
                <c:pt idx="3202">
                  <c:v>40367</c:v>
                </c:pt>
                <c:pt idx="3203">
                  <c:v>40368</c:v>
                </c:pt>
                <c:pt idx="3204">
                  <c:v>40369</c:v>
                </c:pt>
                <c:pt idx="3205">
                  <c:v>40370</c:v>
                </c:pt>
                <c:pt idx="3206">
                  <c:v>40371</c:v>
                </c:pt>
                <c:pt idx="3207">
                  <c:v>40372</c:v>
                </c:pt>
                <c:pt idx="3208">
                  <c:v>40373</c:v>
                </c:pt>
                <c:pt idx="3209">
                  <c:v>40374</c:v>
                </c:pt>
                <c:pt idx="3210">
                  <c:v>40375</c:v>
                </c:pt>
                <c:pt idx="3211">
                  <c:v>40376</c:v>
                </c:pt>
                <c:pt idx="3212">
                  <c:v>40377</c:v>
                </c:pt>
                <c:pt idx="3213">
                  <c:v>40378</c:v>
                </c:pt>
                <c:pt idx="3214">
                  <c:v>40379</c:v>
                </c:pt>
                <c:pt idx="3215">
                  <c:v>40380</c:v>
                </c:pt>
                <c:pt idx="3216">
                  <c:v>40381</c:v>
                </c:pt>
                <c:pt idx="3217">
                  <c:v>40382</c:v>
                </c:pt>
                <c:pt idx="3218">
                  <c:v>40383</c:v>
                </c:pt>
                <c:pt idx="3219">
                  <c:v>40384</c:v>
                </c:pt>
                <c:pt idx="3220">
                  <c:v>40385</c:v>
                </c:pt>
                <c:pt idx="3221">
                  <c:v>40386</c:v>
                </c:pt>
                <c:pt idx="3222">
                  <c:v>40387</c:v>
                </c:pt>
                <c:pt idx="3223">
                  <c:v>40388</c:v>
                </c:pt>
                <c:pt idx="3224">
                  <c:v>40389</c:v>
                </c:pt>
                <c:pt idx="3225">
                  <c:v>40390</c:v>
                </c:pt>
                <c:pt idx="3226">
                  <c:v>40391</c:v>
                </c:pt>
                <c:pt idx="3227">
                  <c:v>40392</c:v>
                </c:pt>
                <c:pt idx="3228">
                  <c:v>40393</c:v>
                </c:pt>
                <c:pt idx="3229">
                  <c:v>40394</c:v>
                </c:pt>
                <c:pt idx="3230">
                  <c:v>40395</c:v>
                </c:pt>
                <c:pt idx="3231">
                  <c:v>40396</c:v>
                </c:pt>
                <c:pt idx="3232">
                  <c:v>40397</c:v>
                </c:pt>
                <c:pt idx="3233">
                  <c:v>40398</c:v>
                </c:pt>
                <c:pt idx="3234">
                  <c:v>40399</c:v>
                </c:pt>
                <c:pt idx="3235">
                  <c:v>40400</c:v>
                </c:pt>
                <c:pt idx="3236">
                  <c:v>40401</c:v>
                </c:pt>
                <c:pt idx="3237">
                  <c:v>40402</c:v>
                </c:pt>
                <c:pt idx="3238">
                  <c:v>40403</c:v>
                </c:pt>
                <c:pt idx="3239">
                  <c:v>40404</c:v>
                </c:pt>
                <c:pt idx="3240">
                  <c:v>40405</c:v>
                </c:pt>
                <c:pt idx="3241">
                  <c:v>40406</c:v>
                </c:pt>
                <c:pt idx="3242">
                  <c:v>40407</c:v>
                </c:pt>
                <c:pt idx="3243">
                  <c:v>40408</c:v>
                </c:pt>
                <c:pt idx="3244">
                  <c:v>40409</c:v>
                </c:pt>
                <c:pt idx="3245">
                  <c:v>40410</c:v>
                </c:pt>
                <c:pt idx="3246">
                  <c:v>40411</c:v>
                </c:pt>
                <c:pt idx="3247">
                  <c:v>40412</c:v>
                </c:pt>
                <c:pt idx="3248">
                  <c:v>40413</c:v>
                </c:pt>
                <c:pt idx="3249">
                  <c:v>40414</c:v>
                </c:pt>
                <c:pt idx="3250">
                  <c:v>40415</c:v>
                </c:pt>
                <c:pt idx="3251">
                  <c:v>40416</c:v>
                </c:pt>
                <c:pt idx="3252">
                  <c:v>40417</c:v>
                </c:pt>
                <c:pt idx="3253">
                  <c:v>40418</c:v>
                </c:pt>
                <c:pt idx="3254">
                  <c:v>40419</c:v>
                </c:pt>
                <c:pt idx="3255">
                  <c:v>40420</c:v>
                </c:pt>
                <c:pt idx="3256">
                  <c:v>40421</c:v>
                </c:pt>
                <c:pt idx="3257">
                  <c:v>40422</c:v>
                </c:pt>
                <c:pt idx="3258">
                  <c:v>40423</c:v>
                </c:pt>
                <c:pt idx="3259">
                  <c:v>40424</c:v>
                </c:pt>
                <c:pt idx="3260">
                  <c:v>40425</c:v>
                </c:pt>
                <c:pt idx="3261">
                  <c:v>40426</c:v>
                </c:pt>
                <c:pt idx="3262">
                  <c:v>40427</c:v>
                </c:pt>
                <c:pt idx="3263">
                  <c:v>40428</c:v>
                </c:pt>
                <c:pt idx="3264">
                  <c:v>40429</c:v>
                </c:pt>
                <c:pt idx="3265">
                  <c:v>40430</c:v>
                </c:pt>
                <c:pt idx="3266">
                  <c:v>40431</c:v>
                </c:pt>
                <c:pt idx="3267">
                  <c:v>40432</c:v>
                </c:pt>
                <c:pt idx="3268">
                  <c:v>40433</c:v>
                </c:pt>
                <c:pt idx="3269">
                  <c:v>40434</c:v>
                </c:pt>
                <c:pt idx="3270">
                  <c:v>40435</c:v>
                </c:pt>
                <c:pt idx="3271">
                  <c:v>40436</c:v>
                </c:pt>
                <c:pt idx="3272">
                  <c:v>40437</c:v>
                </c:pt>
                <c:pt idx="3273">
                  <c:v>40438</c:v>
                </c:pt>
                <c:pt idx="3274">
                  <c:v>40439</c:v>
                </c:pt>
                <c:pt idx="3275">
                  <c:v>40440</c:v>
                </c:pt>
                <c:pt idx="3276">
                  <c:v>40441</c:v>
                </c:pt>
                <c:pt idx="3277">
                  <c:v>40442</c:v>
                </c:pt>
                <c:pt idx="3278">
                  <c:v>40443</c:v>
                </c:pt>
                <c:pt idx="3279">
                  <c:v>40444</c:v>
                </c:pt>
                <c:pt idx="3280">
                  <c:v>40445</c:v>
                </c:pt>
                <c:pt idx="3281">
                  <c:v>40446</c:v>
                </c:pt>
                <c:pt idx="3282">
                  <c:v>40447</c:v>
                </c:pt>
                <c:pt idx="3283">
                  <c:v>40448</c:v>
                </c:pt>
                <c:pt idx="3284">
                  <c:v>40449</c:v>
                </c:pt>
                <c:pt idx="3285">
                  <c:v>40450</c:v>
                </c:pt>
                <c:pt idx="3286">
                  <c:v>40451</c:v>
                </c:pt>
                <c:pt idx="3287">
                  <c:v>40452</c:v>
                </c:pt>
                <c:pt idx="3288">
                  <c:v>40453</c:v>
                </c:pt>
                <c:pt idx="3289">
                  <c:v>40454</c:v>
                </c:pt>
                <c:pt idx="3290">
                  <c:v>40455</c:v>
                </c:pt>
                <c:pt idx="3291">
                  <c:v>40456</c:v>
                </c:pt>
                <c:pt idx="3292">
                  <c:v>40457</c:v>
                </c:pt>
                <c:pt idx="3293">
                  <c:v>40458</c:v>
                </c:pt>
                <c:pt idx="3294">
                  <c:v>40459</c:v>
                </c:pt>
                <c:pt idx="3295">
                  <c:v>40460</c:v>
                </c:pt>
                <c:pt idx="3296">
                  <c:v>40461</c:v>
                </c:pt>
                <c:pt idx="3297">
                  <c:v>40462</c:v>
                </c:pt>
                <c:pt idx="3298">
                  <c:v>40463</c:v>
                </c:pt>
                <c:pt idx="3299">
                  <c:v>40464</c:v>
                </c:pt>
                <c:pt idx="3300">
                  <c:v>40465</c:v>
                </c:pt>
                <c:pt idx="3301">
                  <c:v>40466</c:v>
                </c:pt>
                <c:pt idx="3302">
                  <c:v>40467</c:v>
                </c:pt>
                <c:pt idx="3303">
                  <c:v>40468</c:v>
                </c:pt>
                <c:pt idx="3304">
                  <c:v>40469</c:v>
                </c:pt>
                <c:pt idx="3305">
                  <c:v>40470</c:v>
                </c:pt>
                <c:pt idx="3306">
                  <c:v>40471</c:v>
                </c:pt>
                <c:pt idx="3307">
                  <c:v>40472</c:v>
                </c:pt>
                <c:pt idx="3308">
                  <c:v>40473</c:v>
                </c:pt>
                <c:pt idx="3309">
                  <c:v>40474</c:v>
                </c:pt>
                <c:pt idx="3310">
                  <c:v>40475</c:v>
                </c:pt>
                <c:pt idx="3311">
                  <c:v>40476</c:v>
                </c:pt>
                <c:pt idx="3312">
                  <c:v>40477</c:v>
                </c:pt>
                <c:pt idx="3313">
                  <c:v>40478</c:v>
                </c:pt>
                <c:pt idx="3314">
                  <c:v>40479</c:v>
                </c:pt>
                <c:pt idx="3315">
                  <c:v>40480</c:v>
                </c:pt>
                <c:pt idx="3316">
                  <c:v>40481</c:v>
                </c:pt>
                <c:pt idx="3317">
                  <c:v>40482</c:v>
                </c:pt>
                <c:pt idx="3318">
                  <c:v>40483</c:v>
                </c:pt>
                <c:pt idx="3319">
                  <c:v>40484</c:v>
                </c:pt>
                <c:pt idx="3320">
                  <c:v>40485</c:v>
                </c:pt>
                <c:pt idx="3321">
                  <c:v>40486</c:v>
                </c:pt>
                <c:pt idx="3322">
                  <c:v>40487</c:v>
                </c:pt>
                <c:pt idx="3323">
                  <c:v>40488</c:v>
                </c:pt>
                <c:pt idx="3324">
                  <c:v>40489</c:v>
                </c:pt>
                <c:pt idx="3325">
                  <c:v>40490</c:v>
                </c:pt>
                <c:pt idx="3326">
                  <c:v>40491</c:v>
                </c:pt>
                <c:pt idx="3327">
                  <c:v>40492</c:v>
                </c:pt>
                <c:pt idx="3328">
                  <c:v>40493</c:v>
                </c:pt>
                <c:pt idx="3329">
                  <c:v>40494</c:v>
                </c:pt>
                <c:pt idx="3330">
                  <c:v>40495</c:v>
                </c:pt>
                <c:pt idx="3331">
                  <c:v>40496</c:v>
                </c:pt>
                <c:pt idx="3332">
                  <c:v>40497</c:v>
                </c:pt>
                <c:pt idx="3333">
                  <c:v>40498</c:v>
                </c:pt>
                <c:pt idx="3334">
                  <c:v>40499</c:v>
                </c:pt>
                <c:pt idx="3335">
                  <c:v>40500</c:v>
                </c:pt>
                <c:pt idx="3336">
                  <c:v>40501</c:v>
                </c:pt>
                <c:pt idx="3337">
                  <c:v>40502</c:v>
                </c:pt>
                <c:pt idx="3338">
                  <c:v>40503</c:v>
                </c:pt>
                <c:pt idx="3339">
                  <c:v>40504</c:v>
                </c:pt>
                <c:pt idx="3340">
                  <c:v>40505</c:v>
                </c:pt>
                <c:pt idx="3341">
                  <c:v>40506</c:v>
                </c:pt>
                <c:pt idx="3342">
                  <c:v>40507</c:v>
                </c:pt>
                <c:pt idx="3343">
                  <c:v>40508</c:v>
                </c:pt>
                <c:pt idx="3344">
                  <c:v>40509</c:v>
                </c:pt>
                <c:pt idx="3345">
                  <c:v>40510</c:v>
                </c:pt>
                <c:pt idx="3346">
                  <c:v>40511</c:v>
                </c:pt>
                <c:pt idx="3347">
                  <c:v>40512</c:v>
                </c:pt>
                <c:pt idx="3348">
                  <c:v>40513</c:v>
                </c:pt>
                <c:pt idx="3349">
                  <c:v>40514</c:v>
                </c:pt>
                <c:pt idx="3350">
                  <c:v>40515</c:v>
                </c:pt>
                <c:pt idx="3351">
                  <c:v>40516</c:v>
                </c:pt>
                <c:pt idx="3352">
                  <c:v>40517</c:v>
                </c:pt>
                <c:pt idx="3353">
                  <c:v>40518</c:v>
                </c:pt>
                <c:pt idx="3354">
                  <c:v>40519</c:v>
                </c:pt>
                <c:pt idx="3355">
                  <c:v>40520</c:v>
                </c:pt>
                <c:pt idx="3356">
                  <c:v>40521</c:v>
                </c:pt>
                <c:pt idx="3357">
                  <c:v>40522</c:v>
                </c:pt>
                <c:pt idx="3358">
                  <c:v>40523</c:v>
                </c:pt>
                <c:pt idx="3359">
                  <c:v>40524</c:v>
                </c:pt>
                <c:pt idx="3360">
                  <c:v>40525</c:v>
                </c:pt>
                <c:pt idx="3361">
                  <c:v>40526</c:v>
                </c:pt>
                <c:pt idx="3362">
                  <c:v>40527</c:v>
                </c:pt>
                <c:pt idx="3363">
                  <c:v>40528</c:v>
                </c:pt>
                <c:pt idx="3364">
                  <c:v>40529</c:v>
                </c:pt>
                <c:pt idx="3365">
                  <c:v>40530</c:v>
                </c:pt>
                <c:pt idx="3366">
                  <c:v>40531</c:v>
                </c:pt>
                <c:pt idx="3367">
                  <c:v>40532</c:v>
                </c:pt>
                <c:pt idx="3368">
                  <c:v>40533</c:v>
                </c:pt>
                <c:pt idx="3369">
                  <c:v>40534</c:v>
                </c:pt>
                <c:pt idx="3370">
                  <c:v>40535</c:v>
                </c:pt>
                <c:pt idx="3371">
                  <c:v>40536</c:v>
                </c:pt>
                <c:pt idx="3372">
                  <c:v>40537</c:v>
                </c:pt>
                <c:pt idx="3373">
                  <c:v>40538</c:v>
                </c:pt>
                <c:pt idx="3374">
                  <c:v>40539</c:v>
                </c:pt>
                <c:pt idx="3375">
                  <c:v>40540</c:v>
                </c:pt>
                <c:pt idx="3376">
                  <c:v>40541</c:v>
                </c:pt>
                <c:pt idx="3377">
                  <c:v>40542</c:v>
                </c:pt>
                <c:pt idx="3378">
                  <c:v>40543</c:v>
                </c:pt>
                <c:pt idx="3379">
                  <c:v>40544</c:v>
                </c:pt>
                <c:pt idx="3380">
                  <c:v>40545</c:v>
                </c:pt>
                <c:pt idx="3381">
                  <c:v>40546</c:v>
                </c:pt>
                <c:pt idx="3382">
                  <c:v>40547</c:v>
                </c:pt>
                <c:pt idx="3383">
                  <c:v>40548</c:v>
                </c:pt>
                <c:pt idx="3384">
                  <c:v>40549</c:v>
                </c:pt>
                <c:pt idx="3385">
                  <c:v>40550</c:v>
                </c:pt>
                <c:pt idx="3386">
                  <c:v>40551</c:v>
                </c:pt>
                <c:pt idx="3387">
                  <c:v>40552</c:v>
                </c:pt>
                <c:pt idx="3388">
                  <c:v>40553</c:v>
                </c:pt>
                <c:pt idx="3389">
                  <c:v>40554</c:v>
                </c:pt>
                <c:pt idx="3390">
                  <c:v>40555</c:v>
                </c:pt>
                <c:pt idx="3391">
                  <c:v>40556</c:v>
                </c:pt>
                <c:pt idx="3392">
                  <c:v>40557</c:v>
                </c:pt>
                <c:pt idx="3393">
                  <c:v>40558</c:v>
                </c:pt>
                <c:pt idx="3394">
                  <c:v>40559</c:v>
                </c:pt>
                <c:pt idx="3395">
                  <c:v>40560</c:v>
                </c:pt>
                <c:pt idx="3396">
                  <c:v>40561</c:v>
                </c:pt>
                <c:pt idx="3397">
                  <c:v>40562</c:v>
                </c:pt>
                <c:pt idx="3398">
                  <c:v>40563</c:v>
                </c:pt>
                <c:pt idx="3399">
                  <c:v>40564</c:v>
                </c:pt>
                <c:pt idx="3400">
                  <c:v>40565</c:v>
                </c:pt>
                <c:pt idx="3401">
                  <c:v>40566</c:v>
                </c:pt>
                <c:pt idx="3402">
                  <c:v>40567</c:v>
                </c:pt>
                <c:pt idx="3403">
                  <c:v>40568</c:v>
                </c:pt>
                <c:pt idx="3404">
                  <c:v>40569</c:v>
                </c:pt>
                <c:pt idx="3405">
                  <c:v>40570</c:v>
                </c:pt>
                <c:pt idx="3406">
                  <c:v>40571</c:v>
                </c:pt>
                <c:pt idx="3407">
                  <c:v>40572</c:v>
                </c:pt>
                <c:pt idx="3408">
                  <c:v>40573</c:v>
                </c:pt>
                <c:pt idx="3409">
                  <c:v>40574</c:v>
                </c:pt>
                <c:pt idx="3410">
                  <c:v>40575</c:v>
                </c:pt>
                <c:pt idx="3411">
                  <c:v>40576</c:v>
                </c:pt>
                <c:pt idx="3412">
                  <c:v>40577</c:v>
                </c:pt>
                <c:pt idx="3413">
                  <c:v>40578</c:v>
                </c:pt>
                <c:pt idx="3414">
                  <c:v>40579</c:v>
                </c:pt>
                <c:pt idx="3415">
                  <c:v>40580</c:v>
                </c:pt>
                <c:pt idx="3416">
                  <c:v>40581</c:v>
                </c:pt>
                <c:pt idx="3417">
                  <c:v>40582</c:v>
                </c:pt>
                <c:pt idx="3418">
                  <c:v>40583</c:v>
                </c:pt>
                <c:pt idx="3419">
                  <c:v>40584</c:v>
                </c:pt>
                <c:pt idx="3420">
                  <c:v>40585</c:v>
                </c:pt>
                <c:pt idx="3421">
                  <c:v>40586</c:v>
                </c:pt>
                <c:pt idx="3422">
                  <c:v>40587</c:v>
                </c:pt>
                <c:pt idx="3423">
                  <c:v>40588</c:v>
                </c:pt>
                <c:pt idx="3424">
                  <c:v>40589</c:v>
                </c:pt>
                <c:pt idx="3425">
                  <c:v>40590</c:v>
                </c:pt>
                <c:pt idx="3426">
                  <c:v>40591</c:v>
                </c:pt>
                <c:pt idx="3427">
                  <c:v>40592</c:v>
                </c:pt>
                <c:pt idx="3428">
                  <c:v>40593</c:v>
                </c:pt>
                <c:pt idx="3429">
                  <c:v>40594</c:v>
                </c:pt>
                <c:pt idx="3430">
                  <c:v>40595</c:v>
                </c:pt>
                <c:pt idx="3431">
                  <c:v>40596</c:v>
                </c:pt>
                <c:pt idx="3432">
                  <c:v>40597</c:v>
                </c:pt>
                <c:pt idx="3433">
                  <c:v>40598</c:v>
                </c:pt>
                <c:pt idx="3434">
                  <c:v>40599</c:v>
                </c:pt>
                <c:pt idx="3435">
                  <c:v>40600</c:v>
                </c:pt>
                <c:pt idx="3436">
                  <c:v>40601</c:v>
                </c:pt>
                <c:pt idx="3437">
                  <c:v>40602</c:v>
                </c:pt>
                <c:pt idx="3438">
                  <c:v>40603</c:v>
                </c:pt>
                <c:pt idx="3439">
                  <c:v>40604</c:v>
                </c:pt>
                <c:pt idx="3440">
                  <c:v>40605</c:v>
                </c:pt>
                <c:pt idx="3441">
                  <c:v>40606</c:v>
                </c:pt>
                <c:pt idx="3442">
                  <c:v>40607</c:v>
                </c:pt>
                <c:pt idx="3443">
                  <c:v>40608</c:v>
                </c:pt>
                <c:pt idx="3444">
                  <c:v>40609</c:v>
                </c:pt>
                <c:pt idx="3445">
                  <c:v>40610</c:v>
                </c:pt>
                <c:pt idx="3446">
                  <c:v>40611</c:v>
                </c:pt>
                <c:pt idx="3447">
                  <c:v>40612</c:v>
                </c:pt>
                <c:pt idx="3448">
                  <c:v>40613</c:v>
                </c:pt>
                <c:pt idx="3449">
                  <c:v>40614</c:v>
                </c:pt>
                <c:pt idx="3450">
                  <c:v>40615</c:v>
                </c:pt>
                <c:pt idx="3451">
                  <c:v>40616</c:v>
                </c:pt>
                <c:pt idx="3452">
                  <c:v>40617</c:v>
                </c:pt>
                <c:pt idx="3453">
                  <c:v>40618</c:v>
                </c:pt>
                <c:pt idx="3454">
                  <c:v>40619</c:v>
                </c:pt>
                <c:pt idx="3455">
                  <c:v>40620</c:v>
                </c:pt>
                <c:pt idx="3456">
                  <c:v>40621</c:v>
                </c:pt>
                <c:pt idx="3457">
                  <c:v>40622</c:v>
                </c:pt>
                <c:pt idx="3458">
                  <c:v>40623</c:v>
                </c:pt>
                <c:pt idx="3459">
                  <c:v>40624</c:v>
                </c:pt>
                <c:pt idx="3460">
                  <c:v>40625</c:v>
                </c:pt>
                <c:pt idx="3461">
                  <c:v>40626</c:v>
                </c:pt>
                <c:pt idx="3462">
                  <c:v>40627</c:v>
                </c:pt>
                <c:pt idx="3463">
                  <c:v>40628</c:v>
                </c:pt>
                <c:pt idx="3464">
                  <c:v>40629</c:v>
                </c:pt>
                <c:pt idx="3465">
                  <c:v>40630</c:v>
                </c:pt>
                <c:pt idx="3466">
                  <c:v>40631</c:v>
                </c:pt>
                <c:pt idx="3467">
                  <c:v>40632</c:v>
                </c:pt>
                <c:pt idx="3468">
                  <c:v>40633</c:v>
                </c:pt>
                <c:pt idx="3469">
                  <c:v>40634</c:v>
                </c:pt>
                <c:pt idx="3470">
                  <c:v>40635</c:v>
                </c:pt>
                <c:pt idx="3471">
                  <c:v>40636</c:v>
                </c:pt>
                <c:pt idx="3472">
                  <c:v>40637</c:v>
                </c:pt>
                <c:pt idx="3473">
                  <c:v>40638</c:v>
                </c:pt>
                <c:pt idx="3474">
                  <c:v>40639</c:v>
                </c:pt>
                <c:pt idx="3475">
                  <c:v>40640</c:v>
                </c:pt>
                <c:pt idx="3476">
                  <c:v>40641</c:v>
                </c:pt>
                <c:pt idx="3477">
                  <c:v>40642</c:v>
                </c:pt>
                <c:pt idx="3478">
                  <c:v>40643</c:v>
                </c:pt>
                <c:pt idx="3479">
                  <c:v>40644</c:v>
                </c:pt>
                <c:pt idx="3480">
                  <c:v>40645</c:v>
                </c:pt>
                <c:pt idx="3481">
                  <c:v>40646</c:v>
                </c:pt>
                <c:pt idx="3482">
                  <c:v>40647</c:v>
                </c:pt>
                <c:pt idx="3483">
                  <c:v>40648</c:v>
                </c:pt>
                <c:pt idx="3484">
                  <c:v>40649</c:v>
                </c:pt>
                <c:pt idx="3485">
                  <c:v>40650</c:v>
                </c:pt>
                <c:pt idx="3486">
                  <c:v>40651</c:v>
                </c:pt>
                <c:pt idx="3487">
                  <c:v>40652</c:v>
                </c:pt>
                <c:pt idx="3488">
                  <c:v>40653</c:v>
                </c:pt>
                <c:pt idx="3489">
                  <c:v>40654</c:v>
                </c:pt>
                <c:pt idx="3490">
                  <c:v>40655</c:v>
                </c:pt>
                <c:pt idx="3491">
                  <c:v>40656</c:v>
                </c:pt>
                <c:pt idx="3492">
                  <c:v>40657</c:v>
                </c:pt>
                <c:pt idx="3493">
                  <c:v>40658</c:v>
                </c:pt>
                <c:pt idx="3494">
                  <c:v>40659</c:v>
                </c:pt>
                <c:pt idx="3495">
                  <c:v>40660</c:v>
                </c:pt>
                <c:pt idx="3496">
                  <c:v>40661</c:v>
                </c:pt>
                <c:pt idx="3497">
                  <c:v>40662</c:v>
                </c:pt>
                <c:pt idx="3498">
                  <c:v>40663</c:v>
                </c:pt>
                <c:pt idx="3499">
                  <c:v>40664</c:v>
                </c:pt>
                <c:pt idx="3500">
                  <c:v>40665</c:v>
                </c:pt>
                <c:pt idx="3501">
                  <c:v>40666</c:v>
                </c:pt>
                <c:pt idx="3502">
                  <c:v>40667</c:v>
                </c:pt>
                <c:pt idx="3503">
                  <c:v>40668</c:v>
                </c:pt>
                <c:pt idx="3504">
                  <c:v>40669</c:v>
                </c:pt>
                <c:pt idx="3505">
                  <c:v>40670</c:v>
                </c:pt>
                <c:pt idx="3506">
                  <c:v>40671</c:v>
                </c:pt>
                <c:pt idx="3507">
                  <c:v>40672</c:v>
                </c:pt>
                <c:pt idx="3508">
                  <c:v>40673</c:v>
                </c:pt>
                <c:pt idx="3509">
                  <c:v>40674</c:v>
                </c:pt>
                <c:pt idx="3510">
                  <c:v>40675</c:v>
                </c:pt>
                <c:pt idx="3511">
                  <c:v>40676</c:v>
                </c:pt>
                <c:pt idx="3512">
                  <c:v>40677</c:v>
                </c:pt>
                <c:pt idx="3513">
                  <c:v>40678</c:v>
                </c:pt>
                <c:pt idx="3514">
                  <c:v>40679</c:v>
                </c:pt>
                <c:pt idx="3515">
                  <c:v>40680</c:v>
                </c:pt>
                <c:pt idx="3516">
                  <c:v>40681</c:v>
                </c:pt>
                <c:pt idx="3517">
                  <c:v>40682</c:v>
                </c:pt>
                <c:pt idx="3518">
                  <c:v>40683</c:v>
                </c:pt>
                <c:pt idx="3519">
                  <c:v>40684</c:v>
                </c:pt>
                <c:pt idx="3520">
                  <c:v>40685</c:v>
                </c:pt>
                <c:pt idx="3521">
                  <c:v>40686</c:v>
                </c:pt>
                <c:pt idx="3522">
                  <c:v>40687</c:v>
                </c:pt>
                <c:pt idx="3523">
                  <c:v>40688</c:v>
                </c:pt>
                <c:pt idx="3524">
                  <c:v>40689</c:v>
                </c:pt>
                <c:pt idx="3525">
                  <c:v>40690</c:v>
                </c:pt>
                <c:pt idx="3526">
                  <c:v>40691</c:v>
                </c:pt>
                <c:pt idx="3527">
                  <c:v>40692</c:v>
                </c:pt>
                <c:pt idx="3528">
                  <c:v>40693</c:v>
                </c:pt>
                <c:pt idx="3529">
                  <c:v>40694</c:v>
                </c:pt>
                <c:pt idx="3530">
                  <c:v>40695</c:v>
                </c:pt>
                <c:pt idx="3531">
                  <c:v>40696</c:v>
                </c:pt>
                <c:pt idx="3532">
                  <c:v>40697</c:v>
                </c:pt>
                <c:pt idx="3533">
                  <c:v>40698</c:v>
                </c:pt>
                <c:pt idx="3534">
                  <c:v>40699</c:v>
                </c:pt>
                <c:pt idx="3535">
                  <c:v>40700</c:v>
                </c:pt>
                <c:pt idx="3536">
                  <c:v>40701</c:v>
                </c:pt>
                <c:pt idx="3537">
                  <c:v>40702</c:v>
                </c:pt>
                <c:pt idx="3538">
                  <c:v>40703</c:v>
                </c:pt>
                <c:pt idx="3539">
                  <c:v>40704</c:v>
                </c:pt>
                <c:pt idx="3540">
                  <c:v>40705</c:v>
                </c:pt>
                <c:pt idx="3541">
                  <c:v>40706</c:v>
                </c:pt>
                <c:pt idx="3542">
                  <c:v>40707</c:v>
                </c:pt>
                <c:pt idx="3543">
                  <c:v>40708</c:v>
                </c:pt>
                <c:pt idx="3544">
                  <c:v>40709</c:v>
                </c:pt>
                <c:pt idx="3545">
                  <c:v>40710</c:v>
                </c:pt>
                <c:pt idx="3546">
                  <c:v>40711</c:v>
                </c:pt>
                <c:pt idx="3547">
                  <c:v>40712</c:v>
                </c:pt>
                <c:pt idx="3548">
                  <c:v>40713</c:v>
                </c:pt>
                <c:pt idx="3549">
                  <c:v>40714</c:v>
                </c:pt>
                <c:pt idx="3550">
                  <c:v>40715</c:v>
                </c:pt>
                <c:pt idx="3551">
                  <c:v>40716</c:v>
                </c:pt>
                <c:pt idx="3552">
                  <c:v>40717</c:v>
                </c:pt>
                <c:pt idx="3553">
                  <c:v>40718</c:v>
                </c:pt>
                <c:pt idx="3554">
                  <c:v>40719</c:v>
                </c:pt>
                <c:pt idx="3555">
                  <c:v>40720</c:v>
                </c:pt>
                <c:pt idx="3556">
                  <c:v>40721</c:v>
                </c:pt>
                <c:pt idx="3557">
                  <c:v>40722</c:v>
                </c:pt>
                <c:pt idx="3558">
                  <c:v>40723</c:v>
                </c:pt>
                <c:pt idx="3559">
                  <c:v>40724</c:v>
                </c:pt>
                <c:pt idx="3560">
                  <c:v>40725</c:v>
                </c:pt>
                <c:pt idx="3561">
                  <c:v>40726</c:v>
                </c:pt>
                <c:pt idx="3562">
                  <c:v>40727</c:v>
                </c:pt>
                <c:pt idx="3563">
                  <c:v>40728</c:v>
                </c:pt>
                <c:pt idx="3564">
                  <c:v>40729</c:v>
                </c:pt>
                <c:pt idx="3565">
                  <c:v>40730</c:v>
                </c:pt>
                <c:pt idx="3566">
                  <c:v>40731</c:v>
                </c:pt>
                <c:pt idx="3567">
                  <c:v>40732</c:v>
                </c:pt>
                <c:pt idx="3568">
                  <c:v>40733</c:v>
                </c:pt>
                <c:pt idx="3569">
                  <c:v>40734</c:v>
                </c:pt>
                <c:pt idx="3570">
                  <c:v>40735</c:v>
                </c:pt>
                <c:pt idx="3571">
                  <c:v>40736</c:v>
                </c:pt>
                <c:pt idx="3572">
                  <c:v>40737</c:v>
                </c:pt>
                <c:pt idx="3573">
                  <c:v>40738</c:v>
                </c:pt>
                <c:pt idx="3574">
                  <c:v>40739</c:v>
                </c:pt>
                <c:pt idx="3575">
                  <c:v>40740</c:v>
                </c:pt>
                <c:pt idx="3576">
                  <c:v>40741</c:v>
                </c:pt>
                <c:pt idx="3577">
                  <c:v>40742</c:v>
                </c:pt>
                <c:pt idx="3578">
                  <c:v>40743</c:v>
                </c:pt>
                <c:pt idx="3579">
                  <c:v>40744</c:v>
                </c:pt>
                <c:pt idx="3580">
                  <c:v>40745</c:v>
                </c:pt>
                <c:pt idx="3581">
                  <c:v>40746</c:v>
                </c:pt>
                <c:pt idx="3582">
                  <c:v>40747</c:v>
                </c:pt>
                <c:pt idx="3583">
                  <c:v>40748</c:v>
                </c:pt>
                <c:pt idx="3584">
                  <c:v>40749</c:v>
                </c:pt>
                <c:pt idx="3585">
                  <c:v>40750</c:v>
                </c:pt>
                <c:pt idx="3586">
                  <c:v>40751</c:v>
                </c:pt>
                <c:pt idx="3587">
                  <c:v>40752</c:v>
                </c:pt>
                <c:pt idx="3588">
                  <c:v>40753</c:v>
                </c:pt>
                <c:pt idx="3589">
                  <c:v>40754</c:v>
                </c:pt>
                <c:pt idx="3590">
                  <c:v>40755</c:v>
                </c:pt>
                <c:pt idx="3591">
                  <c:v>40756</c:v>
                </c:pt>
                <c:pt idx="3592">
                  <c:v>40757</c:v>
                </c:pt>
                <c:pt idx="3593">
                  <c:v>40758</c:v>
                </c:pt>
                <c:pt idx="3594">
                  <c:v>40759</c:v>
                </c:pt>
                <c:pt idx="3595">
                  <c:v>40760</c:v>
                </c:pt>
                <c:pt idx="3596">
                  <c:v>40761</c:v>
                </c:pt>
                <c:pt idx="3597">
                  <c:v>40762</c:v>
                </c:pt>
                <c:pt idx="3598">
                  <c:v>40763</c:v>
                </c:pt>
                <c:pt idx="3599">
                  <c:v>40764</c:v>
                </c:pt>
                <c:pt idx="3600">
                  <c:v>40765</c:v>
                </c:pt>
                <c:pt idx="3601">
                  <c:v>40766</c:v>
                </c:pt>
                <c:pt idx="3602">
                  <c:v>40767</c:v>
                </c:pt>
                <c:pt idx="3603">
                  <c:v>40768</c:v>
                </c:pt>
                <c:pt idx="3604">
                  <c:v>40769</c:v>
                </c:pt>
                <c:pt idx="3605">
                  <c:v>40770</c:v>
                </c:pt>
                <c:pt idx="3606">
                  <c:v>40771</c:v>
                </c:pt>
                <c:pt idx="3607">
                  <c:v>40772</c:v>
                </c:pt>
                <c:pt idx="3608">
                  <c:v>40773</c:v>
                </c:pt>
                <c:pt idx="3609">
                  <c:v>40774</c:v>
                </c:pt>
                <c:pt idx="3610">
                  <c:v>40775</c:v>
                </c:pt>
                <c:pt idx="3611">
                  <c:v>40776</c:v>
                </c:pt>
                <c:pt idx="3612">
                  <c:v>40777</c:v>
                </c:pt>
                <c:pt idx="3613">
                  <c:v>40778</c:v>
                </c:pt>
                <c:pt idx="3614">
                  <c:v>40779</c:v>
                </c:pt>
                <c:pt idx="3615">
                  <c:v>40780</c:v>
                </c:pt>
                <c:pt idx="3616">
                  <c:v>40781</c:v>
                </c:pt>
                <c:pt idx="3617">
                  <c:v>40782</c:v>
                </c:pt>
                <c:pt idx="3618">
                  <c:v>40783</c:v>
                </c:pt>
                <c:pt idx="3619">
                  <c:v>40784</c:v>
                </c:pt>
                <c:pt idx="3620">
                  <c:v>40785</c:v>
                </c:pt>
                <c:pt idx="3621">
                  <c:v>40786</c:v>
                </c:pt>
                <c:pt idx="3622">
                  <c:v>40787</c:v>
                </c:pt>
                <c:pt idx="3623">
                  <c:v>40788</c:v>
                </c:pt>
                <c:pt idx="3624">
                  <c:v>40789</c:v>
                </c:pt>
                <c:pt idx="3625">
                  <c:v>40790</c:v>
                </c:pt>
                <c:pt idx="3626">
                  <c:v>40791</c:v>
                </c:pt>
                <c:pt idx="3627">
                  <c:v>40792</c:v>
                </c:pt>
                <c:pt idx="3628">
                  <c:v>40793</c:v>
                </c:pt>
                <c:pt idx="3629">
                  <c:v>40794</c:v>
                </c:pt>
                <c:pt idx="3630">
                  <c:v>40795</c:v>
                </c:pt>
                <c:pt idx="3631">
                  <c:v>40796</c:v>
                </c:pt>
                <c:pt idx="3632">
                  <c:v>40797</c:v>
                </c:pt>
                <c:pt idx="3633">
                  <c:v>40798</c:v>
                </c:pt>
                <c:pt idx="3634">
                  <c:v>40799</c:v>
                </c:pt>
                <c:pt idx="3635">
                  <c:v>40800</c:v>
                </c:pt>
                <c:pt idx="3636">
                  <c:v>40801</c:v>
                </c:pt>
                <c:pt idx="3637">
                  <c:v>40802</c:v>
                </c:pt>
                <c:pt idx="3638">
                  <c:v>40803</c:v>
                </c:pt>
                <c:pt idx="3639">
                  <c:v>40804</c:v>
                </c:pt>
                <c:pt idx="3640">
                  <c:v>40805</c:v>
                </c:pt>
                <c:pt idx="3641">
                  <c:v>40806</c:v>
                </c:pt>
                <c:pt idx="3642">
                  <c:v>40807</c:v>
                </c:pt>
                <c:pt idx="3643">
                  <c:v>40808</c:v>
                </c:pt>
                <c:pt idx="3644">
                  <c:v>40809</c:v>
                </c:pt>
                <c:pt idx="3645">
                  <c:v>40810</c:v>
                </c:pt>
                <c:pt idx="3646">
                  <c:v>40811</c:v>
                </c:pt>
                <c:pt idx="3647">
                  <c:v>40812</c:v>
                </c:pt>
                <c:pt idx="3648">
                  <c:v>40813</c:v>
                </c:pt>
                <c:pt idx="3649">
                  <c:v>40814</c:v>
                </c:pt>
                <c:pt idx="3650">
                  <c:v>40815</c:v>
                </c:pt>
                <c:pt idx="3651">
                  <c:v>40816</c:v>
                </c:pt>
                <c:pt idx="3652">
                  <c:v>40817</c:v>
                </c:pt>
                <c:pt idx="3653">
                  <c:v>40818</c:v>
                </c:pt>
                <c:pt idx="3654">
                  <c:v>40819</c:v>
                </c:pt>
                <c:pt idx="3655">
                  <c:v>40820</c:v>
                </c:pt>
                <c:pt idx="3656">
                  <c:v>40821</c:v>
                </c:pt>
                <c:pt idx="3657">
                  <c:v>40822</c:v>
                </c:pt>
                <c:pt idx="3658">
                  <c:v>40823</c:v>
                </c:pt>
                <c:pt idx="3659">
                  <c:v>40824</c:v>
                </c:pt>
                <c:pt idx="3660">
                  <c:v>40825</c:v>
                </c:pt>
                <c:pt idx="3661">
                  <c:v>40826</c:v>
                </c:pt>
                <c:pt idx="3662">
                  <c:v>40827</c:v>
                </c:pt>
                <c:pt idx="3663">
                  <c:v>40828</c:v>
                </c:pt>
                <c:pt idx="3664">
                  <c:v>40829</c:v>
                </c:pt>
                <c:pt idx="3665">
                  <c:v>40830</c:v>
                </c:pt>
                <c:pt idx="3666">
                  <c:v>40831</c:v>
                </c:pt>
                <c:pt idx="3667">
                  <c:v>40832</c:v>
                </c:pt>
                <c:pt idx="3668">
                  <c:v>40833</c:v>
                </c:pt>
                <c:pt idx="3669">
                  <c:v>40834</c:v>
                </c:pt>
                <c:pt idx="3670">
                  <c:v>40835</c:v>
                </c:pt>
                <c:pt idx="3671">
                  <c:v>40836</c:v>
                </c:pt>
                <c:pt idx="3672">
                  <c:v>40837</c:v>
                </c:pt>
                <c:pt idx="3673">
                  <c:v>40838</c:v>
                </c:pt>
                <c:pt idx="3674">
                  <c:v>40839</c:v>
                </c:pt>
                <c:pt idx="3675">
                  <c:v>40840</c:v>
                </c:pt>
                <c:pt idx="3676">
                  <c:v>40841</c:v>
                </c:pt>
                <c:pt idx="3677">
                  <c:v>40842</c:v>
                </c:pt>
                <c:pt idx="3678">
                  <c:v>40843</c:v>
                </c:pt>
                <c:pt idx="3679">
                  <c:v>40844</c:v>
                </c:pt>
                <c:pt idx="3680">
                  <c:v>40845</c:v>
                </c:pt>
                <c:pt idx="3681">
                  <c:v>40846</c:v>
                </c:pt>
                <c:pt idx="3682">
                  <c:v>40847</c:v>
                </c:pt>
                <c:pt idx="3683">
                  <c:v>40848</c:v>
                </c:pt>
                <c:pt idx="3684">
                  <c:v>40849</c:v>
                </c:pt>
                <c:pt idx="3685">
                  <c:v>40850</c:v>
                </c:pt>
                <c:pt idx="3686">
                  <c:v>40851</c:v>
                </c:pt>
                <c:pt idx="3687">
                  <c:v>40852</c:v>
                </c:pt>
                <c:pt idx="3688">
                  <c:v>40853</c:v>
                </c:pt>
                <c:pt idx="3689">
                  <c:v>40854</c:v>
                </c:pt>
                <c:pt idx="3690">
                  <c:v>40855</c:v>
                </c:pt>
                <c:pt idx="3691">
                  <c:v>40856</c:v>
                </c:pt>
                <c:pt idx="3692">
                  <c:v>40857</c:v>
                </c:pt>
                <c:pt idx="3693">
                  <c:v>40858</c:v>
                </c:pt>
                <c:pt idx="3694">
                  <c:v>40859</c:v>
                </c:pt>
                <c:pt idx="3695">
                  <c:v>40860</c:v>
                </c:pt>
                <c:pt idx="3696">
                  <c:v>40861</c:v>
                </c:pt>
                <c:pt idx="3697">
                  <c:v>40862</c:v>
                </c:pt>
                <c:pt idx="3698">
                  <c:v>40863</c:v>
                </c:pt>
                <c:pt idx="3699">
                  <c:v>40864</c:v>
                </c:pt>
                <c:pt idx="3700">
                  <c:v>40865</c:v>
                </c:pt>
                <c:pt idx="3701">
                  <c:v>40866</c:v>
                </c:pt>
                <c:pt idx="3702">
                  <c:v>40867</c:v>
                </c:pt>
                <c:pt idx="3703">
                  <c:v>40868</c:v>
                </c:pt>
                <c:pt idx="3704">
                  <c:v>40869</c:v>
                </c:pt>
                <c:pt idx="3705">
                  <c:v>40870</c:v>
                </c:pt>
                <c:pt idx="3706">
                  <c:v>40871</c:v>
                </c:pt>
                <c:pt idx="3707">
                  <c:v>40872</c:v>
                </c:pt>
                <c:pt idx="3708">
                  <c:v>40873</c:v>
                </c:pt>
                <c:pt idx="3709">
                  <c:v>40874</c:v>
                </c:pt>
                <c:pt idx="3710">
                  <c:v>40875</c:v>
                </c:pt>
                <c:pt idx="3711">
                  <c:v>40876</c:v>
                </c:pt>
                <c:pt idx="3712">
                  <c:v>40877</c:v>
                </c:pt>
                <c:pt idx="3713">
                  <c:v>40878</c:v>
                </c:pt>
                <c:pt idx="3714">
                  <c:v>40879</c:v>
                </c:pt>
                <c:pt idx="3715">
                  <c:v>40880</c:v>
                </c:pt>
                <c:pt idx="3716">
                  <c:v>40881</c:v>
                </c:pt>
                <c:pt idx="3717">
                  <c:v>40882</c:v>
                </c:pt>
                <c:pt idx="3718">
                  <c:v>40883</c:v>
                </c:pt>
                <c:pt idx="3719">
                  <c:v>40884</c:v>
                </c:pt>
                <c:pt idx="3720">
                  <c:v>40885</c:v>
                </c:pt>
                <c:pt idx="3721">
                  <c:v>40886</c:v>
                </c:pt>
                <c:pt idx="3722">
                  <c:v>40887</c:v>
                </c:pt>
                <c:pt idx="3723">
                  <c:v>40888</c:v>
                </c:pt>
                <c:pt idx="3724">
                  <c:v>40889</c:v>
                </c:pt>
                <c:pt idx="3725">
                  <c:v>40890</c:v>
                </c:pt>
                <c:pt idx="3726">
                  <c:v>40891</c:v>
                </c:pt>
                <c:pt idx="3727">
                  <c:v>40892</c:v>
                </c:pt>
                <c:pt idx="3728">
                  <c:v>40893</c:v>
                </c:pt>
                <c:pt idx="3729">
                  <c:v>40894</c:v>
                </c:pt>
                <c:pt idx="3730">
                  <c:v>40895</c:v>
                </c:pt>
                <c:pt idx="3731">
                  <c:v>40896</c:v>
                </c:pt>
                <c:pt idx="3732">
                  <c:v>40897</c:v>
                </c:pt>
                <c:pt idx="3733">
                  <c:v>40898</c:v>
                </c:pt>
                <c:pt idx="3734">
                  <c:v>40899</c:v>
                </c:pt>
                <c:pt idx="3735">
                  <c:v>40900</c:v>
                </c:pt>
                <c:pt idx="3736">
                  <c:v>40901</c:v>
                </c:pt>
                <c:pt idx="3737">
                  <c:v>40902</c:v>
                </c:pt>
                <c:pt idx="3738">
                  <c:v>40903</c:v>
                </c:pt>
                <c:pt idx="3739">
                  <c:v>40904</c:v>
                </c:pt>
                <c:pt idx="3740">
                  <c:v>40905</c:v>
                </c:pt>
                <c:pt idx="3741">
                  <c:v>40906</c:v>
                </c:pt>
                <c:pt idx="3742">
                  <c:v>40907</c:v>
                </c:pt>
                <c:pt idx="3743">
                  <c:v>40908</c:v>
                </c:pt>
                <c:pt idx="3744">
                  <c:v>40909</c:v>
                </c:pt>
                <c:pt idx="3745">
                  <c:v>40910</c:v>
                </c:pt>
                <c:pt idx="3746">
                  <c:v>40911</c:v>
                </c:pt>
                <c:pt idx="3747">
                  <c:v>40912</c:v>
                </c:pt>
                <c:pt idx="3748">
                  <c:v>40913</c:v>
                </c:pt>
                <c:pt idx="3749">
                  <c:v>40914</c:v>
                </c:pt>
                <c:pt idx="3750">
                  <c:v>40915</c:v>
                </c:pt>
                <c:pt idx="3751">
                  <c:v>40916</c:v>
                </c:pt>
                <c:pt idx="3752">
                  <c:v>40917</c:v>
                </c:pt>
                <c:pt idx="3753">
                  <c:v>40918</c:v>
                </c:pt>
                <c:pt idx="3754">
                  <c:v>40919</c:v>
                </c:pt>
                <c:pt idx="3755">
                  <c:v>40920</c:v>
                </c:pt>
                <c:pt idx="3756">
                  <c:v>40921</c:v>
                </c:pt>
                <c:pt idx="3757">
                  <c:v>40922</c:v>
                </c:pt>
                <c:pt idx="3758">
                  <c:v>40923</c:v>
                </c:pt>
                <c:pt idx="3759">
                  <c:v>40924</c:v>
                </c:pt>
                <c:pt idx="3760">
                  <c:v>40925</c:v>
                </c:pt>
                <c:pt idx="3761">
                  <c:v>40926</c:v>
                </c:pt>
                <c:pt idx="3762">
                  <c:v>40927</c:v>
                </c:pt>
                <c:pt idx="3763">
                  <c:v>40928</c:v>
                </c:pt>
                <c:pt idx="3764">
                  <c:v>40929</c:v>
                </c:pt>
                <c:pt idx="3765">
                  <c:v>40930</c:v>
                </c:pt>
                <c:pt idx="3766">
                  <c:v>40931</c:v>
                </c:pt>
                <c:pt idx="3767">
                  <c:v>40932</c:v>
                </c:pt>
                <c:pt idx="3768">
                  <c:v>40933</c:v>
                </c:pt>
                <c:pt idx="3769">
                  <c:v>40934</c:v>
                </c:pt>
                <c:pt idx="3770">
                  <c:v>40935</c:v>
                </c:pt>
                <c:pt idx="3771">
                  <c:v>40936</c:v>
                </c:pt>
                <c:pt idx="3772">
                  <c:v>40937</c:v>
                </c:pt>
                <c:pt idx="3773">
                  <c:v>40938</c:v>
                </c:pt>
                <c:pt idx="3774">
                  <c:v>40939</c:v>
                </c:pt>
                <c:pt idx="3775">
                  <c:v>40940</c:v>
                </c:pt>
                <c:pt idx="3776">
                  <c:v>40941</c:v>
                </c:pt>
                <c:pt idx="3777">
                  <c:v>40942</c:v>
                </c:pt>
                <c:pt idx="3778">
                  <c:v>40943</c:v>
                </c:pt>
                <c:pt idx="3779">
                  <c:v>40944</c:v>
                </c:pt>
                <c:pt idx="3780">
                  <c:v>40945</c:v>
                </c:pt>
                <c:pt idx="3781">
                  <c:v>40946</c:v>
                </c:pt>
                <c:pt idx="3782">
                  <c:v>40947</c:v>
                </c:pt>
                <c:pt idx="3783">
                  <c:v>40948</c:v>
                </c:pt>
                <c:pt idx="3784">
                  <c:v>40949</c:v>
                </c:pt>
                <c:pt idx="3785">
                  <c:v>40950</c:v>
                </c:pt>
                <c:pt idx="3786">
                  <c:v>40951</c:v>
                </c:pt>
                <c:pt idx="3787">
                  <c:v>40952</c:v>
                </c:pt>
                <c:pt idx="3788">
                  <c:v>40953</c:v>
                </c:pt>
                <c:pt idx="3789">
                  <c:v>40954</c:v>
                </c:pt>
                <c:pt idx="3790">
                  <c:v>40955</c:v>
                </c:pt>
                <c:pt idx="3791">
                  <c:v>40956</c:v>
                </c:pt>
                <c:pt idx="3792">
                  <c:v>40957</c:v>
                </c:pt>
                <c:pt idx="3793">
                  <c:v>40958</c:v>
                </c:pt>
                <c:pt idx="3794">
                  <c:v>40959</c:v>
                </c:pt>
                <c:pt idx="3795">
                  <c:v>40960</c:v>
                </c:pt>
                <c:pt idx="3796">
                  <c:v>40961</c:v>
                </c:pt>
                <c:pt idx="3797">
                  <c:v>40962</c:v>
                </c:pt>
                <c:pt idx="3798">
                  <c:v>40963</c:v>
                </c:pt>
                <c:pt idx="3799">
                  <c:v>40964</c:v>
                </c:pt>
                <c:pt idx="3800">
                  <c:v>40965</c:v>
                </c:pt>
                <c:pt idx="3801">
                  <c:v>40966</c:v>
                </c:pt>
                <c:pt idx="3802">
                  <c:v>40967</c:v>
                </c:pt>
                <c:pt idx="3803">
                  <c:v>40968</c:v>
                </c:pt>
                <c:pt idx="3804">
                  <c:v>40969</c:v>
                </c:pt>
                <c:pt idx="3805">
                  <c:v>40970</c:v>
                </c:pt>
                <c:pt idx="3806">
                  <c:v>40971</c:v>
                </c:pt>
                <c:pt idx="3807">
                  <c:v>40972</c:v>
                </c:pt>
                <c:pt idx="3808">
                  <c:v>40973</c:v>
                </c:pt>
                <c:pt idx="3809">
                  <c:v>40974</c:v>
                </c:pt>
                <c:pt idx="3810">
                  <c:v>40975</c:v>
                </c:pt>
                <c:pt idx="3811">
                  <c:v>40976</c:v>
                </c:pt>
                <c:pt idx="3812">
                  <c:v>40977</c:v>
                </c:pt>
                <c:pt idx="3813">
                  <c:v>40978</c:v>
                </c:pt>
                <c:pt idx="3814">
                  <c:v>40979</c:v>
                </c:pt>
                <c:pt idx="3815">
                  <c:v>40980</c:v>
                </c:pt>
                <c:pt idx="3816">
                  <c:v>40981</c:v>
                </c:pt>
                <c:pt idx="3817">
                  <c:v>40982</c:v>
                </c:pt>
                <c:pt idx="3818">
                  <c:v>40983</c:v>
                </c:pt>
                <c:pt idx="3819">
                  <c:v>40984</c:v>
                </c:pt>
                <c:pt idx="3820">
                  <c:v>40985</c:v>
                </c:pt>
                <c:pt idx="3821">
                  <c:v>40986</c:v>
                </c:pt>
                <c:pt idx="3822">
                  <c:v>40987</c:v>
                </c:pt>
                <c:pt idx="3823">
                  <c:v>40988</c:v>
                </c:pt>
                <c:pt idx="3824">
                  <c:v>40989</c:v>
                </c:pt>
                <c:pt idx="3825">
                  <c:v>40990</c:v>
                </c:pt>
                <c:pt idx="3826">
                  <c:v>40991</c:v>
                </c:pt>
                <c:pt idx="3827">
                  <c:v>40992</c:v>
                </c:pt>
                <c:pt idx="3828">
                  <c:v>40993</c:v>
                </c:pt>
                <c:pt idx="3829">
                  <c:v>40994</c:v>
                </c:pt>
                <c:pt idx="3830">
                  <c:v>40995</c:v>
                </c:pt>
                <c:pt idx="3831">
                  <c:v>40996</c:v>
                </c:pt>
                <c:pt idx="3832">
                  <c:v>40997</c:v>
                </c:pt>
                <c:pt idx="3833">
                  <c:v>40998</c:v>
                </c:pt>
                <c:pt idx="3834">
                  <c:v>40999</c:v>
                </c:pt>
                <c:pt idx="3835">
                  <c:v>41000</c:v>
                </c:pt>
                <c:pt idx="3836">
                  <c:v>41001</c:v>
                </c:pt>
                <c:pt idx="3837">
                  <c:v>41002</c:v>
                </c:pt>
                <c:pt idx="3838">
                  <c:v>41003</c:v>
                </c:pt>
                <c:pt idx="3839">
                  <c:v>41004</c:v>
                </c:pt>
                <c:pt idx="3840">
                  <c:v>41005</c:v>
                </c:pt>
                <c:pt idx="3841">
                  <c:v>41006</c:v>
                </c:pt>
                <c:pt idx="3842">
                  <c:v>41007</c:v>
                </c:pt>
                <c:pt idx="3843">
                  <c:v>41008</c:v>
                </c:pt>
                <c:pt idx="3844">
                  <c:v>41009</c:v>
                </c:pt>
                <c:pt idx="3845">
                  <c:v>41010</c:v>
                </c:pt>
                <c:pt idx="3846">
                  <c:v>41011</c:v>
                </c:pt>
                <c:pt idx="3847">
                  <c:v>41012</c:v>
                </c:pt>
                <c:pt idx="3848">
                  <c:v>41013</c:v>
                </c:pt>
                <c:pt idx="3849">
                  <c:v>41014</c:v>
                </c:pt>
                <c:pt idx="3850">
                  <c:v>41015</c:v>
                </c:pt>
                <c:pt idx="3851">
                  <c:v>41016</c:v>
                </c:pt>
                <c:pt idx="3852">
                  <c:v>41017</c:v>
                </c:pt>
                <c:pt idx="3853">
                  <c:v>41018</c:v>
                </c:pt>
                <c:pt idx="3854">
                  <c:v>41019</c:v>
                </c:pt>
                <c:pt idx="3855">
                  <c:v>41020</c:v>
                </c:pt>
                <c:pt idx="3856">
                  <c:v>41021</c:v>
                </c:pt>
                <c:pt idx="3857">
                  <c:v>41022</c:v>
                </c:pt>
                <c:pt idx="3858">
                  <c:v>41023</c:v>
                </c:pt>
                <c:pt idx="3859">
                  <c:v>41024</c:v>
                </c:pt>
                <c:pt idx="3860">
                  <c:v>41025</c:v>
                </c:pt>
                <c:pt idx="3861">
                  <c:v>41026</c:v>
                </c:pt>
                <c:pt idx="3862">
                  <c:v>41027</c:v>
                </c:pt>
                <c:pt idx="3863">
                  <c:v>41028</c:v>
                </c:pt>
                <c:pt idx="3864">
                  <c:v>41029</c:v>
                </c:pt>
                <c:pt idx="3865">
                  <c:v>41030</c:v>
                </c:pt>
                <c:pt idx="3866">
                  <c:v>41031</c:v>
                </c:pt>
                <c:pt idx="3867">
                  <c:v>41032</c:v>
                </c:pt>
                <c:pt idx="3868">
                  <c:v>41033</c:v>
                </c:pt>
                <c:pt idx="3869">
                  <c:v>41034</c:v>
                </c:pt>
                <c:pt idx="3870">
                  <c:v>41035</c:v>
                </c:pt>
                <c:pt idx="3871">
                  <c:v>41036</c:v>
                </c:pt>
                <c:pt idx="3872">
                  <c:v>41037</c:v>
                </c:pt>
                <c:pt idx="3873">
                  <c:v>41038</c:v>
                </c:pt>
                <c:pt idx="3874">
                  <c:v>41039</c:v>
                </c:pt>
                <c:pt idx="3875">
                  <c:v>41040</c:v>
                </c:pt>
                <c:pt idx="3876">
                  <c:v>41041</c:v>
                </c:pt>
                <c:pt idx="3877">
                  <c:v>41042</c:v>
                </c:pt>
                <c:pt idx="3878">
                  <c:v>41043</c:v>
                </c:pt>
                <c:pt idx="3879">
                  <c:v>41044</c:v>
                </c:pt>
                <c:pt idx="3880">
                  <c:v>41045</c:v>
                </c:pt>
                <c:pt idx="3881">
                  <c:v>41046</c:v>
                </c:pt>
                <c:pt idx="3882">
                  <c:v>41047</c:v>
                </c:pt>
                <c:pt idx="3883">
                  <c:v>41048</c:v>
                </c:pt>
                <c:pt idx="3884">
                  <c:v>41049</c:v>
                </c:pt>
                <c:pt idx="3885">
                  <c:v>41050</c:v>
                </c:pt>
                <c:pt idx="3886">
                  <c:v>41051</c:v>
                </c:pt>
                <c:pt idx="3887">
                  <c:v>41052</c:v>
                </c:pt>
                <c:pt idx="3888">
                  <c:v>41053</c:v>
                </c:pt>
                <c:pt idx="3889">
                  <c:v>41054</c:v>
                </c:pt>
                <c:pt idx="3890">
                  <c:v>41055</c:v>
                </c:pt>
                <c:pt idx="3891">
                  <c:v>41056</c:v>
                </c:pt>
                <c:pt idx="3892">
                  <c:v>41057</c:v>
                </c:pt>
                <c:pt idx="3893">
                  <c:v>41058</c:v>
                </c:pt>
                <c:pt idx="3894">
                  <c:v>41059</c:v>
                </c:pt>
                <c:pt idx="3895">
                  <c:v>41060</c:v>
                </c:pt>
                <c:pt idx="3896">
                  <c:v>41061</c:v>
                </c:pt>
                <c:pt idx="3897">
                  <c:v>41062</c:v>
                </c:pt>
                <c:pt idx="3898">
                  <c:v>41063</c:v>
                </c:pt>
                <c:pt idx="3899">
                  <c:v>41064</c:v>
                </c:pt>
                <c:pt idx="3900">
                  <c:v>41065</c:v>
                </c:pt>
                <c:pt idx="3901">
                  <c:v>41066</c:v>
                </c:pt>
                <c:pt idx="3902">
                  <c:v>41067</c:v>
                </c:pt>
                <c:pt idx="3903">
                  <c:v>41068</c:v>
                </c:pt>
                <c:pt idx="3904">
                  <c:v>41069</c:v>
                </c:pt>
                <c:pt idx="3905">
                  <c:v>41070</c:v>
                </c:pt>
                <c:pt idx="3906">
                  <c:v>41071</c:v>
                </c:pt>
                <c:pt idx="3907">
                  <c:v>41072</c:v>
                </c:pt>
                <c:pt idx="3908">
                  <c:v>41073</c:v>
                </c:pt>
                <c:pt idx="3909">
                  <c:v>41074</c:v>
                </c:pt>
                <c:pt idx="3910">
                  <c:v>41075</c:v>
                </c:pt>
                <c:pt idx="3911">
                  <c:v>41076</c:v>
                </c:pt>
                <c:pt idx="3912">
                  <c:v>41077</c:v>
                </c:pt>
                <c:pt idx="3913">
                  <c:v>41078</c:v>
                </c:pt>
                <c:pt idx="3914">
                  <c:v>41079</c:v>
                </c:pt>
                <c:pt idx="3915">
                  <c:v>41080</c:v>
                </c:pt>
                <c:pt idx="3916">
                  <c:v>41081</c:v>
                </c:pt>
                <c:pt idx="3917">
                  <c:v>41082</c:v>
                </c:pt>
                <c:pt idx="3918">
                  <c:v>41083</c:v>
                </c:pt>
                <c:pt idx="3919">
                  <c:v>41084</c:v>
                </c:pt>
                <c:pt idx="3920">
                  <c:v>41085</c:v>
                </c:pt>
                <c:pt idx="3921">
                  <c:v>41086</c:v>
                </c:pt>
                <c:pt idx="3922">
                  <c:v>41087</c:v>
                </c:pt>
                <c:pt idx="3923">
                  <c:v>41088</c:v>
                </c:pt>
                <c:pt idx="3924">
                  <c:v>41089</c:v>
                </c:pt>
                <c:pt idx="3925">
                  <c:v>41090</c:v>
                </c:pt>
                <c:pt idx="3926">
                  <c:v>41091</c:v>
                </c:pt>
                <c:pt idx="3927">
                  <c:v>41092</c:v>
                </c:pt>
                <c:pt idx="3928">
                  <c:v>41093</c:v>
                </c:pt>
                <c:pt idx="3929">
                  <c:v>41094</c:v>
                </c:pt>
                <c:pt idx="3930">
                  <c:v>41095</c:v>
                </c:pt>
                <c:pt idx="3931">
                  <c:v>41096</c:v>
                </c:pt>
                <c:pt idx="3932">
                  <c:v>41097</c:v>
                </c:pt>
                <c:pt idx="3933">
                  <c:v>41098</c:v>
                </c:pt>
                <c:pt idx="3934">
                  <c:v>41099</c:v>
                </c:pt>
                <c:pt idx="3935">
                  <c:v>41100</c:v>
                </c:pt>
                <c:pt idx="3936">
                  <c:v>41101</c:v>
                </c:pt>
                <c:pt idx="3937">
                  <c:v>41102</c:v>
                </c:pt>
                <c:pt idx="3938">
                  <c:v>41103</c:v>
                </c:pt>
                <c:pt idx="3939">
                  <c:v>41104</c:v>
                </c:pt>
                <c:pt idx="3940">
                  <c:v>41105</c:v>
                </c:pt>
                <c:pt idx="3941">
                  <c:v>41106</c:v>
                </c:pt>
                <c:pt idx="3942">
                  <c:v>41107</c:v>
                </c:pt>
                <c:pt idx="3943">
                  <c:v>41108</c:v>
                </c:pt>
                <c:pt idx="3944">
                  <c:v>41109</c:v>
                </c:pt>
                <c:pt idx="3945">
                  <c:v>41110</c:v>
                </c:pt>
                <c:pt idx="3946">
                  <c:v>41111</c:v>
                </c:pt>
                <c:pt idx="3947">
                  <c:v>41112</c:v>
                </c:pt>
                <c:pt idx="3948">
                  <c:v>41113</c:v>
                </c:pt>
                <c:pt idx="3949">
                  <c:v>41114</c:v>
                </c:pt>
                <c:pt idx="3950">
                  <c:v>41115</c:v>
                </c:pt>
                <c:pt idx="3951">
                  <c:v>41116</c:v>
                </c:pt>
                <c:pt idx="3952">
                  <c:v>41117</c:v>
                </c:pt>
                <c:pt idx="3953">
                  <c:v>41118</c:v>
                </c:pt>
                <c:pt idx="3954">
                  <c:v>41119</c:v>
                </c:pt>
                <c:pt idx="3955">
                  <c:v>41120</c:v>
                </c:pt>
                <c:pt idx="3956">
                  <c:v>41121</c:v>
                </c:pt>
                <c:pt idx="3957">
                  <c:v>41122</c:v>
                </c:pt>
                <c:pt idx="3958">
                  <c:v>41123</c:v>
                </c:pt>
                <c:pt idx="3959">
                  <c:v>41124</c:v>
                </c:pt>
                <c:pt idx="3960">
                  <c:v>41125</c:v>
                </c:pt>
                <c:pt idx="3961">
                  <c:v>41126</c:v>
                </c:pt>
                <c:pt idx="3962">
                  <c:v>41127</c:v>
                </c:pt>
                <c:pt idx="3963">
                  <c:v>41128</c:v>
                </c:pt>
                <c:pt idx="3964">
                  <c:v>41129</c:v>
                </c:pt>
                <c:pt idx="3965">
                  <c:v>41130</c:v>
                </c:pt>
                <c:pt idx="3966">
                  <c:v>41131</c:v>
                </c:pt>
                <c:pt idx="3967">
                  <c:v>41132</c:v>
                </c:pt>
                <c:pt idx="3968">
                  <c:v>41133</c:v>
                </c:pt>
                <c:pt idx="3969">
                  <c:v>41134</c:v>
                </c:pt>
                <c:pt idx="3970">
                  <c:v>41135</c:v>
                </c:pt>
                <c:pt idx="3971">
                  <c:v>41136</c:v>
                </c:pt>
                <c:pt idx="3972">
                  <c:v>41137</c:v>
                </c:pt>
                <c:pt idx="3973">
                  <c:v>41138</c:v>
                </c:pt>
                <c:pt idx="3974">
                  <c:v>41139</c:v>
                </c:pt>
                <c:pt idx="3975">
                  <c:v>41140</c:v>
                </c:pt>
                <c:pt idx="3976">
                  <c:v>41141</c:v>
                </c:pt>
                <c:pt idx="3977">
                  <c:v>41142</c:v>
                </c:pt>
                <c:pt idx="3978">
                  <c:v>41143</c:v>
                </c:pt>
                <c:pt idx="3979">
                  <c:v>41144</c:v>
                </c:pt>
                <c:pt idx="3980">
                  <c:v>41145</c:v>
                </c:pt>
                <c:pt idx="3981">
                  <c:v>41146</c:v>
                </c:pt>
                <c:pt idx="3982">
                  <c:v>41147</c:v>
                </c:pt>
                <c:pt idx="3983">
                  <c:v>41148</c:v>
                </c:pt>
                <c:pt idx="3984">
                  <c:v>41149</c:v>
                </c:pt>
                <c:pt idx="3985">
                  <c:v>41150</c:v>
                </c:pt>
                <c:pt idx="3986">
                  <c:v>41151</c:v>
                </c:pt>
                <c:pt idx="3987">
                  <c:v>41152</c:v>
                </c:pt>
                <c:pt idx="3988">
                  <c:v>41153</c:v>
                </c:pt>
                <c:pt idx="3989">
                  <c:v>41154</c:v>
                </c:pt>
                <c:pt idx="3990">
                  <c:v>41155</c:v>
                </c:pt>
                <c:pt idx="3991">
                  <c:v>41156</c:v>
                </c:pt>
                <c:pt idx="3992">
                  <c:v>41157</c:v>
                </c:pt>
                <c:pt idx="3993">
                  <c:v>41158</c:v>
                </c:pt>
                <c:pt idx="3994">
                  <c:v>41159</c:v>
                </c:pt>
                <c:pt idx="3995">
                  <c:v>41160</c:v>
                </c:pt>
                <c:pt idx="3996">
                  <c:v>41161</c:v>
                </c:pt>
                <c:pt idx="3997">
                  <c:v>41162</c:v>
                </c:pt>
                <c:pt idx="3998">
                  <c:v>41163</c:v>
                </c:pt>
                <c:pt idx="3999">
                  <c:v>41164</c:v>
                </c:pt>
                <c:pt idx="4000">
                  <c:v>41165</c:v>
                </c:pt>
                <c:pt idx="4001">
                  <c:v>41166</c:v>
                </c:pt>
                <c:pt idx="4002">
                  <c:v>41167</c:v>
                </c:pt>
                <c:pt idx="4003">
                  <c:v>41168</c:v>
                </c:pt>
                <c:pt idx="4004">
                  <c:v>41169</c:v>
                </c:pt>
                <c:pt idx="4005">
                  <c:v>41170</c:v>
                </c:pt>
                <c:pt idx="4006">
                  <c:v>41171</c:v>
                </c:pt>
                <c:pt idx="4007">
                  <c:v>41172</c:v>
                </c:pt>
                <c:pt idx="4008">
                  <c:v>41173</c:v>
                </c:pt>
                <c:pt idx="4009">
                  <c:v>41174</c:v>
                </c:pt>
                <c:pt idx="4010">
                  <c:v>41175</c:v>
                </c:pt>
                <c:pt idx="4011">
                  <c:v>41176</c:v>
                </c:pt>
                <c:pt idx="4012">
                  <c:v>41177</c:v>
                </c:pt>
                <c:pt idx="4013">
                  <c:v>41178</c:v>
                </c:pt>
                <c:pt idx="4014">
                  <c:v>41179</c:v>
                </c:pt>
                <c:pt idx="4015">
                  <c:v>41180</c:v>
                </c:pt>
                <c:pt idx="4016">
                  <c:v>41181</c:v>
                </c:pt>
                <c:pt idx="4017">
                  <c:v>41182</c:v>
                </c:pt>
                <c:pt idx="4018">
                  <c:v>41183</c:v>
                </c:pt>
                <c:pt idx="4019">
                  <c:v>41184</c:v>
                </c:pt>
                <c:pt idx="4020">
                  <c:v>41185</c:v>
                </c:pt>
                <c:pt idx="4021">
                  <c:v>41186</c:v>
                </c:pt>
                <c:pt idx="4022">
                  <c:v>41187</c:v>
                </c:pt>
                <c:pt idx="4023">
                  <c:v>41188</c:v>
                </c:pt>
                <c:pt idx="4024">
                  <c:v>41189</c:v>
                </c:pt>
                <c:pt idx="4025">
                  <c:v>41190</c:v>
                </c:pt>
                <c:pt idx="4026">
                  <c:v>41191</c:v>
                </c:pt>
                <c:pt idx="4027">
                  <c:v>41192</c:v>
                </c:pt>
                <c:pt idx="4028">
                  <c:v>41193</c:v>
                </c:pt>
                <c:pt idx="4029">
                  <c:v>41194</c:v>
                </c:pt>
                <c:pt idx="4030">
                  <c:v>41195</c:v>
                </c:pt>
                <c:pt idx="4031">
                  <c:v>41196</c:v>
                </c:pt>
                <c:pt idx="4032">
                  <c:v>41197</c:v>
                </c:pt>
                <c:pt idx="4033">
                  <c:v>41198</c:v>
                </c:pt>
                <c:pt idx="4034">
                  <c:v>41199</c:v>
                </c:pt>
                <c:pt idx="4035">
                  <c:v>41200</c:v>
                </c:pt>
                <c:pt idx="4036">
                  <c:v>41201</c:v>
                </c:pt>
                <c:pt idx="4037">
                  <c:v>41202</c:v>
                </c:pt>
                <c:pt idx="4038">
                  <c:v>41203</c:v>
                </c:pt>
                <c:pt idx="4039">
                  <c:v>41204</c:v>
                </c:pt>
                <c:pt idx="4040">
                  <c:v>41205</c:v>
                </c:pt>
                <c:pt idx="4041">
                  <c:v>41206</c:v>
                </c:pt>
                <c:pt idx="4042">
                  <c:v>41207</c:v>
                </c:pt>
                <c:pt idx="4043">
                  <c:v>41208</c:v>
                </c:pt>
                <c:pt idx="4044">
                  <c:v>41209</c:v>
                </c:pt>
                <c:pt idx="4045">
                  <c:v>41210</c:v>
                </c:pt>
                <c:pt idx="4046">
                  <c:v>41211</c:v>
                </c:pt>
                <c:pt idx="4047">
                  <c:v>41212</c:v>
                </c:pt>
                <c:pt idx="4048">
                  <c:v>41213</c:v>
                </c:pt>
                <c:pt idx="4049">
                  <c:v>41214</c:v>
                </c:pt>
                <c:pt idx="4050">
                  <c:v>41215</c:v>
                </c:pt>
                <c:pt idx="4051">
                  <c:v>41216</c:v>
                </c:pt>
                <c:pt idx="4052">
                  <c:v>41217</c:v>
                </c:pt>
                <c:pt idx="4053">
                  <c:v>41218</c:v>
                </c:pt>
                <c:pt idx="4054">
                  <c:v>41219</c:v>
                </c:pt>
                <c:pt idx="4055">
                  <c:v>41220</c:v>
                </c:pt>
                <c:pt idx="4056">
                  <c:v>41221</c:v>
                </c:pt>
                <c:pt idx="4057">
                  <c:v>41222</c:v>
                </c:pt>
                <c:pt idx="4058">
                  <c:v>41223</c:v>
                </c:pt>
                <c:pt idx="4059">
                  <c:v>41224</c:v>
                </c:pt>
                <c:pt idx="4060">
                  <c:v>41225</c:v>
                </c:pt>
                <c:pt idx="4061">
                  <c:v>41226</c:v>
                </c:pt>
                <c:pt idx="4062">
                  <c:v>41227</c:v>
                </c:pt>
                <c:pt idx="4063">
                  <c:v>41228</c:v>
                </c:pt>
                <c:pt idx="4064">
                  <c:v>41229</c:v>
                </c:pt>
                <c:pt idx="4065">
                  <c:v>41230</c:v>
                </c:pt>
                <c:pt idx="4066">
                  <c:v>41231</c:v>
                </c:pt>
                <c:pt idx="4067">
                  <c:v>41232</c:v>
                </c:pt>
                <c:pt idx="4068">
                  <c:v>41233</c:v>
                </c:pt>
                <c:pt idx="4069">
                  <c:v>41234</c:v>
                </c:pt>
                <c:pt idx="4070">
                  <c:v>41235</c:v>
                </c:pt>
                <c:pt idx="4071">
                  <c:v>41236</c:v>
                </c:pt>
                <c:pt idx="4072">
                  <c:v>41237</c:v>
                </c:pt>
                <c:pt idx="4073">
                  <c:v>41238</c:v>
                </c:pt>
                <c:pt idx="4074">
                  <c:v>41239</c:v>
                </c:pt>
                <c:pt idx="4075">
                  <c:v>41240</c:v>
                </c:pt>
                <c:pt idx="4076">
                  <c:v>41241</c:v>
                </c:pt>
                <c:pt idx="4077">
                  <c:v>41242</c:v>
                </c:pt>
                <c:pt idx="4078">
                  <c:v>41243</c:v>
                </c:pt>
                <c:pt idx="4079">
                  <c:v>41244</c:v>
                </c:pt>
                <c:pt idx="4080">
                  <c:v>41245</c:v>
                </c:pt>
                <c:pt idx="4081">
                  <c:v>41246</c:v>
                </c:pt>
                <c:pt idx="4082">
                  <c:v>41247</c:v>
                </c:pt>
                <c:pt idx="4083">
                  <c:v>41248</c:v>
                </c:pt>
                <c:pt idx="4084">
                  <c:v>41249</c:v>
                </c:pt>
                <c:pt idx="4085">
                  <c:v>41250</c:v>
                </c:pt>
                <c:pt idx="4086">
                  <c:v>41251</c:v>
                </c:pt>
                <c:pt idx="4087">
                  <c:v>41252</c:v>
                </c:pt>
                <c:pt idx="4088">
                  <c:v>41253</c:v>
                </c:pt>
                <c:pt idx="4089">
                  <c:v>41254</c:v>
                </c:pt>
                <c:pt idx="4090">
                  <c:v>41255</c:v>
                </c:pt>
                <c:pt idx="4091">
                  <c:v>41256</c:v>
                </c:pt>
                <c:pt idx="4092">
                  <c:v>41257</c:v>
                </c:pt>
                <c:pt idx="4093">
                  <c:v>41258</c:v>
                </c:pt>
                <c:pt idx="4094">
                  <c:v>41259</c:v>
                </c:pt>
                <c:pt idx="4095">
                  <c:v>41260</c:v>
                </c:pt>
                <c:pt idx="4096">
                  <c:v>41261</c:v>
                </c:pt>
                <c:pt idx="4097">
                  <c:v>41262</c:v>
                </c:pt>
                <c:pt idx="4098">
                  <c:v>41263</c:v>
                </c:pt>
                <c:pt idx="4099">
                  <c:v>41264</c:v>
                </c:pt>
                <c:pt idx="4100">
                  <c:v>41265</c:v>
                </c:pt>
                <c:pt idx="4101">
                  <c:v>41266</c:v>
                </c:pt>
                <c:pt idx="4102">
                  <c:v>41267</c:v>
                </c:pt>
                <c:pt idx="4103">
                  <c:v>41268</c:v>
                </c:pt>
                <c:pt idx="4104">
                  <c:v>41269</c:v>
                </c:pt>
                <c:pt idx="4105">
                  <c:v>41270</c:v>
                </c:pt>
                <c:pt idx="4106">
                  <c:v>41271</c:v>
                </c:pt>
                <c:pt idx="4107">
                  <c:v>41272</c:v>
                </c:pt>
                <c:pt idx="4108">
                  <c:v>41273</c:v>
                </c:pt>
                <c:pt idx="4109">
                  <c:v>41274</c:v>
                </c:pt>
                <c:pt idx="4110">
                  <c:v>41275</c:v>
                </c:pt>
                <c:pt idx="4111">
                  <c:v>41276</c:v>
                </c:pt>
                <c:pt idx="4112">
                  <c:v>41277</c:v>
                </c:pt>
                <c:pt idx="4113">
                  <c:v>41278</c:v>
                </c:pt>
                <c:pt idx="4114">
                  <c:v>41279</c:v>
                </c:pt>
                <c:pt idx="4115">
                  <c:v>41280</c:v>
                </c:pt>
                <c:pt idx="4116">
                  <c:v>41281</c:v>
                </c:pt>
                <c:pt idx="4117">
                  <c:v>41282</c:v>
                </c:pt>
                <c:pt idx="4118">
                  <c:v>41283</c:v>
                </c:pt>
                <c:pt idx="4119">
                  <c:v>41284</c:v>
                </c:pt>
                <c:pt idx="4120">
                  <c:v>41285</c:v>
                </c:pt>
                <c:pt idx="4121">
                  <c:v>41286</c:v>
                </c:pt>
                <c:pt idx="4122">
                  <c:v>41287</c:v>
                </c:pt>
                <c:pt idx="4123">
                  <c:v>41288</c:v>
                </c:pt>
                <c:pt idx="4124">
                  <c:v>41289</c:v>
                </c:pt>
                <c:pt idx="4125">
                  <c:v>41290</c:v>
                </c:pt>
                <c:pt idx="4126">
                  <c:v>41291</c:v>
                </c:pt>
                <c:pt idx="4127">
                  <c:v>41292</c:v>
                </c:pt>
                <c:pt idx="4128">
                  <c:v>41293</c:v>
                </c:pt>
                <c:pt idx="4129">
                  <c:v>41294</c:v>
                </c:pt>
                <c:pt idx="4130">
                  <c:v>41295</c:v>
                </c:pt>
                <c:pt idx="4131">
                  <c:v>41296</c:v>
                </c:pt>
                <c:pt idx="4132">
                  <c:v>41297</c:v>
                </c:pt>
                <c:pt idx="4133">
                  <c:v>41298</c:v>
                </c:pt>
                <c:pt idx="4134">
                  <c:v>41299</c:v>
                </c:pt>
                <c:pt idx="4135">
                  <c:v>41300</c:v>
                </c:pt>
                <c:pt idx="4136">
                  <c:v>41301</c:v>
                </c:pt>
                <c:pt idx="4137">
                  <c:v>41302</c:v>
                </c:pt>
                <c:pt idx="4138">
                  <c:v>41303</c:v>
                </c:pt>
                <c:pt idx="4139">
                  <c:v>41304</c:v>
                </c:pt>
                <c:pt idx="4140">
                  <c:v>41305</c:v>
                </c:pt>
                <c:pt idx="4141">
                  <c:v>41306</c:v>
                </c:pt>
                <c:pt idx="4142">
                  <c:v>41307</c:v>
                </c:pt>
                <c:pt idx="4143">
                  <c:v>41308</c:v>
                </c:pt>
                <c:pt idx="4144">
                  <c:v>41309</c:v>
                </c:pt>
                <c:pt idx="4145">
                  <c:v>41310</c:v>
                </c:pt>
                <c:pt idx="4146">
                  <c:v>41311</c:v>
                </c:pt>
                <c:pt idx="4147">
                  <c:v>41312</c:v>
                </c:pt>
                <c:pt idx="4148">
                  <c:v>41313</c:v>
                </c:pt>
                <c:pt idx="4149">
                  <c:v>41314</c:v>
                </c:pt>
                <c:pt idx="4150">
                  <c:v>41315</c:v>
                </c:pt>
                <c:pt idx="4151">
                  <c:v>41316</c:v>
                </c:pt>
                <c:pt idx="4152">
                  <c:v>41317</c:v>
                </c:pt>
                <c:pt idx="4153">
                  <c:v>41318</c:v>
                </c:pt>
                <c:pt idx="4154">
                  <c:v>41319</c:v>
                </c:pt>
                <c:pt idx="4155">
                  <c:v>41320</c:v>
                </c:pt>
                <c:pt idx="4156">
                  <c:v>41321</c:v>
                </c:pt>
                <c:pt idx="4157">
                  <c:v>41322</c:v>
                </c:pt>
                <c:pt idx="4158">
                  <c:v>41323</c:v>
                </c:pt>
                <c:pt idx="4159">
                  <c:v>41324</c:v>
                </c:pt>
                <c:pt idx="4160">
                  <c:v>41325</c:v>
                </c:pt>
                <c:pt idx="4161">
                  <c:v>41326</c:v>
                </c:pt>
                <c:pt idx="4162">
                  <c:v>41327</c:v>
                </c:pt>
                <c:pt idx="4163">
                  <c:v>41328</c:v>
                </c:pt>
                <c:pt idx="4164">
                  <c:v>41329</c:v>
                </c:pt>
                <c:pt idx="4165">
                  <c:v>41330</c:v>
                </c:pt>
                <c:pt idx="4166">
                  <c:v>41331</c:v>
                </c:pt>
                <c:pt idx="4167">
                  <c:v>41332</c:v>
                </c:pt>
                <c:pt idx="4168">
                  <c:v>41333</c:v>
                </c:pt>
                <c:pt idx="4169">
                  <c:v>41334</c:v>
                </c:pt>
                <c:pt idx="4170">
                  <c:v>41335</c:v>
                </c:pt>
                <c:pt idx="4171">
                  <c:v>41336</c:v>
                </c:pt>
                <c:pt idx="4172">
                  <c:v>41337</c:v>
                </c:pt>
                <c:pt idx="4173">
                  <c:v>41338</c:v>
                </c:pt>
                <c:pt idx="4174">
                  <c:v>41339</c:v>
                </c:pt>
                <c:pt idx="4175">
                  <c:v>41340</c:v>
                </c:pt>
                <c:pt idx="4176">
                  <c:v>41341</c:v>
                </c:pt>
                <c:pt idx="4177">
                  <c:v>41342</c:v>
                </c:pt>
                <c:pt idx="4178">
                  <c:v>41343</c:v>
                </c:pt>
                <c:pt idx="4179">
                  <c:v>41344</c:v>
                </c:pt>
                <c:pt idx="4180">
                  <c:v>41345</c:v>
                </c:pt>
                <c:pt idx="4181">
                  <c:v>41346</c:v>
                </c:pt>
                <c:pt idx="4182">
                  <c:v>41347</c:v>
                </c:pt>
                <c:pt idx="4183">
                  <c:v>41348</c:v>
                </c:pt>
                <c:pt idx="4184">
                  <c:v>41349</c:v>
                </c:pt>
                <c:pt idx="4185">
                  <c:v>41350</c:v>
                </c:pt>
                <c:pt idx="4186">
                  <c:v>41351</c:v>
                </c:pt>
                <c:pt idx="4187">
                  <c:v>41352</c:v>
                </c:pt>
                <c:pt idx="4188">
                  <c:v>41353</c:v>
                </c:pt>
                <c:pt idx="4189">
                  <c:v>41354</c:v>
                </c:pt>
                <c:pt idx="4190">
                  <c:v>41355</c:v>
                </c:pt>
                <c:pt idx="4191">
                  <c:v>41356</c:v>
                </c:pt>
                <c:pt idx="4192">
                  <c:v>41357</c:v>
                </c:pt>
                <c:pt idx="4193">
                  <c:v>41358</c:v>
                </c:pt>
                <c:pt idx="4194">
                  <c:v>41359</c:v>
                </c:pt>
                <c:pt idx="4195">
                  <c:v>41360</c:v>
                </c:pt>
                <c:pt idx="4196">
                  <c:v>41361</c:v>
                </c:pt>
                <c:pt idx="4197">
                  <c:v>41362</c:v>
                </c:pt>
                <c:pt idx="4198">
                  <c:v>41363</c:v>
                </c:pt>
                <c:pt idx="4199">
                  <c:v>41364</c:v>
                </c:pt>
                <c:pt idx="4200">
                  <c:v>41365</c:v>
                </c:pt>
                <c:pt idx="4201">
                  <c:v>41366</c:v>
                </c:pt>
                <c:pt idx="4202">
                  <c:v>41367</c:v>
                </c:pt>
                <c:pt idx="4203">
                  <c:v>41368</c:v>
                </c:pt>
                <c:pt idx="4204">
                  <c:v>41369</c:v>
                </c:pt>
                <c:pt idx="4205">
                  <c:v>41370</c:v>
                </c:pt>
                <c:pt idx="4206">
                  <c:v>41371</c:v>
                </c:pt>
                <c:pt idx="4207">
                  <c:v>41372</c:v>
                </c:pt>
                <c:pt idx="4208">
                  <c:v>41373</c:v>
                </c:pt>
                <c:pt idx="4209">
                  <c:v>41374</c:v>
                </c:pt>
                <c:pt idx="4210">
                  <c:v>41375</c:v>
                </c:pt>
                <c:pt idx="4211">
                  <c:v>41376</c:v>
                </c:pt>
                <c:pt idx="4212">
                  <c:v>41377</c:v>
                </c:pt>
                <c:pt idx="4213">
                  <c:v>41378</c:v>
                </c:pt>
                <c:pt idx="4214">
                  <c:v>41379</c:v>
                </c:pt>
                <c:pt idx="4215">
                  <c:v>41380</c:v>
                </c:pt>
                <c:pt idx="4216">
                  <c:v>41381</c:v>
                </c:pt>
                <c:pt idx="4217">
                  <c:v>41382</c:v>
                </c:pt>
                <c:pt idx="4218">
                  <c:v>41383</c:v>
                </c:pt>
                <c:pt idx="4219">
                  <c:v>41384</c:v>
                </c:pt>
                <c:pt idx="4220">
                  <c:v>41385</c:v>
                </c:pt>
                <c:pt idx="4221">
                  <c:v>41386</c:v>
                </c:pt>
                <c:pt idx="4222">
                  <c:v>41387</c:v>
                </c:pt>
                <c:pt idx="4223">
                  <c:v>41388</c:v>
                </c:pt>
                <c:pt idx="4224">
                  <c:v>41389</c:v>
                </c:pt>
                <c:pt idx="4225">
                  <c:v>41390</c:v>
                </c:pt>
                <c:pt idx="4226">
                  <c:v>41391</c:v>
                </c:pt>
                <c:pt idx="4227">
                  <c:v>41392</c:v>
                </c:pt>
                <c:pt idx="4228">
                  <c:v>41393</c:v>
                </c:pt>
                <c:pt idx="4229">
                  <c:v>41394</c:v>
                </c:pt>
                <c:pt idx="4230">
                  <c:v>41395</c:v>
                </c:pt>
                <c:pt idx="4231">
                  <c:v>41396</c:v>
                </c:pt>
                <c:pt idx="4232">
                  <c:v>41397</c:v>
                </c:pt>
                <c:pt idx="4233">
                  <c:v>41398</c:v>
                </c:pt>
                <c:pt idx="4234">
                  <c:v>41399</c:v>
                </c:pt>
                <c:pt idx="4235">
                  <c:v>41400</c:v>
                </c:pt>
                <c:pt idx="4236">
                  <c:v>41401</c:v>
                </c:pt>
                <c:pt idx="4237">
                  <c:v>41402</c:v>
                </c:pt>
                <c:pt idx="4238">
                  <c:v>41403</c:v>
                </c:pt>
                <c:pt idx="4239">
                  <c:v>41404</c:v>
                </c:pt>
                <c:pt idx="4240">
                  <c:v>41405</c:v>
                </c:pt>
                <c:pt idx="4241">
                  <c:v>41406</c:v>
                </c:pt>
                <c:pt idx="4242">
                  <c:v>41407</c:v>
                </c:pt>
                <c:pt idx="4243">
                  <c:v>41408</c:v>
                </c:pt>
                <c:pt idx="4244">
                  <c:v>41409</c:v>
                </c:pt>
                <c:pt idx="4245">
                  <c:v>41410</c:v>
                </c:pt>
                <c:pt idx="4246">
                  <c:v>41411</c:v>
                </c:pt>
                <c:pt idx="4247">
                  <c:v>41412</c:v>
                </c:pt>
                <c:pt idx="4248">
                  <c:v>41413</c:v>
                </c:pt>
                <c:pt idx="4249">
                  <c:v>41414</c:v>
                </c:pt>
                <c:pt idx="4250">
                  <c:v>41415</c:v>
                </c:pt>
                <c:pt idx="4251">
                  <c:v>41416</c:v>
                </c:pt>
                <c:pt idx="4252">
                  <c:v>41417</c:v>
                </c:pt>
                <c:pt idx="4253">
                  <c:v>41418</c:v>
                </c:pt>
                <c:pt idx="4254">
                  <c:v>41419</c:v>
                </c:pt>
                <c:pt idx="4255">
                  <c:v>41420</c:v>
                </c:pt>
                <c:pt idx="4256">
                  <c:v>41421</c:v>
                </c:pt>
                <c:pt idx="4257">
                  <c:v>41422</c:v>
                </c:pt>
                <c:pt idx="4258">
                  <c:v>41423</c:v>
                </c:pt>
                <c:pt idx="4259">
                  <c:v>41424</c:v>
                </c:pt>
                <c:pt idx="4260">
                  <c:v>41425</c:v>
                </c:pt>
                <c:pt idx="4261">
                  <c:v>41426</c:v>
                </c:pt>
                <c:pt idx="4262">
                  <c:v>41427</c:v>
                </c:pt>
                <c:pt idx="4263">
                  <c:v>41428</c:v>
                </c:pt>
                <c:pt idx="4264">
                  <c:v>41429</c:v>
                </c:pt>
                <c:pt idx="4265">
                  <c:v>41430</c:v>
                </c:pt>
                <c:pt idx="4266">
                  <c:v>41431</c:v>
                </c:pt>
                <c:pt idx="4267">
                  <c:v>41432</c:v>
                </c:pt>
                <c:pt idx="4268">
                  <c:v>41433</c:v>
                </c:pt>
                <c:pt idx="4269">
                  <c:v>41434</c:v>
                </c:pt>
                <c:pt idx="4270">
                  <c:v>41435</c:v>
                </c:pt>
                <c:pt idx="4271">
                  <c:v>41436</c:v>
                </c:pt>
                <c:pt idx="4272">
                  <c:v>41437</c:v>
                </c:pt>
                <c:pt idx="4273">
                  <c:v>41438</c:v>
                </c:pt>
                <c:pt idx="4274">
                  <c:v>41439</c:v>
                </c:pt>
                <c:pt idx="4275">
                  <c:v>41440</c:v>
                </c:pt>
                <c:pt idx="4276">
                  <c:v>41441</c:v>
                </c:pt>
                <c:pt idx="4277">
                  <c:v>41442</c:v>
                </c:pt>
                <c:pt idx="4278">
                  <c:v>41443</c:v>
                </c:pt>
                <c:pt idx="4279">
                  <c:v>41444</c:v>
                </c:pt>
                <c:pt idx="4280">
                  <c:v>41445</c:v>
                </c:pt>
                <c:pt idx="4281">
                  <c:v>41446</c:v>
                </c:pt>
                <c:pt idx="4282">
                  <c:v>41447</c:v>
                </c:pt>
                <c:pt idx="4283">
                  <c:v>41448</c:v>
                </c:pt>
                <c:pt idx="4284">
                  <c:v>41449</c:v>
                </c:pt>
                <c:pt idx="4285">
                  <c:v>41450</c:v>
                </c:pt>
                <c:pt idx="4286">
                  <c:v>41451</c:v>
                </c:pt>
                <c:pt idx="4287">
                  <c:v>41452</c:v>
                </c:pt>
                <c:pt idx="4288">
                  <c:v>41453</c:v>
                </c:pt>
                <c:pt idx="4289">
                  <c:v>41454</c:v>
                </c:pt>
                <c:pt idx="4290">
                  <c:v>41455</c:v>
                </c:pt>
                <c:pt idx="4291">
                  <c:v>41456</c:v>
                </c:pt>
                <c:pt idx="4292">
                  <c:v>41457</c:v>
                </c:pt>
                <c:pt idx="4293">
                  <c:v>41458</c:v>
                </c:pt>
                <c:pt idx="4294">
                  <c:v>41459</c:v>
                </c:pt>
                <c:pt idx="4295">
                  <c:v>41460</c:v>
                </c:pt>
                <c:pt idx="4296">
                  <c:v>41461</c:v>
                </c:pt>
                <c:pt idx="4297">
                  <c:v>41462</c:v>
                </c:pt>
                <c:pt idx="4298">
                  <c:v>41463</c:v>
                </c:pt>
                <c:pt idx="4299">
                  <c:v>41464</c:v>
                </c:pt>
                <c:pt idx="4300">
                  <c:v>41465</c:v>
                </c:pt>
                <c:pt idx="4301">
                  <c:v>41466</c:v>
                </c:pt>
                <c:pt idx="4302">
                  <c:v>41467</c:v>
                </c:pt>
                <c:pt idx="4303">
                  <c:v>41468</c:v>
                </c:pt>
                <c:pt idx="4304">
                  <c:v>41469</c:v>
                </c:pt>
                <c:pt idx="4305">
                  <c:v>41470</c:v>
                </c:pt>
                <c:pt idx="4306">
                  <c:v>41471</c:v>
                </c:pt>
                <c:pt idx="4307">
                  <c:v>41472</c:v>
                </c:pt>
                <c:pt idx="4308">
                  <c:v>41473</c:v>
                </c:pt>
                <c:pt idx="4309">
                  <c:v>41474</c:v>
                </c:pt>
                <c:pt idx="4310">
                  <c:v>41475</c:v>
                </c:pt>
                <c:pt idx="4311">
                  <c:v>41476</c:v>
                </c:pt>
                <c:pt idx="4312">
                  <c:v>41477</c:v>
                </c:pt>
                <c:pt idx="4313">
                  <c:v>41478</c:v>
                </c:pt>
                <c:pt idx="4314">
                  <c:v>41479</c:v>
                </c:pt>
                <c:pt idx="4315">
                  <c:v>41480</c:v>
                </c:pt>
                <c:pt idx="4316">
                  <c:v>41481</c:v>
                </c:pt>
                <c:pt idx="4317">
                  <c:v>41482</c:v>
                </c:pt>
                <c:pt idx="4318">
                  <c:v>41483</c:v>
                </c:pt>
                <c:pt idx="4319">
                  <c:v>41484</c:v>
                </c:pt>
                <c:pt idx="4320">
                  <c:v>41485</c:v>
                </c:pt>
                <c:pt idx="4321">
                  <c:v>41486</c:v>
                </c:pt>
                <c:pt idx="4322">
                  <c:v>41487</c:v>
                </c:pt>
                <c:pt idx="4323">
                  <c:v>41488</c:v>
                </c:pt>
                <c:pt idx="4324">
                  <c:v>41489</c:v>
                </c:pt>
                <c:pt idx="4325">
                  <c:v>41490</c:v>
                </c:pt>
                <c:pt idx="4326">
                  <c:v>41491</c:v>
                </c:pt>
                <c:pt idx="4327">
                  <c:v>41492</c:v>
                </c:pt>
                <c:pt idx="4328">
                  <c:v>41493</c:v>
                </c:pt>
                <c:pt idx="4329">
                  <c:v>41494</c:v>
                </c:pt>
                <c:pt idx="4330">
                  <c:v>41495</c:v>
                </c:pt>
                <c:pt idx="4331">
                  <c:v>41496</c:v>
                </c:pt>
                <c:pt idx="4332">
                  <c:v>41497</c:v>
                </c:pt>
                <c:pt idx="4333">
                  <c:v>41498</c:v>
                </c:pt>
                <c:pt idx="4334">
                  <c:v>41499</c:v>
                </c:pt>
                <c:pt idx="4335">
                  <c:v>41500</c:v>
                </c:pt>
                <c:pt idx="4336">
                  <c:v>41501</c:v>
                </c:pt>
                <c:pt idx="4337">
                  <c:v>41502</c:v>
                </c:pt>
                <c:pt idx="4338">
                  <c:v>41503</c:v>
                </c:pt>
                <c:pt idx="4339">
                  <c:v>41504</c:v>
                </c:pt>
                <c:pt idx="4340">
                  <c:v>41505</c:v>
                </c:pt>
                <c:pt idx="4341">
                  <c:v>41506</c:v>
                </c:pt>
                <c:pt idx="4342">
                  <c:v>41507</c:v>
                </c:pt>
                <c:pt idx="4343">
                  <c:v>41508</c:v>
                </c:pt>
                <c:pt idx="4344">
                  <c:v>41509</c:v>
                </c:pt>
                <c:pt idx="4345">
                  <c:v>41510</c:v>
                </c:pt>
                <c:pt idx="4346">
                  <c:v>41511</c:v>
                </c:pt>
                <c:pt idx="4347">
                  <c:v>41512</c:v>
                </c:pt>
                <c:pt idx="4348">
                  <c:v>41513</c:v>
                </c:pt>
                <c:pt idx="4349">
                  <c:v>41514</c:v>
                </c:pt>
                <c:pt idx="4350">
                  <c:v>41515</c:v>
                </c:pt>
                <c:pt idx="4351">
                  <c:v>41516</c:v>
                </c:pt>
                <c:pt idx="4352">
                  <c:v>41517</c:v>
                </c:pt>
                <c:pt idx="4353">
                  <c:v>41518</c:v>
                </c:pt>
                <c:pt idx="4354">
                  <c:v>41519</c:v>
                </c:pt>
                <c:pt idx="4355">
                  <c:v>41520</c:v>
                </c:pt>
                <c:pt idx="4356">
                  <c:v>41521</c:v>
                </c:pt>
                <c:pt idx="4357">
                  <c:v>41522</c:v>
                </c:pt>
                <c:pt idx="4358">
                  <c:v>41523</c:v>
                </c:pt>
                <c:pt idx="4359">
                  <c:v>41524</c:v>
                </c:pt>
                <c:pt idx="4360">
                  <c:v>41525</c:v>
                </c:pt>
                <c:pt idx="4361">
                  <c:v>41526</c:v>
                </c:pt>
                <c:pt idx="4362">
                  <c:v>41527</c:v>
                </c:pt>
                <c:pt idx="4363">
                  <c:v>41528</c:v>
                </c:pt>
                <c:pt idx="4364">
                  <c:v>41529</c:v>
                </c:pt>
                <c:pt idx="4365">
                  <c:v>41530</c:v>
                </c:pt>
                <c:pt idx="4366">
                  <c:v>41531</c:v>
                </c:pt>
                <c:pt idx="4367">
                  <c:v>41532</c:v>
                </c:pt>
                <c:pt idx="4368">
                  <c:v>41533</c:v>
                </c:pt>
                <c:pt idx="4369">
                  <c:v>41534</c:v>
                </c:pt>
                <c:pt idx="4370">
                  <c:v>41535</c:v>
                </c:pt>
                <c:pt idx="4371">
                  <c:v>41536</c:v>
                </c:pt>
                <c:pt idx="4372">
                  <c:v>41537</c:v>
                </c:pt>
                <c:pt idx="4373">
                  <c:v>41538</c:v>
                </c:pt>
                <c:pt idx="4374">
                  <c:v>41539</c:v>
                </c:pt>
                <c:pt idx="4375">
                  <c:v>41540</c:v>
                </c:pt>
                <c:pt idx="4376">
                  <c:v>41541</c:v>
                </c:pt>
                <c:pt idx="4377">
                  <c:v>41542</c:v>
                </c:pt>
                <c:pt idx="4378">
                  <c:v>41543</c:v>
                </c:pt>
                <c:pt idx="4379">
                  <c:v>41544</c:v>
                </c:pt>
                <c:pt idx="4380">
                  <c:v>41545</c:v>
                </c:pt>
                <c:pt idx="4381">
                  <c:v>41546</c:v>
                </c:pt>
                <c:pt idx="4382">
                  <c:v>41547</c:v>
                </c:pt>
                <c:pt idx="4383">
                  <c:v>41548</c:v>
                </c:pt>
                <c:pt idx="4384">
                  <c:v>41549</c:v>
                </c:pt>
                <c:pt idx="4385">
                  <c:v>41550</c:v>
                </c:pt>
                <c:pt idx="4386">
                  <c:v>41551</c:v>
                </c:pt>
                <c:pt idx="4387">
                  <c:v>41552</c:v>
                </c:pt>
                <c:pt idx="4388">
                  <c:v>41553</c:v>
                </c:pt>
                <c:pt idx="4389">
                  <c:v>41554</c:v>
                </c:pt>
                <c:pt idx="4390">
                  <c:v>41555</c:v>
                </c:pt>
                <c:pt idx="4391">
                  <c:v>41556</c:v>
                </c:pt>
                <c:pt idx="4392">
                  <c:v>41557</c:v>
                </c:pt>
                <c:pt idx="4393">
                  <c:v>41558</c:v>
                </c:pt>
                <c:pt idx="4394">
                  <c:v>41559</c:v>
                </c:pt>
                <c:pt idx="4395">
                  <c:v>41560</c:v>
                </c:pt>
                <c:pt idx="4396">
                  <c:v>41561</c:v>
                </c:pt>
                <c:pt idx="4397">
                  <c:v>41562</c:v>
                </c:pt>
                <c:pt idx="4398">
                  <c:v>41563</c:v>
                </c:pt>
                <c:pt idx="4399">
                  <c:v>41564</c:v>
                </c:pt>
                <c:pt idx="4400">
                  <c:v>41565</c:v>
                </c:pt>
                <c:pt idx="4401">
                  <c:v>41566</c:v>
                </c:pt>
                <c:pt idx="4402">
                  <c:v>41567</c:v>
                </c:pt>
                <c:pt idx="4403">
                  <c:v>41568</c:v>
                </c:pt>
                <c:pt idx="4404">
                  <c:v>41569</c:v>
                </c:pt>
                <c:pt idx="4405">
                  <c:v>41570</c:v>
                </c:pt>
                <c:pt idx="4406">
                  <c:v>41571</c:v>
                </c:pt>
                <c:pt idx="4407">
                  <c:v>41572</c:v>
                </c:pt>
                <c:pt idx="4408">
                  <c:v>41573</c:v>
                </c:pt>
                <c:pt idx="4409">
                  <c:v>41574</c:v>
                </c:pt>
                <c:pt idx="4410">
                  <c:v>41575</c:v>
                </c:pt>
                <c:pt idx="4411">
                  <c:v>41576</c:v>
                </c:pt>
                <c:pt idx="4412">
                  <c:v>41577</c:v>
                </c:pt>
                <c:pt idx="4413">
                  <c:v>41578</c:v>
                </c:pt>
                <c:pt idx="4414">
                  <c:v>41579</c:v>
                </c:pt>
                <c:pt idx="4415">
                  <c:v>41580</c:v>
                </c:pt>
                <c:pt idx="4416">
                  <c:v>41581</c:v>
                </c:pt>
                <c:pt idx="4417">
                  <c:v>41582</c:v>
                </c:pt>
                <c:pt idx="4418">
                  <c:v>41583</c:v>
                </c:pt>
                <c:pt idx="4419">
                  <c:v>41584</c:v>
                </c:pt>
                <c:pt idx="4420">
                  <c:v>41585</c:v>
                </c:pt>
                <c:pt idx="4421">
                  <c:v>41586</c:v>
                </c:pt>
                <c:pt idx="4422">
                  <c:v>41587</c:v>
                </c:pt>
                <c:pt idx="4423">
                  <c:v>41588</c:v>
                </c:pt>
                <c:pt idx="4424">
                  <c:v>41589</c:v>
                </c:pt>
                <c:pt idx="4425">
                  <c:v>41590</c:v>
                </c:pt>
                <c:pt idx="4426">
                  <c:v>41591</c:v>
                </c:pt>
                <c:pt idx="4427">
                  <c:v>41592</c:v>
                </c:pt>
                <c:pt idx="4428">
                  <c:v>41593</c:v>
                </c:pt>
                <c:pt idx="4429">
                  <c:v>41594</c:v>
                </c:pt>
                <c:pt idx="4430">
                  <c:v>41595</c:v>
                </c:pt>
                <c:pt idx="4431">
                  <c:v>41596</c:v>
                </c:pt>
                <c:pt idx="4432">
                  <c:v>41597</c:v>
                </c:pt>
                <c:pt idx="4433">
                  <c:v>41598</c:v>
                </c:pt>
                <c:pt idx="4434">
                  <c:v>41599</c:v>
                </c:pt>
                <c:pt idx="4435">
                  <c:v>41600</c:v>
                </c:pt>
                <c:pt idx="4436">
                  <c:v>41601</c:v>
                </c:pt>
                <c:pt idx="4437">
                  <c:v>41602</c:v>
                </c:pt>
                <c:pt idx="4438">
                  <c:v>41603</c:v>
                </c:pt>
                <c:pt idx="4439">
                  <c:v>41604</c:v>
                </c:pt>
                <c:pt idx="4440">
                  <c:v>41605</c:v>
                </c:pt>
                <c:pt idx="4441">
                  <c:v>41606</c:v>
                </c:pt>
                <c:pt idx="4442">
                  <c:v>41607</c:v>
                </c:pt>
                <c:pt idx="4443">
                  <c:v>41608</c:v>
                </c:pt>
                <c:pt idx="4444">
                  <c:v>41609</c:v>
                </c:pt>
                <c:pt idx="4445">
                  <c:v>41610</c:v>
                </c:pt>
                <c:pt idx="4446">
                  <c:v>41611</c:v>
                </c:pt>
                <c:pt idx="4447">
                  <c:v>41612</c:v>
                </c:pt>
                <c:pt idx="4448">
                  <c:v>41613</c:v>
                </c:pt>
                <c:pt idx="4449">
                  <c:v>41614</c:v>
                </c:pt>
                <c:pt idx="4450">
                  <c:v>41615</c:v>
                </c:pt>
                <c:pt idx="4451">
                  <c:v>41616</c:v>
                </c:pt>
                <c:pt idx="4452">
                  <c:v>41617</c:v>
                </c:pt>
                <c:pt idx="4453">
                  <c:v>41618</c:v>
                </c:pt>
                <c:pt idx="4454">
                  <c:v>41619</c:v>
                </c:pt>
                <c:pt idx="4455">
                  <c:v>41620</c:v>
                </c:pt>
                <c:pt idx="4456">
                  <c:v>41621</c:v>
                </c:pt>
                <c:pt idx="4457">
                  <c:v>41622</c:v>
                </c:pt>
                <c:pt idx="4458">
                  <c:v>41623</c:v>
                </c:pt>
                <c:pt idx="4459">
                  <c:v>41624</c:v>
                </c:pt>
                <c:pt idx="4460">
                  <c:v>41625</c:v>
                </c:pt>
                <c:pt idx="4461">
                  <c:v>41626</c:v>
                </c:pt>
                <c:pt idx="4462">
                  <c:v>41627</c:v>
                </c:pt>
                <c:pt idx="4463">
                  <c:v>41628</c:v>
                </c:pt>
                <c:pt idx="4464">
                  <c:v>41629</c:v>
                </c:pt>
                <c:pt idx="4465">
                  <c:v>41630</c:v>
                </c:pt>
                <c:pt idx="4466">
                  <c:v>41631</c:v>
                </c:pt>
                <c:pt idx="4467">
                  <c:v>41632</c:v>
                </c:pt>
                <c:pt idx="4468">
                  <c:v>41633</c:v>
                </c:pt>
                <c:pt idx="4469">
                  <c:v>41634</c:v>
                </c:pt>
                <c:pt idx="4470">
                  <c:v>41635</c:v>
                </c:pt>
                <c:pt idx="4471">
                  <c:v>41636</c:v>
                </c:pt>
                <c:pt idx="4472">
                  <c:v>41637</c:v>
                </c:pt>
                <c:pt idx="4473">
                  <c:v>41638</c:v>
                </c:pt>
                <c:pt idx="4474">
                  <c:v>41639</c:v>
                </c:pt>
                <c:pt idx="4475">
                  <c:v>41640</c:v>
                </c:pt>
                <c:pt idx="4476">
                  <c:v>41641</c:v>
                </c:pt>
                <c:pt idx="4477">
                  <c:v>41642</c:v>
                </c:pt>
                <c:pt idx="4478">
                  <c:v>41643</c:v>
                </c:pt>
                <c:pt idx="4479">
                  <c:v>41644</c:v>
                </c:pt>
                <c:pt idx="4480">
                  <c:v>41645</c:v>
                </c:pt>
                <c:pt idx="4481">
                  <c:v>41646</c:v>
                </c:pt>
                <c:pt idx="4482">
                  <c:v>41647</c:v>
                </c:pt>
                <c:pt idx="4483">
                  <c:v>41648</c:v>
                </c:pt>
                <c:pt idx="4484">
                  <c:v>41649</c:v>
                </c:pt>
                <c:pt idx="4485">
                  <c:v>41650</c:v>
                </c:pt>
                <c:pt idx="4486">
                  <c:v>41651</c:v>
                </c:pt>
                <c:pt idx="4487">
                  <c:v>41652</c:v>
                </c:pt>
                <c:pt idx="4488">
                  <c:v>41653</c:v>
                </c:pt>
                <c:pt idx="4489">
                  <c:v>41654</c:v>
                </c:pt>
                <c:pt idx="4490">
                  <c:v>41655</c:v>
                </c:pt>
                <c:pt idx="4491">
                  <c:v>41656</c:v>
                </c:pt>
                <c:pt idx="4492">
                  <c:v>41657</c:v>
                </c:pt>
                <c:pt idx="4493">
                  <c:v>41658</c:v>
                </c:pt>
                <c:pt idx="4494">
                  <c:v>41659</c:v>
                </c:pt>
                <c:pt idx="4495">
                  <c:v>41660</c:v>
                </c:pt>
                <c:pt idx="4496">
                  <c:v>41661</c:v>
                </c:pt>
                <c:pt idx="4497">
                  <c:v>41662</c:v>
                </c:pt>
                <c:pt idx="4498">
                  <c:v>41663</c:v>
                </c:pt>
                <c:pt idx="4499">
                  <c:v>41664</c:v>
                </c:pt>
                <c:pt idx="4500">
                  <c:v>41665</c:v>
                </c:pt>
                <c:pt idx="4501">
                  <c:v>41666</c:v>
                </c:pt>
                <c:pt idx="4502">
                  <c:v>41667</c:v>
                </c:pt>
                <c:pt idx="4503">
                  <c:v>41668</c:v>
                </c:pt>
                <c:pt idx="4504">
                  <c:v>41669</c:v>
                </c:pt>
                <c:pt idx="4505">
                  <c:v>41670</c:v>
                </c:pt>
                <c:pt idx="4506">
                  <c:v>41671</c:v>
                </c:pt>
                <c:pt idx="4507">
                  <c:v>41672</c:v>
                </c:pt>
                <c:pt idx="4508">
                  <c:v>41673</c:v>
                </c:pt>
                <c:pt idx="4509">
                  <c:v>41674</c:v>
                </c:pt>
                <c:pt idx="4510">
                  <c:v>41675</c:v>
                </c:pt>
                <c:pt idx="4511">
                  <c:v>41676</c:v>
                </c:pt>
                <c:pt idx="4512">
                  <c:v>41677</c:v>
                </c:pt>
                <c:pt idx="4513">
                  <c:v>41678</c:v>
                </c:pt>
                <c:pt idx="4514">
                  <c:v>41679</c:v>
                </c:pt>
                <c:pt idx="4515">
                  <c:v>41680</c:v>
                </c:pt>
                <c:pt idx="4516">
                  <c:v>41681</c:v>
                </c:pt>
                <c:pt idx="4517">
                  <c:v>41682</c:v>
                </c:pt>
                <c:pt idx="4518">
                  <c:v>41683</c:v>
                </c:pt>
                <c:pt idx="4519">
                  <c:v>41684</c:v>
                </c:pt>
                <c:pt idx="4520">
                  <c:v>41685</c:v>
                </c:pt>
                <c:pt idx="4521">
                  <c:v>41686</c:v>
                </c:pt>
                <c:pt idx="4522">
                  <c:v>41687</c:v>
                </c:pt>
                <c:pt idx="4523">
                  <c:v>41688</c:v>
                </c:pt>
                <c:pt idx="4524">
                  <c:v>41689</c:v>
                </c:pt>
                <c:pt idx="4525">
                  <c:v>41690</c:v>
                </c:pt>
                <c:pt idx="4526">
                  <c:v>41691</c:v>
                </c:pt>
                <c:pt idx="4527">
                  <c:v>41692</c:v>
                </c:pt>
                <c:pt idx="4528">
                  <c:v>41693</c:v>
                </c:pt>
                <c:pt idx="4529">
                  <c:v>41694</c:v>
                </c:pt>
                <c:pt idx="4530">
                  <c:v>41695</c:v>
                </c:pt>
                <c:pt idx="4531">
                  <c:v>41696</c:v>
                </c:pt>
                <c:pt idx="4532">
                  <c:v>41697</c:v>
                </c:pt>
                <c:pt idx="4533">
                  <c:v>41698</c:v>
                </c:pt>
                <c:pt idx="4534">
                  <c:v>41699</c:v>
                </c:pt>
                <c:pt idx="4535">
                  <c:v>41700</c:v>
                </c:pt>
                <c:pt idx="4536">
                  <c:v>41701</c:v>
                </c:pt>
                <c:pt idx="4537">
                  <c:v>41702</c:v>
                </c:pt>
                <c:pt idx="4538">
                  <c:v>41703</c:v>
                </c:pt>
                <c:pt idx="4539">
                  <c:v>41704</c:v>
                </c:pt>
                <c:pt idx="4540">
                  <c:v>41705</c:v>
                </c:pt>
                <c:pt idx="4541">
                  <c:v>41706</c:v>
                </c:pt>
                <c:pt idx="4542">
                  <c:v>41707</c:v>
                </c:pt>
                <c:pt idx="4543">
                  <c:v>41708</c:v>
                </c:pt>
                <c:pt idx="4544">
                  <c:v>41709</c:v>
                </c:pt>
                <c:pt idx="4545">
                  <c:v>41710</c:v>
                </c:pt>
                <c:pt idx="4546">
                  <c:v>41711</c:v>
                </c:pt>
                <c:pt idx="4547">
                  <c:v>41712</c:v>
                </c:pt>
                <c:pt idx="4548">
                  <c:v>41713</c:v>
                </c:pt>
                <c:pt idx="4549">
                  <c:v>41714</c:v>
                </c:pt>
                <c:pt idx="4550">
                  <c:v>41715</c:v>
                </c:pt>
                <c:pt idx="4551">
                  <c:v>41716</c:v>
                </c:pt>
                <c:pt idx="4552">
                  <c:v>41717</c:v>
                </c:pt>
                <c:pt idx="4553">
                  <c:v>41718</c:v>
                </c:pt>
                <c:pt idx="4554">
                  <c:v>41719</c:v>
                </c:pt>
                <c:pt idx="4555">
                  <c:v>41720</c:v>
                </c:pt>
                <c:pt idx="4556">
                  <c:v>41721</c:v>
                </c:pt>
                <c:pt idx="4557">
                  <c:v>41722</c:v>
                </c:pt>
                <c:pt idx="4558">
                  <c:v>41723</c:v>
                </c:pt>
                <c:pt idx="4559">
                  <c:v>41724</c:v>
                </c:pt>
                <c:pt idx="4560">
                  <c:v>41725</c:v>
                </c:pt>
                <c:pt idx="4561">
                  <c:v>41726</c:v>
                </c:pt>
                <c:pt idx="4562">
                  <c:v>41727</c:v>
                </c:pt>
                <c:pt idx="4563">
                  <c:v>41728</c:v>
                </c:pt>
                <c:pt idx="4564">
                  <c:v>41729</c:v>
                </c:pt>
                <c:pt idx="4565">
                  <c:v>41730</c:v>
                </c:pt>
                <c:pt idx="4566">
                  <c:v>41731</c:v>
                </c:pt>
                <c:pt idx="4567">
                  <c:v>41732</c:v>
                </c:pt>
                <c:pt idx="4568">
                  <c:v>41733</c:v>
                </c:pt>
                <c:pt idx="4569">
                  <c:v>41734</c:v>
                </c:pt>
                <c:pt idx="4570">
                  <c:v>41735</c:v>
                </c:pt>
                <c:pt idx="4571">
                  <c:v>41736</c:v>
                </c:pt>
                <c:pt idx="4572">
                  <c:v>41737</c:v>
                </c:pt>
                <c:pt idx="4573">
                  <c:v>41738</c:v>
                </c:pt>
                <c:pt idx="4574">
                  <c:v>41739</c:v>
                </c:pt>
                <c:pt idx="4575">
                  <c:v>41740</c:v>
                </c:pt>
                <c:pt idx="4576">
                  <c:v>41741</c:v>
                </c:pt>
                <c:pt idx="4577">
                  <c:v>41742</c:v>
                </c:pt>
                <c:pt idx="4578">
                  <c:v>41743</c:v>
                </c:pt>
                <c:pt idx="4579">
                  <c:v>41744</c:v>
                </c:pt>
                <c:pt idx="4580">
                  <c:v>41745</c:v>
                </c:pt>
                <c:pt idx="4581">
                  <c:v>41746</c:v>
                </c:pt>
                <c:pt idx="4582">
                  <c:v>41747</c:v>
                </c:pt>
                <c:pt idx="4583">
                  <c:v>41748</c:v>
                </c:pt>
                <c:pt idx="4584">
                  <c:v>41749</c:v>
                </c:pt>
                <c:pt idx="4585">
                  <c:v>41750</c:v>
                </c:pt>
                <c:pt idx="4586">
                  <c:v>41751</c:v>
                </c:pt>
                <c:pt idx="4587">
                  <c:v>41752</c:v>
                </c:pt>
                <c:pt idx="4588">
                  <c:v>41753</c:v>
                </c:pt>
                <c:pt idx="4589">
                  <c:v>41754</c:v>
                </c:pt>
                <c:pt idx="4590">
                  <c:v>41755</c:v>
                </c:pt>
                <c:pt idx="4591">
                  <c:v>41756</c:v>
                </c:pt>
                <c:pt idx="4592">
                  <c:v>41757</c:v>
                </c:pt>
                <c:pt idx="4593">
                  <c:v>41758</c:v>
                </c:pt>
                <c:pt idx="4594">
                  <c:v>41759</c:v>
                </c:pt>
                <c:pt idx="4595">
                  <c:v>41760</c:v>
                </c:pt>
                <c:pt idx="4596">
                  <c:v>41761</c:v>
                </c:pt>
                <c:pt idx="4597">
                  <c:v>41762</c:v>
                </c:pt>
                <c:pt idx="4598">
                  <c:v>41763</c:v>
                </c:pt>
                <c:pt idx="4599">
                  <c:v>41764</c:v>
                </c:pt>
                <c:pt idx="4600">
                  <c:v>41765</c:v>
                </c:pt>
                <c:pt idx="4601">
                  <c:v>41766</c:v>
                </c:pt>
                <c:pt idx="4602">
                  <c:v>41767</c:v>
                </c:pt>
                <c:pt idx="4603">
                  <c:v>41768</c:v>
                </c:pt>
                <c:pt idx="4604">
                  <c:v>41769</c:v>
                </c:pt>
                <c:pt idx="4605">
                  <c:v>41770</c:v>
                </c:pt>
                <c:pt idx="4606">
                  <c:v>41771</c:v>
                </c:pt>
                <c:pt idx="4607">
                  <c:v>41772</c:v>
                </c:pt>
                <c:pt idx="4608">
                  <c:v>41773</c:v>
                </c:pt>
                <c:pt idx="4609">
                  <c:v>41774</c:v>
                </c:pt>
                <c:pt idx="4610">
                  <c:v>41775</c:v>
                </c:pt>
                <c:pt idx="4611">
                  <c:v>41776</c:v>
                </c:pt>
                <c:pt idx="4612">
                  <c:v>41777</c:v>
                </c:pt>
                <c:pt idx="4613">
                  <c:v>41778</c:v>
                </c:pt>
                <c:pt idx="4614">
                  <c:v>41779</c:v>
                </c:pt>
                <c:pt idx="4615">
                  <c:v>41780</c:v>
                </c:pt>
                <c:pt idx="4616">
                  <c:v>41781</c:v>
                </c:pt>
                <c:pt idx="4617">
                  <c:v>41782</c:v>
                </c:pt>
                <c:pt idx="4618">
                  <c:v>41783</c:v>
                </c:pt>
                <c:pt idx="4619">
                  <c:v>41784</c:v>
                </c:pt>
                <c:pt idx="4620">
                  <c:v>41785</c:v>
                </c:pt>
                <c:pt idx="4621">
                  <c:v>41786</c:v>
                </c:pt>
                <c:pt idx="4622">
                  <c:v>41787</c:v>
                </c:pt>
                <c:pt idx="4623">
                  <c:v>41788</c:v>
                </c:pt>
                <c:pt idx="4624">
                  <c:v>41789</c:v>
                </c:pt>
                <c:pt idx="4625">
                  <c:v>41790</c:v>
                </c:pt>
                <c:pt idx="4626">
                  <c:v>41791</c:v>
                </c:pt>
                <c:pt idx="4627">
                  <c:v>41792</c:v>
                </c:pt>
                <c:pt idx="4628">
                  <c:v>41793</c:v>
                </c:pt>
                <c:pt idx="4629">
                  <c:v>41794</c:v>
                </c:pt>
                <c:pt idx="4630">
                  <c:v>41795</c:v>
                </c:pt>
                <c:pt idx="4631">
                  <c:v>41796</c:v>
                </c:pt>
                <c:pt idx="4632">
                  <c:v>41797</c:v>
                </c:pt>
                <c:pt idx="4633">
                  <c:v>41798</c:v>
                </c:pt>
                <c:pt idx="4634">
                  <c:v>41799</c:v>
                </c:pt>
                <c:pt idx="4635">
                  <c:v>41800</c:v>
                </c:pt>
                <c:pt idx="4636">
                  <c:v>41801</c:v>
                </c:pt>
                <c:pt idx="4637">
                  <c:v>41802</c:v>
                </c:pt>
                <c:pt idx="4638">
                  <c:v>41803</c:v>
                </c:pt>
                <c:pt idx="4639">
                  <c:v>41804</c:v>
                </c:pt>
                <c:pt idx="4640">
                  <c:v>41805</c:v>
                </c:pt>
                <c:pt idx="4641">
                  <c:v>41806</c:v>
                </c:pt>
                <c:pt idx="4642">
                  <c:v>41807</c:v>
                </c:pt>
                <c:pt idx="4643">
                  <c:v>41808</c:v>
                </c:pt>
                <c:pt idx="4644">
                  <c:v>41809</c:v>
                </c:pt>
                <c:pt idx="4645">
                  <c:v>41810</c:v>
                </c:pt>
                <c:pt idx="4646">
                  <c:v>41811</c:v>
                </c:pt>
                <c:pt idx="4647">
                  <c:v>41812</c:v>
                </c:pt>
                <c:pt idx="4648">
                  <c:v>41813</c:v>
                </c:pt>
                <c:pt idx="4649">
                  <c:v>41814</c:v>
                </c:pt>
                <c:pt idx="4650">
                  <c:v>41815</c:v>
                </c:pt>
                <c:pt idx="4651">
                  <c:v>41816</c:v>
                </c:pt>
                <c:pt idx="4652">
                  <c:v>41817</c:v>
                </c:pt>
                <c:pt idx="4653">
                  <c:v>41818</c:v>
                </c:pt>
                <c:pt idx="4654">
                  <c:v>41819</c:v>
                </c:pt>
                <c:pt idx="4655">
                  <c:v>41820</c:v>
                </c:pt>
                <c:pt idx="4656">
                  <c:v>41821</c:v>
                </c:pt>
                <c:pt idx="4657">
                  <c:v>41822</c:v>
                </c:pt>
                <c:pt idx="4658">
                  <c:v>41823</c:v>
                </c:pt>
                <c:pt idx="4659">
                  <c:v>41824</c:v>
                </c:pt>
                <c:pt idx="4660">
                  <c:v>41825</c:v>
                </c:pt>
                <c:pt idx="4661">
                  <c:v>41826</c:v>
                </c:pt>
                <c:pt idx="4662">
                  <c:v>41827</c:v>
                </c:pt>
                <c:pt idx="4663">
                  <c:v>41828</c:v>
                </c:pt>
                <c:pt idx="4664">
                  <c:v>41829</c:v>
                </c:pt>
                <c:pt idx="4665">
                  <c:v>41830</c:v>
                </c:pt>
                <c:pt idx="4666">
                  <c:v>41831</c:v>
                </c:pt>
                <c:pt idx="4667">
                  <c:v>41832</c:v>
                </c:pt>
                <c:pt idx="4668">
                  <c:v>41833</c:v>
                </c:pt>
                <c:pt idx="4669">
                  <c:v>41834</c:v>
                </c:pt>
                <c:pt idx="4670">
                  <c:v>41835</c:v>
                </c:pt>
                <c:pt idx="4671">
                  <c:v>41836</c:v>
                </c:pt>
                <c:pt idx="4672">
                  <c:v>41837</c:v>
                </c:pt>
                <c:pt idx="4673">
                  <c:v>41838</c:v>
                </c:pt>
                <c:pt idx="4674">
                  <c:v>41839</c:v>
                </c:pt>
                <c:pt idx="4675">
                  <c:v>41840</c:v>
                </c:pt>
                <c:pt idx="4676">
                  <c:v>41841</c:v>
                </c:pt>
                <c:pt idx="4677">
                  <c:v>41842</c:v>
                </c:pt>
                <c:pt idx="4678">
                  <c:v>41843</c:v>
                </c:pt>
                <c:pt idx="4679">
                  <c:v>41844</c:v>
                </c:pt>
                <c:pt idx="4680">
                  <c:v>41845</c:v>
                </c:pt>
                <c:pt idx="4681">
                  <c:v>41846</c:v>
                </c:pt>
                <c:pt idx="4682">
                  <c:v>41847</c:v>
                </c:pt>
                <c:pt idx="4683">
                  <c:v>41848</c:v>
                </c:pt>
                <c:pt idx="4684">
                  <c:v>41849</c:v>
                </c:pt>
                <c:pt idx="4685">
                  <c:v>41850</c:v>
                </c:pt>
                <c:pt idx="4686">
                  <c:v>41851</c:v>
                </c:pt>
                <c:pt idx="4687">
                  <c:v>41852</c:v>
                </c:pt>
                <c:pt idx="4688">
                  <c:v>41853</c:v>
                </c:pt>
                <c:pt idx="4689">
                  <c:v>41854</c:v>
                </c:pt>
                <c:pt idx="4690">
                  <c:v>41855</c:v>
                </c:pt>
                <c:pt idx="4691">
                  <c:v>41856</c:v>
                </c:pt>
                <c:pt idx="4692">
                  <c:v>41857</c:v>
                </c:pt>
                <c:pt idx="4693">
                  <c:v>41858</c:v>
                </c:pt>
                <c:pt idx="4694">
                  <c:v>41859</c:v>
                </c:pt>
                <c:pt idx="4695">
                  <c:v>41860</c:v>
                </c:pt>
                <c:pt idx="4696">
                  <c:v>41861</c:v>
                </c:pt>
                <c:pt idx="4697">
                  <c:v>41862</c:v>
                </c:pt>
                <c:pt idx="4698">
                  <c:v>41863</c:v>
                </c:pt>
                <c:pt idx="4699">
                  <c:v>41864</c:v>
                </c:pt>
                <c:pt idx="4700">
                  <c:v>41865</c:v>
                </c:pt>
                <c:pt idx="4701">
                  <c:v>41866</c:v>
                </c:pt>
                <c:pt idx="4702">
                  <c:v>41867</c:v>
                </c:pt>
                <c:pt idx="4703">
                  <c:v>41868</c:v>
                </c:pt>
                <c:pt idx="4704">
                  <c:v>41869</c:v>
                </c:pt>
                <c:pt idx="4705">
                  <c:v>41870</c:v>
                </c:pt>
                <c:pt idx="4706">
                  <c:v>41871</c:v>
                </c:pt>
                <c:pt idx="4707">
                  <c:v>41872</c:v>
                </c:pt>
                <c:pt idx="4708">
                  <c:v>41873</c:v>
                </c:pt>
                <c:pt idx="4709">
                  <c:v>41874</c:v>
                </c:pt>
                <c:pt idx="4710">
                  <c:v>41875</c:v>
                </c:pt>
                <c:pt idx="4711">
                  <c:v>41876</c:v>
                </c:pt>
                <c:pt idx="4712">
                  <c:v>41877</c:v>
                </c:pt>
                <c:pt idx="4713">
                  <c:v>41878</c:v>
                </c:pt>
                <c:pt idx="4714">
                  <c:v>41879</c:v>
                </c:pt>
                <c:pt idx="4715">
                  <c:v>41880</c:v>
                </c:pt>
                <c:pt idx="4716">
                  <c:v>41881</c:v>
                </c:pt>
                <c:pt idx="4717">
                  <c:v>41882</c:v>
                </c:pt>
                <c:pt idx="4718">
                  <c:v>41883</c:v>
                </c:pt>
                <c:pt idx="4719">
                  <c:v>41884</c:v>
                </c:pt>
                <c:pt idx="4720">
                  <c:v>41885</c:v>
                </c:pt>
                <c:pt idx="4721">
                  <c:v>41886</c:v>
                </c:pt>
                <c:pt idx="4722">
                  <c:v>41887</c:v>
                </c:pt>
                <c:pt idx="4723">
                  <c:v>41888</c:v>
                </c:pt>
                <c:pt idx="4724">
                  <c:v>41889</c:v>
                </c:pt>
                <c:pt idx="4725">
                  <c:v>41890</c:v>
                </c:pt>
                <c:pt idx="4726">
                  <c:v>41891</c:v>
                </c:pt>
                <c:pt idx="4727">
                  <c:v>41892</c:v>
                </c:pt>
                <c:pt idx="4728">
                  <c:v>41893</c:v>
                </c:pt>
                <c:pt idx="4729">
                  <c:v>41894</c:v>
                </c:pt>
                <c:pt idx="4730">
                  <c:v>41895</c:v>
                </c:pt>
                <c:pt idx="4731">
                  <c:v>41896</c:v>
                </c:pt>
                <c:pt idx="4732">
                  <c:v>41897</c:v>
                </c:pt>
                <c:pt idx="4733">
                  <c:v>41898</c:v>
                </c:pt>
                <c:pt idx="4734">
                  <c:v>41899</c:v>
                </c:pt>
                <c:pt idx="4735">
                  <c:v>41900</c:v>
                </c:pt>
                <c:pt idx="4736">
                  <c:v>41901</c:v>
                </c:pt>
                <c:pt idx="4737">
                  <c:v>41902</c:v>
                </c:pt>
                <c:pt idx="4738">
                  <c:v>41903</c:v>
                </c:pt>
                <c:pt idx="4739">
                  <c:v>41904</c:v>
                </c:pt>
                <c:pt idx="4740">
                  <c:v>41905</c:v>
                </c:pt>
                <c:pt idx="4741">
                  <c:v>41906</c:v>
                </c:pt>
                <c:pt idx="4742">
                  <c:v>41907</c:v>
                </c:pt>
                <c:pt idx="4743">
                  <c:v>41908</c:v>
                </c:pt>
                <c:pt idx="4744">
                  <c:v>41909</c:v>
                </c:pt>
                <c:pt idx="4745">
                  <c:v>41910</c:v>
                </c:pt>
                <c:pt idx="4746">
                  <c:v>41911</c:v>
                </c:pt>
                <c:pt idx="4747">
                  <c:v>41912</c:v>
                </c:pt>
                <c:pt idx="4748">
                  <c:v>41913</c:v>
                </c:pt>
                <c:pt idx="4749">
                  <c:v>41914</c:v>
                </c:pt>
                <c:pt idx="4750">
                  <c:v>41915</c:v>
                </c:pt>
                <c:pt idx="4751">
                  <c:v>41916</c:v>
                </c:pt>
                <c:pt idx="4752">
                  <c:v>41917</c:v>
                </c:pt>
                <c:pt idx="4753">
                  <c:v>41918</c:v>
                </c:pt>
                <c:pt idx="4754">
                  <c:v>41919</c:v>
                </c:pt>
                <c:pt idx="4755">
                  <c:v>41920</c:v>
                </c:pt>
                <c:pt idx="4756">
                  <c:v>41921</c:v>
                </c:pt>
                <c:pt idx="4757">
                  <c:v>41922</c:v>
                </c:pt>
                <c:pt idx="4758">
                  <c:v>41923</c:v>
                </c:pt>
                <c:pt idx="4759">
                  <c:v>41924</c:v>
                </c:pt>
                <c:pt idx="4760">
                  <c:v>41925</c:v>
                </c:pt>
                <c:pt idx="4761">
                  <c:v>41926</c:v>
                </c:pt>
                <c:pt idx="4762">
                  <c:v>41927</c:v>
                </c:pt>
                <c:pt idx="4763">
                  <c:v>41928</c:v>
                </c:pt>
                <c:pt idx="4764">
                  <c:v>41929</c:v>
                </c:pt>
                <c:pt idx="4765">
                  <c:v>41930</c:v>
                </c:pt>
                <c:pt idx="4766">
                  <c:v>41931</c:v>
                </c:pt>
                <c:pt idx="4767">
                  <c:v>41932</c:v>
                </c:pt>
                <c:pt idx="4768">
                  <c:v>41933</c:v>
                </c:pt>
                <c:pt idx="4769">
                  <c:v>41934</c:v>
                </c:pt>
                <c:pt idx="4770">
                  <c:v>41935</c:v>
                </c:pt>
                <c:pt idx="4771">
                  <c:v>41936</c:v>
                </c:pt>
                <c:pt idx="4772">
                  <c:v>41937</c:v>
                </c:pt>
                <c:pt idx="4773">
                  <c:v>41938</c:v>
                </c:pt>
                <c:pt idx="4774">
                  <c:v>41939</c:v>
                </c:pt>
                <c:pt idx="4775">
                  <c:v>41940</c:v>
                </c:pt>
                <c:pt idx="4776">
                  <c:v>41941</c:v>
                </c:pt>
                <c:pt idx="4777">
                  <c:v>41942</c:v>
                </c:pt>
                <c:pt idx="4778">
                  <c:v>41943</c:v>
                </c:pt>
                <c:pt idx="4779">
                  <c:v>41944</c:v>
                </c:pt>
                <c:pt idx="4780">
                  <c:v>41945</c:v>
                </c:pt>
                <c:pt idx="4781">
                  <c:v>41946</c:v>
                </c:pt>
                <c:pt idx="4782">
                  <c:v>41947</c:v>
                </c:pt>
                <c:pt idx="4783">
                  <c:v>41948</c:v>
                </c:pt>
                <c:pt idx="4784">
                  <c:v>41949</c:v>
                </c:pt>
                <c:pt idx="4785">
                  <c:v>41950</c:v>
                </c:pt>
                <c:pt idx="4786">
                  <c:v>41951</c:v>
                </c:pt>
                <c:pt idx="4787">
                  <c:v>41952</c:v>
                </c:pt>
                <c:pt idx="4788">
                  <c:v>41953</c:v>
                </c:pt>
                <c:pt idx="4789">
                  <c:v>41954</c:v>
                </c:pt>
                <c:pt idx="4790">
                  <c:v>41955</c:v>
                </c:pt>
                <c:pt idx="4791">
                  <c:v>41956</c:v>
                </c:pt>
                <c:pt idx="4792">
                  <c:v>41957</c:v>
                </c:pt>
                <c:pt idx="4793">
                  <c:v>41958</c:v>
                </c:pt>
                <c:pt idx="4794">
                  <c:v>41959</c:v>
                </c:pt>
                <c:pt idx="4795">
                  <c:v>41960</c:v>
                </c:pt>
                <c:pt idx="4796">
                  <c:v>41961</c:v>
                </c:pt>
                <c:pt idx="4797">
                  <c:v>41962</c:v>
                </c:pt>
                <c:pt idx="4798">
                  <c:v>41963</c:v>
                </c:pt>
                <c:pt idx="4799">
                  <c:v>41964</c:v>
                </c:pt>
                <c:pt idx="4800">
                  <c:v>41965</c:v>
                </c:pt>
                <c:pt idx="4801">
                  <c:v>41966</c:v>
                </c:pt>
                <c:pt idx="4802">
                  <c:v>41967</c:v>
                </c:pt>
                <c:pt idx="4803">
                  <c:v>41968</c:v>
                </c:pt>
                <c:pt idx="4804">
                  <c:v>41969</c:v>
                </c:pt>
                <c:pt idx="4805">
                  <c:v>41970</c:v>
                </c:pt>
                <c:pt idx="4806">
                  <c:v>41971</c:v>
                </c:pt>
                <c:pt idx="4807">
                  <c:v>41972</c:v>
                </c:pt>
                <c:pt idx="4808">
                  <c:v>41973</c:v>
                </c:pt>
                <c:pt idx="4809">
                  <c:v>41974</c:v>
                </c:pt>
                <c:pt idx="4810">
                  <c:v>41975</c:v>
                </c:pt>
                <c:pt idx="4811">
                  <c:v>41976</c:v>
                </c:pt>
                <c:pt idx="4812">
                  <c:v>41977</c:v>
                </c:pt>
                <c:pt idx="4813">
                  <c:v>41978</c:v>
                </c:pt>
                <c:pt idx="4814">
                  <c:v>41979</c:v>
                </c:pt>
                <c:pt idx="4815">
                  <c:v>41980</c:v>
                </c:pt>
                <c:pt idx="4816">
                  <c:v>41981</c:v>
                </c:pt>
                <c:pt idx="4817">
                  <c:v>41982</c:v>
                </c:pt>
                <c:pt idx="4818">
                  <c:v>41983</c:v>
                </c:pt>
                <c:pt idx="4819">
                  <c:v>41984</c:v>
                </c:pt>
                <c:pt idx="4820">
                  <c:v>41985</c:v>
                </c:pt>
                <c:pt idx="4821">
                  <c:v>41986</c:v>
                </c:pt>
                <c:pt idx="4822">
                  <c:v>41987</c:v>
                </c:pt>
                <c:pt idx="4823">
                  <c:v>41988</c:v>
                </c:pt>
                <c:pt idx="4824">
                  <c:v>41989</c:v>
                </c:pt>
                <c:pt idx="4825">
                  <c:v>41990</c:v>
                </c:pt>
                <c:pt idx="4826">
                  <c:v>41991</c:v>
                </c:pt>
                <c:pt idx="4827">
                  <c:v>41992</c:v>
                </c:pt>
                <c:pt idx="4828">
                  <c:v>41993</c:v>
                </c:pt>
                <c:pt idx="4829">
                  <c:v>41994</c:v>
                </c:pt>
                <c:pt idx="4830">
                  <c:v>41995</c:v>
                </c:pt>
                <c:pt idx="4831">
                  <c:v>41996</c:v>
                </c:pt>
                <c:pt idx="4832">
                  <c:v>41997</c:v>
                </c:pt>
                <c:pt idx="4833">
                  <c:v>41998</c:v>
                </c:pt>
                <c:pt idx="4834">
                  <c:v>41999</c:v>
                </c:pt>
                <c:pt idx="4835">
                  <c:v>42000</c:v>
                </c:pt>
                <c:pt idx="4836">
                  <c:v>42001</c:v>
                </c:pt>
                <c:pt idx="4837">
                  <c:v>42002</c:v>
                </c:pt>
                <c:pt idx="4838">
                  <c:v>42003</c:v>
                </c:pt>
                <c:pt idx="4839">
                  <c:v>42004</c:v>
                </c:pt>
                <c:pt idx="4840">
                  <c:v>42005</c:v>
                </c:pt>
                <c:pt idx="4841">
                  <c:v>42006</c:v>
                </c:pt>
                <c:pt idx="4842">
                  <c:v>42007</c:v>
                </c:pt>
                <c:pt idx="4843">
                  <c:v>42008</c:v>
                </c:pt>
                <c:pt idx="4844">
                  <c:v>42009</c:v>
                </c:pt>
                <c:pt idx="4845">
                  <c:v>42010</c:v>
                </c:pt>
                <c:pt idx="4846">
                  <c:v>42011</c:v>
                </c:pt>
                <c:pt idx="4847">
                  <c:v>42012</c:v>
                </c:pt>
                <c:pt idx="4848">
                  <c:v>42013</c:v>
                </c:pt>
                <c:pt idx="4849">
                  <c:v>42014</c:v>
                </c:pt>
                <c:pt idx="4850">
                  <c:v>42015</c:v>
                </c:pt>
                <c:pt idx="4851">
                  <c:v>42016</c:v>
                </c:pt>
                <c:pt idx="4852">
                  <c:v>42017</c:v>
                </c:pt>
                <c:pt idx="4853">
                  <c:v>42018</c:v>
                </c:pt>
                <c:pt idx="4854">
                  <c:v>42019</c:v>
                </c:pt>
                <c:pt idx="4855">
                  <c:v>42020</c:v>
                </c:pt>
                <c:pt idx="4856">
                  <c:v>42021</c:v>
                </c:pt>
                <c:pt idx="4857">
                  <c:v>42022</c:v>
                </c:pt>
                <c:pt idx="4858">
                  <c:v>42023</c:v>
                </c:pt>
                <c:pt idx="4859">
                  <c:v>42024</c:v>
                </c:pt>
                <c:pt idx="4860">
                  <c:v>42025</c:v>
                </c:pt>
                <c:pt idx="4861">
                  <c:v>42026</c:v>
                </c:pt>
                <c:pt idx="4862">
                  <c:v>42027</c:v>
                </c:pt>
                <c:pt idx="4863">
                  <c:v>42028</c:v>
                </c:pt>
                <c:pt idx="4864">
                  <c:v>42029</c:v>
                </c:pt>
                <c:pt idx="4865">
                  <c:v>42030</c:v>
                </c:pt>
                <c:pt idx="4866">
                  <c:v>42031</c:v>
                </c:pt>
                <c:pt idx="4867">
                  <c:v>42032</c:v>
                </c:pt>
                <c:pt idx="4868">
                  <c:v>42033</c:v>
                </c:pt>
                <c:pt idx="4869">
                  <c:v>42034</c:v>
                </c:pt>
                <c:pt idx="4870">
                  <c:v>42035</c:v>
                </c:pt>
                <c:pt idx="4871">
                  <c:v>42036</c:v>
                </c:pt>
                <c:pt idx="4872">
                  <c:v>42037</c:v>
                </c:pt>
                <c:pt idx="4873">
                  <c:v>42038</c:v>
                </c:pt>
                <c:pt idx="4874">
                  <c:v>42039</c:v>
                </c:pt>
                <c:pt idx="4875">
                  <c:v>42040</c:v>
                </c:pt>
                <c:pt idx="4876">
                  <c:v>42041</c:v>
                </c:pt>
                <c:pt idx="4877">
                  <c:v>42042</c:v>
                </c:pt>
                <c:pt idx="4878">
                  <c:v>42043</c:v>
                </c:pt>
                <c:pt idx="4879">
                  <c:v>42044</c:v>
                </c:pt>
                <c:pt idx="4880">
                  <c:v>42045</c:v>
                </c:pt>
                <c:pt idx="4881">
                  <c:v>42046</c:v>
                </c:pt>
                <c:pt idx="4882">
                  <c:v>42047</c:v>
                </c:pt>
                <c:pt idx="4883">
                  <c:v>42048</c:v>
                </c:pt>
                <c:pt idx="4884">
                  <c:v>42049</c:v>
                </c:pt>
                <c:pt idx="4885">
                  <c:v>42050</c:v>
                </c:pt>
                <c:pt idx="4886">
                  <c:v>42051</c:v>
                </c:pt>
                <c:pt idx="4887">
                  <c:v>42052</c:v>
                </c:pt>
                <c:pt idx="4888">
                  <c:v>42053</c:v>
                </c:pt>
                <c:pt idx="4889">
                  <c:v>42054</c:v>
                </c:pt>
                <c:pt idx="4890">
                  <c:v>42055</c:v>
                </c:pt>
                <c:pt idx="4891">
                  <c:v>42056</c:v>
                </c:pt>
                <c:pt idx="4892">
                  <c:v>42057</c:v>
                </c:pt>
                <c:pt idx="4893">
                  <c:v>42058</c:v>
                </c:pt>
                <c:pt idx="4894">
                  <c:v>42059</c:v>
                </c:pt>
                <c:pt idx="4895">
                  <c:v>42060</c:v>
                </c:pt>
                <c:pt idx="4896">
                  <c:v>42061</c:v>
                </c:pt>
                <c:pt idx="4897">
                  <c:v>42062</c:v>
                </c:pt>
                <c:pt idx="4898">
                  <c:v>42063</c:v>
                </c:pt>
                <c:pt idx="4899">
                  <c:v>42064</c:v>
                </c:pt>
                <c:pt idx="4900">
                  <c:v>42065</c:v>
                </c:pt>
                <c:pt idx="4901">
                  <c:v>42066</c:v>
                </c:pt>
                <c:pt idx="4902">
                  <c:v>42067</c:v>
                </c:pt>
                <c:pt idx="4903">
                  <c:v>42068</c:v>
                </c:pt>
                <c:pt idx="4904">
                  <c:v>42069</c:v>
                </c:pt>
                <c:pt idx="4905">
                  <c:v>42070</c:v>
                </c:pt>
                <c:pt idx="4906">
                  <c:v>42071</c:v>
                </c:pt>
                <c:pt idx="4907">
                  <c:v>42072</c:v>
                </c:pt>
                <c:pt idx="4908">
                  <c:v>42073</c:v>
                </c:pt>
                <c:pt idx="4909">
                  <c:v>42074</c:v>
                </c:pt>
                <c:pt idx="4910">
                  <c:v>42075</c:v>
                </c:pt>
                <c:pt idx="4911">
                  <c:v>42076</c:v>
                </c:pt>
                <c:pt idx="4912">
                  <c:v>42077</c:v>
                </c:pt>
                <c:pt idx="4913">
                  <c:v>42078</c:v>
                </c:pt>
                <c:pt idx="4914">
                  <c:v>42079</c:v>
                </c:pt>
                <c:pt idx="4915">
                  <c:v>42080</c:v>
                </c:pt>
                <c:pt idx="4916">
                  <c:v>42081</c:v>
                </c:pt>
                <c:pt idx="4917">
                  <c:v>42082</c:v>
                </c:pt>
                <c:pt idx="4918">
                  <c:v>42083</c:v>
                </c:pt>
                <c:pt idx="4919">
                  <c:v>42084</c:v>
                </c:pt>
                <c:pt idx="4920">
                  <c:v>42085</c:v>
                </c:pt>
                <c:pt idx="4921">
                  <c:v>42086</c:v>
                </c:pt>
                <c:pt idx="4922">
                  <c:v>42087</c:v>
                </c:pt>
                <c:pt idx="4923">
                  <c:v>42088</c:v>
                </c:pt>
                <c:pt idx="4924">
                  <c:v>42089</c:v>
                </c:pt>
                <c:pt idx="4925">
                  <c:v>42090</c:v>
                </c:pt>
                <c:pt idx="4926">
                  <c:v>42091</c:v>
                </c:pt>
                <c:pt idx="4927">
                  <c:v>42092</c:v>
                </c:pt>
                <c:pt idx="4928">
                  <c:v>42093</c:v>
                </c:pt>
                <c:pt idx="4929">
                  <c:v>42094</c:v>
                </c:pt>
                <c:pt idx="4930">
                  <c:v>42095</c:v>
                </c:pt>
                <c:pt idx="4931">
                  <c:v>42096</c:v>
                </c:pt>
                <c:pt idx="4932">
                  <c:v>42097</c:v>
                </c:pt>
                <c:pt idx="4933">
                  <c:v>42098</c:v>
                </c:pt>
                <c:pt idx="4934">
                  <c:v>42099</c:v>
                </c:pt>
                <c:pt idx="4935">
                  <c:v>42100</c:v>
                </c:pt>
                <c:pt idx="4936">
                  <c:v>42101</c:v>
                </c:pt>
                <c:pt idx="4937">
                  <c:v>42102</c:v>
                </c:pt>
                <c:pt idx="4938">
                  <c:v>42103</c:v>
                </c:pt>
                <c:pt idx="4939">
                  <c:v>42104</c:v>
                </c:pt>
                <c:pt idx="4940">
                  <c:v>42105</c:v>
                </c:pt>
                <c:pt idx="4941">
                  <c:v>42106</c:v>
                </c:pt>
                <c:pt idx="4942">
                  <c:v>42107</c:v>
                </c:pt>
                <c:pt idx="4943">
                  <c:v>42108</c:v>
                </c:pt>
                <c:pt idx="4944">
                  <c:v>42109</c:v>
                </c:pt>
                <c:pt idx="4945">
                  <c:v>42110</c:v>
                </c:pt>
                <c:pt idx="4946">
                  <c:v>42111</c:v>
                </c:pt>
                <c:pt idx="4947">
                  <c:v>42112</c:v>
                </c:pt>
                <c:pt idx="4948">
                  <c:v>42113</c:v>
                </c:pt>
                <c:pt idx="4949">
                  <c:v>42114</c:v>
                </c:pt>
                <c:pt idx="4950">
                  <c:v>42115</c:v>
                </c:pt>
                <c:pt idx="4951">
                  <c:v>42116</c:v>
                </c:pt>
                <c:pt idx="4952">
                  <c:v>42117</c:v>
                </c:pt>
                <c:pt idx="4953">
                  <c:v>42118</c:v>
                </c:pt>
                <c:pt idx="4954">
                  <c:v>42119</c:v>
                </c:pt>
                <c:pt idx="4955">
                  <c:v>42120</c:v>
                </c:pt>
                <c:pt idx="4956">
                  <c:v>42121</c:v>
                </c:pt>
                <c:pt idx="4957">
                  <c:v>42122</c:v>
                </c:pt>
                <c:pt idx="4958">
                  <c:v>42123</c:v>
                </c:pt>
                <c:pt idx="4959">
                  <c:v>42124</c:v>
                </c:pt>
                <c:pt idx="4960">
                  <c:v>42125</c:v>
                </c:pt>
                <c:pt idx="4961">
                  <c:v>42126</c:v>
                </c:pt>
                <c:pt idx="4962">
                  <c:v>42127</c:v>
                </c:pt>
                <c:pt idx="4963">
                  <c:v>42128</c:v>
                </c:pt>
                <c:pt idx="4964">
                  <c:v>42129</c:v>
                </c:pt>
                <c:pt idx="4965">
                  <c:v>42130</c:v>
                </c:pt>
                <c:pt idx="4966">
                  <c:v>42131</c:v>
                </c:pt>
                <c:pt idx="4967">
                  <c:v>42132</c:v>
                </c:pt>
                <c:pt idx="4968">
                  <c:v>42133</c:v>
                </c:pt>
                <c:pt idx="4969">
                  <c:v>42134</c:v>
                </c:pt>
                <c:pt idx="4970">
                  <c:v>42135</c:v>
                </c:pt>
                <c:pt idx="4971">
                  <c:v>42136</c:v>
                </c:pt>
                <c:pt idx="4972">
                  <c:v>42137</c:v>
                </c:pt>
                <c:pt idx="4973">
                  <c:v>42138</c:v>
                </c:pt>
                <c:pt idx="4974">
                  <c:v>42139</c:v>
                </c:pt>
                <c:pt idx="4975">
                  <c:v>42140</c:v>
                </c:pt>
                <c:pt idx="4976">
                  <c:v>42141</c:v>
                </c:pt>
                <c:pt idx="4977">
                  <c:v>42142</c:v>
                </c:pt>
                <c:pt idx="4978">
                  <c:v>42143</c:v>
                </c:pt>
                <c:pt idx="4979">
                  <c:v>42144</c:v>
                </c:pt>
                <c:pt idx="4980">
                  <c:v>42145</c:v>
                </c:pt>
                <c:pt idx="4981">
                  <c:v>42146</c:v>
                </c:pt>
                <c:pt idx="4982">
                  <c:v>42147</c:v>
                </c:pt>
                <c:pt idx="4983">
                  <c:v>42148</c:v>
                </c:pt>
                <c:pt idx="4984">
                  <c:v>42149</c:v>
                </c:pt>
                <c:pt idx="4985">
                  <c:v>42150</c:v>
                </c:pt>
                <c:pt idx="4986">
                  <c:v>42151</c:v>
                </c:pt>
                <c:pt idx="4987">
                  <c:v>42152</c:v>
                </c:pt>
                <c:pt idx="4988">
                  <c:v>42153</c:v>
                </c:pt>
                <c:pt idx="4989">
                  <c:v>42154</c:v>
                </c:pt>
                <c:pt idx="4990">
                  <c:v>42155</c:v>
                </c:pt>
                <c:pt idx="4991">
                  <c:v>42156</c:v>
                </c:pt>
                <c:pt idx="4992">
                  <c:v>42157</c:v>
                </c:pt>
                <c:pt idx="4993">
                  <c:v>42158</c:v>
                </c:pt>
                <c:pt idx="4994">
                  <c:v>42159</c:v>
                </c:pt>
                <c:pt idx="4995">
                  <c:v>42160</c:v>
                </c:pt>
                <c:pt idx="4996">
                  <c:v>42161</c:v>
                </c:pt>
                <c:pt idx="4997">
                  <c:v>42162</c:v>
                </c:pt>
                <c:pt idx="4998">
                  <c:v>42163</c:v>
                </c:pt>
                <c:pt idx="4999">
                  <c:v>42164</c:v>
                </c:pt>
                <c:pt idx="5000">
                  <c:v>42165</c:v>
                </c:pt>
                <c:pt idx="5001">
                  <c:v>42166</c:v>
                </c:pt>
                <c:pt idx="5002">
                  <c:v>42167</c:v>
                </c:pt>
                <c:pt idx="5003">
                  <c:v>42168</c:v>
                </c:pt>
                <c:pt idx="5004">
                  <c:v>42169</c:v>
                </c:pt>
                <c:pt idx="5005">
                  <c:v>42170</c:v>
                </c:pt>
                <c:pt idx="5006">
                  <c:v>42171</c:v>
                </c:pt>
                <c:pt idx="5007">
                  <c:v>42172</c:v>
                </c:pt>
                <c:pt idx="5008">
                  <c:v>42173</c:v>
                </c:pt>
                <c:pt idx="5009">
                  <c:v>42174</c:v>
                </c:pt>
                <c:pt idx="5010">
                  <c:v>42175</c:v>
                </c:pt>
                <c:pt idx="5011">
                  <c:v>42176</c:v>
                </c:pt>
                <c:pt idx="5012">
                  <c:v>42177</c:v>
                </c:pt>
                <c:pt idx="5013">
                  <c:v>42178</c:v>
                </c:pt>
                <c:pt idx="5014">
                  <c:v>42179</c:v>
                </c:pt>
                <c:pt idx="5015">
                  <c:v>42180</c:v>
                </c:pt>
                <c:pt idx="5016">
                  <c:v>42181</c:v>
                </c:pt>
                <c:pt idx="5017">
                  <c:v>42182</c:v>
                </c:pt>
                <c:pt idx="5018">
                  <c:v>42183</c:v>
                </c:pt>
                <c:pt idx="5019">
                  <c:v>42184</c:v>
                </c:pt>
                <c:pt idx="5020">
                  <c:v>42185</c:v>
                </c:pt>
                <c:pt idx="5021">
                  <c:v>42186</c:v>
                </c:pt>
                <c:pt idx="5022">
                  <c:v>42187</c:v>
                </c:pt>
                <c:pt idx="5023">
                  <c:v>42188</c:v>
                </c:pt>
                <c:pt idx="5024">
                  <c:v>42189</c:v>
                </c:pt>
                <c:pt idx="5025">
                  <c:v>42190</c:v>
                </c:pt>
                <c:pt idx="5026">
                  <c:v>42191</c:v>
                </c:pt>
                <c:pt idx="5027">
                  <c:v>42192</c:v>
                </c:pt>
                <c:pt idx="5028">
                  <c:v>42193</c:v>
                </c:pt>
                <c:pt idx="5029">
                  <c:v>42194</c:v>
                </c:pt>
                <c:pt idx="5030">
                  <c:v>42195</c:v>
                </c:pt>
                <c:pt idx="5031">
                  <c:v>42196</c:v>
                </c:pt>
                <c:pt idx="5032">
                  <c:v>42197</c:v>
                </c:pt>
                <c:pt idx="5033">
                  <c:v>42198</c:v>
                </c:pt>
                <c:pt idx="5034">
                  <c:v>42199</c:v>
                </c:pt>
                <c:pt idx="5035">
                  <c:v>42200</c:v>
                </c:pt>
                <c:pt idx="5036">
                  <c:v>42201</c:v>
                </c:pt>
                <c:pt idx="5037">
                  <c:v>42202</c:v>
                </c:pt>
                <c:pt idx="5038">
                  <c:v>42203</c:v>
                </c:pt>
                <c:pt idx="5039">
                  <c:v>42204</c:v>
                </c:pt>
                <c:pt idx="5040">
                  <c:v>42205</c:v>
                </c:pt>
                <c:pt idx="5041">
                  <c:v>42206</c:v>
                </c:pt>
                <c:pt idx="5042">
                  <c:v>42207</c:v>
                </c:pt>
                <c:pt idx="5043">
                  <c:v>42208</c:v>
                </c:pt>
                <c:pt idx="5044">
                  <c:v>42209</c:v>
                </c:pt>
                <c:pt idx="5045">
                  <c:v>42210</c:v>
                </c:pt>
                <c:pt idx="5046">
                  <c:v>42211</c:v>
                </c:pt>
                <c:pt idx="5047">
                  <c:v>42212</c:v>
                </c:pt>
                <c:pt idx="5048">
                  <c:v>42213</c:v>
                </c:pt>
                <c:pt idx="5049">
                  <c:v>42214</c:v>
                </c:pt>
                <c:pt idx="5050">
                  <c:v>42215</c:v>
                </c:pt>
                <c:pt idx="5051">
                  <c:v>42216</c:v>
                </c:pt>
                <c:pt idx="5052">
                  <c:v>42217</c:v>
                </c:pt>
                <c:pt idx="5053">
                  <c:v>42218</c:v>
                </c:pt>
                <c:pt idx="5054">
                  <c:v>42219</c:v>
                </c:pt>
                <c:pt idx="5055">
                  <c:v>42220</c:v>
                </c:pt>
                <c:pt idx="5056">
                  <c:v>42221</c:v>
                </c:pt>
                <c:pt idx="5057">
                  <c:v>42222</c:v>
                </c:pt>
                <c:pt idx="5058">
                  <c:v>42223</c:v>
                </c:pt>
                <c:pt idx="5059">
                  <c:v>42224</c:v>
                </c:pt>
                <c:pt idx="5060">
                  <c:v>42225</c:v>
                </c:pt>
                <c:pt idx="5061">
                  <c:v>42226</c:v>
                </c:pt>
                <c:pt idx="5062">
                  <c:v>42227</c:v>
                </c:pt>
                <c:pt idx="5063">
                  <c:v>42228</c:v>
                </c:pt>
                <c:pt idx="5064">
                  <c:v>42229</c:v>
                </c:pt>
                <c:pt idx="5065">
                  <c:v>42230</c:v>
                </c:pt>
                <c:pt idx="5066">
                  <c:v>42231</c:v>
                </c:pt>
                <c:pt idx="5067">
                  <c:v>42232</c:v>
                </c:pt>
                <c:pt idx="5068">
                  <c:v>42233</c:v>
                </c:pt>
                <c:pt idx="5069">
                  <c:v>42234</c:v>
                </c:pt>
                <c:pt idx="5070">
                  <c:v>42235</c:v>
                </c:pt>
                <c:pt idx="5071">
                  <c:v>42236</c:v>
                </c:pt>
                <c:pt idx="5072">
                  <c:v>42237</c:v>
                </c:pt>
                <c:pt idx="5073">
                  <c:v>42238</c:v>
                </c:pt>
                <c:pt idx="5074">
                  <c:v>42239</c:v>
                </c:pt>
                <c:pt idx="5075">
                  <c:v>42240</c:v>
                </c:pt>
                <c:pt idx="5076">
                  <c:v>42241</c:v>
                </c:pt>
                <c:pt idx="5077">
                  <c:v>42242</c:v>
                </c:pt>
                <c:pt idx="5078">
                  <c:v>42243</c:v>
                </c:pt>
                <c:pt idx="5079">
                  <c:v>42244</c:v>
                </c:pt>
                <c:pt idx="5080">
                  <c:v>42245</c:v>
                </c:pt>
                <c:pt idx="5081">
                  <c:v>42246</c:v>
                </c:pt>
                <c:pt idx="5082">
                  <c:v>42247</c:v>
                </c:pt>
                <c:pt idx="5083">
                  <c:v>42248</c:v>
                </c:pt>
                <c:pt idx="5084">
                  <c:v>42249</c:v>
                </c:pt>
                <c:pt idx="5085">
                  <c:v>42250</c:v>
                </c:pt>
                <c:pt idx="5086">
                  <c:v>42251</c:v>
                </c:pt>
                <c:pt idx="5087">
                  <c:v>42252</c:v>
                </c:pt>
                <c:pt idx="5088">
                  <c:v>42253</c:v>
                </c:pt>
                <c:pt idx="5089">
                  <c:v>42254</c:v>
                </c:pt>
                <c:pt idx="5090">
                  <c:v>42255</c:v>
                </c:pt>
                <c:pt idx="5091">
                  <c:v>42256</c:v>
                </c:pt>
                <c:pt idx="5092">
                  <c:v>42257</c:v>
                </c:pt>
                <c:pt idx="5093">
                  <c:v>42258</c:v>
                </c:pt>
                <c:pt idx="5094">
                  <c:v>42259</c:v>
                </c:pt>
                <c:pt idx="5095">
                  <c:v>42260</c:v>
                </c:pt>
                <c:pt idx="5096">
                  <c:v>42261</c:v>
                </c:pt>
                <c:pt idx="5097">
                  <c:v>42262</c:v>
                </c:pt>
                <c:pt idx="5098">
                  <c:v>42263</c:v>
                </c:pt>
                <c:pt idx="5099">
                  <c:v>42264</c:v>
                </c:pt>
                <c:pt idx="5100">
                  <c:v>42265</c:v>
                </c:pt>
                <c:pt idx="5101">
                  <c:v>42266</c:v>
                </c:pt>
                <c:pt idx="5102">
                  <c:v>42267</c:v>
                </c:pt>
                <c:pt idx="5103">
                  <c:v>42268</c:v>
                </c:pt>
                <c:pt idx="5104">
                  <c:v>42269</c:v>
                </c:pt>
                <c:pt idx="5105">
                  <c:v>42270</c:v>
                </c:pt>
                <c:pt idx="5106">
                  <c:v>42271</c:v>
                </c:pt>
                <c:pt idx="5107">
                  <c:v>42272</c:v>
                </c:pt>
                <c:pt idx="5108">
                  <c:v>42273</c:v>
                </c:pt>
                <c:pt idx="5109">
                  <c:v>42274</c:v>
                </c:pt>
                <c:pt idx="5110">
                  <c:v>42275</c:v>
                </c:pt>
                <c:pt idx="5111">
                  <c:v>42276</c:v>
                </c:pt>
                <c:pt idx="5112">
                  <c:v>42277</c:v>
                </c:pt>
                <c:pt idx="5113">
                  <c:v>42278</c:v>
                </c:pt>
                <c:pt idx="5114">
                  <c:v>42279</c:v>
                </c:pt>
                <c:pt idx="5115">
                  <c:v>42280</c:v>
                </c:pt>
                <c:pt idx="5116">
                  <c:v>42281</c:v>
                </c:pt>
                <c:pt idx="5117">
                  <c:v>42282</c:v>
                </c:pt>
                <c:pt idx="5118">
                  <c:v>42283</c:v>
                </c:pt>
                <c:pt idx="5119">
                  <c:v>42284</c:v>
                </c:pt>
                <c:pt idx="5120">
                  <c:v>42285</c:v>
                </c:pt>
                <c:pt idx="5121">
                  <c:v>42286</c:v>
                </c:pt>
                <c:pt idx="5122">
                  <c:v>42287</c:v>
                </c:pt>
                <c:pt idx="5123">
                  <c:v>42288</c:v>
                </c:pt>
                <c:pt idx="5124">
                  <c:v>42289</c:v>
                </c:pt>
                <c:pt idx="5125">
                  <c:v>42290</c:v>
                </c:pt>
                <c:pt idx="5126">
                  <c:v>42291</c:v>
                </c:pt>
                <c:pt idx="5127">
                  <c:v>42292</c:v>
                </c:pt>
                <c:pt idx="5128">
                  <c:v>42293</c:v>
                </c:pt>
                <c:pt idx="5129">
                  <c:v>42294</c:v>
                </c:pt>
                <c:pt idx="5130">
                  <c:v>42295</c:v>
                </c:pt>
                <c:pt idx="5131">
                  <c:v>42296</c:v>
                </c:pt>
                <c:pt idx="5132">
                  <c:v>42297</c:v>
                </c:pt>
                <c:pt idx="5133">
                  <c:v>42298</c:v>
                </c:pt>
                <c:pt idx="5134">
                  <c:v>42299</c:v>
                </c:pt>
                <c:pt idx="5135">
                  <c:v>42300</c:v>
                </c:pt>
                <c:pt idx="5136">
                  <c:v>42301</c:v>
                </c:pt>
                <c:pt idx="5137">
                  <c:v>42302</c:v>
                </c:pt>
                <c:pt idx="5138">
                  <c:v>42303</c:v>
                </c:pt>
                <c:pt idx="5139">
                  <c:v>42304</c:v>
                </c:pt>
                <c:pt idx="5140">
                  <c:v>42305</c:v>
                </c:pt>
                <c:pt idx="5141">
                  <c:v>42306</c:v>
                </c:pt>
                <c:pt idx="5142">
                  <c:v>42307</c:v>
                </c:pt>
                <c:pt idx="5143">
                  <c:v>42308</c:v>
                </c:pt>
                <c:pt idx="5144">
                  <c:v>42309</c:v>
                </c:pt>
                <c:pt idx="5145">
                  <c:v>42310</c:v>
                </c:pt>
                <c:pt idx="5146">
                  <c:v>42311</c:v>
                </c:pt>
                <c:pt idx="5147">
                  <c:v>42312</c:v>
                </c:pt>
                <c:pt idx="5148">
                  <c:v>42313</c:v>
                </c:pt>
                <c:pt idx="5149">
                  <c:v>42314</c:v>
                </c:pt>
                <c:pt idx="5150">
                  <c:v>42315</c:v>
                </c:pt>
                <c:pt idx="5151">
                  <c:v>42316</c:v>
                </c:pt>
                <c:pt idx="5152">
                  <c:v>42317</c:v>
                </c:pt>
                <c:pt idx="5153">
                  <c:v>42318</c:v>
                </c:pt>
                <c:pt idx="5154">
                  <c:v>42319</c:v>
                </c:pt>
                <c:pt idx="5155">
                  <c:v>42320</c:v>
                </c:pt>
                <c:pt idx="5156">
                  <c:v>42321</c:v>
                </c:pt>
                <c:pt idx="5157">
                  <c:v>42322</c:v>
                </c:pt>
                <c:pt idx="5158">
                  <c:v>42323</c:v>
                </c:pt>
                <c:pt idx="5159">
                  <c:v>42324</c:v>
                </c:pt>
                <c:pt idx="5160">
                  <c:v>42325</c:v>
                </c:pt>
                <c:pt idx="5161">
                  <c:v>42326</c:v>
                </c:pt>
                <c:pt idx="5162">
                  <c:v>42327</c:v>
                </c:pt>
                <c:pt idx="5163">
                  <c:v>42328</c:v>
                </c:pt>
                <c:pt idx="5164">
                  <c:v>42329</c:v>
                </c:pt>
                <c:pt idx="5165">
                  <c:v>42330</c:v>
                </c:pt>
                <c:pt idx="5166">
                  <c:v>42331</c:v>
                </c:pt>
                <c:pt idx="5167">
                  <c:v>42332</c:v>
                </c:pt>
                <c:pt idx="5168">
                  <c:v>42333</c:v>
                </c:pt>
                <c:pt idx="5169">
                  <c:v>42334</c:v>
                </c:pt>
                <c:pt idx="5170">
                  <c:v>42335</c:v>
                </c:pt>
                <c:pt idx="5171">
                  <c:v>42336</c:v>
                </c:pt>
                <c:pt idx="5172">
                  <c:v>42337</c:v>
                </c:pt>
                <c:pt idx="5173">
                  <c:v>42338</c:v>
                </c:pt>
                <c:pt idx="5174">
                  <c:v>42339</c:v>
                </c:pt>
                <c:pt idx="5175">
                  <c:v>42340</c:v>
                </c:pt>
                <c:pt idx="5176">
                  <c:v>42341</c:v>
                </c:pt>
                <c:pt idx="5177">
                  <c:v>42342</c:v>
                </c:pt>
                <c:pt idx="5178">
                  <c:v>42343</c:v>
                </c:pt>
                <c:pt idx="5179">
                  <c:v>42344</c:v>
                </c:pt>
                <c:pt idx="5180">
                  <c:v>42345</c:v>
                </c:pt>
                <c:pt idx="5181">
                  <c:v>42346</c:v>
                </c:pt>
                <c:pt idx="5182">
                  <c:v>42347</c:v>
                </c:pt>
                <c:pt idx="5183">
                  <c:v>42348</c:v>
                </c:pt>
                <c:pt idx="5184">
                  <c:v>42349</c:v>
                </c:pt>
                <c:pt idx="5185">
                  <c:v>42350</c:v>
                </c:pt>
                <c:pt idx="5186">
                  <c:v>42351</c:v>
                </c:pt>
                <c:pt idx="5187">
                  <c:v>42352</c:v>
                </c:pt>
                <c:pt idx="5188">
                  <c:v>42353</c:v>
                </c:pt>
                <c:pt idx="5189">
                  <c:v>42354</c:v>
                </c:pt>
                <c:pt idx="5190">
                  <c:v>42355</c:v>
                </c:pt>
                <c:pt idx="5191">
                  <c:v>42356</c:v>
                </c:pt>
                <c:pt idx="5192">
                  <c:v>42357</c:v>
                </c:pt>
                <c:pt idx="5193">
                  <c:v>42358</c:v>
                </c:pt>
                <c:pt idx="5194">
                  <c:v>42359</c:v>
                </c:pt>
                <c:pt idx="5195">
                  <c:v>42360</c:v>
                </c:pt>
                <c:pt idx="5196">
                  <c:v>42361</c:v>
                </c:pt>
                <c:pt idx="5197">
                  <c:v>42362</c:v>
                </c:pt>
                <c:pt idx="5198">
                  <c:v>42363</c:v>
                </c:pt>
                <c:pt idx="5199">
                  <c:v>42364</c:v>
                </c:pt>
                <c:pt idx="5200">
                  <c:v>42365</c:v>
                </c:pt>
                <c:pt idx="5201">
                  <c:v>42366</c:v>
                </c:pt>
                <c:pt idx="5202">
                  <c:v>42367</c:v>
                </c:pt>
                <c:pt idx="5203">
                  <c:v>42368</c:v>
                </c:pt>
                <c:pt idx="5204">
                  <c:v>42369</c:v>
                </c:pt>
                <c:pt idx="5205">
                  <c:v>42370</c:v>
                </c:pt>
                <c:pt idx="5206">
                  <c:v>42371</c:v>
                </c:pt>
                <c:pt idx="5207">
                  <c:v>42372</c:v>
                </c:pt>
                <c:pt idx="5208">
                  <c:v>42373</c:v>
                </c:pt>
                <c:pt idx="5209">
                  <c:v>42374</c:v>
                </c:pt>
                <c:pt idx="5210">
                  <c:v>42375</c:v>
                </c:pt>
                <c:pt idx="5211">
                  <c:v>42376</c:v>
                </c:pt>
                <c:pt idx="5212">
                  <c:v>42377</c:v>
                </c:pt>
                <c:pt idx="5213">
                  <c:v>42378</c:v>
                </c:pt>
                <c:pt idx="5214">
                  <c:v>42379</c:v>
                </c:pt>
                <c:pt idx="5215">
                  <c:v>42380</c:v>
                </c:pt>
                <c:pt idx="5216">
                  <c:v>42381</c:v>
                </c:pt>
                <c:pt idx="5217">
                  <c:v>42382</c:v>
                </c:pt>
                <c:pt idx="5218">
                  <c:v>42383</c:v>
                </c:pt>
                <c:pt idx="5219">
                  <c:v>42384</c:v>
                </c:pt>
                <c:pt idx="5220">
                  <c:v>42385</c:v>
                </c:pt>
                <c:pt idx="5221">
                  <c:v>42386</c:v>
                </c:pt>
                <c:pt idx="5222">
                  <c:v>42387</c:v>
                </c:pt>
                <c:pt idx="5223">
                  <c:v>42388</c:v>
                </c:pt>
                <c:pt idx="5224">
                  <c:v>42389</c:v>
                </c:pt>
                <c:pt idx="5225">
                  <c:v>42390</c:v>
                </c:pt>
                <c:pt idx="5226">
                  <c:v>42391</c:v>
                </c:pt>
                <c:pt idx="5227">
                  <c:v>42392</c:v>
                </c:pt>
                <c:pt idx="5228">
                  <c:v>42393</c:v>
                </c:pt>
                <c:pt idx="5229">
                  <c:v>42394</c:v>
                </c:pt>
                <c:pt idx="5230">
                  <c:v>42395</c:v>
                </c:pt>
                <c:pt idx="5231">
                  <c:v>42396</c:v>
                </c:pt>
                <c:pt idx="5232">
                  <c:v>42397</c:v>
                </c:pt>
                <c:pt idx="5233">
                  <c:v>42398</c:v>
                </c:pt>
                <c:pt idx="5234">
                  <c:v>42399</c:v>
                </c:pt>
                <c:pt idx="5235">
                  <c:v>42400</c:v>
                </c:pt>
                <c:pt idx="5236">
                  <c:v>42401</c:v>
                </c:pt>
                <c:pt idx="5237">
                  <c:v>42402</c:v>
                </c:pt>
                <c:pt idx="5238">
                  <c:v>42403</c:v>
                </c:pt>
                <c:pt idx="5239">
                  <c:v>42404</c:v>
                </c:pt>
                <c:pt idx="5240">
                  <c:v>42405</c:v>
                </c:pt>
                <c:pt idx="5241">
                  <c:v>42406</c:v>
                </c:pt>
                <c:pt idx="5242">
                  <c:v>42407</c:v>
                </c:pt>
                <c:pt idx="5243">
                  <c:v>42408</c:v>
                </c:pt>
                <c:pt idx="5244">
                  <c:v>42409</c:v>
                </c:pt>
                <c:pt idx="5245">
                  <c:v>42410</c:v>
                </c:pt>
                <c:pt idx="5246">
                  <c:v>42411</c:v>
                </c:pt>
                <c:pt idx="5247">
                  <c:v>42412</c:v>
                </c:pt>
                <c:pt idx="5248">
                  <c:v>42413</c:v>
                </c:pt>
                <c:pt idx="5249">
                  <c:v>42414</c:v>
                </c:pt>
                <c:pt idx="5250">
                  <c:v>42415</c:v>
                </c:pt>
                <c:pt idx="5251">
                  <c:v>42416</c:v>
                </c:pt>
                <c:pt idx="5252">
                  <c:v>42417</c:v>
                </c:pt>
                <c:pt idx="5253">
                  <c:v>42418</c:v>
                </c:pt>
                <c:pt idx="5254">
                  <c:v>42419</c:v>
                </c:pt>
                <c:pt idx="5255">
                  <c:v>42420</c:v>
                </c:pt>
                <c:pt idx="5256">
                  <c:v>42421</c:v>
                </c:pt>
                <c:pt idx="5257">
                  <c:v>42422</c:v>
                </c:pt>
                <c:pt idx="5258">
                  <c:v>42423</c:v>
                </c:pt>
                <c:pt idx="5259">
                  <c:v>42424</c:v>
                </c:pt>
                <c:pt idx="5260">
                  <c:v>42425</c:v>
                </c:pt>
                <c:pt idx="5261">
                  <c:v>42426</c:v>
                </c:pt>
                <c:pt idx="5262">
                  <c:v>42427</c:v>
                </c:pt>
                <c:pt idx="5263">
                  <c:v>42428</c:v>
                </c:pt>
                <c:pt idx="5264">
                  <c:v>42429</c:v>
                </c:pt>
                <c:pt idx="5265">
                  <c:v>42430</c:v>
                </c:pt>
                <c:pt idx="5266">
                  <c:v>42431</c:v>
                </c:pt>
                <c:pt idx="5267">
                  <c:v>42432</c:v>
                </c:pt>
                <c:pt idx="5268">
                  <c:v>42433</c:v>
                </c:pt>
                <c:pt idx="5269">
                  <c:v>42434</c:v>
                </c:pt>
                <c:pt idx="5270">
                  <c:v>42435</c:v>
                </c:pt>
                <c:pt idx="5271">
                  <c:v>42436</c:v>
                </c:pt>
                <c:pt idx="5272">
                  <c:v>42437</c:v>
                </c:pt>
                <c:pt idx="5273">
                  <c:v>42438</c:v>
                </c:pt>
                <c:pt idx="5274">
                  <c:v>42439</c:v>
                </c:pt>
                <c:pt idx="5275">
                  <c:v>42440</c:v>
                </c:pt>
                <c:pt idx="5276">
                  <c:v>42441</c:v>
                </c:pt>
                <c:pt idx="5277">
                  <c:v>42442</c:v>
                </c:pt>
                <c:pt idx="5278">
                  <c:v>42443</c:v>
                </c:pt>
                <c:pt idx="5279">
                  <c:v>42444</c:v>
                </c:pt>
                <c:pt idx="5280">
                  <c:v>42445</c:v>
                </c:pt>
                <c:pt idx="5281">
                  <c:v>42446</c:v>
                </c:pt>
                <c:pt idx="5282">
                  <c:v>42447</c:v>
                </c:pt>
                <c:pt idx="5283">
                  <c:v>42448</c:v>
                </c:pt>
                <c:pt idx="5284">
                  <c:v>42449</c:v>
                </c:pt>
                <c:pt idx="5285">
                  <c:v>42450</c:v>
                </c:pt>
                <c:pt idx="5286">
                  <c:v>42451</c:v>
                </c:pt>
                <c:pt idx="5287">
                  <c:v>42452</c:v>
                </c:pt>
                <c:pt idx="5288">
                  <c:v>42453</c:v>
                </c:pt>
                <c:pt idx="5289">
                  <c:v>42454</c:v>
                </c:pt>
                <c:pt idx="5290">
                  <c:v>42455</c:v>
                </c:pt>
                <c:pt idx="5291">
                  <c:v>42456</c:v>
                </c:pt>
                <c:pt idx="5292">
                  <c:v>42457</c:v>
                </c:pt>
                <c:pt idx="5293">
                  <c:v>42458</c:v>
                </c:pt>
                <c:pt idx="5294">
                  <c:v>42459</c:v>
                </c:pt>
                <c:pt idx="5295">
                  <c:v>42460</c:v>
                </c:pt>
                <c:pt idx="5296">
                  <c:v>42461</c:v>
                </c:pt>
                <c:pt idx="5297">
                  <c:v>42462</c:v>
                </c:pt>
                <c:pt idx="5298">
                  <c:v>42463</c:v>
                </c:pt>
                <c:pt idx="5299">
                  <c:v>42464</c:v>
                </c:pt>
                <c:pt idx="5300">
                  <c:v>42465</c:v>
                </c:pt>
                <c:pt idx="5301">
                  <c:v>42466</c:v>
                </c:pt>
                <c:pt idx="5302">
                  <c:v>42467</c:v>
                </c:pt>
                <c:pt idx="5303">
                  <c:v>42468</c:v>
                </c:pt>
                <c:pt idx="5304">
                  <c:v>42469</c:v>
                </c:pt>
                <c:pt idx="5305">
                  <c:v>42470</c:v>
                </c:pt>
                <c:pt idx="5306">
                  <c:v>42471</c:v>
                </c:pt>
                <c:pt idx="5307">
                  <c:v>42472</c:v>
                </c:pt>
                <c:pt idx="5308">
                  <c:v>42473</c:v>
                </c:pt>
                <c:pt idx="5309">
                  <c:v>42474</c:v>
                </c:pt>
                <c:pt idx="5310">
                  <c:v>42475</c:v>
                </c:pt>
                <c:pt idx="5311">
                  <c:v>42476</c:v>
                </c:pt>
                <c:pt idx="5312">
                  <c:v>42477</c:v>
                </c:pt>
                <c:pt idx="5313">
                  <c:v>42478</c:v>
                </c:pt>
                <c:pt idx="5314">
                  <c:v>42479</c:v>
                </c:pt>
                <c:pt idx="5315">
                  <c:v>42480</c:v>
                </c:pt>
                <c:pt idx="5316">
                  <c:v>42481</c:v>
                </c:pt>
                <c:pt idx="5317">
                  <c:v>42482</c:v>
                </c:pt>
                <c:pt idx="5318">
                  <c:v>42483</c:v>
                </c:pt>
                <c:pt idx="5319">
                  <c:v>42484</c:v>
                </c:pt>
                <c:pt idx="5320">
                  <c:v>42485</c:v>
                </c:pt>
                <c:pt idx="5321">
                  <c:v>42486</c:v>
                </c:pt>
                <c:pt idx="5322">
                  <c:v>42487</c:v>
                </c:pt>
                <c:pt idx="5323">
                  <c:v>42488</c:v>
                </c:pt>
                <c:pt idx="5324">
                  <c:v>42489</c:v>
                </c:pt>
                <c:pt idx="5325">
                  <c:v>42490</c:v>
                </c:pt>
                <c:pt idx="5326">
                  <c:v>42491</c:v>
                </c:pt>
                <c:pt idx="5327">
                  <c:v>42492</c:v>
                </c:pt>
                <c:pt idx="5328">
                  <c:v>42493</c:v>
                </c:pt>
                <c:pt idx="5329">
                  <c:v>42494</c:v>
                </c:pt>
                <c:pt idx="5330">
                  <c:v>42495</c:v>
                </c:pt>
                <c:pt idx="5331">
                  <c:v>42496</c:v>
                </c:pt>
                <c:pt idx="5332">
                  <c:v>42497</c:v>
                </c:pt>
                <c:pt idx="5333">
                  <c:v>42498</c:v>
                </c:pt>
                <c:pt idx="5334">
                  <c:v>42499</c:v>
                </c:pt>
                <c:pt idx="5335">
                  <c:v>42500</c:v>
                </c:pt>
                <c:pt idx="5336">
                  <c:v>42501</c:v>
                </c:pt>
                <c:pt idx="5337">
                  <c:v>42502</c:v>
                </c:pt>
                <c:pt idx="5338">
                  <c:v>42503</c:v>
                </c:pt>
                <c:pt idx="5339">
                  <c:v>42504</c:v>
                </c:pt>
                <c:pt idx="5340">
                  <c:v>42505</c:v>
                </c:pt>
                <c:pt idx="5341">
                  <c:v>42506</c:v>
                </c:pt>
                <c:pt idx="5342">
                  <c:v>42507</c:v>
                </c:pt>
                <c:pt idx="5343">
                  <c:v>42508</c:v>
                </c:pt>
                <c:pt idx="5344">
                  <c:v>42509</c:v>
                </c:pt>
                <c:pt idx="5345">
                  <c:v>42510</c:v>
                </c:pt>
                <c:pt idx="5346">
                  <c:v>42511</c:v>
                </c:pt>
                <c:pt idx="5347">
                  <c:v>42512</c:v>
                </c:pt>
                <c:pt idx="5348">
                  <c:v>42513</c:v>
                </c:pt>
                <c:pt idx="5349">
                  <c:v>42514</c:v>
                </c:pt>
                <c:pt idx="5350">
                  <c:v>42515</c:v>
                </c:pt>
                <c:pt idx="5351">
                  <c:v>42516</c:v>
                </c:pt>
                <c:pt idx="5352">
                  <c:v>42517</c:v>
                </c:pt>
                <c:pt idx="5353">
                  <c:v>42518</c:v>
                </c:pt>
                <c:pt idx="5354">
                  <c:v>42519</c:v>
                </c:pt>
                <c:pt idx="5355">
                  <c:v>42520</c:v>
                </c:pt>
                <c:pt idx="5356">
                  <c:v>42521</c:v>
                </c:pt>
                <c:pt idx="5357">
                  <c:v>42522</c:v>
                </c:pt>
                <c:pt idx="5358">
                  <c:v>42523</c:v>
                </c:pt>
                <c:pt idx="5359">
                  <c:v>42524</c:v>
                </c:pt>
                <c:pt idx="5360">
                  <c:v>42525</c:v>
                </c:pt>
                <c:pt idx="5361">
                  <c:v>42526</c:v>
                </c:pt>
                <c:pt idx="5362">
                  <c:v>42527</c:v>
                </c:pt>
                <c:pt idx="5363">
                  <c:v>42528</c:v>
                </c:pt>
                <c:pt idx="5364">
                  <c:v>42529</c:v>
                </c:pt>
                <c:pt idx="5365">
                  <c:v>42530</c:v>
                </c:pt>
                <c:pt idx="5366">
                  <c:v>42531</c:v>
                </c:pt>
                <c:pt idx="5367">
                  <c:v>42532</c:v>
                </c:pt>
                <c:pt idx="5368">
                  <c:v>42533</c:v>
                </c:pt>
                <c:pt idx="5369">
                  <c:v>42534</c:v>
                </c:pt>
                <c:pt idx="5370">
                  <c:v>42535</c:v>
                </c:pt>
                <c:pt idx="5371">
                  <c:v>42536</c:v>
                </c:pt>
                <c:pt idx="5372">
                  <c:v>42537</c:v>
                </c:pt>
                <c:pt idx="5373">
                  <c:v>42538</c:v>
                </c:pt>
                <c:pt idx="5374">
                  <c:v>42539</c:v>
                </c:pt>
                <c:pt idx="5375">
                  <c:v>42540</c:v>
                </c:pt>
                <c:pt idx="5376">
                  <c:v>42541</c:v>
                </c:pt>
                <c:pt idx="5377">
                  <c:v>42542</c:v>
                </c:pt>
                <c:pt idx="5378">
                  <c:v>42543</c:v>
                </c:pt>
                <c:pt idx="5379">
                  <c:v>42544</c:v>
                </c:pt>
                <c:pt idx="5380">
                  <c:v>42545</c:v>
                </c:pt>
                <c:pt idx="5381">
                  <c:v>42546</c:v>
                </c:pt>
                <c:pt idx="5382">
                  <c:v>42547</c:v>
                </c:pt>
                <c:pt idx="5383">
                  <c:v>42548</c:v>
                </c:pt>
                <c:pt idx="5384">
                  <c:v>42549</c:v>
                </c:pt>
                <c:pt idx="5385">
                  <c:v>42550</c:v>
                </c:pt>
                <c:pt idx="5386">
                  <c:v>42551</c:v>
                </c:pt>
                <c:pt idx="5387">
                  <c:v>42552</c:v>
                </c:pt>
                <c:pt idx="5388">
                  <c:v>42553</c:v>
                </c:pt>
                <c:pt idx="5389">
                  <c:v>42554</c:v>
                </c:pt>
                <c:pt idx="5390">
                  <c:v>42555</c:v>
                </c:pt>
                <c:pt idx="5391">
                  <c:v>42556</c:v>
                </c:pt>
                <c:pt idx="5392">
                  <c:v>42557</c:v>
                </c:pt>
                <c:pt idx="5393">
                  <c:v>42558</c:v>
                </c:pt>
                <c:pt idx="5394">
                  <c:v>42559</c:v>
                </c:pt>
                <c:pt idx="5395">
                  <c:v>42560</c:v>
                </c:pt>
                <c:pt idx="5396">
                  <c:v>42561</c:v>
                </c:pt>
                <c:pt idx="5397">
                  <c:v>42562</c:v>
                </c:pt>
                <c:pt idx="5398">
                  <c:v>42563</c:v>
                </c:pt>
                <c:pt idx="5399">
                  <c:v>42564</c:v>
                </c:pt>
                <c:pt idx="5400">
                  <c:v>42565</c:v>
                </c:pt>
                <c:pt idx="5401">
                  <c:v>42566</c:v>
                </c:pt>
                <c:pt idx="5402">
                  <c:v>42567</c:v>
                </c:pt>
                <c:pt idx="5403">
                  <c:v>42568</c:v>
                </c:pt>
                <c:pt idx="5404">
                  <c:v>42569</c:v>
                </c:pt>
                <c:pt idx="5405">
                  <c:v>42570</c:v>
                </c:pt>
                <c:pt idx="5406">
                  <c:v>42571</c:v>
                </c:pt>
                <c:pt idx="5407">
                  <c:v>42572</c:v>
                </c:pt>
                <c:pt idx="5408">
                  <c:v>42573</c:v>
                </c:pt>
                <c:pt idx="5409">
                  <c:v>42574</c:v>
                </c:pt>
                <c:pt idx="5410">
                  <c:v>42575</c:v>
                </c:pt>
                <c:pt idx="5411">
                  <c:v>42576</c:v>
                </c:pt>
                <c:pt idx="5412">
                  <c:v>42577</c:v>
                </c:pt>
                <c:pt idx="5413">
                  <c:v>42578</c:v>
                </c:pt>
                <c:pt idx="5414">
                  <c:v>42579</c:v>
                </c:pt>
                <c:pt idx="5415">
                  <c:v>42580</c:v>
                </c:pt>
                <c:pt idx="5416">
                  <c:v>42581</c:v>
                </c:pt>
                <c:pt idx="5417">
                  <c:v>42582</c:v>
                </c:pt>
                <c:pt idx="5418">
                  <c:v>42583</c:v>
                </c:pt>
                <c:pt idx="5419">
                  <c:v>42584</c:v>
                </c:pt>
                <c:pt idx="5420">
                  <c:v>42585</c:v>
                </c:pt>
                <c:pt idx="5421">
                  <c:v>42586</c:v>
                </c:pt>
                <c:pt idx="5422">
                  <c:v>42587</c:v>
                </c:pt>
                <c:pt idx="5423">
                  <c:v>42588</c:v>
                </c:pt>
                <c:pt idx="5424">
                  <c:v>42589</c:v>
                </c:pt>
                <c:pt idx="5425">
                  <c:v>42590</c:v>
                </c:pt>
                <c:pt idx="5426">
                  <c:v>42591</c:v>
                </c:pt>
                <c:pt idx="5427">
                  <c:v>42592</c:v>
                </c:pt>
                <c:pt idx="5428">
                  <c:v>42593</c:v>
                </c:pt>
                <c:pt idx="5429">
                  <c:v>42594</c:v>
                </c:pt>
                <c:pt idx="5430">
                  <c:v>42595</c:v>
                </c:pt>
                <c:pt idx="5431">
                  <c:v>42596</c:v>
                </c:pt>
                <c:pt idx="5432">
                  <c:v>42597</c:v>
                </c:pt>
                <c:pt idx="5433">
                  <c:v>42598</c:v>
                </c:pt>
                <c:pt idx="5434">
                  <c:v>42599</c:v>
                </c:pt>
                <c:pt idx="5435">
                  <c:v>42600</c:v>
                </c:pt>
                <c:pt idx="5436">
                  <c:v>42601</c:v>
                </c:pt>
                <c:pt idx="5437">
                  <c:v>42602</c:v>
                </c:pt>
                <c:pt idx="5438">
                  <c:v>42603</c:v>
                </c:pt>
                <c:pt idx="5439">
                  <c:v>42604</c:v>
                </c:pt>
                <c:pt idx="5440">
                  <c:v>42605</c:v>
                </c:pt>
                <c:pt idx="5441">
                  <c:v>42606</c:v>
                </c:pt>
                <c:pt idx="5442">
                  <c:v>42607</c:v>
                </c:pt>
                <c:pt idx="5443">
                  <c:v>42608</c:v>
                </c:pt>
                <c:pt idx="5444">
                  <c:v>42609</c:v>
                </c:pt>
                <c:pt idx="5445">
                  <c:v>42610</c:v>
                </c:pt>
                <c:pt idx="5446">
                  <c:v>42611</c:v>
                </c:pt>
                <c:pt idx="5447">
                  <c:v>42612</c:v>
                </c:pt>
                <c:pt idx="5448">
                  <c:v>42613</c:v>
                </c:pt>
                <c:pt idx="5449">
                  <c:v>42614</c:v>
                </c:pt>
                <c:pt idx="5450">
                  <c:v>42615</c:v>
                </c:pt>
                <c:pt idx="5451">
                  <c:v>42616</c:v>
                </c:pt>
                <c:pt idx="5452">
                  <c:v>42617</c:v>
                </c:pt>
                <c:pt idx="5453">
                  <c:v>42618</c:v>
                </c:pt>
                <c:pt idx="5454">
                  <c:v>42619</c:v>
                </c:pt>
                <c:pt idx="5455">
                  <c:v>42620</c:v>
                </c:pt>
                <c:pt idx="5456">
                  <c:v>42621</c:v>
                </c:pt>
                <c:pt idx="5457">
                  <c:v>42622</c:v>
                </c:pt>
                <c:pt idx="5458">
                  <c:v>42623</c:v>
                </c:pt>
                <c:pt idx="5459">
                  <c:v>42624</c:v>
                </c:pt>
                <c:pt idx="5460">
                  <c:v>42625</c:v>
                </c:pt>
                <c:pt idx="5461">
                  <c:v>42626</c:v>
                </c:pt>
                <c:pt idx="5462">
                  <c:v>42627</c:v>
                </c:pt>
                <c:pt idx="5463">
                  <c:v>42628</c:v>
                </c:pt>
                <c:pt idx="5464">
                  <c:v>42629</c:v>
                </c:pt>
                <c:pt idx="5465">
                  <c:v>42630</c:v>
                </c:pt>
                <c:pt idx="5466">
                  <c:v>42631</c:v>
                </c:pt>
                <c:pt idx="5467">
                  <c:v>42632</c:v>
                </c:pt>
                <c:pt idx="5468">
                  <c:v>42633</c:v>
                </c:pt>
                <c:pt idx="5469">
                  <c:v>42634</c:v>
                </c:pt>
                <c:pt idx="5470">
                  <c:v>42635</c:v>
                </c:pt>
                <c:pt idx="5471">
                  <c:v>42636</c:v>
                </c:pt>
                <c:pt idx="5472">
                  <c:v>42637</c:v>
                </c:pt>
                <c:pt idx="5473">
                  <c:v>42638</c:v>
                </c:pt>
                <c:pt idx="5474">
                  <c:v>42639</c:v>
                </c:pt>
                <c:pt idx="5475">
                  <c:v>42640</c:v>
                </c:pt>
                <c:pt idx="5476">
                  <c:v>42641</c:v>
                </c:pt>
                <c:pt idx="5477">
                  <c:v>42642</c:v>
                </c:pt>
                <c:pt idx="5478">
                  <c:v>42643</c:v>
                </c:pt>
                <c:pt idx="5479">
                  <c:v>42644</c:v>
                </c:pt>
                <c:pt idx="5480">
                  <c:v>42645</c:v>
                </c:pt>
                <c:pt idx="5481">
                  <c:v>42646</c:v>
                </c:pt>
                <c:pt idx="5482">
                  <c:v>42647</c:v>
                </c:pt>
                <c:pt idx="5483">
                  <c:v>42648</c:v>
                </c:pt>
                <c:pt idx="5484">
                  <c:v>42649</c:v>
                </c:pt>
                <c:pt idx="5485">
                  <c:v>42650</c:v>
                </c:pt>
                <c:pt idx="5486">
                  <c:v>42651</c:v>
                </c:pt>
                <c:pt idx="5487">
                  <c:v>42652</c:v>
                </c:pt>
                <c:pt idx="5488">
                  <c:v>42653</c:v>
                </c:pt>
                <c:pt idx="5489">
                  <c:v>42654</c:v>
                </c:pt>
                <c:pt idx="5490">
                  <c:v>42655</c:v>
                </c:pt>
                <c:pt idx="5491">
                  <c:v>42656</c:v>
                </c:pt>
                <c:pt idx="5492">
                  <c:v>42657</c:v>
                </c:pt>
                <c:pt idx="5493">
                  <c:v>42658</c:v>
                </c:pt>
                <c:pt idx="5494">
                  <c:v>42659</c:v>
                </c:pt>
                <c:pt idx="5495">
                  <c:v>42660</c:v>
                </c:pt>
                <c:pt idx="5496">
                  <c:v>42661</c:v>
                </c:pt>
                <c:pt idx="5497">
                  <c:v>42662</c:v>
                </c:pt>
                <c:pt idx="5498">
                  <c:v>42663</c:v>
                </c:pt>
                <c:pt idx="5499">
                  <c:v>42664</c:v>
                </c:pt>
                <c:pt idx="5500">
                  <c:v>42665</c:v>
                </c:pt>
                <c:pt idx="5501">
                  <c:v>42666</c:v>
                </c:pt>
                <c:pt idx="5502">
                  <c:v>42667</c:v>
                </c:pt>
                <c:pt idx="5503">
                  <c:v>42668</c:v>
                </c:pt>
                <c:pt idx="5504">
                  <c:v>42669</c:v>
                </c:pt>
                <c:pt idx="5505">
                  <c:v>42670</c:v>
                </c:pt>
                <c:pt idx="5506">
                  <c:v>42671</c:v>
                </c:pt>
                <c:pt idx="5507">
                  <c:v>42672</c:v>
                </c:pt>
                <c:pt idx="5508">
                  <c:v>42673</c:v>
                </c:pt>
                <c:pt idx="5509">
                  <c:v>42674</c:v>
                </c:pt>
                <c:pt idx="5510">
                  <c:v>42675</c:v>
                </c:pt>
                <c:pt idx="5511">
                  <c:v>42676</c:v>
                </c:pt>
                <c:pt idx="5512">
                  <c:v>42677</c:v>
                </c:pt>
                <c:pt idx="5513">
                  <c:v>42678</c:v>
                </c:pt>
                <c:pt idx="5514">
                  <c:v>42679</c:v>
                </c:pt>
                <c:pt idx="5515">
                  <c:v>42680</c:v>
                </c:pt>
                <c:pt idx="5516">
                  <c:v>42681</c:v>
                </c:pt>
                <c:pt idx="5517">
                  <c:v>42682</c:v>
                </c:pt>
                <c:pt idx="5518">
                  <c:v>42683</c:v>
                </c:pt>
                <c:pt idx="5519">
                  <c:v>42684</c:v>
                </c:pt>
                <c:pt idx="5520">
                  <c:v>42685</c:v>
                </c:pt>
                <c:pt idx="5521">
                  <c:v>42686</c:v>
                </c:pt>
                <c:pt idx="5522">
                  <c:v>42687</c:v>
                </c:pt>
                <c:pt idx="5523">
                  <c:v>42688</c:v>
                </c:pt>
                <c:pt idx="5524">
                  <c:v>42689</c:v>
                </c:pt>
                <c:pt idx="5525">
                  <c:v>42690</c:v>
                </c:pt>
                <c:pt idx="5526">
                  <c:v>42691</c:v>
                </c:pt>
                <c:pt idx="5527">
                  <c:v>42692</c:v>
                </c:pt>
                <c:pt idx="5528">
                  <c:v>42693</c:v>
                </c:pt>
                <c:pt idx="5529">
                  <c:v>42694</c:v>
                </c:pt>
                <c:pt idx="5530">
                  <c:v>42695</c:v>
                </c:pt>
                <c:pt idx="5531">
                  <c:v>42696</c:v>
                </c:pt>
                <c:pt idx="5532">
                  <c:v>42697</c:v>
                </c:pt>
                <c:pt idx="5533">
                  <c:v>42698</c:v>
                </c:pt>
                <c:pt idx="5534">
                  <c:v>42699</c:v>
                </c:pt>
                <c:pt idx="5535">
                  <c:v>42700</c:v>
                </c:pt>
                <c:pt idx="5536">
                  <c:v>42701</c:v>
                </c:pt>
                <c:pt idx="5537">
                  <c:v>42702</c:v>
                </c:pt>
                <c:pt idx="5538">
                  <c:v>42703</c:v>
                </c:pt>
                <c:pt idx="5539">
                  <c:v>42704</c:v>
                </c:pt>
                <c:pt idx="5540">
                  <c:v>42705</c:v>
                </c:pt>
                <c:pt idx="5541">
                  <c:v>42706</c:v>
                </c:pt>
                <c:pt idx="5542">
                  <c:v>42707</c:v>
                </c:pt>
                <c:pt idx="5543">
                  <c:v>42708</c:v>
                </c:pt>
                <c:pt idx="5544">
                  <c:v>42709</c:v>
                </c:pt>
                <c:pt idx="5545">
                  <c:v>42710</c:v>
                </c:pt>
                <c:pt idx="5546">
                  <c:v>42711</c:v>
                </c:pt>
                <c:pt idx="5547">
                  <c:v>42712</c:v>
                </c:pt>
                <c:pt idx="5548">
                  <c:v>42713</c:v>
                </c:pt>
                <c:pt idx="5549">
                  <c:v>42714</c:v>
                </c:pt>
                <c:pt idx="5550">
                  <c:v>42715</c:v>
                </c:pt>
                <c:pt idx="5551">
                  <c:v>42716</c:v>
                </c:pt>
                <c:pt idx="5552">
                  <c:v>42717</c:v>
                </c:pt>
                <c:pt idx="5553">
                  <c:v>42718</c:v>
                </c:pt>
                <c:pt idx="5554">
                  <c:v>42719</c:v>
                </c:pt>
                <c:pt idx="5555">
                  <c:v>42720</c:v>
                </c:pt>
                <c:pt idx="5556">
                  <c:v>42721</c:v>
                </c:pt>
                <c:pt idx="5557">
                  <c:v>42722</c:v>
                </c:pt>
                <c:pt idx="5558">
                  <c:v>42723</c:v>
                </c:pt>
                <c:pt idx="5559">
                  <c:v>42724</c:v>
                </c:pt>
                <c:pt idx="5560">
                  <c:v>42725</c:v>
                </c:pt>
                <c:pt idx="5561">
                  <c:v>42726</c:v>
                </c:pt>
                <c:pt idx="5562">
                  <c:v>42727</c:v>
                </c:pt>
                <c:pt idx="5563">
                  <c:v>42728</c:v>
                </c:pt>
                <c:pt idx="5564">
                  <c:v>42729</c:v>
                </c:pt>
                <c:pt idx="5565">
                  <c:v>42730</c:v>
                </c:pt>
                <c:pt idx="5566">
                  <c:v>42731</c:v>
                </c:pt>
                <c:pt idx="5567">
                  <c:v>42732</c:v>
                </c:pt>
                <c:pt idx="5568">
                  <c:v>42733</c:v>
                </c:pt>
                <c:pt idx="5569">
                  <c:v>42734</c:v>
                </c:pt>
                <c:pt idx="5570">
                  <c:v>42735</c:v>
                </c:pt>
                <c:pt idx="5571">
                  <c:v>42736</c:v>
                </c:pt>
                <c:pt idx="5572">
                  <c:v>42737</c:v>
                </c:pt>
                <c:pt idx="5573">
                  <c:v>42738</c:v>
                </c:pt>
                <c:pt idx="5574">
                  <c:v>42739</c:v>
                </c:pt>
                <c:pt idx="5575">
                  <c:v>42740</c:v>
                </c:pt>
                <c:pt idx="5576">
                  <c:v>42741</c:v>
                </c:pt>
                <c:pt idx="5577">
                  <c:v>42742</c:v>
                </c:pt>
                <c:pt idx="5578">
                  <c:v>42743</c:v>
                </c:pt>
                <c:pt idx="5579">
                  <c:v>42744</c:v>
                </c:pt>
                <c:pt idx="5580">
                  <c:v>42745</c:v>
                </c:pt>
                <c:pt idx="5581">
                  <c:v>42746</c:v>
                </c:pt>
                <c:pt idx="5582">
                  <c:v>42747</c:v>
                </c:pt>
                <c:pt idx="5583">
                  <c:v>42748</c:v>
                </c:pt>
                <c:pt idx="5584">
                  <c:v>42749</c:v>
                </c:pt>
                <c:pt idx="5585">
                  <c:v>42750</c:v>
                </c:pt>
                <c:pt idx="5586">
                  <c:v>42751</c:v>
                </c:pt>
                <c:pt idx="5587">
                  <c:v>42752</c:v>
                </c:pt>
                <c:pt idx="5588">
                  <c:v>42753</c:v>
                </c:pt>
                <c:pt idx="5589">
                  <c:v>42754</c:v>
                </c:pt>
                <c:pt idx="5590">
                  <c:v>42755</c:v>
                </c:pt>
                <c:pt idx="5591">
                  <c:v>42756</c:v>
                </c:pt>
                <c:pt idx="5592">
                  <c:v>42757</c:v>
                </c:pt>
                <c:pt idx="5593">
                  <c:v>42758</c:v>
                </c:pt>
                <c:pt idx="5594">
                  <c:v>42759</c:v>
                </c:pt>
                <c:pt idx="5595">
                  <c:v>42760</c:v>
                </c:pt>
                <c:pt idx="5596">
                  <c:v>42761</c:v>
                </c:pt>
                <c:pt idx="5597">
                  <c:v>42762</c:v>
                </c:pt>
                <c:pt idx="5598">
                  <c:v>42763</c:v>
                </c:pt>
                <c:pt idx="5599">
                  <c:v>42764</c:v>
                </c:pt>
                <c:pt idx="5600">
                  <c:v>42765</c:v>
                </c:pt>
                <c:pt idx="5601">
                  <c:v>42766</c:v>
                </c:pt>
                <c:pt idx="5602">
                  <c:v>42767</c:v>
                </c:pt>
                <c:pt idx="5603">
                  <c:v>42768</c:v>
                </c:pt>
                <c:pt idx="5604">
                  <c:v>42769</c:v>
                </c:pt>
                <c:pt idx="5605">
                  <c:v>42770</c:v>
                </c:pt>
                <c:pt idx="5606">
                  <c:v>42771</c:v>
                </c:pt>
                <c:pt idx="5607">
                  <c:v>42772</c:v>
                </c:pt>
                <c:pt idx="5608">
                  <c:v>42773</c:v>
                </c:pt>
                <c:pt idx="5609">
                  <c:v>42774</c:v>
                </c:pt>
                <c:pt idx="5610">
                  <c:v>42775</c:v>
                </c:pt>
                <c:pt idx="5611">
                  <c:v>42776</c:v>
                </c:pt>
                <c:pt idx="5612">
                  <c:v>42777</c:v>
                </c:pt>
                <c:pt idx="5613">
                  <c:v>42778</c:v>
                </c:pt>
                <c:pt idx="5614">
                  <c:v>42779</c:v>
                </c:pt>
                <c:pt idx="5615">
                  <c:v>42780</c:v>
                </c:pt>
                <c:pt idx="5616">
                  <c:v>42781</c:v>
                </c:pt>
                <c:pt idx="5617">
                  <c:v>42782</c:v>
                </c:pt>
                <c:pt idx="5618">
                  <c:v>42783</c:v>
                </c:pt>
                <c:pt idx="5619">
                  <c:v>42784</c:v>
                </c:pt>
                <c:pt idx="5620">
                  <c:v>42785</c:v>
                </c:pt>
                <c:pt idx="5621">
                  <c:v>42786</c:v>
                </c:pt>
                <c:pt idx="5622">
                  <c:v>42787</c:v>
                </c:pt>
                <c:pt idx="5623">
                  <c:v>42788</c:v>
                </c:pt>
                <c:pt idx="5624">
                  <c:v>42789</c:v>
                </c:pt>
                <c:pt idx="5625">
                  <c:v>42790</c:v>
                </c:pt>
                <c:pt idx="5626">
                  <c:v>42791</c:v>
                </c:pt>
                <c:pt idx="5627">
                  <c:v>42792</c:v>
                </c:pt>
                <c:pt idx="5628">
                  <c:v>42793</c:v>
                </c:pt>
                <c:pt idx="5629">
                  <c:v>42794</c:v>
                </c:pt>
                <c:pt idx="5630">
                  <c:v>42795</c:v>
                </c:pt>
                <c:pt idx="5631">
                  <c:v>42796</c:v>
                </c:pt>
                <c:pt idx="5632">
                  <c:v>42797</c:v>
                </c:pt>
                <c:pt idx="5633">
                  <c:v>42798</c:v>
                </c:pt>
                <c:pt idx="5634">
                  <c:v>42799</c:v>
                </c:pt>
                <c:pt idx="5635">
                  <c:v>42800</c:v>
                </c:pt>
                <c:pt idx="5636">
                  <c:v>42801</c:v>
                </c:pt>
                <c:pt idx="5637">
                  <c:v>42802</c:v>
                </c:pt>
                <c:pt idx="5638">
                  <c:v>42803</c:v>
                </c:pt>
                <c:pt idx="5639">
                  <c:v>42804</c:v>
                </c:pt>
                <c:pt idx="5640">
                  <c:v>42805</c:v>
                </c:pt>
                <c:pt idx="5641">
                  <c:v>42806</c:v>
                </c:pt>
                <c:pt idx="5642">
                  <c:v>42807</c:v>
                </c:pt>
                <c:pt idx="5643">
                  <c:v>42808</c:v>
                </c:pt>
                <c:pt idx="5644">
                  <c:v>42809</c:v>
                </c:pt>
                <c:pt idx="5645">
                  <c:v>42810</c:v>
                </c:pt>
                <c:pt idx="5646">
                  <c:v>42811</c:v>
                </c:pt>
                <c:pt idx="5647">
                  <c:v>42812</c:v>
                </c:pt>
                <c:pt idx="5648">
                  <c:v>42813</c:v>
                </c:pt>
                <c:pt idx="5649">
                  <c:v>42814</c:v>
                </c:pt>
                <c:pt idx="5650">
                  <c:v>42815</c:v>
                </c:pt>
                <c:pt idx="5651">
                  <c:v>42816</c:v>
                </c:pt>
                <c:pt idx="5652">
                  <c:v>42817</c:v>
                </c:pt>
                <c:pt idx="5653">
                  <c:v>42818</c:v>
                </c:pt>
                <c:pt idx="5654">
                  <c:v>42819</c:v>
                </c:pt>
                <c:pt idx="5655">
                  <c:v>42820</c:v>
                </c:pt>
                <c:pt idx="5656">
                  <c:v>42821</c:v>
                </c:pt>
                <c:pt idx="5657">
                  <c:v>42822</c:v>
                </c:pt>
                <c:pt idx="5658">
                  <c:v>42823</c:v>
                </c:pt>
                <c:pt idx="5659">
                  <c:v>42824</c:v>
                </c:pt>
                <c:pt idx="5660">
                  <c:v>42825</c:v>
                </c:pt>
                <c:pt idx="5661">
                  <c:v>42826</c:v>
                </c:pt>
                <c:pt idx="5662">
                  <c:v>42827</c:v>
                </c:pt>
                <c:pt idx="5663">
                  <c:v>42828</c:v>
                </c:pt>
                <c:pt idx="5664">
                  <c:v>42829</c:v>
                </c:pt>
                <c:pt idx="5665">
                  <c:v>42830</c:v>
                </c:pt>
                <c:pt idx="5666">
                  <c:v>42831</c:v>
                </c:pt>
                <c:pt idx="5667">
                  <c:v>42832</c:v>
                </c:pt>
                <c:pt idx="5668">
                  <c:v>42833</c:v>
                </c:pt>
                <c:pt idx="5669">
                  <c:v>42834</c:v>
                </c:pt>
                <c:pt idx="5670">
                  <c:v>42835</c:v>
                </c:pt>
                <c:pt idx="5671">
                  <c:v>42836</c:v>
                </c:pt>
                <c:pt idx="5672">
                  <c:v>42837</c:v>
                </c:pt>
                <c:pt idx="5673">
                  <c:v>42838</c:v>
                </c:pt>
                <c:pt idx="5674">
                  <c:v>42839</c:v>
                </c:pt>
                <c:pt idx="5675">
                  <c:v>42840</c:v>
                </c:pt>
                <c:pt idx="5676">
                  <c:v>42841</c:v>
                </c:pt>
                <c:pt idx="5677">
                  <c:v>42842</c:v>
                </c:pt>
                <c:pt idx="5678">
                  <c:v>42843</c:v>
                </c:pt>
                <c:pt idx="5679">
                  <c:v>42844</c:v>
                </c:pt>
                <c:pt idx="5680">
                  <c:v>42845</c:v>
                </c:pt>
                <c:pt idx="5681">
                  <c:v>42846</c:v>
                </c:pt>
                <c:pt idx="5682">
                  <c:v>42847</c:v>
                </c:pt>
                <c:pt idx="5683">
                  <c:v>42848</c:v>
                </c:pt>
                <c:pt idx="5684">
                  <c:v>42849</c:v>
                </c:pt>
                <c:pt idx="5685">
                  <c:v>42850</c:v>
                </c:pt>
                <c:pt idx="5686">
                  <c:v>42851</c:v>
                </c:pt>
                <c:pt idx="5687">
                  <c:v>42852</c:v>
                </c:pt>
                <c:pt idx="5688">
                  <c:v>42853</c:v>
                </c:pt>
                <c:pt idx="5689">
                  <c:v>42854</c:v>
                </c:pt>
                <c:pt idx="5690">
                  <c:v>42855</c:v>
                </c:pt>
                <c:pt idx="5691">
                  <c:v>42856</c:v>
                </c:pt>
                <c:pt idx="5692">
                  <c:v>42857</c:v>
                </c:pt>
                <c:pt idx="5693">
                  <c:v>42858</c:v>
                </c:pt>
                <c:pt idx="5694">
                  <c:v>42859</c:v>
                </c:pt>
                <c:pt idx="5695">
                  <c:v>42860</c:v>
                </c:pt>
                <c:pt idx="5696">
                  <c:v>42861</c:v>
                </c:pt>
                <c:pt idx="5697">
                  <c:v>42862</c:v>
                </c:pt>
                <c:pt idx="5698">
                  <c:v>42863</c:v>
                </c:pt>
                <c:pt idx="5699">
                  <c:v>42864</c:v>
                </c:pt>
                <c:pt idx="5700">
                  <c:v>42865</c:v>
                </c:pt>
                <c:pt idx="5701">
                  <c:v>42866</c:v>
                </c:pt>
                <c:pt idx="5702">
                  <c:v>42867</c:v>
                </c:pt>
                <c:pt idx="5703">
                  <c:v>42868</c:v>
                </c:pt>
                <c:pt idx="5704">
                  <c:v>42869</c:v>
                </c:pt>
                <c:pt idx="5705">
                  <c:v>42870</c:v>
                </c:pt>
                <c:pt idx="5706">
                  <c:v>42871</c:v>
                </c:pt>
                <c:pt idx="5707">
                  <c:v>42872</c:v>
                </c:pt>
                <c:pt idx="5708">
                  <c:v>42873</c:v>
                </c:pt>
                <c:pt idx="5709">
                  <c:v>42874</c:v>
                </c:pt>
                <c:pt idx="5710">
                  <c:v>42875</c:v>
                </c:pt>
                <c:pt idx="5711">
                  <c:v>42876</c:v>
                </c:pt>
                <c:pt idx="5712">
                  <c:v>42877</c:v>
                </c:pt>
                <c:pt idx="5713">
                  <c:v>42878</c:v>
                </c:pt>
                <c:pt idx="5714">
                  <c:v>42879</c:v>
                </c:pt>
                <c:pt idx="5715">
                  <c:v>42880</c:v>
                </c:pt>
                <c:pt idx="5716">
                  <c:v>42881</c:v>
                </c:pt>
                <c:pt idx="5717">
                  <c:v>42882</c:v>
                </c:pt>
                <c:pt idx="5718">
                  <c:v>42883</c:v>
                </c:pt>
                <c:pt idx="5719">
                  <c:v>42884</c:v>
                </c:pt>
                <c:pt idx="5720">
                  <c:v>42885</c:v>
                </c:pt>
                <c:pt idx="5721">
                  <c:v>42886</c:v>
                </c:pt>
                <c:pt idx="5722">
                  <c:v>42887</c:v>
                </c:pt>
                <c:pt idx="5723">
                  <c:v>42888</c:v>
                </c:pt>
                <c:pt idx="5724">
                  <c:v>42889</c:v>
                </c:pt>
                <c:pt idx="5725">
                  <c:v>42890</c:v>
                </c:pt>
                <c:pt idx="5726">
                  <c:v>42891</c:v>
                </c:pt>
                <c:pt idx="5727">
                  <c:v>42892</c:v>
                </c:pt>
                <c:pt idx="5728">
                  <c:v>42893</c:v>
                </c:pt>
                <c:pt idx="5729">
                  <c:v>42894</c:v>
                </c:pt>
                <c:pt idx="5730">
                  <c:v>42895</c:v>
                </c:pt>
                <c:pt idx="5731">
                  <c:v>42896</c:v>
                </c:pt>
                <c:pt idx="5732">
                  <c:v>42897</c:v>
                </c:pt>
                <c:pt idx="5733">
                  <c:v>42898</c:v>
                </c:pt>
                <c:pt idx="5734">
                  <c:v>42899</c:v>
                </c:pt>
                <c:pt idx="5735">
                  <c:v>42900</c:v>
                </c:pt>
                <c:pt idx="5736">
                  <c:v>42901</c:v>
                </c:pt>
                <c:pt idx="5737">
                  <c:v>42902</c:v>
                </c:pt>
                <c:pt idx="5738">
                  <c:v>42903</c:v>
                </c:pt>
                <c:pt idx="5739">
                  <c:v>42904</c:v>
                </c:pt>
                <c:pt idx="5740">
                  <c:v>42905</c:v>
                </c:pt>
                <c:pt idx="5741">
                  <c:v>42906</c:v>
                </c:pt>
                <c:pt idx="5742">
                  <c:v>42907</c:v>
                </c:pt>
                <c:pt idx="5743">
                  <c:v>42908</c:v>
                </c:pt>
                <c:pt idx="5744">
                  <c:v>42909</c:v>
                </c:pt>
                <c:pt idx="5745">
                  <c:v>42910</c:v>
                </c:pt>
                <c:pt idx="5746">
                  <c:v>42911</c:v>
                </c:pt>
                <c:pt idx="5747">
                  <c:v>42912</c:v>
                </c:pt>
                <c:pt idx="5748">
                  <c:v>42913</c:v>
                </c:pt>
                <c:pt idx="5749">
                  <c:v>42914</c:v>
                </c:pt>
                <c:pt idx="5750">
                  <c:v>42915</c:v>
                </c:pt>
                <c:pt idx="5751">
                  <c:v>42916</c:v>
                </c:pt>
                <c:pt idx="5752">
                  <c:v>42917</c:v>
                </c:pt>
                <c:pt idx="5753">
                  <c:v>42918</c:v>
                </c:pt>
                <c:pt idx="5754">
                  <c:v>42919</c:v>
                </c:pt>
                <c:pt idx="5755">
                  <c:v>42920</c:v>
                </c:pt>
                <c:pt idx="5756">
                  <c:v>42921</c:v>
                </c:pt>
                <c:pt idx="5757">
                  <c:v>42922</c:v>
                </c:pt>
                <c:pt idx="5758">
                  <c:v>42923</c:v>
                </c:pt>
                <c:pt idx="5759">
                  <c:v>42924</c:v>
                </c:pt>
                <c:pt idx="5760">
                  <c:v>42925</c:v>
                </c:pt>
                <c:pt idx="5761">
                  <c:v>42926</c:v>
                </c:pt>
                <c:pt idx="5762">
                  <c:v>42927</c:v>
                </c:pt>
                <c:pt idx="5763">
                  <c:v>42928</c:v>
                </c:pt>
                <c:pt idx="5764">
                  <c:v>42929</c:v>
                </c:pt>
                <c:pt idx="5765">
                  <c:v>42930</c:v>
                </c:pt>
                <c:pt idx="5766">
                  <c:v>42931</c:v>
                </c:pt>
                <c:pt idx="5767">
                  <c:v>42932</c:v>
                </c:pt>
                <c:pt idx="5768">
                  <c:v>42933</c:v>
                </c:pt>
                <c:pt idx="5769">
                  <c:v>42934</c:v>
                </c:pt>
                <c:pt idx="5770">
                  <c:v>42935</c:v>
                </c:pt>
                <c:pt idx="5771">
                  <c:v>42936</c:v>
                </c:pt>
                <c:pt idx="5772">
                  <c:v>42937</c:v>
                </c:pt>
                <c:pt idx="5773">
                  <c:v>42938</c:v>
                </c:pt>
                <c:pt idx="5774">
                  <c:v>42939</c:v>
                </c:pt>
                <c:pt idx="5775">
                  <c:v>42940</c:v>
                </c:pt>
                <c:pt idx="5776">
                  <c:v>42941</c:v>
                </c:pt>
                <c:pt idx="5777">
                  <c:v>42942</c:v>
                </c:pt>
                <c:pt idx="5778">
                  <c:v>42943</c:v>
                </c:pt>
                <c:pt idx="5779">
                  <c:v>42944</c:v>
                </c:pt>
                <c:pt idx="5780">
                  <c:v>42945</c:v>
                </c:pt>
                <c:pt idx="5781">
                  <c:v>42946</c:v>
                </c:pt>
                <c:pt idx="5782">
                  <c:v>42947</c:v>
                </c:pt>
                <c:pt idx="5783">
                  <c:v>42948</c:v>
                </c:pt>
                <c:pt idx="5784">
                  <c:v>42949</c:v>
                </c:pt>
                <c:pt idx="5785">
                  <c:v>42950</c:v>
                </c:pt>
                <c:pt idx="5786">
                  <c:v>42951</c:v>
                </c:pt>
                <c:pt idx="5787">
                  <c:v>42952</c:v>
                </c:pt>
                <c:pt idx="5788">
                  <c:v>42953</c:v>
                </c:pt>
                <c:pt idx="5789">
                  <c:v>42954</c:v>
                </c:pt>
                <c:pt idx="5790">
                  <c:v>42955</c:v>
                </c:pt>
                <c:pt idx="5791">
                  <c:v>42956</c:v>
                </c:pt>
                <c:pt idx="5792">
                  <c:v>42957</c:v>
                </c:pt>
                <c:pt idx="5793">
                  <c:v>42958</c:v>
                </c:pt>
                <c:pt idx="5794">
                  <c:v>42959</c:v>
                </c:pt>
                <c:pt idx="5795">
                  <c:v>42960</c:v>
                </c:pt>
                <c:pt idx="5796">
                  <c:v>42961</c:v>
                </c:pt>
                <c:pt idx="5797">
                  <c:v>42962</c:v>
                </c:pt>
                <c:pt idx="5798">
                  <c:v>42963</c:v>
                </c:pt>
                <c:pt idx="5799">
                  <c:v>42964</c:v>
                </c:pt>
                <c:pt idx="5800">
                  <c:v>42965</c:v>
                </c:pt>
                <c:pt idx="5801">
                  <c:v>42966</c:v>
                </c:pt>
                <c:pt idx="5802">
                  <c:v>42967</c:v>
                </c:pt>
                <c:pt idx="5803">
                  <c:v>42968</c:v>
                </c:pt>
                <c:pt idx="5804">
                  <c:v>42969</c:v>
                </c:pt>
                <c:pt idx="5805">
                  <c:v>42970</c:v>
                </c:pt>
                <c:pt idx="5806">
                  <c:v>42971</c:v>
                </c:pt>
                <c:pt idx="5807">
                  <c:v>42972</c:v>
                </c:pt>
                <c:pt idx="5808">
                  <c:v>42973</c:v>
                </c:pt>
                <c:pt idx="5809">
                  <c:v>42974</c:v>
                </c:pt>
                <c:pt idx="5810">
                  <c:v>42975</c:v>
                </c:pt>
                <c:pt idx="5811">
                  <c:v>42976</c:v>
                </c:pt>
                <c:pt idx="5812">
                  <c:v>42977</c:v>
                </c:pt>
                <c:pt idx="5813">
                  <c:v>42978</c:v>
                </c:pt>
                <c:pt idx="5814">
                  <c:v>42979</c:v>
                </c:pt>
                <c:pt idx="5815">
                  <c:v>42980</c:v>
                </c:pt>
                <c:pt idx="5816">
                  <c:v>42981</c:v>
                </c:pt>
                <c:pt idx="5817">
                  <c:v>42982</c:v>
                </c:pt>
                <c:pt idx="5818">
                  <c:v>42983</c:v>
                </c:pt>
                <c:pt idx="5819">
                  <c:v>42984</c:v>
                </c:pt>
                <c:pt idx="5820">
                  <c:v>42985</c:v>
                </c:pt>
                <c:pt idx="5821">
                  <c:v>42986</c:v>
                </c:pt>
                <c:pt idx="5822">
                  <c:v>42987</c:v>
                </c:pt>
                <c:pt idx="5823">
                  <c:v>42988</c:v>
                </c:pt>
                <c:pt idx="5824">
                  <c:v>42989</c:v>
                </c:pt>
                <c:pt idx="5825">
                  <c:v>42990</c:v>
                </c:pt>
                <c:pt idx="5826">
                  <c:v>42991</c:v>
                </c:pt>
                <c:pt idx="5827">
                  <c:v>42992</c:v>
                </c:pt>
                <c:pt idx="5828">
                  <c:v>42993</c:v>
                </c:pt>
                <c:pt idx="5829">
                  <c:v>42994</c:v>
                </c:pt>
                <c:pt idx="5830">
                  <c:v>42995</c:v>
                </c:pt>
                <c:pt idx="5831">
                  <c:v>42996</c:v>
                </c:pt>
                <c:pt idx="5832">
                  <c:v>42997</c:v>
                </c:pt>
                <c:pt idx="5833">
                  <c:v>42998</c:v>
                </c:pt>
                <c:pt idx="5834">
                  <c:v>42999</c:v>
                </c:pt>
                <c:pt idx="5835">
                  <c:v>43000</c:v>
                </c:pt>
                <c:pt idx="5836">
                  <c:v>43001</c:v>
                </c:pt>
                <c:pt idx="5837">
                  <c:v>43002</c:v>
                </c:pt>
                <c:pt idx="5838">
                  <c:v>43003</c:v>
                </c:pt>
                <c:pt idx="5839">
                  <c:v>43004</c:v>
                </c:pt>
                <c:pt idx="5840">
                  <c:v>43005</c:v>
                </c:pt>
                <c:pt idx="5841">
                  <c:v>43006</c:v>
                </c:pt>
                <c:pt idx="5842">
                  <c:v>43007</c:v>
                </c:pt>
                <c:pt idx="5843">
                  <c:v>43008</c:v>
                </c:pt>
                <c:pt idx="5844">
                  <c:v>43009</c:v>
                </c:pt>
                <c:pt idx="5845">
                  <c:v>43010</c:v>
                </c:pt>
                <c:pt idx="5846">
                  <c:v>43011</c:v>
                </c:pt>
                <c:pt idx="5847">
                  <c:v>43012</c:v>
                </c:pt>
                <c:pt idx="5848">
                  <c:v>43013</c:v>
                </c:pt>
                <c:pt idx="5849">
                  <c:v>43014</c:v>
                </c:pt>
                <c:pt idx="5850">
                  <c:v>43015</c:v>
                </c:pt>
                <c:pt idx="5851">
                  <c:v>43016</c:v>
                </c:pt>
                <c:pt idx="5852">
                  <c:v>43017</c:v>
                </c:pt>
                <c:pt idx="5853">
                  <c:v>43018</c:v>
                </c:pt>
                <c:pt idx="5854">
                  <c:v>43019</c:v>
                </c:pt>
                <c:pt idx="5855">
                  <c:v>43020</c:v>
                </c:pt>
                <c:pt idx="5856">
                  <c:v>43021</c:v>
                </c:pt>
                <c:pt idx="5857">
                  <c:v>43022</c:v>
                </c:pt>
                <c:pt idx="5858">
                  <c:v>43023</c:v>
                </c:pt>
                <c:pt idx="5859">
                  <c:v>43024</c:v>
                </c:pt>
                <c:pt idx="5860">
                  <c:v>43025</c:v>
                </c:pt>
                <c:pt idx="5861">
                  <c:v>43026</c:v>
                </c:pt>
                <c:pt idx="5862">
                  <c:v>43027</c:v>
                </c:pt>
                <c:pt idx="5863">
                  <c:v>43028</c:v>
                </c:pt>
                <c:pt idx="5864">
                  <c:v>43029</c:v>
                </c:pt>
                <c:pt idx="5865">
                  <c:v>43030</c:v>
                </c:pt>
                <c:pt idx="5866">
                  <c:v>43031</c:v>
                </c:pt>
                <c:pt idx="5867">
                  <c:v>43032</c:v>
                </c:pt>
                <c:pt idx="5868">
                  <c:v>43033</c:v>
                </c:pt>
                <c:pt idx="5869">
                  <c:v>43034</c:v>
                </c:pt>
                <c:pt idx="5870">
                  <c:v>43035</c:v>
                </c:pt>
                <c:pt idx="5871">
                  <c:v>43036</c:v>
                </c:pt>
                <c:pt idx="5872">
                  <c:v>43037</c:v>
                </c:pt>
                <c:pt idx="5873">
                  <c:v>43038</c:v>
                </c:pt>
                <c:pt idx="5874">
                  <c:v>43039</c:v>
                </c:pt>
                <c:pt idx="5875">
                  <c:v>43040</c:v>
                </c:pt>
                <c:pt idx="5876">
                  <c:v>43041</c:v>
                </c:pt>
                <c:pt idx="5877">
                  <c:v>43042</c:v>
                </c:pt>
                <c:pt idx="5878">
                  <c:v>43043</c:v>
                </c:pt>
                <c:pt idx="5879">
                  <c:v>43044</c:v>
                </c:pt>
                <c:pt idx="5880">
                  <c:v>43045</c:v>
                </c:pt>
                <c:pt idx="5881">
                  <c:v>43046</c:v>
                </c:pt>
                <c:pt idx="5882">
                  <c:v>43047</c:v>
                </c:pt>
                <c:pt idx="5883">
                  <c:v>43048</c:v>
                </c:pt>
                <c:pt idx="5884">
                  <c:v>43049</c:v>
                </c:pt>
                <c:pt idx="5885">
                  <c:v>43050</c:v>
                </c:pt>
                <c:pt idx="5886">
                  <c:v>43051</c:v>
                </c:pt>
                <c:pt idx="5887">
                  <c:v>43052</c:v>
                </c:pt>
                <c:pt idx="5888">
                  <c:v>43053</c:v>
                </c:pt>
                <c:pt idx="5889">
                  <c:v>43054</c:v>
                </c:pt>
                <c:pt idx="5890">
                  <c:v>43055</c:v>
                </c:pt>
                <c:pt idx="5891">
                  <c:v>43056</c:v>
                </c:pt>
                <c:pt idx="5892">
                  <c:v>43057</c:v>
                </c:pt>
                <c:pt idx="5893">
                  <c:v>43058</c:v>
                </c:pt>
                <c:pt idx="5894">
                  <c:v>43059</c:v>
                </c:pt>
                <c:pt idx="5895">
                  <c:v>43060</c:v>
                </c:pt>
                <c:pt idx="5896">
                  <c:v>43061</c:v>
                </c:pt>
                <c:pt idx="5897">
                  <c:v>43062</c:v>
                </c:pt>
                <c:pt idx="5898">
                  <c:v>43063</c:v>
                </c:pt>
                <c:pt idx="5899">
                  <c:v>43064</c:v>
                </c:pt>
                <c:pt idx="5900">
                  <c:v>43065</c:v>
                </c:pt>
                <c:pt idx="5901">
                  <c:v>43066</c:v>
                </c:pt>
                <c:pt idx="5902">
                  <c:v>43067</c:v>
                </c:pt>
                <c:pt idx="5903">
                  <c:v>43068</c:v>
                </c:pt>
                <c:pt idx="5904">
                  <c:v>43069</c:v>
                </c:pt>
                <c:pt idx="5905">
                  <c:v>43070</c:v>
                </c:pt>
                <c:pt idx="5906">
                  <c:v>43071</c:v>
                </c:pt>
                <c:pt idx="5907">
                  <c:v>43072</c:v>
                </c:pt>
                <c:pt idx="5908">
                  <c:v>43073</c:v>
                </c:pt>
                <c:pt idx="5909">
                  <c:v>43074</c:v>
                </c:pt>
                <c:pt idx="5910">
                  <c:v>43075</c:v>
                </c:pt>
                <c:pt idx="5911">
                  <c:v>43076</c:v>
                </c:pt>
                <c:pt idx="5912">
                  <c:v>43077</c:v>
                </c:pt>
                <c:pt idx="5913">
                  <c:v>43078</c:v>
                </c:pt>
                <c:pt idx="5914">
                  <c:v>43079</c:v>
                </c:pt>
                <c:pt idx="5915">
                  <c:v>43080</c:v>
                </c:pt>
                <c:pt idx="5916">
                  <c:v>43081</c:v>
                </c:pt>
                <c:pt idx="5917">
                  <c:v>43082</c:v>
                </c:pt>
                <c:pt idx="5918">
                  <c:v>43083</c:v>
                </c:pt>
                <c:pt idx="5919">
                  <c:v>43084</c:v>
                </c:pt>
                <c:pt idx="5920">
                  <c:v>43085</c:v>
                </c:pt>
                <c:pt idx="5921">
                  <c:v>43086</c:v>
                </c:pt>
                <c:pt idx="5922">
                  <c:v>43087</c:v>
                </c:pt>
                <c:pt idx="5923">
                  <c:v>43088</c:v>
                </c:pt>
                <c:pt idx="5924">
                  <c:v>43089</c:v>
                </c:pt>
                <c:pt idx="5925">
                  <c:v>43090</c:v>
                </c:pt>
                <c:pt idx="5926">
                  <c:v>43091</c:v>
                </c:pt>
                <c:pt idx="5927">
                  <c:v>43092</c:v>
                </c:pt>
                <c:pt idx="5928">
                  <c:v>43093</c:v>
                </c:pt>
                <c:pt idx="5929">
                  <c:v>43094</c:v>
                </c:pt>
                <c:pt idx="5930">
                  <c:v>43095</c:v>
                </c:pt>
                <c:pt idx="5931">
                  <c:v>43096</c:v>
                </c:pt>
                <c:pt idx="5932">
                  <c:v>43097</c:v>
                </c:pt>
                <c:pt idx="5933">
                  <c:v>43098</c:v>
                </c:pt>
                <c:pt idx="5934">
                  <c:v>43099</c:v>
                </c:pt>
                <c:pt idx="5935">
                  <c:v>43100</c:v>
                </c:pt>
                <c:pt idx="5936">
                  <c:v>43101</c:v>
                </c:pt>
                <c:pt idx="5937">
                  <c:v>43102</c:v>
                </c:pt>
                <c:pt idx="5938">
                  <c:v>43103</c:v>
                </c:pt>
                <c:pt idx="5939">
                  <c:v>43104</c:v>
                </c:pt>
                <c:pt idx="5940">
                  <c:v>43105</c:v>
                </c:pt>
                <c:pt idx="5941">
                  <c:v>43106</c:v>
                </c:pt>
                <c:pt idx="5942">
                  <c:v>43107</c:v>
                </c:pt>
                <c:pt idx="5943">
                  <c:v>43108</c:v>
                </c:pt>
                <c:pt idx="5944">
                  <c:v>43109</c:v>
                </c:pt>
                <c:pt idx="5945">
                  <c:v>43110</c:v>
                </c:pt>
                <c:pt idx="5946">
                  <c:v>43111</c:v>
                </c:pt>
                <c:pt idx="5947">
                  <c:v>43112</c:v>
                </c:pt>
                <c:pt idx="5948">
                  <c:v>43113</c:v>
                </c:pt>
                <c:pt idx="5949">
                  <c:v>43114</c:v>
                </c:pt>
                <c:pt idx="5950">
                  <c:v>43115</c:v>
                </c:pt>
                <c:pt idx="5951">
                  <c:v>43116</c:v>
                </c:pt>
                <c:pt idx="5952">
                  <c:v>43117</c:v>
                </c:pt>
                <c:pt idx="5953">
                  <c:v>43118</c:v>
                </c:pt>
                <c:pt idx="5954">
                  <c:v>43119</c:v>
                </c:pt>
                <c:pt idx="5955">
                  <c:v>43120</c:v>
                </c:pt>
                <c:pt idx="5956">
                  <c:v>43121</c:v>
                </c:pt>
                <c:pt idx="5957">
                  <c:v>43122</c:v>
                </c:pt>
                <c:pt idx="5958">
                  <c:v>43123</c:v>
                </c:pt>
                <c:pt idx="5959">
                  <c:v>43124</c:v>
                </c:pt>
                <c:pt idx="5960">
                  <c:v>43125</c:v>
                </c:pt>
                <c:pt idx="5961">
                  <c:v>43126</c:v>
                </c:pt>
                <c:pt idx="5962">
                  <c:v>43127</c:v>
                </c:pt>
                <c:pt idx="5963">
                  <c:v>43128</c:v>
                </c:pt>
                <c:pt idx="5964">
                  <c:v>43129</c:v>
                </c:pt>
                <c:pt idx="5965">
                  <c:v>43130</c:v>
                </c:pt>
                <c:pt idx="5966">
                  <c:v>43131</c:v>
                </c:pt>
                <c:pt idx="5967">
                  <c:v>43132</c:v>
                </c:pt>
                <c:pt idx="5968">
                  <c:v>43133</c:v>
                </c:pt>
                <c:pt idx="5969">
                  <c:v>43134</c:v>
                </c:pt>
                <c:pt idx="5970">
                  <c:v>43135</c:v>
                </c:pt>
                <c:pt idx="5971">
                  <c:v>43136</c:v>
                </c:pt>
                <c:pt idx="5972">
                  <c:v>43137</c:v>
                </c:pt>
                <c:pt idx="5973">
                  <c:v>43138</c:v>
                </c:pt>
                <c:pt idx="5974">
                  <c:v>43139</c:v>
                </c:pt>
                <c:pt idx="5975">
                  <c:v>43140</c:v>
                </c:pt>
                <c:pt idx="5976">
                  <c:v>43141</c:v>
                </c:pt>
                <c:pt idx="5977">
                  <c:v>43142</c:v>
                </c:pt>
                <c:pt idx="5978">
                  <c:v>43143</c:v>
                </c:pt>
                <c:pt idx="5979">
                  <c:v>43144</c:v>
                </c:pt>
                <c:pt idx="5980">
                  <c:v>43145</c:v>
                </c:pt>
                <c:pt idx="5981">
                  <c:v>43146</c:v>
                </c:pt>
                <c:pt idx="5982">
                  <c:v>43147</c:v>
                </c:pt>
                <c:pt idx="5983">
                  <c:v>43148</c:v>
                </c:pt>
                <c:pt idx="5984">
                  <c:v>43149</c:v>
                </c:pt>
                <c:pt idx="5985">
                  <c:v>43150</c:v>
                </c:pt>
                <c:pt idx="5986">
                  <c:v>43151</c:v>
                </c:pt>
                <c:pt idx="5987">
                  <c:v>43152</c:v>
                </c:pt>
                <c:pt idx="5988">
                  <c:v>43153</c:v>
                </c:pt>
                <c:pt idx="5989">
                  <c:v>43154</c:v>
                </c:pt>
                <c:pt idx="5990">
                  <c:v>43155</c:v>
                </c:pt>
                <c:pt idx="5991">
                  <c:v>43156</c:v>
                </c:pt>
                <c:pt idx="5992">
                  <c:v>43157</c:v>
                </c:pt>
                <c:pt idx="5993">
                  <c:v>43158</c:v>
                </c:pt>
                <c:pt idx="5994">
                  <c:v>43159</c:v>
                </c:pt>
                <c:pt idx="5995">
                  <c:v>43160</c:v>
                </c:pt>
                <c:pt idx="5996">
                  <c:v>43161</c:v>
                </c:pt>
                <c:pt idx="5997">
                  <c:v>43162</c:v>
                </c:pt>
                <c:pt idx="5998">
                  <c:v>43163</c:v>
                </c:pt>
                <c:pt idx="5999">
                  <c:v>43164</c:v>
                </c:pt>
                <c:pt idx="6000">
                  <c:v>43165</c:v>
                </c:pt>
                <c:pt idx="6001">
                  <c:v>43166</c:v>
                </c:pt>
                <c:pt idx="6002">
                  <c:v>43167</c:v>
                </c:pt>
                <c:pt idx="6003">
                  <c:v>43168</c:v>
                </c:pt>
                <c:pt idx="6004">
                  <c:v>43169</c:v>
                </c:pt>
                <c:pt idx="6005">
                  <c:v>43170</c:v>
                </c:pt>
                <c:pt idx="6006">
                  <c:v>43171</c:v>
                </c:pt>
                <c:pt idx="6007">
                  <c:v>43172</c:v>
                </c:pt>
                <c:pt idx="6008">
                  <c:v>43173</c:v>
                </c:pt>
                <c:pt idx="6009">
                  <c:v>43174</c:v>
                </c:pt>
                <c:pt idx="6010">
                  <c:v>43175</c:v>
                </c:pt>
                <c:pt idx="6011">
                  <c:v>43176</c:v>
                </c:pt>
                <c:pt idx="6012">
                  <c:v>43177</c:v>
                </c:pt>
                <c:pt idx="6013">
                  <c:v>43178</c:v>
                </c:pt>
                <c:pt idx="6014">
                  <c:v>43179</c:v>
                </c:pt>
                <c:pt idx="6015">
                  <c:v>43180</c:v>
                </c:pt>
                <c:pt idx="6016">
                  <c:v>43181</c:v>
                </c:pt>
                <c:pt idx="6017">
                  <c:v>43182</c:v>
                </c:pt>
                <c:pt idx="6018">
                  <c:v>43183</c:v>
                </c:pt>
                <c:pt idx="6019">
                  <c:v>43184</c:v>
                </c:pt>
                <c:pt idx="6020">
                  <c:v>43185</c:v>
                </c:pt>
                <c:pt idx="6021">
                  <c:v>43186</c:v>
                </c:pt>
                <c:pt idx="6022">
                  <c:v>43187</c:v>
                </c:pt>
                <c:pt idx="6023">
                  <c:v>43188</c:v>
                </c:pt>
                <c:pt idx="6024">
                  <c:v>43189</c:v>
                </c:pt>
                <c:pt idx="6025">
                  <c:v>43190</c:v>
                </c:pt>
                <c:pt idx="6026">
                  <c:v>43191</c:v>
                </c:pt>
                <c:pt idx="6027">
                  <c:v>43192</c:v>
                </c:pt>
                <c:pt idx="6028">
                  <c:v>43193</c:v>
                </c:pt>
                <c:pt idx="6029">
                  <c:v>43194</c:v>
                </c:pt>
                <c:pt idx="6030">
                  <c:v>43195</c:v>
                </c:pt>
                <c:pt idx="6031">
                  <c:v>43196</c:v>
                </c:pt>
                <c:pt idx="6032">
                  <c:v>43197</c:v>
                </c:pt>
                <c:pt idx="6033">
                  <c:v>43198</c:v>
                </c:pt>
                <c:pt idx="6034">
                  <c:v>43199</c:v>
                </c:pt>
                <c:pt idx="6035">
                  <c:v>43200</c:v>
                </c:pt>
                <c:pt idx="6036">
                  <c:v>43201</c:v>
                </c:pt>
                <c:pt idx="6037">
                  <c:v>43202</c:v>
                </c:pt>
                <c:pt idx="6038">
                  <c:v>43203</c:v>
                </c:pt>
                <c:pt idx="6039">
                  <c:v>43204</c:v>
                </c:pt>
                <c:pt idx="6040">
                  <c:v>43205</c:v>
                </c:pt>
                <c:pt idx="6041">
                  <c:v>43206</c:v>
                </c:pt>
                <c:pt idx="6042">
                  <c:v>43207</c:v>
                </c:pt>
                <c:pt idx="6043">
                  <c:v>43208</c:v>
                </c:pt>
                <c:pt idx="6044">
                  <c:v>43209</c:v>
                </c:pt>
                <c:pt idx="6045">
                  <c:v>43210</c:v>
                </c:pt>
                <c:pt idx="6046">
                  <c:v>43211</c:v>
                </c:pt>
                <c:pt idx="6047">
                  <c:v>43212</c:v>
                </c:pt>
                <c:pt idx="6048">
                  <c:v>43213</c:v>
                </c:pt>
                <c:pt idx="6049">
                  <c:v>43214</c:v>
                </c:pt>
                <c:pt idx="6050">
                  <c:v>43215</c:v>
                </c:pt>
                <c:pt idx="6051">
                  <c:v>43216</c:v>
                </c:pt>
                <c:pt idx="6052">
                  <c:v>43217</c:v>
                </c:pt>
                <c:pt idx="6053">
                  <c:v>43218</c:v>
                </c:pt>
                <c:pt idx="6054">
                  <c:v>43219</c:v>
                </c:pt>
                <c:pt idx="6055">
                  <c:v>43220</c:v>
                </c:pt>
                <c:pt idx="6056">
                  <c:v>43221</c:v>
                </c:pt>
                <c:pt idx="6057">
                  <c:v>43222</c:v>
                </c:pt>
                <c:pt idx="6058">
                  <c:v>43223</c:v>
                </c:pt>
                <c:pt idx="6059">
                  <c:v>43224</c:v>
                </c:pt>
                <c:pt idx="6060">
                  <c:v>43225</c:v>
                </c:pt>
                <c:pt idx="6061">
                  <c:v>43226</c:v>
                </c:pt>
                <c:pt idx="6062">
                  <c:v>43227</c:v>
                </c:pt>
                <c:pt idx="6063">
                  <c:v>43228</c:v>
                </c:pt>
                <c:pt idx="6064">
                  <c:v>43229</c:v>
                </c:pt>
                <c:pt idx="6065">
                  <c:v>43230</c:v>
                </c:pt>
                <c:pt idx="6066">
                  <c:v>43231</c:v>
                </c:pt>
                <c:pt idx="6067">
                  <c:v>43232</c:v>
                </c:pt>
                <c:pt idx="6068">
                  <c:v>43233</c:v>
                </c:pt>
                <c:pt idx="6069">
                  <c:v>43234</c:v>
                </c:pt>
                <c:pt idx="6070">
                  <c:v>43235</c:v>
                </c:pt>
                <c:pt idx="6071">
                  <c:v>43236</c:v>
                </c:pt>
                <c:pt idx="6072">
                  <c:v>43237</c:v>
                </c:pt>
                <c:pt idx="6073">
                  <c:v>43238</c:v>
                </c:pt>
                <c:pt idx="6074">
                  <c:v>43239</c:v>
                </c:pt>
                <c:pt idx="6075">
                  <c:v>43240</c:v>
                </c:pt>
                <c:pt idx="6076">
                  <c:v>43241</c:v>
                </c:pt>
                <c:pt idx="6077">
                  <c:v>43242</c:v>
                </c:pt>
                <c:pt idx="6078">
                  <c:v>43243</c:v>
                </c:pt>
                <c:pt idx="6079">
                  <c:v>43244</c:v>
                </c:pt>
                <c:pt idx="6080">
                  <c:v>43245</c:v>
                </c:pt>
                <c:pt idx="6081">
                  <c:v>43246</c:v>
                </c:pt>
                <c:pt idx="6082">
                  <c:v>43247</c:v>
                </c:pt>
                <c:pt idx="6083">
                  <c:v>43248</c:v>
                </c:pt>
                <c:pt idx="6084">
                  <c:v>43249</c:v>
                </c:pt>
                <c:pt idx="6085">
                  <c:v>43250</c:v>
                </c:pt>
                <c:pt idx="6086">
                  <c:v>43251</c:v>
                </c:pt>
                <c:pt idx="6087">
                  <c:v>43252</c:v>
                </c:pt>
                <c:pt idx="6088">
                  <c:v>43253</c:v>
                </c:pt>
                <c:pt idx="6089">
                  <c:v>43254</c:v>
                </c:pt>
                <c:pt idx="6090">
                  <c:v>43255</c:v>
                </c:pt>
                <c:pt idx="6091">
                  <c:v>43256</c:v>
                </c:pt>
                <c:pt idx="6092">
                  <c:v>43257</c:v>
                </c:pt>
                <c:pt idx="6093">
                  <c:v>43258</c:v>
                </c:pt>
                <c:pt idx="6094">
                  <c:v>43259</c:v>
                </c:pt>
                <c:pt idx="6095">
                  <c:v>43260</c:v>
                </c:pt>
                <c:pt idx="6096">
                  <c:v>43261</c:v>
                </c:pt>
                <c:pt idx="6097">
                  <c:v>43262</c:v>
                </c:pt>
                <c:pt idx="6098">
                  <c:v>43263</c:v>
                </c:pt>
                <c:pt idx="6099">
                  <c:v>43264</c:v>
                </c:pt>
                <c:pt idx="6100">
                  <c:v>43265</c:v>
                </c:pt>
                <c:pt idx="6101">
                  <c:v>43266</c:v>
                </c:pt>
                <c:pt idx="6102">
                  <c:v>43267</c:v>
                </c:pt>
                <c:pt idx="6103">
                  <c:v>43268</c:v>
                </c:pt>
                <c:pt idx="6104">
                  <c:v>43269</c:v>
                </c:pt>
                <c:pt idx="6105">
                  <c:v>43270</c:v>
                </c:pt>
                <c:pt idx="6106">
                  <c:v>43271</c:v>
                </c:pt>
                <c:pt idx="6107">
                  <c:v>43272</c:v>
                </c:pt>
                <c:pt idx="6108">
                  <c:v>43273</c:v>
                </c:pt>
                <c:pt idx="6109">
                  <c:v>43274</c:v>
                </c:pt>
                <c:pt idx="6110">
                  <c:v>43275</c:v>
                </c:pt>
                <c:pt idx="6111">
                  <c:v>43276</c:v>
                </c:pt>
                <c:pt idx="6112">
                  <c:v>43277</c:v>
                </c:pt>
                <c:pt idx="6113">
                  <c:v>43278</c:v>
                </c:pt>
                <c:pt idx="6114">
                  <c:v>43279</c:v>
                </c:pt>
                <c:pt idx="6115">
                  <c:v>43280</c:v>
                </c:pt>
                <c:pt idx="6116">
                  <c:v>43281</c:v>
                </c:pt>
                <c:pt idx="6117">
                  <c:v>43282</c:v>
                </c:pt>
                <c:pt idx="6118">
                  <c:v>43283</c:v>
                </c:pt>
                <c:pt idx="6119">
                  <c:v>43284</c:v>
                </c:pt>
                <c:pt idx="6120">
                  <c:v>43285</c:v>
                </c:pt>
                <c:pt idx="6121">
                  <c:v>43286</c:v>
                </c:pt>
                <c:pt idx="6122">
                  <c:v>43287</c:v>
                </c:pt>
                <c:pt idx="6123">
                  <c:v>43288</c:v>
                </c:pt>
                <c:pt idx="6124">
                  <c:v>43289</c:v>
                </c:pt>
                <c:pt idx="6125">
                  <c:v>43290</c:v>
                </c:pt>
                <c:pt idx="6126">
                  <c:v>43291</c:v>
                </c:pt>
                <c:pt idx="6127">
                  <c:v>43292</c:v>
                </c:pt>
                <c:pt idx="6128">
                  <c:v>43293</c:v>
                </c:pt>
                <c:pt idx="6129">
                  <c:v>43294</c:v>
                </c:pt>
                <c:pt idx="6130">
                  <c:v>43295</c:v>
                </c:pt>
                <c:pt idx="6131">
                  <c:v>43296</c:v>
                </c:pt>
                <c:pt idx="6132">
                  <c:v>43297</c:v>
                </c:pt>
                <c:pt idx="6133">
                  <c:v>43298</c:v>
                </c:pt>
                <c:pt idx="6134">
                  <c:v>43299</c:v>
                </c:pt>
                <c:pt idx="6135">
                  <c:v>43300</c:v>
                </c:pt>
                <c:pt idx="6136">
                  <c:v>43301</c:v>
                </c:pt>
                <c:pt idx="6137">
                  <c:v>43302</c:v>
                </c:pt>
                <c:pt idx="6138">
                  <c:v>43303</c:v>
                </c:pt>
                <c:pt idx="6139">
                  <c:v>43304</c:v>
                </c:pt>
                <c:pt idx="6140">
                  <c:v>43305</c:v>
                </c:pt>
                <c:pt idx="6141">
                  <c:v>43306</c:v>
                </c:pt>
                <c:pt idx="6142">
                  <c:v>43307</c:v>
                </c:pt>
                <c:pt idx="6143">
                  <c:v>43308</c:v>
                </c:pt>
                <c:pt idx="6144">
                  <c:v>43309</c:v>
                </c:pt>
                <c:pt idx="6145">
                  <c:v>43310</c:v>
                </c:pt>
                <c:pt idx="6146">
                  <c:v>43311</c:v>
                </c:pt>
                <c:pt idx="6147">
                  <c:v>43312</c:v>
                </c:pt>
                <c:pt idx="6148">
                  <c:v>43313</c:v>
                </c:pt>
                <c:pt idx="6149">
                  <c:v>43314</c:v>
                </c:pt>
                <c:pt idx="6150">
                  <c:v>43315</c:v>
                </c:pt>
                <c:pt idx="6151">
                  <c:v>43316</c:v>
                </c:pt>
                <c:pt idx="6152">
                  <c:v>43317</c:v>
                </c:pt>
                <c:pt idx="6153">
                  <c:v>43318</c:v>
                </c:pt>
                <c:pt idx="6154">
                  <c:v>43319</c:v>
                </c:pt>
                <c:pt idx="6155">
                  <c:v>43320</c:v>
                </c:pt>
                <c:pt idx="6156">
                  <c:v>43321</c:v>
                </c:pt>
                <c:pt idx="6157">
                  <c:v>43322</c:v>
                </c:pt>
                <c:pt idx="6158">
                  <c:v>43323</c:v>
                </c:pt>
                <c:pt idx="6159">
                  <c:v>43324</c:v>
                </c:pt>
                <c:pt idx="6160">
                  <c:v>43325</c:v>
                </c:pt>
                <c:pt idx="6161">
                  <c:v>43326</c:v>
                </c:pt>
                <c:pt idx="6162">
                  <c:v>43327</c:v>
                </c:pt>
                <c:pt idx="6163">
                  <c:v>43328</c:v>
                </c:pt>
                <c:pt idx="6164">
                  <c:v>43329</c:v>
                </c:pt>
                <c:pt idx="6165">
                  <c:v>43330</c:v>
                </c:pt>
                <c:pt idx="6166">
                  <c:v>43331</c:v>
                </c:pt>
                <c:pt idx="6167">
                  <c:v>43332</c:v>
                </c:pt>
                <c:pt idx="6168">
                  <c:v>43333</c:v>
                </c:pt>
                <c:pt idx="6169">
                  <c:v>43334</c:v>
                </c:pt>
                <c:pt idx="6170">
                  <c:v>43335</c:v>
                </c:pt>
                <c:pt idx="6171">
                  <c:v>43336</c:v>
                </c:pt>
                <c:pt idx="6172">
                  <c:v>43337</c:v>
                </c:pt>
                <c:pt idx="6173">
                  <c:v>43338</c:v>
                </c:pt>
                <c:pt idx="6174">
                  <c:v>43339</c:v>
                </c:pt>
                <c:pt idx="6175">
                  <c:v>43340</c:v>
                </c:pt>
                <c:pt idx="6176">
                  <c:v>43341</c:v>
                </c:pt>
                <c:pt idx="6177">
                  <c:v>43342</c:v>
                </c:pt>
                <c:pt idx="6178">
                  <c:v>43343</c:v>
                </c:pt>
                <c:pt idx="6179">
                  <c:v>43344</c:v>
                </c:pt>
                <c:pt idx="6180">
                  <c:v>43345</c:v>
                </c:pt>
                <c:pt idx="6181">
                  <c:v>43346</c:v>
                </c:pt>
                <c:pt idx="6182">
                  <c:v>43347</c:v>
                </c:pt>
                <c:pt idx="6183">
                  <c:v>43348</c:v>
                </c:pt>
                <c:pt idx="6184">
                  <c:v>43349</c:v>
                </c:pt>
                <c:pt idx="6185">
                  <c:v>43350</c:v>
                </c:pt>
                <c:pt idx="6186">
                  <c:v>43351</c:v>
                </c:pt>
                <c:pt idx="6187">
                  <c:v>43352</c:v>
                </c:pt>
                <c:pt idx="6188">
                  <c:v>43353</c:v>
                </c:pt>
                <c:pt idx="6189">
                  <c:v>43354</c:v>
                </c:pt>
                <c:pt idx="6190">
                  <c:v>43355</c:v>
                </c:pt>
                <c:pt idx="6191">
                  <c:v>43356</c:v>
                </c:pt>
                <c:pt idx="6192">
                  <c:v>43357</c:v>
                </c:pt>
                <c:pt idx="6193">
                  <c:v>43358</c:v>
                </c:pt>
                <c:pt idx="6194">
                  <c:v>43359</c:v>
                </c:pt>
                <c:pt idx="6195">
                  <c:v>43360</c:v>
                </c:pt>
                <c:pt idx="6196">
                  <c:v>43361</c:v>
                </c:pt>
                <c:pt idx="6197">
                  <c:v>43362</c:v>
                </c:pt>
                <c:pt idx="6198">
                  <c:v>43363</c:v>
                </c:pt>
                <c:pt idx="6199">
                  <c:v>43364</c:v>
                </c:pt>
                <c:pt idx="6200">
                  <c:v>43365</c:v>
                </c:pt>
                <c:pt idx="6201">
                  <c:v>43366</c:v>
                </c:pt>
                <c:pt idx="6202">
                  <c:v>43367</c:v>
                </c:pt>
                <c:pt idx="6203">
                  <c:v>43368</c:v>
                </c:pt>
                <c:pt idx="6204">
                  <c:v>43369</c:v>
                </c:pt>
                <c:pt idx="6205">
                  <c:v>43370</c:v>
                </c:pt>
                <c:pt idx="6206">
                  <c:v>43371</c:v>
                </c:pt>
                <c:pt idx="6207">
                  <c:v>43372</c:v>
                </c:pt>
                <c:pt idx="6208">
                  <c:v>43373</c:v>
                </c:pt>
                <c:pt idx="6209">
                  <c:v>43374</c:v>
                </c:pt>
                <c:pt idx="6210">
                  <c:v>43375</c:v>
                </c:pt>
                <c:pt idx="6211">
                  <c:v>43376</c:v>
                </c:pt>
                <c:pt idx="6212">
                  <c:v>43377</c:v>
                </c:pt>
                <c:pt idx="6213">
                  <c:v>43378</c:v>
                </c:pt>
                <c:pt idx="6214">
                  <c:v>43379</c:v>
                </c:pt>
                <c:pt idx="6215">
                  <c:v>43380</c:v>
                </c:pt>
                <c:pt idx="6216">
                  <c:v>43381</c:v>
                </c:pt>
                <c:pt idx="6217">
                  <c:v>43382</c:v>
                </c:pt>
                <c:pt idx="6218">
                  <c:v>43383</c:v>
                </c:pt>
                <c:pt idx="6219">
                  <c:v>43384</c:v>
                </c:pt>
                <c:pt idx="6220">
                  <c:v>43385</c:v>
                </c:pt>
                <c:pt idx="6221">
                  <c:v>43386</c:v>
                </c:pt>
                <c:pt idx="6222">
                  <c:v>43387</c:v>
                </c:pt>
                <c:pt idx="6223">
                  <c:v>43388</c:v>
                </c:pt>
                <c:pt idx="6224">
                  <c:v>43389</c:v>
                </c:pt>
                <c:pt idx="6225">
                  <c:v>43390</c:v>
                </c:pt>
                <c:pt idx="6226">
                  <c:v>43391</c:v>
                </c:pt>
                <c:pt idx="6227">
                  <c:v>43392</c:v>
                </c:pt>
                <c:pt idx="6228">
                  <c:v>43393</c:v>
                </c:pt>
                <c:pt idx="6229">
                  <c:v>43394</c:v>
                </c:pt>
                <c:pt idx="6230">
                  <c:v>43395</c:v>
                </c:pt>
                <c:pt idx="6231">
                  <c:v>43396</c:v>
                </c:pt>
                <c:pt idx="6232">
                  <c:v>43397</c:v>
                </c:pt>
                <c:pt idx="6233">
                  <c:v>43398</c:v>
                </c:pt>
                <c:pt idx="6234">
                  <c:v>43399</c:v>
                </c:pt>
                <c:pt idx="6235">
                  <c:v>43400</c:v>
                </c:pt>
                <c:pt idx="6236">
                  <c:v>43401</c:v>
                </c:pt>
                <c:pt idx="6237">
                  <c:v>43402</c:v>
                </c:pt>
                <c:pt idx="6238">
                  <c:v>43403</c:v>
                </c:pt>
                <c:pt idx="6239">
                  <c:v>43404</c:v>
                </c:pt>
                <c:pt idx="6240">
                  <c:v>43405</c:v>
                </c:pt>
                <c:pt idx="6241">
                  <c:v>43406</c:v>
                </c:pt>
                <c:pt idx="6242">
                  <c:v>43407</c:v>
                </c:pt>
                <c:pt idx="6243">
                  <c:v>43408</c:v>
                </c:pt>
                <c:pt idx="6244">
                  <c:v>43409</c:v>
                </c:pt>
                <c:pt idx="6245">
                  <c:v>43410</c:v>
                </c:pt>
                <c:pt idx="6246">
                  <c:v>43411</c:v>
                </c:pt>
                <c:pt idx="6247">
                  <c:v>43412</c:v>
                </c:pt>
                <c:pt idx="6248">
                  <c:v>43413</c:v>
                </c:pt>
                <c:pt idx="6249">
                  <c:v>43414</c:v>
                </c:pt>
                <c:pt idx="6250">
                  <c:v>43415</c:v>
                </c:pt>
                <c:pt idx="6251">
                  <c:v>43416</c:v>
                </c:pt>
                <c:pt idx="6252">
                  <c:v>43417</c:v>
                </c:pt>
                <c:pt idx="6253">
                  <c:v>43418</c:v>
                </c:pt>
                <c:pt idx="6254">
                  <c:v>43419</c:v>
                </c:pt>
                <c:pt idx="6255">
                  <c:v>43420</c:v>
                </c:pt>
                <c:pt idx="6256">
                  <c:v>43421</c:v>
                </c:pt>
                <c:pt idx="6257">
                  <c:v>43422</c:v>
                </c:pt>
                <c:pt idx="6258">
                  <c:v>43423</c:v>
                </c:pt>
                <c:pt idx="6259">
                  <c:v>43424</c:v>
                </c:pt>
                <c:pt idx="6260">
                  <c:v>43425</c:v>
                </c:pt>
                <c:pt idx="6261">
                  <c:v>43426</c:v>
                </c:pt>
                <c:pt idx="6262">
                  <c:v>43427</c:v>
                </c:pt>
                <c:pt idx="6263">
                  <c:v>43428</c:v>
                </c:pt>
                <c:pt idx="6264">
                  <c:v>43429</c:v>
                </c:pt>
                <c:pt idx="6265">
                  <c:v>43430</c:v>
                </c:pt>
                <c:pt idx="6266">
                  <c:v>43431</c:v>
                </c:pt>
                <c:pt idx="6267">
                  <c:v>43432</c:v>
                </c:pt>
                <c:pt idx="6268">
                  <c:v>43433</c:v>
                </c:pt>
                <c:pt idx="6269">
                  <c:v>43434</c:v>
                </c:pt>
                <c:pt idx="6270">
                  <c:v>43435</c:v>
                </c:pt>
                <c:pt idx="6271">
                  <c:v>43436</c:v>
                </c:pt>
                <c:pt idx="6272">
                  <c:v>43437</c:v>
                </c:pt>
                <c:pt idx="6273">
                  <c:v>43438</c:v>
                </c:pt>
                <c:pt idx="6274">
                  <c:v>43439</c:v>
                </c:pt>
                <c:pt idx="6275">
                  <c:v>43440</c:v>
                </c:pt>
                <c:pt idx="6276">
                  <c:v>43441</c:v>
                </c:pt>
                <c:pt idx="6277">
                  <c:v>43442</c:v>
                </c:pt>
                <c:pt idx="6278">
                  <c:v>43443</c:v>
                </c:pt>
                <c:pt idx="6279">
                  <c:v>43444</c:v>
                </c:pt>
                <c:pt idx="6280">
                  <c:v>43445</c:v>
                </c:pt>
                <c:pt idx="6281">
                  <c:v>43446</c:v>
                </c:pt>
                <c:pt idx="6282">
                  <c:v>43447</c:v>
                </c:pt>
                <c:pt idx="6283">
                  <c:v>43448</c:v>
                </c:pt>
                <c:pt idx="6284">
                  <c:v>43449</c:v>
                </c:pt>
                <c:pt idx="6285">
                  <c:v>43450</c:v>
                </c:pt>
                <c:pt idx="6286">
                  <c:v>43451</c:v>
                </c:pt>
                <c:pt idx="6287">
                  <c:v>43452</c:v>
                </c:pt>
                <c:pt idx="6288">
                  <c:v>43453</c:v>
                </c:pt>
                <c:pt idx="6289">
                  <c:v>43454</c:v>
                </c:pt>
                <c:pt idx="6290">
                  <c:v>43455</c:v>
                </c:pt>
                <c:pt idx="6291">
                  <c:v>43456</c:v>
                </c:pt>
                <c:pt idx="6292">
                  <c:v>43457</c:v>
                </c:pt>
                <c:pt idx="6293">
                  <c:v>43458</c:v>
                </c:pt>
                <c:pt idx="6294">
                  <c:v>43459</c:v>
                </c:pt>
                <c:pt idx="6295">
                  <c:v>43460</c:v>
                </c:pt>
                <c:pt idx="6296">
                  <c:v>43461</c:v>
                </c:pt>
                <c:pt idx="6297">
                  <c:v>43462</c:v>
                </c:pt>
                <c:pt idx="6298">
                  <c:v>43463</c:v>
                </c:pt>
                <c:pt idx="6299">
                  <c:v>43464</c:v>
                </c:pt>
                <c:pt idx="6300">
                  <c:v>43465</c:v>
                </c:pt>
                <c:pt idx="6301">
                  <c:v>43466</c:v>
                </c:pt>
                <c:pt idx="6302">
                  <c:v>43467</c:v>
                </c:pt>
                <c:pt idx="6303">
                  <c:v>43468</c:v>
                </c:pt>
                <c:pt idx="6304">
                  <c:v>43469</c:v>
                </c:pt>
                <c:pt idx="6305">
                  <c:v>43470</c:v>
                </c:pt>
                <c:pt idx="6306">
                  <c:v>43471</c:v>
                </c:pt>
                <c:pt idx="6307">
                  <c:v>43472</c:v>
                </c:pt>
                <c:pt idx="6308">
                  <c:v>43473</c:v>
                </c:pt>
                <c:pt idx="6309">
                  <c:v>43474</c:v>
                </c:pt>
                <c:pt idx="6310">
                  <c:v>43475</c:v>
                </c:pt>
                <c:pt idx="6311">
                  <c:v>43476</c:v>
                </c:pt>
                <c:pt idx="6312">
                  <c:v>43477</c:v>
                </c:pt>
                <c:pt idx="6313">
                  <c:v>43478</c:v>
                </c:pt>
                <c:pt idx="6314">
                  <c:v>43479</c:v>
                </c:pt>
                <c:pt idx="6315">
                  <c:v>43480</c:v>
                </c:pt>
                <c:pt idx="6316">
                  <c:v>43481</c:v>
                </c:pt>
                <c:pt idx="6317">
                  <c:v>43482</c:v>
                </c:pt>
                <c:pt idx="6318">
                  <c:v>43483</c:v>
                </c:pt>
                <c:pt idx="6319">
                  <c:v>43484</c:v>
                </c:pt>
                <c:pt idx="6320">
                  <c:v>43485</c:v>
                </c:pt>
                <c:pt idx="6321">
                  <c:v>43486</c:v>
                </c:pt>
                <c:pt idx="6322">
                  <c:v>43487</c:v>
                </c:pt>
                <c:pt idx="6323">
                  <c:v>43488</c:v>
                </c:pt>
                <c:pt idx="6324">
                  <c:v>43489</c:v>
                </c:pt>
                <c:pt idx="6325">
                  <c:v>43490</c:v>
                </c:pt>
                <c:pt idx="6326">
                  <c:v>43491</c:v>
                </c:pt>
                <c:pt idx="6327">
                  <c:v>43492</c:v>
                </c:pt>
                <c:pt idx="6328">
                  <c:v>43493</c:v>
                </c:pt>
                <c:pt idx="6329">
                  <c:v>43494</c:v>
                </c:pt>
                <c:pt idx="6330">
                  <c:v>43495</c:v>
                </c:pt>
                <c:pt idx="6331">
                  <c:v>43496</c:v>
                </c:pt>
                <c:pt idx="6332">
                  <c:v>43497</c:v>
                </c:pt>
                <c:pt idx="6333">
                  <c:v>43498</c:v>
                </c:pt>
                <c:pt idx="6334">
                  <c:v>43499</c:v>
                </c:pt>
                <c:pt idx="6335">
                  <c:v>43500</c:v>
                </c:pt>
                <c:pt idx="6336">
                  <c:v>43501</c:v>
                </c:pt>
                <c:pt idx="6337">
                  <c:v>43502</c:v>
                </c:pt>
                <c:pt idx="6338">
                  <c:v>43503</c:v>
                </c:pt>
                <c:pt idx="6339">
                  <c:v>43504</c:v>
                </c:pt>
                <c:pt idx="6340">
                  <c:v>43505</c:v>
                </c:pt>
                <c:pt idx="6341">
                  <c:v>43506</c:v>
                </c:pt>
                <c:pt idx="6342">
                  <c:v>43507</c:v>
                </c:pt>
                <c:pt idx="6343">
                  <c:v>43508</c:v>
                </c:pt>
                <c:pt idx="6344">
                  <c:v>43509</c:v>
                </c:pt>
                <c:pt idx="6345">
                  <c:v>43510</c:v>
                </c:pt>
                <c:pt idx="6346">
                  <c:v>43511</c:v>
                </c:pt>
                <c:pt idx="6347">
                  <c:v>43512</c:v>
                </c:pt>
                <c:pt idx="6348">
                  <c:v>43513</c:v>
                </c:pt>
                <c:pt idx="6349">
                  <c:v>43514</c:v>
                </c:pt>
                <c:pt idx="6350">
                  <c:v>43515</c:v>
                </c:pt>
                <c:pt idx="6351">
                  <c:v>43516</c:v>
                </c:pt>
                <c:pt idx="6352">
                  <c:v>43517</c:v>
                </c:pt>
                <c:pt idx="6353">
                  <c:v>43518</c:v>
                </c:pt>
                <c:pt idx="6354">
                  <c:v>43519</c:v>
                </c:pt>
                <c:pt idx="6355">
                  <c:v>43520</c:v>
                </c:pt>
                <c:pt idx="6356">
                  <c:v>43521</c:v>
                </c:pt>
                <c:pt idx="6357">
                  <c:v>43522</c:v>
                </c:pt>
                <c:pt idx="6358">
                  <c:v>43523</c:v>
                </c:pt>
                <c:pt idx="6359">
                  <c:v>43524</c:v>
                </c:pt>
                <c:pt idx="6360">
                  <c:v>43525</c:v>
                </c:pt>
                <c:pt idx="6361">
                  <c:v>43526</c:v>
                </c:pt>
                <c:pt idx="6362">
                  <c:v>43527</c:v>
                </c:pt>
                <c:pt idx="6363">
                  <c:v>43528</c:v>
                </c:pt>
                <c:pt idx="6364">
                  <c:v>43529</c:v>
                </c:pt>
                <c:pt idx="6365">
                  <c:v>43530</c:v>
                </c:pt>
                <c:pt idx="6366">
                  <c:v>43531</c:v>
                </c:pt>
                <c:pt idx="6367">
                  <c:v>43532</c:v>
                </c:pt>
                <c:pt idx="6368">
                  <c:v>43533</c:v>
                </c:pt>
                <c:pt idx="6369">
                  <c:v>43534</c:v>
                </c:pt>
                <c:pt idx="6370">
                  <c:v>43535</c:v>
                </c:pt>
                <c:pt idx="6371">
                  <c:v>43536</c:v>
                </c:pt>
                <c:pt idx="6372">
                  <c:v>43537</c:v>
                </c:pt>
                <c:pt idx="6373">
                  <c:v>43538</c:v>
                </c:pt>
                <c:pt idx="6374">
                  <c:v>43539</c:v>
                </c:pt>
                <c:pt idx="6375">
                  <c:v>43540</c:v>
                </c:pt>
                <c:pt idx="6376">
                  <c:v>43541</c:v>
                </c:pt>
                <c:pt idx="6377">
                  <c:v>43542</c:v>
                </c:pt>
                <c:pt idx="6378">
                  <c:v>43543</c:v>
                </c:pt>
                <c:pt idx="6379">
                  <c:v>43544</c:v>
                </c:pt>
                <c:pt idx="6380">
                  <c:v>43545</c:v>
                </c:pt>
                <c:pt idx="6381">
                  <c:v>43546</c:v>
                </c:pt>
                <c:pt idx="6382">
                  <c:v>43547</c:v>
                </c:pt>
                <c:pt idx="6383">
                  <c:v>43548</c:v>
                </c:pt>
                <c:pt idx="6384">
                  <c:v>43549</c:v>
                </c:pt>
                <c:pt idx="6385">
                  <c:v>43550</c:v>
                </c:pt>
                <c:pt idx="6386">
                  <c:v>43551</c:v>
                </c:pt>
                <c:pt idx="6387">
                  <c:v>43552</c:v>
                </c:pt>
                <c:pt idx="6388">
                  <c:v>43553</c:v>
                </c:pt>
                <c:pt idx="6389">
                  <c:v>43554</c:v>
                </c:pt>
                <c:pt idx="6390">
                  <c:v>43555</c:v>
                </c:pt>
                <c:pt idx="6391">
                  <c:v>43556</c:v>
                </c:pt>
                <c:pt idx="6392">
                  <c:v>43557</c:v>
                </c:pt>
                <c:pt idx="6393">
                  <c:v>43558</c:v>
                </c:pt>
                <c:pt idx="6394">
                  <c:v>43559</c:v>
                </c:pt>
                <c:pt idx="6395">
                  <c:v>43560</c:v>
                </c:pt>
                <c:pt idx="6396">
                  <c:v>43561</c:v>
                </c:pt>
                <c:pt idx="6397">
                  <c:v>43562</c:v>
                </c:pt>
                <c:pt idx="6398">
                  <c:v>43563</c:v>
                </c:pt>
                <c:pt idx="6399">
                  <c:v>43564</c:v>
                </c:pt>
                <c:pt idx="6400">
                  <c:v>43565</c:v>
                </c:pt>
                <c:pt idx="6401">
                  <c:v>43566</c:v>
                </c:pt>
                <c:pt idx="6402">
                  <c:v>43567</c:v>
                </c:pt>
                <c:pt idx="6403">
                  <c:v>43568</c:v>
                </c:pt>
                <c:pt idx="6404">
                  <c:v>43569</c:v>
                </c:pt>
                <c:pt idx="6405">
                  <c:v>43570</c:v>
                </c:pt>
                <c:pt idx="6406">
                  <c:v>43571</c:v>
                </c:pt>
                <c:pt idx="6407">
                  <c:v>43572</c:v>
                </c:pt>
                <c:pt idx="6408">
                  <c:v>43573</c:v>
                </c:pt>
                <c:pt idx="6409">
                  <c:v>43574</c:v>
                </c:pt>
                <c:pt idx="6410">
                  <c:v>43575</c:v>
                </c:pt>
                <c:pt idx="6411">
                  <c:v>43576</c:v>
                </c:pt>
                <c:pt idx="6412">
                  <c:v>43577</c:v>
                </c:pt>
                <c:pt idx="6413">
                  <c:v>43578</c:v>
                </c:pt>
                <c:pt idx="6414">
                  <c:v>43579</c:v>
                </c:pt>
                <c:pt idx="6415">
                  <c:v>43580</c:v>
                </c:pt>
                <c:pt idx="6416">
                  <c:v>43581</c:v>
                </c:pt>
                <c:pt idx="6417">
                  <c:v>43582</c:v>
                </c:pt>
                <c:pt idx="6418">
                  <c:v>43583</c:v>
                </c:pt>
                <c:pt idx="6419">
                  <c:v>43584</c:v>
                </c:pt>
                <c:pt idx="6420">
                  <c:v>43585</c:v>
                </c:pt>
                <c:pt idx="6421">
                  <c:v>43586</c:v>
                </c:pt>
                <c:pt idx="6422">
                  <c:v>43587</c:v>
                </c:pt>
                <c:pt idx="6423">
                  <c:v>43588</c:v>
                </c:pt>
                <c:pt idx="6424">
                  <c:v>43589</c:v>
                </c:pt>
                <c:pt idx="6425">
                  <c:v>43590</c:v>
                </c:pt>
                <c:pt idx="6426">
                  <c:v>43591</c:v>
                </c:pt>
                <c:pt idx="6427">
                  <c:v>43592</c:v>
                </c:pt>
                <c:pt idx="6428">
                  <c:v>43593</c:v>
                </c:pt>
                <c:pt idx="6429">
                  <c:v>43594</c:v>
                </c:pt>
                <c:pt idx="6430">
                  <c:v>43595</c:v>
                </c:pt>
                <c:pt idx="6431">
                  <c:v>43596</c:v>
                </c:pt>
                <c:pt idx="6432">
                  <c:v>43597</c:v>
                </c:pt>
                <c:pt idx="6433">
                  <c:v>43598</c:v>
                </c:pt>
                <c:pt idx="6434">
                  <c:v>43599</c:v>
                </c:pt>
                <c:pt idx="6435">
                  <c:v>43600</c:v>
                </c:pt>
                <c:pt idx="6436">
                  <c:v>43601</c:v>
                </c:pt>
                <c:pt idx="6437">
                  <c:v>43602</c:v>
                </c:pt>
                <c:pt idx="6438">
                  <c:v>43603</c:v>
                </c:pt>
                <c:pt idx="6439">
                  <c:v>43604</c:v>
                </c:pt>
                <c:pt idx="6440">
                  <c:v>43605</c:v>
                </c:pt>
                <c:pt idx="6441">
                  <c:v>43606</c:v>
                </c:pt>
                <c:pt idx="6442">
                  <c:v>43607</c:v>
                </c:pt>
                <c:pt idx="6443">
                  <c:v>43608</c:v>
                </c:pt>
                <c:pt idx="6444">
                  <c:v>43609</c:v>
                </c:pt>
                <c:pt idx="6445">
                  <c:v>43610</c:v>
                </c:pt>
                <c:pt idx="6446">
                  <c:v>43611</c:v>
                </c:pt>
                <c:pt idx="6447">
                  <c:v>43612</c:v>
                </c:pt>
                <c:pt idx="6448">
                  <c:v>43613</c:v>
                </c:pt>
                <c:pt idx="6449">
                  <c:v>43614</c:v>
                </c:pt>
                <c:pt idx="6450">
                  <c:v>43615</c:v>
                </c:pt>
                <c:pt idx="6451">
                  <c:v>43616</c:v>
                </c:pt>
                <c:pt idx="6452">
                  <c:v>43617</c:v>
                </c:pt>
                <c:pt idx="6453">
                  <c:v>43618</c:v>
                </c:pt>
                <c:pt idx="6454">
                  <c:v>43619</c:v>
                </c:pt>
                <c:pt idx="6455">
                  <c:v>43620</c:v>
                </c:pt>
                <c:pt idx="6456">
                  <c:v>43621</c:v>
                </c:pt>
                <c:pt idx="6457">
                  <c:v>43622</c:v>
                </c:pt>
                <c:pt idx="6458">
                  <c:v>43623</c:v>
                </c:pt>
                <c:pt idx="6459">
                  <c:v>43624</c:v>
                </c:pt>
                <c:pt idx="6460">
                  <c:v>43625</c:v>
                </c:pt>
                <c:pt idx="6461">
                  <c:v>43626</c:v>
                </c:pt>
                <c:pt idx="6462">
                  <c:v>43627</c:v>
                </c:pt>
                <c:pt idx="6463">
                  <c:v>43628</c:v>
                </c:pt>
                <c:pt idx="6464">
                  <c:v>43629</c:v>
                </c:pt>
                <c:pt idx="6465">
                  <c:v>43630</c:v>
                </c:pt>
                <c:pt idx="6466">
                  <c:v>43631</c:v>
                </c:pt>
                <c:pt idx="6467">
                  <c:v>43632</c:v>
                </c:pt>
                <c:pt idx="6468">
                  <c:v>43633</c:v>
                </c:pt>
                <c:pt idx="6469">
                  <c:v>43634</c:v>
                </c:pt>
                <c:pt idx="6470">
                  <c:v>43635</c:v>
                </c:pt>
                <c:pt idx="6471">
                  <c:v>43636</c:v>
                </c:pt>
                <c:pt idx="6472">
                  <c:v>43637</c:v>
                </c:pt>
                <c:pt idx="6473">
                  <c:v>43638</c:v>
                </c:pt>
                <c:pt idx="6474">
                  <c:v>43639</c:v>
                </c:pt>
                <c:pt idx="6475">
                  <c:v>43640</c:v>
                </c:pt>
                <c:pt idx="6476">
                  <c:v>43641</c:v>
                </c:pt>
                <c:pt idx="6477">
                  <c:v>43642</c:v>
                </c:pt>
                <c:pt idx="6478">
                  <c:v>43643</c:v>
                </c:pt>
                <c:pt idx="6479">
                  <c:v>43644</c:v>
                </c:pt>
                <c:pt idx="6480">
                  <c:v>43645</c:v>
                </c:pt>
                <c:pt idx="6481">
                  <c:v>43646</c:v>
                </c:pt>
                <c:pt idx="6482">
                  <c:v>43647</c:v>
                </c:pt>
                <c:pt idx="6483">
                  <c:v>43648</c:v>
                </c:pt>
                <c:pt idx="6484">
                  <c:v>43649</c:v>
                </c:pt>
                <c:pt idx="6485">
                  <c:v>43650</c:v>
                </c:pt>
                <c:pt idx="6486">
                  <c:v>43651</c:v>
                </c:pt>
                <c:pt idx="6487">
                  <c:v>43652</c:v>
                </c:pt>
                <c:pt idx="6488">
                  <c:v>43653</c:v>
                </c:pt>
                <c:pt idx="6489">
                  <c:v>43654</c:v>
                </c:pt>
                <c:pt idx="6490">
                  <c:v>43655</c:v>
                </c:pt>
                <c:pt idx="6491">
                  <c:v>43656</c:v>
                </c:pt>
                <c:pt idx="6492">
                  <c:v>43657</c:v>
                </c:pt>
                <c:pt idx="6493">
                  <c:v>43658</c:v>
                </c:pt>
                <c:pt idx="6494">
                  <c:v>43659</c:v>
                </c:pt>
                <c:pt idx="6495">
                  <c:v>43660</c:v>
                </c:pt>
                <c:pt idx="6496">
                  <c:v>43661</c:v>
                </c:pt>
                <c:pt idx="6497">
                  <c:v>43662</c:v>
                </c:pt>
                <c:pt idx="6498">
                  <c:v>43663</c:v>
                </c:pt>
                <c:pt idx="6499">
                  <c:v>43664</c:v>
                </c:pt>
                <c:pt idx="6500">
                  <c:v>43665</c:v>
                </c:pt>
                <c:pt idx="6501">
                  <c:v>43666</c:v>
                </c:pt>
                <c:pt idx="6502">
                  <c:v>43667</c:v>
                </c:pt>
                <c:pt idx="6503">
                  <c:v>43668</c:v>
                </c:pt>
                <c:pt idx="6504">
                  <c:v>43669</c:v>
                </c:pt>
                <c:pt idx="6505">
                  <c:v>43670</c:v>
                </c:pt>
                <c:pt idx="6506">
                  <c:v>43671</c:v>
                </c:pt>
                <c:pt idx="6507">
                  <c:v>43672</c:v>
                </c:pt>
                <c:pt idx="6508">
                  <c:v>43673</c:v>
                </c:pt>
                <c:pt idx="6509">
                  <c:v>43674</c:v>
                </c:pt>
                <c:pt idx="6510">
                  <c:v>43675</c:v>
                </c:pt>
                <c:pt idx="6511">
                  <c:v>43676</c:v>
                </c:pt>
                <c:pt idx="6512">
                  <c:v>43677</c:v>
                </c:pt>
                <c:pt idx="6513">
                  <c:v>43678</c:v>
                </c:pt>
                <c:pt idx="6514">
                  <c:v>43679</c:v>
                </c:pt>
                <c:pt idx="6515">
                  <c:v>43680</c:v>
                </c:pt>
                <c:pt idx="6516">
                  <c:v>43681</c:v>
                </c:pt>
                <c:pt idx="6517">
                  <c:v>43682</c:v>
                </c:pt>
                <c:pt idx="6518">
                  <c:v>43683</c:v>
                </c:pt>
                <c:pt idx="6519">
                  <c:v>43684</c:v>
                </c:pt>
                <c:pt idx="6520">
                  <c:v>43685</c:v>
                </c:pt>
                <c:pt idx="6521">
                  <c:v>43686</c:v>
                </c:pt>
                <c:pt idx="6522">
                  <c:v>43687</c:v>
                </c:pt>
                <c:pt idx="6523">
                  <c:v>43688</c:v>
                </c:pt>
                <c:pt idx="6524">
                  <c:v>43689</c:v>
                </c:pt>
                <c:pt idx="6525">
                  <c:v>43690</c:v>
                </c:pt>
                <c:pt idx="6526">
                  <c:v>43691</c:v>
                </c:pt>
                <c:pt idx="6527">
                  <c:v>43692</c:v>
                </c:pt>
                <c:pt idx="6528">
                  <c:v>43693</c:v>
                </c:pt>
                <c:pt idx="6529">
                  <c:v>43694</c:v>
                </c:pt>
                <c:pt idx="6530">
                  <c:v>43695</c:v>
                </c:pt>
                <c:pt idx="6531">
                  <c:v>43696</c:v>
                </c:pt>
                <c:pt idx="6532">
                  <c:v>43697</c:v>
                </c:pt>
                <c:pt idx="6533">
                  <c:v>43698</c:v>
                </c:pt>
                <c:pt idx="6534">
                  <c:v>43699</c:v>
                </c:pt>
                <c:pt idx="6535">
                  <c:v>43700</c:v>
                </c:pt>
                <c:pt idx="6536">
                  <c:v>43701</c:v>
                </c:pt>
                <c:pt idx="6537">
                  <c:v>43702</c:v>
                </c:pt>
                <c:pt idx="6538">
                  <c:v>43703</c:v>
                </c:pt>
                <c:pt idx="6539">
                  <c:v>43704</c:v>
                </c:pt>
                <c:pt idx="6540">
                  <c:v>43705</c:v>
                </c:pt>
                <c:pt idx="6541">
                  <c:v>43706</c:v>
                </c:pt>
                <c:pt idx="6542">
                  <c:v>43707</c:v>
                </c:pt>
                <c:pt idx="6543">
                  <c:v>43708</c:v>
                </c:pt>
                <c:pt idx="6544">
                  <c:v>43709</c:v>
                </c:pt>
                <c:pt idx="6545">
                  <c:v>43710</c:v>
                </c:pt>
                <c:pt idx="6546">
                  <c:v>43711</c:v>
                </c:pt>
                <c:pt idx="6547">
                  <c:v>43712</c:v>
                </c:pt>
                <c:pt idx="6548">
                  <c:v>43713</c:v>
                </c:pt>
                <c:pt idx="6549">
                  <c:v>43714</c:v>
                </c:pt>
                <c:pt idx="6550">
                  <c:v>43715</c:v>
                </c:pt>
                <c:pt idx="6551">
                  <c:v>43716</c:v>
                </c:pt>
                <c:pt idx="6552">
                  <c:v>43717</c:v>
                </c:pt>
                <c:pt idx="6553">
                  <c:v>43718</c:v>
                </c:pt>
                <c:pt idx="6554">
                  <c:v>43719</c:v>
                </c:pt>
                <c:pt idx="6555">
                  <c:v>43720</c:v>
                </c:pt>
                <c:pt idx="6556">
                  <c:v>43721</c:v>
                </c:pt>
                <c:pt idx="6557">
                  <c:v>43722</c:v>
                </c:pt>
                <c:pt idx="6558">
                  <c:v>43723</c:v>
                </c:pt>
                <c:pt idx="6559">
                  <c:v>43724</c:v>
                </c:pt>
                <c:pt idx="6560">
                  <c:v>43725</c:v>
                </c:pt>
                <c:pt idx="6561">
                  <c:v>43726</c:v>
                </c:pt>
                <c:pt idx="6562">
                  <c:v>43727</c:v>
                </c:pt>
                <c:pt idx="6563">
                  <c:v>43728</c:v>
                </c:pt>
                <c:pt idx="6564">
                  <c:v>43729</c:v>
                </c:pt>
                <c:pt idx="6565">
                  <c:v>43730</c:v>
                </c:pt>
                <c:pt idx="6566">
                  <c:v>43731</c:v>
                </c:pt>
                <c:pt idx="6567">
                  <c:v>43732</c:v>
                </c:pt>
                <c:pt idx="6568">
                  <c:v>43733</c:v>
                </c:pt>
                <c:pt idx="6569">
                  <c:v>43734</c:v>
                </c:pt>
                <c:pt idx="6570">
                  <c:v>43735</c:v>
                </c:pt>
                <c:pt idx="6571">
                  <c:v>43736</c:v>
                </c:pt>
                <c:pt idx="6572">
                  <c:v>43737</c:v>
                </c:pt>
                <c:pt idx="6573">
                  <c:v>43738</c:v>
                </c:pt>
                <c:pt idx="6574">
                  <c:v>43739</c:v>
                </c:pt>
                <c:pt idx="6575">
                  <c:v>43740</c:v>
                </c:pt>
                <c:pt idx="6576">
                  <c:v>43741</c:v>
                </c:pt>
                <c:pt idx="6577">
                  <c:v>43742</c:v>
                </c:pt>
                <c:pt idx="6578">
                  <c:v>43743</c:v>
                </c:pt>
                <c:pt idx="6579">
                  <c:v>43744</c:v>
                </c:pt>
                <c:pt idx="6580">
                  <c:v>43745</c:v>
                </c:pt>
                <c:pt idx="6581">
                  <c:v>43746</c:v>
                </c:pt>
                <c:pt idx="6582">
                  <c:v>43747</c:v>
                </c:pt>
                <c:pt idx="6583">
                  <c:v>43748</c:v>
                </c:pt>
                <c:pt idx="6584">
                  <c:v>43749</c:v>
                </c:pt>
                <c:pt idx="6585">
                  <c:v>43750</c:v>
                </c:pt>
                <c:pt idx="6586">
                  <c:v>43751</c:v>
                </c:pt>
                <c:pt idx="6587">
                  <c:v>43752</c:v>
                </c:pt>
                <c:pt idx="6588">
                  <c:v>43753</c:v>
                </c:pt>
                <c:pt idx="6589">
                  <c:v>43754</c:v>
                </c:pt>
                <c:pt idx="6590">
                  <c:v>43755</c:v>
                </c:pt>
                <c:pt idx="6591">
                  <c:v>43756</c:v>
                </c:pt>
                <c:pt idx="6592">
                  <c:v>43757</c:v>
                </c:pt>
                <c:pt idx="6593">
                  <c:v>43758</c:v>
                </c:pt>
                <c:pt idx="6594">
                  <c:v>43759</c:v>
                </c:pt>
                <c:pt idx="6595">
                  <c:v>43760</c:v>
                </c:pt>
                <c:pt idx="6596">
                  <c:v>43761</c:v>
                </c:pt>
                <c:pt idx="6597">
                  <c:v>43762</c:v>
                </c:pt>
                <c:pt idx="6598">
                  <c:v>43763</c:v>
                </c:pt>
                <c:pt idx="6599">
                  <c:v>43764</c:v>
                </c:pt>
                <c:pt idx="6600">
                  <c:v>43765</c:v>
                </c:pt>
                <c:pt idx="6601">
                  <c:v>43766</c:v>
                </c:pt>
                <c:pt idx="6602">
                  <c:v>43767</c:v>
                </c:pt>
                <c:pt idx="6603">
                  <c:v>43768</c:v>
                </c:pt>
                <c:pt idx="6604">
                  <c:v>43769</c:v>
                </c:pt>
                <c:pt idx="6605">
                  <c:v>43770</c:v>
                </c:pt>
                <c:pt idx="6606">
                  <c:v>43771</c:v>
                </c:pt>
                <c:pt idx="6607">
                  <c:v>43772</c:v>
                </c:pt>
                <c:pt idx="6608">
                  <c:v>43773</c:v>
                </c:pt>
                <c:pt idx="6609">
                  <c:v>43774</c:v>
                </c:pt>
                <c:pt idx="6610">
                  <c:v>43775</c:v>
                </c:pt>
                <c:pt idx="6611">
                  <c:v>43776</c:v>
                </c:pt>
                <c:pt idx="6612">
                  <c:v>43777</c:v>
                </c:pt>
                <c:pt idx="6613">
                  <c:v>43778</c:v>
                </c:pt>
                <c:pt idx="6614">
                  <c:v>43779</c:v>
                </c:pt>
                <c:pt idx="6615">
                  <c:v>43780</c:v>
                </c:pt>
                <c:pt idx="6616">
                  <c:v>43781</c:v>
                </c:pt>
                <c:pt idx="6617">
                  <c:v>43782</c:v>
                </c:pt>
                <c:pt idx="6618">
                  <c:v>43783</c:v>
                </c:pt>
                <c:pt idx="6619">
                  <c:v>43784</c:v>
                </c:pt>
                <c:pt idx="6620">
                  <c:v>43785</c:v>
                </c:pt>
                <c:pt idx="6621">
                  <c:v>43786</c:v>
                </c:pt>
                <c:pt idx="6622">
                  <c:v>43787</c:v>
                </c:pt>
                <c:pt idx="6623">
                  <c:v>43788</c:v>
                </c:pt>
                <c:pt idx="6624">
                  <c:v>43789</c:v>
                </c:pt>
                <c:pt idx="6625">
                  <c:v>43790</c:v>
                </c:pt>
                <c:pt idx="6626">
                  <c:v>43791</c:v>
                </c:pt>
                <c:pt idx="6627">
                  <c:v>43792</c:v>
                </c:pt>
                <c:pt idx="6628">
                  <c:v>43793</c:v>
                </c:pt>
                <c:pt idx="6629">
                  <c:v>43794</c:v>
                </c:pt>
                <c:pt idx="6630">
                  <c:v>43795</c:v>
                </c:pt>
                <c:pt idx="6631">
                  <c:v>43796</c:v>
                </c:pt>
                <c:pt idx="6632">
                  <c:v>43797</c:v>
                </c:pt>
                <c:pt idx="6633">
                  <c:v>43798</c:v>
                </c:pt>
                <c:pt idx="6634">
                  <c:v>43799</c:v>
                </c:pt>
                <c:pt idx="6635">
                  <c:v>43800</c:v>
                </c:pt>
                <c:pt idx="6636">
                  <c:v>43801</c:v>
                </c:pt>
                <c:pt idx="6637">
                  <c:v>43802</c:v>
                </c:pt>
                <c:pt idx="6638">
                  <c:v>43803</c:v>
                </c:pt>
                <c:pt idx="6639">
                  <c:v>43804</c:v>
                </c:pt>
                <c:pt idx="6640">
                  <c:v>43805</c:v>
                </c:pt>
                <c:pt idx="6641">
                  <c:v>43806</c:v>
                </c:pt>
                <c:pt idx="6642">
                  <c:v>43807</c:v>
                </c:pt>
                <c:pt idx="6643">
                  <c:v>43808</c:v>
                </c:pt>
                <c:pt idx="6644">
                  <c:v>43809</c:v>
                </c:pt>
                <c:pt idx="6645">
                  <c:v>43810</c:v>
                </c:pt>
                <c:pt idx="6646">
                  <c:v>43811</c:v>
                </c:pt>
                <c:pt idx="6647">
                  <c:v>43812</c:v>
                </c:pt>
                <c:pt idx="6648">
                  <c:v>43813</c:v>
                </c:pt>
                <c:pt idx="6649">
                  <c:v>43814</c:v>
                </c:pt>
                <c:pt idx="6650">
                  <c:v>43815</c:v>
                </c:pt>
                <c:pt idx="6651">
                  <c:v>43816</c:v>
                </c:pt>
                <c:pt idx="6652">
                  <c:v>43817</c:v>
                </c:pt>
                <c:pt idx="6653">
                  <c:v>43818</c:v>
                </c:pt>
                <c:pt idx="6654">
                  <c:v>43819</c:v>
                </c:pt>
                <c:pt idx="6655">
                  <c:v>43820</c:v>
                </c:pt>
                <c:pt idx="6656">
                  <c:v>43821</c:v>
                </c:pt>
                <c:pt idx="6657">
                  <c:v>43822</c:v>
                </c:pt>
                <c:pt idx="6658">
                  <c:v>43823</c:v>
                </c:pt>
                <c:pt idx="6659">
                  <c:v>43824</c:v>
                </c:pt>
                <c:pt idx="6660">
                  <c:v>43825</c:v>
                </c:pt>
                <c:pt idx="6661">
                  <c:v>43826</c:v>
                </c:pt>
                <c:pt idx="6662">
                  <c:v>43827</c:v>
                </c:pt>
                <c:pt idx="6663">
                  <c:v>43828</c:v>
                </c:pt>
                <c:pt idx="6664">
                  <c:v>43829</c:v>
                </c:pt>
                <c:pt idx="6665">
                  <c:v>43830</c:v>
                </c:pt>
                <c:pt idx="6666">
                  <c:v>43831</c:v>
                </c:pt>
                <c:pt idx="6667">
                  <c:v>43832</c:v>
                </c:pt>
                <c:pt idx="6668">
                  <c:v>43833</c:v>
                </c:pt>
                <c:pt idx="6669">
                  <c:v>43834</c:v>
                </c:pt>
                <c:pt idx="6670">
                  <c:v>43835</c:v>
                </c:pt>
                <c:pt idx="6671">
                  <c:v>43836</c:v>
                </c:pt>
                <c:pt idx="6672">
                  <c:v>43837</c:v>
                </c:pt>
                <c:pt idx="6673">
                  <c:v>43838</c:v>
                </c:pt>
                <c:pt idx="6674">
                  <c:v>43839</c:v>
                </c:pt>
                <c:pt idx="6675">
                  <c:v>43840</c:v>
                </c:pt>
                <c:pt idx="6676">
                  <c:v>43841</c:v>
                </c:pt>
                <c:pt idx="6677">
                  <c:v>43842</c:v>
                </c:pt>
                <c:pt idx="6678">
                  <c:v>43843</c:v>
                </c:pt>
                <c:pt idx="6679">
                  <c:v>43844</c:v>
                </c:pt>
                <c:pt idx="6680">
                  <c:v>43845</c:v>
                </c:pt>
                <c:pt idx="6681">
                  <c:v>43846</c:v>
                </c:pt>
                <c:pt idx="6682">
                  <c:v>43847</c:v>
                </c:pt>
                <c:pt idx="6683">
                  <c:v>43848</c:v>
                </c:pt>
                <c:pt idx="6684">
                  <c:v>43849</c:v>
                </c:pt>
                <c:pt idx="6685">
                  <c:v>43850</c:v>
                </c:pt>
                <c:pt idx="6686">
                  <c:v>43851</c:v>
                </c:pt>
                <c:pt idx="6687">
                  <c:v>43852</c:v>
                </c:pt>
                <c:pt idx="6688">
                  <c:v>43853</c:v>
                </c:pt>
                <c:pt idx="6689">
                  <c:v>43854</c:v>
                </c:pt>
                <c:pt idx="6690">
                  <c:v>43855</c:v>
                </c:pt>
                <c:pt idx="6691">
                  <c:v>43856</c:v>
                </c:pt>
                <c:pt idx="6692">
                  <c:v>43857</c:v>
                </c:pt>
                <c:pt idx="6693">
                  <c:v>43858</c:v>
                </c:pt>
                <c:pt idx="6694">
                  <c:v>43859</c:v>
                </c:pt>
                <c:pt idx="6695">
                  <c:v>43860</c:v>
                </c:pt>
                <c:pt idx="6696">
                  <c:v>43861</c:v>
                </c:pt>
                <c:pt idx="6697">
                  <c:v>43862</c:v>
                </c:pt>
                <c:pt idx="6698">
                  <c:v>43863</c:v>
                </c:pt>
                <c:pt idx="6699">
                  <c:v>43864</c:v>
                </c:pt>
                <c:pt idx="6700">
                  <c:v>43865</c:v>
                </c:pt>
                <c:pt idx="6701">
                  <c:v>43866</c:v>
                </c:pt>
                <c:pt idx="6702">
                  <c:v>43867</c:v>
                </c:pt>
                <c:pt idx="6703">
                  <c:v>43868</c:v>
                </c:pt>
                <c:pt idx="6704">
                  <c:v>43869</c:v>
                </c:pt>
                <c:pt idx="6705">
                  <c:v>43870</c:v>
                </c:pt>
                <c:pt idx="6706">
                  <c:v>43871</c:v>
                </c:pt>
                <c:pt idx="6707">
                  <c:v>43872</c:v>
                </c:pt>
                <c:pt idx="6708">
                  <c:v>43873</c:v>
                </c:pt>
                <c:pt idx="6709">
                  <c:v>43874</c:v>
                </c:pt>
                <c:pt idx="6710">
                  <c:v>43875</c:v>
                </c:pt>
                <c:pt idx="6711">
                  <c:v>43876</c:v>
                </c:pt>
                <c:pt idx="6712">
                  <c:v>43877</c:v>
                </c:pt>
                <c:pt idx="6713">
                  <c:v>43878</c:v>
                </c:pt>
                <c:pt idx="6714">
                  <c:v>43879</c:v>
                </c:pt>
                <c:pt idx="6715">
                  <c:v>43880</c:v>
                </c:pt>
                <c:pt idx="6716">
                  <c:v>43881</c:v>
                </c:pt>
                <c:pt idx="6717">
                  <c:v>43882</c:v>
                </c:pt>
                <c:pt idx="6718">
                  <c:v>43883</c:v>
                </c:pt>
                <c:pt idx="6719">
                  <c:v>43884</c:v>
                </c:pt>
                <c:pt idx="6720">
                  <c:v>43885</c:v>
                </c:pt>
                <c:pt idx="6721">
                  <c:v>43886</c:v>
                </c:pt>
                <c:pt idx="6722">
                  <c:v>43887</c:v>
                </c:pt>
                <c:pt idx="6723">
                  <c:v>43888</c:v>
                </c:pt>
                <c:pt idx="6724">
                  <c:v>43889</c:v>
                </c:pt>
                <c:pt idx="6725">
                  <c:v>43890</c:v>
                </c:pt>
                <c:pt idx="6726">
                  <c:v>43891</c:v>
                </c:pt>
                <c:pt idx="6727">
                  <c:v>43892</c:v>
                </c:pt>
                <c:pt idx="6728">
                  <c:v>43893</c:v>
                </c:pt>
                <c:pt idx="6729">
                  <c:v>43894</c:v>
                </c:pt>
                <c:pt idx="6730">
                  <c:v>43895</c:v>
                </c:pt>
                <c:pt idx="6731">
                  <c:v>43896</c:v>
                </c:pt>
                <c:pt idx="6732">
                  <c:v>43897</c:v>
                </c:pt>
                <c:pt idx="6733">
                  <c:v>43898</c:v>
                </c:pt>
                <c:pt idx="6734">
                  <c:v>43899</c:v>
                </c:pt>
                <c:pt idx="6735">
                  <c:v>43900</c:v>
                </c:pt>
                <c:pt idx="6736">
                  <c:v>43901</c:v>
                </c:pt>
                <c:pt idx="6737">
                  <c:v>43902</c:v>
                </c:pt>
                <c:pt idx="6738">
                  <c:v>43903</c:v>
                </c:pt>
                <c:pt idx="6739">
                  <c:v>43904</c:v>
                </c:pt>
                <c:pt idx="6740">
                  <c:v>43905</c:v>
                </c:pt>
                <c:pt idx="6741">
                  <c:v>43906</c:v>
                </c:pt>
                <c:pt idx="6742">
                  <c:v>43907</c:v>
                </c:pt>
                <c:pt idx="6743">
                  <c:v>43908</c:v>
                </c:pt>
                <c:pt idx="6744">
                  <c:v>43909</c:v>
                </c:pt>
                <c:pt idx="6745">
                  <c:v>43910</c:v>
                </c:pt>
                <c:pt idx="6746">
                  <c:v>43911</c:v>
                </c:pt>
                <c:pt idx="6747">
                  <c:v>43912</c:v>
                </c:pt>
                <c:pt idx="6748">
                  <c:v>43913</c:v>
                </c:pt>
                <c:pt idx="6749">
                  <c:v>43914</c:v>
                </c:pt>
                <c:pt idx="6750">
                  <c:v>43915</c:v>
                </c:pt>
                <c:pt idx="6751">
                  <c:v>43916</c:v>
                </c:pt>
                <c:pt idx="6752">
                  <c:v>43917</c:v>
                </c:pt>
                <c:pt idx="6753">
                  <c:v>43918</c:v>
                </c:pt>
                <c:pt idx="6754">
                  <c:v>43919</c:v>
                </c:pt>
                <c:pt idx="6755">
                  <c:v>43920</c:v>
                </c:pt>
                <c:pt idx="6756">
                  <c:v>43921</c:v>
                </c:pt>
                <c:pt idx="6757">
                  <c:v>43922</c:v>
                </c:pt>
                <c:pt idx="6758">
                  <c:v>43923</c:v>
                </c:pt>
                <c:pt idx="6759">
                  <c:v>43924</c:v>
                </c:pt>
                <c:pt idx="6760">
                  <c:v>43925</c:v>
                </c:pt>
                <c:pt idx="6761">
                  <c:v>43926</c:v>
                </c:pt>
                <c:pt idx="6762">
                  <c:v>43927</c:v>
                </c:pt>
                <c:pt idx="6763">
                  <c:v>43928</c:v>
                </c:pt>
                <c:pt idx="6764">
                  <c:v>43929</c:v>
                </c:pt>
                <c:pt idx="6765">
                  <c:v>43930</c:v>
                </c:pt>
                <c:pt idx="6766">
                  <c:v>43931</c:v>
                </c:pt>
                <c:pt idx="6767">
                  <c:v>43932</c:v>
                </c:pt>
                <c:pt idx="6768">
                  <c:v>43933</c:v>
                </c:pt>
                <c:pt idx="6769">
                  <c:v>43934</c:v>
                </c:pt>
                <c:pt idx="6770">
                  <c:v>43935</c:v>
                </c:pt>
                <c:pt idx="6771">
                  <c:v>43936</c:v>
                </c:pt>
                <c:pt idx="6772">
                  <c:v>43937</c:v>
                </c:pt>
                <c:pt idx="6773">
                  <c:v>43938</c:v>
                </c:pt>
                <c:pt idx="6774">
                  <c:v>43939</c:v>
                </c:pt>
                <c:pt idx="6775">
                  <c:v>43940</c:v>
                </c:pt>
                <c:pt idx="6776">
                  <c:v>43941</c:v>
                </c:pt>
                <c:pt idx="6777">
                  <c:v>43942</c:v>
                </c:pt>
                <c:pt idx="6778">
                  <c:v>43943</c:v>
                </c:pt>
                <c:pt idx="6779">
                  <c:v>43944</c:v>
                </c:pt>
                <c:pt idx="6780">
                  <c:v>43945</c:v>
                </c:pt>
                <c:pt idx="6781">
                  <c:v>43946</c:v>
                </c:pt>
                <c:pt idx="6782">
                  <c:v>43947</c:v>
                </c:pt>
                <c:pt idx="6783">
                  <c:v>43948</c:v>
                </c:pt>
                <c:pt idx="6784">
                  <c:v>43949</c:v>
                </c:pt>
                <c:pt idx="6785">
                  <c:v>43950</c:v>
                </c:pt>
                <c:pt idx="6786">
                  <c:v>43951</c:v>
                </c:pt>
                <c:pt idx="6787">
                  <c:v>43952</c:v>
                </c:pt>
                <c:pt idx="6788">
                  <c:v>43953</c:v>
                </c:pt>
                <c:pt idx="6789">
                  <c:v>43954</c:v>
                </c:pt>
                <c:pt idx="6790">
                  <c:v>43955</c:v>
                </c:pt>
                <c:pt idx="6791">
                  <c:v>43956</c:v>
                </c:pt>
                <c:pt idx="6792">
                  <c:v>43957</c:v>
                </c:pt>
                <c:pt idx="6793">
                  <c:v>43958</c:v>
                </c:pt>
                <c:pt idx="6794">
                  <c:v>43959</c:v>
                </c:pt>
                <c:pt idx="6795">
                  <c:v>43960</c:v>
                </c:pt>
                <c:pt idx="6796">
                  <c:v>43961</c:v>
                </c:pt>
                <c:pt idx="6797">
                  <c:v>43962</c:v>
                </c:pt>
                <c:pt idx="6798">
                  <c:v>43963</c:v>
                </c:pt>
                <c:pt idx="6799">
                  <c:v>43964</c:v>
                </c:pt>
                <c:pt idx="6800">
                  <c:v>43965</c:v>
                </c:pt>
                <c:pt idx="6801">
                  <c:v>43966</c:v>
                </c:pt>
                <c:pt idx="6802">
                  <c:v>43967</c:v>
                </c:pt>
                <c:pt idx="6803">
                  <c:v>43968</c:v>
                </c:pt>
                <c:pt idx="6804">
                  <c:v>43969</c:v>
                </c:pt>
                <c:pt idx="6805">
                  <c:v>43970</c:v>
                </c:pt>
                <c:pt idx="6806">
                  <c:v>43971</c:v>
                </c:pt>
                <c:pt idx="6807">
                  <c:v>43972</c:v>
                </c:pt>
                <c:pt idx="6808">
                  <c:v>43973</c:v>
                </c:pt>
                <c:pt idx="6809">
                  <c:v>43974</c:v>
                </c:pt>
                <c:pt idx="6810">
                  <c:v>43975</c:v>
                </c:pt>
                <c:pt idx="6811">
                  <c:v>43976</c:v>
                </c:pt>
                <c:pt idx="6812">
                  <c:v>43977</c:v>
                </c:pt>
                <c:pt idx="6813">
                  <c:v>43978</c:v>
                </c:pt>
                <c:pt idx="6814">
                  <c:v>43979</c:v>
                </c:pt>
                <c:pt idx="6815">
                  <c:v>43980</c:v>
                </c:pt>
                <c:pt idx="6816">
                  <c:v>43981</c:v>
                </c:pt>
                <c:pt idx="6817">
                  <c:v>43982</c:v>
                </c:pt>
                <c:pt idx="6818">
                  <c:v>43983</c:v>
                </c:pt>
                <c:pt idx="6819">
                  <c:v>43984</c:v>
                </c:pt>
                <c:pt idx="6820">
                  <c:v>43985</c:v>
                </c:pt>
                <c:pt idx="6821">
                  <c:v>43986</c:v>
                </c:pt>
                <c:pt idx="6822">
                  <c:v>43987</c:v>
                </c:pt>
                <c:pt idx="6823">
                  <c:v>43988</c:v>
                </c:pt>
                <c:pt idx="6824">
                  <c:v>43989</c:v>
                </c:pt>
                <c:pt idx="6825">
                  <c:v>43990</c:v>
                </c:pt>
                <c:pt idx="6826">
                  <c:v>43991</c:v>
                </c:pt>
                <c:pt idx="6827">
                  <c:v>43992</c:v>
                </c:pt>
                <c:pt idx="6828">
                  <c:v>43993</c:v>
                </c:pt>
                <c:pt idx="6829">
                  <c:v>43994</c:v>
                </c:pt>
                <c:pt idx="6830">
                  <c:v>43995</c:v>
                </c:pt>
                <c:pt idx="6831">
                  <c:v>43996</c:v>
                </c:pt>
                <c:pt idx="6832">
                  <c:v>43997</c:v>
                </c:pt>
                <c:pt idx="6833">
                  <c:v>43998</c:v>
                </c:pt>
                <c:pt idx="6834">
                  <c:v>43999</c:v>
                </c:pt>
                <c:pt idx="6835">
                  <c:v>44000</c:v>
                </c:pt>
                <c:pt idx="6836">
                  <c:v>44001</c:v>
                </c:pt>
                <c:pt idx="6837">
                  <c:v>44002</c:v>
                </c:pt>
                <c:pt idx="6838">
                  <c:v>44003</c:v>
                </c:pt>
                <c:pt idx="6839">
                  <c:v>44004</c:v>
                </c:pt>
                <c:pt idx="6840">
                  <c:v>44005</c:v>
                </c:pt>
                <c:pt idx="6841">
                  <c:v>44006</c:v>
                </c:pt>
                <c:pt idx="6842">
                  <c:v>44007</c:v>
                </c:pt>
                <c:pt idx="6843">
                  <c:v>44008</c:v>
                </c:pt>
                <c:pt idx="6844">
                  <c:v>44009</c:v>
                </c:pt>
                <c:pt idx="6845">
                  <c:v>44010</c:v>
                </c:pt>
                <c:pt idx="6846">
                  <c:v>44011</c:v>
                </c:pt>
                <c:pt idx="6847">
                  <c:v>44012</c:v>
                </c:pt>
                <c:pt idx="6848">
                  <c:v>44013</c:v>
                </c:pt>
                <c:pt idx="6849">
                  <c:v>44014</c:v>
                </c:pt>
                <c:pt idx="6850">
                  <c:v>44015</c:v>
                </c:pt>
                <c:pt idx="6851">
                  <c:v>44016</c:v>
                </c:pt>
                <c:pt idx="6852">
                  <c:v>44017</c:v>
                </c:pt>
                <c:pt idx="6853">
                  <c:v>44018</c:v>
                </c:pt>
                <c:pt idx="6854">
                  <c:v>44019</c:v>
                </c:pt>
                <c:pt idx="6855">
                  <c:v>44020</c:v>
                </c:pt>
                <c:pt idx="6856">
                  <c:v>44021</c:v>
                </c:pt>
                <c:pt idx="6857">
                  <c:v>44022</c:v>
                </c:pt>
                <c:pt idx="6858">
                  <c:v>44023</c:v>
                </c:pt>
                <c:pt idx="6859">
                  <c:v>44024</c:v>
                </c:pt>
                <c:pt idx="6860">
                  <c:v>44025</c:v>
                </c:pt>
                <c:pt idx="6861">
                  <c:v>44026</c:v>
                </c:pt>
                <c:pt idx="6862">
                  <c:v>44027</c:v>
                </c:pt>
                <c:pt idx="6863">
                  <c:v>44028</c:v>
                </c:pt>
                <c:pt idx="6864">
                  <c:v>44029</c:v>
                </c:pt>
                <c:pt idx="6865">
                  <c:v>44030</c:v>
                </c:pt>
                <c:pt idx="6866">
                  <c:v>44031</c:v>
                </c:pt>
                <c:pt idx="6867">
                  <c:v>44032</c:v>
                </c:pt>
                <c:pt idx="6868">
                  <c:v>44033</c:v>
                </c:pt>
                <c:pt idx="6869">
                  <c:v>44034</c:v>
                </c:pt>
                <c:pt idx="6870">
                  <c:v>44035</c:v>
                </c:pt>
                <c:pt idx="6871">
                  <c:v>44036</c:v>
                </c:pt>
                <c:pt idx="6872">
                  <c:v>44037</c:v>
                </c:pt>
                <c:pt idx="6873">
                  <c:v>44038</c:v>
                </c:pt>
                <c:pt idx="6874">
                  <c:v>44039</c:v>
                </c:pt>
                <c:pt idx="6875">
                  <c:v>44040</c:v>
                </c:pt>
                <c:pt idx="6876">
                  <c:v>44041</c:v>
                </c:pt>
                <c:pt idx="6877">
                  <c:v>44042</c:v>
                </c:pt>
                <c:pt idx="6878">
                  <c:v>44043</c:v>
                </c:pt>
                <c:pt idx="6879">
                  <c:v>44044</c:v>
                </c:pt>
                <c:pt idx="6880">
                  <c:v>44045</c:v>
                </c:pt>
                <c:pt idx="6881">
                  <c:v>44046</c:v>
                </c:pt>
                <c:pt idx="6882">
                  <c:v>44047</c:v>
                </c:pt>
                <c:pt idx="6883">
                  <c:v>44048</c:v>
                </c:pt>
                <c:pt idx="6884">
                  <c:v>44049</c:v>
                </c:pt>
                <c:pt idx="6885">
                  <c:v>44050</c:v>
                </c:pt>
                <c:pt idx="6886">
                  <c:v>44051</c:v>
                </c:pt>
                <c:pt idx="6887">
                  <c:v>44052</c:v>
                </c:pt>
                <c:pt idx="6888">
                  <c:v>44053</c:v>
                </c:pt>
                <c:pt idx="6889">
                  <c:v>44054</c:v>
                </c:pt>
                <c:pt idx="6890">
                  <c:v>44055</c:v>
                </c:pt>
                <c:pt idx="6891">
                  <c:v>44056</c:v>
                </c:pt>
                <c:pt idx="6892">
                  <c:v>44057</c:v>
                </c:pt>
                <c:pt idx="6893">
                  <c:v>44058</c:v>
                </c:pt>
                <c:pt idx="6894">
                  <c:v>44059</c:v>
                </c:pt>
                <c:pt idx="6895">
                  <c:v>44060</c:v>
                </c:pt>
                <c:pt idx="6896">
                  <c:v>44061</c:v>
                </c:pt>
                <c:pt idx="6897">
                  <c:v>44062</c:v>
                </c:pt>
                <c:pt idx="6898">
                  <c:v>44063</c:v>
                </c:pt>
                <c:pt idx="6899">
                  <c:v>44064</c:v>
                </c:pt>
                <c:pt idx="6900">
                  <c:v>44065</c:v>
                </c:pt>
                <c:pt idx="6901">
                  <c:v>44066</c:v>
                </c:pt>
                <c:pt idx="6902">
                  <c:v>44067</c:v>
                </c:pt>
                <c:pt idx="6903">
                  <c:v>44068</c:v>
                </c:pt>
                <c:pt idx="6904">
                  <c:v>44069</c:v>
                </c:pt>
                <c:pt idx="6905">
                  <c:v>44070</c:v>
                </c:pt>
                <c:pt idx="6906">
                  <c:v>44071</c:v>
                </c:pt>
                <c:pt idx="6907">
                  <c:v>44072</c:v>
                </c:pt>
                <c:pt idx="6908">
                  <c:v>44073</c:v>
                </c:pt>
                <c:pt idx="6909">
                  <c:v>44074</c:v>
                </c:pt>
                <c:pt idx="6910">
                  <c:v>44075</c:v>
                </c:pt>
                <c:pt idx="6911">
                  <c:v>44076</c:v>
                </c:pt>
                <c:pt idx="6912">
                  <c:v>44077</c:v>
                </c:pt>
                <c:pt idx="6913">
                  <c:v>44078</c:v>
                </c:pt>
                <c:pt idx="6914">
                  <c:v>44079</c:v>
                </c:pt>
                <c:pt idx="6915">
                  <c:v>44080</c:v>
                </c:pt>
                <c:pt idx="6916">
                  <c:v>44081</c:v>
                </c:pt>
                <c:pt idx="6917">
                  <c:v>44082</c:v>
                </c:pt>
                <c:pt idx="6918">
                  <c:v>44083</c:v>
                </c:pt>
                <c:pt idx="6919">
                  <c:v>44084</c:v>
                </c:pt>
                <c:pt idx="6920">
                  <c:v>44085</c:v>
                </c:pt>
                <c:pt idx="6921">
                  <c:v>44086</c:v>
                </c:pt>
                <c:pt idx="6922">
                  <c:v>44087</c:v>
                </c:pt>
                <c:pt idx="6923">
                  <c:v>44088</c:v>
                </c:pt>
                <c:pt idx="6924">
                  <c:v>44089</c:v>
                </c:pt>
                <c:pt idx="6925">
                  <c:v>44090</c:v>
                </c:pt>
                <c:pt idx="6926">
                  <c:v>44091</c:v>
                </c:pt>
                <c:pt idx="6927">
                  <c:v>44092</c:v>
                </c:pt>
                <c:pt idx="6928">
                  <c:v>44093</c:v>
                </c:pt>
                <c:pt idx="6929">
                  <c:v>44094</c:v>
                </c:pt>
                <c:pt idx="6930">
                  <c:v>44095</c:v>
                </c:pt>
                <c:pt idx="6931">
                  <c:v>44096</c:v>
                </c:pt>
                <c:pt idx="6932">
                  <c:v>44097</c:v>
                </c:pt>
                <c:pt idx="6933">
                  <c:v>44098</c:v>
                </c:pt>
                <c:pt idx="6934">
                  <c:v>44099</c:v>
                </c:pt>
                <c:pt idx="6935">
                  <c:v>44100</c:v>
                </c:pt>
                <c:pt idx="6936">
                  <c:v>44101</c:v>
                </c:pt>
                <c:pt idx="6937">
                  <c:v>44102</c:v>
                </c:pt>
                <c:pt idx="6938">
                  <c:v>44103</c:v>
                </c:pt>
                <c:pt idx="6939">
                  <c:v>44104</c:v>
                </c:pt>
                <c:pt idx="6940">
                  <c:v>44105</c:v>
                </c:pt>
                <c:pt idx="6941">
                  <c:v>44106</c:v>
                </c:pt>
                <c:pt idx="6942">
                  <c:v>44107</c:v>
                </c:pt>
                <c:pt idx="6943">
                  <c:v>44108</c:v>
                </c:pt>
                <c:pt idx="6944">
                  <c:v>44109</c:v>
                </c:pt>
                <c:pt idx="6945">
                  <c:v>44110</c:v>
                </c:pt>
                <c:pt idx="6946">
                  <c:v>44111</c:v>
                </c:pt>
                <c:pt idx="6947">
                  <c:v>44112</c:v>
                </c:pt>
                <c:pt idx="6948">
                  <c:v>44113</c:v>
                </c:pt>
                <c:pt idx="6949">
                  <c:v>44114</c:v>
                </c:pt>
                <c:pt idx="6950">
                  <c:v>44115</c:v>
                </c:pt>
                <c:pt idx="6951">
                  <c:v>44116</c:v>
                </c:pt>
                <c:pt idx="6952">
                  <c:v>44117</c:v>
                </c:pt>
                <c:pt idx="6953">
                  <c:v>44118</c:v>
                </c:pt>
                <c:pt idx="6954">
                  <c:v>44119</c:v>
                </c:pt>
                <c:pt idx="6955">
                  <c:v>44120</c:v>
                </c:pt>
                <c:pt idx="6956">
                  <c:v>44121</c:v>
                </c:pt>
                <c:pt idx="6957">
                  <c:v>44122</c:v>
                </c:pt>
                <c:pt idx="6958">
                  <c:v>44123</c:v>
                </c:pt>
                <c:pt idx="6959">
                  <c:v>44124</c:v>
                </c:pt>
                <c:pt idx="6960">
                  <c:v>44125</c:v>
                </c:pt>
                <c:pt idx="6961">
                  <c:v>44126</c:v>
                </c:pt>
                <c:pt idx="6962">
                  <c:v>44127</c:v>
                </c:pt>
                <c:pt idx="6963">
                  <c:v>44128</c:v>
                </c:pt>
                <c:pt idx="6964">
                  <c:v>44129</c:v>
                </c:pt>
                <c:pt idx="6965">
                  <c:v>44130</c:v>
                </c:pt>
                <c:pt idx="6966">
                  <c:v>44131</c:v>
                </c:pt>
                <c:pt idx="6967">
                  <c:v>44132</c:v>
                </c:pt>
                <c:pt idx="6968">
                  <c:v>44133</c:v>
                </c:pt>
                <c:pt idx="6969">
                  <c:v>44134</c:v>
                </c:pt>
                <c:pt idx="6970">
                  <c:v>44135</c:v>
                </c:pt>
                <c:pt idx="6971">
                  <c:v>44136</c:v>
                </c:pt>
                <c:pt idx="6972">
                  <c:v>44137</c:v>
                </c:pt>
                <c:pt idx="6973">
                  <c:v>44138</c:v>
                </c:pt>
                <c:pt idx="6974">
                  <c:v>44139</c:v>
                </c:pt>
                <c:pt idx="6975">
                  <c:v>44140</c:v>
                </c:pt>
                <c:pt idx="6976">
                  <c:v>44141</c:v>
                </c:pt>
                <c:pt idx="6977">
                  <c:v>44142</c:v>
                </c:pt>
                <c:pt idx="6978">
                  <c:v>44143</c:v>
                </c:pt>
                <c:pt idx="6979">
                  <c:v>44144</c:v>
                </c:pt>
                <c:pt idx="6980">
                  <c:v>44145</c:v>
                </c:pt>
                <c:pt idx="6981">
                  <c:v>44146</c:v>
                </c:pt>
                <c:pt idx="6982">
                  <c:v>44147</c:v>
                </c:pt>
                <c:pt idx="6983">
                  <c:v>44148</c:v>
                </c:pt>
                <c:pt idx="6984">
                  <c:v>44149</c:v>
                </c:pt>
                <c:pt idx="6985">
                  <c:v>44150</c:v>
                </c:pt>
                <c:pt idx="6986">
                  <c:v>44151</c:v>
                </c:pt>
                <c:pt idx="6987">
                  <c:v>44152</c:v>
                </c:pt>
                <c:pt idx="6988">
                  <c:v>44153</c:v>
                </c:pt>
                <c:pt idx="6989">
                  <c:v>44154</c:v>
                </c:pt>
                <c:pt idx="6990">
                  <c:v>44155</c:v>
                </c:pt>
                <c:pt idx="6991">
                  <c:v>44156</c:v>
                </c:pt>
                <c:pt idx="6992">
                  <c:v>44157</c:v>
                </c:pt>
                <c:pt idx="6993">
                  <c:v>44158</c:v>
                </c:pt>
                <c:pt idx="6994">
                  <c:v>44159</c:v>
                </c:pt>
                <c:pt idx="6995">
                  <c:v>44160</c:v>
                </c:pt>
                <c:pt idx="6996">
                  <c:v>44161</c:v>
                </c:pt>
                <c:pt idx="6997">
                  <c:v>44162</c:v>
                </c:pt>
                <c:pt idx="6998">
                  <c:v>44163</c:v>
                </c:pt>
                <c:pt idx="6999">
                  <c:v>44164</c:v>
                </c:pt>
                <c:pt idx="7000">
                  <c:v>44165</c:v>
                </c:pt>
                <c:pt idx="7001">
                  <c:v>44166</c:v>
                </c:pt>
                <c:pt idx="7002">
                  <c:v>44167</c:v>
                </c:pt>
                <c:pt idx="7003">
                  <c:v>44168</c:v>
                </c:pt>
                <c:pt idx="7004">
                  <c:v>44169</c:v>
                </c:pt>
                <c:pt idx="7005">
                  <c:v>44170</c:v>
                </c:pt>
                <c:pt idx="7006">
                  <c:v>44171</c:v>
                </c:pt>
                <c:pt idx="7007">
                  <c:v>44172</c:v>
                </c:pt>
                <c:pt idx="7008">
                  <c:v>44173</c:v>
                </c:pt>
                <c:pt idx="7009">
                  <c:v>44174</c:v>
                </c:pt>
                <c:pt idx="7010">
                  <c:v>44175</c:v>
                </c:pt>
                <c:pt idx="7011">
                  <c:v>44176</c:v>
                </c:pt>
                <c:pt idx="7012">
                  <c:v>44177</c:v>
                </c:pt>
                <c:pt idx="7013">
                  <c:v>44178</c:v>
                </c:pt>
                <c:pt idx="7014">
                  <c:v>44179</c:v>
                </c:pt>
                <c:pt idx="7015">
                  <c:v>44180</c:v>
                </c:pt>
                <c:pt idx="7016">
                  <c:v>44181</c:v>
                </c:pt>
                <c:pt idx="7017">
                  <c:v>44182</c:v>
                </c:pt>
                <c:pt idx="7018">
                  <c:v>44183</c:v>
                </c:pt>
                <c:pt idx="7019">
                  <c:v>44184</c:v>
                </c:pt>
                <c:pt idx="7020">
                  <c:v>44185</c:v>
                </c:pt>
                <c:pt idx="7021">
                  <c:v>44186</c:v>
                </c:pt>
                <c:pt idx="7022">
                  <c:v>44187</c:v>
                </c:pt>
                <c:pt idx="7023">
                  <c:v>44188</c:v>
                </c:pt>
                <c:pt idx="7024">
                  <c:v>44189</c:v>
                </c:pt>
                <c:pt idx="7025">
                  <c:v>44190</c:v>
                </c:pt>
                <c:pt idx="7026">
                  <c:v>44191</c:v>
                </c:pt>
                <c:pt idx="7027">
                  <c:v>44192</c:v>
                </c:pt>
                <c:pt idx="7028">
                  <c:v>44193</c:v>
                </c:pt>
                <c:pt idx="7029">
                  <c:v>44194</c:v>
                </c:pt>
                <c:pt idx="7030">
                  <c:v>44195</c:v>
                </c:pt>
                <c:pt idx="7031">
                  <c:v>44196</c:v>
                </c:pt>
                <c:pt idx="7032">
                  <c:v>44197</c:v>
                </c:pt>
                <c:pt idx="7033">
                  <c:v>44198</c:v>
                </c:pt>
                <c:pt idx="7034">
                  <c:v>44199</c:v>
                </c:pt>
                <c:pt idx="7035">
                  <c:v>44200</c:v>
                </c:pt>
                <c:pt idx="7036">
                  <c:v>44201</c:v>
                </c:pt>
                <c:pt idx="7037">
                  <c:v>44202</c:v>
                </c:pt>
                <c:pt idx="7038">
                  <c:v>44203</c:v>
                </c:pt>
                <c:pt idx="7039">
                  <c:v>44204</c:v>
                </c:pt>
                <c:pt idx="7040">
                  <c:v>44205</c:v>
                </c:pt>
                <c:pt idx="7041">
                  <c:v>44206</c:v>
                </c:pt>
                <c:pt idx="7042">
                  <c:v>44207</c:v>
                </c:pt>
                <c:pt idx="7043">
                  <c:v>44208</c:v>
                </c:pt>
                <c:pt idx="7044">
                  <c:v>44209</c:v>
                </c:pt>
                <c:pt idx="7045">
                  <c:v>44210</c:v>
                </c:pt>
                <c:pt idx="7046">
                  <c:v>44211</c:v>
                </c:pt>
                <c:pt idx="7047">
                  <c:v>44212</c:v>
                </c:pt>
                <c:pt idx="7048">
                  <c:v>44213</c:v>
                </c:pt>
                <c:pt idx="7049">
                  <c:v>44214</c:v>
                </c:pt>
                <c:pt idx="7050">
                  <c:v>44215</c:v>
                </c:pt>
                <c:pt idx="7051">
                  <c:v>44216</c:v>
                </c:pt>
                <c:pt idx="7052">
                  <c:v>44217</c:v>
                </c:pt>
                <c:pt idx="7053">
                  <c:v>44218</c:v>
                </c:pt>
                <c:pt idx="7054">
                  <c:v>44219</c:v>
                </c:pt>
                <c:pt idx="7055">
                  <c:v>44220</c:v>
                </c:pt>
                <c:pt idx="7056">
                  <c:v>44221</c:v>
                </c:pt>
                <c:pt idx="7057">
                  <c:v>44222</c:v>
                </c:pt>
                <c:pt idx="7058">
                  <c:v>44223</c:v>
                </c:pt>
                <c:pt idx="7059">
                  <c:v>44224</c:v>
                </c:pt>
                <c:pt idx="7060">
                  <c:v>44225</c:v>
                </c:pt>
                <c:pt idx="7061">
                  <c:v>44226</c:v>
                </c:pt>
                <c:pt idx="7062">
                  <c:v>44227</c:v>
                </c:pt>
                <c:pt idx="7063">
                  <c:v>44228</c:v>
                </c:pt>
                <c:pt idx="7064">
                  <c:v>44229</c:v>
                </c:pt>
                <c:pt idx="7065">
                  <c:v>44230</c:v>
                </c:pt>
                <c:pt idx="7066">
                  <c:v>44231</c:v>
                </c:pt>
                <c:pt idx="7067">
                  <c:v>44232</c:v>
                </c:pt>
                <c:pt idx="7068">
                  <c:v>44233</c:v>
                </c:pt>
                <c:pt idx="7069">
                  <c:v>44234</c:v>
                </c:pt>
                <c:pt idx="7070">
                  <c:v>44235</c:v>
                </c:pt>
                <c:pt idx="7071">
                  <c:v>44236</c:v>
                </c:pt>
                <c:pt idx="7072">
                  <c:v>44237</c:v>
                </c:pt>
                <c:pt idx="7073">
                  <c:v>44238</c:v>
                </c:pt>
                <c:pt idx="7074">
                  <c:v>44239</c:v>
                </c:pt>
                <c:pt idx="7075">
                  <c:v>44240</c:v>
                </c:pt>
                <c:pt idx="7076">
                  <c:v>44241</c:v>
                </c:pt>
                <c:pt idx="7077">
                  <c:v>44242</c:v>
                </c:pt>
                <c:pt idx="7078">
                  <c:v>44243</c:v>
                </c:pt>
                <c:pt idx="7079">
                  <c:v>44244</c:v>
                </c:pt>
                <c:pt idx="7080">
                  <c:v>44245</c:v>
                </c:pt>
                <c:pt idx="7081">
                  <c:v>44246</c:v>
                </c:pt>
                <c:pt idx="7082">
                  <c:v>44247</c:v>
                </c:pt>
                <c:pt idx="7083">
                  <c:v>44248</c:v>
                </c:pt>
                <c:pt idx="7084">
                  <c:v>44249</c:v>
                </c:pt>
                <c:pt idx="7085">
                  <c:v>44250</c:v>
                </c:pt>
                <c:pt idx="7086">
                  <c:v>44251</c:v>
                </c:pt>
                <c:pt idx="7087">
                  <c:v>44252</c:v>
                </c:pt>
                <c:pt idx="7088">
                  <c:v>44253</c:v>
                </c:pt>
                <c:pt idx="7089">
                  <c:v>44254</c:v>
                </c:pt>
                <c:pt idx="7090">
                  <c:v>44255</c:v>
                </c:pt>
                <c:pt idx="7091">
                  <c:v>44256</c:v>
                </c:pt>
                <c:pt idx="7092">
                  <c:v>44257</c:v>
                </c:pt>
                <c:pt idx="7093">
                  <c:v>44258</c:v>
                </c:pt>
                <c:pt idx="7094">
                  <c:v>44259</c:v>
                </c:pt>
                <c:pt idx="7095">
                  <c:v>44260</c:v>
                </c:pt>
                <c:pt idx="7096">
                  <c:v>44261</c:v>
                </c:pt>
                <c:pt idx="7097">
                  <c:v>44262</c:v>
                </c:pt>
                <c:pt idx="7098">
                  <c:v>44263</c:v>
                </c:pt>
                <c:pt idx="7099">
                  <c:v>44264</c:v>
                </c:pt>
                <c:pt idx="7100">
                  <c:v>44265</c:v>
                </c:pt>
                <c:pt idx="7101">
                  <c:v>44266</c:v>
                </c:pt>
                <c:pt idx="7102">
                  <c:v>44267</c:v>
                </c:pt>
                <c:pt idx="7103">
                  <c:v>44268</c:v>
                </c:pt>
                <c:pt idx="7104">
                  <c:v>44269</c:v>
                </c:pt>
                <c:pt idx="7105">
                  <c:v>44270</c:v>
                </c:pt>
                <c:pt idx="7106">
                  <c:v>44271</c:v>
                </c:pt>
                <c:pt idx="7107">
                  <c:v>44272</c:v>
                </c:pt>
                <c:pt idx="7108">
                  <c:v>44273</c:v>
                </c:pt>
                <c:pt idx="7109">
                  <c:v>44274</c:v>
                </c:pt>
                <c:pt idx="7110">
                  <c:v>44275</c:v>
                </c:pt>
                <c:pt idx="7111">
                  <c:v>44276</c:v>
                </c:pt>
                <c:pt idx="7112">
                  <c:v>44277</c:v>
                </c:pt>
                <c:pt idx="7113">
                  <c:v>44278</c:v>
                </c:pt>
                <c:pt idx="7114">
                  <c:v>44279</c:v>
                </c:pt>
                <c:pt idx="7115">
                  <c:v>44280</c:v>
                </c:pt>
                <c:pt idx="7116">
                  <c:v>44281</c:v>
                </c:pt>
                <c:pt idx="7117">
                  <c:v>44282</c:v>
                </c:pt>
                <c:pt idx="7118">
                  <c:v>44283</c:v>
                </c:pt>
                <c:pt idx="7119">
                  <c:v>44284</c:v>
                </c:pt>
                <c:pt idx="7120">
                  <c:v>44285</c:v>
                </c:pt>
                <c:pt idx="7121">
                  <c:v>44286</c:v>
                </c:pt>
                <c:pt idx="7122">
                  <c:v>44287</c:v>
                </c:pt>
                <c:pt idx="7123">
                  <c:v>44288</c:v>
                </c:pt>
                <c:pt idx="7124">
                  <c:v>44289</c:v>
                </c:pt>
                <c:pt idx="7125">
                  <c:v>44290</c:v>
                </c:pt>
                <c:pt idx="7126">
                  <c:v>44291</c:v>
                </c:pt>
                <c:pt idx="7127">
                  <c:v>44292</c:v>
                </c:pt>
                <c:pt idx="7128">
                  <c:v>44293</c:v>
                </c:pt>
                <c:pt idx="7129">
                  <c:v>44294</c:v>
                </c:pt>
                <c:pt idx="7130">
                  <c:v>44295</c:v>
                </c:pt>
                <c:pt idx="7131">
                  <c:v>44296</c:v>
                </c:pt>
                <c:pt idx="7132">
                  <c:v>44297</c:v>
                </c:pt>
                <c:pt idx="7133">
                  <c:v>44298</c:v>
                </c:pt>
                <c:pt idx="7134">
                  <c:v>44299</c:v>
                </c:pt>
                <c:pt idx="7135">
                  <c:v>44300</c:v>
                </c:pt>
                <c:pt idx="7136">
                  <c:v>44301</c:v>
                </c:pt>
                <c:pt idx="7137">
                  <c:v>44302</c:v>
                </c:pt>
                <c:pt idx="7138">
                  <c:v>44303</c:v>
                </c:pt>
                <c:pt idx="7139">
                  <c:v>44304</c:v>
                </c:pt>
                <c:pt idx="7140">
                  <c:v>44305</c:v>
                </c:pt>
                <c:pt idx="7141">
                  <c:v>44306</c:v>
                </c:pt>
                <c:pt idx="7142">
                  <c:v>44307</c:v>
                </c:pt>
                <c:pt idx="7143">
                  <c:v>44308</c:v>
                </c:pt>
                <c:pt idx="7144">
                  <c:v>44309</c:v>
                </c:pt>
                <c:pt idx="7145">
                  <c:v>44310</c:v>
                </c:pt>
                <c:pt idx="7146">
                  <c:v>44311</c:v>
                </c:pt>
                <c:pt idx="7147">
                  <c:v>44312</c:v>
                </c:pt>
                <c:pt idx="7148">
                  <c:v>44313</c:v>
                </c:pt>
                <c:pt idx="7149">
                  <c:v>44314</c:v>
                </c:pt>
                <c:pt idx="7150">
                  <c:v>44315</c:v>
                </c:pt>
                <c:pt idx="7151">
                  <c:v>44316</c:v>
                </c:pt>
                <c:pt idx="7152">
                  <c:v>44317</c:v>
                </c:pt>
                <c:pt idx="7153">
                  <c:v>44318</c:v>
                </c:pt>
                <c:pt idx="7154">
                  <c:v>44319</c:v>
                </c:pt>
                <c:pt idx="7155">
                  <c:v>44320</c:v>
                </c:pt>
                <c:pt idx="7156">
                  <c:v>44321</c:v>
                </c:pt>
                <c:pt idx="7157">
                  <c:v>44322</c:v>
                </c:pt>
                <c:pt idx="7158">
                  <c:v>44323</c:v>
                </c:pt>
                <c:pt idx="7159">
                  <c:v>44324</c:v>
                </c:pt>
                <c:pt idx="7160">
                  <c:v>44325</c:v>
                </c:pt>
                <c:pt idx="7161">
                  <c:v>44326</c:v>
                </c:pt>
                <c:pt idx="7162">
                  <c:v>44327</c:v>
                </c:pt>
                <c:pt idx="7163">
                  <c:v>44328</c:v>
                </c:pt>
                <c:pt idx="7164">
                  <c:v>44329</c:v>
                </c:pt>
                <c:pt idx="7165">
                  <c:v>44330</c:v>
                </c:pt>
                <c:pt idx="7166">
                  <c:v>44331</c:v>
                </c:pt>
                <c:pt idx="7167">
                  <c:v>44332</c:v>
                </c:pt>
                <c:pt idx="7168">
                  <c:v>44333</c:v>
                </c:pt>
                <c:pt idx="7169">
                  <c:v>44334</c:v>
                </c:pt>
                <c:pt idx="7170">
                  <c:v>44335</c:v>
                </c:pt>
                <c:pt idx="7171">
                  <c:v>44336</c:v>
                </c:pt>
                <c:pt idx="7172">
                  <c:v>44337</c:v>
                </c:pt>
                <c:pt idx="7173">
                  <c:v>44338</c:v>
                </c:pt>
                <c:pt idx="7174">
                  <c:v>44339</c:v>
                </c:pt>
                <c:pt idx="7175">
                  <c:v>44340</c:v>
                </c:pt>
                <c:pt idx="7176">
                  <c:v>44341</c:v>
                </c:pt>
                <c:pt idx="7177">
                  <c:v>44342</c:v>
                </c:pt>
                <c:pt idx="7178">
                  <c:v>44343</c:v>
                </c:pt>
                <c:pt idx="7179">
                  <c:v>44344</c:v>
                </c:pt>
                <c:pt idx="7180">
                  <c:v>44345</c:v>
                </c:pt>
                <c:pt idx="7181">
                  <c:v>44346</c:v>
                </c:pt>
                <c:pt idx="7182">
                  <c:v>44347</c:v>
                </c:pt>
                <c:pt idx="7183">
                  <c:v>44348</c:v>
                </c:pt>
                <c:pt idx="7184">
                  <c:v>44349</c:v>
                </c:pt>
                <c:pt idx="7185">
                  <c:v>44350</c:v>
                </c:pt>
                <c:pt idx="7186">
                  <c:v>44351</c:v>
                </c:pt>
                <c:pt idx="7187">
                  <c:v>44352</c:v>
                </c:pt>
                <c:pt idx="7188">
                  <c:v>44353</c:v>
                </c:pt>
                <c:pt idx="7189">
                  <c:v>44354</c:v>
                </c:pt>
                <c:pt idx="7190">
                  <c:v>44355</c:v>
                </c:pt>
                <c:pt idx="7191">
                  <c:v>44356</c:v>
                </c:pt>
                <c:pt idx="7192">
                  <c:v>44357</c:v>
                </c:pt>
                <c:pt idx="7193">
                  <c:v>44358</c:v>
                </c:pt>
                <c:pt idx="7194">
                  <c:v>44359</c:v>
                </c:pt>
                <c:pt idx="7195">
                  <c:v>44360</c:v>
                </c:pt>
                <c:pt idx="7196">
                  <c:v>44361</c:v>
                </c:pt>
                <c:pt idx="7197">
                  <c:v>44362</c:v>
                </c:pt>
                <c:pt idx="7198">
                  <c:v>44363</c:v>
                </c:pt>
                <c:pt idx="7199">
                  <c:v>44364</c:v>
                </c:pt>
                <c:pt idx="7200">
                  <c:v>44365</c:v>
                </c:pt>
                <c:pt idx="7201">
                  <c:v>44366</c:v>
                </c:pt>
                <c:pt idx="7202">
                  <c:v>44367</c:v>
                </c:pt>
                <c:pt idx="7203">
                  <c:v>44368</c:v>
                </c:pt>
                <c:pt idx="7204">
                  <c:v>44369</c:v>
                </c:pt>
                <c:pt idx="7205">
                  <c:v>44370</c:v>
                </c:pt>
                <c:pt idx="7206">
                  <c:v>44371</c:v>
                </c:pt>
                <c:pt idx="7207">
                  <c:v>44372</c:v>
                </c:pt>
                <c:pt idx="7208">
                  <c:v>44373</c:v>
                </c:pt>
                <c:pt idx="7209">
                  <c:v>44374</c:v>
                </c:pt>
                <c:pt idx="7210">
                  <c:v>44375</c:v>
                </c:pt>
                <c:pt idx="7211">
                  <c:v>44376</c:v>
                </c:pt>
                <c:pt idx="7212">
                  <c:v>44377</c:v>
                </c:pt>
                <c:pt idx="7213">
                  <c:v>44378</c:v>
                </c:pt>
                <c:pt idx="7214">
                  <c:v>44379</c:v>
                </c:pt>
                <c:pt idx="7215">
                  <c:v>44380</c:v>
                </c:pt>
                <c:pt idx="7216">
                  <c:v>44381</c:v>
                </c:pt>
                <c:pt idx="7217">
                  <c:v>44382</c:v>
                </c:pt>
                <c:pt idx="7218">
                  <c:v>44383</c:v>
                </c:pt>
                <c:pt idx="7219">
                  <c:v>44384</c:v>
                </c:pt>
                <c:pt idx="7220">
                  <c:v>44385</c:v>
                </c:pt>
                <c:pt idx="7221">
                  <c:v>44386</c:v>
                </c:pt>
                <c:pt idx="7222">
                  <c:v>44387</c:v>
                </c:pt>
                <c:pt idx="7223">
                  <c:v>44388</c:v>
                </c:pt>
                <c:pt idx="7224">
                  <c:v>44389</c:v>
                </c:pt>
                <c:pt idx="7225">
                  <c:v>44390</c:v>
                </c:pt>
                <c:pt idx="7226">
                  <c:v>44391</c:v>
                </c:pt>
                <c:pt idx="7227">
                  <c:v>44392</c:v>
                </c:pt>
                <c:pt idx="7228">
                  <c:v>44393</c:v>
                </c:pt>
                <c:pt idx="7229">
                  <c:v>44394</c:v>
                </c:pt>
                <c:pt idx="7230">
                  <c:v>44395</c:v>
                </c:pt>
                <c:pt idx="7231">
                  <c:v>44396</c:v>
                </c:pt>
                <c:pt idx="7232">
                  <c:v>44397</c:v>
                </c:pt>
                <c:pt idx="7233">
                  <c:v>44398</c:v>
                </c:pt>
                <c:pt idx="7234">
                  <c:v>44399</c:v>
                </c:pt>
                <c:pt idx="7235">
                  <c:v>44400</c:v>
                </c:pt>
                <c:pt idx="7236">
                  <c:v>44401</c:v>
                </c:pt>
                <c:pt idx="7237">
                  <c:v>44402</c:v>
                </c:pt>
                <c:pt idx="7238">
                  <c:v>44403</c:v>
                </c:pt>
                <c:pt idx="7239">
                  <c:v>44404</c:v>
                </c:pt>
                <c:pt idx="7240">
                  <c:v>44405</c:v>
                </c:pt>
                <c:pt idx="7241">
                  <c:v>44406</c:v>
                </c:pt>
                <c:pt idx="7242">
                  <c:v>44407</c:v>
                </c:pt>
                <c:pt idx="7243">
                  <c:v>44408</c:v>
                </c:pt>
                <c:pt idx="7244">
                  <c:v>44409</c:v>
                </c:pt>
                <c:pt idx="7245">
                  <c:v>44410</c:v>
                </c:pt>
                <c:pt idx="7246">
                  <c:v>44411</c:v>
                </c:pt>
                <c:pt idx="7247">
                  <c:v>44412</c:v>
                </c:pt>
                <c:pt idx="7248">
                  <c:v>44413</c:v>
                </c:pt>
                <c:pt idx="7249">
                  <c:v>44414</c:v>
                </c:pt>
                <c:pt idx="7250">
                  <c:v>44415</c:v>
                </c:pt>
                <c:pt idx="7251">
                  <c:v>44416</c:v>
                </c:pt>
                <c:pt idx="7252">
                  <c:v>44417</c:v>
                </c:pt>
                <c:pt idx="7253">
                  <c:v>44418</c:v>
                </c:pt>
                <c:pt idx="7254">
                  <c:v>44419</c:v>
                </c:pt>
                <c:pt idx="7255">
                  <c:v>44420</c:v>
                </c:pt>
                <c:pt idx="7256">
                  <c:v>44421</c:v>
                </c:pt>
                <c:pt idx="7257">
                  <c:v>44422</c:v>
                </c:pt>
                <c:pt idx="7258">
                  <c:v>44423</c:v>
                </c:pt>
                <c:pt idx="7259">
                  <c:v>44424</c:v>
                </c:pt>
                <c:pt idx="7260">
                  <c:v>44425</c:v>
                </c:pt>
                <c:pt idx="7261">
                  <c:v>44426</c:v>
                </c:pt>
                <c:pt idx="7262">
                  <c:v>44427</c:v>
                </c:pt>
                <c:pt idx="7263">
                  <c:v>44428</c:v>
                </c:pt>
                <c:pt idx="7264">
                  <c:v>44429</c:v>
                </c:pt>
                <c:pt idx="7265">
                  <c:v>44430</c:v>
                </c:pt>
                <c:pt idx="7266">
                  <c:v>44431</c:v>
                </c:pt>
                <c:pt idx="7267">
                  <c:v>44432</c:v>
                </c:pt>
                <c:pt idx="7268">
                  <c:v>44433</c:v>
                </c:pt>
                <c:pt idx="7269">
                  <c:v>44434</c:v>
                </c:pt>
                <c:pt idx="7270">
                  <c:v>44435</c:v>
                </c:pt>
                <c:pt idx="7271">
                  <c:v>44436</c:v>
                </c:pt>
                <c:pt idx="7272">
                  <c:v>44437</c:v>
                </c:pt>
                <c:pt idx="7273">
                  <c:v>44438</c:v>
                </c:pt>
                <c:pt idx="7274">
                  <c:v>44439</c:v>
                </c:pt>
                <c:pt idx="7275">
                  <c:v>44440</c:v>
                </c:pt>
                <c:pt idx="7276">
                  <c:v>44441</c:v>
                </c:pt>
                <c:pt idx="7277">
                  <c:v>44442</c:v>
                </c:pt>
                <c:pt idx="7278">
                  <c:v>44443</c:v>
                </c:pt>
                <c:pt idx="7279">
                  <c:v>44444</c:v>
                </c:pt>
                <c:pt idx="7280">
                  <c:v>44445</c:v>
                </c:pt>
                <c:pt idx="7281">
                  <c:v>44446</c:v>
                </c:pt>
                <c:pt idx="7282">
                  <c:v>44447</c:v>
                </c:pt>
                <c:pt idx="7283">
                  <c:v>44448</c:v>
                </c:pt>
                <c:pt idx="7284">
                  <c:v>44449</c:v>
                </c:pt>
                <c:pt idx="7285">
                  <c:v>44450</c:v>
                </c:pt>
                <c:pt idx="7286">
                  <c:v>44451</c:v>
                </c:pt>
                <c:pt idx="7287">
                  <c:v>44452</c:v>
                </c:pt>
                <c:pt idx="7288">
                  <c:v>44453</c:v>
                </c:pt>
                <c:pt idx="7289">
                  <c:v>44454</c:v>
                </c:pt>
                <c:pt idx="7290">
                  <c:v>44455</c:v>
                </c:pt>
                <c:pt idx="7291">
                  <c:v>44456</c:v>
                </c:pt>
                <c:pt idx="7292">
                  <c:v>44457</c:v>
                </c:pt>
                <c:pt idx="7293">
                  <c:v>44458</c:v>
                </c:pt>
                <c:pt idx="7294">
                  <c:v>44459</c:v>
                </c:pt>
                <c:pt idx="7295">
                  <c:v>44460</c:v>
                </c:pt>
                <c:pt idx="7296">
                  <c:v>44461</c:v>
                </c:pt>
                <c:pt idx="7297">
                  <c:v>44462</c:v>
                </c:pt>
                <c:pt idx="7298">
                  <c:v>44463</c:v>
                </c:pt>
                <c:pt idx="7299">
                  <c:v>44464</c:v>
                </c:pt>
                <c:pt idx="7300">
                  <c:v>44465</c:v>
                </c:pt>
                <c:pt idx="7301">
                  <c:v>44466</c:v>
                </c:pt>
                <c:pt idx="7302">
                  <c:v>44467</c:v>
                </c:pt>
                <c:pt idx="7303">
                  <c:v>44468</c:v>
                </c:pt>
                <c:pt idx="7304">
                  <c:v>44469</c:v>
                </c:pt>
                <c:pt idx="7305">
                  <c:v>44470</c:v>
                </c:pt>
                <c:pt idx="7306">
                  <c:v>44471</c:v>
                </c:pt>
                <c:pt idx="7307">
                  <c:v>44472</c:v>
                </c:pt>
                <c:pt idx="7308">
                  <c:v>44473</c:v>
                </c:pt>
                <c:pt idx="7309">
                  <c:v>44474</c:v>
                </c:pt>
                <c:pt idx="7310">
                  <c:v>44475</c:v>
                </c:pt>
                <c:pt idx="7311">
                  <c:v>44476</c:v>
                </c:pt>
                <c:pt idx="7312">
                  <c:v>44477</c:v>
                </c:pt>
                <c:pt idx="7313">
                  <c:v>44478</c:v>
                </c:pt>
                <c:pt idx="7314">
                  <c:v>44479</c:v>
                </c:pt>
                <c:pt idx="7315">
                  <c:v>44480</c:v>
                </c:pt>
                <c:pt idx="7316">
                  <c:v>44481</c:v>
                </c:pt>
                <c:pt idx="7317">
                  <c:v>44482</c:v>
                </c:pt>
                <c:pt idx="7318">
                  <c:v>44483</c:v>
                </c:pt>
                <c:pt idx="7319">
                  <c:v>44484</c:v>
                </c:pt>
                <c:pt idx="7320">
                  <c:v>44485</c:v>
                </c:pt>
                <c:pt idx="7321">
                  <c:v>44486</c:v>
                </c:pt>
                <c:pt idx="7322">
                  <c:v>44487</c:v>
                </c:pt>
                <c:pt idx="7323">
                  <c:v>44488</c:v>
                </c:pt>
                <c:pt idx="7324">
                  <c:v>44489</c:v>
                </c:pt>
                <c:pt idx="7325">
                  <c:v>44490</c:v>
                </c:pt>
                <c:pt idx="7326">
                  <c:v>44491</c:v>
                </c:pt>
                <c:pt idx="7327">
                  <c:v>44492</c:v>
                </c:pt>
                <c:pt idx="7328">
                  <c:v>44493</c:v>
                </c:pt>
                <c:pt idx="7329">
                  <c:v>44494</c:v>
                </c:pt>
                <c:pt idx="7330">
                  <c:v>44495</c:v>
                </c:pt>
                <c:pt idx="7331">
                  <c:v>44496</c:v>
                </c:pt>
                <c:pt idx="7332">
                  <c:v>44497</c:v>
                </c:pt>
                <c:pt idx="7333">
                  <c:v>44498</c:v>
                </c:pt>
                <c:pt idx="7334">
                  <c:v>44499</c:v>
                </c:pt>
                <c:pt idx="7335">
                  <c:v>44500</c:v>
                </c:pt>
                <c:pt idx="7336">
                  <c:v>44501</c:v>
                </c:pt>
                <c:pt idx="7337">
                  <c:v>44502</c:v>
                </c:pt>
                <c:pt idx="7338">
                  <c:v>44503</c:v>
                </c:pt>
                <c:pt idx="7339">
                  <c:v>44504</c:v>
                </c:pt>
                <c:pt idx="7340">
                  <c:v>44505</c:v>
                </c:pt>
                <c:pt idx="7341">
                  <c:v>44506</c:v>
                </c:pt>
                <c:pt idx="7342">
                  <c:v>44507</c:v>
                </c:pt>
                <c:pt idx="7343">
                  <c:v>44508</c:v>
                </c:pt>
                <c:pt idx="7344">
                  <c:v>44509</c:v>
                </c:pt>
                <c:pt idx="7345">
                  <c:v>44510</c:v>
                </c:pt>
                <c:pt idx="7346">
                  <c:v>44511</c:v>
                </c:pt>
                <c:pt idx="7347">
                  <c:v>44512</c:v>
                </c:pt>
                <c:pt idx="7348">
                  <c:v>44513</c:v>
                </c:pt>
                <c:pt idx="7349">
                  <c:v>44514</c:v>
                </c:pt>
                <c:pt idx="7350">
                  <c:v>44515</c:v>
                </c:pt>
                <c:pt idx="7351">
                  <c:v>44516</c:v>
                </c:pt>
                <c:pt idx="7352">
                  <c:v>44517</c:v>
                </c:pt>
                <c:pt idx="7353">
                  <c:v>44518</c:v>
                </c:pt>
                <c:pt idx="7354">
                  <c:v>44519</c:v>
                </c:pt>
                <c:pt idx="7355">
                  <c:v>44520</c:v>
                </c:pt>
                <c:pt idx="7356">
                  <c:v>44521</c:v>
                </c:pt>
                <c:pt idx="7357">
                  <c:v>44522</c:v>
                </c:pt>
                <c:pt idx="7358">
                  <c:v>44523</c:v>
                </c:pt>
                <c:pt idx="7359">
                  <c:v>44524</c:v>
                </c:pt>
                <c:pt idx="7360">
                  <c:v>44525</c:v>
                </c:pt>
                <c:pt idx="7361">
                  <c:v>44526</c:v>
                </c:pt>
                <c:pt idx="7362">
                  <c:v>44527</c:v>
                </c:pt>
                <c:pt idx="7363">
                  <c:v>44528</c:v>
                </c:pt>
                <c:pt idx="7364">
                  <c:v>44529</c:v>
                </c:pt>
                <c:pt idx="7365">
                  <c:v>44530</c:v>
                </c:pt>
                <c:pt idx="7366">
                  <c:v>44531</c:v>
                </c:pt>
                <c:pt idx="7367">
                  <c:v>44532</c:v>
                </c:pt>
                <c:pt idx="7368">
                  <c:v>44533</c:v>
                </c:pt>
                <c:pt idx="7369">
                  <c:v>44534</c:v>
                </c:pt>
                <c:pt idx="7370">
                  <c:v>44535</c:v>
                </c:pt>
                <c:pt idx="7371">
                  <c:v>44536</c:v>
                </c:pt>
                <c:pt idx="7372">
                  <c:v>44537</c:v>
                </c:pt>
                <c:pt idx="7373">
                  <c:v>44538</c:v>
                </c:pt>
                <c:pt idx="7374">
                  <c:v>44539</c:v>
                </c:pt>
                <c:pt idx="7375">
                  <c:v>44540</c:v>
                </c:pt>
                <c:pt idx="7376">
                  <c:v>44541</c:v>
                </c:pt>
                <c:pt idx="7377">
                  <c:v>44542</c:v>
                </c:pt>
                <c:pt idx="7378">
                  <c:v>44543</c:v>
                </c:pt>
                <c:pt idx="7379">
                  <c:v>44544</c:v>
                </c:pt>
                <c:pt idx="7380">
                  <c:v>44545</c:v>
                </c:pt>
                <c:pt idx="7381">
                  <c:v>44546</c:v>
                </c:pt>
                <c:pt idx="7382">
                  <c:v>44547</c:v>
                </c:pt>
                <c:pt idx="7383">
                  <c:v>44548</c:v>
                </c:pt>
                <c:pt idx="7384">
                  <c:v>44549</c:v>
                </c:pt>
                <c:pt idx="7385">
                  <c:v>44550</c:v>
                </c:pt>
                <c:pt idx="7386">
                  <c:v>44551</c:v>
                </c:pt>
                <c:pt idx="7387">
                  <c:v>44552</c:v>
                </c:pt>
                <c:pt idx="7388">
                  <c:v>44553</c:v>
                </c:pt>
                <c:pt idx="7389">
                  <c:v>44554</c:v>
                </c:pt>
                <c:pt idx="7390">
                  <c:v>44555</c:v>
                </c:pt>
                <c:pt idx="7391">
                  <c:v>44556</c:v>
                </c:pt>
                <c:pt idx="7392">
                  <c:v>44557</c:v>
                </c:pt>
                <c:pt idx="7393">
                  <c:v>44558</c:v>
                </c:pt>
                <c:pt idx="7394">
                  <c:v>44559</c:v>
                </c:pt>
                <c:pt idx="7395">
                  <c:v>44560</c:v>
                </c:pt>
                <c:pt idx="7396">
                  <c:v>44561</c:v>
                </c:pt>
                <c:pt idx="7397">
                  <c:v>44562</c:v>
                </c:pt>
                <c:pt idx="7398">
                  <c:v>44563</c:v>
                </c:pt>
                <c:pt idx="7399">
                  <c:v>44564</c:v>
                </c:pt>
                <c:pt idx="7400">
                  <c:v>44565</c:v>
                </c:pt>
                <c:pt idx="7401">
                  <c:v>44566</c:v>
                </c:pt>
                <c:pt idx="7402">
                  <c:v>44567</c:v>
                </c:pt>
                <c:pt idx="7403">
                  <c:v>44568</c:v>
                </c:pt>
                <c:pt idx="7404">
                  <c:v>44569</c:v>
                </c:pt>
                <c:pt idx="7405">
                  <c:v>44570</c:v>
                </c:pt>
                <c:pt idx="7406">
                  <c:v>44571</c:v>
                </c:pt>
                <c:pt idx="7407">
                  <c:v>44572</c:v>
                </c:pt>
                <c:pt idx="7408">
                  <c:v>44573</c:v>
                </c:pt>
                <c:pt idx="7409">
                  <c:v>44574</c:v>
                </c:pt>
                <c:pt idx="7410">
                  <c:v>44575</c:v>
                </c:pt>
                <c:pt idx="7411">
                  <c:v>44576</c:v>
                </c:pt>
                <c:pt idx="7412">
                  <c:v>44577</c:v>
                </c:pt>
                <c:pt idx="7413">
                  <c:v>44578</c:v>
                </c:pt>
                <c:pt idx="7414">
                  <c:v>44579</c:v>
                </c:pt>
                <c:pt idx="7415">
                  <c:v>44580</c:v>
                </c:pt>
                <c:pt idx="7416">
                  <c:v>44581</c:v>
                </c:pt>
                <c:pt idx="7417">
                  <c:v>44582</c:v>
                </c:pt>
                <c:pt idx="7418">
                  <c:v>44583</c:v>
                </c:pt>
                <c:pt idx="7419">
                  <c:v>44584</c:v>
                </c:pt>
                <c:pt idx="7420">
                  <c:v>44585</c:v>
                </c:pt>
                <c:pt idx="7421">
                  <c:v>44586</c:v>
                </c:pt>
                <c:pt idx="7422">
                  <c:v>44587</c:v>
                </c:pt>
                <c:pt idx="7423">
                  <c:v>44588</c:v>
                </c:pt>
                <c:pt idx="7424">
                  <c:v>44589</c:v>
                </c:pt>
                <c:pt idx="7425">
                  <c:v>44590</c:v>
                </c:pt>
                <c:pt idx="7426">
                  <c:v>44591</c:v>
                </c:pt>
                <c:pt idx="7427">
                  <c:v>44592</c:v>
                </c:pt>
                <c:pt idx="7428">
                  <c:v>44593</c:v>
                </c:pt>
                <c:pt idx="7429">
                  <c:v>44594</c:v>
                </c:pt>
                <c:pt idx="7430">
                  <c:v>44595</c:v>
                </c:pt>
                <c:pt idx="7431">
                  <c:v>44596</c:v>
                </c:pt>
                <c:pt idx="7432">
                  <c:v>44597</c:v>
                </c:pt>
                <c:pt idx="7433">
                  <c:v>44598</c:v>
                </c:pt>
                <c:pt idx="7434">
                  <c:v>44599</c:v>
                </c:pt>
                <c:pt idx="7435">
                  <c:v>44600</c:v>
                </c:pt>
                <c:pt idx="7436">
                  <c:v>44601</c:v>
                </c:pt>
                <c:pt idx="7437">
                  <c:v>44602</c:v>
                </c:pt>
                <c:pt idx="7438">
                  <c:v>44603</c:v>
                </c:pt>
                <c:pt idx="7439">
                  <c:v>44604</c:v>
                </c:pt>
                <c:pt idx="7440">
                  <c:v>44605</c:v>
                </c:pt>
                <c:pt idx="7441">
                  <c:v>44606</c:v>
                </c:pt>
                <c:pt idx="7442">
                  <c:v>44607</c:v>
                </c:pt>
                <c:pt idx="7443">
                  <c:v>44608</c:v>
                </c:pt>
                <c:pt idx="7444">
                  <c:v>44609</c:v>
                </c:pt>
                <c:pt idx="7445">
                  <c:v>44610</c:v>
                </c:pt>
                <c:pt idx="7446">
                  <c:v>44611</c:v>
                </c:pt>
                <c:pt idx="7447">
                  <c:v>44612</c:v>
                </c:pt>
                <c:pt idx="7448">
                  <c:v>44613</c:v>
                </c:pt>
                <c:pt idx="7449">
                  <c:v>44614</c:v>
                </c:pt>
                <c:pt idx="7450">
                  <c:v>44615</c:v>
                </c:pt>
                <c:pt idx="7451">
                  <c:v>44616</c:v>
                </c:pt>
                <c:pt idx="7452">
                  <c:v>44617</c:v>
                </c:pt>
                <c:pt idx="7453">
                  <c:v>44618</c:v>
                </c:pt>
                <c:pt idx="7454">
                  <c:v>44619</c:v>
                </c:pt>
                <c:pt idx="7455">
                  <c:v>44620</c:v>
                </c:pt>
                <c:pt idx="7456">
                  <c:v>44621</c:v>
                </c:pt>
                <c:pt idx="7457">
                  <c:v>44622</c:v>
                </c:pt>
                <c:pt idx="7458">
                  <c:v>44623</c:v>
                </c:pt>
                <c:pt idx="7459">
                  <c:v>44624</c:v>
                </c:pt>
                <c:pt idx="7460">
                  <c:v>44625</c:v>
                </c:pt>
                <c:pt idx="7461">
                  <c:v>44626</c:v>
                </c:pt>
                <c:pt idx="7462">
                  <c:v>44627</c:v>
                </c:pt>
                <c:pt idx="7463">
                  <c:v>44628</c:v>
                </c:pt>
                <c:pt idx="7464">
                  <c:v>44629</c:v>
                </c:pt>
                <c:pt idx="7465">
                  <c:v>44630</c:v>
                </c:pt>
                <c:pt idx="7466">
                  <c:v>44631</c:v>
                </c:pt>
                <c:pt idx="7467">
                  <c:v>44632</c:v>
                </c:pt>
                <c:pt idx="7468">
                  <c:v>44633</c:v>
                </c:pt>
                <c:pt idx="7469">
                  <c:v>44634</c:v>
                </c:pt>
                <c:pt idx="7470">
                  <c:v>44635</c:v>
                </c:pt>
                <c:pt idx="7471">
                  <c:v>44636</c:v>
                </c:pt>
                <c:pt idx="7472">
                  <c:v>44637</c:v>
                </c:pt>
                <c:pt idx="7473">
                  <c:v>44638</c:v>
                </c:pt>
                <c:pt idx="7474">
                  <c:v>44639</c:v>
                </c:pt>
                <c:pt idx="7475">
                  <c:v>44640</c:v>
                </c:pt>
                <c:pt idx="7476">
                  <c:v>44641</c:v>
                </c:pt>
                <c:pt idx="7477">
                  <c:v>44642</c:v>
                </c:pt>
                <c:pt idx="7478">
                  <c:v>44643</c:v>
                </c:pt>
                <c:pt idx="7479">
                  <c:v>44644</c:v>
                </c:pt>
                <c:pt idx="7480">
                  <c:v>44645</c:v>
                </c:pt>
                <c:pt idx="7481">
                  <c:v>44646</c:v>
                </c:pt>
                <c:pt idx="7482">
                  <c:v>44647</c:v>
                </c:pt>
                <c:pt idx="7483">
                  <c:v>44648</c:v>
                </c:pt>
                <c:pt idx="7484">
                  <c:v>44649</c:v>
                </c:pt>
                <c:pt idx="7485">
                  <c:v>44650</c:v>
                </c:pt>
                <c:pt idx="7486">
                  <c:v>44651</c:v>
                </c:pt>
                <c:pt idx="7487">
                  <c:v>44652</c:v>
                </c:pt>
                <c:pt idx="7488">
                  <c:v>44653</c:v>
                </c:pt>
                <c:pt idx="7489">
                  <c:v>44654</c:v>
                </c:pt>
                <c:pt idx="7490">
                  <c:v>44655</c:v>
                </c:pt>
                <c:pt idx="7491">
                  <c:v>44656</c:v>
                </c:pt>
                <c:pt idx="7492">
                  <c:v>44657</c:v>
                </c:pt>
                <c:pt idx="7493">
                  <c:v>44658</c:v>
                </c:pt>
                <c:pt idx="7494">
                  <c:v>44659</c:v>
                </c:pt>
                <c:pt idx="7495">
                  <c:v>44660</c:v>
                </c:pt>
                <c:pt idx="7496">
                  <c:v>44661</c:v>
                </c:pt>
                <c:pt idx="7497">
                  <c:v>44662</c:v>
                </c:pt>
                <c:pt idx="7498">
                  <c:v>44663</c:v>
                </c:pt>
                <c:pt idx="7499">
                  <c:v>44664</c:v>
                </c:pt>
                <c:pt idx="7500">
                  <c:v>44665</c:v>
                </c:pt>
                <c:pt idx="7501">
                  <c:v>44666</c:v>
                </c:pt>
                <c:pt idx="7502">
                  <c:v>44667</c:v>
                </c:pt>
                <c:pt idx="7503">
                  <c:v>44668</c:v>
                </c:pt>
                <c:pt idx="7504">
                  <c:v>44669</c:v>
                </c:pt>
                <c:pt idx="7505">
                  <c:v>44670</c:v>
                </c:pt>
                <c:pt idx="7506">
                  <c:v>44671</c:v>
                </c:pt>
                <c:pt idx="7507">
                  <c:v>44672</c:v>
                </c:pt>
                <c:pt idx="7508">
                  <c:v>44673</c:v>
                </c:pt>
                <c:pt idx="7509">
                  <c:v>44674</c:v>
                </c:pt>
                <c:pt idx="7510">
                  <c:v>44675</c:v>
                </c:pt>
                <c:pt idx="7511">
                  <c:v>44676</c:v>
                </c:pt>
                <c:pt idx="7512">
                  <c:v>44677</c:v>
                </c:pt>
                <c:pt idx="7513">
                  <c:v>44678</c:v>
                </c:pt>
                <c:pt idx="7514">
                  <c:v>44679</c:v>
                </c:pt>
                <c:pt idx="7515">
                  <c:v>44680</c:v>
                </c:pt>
                <c:pt idx="7516">
                  <c:v>44681</c:v>
                </c:pt>
                <c:pt idx="7517">
                  <c:v>44682</c:v>
                </c:pt>
                <c:pt idx="7518">
                  <c:v>44683</c:v>
                </c:pt>
                <c:pt idx="7519">
                  <c:v>44684</c:v>
                </c:pt>
                <c:pt idx="7520">
                  <c:v>44685</c:v>
                </c:pt>
                <c:pt idx="7521">
                  <c:v>44686</c:v>
                </c:pt>
                <c:pt idx="7522">
                  <c:v>44687</c:v>
                </c:pt>
                <c:pt idx="7523">
                  <c:v>44688</c:v>
                </c:pt>
                <c:pt idx="7524">
                  <c:v>44689</c:v>
                </c:pt>
                <c:pt idx="7525">
                  <c:v>44690</c:v>
                </c:pt>
                <c:pt idx="7526">
                  <c:v>44691</c:v>
                </c:pt>
                <c:pt idx="7527">
                  <c:v>44692</c:v>
                </c:pt>
                <c:pt idx="7528">
                  <c:v>44693</c:v>
                </c:pt>
                <c:pt idx="7529">
                  <c:v>44694</c:v>
                </c:pt>
                <c:pt idx="7530">
                  <c:v>44695</c:v>
                </c:pt>
                <c:pt idx="7531">
                  <c:v>44696</c:v>
                </c:pt>
                <c:pt idx="7532">
                  <c:v>44697</c:v>
                </c:pt>
                <c:pt idx="7533">
                  <c:v>44698</c:v>
                </c:pt>
                <c:pt idx="7534">
                  <c:v>44699</c:v>
                </c:pt>
                <c:pt idx="7535">
                  <c:v>44700</c:v>
                </c:pt>
                <c:pt idx="7536">
                  <c:v>44701</c:v>
                </c:pt>
                <c:pt idx="7537">
                  <c:v>44702</c:v>
                </c:pt>
                <c:pt idx="7538">
                  <c:v>44703</c:v>
                </c:pt>
                <c:pt idx="7539">
                  <c:v>44704</c:v>
                </c:pt>
                <c:pt idx="7540">
                  <c:v>44705</c:v>
                </c:pt>
                <c:pt idx="7541">
                  <c:v>44706</c:v>
                </c:pt>
                <c:pt idx="7542">
                  <c:v>44707</c:v>
                </c:pt>
                <c:pt idx="7543">
                  <c:v>44708</c:v>
                </c:pt>
                <c:pt idx="7544">
                  <c:v>44709</c:v>
                </c:pt>
                <c:pt idx="7545">
                  <c:v>44710</c:v>
                </c:pt>
                <c:pt idx="7546">
                  <c:v>44711</c:v>
                </c:pt>
                <c:pt idx="7547">
                  <c:v>44712</c:v>
                </c:pt>
                <c:pt idx="7548">
                  <c:v>44713</c:v>
                </c:pt>
                <c:pt idx="7549">
                  <c:v>44714</c:v>
                </c:pt>
                <c:pt idx="7550">
                  <c:v>44715</c:v>
                </c:pt>
                <c:pt idx="7551">
                  <c:v>44716</c:v>
                </c:pt>
                <c:pt idx="7552">
                  <c:v>44717</c:v>
                </c:pt>
                <c:pt idx="7553">
                  <c:v>44718</c:v>
                </c:pt>
                <c:pt idx="7554">
                  <c:v>44719</c:v>
                </c:pt>
                <c:pt idx="7555">
                  <c:v>44720</c:v>
                </c:pt>
                <c:pt idx="7556">
                  <c:v>44721</c:v>
                </c:pt>
                <c:pt idx="7557">
                  <c:v>44722</c:v>
                </c:pt>
                <c:pt idx="7558">
                  <c:v>44723</c:v>
                </c:pt>
                <c:pt idx="7559">
                  <c:v>44724</c:v>
                </c:pt>
                <c:pt idx="7560">
                  <c:v>44725</c:v>
                </c:pt>
                <c:pt idx="7561">
                  <c:v>44726</c:v>
                </c:pt>
                <c:pt idx="7562">
                  <c:v>44727</c:v>
                </c:pt>
                <c:pt idx="7563">
                  <c:v>44728</c:v>
                </c:pt>
                <c:pt idx="7564">
                  <c:v>44729</c:v>
                </c:pt>
                <c:pt idx="7565">
                  <c:v>44730</c:v>
                </c:pt>
                <c:pt idx="7566">
                  <c:v>44731</c:v>
                </c:pt>
                <c:pt idx="7567">
                  <c:v>44732</c:v>
                </c:pt>
                <c:pt idx="7568">
                  <c:v>44733</c:v>
                </c:pt>
                <c:pt idx="7569">
                  <c:v>44734</c:v>
                </c:pt>
                <c:pt idx="7570">
                  <c:v>44735</c:v>
                </c:pt>
                <c:pt idx="7571">
                  <c:v>44736</c:v>
                </c:pt>
                <c:pt idx="7572">
                  <c:v>44737</c:v>
                </c:pt>
                <c:pt idx="7573">
                  <c:v>44738</c:v>
                </c:pt>
                <c:pt idx="7574">
                  <c:v>44739</c:v>
                </c:pt>
                <c:pt idx="7575">
                  <c:v>44740</c:v>
                </c:pt>
                <c:pt idx="7576">
                  <c:v>44741</c:v>
                </c:pt>
                <c:pt idx="7577">
                  <c:v>44742</c:v>
                </c:pt>
                <c:pt idx="7578">
                  <c:v>44743</c:v>
                </c:pt>
                <c:pt idx="7579">
                  <c:v>44744</c:v>
                </c:pt>
                <c:pt idx="7580">
                  <c:v>44745</c:v>
                </c:pt>
                <c:pt idx="7581">
                  <c:v>44746</c:v>
                </c:pt>
                <c:pt idx="7582">
                  <c:v>44747</c:v>
                </c:pt>
                <c:pt idx="7583">
                  <c:v>44748</c:v>
                </c:pt>
                <c:pt idx="7584">
                  <c:v>44749</c:v>
                </c:pt>
                <c:pt idx="7585">
                  <c:v>44750</c:v>
                </c:pt>
                <c:pt idx="7586">
                  <c:v>44751</c:v>
                </c:pt>
                <c:pt idx="7587">
                  <c:v>44752</c:v>
                </c:pt>
                <c:pt idx="7588">
                  <c:v>44753</c:v>
                </c:pt>
                <c:pt idx="7589">
                  <c:v>44754</c:v>
                </c:pt>
                <c:pt idx="7590">
                  <c:v>44755</c:v>
                </c:pt>
                <c:pt idx="7591">
                  <c:v>44756</c:v>
                </c:pt>
                <c:pt idx="7592">
                  <c:v>44757</c:v>
                </c:pt>
                <c:pt idx="7593">
                  <c:v>44758</c:v>
                </c:pt>
                <c:pt idx="7594">
                  <c:v>44759</c:v>
                </c:pt>
                <c:pt idx="7595">
                  <c:v>44760</c:v>
                </c:pt>
                <c:pt idx="7596">
                  <c:v>44761</c:v>
                </c:pt>
                <c:pt idx="7597">
                  <c:v>44762</c:v>
                </c:pt>
                <c:pt idx="7598">
                  <c:v>44763</c:v>
                </c:pt>
                <c:pt idx="7599">
                  <c:v>44764</c:v>
                </c:pt>
                <c:pt idx="7600">
                  <c:v>44765</c:v>
                </c:pt>
                <c:pt idx="7601">
                  <c:v>44766</c:v>
                </c:pt>
                <c:pt idx="7602">
                  <c:v>44767</c:v>
                </c:pt>
                <c:pt idx="7603">
                  <c:v>44768</c:v>
                </c:pt>
                <c:pt idx="7604">
                  <c:v>44769</c:v>
                </c:pt>
                <c:pt idx="7605">
                  <c:v>44770</c:v>
                </c:pt>
                <c:pt idx="7606">
                  <c:v>44771</c:v>
                </c:pt>
                <c:pt idx="7607">
                  <c:v>44772</c:v>
                </c:pt>
                <c:pt idx="7608">
                  <c:v>44773</c:v>
                </c:pt>
                <c:pt idx="7609">
                  <c:v>44774</c:v>
                </c:pt>
                <c:pt idx="7610">
                  <c:v>44775</c:v>
                </c:pt>
                <c:pt idx="7611">
                  <c:v>44776</c:v>
                </c:pt>
                <c:pt idx="7612">
                  <c:v>44777</c:v>
                </c:pt>
                <c:pt idx="7613">
                  <c:v>44778</c:v>
                </c:pt>
                <c:pt idx="7614">
                  <c:v>44779</c:v>
                </c:pt>
                <c:pt idx="7615">
                  <c:v>44780</c:v>
                </c:pt>
                <c:pt idx="7616">
                  <c:v>44781</c:v>
                </c:pt>
                <c:pt idx="7617">
                  <c:v>44782</c:v>
                </c:pt>
                <c:pt idx="7618">
                  <c:v>44783</c:v>
                </c:pt>
                <c:pt idx="7619">
                  <c:v>44784</c:v>
                </c:pt>
                <c:pt idx="7620">
                  <c:v>44785</c:v>
                </c:pt>
                <c:pt idx="7621">
                  <c:v>44786</c:v>
                </c:pt>
                <c:pt idx="7622">
                  <c:v>44787</c:v>
                </c:pt>
                <c:pt idx="7623">
                  <c:v>44788</c:v>
                </c:pt>
                <c:pt idx="7624">
                  <c:v>44789</c:v>
                </c:pt>
                <c:pt idx="7625">
                  <c:v>44790</c:v>
                </c:pt>
                <c:pt idx="7626">
                  <c:v>44791</c:v>
                </c:pt>
                <c:pt idx="7627">
                  <c:v>44792</c:v>
                </c:pt>
                <c:pt idx="7628">
                  <c:v>44793</c:v>
                </c:pt>
                <c:pt idx="7629">
                  <c:v>44794</c:v>
                </c:pt>
                <c:pt idx="7630">
                  <c:v>44795</c:v>
                </c:pt>
                <c:pt idx="7631">
                  <c:v>44796</c:v>
                </c:pt>
                <c:pt idx="7632">
                  <c:v>44797</c:v>
                </c:pt>
                <c:pt idx="7633">
                  <c:v>44798</c:v>
                </c:pt>
                <c:pt idx="7634">
                  <c:v>44799</c:v>
                </c:pt>
                <c:pt idx="7635">
                  <c:v>44800</c:v>
                </c:pt>
                <c:pt idx="7636">
                  <c:v>44801</c:v>
                </c:pt>
                <c:pt idx="7637">
                  <c:v>44802</c:v>
                </c:pt>
                <c:pt idx="7638">
                  <c:v>44803</c:v>
                </c:pt>
                <c:pt idx="7639">
                  <c:v>44804</c:v>
                </c:pt>
                <c:pt idx="7640">
                  <c:v>44805</c:v>
                </c:pt>
                <c:pt idx="7641">
                  <c:v>44806</c:v>
                </c:pt>
                <c:pt idx="7642">
                  <c:v>44807</c:v>
                </c:pt>
                <c:pt idx="7643">
                  <c:v>44808</c:v>
                </c:pt>
                <c:pt idx="7644">
                  <c:v>44809</c:v>
                </c:pt>
                <c:pt idx="7645">
                  <c:v>44810</c:v>
                </c:pt>
                <c:pt idx="7646">
                  <c:v>44811</c:v>
                </c:pt>
                <c:pt idx="7647">
                  <c:v>44812</c:v>
                </c:pt>
                <c:pt idx="7648">
                  <c:v>44813</c:v>
                </c:pt>
                <c:pt idx="7649">
                  <c:v>44814</c:v>
                </c:pt>
                <c:pt idx="7650">
                  <c:v>44815</c:v>
                </c:pt>
                <c:pt idx="7651">
                  <c:v>44816</c:v>
                </c:pt>
                <c:pt idx="7652">
                  <c:v>44817</c:v>
                </c:pt>
                <c:pt idx="7653">
                  <c:v>44818</c:v>
                </c:pt>
                <c:pt idx="7654">
                  <c:v>44819</c:v>
                </c:pt>
                <c:pt idx="7655">
                  <c:v>44820</c:v>
                </c:pt>
                <c:pt idx="7656">
                  <c:v>44821</c:v>
                </c:pt>
                <c:pt idx="7657">
                  <c:v>44822</c:v>
                </c:pt>
                <c:pt idx="7658">
                  <c:v>44823</c:v>
                </c:pt>
                <c:pt idx="7659">
                  <c:v>44824</c:v>
                </c:pt>
                <c:pt idx="7660">
                  <c:v>44825</c:v>
                </c:pt>
                <c:pt idx="7661">
                  <c:v>44826</c:v>
                </c:pt>
                <c:pt idx="7662">
                  <c:v>44827</c:v>
                </c:pt>
                <c:pt idx="7663">
                  <c:v>44828</c:v>
                </c:pt>
                <c:pt idx="7664">
                  <c:v>44829</c:v>
                </c:pt>
                <c:pt idx="7665">
                  <c:v>44830</c:v>
                </c:pt>
                <c:pt idx="7666">
                  <c:v>44831</c:v>
                </c:pt>
                <c:pt idx="7667">
                  <c:v>44832</c:v>
                </c:pt>
                <c:pt idx="7668">
                  <c:v>44833</c:v>
                </c:pt>
                <c:pt idx="7669">
                  <c:v>44834</c:v>
                </c:pt>
                <c:pt idx="7670">
                  <c:v>44835</c:v>
                </c:pt>
                <c:pt idx="7671">
                  <c:v>44836</c:v>
                </c:pt>
                <c:pt idx="7672">
                  <c:v>44837</c:v>
                </c:pt>
                <c:pt idx="7673">
                  <c:v>44838</c:v>
                </c:pt>
                <c:pt idx="7674">
                  <c:v>44839</c:v>
                </c:pt>
                <c:pt idx="7675">
                  <c:v>44840</c:v>
                </c:pt>
                <c:pt idx="7676">
                  <c:v>44841</c:v>
                </c:pt>
                <c:pt idx="7677">
                  <c:v>44842</c:v>
                </c:pt>
                <c:pt idx="7678">
                  <c:v>44843</c:v>
                </c:pt>
                <c:pt idx="7679">
                  <c:v>44844</c:v>
                </c:pt>
                <c:pt idx="7680">
                  <c:v>44845</c:v>
                </c:pt>
                <c:pt idx="7681">
                  <c:v>44846</c:v>
                </c:pt>
                <c:pt idx="7682">
                  <c:v>44847</c:v>
                </c:pt>
                <c:pt idx="7683">
                  <c:v>44848</c:v>
                </c:pt>
                <c:pt idx="7684">
                  <c:v>44849</c:v>
                </c:pt>
                <c:pt idx="7685">
                  <c:v>44850</c:v>
                </c:pt>
                <c:pt idx="7686">
                  <c:v>44851</c:v>
                </c:pt>
                <c:pt idx="7687">
                  <c:v>44852</c:v>
                </c:pt>
                <c:pt idx="7688">
                  <c:v>44853</c:v>
                </c:pt>
                <c:pt idx="7689">
                  <c:v>44854</c:v>
                </c:pt>
                <c:pt idx="7690">
                  <c:v>44855</c:v>
                </c:pt>
                <c:pt idx="7691">
                  <c:v>44856</c:v>
                </c:pt>
                <c:pt idx="7692">
                  <c:v>44857</c:v>
                </c:pt>
                <c:pt idx="7693">
                  <c:v>44858</c:v>
                </c:pt>
                <c:pt idx="7694">
                  <c:v>44859</c:v>
                </c:pt>
                <c:pt idx="7695">
                  <c:v>44860</c:v>
                </c:pt>
                <c:pt idx="7696">
                  <c:v>44861</c:v>
                </c:pt>
                <c:pt idx="7697">
                  <c:v>44862</c:v>
                </c:pt>
                <c:pt idx="7698">
                  <c:v>44863</c:v>
                </c:pt>
                <c:pt idx="7699">
                  <c:v>44864</c:v>
                </c:pt>
                <c:pt idx="7700">
                  <c:v>44865</c:v>
                </c:pt>
                <c:pt idx="7701">
                  <c:v>44866</c:v>
                </c:pt>
                <c:pt idx="7702">
                  <c:v>44867</c:v>
                </c:pt>
                <c:pt idx="7703">
                  <c:v>44868</c:v>
                </c:pt>
                <c:pt idx="7704">
                  <c:v>44869</c:v>
                </c:pt>
                <c:pt idx="7705">
                  <c:v>44870</c:v>
                </c:pt>
                <c:pt idx="7706">
                  <c:v>44871</c:v>
                </c:pt>
                <c:pt idx="7707">
                  <c:v>44872</c:v>
                </c:pt>
                <c:pt idx="7708">
                  <c:v>44873</c:v>
                </c:pt>
                <c:pt idx="7709">
                  <c:v>44874</c:v>
                </c:pt>
                <c:pt idx="7710">
                  <c:v>44875</c:v>
                </c:pt>
                <c:pt idx="7711">
                  <c:v>44876</c:v>
                </c:pt>
                <c:pt idx="7712">
                  <c:v>44877</c:v>
                </c:pt>
                <c:pt idx="7713">
                  <c:v>44878</c:v>
                </c:pt>
                <c:pt idx="7714">
                  <c:v>44879</c:v>
                </c:pt>
                <c:pt idx="7715">
                  <c:v>44880</c:v>
                </c:pt>
                <c:pt idx="7716">
                  <c:v>44881</c:v>
                </c:pt>
                <c:pt idx="7717">
                  <c:v>44882</c:v>
                </c:pt>
                <c:pt idx="7718">
                  <c:v>44883</c:v>
                </c:pt>
                <c:pt idx="7719">
                  <c:v>44884</c:v>
                </c:pt>
                <c:pt idx="7720">
                  <c:v>44885</c:v>
                </c:pt>
                <c:pt idx="7721">
                  <c:v>44886</c:v>
                </c:pt>
                <c:pt idx="7722">
                  <c:v>44887</c:v>
                </c:pt>
                <c:pt idx="7723">
                  <c:v>44888</c:v>
                </c:pt>
                <c:pt idx="7724">
                  <c:v>44889</c:v>
                </c:pt>
                <c:pt idx="7725">
                  <c:v>44890</c:v>
                </c:pt>
                <c:pt idx="7726">
                  <c:v>44891</c:v>
                </c:pt>
                <c:pt idx="7727">
                  <c:v>44892</c:v>
                </c:pt>
                <c:pt idx="7728">
                  <c:v>44893</c:v>
                </c:pt>
                <c:pt idx="7729">
                  <c:v>44894</c:v>
                </c:pt>
                <c:pt idx="7730">
                  <c:v>44895</c:v>
                </c:pt>
                <c:pt idx="7731">
                  <c:v>44896</c:v>
                </c:pt>
                <c:pt idx="7732">
                  <c:v>44897</c:v>
                </c:pt>
                <c:pt idx="7733">
                  <c:v>44898</c:v>
                </c:pt>
                <c:pt idx="7734">
                  <c:v>44899</c:v>
                </c:pt>
                <c:pt idx="7735">
                  <c:v>44900</c:v>
                </c:pt>
                <c:pt idx="7736">
                  <c:v>44901</c:v>
                </c:pt>
                <c:pt idx="7737">
                  <c:v>44902</c:v>
                </c:pt>
                <c:pt idx="7738">
                  <c:v>44903</c:v>
                </c:pt>
                <c:pt idx="7739">
                  <c:v>44904</c:v>
                </c:pt>
                <c:pt idx="7740">
                  <c:v>44905</c:v>
                </c:pt>
                <c:pt idx="7741">
                  <c:v>44906</c:v>
                </c:pt>
                <c:pt idx="7742">
                  <c:v>44907</c:v>
                </c:pt>
                <c:pt idx="7743">
                  <c:v>44908</c:v>
                </c:pt>
                <c:pt idx="7744">
                  <c:v>44909</c:v>
                </c:pt>
                <c:pt idx="7745">
                  <c:v>44910</c:v>
                </c:pt>
                <c:pt idx="7746">
                  <c:v>44911</c:v>
                </c:pt>
                <c:pt idx="7747">
                  <c:v>44912</c:v>
                </c:pt>
                <c:pt idx="7748">
                  <c:v>44913</c:v>
                </c:pt>
                <c:pt idx="7749">
                  <c:v>44914</c:v>
                </c:pt>
                <c:pt idx="7750">
                  <c:v>44915</c:v>
                </c:pt>
                <c:pt idx="7751">
                  <c:v>44916</c:v>
                </c:pt>
                <c:pt idx="7752">
                  <c:v>44917</c:v>
                </c:pt>
                <c:pt idx="7753">
                  <c:v>44918</c:v>
                </c:pt>
                <c:pt idx="7754">
                  <c:v>44919</c:v>
                </c:pt>
                <c:pt idx="7755">
                  <c:v>44920</c:v>
                </c:pt>
                <c:pt idx="7756">
                  <c:v>44921</c:v>
                </c:pt>
                <c:pt idx="7757">
                  <c:v>44922</c:v>
                </c:pt>
                <c:pt idx="7758">
                  <c:v>44923</c:v>
                </c:pt>
                <c:pt idx="7759">
                  <c:v>44924</c:v>
                </c:pt>
                <c:pt idx="7760">
                  <c:v>44925</c:v>
                </c:pt>
                <c:pt idx="7761">
                  <c:v>44926</c:v>
                </c:pt>
                <c:pt idx="7762">
                  <c:v>44927</c:v>
                </c:pt>
                <c:pt idx="7763">
                  <c:v>44928</c:v>
                </c:pt>
                <c:pt idx="7764">
                  <c:v>44929</c:v>
                </c:pt>
                <c:pt idx="7765">
                  <c:v>44930</c:v>
                </c:pt>
                <c:pt idx="7766">
                  <c:v>44932</c:v>
                </c:pt>
              </c:numCache>
            </c:numRef>
          </c:cat>
          <c:val>
            <c:numRef>
              <c:f>'DE 10Y Bund'!$B$3:$B$7769</c:f>
              <c:numCache>
                <c:formatCode>General</c:formatCode>
                <c:ptCount val="7767"/>
                <c:pt idx="0">
                  <c:v>4.78</c:v>
                </c:pt>
                <c:pt idx="1">
                  <c:v>4.75</c:v>
                </c:pt>
                <c:pt idx="2">
                  <c:v>4.68</c:v>
                </c:pt>
                <c:pt idx="3">
                  <c:v>4.68</c:v>
                </c:pt>
                <c:pt idx="4">
                  <c:v>4.66</c:v>
                </c:pt>
                <c:pt idx="7">
                  <c:v>4.63</c:v>
                </c:pt>
                <c:pt idx="8">
                  <c:v>4.66</c:v>
                </c:pt>
                <c:pt idx="9">
                  <c:v>4.7</c:v>
                </c:pt>
                <c:pt idx="10">
                  <c:v>4.66</c:v>
                </c:pt>
                <c:pt idx="11">
                  <c:v>4.7</c:v>
                </c:pt>
                <c:pt idx="14">
                  <c:v>4.67</c:v>
                </c:pt>
                <c:pt idx="15">
                  <c:v>4.66</c:v>
                </c:pt>
                <c:pt idx="16">
                  <c:v>4.67</c:v>
                </c:pt>
                <c:pt idx="17">
                  <c:v>4.63</c:v>
                </c:pt>
                <c:pt idx="18">
                  <c:v>4.59</c:v>
                </c:pt>
                <c:pt idx="21">
                  <c:v>4.6100000000000003</c:v>
                </c:pt>
                <c:pt idx="22">
                  <c:v>4.6100000000000003</c:v>
                </c:pt>
                <c:pt idx="23">
                  <c:v>4.59</c:v>
                </c:pt>
                <c:pt idx="24">
                  <c:v>4.55</c:v>
                </c:pt>
                <c:pt idx="25">
                  <c:v>4.4800000000000004</c:v>
                </c:pt>
                <c:pt idx="28">
                  <c:v>4.45</c:v>
                </c:pt>
                <c:pt idx="29">
                  <c:v>4.43</c:v>
                </c:pt>
                <c:pt idx="30">
                  <c:v>4.42</c:v>
                </c:pt>
                <c:pt idx="31">
                  <c:v>4.3</c:v>
                </c:pt>
                <c:pt idx="32">
                  <c:v>4.3099999999999996</c:v>
                </c:pt>
                <c:pt idx="35">
                  <c:v>4.3099999999999996</c:v>
                </c:pt>
                <c:pt idx="36">
                  <c:v>4.3099999999999996</c:v>
                </c:pt>
                <c:pt idx="37">
                  <c:v>4.26</c:v>
                </c:pt>
                <c:pt idx="38">
                  <c:v>4.24</c:v>
                </c:pt>
                <c:pt idx="39">
                  <c:v>4.3099999999999996</c:v>
                </c:pt>
                <c:pt idx="42">
                  <c:v>4.3499999999999996</c:v>
                </c:pt>
                <c:pt idx="43">
                  <c:v>4.37</c:v>
                </c:pt>
                <c:pt idx="44">
                  <c:v>4.43</c:v>
                </c:pt>
                <c:pt idx="45">
                  <c:v>4.55</c:v>
                </c:pt>
                <c:pt idx="46">
                  <c:v>4.5599999999999996</c:v>
                </c:pt>
                <c:pt idx="49">
                  <c:v>4.57</c:v>
                </c:pt>
                <c:pt idx="50">
                  <c:v>4.51</c:v>
                </c:pt>
                <c:pt idx="51">
                  <c:v>4.53</c:v>
                </c:pt>
                <c:pt idx="52">
                  <c:v>4.63</c:v>
                </c:pt>
                <c:pt idx="53">
                  <c:v>4.57</c:v>
                </c:pt>
                <c:pt idx="56">
                  <c:v>4.58</c:v>
                </c:pt>
                <c:pt idx="57">
                  <c:v>4.6399999999999997</c:v>
                </c:pt>
                <c:pt idx="58">
                  <c:v>4.6399999999999997</c:v>
                </c:pt>
                <c:pt idx="59">
                  <c:v>4.62</c:v>
                </c:pt>
                <c:pt idx="60">
                  <c:v>4.55</c:v>
                </c:pt>
                <c:pt idx="63">
                  <c:v>4.51</c:v>
                </c:pt>
                <c:pt idx="64">
                  <c:v>4.5199999999999996</c:v>
                </c:pt>
                <c:pt idx="65">
                  <c:v>4.53</c:v>
                </c:pt>
                <c:pt idx="66">
                  <c:v>4.74</c:v>
                </c:pt>
                <c:pt idx="67">
                  <c:v>4.76</c:v>
                </c:pt>
                <c:pt idx="70">
                  <c:v>4.8</c:v>
                </c:pt>
                <c:pt idx="71">
                  <c:v>4.78</c:v>
                </c:pt>
                <c:pt idx="72">
                  <c:v>4.7300000000000004</c:v>
                </c:pt>
                <c:pt idx="73">
                  <c:v>4.6900000000000004</c:v>
                </c:pt>
                <c:pt idx="74">
                  <c:v>4.75</c:v>
                </c:pt>
                <c:pt idx="77">
                  <c:v>4.82</c:v>
                </c:pt>
                <c:pt idx="78">
                  <c:v>4.8099999999999996</c:v>
                </c:pt>
                <c:pt idx="79">
                  <c:v>4.78</c:v>
                </c:pt>
                <c:pt idx="80">
                  <c:v>4.78</c:v>
                </c:pt>
                <c:pt idx="81">
                  <c:v>4.79</c:v>
                </c:pt>
                <c:pt idx="87">
                  <c:v>4.9400000000000004</c:v>
                </c:pt>
                <c:pt idx="88">
                  <c:v>4.9400000000000004</c:v>
                </c:pt>
                <c:pt idx="93">
                  <c:v>4.93</c:v>
                </c:pt>
                <c:pt idx="94">
                  <c:v>4.96</c:v>
                </c:pt>
                <c:pt idx="95">
                  <c:v>4.9400000000000004</c:v>
                </c:pt>
                <c:pt idx="98">
                  <c:v>4.95</c:v>
                </c:pt>
                <c:pt idx="99">
                  <c:v>4.84</c:v>
                </c:pt>
                <c:pt idx="100">
                  <c:v>4.88</c:v>
                </c:pt>
                <c:pt idx="101">
                  <c:v>4.8899999999999997</c:v>
                </c:pt>
                <c:pt idx="102">
                  <c:v>4.84</c:v>
                </c:pt>
                <c:pt idx="105">
                  <c:v>4.7699999999999996</c:v>
                </c:pt>
                <c:pt idx="106">
                  <c:v>4.7699999999999996</c:v>
                </c:pt>
                <c:pt idx="107">
                  <c:v>4.75</c:v>
                </c:pt>
                <c:pt idx="108">
                  <c:v>4.78</c:v>
                </c:pt>
                <c:pt idx="109">
                  <c:v>4.8099999999999996</c:v>
                </c:pt>
                <c:pt idx="112">
                  <c:v>4.83</c:v>
                </c:pt>
                <c:pt idx="113">
                  <c:v>4.83</c:v>
                </c:pt>
                <c:pt idx="114">
                  <c:v>4.84</c:v>
                </c:pt>
                <c:pt idx="115">
                  <c:v>4.8499999999999996</c:v>
                </c:pt>
                <c:pt idx="116">
                  <c:v>4.9000000000000004</c:v>
                </c:pt>
                <c:pt idx="119">
                  <c:v>4.95</c:v>
                </c:pt>
                <c:pt idx="120">
                  <c:v>4.97</c:v>
                </c:pt>
                <c:pt idx="121">
                  <c:v>4.92</c:v>
                </c:pt>
                <c:pt idx="122">
                  <c:v>4.93</c:v>
                </c:pt>
                <c:pt idx="123">
                  <c:v>4.91</c:v>
                </c:pt>
                <c:pt idx="126">
                  <c:v>4.8499999999999996</c:v>
                </c:pt>
                <c:pt idx="127">
                  <c:v>4.83</c:v>
                </c:pt>
                <c:pt idx="128">
                  <c:v>4.82</c:v>
                </c:pt>
                <c:pt idx="129">
                  <c:v>4.8600000000000003</c:v>
                </c:pt>
                <c:pt idx="130">
                  <c:v>4.93</c:v>
                </c:pt>
                <c:pt idx="133">
                  <c:v>4.92</c:v>
                </c:pt>
                <c:pt idx="134">
                  <c:v>4.93</c:v>
                </c:pt>
                <c:pt idx="135">
                  <c:v>4.99</c:v>
                </c:pt>
                <c:pt idx="136">
                  <c:v>4.99</c:v>
                </c:pt>
                <c:pt idx="137">
                  <c:v>4.95</c:v>
                </c:pt>
                <c:pt idx="140">
                  <c:v>4.92</c:v>
                </c:pt>
                <c:pt idx="141">
                  <c:v>4.9000000000000004</c:v>
                </c:pt>
                <c:pt idx="142">
                  <c:v>4.97</c:v>
                </c:pt>
                <c:pt idx="143">
                  <c:v>4.97</c:v>
                </c:pt>
                <c:pt idx="144">
                  <c:v>4.93</c:v>
                </c:pt>
                <c:pt idx="147">
                  <c:v>4.93</c:v>
                </c:pt>
                <c:pt idx="148">
                  <c:v>4.9800000000000004</c:v>
                </c:pt>
                <c:pt idx="149">
                  <c:v>5.01</c:v>
                </c:pt>
                <c:pt idx="150">
                  <c:v>4.9400000000000004</c:v>
                </c:pt>
                <c:pt idx="151">
                  <c:v>4.96</c:v>
                </c:pt>
                <c:pt idx="154">
                  <c:v>5.04</c:v>
                </c:pt>
                <c:pt idx="155">
                  <c:v>5.04</c:v>
                </c:pt>
                <c:pt idx="156">
                  <c:v>5.13</c:v>
                </c:pt>
                <c:pt idx="157">
                  <c:v>5.14</c:v>
                </c:pt>
                <c:pt idx="158">
                  <c:v>5.16</c:v>
                </c:pt>
                <c:pt idx="161">
                  <c:v>5.15</c:v>
                </c:pt>
                <c:pt idx="162">
                  <c:v>5.15</c:v>
                </c:pt>
                <c:pt idx="163">
                  <c:v>5.18</c:v>
                </c:pt>
                <c:pt idx="164">
                  <c:v>5.19</c:v>
                </c:pt>
                <c:pt idx="165">
                  <c:v>5.24</c:v>
                </c:pt>
                <c:pt idx="168">
                  <c:v>5.22</c:v>
                </c:pt>
                <c:pt idx="169">
                  <c:v>5.19</c:v>
                </c:pt>
                <c:pt idx="170">
                  <c:v>5.17</c:v>
                </c:pt>
                <c:pt idx="171">
                  <c:v>5.23</c:v>
                </c:pt>
                <c:pt idx="172">
                  <c:v>5.23</c:v>
                </c:pt>
                <c:pt idx="175">
                  <c:v>5.28</c:v>
                </c:pt>
                <c:pt idx="176">
                  <c:v>5.24</c:v>
                </c:pt>
                <c:pt idx="177">
                  <c:v>5.21</c:v>
                </c:pt>
                <c:pt idx="178">
                  <c:v>5.2</c:v>
                </c:pt>
                <c:pt idx="183">
                  <c:v>5.26</c:v>
                </c:pt>
                <c:pt idx="184">
                  <c:v>5.22</c:v>
                </c:pt>
                <c:pt idx="185">
                  <c:v>5.17</c:v>
                </c:pt>
                <c:pt idx="186">
                  <c:v>5.15</c:v>
                </c:pt>
                <c:pt idx="189">
                  <c:v>5.13</c:v>
                </c:pt>
                <c:pt idx="190">
                  <c:v>5.18</c:v>
                </c:pt>
                <c:pt idx="191">
                  <c:v>5.15</c:v>
                </c:pt>
                <c:pt idx="192">
                  <c:v>5.19</c:v>
                </c:pt>
                <c:pt idx="193">
                  <c:v>5.15</c:v>
                </c:pt>
                <c:pt idx="196">
                  <c:v>5.12</c:v>
                </c:pt>
                <c:pt idx="197">
                  <c:v>5.13</c:v>
                </c:pt>
                <c:pt idx="198">
                  <c:v>5.19</c:v>
                </c:pt>
                <c:pt idx="199">
                  <c:v>5.21</c:v>
                </c:pt>
                <c:pt idx="200">
                  <c:v>5.19</c:v>
                </c:pt>
                <c:pt idx="203">
                  <c:v>5.17</c:v>
                </c:pt>
                <c:pt idx="204">
                  <c:v>5.16</c:v>
                </c:pt>
                <c:pt idx="205">
                  <c:v>5.18</c:v>
                </c:pt>
                <c:pt idx="206">
                  <c:v>5.1100000000000003</c:v>
                </c:pt>
                <c:pt idx="207">
                  <c:v>5.12</c:v>
                </c:pt>
                <c:pt idx="210">
                  <c:v>5.0999999999999996</c:v>
                </c:pt>
                <c:pt idx="211">
                  <c:v>5.1100000000000003</c:v>
                </c:pt>
                <c:pt idx="213">
                  <c:v>5.12</c:v>
                </c:pt>
                <c:pt idx="214">
                  <c:v>5.16</c:v>
                </c:pt>
                <c:pt idx="217">
                  <c:v>5.1100000000000003</c:v>
                </c:pt>
                <c:pt idx="218">
                  <c:v>5.07</c:v>
                </c:pt>
                <c:pt idx="219">
                  <c:v>5.13</c:v>
                </c:pt>
                <c:pt idx="220">
                  <c:v>5.2</c:v>
                </c:pt>
                <c:pt idx="221">
                  <c:v>5.17</c:v>
                </c:pt>
                <c:pt idx="224">
                  <c:v>5.18</c:v>
                </c:pt>
                <c:pt idx="225">
                  <c:v>5.22</c:v>
                </c:pt>
                <c:pt idx="226">
                  <c:v>5.25</c:v>
                </c:pt>
                <c:pt idx="227">
                  <c:v>5.25</c:v>
                </c:pt>
                <c:pt idx="228">
                  <c:v>5.25</c:v>
                </c:pt>
                <c:pt idx="231">
                  <c:v>5.23</c:v>
                </c:pt>
                <c:pt idx="232">
                  <c:v>5.2</c:v>
                </c:pt>
                <c:pt idx="233">
                  <c:v>5.16</c:v>
                </c:pt>
                <c:pt idx="234">
                  <c:v>5.17</c:v>
                </c:pt>
                <c:pt idx="235">
                  <c:v>5.15</c:v>
                </c:pt>
                <c:pt idx="238">
                  <c:v>5.19</c:v>
                </c:pt>
                <c:pt idx="239">
                  <c:v>5.2</c:v>
                </c:pt>
                <c:pt idx="240">
                  <c:v>5.16</c:v>
                </c:pt>
                <c:pt idx="241">
                  <c:v>5.12</c:v>
                </c:pt>
                <c:pt idx="242">
                  <c:v>5.12</c:v>
                </c:pt>
                <c:pt idx="245">
                  <c:v>5.18</c:v>
                </c:pt>
                <c:pt idx="246">
                  <c:v>5.12</c:v>
                </c:pt>
                <c:pt idx="247">
                  <c:v>5.13</c:v>
                </c:pt>
                <c:pt idx="248">
                  <c:v>5.15</c:v>
                </c:pt>
                <c:pt idx="249">
                  <c:v>5.09</c:v>
                </c:pt>
                <c:pt idx="252">
                  <c:v>5.13</c:v>
                </c:pt>
                <c:pt idx="253">
                  <c:v>5.1100000000000003</c:v>
                </c:pt>
                <c:pt idx="254">
                  <c:v>5.09</c:v>
                </c:pt>
                <c:pt idx="255">
                  <c:v>5.09</c:v>
                </c:pt>
                <c:pt idx="256">
                  <c:v>4.9800000000000004</c:v>
                </c:pt>
                <c:pt idx="259">
                  <c:v>4.99</c:v>
                </c:pt>
                <c:pt idx="260">
                  <c:v>4.9800000000000004</c:v>
                </c:pt>
                <c:pt idx="261">
                  <c:v>4.95</c:v>
                </c:pt>
                <c:pt idx="262">
                  <c:v>4.9400000000000004</c:v>
                </c:pt>
                <c:pt idx="263">
                  <c:v>4.96</c:v>
                </c:pt>
                <c:pt idx="266">
                  <c:v>4.9400000000000004</c:v>
                </c:pt>
                <c:pt idx="267">
                  <c:v>4.95</c:v>
                </c:pt>
                <c:pt idx="268">
                  <c:v>4.88</c:v>
                </c:pt>
                <c:pt idx="269">
                  <c:v>4.93</c:v>
                </c:pt>
                <c:pt idx="270">
                  <c:v>4.9400000000000004</c:v>
                </c:pt>
                <c:pt idx="273">
                  <c:v>4.95</c:v>
                </c:pt>
                <c:pt idx="274">
                  <c:v>4.95</c:v>
                </c:pt>
                <c:pt idx="275">
                  <c:v>4.9400000000000004</c:v>
                </c:pt>
                <c:pt idx="276">
                  <c:v>4.97</c:v>
                </c:pt>
                <c:pt idx="277">
                  <c:v>5</c:v>
                </c:pt>
                <c:pt idx="280">
                  <c:v>4.99</c:v>
                </c:pt>
                <c:pt idx="281">
                  <c:v>5.01</c:v>
                </c:pt>
                <c:pt idx="282">
                  <c:v>4.95</c:v>
                </c:pt>
                <c:pt idx="283">
                  <c:v>4.91</c:v>
                </c:pt>
                <c:pt idx="284">
                  <c:v>4.92</c:v>
                </c:pt>
                <c:pt idx="287">
                  <c:v>4.8600000000000003</c:v>
                </c:pt>
                <c:pt idx="288">
                  <c:v>4.8099999999999996</c:v>
                </c:pt>
                <c:pt idx="289">
                  <c:v>4.8899999999999997</c:v>
                </c:pt>
                <c:pt idx="290">
                  <c:v>4.91</c:v>
                </c:pt>
                <c:pt idx="291">
                  <c:v>4.84</c:v>
                </c:pt>
                <c:pt idx="294">
                  <c:v>4.8099999999999996</c:v>
                </c:pt>
                <c:pt idx="295">
                  <c:v>4.83</c:v>
                </c:pt>
                <c:pt idx="296">
                  <c:v>4.76</c:v>
                </c:pt>
                <c:pt idx="297">
                  <c:v>4.72</c:v>
                </c:pt>
                <c:pt idx="298">
                  <c:v>4.72</c:v>
                </c:pt>
                <c:pt idx="301">
                  <c:v>4.76</c:v>
                </c:pt>
                <c:pt idx="302">
                  <c:v>4.8</c:v>
                </c:pt>
                <c:pt idx="303">
                  <c:v>4.8</c:v>
                </c:pt>
                <c:pt idx="304">
                  <c:v>4.7300000000000004</c:v>
                </c:pt>
                <c:pt idx="305">
                  <c:v>4.67</c:v>
                </c:pt>
                <c:pt idx="308">
                  <c:v>4.58</c:v>
                </c:pt>
                <c:pt idx="309">
                  <c:v>4.6100000000000003</c:v>
                </c:pt>
                <c:pt idx="310">
                  <c:v>4.62</c:v>
                </c:pt>
                <c:pt idx="311">
                  <c:v>4.58</c:v>
                </c:pt>
                <c:pt idx="312">
                  <c:v>4.57</c:v>
                </c:pt>
                <c:pt idx="315">
                  <c:v>4.54</c:v>
                </c:pt>
                <c:pt idx="316">
                  <c:v>4.49</c:v>
                </c:pt>
                <c:pt idx="317">
                  <c:v>4.45</c:v>
                </c:pt>
                <c:pt idx="318">
                  <c:v>4.49</c:v>
                </c:pt>
                <c:pt idx="319">
                  <c:v>4.58</c:v>
                </c:pt>
                <c:pt idx="322">
                  <c:v>4.58</c:v>
                </c:pt>
                <c:pt idx="323">
                  <c:v>4.58</c:v>
                </c:pt>
                <c:pt idx="324">
                  <c:v>4.5999999999999996</c:v>
                </c:pt>
                <c:pt idx="325">
                  <c:v>4.68</c:v>
                </c:pt>
                <c:pt idx="326">
                  <c:v>4.67</c:v>
                </c:pt>
                <c:pt idx="329">
                  <c:v>4.6900000000000004</c:v>
                </c:pt>
                <c:pt idx="330">
                  <c:v>4.66</c:v>
                </c:pt>
                <c:pt idx="331">
                  <c:v>4.6100000000000003</c:v>
                </c:pt>
                <c:pt idx="332">
                  <c:v>4.55</c:v>
                </c:pt>
                <c:pt idx="333">
                  <c:v>4.54</c:v>
                </c:pt>
                <c:pt idx="336">
                  <c:v>4.51</c:v>
                </c:pt>
                <c:pt idx="337">
                  <c:v>4.49</c:v>
                </c:pt>
                <c:pt idx="338">
                  <c:v>4.42</c:v>
                </c:pt>
                <c:pt idx="339">
                  <c:v>4.4000000000000004</c:v>
                </c:pt>
                <c:pt idx="340">
                  <c:v>4.38</c:v>
                </c:pt>
                <c:pt idx="343">
                  <c:v>4.43</c:v>
                </c:pt>
                <c:pt idx="344">
                  <c:v>4.45</c:v>
                </c:pt>
                <c:pt idx="345">
                  <c:v>4.4800000000000004</c:v>
                </c:pt>
                <c:pt idx="346">
                  <c:v>4.5</c:v>
                </c:pt>
                <c:pt idx="347">
                  <c:v>4.4000000000000004</c:v>
                </c:pt>
                <c:pt idx="350">
                  <c:v>4.42</c:v>
                </c:pt>
                <c:pt idx="351">
                  <c:v>4.41</c:v>
                </c:pt>
                <c:pt idx="352">
                  <c:v>4.32</c:v>
                </c:pt>
                <c:pt idx="353">
                  <c:v>4.33</c:v>
                </c:pt>
                <c:pt idx="354">
                  <c:v>4.3600000000000003</c:v>
                </c:pt>
                <c:pt idx="357">
                  <c:v>4.34</c:v>
                </c:pt>
                <c:pt idx="358">
                  <c:v>4.29</c:v>
                </c:pt>
                <c:pt idx="359">
                  <c:v>4.3099999999999996</c:v>
                </c:pt>
                <c:pt idx="360">
                  <c:v>4.34</c:v>
                </c:pt>
                <c:pt idx="361">
                  <c:v>4.33</c:v>
                </c:pt>
                <c:pt idx="364">
                  <c:v>4.3</c:v>
                </c:pt>
                <c:pt idx="365">
                  <c:v>4.2699999999999996</c:v>
                </c:pt>
                <c:pt idx="366">
                  <c:v>4.3600000000000003</c:v>
                </c:pt>
                <c:pt idx="367">
                  <c:v>4.3600000000000003</c:v>
                </c:pt>
                <c:pt idx="368">
                  <c:v>4.3600000000000003</c:v>
                </c:pt>
                <c:pt idx="371">
                  <c:v>4.32</c:v>
                </c:pt>
                <c:pt idx="372">
                  <c:v>4.3499999999999996</c:v>
                </c:pt>
                <c:pt idx="373">
                  <c:v>4.3099999999999996</c:v>
                </c:pt>
                <c:pt idx="374">
                  <c:v>4.3</c:v>
                </c:pt>
                <c:pt idx="375">
                  <c:v>4.3899999999999997</c:v>
                </c:pt>
                <c:pt idx="378">
                  <c:v>4.46</c:v>
                </c:pt>
                <c:pt idx="379">
                  <c:v>4.54</c:v>
                </c:pt>
                <c:pt idx="380">
                  <c:v>4.57</c:v>
                </c:pt>
                <c:pt idx="381">
                  <c:v>4.67</c:v>
                </c:pt>
                <c:pt idx="382">
                  <c:v>4.58</c:v>
                </c:pt>
                <c:pt idx="385">
                  <c:v>4.58</c:v>
                </c:pt>
                <c:pt idx="386">
                  <c:v>4.63</c:v>
                </c:pt>
                <c:pt idx="387">
                  <c:v>4.59</c:v>
                </c:pt>
                <c:pt idx="388">
                  <c:v>4.62</c:v>
                </c:pt>
                <c:pt idx="389">
                  <c:v>4.6100000000000003</c:v>
                </c:pt>
                <c:pt idx="392">
                  <c:v>4.5599999999999996</c:v>
                </c:pt>
                <c:pt idx="393">
                  <c:v>4.5199999999999996</c:v>
                </c:pt>
                <c:pt idx="394">
                  <c:v>4.5199999999999996</c:v>
                </c:pt>
                <c:pt idx="395">
                  <c:v>4.54</c:v>
                </c:pt>
                <c:pt idx="396">
                  <c:v>4.49</c:v>
                </c:pt>
                <c:pt idx="399">
                  <c:v>4.57</c:v>
                </c:pt>
                <c:pt idx="400">
                  <c:v>4.57</c:v>
                </c:pt>
                <c:pt idx="401">
                  <c:v>4.6500000000000004</c:v>
                </c:pt>
                <c:pt idx="402">
                  <c:v>4.57</c:v>
                </c:pt>
                <c:pt idx="403">
                  <c:v>4.5</c:v>
                </c:pt>
                <c:pt idx="406">
                  <c:v>4.4400000000000004</c:v>
                </c:pt>
                <c:pt idx="407">
                  <c:v>4.41</c:v>
                </c:pt>
                <c:pt idx="408">
                  <c:v>4.41</c:v>
                </c:pt>
                <c:pt idx="409">
                  <c:v>4.43</c:v>
                </c:pt>
                <c:pt idx="410">
                  <c:v>4.4800000000000004</c:v>
                </c:pt>
                <c:pt idx="413">
                  <c:v>4.49</c:v>
                </c:pt>
                <c:pt idx="414">
                  <c:v>4.4400000000000004</c:v>
                </c:pt>
                <c:pt idx="415">
                  <c:v>4.4400000000000004</c:v>
                </c:pt>
                <c:pt idx="416">
                  <c:v>4.47</c:v>
                </c:pt>
                <c:pt idx="417">
                  <c:v>4.4800000000000004</c:v>
                </c:pt>
                <c:pt idx="420">
                  <c:v>4.55</c:v>
                </c:pt>
                <c:pt idx="421">
                  <c:v>4.5199999999999996</c:v>
                </c:pt>
                <c:pt idx="422">
                  <c:v>4.49</c:v>
                </c:pt>
                <c:pt idx="423">
                  <c:v>4.53</c:v>
                </c:pt>
                <c:pt idx="424">
                  <c:v>4.5199999999999996</c:v>
                </c:pt>
                <c:pt idx="427">
                  <c:v>4.51</c:v>
                </c:pt>
                <c:pt idx="428">
                  <c:v>4.51</c:v>
                </c:pt>
                <c:pt idx="429">
                  <c:v>4.4800000000000004</c:v>
                </c:pt>
                <c:pt idx="430">
                  <c:v>4.46</c:v>
                </c:pt>
                <c:pt idx="431">
                  <c:v>4.43</c:v>
                </c:pt>
                <c:pt idx="434">
                  <c:v>4.41</c:v>
                </c:pt>
                <c:pt idx="435">
                  <c:v>4.38</c:v>
                </c:pt>
                <c:pt idx="436">
                  <c:v>4.4000000000000004</c:v>
                </c:pt>
                <c:pt idx="437">
                  <c:v>4.33</c:v>
                </c:pt>
                <c:pt idx="438">
                  <c:v>4.29</c:v>
                </c:pt>
                <c:pt idx="441">
                  <c:v>4.3</c:v>
                </c:pt>
                <c:pt idx="442">
                  <c:v>4.32</c:v>
                </c:pt>
                <c:pt idx="443">
                  <c:v>4.3</c:v>
                </c:pt>
                <c:pt idx="444">
                  <c:v>4.29</c:v>
                </c:pt>
                <c:pt idx="445">
                  <c:v>4.2699999999999996</c:v>
                </c:pt>
                <c:pt idx="448">
                  <c:v>4.2699999999999996</c:v>
                </c:pt>
                <c:pt idx="452">
                  <c:v>4.2300000000000004</c:v>
                </c:pt>
                <c:pt idx="455">
                  <c:v>4.22</c:v>
                </c:pt>
                <c:pt idx="458">
                  <c:v>4.22</c:v>
                </c:pt>
                <c:pt idx="459">
                  <c:v>4.3099999999999996</c:v>
                </c:pt>
                <c:pt idx="462">
                  <c:v>4.3499999999999996</c:v>
                </c:pt>
                <c:pt idx="463">
                  <c:v>4.3099999999999996</c:v>
                </c:pt>
                <c:pt idx="464">
                  <c:v>4.29</c:v>
                </c:pt>
                <c:pt idx="465">
                  <c:v>4.26</c:v>
                </c:pt>
                <c:pt idx="466">
                  <c:v>4.26</c:v>
                </c:pt>
                <c:pt idx="469">
                  <c:v>4.3</c:v>
                </c:pt>
                <c:pt idx="470">
                  <c:v>4.3099999999999996</c:v>
                </c:pt>
                <c:pt idx="471">
                  <c:v>4.28</c:v>
                </c:pt>
                <c:pt idx="472">
                  <c:v>4.25</c:v>
                </c:pt>
                <c:pt idx="473">
                  <c:v>4.2</c:v>
                </c:pt>
                <c:pt idx="476">
                  <c:v>4.18</c:v>
                </c:pt>
                <c:pt idx="477">
                  <c:v>4.16</c:v>
                </c:pt>
                <c:pt idx="478">
                  <c:v>4.12</c:v>
                </c:pt>
                <c:pt idx="479">
                  <c:v>4.13</c:v>
                </c:pt>
                <c:pt idx="480">
                  <c:v>4.07</c:v>
                </c:pt>
                <c:pt idx="483">
                  <c:v>4.01</c:v>
                </c:pt>
                <c:pt idx="484">
                  <c:v>4.05</c:v>
                </c:pt>
                <c:pt idx="485">
                  <c:v>4.01</c:v>
                </c:pt>
                <c:pt idx="486">
                  <c:v>4.08</c:v>
                </c:pt>
                <c:pt idx="487">
                  <c:v>4.04</c:v>
                </c:pt>
                <c:pt idx="490">
                  <c:v>4.09</c:v>
                </c:pt>
                <c:pt idx="491">
                  <c:v>4.0199999999999996</c:v>
                </c:pt>
                <c:pt idx="492">
                  <c:v>4.01</c:v>
                </c:pt>
                <c:pt idx="493">
                  <c:v>4.05</c:v>
                </c:pt>
                <c:pt idx="494">
                  <c:v>4.03</c:v>
                </c:pt>
                <c:pt idx="497">
                  <c:v>4.01</c:v>
                </c:pt>
                <c:pt idx="498">
                  <c:v>4.0599999999999996</c:v>
                </c:pt>
                <c:pt idx="499">
                  <c:v>3.97</c:v>
                </c:pt>
                <c:pt idx="500">
                  <c:v>3.94</c:v>
                </c:pt>
                <c:pt idx="501">
                  <c:v>3.96</c:v>
                </c:pt>
                <c:pt idx="504">
                  <c:v>3.99</c:v>
                </c:pt>
                <c:pt idx="505">
                  <c:v>3.98</c:v>
                </c:pt>
                <c:pt idx="506">
                  <c:v>3.97</c:v>
                </c:pt>
                <c:pt idx="507">
                  <c:v>3.9</c:v>
                </c:pt>
                <c:pt idx="508">
                  <c:v>3.88</c:v>
                </c:pt>
                <c:pt idx="511">
                  <c:v>3.88</c:v>
                </c:pt>
                <c:pt idx="512">
                  <c:v>3.85</c:v>
                </c:pt>
                <c:pt idx="513">
                  <c:v>3.88</c:v>
                </c:pt>
                <c:pt idx="514">
                  <c:v>3.88</c:v>
                </c:pt>
                <c:pt idx="515">
                  <c:v>3.95</c:v>
                </c:pt>
                <c:pt idx="518">
                  <c:v>3.91</c:v>
                </c:pt>
                <c:pt idx="519">
                  <c:v>3.88</c:v>
                </c:pt>
                <c:pt idx="520">
                  <c:v>3.88</c:v>
                </c:pt>
                <c:pt idx="521">
                  <c:v>3.88</c:v>
                </c:pt>
                <c:pt idx="522">
                  <c:v>3.85</c:v>
                </c:pt>
                <c:pt idx="525">
                  <c:v>3.81</c:v>
                </c:pt>
                <c:pt idx="526">
                  <c:v>3.82</c:v>
                </c:pt>
                <c:pt idx="527">
                  <c:v>3.84</c:v>
                </c:pt>
                <c:pt idx="528">
                  <c:v>3.88</c:v>
                </c:pt>
                <c:pt idx="529">
                  <c:v>4.01</c:v>
                </c:pt>
                <c:pt idx="532">
                  <c:v>3.98</c:v>
                </c:pt>
                <c:pt idx="533">
                  <c:v>4.16</c:v>
                </c:pt>
                <c:pt idx="534">
                  <c:v>4.1500000000000004</c:v>
                </c:pt>
                <c:pt idx="535">
                  <c:v>4.2</c:v>
                </c:pt>
                <c:pt idx="536">
                  <c:v>4.24</c:v>
                </c:pt>
                <c:pt idx="539">
                  <c:v>4.21</c:v>
                </c:pt>
                <c:pt idx="540">
                  <c:v>4.16</c:v>
                </c:pt>
                <c:pt idx="541">
                  <c:v>4.21</c:v>
                </c:pt>
                <c:pt idx="542">
                  <c:v>4.12</c:v>
                </c:pt>
                <c:pt idx="543">
                  <c:v>4.1399999999999997</c:v>
                </c:pt>
                <c:pt idx="546">
                  <c:v>4.0599999999999996</c:v>
                </c:pt>
                <c:pt idx="547">
                  <c:v>4.0199999999999996</c:v>
                </c:pt>
                <c:pt idx="548">
                  <c:v>4.0999999999999996</c:v>
                </c:pt>
                <c:pt idx="549">
                  <c:v>4.1900000000000004</c:v>
                </c:pt>
                <c:pt idx="550">
                  <c:v>4.17</c:v>
                </c:pt>
                <c:pt idx="553">
                  <c:v>4.26</c:v>
                </c:pt>
                <c:pt idx="554">
                  <c:v>4.24</c:v>
                </c:pt>
                <c:pt idx="555">
                  <c:v>4.17</c:v>
                </c:pt>
                <c:pt idx="556">
                  <c:v>4.1399999999999997</c:v>
                </c:pt>
                <c:pt idx="557">
                  <c:v>4.2</c:v>
                </c:pt>
                <c:pt idx="560">
                  <c:v>4.2300000000000004</c:v>
                </c:pt>
                <c:pt idx="561">
                  <c:v>4.26</c:v>
                </c:pt>
                <c:pt idx="562">
                  <c:v>4.21</c:v>
                </c:pt>
                <c:pt idx="563">
                  <c:v>4.1500000000000004</c:v>
                </c:pt>
                <c:pt idx="568">
                  <c:v>4.1500000000000004</c:v>
                </c:pt>
                <c:pt idx="569">
                  <c:v>4.18</c:v>
                </c:pt>
                <c:pt idx="570">
                  <c:v>4.1399999999999997</c:v>
                </c:pt>
                <c:pt idx="571">
                  <c:v>4.0999999999999996</c:v>
                </c:pt>
                <c:pt idx="574">
                  <c:v>4.09</c:v>
                </c:pt>
                <c:pt idx="575">
                  <c:v>4.1500000000000004</c:v>
                </c:pt>
                <c:pt idx="576">
                  <c:v>4.1399999999999997</c:v>
                </c:pt>
                <c:pt idx="578">
                  <c:v>4.05</c:v>
                </c:pt>
                <c:pt idx="581">
                  <c:v>4.0999999999999996</c:v>
                </c:pt>
                <c:pt idx="582">
                  <c:v>4.07</c:v>
                </c:pt>
                <c:pt idx="583">
                  <c:v>4.01</c:v>
                </c:pt>
                <c:pt idx="584">
                  <c:v>3.93</c:v>
                </c:pt>
                <c:pt idx="585">
                  <c:v>3.92</c:v>
                </c:pt>
                <c:pt idx="588">
                  <c:v>3.88</c:v>
                </c:pt>
                <c:pt idx="589">
                  <c:v>3.92</c:v>
                </c:pt>
                <c:pt idx="590">
                  <c:v>3.93</c:v>
                </c:pt>
                <c:pt idx="591">
                  <c:v>3.87</c:v>
                </c:pt>
                <c:pt idx="592">
                  <c:v>3.85</c:v>
                </c:pt>
                <c:pt idx="595">
                  <c:v>3.76</c:v>
                </c:pt>
                <c:pt idx="596">
                  <c:v>3.79</c:v>
                </c:pt>
                <c:pt idx="597">
                  <c:v>3.73</c:v>
                </c:pt>
                <c:pt idx="598">
                  <c:v>3.73</c:v>
                </c:pt>
                <c:pt idx="599">
                  <c:v>3.66</c:v>
                </c:pt>
                <c:pt idx="602">
                  <c:v>3.64</c:v>
                </c:pt>
                <c:pt idx="603">
                  <c:v>3.59</c:v>
                </c:pt>
                <c:pt idx="604">
                  <c:v>3.74</c:v>
                </c:pt>
                <c:pt idx="605">
                  <c:v>3.79</c:v>
                </c:pt>
                <c:pt idx="606">
                  <c:v>3.65</c:v>
                </c:pt>
                <c:pt idx="609">
                  <c:v>3.74</c:v>
                </c:pt>
                <c:pt idx="610">
                  <c:v>3.72</c:v>
                </c:pt>
                <c:pt idx="611">
                  <c:v>3.62</c:v>
                </c:pt>
                <c:pt idx="612">
                  <c:v>3.67</c:v>
                </c:pt>
                <c:pt idx="613">
                  <c:v>3.61</c:v>
                </c:pt>
                <c:pt idx="616">
                  <c:v>3.61</c:v>
                </c:pt>
                <c:pt idx="617">
                  <c:v>3.6</c:v>
                </c:pt>
                <c:pt idx="618">
                  <c:v>3.57</c:v>
                </c:pt>
                <c:pt idx="619">
                  <c:v>3.56</c:v>
                </c:pt>
                <c:pt idx="620">
                  <c:v>3.49</c:v>
                </c:pt>
                <c:pt idx="623">
                  <c:v>3.44</c:v>
                </c:pt>
                <c:pt idx="624">
                  <c:v>3.51</c:v>
                </c:pt>
                <c:pt idx="625">
                  <c:v>3.64</c:v>
                </c:pt>
                <c:pt idx="626">
                  <c:v>3.7</c:v>
                </c:pt>
                <c:pt idx="627">
                  <c:v>3.63</c:v>
                </c:pt>
                <c:pt idx="630">
                  <c:v>3.71</c:v>
                </c:pt>
                <c:pt idx="631">
                  <c:v>3.67</c:v>
                </c:pt>
                <c:pt idx="632">
                  <c:v>3.63</c:v>
                </c:pt>
                <c:pt idx="633">
                  <c:v>3.74</c:v>
                </c:pt>
                <c:pt idx="634">
                  <c:v>3.84</c:v>
                </c:pt>
                <c:pt idx="637">
                  <c:v>3.83</c:v>
                </c:pt>
                <c:pt idx="638">
                  <c:v>3.79</c:v>
                </c:pt>
                <c:pt idx="639">
                  <c:v>3.93</c:v>
                </c:pt>
                <c:pt idx="640">
                  <c:v>3.98</c:v>
                </c:pt>
                <c:pt idx="641">
                  <c:v>3.94</c:v>
                </c:pt>
                <c:pt idx="644">
                  <c:v>3.97</c:v>
                </c:pt>
                <c:pt idx="645">
                  <c:v>4.01</c:v>
                </c:pt>
                <c:pt idx="646">
                  <c:v>3.94</c:v>
                </c:pt>
                <c:pt idx="647">
                  <c:v>3.93</c:v>
                </c:pt>
                <c:pt idx="648">
                  <c:v>3.93</c:v>
                </c:pt>
                <c:pt idx="651">
                  <c:v>3.86</c:v>
                </c:pt>
                <c:pt idx="652">
                  <c:v>3.95</c:v>
                </c:pt>
                <c:pt idx="653">
                  <c:v>4.07</c:v>
                </c:pt>
                <c:pt idx="654">
                  <c:v>4.03</c:v>
                </c:pt>
                <c:pt idx="655">
                  <c:v>4.0199999999999996</c:v>
                </c:pt>
                <c:pt idx="658">
                  <c:v>4.0599999999999996</c:v>
                </c:pt>
                <c:pt idx="659">
                  <c:v>4.09</c:v>
                </c:pt>
                <c:pt idx="660">
                  <c:v>4.05</c:v>
                </c:pt>
                <c:pt idx="661">
                  <c:v>4.01</c:v>
                </c:pt>
                <c:pt idx="662">
                  <c:v>4.04</c:v>
                </c:pt>
                <c:pt idx="665">
                  <c:v>4.0599999999999996</c:v>
                </c:pt>
                <c:pt idx="666">
                  <c:v>4.13</c:v>
                </c:pt>
                <c:pt idx="667">
                  <c:v>4.1500000000000004</c:v>
                </c:pt>
                <c:pt idx="668">
                  <c:v>4.08</c:v>
                </c:pt>
                <c:pt idx="669">
                  <c:v>4.21</c:v>
                </c:pt>
                <c:pt idx="672">
                  <c:v>4.16</c:v>
                </c:pt>
                <c:pt idx="673">
                  <c:v>4.13</c:v>
                </c:pt>
                <c:pt idx="674">
                  <c:v>4.18</c:v>
                </c:pt>
                <c:pt idx="675">
                  <c:v>4.12</c:v>
                </c:pt>
                <c:pt idx="676">
                  <c:v>4.0599999999999996</c:v>
                </c:pt>
                <c:pt idx="679">
                  <c:v>4.05</c:v>
                </c:pt>
                <c:pt idx="680">
                  <c:v>4.05</c:v>
                </c:pt>
                <c:pt idx="681">
                  <c:v>4.12</c:v>
                </c:pt>
                <c:pt idx="682">
                  <c:v>4.18</c:v>
                </c:pt>
                <c:pt idx="683">
                  <c:v>4.17</c:v>
                </c:pt>
                <c:pt idx="686">
                  <c:v>4.1900000000000004</c:v>
                </c:pt>
                <c:pt idx="687">
                  <c:v>4.2</c:v>
                </c:pt>
                <c:pt idx="688">
                  <c:v>4.12</c:v>
                </c:pt>
                <c:pt idx="689">
                  <c:v>4.1900000000000004</c:v>
                </c:pt>
                <c:pt idx="690">
                  <c:v>4.18</c:v>
                </c:pt>
                <c:pt idx="693">
                  <c:v>4.1500000000000004</c:v>
                </c:pt>
                <c:pt idx="694">
                  <c:v>4.1900000000000004</c:v>
                </c:pt>
                <c:pt idx="695">
                  <c:v>4.17</c:v>
                </c:pt>
                <c:pt idx="696">
                  <c:v>4.22</c:v>
                </c:pt>
                <c:pt idx="697">
                  <c:v>4.2</c:v>
                </c:pt>
                <c:pt idx="700">
                  <c:v>4.2</c:v>
                </c:pt>
                <c:pt idx="701">
                  <c:v>4.33</c:v>
                </c:pt>
                <c:pt idx="702">
                  <c:v>4.3499999999999996</c:v>
                </c:pt>
                <c:pt idx="703">
                  <c:v>4.3600000000000003</c:v>
                </c:pt>
                <c:pt idx="704">
                  <c:v>4.3099999999999996</c:v>
                </c:pt>
                <c:pt idx="707">
                  <c:v>4.29</c:v>
                </c:pt>
                <c:pt idx="708">
                  <c:v>4.29</c:v>
                </c:pt>
                <c:pt idx="709">
                  <c:v>4.2699999999999996</c:v>
                </c:pt>
                <c:pt idx="710">
                  <c:v>4.2300000000000004</c:v>
                </c:pt>
                <c:pt idx="711">
                  <c:v>4.25</c:v>
                </c:pt>
                <c:pt idx="714">
                  <c:v>4.18</c:v>
                </c:pt>
                <c:pt idx="715">
                  <c:v>4.18</c:v>
                </c:pt>
                <c:pt idx="716">
                  <c:v>4.2</c:v>
                </c:pt>
                <c:pt idx="717">
                  <c:v>4.1399999999999997</c:v>
                </c:pt>
                <c:pt idx="718">
                  <c:v>4.1500000000000004</c:v>
                </c:pt>
                <c:pt idx="721">
                  <c:v>4.1100000000000003</c:v>
                </c:pt>
                <c:pt idx="722">
                  <c:v>4.1100000000000003</c:v>
                </c:pt>
                <c:pt idx="723">
                  <c:v>4.12</c:v>
                </c:pt>
                <c:pt idx="724">
                  <c:v>4.08</c:v>
                </c:pt>
                <c:pt idx="725">
                  <c:v>4.08</c:v>
                </c:pt>
                <c:pt idx="728">
                  <c:v>4.07</c:v>
                </c:pt>
                <c:pt idx="729">
                  <c:v>4.04</c:v>
                </c:pt>
                <c:pt idx="730">
                  <c:v>4</c:v>
                </c:pt>
                <c:pt idx="731">
                  <c:v>4.0599999999999996</c:v>
                </c:pt>
                <c:pt idx="732">
                  <c:v>4.1100000000000003</c:v>
                </c:pt>
                <c:pt idx="735">
                  <c:v>4.1900000000000004</c:v>
                </c:pt>
                <c:pt idx="736">
                  <c:v>4.18</c:v>
                </c:pt>
                <c:pt idx="737">
                  <c:v>4.22</c:v>
                </c:pt>
                <c:pt idx="738">
                  <c:v>4.21</c:v>
                </c:pt>
                <c:pt idx="739">
                  <c:v>4.24</c:v>
                </c:pt>
                <c:pt idx="742">
                  <c:v>4.2699999999999996</c:v>
                </c:pt>
                <c:pt idx="743">
                  <c:v>4.29</c:v>
                </c:pt>
                <c:pt idx="744">
                  <c:v>4.3099999999999996</c:v>
                </c:pt>
                <c:pt idx="745">
                  <c:v>4.32</c:v>
                </c:pt>
                <c:pt idx="746">
                  <c:v>4.3600000000000003</c:v>
                </c:pt>
                <c:pt idx="749">
                  <c:v>4.34</c:v>
                </c:pt>
                <c:pt idx="750">
                  <c:v>4.32</c:v>
                </c:pt>
                <c:pt idx="751">
                  <c:v>4.29</c:v>
                </c:pt>
                <c:pt idx="752">
                  <c:v>4.21</c:v>
                </c:pt>
                <c:pt idx="753">
                  <c:v>4.2699999999999996</c:v>
                </c:pt>
                <c:pt idx="756">
                  <c:v>4.3</c:v>
                </c:pt>
                <c:pt idx="757">
                  <c:v>4.3099999999999996</c:v>
                </c:pt>
                <c:pt idx="758">
                  <c:v>4.3099999999999996</c:v>
                </c:pt>
                <c:pt idx="759">
                  <c:v>4.3499999999999996</c:v>
                </c:pt>
                <c:pt idx="760">
                  <c:v>4.3499999999999996</c:v>
                </c:pt>
                <c:pt idx="763">
                  <c:v>4.3600000000000003</c:v>
                </c:pt>
                <c:pt idx="764">
                  <c:v>4.37</c:v>
                </c:pt>
                <c:pt idx="765">
                  <c:v>4.37</c:v>
                </c:pt>
                <c:pt idx="766">
                  <c:v>4.41</c:v>
                </c:pt>
                <c:pt idx="767">
                  <c:v>4.45</c:v>
                </c:pt>
                <c:pt idx="770">
                  <c:v>4.4800000000000004</c:v>
                </c:pt>
                <c:pt idx="771">
                  <c:v>4.47</c:v>
                </c:pt>
                <c:pt idx="772">
                  <c:v>4.49</c:v>
                </c:pt>
                <c:pt idx="773">
                  <c:v>4.47</c:v>
                </c:pt>
                <c:pt idx="774">
                  <c:v>4.38</c:v>
                </c:pt>
                <c:pt idx="777">
                  <c:v>4.33</c:v>
                </c:pt>
                <c:pt idx="778">
                  <c:v>4.34</c:v>
                </c:pt>
                <c:pt idx="779">
                  <c:v>4.29</c:v>
                </c:pt>
                <c:pt idx="780">
                  <c:v>4.33</c:v>
                </c:pt>
                <c:pt idx="781">
                  <c:v>4.33</c:v>
                </c:pt>
                <c:pt idx="784">
                  <c:v>4.38</c:v>
                </c:pt>
                <c:pt idx="785">
                  <c:v>4.41</c:v>
                </c:pt>
                <c:pt idx="786">
                  <c:v>4.3899999999999997</c:v>
                </c:pt>
                <c:pt idx="787">
                  <c:v>4.4400000000000004</c:v>
                </c:pt>
                <c:pt idx="788">
                  <c:v>4.4400000000000004</c:v>
                </c:pt>
                <c:pt idx="791">
                  <c:v>4.47</c:v>
                </c:pt>
                <c:pt idx="792">
                  <c:v>4.47</c:v>
                </c:pt>
                <c:pt idx="793">
                  <c:v>4.46</c:v>
                </c:pt>
                <c:pt idx="794">
                  <c:v>4.47</c:v>
                </c:pt>
                <c:pt idx="795">
                  <c:v>4.43</c:v>
                </c:pt>
                <c:pt idx="798">
                  <c:v>4.33</c:v>
                </c:pt>
                <c:pt idx="799">
                  <c:v>4.34</c:v>
                </c:pt>
                <c:pt idx="800">
                  <c:v>4.37</c:v>
                </c:pt>
                <c:pt idx="801">
                  <c:v>4.37</c:v>
                </c:pt>
                <c:pt idx="802">
                  <c:v>4.34</c:v>
                </c:pt>
                <c:pt idx="805">
                  <c:v>4.33</c:v>
                </c:pt>
                <c:pt idx="806">
                  <c:v>4.29</c:v>
                </c:pt>
                <c:pt idx="807">
                  <c:v>4.28</c:v>
                </c:pt>
                <c:pt idx="808">
                  <c:v>4.22</c:v>
                </c:pt>
                <c:pt idx="809">
                  <c:v>4.25</c:v>
                </c:pt>
                <c:pt idx="812">
                  <c:v>4.25</c:v>
                </c:pt>
                <c:pt idx="813">
                  <c:v>4.25</c:v>
                </c:pt>
                <c:pt idx="819">
                  <c:v>4.2300000000000004</c:v>
                </c:pt>
                <c:pt idx="820">
                  <c:v>4.3</c:v>
                </c:pt>
                <c:pt idx="823">
                  <c:v>4.25</c:v>
                </c:pt>
                <c:pt idx="826">
                  <c:v>4.33</c:v>
                </c:pt>
                <c:pt idx="827">
                  <c:v>4.29</c:v>
                </c:pt>
                <c:pt idx="828">
                  <c:v>4.28</c:v>
                </c:pt>
                <c:pt idx="829">
                  <c:v>4.2699999999999996</c:v>
                </c:pt>
                <c:pt idx="830">
                  <c:v>4.21</c:v>
                </c:pt>
                <c:pt idx="833">
                  <c:v>4.13</c:v>
                </c:pt>
                <c:pt idx="834">
                  <c:v>4.1399999999999997</c:v>
                </c:pt>
                <c:pt idx="835">
                  <c:v>4.1500000000000004</c:v>
                </c:pt>
                <c:pt idx="836">
                  <c:v>4.1399999999999997</c:v>
                </c:pt>
                <c:pt idx="837">
                  <c:v>4.12</c:v>
                </c:pt>
                <c:pt idx="840">
                  <c:v>4.17</c:v>
                </c:pt>
                <c:pt idx="841">
                  <c:v>4.16</c:v>
                </c:pt>
                <c:pt idx="842">
                  <c:v>4.13</c:v>
                </c:pt>
                <c:pt idx="843">
                  <c:v>4.13</c:v>
                </c:pt>
                <c:pt idx="844">
                  <c:v>4.0999999999999996</c:v>
                </c:pt>
                <c:pt idx="847">
                  <c:v>4.1399999999999997</c:v>
                </c:pt>
                <c:pt idx="848">
                  <c:v>4.18</c:v>
                </c:pt>
                <c:pt idx="849">
                  <c:v>4.16</c:v>
                </c:pt>
                <c:pt idx="850">
                  <c:v>4.22</c:v>
                </c:pt>
                <c:pt idx="851">
                  <c:v>4.24</c:v>
                </c:pt>
                <c:pt idx="854">
                  <c:v>4.22</c:v>
                </c:pt>
                <c:pt idx="855">
                  <c:v>4.1900000000000004</c:v>
                </c:pt>
                <c:pt idx="856">
                  <c:v>4.18</c:v>
                </c:pt>
                <c:pt idx="857">
                  <c:v>4.1900000000000004</c:v>
                </c:pt>
                <c:pt idx="858">
                  <c:v>4.22</c:v>
                </c:pt>
                <c:pt idx="861">
                  <c:v>4.13</c:v>
                </c:pt>
                <c:pt idx="862">
                  <c:v>4.12</c:v>
                </c:pt>
                <c:pt idx="863">
                  <c:v>4.16</c:v>
                </c:pt>
                <c:pt idx="864">
                  <c:v>4.12</c:v>
                </c:pt>
                <c:pt idx="865">
                  <c:v>4.0999999999999996</c:v>
                </c:pt>
                <c:pt idx="868">
                  <c:v>4.0999999999999996</c:v>
                </c:pt>
                <c:pt idx="869">
                  <c:v>4.08</c:v>
                </c:pt>
                <c:pt idx="870">
                  <c:v>4.0599999999999996</c:v>
                </c:pt>
                <c:pt idx="871">
                  <c:v>4.12</c:v>
                </c:pt>
                <c:pt idx="872">
                  <c:v>4.12</c:v>
                </c:pt>
                <c:pt idx="875">
                  <c:v>4.1399999999999997</c:v>
                </c:pt>
                <c:pt idx="876">
                  <c:v>4.0999999999999996</c:v>
                </c:pt>
                <c:pt idx="877">
                  <c:v>4.09</c:v>
                </c:pt>
                <c:pt idx="878">
                  <c:v>4.08</c:v>
                </c:pt>
                <c:pt idx="879">
                  <c:v>4.0599999999999996</c:v>
                </c:pt>
                <c:pt idx="882">
                  <c:v>4.05</c:v>
                </c:pt>
                <c:pt idx="883">
                  <c:v>4.0599999999999996</c:v>
                </c:pt>
                <c:pt idx="884">
                  <c:v>4.0999999999999996</c:v>
                </c:pt>
                <c:pt idx="885">
                  <c:v>4.1100000000000003</c:v>
                </c:pt>
                <c:pt idx="886">
                  <c:v>4.09</c:v>
                </c:pt>
                <c:pt idx="889">
                  <c:v>3.95</c:v>
                </c:pt>
                <c:pt idx="890">
                  <c:v>3.94</c:v>
                </c:pt>
                <c:pt idx="891">
                  <c:v>3.92</c:v>
                </c:pt>
                <c:pt idx="892">
                  <c:v>3.9</c:v>
                </c:pt>
                <c:pt idx="893">
                  <c:v>3.9</c:v>
                </c:pt>
                <c:pt idx="896">
                  <c:v>3.87</c:v>
                </c:pt>
                <c:pt idx="897">
                  <c:v>3.89</c:v>
                </c:pt>
                <c:pt idx="898">
                  <c:v>3.89</c:v>
                </c:pt>
                <c:pt idx="899">
                  <c:v>3.88</c:v>
                </c:pt>
                <c:pt idx="900">
                  <c:v>3.9</c:v>
                </c:pt>
                <c:pt idx="903">
                  <c:v>3.88</c:v>
                </c:pt>
                <c:pt idx="904">
                  <c:v>3.88</c:v>
                </c:pt>
                <c:pt idx="905">
                  <c:v>3.87</c:v>
                </c:pt>
                <c:pt idx="906">
                  <c:v>3.85</c:v>
                </c:pt>
                <c:pt idx="907">
                  <c:v>3.84</c:v>
                </c:pt>
                <c:pt idx="910">
                  <c:v>3.91</c:v>
                </c:pt>
                <c:pt idx="911">
                  <c:v>3.94</c:v>
                </c:pt>
                <c:pt idx="912">
                  <c:v>3.95</c:v>
                </c:pt>
                <c:pt idx="913">
                  <c:v>3.92</c:v>
                </c:pt>
                <c:pt idx="914">
                  <c:v>3.95</c:v>
                </c:pt>
                <c:pt idx="917">
                  <c:v>4.07</c:v>
                </c:pt>
                <c:pt idx="918">
                  <c:v>4.08</c:v>
                </c:pt>
                <c:pt idx="919">
                  <c:v>4.05</c:v>
                </c:pt>
                <c:pt idx="920">
                  <c:v>4.07</c:v>
                </c:pt>
                <c:pt idx="925">
                  <c:v>4.12</c:v>
                </c:pt>
                <c:pt idx="926">
                  <c:v>4.13</c:v>
                </c:pt>
                <c:pt idx="927">
                  <c:v>4.1500000000000004</c:v>
                </c:pt>
                <c:pt idx="928">
                  <c:v>4.13</c:v>
                </c:pt>
                <c:pt idx="931">
                  <c:v>4.0999999999999996</c:v>
                </c:pt>
                <c:pt idx="932">
                  <c:v>4.1399999999999997</c:v>
                </c:pt>
                <c:pt idx="933">
                  <c:v>4.17</c:v>
                </c:pt>
                <c:pt idx="934">
                  <c:v>4.16</c:v>
                </c:pt>
                <c:pt idx="935">
                  <c:v>4.1399999999999997</c:v>
                </c:pt>
                <c:pt idx="938">
                  <c:v>4.2</c:v>
                </c:pt>
                <c:pt idx="939">
                  <c:v>4.17</c:v>
                </c:pt>
                <c:pt idx="940">
                  <c:v>4.18</c:v>
                </c:pt>
                <c:pt idx="941">
                  <c:v>4.21</c:v>
                </c:pt>
                <c:pt idx="942">
                  <c:v>4.2</c:v>
                </c:pt>
                <c:pt idx="945">
                  <c:v>4.17</c:v>
                </c:pt>
                <c:pt idx="946">
                  <c:v>4.1500000000000004</c:v>
                </c:pt>
                <c:pt idx="947">
                  <c:v>4.1399999999999997</c:v>
                </c:pt>
                <c:pt idx="948">
                  <c:v>4.18</c:v>
                </c:pt>
                <c:pt idx="949">
                  <c:v>4.22</c:v>
                </c:pt>
                <c:pt idx="952">
                  <c:v>4.28</c:v>
                </c:pt>
                <c:pt idx="953">
                  <c:v>4.29</c:v>
                </c:pt>
                <c:pt idx="954">
                  <c:v>4.28</c:v>
                </c:pt>
                <c:pt idx="955">
                  <c:v>4.3499999999999996</c:v>
                </c:pt>
                <c:pt idx="956">
                  <c:v>4.3499999999999996</c:v>
                </c:pt>
                <c:pt idx="959">
                  <c:v>4.2699999999999996</c:v>
                </c:pt>
                <c:pt idx="960">
                  <c:v>4.28</c:v>
                </c:pt>
                <c:pt idx="961">
                  <c:v>4.33</c:v>
                </c:pt>
                <c:pt idx="962">
                  <c:v>4.33</c:v>
                </c:pt>
                <c:pt idx="963">
                  <c:v>4.29</c:v>
                </c:pt>
                <c:pt idx="966">
                  <c:v>4.34</c:v>
                </c:pt>
                <c:pt idx="967">
                  <c:v>4.3099999999999996</c:v>
                </c:pt>
                <c:pt idx="968">
                  <c:v>4.33</c:v>
                </c:pt>
                <c:pt idx="969">
                  <c:v>4.3099999999999996</c:v>
                </c:pt>
                <c:pt idx="970">
                  <c:v>4.3099999999999996</c:v>
                </c:pt>
                <c:pt idx="973">
                  <c:v>4.33</c:v>
                </c:pt>
                <c:pt idx="974">
                  <c:v>4.3499999999999996</c:v>
                </c:pt>
                <c:pt idx="975">
                  <c:v>4.3600000000000003</c:v>
                </c:pt>
                <c:pt idx="976">
                  <c:v>4.3899999999999997</c:v>
                </c:pt>
                <c:pt idx="977">
                  <c:v>4.37</c:v>
                </c:pt>
                <c:pt idx="980">
                  <c:v>4.4000000000000004</c:v>
                </c:pt>
                <c:pt idx="981">
                  <c:v>4.38</c:v>
                </c:pt>
                <c:pt idx="982">
                  <c:v>4.3499999999999996</c:v>
                </c:pt>
                <c:pt idx="983">
                  <c:v>4.4000000000000004</c:v>
                </c:pt>
                <c:pt idx="984">
                  <c:v>4.41</c:v>
                </c:pt>
                <c:pt idx="987">
                  <c:v>4.43</c:v>
                </c:pt>
                <c:pt idx="988">
                  <c:v>4.43</c:v>
                </c:pt>
                <c:pt idx="989">
                  <c:v>4.34</c:v>
                </c:pt>
                <c:pt idx="990">
                  <c:v>4.38</c:v>
                </c:pt>
                <c:pt idx="991">
                  <c:v>4.3499999999999996</c:v>
                </c:pt>
                <c:pt idx="994">
                  <c:v>4.3600000000000003</c:v>
                </c:pt>
                <c:pt idx="995">
                  <c:v>4.3499999999999996</c:v>
                </c:pt>
                <c:pt idx="996">
                  <c:v>4.3499999999999996</c:v>
                </c:pt>
                <c:pt idx="997">
                  <c:v>4.32</c:v>
                </c:pt>
                <c:pt idx="998">
                  <c:v>4.3</c:v>
                </c:pt>
                <c:pt idx="1001">
                  <c:v>4.32</c:v>
                </c:pt>
                <c:pt idx="1002">
                  <c:v>4.37</c:v>
                </c:pt>
                <c:pt idx="1003">
                  <c:v>4.3499999999999996</c:v>
                </c:pt>
                <c:pt idx="1004">
                  <c:v>4.33</c:v>
                </c:pt>
                <c:pt idx="1005">
                  <c:v>4.29</c:v>
                </c:pt>
                <c:pt idx="1008">
                  <c:v>4.26</c:v>
                </c:pt>
                <c:pt idx="1009">
                  <c:v>4.25</c:v>
                </c:pt>
                <c:pt idx="1010">
                  <c:v>4.26</c:v>
                </c:pt>
                <c:pt idx="1011">
                  <c:v>4.2300000000000004</c:v>
                </c:pt>
                <c:pt idx="1012">
                  <c:v>4.2300000000000004</c:v>
                </c:pt>
                <c:pt idx="1015">
                  <c:v>4.22</c:v>
                </c:pt>
                <c:pt idx="1016">
                  <c:v>4.25</c:v>
                </c:pt>
                <c:pt idx="1017">
                  <c:v>4.25</c:v>
                </c:pt>
                <c:pt idx="1018">
                  <c:v>4.26</c:v>
                </c:pt>
                <c:pt idx="1019">
                  <c:v>4.25</c:v>
                </c:pt>
                <c:pt idx="1022">
                  <c:v>4.21</c:v>
                </c:pt>
                <c:pt idx="1023">
                  <c:v>4.1900000000000004</c:v>
                </c:pt>
                <c:pt idx="1024">
                  <c:v>4.26</c:v>
                </c:pt>
                <c:pt idx="1025">
                  <c:v>4.2699999999999996</c:v>
                </c:pt>
                <c:pt idx="1026">
                  <c:v>4.26</c:v>
                </c:pt>
                <c:pt idx="1029">
                  <c:v>4.25</c:v>
                </c:pt>
                <c:pt idx="1030">
                  <c:v>4.2699999999999996</c:v>
                </c:pt>
                <c:pt idx="1031">
                  <c:v>4.3099999999999996</c:v>
                </c:pt>
                <c:pt idx="1032">
                  <c:v>4.3</c:v>
                </c:pt>
                <c:pt idx="1033">
                  <c:v>4.25</c:v>
                </c:pt>
                <c:pt idx="1036">
                  <c:v>4.25</c:v>
                </c:pt>
                <c:pt idx="1037">
                  <c:v>4.21</c:v>
                </c:pt>
                <c:pt idx="1038">
                  <c:v>4.18</c:v>
                </c:pt>
                <c:pt idx="1039">
                  <c:v>4.18</c:v>
                </c:pt>
                <c:pt idx="1040">
                  <c:v>4.1500000000000004</c:v>
                </c:pt>
                <c:pt idx="1043">
                  <c:v>4.08</c:v>
                </c:pt>
                <c:pt idx="1044">
                  <c:v>4.07</c:v>
                </c:pt>
                <c:pt idx="1045">
                  <c:v>4.0999999999999996</c:v>
                </c:pt>
                <c:pt idx="1046">
                  <c:v>4.09</c:v>
                </c:pt>
                <c:pt idx="1047">
                  <c:v>4.0599999999999996</c:v>
                </c:pt>
                <c:pt idx="1050">
                  <c:v>4.05</c:v>
                </c:pt>
                <c:pt idx="1051">
                  <c:v>4.08</c:v>
                </c:pt>
                <c:pt idx="1052">
                  <c:v>4.05</c:v>
                </c:pt>
                <c:pt idx="1053">
                  <c:v>4.09</c:v>
                </c:pt>
                <c:pt idx="1054">
                  <c:v>4.0599999999999996</c:v>
                </c:pt>
                <c:pt idx="1057">
                  <c:v>4.09</c:v>
                </c:pt>
                <c:pt idx="1058">
                  <c:v>4.1100000000000003</c:v>
                </c:pt>
                <c:pt idx="1059">
                  <c:v>4.0999999999999996</c:v>
                </c:pt>
                <c:pt idx="1060">
                  <c:v>4.08</c:v>
                </c:pt>
                <c:pt idx="1061">
                  <c:v>4.05</c:v>
                </c:pt>
                <c:pt idx="1064">
                  <c:v>4.08</c:v>
                </c:pt>
                <c:pt idx="1065">
                  <c:v>4.07</c:v>
                </c:pt>
                <c:pt idx="1066">
                  <c:v>4.0199999999999996</c:v>
                </c:pt>
                <c:pt idx="1067">
                  <c:v>4.04</c:v>
                </c:pt>
                <c:pt idx="1068">
                  <c:v>4.09</c:v>
                </c:pt>
                <c:pt idx="1071">
                  <c:v>4.1500000000000004</c:v>
                </c:pt>
                <c:pt idx="1072">
                  <c:v>4.13</c:v>
                </c:pt>
                <c:pt idx="1073">
                  <c:v>4.1500000000000004</c:v>
                </c:pt>
                <c:pt idx="1074">
                  <c:v>4.09</c:v>
                </c:pt>
                <c:pt idx="1075">
                  <c:v>4.07</c:v>
                </c:pt>
                <c:pt idx="1078">
                  <c:v>4.25</c:v>
                </c:pt>
                <c:pt idx="1079">
                  <c:v>4.0599999999999996</c:v>
                </c:pt>
                <c:pt idx="1080">
                  <c:v>4.04</c:v>
                </c:pt>
                <c:pt idx="1081">
                  <c:v>4.08</c:v>
                </c:pt>
                <c:pt idx="1082">
                  <c:v>4.01</c:v>
                </c:pt>
                <c:pt idx="1085">
                  <c:v>4.0199999999999996</c:v>
                </c:pt>
                <c:pt idx="1086">
                  <c:v>4.0199999999999996</c:v>
                </c:pt>
                <c:pt idx="1087">
                  <c:v>4</c:v>
                </c:pt>
                <c:pt idx="1088">
                  <c:v>3.96</c:v>
                </c:pt>
                <c:pt idx="1089">
                  <c:v>3.96</c:v>
                </c:pt>
                <c:pt idx="1092">
                  <c:v>3.96</c:v>
                </c:pt>
                <c:pt idx="1093">
                  <c:v>3.95</c:v>
                </c:pt>
                <c:pt idx="1094">
                  <c:v>3.97</c:v>
                </c:pt>
                <c:pt idx="1095">
                  <c:v>3.99</c:v>
                </c:pt>
                <c:pt idx="1096">
                  <c:v>4</c:v>
                </c:pt>
                <c:pt idx="1099">
                  <c:v>4.03</c:v>
                </c:pt>
                <c:pt idx="1100">
                  <c:v>4.0199999999999996</c:v>
                </c:pt>
                <c:pt idx="1101">
                  <c:v>3.99</c:v>
                </c:pt>
                <c:pt idx="1102">
                  <c:v>4.01</c:v>
                </c:pt>
                <c:pt idx="1103">
                  <c:v>3.99</c:v>
                </c:pt>
                <c:pt idx="1106">
                  <c:v>3.95</c:v>
                </c:pt>
                <c:pt idx="1107">
                  <c:v>3.92</c:v>
                </c:pt>
                <c:pt idx="1108">
                  <c:v>3.93</c:v>
                </c:pt>
                <c:pt idx="1109">
                  <c:v>3.9</c:v>
                </c:pt>
                <c:pt idx="1110">
                  <c:v>3.88</c:v>
                </c:pt>
                <c:pt idx="1113">
                  <c:v>3.9</c:v>
                </c:pt>
                <c:pt idx="1114">
                  <c:v>3.9</c:v>
                </c:pt>
                <c:pt idx="1115">
                  <c:v>3.88</c:v>
                </c:pt>
                <c:pt idx="1116">
                  <c:v>3.85</c:v>
                </c:pt>
                <c:pt idx="1117">
                  <c:v>3.87</c:v>
                </c:pt>
                <c:pt idx="1120">
                  <c:v>3.83</c:v>
                </c:pt>
                <c:pt idx="1121">
                  <c:v>3.82</c:v>
                </c:pt>
                <c:pt idx="1122">
                  <c:v>3.84</c:v>
                </c:pt>
                <c:pt idx="1123">
                  <c:v>3.88</c:v>
                </c:pt>
                <c:pt idx="1124">
                  <c:v>3.88</c:v>
                </c:pt>
                <c:pt idx="1127">
                  <c:v>3.87</c:v>
                </c:pt>
                <c:pt idx="1128">
                  <c:v>3.89</c:v>
                </c:pt>
                <c:pt idx="1129">
                  <c:v>3.91</c:v>
                </c:pt>
                <c:pt idx="1130">
                  <c:v>3.87</c:v>
                </c:pt>
                <c:pt idx="1131">
                  <c:v>3.85</c:v>
                </c:pt>
                <c:pt idx="1134">
                  <c:v>3.9</c:v>
                </c:pt>
                <c:pt idx="1135">
                  <c:v>3.89</c:v>
                </c:pt>
                <c:pt idx="1136">
                  <c:v>3.86</c:v>
                </c:pt>
                <c:pt idx="1137">
                  <c:v>3.85</c:v>
                </c:pt>
                <c:pt idx="1138">
                  <c:v>3.79</c:v>
                </c:pt>
                <c:pt idx="1141">
                  <c:v>3.77</c:v>
                </c:pt>
                <c:pt idx="1142">
                  <c:v>3.74</c:v>
                </c:pt>
                <c:pt idx="1143">
                  <c:v>3.74</c:v>
                </c:pt>
                <c:pt idx="1144">
                  <c:v>3.74</c:v>
                </c:pt>
                <c:pt idx="1145">
                  <c:v>3.77</c:v>
                </c:pt>
                <c:pt idx="1148">
                  <c:v>3.77</c:v>
                </c:pt>
                <c:pt idx="1149">
                  <c:v>3.76</c:v>
                </c:pt>
                <c:pt idx="1150">
                  <c:v>3.74</c:v>
                </c:pt>
                <c:pt idx="1151">
                  <c:v>3.78</c:v>
                </c:pt>
                <c:pt idx="1152">
                  <c:v>3.79</c:v>
                </c:pt>
                <c:pt idx="1155">
                  <c:v>3.77</c:v>
                </c:pt>
                <c:pt idx="1156">
                  <c:v>3.8</c:v>
                </c:pt>
                <c:pt idx="1157">
                  <c:v>3.78</c:v>
                </c:pt>
                <c:pt idx="1158">
                  <c:v>3.77</c:v>
                </c:pt>
                <c:pt idx="1159">
                  <c:v>3.83</c:v>
                </c:pt>
                <c:pt idx="1162">
                  <c:v>3.73</c:v>
                </c:pt>
                <c:pt idx="1163">
                  <c:v>3.7</c:v>
                </c:pt>
                <c:pt idx="1164">
                  <c:v>3.68</c:v>
                </c:pt>
                <c:pt idx="1165">
                  <c:v>3.65</c:v>
                </c:pt>
                <c:pt idx="1166">
                  <c:v>3.64</c:v>
                </c:pt>
                <c:pt idx="1169">
                  <c:v>3.62</c:v>
                </c:pt>
                <c:pt idx="1170">
                  <c:v>3.61</c:v>
                </c:pt>
                <c:pt idx="1171">
                  <c:v>3.57</c:v>
                </c:pt>
                <c:pt idx="1172">
                  <c:v>3.54</c:v>
                </c:pt>
                <c:pt idx="1173">
                  <c:v>3.59</c:v>
                </c:pt>
                <c:pt idx="1176">
                  <c:v>3.54</c:v>
                </c:pt>
                <c:pt idx="1177">
                  <c:v>3.58</c:v>
                </c:pt>
                <c:pt idx="1178">
                  <c:v>3.61</c:v>
                </c:pt>
                <c:pt idx="1179">
                  <c:v>3.6</c:v>
                </c:pt>
                <c:pt idx="1183">
                  <c:v>3.58</c:v>
                </c:pt>
                <c:pt idx="1184">
                  <c:v>3.62</c:v>
                </c:pt>
                <c:pt idx="1185">
                  <c:v>3.68</c:v>
                </c:pt>
                <c:pt idx="1186">
                  <c:v>3.71</c:v>
                </c:pt>
                <c:pt idx="1190">
                  <c:v>3.66</c:v>
                </c:pt>
                <c:pt idx="1191">
                  <c:v>3.65</c:v>
                </c:pt>
                <c:pt idx="1192">
                  <c:v>3.68</c:v>
                </c:pt>
                <c:pt idx="1193">
                  <c:v>3.67</c:v>
                </c:pt>
                <c:pt idx="1194">
                  <c:v>3.61</c:v>
                </c:pt>
                <c:pt idx="1197">
                  <c:v>3.6</c:v>
                </c:pt>
                <c:pt idx="1198">
                  <c:v>3.59</c:v>
                </c:pt>
                <c:pt idx="1199">
                  <c:v>3.61</c:v>
                </c:pt>
                <c:pt idx="1200">
                  <c:v>3.62</c:v>
                </c:pt>
                <c:pt idx="1201">
                  <c:v>3.55</c:v>
                </c:pt>
                <c:pt idx="1204">
                  <c:v>3.55</c:v>
                </c:pt>
                <c:pt idx="1205">
                  <c:v>3.56</c:v>
                </c:pt>
                <c:pt idx="1206">
                  <c:v>3.51</c:v>
                </c:pt>
                <c:pt idx="1207">
                  <c:v>3.56</c:v>
                </c:pt>
                <c:pt idx="1208">
                  <c:v>3.56</c:v>
                </c:pt>
                <c:pt idx="1211">
                  <c:v>3.55</c:v>
                </c:pt>
                <c:pt idx="1212">
                  <c:v>3.54</c:v>
                </c:pt>
                <c:pt idx="1213">
                  <c:v>3.56</c:v>
                </c:pt>
                <c:pt idx="1214">
                  <c:v>3.6</c:v>
                </c:pt>
                <c:pt idx="1215">
                  <c:v>3.57</c:v>
                </c:pt>
                <c:pt idx="1218">
                  <c:v>3.55</c:v>
                </c:pt>
                <c:pt idx="1219">
                  <c:v>3.54</c:v>
                </c:pt>
                <c:pt idx="1220">
                  <c:v>3.53</c:v>
                </c:pt>
                <c:pt idx="1221">
                  <c:v>3.56</c:v>
                </c:pt>
                <c:pt idx="1222">
                  <c:v>3.55</c:v>
                </c:pt>
                <c:pt idx="1225">
                  <c:v>3.5</c:v>
                </c:pt>
                <c:pt idx="1226">
                  <c:v>3.5</c:v>
                </c:pt>
                <c:pt idx="1227">
                  <c:v>3.44</c:v>
                </c:pt>
                <c:pt idx="1228">
                  <c:v>3.43</c:v>
                </c:pt>
                <c:pt idx="1229">
                  <c:v>3.45</c:v>
                </c:pt>
                <c:pt idx="1232">
                  <c:v>3.49</c:v>
                </c:pt>
                <c:pt idx="1233">
                  <c:v>3.49</c:v>
                </c:pt>
                <c:pt idx="1234">
                  <c:v>3.51</c:v>
                </c:pt>
                <c:pt idx="1235">
                  <c:v>3.56</c:v>
                </c:pt>
                <c:pt idx="1236">
                  <c:v>3.61</c:v>
                </c:pt>
                <c:pt idx="1239">
                  <c:v>3.66</c:v>
                </c:pt>
                <c:pt idx="1240">
                  <c:v>3.67</c:v>
                </c:pt>
                <c:pt idx="1241">
                  <c:v>3.69</c:v>
                </c:pt>
                <c:pt idx="1242">
                  <c:v>3.72</c:v>
                </c:pt>
                <c:pt idx="1243">
                  <c:v>3.71</c:v>
                </c:pt>
                <c:pt idx="1246">
                  <c:v>3.68</c:v>
                </c:pt>
                <c:pt idx="1247">
                  <c:v>3.72</c:v>
                </c:pt>
                <c:pt idx="1248">
                  <c:v>3.73</c:v>
                </c:pt>
                <c:pt idx="1249">
                  <c:v>3.77</c:v>
                </c:pt>
                <c:pt idx="1250">
                  <c:v>3.75</c:v>
                </c:pt>
                <c:pt idx="1253">
                  <c:v>3.67</c:v>
                </c:pt>
                <c:pt idx="1254">
                  <c:v>3.66</c:v>
                </c:pt>
                <c:pt idx="1255">
                  <c:v>3.71</c:v>
                </c:pt>
                <c:pt idx="1256">
                  <c:v>3.78</c:v>
                </c:pt>
                <c:pt idx="1257">
                  <c:v>3.76</c:v>
                </c:pt>
                <c:pt idx="1260">
                  <c:v>3.79</c:v>
                </c:pt>
                <c:pt idx="1261">
                  <c:v>3.74</c:v>
                </c:pt>
                <c:pt idx="1262">
                  <c:v>3.72</c:v>
                </c:pt>
                <c:pt idx="1263">
                  <c:v>3.68</c:v>
                </c:pt>
                <c:pt idx="1264">
                  <c:v>3.69</c:v>
                </c:pt>
                <c:pt idx="1267">
                  <c:v>3.73</c:v>
                </c:pt>
                <c:pt idx="1268">
                  <c:v>3.7</c:v>
                </c:pt>
                <c:pt idx="1269">
                  <c:v>3.73</c:v>
                </c:pt>
                <c:pt idx="1270">
                  <c:v>3.72</c:v>
                </c:pt>
                <c:pt idx="1275">
                  <c:v>3.72</c:v>
                </c:pt>
                <c:pt idx="1276">
                  <c:v>3.68</c:v>
                </c:pt>
                <c:pt idx="1277">
                  <c:v>3.64</c:v>
                </c:pt>
                <c:pt idx="1278">
                  <c:v>3.61</c:v>
                </c:pt>
                <c:pt idx="1281">
                  <c:v>3.6</c:v>
                </c:pt>
                <c:pt idx="1282">
                  <c:v>3.6</c:v>
                </c:pt>
                <c:pt idx="1283">
                  <c:v>3.6</c:v>
                </c:pt>
                <c:pt idx="1284">
                  <c:v>3.59</c:v>
                </c:pt>
                <c:pt idx="1285">
                  <c:v>3.58</c:v>
                </c:pt>
                <c:pt idx="1288">
                  <c:v>3.55</c:v>
                </c:pt>
                <c:pt idx="1289">
                  <c:v>3.55</c:v>
                </c:pt>
                <c:pt idx="1290">
                  <c:v>3.52</c:v>
                </c:pt>
                <c:pt idx="1291">
                  <c:v>3.52</c:v>
                </c:pt>
                <c:pt idx="1292">
                  <c:v>3.48</c:v>
                </c:pt>
                <c:pt idx="1295">
                  <c:v>3.44</c:v>
                </c:pt>
                <c:pt idx="1296">
                  <c:v>3.48</c:v>
                </c:pt>
                <c:pt idx="1297">
                  <c:v>3.45</c:v>
                </c:pt>
                <c:pt idx="1298">
                  <c:v>3.45</c:v>
                </c:pt>
                <c:pt idx="1299">
                  <c:v>3.48</c:v>
                </c:pt>
                <c:pt idx="1302">
                  <c:v>3.45</c:v>
                </c:pt>
                <c:pt idx="1303">
                  <c:v>3.43</c:v>
                </c:pt>
                <c:pt idx="1304">
                  <c:v>3.45</c:v>
                </c:pt>
                <c:pt idx="1305">
                  <c:v>3.41</c:v>
                </c:pt>
                <c:pt idx="1306">
                  <c:v>3.38</c:v>
                </c:pt>
                <c:pt idx="1309">
                  <c:v>3.39</c:v>
                </c:pt>
                <c:pt idx="1310">
                  <c:v>3.39</c:v>
                </c:pt>
                <c:pt idx="1311">
                  <c:v>3.38</c:v>
                </c:pt>
                <c:pt idx="1312">
                  <c:v>3.39</c:v>
                </c:pt>
                <c:pt idx="1313">
                  <c:v>3.38</c:v>
                </c:pt>
                <c:pt idx="1316">
                  <c:v>3.43</c:v>
                </c:pt>
                <c:pt idx="1317">
                  <c:v>3.39</c:v>
                </c:pt>
                <c:pt idx="1318">
                  <c:v>3.34</c:v>
                </c:pt>
                <c:pt idx="1319">
                  <c:v>3.33</c:v>
                </c:pt>
                <c:pt idx="1320">
                  <c:v>3.3</c:v>
                </c:pt>
                <c:pt idx="1323">
                  <c:v>3.32</c:v>
                </c:pt>
                <c:pt idx="1324">
                  <c:v>3.32</c:v>
                </c:pt>
                <c:pt idx="1325">
                  <c:v>3.35</c:v>
                </c:pt>
                <c:pt idx="1326">
                  <c:v>3.35</c:v>
                </c:pt>
                <c:pt idx="1327">
                  <c:v>3.37</c:v>
                </c:pt>
                <c:pt idx="1330">
                  <c:v>3.38</c:v>
                </c:pt>
                <c:pt idx="1331">
                  <c:v>3.3</c:v>
                </c:pt>
                <c:pt idx="1332">
                  <c:v>3.28</c:v>
                </c:pt>
                <c:pt idx="1333">
                  <c:v>3.3</c:v>
                </c:pt>
                <c:pt idx="1334">
                  <c:v>3.3</c:v>
                </c:pt>
                <c:pt idx="1337">
                  <c:v>3.34</c:v>
                </c:pt>
                <c:pt idx="1338">
                  <c:v>3.3</c:v>
                </c:pt>
                <c:pt idx="1339">
                  <c:v>3.27</c:v>
                </c:pt>
                <c:pt idx="1340">
                  <c:v>3.24</c:v>
                </c:pt>
                <c:pt idx="1341">
                  <c:v>3.2</c:v>
                </c:pt>
                <c:pt idx="1344">
                  <c:v>3.22</c:v>
                </c:pt>
                <c:pt idx="1345">
                  <c:v>3.18</c:v>
                </c:pt>
                <c:pt idx="1346">
                  <c:v>3.13</c:v>
                </c:pt>
                <c:pt idx="1347">
                  <c:v>3.14</c:v>
                </c:pt>
                <c:pt idx="1348">
                  <c:v>3.13</c:v>
                </c:pt>
                <c:pt idx="1351">
                  <c:v>3.15</c:v>
                </c:pt>
                <c:pt idx="1352">
                  <c:v>3.19</c:v>
                </c:pt>
                <c:pt idx="1353">
                  <c:v>3.22</c:v>
                </c:pt>
                <c:pt idx="1354">
                  <c:v>3.35</c:v>
                </c:pt>
                <c:pt idx="1355">
                  <c:v>3.27</c:v>
                </c:pt>
                <c:pt idx="1358">
                  <c:v>3.3</c:v>
                </c:pt>
                <c:pt idx="1359">
                  <c:v>3.21</c:v>
                </c:pt>
                <c:pt idx="1360">
                  <c:v>3.15</c:v>
                </c:pt>
                <c:pt idx="1361">
                  <c:v>3.15</c:v>
                </c:pt>
                <c:pt idx="1362">
                  <c:v>3.12</c:v>
                </c:pt>
                <c:pt idx="1365">
                  <c:v>3.12</c:v>
                </c:pt>
                <c:pt idx="1366">
                  <c:v>3.13</c:v>
                </c:pt>
                <c:pt idx="1367">
                  <c:v>3.19</c:v>
                </c:pt>
                <c:pt idx="1368">
                  <c:v>3.15</c:v>
                </c:pt>
                <c:pt idx="1369">
                  <c:v>3.15</c:v>
                </c:pt>
                <c:pt idx="1372">
                  <c:v>3.19</c:v>
                </c:pt>
                <c:pt idx="1373">
                  <c:v>3.23</c:v>
                </c:pt>
                <c:pt idx="1374">
                  <c:v>3.21</c:v>
                </c:pt>
                <c:pt idx="1375">
                  <c:v>3.15</c:v>
                </c:pt>
                <c:pt idx="1376">
                  <c:v>3.19</c:v>
                </c:pt>
                <c:pt idx="1379">
                  <c:v>3.18</c:v>
                </c:pt>
                <c:pt idx="1380">
                  <c:v>3.23</c:v>
                </c:pt>
                <c:pt idx="1381">
                  <c:v>3.25</c:v>
                </c:pt>
                <c:pt idx="1382">
                  <c:v>3.26</c:v>
                </c:pt>
                <c:pt idx="1383">
                  <c:v>3.28</c:v>
                </c:pt>
                <c:pt idx="1386">
                  <c:v>3.26</c:v>
                </c:pt>
                <c:pt idx="1387">
                  <c:v>3.3</c:v>
                </c:pt>
                <c:pt idx="1388">
                  <c:v>3.28</c:v>
                </c:pt>
                <c:pt idx="1389">
                  <c:v>3.26</c:v>
                </c:pt>
                <c:pt idx="1390">
                  <c:v>3.26</c:v>
                </c:pt>
                <c:pt idx="1393">
                  <c:v>3.23</c:v>
                </c:pt>
                <c:pt idx="1394">
                  <c:v>3.24</c:v>
                </c:pt>
                <c:pt idx="1395">
                  <c:v>3.21</c:v>
                </c:pt>
                <c:pt idx="1396">
                  <c:v>3.23</c:v>
                </c:pt>
                <c:pt idx="1397">
                  <c:v>3.22</c:v>
                </c:pt>
                <c:pt idx="1400">
                  <c:v>3.28</c:v>
                </c:pt>
                <c:pt idx="1401">
                  <c:v>3.3</c:v>
                </c:pt>
                <c:pt idx="1402">
                  <c:v>3.34</c:v>
                </c:pt>
                <c:pt idx="1403">
                  <c:v>3.33</c:v>
                </c:pt>
                <c:pt idx="1404">
                  <c:v>3.33</c:v>
                </c:pt>
                <c:pt idx="1407">
                  <c:v>3.37</c:v>
                </c:pt>
                <c:pt idx="1408">
                  <c:v>3.37</c:v>
                </c:pt>
                <c:pt idx="1409">
                  <c:v>3.34</c:v>
                </c:pt>
                <c:pt idx="1410">
                  <c:v>3.36</c:v>
                </c:pt>
                <c:pt idx="1411">
                  <c:v>3.3</c:v>
                </c:pt>
                <c:pt idx="1414">
                  <c:v>3.27</c:v>
                </c:pt>
                <c:pt idx="1415">
                  <c:v>3.28</c:v>
                </c:pt>
                <c:pt idx="1416">
                  <c:v>3.24</c:v>
                </c:pt>
                <c:pt idx="1417">
                  <c:v>3.2</c:v>
                </c:pt>
                <c:pt idx="1418">
                  <c:v>3.18</c:v>
                </c:pt>
                <c:pt idx="1421">
                  <c:v>3.2</c:v>
                </c:pt>
                <c:pt idx="1422">
                  <c:v>3.19</c:v>
                </c:pt>
                <c:pt idx="1423">
                  <c:v>3.18</c:v>
                </c:pt>
                <c:pt idx="1424">
                  <c:v>3.15</c:v>
                </c:pt>
                <c:pt idx="1425">
                  <c:v>3.15</c:v>
                </c:pt>
                <c:pt idx="1428">
                  <c:v>3.14</c:v>
                </c:pt>
                <c:pt idx="1429">
                  <c:v>3.17</c:v>
                </c:pt>
                <c:pt idx="1430">
                  <c:v>3.13</c:v>
                </c:pt>
                <c:pt idx="1431">
                  <c:v>3.11</c:v>
                </c:pt>
                <c:pt idx="1432">
                  <c:v>3.05</c:v>
                </c:pt>
                <c:pt idx="1435">
                  <c:v>3.04</c:v>
                </c:pt>
                <c:pt idx="1436">
                  <c:v>3.07</c:v>
                </c:pt>
                <c:pt idx="1437">
                  <c:v>3.07</c:v>
                </c:pt>
                <c:pt idx="1438">
                  <c:v>3.08</c:v>
                </c:pt>
                <c:pt idx="1439">
                  <c:v>3.07</c:v>
                </c:pt>
                <c:pt idx="1442">
                  <c:v>3.07</c:v>
                </c:pt>
                <c:pt idx="1443">
                  <c:v>3.13</c:v>
                </c:pt>
                <c:pt idx="1444">
                  <c:v>3.09</c:v>
                </c:pt>
                <c:pt idx="1445">
                  <c:v>3.11</c:v>
                </c:pt>
                <c:pt idx="1446">
                  <c:v>3.13</c:v>
                </c:pt>
                <c:pt idx="1449">
                  <c:v>3.11</c:v>
                </c:pt>
                <c:pt idx="1450">
                  <c:v>3.08</c:v>
                </c:pt>
                <c:pt idx="1451">
                  <c:v>3.04</c:v>
                </c:pt>
                <c:pt idx="1452">
                  <c:v>3.01</c:v>
                </c:pt>
                <c:pt idx="1453">
                  <c:v>3.04</c:v>
                </c:pt>
                <c:pt idx="1456">
                  <c:v>3.11</c:v>
                </c:pt>
                <c:pt idx="1457">
                  <c:v>3.13</c:v>
                </c:pt>
                <c:pt idx="1458">
                  <c:v>3.15</c:v>
                </c:pt>
                <c:pt idx="1459">
                  <c:v>3.11</c:v>
                </c:pt>
                <c:pt idx="1460">
                  <c:v>3.14</c:v>
                </c:pt>
                <c:pt idx="1463">
                  <c:v>3.17</c:v>
                </c:pt>
                <c:pt idx="1464">
                  <c:v>3.2</c:v>
                </c:pt>
                <c:pt idx="1465">
                  <c:v>3.16</c:v>
                </c:pt>
                <c:pt idx="1466">
                  <c:v>3.18</c:v>
                </c:pt>
                <c:pt idx="1467">
                  <c:v>3.19</c:v>
                </c:pt>
                <c:pt idx="1470">
                  <c:v>3.16</c:v>
                </c:pt>
                <c:pt idx="1471">
                  <c:v>3.17</c:v>
                </c:pt>
                <c:pt idx="1472">
                  <c:v>3.19</c:v>
                </c:pt>
                <c:pt idx="1473">
                  <c:v>3.25</c:v>
                </c:pt>
                <c:pt idx="1474">
                  <c:v>3.27</c:v>
                </c:pt>
                <c:pt idx="1477">
                  <c:v>3.28</c:v>
                </c:pt>
                <c:pt idx="1478">
                  <c:v>3.31</c:v>
                </c:pt>
                <c:pt idx="1479">
                  <c:v>3.26</c:v>
                </c:pt>
                <c:pt idx="1480">
                  <c:v>3.29</c:v>
                </c:pt>
                <c:pt idx="1481">
                  <c:v>3.27</c:v>
                </c:pt>
                <c:pt idx="1484">
                  <c:v>3.23</c:v>
                </c:pt>
                <c:pt idx="1485">
                  <c:v>3.29</c:v>
                </c:pt>
                <c:pt idx="1486">
                  <c:v>3.35</c:v>
                </c:pt>
                <c:pt idx="1487">
                  <c:v>3.37</c:v>
                </c:pt>
                <c:pt idx="1488">
                  <c:v>3.38</c:v>
                </c:pt>
                <c:pt idx="1491">
                  <c:v>3.39</c:v>
                </c:pt>
                <c:pt idx="1492">
                  <c:v>3.38</c:v>
                </c:pt>
                <c:pt idx="1493">
                  <c:v>3.42</c:v>
                </c:pt>
                <c:pt idx="1494">
                  <c:v>3.46</c:v>
                </c:pt>
                <c:pt idx="1495">
                  <c:v>3.48</c:v>
                </c:pt>
                <c:pt idx="1498">
                  <c:v>3.49</c:v>
                </c:pt>
                <c:pt idx="1499">
                  <c:v>3.51</c:v>
                </c:pt>
                <c:pt idx="1500">
                  <c:v>3.47</c:v>
                </c:pt>
                <c:pt idx="1501">
                  <c:v>3.52</c:v>
                </c:pt>
                <c:pt idx="1502">
                  <c:v>3.5</c:v>
                </c:pt>
                <c:pt idx="1505">
                  <c:v>3.49</c:v>
                </c:pt>
                <c:pt idx="1506">
                  <c:v>3.54</c:v>
                </c:pt>
                <c:pt idx="1507">
                  <c:v>3.5</c:v>
                </c:pt>
                <c:pt idx="1508">
                  <c:v>3.44</c:v>
                </c:pt>
                <c:pt idx="1509">
                  <c:v>3.46</c:v>
                </c:pt>
                <c:pt idx="1512">
                  <c:v>3.53</c:v>
                </c:pt>
                <c:pt idx="1513">
                  <c:v>3.49</c:v>
                </c:pt>
                <c:pt idx="1514">
                  <c:v>3.49</c:v>
                </c:pt>
                <c:pt idx="1515">
                  <c:v>3.45</c:v>
                </c:pt>
                <c:pt idx="1516">
                  <c:v>3.41</c:v>
                </c:pt>
                <c:pt idx="1519">
                  <c:v>3.44</c:v>
                </c:pt>
                <c:pt idx="1520">
                  <c:v>3.39</c:v>
                </c:pt>
                <c:pt idx="1521">
                  <c:v>3.44</c:v>
                </c:pt>
                <c:pt idx="1522">
                  <c:v>3.41</c:v>
                </c:pt>
                <c:pt idx="1523">
                  <c:v>3.41</c:v>
                </c:pt>
                <c:pt idx="1526">
                  <c:v>3.42</c:v>
                </c:pt>
                <c:pt idx="1527">
                  <c:v>3.41</c:v>
                </c:pt>
                <c:pt idx="1528">
                  <c:v>3.37</c:v>
                </c:pt>
                <c:pt idx="1529">
                  <c:v>3.37</c:v>
                </c:pt>
                <c:pt idx="1530">
                  <c:v>3.38</c:v>
                </c:pt>
                <c:pt idx="1533">
                  <c:v>3.42</c:v>
                </c:pt>
                <c:pt idx="1534">
                  <c:v>3.42</c:v>
                </c:pt>
                <c:pt idx="1535">
                  <c:v>3.36</c:v>
                </c:pt>
                <c:pt idx="1536">
                  <c:v>3.36</c:v>
                </c:pt>
                <c:pt idx="1537">
                  <c:v>3.36</c:v>
                </c:pt>
                <c:pt idx="1540">
                  <c:v>3.34</c:v>
                </c:pt>
                <c:pt idx="1541">
                  <c:v>3.35</c:v>
                </c:pt>
                <c:pt idx="1542">
                  <c:v>3.37</c:v>
                </c:pt>
                <c:pt idx="1543">
                  <c:v>3.4</c:v>
                </c:pt>
                <c:pt idx="1544">
                  <c:v>3.35</c:v>
                </c:pt>
                <c:pt idx="1548">
                  <c:v>3.33</c:v>
                </c:pt>
                <c:pt idx="1549">
                  <c:v>3.32</c:v>
                </c:pt>
                <c:pt idx="1550">
                  <c:v>3.32</c:v>
                </c:pt>
                <c:pt idx="1551">
                  <c:v>3.3</c:v>
                </c:pt>
                <c:pt idx="1554">
                  <c:v>3.34</c:v>
                </c:pt>
                <c:pt idx="1555">
                  <c:v>3.35</c:v>
                </c:pt>
                <c:pt idx="1556">
                  <c:v>3.32</c:v>
                </c:pt>
                <c:pt idx="1557">
                  <c:v>3.3</c:v>
                </c:pt>
                <c:pt idx="1558">
                  <c:v>3.27</c:v>
                </c:pt>
                <c:pt idx="1561">
                  <c:v>3.25</c:v>
                </c:pt>
                <c:pt idx="1562">
                  <c:v>3.27</c:v>
                </c:pt>
                <c:pt idx="1563">
                  <c:v>3.29</c:v>
                </c:pt>
                <c:pt idx="1564">
                  <c:v>3.3</c:v>
                </c:pt>
                <c:pt idx="1565">
                  <c:v>3.27</c:v>
                </c:pt>
                <c:pt idx="1568">
                  <c:v>3.27</c:v>
                </c:pt>
                <c:pt idx="1569">
                  <c:v>3.25</c:v>
                </c:pt>
                <c:pt idx="1570">
                  <c:v>3.24</c:v>
                </c:pt>
                <c:pt idx="1571">
                  <c:v>3.31</c:v>
                </c:pt>
                <c:pt idx="1572">
                  <c:v>3.32</c:v>
                </c:pt>
                <c:pt idx="1575">
                  <c:v>3.34</c:v>
                </c:pt>
                <c:pt idx="1576">
                  <c:v>3.38</c:v>
                </c:pt>
                <c:pt idx="1577">
                  <c:v>3.4</c:v>
                </c:pt>
                <c:pt idx="1578">
                  <c:v>3.44</c:v>
                </c:pt>
                <c:pt idx="1579">
                  <c:v>3.47</c:v>
                </c:pt>
                <c:pt idx="1582">
                  <c:v>3.49</c:v>
                </c:pt>
                <c:pt idx="1583">
                  <c:v>3.48</c:v>
                </c:pt>
                <c:pt idx="1584">
                  <c:v>3.45</c:v>
                </c:pt>
                <c:pt idx="1585">
                  <c:v>3.51</c:v>
                </c:pt>
                <c:pt idx="1586">
                  <c:v>3.5</c:v>
                </c:pt>
                <c:pt idx="1589">
                  <c:v>3.48</c:v>
                </c:pt>
                <c:pt idx="1590">
                  <c:v>3.47</c:v>
                </c:pt>
                <c:pt idx="1591">
                  <c:v>3.5</c:v>
                </c:pt>
                <c:pt idx="1592">
                  <c:v>3.51</c:v>
                </c:pt>
                <c:pt idx="1593">
                  <c:v>3.46</c:v>
                </c:pt>
                <c:pt idx="1596">
                  <c:v>3.51</c:v>
                </c:pt>
                <c:pt idx="1597">
                  <c:v>3.49</c:v>
                </c:pt>
                <c:pt idx="1598">
                  <c:v>3.5</c:v>
                </c:pt>
                <c:pt idx="1599">
                  <c:v>3.51</c:v>
                </c:pt>
                <c:pt idx="1600">
                  <c:v>3.47</c:v>
                </c:pt>
                <c:pt idx="1603">
                  <c:v>3.44</c:v>
                </c:pt>
                <c:pt idx="1604">
                  <c:v>3.45</c:v>
                </c:pt>
                <c:pt idx="1605">
                  <c:v>3.46</c:v>
                </c:pt>
                <c:pt idx="1606">
                  <c:v>3.45</c:v>
                </c:pt>
                <c:pt idx="1607">
                  <c:v>3.48</c:v>
                </c:pt>
                <c:pt idx="1610">
                  <c:v>3.51</c:v>
                </c:pt>
                <c:pt idx="1611">
                  <c:v>3.51</c:v>
                </c:pt>
                <c:pt idx="1612">
                  <c:v>3.51</c:v>
                </c:pt>
                <c:pt idx="1613">
                  <c:v>3.51</c:v>
                </c:pt>
                <c:pt idx="1614">
                  <c:v>3.58</c:v>
                </c:pt>
                <c:pt idx="1617">
                  <c:v>3.58</c:v>
                </c:pt>
                <c:pt idx="1618">
                  <c:v>3.6</c:v>
                </c:pt>
                <c:pt idx="1619">
                  <c:v>3.6</c:v>
                </c:pt>
                <c:pt idx="1620">
                  <c:v>3.65</c:v>
                </c:pt>
                <c:pt idx="1621">
                  <c:v>3.65</c:v>
                </c:pt>
                <c:pt idx="1624">
                  <c:v>3.7</c:v>
                </c:pt>
                <c:pt idx="1625">
                  <c:v>3.68</c:v>
                </c:pt>
                <c:pt idx="1626">
                  <c:v>3.65</c:v>
                </c:pt>
                <c:pt idx="1627">
                  <c:v>3.69</c:v>
                </c:pt>
                <c:pt idx="1628">
                  <c:v>3.63</c:v>
                </c:pt>
                <c:pt idx="1631">
                  <c:v>3.68</c:v>
                </c:pt>
                <c:pt idx="1632">
                  <c:v>3.67</c:v>
                </c:pt>
                <c:pt idx="1633">
                  <c:v>3.65</c:v>
                </c:pt>
                <c:pt idx="1634">
                  <c:v>3.62</c:v>
                </c:pt>
                <c:pt idx="1635">
                  <c:v>3.66</c:v>
                </c:pt>
                <c:pt idx="1638">
                  <c:v>3.63</c:v>
                </c:pt>
                <c:pt idx="1639">
                  <c:v>3.7</c:v>
                </c:pt>
                <c:pt idx="1640">
                  <c:v>3.75</c:v>
                </c:pt>
                <c:pt idx="1641">
                  <c:v>3.76</c:v>
                </c:pt>
                <c:pt idx="1642">
                  <c:v>3.77</c:v>
                </c:pt>
                <c:pt idx="1645">
                  <c:v>3.79</c:v>
                </c:pt>
                <c:pt idx="1646">
                  <c:v>3.84</c:v>
                </c:pt>
                <c:pt idx="1647">
                  <c:v>3.83</c:v>
                </c:pt>
                <c:pt idx="1648">
                  <c:v>3.87</c:v>
                </c:pt>
                <c:pt idx="1649">
                  <c:v>3.87</c:v>
                </c:pt>
                <c:pt idx="1652">
                  <c:v>3.88</c:v>
                </c:pt>
                <c:pt idx="1653">
                  <c:v>3.86</c:v>
                </c:pt>
                <c:pt idx="1654">
                  <c:v>3.86</c:v>
                </c:pt>
                <c:pt idx="1655">
                  <c:v>3.89</c:v>
                </c:pt>
                <c:pt idx="1660">
                  <c:v>3.93</c:v>
                </c:pt>
                <c:pt idx="1661">
                  <c:v>3.89</c:v>
                </c:pt>
                <c:pt idx="1662">
                  <c:v>3.94</c:v>
                </c:pt>
                <c:pt idx="1663">
                  <c:v>3.91</c:v>
                </c:pt>
                <c:pt idx="1666">
                  <c:v>3.92</c:v>
                </c:pt>
                <c:pt idx="1667">
                  <c:v>3.98</c:v>
                </c:pt>
                <c:pt idx="1668">
                  <c:v>3.98</c:v>
                </c:pt>
                <c:pt idx="1669">
                  <c:v>4.0199999999999996</c:v>
                </c:pt>
                <c:pt idx="1670">
                  <c:v>3.99</c:v>
                </c:pt>
                <c:pt idx="1674">
                  <c:v>3.99</c:v>
                </c:pt>
                <c:pt idx="1675">
                  <c:v>3.99</c:v>
                </c:pt>
                <c:pt idx="1676">
                  <c:v>4</c:v>
                </c:pt>
                <c:pt idx="1677">
                  <c:v>4.03</c:v>
                </c:pt>
                <c:pt idx="1680">
                  <c:v>3.98</c:v>
                </c:pt>
                <c:pt idx="1681">
                  <c:v>4.03</c:v>
                </c:pt>
                <c:pt idx="1682">
                  <c:v>4.03</c:v>
                </c:pt>
                <c:pt idx="1683">
                  <c:v>4.05</c:v>
                </c:pt>
                <c:pt idx="1684">
                  <c:v>4.08</c:v>
                </c:pt>
                <c:pt idx="1687">
                  <c:v>4.05</c:v>
                </c:pt>
                <c:pt idx="1688">
                  <c:v>4</c:v>
                </c:pt>
                <c:pt idx="1689">
                  <c:v>4.0199999999999996</c:v>
                </c:pt>
                <c:pt idx="1690">
                  <c:v>4.0599999999999996</c:v>
                </c:pt>
                <c:pt idx="1691">
                  <c:v>4.01</c:v>
                </c:pt>
                <c:pt idx="1694">
                  <c:v>3.94</c:v>
                </c:pt>
                <c:pt idx="1695">
                  <c:v>3.92</c:v>
                </c:pt>
                <c:pt idx="1696">
                  <c:v>3.91</c:v>
                </c:pt>
                <c:pt idx="1697">
                  <c:v>3.89</c:v>
                </c:pt>
                <c:pt idx="1698">
                  <c:v>3.89</c:v>
                </c:pt>
                <c:pt idx="1701">
                  <c:v>3.9</c:v>
                </c:pt>
                <c:pt idx="1702">
                  <c:v>3.9</c:v>
                </c:pt>
                <c:pt idx="1703">
                  <c:v>3.94</c:v>
                </c:pt>
                <c:pt idx="1704">
                  <c:v>4</c:v>
                </c:pt>
                <c:pt idx="1705">
                  <c:v>4</c:v>
                </c:pt>
                <c:pt idx="1708">
                  <c:v>3.93</c:v>
                </c:pt>
                <c:pt idx="1709">
                  <c:v>3.99</c:v>
                </c:pt>
                <c:pt idx="1710">
                  <c:v>4</c:v>
                </c:pt>
                <c:pt idx="1711">
                  <c:v>3.95</c:v>
                </c:pt>
                <c:pt idx="1712">
                  <c:v>3.93</c:v>
                </c:pt>
                <c:pt idx="1715">
                  <c:v>3.92</c:v>
                </c:pt>
                <c:pt idx="1716">
                  <c:v>3.85</c:v>
                </c:pt>
                <c:pt idx="1717">
                  <c:v>3.88</c:v>
                </c:pt>
                <c:pt idx="1718">
                  <c:v>3.93</c:v>
                </c:pt>
                <c:pt idx="1719">
                  <c:v>3.93</c:v>
                </c:pt>
                <c:pt idx="1722">
                  <c:v>3.96</c:v>
                </c:pt>
                <c:pt idx="1723">
                  <c:v>3.95</c:v>
                </c:pt>
                <c:pt idx="1724">
                  <c:v>4</c:v>
                </c:pt>
                <c:pt idx="1725">
                  <c:v>4.0199999999999996</c:v>
                </c:pt>
                <c:pt idx="1726">
                  <c:v>4.05</c:v>
                </c:pt>
                <c:pt idx="1729">
                  <c:v>4.0599999999999996</c:v>
                </c:pt>
                <c:pt idx="1730">
                  <c:v>4.0999999999999996</c:v>
                </c:pt>
                <c:pt idx="1731">
                  <c:v>4.08</c:v>
                </c:pt>
                <c:pt idx="1732">
                  <c:v>4.08</c:v>
                </c:pt>
                <c:pt idx="1733">
                  <c:v>4.0999999999999996</c:v>
                </c:pt>
                <c:pt idx="1736">
                  <c:v>4.07</c:v>
                </c:pt>
                <c:pt idx="1737">
                  <c:v>4.08</c:v>
                </c:pt>
                <c:pt idx="1738">
                  <c:v>4.0999999999999996</c:v>
                </c:pt>
                <c:pt idx="1739">
                  <c:v>4.12</c:v>
                </c:pt>
                <c:pt idx="1740">
                  <c:v>4.0999999999999996</c:v>
                </c:pt>
                <c:pt idx="1743">
                  <c:v>4.07</c:v>
                </c:pt>
                <c:pt idx="1744">
                  <c:v>4.0599999999999996</c:v>
                </c:pt>
                <c:pt idx="1745">
                  <c:v>4.07</c:v>
                </c:pt>
                <c:pt idx="1746">
                  <c:v>4.04</c:v>
                </c:pt>
                <c:pt idx="1747">
                  <c:v>4</c:v>
                </c:pt>
                <c:pt idx="1750">
                  <c:v>3.98</c:v>
                </c:pt>
                <c:pt idx="1751">
                  <c:v>3.98</c:v>
                </c:pt>
                <c:pt idx="1752">
                  <c:v>4.03</c:v>
                </c:pt>
                <c:pt idx="1753">
                  <c:v>3.99</c:v>
                </c:pt>
                <c:pt idx="1754">
                  <c:v>3.96</c:v>
                </c:pt>
                <c:pt idx="1757">
                  <c:v>3.96</c:v>
                </c:pt>
                <c:pt idx="1758">
                  <c:v>3.93</c:v>
                </c:pt>
                <c:pt idx="1759">
                  <c:v>3.98</c:v>
                </c:pt>
                <c:pt idx="1760">
                  <c:v>3.94</c:v>
                </c:pt>
                <c:pt idx="1761">
                  <c:v>3.95</c:v>
                </c:pt>
                <c:pt idx="1764">
                  <c:v>3.93</c:v>
                </c:pt>
                <c:pt idx="1765">
                  <c:v>3.94</c:v>
                </c:pt>
                <c:pt idx="1766">
                  <c:v>3.92</c:v>
                </c:pt>
                <c:pt idx="1767">
                  <c:v>3.93</c:v>
                </c:pt>
                <c:pt idx="1768">
                  <c:v>3.98</c:v>
                </c:pt>
                <c:pt idx="1771">
                  <c:v>3.91</c:v>
                </c:pt>
                <c:pt idx="1772">
                  <c:v>3.91</c:v>
                </c:pt>
                <c:pt idx="1773">
                  <c:v>3.93</c:v>
                </c:pt>
                <c:pt idx="1774">
                  <c:v>3.91</c:v>
                </c:pt>
                <c:pt idx="1775">
                  <c:v>3.96</c:v>
                </c:pt>
                <c:pt idx="1778">
                  <c:v>4</c:v>
                </c:pt>
                <c:pt idx="1779">
                  <c:v>4</c:v>
                </c:pt>
                <c:pt idx="1780">
                  <c:v>3.97</c:v>
                </c:pt>
                <c:pt idx="1781">
                  <c:v>3.9</c:v>
                </c:pt>
                <c:pt idx="1782">
                  <c:v>3.93</c:v>
                </c:pt>
                <c:pt idx="1785">
                  <c:v>3.87</c:v>
                </c:pt>
                <c:pt idx="1786">
                  <c:v>3.82</c:v>
                </c:pt>
                <c:pt idx="1787">
                  <c:v>3.82</c:v>
                </c:pt>
                <c:pt idx="1788">
                  <c:v>3.83</c:v>
                </c:pt>
                <c:pt idx="1789">
                  <c:v>3.79</c:v>
                </c:pt>
                <c:pt idx="1792">
                  <c:v>3.8</c:v>
                </c:pt>
                <c:pt idx="1793">
                  <c:v>3.81</c:v>
                </c:pt>
                <c:pt idx="1794">
                  <c:v>3.81</c:v>
                </c:pt>
                <c:pt idx="1795">
                  <c:v>3.8</c:v>
                </c:pt>
                <c:pt idx="1796">
                  <c:v>3.76</c:v>
                </c:pt>
                <c:pt idx="1799">
                  <c:v>3.75</c:v>
                </c:pt>
                <c:pt idx="1800">
                  <c:v>3.77</c:v>
                </c:pt>
                <c:pt idx="1801">
                  <c:v>3.81</c:v>
                </c:pt>
                <c:pt idx="1802">
                  <c:v>3.83</c:v>
                </c:pt>
                <c:pt idx="1803">
                  <c:v>3.79</c:v>
                </c:pt>
                <c:pt idx="1806">
                  <c:v>3.8</c:v>
                </c:pt>
                <c:pt idx="1807">
                  <c:v>3.83</c:v>
                </c:pt>
                <c:pt idx="1808">
                  <c:v>3.79</c:v>
                </c:pt>
                <c:pt idx="1809">
                  <c:v>3.79</c:v>
                </c:pt>
                <c:pt idx="1810">
                  <c:v>3.81</c:v>
                </c:pt>
                <c:pt idx="1813">
                  <c:v>3.82</c:v>
                </c:pt>
                <c:pt idx="1814">
                  <c:v>3.81</c:v>
                </c:pt>
                <c:pt idx="1815">
                  <c:v>3.77</c:v>
                </c:pt>
                <c:pt idx="1816">
                  <c:v>3.79</c:v>
                </c:pt>
                <c:pt idx="1817">
                  <c:v>3.7</c:v>
                </c:pt>
                <c:pt idx="1820">
                  <c:v>3.67</c:v>
                </c:pt>
                <c:pt idx="1821">
                  <c:v>3.67</c:v>
                </c:pt>
                <c:pt idx="1822">
                  <c:v>3.68</c:v>
                </c:pt>
                <c:pt idx="1823">
                  <c:v>3.68</c:v>
                </c:pt>
                <c:pt idx="1824">
                  <c:v>3.66</c:v>
                </c:pt>
                <c:pt idx="1827">
                  <c:v>3.73</c:v>
                </c:pt>
                <c:pt idx="1828">
                  <c:v>3.69</c:v>
                </c:pt>
                <c:pt idx="1829">
                  <c:v>3.73</c:v>
                </c:pt>
                <c:pt idx="1830">
                  <c:v>3.7</c:v>
                </c:pt>
                <c:pt idx="1831">
                  <c:v>3.69</c:v>
                </c:pt>
                <c:pt idx="1834">
                  <c:v>3.75</c:v>
                </c:pt>
                <c:pt idx="1835">
                  <c:v>3.79</c:v>
                </c:pt>
                <c:pt idx="1836">
                  <c:v>3.8</c:v>
                </c:pt>
                <c:pt idx="1837">
                  <c:v>3.82</c:v>
                </c:pt>
                <c:pt idx="1838">
                  <c:v>3.81</c:v>
                </c:pt>
                <c:pt idx="1841">
                  <c:v>3.83</c:v>
                </c:pt>
                <c:pt idx="1842">
                  <c:v>3.8</c:v>
                </c:pt>
                <c:pt idx="1843">
                  <c:v>3.8</c:v>
                </c:pt>
                <c:pt idx="1844">
                  <c:v>3.82</c:v>
                </c:pt>
                <c:pt idx="1845">
                  <c:v>3.82</c:v>
                </c:pt>
                <c:pt idx="1848">
                  <c:v>3.87</c:v>
                </c:pt>
                <c:pt idx="1849">
                  <c:v>3.86</c:v>
                </c:pt>
                <c:pt idx="1850">
                  <c:v>3.89</c:v>
                </c:pt>
                <c:pt idx="1851">
                  <c:v>3.86</c:v>
                </c:pt>
                <c:pt idx="1852">
                  <c:v>3.84</c:v>
                </c:pt>
                <c:pt idx="1855">
                  <c:v>3.79</c:v>
                </c:pt>
                <c:pt idx="1856">
                  <c:v>3.79</c:v>
                </c:pt>
                <c:pt idx="1857">
                  <c:v>3.74</c:v>
                </c:pt>
                <c:pt idx="1858">
                  <c:v>3.72</c:v>
                </c:pt>
                <c:pt idx="1859">
                  <c:v>3.72</c:v>
                </c:pt>
                <c:pt idx="1862">
                  <c:v>3.78</c:v>
                </c:pt>
                <c:pt idx="1863">
                  <c:v>3.76</c:v>
                </c:pt>
                <c:pt idx="1864">
                  <c:v>3.73</c:v>
                </c:pt>
                <c:pt idx="1865">
                  <c:v>3.75</c:v>
                </c:pt>
                <c:pt idx="1866">
                  <c:v>3.72</c:v>
                </c:pt>
                <c:pt idx="1869">
                  <c:v>3.7</c:v>
                </c:pt>
                <c:pt idx="1870">
                  <c:v>3.74</c:v>
                </c:pt>
                <c:pt idx="1871">
                  <c:v>3.71</c:v>
                </c:pt>
                <c:pt idx="1872">
                  <c:v>3.74</c:v>
                </c:pt>
                <c:pt idx="1873">
                  <c:v>3.77</c:v>
                </c:pt>
                <c:pt idx="1876">
                  <c:v>3.71</c:v>
                </c:pt>
                <c:pt idx="1877">
                  <c:v>3.7</c:v>
                </c:pt>
                <c:pt idx="1878">
                  <c:v>3.71</c:v>
                </c:pt>
                <c:pt idx="1879">
                  <c:v>3.74</c:v>
                </c:pt>
                <c:pt idx="1880">
                  <c:v>3.7</c:v>
                </c:pt>
                <c:pt idx="1883">
                  <c:v>3.72</c:v>
                </c:pt>
                <c:pt idx="1884">
                  <c:v>3.71</c:v>
                </c:pt>
                <c:pt idx="1885">
                  <c:v>3.71</c:v>
                </c:pt>
                <c:pt idx="1886">
                  <c:v>3.72</c:v>
                </c:pt>
                <c:pt idx="1887">
                  <c:v>3.7</c:v>
                </c:pt>
                <c:pt idx="1890">
                  <c:v>3.66</c:v>
                </c:pt>
                <c:pt idx="1891">
                  <c:v>3.67</c:v>
                </c:pt>
                <c:pt idx="1892">
                  <c:v>3.68</c:v>
                </c:pt>
                <c:pt idx="1893">
                  <c:v>3.68</c:v>
                </c:pt>
                <c:pt idx="1894">
                  <c:v>3.71</c:v>
                </c:pt>
                <c:pt idx="1897">
                  <c:v>3.73</c:v>
                </c:pt>
                <c:pt idx="1898">
                  <c:v>3.75</c:v>
                </c:pt>
                <c:pt idx="1899">
                  <c:v>3.7</c:v>
                </c:pt>
                <c:pt idx="1900">
                  <c:v>3.75</c:v>
                </c:pt>
                <c:pt idx="1901">
                  <c:v>3.78</c:v>
                </c:pt>
                <c:pt idx="1904">
                  <c:v>3.8</c:v>
                </c:pt>
                <c:pt idx="1905">
                  <c:v>3.83</c:v>
                </c:pt>
                <c:pt idx="1906">
                  <c:v>3.85</c:v>
                </c:pt>
                <c:pt idx="1907">
                  <c:v>3.86</c:v>
                </c:pt>
                <c:pt idx="1908">
                  <c:v>3.85</c:v>
                </c:pt>
                <c:pt idx="1913">
                  <c:v>3.88</c:v>
                </c:pt>
                <c:pt idx="1914">
                  <c:v>3.93</c:v>
                </c:pt>
                <c:pt idx="1915">
                  <c:v>3.94</c:v>
                </c:pt>
                <c:pt idx="1919">
                  <c:v>3.92</c:v>
                </c:pt>
                <c:pt idx="1920">
                  <c:v>3.94</c:v>
                </c:pt>
                <c:pt idx="1921">
                  <c:v>3.93</c:v>
                </c:pt>
                <c:pt idx="1922">
                  <c:v>3.92</c:v>
                </c:pt>
                <c:pt idx="1925">
                  <c:v>3.97</c:v>
                </c:pt>
                <c:pt idx="1926">
                  <c:v>3.98</c:v>
                </c:pt>
                <c:pt idx="1927">
                  <c:v>4</c:v>
                </c:pt>
                <c:pt idx="1928">
                  <c:v>4.0199999999999996</c:v>
                </c:pt>
                <c:pt idx="1929">
                  <c:v>4.04</c:v>
                </c:pt>
                <c:pt idx="1932">
                  <c:v>4.0599999999999996</c:v>
                </c:pt>
                <c:pt idx="1933">
                  <c:v>4.04</c:v>
                </c:pt>
                <c:pt idx="1934">
                  <c:v>4.01</c:v>
                </c:pt>
                <c:pt idx="1935">
                  <c:v>4.07</c:v>
                </c:pt>
                <c:pt idx="1936">
                  <c:v>4.03</c:v>
                </c:pt>
                <c:pt idx="1939">
                  <c:v>4.04</c:v>
                </c:pt>
                <c:pt idx="1940">
                  <c:v>4.01</c:v>
                </c:pt>
                <c:pt idx="1941">
                  <c:v>4.03</c:v>
                </c:pt>
                <c:pt idx="1942">
                  <c:v>4.03</c:v>
                </c:pt>
                <c:pt idx="1943">
                  <c:v>4.08</c:v>
                </c:pt>
                <c:pt idx="1946">
                  <c:v>4.0999999999999996</c:v>
                </c:pt>
                <c:pt idx="1947">
                  <c:v>4.0999999999999996</c:v>
                </c:pt>
                <c:pt idx="1948">
                  <c:v>4.09</c:v>
                </c:pt>
                <c:pt idx="1949">
                  <c:v>4.08</c:v>
                </c:pt>
                <c:pt idx="1950">
                  <c:v>4.0999999999999996</c:v>
                </c:pt>
                <c:pt idx="1953">
                  <c:v>4.04</c:v>
                </c:pt>
                <c:pt idx="1954">
                  <c:v>4.0199999999999996</c:v>
                </c:pt>
                <c:pt idx="1955">
                  <c:v>4.03</c:v>
                </c:pt>
                <c:pt idx="1956">
                  <c:v>4.03</c:v>
                </c:pt>
                <c:pt idx="1957">
                  <c:v>4.0599999999999996</c:v>
                </c:pt>
                <c:pt idx="1960">
                  <c:v>4.0999999999999996</c:v>
                </c:pt>
                <c:pt idx="1961">
                  <c:v>4.12</c:v>
                </c:pt>
                <c:pt idx="1962">
                  <c:v>4.12</c:v>
                </c:pt>
                <c:pt idx="1963">
                  <c:v>4.07</c:v>
                </c:pt>
                <c:pt idx="1964">
                  <c:v>4.03</c:v>
                </c:pt>
                <c:pt idx="1967">
                  <c:v>4.0599999999999996</c:v>
                </c:pt>
                <c:pt idx="1968">
                  <c:v>4.09</c:v>
                </c:pt>
                <c:pt idx="1969">
                  <c:v>4.04</c:v>
                </c:pt>
                <c:pt idx="1970">
                  <c:v>4.0599999999999996</c:v>
                </c:pt>
                <c:pt idx="1971">
                  <c:v>4.0599999999999996</c:v>
                </c:pt>
                <c:pt idx="1974">
                  <c:v>4.01</c:v>
                </c:pt>
                <c:pt idx="1975">
                  <c:v>3.97</c:v>
                </c:pt>
                <c:pt idx="1976">
                  <c:v>3.95</c:v>
                </c:pt>
                <c:pt idx="1977">
                  <c:v>3.97</c:v>
                </c:pt>
                <c:pt idx="1978">
                  <c:v>3.94</c:v>
                </c:pt>
                <c:pt idx="1981">
                  <c:v>3.9</c:v>
                </c:pt>
                <c:pt idx="1982">
                  <c:v>3.92</c:v>
                </c:pt>
                <c:pt idx="1983">
                  <c:v>3.93</c:v>
                </c:pt>
                <c:pt idx="1984">
                  <c:v>3.93</c:v>
                </c:pt>
                <c:pt idx="1985">
                  <c:v>3.92</c:v>
                </c:pt>
                <c:pt idx="1988">
                  <c:v>3.96</c:v>
                </c:pt>
                <c:pt idx="1989">
                  <c:v>3.93</c:v>
                </c:pt>
                <c:pt idx="1990">
                  <c:v>3.88</c:v>
                </c:pt>
                <c:pt idx="1991">
                  <c:v>3.91</c:v>
                </c:pt>
                <c:pt idx="1992">
                  <c:v>3.89</c:v>
                </c:pt>
                <c:pt idx="1995">
                  <c:v>3.92</c:v>
                </c:pt>
                <c:pt idx="1996">
                  <c:v>3.92</c:v>
                </c:pt>
                <c:pt idx="1997">
                  <c:v>3.9</c:v>
                </c:pt>
                <c:pt idx="1998">
                  <c:v>3.9</c:v>
                </c:pt>
                <c:pt idx="1999">
                  <c:v>3.95</c:v>
                </c:pt>
                <c:pt idx="2002">
                  <c:v>4.01</c:v>
                </c:pt>
                <c:pt idx="2003">
                  <c:v>4.01</c:v>
                </c:pt>
                <c:pt idx="2004">
                  <c:v>4.0199999999999996</c:v>
                </c:pt>
                <c:pt idx="2005">
                  <c:v>4.05</c:v>
                </c:pt>
                <c:pt idx="2006">
                  <c:v>4.05</c:v>
                </c:pt>
                <c:pt idx="2009">
                  <c:v>4.05</c:v>
                </c:pt>
                <c:pt idx="2010">
                  <c:v>4.07</c:v>
                </c:pt>
                <c:pt idx="2011">
                  <c:v>4.08</c:v>
                </c:pt>
                <c:pt idx="2012">
                  <c:v>4.08</c:v>
                </c:pt>
                <c:pt idx="2017">
                  <c:v>4.13</c:v>
                </c:pt>
                <c:pt idx="2018">
                  <c:v>4.12</c:v>
                </c:pt>
                <c:pt idx="2019">
                  <c:v>4.1500000000000004</c:v>
                </c:pt>
                <c:pt idx="2020">
                  <c:v>4.2</c:v>
                </c:pt>
                <c:pt idx="2023">
                  <c:v>4.2300000000000004</c:v>
                </c:pt>
                <c:pt idx="2024">
                  <c:v>4.2300000000000004</c:v>
                </c:pt>
                <c:pt idx="2025">
                  <c:v>4.16</c:v>
                </c:pt>
                <c:pt idx="2026">
                  <c:v>4.13</c:v>
                </c:pt>
                <c:pt idx="2027">
                  <c:v>4.1900000000000004</c:v>
                </c:pt>
                <c:pt idx="2030">
                  <c:v>4.17</c:v>
                </c:pt>
                <c:pt idx="2031">
                  <c:v>4.16</c:v>
                </c:pt>
                <c:pt idx="2032">
                  <c:v>4.18</c:v>
                </c:pt>
                <c:pt idx="2033">
                  <c:v>4.2</c:v>
                </c:pt>
                <c:pt idx="2034">
                  <c:v>4.21</c:v>
                </c:pt>
                <c:pt idx="2037">
                  <c:v>4.2</c:v>
                </c:pt>
                <c:pt idx="2039">
                  <c:v>4.1900000000000004</c:v>
                </c:pt>
                <c:pt idx="2040">
                  <c:v>4.21</c:v>
                </c:pt>
                <c:pt idx="2041">
                  <c:v>4.21</c:v>
                </c:pt>
                <c:pt idx="2044">
                  <c:v>4.22</c:v>
                </c:pt>
                <c:pt idx="2045">
                  <c:v>4.2</c:v>
                </c:pt>
                <c:pt idx="2046">
                  <c:v>4.21</c:v>
                </c:pt>
                <c:pt idx="2047">
                  <c:v>4.22</c:v>
                </c:pt>
                <c:pt idx="2048">
                  <c:v>4.16</c:v>
                </c:pt>
                <c:pt idx="2051">
                  <c:v>4.25</c:v>
                </c:pt>
                <c:pt idx="2052">
                  <c:v>4.29</c:v>
                </c:pt>
                <c:pt idx="2053">
                  <c:v>4.29</c:v>
                </c:pt>
                <c:pt idx="2054">
                  <c:v>4.3</c:v>
                </c:pt>
                <c:pt idx="2055">
                  <c:v>4.3099999999999996</c:v>
                </c:pt>
                <c:pt idx="2058">
                  <c:v>4.3099999999999996</c:v>
                </c:pt>
                <c:pt idx="2059">
                  <c:v>4.32</c:v>
                </c:pt>
                <c:pt idx="2060">
                  <c:v>4.37</c:v>
                </c:pt>
                <c:pt idx="2061">
                  <c:v>4.3600000000000003</c:v>
                </c:pt>
                <c:pt idx="2062">
                  <c:v>4.3600000000000003</c:v>
                </c:pt>
                <c:pt idx="2066">
                  <c:v>4.38</c:v>
                </c:pt>
                <c:pt idx="2067">
                  <c:v>4.38</c:v>
                </c:pt>
                <c:pt idx="2068">
                  <c:v>4.3899999999999997</c:v>
                </c:pt>
                <c:pt idx="2069">
                  <c:v>4.42</c:v>
                </c:pt>
                <c:pt idx="2072">
                  <c:v>4.45</c:v>
                </c:pt>
                <c:pt idx="2073">
                  <c:v>4.46</c:v>
                </c:pt>
                <c:pt idx="2074">
                  <c:v>4.4800000000000004</c:v>
                </c:pt>
                <c:pt idx="2075">
                  <c:v>4.5</c:v>
                </c:pt>
                <c:pt idx="2076">
                  <c:v>4.57</c:v>
                </c:pt>
                <c:pt idx="2079">
                  <c:v>4.55</c:v>
                </c:pt>
                <c:pt idx="2080">
                  <c:v>4.58</c:v>
                </c:pt>
                <c:pt idx="2081">
                  <c:v>4.67</c:v>
                </c:pt>
                <c:pt idx="2082">
                  <c:v>4.6399999999999997</c:v>
                </c:pt>
                <c:pt idx="2083">
                  <c:v>4.67</c:v>
                </c:pt>
                <c:pt idx="2086">
                  <c:v>4.63</c:v>
                </c:pt>
                <c:pt idx="2087">
                  <c:v>4.6399999999999997</c:v>
                </c:pt>
                <c:pt idx="2088">
                  <c:v>4.57</c:v>
                </c:pt>
                <c:pt idx="2089">
                  <c:v>4.66</c:v>
                </c:pt>
                <c:pt idx="2090">
                  <c:v>4.6399999999999997</c:v>
                </c:pt>
                <c:pt idx="2093">
                  <c:v>4.62</c:v>
                </c:pt>
                <c:pt idx="2094">
                  <c:v>4.59</c:v>
                </c:pt>
                <c:pt idx="2095">
                  <c:v>4.54</c:v>
                </c:pt>
                <c:pt idx="2096">
                  <c:v>4.59</c:v>
                </c:pt>
                <c:pt idx="2097">
                  <c:v>4.55</c:v>
                </c:pt>
                <c:pt idx="2100">
                  <c:v>4.5199999999999996</c:v>
                </c:pt>
                <c:pt idx="2101">
                  <c:v>4.53</c:v>
                </c:pt>
                <c:pt idx="2102">
                  <c:v>4.59</c:v>
                </c:pt>
                <c:pt idx="2103">
                  <c:v>4.62</c:v>
                </c:pt>
                <c:pt idx="2104">
                  <c:v>4.6500000000000004</c:v>
                </c:pt>
                <c:pt idx="2107">
                  <c:v>4.68</c:v>
                </c:pt>
                <c:pt idx="2108">
                  <c:v>4.6500000000000004</c:v>
                </c:pt>
                <c:pt idx="2109">
                  <c:v>4.55</c:v>
                </c:pt>
                <c:pt idx="2110">
                  <c:v>4.5999999999999996</c:v>
                </c:pt>
                <c:pt idx="2111">
                  <c:v>4.6399999999999997</c:v>
                </c:pt>
                <c:pt idx="2114">
                  <c:v>4.5999999999999996</c:v>
                </c:pt>
                <c:pt idx="2115">
                  <c:v>4.55</c:v>
                </c:pt>
                <c:pt idx="2116">
                  <c:v>4.5599999999999996</c:v>
                </c:pt>
                <c:pt idx="2117">
                  <c:v>4.57</c:v>
                </c:pt>
                <c:pt idx="2118">
                  <c:v>4.5</c:v>
                </c:pt>
                <c:pt idx="2121">
                  <c:v>4.42</c:v>
                </c:pt>
                <c:pt idx="2122">
                  <c:v>4.43</c:v>
                </c:pt>
                <c:pt idx="2123">
                  <c:v>4.41</c:v>
                </c:pt>
                <c:pt idx="2124">
                  <c:v>4.4000000000000004</c:v>
                </c:pt>
                <c:pt idx="2125">
                  <c:v>4.34</c:v>
                </c:pt>
                <c:pt idx="2128">
                  <c:v>4.32</c:v>
                </c:pt>
                <c:pt idx="2129">
                  <c:v>4.3499999999999996</c:v>
                </c:pt>
                <c:pt idx="2130">
                  <c:v>4.3099999999999996</c:v>
                </c:pt>
                <c:pt idx="2131">
                  <c:v>4.34</c:v>
                </c:pt>
                <c:pt idx="2132">
                  <c:v>4.3600000000000003</c:v>
                </c:pt>
                <c:pt idx="2135">
                  <c:v>4.3099999999999996</c:v>
                </c:pt>
                <c:pt idx="2136">
                  <c:v>4.3499999999999996</c:v>
                </c:pt>
                <c:pt idx="2137">
                  <c:v>4.41</c:v>
                </c:pt>
                <c:pt idx="2138">
                  <c:v>4.38</c:v>
                </c:pt>
                <c:pt idx="2139">
                  <c:v>4.34</c:v>
                </c:pt>
                <c:pt idx="2142">
                  <c:v>4.3600000000000003</c:v>
                </c:pt>
                <c:pt idx="2143">
                  <c:v>4.3499999999999996</c:v>
                </c:pt>
                <c:pt idx="2144">
                  <c:v>4.33</c:v>
                </c:pt>
                <c:pt idx="2145">
                  <c:v>4.29</c:v>
                </c:pt>
                <c:pt idx="2146">
                  <c:v>4.25</c:v>
                </c:pt>
                <c:pt idx="2149">
                  <c:v>4.3</c:v>
                </c:pt>
                <c:pt idx="2150">
                  <c:v>4.24</c:v>
                </c:pt>
                <c:pt idx="2151">
                  <c:v>4.2699999999999996</c:v>
                </c:pt>
                <c:pt idx="2152">
                  <c:v>4.3099999999999996</c:v>
                </c:pt>
                <c:pt idx="2153">
                  <c:v>4.25</c:v>
                </c:pt>
                <c:pt idx="2156">
                  <c:v>4.3</c:v>
                </c:pt>
                <c:pt idx="2157">
                  <c:v>4.24</c:v>
                </c:pt>
                <c:pt idx="2158">
                  <c:v>4.2</c:v>
                </c:pt>
                <c:pt idx="2159">
                  <c:v>4.24</c:v>
                </c:pt>
                <c:pt idx="2160">
                  <c:v>4.2699999999999996</c:v>
                </c:pt>
                <c:pt idx="2163">
                  <c:v>4.25</c:v>
                </c:pt>
                <c:pt idx="2164">
                  <c:v>4.24</c:v>
                </c:pt>
                <c:pt idx="2165">
                  <c:v>4.26</c:v>
                </c:pt>
                <c:pt idx="2166">
                  <c:v>4.2300000000000004</c:v>
                </c:pt>
                <c:pt idx="2167">
                  <c:v>4.2</c:v>
                </c:pt>
                <c:pt idx="2170">
                  <c:v>4.13</c:v>
                </c:pt>
                <c:pt idx="2171">
                  <c:v>4.09</c:v>
                </c:pt>
                <c:pt idx="2172">
                  <c:v>4.0999999999999996</c:v>
                </c:pt>
                <c:pt idx="2173">
                  <c:v>4.1100000000000003</c:v>
                </c:pt>
                <c:pt idx="2174">
                  <c:v>4.1399999999999997</c:v>
                </c:pt>
                <c:pt idx="2177">
                  <c:v>4.1399999999999997</c:v>
                </c:pt>
                <c:pt idx="2178">
                  <c:v>4.16</c:v>
                </c:pt>
                <c:pt idx="2179">
                  <c:v>4.26</c:v>
                </c:pt>
                <c:pt idx="2180">
                  <c:v>4.2699999999999996</c:v>
                </c:pt>
                <c:pt idx="2181">
                  <c:v>4.34</c:v>
                </c:pt>
                <c:pt idx="2184">
                  <c:v>4.37</c:v>
                </c:pt>
                <c:pt idx="2185">
                  <c:v>4.32</c:v>
                </c:pt>
                <c:pt idx="2186">
                  <c:v>4.34</c:v>
                </c:pt>
                <c:pt idx="2187">
                  <c:v>4.3899999999999997</c:v>
                </c:pt>
                <c:pt idx="2188">
                  <c:v>4.3499999999999996</c:v>
                </c:pt>
                <c:pt idx="2191">
                  <c:v>4.3600000000000003</c:v>
                </c:pt>
                <c:pt idx="2192">
                  <c:v>4.3499999999999996</c:v>
                </c:pt>
                <c:pt idx="2193">
                  <c:v>4.3</c:v>
                </c:pt>
                <c:pt idx="2194">
                  <c:v>4.34</c:v>
                </c:pt>
                <c:pt idx="2195">
                  <c:v>4.29</c:v>
                </c:pt>
                <c:pt idx="2198">
                  <c:v>4.3600000000000003</c:v>
                </c:pt>
                <c:pt idx="2199">
                  <c:v>4.34</c:v>
                </c:pt>
                <c:pt idx="2200">
                  <c:v>4.33</c:v>
                </c:pt>
                <c:pt idx="2201">
                  <c:v>4.37</c:v>
                </c:pt>
                <c:pt idx="2202">
                  <c:v>4.38</c:v>
                </c:pt>
                <c:pt idx="2205">
                  <c:v>4.43</c:v>
                </c:pt>
                <c:pt idx="2206">
                  <c:v>4.42</c:v>
                </c:pt>
                <c:pt idx="2207">
                  <c:v>4.41</c:v>
                </c:pt>
                <c:pt idx="2208">
                  <c:v>4.3600000000000003</c:v>
                </c:pt>
                <c:pt idx="2209">
                  <c:v>4.29</c:v>
                </c:pt>
                <c:pt idx="2212">
                  <c:v>4.1900000000000004</c:v>
                </c:pt>
                <c:pt idx="2213">
                  <c:v>4.2</c:v>
                </c:pt>
                <c:pt idx="2214">
                  <c:v>4.18</c:v>
                </c:pt>
                <c:pt idx="2215">
                  <c:v>4.17</c:v>
                </c:pt>
                <c:pt idx="2216">
                  <c:v>4.16</c:v>
                </c:pt>
                <c:pt idx="2219">
                  <c:v>4.1900000000000004</c:v>
                </c:pt>
                <c:pt idx="2220">
                  <c:v>4.18</c:v>
                </c:pt>
                <c:pt idx="2221">
                  <c:v>4.21</c:v>
                </c:pt>
                <c:pt idx="2222">
                  <c:v>4.3099999999999996</c:v>
                </c:pt>
                <c:pt idx="2223">
                  <c:v>4.1900000000000004</c:v>
                </c:pt>
                <c:pt idx="2226">
                  <c:v>4.1500000000000004</c:v>
                </c:pt>
                <c:pt idx="2227">
                  <c:v>4.2</c:v>
                </c:pt>
                <c:pt idx="2228">
                  <c:v>4.1500000000000004</c:v>
                </c:pt>
                <c:pt idx="2229">
                  <c:v>4.13</c:v>
                </c:pt>
                <c:pt idx="2230">
                  <c:v>4.12</c:v>
                </c:pt>
                <c:pt idx="2233">
                  <c:v>4.0999999999999996</c:v>
                </c:pt>
                <c:pt idx="2234">
                  <c:v>4.0999999999999996</c:v>
                </c:pt>
                <c:pt idx="2235">
                  <c:v>4.18</c:v>
                </c:pt>
                <c:pt idx="2236">
                  <c:v>4.1399999999999997</c:v>
                </c:pt>
                <c:pt idx="2237">
                  <c:v>4.09</c:v>
                </c:pt>
                <c:pt idx="2240">
                  <c:v>4.0999999999999996</c:v>
                </c:pt>
                <c:pt idx="2241">
                  <c:v>4.04</c:v>
                </c:pt>
                <c:pt idx="2242">
                  <c:v>4.0199999999999996</c:v>
                </c:pt>
                <c:pt idx="2243">
                  <c:v>4.04</c:v>
                </c:pt>
                <c:pt idx="2244">
                  <c:v>4.03</c:v>
                </c:pt>
                <c:pt idx="2247">
                  <c:v>4.05</c:v>
                </c:pt>
                <c:pt idx="2248">
                  <c:v>4.0199999999999996</c:v>
                </c:pt>
                <c:pt idx="2249">
                  <c:v>4.09</c:v>
                </c:pt>
                <c:pt idx="2250">
                  <c:v>4.12</c:v>
                </c:pt>
                <c:pt idx="2251">
                  <c:v>4.09</c:v>
                </c:pt>
                <c:pt idx="2254">
                  <c:v>4.13</c:v>
                </c:pt>
                <c:pt idx="2255">
                  <c:v>4.08</c:v>
                </c:pt>
                <c:pt idx="2256">
                  <c:v>4.04</c:v>
                </c:pt>
                <c:pt idx="2257">
                  <c:v>4.0599999999999996</c:v>
                </c:pt>
                <c:pt idx="2258">
                  <c:v>4.1399999999999997</c:v>
                </c:pt>
                <c:pt idx="2261">
                  <c:v>4.2</c:v>
                </c:pt>
                <c:pt idx="2262">
                  <c:v>4.2699999999999996</c:v>
                </c:pt>
                <c:pt idx="2263">
                  <c:v>4.26</c:v>
                </c:pt>
                <c:pt idx="2264">
                  <c:v>4.3</c:v>
                </c:pt>
                <c:pt idx="2265">
                  <c:v>4.3099999999999996</c:v>
                </c:pt>
                <c:pt idx="2268">
                  <c:v>4.3099999999999996</c:v>
                </c:pt>
                <c:pt idx="2269">
                  <c:v>4.3</c:v>
                </c:pt>
                <c:pt idx="2270">
                  <c:v>4.28</c:v>
                </c:pt>
                <c:pt idx="2271">
                  <c:v>4.3099999999999996</c:v>
                </c:pt>
                <c:pt idx="2272">
                  <c:v>4.28</c:v>
                </c:pt>
                <c:pt idx="2278">
                  <c:v>4.3499999999999996</c:v>
                </c:pt>
                <c:pt idx="2279">
                  <c:v>4.37</c:v>
                </c:pt>
                <c:pt idx="2284">
                  <c:v>4.3600000000000003</c:v>
                </c:pt>
                <c:pt idx="2285">
                  <c:v>4.22</c:v>
                </c:pt>
                <c:pt idx="2286">
                  <c:v>4.18</c:v>
                </c:pt>
                <c:pt idx="2289">
                  <c:v>4.1500000000000004</c:v>
                </c:pt>
                <c:pt idx="2290">
                  <c:v>4.1399999999999997</c:v>
                </c:pt>
                <c:pt idx="2291">
                  <c:v>4.12</c:v>
                </c:pt>
                <c:pt idx="2292">
                  <c:v>4.09</c:v>
                </c:pt>
                <c:pt idx="2293">
                  <c:v>4.1100000000000003</c:v>
                </c:pt>
                <c:pt idx="2296">
                  <c:v>4.05</c:v>
                </c:pt>
                <c:pt idx="2297">
                  <c:v>4.04</c:v>
                </c:pt>
                <c:pt idx="2298">
                  <c:v>4</c:v>
                </c:pt>
                <c:pt idx="2299">
                  <c:v>4</c:v>
                </c:pt>
                <c:pt idx="2300">
                  <c:v>3.96</c:v>
                </c:pt>
                <c:pt idx="2303">
                  <c:v>3.94</c:v>
                </c:pt>
                <c:pt idx="2304">
                  <c:v>3.87</c:v>
                </c:pt>
                <c:pt idx="2305">
                  <c:v>3.94</c:v>
                </c:pt>
                <c:pt idx="2306">
                  <c:v>3.95</c:v>
                </c:pt>
                <c:pt idx="2307">
                  <c:v>4.0199999999999996</c:v>
                </c:pt>
                <c:pt idx="2310">
                  <c:v>3.94</c:v>
                </c:pt>
                <c:pt idx="2311">
                  <c:v>3.98</c:v>
                </c:pt>
                <c:pt idx="2312">
                  <c:v>3.99</c:v>
                </c:pt>
                <c:pt idx="2313">
                  <c:v>3.97</c:v>
                </c:pt>
                <c:pt idx="2314">
                  <c:v>3.94</c:v>
                </c:pt>
                <c:pt idx="2317">
                  <c:v>3.93</c:v>
                </c:pt>
                <c:pt idx="2318">
                  <c:v>3.91</c:v>
                </c:pt>
                <c:pt idx="2319">
                  <c:v>3.86</c:v>
                </c:pt>
                <c:pt idx="2320">
                  <c:v>3.89</c:v>
                </c:pt>
                <c:pt idx="2321">
                  <c:v>3.92</c:v>
                </c:pt>
                <c:pt idx="2324">
                  <c:v>3.88</c:v>
                </c:pt>
                <c:pt idx="2325">
                  <c:v>3.87</c:v>
                </c:pt>
                <c:pt idx="2326">
                  <c:v>3.94</c:v>
                </c:pt>
                <c:pt idx="2327">
                  <c:v>3.98</c:v>
                </c:pt>
                <c:pt idx="2328">
                  <c:v>4</c:v>
                </c:pt>
                <c:pt idx="2331">
                  <c:v>3.99</c:v>
                </c:pt>
                <c:pt idx="2332">
                  <c:v>3.98</c:v>
                </c:pt>
                <c:pt idx="2333">
                  <c:v>4.03</c:v>
                </c:pt>
                <c:pt idx="2334">
                  <c:v>4.03</c:v>
                </c:pt>
                <c:pt idx="2335">
                  <c:v>4</c:v>
                </c:pt>
                <c:pt idx="2338">
                  <c:v>4.04</c:v>
                </c:pt>
                <c:pt idx="2339">
                  <c:v>4.07</c:v>
                </c:pt>
                <c:pt idx="2340">
                  <c:v>4.0599999999999996</c:v>
                </c:pt>
                <c:pt idx="2341">
                  <c:v>4.07</c:v>
                </c:pt>
                <c:pt idx="2342">
                  <c:v>3.96</c:v>
                </c:pt>
                <c:pt idx="2345">
                  <c:v>3.86</c:v>
                </c:pt>
                <c:pt idx="2346">
                  <c:v>3.86</c:v>
                </c:pt>
                <c:pt idx="2347">
                  <c:v>3.85</c:v>
                </c:pt>
                <c:pt idx="2348">
                  <c:v>3.84</c:v>
                </c:pt>
                <c:pt idx="2349">
                  <c:v>3.76</c:v>
                </c:pt>
                <c:pt idx="2352">
                  <c:v>3.76</c:v>
                </c:pt>
                <c:pt idx="2353">
                  <c:v>3.79</c:v>
                </c:pt>
                <c:pt idx="2354">
                  <c:v>3.83</c:v>
                </c:pt>
                <c:pt idx="2355">
                  <c:v>3.72</c:v>
                </c:pt>
                <c:pt idx="2356">
                  <c:v>3.76</c:v>
                </c:pt>
                <c:pt idx="2359">
                  <c:v>3.68</c:v>
                </c:pt>
                <c:pt idx="2360">
                  <c:v>3.72</c:v>
                </c:pt>
                <c:pt idx="2361">
                  <c:v>3.73</c:v>
                </c:pt>
                <c:pt idx="2362">
                  <c:v>3.74</c:v>
                </c:pt>
                <c:pt idx="2367">
                  <c:v>3.84</c:v>
                </c:pt>
                <c:pt idx="2368">
                  <c:v>3.89</c:v>
                </c:pt>
                <c:pt idx="2369">
                  <c:v>3.9</c:v>
                </c:pt>
                <c:pt idx="2370">
                  <c:v>3.94</c:v>
                </c:pt>
                <c:pt idx="2373">
                  <c:v>3.92</c:v>
                </c:pt>
                <c:pt idx="2374">
                  <c:v>3.93</c:v>
                </c:pt>
                <c:pt idx="2375">
                  <c:v>3.97</c:v>
                </c:pt>
                <c:pt idx="2376">
                  <c:v>3.98</c:v>
                </c:pt>
                <c:pt idx="2377">
                  <c:v>3.98</c:v>
                </c:pt>
                <c:pt idx="2380">
                  <c:v>3.99</c:v>
                </c:pt>
                <c:pt idx="2381">
                  <c:v>3.99</c:v>
                </c:pt>
                <c:pt idx="2382">
                  <c:v>4</c:v>
                </c:pt>
                <c:pt idx="2383">
                  <c:v>3.97</c:v>
                </c:pt>
                <c:pt idx="2384">
                  <c:v>4</c:v>
                </c:pt>
                <c:pt idx="2387">
                  <c:v>3.91</c:v>
                </c:pt>
                <c:pt idx="2388">
                  <c:v>3.91</c:v>
                </c:pt>
                <c:pt idx="2389">
                  <c:v>3.98</c:v>
                </c:pt>
                <c:pt idx="2390">
                  <c:v>4.07</c:v>
                </c:pt>
                <c:pt idx="2391">
                  <c:v>4.09</c:v>
                </c:pt>
                <c:pt idx="2394">
                  <c:v>4.0999999999999996</c:v>
                </c:pt>
                <c:pt idx="2395">
                  <c:v>4.1500000000000004</c:v>
                </c:pt>
                <c:pt idx="2396">
                  <c:v>4.1399999999999997</c:v>
                </c:pt>
                <c:pt idx="2397">
                  <c:v>4.0999999999999996</c:v>
                </c:pt>
                <c:pt idx="2398">
                  <c:v>4.21</c:v>
                </c:pt>
                <c:pt idx="2401">
                  <c:v>4.1900000000000004</c:v>
                </c:pt>
                <c:pt idx="2402">
                  <c:v>4.18</c:v>
                </c:pt>
                <c:pt idx="2403">
                  <c:v>4.13</c:v>
                </c:pt>
                <c:pt idx="2405">
                  <c:v>4.12</c:v>
                </c:pt>
                <c:pt idx="2408">
                  <c:v>4.16</c:v>
                </c:pt>
                <c:pt idx="2409">
                  <c:v>4.1500000000000004</c:v>
                </c:pt>
                <c:pt idx="2410">
                  <c:v>4.17</c:v>
                </c:pt>
                <c:pt idx="2411">
                  <c:v>4.1399999999999997</c:v>
                </c:pt>
                <c:pt idx="2412">
                  <c:v>4.03</c:v>
                </c:pt>
                <c:pt idx="2415">
                  <c:v>4.03</c:v>
                </c:pt>
                <c:pt idx="2416">
                  <c:v>4.01</c:v>
                </c:pt>
                <c:pt idx="2417">
                  <c:v>4.17</c:v>
                </c:pt>
                <c:pt idx="2418">
                  <c:v>4.25</c:v>
                </c:pt>
                <c:pt idx="2419">
                  <c:v>4.22</c:v>
                </c:pt>
                <c:pt idx="2422">
                  <c:v>4.16</c:v>
                </c:pt>
                <c:pt idx="2423">
                  <c:v>4.18</c:v>
                </c:pt>
                <c:pt idx="2424">
                  <c:v>4.26</c:v>
                </c:pt>
                <c:pt idx="2425">
                  <c:v>4.25</c:v>
                </c:pt>
                <c:pt idx="2426">
                  <c:v>4.26</c:v>
                </c:pt>
                <c:pt idx="2429">
                  <c:v>4.2699999999999996</c:v>
                </c:pt>
                <c:pt idx="2430">
                  <c:v>4.28</c:v>
                </c:pt>
                <c:pt idx="2431">
                  <c:v>4.33</c:v>
                </c:pt>
                <c:pt idx="2432">
                  <c:v>4.4000000000000004</c:v>
                </c:pt>
                <c:pt idx="2433">
                  <c:v>4.41</c:v>
                </c:pt>
                <c:pt idx="2436">
                  <c:v>4.3899999999999997</c:v>
                </c:pt>
                <c:pt idx="2437">
                  <c:v>4.38</c:v>
                </c:pt>
                <c:pt idx="2438">
                  <c:v>4.4000000000000004</c:v>
                </c:pt>
                <c:pt idx="2439">
                  <c:v>4.45</c:v>
                </c:pt>
                <c:pt idx="2440">
                  <c:v>4.47</c:v>
                </c:pt>
                <c:pt idx="2443">
                  <c:v>4.38</c:v>
                </c:pt>
                <c:pt idx="2444">
                  <c:v>4.51</c:v>
                </c:pt>
                <c:pt idx="2445">
                  <c:v>4.51</c:v>
                </c:pt>
                <c:pt idx="2446">
                  <c:v>4.59</c:v>
                </c:pt>
                <c:pt idx="2447">
                  <c:v>4.6399999999999997</c:v>
                </c:pt>
                <c:pt idx="2450">
                  <c:v>4.6100000000000003</c:v>
                </c:pt>
                <c:pt idx="2451">
                  <c:v>4.6100000000000003</c:v>
                </c:pt>
                <c:pt idx="2452">
                  <c:v>4.6100000000000003</c:v>
                </c:pt>
                <c:pt idx="2453">
                  <c:v>4.62</c:v>
                </c:pt>
                <c:pt idx="2454">
                  <c:v>4.6500000000000004</c:v>
                </c:pt>
                <c:pt idx="2457">
                  <c:v>4.58</c:v>
                </c:pt>
                <c:pt idx="2458">
                  <c:v>4.6100000000000003</c:v>
                </c:pt>
                <c:pt idx="2459">
                  <c:v>4.62</c:v>
                </c:pt>
                <c:pt idx="2460">
                  <c:v>4.59</c:v>
                </c:pt>
                <c:pt idx="2461">
                  <c:v>4.53</c:v>
                </c:pt>
                <c:pt idx="2464">
                  <c:v>4.58</c:v>
                </c:pt>
                <c:pt idx="2465">
                  <c:v>4.5999999999999996</c:v>
                </c:pt>
                <c:pt idx="2466">
                  <c:v>4.67</c:v>
                </c:pt>
                <c:pt idx="2467">
                  <c:v>4.68</c:v>
                </c:pt>
                <c:pt idx="2468">
                  <c:v>4.54</c:v>
                </c:pt>
                <c:pt idx="2471">
                  <c:v>4.47</c:v>
                </c:pt>
                <c:pt idx="2472">
                  <c:v>4.42</c:v>
                </c:pt>
                <c:pt idx="2473">
                  <c:v>4.45</c:v>
                </c:pt>
                <c:pt idx="2474">
                  <c:v>4.4000000000000004</c:v>
                </c:pt>
                <c:pt idx="2475">
                  <c:v>4.43</c:v>
                </c:pt>
                <c:pt idx="2478">
                  <c:v>4.46</c:v>
                </c:pt>
                <c:pt idx="2479">
                  <c:v>4.3499999999999996</c:v>
                </c:pt>
                <c:pt idx="2480">
                  <c:v>4.37</c:v>
                </c:pt>
                <c:pt idx="2481">
                  <c:v>4.43</c:v>
                </c:pt>
                <c:pt idx="2482">
                  <c:v>4.4400000000000004</c:v>
                </c:pt>
                <c:pt idx="2485">
                  <c:v>4.5999999999999996</c:v>
                </c:pt>
                <c:pt idx="2486">
                  <c:v>4.6100000000000003</c:v>
                </c:pt>
                <c:pt idx="2487">
                  <c:v>4.67</c:v>
                </c:pt>
                <c:pt idx="2488">
                  <c:v>4.59</c:v>
                </c:pt>
                <c:pt idx="2489">
                  <c:v>4.4800000000000004</c:v>
                </c:pt>
                <c:pt idx="2492">
                  <c:v>4.58</c:v>
                </c:pt>
                <c:pt idx="2493">
                  <c:v>4.53</c:v>
                </c:pt>
                <c:pt idx="2494">
                  <c:v>4.42</c:v>
                </c:pt>
                <c:pt idx="2495">
                  <c:v>4.43</c:v>
                </c:pt>
                <c:pt idx="2496">
                  <c:v>4.3600000000000003</c:v>
                </c:pt>
                <c:pt idx="2499">
                  <c:v>4.3499999999999996</c:v>
                </c:pt>
                <c:pt idx="2500">
                  <c:v>4.34</c:v>
                </c:pt>
                <c:pt idx="2501">
                  <c:v>4.3099999999999996</c:v>
                </c:pt>
                <c:pt idx="2502">
                  <c:v>4.33</c:v>
                </c:pt>
                <c:pt idx="2503">
                  <c:v>4.26</c:v>
                </c:pt>
                <c:pt idx="2506">
                  <c:v>4.25</c:v>
                </c:pt>
                <c:pt idx="2507">
                  <c:v>4.25</c:v>
                </c:pt>
                <c:pt idx="2508">
                  <c:v>4.2300000000000004</c:v>
                </c:pt>
                <c:pt idx="2509">
                  <c:v>4.21</c:v>
                </c:pt>
                <c:pt idx="2510">
                  <c:v>4.1900000000000004</c:v>
                </c:pt>
                <c:pt idx="2513">
                  <c:v>4.13</c:v>
                </c:pt>
                <c:pt idx="2514">
                  <c:v>4.12</c:v>
                </c:pt>
                <c:pt idx="2515">
                  <c:v>4.18</c:v>
                </c:pt>
                <c:pt idx="2516">
                  <c:v>4.1500000000000004</c:v>
                </c:pt>
                <c:pt idx="2517">
                  <c:v>4.18</c:v>
                </c:pt>
                <c:pt idx="2520">
                  <c:v>4.17</c:v>
                </c:pt>
                <c:pt idx="2521">
                  <c:v>4.1100000000000003</c:v>
                </c:pt>
                <c:pt idx="2522">
                  <c:v>4.12</c:v>
                </c:pt>
                <c:pt idx="2523">
                  <c:v>4.16</c:v>
                </c:pt>
                <c:pt idx="2524">
                  <c:v>4.1399999999999997</c:v>
                </c:pt>
                <c:pt idx="2527">
                  <c:v>4.1399999999999997</c:v>
                </c:pt>
                <c:pt idx="2528">
                  <c:v>4.21</c:v>
                </c:pt>
                <c:pt idx="2529">
                  <c:v>4.13</c:v>
                </c:pt>
                <c:pt idx="2530">
                  <c:v>4.16</c:v>
                </c:pt>
                <c:pt idx="2531">
                  <c:v>4.03</c:v>
                </c:pt>
                <c:pt idx="2534">
                  <c:v>4.12</c:v>
                </c:pt>
                <c:pt idx="2535">
                  <c:v>4.08</c:v>
                </c:pt>
                <c:pt idx="2536">
                  <c:v>4.0599999999999996</c:v>
                </c:pt>
                <c:pt idx="2537">
                  <c:v>4.08</c:v>
                </c:pt>
                <c:pt idx="2538">
                  <c:v>4.12</c:v>
                </c:pt>
                <c:pt idx="2541">
                  <c:v>4</c:v>
                </c:pt>
                <c:pt idx="2542">
                  <c:v>3.98</c:v>
                </c:pt>
                <c:pt idx="2543">
                  <c:v>4.03</c:v>
                </c:pt>
                <c:pt idx="2544">
                  <c:v>4.03</c:v>
                </c:pt>
                <c:pt idx="2545">
                  <c:v>4.1399999999999997</c:v>
                </c:pt>
                <c:pt idx="2548">
                  <c:v>4.2</c:v>
                </c:pt>
                <c:pt idx="2549">
                  <c:v>4.21</c:v>
                </c:pt>
                <c:pt idx="2550">
                  <c:v>4.1900000000000004</c:v>
                </c:pt>
                <c:pt idx="2551">
                  <c:v>4.21</c:v>
                </c:pt>
                <c:pt idx="2552">
                  <c:v>4.21</c:v>
                </c:pt>
                <c:pt idx="2555">
                  <c:v>4.09</c:v>
                </c:pt>
                <c:pt idx="2556">
                  <c:v>4</c:v>
                </c:pt>
                <c:pt idx="2557">
                  <c:v>3.99</c:v>
                </c:pt>
                <c:pt idx="2558">
                  <c:v>4.04</c:v>
                </c:pt>
                <c:pt idx="2559">
                  <c:v>3.86</c:v>
                </c:pt>
                <c:pt idx="2562">
                  <c:v>3.8</c:v>
                </c:pt>
                <c:pt idx="2563">
                  <c:v>3.76</c:v>
                </c:pt>
                <c:pt idx="2564">
                  <c:v>3.7</c:v>
                </c:pt>
                <c:pt idx="2565">
                  <c:v>3.91</c:v>
                </c:pt>
                <c:pt idx="2566">
                  <c:v>3.86</c:v>
                </c:pt>
                <c:pt idx="2569">
                  <c:v>4.07</c:v>
                </c:pt>
                <c:pt idx="2570">
                  <c:v>4.09</c:v>
                </c:pt>
                <c:pt idx="2571">
                  <c:v>4.09</c:v>
                </c:pt>
                <c:pt idx="2572">
                  <c:v>4.1100000000000003</c:v>
                </c:pt>
                <c:pt idx="2573">
                  <c:v>4.04</c:v>
                </c:pt>
                <c:pt idx="2576">
                  <c:v>4.04</c:v>
                </c:pt>
                <c:pt idx="2577">
                  <c:v>3.98</c:v>
                </c:pt>
                <c:pt idx="2578">
                  <c:v>3.88</c:v>
                </c:pt>
                <c:pt idx="2579">
                  <c:v>3.8</c:v>
                </c:pt>
                <c:pt idx="2580">
                  <c:v>3.73</c:v>
                </c:pt>
                <c:pt idx="2583">
                  <c:v>3.75</c:v>
                </c:pt>
                <c:pt idx="2584">
                  <c:v>3.84</c:v>
                </c:pt>
                <c:pt idx="2585">
                  <c:v>3.77</c:v>
                </c:pt>
                <c:pt idx="2586">
                  <c:v>3.84</c:v>
                </c:pt>
                <c:pt idx="2587">
                  <c:v>3.77</c:v>
                </c:pt>
                <c:pt idx="2590">
                  <c:v>3.86</c:v>
                </c:pt>
                <c:pt idx="2591">
                  <c:v>3.83</c:v>
                </c:pt>
                <c:pt idx="2592">
                  <c:v>3.77</c:v>
                </c:pt>
                <c:pt idx="2593">
                  <c:v>3.74</c:v>
                </c:pt>
                <c:pt idx="2594">
                  <c:v>3.7</c:v>
                </c:pt>
                <c:pt idx="2597">
                  <c:v>3.71</c:v>
                </c:pt>
                <c:pt idx="2598">
                  <c:v>3.69</c:v>
                </c:pt>
                <c:pt idx="2599">
                  <c:v>3.68</c:v>
                </c:pt>
                <c:pt idx="2600">
                  <c:v>3.63</c:v>
                </c:pt>
                <c:pt idx="2601">
                  <c:v>3.68</c:v>
                </c:pt>
                <c:pt idx="2604">
                  <c:v>3.69</c:v>
                </c:pt>
                <c:pt idx="2605">
                  <c:v>3.64</c:v>
                </c:pt>
                <c:pt idx="2606">
                  <c:v>3.58</c:v>
                </c:pt>
                <c:pt idx="2607">
                  <c:v>3.46</c:v>
                </c:pt>
                <c:pt idx="2608">
                  <c:v>3.42</c:v>
                </c:pt>
                <c:pt idx="2611">
                  <c:v>3.39</c:v>
                </c:pt>
                <c:pt idx="2612">
                  <c:v>3.38</c:v>
                </c:pt>
                <c:pt idx="2613">
                  <c:v>3.32</c:v>
                </c:pt>
                <c:pt idx="2614">
                  <c:v>3.29</c:v>
                </c:pt>
                <c:pt idx="2615">
                  <c:v>3.24</c:v>
                </c:pt>
                <c:pt idx="2618">
                  <c:v>3.2</c:v>
                </c:pt>
                <c:pt idx="2619">
                  <c:v>3.13</c:v>
                </c:pt>
                <c:pt idx="2620">
                  <c:v>3.04</c:v>
                </c:pt>
                <c:pt idx="2621">
                  <c:v>2.98</c:v>
                </c:pt>
                <c:pt idx="2622">
                  <c:v>3.05</c:v>
                </c:pt>
                <c:pt idx="2625">
                  <c:v>3.1</c:v>
                </c:pt>
                <c:pt idx="2626">
                  <c:v>3.17</c:v>
                </c:pt>
                <c:pt idx="2627">
                  <c:v>3.19</c:v>
                </c:pt>
                <c:pt idx="2628">
                  <c:v>3.19</c:v>
                </c:pt>
                <c:pt idx="2629">
                  <c:v>3.15</c:v>
                </c:pt>
                <c:pt idx="2632">
                  <c:v>3.2</c:v>
                </c:pt>
                <c:pt idx="2633">
                  <c:v>3.16</c:v>
                </c:pt>
                <c:pt idx="2634">
                  <c:v>2.99</c:v>
                </c:pt>
                <c:pt idx="2635">
                  <c:v>3.01</c:v>
                </c:pt>
                <c:pt idx="2636">
                  <c:v>2.99</c:v>
                </c:pt>
                <c:pt idx="2639">
                  <c:v>2.98</c:v>
                </c:pt>
                <c:pt idx="2640">
                  <c:v>2.94</c:v>
                </c:pt>
                <c:pt idx="2646">
                  <c:v>2.93</c:v>
                </c:pt>
                <c:pt idx="2647">
                  <c:v>2.94</c:v>
                </c:pt>
                <c:pt idx="2650">
                  <c:v>2.97</c:v>
                </c:pt>
                <c:pt idx="2653">
                  <c:v>3.02</c:v>
                </c:pt>
                <c:pt idx="2654">
                  <c:v>3.05</c:v>
                </c:pt>
                <c:pt idx="2655">
                  <c:v>3.13</c:v>
                </c:pt>
                <c:pt idx="2656">
                  <c:v>3.22</c:v>
                </c:pt>
                <c:pt idx="2657">
                  <c:v>3.09</c:v>
                </c:pt>
                <c:pt idx="2660">
                  <c:v>3.04</c:v>
                </c:pt>
                <c:pt idx="2661">
                  <c:v>2.97</c:v>
                </c:pt>
                <c:pt idx="2662">
                  <c:v>3.04</c:v>
                </c:pt>
                <c:pt idx="2663">
                  <c:v>2.92</c:v>
                </c:pt>
                <c:pt idx="2664">
                  <c:v>2.93</c:v>
                </c:pt>
                <c:pt idx="2667">
                  <c:v>3.03</c:v>
                </c:pt>
                <c:pt idx="2668">
                  <c:v>3.03</c:v>
                </c:pt>
                <c:pt idx="2669">
                  <c:v>2.98</c:v>
                </c:pt>
                <c:pt idx="2670">
                  <c:v>3.08</c:v>
                </c:pt>
                <c:pt idx="2671">
                  <c:v>3.11</c:v>
                </c:pt>
                <c:pt idx="2674">
                  <c:v>3.26</c:v>
                </c:pt>
                <c:pt idx="2675">
                  <c:v>3.31</c:v>
                </c:pt>
                <c:pt idx="2676">
                  <c:v>3.26</c:v>
                </c:pt>
                <c:pt idx="2677">
                  <c:v>3.26</c:v>
                </c:pt>
                <c:pt idx="2678">
                  <c:v>3.28</c:v>
                </c:pt>
                <c:pt idx="2681">
                  <c:v>3.26</c:v>
                </c:pt>
                <c:pt idx="2682">
                  <c:v>3.28</c:v>
                </c:pt>
                <c:pt idx="2683">
                  <c:v>3.36</c:v>
                </c:pt>
                <c:pt idx="2684">
                  <c:v>3.39</c:v>
                </c:pt>
                <c:pt idx="2685">
                  <c:v>3.33</c:v>
                </c:pt>
                <c:pt idx="2688">
                  <c:v>3.38</c:v>
                </c:pt>
                <c:pt idx="2689">
                  <c:v>3.38</c:v>
                </c:pt>
                <c:pt idx="2690">
                  <c:v>3.28</c:v>
                </c:pt>
                <c:pt idx="2691">
                  <c:v>3.13</c:v>
                </c:pt>
                <c:pt idx="2692">
                  <c:v>3.12</c:v>
                </c:pt>
                <c:pt idx="2695">
                  <c:v>3.06</c:v>
                </c:pt>
                <c:pt idx="2696">
                  <c:v>3.02</c:v>
                </c:pt>
                <c:pt idx="2697">
                  <c:v>2.95</c:v>
                </c:pt>
                <c:pt idx="2698">
                  <c:v>3.05</c:v>
                </c:pt>
                <c:pt idx="2699">
                  <c:v>3.03</c:v>
                </c:pt>
                <c:pt idx="2702">
                  <c:v>3.07</c:v>
                </c:pt>
                <c:pt idx="2703">
                  <c:v>2.98</c:v>
                </c:pt>
                <c:pt idx="2704">
                  <c:v>3.03</c:v>
                </c:pt>
                <c:pt idx="2705">
                  <c:v>3.07</c:v>
                </c:pt>
                <c:pt idx="2706">
                  <c:v>3.09</c:v>
                </c:pt>
                <c:pt idx="2709">
                  <c:v>3.03</c:v>
                </c:pt>
                <c:pt idx="2710">
                  <c:v>3.04</c:v>
                </c:pt>
                <c:pt idx="2711">
                  <c:v>3.1</c:v>
                </c:pt>
                <c:pt idx="2712">
                  <c:v>3.14</c:v>
                </c:pt>
                <c:pt idx="2713">
                  <c:v>2.94</c:v>
                </c:pt>
                <c:pt idx="2716">
                  <c:v>2.91</c:v>
                </c:pt>
                <c:pt idx="2717">
                  <c:v>2.95</c:v>
                </c:pt>
                <c:pt idx="2718">
                  <c:v>3.07</c:v>
                </c:pt>
                <c:pt idx="2719">
                  <c:v>3.01</c:v>
                </c:pt>
                <c:pt idx="2720">
                  <c:v>3.08</c:v>
                </c:pt>
                <c:pt idx="2723">
                  <c:v>3.13</c:v>
                </c:pt>
                <c:pt idx="2724">
                  <c:v>3.15</c:v>
                </c:pt>
                <c:pt idx="2725">
                  <c:v>3.22</c:v>
                </c:pt>
                <c:pt idx="2726">
                  <c:v>3.06</c:v>
                </c:pt>
                <c:pt idx="2727">
                  <c:v>3.02</c:v>
                </c:pt>
                <c:pt idx="2730">
                  <c:v>3</c:v>
                </c:pt>
                <c:pt idx="2731">
                  <c:v>3.12</c:v>
                </c:pt>
                <c:pt idx="2732">
                  <c:v>3.16</c:v>
                </c:pt>
                <c:pt idx="2733">
                  <c:v>3.15</c:v>
                </c:pt>
                <c:pt idx="2734">
                  <c:v>3.1</c:v>
                </c:pt>
                <c:pt idx="2737">
                  <c:v>3.04</c:v>
                </c:pt>
                <c:pt idx="2738">
                  <c:v>3.02</c:v>
                </c:pt>
                <c:pt idx="2739">
                  <c:v>2.98</c:v>
                </c:pt>
                <c:pt idx="2740">
                  <c:v>3.01</c:v>
                </c:pt>
                <c:pt idx="2741">
                  <c:v>3.15</c:v>
                </c:pt>
                <c:pt idx="2744">
                  <c:v>3.24</c:v>
                </c:pt>
                <c:pt idx="2745">
                  <c:v>3.21</c:v>
                </c:pt>
                <c:pt idx="2746">
                  <c:v>3.18</c:v>
                </c:pt>
                <c:pt idx="2747">
                  <c:v>3.26</c:v>
                </c:pt>
                <c:pt idx="2752">
                  <c:v>3.19</c:v>
                </c:pt>
                <c:pt idx="2753">
                  <c:v>3.17</c:v>
                </c:pt>
                <c:pt idx="2754">
                  <c:v>3.18</c:v>
                </c:pt>
                <c:pt idx="2755">
                  <c:v>3.19</c:v>
                </c:pt>
                <c:pt idx="2758">
                  <c:v>3.23</c:v>
                </c:pt>
                <c:pt idx="2759">
                  <c:v>3.13</c:v>
                </c:pt>
                <c:pt idx="2760">
                  <c:v>3.14</c:v>
                </c:pt>
                <c:pt idx="2761">
                  <c:v>3.22</c:v>
                </c:pt>
                <c:pt idx="2762">
                  <c:v>3.2</c:v>
                </c:pt>
                <c:pt idx="2765">
                  <c:v>3.14</c:v>
                </c:pt>
                <c:pt idx="2766">
                  <c:v>3.12</c:v>
                </c:pt>
                <c:pt idx="2767">
                  <c:v>3.2</c:v>
                </c:pt>
                <c:pt idx="2768">
                  <c:v>3.2</c:v>
                </c:pt>
                <c:pt idx="2772">
                  <c:v>3.2</c:v>
                </c:pt>
                <c:pt idx="2773">
                  <c:v>3.24</c:v>
                </c:pt>
                <c:pt idx="2774">
                  <c:v>3.23</c:v>
                </c:pt>
                <c:pt idx="2775">
                  <c:v>3.32</c:v>
                </c:pt>
                <c:pt idx="2776">
                  <c:v>3.43</c:v>
                </c:pt>
                <c:pt idx="2779">
                  <c:v>3.41</c:v>
                </c:pt>
                <c:pt idx="2780">
                  <c:v>3.4</c:v>
                </c:pt>
                <c:pt idx="2781">
                  <c:v>3.41</c:v>
                </c:pt>
                <c:pt idx="2782">
                  <c:v>3.33</c:v>
                </c:pt>
                <c:pt idx="2783">
                  <c:v>3.28</c:v>
                </c:pt>
                <c:pt idx="2786">
                  <c:v>3.34</c:v>
                </c:pt>
                <c:pt idx="2787">
                  <c:v>3.42</c:v>
                </c:pt>
                <c:pt idx="2788">
                  <c:v>3.51</c:v>
                </c:pt>
                <c:pt idx="2789">
                  <c:v>3.5</c:v>
                </c:pt>
                <c:pt idx="2790">
                  <c:v>3.51</c:v>
                </c:pt>
                <c:pt idx="2793">
                  <c:v>3.6</c:v>
                </c:pt>
                <c:pt idx="2794">
                  <c:v>3.59</c:v>
                </c:pt>
                <c:pt idx="2795">
                  <c:v>3.65</c:v>
                </c:pt>
                <c:pt idx="2796">
                  <c:v>3.68</c:v>
                </c:pt>
                <c:pt idx="2797">
                  <c:v>3.6</c:v>
                </c:pt>
                <c:pt idx="2800">
                  <c:v>3.61</c:v>
                </c:pt>
                <c:pt idx="2801">
                  <c:v>3.65</c:v>
                </c:pt>
                <c:pt idx="2802">
                  <c:v>3.59</c:v>
                </c:pt>
                <c:pt idx="2803">
                  <c:v>3.58</c:v>
                </c:pt>
                <c:pt idx="2804">
                  <c:v>3.66</c:v>
                </c:pt>
                <c:pt idx="2807">
                  <c:v>3.7</c:v>
                </c:pt>
                <c:pt idx="2808">
                  <c:v>3.67</c:v>
                </c:pt>
                <c:pt idx="2809">
                  <c:v>3.67</c:v>
                </c:pt>
                <c:pt idx="2810">
                  <c:v>3.7</c:v>
                </c:pt>
                <c:pt idx="2811">
                  <c:v>3.6</c:v>
                </c:pt>
                <c:pt idx="2814">
                  <c:v>3.56</c:v>
                </c:pt>
                <c:pt idx="2815">
                  <c:v>3.54</c:v>
                </c:pt>
                <c:pt idx="2816">
                  <c:v>3.49</c:v>
                </c:pt>
                <c:pt idx="2817">
                  <c:v>3.49</c:v>
                </c:pt>
                <c:pt idx="2818">
                  <c:v>3.57</c:v>
                </c:pt>
                <c:pt idx="2821">
                  <c:v>3.48</c:v>
                </c:pt>
                <c:pt idx="2822">
                  <c:v>3.47</c:v>
                </c:pt>
                <c:pt idx="2823">
                  <c:v>3.46</c:v>
                </c:pt>
                <c:pt idx="2824">
                  <c:v>3.44</c:v>
                </c:pt>
                <c:pt idx="2825">
                  <c:v>3.44</c:v>
                </c:pt>
                <c:pt idx="2828">
                  <c:v>3.38</c:v>
                </c:pt>
                <c:pt idx="2829">
                  <c:v>3.38</c:v>
                </c:pt>
                <c:pt idx="2830">
                  <c:v>3.4</c:v>
                </c:pt>
                <c:pt idx="2831">
                  <c:v>3.4</c:v>
                </c:pt>
                <c:pt idx="2832">
                  <c:v>3.33</c:v>
                </c:pt>
                <c:pt idx="2835">
                  <c:v>3.31</c:v>
                </c:pt>
                <c:pt idx="2836">
                  <c:v>3.33</c:v>
                </c:pt>
                <c:pt idx="2837">
                  <c:v>3.27</c:v>
                </c:pt>
                <c:pt idx="2838">
                  <c:v>3.26</c:v>
                </c:pt>
                <c:pt idx="2839">
                  <c:v>3.3</c:v>
                </c:pt>
                <c:pt idx="2842">
                  <c:v>3.25</c:v>
                </c:pt>
                <c:pt idx="2843">
                  <c:v>3.33</c:v>
                </c:pt>
                <c:pt idx="2844">
                  <c:v>3.34</c:v>
                </c:pt>
                <c:pt idx="2845">
                  <c:v>3.38</c:v>
                </c:pt>
                <c:pt idx="2846">
                  <c:v>3.33</c:v>
                </c:pt>
                <c:pt idx="2849">
                  <c:v>3.44</c:v>
                </c:pt>
                <c:pt idx="2850">
                  <c:v>3.41</c:v>
                </c:pt>
                <c:pt idx="2851">
                  <c:v>3.37</c:v>
                </c:pt>
                <c:pt idx="2852">
                  <c:v>3.41</c:v>
                </c:pt>
                <c:pt idx="2853">
                  <c:v>3.49</c:v>
                </c:pt>
                <c:pt idx="2856">
                  <c:v>3.5</c:v>
                </c:pt>
                <c:pt idx="2857">
                  <c:v>3.48</c:v>
                </c:pt>
                <c:pt idx="2858">
                  <c:v>3.43</c:v>
                </c:pt>
                <c:pt idx="2859">
                  <c:v>3.46</c:v>
                </c:pt>
                <c:pt idx="2860">
                  <c:v>3.37</c:v>
                </c:pt>
                <c:pt idx="2863">
                  <c:v>3.31</c:v>
                </c:pt>
                <c:pt idx="2864">
                  <c:v>3.33</c:v>
                </c:pt>
                <c:pt idx="2865">
                  <c:v>3.35</c:v>
                </c:pt>
                <c:pt idx="2866">
                  <c:v>3.34</c:v>
                </c:pt>
                <c:pt idx="2867">
                  <c:v>3.37</c:v>
                </c:pt>
                <c:pt idx="2870">
                  <c:v>3.49</c:v>
                </c:pt>
                <c:pt idx="2871">
                  <c:v>3.5</c:v>
                </c:pt>
                <c:pt idx="2872">
                  <c:v>3.43</c:v>
                </c:pt>
                <c:pt idx="2873">
                  <c:v>3.48</c:v>
                </c:pt>
                <c:pt idx="2874">
                  <c:v>3.38</c:v>
                </c:pt>
                <c:pt idx="2877">
                  <c:v>3.29</c:v>
                </c:pt>
                <c:pt idx="2878">
                  <c:v>3.32</c:v>
                </c:pt>
                <c:pt idx="2879">
                  <c:v>3.26</c:v>
                </c:pt>
                <c:pt idx="2880">
                  <c:v>3.26</c:v>
                </c:pt>
                <c:pt idx="2881">
                  <c:v>3.27</c:v>
                </c:pt>
                <c:pt idx="2884">
                  <c:v>3.33</c:v>
                </c:pt>
                <c:pt idx="2885">
                  <c:v>3.29</c:v>
                </c:pt>
                <c:pt idx="2886">
                  <c:v>3.26</c:v>
                </c:pt>
                <c:pt idx="2887">
                  <c:v>3.24</c:v>
                </c:pt>
                <c:pt idx="2888">
                  <c:v>3.28</c:v>
                </c:pt>
                <c:pt idx="2891">
                  <c:v>3.24</c:v>
                </c:pt>
                <c:pt idx="2892">
                  <c:v>3.24</c:v>
                </c:pt>
                <c:pt idx="2893">
                  <c:v>3.21</c:v>
                </c:pt>
                <c:pt idx="2894">
                  <c:v>3.27</c:v>
                </c:pt>
                <c:pt idx="2895">
                  <c:v>3.26</c:v>
                </c:pt>
                <c:pt idx="2898">
                  <c:v>3.26</c:v>
                </c:pt>
                <c:pt idx="2899">
                  <c:v>3.25</c:v>
                </c:pt>
                <c:pt idx="2900">
                  <c:v>3.27</c:v>
                </c:pt>
                <c:pt idx="2901">
                  <c:v>3.37</c:v>
                </c:pt>
                <c:pt idx="2902">
                  <c:v>3.28</c:v>
                </c:pt>
                <c:pt idx="2905">
                  <c:v>3.25</c:v>
                </c:pt>
                <c:pt idx="2906">
                  <c:v>3.29</c:v>
                </c:pt>
                <c:pt idx="2907">
                  <c:v>3.29</c:v>
                </c:pt>
                <c:pt idx="2908">
                  <c:v>3.36</c:v>
                </c:pt>
                <c:pt idx="2909">
                  <c:v>3.32</c:v>
                </c:pt>
                <c:pt idx="2912">
                  <c:v>3.38</c:v>
                </c:pt>
                <c:pt idx="2913">
                  <c:v>3.42</c:v>
                </c:pt>
                <c:pt idx="2914">
                  <c:v>3.41</c:v>
                </c:pt>
                <c:pt idx="2915">
                  <c:v>3.33</c:v>
                </c:pt>
                <c:pt idx="2916">
                  <c:v>3.28</c:v>
                </c:pt>
                <c:pt idx="2919">
                  <c:v>3.25</c:v>
                </c:pt>
                <c:pt idx="2920">
                  <c:v>3.26</c:v>
                </c:pt>
                <c:pt idx="2921">
                  <c:v>3.23</c:v>
                </c:pt>
                <c:pt idx="2922">
                  <c:v>3.24</c:v>
                </c:pt>
                <c:pt idx="2923">
                  <c:v>3.13</c:v>
                </c:pt>
                <c:pt idx="2926">
                  <c:v>3.13</c:v>
                </c:pt>
                <c:pt idx="2927">
                  <c:v>3.14</c:v>
                </c:pt>
                <c:pt idx="2928">
                  <c:v>3.14</c:v>
                </c:pt>
                <c:pt idx="2929">
                  <c:v>3.12</c:v>
                </c:pt>
                <c:pt idx="2930">
                  <c:v>3.16</c:v>
                </c:pt>
                <c:pt idx="2933">
                  <c:v>3.22</c:v>
                </c:pt>
                <c:pt idx="2934">
                  <c:v>3.16</c:v>
                </c:pt>
                <c:pt idx="2935">
                  <c:v>3.2</c:v>
                </c:pt>
                <c:pt idx="2936">
                  <c:v>3.28</c:v>
                </c:pt>
                <c:pt idx="2937">
                  <c:v>3.31</c:v>
                </c:pt>
                <c:pt idx="2940">
                  <c:v>3.31</c:v>
                </c:pt>
                <c:pt idx="2941">
                  <c:v>3.27</c:v>
                </c:pt>
                <c:pt idx="2942">
                  <c:v>3.28</c:v>
                </c:pt>
                <c:pt idx="2943">
                  <c:v>3.29</c:v>
                </c:pt>
                <c:pt idx="2944">
                  <c:v>3.32</c:v>
                </c:pt>
                <c:pt idx="2947">
                  <c:v>3.37</c:v>
                </c:pt>
                <c:pt idx="2948">
                  <c:v>3.33</c:v>
                </c:pt>
                <c:pt idx="2949">
                  <c:v>3.25</c:v>
                </c:pt>
                <c:pt idx="2950">
                  <c:v>3.27</c:v>
                </c:pt>
                <c:pt idx="2951">
                  <c:v>3.28</c:v>
                </c:pt>
                <c:pt idx="2954">
                  <c:v>3.23</c:v>
                </c:pt>
                <c:pt idx="2955">
                  <c:v>3.2</c:v>
                </c:pt>
                <c:pt idx="2956">
                  <c:v>3.3</c:v>
                </c:pt>
                <c:pt idx="2957">
                  <c:v>3.33</c:v>
                </c:pt>
                <c:pt idx="2958">
                  <c:v>3.34</c:v>
                </c:pt>
                <c:pt idx="2961">
                  <c:v>3.36</c:v>
                </c:pt>
                <c:pt idx="2962">
                  <c:v>3.28</c:v>
                </c:pt>
                <c:pt idx="2963">
                  <c:v>3.36</c:v>
                </c:pt>
                <c:pt idx="2964">
                  <c:v>3.32</c:v>
                </c:pt>
                <c:pt idx="2965">
                  <c:v>3.34</c:v>
                </c:pt>
                <c:pt idx="2968">
                  <c:v>3.32</c:v>
                </c:pt>
                <c:pt idx="2969">
                  <c:v>3.32</c:v>
                </c:pt>
                <c:pt idx="2970">
                  <c:v>3.29</c:v>
                </c:pt>
                <c:pt idx="2971">
                  <c:v>3.3</c:v>
                </c:pt>
                <c:pt idx="2972">
                  <c:v>3.27</c:v>
                </c:pt>
                <c:pt idx="2975">
                  <c:v>3.27</c:v>
                </c:pt>
                <c:pt idx="2976">
                  <c:v>3.26</c:v>
                </c:pt>
                <c:pt idx="2977">
                  <c:v>3.25</c:v>
                </c:pt>
                <c:pt idx="2978">
                  <c:v>3.21</c:v>
                </c:pt>
                <c:pt idx="2979">
                  <c:v>3.15</c:v>
                </c:pt>
                <c:pt idx="2982">
                  <c:v>3.15</c:v>
                </c:pt>
                <c:pt idx="2983">
                  <c:v>3.17</c:v>
                </c:pt>
                <c:pt idx="2984">
                  <c:v>3.18</c:v>
                </c:pt>
                <c:pt idx="2985">
                  <c:v>3.2</c:v>
                </c:pt>
                <c:pt idx="2986">
                  <c:v>3.17</c:v>
                </c:pt>
                <c:pt idx="2989">
                  <c:v>3.21</c:v>
                </c:pt>
                <c:pt idx="2990">
                  <c:v>3.18</c:v>
                </c:pt>
                <c:pt idx="2991">
                  <c:v>3.14</c:v>
                </c:pt>
                <c:pt idx="2992">
                  <c:v>3.16</c:v>
                </c:pt>
                <c:pt idx="2993">
                  <c:v>3.21</c:v>
                </c:pt>
                <c:pt idx="2996">
                  <c:v>3.18</c:v>
                </c:pt>
                <c:pt idx="2997">
                  <c:v>3.19</c:v>
                </c:pt>
                <c:pt idx="2998">
                  <c:v>3.23</c:v>
                </c:pt>
                <c:pt idx="2999">
                  <c:v>3.17</c:v>
                </c:pt>
                <c:pt idx="3000">
                  <c:v>3.14</c:v>
                </c:pt>
                <c:pt idx="3003">
                  <c:v>3.15</c:v>
                </c:pt>
                <c:pt idx="3004">
                  <c:v>3.23</c:v>
                </c:pt>
                <c:pt idx="3005">
                  <c:v>3.28</c:v>
                </c:pt>
                <c:pt idx="3010">
                  <c:v>3.35</c:v>
                </c:pt>
                <c:pt idx="3011">
                  <c:v>3.35</c:v>
                </c:pt>
                <c:pt idx="3012">
                  <c:v>3.37</c:v>
                </c:pt>
                <c:pt idx="3017">
                  <c:v>3.4</c:v>
                </c:pt>
                <c:pt idx="3018">
                  <c:v>3.41</c:v>
                </c:pt>
                <c:pt idx="3019">
                  <c:v>3.39</c:v>
                </c:pt>
                <c:pt idx="3020">
                  <c:v>3.38</c:v>
                </c:pt>
                <c:pt idx="3021">
                  <c:v>3.39</c:v>
                </c:pt>
                <c:pt idx="3024">
                  <c:v>3.38</c:v>
                </c:pt>
                <c:pt idx="3025">
                  <c:v>3.32</c:v>
                </c:pt>
                <c:pt idx="3026">
                  <c:v>3.33</c:v>
                </c:pt>
                <c:pt idx="3027">
                  <c:v>3.32</c:v>
                </c:pt>
                <c:pt idx="3028">
                  <c:v>3.28</c:v>
                </c:pt>
                <c:pt idx="3031">
                  <c:v>3.25</c:v>
                </c:pt>
                <c:pt idx="3032">
                  <c:v>3.29</c:v>
                </c:pt>
                <c:pt idx="3033">
                  <c:v>3.26</c:v>
                </c:pt>
                <c:pt idx="3034">
                  <c:v>3.22</c:v>
                </c:pt>
                <c:pt idx="3035">
                  <c:v>3.2</c:v>
                </c:pt>
                <c:pt idx="3038">
                  <c:v>3.22</c:v>
                </c:pt>
                <c:pt idx="3039">
                  <c:v>3.19</c:v>
                </c:pt>
                <c:pt idx="3040">
                  <c:v>3.21</c:v>
                </c:pt>
                <c:pt idx="3041">
                  <c:v>3.23</c:v>
                </c:pt>
                <c:pt idx="3042">
                  <c:v>3.2</c:v>
                </c:pt>
                <c:pt idx="3045">
                  <c:v>3.19</c:v>
                </c:pt>
                <c:pt idx="3046">
                  <c:v>3.21</c:v>
                </c:pt>
                <c:pt idx="3047">
                  <c:v>3.23</c:v>
                </c:pt>
                <c:pt idx="3048">
                  <c:v>3.22</c:v>
                </c:pt>
                <c:pt idx="3049">
                  <c:v>3.12</c:v>
                </c:pt>
                <c:pt idx="3052">
                  <c:v>3.12</c:v>
                </c:pt>
                <c:pt idx="3053">
                  <c:v>3.16</c:v>
                </c:pt>
                <c:pt idx="3054">
                  <c:v>3.24</c:v>
                </c:pt>
                <c:pt idx="3055">
                  <c:v>3.23</c:v>
                </c:pt>
                <c:pt idx="3056">
                  <c:v>3.21</c:v>
                </c:pt>
                <c:pt idx="3059">
                  <c:v>3.2</c:v>
                </c:pt>
                <c:pt idx="3060">
                  <c:v>3.2</c:v>
                </c:pt>
                <c:pt idx="3061">
                  <c:v>3.2</c:v>
                </c:pt>
                <c:pt idx="3062">
                  <c:v>3.21</c:v>
                </c:pt>
                <c:pt idx="3063">
                  <c:v>3.28</c:v>
                </c:pt>
                <c:pt idx="3066">
                  <c:v>3.28</c:v>
                </c:pt>
                <c:pt idx="3067">
                  <c:v>3.25</c:v>
                </c:pt>
                <c:pt idx="3068">
                  <c:v>3.14</c:v>
                </c:pt>
                <c:pt idx="3069">
                  <c:v>3.11</c:v>
                </c:pt>
                <c:pt idx="3070">
                  <c:v>3.11</c:v>
                </c:pt>
                <c:pt idx="3073">
                  <c:v>3.12</c:v>
                </c:pt>
                <c:pt idx="3074">
                  <c:v>3.11</c:v>
                </c:pt>
                <c:pt idx="3075">
                  <c:v>3.12</c:v>
                </c:pt>
                <c:pt idx="3076">
                  <c:v>3.15</c:v>
                </c:pt>
                <c:pt idx="3077">
                  <c:v>3.12</c:v>
                </c:pt>
                <c:pt idx="3080">
                  <c:v>3.16</c:v>
                </c:pt>
                <c:pt idx="3081">
                  <c:v>3.14</c:v>
                </c:pt>
                <c:pt idx="3082">
                  <c:v>3.13</c:v>
                </c:pt>
                <c:pt idx="3083">
                  <c:v>3.16</c:v>
                </c:pt>
                <c:pt idx="3084">
                  <c:v>3.19</c:v>
                </c:pt>
                <c:pt idx="3087">
                  <c:v>3.15</c:v>
                </c:pt>
                <c:pt idx="3088">
                  <c:v>3.17</c:v>
                </c:pt>
                <c:pt idx="3089">
                  <c:v>3.13</c:v>
                </c:pt>
                <c:pt idx="3090">
                  <c:v>3.1</c:v>
                </c:pt>
                <c:pt idx="3091">
                  <c:v>3.11</c:v>
                </c:pt>
                <c:pt idx="3094">
                  <c:v>3.09</c:v>
                </c:pt>
                <c:pt idx="3095">
                  <c:v>3.06</c:v>
                </c:pt>
                <c:pt idx="3096">
                  <c:v>3.06</c:v>
                </c:pt>
                <c:pt idx="3097">
                  <c:v>3.11</c:v>
                </c:pt>
                <c:pt idx="3098">
                  <c:v>3.15</c:v>
                </c:pt>
                <c:pt idx="3101">
                  <c:v>3.15</c:v>
                </c:pt>
                <c:pt idx="3102">
                  <c:v>3.12</c:v>
                </c:pt>
                <c:pt idx="3103">
                  <c:v>3.1</c:v>
                </c:pt>
                <c:pt idx="3104">
                  <c:v>3.1</c:v>
                </c:pt>
                <c:pt idx="3109">
                  <c:v>3.15</c:v>
                </c:pt>
                <c:pt idx="3110">
                  <c:v>3.12</c:v>
                </c:pt>
                <c:pt idx="3111">
                  <c:v>3.09</c:v>
                </c:pt>
                <c:pt idx="3112">
                  <c:v>3.13</c:v>
                </c:pt>
                <c:pt idx="3115">
                  <c:v>3.19</c:v>
                </c:pt>
                <c:pt idx="3116">
                  <c:v>3.17</c:v>
                </c:pt>
                <c:pt idx="3117">
                  <c:v>3.15</c:v>
                </c:pt>
                <c:pt idx="3118">
                  <c:v>3.12</c:v>
                </c:pt>
                <c:pt idx="3119">
                  <c:v>3.11</c:v>
                </c:pt>
                <c:pt idx="3122">
                  <c:v>3.07</c:v>
                </c:pt>
                <c:pt idx="3123">
                  <c:v>3.1</c:v>
                </c:pt>
                <c:pt idx="3124">
                  <c:v>3.1</c:v>
                </c:pt>
                <c:pt idx="3125">
                  <c:v>3.07</c:v>
                </c:pt>
                <c:pt idx="3126">
                  <c:v>3.09</c:v>
                </c:pt>
                <c:pt idx="3129">
                  <c:v>3.04</c:v>
                </c:pt>
                <c:pt idx="3130">
                  <c:v>3.04</c:v>
                </c:pt>
                <c:pt idx="3131">
                  <c:v>3.01</c:v>
                </c:pt>
                <c:pt idx="3132">
                  <c:v>3.05</c:v>
                </c:pt>
                <c:pt idx="3133">
                  <c:v>3.05</c:v>
                </c:pt>
                <c:pt idx="3136">
                  <c:v>3.04</c:v>
                </c:pt>
                <c:pt idx="3137">
                  <c:v>3.01</c:v>
                </c:pt>
                <c:pt idx="3138">
                  <c:v>2.91</c:v>
                </c:pt>
                <c:pt idx="3139">
                  <c:v>2.91</c:v>
                </c:pt>
                <c:pt idx="3140">
                  <c:v>2.73</c:v>
                </c:pt>
                <c:pt idx="3143">
                  <c:v>2.97</c:v>
                </c:pt>
                <c:pt idx="3144">
                  <c:v>2.88</c:v>
                </c:pt>
                <c:pt idx="3145">
                  <c:v>2.94</c:v>
                </c:pt>
                <c:pt idx="3146">
                  <c:v>2.94</c:v>
                </c:pt>
                <c:pt idx="3147">
                  <c:v>2.88</c:v>
                </c:pt>
                <c:pt idx="3150">
                  <c:v>2.87</c:v>
                </c:pt>
                <c:pt idx="3151">
                  <c:v>2.87</c:v>
                </c:pt>
                <c:pt idx="3152">
                  <c:v>2.77</c:v>
                </c:pt>
                <c:pt idx="3153">
                  <c:v>2.77</c:v>
                </c:pt>
                <c:pt idx="3154">
                  <c:v>2.68</c:v>
                </c:pt>
                <c:pt idx="3157">
                  <c:v>2.65</c:v>
                </c:pt>
                <c:pt idx="3158">
                  <c:v>2.57</c:v>
                </c:pt>
                <c:pt idx="3159">
                  <c:v>2.65</c:v>
                </c:pt>
                <c:pt idx="3160">
                  <c:v>2.67</c:v>
                </c:pt>
                <c:pt idx="3161">
                  <c:v>2.7</c:v>
                </c:pt>
                <c:pt idx="3164">
                  <c:v>2.67</c:v>
                </c:pt>
                <c:pt idx="3165">
                  <c:v>2.6</c:v>
                </c:pt>
                <c:pt idx="3166">
                  <c:v>2.64</c:v>
                </c:pt>
                <c:pt idx="3167">
                  <c:v>2.71</c:v>
                </c:pt>
                <c:pt idx="3168">
                  <c:v>2.67</c:v>
                </c:pt>
                <c:pt idx="3171">
                  <c:v>2.57</c:v>
                </c:pt>
                <c:pt idx="3172">
                  <c:v>2.52</c:v>
                </c:pt>
                <c:pt idx="3173">
                  <c:v>2.52</c:v>
                </c:pt>
                <c:pt idx="3174">
                  <c:v>2.58</c:v>
                </c:pt>
                <c:pt idx="3175">
                  <c:v>2.62</c:v>
                </c:pt>
                <c:pt idx="3178">
                  <c:v>2.62</c:v>
                </c:pt>
                <c:pt idx="3179">
                  <c:v>2.67</c:v>
                </c:pt>
                <c:pt idx="3180">
                  <c:v>2.66</c:v>
                </c:pt>
                <c:pt idx="3181">
                  <c:v>2.68</c:v>
                </c:pt>
                <c:pt idx="3182">
                  <c:v>2.68</c:v>
                </c:pt>
                <c:pt idx="3185">
                  <c:v>2.76</c:v>
                </c:pt>
                <c:pt idx="3186">
                  <c:v>2.7</c:v>
                </c:pt>
                <c:pt idx="3187">
                  <c:v>2.67</c:v>
                </c:pt>
                <c:pt idx="3188">
                  <c:v>2.61</c:v>
                </c:pt>
                <c:pt idx="3189">
                  <c:v>2.6</c:v>
                </c:pt>
                <c:pt idx="3192">
                  <c:v>2.62</c:v>
                </c:pt>
                <c:pt idx="3193">
                  <c:v>2.5299999999999998</c:v>
                </c:pt>
                <c:pt idx="3194">
                  <c:v>2.57</c:v>
                </c:pt>
                <c:pt idx="3195">
                  <c:v>2.59</c:v>
                </c:pt>
                <c:pt idx="3196">
                  <c:v>2.56</c:v>
                </c:pt>
                <c:pt idx="3199">
                  <c:v>2.5499999999999998</c:v>
                </c:pt>
                <c:pt idx="3200">
                  <c:v>2.59</c:v>
                </c:pt>
                <c:pt idx="3201">
                  <c:v>2.57</c:v>
                </c:pt>
                <c:pt idx="3202">
                  <c:v>2.6</c:v>
                </c:pt>
                <c:pt idx="3203">
                  <c:v>2.66</c:v>
                </c:pt>
                <c:pt idx="3206">
                  <c:v>2.59</c:v>
                </c:pt>
                <c:pt idx="3207">
                  <c:v>2.63</c:v>
                </c:pt>
                <c:pt idx="3208">
                  <c:v>2.66</c:v>
                </c:pt>
                <c:pt idx="3209">
                  <c:v>2.66</c:v>
                </c:pt>
                <c:pt idx="3210">
                  <c:v>2.65</c:v>
                </c:pt>
                <c:pt idx="3213">
                  <c:v>2.61</c:v>
                </c:pt>
                <c:pt idx="3214">
                  <c:v>2.65</c:v>
                </c:pt>
                <c:pt idx="3215">
                  <c:v>2.66</c:v>
                </c:pt>
                <c:pt idx="3216">
                  <c:v>2.63</c:v>
                </c:pt>
                <c:pt idx="3217">
                  <c:v>2.69</c:v>
                </c:pt>
                <c:pt idx="3220">
                  <c:v>2.72</c:v>
                </c:pt>
                <c:pt idx="3221">
                  <c:v>2.75</c:v>
                </c:pt>
                <c:pt idx="3222">
                  <c:v>2.77</c:v>
                </c:pt>
                <c:pt idx="3223">
                  <c:v>2.74</c:v>
                </c:pt>
                <c:pt idx="3224">
                  <c:v>2.68</c:v>
                </c:pt>
                <c:pt idx="3227">
                  <c:v>2.7</c:v>
                </c:pt>
                <c:pt idx="3228">
                  <c:v>2.67</c:v>
                </c:pt>
                <c:pt idx="3229">
                  <c:v>2.59</c:v>
                </c:pt>
                <c:pt idx="3230">
                  <c:v>2.6</c:v>
                </c:pt>
                <c:pt idx="3231">
                  <c:v>2.57</c:v>
                </c:pt>
                <c:pt idx="3234">
                  <c:v>2.52</c:v>
                </c:pt>
                <c:pt idx="3235">
                  <c:v>2.54</c:v>
                </c:pt>
                <c:pt idx="3236">
                  <c:v>2.4900000000000002</c:v>
                </c:pt>
                <c:pt idx="3237">
                  <c:v>2.42</c:v>
                </c:pt>
                <c:pt idx="3238">
                  <c:v>2.4300000000000002</c:v>
                </c:pt>
                <c:pt idx="3241">
                  <c:v>2.35</c:v>
                </c:pt>
                <c:pt idx="3242">
                  <c:v>2.36</c:v>
                </c:pt>
                <c:pt idx="3243">
                  <c:v>2.37</c:v>
                </c:pt>
                <c:pt idx="3244">
                  <c:v>2.36</c:v>
                </c:pt>
                <c:pt idx="3245">
                  <c:v>2.29</c:v>
                </c:pt>
                <c:pt idx="3248">
                  <c:v>2.29</c:v>
                </c:pt>
                <c:pt idx="3249">
                  <c:v>2.2400000000000002</c:v>
                </c:pt>
                <c:pt idx="3250">
                  <c:v>2.1800000000000002</c:v>
                </c:pt>
                <c:pt idx="3251">
                  <c:v>2.16</c:v>
                </c:pt>
                <c:pt idx="3252">
                  <c:v>2.11</c:v>
                </c:pt>
                <c:pt idx="3255">
                  <c:v>2.17</c:v>
                </c:pt>
                <c:pt idx="3256">
                  <c:v>2.1</c:v>
                </c:pt>
                <c:pt idx="3257">
                  <c:v>2.17</c:v>
                </c:pt>
                <c:pt idx="3258">
                  <c:v>2.23</c:v>
                </c:pt>
                <c:pt idx="3259">
                  <c:v>2.29</c:v>
                </c:pt>
                <c:pt idx="3262">
                  <c:v>2.3199999999999998</c:v>
                </c:pt>
                <c:pt idx="3263">
                  <c:v>2.2799999999999998</c:v>
                </c:pt>
                <c:pt idx="3264">
                  <c:v>2.21</c:v>
                </c:pt>
                <c:pt idx="3265">
                  <c:v>2.3199999999999998</c:v>
                </c:pt>
                <c:pt idx="3266">
                  <c:v>2.34</c:v>
                </c:pt>
                <c:pt idx="3269">
                  <c:v>2.4500000000000002</c:v>
                </c:pt>
                <c:pt idx="3270">
                  <c:v>2.36</c:v>
                </c:pt>
                <c:pt idx="3271">
                  <c:v>2.38</c:v>
                </c:pt>
                <c:pt idx="3272">
                  <c:v>2.44</c:v>
                </c:pt>
                <c:pt idx="3273">
                  <c:v>2.48</c:v>
                </c:pt>
                <c:pt idx="3276">
                  <c:v>2.4700000000000002</c:v>
                </c:pt>
                <c:pt idx="3277">
                  <c:v>2.4900000000000002</c:v>
                </c:pt>
                <c:pt idx="3278">
                  <c:v>2.34</c:v>
                </c:pt>
                <c:pt idx="3279">
                  <c:v>2.29</c:v>
                </c:pt>
                <c:pt idx="3280">
                  <c:v>2.29</c:v>
                </c:pt>
                <c:pt idx="3283">
                  <c:v>2.2999999999999998</c:v>
                </c:pt>
                <c:pt idx="3284">
                  <c:v>2.2400000000000002</c:v>
                </c:pt>
                <c:pt idx="3285">
                  <c:v>2.2400000000000002</c:v>
                </c:pt>
                <c:pt idx="3286">
                  <c:v>2.2200000000000002</c:v>
                </c:pt>
                <c:pt idx="3287">
                  <c:v>2.3199999999999998</c:v>
                </c:pt>
                <c:pt idx="3290">
                  <c:v>2.25</c:v>
                </c:pt>
                <c:pt idx="3291">
                  <c:v>2.2400000000000002</c:v>
                </c:pt>
                <c:pt idx="3292">
                  <c:v>2.25</c:v>
                </c:pt>
                <c:pt idx="3293">
                  <c:v>2.2599999999999998</c:v>
                </c:pt>
                <c:pt idx="3294">
                  <c:v>2.27</c:v>
                </c:pt>
                <c:pt idx="3297">
                  <c:v>2.2799999999999998</c:v>
                </c:pt>
                <c:pt idx="3298">
                  <c:v>2.2200000000000002</c:v>
                </c:pt>
                <c:pt idx="3299">
                  <c:v>2.2999999999999998</c:v>
                </c:pt>
                <c:pt idx="3300">
                  <c:v>2.29</c:v>
                </c:pt>
                <c:pt idx="3301">
                  <c:v>2.3199999999999998</c:v>
                </c:pt>
                <c:pt idx="3304">
                  <c:v>2.37</c:v>
                </c:pt>
                <c:pt idx="3305">
                  <c:v>2.4</c:v>
                </c:pt>
                <c:pt idx="3306">
                  <c:v>2.4</c:v>
                </c:pt>
                <c:pt idx="3307">
                  <c:v>2.4500000000000002</c:v>
                </c:pt>
                <c:pt idx="3308">
                  <c:v>2.4700000000000002</c:v>
                </c:pt>
                <c:pt idx="3311">
                  <c:v>2.46</c:v>
                </c:pt>
                <c:pt idx="3312">
                  <c:v>2.5</c:v>
                </c:pt>
                <c:pt idx="3313">
                  <c:v>2.56</c:v>
                </c:pt>
                <c:pt idx="3314">
                  <c:v>2.56</c:v>
                </c:pt>
                <c:pt idx="3315">
                  <c:v>2.54</c:v>
                </c:pt>
                <c:pt idx="3318">
                  <c:v>2.4700000000000002</c:v>
                </c:pt>
                <c:pt idx="3319">
                  <c:v>2.4500000000000002</c:v>
                </c:pt>
                <c:pt idx="3320">
                  <c:v>2.4500000000000002</c:v>
                </c:pt>
                <c:pt idx="3321">
                  <c:v>2.4900000000000002</c:v>
                </c:pt>
                <c:pt idx="3322">
                  <c:v>2.37</c:v>
                </c:pt>
                <c:pt idx="3325">
                  <c:v>2.39</c:v>
                </c:pt>
                <c:pt idx="3326">
                  <c:v>2.37</c:v>
                </c:pt>
                <c:pt idx="3327">
                  <c:v>2.4500000000000002</c:v>
                </c:pt>
                <c:pt idx="3328">
                  <c:v>2.4</c:v>
                </c:pt>
                <c:pt idx="3329">
                  <c:v>2.44</c:v>
                </c:pt>
                <c:pt idx="3332">
                  <c:v>2.5499999999999998</c:v>
                </c:pt>
                <c:pt idx="3333">
                  <c:v>2.57</c:v>
                </c:pt>
                <c:pt idx="3334">
                  <c:v>2.59</c:v>
                </c:pt>
                <c:pt idx="3335">
                  <c:v>2.65</c:v>
                </c:pt>
                <c:pt idx="3336">
                  <c:v>2.68</c:v>
                </c:pt>
                <c:pt idx="3339">
                  <c:v>2.71</c:v>
                </c:pt>
                <c:pt idx="3340">
                  <c:v>2.62</c:v>
                </c:pt>
                <c:pt idx="3341">
                  <c:v>2.61</c:v>
                </c:pt>
                <c:pt idx="3342">
                  <c:v>2.73</c:v>
                </c:pt>
                <c:pt idx="3343">
                  <c:v>2.69</c:v>
                </c:pt>
                <c:pt idx="3346">
                  <c:v>2.75</c:v>
                </c:pt>
                <c:pt idx="3347">
                  <c:v>2.69</c:v>
                </c:pt>
                <c:pt idx="3348">
                  <c:v>2.75</c:v>
                </c:pt>
                <c:pt idx="3349">
                  <c:v>2.83</c:v>
                </c:pt>
                <c:pt idx="3350">
                  <c:v>2.83</c:v>
                </c:pt>
                <c:pt idx="3353">
                  <c:v>2.83</c:v>
                </c:pt>
                <c:pt idx="3354">
                  <c:v>2.89</c:v>
                </c:pt>
                <c:pt idx="3355">
                  <c:v>2.99</c:v>
                </c:pt>
                <c:pt idx="3356">
                  <c:v>2.97</c:v>
                </c:pt>
                <c:pt idx="3357">
                  <c:v>2.96</c:v>
                </c:pt>
                <c:pt idx="3360">
                  <c:v>2.97</c:v>
                </c:pt>
                <c:pt idx="3361">
                  <c:v>2.97</c:v>
                </c:pt>
                <c:pt idx="3362">
                  <c:v>3.02</c:v>
                </c:pt>
                <c:pt idx="3363">
                  <c:v>3.02</c:v>
                </c:pt>
                <c:pt idx="3364">
                  <c:v>3.04</c:v>
                </c:pt>
                <c:pt idx="3367">
                  <c:v>2.99</c:v>
                </c:pt>
                <c:pt idx="3368">
                  <c:v>2.96</c:v>
                </c:pt>
                <c:pt idx="3369">
                  <c:v>2.98</c:v>
                </c:pt>
                <c:pt idx="3370">
                  <c:v>2.94</c:v>
                </c:pt>
                <c:pt idx="3374">
                  <c:v>3.04</c:v>
                </c:pt>
                <c:pt idx="3375">
                  <c:v>2.97</c:v>
                </c:pt>
                <c:pt idx="3376">
                  <c:v>3</c:v>
                </c:pt>
                <c:pt idx="3377">
                  <c:v>2.98</c:v>
                </c:pt>
                <c:pt idx="3381">
                  <c:v>2.94</c:v>
                </c:pt>
                <c:pt idx="3382">
                  <c:v>2.94</c:v>
                </c:pt>
                <c:pt idx="3383">
                  <c:v>2.88</c:v>
                </c:pt>
                <c:pt idx="3384">
                  <c:v>2.97</c:v>
                </c:pt>
                <c:pt idx="3385">
                  <c:v>2.92</c:v>
                </c:pt>
                <c:pt idx="3388">
                  <c:v>2.88</c:v>
                </c:pt>
                <c:pt idx="3389">
                  <c:v>2.86</c:v>
                </c:pt>
                <c:pt idx="3390">
                  <c:v>2.96</c:v>
                </c:pt>
                <c:pt idx="3391">
                  <c:v>3.02</c:v>
                </c:pt>
                <c:pt idx="3392">
                  <c:v>3.04</c:v>
                </c:pt>
                <c:pt idx="3395">
                  <c:v>3.02</c:v>
                </c:pt>
                <c:pt idx="3396">
                  <c:v>3.08</c:v>
                </c:pt>
                <c:pt idx="3397">
                  <c:v>3.11</c:v>
                </c:pt>
                <c:pt idx="3398">
                  <c:v>3.12</c:v>
                </c:pt>
                <c:pt idx="3399">
                  <c:v>3.17</c:v>
                </c:pt>
                <c:pt idx="3402">
                  <c:v>3.17</c:v>
                </c:pt>
                <c:pt idx="3403">
                  <c:v>3.11</c:v>
                </c:pt>
                <c:pt idx="3404">
                  <c:v>3.17</c:v>
                </c:pt>
                <c:pt idx="3405">
                  <c:v>3.18</c:v>
                </c:pt>
                <c:pt idx="3406">
                  <c:v>3.2</c:v>
                </c:pt>
                <c:pt idx="3409">
                  <c:v>3.15</c:v>
                </c:pt>
                <c:pt idx="3410">
                  <c:v>3.19</c:v>
                </c:pt>
                <c:pt idx="3411">
                  <c:v>3.21</c:v>
                </c:pt>
                <c:pt idx="3412">
                  <c:v>3.25</c:v>
                </c:pt>
                <c:pt idx="3413">
                  <c:v>3.23</c:v>
                </c:pt>
                <c:pt idx="3416">
                  <c:v>3.27</c:v>
                </c:pt>
                <c:pt idx="3417">
                  <c:v>3.23</c:v>
                </c:pt>
                <c:pt idx="3418">
                  <c:v>3.27</c:v>
                </c:pt>
                <c:pt idx="3419">
                  <c:v>3.27</c:v>
                </c:pt>
                <c:pt idx="3420">
                  <c:v>3.27</c:v>
                </c:pt>
                <c:pt idx="3423">
                  <c:v>3.29</c:v>
                </c:pt>
                <c:pt idx="3424">
                  <c:v>3.31</c:v>
                </c:pt>
                <c:pt idx="3425">
                  <c:v>3.27</c:v>
                </c:pt>
                <c:pt idx="3426">
                  <c:v>3.23</c:v>
                </c:pt>
                <c:pt idx="3427">
                  <c:v>3.19</c:v>
                </c:pt>
                <c:pt idx="3430">
                  <c:v>3.2</c:v>
                </c:pt>
                <c:pt idx="3431">
                  <c:v>3.14</c:v>
                </c:pt>
                <c:pt idx="3432">
                  <c:v>3.15</c:v>
                </c:pt>
                <c:pt idx="3433">
                  <c:v>3.14</c:v>
                </c:pt>
                <c:pt idx="3434">
                  <c:v>3.17</c:v>
                </c:pt>
                <c:pt idx="3437">
                  <c:v>3.13</c:v>
                </c:pt>
                <c:pt idx="3438">
                  <c:v>3.19</c:v>
                </c:pt>
                <c:pt idx="3439">
                  <c:v>3.17</c:v>
                </c:pt>
                <c:pt idx="3440">
                  <c:v>3.23</c:v>
                </c:pt>
                <c:pt idx="3441">
                  <c:v>3.31</c:v>
                </c:pt>
                <c:pt idx="3444">
                  <c:v>3.3</c:v>
                </c:pt>
                <c:pt idx="3445">
                  <c:v>3.28</c:v>
                </c:pt>
                <c:pt idx="3446">
                  <c:v>3.27</c:v>
                </c:pt>
                <c:pt idx="3447">
                  <c:v>3.25</c:v>
                </c:pt>
                <c:pt idx="3448">
                  <c:v>3.19</c:v>
                </c:pt>
                <c:pt idx="3451">
                  <c:v>3.25</c:v>
                </c:pt>
                <c:pt idx="3452">
                  <c:v>3.11</c:v>
                </c:pt>
                <c:pt idx="3453">
                  <c:v>3.14</c:v>
                </c:pt>
                <c:pt idx="3454">
                  <c:v>3.12</c:v>
                </c:pt>
                <c:pt idx="3455">
                  <c:v>3.14</c:v>
                </c:pt>
                <c:pt idx="3458">
                  <c:v>3.21</c:v>
                </c:pt>
                <c:pt idx="3459">
                  <c:v>3.28</c:v>
                </c:pt>
                <c:pt idx="3460">
                  <c:v>3.24</c:v>
                </c:pt>
                <c:pt idx="3461">
                  <c:v>3.23</c:v>
                </c:pt>
                <c:pt idx="3462">
                  <c:v>3.27</c:v>
                </c:pt>
                <c:pt idx="3465">
                  <c:v>3.31</c:v>
                </c:pt>
                <c:pt idx="3466">
                  <c:v>3.31</c:v>
                </c:pt>
                <c:pt idx="3467">
                  <c:v>3.35</c:v>
                </c:pt>
                <c:pt idx="3468">
                  <c:v>3.35</c:v>
                </c:pt>
                <c:pt idx="3469">
                  <c:v>3.38</c:v>
                </c:pt>
                <c:pt idx="3472">
                  <c:v>3.39</c:v>
                </c:pt>
                <c:pt idx="3473">
                  <c:v>3.38</c:v>
                </c:pt>
                <c:pt idx="3474">
                  <c:v>3.39</c:v>
                </c:pt>
                <c:pt idx="3475">
                  <c:v>3.45</c:v>
                </c:pt>
                <c:pt idx="3476">
                  <c:v>3.46</c:v>
                </c:pt>
                <c:pt idx="3479">
                  <c:v>3.49</c:v>
                </c:pt>
                <c:pt idx="3480">
                  <c:v>3.46</c:v>
                </c:pt>
                <c:pt idx="3481">
                  <c:v>3.46</c:v>
                </c:pt>
                <c:pt idx="3482">
                  <c:v>3.41</c:v>
                </c:pt>
                <c:pt idx="3483">
                  <c:v>3.42</c:v>
                </c:pt>
                <c:pt idx="3486">
                  <c:v>3.34</c:v>
                </c:pt>
                <c:pt idx="3487">
                  <c:v>3.29</c:v>
                </c:pt>
                <c:pt idx="3488">
                  <c:v>3.31</c:v>
                </c:pt>
                <c:pt idx="3489">
                  <c:v>3.31</c:v>
                </c:pt>
                <c:pt idx="3494">
                  <c:v>3.26</c:v>
                </c:pt>
                <c:pt idx="3495">
                  <c:v>3.29</c:v>
                </c:pt>
                <c:pt idx="3496">
                  <c:v>3.31</c:v>
                </c:pt>
                <c:pt idx="3497">
                  <c:v>3.27</c:v>
                </c:pt>
                <c:pt idx="3500">
                  <c:v>3.27</c:v>
                </c:pt>
                <c:pt idx="3501">
                  <c:v>3.27</c:v>
                </c:pt>
                <c:pt idx="3502">
                  <c:v>3.3</c:v>
                </c:pt>
                <c:pt idx="3503">
                  <c:v>3.32</c:v>
                </c:pt>
                <c:pt idx="3504">
                  <c:v>3.18</c:v>
                </c:pt>
                <c:pt idx="3507">
                  <c:v>3.15</c:v>
                </c:pt>
                <c:pt idx="3508">
                  <c:v>3.13</c:v>
                </c:pt>
                <c:pt idx="3509">
                  <c:v>3.16</c:v>
                </c:pt>
                <c:pt idx="3510">
                  <c:v>3.11</c:v>
                </c:pt>
                <c:pt idx="3511">
                  <c:v>3.14</c:v>
                </c:pt>
                <c:pt idx="3514">
                  <c:v>3.08</c:v>
                </c:pt>
                <c:pt idx="3515">
                  <c:v>3.15</c:v>
                </c:pt>
                <c:pt idx="3516">
                  <c:v>3.1</c:v>
                </c:pt>
                <c:pt idx="3517">
                  <c:v>3.12</c:v>
                </c:pt>
                <c:pt idx="3518">
                  <c:v>3.12</c:v>
                </c:pt>
                <c:pt idx="3521">
                  <c:v>3</c:v>
                </c:pt>
                <c:pt idx="3522">
                  <c:v>3.04</c:v>
                </c:pt>
                <c:pt idx="3523">
                  <c:v>3.03</c:v>
                </c:pt>
                <c:pt idx="3524">
                  <c:v>3.05</c:v>
                </c:pt>
                <c:pt idx="3525">
                  <c:v>2.98</c:v>
                </c:pt>
                <c:pt idx="3528">
                  <c:v>2.99</c:v>
                </c:pt>
                <c:pt idx="3529">
                  <c:v>3.04</c:v>
                </c:pt>
                <c:pt idx="3530">
                  <c:v>3.05</c:v>
                </c:pt>
                <c:pt idx="3531">
                  <c:v>2.98</c:v>
                </c:pt>
                <c:pt idx="3532">
                  <c:v>3.02</c:v>
                </c:pt>
                <c:pt idx="3535">
                  <c:v>3.03</c:v>
                </c:pt>
                <c:pt idx="3536">
                  <c:v>3.04</c:v>
                </c:pt>
                <c:pt idx="3537">
                  <c:v>3.07</c:v>
                </c:pt>
                <c:pt idx="3538">
                  <c:v>3.04</c:v>
                </c:pt>
                <c:pt idx="3539">
                  <c:v>3.02</c:v>
                </c:pt>
                <c:pt idx="3542">
                  <c:v>2.95</c:v>
                </c:pt>
                <c:pt idx="3543">
                  <c:v>2.98</c:v>
                </c:pt>
                <c:pt idx="3544">
                  <c:v>3.01</c:v>
                </c:pt>
                <c:pt idx="3545">
                  <c:v>2.91</c:v>
                </c:pt>
                <c:pt idx="3546">
                  <c:v>2.95</c:v>
                </c:pt>
                <c:pt idx="3549">
                  <c:v>2.93</c:v>
                </c:pt>
                <c:pt idx="3550">
                  <c:v>2.95</c:v>
                </c:pt>
                <c:pt idx="3551">
                  <c:v>2.96</c:v>
                </c:pt>
                <c:pt idx="3552">
                  <c:v>2.93</c:v>
                </c:pt>
                <c:pt idx="3553">
                  <c:v>2.89</c:v>
                </c:pt>
                <c:pt idx="3556">
                  <c:v>2.87</c:v>
                </c:pt>
                <c:pt idx="3557">
                  <c:v>2.88</c:v>
                </c:pt>
                <c:pt idx="3558">
                  <c:v>2.96</c:v>
                </c:pt>
                <c:pt idx="3559">
                  <c:v>2.98</c:v>
                </c:pt>
                <c:pt idx="3560">
                  <c:v>3.03</c:v>
                </c:pt>
                <c:pt idx="3563">
                  <c:v>3.01</c:v>
                </c:pt>
                <c:pt idx="3564">
                  <c:v>3</c:v>
                </c:pt>
                <c:pt idx="3565">
                  <c:v>2.95</c:v>
                </c:pt>
                <c:pt idx="3566">
                  <c:v>2.96</c:v>
                </c:pt>
                <c:pt idx="3567">
                  <c:v>2.94</c:v>
                </c:pt>
                <c:pt idx="3570">
                  <c:v>2.75</c:v>
                </c:pt>
                <c:pt idx="3571">
                  <c:v>2.61</c:v>
                </c:pt>
                <c:pt idx="3572">
                  <c:v>2.72</c:v>
                </c:pt>
                <c:pt idx="3573">
                  <c:v>2.75</c:v>
                </c:pt>
                <c:pt idx="3574">
                  <c:v>2.71</c:v>
                </c:pt>
                <c:pt idx="3577">
                  <c:v>2.65</c:v>
                </c:pt>
                <c:pt idx="3578">
                  <c:v>2.72</c:v>
                </c:pt>
                <c:pt idx="3579">
                  <c:v>2.71</c:v>
                </c:pt>
                <c:pt idx="3580">
                  <c:v>2.78</c:v>
                </c:pt>
                <c:pt idx="3581">
                  <c:v>2.91</c:v>
                </c:pt>
                <c:pt idx="3584">
                  <c:v>2.8</c:v>
                </c:pt>
                <c:pt idx="3585">
                  <c:v>2.74</c:v>
                </c:pt>
                <c:pt idx="3586">
                  <c:v>2.7</c:v>
                </c:pt>
                <c:pt idx="3587">
                  <c:v>2.64</c:v>
                </c:pt>
                <c:pt idx="3588">
                  <c:v>2.6</c:v>
                </c:pt>
                <c:pt idx="3591">
                  <c:v>2.57</c:v>
                </c:pt>
                <c:pt idx="3592">
                  <c:v>2.41</c:v>
                </c:pt>
                <c:pt idx="3593">
                  <c:v>2.41</c:v>
                </c:pt>
                <c:pt idx="3594">
                  <c:v>2.42</c:v>
                </c:pt>
                <c:pt idx="3595">
                  <c:v>2.33</c:v>
                </c:pt>
                <c:pt idx="3598">
                  <c:v>2.41</c:v>
                </c:pt>
                <c:pt idx="3599">
                  <c:v>2.29</c:v>
                </c:pt>
                <c:pt idx="3600">
                  <c:v>2.33</c:v>
                </c:pt>
                <c:pt idx="3601">
                  <c:v>2.2400000000000002</c:v>
                </c:pt>
                <c:pt idx="3602">
                  <c:v>2.2999999999999998</c:v>
                </c:pt>
                <c:pt idx="3605">
                  <c:v>2.35</c:v>
                </c:pt>
                <c:pt idx="3606">
                  <c:v>2.2999999999999998</c:v>
                </c:pt>
                <c:pt idx="3607">
                  <c:v>2.27</c:v>
                </c:pt>
                <c:pt idx="3608">
                  <c:v>2.15</c:v>
                </c:pt>
                <c:pt idx="3609">
                  <c:v>2.1</c:v>
                </c:pt>
                <c:pt idx="3612">
                  <c:v>2.12</c:v>
                </c:pt>
                <c:pt idx="3613">
                  <c:v>2.15</c:v>
                </c:pt>
                <c:pt idx="3614">
                  <c:v>2.16</c:v>
                </c:pt>
                <c:pt idx="3615">
                  <c:v>2.23</c:v>
                </c:pt>
                <c:pt idx="3616">
                  <c:v>2.19</c:v>
                </c:pt>
                <c:pt idx="3619">
                  <c:v>2.1800000000000002</c:v>
                </c:pt>
                <c:pt idx="3620">
                  <c:v>2.1800000000000002</c:v>
                </c:pt>
                <c:pt idx="3621">
                  <c:v>2.1800000000000002</c:v>
                </c:pt>
                <c:pt idx="3622">
                  <c:v>2.19</c:v>
                </c:pt>
                <c:pt idx="3623">
                  <c:v>2.1</c:v>
                </c:pt>
                <c:pt idx="3626">
                  <c:v>1.93</c:v>
                </c:pt>
                <c:pt idx="3627">
                  <c:v>1.91</c:v>
                </c:pt>
                <c:pt idx="3628">
                  <c:v>1.92</c:v>
                </c:pt>
                <c:pt idx="3629">
                  <c:v>1.9</c:v>
                </c:pt>
                <c:pt idx="3630">
                  <c:v>1.83</c:v>
                </c:pt>
                <c:pt idx="3633">
                  <c:v>1.71</c:v>
                </c:pt>
                <c:pt idx="3634">
                  <c:v>1.71</c:v>
                </c:pt>
                <c:pt idx="3635">
                  <c:v>1.79</c:v>
                </c:pt>
                <c:pt idx="3636">
                  <c:v>1.9</c:v>
                </c:pt>
                <c:pt idx="3637">
                  <c:v>1.92</c:v>
                </c:pt>
                <c:pt idx="3640">
                  <c:v>1.78</c:v>
                </c:pt>
                <c:pt idx="3641">
                  <c:v>1.77</c:v>
                </c:pt>
                <c:pt idx="3642">
                  <c:v>1.81</c:v>
                </c:pt>
                <c:pt idx="3643">
                  <c:v>1.68</c:v>
                </c:pt>
                <c:pt idx="3644">
                  <c:v>1.7</c:v>
                </c:pt>
                <c:pt idx="3647">
                  <c:v>1.8</c:v>
                </c:pt>
                <c:pt idx="3648">
                  <c:v>1.88</c:v>
                </c:pt>
                <c:pt idx="3649">
                  <c:v>1.96</c:v>
                </c:pt>
                <c:pt idx="3650">
                  <c:v>1.98</c:v>
                </c:pt>
                <c:pt idx="3651">
                  <c:v>1.97</c:v>
                </c:pt>
                <c:pt idx="3654">
                  <c:v>1.82</c:v>
                </c:pt>
                <c:pt idx="3655">
                  <c:v>1.74</c:v>
                </c:pt>
                <c:pt idx="3656">
                  <c:v>1.76</c:v>
                </c:pt>
                <c:pt idx="3657">
                  <c:v>1.89</c:v>
                </c:pt>
                <c:pt idx="3658">
                  <c:v>1.94</c:v>
                </c:pt>
                <c:pt idx="3661">
                  <c:v>2.02</c:v>
                </c:pt>
                <c:pt idx="3662">
                  <c:v>2.0499999999999998</c:v>
                </c:pt>
                <c:pt idx="3663">
                  <c:v>2.15</c:v>
                </c:pt>
                <c:pt idx="3664">
                  <c:v>2.17</c:v>
                </c:pt>
                <c:pt idx="3665">
                  <c:v>2.1800000000000002</c:v>
                </c:pt>
                <c:pt idx="3668">
                  <c:v>2.2400000000000002</c:v>
                </c:pt>
                <c:pt idx="3669">
                  <c:v>2</c:v>
                </c:pt>
                <c:pt idx="3670">
                  <c:v>2.12</c:v>
                </c:pt>
                <c:pt idx="3671">
                  <c:v>2.0299999999999998</c:v>
                </c:pt>
                <c:pt idx="3672">
                  <c:v>2.02</c:v>
                </c:pt>
                <c:pt idx="3675">
                  <c:v>2.04</c:v>
                </c:pt>
                <c:pt idx="3676">
                  <c:v>2.15</c:v>
                </c:pt>
                <c:pt idx="3677">
                  <c:v>2.09</c:v>
                </c:pt>
                <c:pt idx="3678">
                  <c:v>2.11</c:v>
                </c:pt>
                <c:pt idx="3679">
                  <c:v>2.25</c:v>
                </c:pt>
                <c:pt idx="3682">
                  <c:v>2.11</c:v>
                </c:pt>
                <c:pt idx="3683">
                  <c:v>1.85</c:v>
                </c:pt>
                <c:pt idx="3684">
                  <c:v>1.81</c:v>
                </c:pt>
                <c:pt idx="3685">
                  <c:v>1.87</c:v>
                </c:pt>
                <c:pt idx="3686">
                  <c:v>1.93</c:v>
                </c:pt>
                <c:pt idx="3689">
                  <c:v>1.76</c:v>
                </c:pt>
                <c:pt idx="3690">
                  <c:v>1.83</c:v>
                </c:pt>
                <c:pt idx="3691">
                  <c:v>1.71</c:v>
                </c:pt>
                <c:pt idx="3692">
                  <c:v>1.78</c:v>
                </c:pt>
                <c:pt idx="3693">
                  <c:v>1.8</c:v>
                </c:pt>
                <c:pt idx="3696">
                  <c:v>1.84</c:v>
                </c:pt>
                <c:pt idx="3697">
                  <c:v>1.77</c:v>
                </c:pt>
                <c:pt idx="3698">
                  <c:v>1.83</c:v>
                </c:pt>
                <c:pt idx="3699">
                  <c:v>1.76</c:v>
                </c:pt>
                <c:pt idx="3700">
                  <c:v>1.91</c:v>
                </c:pt>
                <c:pt idx="3703">
                  <c:v>1.88</c:v>
                </c:pt>
                <c:pt idx="3704">
                  <c:v>1.92</c:v>
                </c:pt>
                <c:pt idx="3705">
                  <c:v>2.0299999999999998</c:v>
                </c:pt>
                <c:pt idx="3706">
                  <c:v>2.2200000000000002</c:v>
                </c:pt>
                <c:pt idx="3707">
                  <c:v>2.19</c:v>
                </c:pt>
                <c:pt idx="3710">
                  <c:v>2.31</c:v>
                </c:pt>
                <c:pt idx="3711">
                  <c:v>2.3199999999999998</c:v>
                </c:pt>
                <c:pt idx="3712">
                  <c:v>2.2999999999999998</c:v>
                </c:pt>
                <c:pt idx="3713">
                  <c:v>2.2799999999999998</c:v>
                </c:pt>
                <c:pt idx="3714">
                  <c:v>2.1800000000000002</c:v>
                </c:pt>
                <c:pt idx="3717">
                  <c:v>2.19</c:v>
                </c:pt>
                <c:pt idx="3718">
                  <c:v>2.23</c:v>
                </c:pt>
                <c:pt idx="3719">
                  <c:v>2.14</c:v>
                </c:pt>
                <c:pt idx="3720">
                  <c:v>2.1</c:v>
                </c:pt>
                <c:pt idx="3721">
                  <c:v>2.0499999999999998</c:v>
                </c:pt>
                <c:pt idx="3724">
                  <c:v>2.0699999999999998</c:v>
                </c:pt>
                <c:pt idx="3725">
                  <c:v>2.0499999999999998</c:v>
                </c:pt>
                <c:pt idx="3726">
                  <c:v>2.0299999999999998</c:v>
                </c:pt>
                <c:pt idx="3727">
                  <c:v>1.93</c:v>
                </c:pt>
                <c:pt idx="3728">
                  <c:v>1.93</c:v>
                </c:pt>
                <c:pt idx="3731">
                  <c:v>1.9</c:v>
                </c:pt>
                <c:pt idx="3732">
                  <c:v>1.92</c:v>
                </c:pt>
                <c:pt idx="3733">
                  <c:v>2</c:v>
                </c:pt>
                <c:pt idx="3734">
                  <c:v>1.97</c:v>
                </c:pt>
                <c:pt idx="3735">
                  <c:v>1.93</c:v>
                </c:pt>
                <c:pt idx="3739">
                  <c:v>1.94</c:v>
                </c:pt>
                <c:pt idx="3740">
                  <c:v>1.92</c:v>
                </c:pt>
                <c:pt idx="3741">
                  <c:v>1.9</c:v>
                </c:pt>
                <c:pt idx="3742">
                  <c:v>1.83</c:v>
                </c:pt>
                <c:pt idx="3745">
                  <c:v>1.86</c:v>
                </c:pt>
                <c:pt idx="3746">
                  <c:v>1.92</c:v>
                </c:pt>
                <c:pt idx="3747">
                  <c:v>1.93</c:v>
                </c:pt>
                <c:pt idx="3748">
                  <c:v>1.89</c:v>
                </c:pt>
                <c:pt idx="3749">
                  <c:v>1.9</c:v>
                </c:pt>
                <c:pt idx="3752">
                  <c:v>1.87</c:v>
                </c:pt>
                <c:pt idx="3753">
                  <c:v>1.87</c:v>
                </c:pt>
                <c:pt idx="3754">
                  <c:v>1.88</c:v>
                </c:pt>
                <c:pt idx="3755">
                  <c:v>1.84</c:v>
                </c:pt>
                <c:pt idx="3756">
                  <c:v>1.81</c:v>
                </c:pt>
                <c:pt idx="3759">
                  <c:v>1.76</c:v>
                </c:pt>
                <c:pt idx="3760">
                  <c:v>1.82</c:v>
                </c:pt>
                <c:pt idx="3761">
                  <c:v>1.8</c:v>
                </c:pt>
                <c:pt idx="3762">
                  <c:v>1.8</c:v>
                </c:pt>
                <c:pt idx="3763">
                  <c:v>1.87</c:v>
                </c:pt>
                <c:pt idx="3766">
                  <c:v>1.91</c:v>
                </c:pt>
                <c:pt idx="3767">
                  <c:v>1.98</c:v>
                </c:pt>
                <c:pt idx="3768">
                  <c:v>1.98</c:v>
                </c:pt>
                <c:pt idx="3769">
                  <c:v>1.94</c:v>
                </c:pt>
                <c:pt idx="3770">
                  <c:v>1.89</c:v>
                </c:pt>
                <c:pt idx="3773">
                  <c:v>1.81</c:v>
                </c:pt>
                <c:pt idx="3774">
                  <c:v>1.83</c:v>
                </c:pt>
                <c:pt idx="3775">
                  <c:v>1.83</c:v>
                </c:pt>
                <c:pt idx="3776">
                  <c:v>1.81</c:v>
                </c:pt>
                <c:pt idx="3777">
                  <c:v>1.84</c:v>
                </c:pt>
                <c:pt idx="3780">
                  <c:v>1.88</c:v>
                </c:pt>
                <c:pt idx="3781">
                  <c:v>1.87</c:v>
                </c:pt>
                <c:pt idx="3782">
                  <c:v>1.98</c:v>
                </c:pt>
                <c:pt idx="3783">
                  <c:v>1.98</c:v>
                </c:pt>
                <c:pt idx="3784">
                  <c:v>1.99</c:v>
                </c:pt>
                <c:pt idx="3787">
                  <c:v>1.96</c:v>
                </c:pt>
                <c:pt idx="3788">
                  <c:v>1.93</c:v>
                </c:pt>
                <c:pt idx="3789">
                  <c:v>1.93</c:v>
                </c:pt>
                <c:pt idx="3790">
                  <c:v>1.83</c:v>
                </c:pt>
                <c:pt idx="3791">
                  <c:v>1.9</c:v>
                </c:pt>
                <c:pt idx="3794">
                  <c:v>1.94</c:v>
                </c:pt>
                <c:pt idx="3795">
                  <c:v>1.97</c:v>
                </c:pt>
                <c:pt idx="3796">
                  <c:v>1.94</c:v>
                </c:pt>
                <c:pt idx="3797">
                  <c:v>1.9</c:v>
                </c:pt>
                <c:pt idx="3798">
                  <c:v>1.89</c:v>
                </c:pt>
                <c:pt idx="3801">
                  <c:v>1.88</c:v>
                </c:pt>
                <c:pt idx="3802">
                  <c:v>1.83</c:v>
                </c:pt>
                <c:pt idx="3803">
                  <c:v>1.83</c:v>
                </c:pt>
                <c:pt idx="3804">
                  <c:v>1.83</c:v>
                </c:pt>
                <c:pt idx="3805">
                  <c:v>1.84</c:v>
                </c:pt>
                <c:pt idx="3808">
                  <c:v>1.79</c:v>
                </c:pt>
                <c:pt idx="3809">
                  <c:v>1.79</c:v>
                </c:pt>
                <c:pt idx="3810">
                  <c:v>1.79</c:v>
                </c:pt>
                <c:pt idx="3811">
                  <c:v>1.81</c:v>
                </c:pt>
                <c:pt idx="3812">
                  <c:v>1.8</c:v>
                </c:pt>
                <c:pt idx="3815">
                  <c:v>1.78</c:v>
                </c:pt>
                <c:pt idx="3816">
                  <c:v>1.77</c:v>
                </c:pt>
                <c:pt idx="3817">
                  <c:v>1.9</c:v>
                </c:pt>
                <c:pt idx="3818">
                  <c:v>1.98</c:v>
                </c:pt>
                <c:pt idx="3819">
                  <c:v>1.98</c:v>
                </c:pt>
                <c:pt idx="3822">
                  <c:v>2.02</c:v>
                </c:pt>
                <c:pt idx="3823">
                  <c:v>2.04</c:v>
                </c:pt>
                <c:pt idx="3824">
                  <c:v>2.06</c:v>
                </c:pt>
                <c:pt idx="3825">
                  <c:v>1.92</c:v>
                </c:pt>
                <c:pt idx="3826">
                  <c:v>1.89</c:v>
                </c:pt>
                <c:pt idx="3829">
                  <c:v>1.87</c:v>
                </c:pt>
                <c:pt idx="3830">
                  <c:v>1.95</c:v>
                </c:pt>
                <c:pt idx="3831">
                  <c:v>1.88</c:v>
                </c:pt>
                <c:pt idx="3832">
                  <c:v>1.84</c:v>
                </c:pt>
                <c:pt idx="3833">
                  <c:v>1.81</c:v>
                </c:pt>
                <c:pt idx="3836">
                  <c:v>1.83</c:v>
                </c:pt>
                <c:pt idx="3837">
                  <c:v>1.81</c:v>
                </c:pt>
                <c:pt idx="3838">
                  <c:v>1.81</c:v>
                </c:pt>
                <c:pt idx="3839">
                  <c:v>1.78</c:v>
                </c:pt>
                <c:pt idx="3844">
                  <c:v>1.7</c:v>
                </c:pt>
                <c:pt idx="3845">
                  <c:v>1.76</c:v>
                </c:pt>
                <c:pt idx="3846">
                  <c:v>1.77</c:v>
                </c:pt>
                <c:pt idx="3847">
                  <c:v>1.74</c:v>
                </c:pt>
                <c:pt idx="3850">
                  <c:v>1.72</c:v>
                </c:pt>
                <c:pt idx="3851">
                  <c:v>1.76</c:v>
                </c:pt>
                <c:pt idx="3852">
                  <c:v>1.75</c:v>
                </c:pt>
                <c:pt idx="3853">
                  <c:v>1.72</c:v>
                </c:pt>
                <c:pt idx="3854">
                  <c:v>1.69</c:v>
                </c:pt>
                <c:pt idx="3857">
                  <c:v>1.68</c:v>
                </c:pt>
                <c:pt idx="3858">
                  <c:v>1.67</c:v>
                </c:pt>
                <c:pt idx="3859">
                  <c:v>1.73</c:v>
                </c:pt>
                <c:pt idx="3860">
                  <c:v>1.72</c:v>
                </c:pt>
                <c:pt idx="3861">
                  <c:v>1.67</c:v>
                </c:pt>
                <c:pt idx="3864">
                  <c:v>1.69</c:v>
                </c:pt>
                <c:pt idx="3866">
                  <c:v>1.65</c:v>
                </c:pt>
                <c:pt idx="3867">
                  <c:v>1.61</c:v>
                </c:pt>
                <c:pt idx="3868">
                  <c:v>1.61</c:v>
                </c:pt>
                <c:pt idx="3871">
                  <c:v>1.57</c:v>
                </c:pt>
                <c:pt idx="3872">
                  <c:v>1.57</c:v>
                </c:pt>
                <c:pt idx="3873">
                  <c:v>1.54</c:v>
                </c:pt>
                <c:pt idx="3874">
                  <c:v>1.5</c:v>
                </c:pt>
                <c:pt idx="3875">
                  <c:v>1.53</c:v>
                </c:pt>
                <c:pt idx="3878">
                  <c:v>1.45</c:v>
                </c:pt>
                <c:pt idx="3879">
                  <c:v>1.48</c:v>
                </c:pt>
                <c:pt idx="3880">
                  <c:v>1.46</c:v>
                </c:pt>
                <c:pt idx="3881">
                  <c:v>1.46</c:v>
                </c:pt>
                <c:pt idx="3882">
                  <c:v>1.41</c:v>
                </c:pt>
                <c:pt idx="3885">
                  <c:v>1.46</c:v>
                </c:pt>
                <c:pt idx="3886">
                  <c:v>1.46</c:v>
                </c:pt>
                <c:pt idx="3887">
                  <c:v>1.44</c:v>
                </c:pt>
                <c:pt idx="3888">
                  <c:v>1.37</c:v>
                </c:pt>
                <c:pt idx="3889">
                  <c:v>1.4</c:v>
                </c:pt>
                <c:pt idx="3892">
                  <c:v>1.38</c:v>
                </c:pt>
                <c:pt idx="3893">
                  <c:v>1.37</c:v>
                </c:pt>
                <c:pt idx="3894">
                  <c:v>1.32</c:v>
                </c:pt>
                <c:pt idx="3895">
                  <c:v>1.29</c:v>
                </c:pt>
                <c:pt idx="3896">
                  <c:v>1.1499999999999999</c:v>
                </c:pt>
                <c:pt idx="3899">
                  <c:v>1.18</c:v>
                </c:pt>
                <c:pt idx="3900">
                  <c:v>1.18</c:v>
                </c:pt>
                <c:pt idx="3901">
                  <c:v>1.26</c:v>
                </c:pt>
                <c:pt idx="3902">
                  <c:v>1.37</c:v>
                </c:pt>
                <c:pt idx="3903">
                  <c:v>1.31</c:v>
                </c:pt>
                <c:pt idx="3906">
                  <c:v>1.39</c:v>
                </c:pt>
                <c:pt idx="3907">
                  <c:v>1.36</c:v>
                </c:pt>
                <c:pt idx="3908">
                  <c:v>1.51</c:v>
                </c:pt>
                <c:pt idx="3909">
                  <c:v>1.5</c:v>
                </c:pt>
                <c:pt idx="3910">
                  <c:v>1.49</c:v>
                </c:pt>
                <c:pt idx="3913">
                  <c:v>1.43</c:v>
                </c:pt>
                <c:pt idx="3914">
                  <c:v>1.47</c:v>
                </c:pt>
                <c:pt idx="3915">
                  <c:v>1.59</c:v>
                </c:pt>
                <c:pt idx="3916">
                  <c:v>1.59</c:v>
                </c:pt>
                <c:pt idx="3917">
                  <c:v>1.53</c:v>
                </c:pt>
                <c:pt idx="3920">
                  <c:v>1.52</c:v>
                </c:pt>
                <c:pt idx="3921">
                  <c:v>1.5</c:v>
                </c:pt>
                <c:pt idx="3922">
                  <c:v>1.53</c:v>
                </c:pt>
                <c:pt idx="3923">
                  <c:v>1.52</c:v>
                </c:pt>
                <c:pt idx="3924">
                  <c:v>1.6</c:v>
                </c:pt>
                <c:pt idx="3927">
                  <c:v>1.6</c:v>
                </c:pt>
                <c:pt idx="3928">
                  <c:v>1.54</c:v>
                </c:pt>
                <c:pt idx="3929">
                  <c:v>1.5</c:v>
                </c:pt>
                <c:pt idx="3930">
                  <c:v>1.46</c:v>
                </c:pt>
                <c:pt idx="3931">
                  <c:v>1.37</c:v>
                </c:pt>
                <c:pt idx="3934">
                  <c:v>1.31</c:v>
                </c:pt>
                <c:pt idx="3935">
                  <c:v>1.34</c:v>
                </c:pt>
                <c:pt idx="3936">
                  <c:v>1.32</c:v>
                </c:pt>
                <c:pt idx="3937">
                  <c:v>1.25</c:v>
                </c:pt>
                <c:pt idx="3938">
                  <c:v>1.24</c:v>
                </c:pt>
                <c:pt idx="3941">
                  <c:v>1.24</c:v>
                </c:pt>
                <c:pt idx="3942">
                  <c:v>1.25</c:v>
                </c:pt>
                <c:pt idx="3943">
                  <c:v>1.21</c:v>
                </c:pt>
                <c:pt idx="3944">
                  <c:v>1.2</c:v>
                </c:pt>
                <c:pt idx="3945">
                  <c:v>1.2</c:v>
                </c:pt>
                <c:pt idx="3948">
                  <c:v>1.1299999999999999</c:v>
                </c:pt>
                <c:pt idx="3949">
                  <c:v>1.26</c:v>
                </c:pt>
                <c:pt idx="3950">
                  <c:v>1.26</c:v>
                </c:pt>
                <c:pt idx="3951">
                  <c:v>1.23</c:v>
                </c:pt>
                <c:pt idx="3952">
                  <c:v>1.31</c:v>
                </c:pt>
                <c:pt idx="3955">
                  <c:v>1.37</c:v>
                </c:pt>
                <c:pt idx="3956">
                  <c:v>1.35</c:v>
                </c:pt>
                <c:pt idx="3957">
                  <c:v>1.34</c:v>
                </c:pt>
                <c:pt idx="3958">
                  <c:v>1.38</c:v>
                </c:pt>
                <c:pt idx="3959">
                  <c:v>1.29</c:v>
                </c:pt>
                <c:pt idx="3962">
                  <c:v>1.38</c:v>
                </c:pt>
                <c:pt idx="3963">
                  <c:v>1.4</c:v>
                </c:pt>
                <c:pt idx="3964">
                  <c:v>1.44</c:v>
                </c:pt>
                <c:pt idx="3965">
                  <c:v>1.45</c:v>
                </c:pt>
                <c:pt idx="3966">
                  <c:v>1.39</c:v>
                </c:pt>
                <c:pt idx="3969">
                  <c:v>1.4</c:v>
                </c:pt>
                <c:pt idx="3970">
                  <c:v>1.42</c:v>
                </c:pt>
                <c:pt idx="3971">
                  <c:v>1.51</c:v>
                </c:pt>
                <c:pt idx="3972">
                  <c:v>1.55</c:v>
                </c:pt>
                <c:pt idx="3973">
                  <c:v>1.55</c:v>
                </c:pt>
                <c:pt idx="3976">
                  <c:v>1.56</c:v>
                </c:pt>
                <c:pt idx="3977">
                  <c:v>1.54</c:v>
                </c:pt>
                <c:pt idx="3978">
                  <c:v>1.52</c:v>
                </c:pt>
                <c:pt idx="3979">
                  <c:v>1.41</c:v>
                </c:pt>
                <c:pt idx="3980">
                  <c:v>1.35</c:v>
                </c:pt>
                <c:pt idx="3983">
                  <c:v>1.34</c:v>
                </c:pt>
                <c:pt idx="3984">
                  <c:v>1.36</c:v>
                </c:pt>
                <c:pt idx="3985">
                  <c:v>1.3</c:v>
                </c:pt>
                <c:pt idx="3986">
                  <c:v>1.36</c:v>
                </c:pt>
                <c:pt idx="3987">
                  <c:v>1.35</c:v>
                </c:pt>
                <c:pt idx="3990">
                  <c:v>1.34</c:v>
                </c:pt>
                <c:pt idx="3991">
                  <c:v>1.41</c:v>
                </c:pt>
                <c:pt idx="3992">
                  <c:v>1.42</c:v>
                </c:pt>
                <c:pt idx="3993">
                  <c:v>1.52</c:v>
                </c:pt>
                <c:pt idx="3994">
                  <c:v>1.59</c:v>
                </c:pt>
                <c:pt idx="3997">
                  <c:v>1.51</c:v>
                </c:pt>
                <c:pt idx="3998">
                  <c:v>1.52</c:v>
                </c:pt>
                <c:pt idx="3999">
                  <c:v>1.6</c:v>
                </c:pt>
                <c:pt idx="4000">
                  <c:v>1.6</c:v>
                </c:pt>
                <c:pt idx="4001">
                  <c:v>1.62</c:v>
                </c:pt>
                <c:pt idx="4004">
                  <c:v>1.67</c:v>
                </c:pt>
                <c:pt idx="4005">
                  <c:v>1.66</c:v>
                </c:pt>
                <c:pt idx="4006">
                  <c:v>1.62</c:v>
                </c:pt>
                <c:pt idx="4007">
                  <c:v>1.58</c:v>
                </c:pt>
                <c:pt idx="4008">
                  <c:v>1.62</c:v>
                </c:pt>
                <c:pt idx="4011">
                  <c:v>1.56</c:v>
                </c:pt>
                <c:pt idx="4012">
                  <c:v>1.52</c:v>
                </c:pt>
                <c:pt idx="4013">
                  <c:v>1.52</c:v>
                </c:pt>
                <c:pt idx="4014">
                  <c:v>1.46</c:v>
                </c:pt>
                <c:pt idx="4015">
                  <c:v>1.45</c:v>
                </c:pt>
                <c:pt idx="4018">
                  <c:v>1.49</c:v>
                </c:pt>
                <c:pt idx="4019">
                  <c:v>1.48</c:v>
                </c:pt>
                <c:pt idx="4020">
                  <c:v>1.46</c:v>
                </c:pt>
                <c:pt idx="4021">
                  <c:v>1.44</c:v>
                </c:pt>
                <c:pt idx="4022">
                  <c:v>1.46</c:v>
                </c:pt>
                <c:pt idx="4025">
                  <c:v>1.49</c:v>
                </c:pt>
                <c:pt idx="4026">
                  <c:v>1.48</c:v>
                </c:pt>
                <c:pt idx="4027">
                  <c:v>1.49</c:v>
                </c:pt>
                <c:pt idx="4028">
                  <c:v>1.47</c:v>
                </c:pt>
                <c:pt idx="4029">
                  <c:v>1.49</c:v>
                </c:pt>
                <c:pt idx="4032">
                  <c:v>1.47</c:v>
                </c:pt>
                <c:pt idx="4033">
                  <c:v>1.49</c:v>
                </c:pt>
                <c:pt idx="4034">
                  <c:v>1.58</c:v>
                </c:pt>
                <c:pt idx="4035">
                  <c:v>1.64</c:v>
                </c:pt>
                <c:pt idx="4036">
                  <c:v>1.61</c:v>
                </c:pt>
                <c:pt idx="4039">
                  <c:v>1.6</c:v>
                </c:pt>
                <c:pt idx="4040">
                  <c:v>1.59</c:v>
                </c:pt>
                <c:pt idx="4041">
                  <c:v>1.56</c:v>
                </c:pt>
                <c:pt idx="4042">
                  <c:v>1.61</c:v>
                </c:pt>
                <c:pt idx="4043">
                  <c:v>1.54</c:v>
                </c:pt>
                <c:pt idx="4046">
                  <c:v>1.49</c:v>
                </c:pt>
                <c:pt idx="4047">
                  <c:v>1.48</c:v>
                </c:pt>
                <c:pt idx="4048">
                  <c:v>1.51</c:v>
                </c:pt>
                <c:pt idx="4049">
                  <c:v>1.47</c:v>
                </c:pt>
                <c:pt idx="4050">
                  <c:v>1.46</c:v>
                </c:pt>
                <c:pt idx="4053">
                  <c:v>1.43</c:v>
                </c:pt>
                <c:pt idx="4054">
                  <c:v>1.44</c:v>
                </c:pt>
                <c:pt idx="4055">
                  <c:v>1.43</c:v>
                </c:pt>
                <c:pt idx="4056">
                  <c:v>1.37</c:v>
                </c:pt>
                <c:pt idx="4057">
                  <c:v>1.34</c:v>
                </c:pt>
                <c:pt idx="4060">
                  <c:v>1.34</c:v>
                </c:pt>
                <c:pt idx="4061">
                  <c:v>1.32</c:v>
                </c:pt>
                <c:pt idx="4062">
                  <c:v>1.36</c:v>
                </c:pt>
                <c:pt idx="4063">
                  <c:v>1.33</c:v>
                </c:pt>
                <c:pt idx="4064">
                  <c:v>1.34</c:v>
                </c:pt>
                <c:pt idx="4067">
                  <c:v>1.35</c:v>
                </c:pt>
                <c:pt idx="4068">
                  <c:v>1.37</c:v>
                </c:pt>
                <c:pt idx="4069">
                  <c:v>1.41</c:v>
                </c:pt>
                <c:pt idx="4070">
                  <c:v>1.44</c:v>
                </c:pt>
                <c:pt idx="4071">
                  <c:v>1.42</c:v>
                </c:pt>
                <c:pt idx="4074">
                  <c:v>1.42</c:v>
                </c:pt>
                <c:pt idx="4075">
                  <c:v>1.43</c:v>
                </c:pt>
                <c:pt idx="4076">
                  <c:v>1.4</c:v>
                </c:pt>
                <c:pt idx="4077">
                  <c:v>1.38</c:v>
                </c:pt>
                <c:pt idx="4078">
                  <c:v>1.37</c:v>
                </c:pt>
                <c:pt idx="4081">
                  <c:v>1.37</c:v>
                </c:pt>
                <c:pt idx="4082">
                  <c:v>1.42</c:v>
                </c:pt>
                <c:pt idx="4083">
                  <c:v>1.36</c:v>
                </c:pt>
                <c:pt idx="4084">
                  <c:v>1.35</c:v>
                </c:pt>
                <c:pt idx="4085">
                  <c:v>1.31</c:v>
                </c:pt>
                <c:pt idx="4088">
                  <c:v>1.27</c:v>
                </c:pt>
                <c:pt idx="4089">
                  <c:v>1.32</c:v>
                </c:pt>
                <c:pt idx="4090">
                  <c:v>1.34</c:v>
                </c:pt>
                <c:pt idx="4091">
                  <c:v>1.32</c:v>
                </c:pt>
                <c:pt idx="4092">
                  <c:v>1.35</c:v>
                </c:pt>
                <c:pt idx="4095">
                  <c:v>1.37</c:v>
                </c:pt>
                <c:pt idx="4096">
                  <c:v>1.38</c:v>
                </c:pt>
                <c:pt idx="4097">
                  <c:v>1.43</c:v>
                </c:pt>
                <c:pt idx="4098">
                  <c:v>1.41</c:v>
                </c:pt>
                <c:pt idx="4099">
                  <c:v>1.39</c:v>
                </c:pt>
                <c:pt idx="4105">
                  <c:v>1.37</c:v>
                </c:pt>
                <c:pt idx="4106">
                  <c:v>1.3</c:v>
                </c:pt>
                <c:pt idx="4111">
                  <c:v>1.43</c:v>
                </c:pt>
                <c:pt idx="4112">
                  <c:v>1.44</c:v>
                </c:pt>
                <c:pt idx="4113">
                  <c:v>1.52</c:v>
                </c:pt>
                <c:pt idx="4116">
                  <c:v>1.52</c:v>
                </c:pt>
                <c:pt idx="4117">
                  <c:v>1.51</c:v>
                </c:pt>
                <c:pt idx="4118">
                  <c:v>1.49</c:v>
                </c:pt>
                <c:pt idx="4119">
                  <c:v>1.5</c:v>
                </c:pt>
                <c:pt idx="4120">
                  <c:v>1.56</c:v>
                </c:pt>
                <c:pt idx="4123">
                  <c:v>1.56</c:v>
                </c:pt>
                <c:pt idx="4124">
                  <c:v>1.54</c:v>
                </c:pt>
                <c:pt idx="4125">
                  <c:v>1.56</c:v>
                </c:pt>
                <c:pt idx="4126">
                  <c:v>1.6</c:v>
                </c:pt>
                <c:pt idx="4127">
                  <c:v>1.6</c:v>
                </c:pt>
                <c:pt idx="4130">
                  <c:v>1.59</c:v>
                </c:pt>
                <c:pt idx="4131">
                  <c:v>1.61</c:v>
                </c:pt>
                <c:pt idx="4132">
                  <c:v>1.57</c:v>
                </c:pt>
                <c:pt idx="4133">
                  <c:v>1.52</c:v>
                </c:pt>
                <c:pt idx="4134">
                  <c:v>1.6</c:v>
                </c:pt>
                <c:pt idx="4137">
                  <c:v>1.66</c:v>
                </c:pt>
                <c:pt idx="4138">
                  <c:v>1.67</c:v>
                </c:pt>
                <c:pt idx="4139">
                  <c:v>1.7</c:v>
                </c:pt>
                <c:pt idx="4140">
                  <c:v>1.67</c:v>
                </c:pt>
                <c:pt idx="4141">
                  <c:v>1.69</c:v>
                </c:pt>
                <c:pt idx="4144">
                  <c:v>1.7</c:v>
                </c:pt>
                <c:pt idx="4145">
                  <c:v>1.63</c:v>
                </c:pt>
                <c:pt idx="4146">
                  <c:v>1.63</c:v>
                </c:pt>
                <c:pt idx="4147">
                  <c:v>1.65</c:v>
                </c:pt>
                <c:pt idx="4148">
                  <c:v>1.6</c:v>
                </c:pt>
                <c:pt idx="4151">
                  <c:v>1.62</c:v>
                </c:pt>
                <c:pt idx="4152">
                  <c:v>1.6</c:v>
                </c:pt>
                <c:pt idx="4153">
                  <c:v>1.66</c:v>
                </c:pt>
                <c:pt idx="4154">
                  <c:v>1.64</c:v>
                </c:pt>
                <c:pt idx="4155">
                  <c:v>1.62</c:v>
                </c:pt>
                <c:pt idx="4158">
                  <c:v>1.62</c:v>
                </c:pt>
                <c:pt idx="4159">
                  <c:v>1.63</c:v>
                </c:pt>
                <c:pt idx="4160">
                  <c:v>1.65</c:v>
                </c:pt>
                <c:pt idx="4161">
                  <c:v>1.6</c:v>
                </c:pt>
                <c:pt idx="4162">
                  <c:v>1.59</c:v>
                </c:pt>
                <c:pt idx="4165">
                  <c:v>1.57</c:v>
                </c:pt>
                <c:pt idx="4166">
                  <c:v>1.48</c:v>
                </c:pt>
                <c:pt idx="4167">
                  <c:v>1.45</c:v>
                </c:pt>
                <c:pt idx="4168">
                  <c:v>1.46</c:v>
                </c:pt>
                <c:pt idx="4169">
                  <c:v>1.44</c:v>
                </c:pt>
                <c:pt idx="4172">
                  <c:v>1.41</c:v>
                </c:pt>
                <c:pt idx="4173">
                  <c:v>1.45</c:v>
                </c:pt>
                <c:pt idx="4174">
                  <c:v>1.47</c:v>
                </c:pt>
                <c:pt idx="4175">
                  <c:v>1.46</c:v>
                </c:pt>
                <c:pt idx="4176">
                  <c:v>1.49</c:v>
                </c:pt>
                <c:pt idx="4179">
                  <c:v>1.49</c:v>
                </c:pt>
                <c:pt idx="4180">
                  <c:v>1.48</c:v>
                </c:pt>
                <c:pt idx="4181">
                  <c:v>1.47</c:v>
                </c:pt>
                <c:pt idx="4182">
                  <c:v>1.49</c:v>
                </c:pt>
                <c:pt idx="4183">
                  <c:v>1.48</c:v>
                </c:pt>
                <c:pt idx="4186">
                  <c:v>1.4</c:v>
                </c:pt>
                <c:pt idx="4187">
                  <c:v>1.38</c:v>
                </c:pt>
                <c:pt idx="4188">
                  <c:v>1.37</c:v>
                </c:pt>
                <c:pt idx="4189">
                  <c:v>1.39</c:v>
                </c:pt>
                <c:pt idx="4190">
                  <c:v>1.34</c:v>
                </c:pt>
                <c:pt idx="4193">
                  <c:v>1.39</c:v>
                </c:pt>
                <c:pt idx="4194">
                  <c:v>1.35</c:v>
                </c:pt>
                <c:pt idx="4195">
                  <c:v>1.29</c:v>
                </c:pt>
                <c:pt idx="4196">
                  <c:v>1.26</c:v>
                </c:pt>
                <c:pt idx="4201">
                  <c:v>1.29</c:v>
                </c:pt>
                <c:pt idx="4202">
                  <c:v>1.31</c:v>
                </c:pt>
                <c:pt idx="4203">
                  <c:v>1.28</c:v>
                </c:pt>
                <c:pt idx="4204">
                  <c:v>1.25</c:v>
                </c:pt>
                <c:pt idx="4207">
                  <c:v>1.22</c:v>
                </c:pt>
                <c:pt idx="4208">
                  <c:v>1.27</c:v>
                </c:pt>
                <c:pt idx="4209">
                  <c:v>1.29</c:v>
                </c:pt>
                <c:pt idx="4210">
                  <c:v>1.31</c:v>
                </c:pt>
                <c:pt idx="4211">
                  <c:v>1.26</c:v>
                </c:pt>
                <c:pt idx="4214">
                  <c:v>1.27</c:v>
                </c:pt>
                <c:pt idx="4215">
                  <c:v>1.26</c:v>
                </c:pt>
                <c:pt idx="4216">
                  <c:v>1.28</c:v>
                </c:pt>
                <c:pt idx="4217">
                  <c:v>1.24</c:v>
                </c:pt>
                <c:pt idx="4218">
                  <c:v>1.25</c:v>
                </c:pt>
                <c:pt idx="4221">
                  <c:v>1.26</c:v>
                </c:pt>
                <c:pt idx="4222">
                  <c:v>1.2</c:v>
                </c:pt>
                <c:pt idx="4223">
                  <c:v>1.26</c:v>
                </c:pt>
                <c:pt idx="4224">
                  <c:v>1.24</c:v>
                </c:pt>
                <c:pt idx="4225">
                  <c:v>1.22</c:v>
                </c:pt>
                <c:pt idx="4228">
                  <c:v>1.21</c:v>
                </c:pt>
                <c:pt idx="4229">
                  <c:v>1.2</c:v>
                </c:pt>
                <c:pt idx="4231">
                  <c:v>1.21</c:v>
                </c:pt>
                <c:pt idx="4232">
                  <c:v>1.19</c:v>
                </c:pt>
                <c:pt idx="4235">
                  <c:v>1.24</c:v>
                </c:pt>
                <c:pt idx="4236">
                  <c:v>1.27</c:v>
                </c:pt>
                <c:pt idx="4237">
                  <c:v>1.29</c:v>
                </c:pt>
                <c:pt idx="4238">
                  <c:v>1.24</c:v>
                </c:pt>
                <c:pt idx="4239">
                  <c:v>1.33</c:v>
                </c:pt>
                <c:pt idx="4242">
                  <c:v>1.36</c:v>
                </c:pt>
                <c:pt idx="4243">
                  <c:v>1.35</c:v>
                </c:pt>
                <c:pt idx="4244">
                  <c:v>1.36</c:v>
                </c:pt>
                <c:pt idx="4245">
                  <c:v>1.38</c:v>
                </c:pt>
                <c:pt idx="4246">
                  <c:v>1.3</c:v>
                </c:pt>
                <c:pt idx="4249">
                  <c:v>1.36</c:v>
                </c:pt>
                <c:pt idx="4250">
                  <c:v>1.37</c:v>
                </c:pt>
                <c:pt idx="4251">
                  <c:v>1.4</c:v>
                </c:pt>
                <c:pt idx="4252">
                  <c:v>1.4</c:v>
                </c:pt>
                <c:pt idx="4253">
                  <c:v>1.47</c:v>
                </c:pt>
                <c:pt idx="4256">
                  <c:v>1.44</c:v>
                </c:pt>
                <c:pt idx="4257">
                  <c:v>1.46</c:v>
                </c:pt>
                <c:pt idx="4258">
                  <c:v>1.52</c:v>
                </c:pt>
                <c:pt idx="4259">
                  <c:v>1.5</c:v>
                </c:pt>
                <c:pt idx="4260">
                  <c:v>1.47</c:v>
                </c:pt>
                <c:pt idx="4263">
                  <c:v>1.52</c:v>
                </c:pt>
                <c:pt idx="4264">
                  <c:v>1.56</c:v>
                </c:pt>
                <c:pt idx="4265">
                  <c:v>1.55</c:v>
                </c:pt>
                <c:pt idx="4266">
                  <c:v>1.5</c:v>
                </c:pt>
                <c:pt idx="4267">
                  <c:v>1.5</c:v>
                </c:pt>
                <c:pt idx="4270">
                  <c:v>1.53</c:v>
                </c:pt>
                <c:pt idx="4271">
                  <c:v>1.62</c:v>
                </c:pt>
                <c:pt idx="4272">
                  <c:v>1.6</c:v>
                </c:pt>
                <c:pt idx="4273">
                  <c:v>1.56</c:v>
                </c:pt>
                <c:pt idx="4274">
                  <c:v>1.52</c:v>
                </c:pt>
                <c:pt idx="4277">
                  <c:v>1.54</c:v>
                </c:pt>
                <c:pt idx="4278">
                  <c:v>1.55</c:v>
                </c:pt>
                <c:pt idx="4279">
                  <c:v>1.56</c:v>
                </c:pt>
                <c:pt idx="4280">
                  <c:v>1.64</c:v>
                </c:pt>
                <c:pt idx="4281">
                  <c:v>1.67</c:v>
                </c:pt>
                <c:pt idx="4284">
                  <c:v>1.8</c:v>
                </c:pt>
                <c:pt idx="4285">
                  <c:v>1.76</c:v>
                </c:pt>
                <c:pt idx="4286">
                  <c:v>1.77</c:v>
                </c:pt>
                <c:pt idx="4287">
                  <c:v>1.74</c:v>
                </c:pt>
                <c:pt idx="4288">
                  <c:v>1.71</c:v>
                </c:pt>
                <c:pt idx="4291">
                  <c:v>1.76</c:v>
                </c:pt>
                <c:pt idx="4292">
                  <c:v>1.7</c:v>
                </c:pt>
                <c:pt idx="4293">
                  <c:v>1.65</c:v>
                </c:pt>
                <c:pt idx="4294">
                  <c:v>1.67</c:v>
                </c:pt>
                <c:pt idx="4295">
                  <c:v>1.67</c:v>
                </c:pt>
                <c:pt idx="4298">
                  <c:v>1.72</c:v>
                </c:pt>
                <c:pt idx="4299">
                  <c:v>1.69</c:v>
                </c:pt>
                <c:pt idx="4300">
                  <c:v>1.64</c:v>
                </c:pt>
                <c:pt idx="4301">
                  <c:v>1.61</c:v>
                </c:pt>
                <c:pt idx="4302">
                  <c:v>1.57</c:v>
                </c:pt>
                <c:pt idx="4305">
                  <c:v>1.56</c:v>
                </c:pt>
                <c:pt idx="4306">
                  <c:v>1.56</c:v>
                </c:pt>
                <c:pt idx="4307">
                  <c:v>1.57</c:v>
                </c:pt>
                <c:pt idx="4308">
                  <c:v>1.52</c:v>
                </c:pt>
                <c:pt idx="4309">
                  <c:v>1.51</c:v>
                </c:pt>
                <c:pt idx="4312">
                  <c:v>1.52</c:v>
                </c:pt>
                <c:pt idx="4313">
                  <c:v>1.55</c:v>
                </c:pt>
                <c:pt idx="4314">
                  <c:v>1.6</c:v>
                </c:pt>
                <c:pt idx="4315">
                  <c:v>1.64</c:v>
                </c:pt>
                <c:pt idx="4316">
                  <c:v>1.67</c:v>
                </c:pt>
                <c:pt idx="4319">
                  <c:v>1.68</c:v>
                </c:pt>
                <c:pt idx="4320">
                  <c:v>1.66</c:v>
                </c:pt>
                <c:pt idx="4321">
                  <c:v>1.69</c:v>
                </c:pt>
                <c:pt idx="4322">
                  <c:v>1.61</c:v>
                </c:pt>
                <c:pt idx="4323">
                  <c:v>1.71</c:v>
                </c:pt>
                <c:pt idx="4326">
                  <c:v>1.64</c:v>
                </c:pt>
                <c:pt idx="4327">
                  <c:v>1.7</c:v>
                </c:pt>
                <c:pt idx="4328">
                  <c:v>1.67</c:v>
                </c:pt>
                <c:pt idx="4329">
                  <c:v>1.67</c:v>
                </c:pt>
                <c:pt idx="4330">
                  <c:v>1.7</c:v>
                </c:pt>
                <c:pt idx="4333">
                  <c:v>1.71</c:v>
                </c:pt>
                <c:pt idx="4334">
                  <c:v>1.77</c:v>
                </c:pt>
                <c:pt idx="4335">
                  <c:v>1.81</c:v>
                </c:pt>
                <c:pt idx="4336">
                  <c:v>1.82</c:v>
                </c:pt>
                <c:pt idx="4337">
                  <c:v>1.87</c:v>
                </c:pt>
                <c:pt idx="4340">
                  <c:v>1.89</c:v>
                </c:pt>
                <c:pt idx="4341">
                  <c:v>1.86</c:v>
                </c:pt>
                <c:pt idx="4342">
                  <c:v>1.86</c:v>
                </c:pt>
                <c:pt idx="4343">
                  <c:v>1.94</c:v>
                </c:pt>
                <c:pt idx="4344">
                  <c:v>1.95</c:v>
                </c:pt>
                <c:pt idx="4347">
                  <c:v>1.92</c:v>
                </c:pt>
                <c:pt idx="4348">
                  <c:v>1.86</c:v>
                </c:pt>
                <c:pt idx="4349">
                  <c:v>1.83</c:v>
                </c:pt>
                <c:pt idx="4350">
                  <c:v>1.87</c:v>
                </c:pt>
                <c:pt idx="4351">
                  <c:v>1.84</c:v>
                </c:pt>
                <c:pt idx="4354">
                  <c:v>1.92</c:v>
                </c:pt>
                <c:pt idx="4355">
                  <c:v>1.9</c:v>
                </c:pt>
                <c:pt idx="4356">
                  <c:v>1.93</c:v>
                </c:pt>
                <c:pt idx="4357">
                  <c:v>1.98</c:v>
                </c:pt>
                <c:pt idx="4358">
                  <c:v>2.02</c:v>
                </c:pt>
                <c:pt idx="4361">
                  <c:v>1.96</c:v>
                </c:pt>
                <c:pt idx="4362">
                  <c:v>2</c:v>
                </c:pt>
                <c:pt idx="4363">
                  <c:v>2.06</c:v>
                </c:pt>
                <c:pt idx="4364">
                  <c:v>2.0099999999999998</c:v>
                </c:pt>
                <c:pt idx="4365">
                  <c:v>2.02</c:v>
                </c:pt>
                <c:pt idx="4368">
                  <c:v>1.93</c:v>
                </c:pt>
                <c:pt idx="4369">
                  <c:v>1.94</c:v>
                </c:pt>
                <c:pt idx="4370">
                  <c:v>1.97</c:v>
                </c:pt>
                <c:pt idx="4371">
                  <c:v>1.89</c:v>
                </c:pt>
                <c:pt idx="4372">
                  <c:v>1.92</c:v>
                </c:pt>
                <c:pt idx="4375">
                  <c:v>1.95</c:v>
                </c:pt>
                <c:pt idx="4376">
                  <c:v>1.88</c:v>
                </c:pt>
                <c:pt idx="4377">
                  <c:v>1.85</c:v>
                </c:pt>
                <c:pt idx="4378">
                  <c:v>1.82</c:v>
                </c:pt>
                <c:pt idx="4379">
                  <c:v>1.82</c:v>
                </c:pt>
                <c:pt idx="4382">
                  <c:v>1.77</c:v>
                </c:pt>
                <c:pt idx="4383">
                  <c:v>1.81</c:v>
                </c:pt>
                <c:pt idx="4384">
                  <c:v>1.8</c:v>
                </c:pt>
                <c:pt idx="4385">
                  <c:v>1.84</c:v>
                </c:pt>
                <c:pt idx="4386">
                  <c:v>1.82</c:v>
                </c:pt>
                <c:pt idx="4389">
                  <c:v>1.82</c:v>
                </c:pt>
                <c:pt idx="4390">
                  <c:v>1.82</c:v>
                </c:pt>
                <c:pt idx="4391">
                  <c:v>1.79</c:v>
                </c:pt>
                <c:pt idx="4392">
                  <c:v>1.85</c:v>
                </c:pt>
                <c:pt idx="4393">
                  <c:v>1.87</c:v>
                </c:pt>
                <c:pt idx="4396">
                  <c:v>1.86</c:v>
                </c:pt>
                <c:pt idx="4397">
                  <c:v>1.9</c:v>
                </c:pt>
                <c:pt idx="4398">
                  <c:v>1.92</c:v>
                </c:pt>
                <c:pt idx="4399">
                  <c:v>1.89</c:v>
                </c:pt>
                <c:pt idx="4400">
                  <c:v>1.84</c:v>
                </c:pt>
                <c:pt idx="4403">
                  <c:v>1.84</c:v>
                </c:pt>
                <c:pt idx="4404">
                  <c:v>1.85</c:v>
                </c:pt>
                <c:pt idx="4405">
                  <c:v>1.77</c:v>
                </c:pt>
                <c:pt idx="4406">
                  <c:v>1.77</c:v>
                </c:pt>
                <c:pt idx="4407">
                  <c:v>1.76</c:v>
                </c:pt>
                <c:pt idx="4410">
                  <c:v>1.76</c:v>
                </c:pt>
                <c:pt idx="4411">
                  <c:v>1.74</c:v>
                </c:pt>
                <c:pt idx="4412">
                  <c:v>1.71</c:v>
                </c:pt>
                <c:pt idx="4413">
                  <c:v>1.66</c:v>
                </c:pt>
                <c:pt idx="4414">
                  <c:v>1.68</c:v>
                </c:pt>
                <c:pt idx="4417">
                  <c:v>1.69</c:v>
                </c:pt>
                <c:pt idx="4418">
                  <c:v>1.71</c:v>
                </c:pt>
                <c:pt idx="4419">
                  <c:v>1.73</c:v>
                </c:pt>
                <c:pt idx="4420">
                  <c:v>1.74</c:v>
                </c:pt>
                <c:pt idx="4421">
                  <c:v>1.7</c:v>
                </c:pt>
                <c:pt idx="4424">
                  <c:v>1.74</c:v>
                </c:pt>
                <c:pt idx="4425">
                  <c:v>1.78</c:v>
                </c:pt>
                <c:pt idx="4426">
                  <c:v>1.77</c:v>
                </c:pt>
                <c:pt idx="4427">
                  <c:v>1.72</c:v>
                </c:pt>
                <c:pt idx="4428">
                  <c:v>1.7</c:v>
                </c:pt>
                <c:pt idx="4431">
                  <c:v>1.71</c:v>
                </c:pt>
                <c:pt idx="4432">
                  <c:v>1.7</c:v>
                </c:pt>
                <c:pt idx="4433">
                  <c:v>1.75</c:v>
                </c:pt>
                <c:pt idx="4434">
                  <c:v>1.75</c:v>
                </c:pt>
                <c:pt idx="4435">
                  <c:v>1.77</c:v>
                </c:pt>
                <c:pt idx="4438">
                  <c:v>1.73</c:v>
                </c:pt>
                <c:pt idx="4439">
                  <c:v>1.71</c:v>
                </c:pt>
                <c:pt idx="4440">
                  <c:v>1.7</c:v>
                </c:pt>
                <c:pt idx="4441">
                  <c:v>1.72</c:v>
                </c:pt>
                <c:pt idx="4442">
                  <c:v>1.69</c:v>
                </c:pt>
                <c:pt idx="4445">
                  <c:v>1.73</c:v>
                </c:pt>
                <c:pt idx="4446">
                  <c:v>1.75</c:v>
                </c:pt>
                <c:pt idx="4447">
                  <c:v>1.75</c:v>
                </c:pt>
                <c:pt idx="4448">
                  <c:v>1.8</c:v>
                </c:pt>
                <c:pt idx="4449">
                  <c:v>1.85</c:v>
                </c:pt>
                <c:pt idx="4452">
                  <c:v>1.84</c:v>
                </c:pt>
                <c:pt idx="4453">
                  <c:v>1.83</c:v>
                </c:pt>
                <c:pt idx="4454">
                  <c:v>1.83</c:v>
                </c:pt>
                <c:pt idx="4455">
                  <c:v>1.83</c:v>
                </c:pt>
                <c:pt idx="4456">
                  <c:v>1.84</c:v>
                </c:pt>
                <c:pt idx="4459">
                  <c:v>1.83</c:v>
                </c:pt>
                <c:pt idx="4460">
                  <c:v>1.83</c:v>
                </c:pt>
                <c:pt idx="4461">
                  <c:v>1.82</c:v>
                </c:pt>
                <c:pt idx="4462">
                  <c:v>1.85</c:v>
                </c:pt>
                <c:pt idx="4463">
                  <c:v>1.87</c:v>
                </c:pt>
                <c:pt idx="4466">
                  <c:v>1.88</c:v>
                </c:pt>
                <c:pt idx="4470">
                  <c:v>1.93</c:v>
                </c:pt>
                <c:pt idx="4473">
                  <c:v>1.96</c:v>
                </c:pt>
                <c:pt idx="4476">
                  <c:v>1.95</c:v>
                </c:pt>
                <c:pt idx="4477">
                  <c:v>1.94</c:v>
                </c:pt>
                <c:pt idx="4480">
                  <c:v>1.91</c:v>
                </c:pt>
                <c:pt idx="4481">
                  <c:v>1.9</c:v>
                </c:pt>
                <c:pt idx="4482">
                  <c:v>1.88</c:v>
                </c:pt>
                <c:pt idx="4483">
                  <c:v>1.92</c:v>
                </c:pt>
                <c:pt idx="4484">
                  <c:v>1.89</c:v>
                </c:pt>
                <c:pt idx="4487">
                  <c:v>1.84</c:v>
                </c:pt>
                <c:pt idx="4488">
                  <c:v>1.81</c:v>
                </c:pt>
                <c:pt idx="4489">
                  <c:v>1.82</c:v>
                </c:pt>
                <c:pt idx="4490">
                  <c:v>1.82</c:v>
                </c:pt>
                <c:pt idx="4491">
                  <c:v>1.77</c:v>
                </c:pt>
                <c:pt idx="4494">
                  <c:v>1.75</c:v>
                </c:pt>
                <c:pt idx="4495">
                  <c:v>1.76</c:v>
                </c:pt>
                <c:pt idx="4496">
                  <c:v>1.75</c:v>
                </c:pt>
                <c:pt idx="4497">
                  <c:v>1.75</c:v>
                </c:pt>
                <c:pt idx="4498">
                  <c:v>1.66</c:v>
                </c:pt>
                <c:pt idx="4501">
                  <c:v>1.67</c:v>
                </c:pt>
                <c:pt idx="4502">
                  <c:v>1.69</c:v>
                </c:pt>
                <c:pt idx="4503">
                  <c:v>1.78</c:v>
                </c:pt>
                <c:pt idx="4504">
                  <c:v>1.71</c:v>
                </c:pt>
                <c:pt idx="4505">
                  <c:v>1.67</c:v>
                </c:pt>
                <c:pt idx="4508">
                  <c:v>1.66</c:v>
                </c:pt>
                <c:pt idx="4509">
                  <c:v>1.64</c:v>
                </c:pt>
                <c:pt idx="4510">
                  <c:v>1.62</c:v>
                </c:pt>
                <c:pt idx="4511">
                  <c:v>1.66</c:v>
                </c:pt>
                <c:pt idx="4512">
                  <c:v>1.67</c:v>
                </c:pt>
                <c:pt idx="4515">
                  <c:v>1.66</c:v>
                </c:pt>
                <c:pt idx="4516">
                  <c:v>1.69</c:v>
                </c:pt>
                <c:pt idx="4517">
                  <c:v>1.68</c:v>
                </c:pt>
                <c:pt idx="4518">
                  <c:v>1.68</c:v>
                </c:pt>
                <c:pt idx="4519">
                  <c:v>1.67</c:v>
                </c:pt>
                <c:pt idx="4522">
                  <c:v>1.69</c:v>
                </c:pt>
                <c:pt idx="4523">
                  <c:v>1.66</c:v>
                </c:pt>
                <c:pt idx="4524">
                  <c:v>1.65</c:v>
                </c:pt>
                <c:pt idx="4525">
                  <c:v>1.66</c:v>
                </c:pt>
                <c:pt idx="4526">
                  <c:v>1.67</c:v>
                </c:pt>
                <c:pt idx="4529">
                  <c:v>1.67</c:v>
                </c:pt>
                <c:pt idx="4530">
                  <c:v>1.69</c:v>
                </c:pt>
                <c:pt idx="4531">
                  <c:v>1.65</c:v>
                </c:pt>
                <c:pt idx="4532">
                  <c:v>1.56</c:v>
                </c:pt>
                <c:pt idx="4533">
                  <c:v>1.61</c:v>
                </c:pt>
                <c:pt idx="4536">
                  <c:v>1.57</c:v>
                </c:pt>
                <c:pt idx="4537">
                  <c:v>1.59</c:v>
                </c:pt>
                <c:pt idx="4538">
                  <c:v>1.62</c:v>
                </c:pt>
                <c:pt idx="4539">
                  <c:v>1.62</c:v>
                </c:pt>
                <c:pt idx="4540">
                  <c:v>1.64</c:v>
                </c:pt>
                <c:pt idx="4543">
                  <c:v>1.64</c:v>
                </c:pt>
                <c:pt idx="4544">
                  <c:v>1.61</c:v>
                </c:pt>
                <c:pt idx="4545">
                  <c:v>1.6</c:v>
                </c:pt>
                <c:pt idx="4546">
                  <c:v>1.59</c:v>
                </c:pt>
                <c:pt idx="4547">
                  <c:v>1.54</c:v>
                </c:pt>
                <c:pt idx="4550">
                  <c:v>1.56</c:v>
                </c:pt>
                <c:pt idx="4551">
                  <c:v>1.56</c:v>
                </c:pt>
                <c:pt idx="4552">
                  <c:v>1.58</c:v>
                </c:pt>
                <c:pt idx="4553">
                  <c:v>1.65</c:v>
                </c:pt>
                <c:pt idx="4554">
                  <c:v>1.64</c:v>
                </c:pt>
                <c:pt idx="4557">
                  <c:v>1.64</c:v>
                </c:pt>
                <c:pt idx="4558">
                  <c:v>1.57</c:v>
                </c:pt>
                <c:pt idx="4559">
                  <c:v>1.57</c:v>
                </c:pt>
                <c:pt idx="4560">
                  <c:v>1.54</c:v>
                </c:pt>
                <c:pt idx="4561">
                  <c:v>1.53</c:v>
                </c:pt>
                <c:pt idx="4564">
                  <c:v>1.57</c:v>
                </c:pt>
                <c:pt idx="4565">
                  <c:v>1.58</c:v>
                </c:pt>
                <c:pt idx="4566">
                  <c:v>1.59</c:v>
                </c:pt>
                <c:pt idx="4567">
                  <c:v>1.62</c:v>
                </c:pt>
                <c:pt idx="4568">
                  <c:v>1.61</c:v>
                </c:pt>
                <c:pt idx="4571">
                  <c:v>1.57</c:v>
                </c:pt>
                <c:pt idx="4572">
                  <c:v>1.55</c:v>
                </c:pt>
                <c:pt idx="4573">
                  <c:v>1.57</c:v>
                </c:pt>
                <c:pt idx="4574">
                  <c:v>1.53</c:v>
                </c:pt>
                <c:pt idx="4575">
                  <c:v>1.53</c:v>
                </c:pt>
                <c:pt idx="4578">
                  <c:v>1.51</c:v>
                </c:pt>
                <c:pt idx="4579">
                  <c:v>1.52</c:v>
                </c:pt>
                <c:pt idx="4580">
                  <c:v>1.49</c:v>
                </c:pt>
                <c:pt idx="4581">
                  <c:v>1.49</c:v>
                </c:pt>
                <c:pt idx="4586">
                  <c:v>1.53</c:v>
                </c:pt>
                <c:pt idx="4587">
                  <c:v>1.54</c:v>
                </c:pt>
                <c:pt idx="4588">
                  <c:v>1.54</c:v>
                </c:pt>
                <c:pt idx="4589">
                  <c:v>1.51</c:v>
                </c:pt>
                <c:pt idx="4592">
                  <c:v>1.49</c:v>
                </c:pt>
                <c:pt idx="4593">
                  <c:v>1.53</c:v>
                </c:pt>
                <c:pt idx="4594">
                  <c:v>1.52</c:v>
                </c:pt>
                <c:pt idx="4596">
                  <c:v>1.47</c:v>
                </c:pt>
                <c:pt idx="4599">
                  <c:v>1.44</c:v>
                </c:pt>
                <c:pt idx="4600">
                  <c:v>1.47</c:v>
                </c:pt>
                <c:pt idx="4601">
                  <c:v>1.45</c:v>
                </c:pt>
                <c:pt idx="4602">
                  <c:v>1.48</c:v>
                </c:pt>
                <c:pt idx="4603">
                  <c:v>1.44</c:v>
                </c:pt>
                <c:pt idx="4606">
                  <c:v>1.46</c:v>
                </c:pt>
                <c:pt idx="4607">
                  <c:v>1.46</c:v>
                </c:pt>
                <c:pt idx="4608">
                  <c:v>1.39</c:v>
                </c:pt>
                <c:pt idx="4609">
                  <c:v>1.36</c:v>
                </c:pt>
                <c:pt idx="4610">
                  <c:v>1.33</c:v>
                </c:pt>
                <c:pt idx="4613">
                  <c:v>1.32</c:v>
                </c:pt>
                <c:pt idx="4614">
                  <c:v>1.34</c:v>
                </c:pt>
                <c:pt idx="4615">
                  <c:v>1.42</c:v>
                </c:pt>
                <c:pt idx="4616">
                  <c:v>1.41</c:v>
                </c:pt>
                <c:pt idx="4617">
                  <c:v>1.41</c:v>
                </c:pt>
                <c:pt idx="4620">
                  <c:v>1.42</c:v>
                </c:pt>
                <c:pt idx="4621">
                  <c:v>1.41</c:v>
                </c:pt>
                <c:pt idx="4622">
                  <c:v>1.37</c:v>
                </c:pt>
                <c:pt idx="4623">
                  <c:v>1.34</c:v>
                </c:pt>
                <c:pt idx="4624">
                  <c:v>1.37</c:v>
                </c:pt>
                <c:pt idx="4627">
                  <c:v>1.34</c:v>
                </c:pt>
                <c:pt idx="4628">
                  <c:v>1.38</c:v>
                </c:pt>
                <c:pt idx="4629">
                  <c:v>1.4</c:v>
                </c:pt>
                <c:pt idx="4630">
                  <c:v>1.44</c:v>
                </c:pt>
                <c:pt idx="4631">
                  <c:v>1.37</c:v>
                </c:pt>
                <c:pt idx="4634">
                  <c:v>1.35</c:v>
                </c:pt>
                <c:pt idx="4635">
                  <c:v>1.38</c:v>
                </c:pt>
                <c:pt idx="4636">
                  <c:v>1.42</c:v>
                </c:pt>
                <c:pt idx="4637">
                  <c:v>1.4</c:v>
                </c:pt>
                <c:pt idx="4638">
                  <c:v>1.37</c:v>
                </c:pt>
                <c:pt idx="4641">
                  <c:v>1.36</c:v>
                </c:pt>
                <c:pt idx="4642">
                  <c:v>1.37</c:v>
                </c:pt>
                <c:pt idx="4643">
                  <c:v>1.39</c:v>
                </c:pt>
                <c:pt idx="4644">
                  <c:v>1.34</c:v>
                </c:pt>
                <c:pt idx="4645">
                  <c:v>1.34</c:v>
                </c:pt>
                <c:pt idx="4648">
                  <c:v>1.33</c:v>
                </c:pt>
                <c:pt idx="4649">
                  <c:v>1.31</c:v>
                </c:pt>
                <c:pt idx="4650">
                  <c:v>1.31</c:v>
                </c:pt>
                <c:pt idx="4651">
                  <c:v>1.26</c:v>
                </c:pt>
                <c:pt idx="4652">
                  <c:v>1.25</c:v>
                </c:pt>
                <c:pt idx="4655">
                  <c:v>1.25</c:v>
                </c:pt>
                <c:pt idx="4656">
                  <c:v>1.26</c:v>
                </c:pt>
                <c:pt idx="4657">
                  <c:v>1.24</c:v>
                </c:pt>
                <c:pt idx="4658">
                  <c:v>1.3</c:v>
                </c:pt>
                <c:pt idx="4659">
                  <c:v>1.27</c:v>
                </c:pt>
                <c:pt idx="4662">
                  <c:v>1.27</c:v>
                </c:pt>
                <c:pt idx="4663">
                  <c:v>1.25</c:v>
                </c:pt>
                <c:pt idx="4664">
                  <c:v>1.22</c:v>
                </c:pt>
                <c:pt idx="4665">
                  <c:v>1.19</c:v>
                </c:pt>
                <c:pt idx="4666">
                  <c:v>1.21</c:v>
                </c:pt>
                <c:pt idx="4669">
                  <c:v>1.21</c:v>
                </c:pt>
                <c:pt idx="4670">
                  <c:v>1.19</c:v>
                </c:pt>
                <c:pt idx="4671">
                  <c:v>1.2</c:v>
                </c:pt>
                <c:pt idx="4672">
                  <c:v>1.17</c:v>
                </c:pt>
                <c:pt idx="4673">
                  <c:v>1.1499999999999999</c:v>
                </c:pt>
                <c:pt idx="4676">
                  <c:v>1.1499999999999999</c:v>
                </c:pt>
                <c:pt idx="4677">
                  <c:v>1.1599999999999999</c:v>
                </c:pt>
                <c:pt idx="4678">
                  <c:v>1.1599999999999999</c:v>
                </c:pt>
                <c:pt idx="4679">
                  <c:v>1.17</c:v>
                </c:pt>
                <c:pt idx="4680">
                  <c:v>1.17</c:v>
                </c:pt>
                <c:pt idx="4683">
                  <c:v>1.1599999999999999</c:v>
                </c:pt>
                <c:pt idx="4684">
                  <c:v>1.1299999999999999</c:v>
                </c:pt>
                <c:pt idx="4685">
                  <c:v>1.1200000000000001</c:v>
                </c:pt>
                <c:pt idx="4686">
                  <c:v>1.1499999999999999</c:v>
                </c:pt>
                <c:pt idx="4687">
                  <c:v>1.18</c:v>
                </c:pt>
                <c:pt idx="4690">
                  <c:v>1.1299999999999999</c:v>
                </c:pt>
                <c:pt idx="4691">
                  <c:v>1.1499999999999999</c:v>
                </c:pt>
                <c:pt idx="4692">
                  <c:v>1.1200000000000001</c:v>
                </c:pt>
                <c:pt idx="4693">
                  <c:v>1.0900000000000001</c:v>
                </c:pt>
                <c:pt idx="4694">
                  <c:v>1.03</c:v>
                </c:pt>
                <c:pt idx="4697">
                  <c:v>1.06</c:v>
                </c:pt>
                <c:pt idx="4698">
                  <c:v>1.06</c:v>
                </c:pt>
                <c:pt idx="4699">
                  <c:v>1.08</c:v>
                </c:pt>
                <c:pt idx="4700">
                  <c:v>1.01</c:v>
                </c:pt>
                <c:pt idx="4701">
                  <c:v>1.01</c:v>
                </c:pt>
                <c:pt idx="4704">
                  <c:v>1</c:v>
                </c:pt>
                <c:pt idx="4705">
                  <c:v>1</c:v>
                </c:pt>
                <c:pt idx="4706">
                  <c:v>1</c:v>
                </c:pt>
                <c:pt idx="4707">
                  <c:v>1</c:v>
                </c:pt>
                <c:pt idx="4708">
                  <c:v>0.98</c:v>
                </c:pt>
                <c:pt idx="4711">
                  <c:v>0.94</c:v>
                </c:pt>
                <c:pt idx="4712">
                  <c:v>0.93</c:v>
                </c:pt>
                <c:pt idx="4713">
                  <c:v>0.92</c:v>
                </c:pt>
                <c:pt idx="4714">
                  <c:v>0.91</c:v>
                </c:pt>
                <c:pt idx="4715">
                  <c:v>0.9</c:v>
                </c:pt>
                <c:pt idx="4718">
                  <c:v>0.88</c:v>
                </c:pt>
                <c:pt idx="4719">
                  <c:v>0.92</c:v>
                </c:pt>
                <c:pt idx="4720">
                  <c:v>0.96</c:v>
                </c:pt>
                <c:pt idx="4721">
                  <c:v>0.94</c:v>
                </c:pt>
                <c:pt idx="4722">
                  <c:v>0.96</c:v>
                </c:pt>
                <c:pt idx="4725">
                  <c:v>0.92</c:v>
                </c:pt>
                <c:pt idx="4726">
                  <c:v>0.99</c:v>
                </c:pt>
                <c:pt idx="4727">
                  <c:v>1.05</c:v>
                </c:pt>
                <c:pt idx="4728">
                  <c:v>1.02</c:v>
                </c:pt>
                <c:pt idx="4729">
                  <c:v>1.06</c:v>
                </c:pt>
                <c:pt idx="4732">
                  <c:v>1.08</c:v>
                </c:pt>
                <c:pt idx="4733">
                  <c:v>1.04</c:v>
                </c:pt>
                <c:pt idx="4734">
                  <c:v>1.05</c:v>
                </c:pt>
                <c:pt idx="4735">
                  <c:v>1.07</c:v>
                </c:pt>
                <c:pt idx="4736">
                  <c:v>1.0900000000000001</c:v>
                </c:pt>
                <c:pt idx="4739">
                  <c:v>1.03</c:v>
                </c:pt>
                <c:pt idx="4740">
                  <c:v>1</c:v>
                </c:pt>
                <c:pt idx="4741">
                  <c:v>1</c:v>
                </c:pt>
                <c:pt idx="4742">
                  <c:v>1</c:v>
                </c:pt>
                <c:pt idx="4743">
                  <c:v>0.95</c:v>
                </c:pt>
                <c:pt idx="4746">
                  <c:v>0.98</c:v>
                </c:pt>
                <c:pt idx="4747">
                  <c:v>0.97</c:v>
                </c:pt>
                <c:pt idx="4748">
                  <c:v>0.94</c:v>
                </c:pt>
                <c:pt idx="4749">
                  <c:v>0.91</c:v>
                </c:pt>
                <c:pt idx="4753">
                  <c:v>0.91</c:v>
                </c:pt>
                <c:pt idx="4754">
                  <c:v>0.91</c:v>
                </c:pt>
                <c:pt idx="4755">
                  <c:v>0.89</c:v>
                </c:pt>
                <c:pt idx="4756">
                  <c:v>0.88</c:v>
                </c:pt>
                <c:pt idx="4757">
                  <c:v>0.89</c:v>
                </c:pt>
                <c:pt idx="4760">
                  <c:v>0.89</c:v>
                </c:pt>
                <c:pt idx="4761">
                  <c:v>0.85</c:v>
                </c:pt>
                <c:pt idx="4762">
                  <c:v>0.81</c:v>
                </c:pt>
                <c:pt idx="4763">
                  <c:v>0.74</c:v>
                </c:pt>
                <c:pt idx="4764">
                  <c:v>0.85</c:v>
                </c:pt>
                <c:pt idx="4767">
                  <c:v>0.83</c:v>
                </c:pt>
                <c:pt idx="4768">
                  <c:v>0.85</c:v>
                </c:pt>
                <c:pt idx="4769">
                  <c:v>0.85</c:v>
                </c:pt>
                <c:pt idx="4770">
                  <c:v>0.88</c:v>
                </c:pt>
                <c:pt idx="4771">
                  <c:v>0.88</c:v>
                </c:pt>
                <c:pt idx="4774">
                  <c:v>0.88</c:v>
                </c:pt>
                <c:pt idx="4775">
                  <c:v>0.87</c:v>
                </c:pt>
                <c:pt idx="4776">
                  <c:v>0.87</c:v>
                </c:pt>
                <c:pt idx="4777">
                  <c:v>0.87</c:v>
                </c:pt>
                <c:pt idx="4778">
                  <c:v>0.84</c:v>
                </c:pt>
                <c:pt idx="4781">
                  <c:v>0.84</c:v>
                </c:pt>
                <c:pt idx="4782">
                  <c:v>0.82</c:v>
                </c:pt>
                <c:pt idx="4783">
                  <c:v>0.83</c:v>
                </c:pt>
                <c:pt idx="4784">
                  <c:v>0.83</c:v>
                </c:pt>
                <c:pt idx="4785">
                  <c:v>0.85</c:v>
                </c:pt>
                <c:pt idx="4788">
                  <c:v>0.81</c:v>
                </c:pt>
                <c:pt idx="4789">
                  <c:v>0.84</c:v>
                </c:pt>
                <c:pt idx="4790">
                  <c:v>0.81</c:v>
                </c:pt>
                <c:pt idx="4791">
                  <c:v>0.81</c:v>
                </c:pt>
                <c:pt idx="4792">
                  <c:v>0.79</c:v>
                </c:pt>
                <c:pt idx="4795">
                  <c:v>0.78</c:v>
                </c:pt>
                <c:pt idx="4796">
                  <c:v>0.8</c:v>
                </c:pt>
                <c:pt idx="4797">
                  <c:v>0.82</c:v>
                </c:pt>
                <c:pt idx="4798">
                  <c:v>0.81</c:v>
                </c:pt>
                <c:pt idx="4799">
                  <c:v>0.77</c:v>
                </c:pt>
                <c:pt idx="4802">
                  <c:v>0.78</c:v>
                </c:pt>
                <c:pt idx="4803">
                  <c:v>0.76</c:v>
                </c:pt>
                <c:pt idx="4804">
                  <c:v>0.74</c:v>
                </c:pt>
                <c:pt idx="4805">
                  <c:v>0.71</c:v>
                </c:pt>
                <c:pt idx="4806">
                  <c:v>0.7</c:v>
                </c:pt>
                <c:pt idx="4809">
                  <c:v>0.7</c:v>
                </c:pt>
                <c:pt idx="4810">
                  <c:v>0.74</c:v>
                </c:pt>
                <c:pt idx="4811">
                  <c:v>0.74</c:v>
                </c:pt>
                <c:pt idx="4812">
                  <c:v>0.76</c:v>
                </c:pt>
                <c:pt idx="4813">
                  <c:v>0.77</c:v>
                </c:pt>
                <c:pt idx="4816">
                  <c:v>0.75</c:v>
                </c:pt>
                <c:pt idx="4817">
                  <c:v>0.71</c:v>
                </c:pt>
                <c:pt idx="4818">
                  <c:v>0.69</c:v>
                </c:pt>
                <c:pt idx="4819">
                  <c:v>0.67</c:v>
                </c:pt>
                <c:pt idx="4820">
                  <c:v>0.64</c:v>
                </c:pt>
                <c:pt idx="4823">
                  <c:v>0.64</c:v>
                </c:pt>
                <c:pt idx="4824">
                  <c:v>0.61</c:v>
                </c:pt>
                <c:pt idx="4825">
                  <c:v>0.6</c:v>
                </c:pt>
                <c:pt idx="4826">
                  <c:v>0.59</c:v>
                </c:pt>
                <c:pt idx="4827">
                  <c:v>0.61</c:v>
                </c:pt>
                <c:pt idx="4830">
                  <c:v>0.59</c:v>
                </c:pt>
                <c:pt idx="4831">
                  <c:v>0.59</c:v>
                </c:pt>
                <c:pt idx="4837">
                  <c:v>0.56999999999999995</c:v>
                </c:pt>
                <c:pt idx="4838">
                  <c:v>0.56000000000000005</c:v>
                </c:pt>
                <c:pt idx="4841">
                  <c:v>0.54</c:v>
                </c:pt>
                <c:pt idx="4844">
                  <c:v>0.51</c:v>
                </c:pt>
                <c:pt idx="4845">
                  <c:v>0.49</c:v>
                </c:pt>
                <c:pt idx="4846">
                  <c:v>0.46</c:v>
                </c:pt>
                <c:pt idx="4847">
                  <c:v>0.49</c:v>
                </c:pt>
                <c:pt idx="4848">
                  <c:v>0.5</c:v>
                </c:pt>
                <c:pt idx="4851">
                  <c:v>0.5</c:v>
                </c:pt>
                <c:pt idx="4852">
                  <c:v>0.46</c:v>
                </c:pt>
                <c:pt idx="4853">
                  <c:v>0.52</c:v>
                </c:pt>
                <c:pt idx="4854">
                  <c:v>0.49</c:v>
                </c:pt>
                <c:pt idx="4855">
                  <c:v>0.45</c:v>
                </c:pt>
                <c:pt idx="4858">
                  <c:v>0.44</c:v>
                </c:pt>
                <c:pt idx="4859">
                  <c:v>0.44</c:v>
                </c:pt>
                <c:pt idx="4860">
                  <c:v>0.49</c:v>
                </c:pt>
                <c:pt idx="4861">
                  <c:v>0.55000000000000004</c:v>
                </c:pt>
                <c:pt idx="4862">
                  <c:v>0.39</c:v>
                </c:pt>
                <c:pt idx="4865">
                  <c:v>0.36</c:v>
                </c:pt>
                <c:pt idx="4866">
                  <c:v>0.39</c:v>
                </c:pt>
                <c:pt idx="4867">
                  <c:v>0.38</c:v>
                </c:pt>
                <c:pt idx="4868">
                  <c:v>0.35</c:v>
                </c:pt>
                <c:pt idx="4869">
                  <c:v>0.35</c:v>
                </c:pt>
                <c:pt idx="4872">
                  <c:v>0.3</c:v>
                </c:pt>
                <c:pt idx="4873">
                  <c:v>0.33</c:v>
                </c:pt>
                <c:pt idx="4874">
                  <c:v>0.34</c:v>
                </c:pt>
                <c:pt idx="4875">
                  <c:v>0.35</c:v>
                </c:pt>
                <c:pt idx="4876">
                  <c:v>0.35</c:v>
                </c:pt>
                <c:pt idx="4879">
                  <c:v>0.33</c:v>
                </c:pt>
                <c:pt idx="4880">
                  <c:v>0.36</c:v>
                </c:pt>
                <c:pt idx="4881">
                  <c:v>0.36</c:v>
                </c:pt>
                <c:pt idx="4882">
                  <c:v>0.36</c:v>
                </c:pt>
                <c:pt idx="4883">
                  <c:v>0.35</c:v>
                </c:pt>
                <c:pt idx="4886">
                  <c:v>0.35</c:v>
                </c:pt>
                <c:pt idx="4887">
                  <c:v>0.34</c:v>
                </c:pt>
                <c:pt idx="4888">
                  <c:v>0.37</c:v>
                </c:pt>
                <c:pt idx="4889">
                  <c:v>0.37</c:v>
                </c:pt>
                <c:pt idx="4890">
                  <c:v>0.38</c:v>
                </c:pt>
                <c:pt idx="4893">
                  <c:v>0.39</c:v>
                </c:pt>
                <c:pt idx="4894">
                  <c:v>0.38</c:v>
                </c:pt>
                <c:pt idx="4895">
                  <c:v>0.34</c:v>
                </c:pt>
                <c:pt idx="4896">
                  <c:v>0.28999999999999998</c:v>
                </c:pt>
                <c:pt idx="4897">
                  <c:v>0.33</c:v>
                </c:pt>
                <c:pt idx="4900">
                  <c:v>0.33</c:v>
                </c:pt>
                <c:pt idx="4901">
                  <c:v>0.35</c:v>
                </c:pt>
                <c:pt idx="4902">
                  <c:v>0.37</c:v>
                </c:pt>
                <c:pt idx="4903">
                  <c:v>0.39</c:v>
                </c:pt>
                <c:pt idx="4904">
                  <c:v>0.35</c:v>
                </c:pt>
                <c:pt idx="4907">
                  <c:v>0.35</c:v>
                </c:pt>
                <c:pt idx="4908">
                  <c:v>0.28999999999999998</c:v>
                </c:pt>
                <c:pt idx="4909">
                  <c:v>0.23</c:v>
                </c:pt>
                <c:pt idx="4910">
                  <c:v>0.2</c:v>
                </c:pt>
                <c:pt idx="4911">
                  <c:v>0.27</c:v>
                </c:pt>
                <c:pt idx="4914">
                  <c:v>0.28000000000000003</c:v>
                </c:pt>
                <c:pt idx="4915">
                  <c:v>0.27</c:v>
                </c:pt>
                <c:pt idx="4916">
                  <c:v>0.26</c:v>
                </c:pt>
                <c:pt idx="4917">
                  <c:v>0.18</c:v>
                </c:pt>
                <c:pt idx="4918">
                  <c:v>0.19</c:v>
                </c:pt>
                <c:pt idx="4921">
                  <c:v>0.17</c:v>
                </c:pt>
                <c:pt idx="4922">
                  <c:v>0.21</c:v>
                </c:pt>
                <c:pt idx="4923">
                  <c:v>0.22</c:v>
                </c:pt>
                <c:pt idx="4924">
                  <c:v>0.21</c:v>
                </c:pt>
                <c:pt idx="4925">
                  <c:v>0.23</c:v>
                </c:pt>
                <c:pt idx="4928">
                  <c:v>0.19</c:v>
                </c:pt>
                <c:pt idx="4929">
                  <c:v>0.21</c:v>
                </c:pt>
                <c:pt idx="4930">
                  <c:v>0.18</c:v>
                </c:pt>
                <c:pt idx="4931">
                  <c:v>0.17</c:v>
                </c:pt>
                <c:pt idx="4936">
                  <c:v>0.19</c:v>
                </c:pt>
                <c:pt idx="4937">
                  <c:v>0.17</c:v>
                </c:pt>
                <c:pt idx="4938">
                  <c:v>0.16</c:v>
                </c:pt>
                <c:pt idx="4939">
                  <c:v>0.16</c:v>
                </c:pt>
                <c:pt idx="4942">
                  <c:v>0.16</c:v>
                </c:pt>
                <c:pt idx="4943">
                  <c:v>0.14000000000000001</c:v>
                </c:pt>
                <c:pt idx="4944">
                  <c:v>0.13</c:v>
                </c:pt>
                <c:pt idx="4945">
                  <c:v>0.08</c:v>
                </c:pt>
                <c:pt idx="4946">
                  <c:v>7.0000000000000007E-2</c:v>
                </c:pt>
                <c:pt idx="4949">
                  <c:v>7.0000000000000007E-2</c:v>
                </c:pt>
                <c:pt idx="4950">
                  <c:v>7.0000000000000007E-2</c:v>
                </c:pt>
                <c:pt idx="4951">
                  <c:v>0.09</c:v>
                </c:pt>
                <c:pt idx="4952">
                  <c:v>0.15</c:v>
                </c:pt>
                <c:pt idx="4953">
                  <c:v>0.18</c:v>
                </c:pt>
                <c:pt idx="4956">
                  <c:v>0.14000000000000001</c:v>
                </c:pt>
                <c:pt idx="4957">
                  <c:v>0.15</c:v>
                </c:pt>
                <c:pt idx="4958">
                  <c:v>0.22</c:v>
                </c:pt>
                <c:pt idx="4959">
                  <c:v>0.33</c:v>
                </c:pt>
                <c:pt idx="4963">
                  <c:v>0.4</c:v>
                </c:pt>
                <c:pt idx="4964">
                  <c:v>0.42</c:v>
                </c:pt>
                <c:pt idx="4965">
                  <c:v>0.53</c:v>
                </c:pt>
                <c:pt idx="4966">
                  <c:v>0.76</c:v>
                </c:pt>
                <c:pt idx="4967">
                  <c:v>0.57999999999999996</c:v>
                </c:pt>
                <c:pt idx="4970">
                  <c:v>0.59</c:v>
                </c:pt>
                <c:pt idx="4971">
                  <c:v>0.69</c:v>
                </c:pt>
                <c:pt idx="4972">
                  <c:v>0.65</c:v>
                </c:pt>
                <c:pt idx="4973">
                  <c:v>0.73</c:v>
                </c:pt>
                <c:pt idx="4974">
                  <c:v>0.65</c:v>
                </c:pt>
                <c:pt idx="4977">
                  <c:v>0.65</c:v>
                </c:pt>
                <c:pt idx="4978">
                  <c:v>0.56999999999999995</c:v>
                </c:pt>
                <c:pt idx="4979">
                  <c:v>0.59</c:v>
                </c:pt>
                <c:pt idx="4980">
                  <c:v>0.62</c:v>
                </c:pt>
                <c:pt idx="4981">
                  <c:v>0.59</c:v>
                </c:pt>
                <c:pt idx="4985">
                  <c:v>0.56000000000000005</c:v>
                </c:pt>
                <c:pt idx="4986">
                  <c:v>0.52</c:v>
                </c:pt>
                <c:pt idx="4987">
                  <c:v>0.54</c:v>
                </c:pt>
                <c:pt idx="4988">
                  <c:v>0.51</c:v>
                </c:pt>
                <c:pt idx="4991">
                  <c:v>0.49</c:v>
                </c:pt>
                <c:pt idx="4992">
                  <c:v>0.61</c:v>
                </c:pt>
                <c:pt idx="4993">
                  <c:v>0.71</c:v>
                </c:pt>
                <c:pt idx="4994">
                  <c:v>0.95</c:v>
                </c:pt>
                <c:pt idx="4995">
                  <c:v>0.87</c:v>
                </c:pt>
                <c:pt idx="4998">
                  <c:v>0.87</c:v>
                </c:pt>
                <c:pt idx="4999">
                  <c:v>0.88</c:v>
                </c:pt>
                <c:pt idx="5000">
                  <c:v>1.01</c:v>
                </c:pt>
                <c:pt idx="5001">
                  <c:v>0.99</c:v>
                </c:pt>
                <c:pt idx="5002">
                  <c:v>0.91</c:v>
                </c:pt>
                <c:pt idx="5005">
                  <c:v>0.82</c:v>
                </c:pt>
                <c:pt idx="5006">
                  <c:v>0.78</c:v>
                </c:pt>
                <c:pt idx="5007">
                  <c:v>0.8</c:v>
                </c:pt>
                <c:pt idx="5008">
                  <c:v>0.74</c:v>
                </c:pt>
                <c:pt idx="5009">
                  <c:v>0.77</c:v>
                </c:pt>
                <c:pt idx="5012">
                  <c:v>0.82</c:v>
                </c:pt>
                <c:pt idx="5013">
                  <c:v>0.87</c:v>
                </c:pt>
                <c:pt idx="5014">
                  <c:v>0.86</c:v>
                </c:pt>
                <c:pt idx="5015">
                  <c:v>0.85</c:v>
                </c:pt>
                <c:pt idx="5016">
                  <c:v>0.86</c:v>
                </c:pt>
                <c:pt idx="5019">
                  <c:v>0.79</c:v>
                </c:pt>
                <c:pt idx="5020">
                  <c:v>0.78</c:v>
                </c:pt>
                <c:pt idx="5021">
                  <c:v>0.81</c:v>
                </c:pt>
                <c:pt idx="5022">
                  <c:v>0.87</c:v>
                </c:pt>
                <c:pt idx="5023">
                  <c:v>0.83</c:v>
                </c:pt>
                <c:pt idx="5026">
                  <c:v>0.74</c:v>
                </c:pt>
                <c:pt idx="5027">
                  <c:v>0.72</c:v>
                </c:pt>
                <c:pt idx="5028">
                  <c:v>0.64</c:v>
                </c:pt>
                <c:pt idx="5029">
                  <c:v>0.68</c:v>
                </c:pt>
                <c:pt idx="5030">
                  <c:v>0.81</c:v>
                </c:pt>
                <c:pt idx="5033">
                  <c:v>0.92</c:v>
                </c:pt>
                <c:pt idx="5034">
                  <c:v>0.85</c:v>
                </c:pt>
                <c:pt idx="5035">
                  <c:v>0.88</c:v>
                </c:pt>
                <c:pt idx="5036">
                  <c:v>0.84</c:v>
                </c:pt>
                <c:pt idx="5037">
                  <c:v>0.81</c:v>
                </c:pt>
                <c:pt idx="5040">
                  <c:v>0.79</c:v>
                </c:pt>
                <c:pt idx="5041">
                  <c:v>0.75</c:v>
                </c:pt>
                <c:pt idx="5042">
                  <c:v>0.78</c:v>
                </c:pt>
                <c:pt idx="5043">
                  <c:v>0.74</c:v>
                </c:pt>
                <c:pt idx="5044">
                  <c:v>0.72</c:v>
                </c:pt>
                <c:pt idx="5047">
                  <c:v>0.68</c:v>
                </c:pt>
                <c:pt idx="5048">
                  <c:v>0.73</c:v>
                </c:pt>
                <c:pt idx="5049">
                  <c:v>0.7</c:v>
                </c:pt>
                <c:pt idx="5050">
                  <c:v>0.7</c:v>
                </c:pt>
                <c:pt idx="5051">
                  <c:v>0.67</c:v>
                </c:pt>
                <c:pt idx="5054">
                  <c:v>0.67</c:v>
                </c:pt>
                <c:pt idx="5055">
                  <c:v>0.62</c:v>
                </c:pt>
                <c:pt idx="5056">
                  <c:v>0.67</c:v>
                </c:pt>
                <c:pt idx="5057">
                  <c:v>0.73</c:v>
                </c:pt>
                <c:pt idx="5058">
                  <c:v>0.72</c:v>
                </c:pt>
                <c:pt idx="5061">
                  <c:v>0.67</c:v>
                </c:pt>
                <c:pt idx="5062">
                  <c:v>0.67</c:v>
                </c:pt>
                <c:pt idx="5063">
                  <c:v>0.61</c:v>
                </c:pt>
                <c:pt idx="5064">
                  <c:v>0.62</c:v>
                </c:pt>
                <c:pt idx="5065">
                  <c:v>0.62</c:v>
                </c:pt>
                <c:pt idx="5068">
                  <c:v>0.63</c:v>
                </c:pt>
                <c:pt idx="5069">
                  <c:v>0.62</c:v>
                </c:pt>
                <c:pt idx="5070">
                  <c:v>0.64</c:v>
                </c:pt>
                <c:pt idx="5071">
                  <c:v>0.6</c:v>
                </c:pt>
                <c:pt idx="5072">
                  <c:v>0.57999999999999996</c:v>
                </c:pt>
                <c:pt idx="5075">
                  <c:v>0.56999999999999995</c:v>
                </c:pt>
                <c:pt idx="5076">
                  <c:v>0.64</c:v>
                </c:pt>
                <c:pt idx="5077">
                  <c:v>0.68</c:v>
                </c:pt>
                <c:pt idx="5078">
                  <c:v>0.71</c:v>
                </c:pt>
                <c:pt idx="5079">
                  <c:v>0.72</c:v>
                </c:pt>
                <c:pt idx="5082">
                  <c:v>0.73</c:v>
                </c:pt>
                <c:pt idx="5083">
                  <c:v>0.79</c:v>
                </c:pt>
                <c:pt idx="5084">
                  <c:v>0.77</c:v>
                </c:pt>
                <c:pt idx="5085">
                  <c:v>0.79</c:v>
                </c:pt>
                <c:pt idx="5086">
                  <c:v>0.69</c:v>
                </c:pt>
                <c:pt idx="5089">
                  <c:v>0.68</c:v>
                </c:pt>
                <c:pt idx="5090">
                  <c:v>0.68</c:v>
                </c:pt>
                <c:pt idx="5091">
                  <c:v>0.69</c:v>
                </c:pt>
                <c:pt idx="5092">
                  <c:v>0.68</c:v>
                </c:pt>
                <c:pt idx="5093">
                  <c:v>0.68</c:v>
                </c:pt>
                <c:pt idx="5096">
                  <c:v>0.65</c:v>
                </c:pt>
                <c:pt idx="5097">
                  <c:v>0.67</c:v>
                </c:pt>
                <c:pt idx="5098">
                  <c:v>0.75</c:v>
                </c:pt>
                <c:pt idx="5099">
                  <c:v>0.77</c:v>
                </c:pt>
                <c:pt idx="5100">
                  <c:v>0.69</c:v>
                </c:pt>
                <c:pt idx="5103">
                  <c:v>0.68</c:v>
                </c:pt>
                <c:pt idx="5104">
                  <c:v>0.64</c:v>
                </c:pt>
                <c:pt idx="5105">
                  <c:v>0.61</c:v>
                </c:pt>
                <c:pt idx="5106">
                  <c:v>0.61</c:v>
                </c:pt>
                <c:pt idx="5107">
                  <c:v>0.64</c:v>
                </c:pt>
                <c:pt idx="5110">
                  <c:v>0.62</c:v>
                </c:pt>
                <c:pt idx="5111">
                  <c:v>0.6</c:v>
                </c:pt>
                <c:pt idx="5112">
                  <c:v>0.6</c:v>
                </c:pt>
                <c:pt idx="5113">
                  <c:v>0.57999999999999996</c:v>
                </c:pt>
                <c:pt idx="5114">
                  <c:v>0.56000000000000005</c:v>
                </c:pt>
                <c:pt idx="5117">
                  <c:v>0.54</c:v>
                </c:pt>
                <c:pt idx="5118">
                  <c:v>0.57999999999999996</c:v>
                </c:pt>
                <c:pt idx="5119">
                  <c:v>0.62</c:v>
                </c:pt>
                <c:pt idx="5120">
                  <c:v>0.56999999999999995</c:v>
                </c:pt>
                <c:pt idx="5121">
                  <c:v>0.6</c:v>
                </c:pt>
                <c:pt idx="5124">
                  <c:v>0.6</c:v>
                </c:pt>
                <c:pt idx="5125">
                  <c:v>0.56000000000000005</c:v>
                </c:pt>
                <c:pt idx="5126">
                  <c:v>0.55000000000000004</c:v>
                </c:pt>
                <c:pt idx="5127">
                  <c:v>0.54</c:v>
                </c:pt>
                <c:pt idx="5128">
                  <c:v>0.54</c:v>
                </c:pt>
                <c:pt idx="5131">
                  <c:v>0.56000000000000005</c:v>
                </c:pt>
                <c:pt idx="5132">
                  <c:v>0.56999999999999995</c:v>
                </c:pt>
                <c:pt idx="5133">
                  <c:v>0.6</c:v>
                </c:pt>
                <c:pt idx="5134">
                  <c:v>0.56999999999999995</c:v>
                </c:pt>
                <c:pt idx="5135">
                  <c:v>0.51</c:v>
                </c:pt>
                <c:pt idx="5138">
                  <c:v>0.5</c:v>
                </c:pt>
                <c:pt idx="5139">
                  <c:v>0.49</c:v>
                </c:pt>
                <c:pt idx="5140">
                  <c:v>0.44</c:v>
                </c:pt>
                <c:pt idx="5141">
                  <c:v>0.45</c:v>
                </c:pt>
                <c:pt idx="5142">
                  <c:v>0.51</c:v>
                </c:pt>
                <c:pt idx="5145">
                  <c:v>0.56000000000000005</c:v>
                </c:pt>
                <c:pt idx="5146">
                  <c:v>0.55000000000000004</c:v>
                </c:pt>
                <c:pt idx="5147">
                  <c:v>0.56000000000000005</c:v>
                </c:pt>
                <c:pt idx="5148">
                  <c:v>0.59</c:v>
                </c:pt>
                <c:pt idx="5149">
                  <c:v>0.6</c:v>
                </c:pt>
                <c:pt idx="5152">
                  <c:v>0.71</c:v>
                </c:pt>
                <c:pt idx="5153">
                  <c:v>0.63</c:v>
                </c:pt>
                <c:pt idx="5154">
                  <c:v>0.62</c:v>
                </c:pt>
                <c:pt idx="5155">
                  <c:v>0.6</c:v>
                </c:pt>
                <c:pt idx="5156">
                  <c:v>0.56999999999999995</c:v>
                </c:pt>
                <c:pt idx="5159">
                  <c:v>0.56000000000000005</c:v>
                </c:pt>
                <c:pt idx="5160">
                  <c:v>0.53</c:v>
                </c:pt>
                <c:pt idx="5161">
                  <c:v>0.5</c:v>
                </c:pt>
                <c:pt idx="5162">
                  <c:v>0.49</c:v>
                </c:pt>
                <c:pt idx="5163">
                  <c:v>0.49</c:v>
                </c:pt>
                <c:pt idx="5166">
                  <c:v>0.52</c:v>
                </c:pt>
                <c:pt idx="5167">
                  <c:v>0.5</c:v>
                </c:pt>
                <c:pt idx="5168">
                  <c:v>0.49</c:v>
                </c:pt>
                <c:pt idx="5169">
                  <c:v>0.48</c:v>
                </c:pt>
                <c:pt idx="5170">
                  <c:v>0.46</c:v>
                </c:pt>
                <c:pt idx="5173">
                  <c:v>0.47</c:v>
                </c:pt>
                <c:pt idx="5174">
                  <c:v>0.49</c:v>
                </c:pt>
                <c:pt idx="5175">
                  <c:v>0.45</c:v>
                </c:pt>
                <c:pt idx="5176">
                  <c:v>0.48</c:v>
                </c:pt>
                <c:pt idx="5177">
                  <c:v>0.66</c:v>
                </c:pt>
                <c:pt idx="5180">
                  <c:v>0.64</c:v>
                </c:pt>
                <c:pt idx="5181">
                  <c:v>0.6</c:v>
                </c:pt>
                <c:pt idx="5182">
                  <c:v>0.56999999999999995</c:v>
                </c:pt>
                <c:pt idx="5183">
                  <c:v>0.6</c:v>
                </c:pt>
                <c:pt idx="5184">
                  <c:v>0.56000000000000005</c:v>
                </c:pt>
                <c:pt idx="5187">
                  <c:v>0.56000000000000005</c:v>
                </c:pt>
                <c:pt idx="5188">
                  <c:v>0.64</c:v>
                </c:pt>
                <c:pt idx="5189">
                  <c:v>0.64</c:v>
                </c:pt>
                <c:pt idx="5190">
                  <c:v>0.6</c:v>
                </c:pt>
                <c:pt idx="5191">
                  <c:v>0.56999999999999995</c:v>
                </c:pt>
                <c:pt idx="5194">
                  <c:v>0.56000000000000005</c:v>
                </c:pt>
                <c:pt idx="5195">
                  <c:v>0.56999999999999995</c:v>
                </c:pt>
                <c:pt idx="5196">
                  <c:v>0.6</c:v>
                </c:pt>
                <c:pt idx="5201">
                  <c:v>0.61</c:v>
                </c:pt>
                <c:pt idx="5202">
                  <c:v>0.59</c:v>
                </c:pt>
                <c:pt idx="5203">
                  <c:v>0.64</c:v>
                </c:pt>
                <c:pt idx="5208">
                  <c:v>0.57999999999999996</c:v>
                </c:pt>
                <c:pt idx="5209">
                  <c:v>0.56000000000000005</c:v>
                </c:pt>
                <c:pt idx="5210">
                  <c:v>0.51</c:v>
                </c:pt>
                <c:pt idx="5211">
                  <c:v>0.5</c:v>
                </c:pt>
                <c:pt idx="5212">
                  <c:v>0.53</c:v>
                </c:pt>
                <c:pt idx="5215">
                  <c:v>0.53</c:v>
                </c:pt>
                <c:pt idx="5216">
                  <c:v>0.56999999999999995</c:v>
                </c:pt>
                <c:pt idx="5217">
                  <c:v>0.59</c:v>
                </c:pt>
                <c:pt idx="5218">
                  <c:v>0.54</c:v>
                </c:pt>
                <c:pt idx="5219">
                  <c:v>0.55000000000000004</c:v>
                </c:pt>
                <c:pt idx="5222">
                  <c:v>0.55000000000000004</c:v>
                </c:pt>
                <c:pt idx="5223">
                  <c:v>0.55000000000000004</c:v>
                </c:pt>
                <c:pt idx="5224">
                  <c:v>0.48</c:v>
                </c:pt>
                <c:pt idx="5225">
                  <c:v>0.48</c:v>
                </c:pt>
                <c:pt idx="5226">
                  <c:v>0.48</c:v>
                </c:pt>
                <c:pt idx="5229">
                  <c:v>0.47</c:v>
                </c:pt>
                <c:pt idx="5230">
                  <c:v>0.45</c:v>
                </c:pt>
                <c:pt idx="5231">
                  <c:v>0.43</c:v>
                </c:pt>
                <c:pt idx="5232">
                  <c:v>0.43</c:v>
                </c:pt>
                <c:pt idx="5233">
                  <c:v>0.36</c:v>
                </c:pt>
                <c:pt idx="5236">
                  <c:v>0.32</c:v>
                </c:pt>
                <c:pt idx="5237">
                  <c:v>0.32</c:v>
                </c:pt>
                <c:pt idx="5238">
                  <c:v>0.3</c:v>
                </c:pt>
                <c:pt idx="5239">
                  <c:v>0.31</c:v>
                </c:pt>
                <c:pt idx="5240">
                  <c:v>0.3</c:v>
                </c:pt>
                <c:pt idx="5243">
                  <c:v>0.25</c:v>
                </c:pt>
                <c:pt idx="5244">
                  <c:v>0.24</c:v>
                </c:pt>
                <c:pt idx="5245">
                  <c:v>0.26</c:v>
                </c:pt>
                <c:pt idx="5246">
                  <c:v>0.17</c:v>
                </c:pt>
                <c:pt idx="5247">
                  <c:v>0.21</c:v>
                </c:pt>
                <c:pt idx="5250">
                  <c:v>0.26</c:v>
                </c:pt>
                <c:pt idx="5251">
                  <c:v>0.25</c:v>
                </c:pt>
                <c:pt idx="5252">
                  <c:v>0.25</c:v>
                </c:pt>
                <c:pt idx="5253">
                  <c:v>0.25</c:v>
                </c:pt>
                <c:pt idx="5254">
                  <c:v>0.19</c:v>
                </c:pt>
                <c:pt idx="5257">
                  <c:v>0.2</c:v>
                </c:pt>
                <c:pt idx="5258">
                  <c:v>0.18</c:v>
                </c:pt>
                <c:pt idx="5259">
                  <c:v>0.14000000000000001</c:v>
                </c:pt>
                <c:pt idx="5260">
                  <c:v>0.15</c:v>
                </c:pt>
                <c:pt idx="5261">
                  <c:v>0.15</c:v>
                </c:pt>
                <c:pt idx="5264">
                  <c:v>0.11</c:v>
                </c:pt>
                <c:pt idx="5265">
                  <c:v>0.13</c:v>
                </c:pt>
                <c:pt idx="5266">
                  <c:v>0.2</c:v>
                </c:pt>
                <c:pt idx="5267">
                  <c:v>0.2</c:v>
                </c:pt>
                <c:pt idx="5268">
                  <c:v>0.19</c:v>
                </c:pt>
                <c:pt idx="5271">
                  <c:v>0.2</c:v>
                </c:pt>
                <c:pt idx="5272">
                  <c:v>0.17</c:v>
                </c:pt>
                <c:pt idx="5273">
                  <c:v>0.2</c:v>
                </c:pt>
                <c:pt idx="5274">
                  <c:v>0.22</c:v>
                </c:pt>
                <c:pt idx="5275">
                  <c:v>0.27</c:v>
                </c:pt>
                <c:pt idx="5278">
                  <c:v>0.25</c:v>
                </c:pt>
                <c:pt idx="5279">
                  <c:v>0.27</c:v>
                </c:pt>
                <c:pt idx="5280">
                  <c:v>0.3</c:v>
                </c:pt>
                <c:pt idx="5281">
                  <c:v>0.25</c:v>
                </c:pt>
                <c:pt idx="5282">
                  <c:v>0.21</c:v>
                </c:pt>
                <c:pt idx="5285">
                  <c:v>0.19</c:v>
                </c:pt>
                <c:pt idx="5286">
                  <c:v>0.2</c:v>
                </c:pt>
                <c:pt idx="5287">
                  <c:v>0.23</c:v>
                </c:pt>
                <c:pt idx="5288">
                  <c:v>0.17</c:v>
                </c:pt>
                <c:pt idx="5293">
                  <c:v>0.15</c:v>
                </c:pt>
                <c:pt idx="5294">
                  <c:v>0.14000000000000001</c:v>
                </c:pt>
                <c:pt idx="5295">
                  <c:v>0.14000000000000001</c:v>
                </c:pt>
                <c:pt idx="5296">
                  <c:v>0.16</c:v>
                </c:pt>
                <c:pt idx="5299">
                  <c:v>0.13</c:v>
                </c:pt>
                <c:pt idx="5300">
                  <c:v>0.09</c:v>
                </c:pt>
                <c:pt idx="5301">
                  <c:v>0.12</c:v>
                </c:pt>
                <c:pt idx="5302">
                  <c:v>0.11</c:v>
                </c:pt>
                <c:pt idx="5303">
                  <c:v>0.1</c:v>
                </c:pt>
                <c:pt idx="5306">
                  <c:v>0.09</c:v>
                </c:pt>
                <c:pt idx="5307">
                  <c:v>0.14000000000000001</c:v>
                </c:pt>
                <c:pt idx="5308">
                  <c:v>0.15</c:v>
                </c:pt>
                <c:pt idx="5309">
                  <c:v>0.15</c:v>
                </c:pt>
                <c:pt idx="5310">
                  <c:v>0.14000000000000001</c:v>
                </c:pt>
                <c:pt idx="5313">
                  <c:v>0.13</c:v>
                </c:pt>
                <c:pt idx="5314">
                  <c:v>0.18</c:v>
                </c:pt>
                <c:pt idx="5315">
                  <c:v>0.15</c:v>
                </c:pt>
                <c:pt idx="5316">
                  <c:v>0.21</c:v>
                </c:pt>
                <c:pt idx="5317">
                  <c:v>0.22</c:v>
                </c:pt>
                <c:pt idx="5320">
                  <c:v>0.22</c:v>
                </c:pt>
                <c:pt idx="5321">
                  <c:v>0.27</c:v>
                </c:pt>
                <c:pt idx="5322">
                  <c:v>0.3</c:v>
                </c:pt>
                <c:pt idx="5323">
                  <c:v>0.22</c:v>
                </c:pt>
                <c:pt idx="5324">
                  <c:v>0.24</c:v>
                </c:pt>
                <c:pt idx="5327">
                  <c:v>0.26</c:v>
                </c:pt>
                <c:pt idx="5328">
                  <c:v>0.24</c:v>
                </c:pt>
                <c:pt idx="5329">
                  <c:v>0.21</c:v>
                </c:pt>
                <c:pt idx="5330">
                  <c:v>0.22</c:v>
                </c:pt>
                <c:pt idx="5331">
                  <c:v>0.16</c:v>
                </c:pt>
                <c:pt idx="5334">
                  <c:v>0.16</c:v>
                </c:pt>
                <c:pt idx="5335">
                  <c:v>0.14000000000000001</c:v>
                </c:pt>
                <c:pt idx="5336">
                  <c:v>0.11</c:v>
                </c:pt>
                <c:pt idx="5337">
                  <c:v>0.15</c:v>
                </c:pt>
                <c:pt idx="5338">
                  <c:v>0.13</c:v>
                </c:pt>
                <c:pt idx="5342">
                  <c:v>0.16</c:v>
                </c:pt>
                <c:pt idx="5343">
                  <c:v>0.14000000000000001</c:v>
                </c:pt>
                <c:pt idx="5344">
                  <c:v>0.19</c:v>
                </c:pt>
                <c:pt idx="5345">
                  <c:v>0.17</c:v>
                </c:pt>
                <c:pt idx="5348">
                  <c:v>0.15</c:v>
                </c:pt>
                <c:pt idx="5349">
                  <c:v>0.17</c:v>
                </c:pt>
                <c:pt idx="5350">
                  <c:v>0.18</c:v>
                </c:pt>
                <c:pt idx="5351">
                  <c:v>0.16</c:v>
                </c:pt>
                <c:pt idx="5352">
                  <c:v>0.13</c:v>
                </c:pt>
                <c:pt idx="5355">
                  <c:v>0.17</c:v>
                </c:pt>
                <c:pt idx="5356">
                  <c:v>0.18</c:v>
                </c:pt>
                <c:pt idx="5357">
                  <c:v>0.13</c:v>
                </c:pt>
                <c:pt idx="5358">
                  <c:v>0.16</c:v>
                </c:pt>
                <c:pt idx="5359">
                  <c:v>0.11</c:v>
                </c:pt>
                <c:pt idx="5362">
                  <c:v>0.08</c:v>
                </c:pt>
                <c:pt idx="5363">
                  <c:v>0.09</c:v>
                </c:pt>
                <c:pt idx="5364">
                  <c:v>0.05</c:v>
                </c:pt>
                <c:pt idx="5365">
                  <c:v>0.04</c:v>
                </c:pt>
                <c:pt idx="5366">
                  <c:v>0.03</c:v>
                </c:pt>
                <c:pt idx="5369">
                  <c:v>0.02</c:v>
                </c:pt>
                <c:pt idx="5370">
                  <c:v>-0.03</c:v>
                </c:pt>
                <c:pt idx="5371">
                  <c:v>0.01</c:v>
                </c:pt>
                <c:pt idx="5372">
                  <c:v>-0.02</c:v>
                </c:pt>
                <c:pt idx="5373">
                  <c:v>0</c:v>
                </c:pt>
                <c:pt idx="5376">
                  <c:v>0.06</c:v>
                </c:pt>
                <c:pt idx="5377">
                  <c:v>0.06</c:v>
                </c:pt>
                <c:pt idx="5378">
                  <c:v>0.05</c:v>
                </c:pt>
                <c:pt idx="5379">
                  <c:v>7.0000000000000007E-2</c:v>
                </c:pt>
                <c:pt idx="5380">
                  <c:v>-0.08</c:v>
                </c:pt>
                <c:pt idx="5383">
                  <c:v>-0.11</c:v>
                </c:pt>
                <c:pt idx="5384">
                  <c:v>-0.1</c:v>
                </c:pt>
                <c:pt idx="5385">
                  <c:v>-0.11</c:v>
                </c:pt>
                <c:pt idx="5386">
                  <c:v>-0.1</c:v>
                </c:pt>
                <c:pt idx="5387">
                  <c:v>-0.13</c:v>
                </c:pt>
                <c:pt idx="5390">
                  <c:v>-0.12</c:v>
                </c:pt>
                <c:pt idx="5391">
                  <c:v>-0.16</c:v>
                </c:pt>
                <c:pt idx="5392">
                  <c:v>-0.2</c:v>
                </c:pt>
                <c:pt idx="5393">
                  <c:v>-0.16</c:v>
                </c:pt>
                <c:pt idx="5394">
                  <c:v>-0.17</c:v>
                </c:pt>
                <c:pt idx="5397">
                  <c:v>-0.19</c:v>
                </c:pt>
                <c:pt idx="5398">
                  <c:v>-0.12</c:v>
                </c:pt>
                <c:pt idx="5399">
                  <c:v>-0.04</c:v>
                </c:pt>
                <c:pt idx="5400">
                  <c:v>-7.0000000000000007E-2</c:v>
                </c:pt>
                <c:pt idx="5401">
                  <c:v>-0.03</c:v>
                </c:pt>
                <c:pt idx="5404">
                  <c:v>-0.02</c:v>
                </c:pt>
                <c:pt idx="5405">
                  <c:v>-0.04</c:v>
                </c:pt>
                <c:pt idx="5406">
                  <c:v>-0.04</c:v>
                </c:pt>
                <c:pt idx="5407">
                  <c:v>0</c:v>
                </c:pt>
                <c:pt idx="5408">
                  <c:v>-0.01</c:v>
                </c:pt>
                <c:pt idx="5411">
                  <c:v>-0.01</c:v>
                </c:pt>
                <c:pt idx="5412">
                  <c:v>-0.05</c:v>
                </c:pt>
                <c:pt idx="5413">
                  <c:v>-0.04</c:v>
                </c:pt>
                <c:pt idx="5414">
                  <c:v>-0.08</c:v>
                </c:pt>
                <c:pt idx="5415">
                  <c:v>-7.0000000000000007E-2</c:v>
                </c:pt>
                <c:pt idx="5418">
                  <c:v>-0.11</c:v>
                </c:pt>
                <c:pt idx="5419">
                  <c:v>-7.0000000000000007E-2</c:v>
                </c:pt>
                <c:pt idx="5420">
                  <c:v>-0.05</c:v>
                </c:pt>
                <c:pt idx="5421">
                  <c:v>-0.05</c:v>
                </c:pt>
                <c:pt idx="5422">
                  <c:v>-0.09</c:v>
                </c:pt>
                <c:pt idx="5425">
                  <c:v>-0.06</c:v>
                </c:pt>
                <c:pt idx="5426">
                  <c:v>-7.0000000000000007E-2</c:v>
                </c:pt>
                <c:pt idx="5427">
                  <c:v>-0.09</c:v>
                </c:pt>
                <c:pt idx="5428">
                  <c:v>-0.11</c:v>
                </c:pt>
                <c:pt idx="5429">
                  <c:v>-0.1</c:v>
                </c:pt>
                <c:pt idx="5432">
                  <c:v>-0.11</c:v>
                </c:pt>
                <c:pt idx="5433">
                  <c:v>-0.09</c:v>
                </c:pt>
                <c:pt idx="5434">
                  <c:v>-0.04</c:v>
                </c:pt>
                <c:pt idx="5435">
                  <c:v>-0.06</c:v>
                </c:pt>
                <c:pt idx="5436">
                  <c:v>-0.09</c:v>
                </c:pt>
                <c:pt idx="5439">
                  <c:v>-0.05</c:v>
                </c:pt>
                <c:pt idx="5440">
                  <c:v>-0.08</c:v>
                </c:pt>
                <c:pt idx="5441">
                  <c:v>-0.09</c:v>
                </c:pt>
                <c:pt idx="5442">
                  <c:v>-0.08</c:v>
                </c:pt>
                <c:pt idx="5443">
                  <c:v>-0.08</c:v>
                </c:pt>
                <c:pt idx="5446">
                  <c:v>-0.06</c:v>
                </c:pt>
                <c:pt idx="5447">
                  <c:v>-0.08</c:v>
                </c:pt>
                <c:pt idx="5448">
                  <c:v>-0.09</c:v>
                </c:pt>
                <c:pt idx="5449">
                  <c:v>-0.05</c:v>
                </c:pt>
                <c:pt idx="5450">
                  <c:v>-0.06</c:v>
                </c:pt>
                <c:pt idx="5453">
                  <c:v>-0.05</c:v>
                </c:pt>
                <c:pt idx="5454">
                  <c:v>-0.06</c:v>
                </c:pt>
                <c:pt idx="5455">
                  <c:v>-0.11</c:v>
                </c:pt>
                <c:pt idx="5456">
                  <c:v>-0.11</c:v>
                </c:pt>
                <c:pt idx="5457">
                  <c:v>-0.04</c:v>
                </c:pt>
                <c:pt idx="5460">
                  <c:v>0.04</c:v>
                </c:pt>
                <c:pt idx="5461">
                  <c:v>0.01</c:v>
                </c:pt>
                <c:pt idx="5462">
                  <c:v>0.05</c:v>
                </c:pt>
                <c:pt idx="5463">
                  <c:v>0.04</c:v>
                </c:pt>
                <c:pt idx="5464">
                  <c:v>-0.01</c:v>
                </c:pt>
                <c:pt idx="5467">
                  <c:v>0.01</c:v>
                </c:pt>
                <c:pt idx="5468">
                  <c:v>0</c:v>
                </c:pt>
                <c:pt idx="5469">
                  <c:v>-0.02</c:v>
                </c:pt>
                <c:pt idx="5470">
                  <c:v>-0.05</c:v>
                </c:pt>
                <c:pt idx="5471">
                  <c:v>-0.09</c:v>
                </c:pt>
                <c:pt idx="5474">
                  <c:v>-0.1</c:v>
                </c:pt>
                <c:pt idx="5475">
                  <c:v>-0.14000000000000001</c:v>
                </c:pt>
                <c:pt idx="5476">
                  <c:v>-0.14000000000000001</c:v>
                </c:pt>
                <c:pt idx="5477">
                  <c:v>-0.12</c:v>
                </c:pt>
                <c:pt idx="5478">
                  <c:v>-0.15</c:v>
                </c:pt>
                <c:pt idx="5482">
                  <c:v>-0.1</c:v>
                </c:pt>
                <c:pt idx="5483">
                  <c:v>-0.05</c:v>
                </c:pt>
                <c:pt idx="5484">
                  <c:v>-0.04</c:v>
                </c:pt>
                <c:pt idx="5485">
                  <c:v>0.02</c:v>
                </c:pt>
                <c:pt idx="5488">
                  <c:v>0.03</c:v>
                </c:pt>
                <c:pt idx="5489">
                  <c:v>0.05</c:v>
                </c:pt>
                <c:pt idx="5490">
                  <c:v>0.04</c:v>
                </c:pt>
                <c:pt idx="5491">
                  <c:v>0.05</c:v>
                </c:pt>
                <c:pt idx="5492">
                  <c:v>0.06</c:v>
                </c:pt>
                <c:pt idx="5495">
                  <c:v>0.09</c:v>
                </c:pt>
                <c:pt idx="5496">
                  <c:v>0.06</c:v>
                </c:pt>
                <c:pt idx="5497">
                  <c:v>0.03</c:v>
                </c:pt>
                <c:pt idx="5498">
                  <c:v>0.03</c:v>
                </c:pt>
                <c:pt idx="5499">
                  <c:v>0</c:v>
                </c:pt>
                <c:pt idx="5502">
                  <c:v>-0.01</c:v>
                </c:pt>
                <c:pt idx="5503">
                  <c:v>0.02</c:v>
                </c:pt>
                <c:pt idx="5504">
                  <c:v>0.05</c:v>
                </c:pt>
                <c:pt idx="5505">
                  <c:v>0.13</c:v>
                </c:pt>
                <c:pt idx="5506">
                  <c:v>0.17</c:v>
                </c:pt>
                <c:pt idx="5509">
                  <c:v>0.16</c:v>
                </c:pt>
                <c:pt idx="5510">
                  <c:v>0.19</c:v>
                </c:pt>
                <c:pt idx="5511">
                  <c:v>0.12</c:v>
                </c:pt>
                <c:pt idx="5512">
                  <c:v>0.16</c:v>
                </c:pt>
                <c:pt idx="5513">
                  <c:v>0.15</c:v>
                </c:pt>
                <c:pt idx="5516">
                  <c:v>0.15</c:v>
                </c:pt>
                <c:pt idx="5517">
                  <c:v>0.15</c:v>
                </c:pt>
                <c:pt idx="5518">
                  <c:v>0.17</c:v>
                </c:pt>
                <c:pt idx="5519">
                  <c:v>0.24</c:v>
                </c:pt>
                <c:pt idx="5520">
                  <c:v>0.32</c:v>
                </c:pt>
                <c:pt idx="5523">
                  <c:v>0.36</c:v>
                </c:pt>
                <c:pt idx="5524">
                  <c:v>0.3</c:v>
                </c:pt>
                <c:pt idx="5525">
                  <c:v>0.33</c:v>
                </c:pt>
                <c:pt idx="5526">
                  <c:v>0.28000000000000003</c:v>
                </c:pt>
                <c:pt idx="5527">
                  <c:v>0.3</c:v>
                </c:pt>
                <c:pt idx="5530">
                  <c:v>0.28000000000000003</c:v>
                </c:pt>
                <c:pt idx="5531">
                  <c:v>0.24</c:v>
                </c:pt>
                <c:pt idx="5532">
                  <c:v>0.21</c:v>
                </c:pt>
                <c:pt idx="5533">
                  <c:v>0.24</c:v>
                </c:pt>
                <c:pt idx="5534">
                  <c:v>0.24</c:v>
                </c:pt>
                <c:pt idx="5537">
                  <c:v>0.21</c:v>
                </c:pt>
                <c:pt idx="5538">
                  <c:v>0.2</c:v>
                </c:pt>
                <c:pt idx="5539">
                  <c:v>0.21</c:v>
                </c:pt>
                <c:pt idx="5540">
                  <c:v>0.31</c:v>
                </c:pt>
                <c:pt idx="5541">
                  <c:v>0.33</c:v>
                </c:pt>
                <c:pt idx="5544">
                  <c:v>0.31</c:v>
                </c:pt>
                <c:pt idx="5545">
                  <c:v>0.34</c:v>
                </c:pt>
                <c:pt idx="5546">
                  <c:v>0.35</c:v>
                </c:pt>
                <c:pt idx="5547">
                  <c:v>0.37</c:v>
                </c:pt>
                <c:pt idx="5548">
                  <c:v>0.38</c:v>
                </c:pt>
                <c:pt idx="5551">
                  <c:v>0.4</c:v>
                </c:pt>
                <c:pt idx="5552">
                  <c:v>0.37</c:v>
                </c:pt>
                <c:pt idx="5553">
                  <c:v>0.33</c:v>
                </c:pt>
                <c:pt idx="5554">
                  <c:v>0.35</c:v>
                </c:pt>
                <c:pt idx="5555">
                  <c:v>0.31</c:v>
                </c:pt>
                <c:pt idx="5558">
                  <c:v>0.31</c:v>
                </c:pt>
                <c:pt idx="5559">
                  <c:v>0.27</c:v>
                </c:pt>
                <c:pt idx="5560">
                  <c:v>0.24</c:v>
                </c:pt>
                <c:pt idx="5561">
                  <c:v>0.25</c:v>
                </c:pt>
                <c:pt idx="5562">
                  <c:v>0.25</c:v>
                </c:pt>
                <c:pt idx="5566">
                  <c:v>0.21</c:v>
                </c:pt>
                <c:pt idx="5567">
                  <c:v>0.19</c:v>
                </c:pt>
                <c:pt idx="5568">
                  <c:v>0.17</c:v>
                </c:pt>
                <c:pt idx="5569">
                  <c:v>0.19</c:v>
                </c:pt>
                <c:pt idx="5572">
                  <c:v>0.17</c:v>
                </c:pt>
                <c:pt idx="5573">
                  <c:v>0.24</c:v>
                </c:pt>
                <c:pt idx="5574">
                  <c:v>0.27</c:v>
                </c:pt>
                <c:pt idx="5575">
                  <c:v>0.27</c:v>
                </c:pt>
                <c:pt idx="5576">
                  <c:v>0.25</c:v>
                </c:pt>
                <c:pt idx="5579">
                  <c:v>0.3</c:v>
                </c:pt>
                <c:pt idx="5580">
                  <c:v>0.28999999999999998</c:v>
                </c:pt>
                <c:pt idx="5581">
                  <c:v>0.36</c:v>
                </c:pt>
                <c:pt idx="5582">
                  <c:v>0.31</c:v>
                </c:pt>
                <c:pt idx="5583">
                  <c:v>0.32</c:v>
                </c:pt>
                <c:pt idx="5586">
                  <c:v>0.32</c:v>
                </c:pt>
                <c:pt idx="5587">
                  <c:v>0.28000000000000003</c:v>
                </c:pt>
                <c:pt idx="5588">
                  <c:v>0.32</c:v>
                </c:pt>
                <c:pt idx="5589">
                  <c:v>0.38</c:v>
                </c:pt>
                <c:pt idx="5590">
                  <c:v>0.4</c:v>
                </c:pt>
                <c:pt idx="5593">
                  <c:v>0.4</c:v>
                </c:pt>
                <c:pt idx="5594">
                  <c:v>0.38</c:v>
                </c:pt>
                <c:pt idx="5595">
                  <c:v>0.44</c:v>
                </c:pt>
                <c:pt idx="5596">
                  <c:v>0.49</c:v>
                </c:pt>
                <c:pt idx="5597">
                  <c:v>0.47</c:v>
                </c:pt>
                <c:pt idx="5600">
                  <c:v>0.48</c:v>
                </c:pt>
                <c:pt idx="5601">
                  <c:v>0.48</c:v>
                </c:pt>
                <c:pt idx="5602">
                  <c:v>0.46</c:v>
                </c:pt>
                <c:pt idx="5603">
                  <c:v>0.45</c:v>
                </c:pt>
                <c:pt idx="5604">
                  <c:v>0.44</c:v>
                </c:pt>
                <c:pt idx="5607">
                  <c:v>0.4</c:v>
                </c:pt>
                <c:pt idx="5608">
                  <c:v>0.36</c:v>
                </c:pt>
                <c:pt idx="5609">
                  <c:v>0.34</c:v>
                </c:pt>
                <c:pt idx="5610">
                  <c:v>0.31</c:v>
                </c:pt>
                <c:pt idx="5611">
                  <c:v>0.33</c:v>
                </c:pt>
                <c:pt idx="5614">
                  <c:v>0.34</c:v>
                </c:pt>
                <c:pt idx="5615">
                  <c:v>0.33</c:v>
                </c:pt>
                <c:pt idx="5616">
                  <c:v>0.37</c:v>
                </c:pt>
                <c:pt idx="5617">
                  <c:v>0.37</c:v>
                </c:pt>
                <c:pt idx="5618">
                  <c:v>0.3</c:v>
                </c:pt>
                <c:pt idx="5621">
                  <c:v>0.31</c:v>
                </c:pt>
                <c:pt idx="5622">
                  <c:v>0.33</c:v>
                </c:pt>
                <c:pt idx="5623">
                  <c:v>0.27</c:v>
                </c:pt>
                <c:pt idx="5624">
                  <c:v>0.27</c:v>
                </c:pt>
                <c:pt idx="5625">
                  <c:v>0.21</c:v>
                </c:pt>
                <c:pt idx="5628">
                  <c:v>0.19</c:v>
                </c:pt>
                <c:pt idx="5629">
                  <c:v>0.21</c:v>
                </c:pt>
                <c:pt idx="5630">
                  <c:v>0.24</c:v>
                </c:pt>
                <c:pt idx="5631">
                  <c:v>0.28000000000000003</c:v>
                </c:pt>
                <c:pt idx="5632">
                  <c:v>0.3</c:v>
                </c:pt>
                <c:pt idx="5635">
                  <c:v>0.33</c:v>
                </c:pt>
                <c:pt idx="5636">
                  <c:v>0.32</c:v>
                </c:pt>
                <c:pt idx="5637">
                  <c:v>0.34</c:v>
                </c:pt>
                <c:pt idx="5638">
                  <c:v>0.38</c:v>
                </c:pt>
                <c:pt idx="5639">
                  <c:v>0.44</c:v>
                </c:pt>
                <c:pt idx="5642">
                  <c:v>0.45</c:v>
                </c:pt>
                <c:pt idx="5643">
                  <c:v>0.47</c:v>
                </c:pt>
                <c:pt idx="5644">
                  <c:v>0.43</c:v>
                </c:pt>
                <c:pt idx="5645">
                  <c:v>0.43</c:v>
                </c:pt>
                <c:pt idx="5646">
                  <c:v>0.47</c:v>
                </c:pt>
                <c:pt idx="5649">
                  <c:v>0.45</c:v>
                </c:pt>
                <c:pt idx="5650">
                  <c:v>0.48</c:v>
                </c:pt>
                <c:pt idx="5651">
                  <c:v>0.41</c:v>
                </c:pt>
                <c:pt idx="5652">
                  <c:v>0.4</c:v>
                </c:pt>
                <c:pt idx="5653">
                  <c:v>0.42</c:v>
                </c:pt>
                <c:pt idx="5656">
                  <c:v>0.38</c:v>
                </c:pt>
                <c:pt idx="5657">
                  <c:v>0.39</c:v>
                </c:pt>
                <c:pt idx="5658">
                  <c:v>0.38</c:v>
                </c:pt>
                <c:pt idx="5659">
                  <c:v>0.33</c:v>
                </c:pt>
                <c:pt idx="5660">
                  <c:v>0.34</c:v>
                </c:pt>
                <c:pt idx="5663">
                  <c:v>0.31</c:v>
                </c:pt>
                <c:pt idx="5664">
                  <c:v>0.26</c:v>
                </c:pt>
                <c:pt idx="5665">
                  <c:v>0.26</c:v>
                </c:pt>
                <c:pt idx="5666">
                  <c:v>0.26</c:v>
                </c:pt>
                <c:pt idx="5667">
                  <c:v>0.25</c:v>
                </c:pt>
                <c:pt idx="5670">
                  <c:v>0.21</c:v>
                </c:pt>
                <c:pt idx="5671">
                  <c:v>0.21</c:v>
                </c:pt>
                <c:pt idx="5672">
                  <c:v>0.21</c:v>
                </c:pt>
                <c:pt idx="5673">
                  <c:v>0.17</c:v>
                </c:pt>
                <c:pt idx="5678">
                  <c:v>0.18</c:v>
                </c:pt>
                <c:pt idx="5679">
                  <c:v>0.18</c:v>
                </c:pt>
                <c:pt idx="5680">
                  <c:v>0.24</c:v>
                </c:pt>
                <c:pt idx="5681">
                  <c:v>0.23</c:v>
                </c:pt>
                <c:pt idx="5684">
                  <c:v>0.35</c:v>
                </c:pt>
                <c:pt idx="5685">
                  <c:v>0.36</c:v>
                </c:pt>
                <c:pt idx="5686">
                  <c:v>0.36</c:v>
                </c:pt>
                <c:pt idx="5687">
                  <c:v>0.35</c:v>
                </c:pt>
                <c:pt idx="5688">
                  <c:v>0.33</c:v>
                </c:pt>
                <c:pt idx="5692">
                  <c:v>0.33</c:v>
                </c:pt>
                <c:pt idx="5693">
                  <c:v>0.32</c:v>
                </c:pt>
                <c:pt idx="5694">
                  <c:v>0.37</c:v>
                </c:pt>
                <c:pt idx="5695">
                  <c:v>0.37</c:v>
                </c:pt>
                <c:pt idx="5698">
                  <c:v>0.4</c:v>
                </c:pt>
                <c:pt idx="5699">
                  <c:v>0.44</c:v>
                </c:pt>
                <c:pt idx="5700">
                  <c:v>0.42</c:v>
                </c:pt>
                <c:pt idx="5701">
                  <c:v>0.45</c:v>
                </c:pt>
                <c:pt idx="5702">
                  <c:v>0.41</c:v>
                </c:pt>
                <c:pt idx="5705">
                  <c:v>0.41</c:v>
                </c:pt>
                <c:pt idx="5706">
                  <c:v>0.43</c:v>
                </c:pt>
                <c:pt idx="5707">
                  <c:v>0.41</c:v>
                </c:pt>
                <c:pt idx="5708">
                  <c:v>0.34</c:v>
                </c:pt>
                <c:pt idx="5709">
                  <c:v>0.36</c:v>
                </c:pt>
                <c:pt idx="5712">
                  <c:v>0.37</c:v>
                </c:pt>
                <c:pt idx="5713">
                  <c:v>0.41</c:v>
                </c:pt>
                <c:pt idx="5714">
                  <c:v>0.39</c:v>
                </c:pt>
                <c:pt idx="5715">
                  <c:v>0.36</c:v>
                </c:pt>
                <c:pt idx="5716">
                  <c:v>0.34</c:v>
                </c:pt>
                <c:pt idx="5719">
                  <c:v>0.33</c:v>
                </c:pt>
                <c:pt idx="5720">
                  <c:v>0.3</c:v>
                </c:pt>
                <c:pt idx="5721">
                  <c:v>0.3</c:v>
                </c:pt>
                <c:pt idx="5722">
                  <c:v>0.31</c:v>
                </c:pt>
                <c:pt idx="5723">
                  <c:v>0.28999999999999998</c:v>
                </c:pt>
                <c:pt idx="5727">
                  <c:v>0.27</c:v>
                </c:pt>
                <c:pt idx="5728">
                  <c:v>0.25</c:v>
                </c:pt>
                <c:pt idx="5729">
                  <c:v>0.28000000000000003</c:v>
                </c:pt>
                <c:pt idx="5730">
                  <c:v>0.25</c:v>
                </c:pt>
                <c:pt idx="5733">
                  <c:v>0.25</c:v>
                </c:pt>
                <c:pt idx="5734">
                  <c:v>0.27</c:v>
                </c:pt>
                <c:pt idx="5735">
                  <c:v>0.26</c:v>
                </c:pt>
                <c:pt idx="5736">
                  <c:v>0.25</c:v>
                </c:pt>
                <c:pt idx="5737">
                  <c:v>0.3</c:v>
                </c:pt>
                <c:pt idx="5740">
                  <c:v>0.28000000000000003</c:v>
                </c:pt>
                <c:pt idx="5741">
                  <c:v>0.27</c:v>
                </c:pt>
                <c:pt idx="5742">
                  <c:v>0.25</c:v>
                </c:pt>
                <c:pt idx="5743">
                  <c:v>0.25</c:v>
                </c:pt>
                <c:pt idx="5744">
                  <c:v>0.26</c:v>
                </c:pt>
                <c:pt idx="5747">
                  <c:v>0.25</c:v>
                </c:pt>
                <c:pt idx="5748">
                  <c:v>0.28000000000000003</c:v>
                </c:pt>
                <c:pt idx="5749">
                  <c:v>0.38</c:v>
                </c:pt>
                <c:pt idx="5750">
                  <c:v>0.4</c:v>
                </c:pt>
                <c:pt idx="5751">
                  <c:v>0.43</c:v>
                </c:pt>
                <c:pt idx="5754">
                  <c:v>0.46</c:v>
                </c:pt>
                <c:pt idx="5755">
                  <c:v>0.46</c:v>
                </c:pt>
                <c:pt idx="5756">
                  <c:v>0.48</c:v>
                </c:pt>
                <c:pt idx="5757">
                  <c:v>0.5</c:v>
                </c:pt>
                <c:pt idx="5758">
                  <c:v>0.56000000000000005</c:v>
                </c:pt>
                <c:pt idx="5761">
                  <c:v>0.55000000000000004</c:v>
                </c:pt>
                <c:pt idx="5762">
                  <c:v>0.56000000000000005</c:v>
                </c:pt>
                <c:pt idx="5763">
                  <c:v>0.59</c:v>
                </c:pt>
                <c:pt idx="5764">
                  <c:v>0.56000000000000005</c:v>
                </c:pt>
                <c:pt idx="5765">
                  <c:v>0.57999999999999996</c:v>
                </c:pt>
                <c:pt idx="5768">
                  <c:v>0.57999999999999996</c:v>
                </c:pt>
                <c:pt idx="5769">
                  <c:v>0.56000000000000005</c:v>
                </c:pt>
                <c:pt idx="5770">
                  <c:v>0.54</c:v>
                </c:pt>
                <c:pt idx="5771">
                  <c:v>0.55000000000000004</c:v>
                </c:pt>
                <c:pt idx="5772">
                  <c:v>0.51</c:v>
                </c:pt>
                <c:pt idx="5775">
                  <c:v>0.49</c:v>
                </c:pt>
                <c:pt idx="5776">
                  <c:v>0.51</c:v>
                </c:pt>
                <c:pt idx="5777">
                  <c:v>0.55000000000000004</c:v>
                </c:pt>
                <c:pt idx="5778">
                  <c:v>0.52</c:v>
                </c:pt>
                <c:pt idx="5779">
                  <c:v>0.56999999999999995</c:v>
                </c:pt>
                <c:pt idx="5782">
                  <c:v>0.55000000000000004</c:v>
                </c:pt>
                <c:pt idx="5783">
                  <c:v>0.53</c:v>
                </c:pt>
                <c:pt idx="5784">
                  <c:v>0.49</c:v>
                </c:pt>
                <c:pt idx="5785">
                  <c:v>0.49</c:v>
                </c:pt>
                <c:pt idx="5786">
                  <c:v>0.45</c:v>
                </c:pt>
                <c:pt idx="5789">
                  <c:v>0.48</c:v>
                </c:pt>
                <c:pt idx="5790">
                  <c:v>0.45</c:v>
                </c:pt>
                <c:pt idx="5791">
                  <c:v>0.43</c:v>
                </c:pt>
                <c:pt idx="5792">
                  <c:v>0.43</c:v>
                </c:pt>
                <c:pt idx="5793">
                  <c:v>0.38</c:v>
                </c:pt>
                <c:pt idx="5796">
                  <c:v>0.42</c:v>
                </c:pt>
                <c:pt idx="5797">
                  <c:v>0.42</c:v>
                </c:pt>
                <c:pt idx="5798">
                  <c:v>0.46</c:v>
                </c:pt>
                <c:pt idx="5799">
                  <c:v>0.43</c:v>
                </c:pt>
                <c:pt idx="5800">
                  <c:v>0.4</c:v>
                </c:pt>
                <c:pt idx="5803">
                  <c:v>0.4</c:v>
                </c:pt>
                <c:pt idx="5804">
                  <c:v>0.41</c:v>
                </c:pt>
                <c:pt idx="5805">
                  <c:v>0.41</c:v>
                </c:pt>
                <c:pt idx="5806">
                  <c:v>0.38</c:v>
                </c:pt>
                <c:pt idx="5807">
                  <c:v>0.4</c:v>
                </c:pt>
                <c:pt idx="5810">
                  <c:v>0.38</c:v>
                </c:pt>
                <c:pt idx="5811">
                  <c:v>0.32</c:v>
                </c:pt>
                <c:pt idx="5812">
                  <c:v>0.35</c:v>
                </c:pt>
                <c:pt idx="5813">
                  <c:v>0.37</c:v>
                </c:pt>
                <c:pt idx="5814">
                  <c:v>0.36</c:v>
                </c:pt>
                <c:pt idx="5817">
                  <c:v>0.36</c:v>
                </c:pt>
                <c:pt idx="5818">
                  <c:v>0.38</c:v>
                </c:pt>
                <c:pt idx="5819">
                  <c:v>0.34</c:v>
                </c:pt>
                <c:pt idx="5820">
                  <c:v>0.36</c:v>
                </c:pt>
                <c:pt idx="5821">
                  <c:v>0.31</c:v>
                </c:pt>
                <c:pt idx="5824">
                  <c:v>0.33</c:v>
                </c:pt>
                <c:pt idx="5825">
                  <c:v>0.36</c:v>
                </c:pt>
                <c:pt idx="5826">
                  <c:v>0.39</c:v>
                </c:pt>
                <c:pt idx="5827">
                  <c:v>0.4</c:v>
                </c:pt>
                <c:pt idx="5828">
                  <c:v>0.42</c:v>
                </c:pt>
                <c:pt idx="5831">
                  <c:v>0.43</c:v>
                </c:pt>
                <c:pt idx="5832">
                  <c:v>0.4</c:v>
                </c:pt>
                <c:pt idx="5833">
                  <c:v>0.44</c:v>
                </c:pt>
                <c:pt idx="5834">
                  <c:v>0.47</c:v>
                </c:pt>
                <c:pt idx="5835">
                  <c:v>0.47</c:v>
                </c:pt>
                <c:pt idx="5838">
                  <c:v>0.41</c:v>
                </c:pt>
                <c:pt idx="5839">
                  <c:v>0.4</c:v>
                </c:pt>
                <c:pt idx="5840">
                  <c:v>0.47</c:v>
                </c:pt>
                <c:pt idx="5841">
                  <c:v>0.5</c:v>
                </c:pt>
                <c:pt idx="5842">
                  <c:v>0.45</c:v>
                </c:pt>
                <c:pt idx="5845">
                  <c:v>0.46</c:v>
                </c:pt>
                <c:pt idx="5847">
                  <c:v>0.44</c:v>
                </c:pt>
                <c:pt idx="5848">
                  <c:v>0.45</c:v>
                </c:pt>
                <c:pt idx="5849">
                  <c:v>0.48</c:v>
                </c:pt>
                <c:pt idx="5852">
                  <c:v>0.45</c:v>
                </c:pt>
                <c:pt idx="5853">
                  <c:v>0.44</c:v>
                </c:pt>
                <c:pt idx="5854">
                  <c:v>0.45</c:v>
                </c:pt>
                <c:pt idx="5855">
                  <c:v>0.45</c:v>
                </c:pt>
                <c:pt idx="5856">
                  <c:v>0.43</c:v>
                </c:pt>
                <c:pt idx="5859">
                  <c:v>0.4</c:v>
                </c:pt>
                <c:pt idx="5860">
                  <c:v>0.37</c:v>
                </c:pt>
                <c:pt idx="5861">
                  <c:v>0.37</c:v>
                </c:pt>
                <c:pt idx="5862">
                  <c:v>0.39</c:v>
                </c:pt>
                <c:pt idx="5863">
                  <c:v>0.43</c:v>
                </c:pt>
                <c:pt idx="5866">
                  <c:v>0.43</c:v>
                </c:pt>
                <c:pt idx="5867">
                  <c:v>0.46</c:v>
                </c:pt>
                <c:pt idx="5868">
                  <c:v>0.48</c:v>
                </c:pt>
                <c:pt idx="5869">
                  <c:v>0.47</c:v>
                </c:pt>
                <c:pt idx="5870">
                  <c:v>0.41</c:v>
                </c:pt>
                <c:pt idx="5873">
                  <c:v>0.38</c:v>
                </c:pt>
                <c:pt idx="5875">
                  <c:v>0.37</c:v>
                </c:pt>
                <c:pt idx="5876">
                  <c:v>0.39</c:v>
                </c:pt>
                <c:pt idx="5877">
                  <c:v>0.36</c:v>
                </c:pt>
                <c:pt idx="5880">
                  <c:v>0.34</c:v>
                </c:pt>
                <c:pt idx="5881">
                  <c:v>0.35</c:v>
                </c:pt>
                <c:pt idx="5882">
                  <c:v>0.32</c:v>
                </c:pt>
                <c:pt idx="5883">
                  <c:v>0.33</c:v>
                </c:pt>
                <c:pt idx="5884">
                  <c:v>0.39</c:v>
                </c:pt>
                <c:pt idx="5887">
                  <c:v>0.39</c:v>
                </c:pt>
                <c:pt idx="5888">
                  <c:v>0.41</c:v>
                </c:pt>
                <c:pt idx="5889">
                  <c:v>0.36</c:v>
                </c:pt>
                <c:pt idx="5890">
                  <c:v>0.39</c:v>
                </c:pt>
                <c:pt idx="5891">
                  <c:v>0.38</c:v>
                </c:pt>
                <c:pt idx="5894">
                  <c:v>0.36</c:v>
                </c:pt>
                <c:pt idx="5895">
                  <c:v>0.34</c:v>
                </c:pt>
                <c:pt idx="5896">
                  <c:v>0.37</c:v>
                </c:pt>
                <c:pt idx="5897">
                  <c:v>0.35</c:v>
                </c:pt>
                <c:pt idx="5898">
                  <c:v>0.37</c:v>
                </c:pt>
                <c:pt idx="5901">
                  <c:v>0.36</c:v>
                </c:pt>
                <c:pt idx="5902">
                  <c:v>0.33</c:v>
                </c:pt>
                <c:pt idx="5903">
                  <c:v>0.37</c:v>
                </c:pt>
                <c:pt idx="5904">
                  <c:v>0.38</c:v>
                </c:pt>
                <c:pt idx="5905">
                  <c:v>0.34</c:v>
                </c:pt>
                <c:pt idx="5908">
                  <c:v>0.34</c:v>
                </c:pt>
                <c:pt idx="5909">
                  <c:v>0.33</c:v>
                </c:pt>
                <c:pt idx="5910">
                  <c:v>0.3</c:v>
                </c:pt>
                <c:pt idx="5911">
                  <c:v>0.3</c:v>
                </c:pt>
                <c:pt idx="5912">
                  <c:v>0.32</c:v>
                </c:pt>
                <c:pt idx="5915">
                  <c:v>0.28999999999999998</c:v>
                </c:pt>
                <c:pt idx="5916">
                  <c:v>0.31</c:v>
                </c:pt>
                <c:pt idx="5917">
                  <c:v>0.33</c:v>
                </c:pt>
                <c:pt idx="5918">
                  <c:v>0.33</c:v>
                </c:pt>
                <c:pt idx="5919">
                  <c:v>0.3</c:v>
                </c:pt>
                <c:pt idx="5922">
                  <c:v>0.3</c:v>
                </c:pt>
                <c:pt idx="5923">
                  <c:v>0.32</c:v>
                </c:pt>
                <c:pt idx="5924">
                  <c:v>0.37</c:v>
                </c:pt>
                <c:pt idx="5925">
                  <c:v>0.42</c:v>
                </c:pt>
                <c:pt idx="5926">
                  <c:v>0.41</c:v>
                </c:pt>
                <c:pt idx="5931">
                  <c:v>0.41</c:v>
                </c:pt>
                <c:pt idx="5932">
                  <c:v>0.41</c:v>
                </c:pt>
                <c:pt idx="5933">
                  <c:v>0.42</c:v>
                </c:pt>
                <c:pt idx="5937">
                  <c:v>0.45</c:v>
                </c:pt>
                <c:pt idx="5938">
                  <c:v>0.45</c:v>
                </c:pt>
                <c:pt idx="5939">
                  <c:v>0.45</c:v>
                </c:pt>
                <c:pt idx="5940">
                  <c:v>0.43</c:v>
                </c:pt>
                <c:pt idx="5943">
                  <c:v>0.43</c:v>
                </c:pt>
                <c:pt idx="5944">
                  <c:v>0.43</c:v>
                </c:pt>
                <c:pt idx="5945">
                  <c:v>0.54</c:v>
                </c:pt>
                <c:pt idx="5946">
                  <c:v>0.52</c:v>
                </c:pt>
                <c:pt idx="5947">
                  <c:v>0.57999999999999996</c:v>
                </c:pt>
                <c:pt idx="5950">
                  <c:v>0.56999999999999995</c:v>
                </c:pt>
                <c:pt idx="5951">
                  <c:v>0.56000000000000005</c:v>
                </c:pt>
                <c:pt idx="5952">
                  <c:v>0.55000000000000004</c:v>
                </c:pt>
                <c:pt idx="5953">
                  <c:v>0.59</c:v>
                </c:pt>
                <c:pt idx="5954">
                  <c:v>0.57999999999999996</c:v>
                </c:pt>
                <c:pt idx="5957">
                  <c:v>0.57999999999999996</c:v>
                </c:pt>
                <c:pt idx="5958">
                  <c:v>0.55000000000000004</c:v>
                </c:pt>
                <c:pt idx="5959">
                  <c:v>0.57999999999999996</c:v>
                </c:pt>
                <c:pt idx="5960">
                  <c:v>0.59</c:v>
                </c:pt>
                <c:pt idx="5961">
                  <c:v>0.6</c:v>
                </c:pt>
                <c:pt idx="5964">
                  <c:v>0.67</c:v>
                </c:pt>
                <c:pt idx="5965">
                  <c:v>0.68</c:v>
                </c:pt>
                <c:pt idx="5966">
                  <c:v>0.67</c:v>
                </c:pt>
                <c:pt idx="5967">
                  <c:v>0.72</c:v>
                </c:pt>
                <c:pt idx="5968">
                  <c:v>0.74</c:v>
                </c:pt>
                <c:pt idx="5971">
                  <c:v>0.73</c:v>
                </c:pt>
                <c:pt idx="5972">
                  <c:v>0.68</c:v>
                </c:pt>
                <c:pt idx="5973">
                  <c:v>0.69</c:v>
                </c:pt>
                <c:pt idx="5974">
                  <c:v>0.76</c:v>
                </c:pt>
                <c:pt idx="5975">
                  <c:v>0.75</c:v>
                </c:pt>
                <c:pt idx="5978">
                  <c:v>0.77</c:v>
                </c:pt>
                <c:pt idx="5979">
                  <c:v>0.73</c:v>
                </c:pt>
                <c:pt idx="5980">
                  <c:v>0.73</c:v>
                </c:pt>
                <c:pt idx="5981">
                  <c:v>0.78</c:v>
                </c:pt>
                <c:pt idx="5982">
                  <c:v>0.75</c:v>
                </c:pt>
                <c:pt idx="5985">
                  <c:v>0.73</c:v>
                </c:pt>
                <c:pt idx="5986">
                  <c:v>0.75</c:v>
                </c:pt>
                <c:pt idx="5987">
                  <c:v>0.7</c:v>
                </c:pt>
                <c:pt idx="5988">
                  <c:v>0.71</c:v>
                </c:pt>
                <c:pt idx="5989">
                  <c:v>0.68</c:v>
                </c:pt>
                <c:pt idx="5992">
                  <c:v>0.66</c:v>
                </c:pt>
                <c:pt idx="5993">
                  <c:v>0.67</c:v>
                </c:pt>
                <c:pt idx="5994">
                  <c:v>0.67</c:v>
                </c:pt>
                <c:pt idx="5995">
                  <c:v>0.63</c:v>
                </c:pt>
                <c:pt idx="5996">
                  <c:v>0.61</c:v>
                </c:pt>
                <c:pt idx="5999">
                  <c:v>0.63</c:v>
                </c:pt>
                <c:pt idx="6000">
                  <c:v>0.65</c:v>
                </c:pt>
                <c:pt idx="6001">
                  <c:v>0.67</c:v>
                </c:pt>
                <c:pt idx="6002">
                  <c:v>0.67</c:v>
                </c:pt>
                <c:pt idx="6003">
                  <c:v>0.65</c:v>
                </c:pt>
                <c:pt idx="6006">
                  <c:v>0.64</c:v>
                </c:pt>
                <c:pt idx="6007">
                  <c:v>0.62</c:v>
                </c:pt>
                <c:pt idx="6008">
                  <c:v>0.62</c:v>
                </c:pt>
                <c:pt idx="6009">
                  <c:v>0.59</c:v>
                </c:pt>
                <c:pt idx="6010">
                  <c:v>0.56000000000000005</c:v>
                </c:pt>
                <c:pt idx="6013">
                  <c:v>0.56999999999999995</c:v>
                </c:pt>
                <c:pt idx="6014">
                  <c:v>0.57999999999999996</c:v>
                </c:pt>
                <c:pt idx="6015">
                  <c:v>0.59</c:v>
                </c:pt>
                <c:pt idx="6016">
                  <c:v>0.56000000000000005</c:v>
                </c:pt>
                <c:pt idx="6017">
                  <c:v>0.52</c:v>
                </c:pt>
                <c:pt idx="6020">
                  <c:v>0.54</c:v>
                </c:pt>
                <c:pt idx="6021">
                  <c:v>0.52</c:v>
                </c:pt>
                <c:pt idx="6022">
                  <c:v>0.48</c:v>
                </c:pt>
                <c:pt idx="6023">
                  <c:v>0.5</c:v>
                </c:pt>
                <c:pt idx="6028">
                  <c:v>0.5</c:v>
                </c:pt>
                <c:pt idx="6029">
                  <c:v>0.5</c:v>
                </c:pt>
                <c:pt idx="6030">
                  <c:v>0.53</c:v>
                </c:pt>
                <c:pt idx="6031">
                  <c:v>0.51</c:v>
                </c:pt>
                <c:pt idx="6034">
                  <c:v>0.5</c:v>
                </c:pt>
                <c:pt idx="6035">
                  <c:v>0.5</c:v>
                </c:pt>
                <c:pt idx="6036">
                  <c:v>0.51</c:v>
                </c:pt>
                <c:pt idx="6037">
                  <c:v>0.5</c:v>
                </c:pt>
                <c:pt idx="6038">
                  <c:v>0.52</c:v>
                </c:pt>
                <c:pt idx="6041">
                  <c:v>0.54</c:v>
                </c:pt>
                <c:pt idx="6042">
                  <c:v>0.53</c:v>
                </c:pt>
                <c:pt idx="6043">
                  <c:v>0.5</c:v>
                </c:pt>
                <c:pt idx="6044">
                  <c:v>0.56000000000000005</c:v>
                </c:pt>
                <c:pt idx="6045">
                  <c:v>0.59</c:v>
                </c:pt>
                <c:pt idx="6048">
                  <c:v>0.63</c:v>
                </c:pt>
                <c:pt idx="6049">
                  <c:v>0.62</c:v>
                </c:pt>
                <c:pt idx="6050">
                  <c:v>0.64</c:v>
                </c:pt>
                <c:pt idx="6051">
                  <c:v>0.62</c:v>
                </c:pt>
                <c:pt idx="6052">
                  <c:v>0.56999999999999995</c:v>
                </c:pt>
                <c:pt idx="6055">
                  <c:v>0.56999999999999995</c:v>
                </c:pt>
                <c:pt idx="6057">
                  <c:v>0.57999999999999996</c:v>
                </c:pt>
                <c:pt idx="6058">
                  <c:v>0.56999999999999995</c:v>
                </c:pt>
                <c:pt idx="6059">
                  <c:v>0.53</c:v>
                </c:pt>
                <c:pt idx="6062">
                  <c:v>0.53</c:v>
                </c:pt>
                <c:pt idx="6063">
                  <c:v>0.53</c:v>
                </c:pt>
                <c:pt idx="6064">
                  <c:v>0.57999999999999996</c:v>
                </c:pt>
                <c:pt idx="6065">
                  <c:v>0.56000000000000005</c:v>
                </c:pt>
                <c:pt idx="6066">
                  <c:v>0.54</c:v>
                </c:pt>
                <c:pt idx="6069">
                  <c:v>0.6</c:v>
                </c:pt>
                <c:pt idx="6070">
                  <c:v>0.62</c:v>
                </c:pt>
                <c:pt idx="6071">
                  <c:v>0.62</c:v>
                </c:pt>
                <c:pt idx="6072">
                  <c:v>0.63</c:v>
                </c:pt>
                <c:pt idx="6073">
                  <c:v>0.63</c:v>
                </c:pt>
                <c:pt idx="6077">
                  <c:v>0.56000000000000005</c:v>
                </c:pt>
                <c:pt idx="6078">
                  <c:v>0.5</c:v>
                </c:pt>
                <c:pt idx="6079">
                  <c:v>0.53</c:v>
                </c:pt>
                <c:pt idx="6080">
                  <c:v>0.45</c:v>
                </c:pt>
                <c:pt idx="6083">
                  <c:v>0.41</c:v>
                </c:pt>
                <c:pt idx="6084">
                  <c:v>0.21</c:v>
                </c:pt>
                <c:pt idx="6085">
                  <c:v>0.33</c:v>
                </c:pt>
                <c:pt idx="6086">
                  <c:v>0.4</c:v>
                </c:pt>
                <c:pt idx="6087">
                  <c:v>0.38</c:v>
                </c:pt>
                <c:pt idx="6090">
                  <c:v>0.4</c:v>
                </c:pt>
                <c:pt idx="6091">
                  <c:v>0.4</c:v>
                </c:pt>
                <c:pt idx="6092">
                  <c:v>0.42</c:v>
                </c:pt>
                <c:pt idx="6093">
                  <c:v>0.51</c:v>
                </c:pt>
                <c:pt idx="6094">
                  <c:v>0.41</c:v>
                </c:pt>
                <c:pt idx="6097">
                  <c:v>0.46</c:v>
                </c:pt>
                <c:pt idx="6098">
                  <c:v>0.5</c:v>
                </c:pt>
                <c:pt idx="6099">
                  <c:v>0.47</c:v>
                </c:pt>
                <c:pt idx="6100">
                  <c:v>0.5</c:v>
                </c:pt>
                <c:pt idx="6101">
                  <c:v>0.4</c:v>
                </c:pt>
                <c:pt idx="6104">
                  <c:v>0.39</c:v>
                </c:pt>
                <c:pt idx="6105">
                  <c:v>0.35</c:v>
                </c:pt>
                <c:pt idx="6106">
                  <c:v>0.38</c:v>
                </c:pt>
                <c:pt idx="6107">
                  <c:v>0.36</c:v>
                </c:pt>
                <c:pt idx="6108">
                  <c:v>0.35</c:v>
                </c:pt>
                <c:pt idx="6111">
                  <c:v>0.32</c:v>
                </c:pt>
                <c:pt idx="6112">
                  <c:v>0.34</c:v>
                </c:pt>
                <c:pt idx="6113">
                  <c:v>0.31</c:v>
                </c:pt>
                <c:pt idx="6114">
                  <c:v>0.32</c:v>
                </c:pt>
                <c:pt idx="6115">
                  <c:v>0.34</c:v>
                </c:pt>
                <c:pt idx="6118">
                  <c:v>0.31</c:v>
                </c:pt>
                <c:pt idx="6119">
                  <c:v>0.32</c:v>
                </c:pt>
                <c:pt idx="6120">
                  <c:v>0.28999999999999998</c:v>
                </c:pt>
                <c:pt idx="6121">
                  <c:v>0.34</c:v>
                </c:pt>
                <c:pt idx="6122">
                  <c:v>0.3</c:v>
                </c:pt>
                <c:pt idx="6125">
                  <c:v>0.31</c:v>
                </c:pt>
                <c:pt idx="6126">
                  <c:v>0.31</c:v>
                </c:pt>
                <c:pt idx="6127">
                  <c:v>0.36</c:v>
                </c:pt>
                <c:pt idx="6128">
                  <c:v>0.37</c:v>
                </c:pt>
                <c:pt idx="6129">
                  <c:v>0.33</c:v>
                </c:pt>
                <c:pt idx="6132">
                  <c:v>0.35</c:v>
                </c:pt>
                <c:pt idx="6133">
                  <c:v>0.36</c:v>
                </c:pt>
                <c:pt idx="6134">
                  <c:v>0.34</c:v>
                </c:pt>
                <c:pt idx="6135">
                  <c:v>0.35</c:v>
                </c:pt>
                <c:pt idx="6136">
                  <c:v>0.33</c:v>
                </c:pt>
                <c:pt idx="6139">
                  <c:v>0.38</c:v>
                </c:pt>
                <c:pt idx="6140">
                  <c:v>0.41</c:v>
                </c:pt>
                <c:pt idx="6141">
                  <c:v>0.38</c:v>
                </c:pt>
                <c:pt idx="6142">
                  <c:v>0.41</c:v>
                </c:pt>
                <c:pt idx="6143">
                  <c:v>0.41</c:v>
                </c:pt>
                <c:pt idx="6146">
                  <c:v>0.43</c:v>
                </c:pt>
                <c:pt idx="6147">
                  <c:v>0.44</c:v>
                </c:pt>
                <c:pt idx="6148">
                  <c:v>0.47</c:v>
                </c:pt>
                <c:pt idx="6149">
                  <c:v>0.47</c:v>
                </c:pt>
                <c:pt idx="6150">
                  <c:v>0.42</c:v>
                </c:pt>
                <c:pt idx="6153">
                  <c:v>0.41</c:v>
                </c:pt>
                <c:pt idx="6154">
                  <c:v>0.4</c:v>
                </c:pt>
                <c:pt idx="6155">
                  <c:v>0.4</c:v>
                </c:pt>
                <c:pt idx="6156">
                  <c:v>0.39</c:v>
                </c:pt>
                <c:pt idx="6157">
                  <c:v>0.34</c:v>
                </c:pt>
                <c:pt idx="6160">
                  <c:v>0.32</c:v>
                </c:pt>
                <c:pt idx="6161">
                  <c:v>0.32</c:v>
                </c:pt>
                <c:pt idx="6162">
                  <c:v>0.33</c:v>
                </c:pt>
                <c:pt idx="6163">
                  <c:v>0.31</c:v>
                </c:pt>
                <c:pt idx="6164">
                  <c:v>0.3</c:v>
                </c:pt>
                <c:pt idx="6167">
                  <c:v>0.31</c:v>
                </c:pt>
                <c:pt idx="6168">
                  <c:v>0.31</c:v>
                </c:pt>
                <c:pt idx="6169">
                  <c:v>0.33</c:v>
                </c:pt>
                <c:pt idx="6170">
                  <c:v>0.35</c:v>
                </c:pt>
                <c:pt idx="6171">
                  <c:v>0.34</c:v>
                </c:pt>
                <c:pt idx="6174">
                  <c:v>0.36</c:v>
                </c:pt>
                <c:pt idx="6175">
                  <c:v>0.36</c:v>
                </c:pt>
                <c:pt idx="6176">
                  <c:v>0.38</c:v>
                </c:pt>
                <c:pt idx="6177">
                  <c:v>0.39</c:v>
                </c:pt>
                <c:pt idx="6178">
                  <c:v>0.35</c:v>
                </c:pt>
                <c:pt idx="6181">
                  <c:v>0.33</c:v>
                </c:pt>
                <c:pt idx="6182">
                  <c:v>0.34</c:v>
                </c:pt>
                <c:pt idx="6183">
                  <c:v>0.36</c:v>
                </c:pt>
                <c:pt idx="6184">
                  <c:v>0.38</c:v>
                </c:pt>
                <c:pt idx="6185">
                  <c:v>0.36</c:v>
                </c:pt>
                <c:pt idx="6188">
                  <c:v>0.41</c:v>
                </c:pt>
                <c:pt idx="6189">
                  <c:v>0.42</c:v>
                </c:pt>
                <c:pt idx="6190">
                  <c:v>0.42</c:v>
                </c:pt>
                <c:pt idx="6191">
                  <c:v>0.42</c:v>
                </c:pt>
                <c:pt idx="6192">
                  <c:v>0.43</c:v>
                </c:pt>
                <c:pt idx="6195">
                  <c:v>0.45</c:v>
                </c:pt>
                <c:pt idx="6196">
                  <c:v>0.45</c:v>
                </c:pt>
                <c:pt idx="6197">
                  <c:v>0.49</c:v>
                </c:pt>
                <c:pt idx="6198">
                  <c:v>0.48</c:v>
                </c:pt>
                <c:pt idx="6199">
                  <c:v>0.46</c:v>
                </c:pt>
                <c:pt idx="6202">
                  <c:v>0.47</c:v>
                </c:pt>
                <c:pt idx="6203">
                  <c:v>0.52</c:v>
                </c:pt>
                <c:pt idx="6204">
                  <c:v>0.53</c:v>
                </c:pt>
                <c:pt idx="6205">
                  <c:v>0.51</c:v>
                </c:pt>
                <c:pt idx="6206">
                  <c:v>0.49</c:v>
                </c:pt>
                <c:pt idx="6209">
                  <c:v>0.5</c:v>
                </c:pt>
                <c:pt idx="6210">
                  <c:v>0.42</c:v>
                </c:pt>
                <c:pt idx="6212">
                  <c:v>0.54</c:v>
                </c:pt>
                <c:pt idx="6213">
                  <c:v>0.55000000000000004</c:v>
                </c:pt>
                <c:pt idx="6216">
                  <c:v>0.53</c:v>
                </c:pt>
                <c:pt idx="6217">
                  <c:v>0.56000000000000005</c:v>
                </c:pt>
                <c:pt idx="6218">
                  <c:v>0.55000000000000004</c:v>
                </c:pt>
                <c:pt idx="6219">
                  <c:v>0.5</c:v>
                </c:pt>
                <c:pt idx="6220">
                  <c:v>0.53</c:v>
                </c:pt>
                <c:pt idx="6223">
                  <c:v>0.48</c:v>
                </c:pt>
                <c:pt idx="6224">
                  <c:v>0.51</c:v>
                </c:pt>
                <c:pt idx="6225">
                  <c:v>0.48</c:v>
                </c:pt>
                <c:pt idx="6226">
                  <c:v>0.48</c:v>
                </c:pt>
                <c:pt idx="6227">
                  <c:v>0.41</c:v>
                </c:pt>
                <c:pt idx="6230">
                  <c:v>0.47</c:v>
                </c:pt>
                <c:pt idx="6231">
                  <c:v>0.43</c:v>
                </c:pt>
                <c:pt idx="6232">
                  <c:v>0.39</c:v>
                </c:pt>
                <c:pt idx="6233">
                  <c:v>0.39</c:v>
                </c:pt>
                <c:pt idx="6234">
                  <c:v>0.36</c:v>
                </c:pt>
                <c:pt idx="6237">
                  <c:v>0.36</c:v>
                </c:pt>
                <c:pt idx="6238">
                  <c:v>0.39</c:v>
                </c:pt>
                <c:pt idx="6239">
                  <c:v>0.38</c:v>
                </c:pt>
                <c:pt idx="6240">
                  <c:v>0.41</c:v>
                </c:pt>
                <c:pt idx="6241">
                  <c:v>0.43</c:v>
                </c:pt>
                <c:pt idx="6244">
                  <c:v>0.43</c:v>
                </c:pt>
                <c:pt idx="6245">
                  <c:v>0.42</c:v>
                </c:pt>
                <c:pt idx="6246">
                  <c:v>0.42</c:v>
                </c:pt>
                <c:pt idx="6247">
                  <c:v>0.45</c:v>
                </c:pt>
                <c:pt idx="6248">
                  <c:v>0.43</c:v>
                </c:pt>
                <c:pt idx="6251">
                  <c:v>0.39</c:v>
                </c:pt>
                <c:pt idx="6252">
                  <c:v>0.39</c:v>
                </c:pt>
                <c:pt idx="6253">
                  <c:v>0.39</c:v>
                </c:pt>
                <c:pt idx="6254">
                  <c:v>0.35</c:v>
                </c:pt>
                <c:pt idx="6255">
                  <c:v>0.37</c:v>
                </c:pt>
                <c:pt idx="6258">
                  <c:v>0.38</c:v>
                </c:pt>
                <c:pt idx="6259">
                  <c:v>0.36</c:v>
                </c:pt>
                <c:pt idx="6260">
                  <c:v>0.37</c:v>
                </c:pt>
                <c:pt idx="6261">
                  <c:v>0.36</c:v>
                </c:pt>
                <c:pt idx="6262">
                  <c:v>0.35</c:v>
                </c:pt>
                <c:pt idx="6265">
                  <c:v>0.36</c:v>
                </c:pt>
                <c:pt idx="6266">
                  <c:v>0.35</c:v>
                </c:pt>
                <c:pt idx="6267">
                  <c:v>0.33</c:v>
                </c:pt>
                <c:pt idx="6268">
                  <c:v>0.33</c:v>
                </c:pt>
                <c:pt idx="6269">
                  <c:v>0.31</c:v>
                </c:pt>
                <c:pt idx="6272">
                  <c:v>0.33</c:v>
                </c:pt>
                <c:pt idx="6273">
                  <c:v>0.28000000000000003</c:v>
                </c:pt>
                <c:pt idx="6274">
                  <c:v>0.25</c:v>
                </c:pt>
                <c:pt idx="6275">
                  <c:v>0.24</c:v>
                </c:pt>
                <c:pt idx="6276">
                  <c:v>0.25</c:v>
                </c:pt>
                <c:pt idx="6279">
                  <c:v>0.25</c:v>
                </c:pt>
                <c:pt idx="6280">
                  <c:v>0.27</c:v>
                </c:pt>
                <c:pt idx="6281">
                  <c:v>0.24</c:v>
                </c:pt>
                <c:pt idx="6282">
                  <c:v>0.27</c:v>
                </c:pt>
                <c:pt idx="6283">
                  <c:v>0.26</c:v>
                </c:pt>
                <c:pt idx="6286">
                  <c:v>0.25</c:v>
                </c:pt>
                <c:pt idx="6287">
                  <c:v>0.23</c:v>
                </c:pt>
                <c:pt idx="6288">
                  <c:v>0.25</c:v>
                </c:pt>
                <c:pt idx="6289">
                  <c:v>0.23</c:v>
                </c:pt>
                <c:pt idx="6290">
                  <c:v>0.24</c:v>
                </c:pt>
                <c:pt idx="6296">
                  <c:v>0.22</c:v>
                </c:pt>
                <c:pt idx="6297">
                  <c:v>0.23</c:v>
                </c:pt>
                <c:pt idx="6302">
                  <c:v>0.17</c:v>
                </c:pt>
                <c:pt idx="6303">
                  <c:v>0.17</c:v>
                </c:pt>
                <c:pt idx="6304">
                  <c:v>0.18</c:v>
                </c:pt>
                <c:pt idx="6307">
                  <c:v>0.19</c:v>
                </c:pt>
                <c:pt idx="6308">
                  <c:v>0.23</c:v>
                </c:pt>
                <c:pt idx="6309">
                  <c:v>0.28999999999999998</c:v>
                </c:pt>
                <c:pt idx="6310">
                  <c:v>0.26</c:v>
                </c:pt>
                <c:pt idx="6311">
                  <c:v>0.24</c:v>
                </c:pt>
                <c:pt idx="6314">
                  <c:v>0.21</c:v>
                </c:pt>
                <c:pt idx="6315">
                  <c:v>0.2</c:v>
                </c:pt>
                <c:pt idx="6316">
                  <c:v>0.22</c:v>
                </c:pt>
                <c:pt idx="6317">
                  <c:v>0.23</c:v>
                </c:pt>
                <c:pt idx="6318">
                  <c:v>0.27</c:v>
                </c:pt>
                <c:pt idx="6321">
                  <c:v>0.25</c:v>
                </c:pt>
                <c:pt idx="6322">
                  <c:v>0.26</c:v>
                </c:pt>
                <c:pt idx="6323">
                  <c:v>0.23</c:v>
                </c:pt>
                <c:pt idx="6324">
                  <c:v>0.21</c:v>
                </c:pt>
                <c:pt idx="6325">
                  <c:v>0.18</c:v>
                </c:pt>
                <c:pt idx="6328">
                  <c:v>0.2</c:v>
                </c:pt>
                <c:pt idx="6329">
                  <c:v>0.21</c:v>
                </c:pt>
                <c:pt idx="6330">
                  <c:v>0.2</c:v>
                </c:pt>
                <c:pt idx="6331">
                  <c:v>0.17</c:v>
                </c:pt>
                <c:pt idx="6332">
                  <c:v>0.16</c:v>
                </c:pt>
                <c:pt idx="6335">
                  <c:v>0.17</c:v>
                </c:pt>
                <c:pt idx="6336">
                  <c:v>0.19</c:v>
                </c:pt>
                <c:pt idx="6337">
                  <c:v>0.16</c:v>
                </c:pt>
                <c:pt idx="6338">
                  <c:v>0.15</c:v>
                </c:pt>
                <c:pt idx="6339">
                  <c:v>0.1</c:v>
                </c:pt>
                <c:pt idx="6342">
                  <c:v>0.11</c:v>
                </c:pt>
                <c:pt idx="6343">
                  <c:v>0.13</c:v>
                </c:pt>
                <c:pt idx="6344">
                  <c:v>0.12</c:v>
                </c:pt>
                <c:pt idx="6345">
                  <c:v>0.11</c:v>
                </c:pt>
                <c:pt idx="6346">
                  <c:v>0.11</c:v>
                </c:pt>
                <c:pt idx="6349">
                  <c:v>0.1</c:v>
                </c:pt>
                <c:pt idx="6350">
                  <c:v>0.09</c:v>
                </c:pt>
                <c:pt idx="6351">
                  <c:v>0.09</c:v>
                </c:pt>
                <c:pt idx="6352">
                  <c:v>0.11</c:v>
                </c:pt>
                <c:pt idx="6353">
                  <c:v>0.11</c:v>
                </c:pt>
                <c:pt idx="6356">
                  <c:v>0.12</c:v>
                </c:pt>
                <c:pt idx="6357">
                  <c:v>0.11</c:v>
                </c:pt>
                <c:pt idx="6358">
                  <c:v>0.12</c:v>
                </c:pt>
                <c:pt idx="6359">
                  <c:v>0.16</c:v>
                </c:pt>
                <c:pt idx="6360">
                  <c:v>0.19</c:v>
                </c:pt>
                <c:pt idx="6363">
                  <c:v>0.18</c:v>
                </c:pt>
                <c:pt idx="6364">
                  <c:v>0.17</c:v>
                </c:pt>
                <c:pt idx="6365">
                  <c:v>0.15</c:v>
                </c:pt>
                <c:pt idx="6366">
                  <c:v>0.12</c:v>
                </c:pt>
                <c:pt idx="6367">
                  <c:v>0.05</c:v>
                </c:pt>
                <c:pt idx="6370">
                  <c:v>0.06</c:v>
                </c:pt>
                <c:pt idx="6371">
                  <c:v>0.09</c:v>
                </c:pt>
                <c:pt idx="6372">
                  <c:v>7.0000000000000007E-2</c:v>
                </c:pt>
                <c:pt idx="6373">
                  <c:v>7.0000000000000007E-2</c:v>
                </c:pt>
                <c:pt idx="6374">
                  <c:v>0.08</c:v>
                </c:pt>
                <c:pt idx="6377">
                  <c:v>0.08</c:v>
                </c:pt>
                <c:pt idx="6378">
                  <c:v>0.08</c:v>
                </c:pt>
                <c:pt idx="6379">
                  <c:v>0.1</c:v>
                </c:pt>
                <c:pt idx="6380">
                  <c:v>0.05</c:v>
                </c:pt>
                <c:pt idx="6381">
                  <c:v>0</c:v>
                </c:pt>
                <c:pt idx="6384">
                  <c:v>0</c:v>
                </c:pt>
                <c:pt idx="6385">
                  <c:v>-0.02</c:v>
                </c:pt>
                <c:pt idx="6386">
                  <c:v>-0.06</c:v>
                </c:pt>
                <c:pt idx="6387">
                  <c:v>-7.0000000000000007E-2</c:v>
                </c:pt>
                <c:pt idx="6388">
                  <c:v>-0.06</c:v>
                </c:pt>
                <c:pt idx="6391">
                  <c:v>-0.04</c:v>
                </c:pt>
                <c:pt idx="6392">
                  <c:v>-0.04</c:v>
                </c:pt>
                <c:pt idx="6393">
                  <c:v>-0.01</c:v>
                </c:pt>
                <c:pt idx="6394">
                  <c:v>0</c:v>
                </c:pt>
                <c:pt idx="6395">
                  <c:v>0.01</c:v>
                </c:pt>
                <c:pt idx="6398">
                  <c:v>0</c:v>
                </c:pt>
                <c:pt idx="6399">
                  <c:v>0.01</c:v>
                </c:pt>
                <c:pt idx="6400">
                  <c:v>-0.01</c:v>
                </c:pt>
                <c:pt idx="6401">
                  <c:v>-0.03</c:v>
                </c:pt>
                <c:pt idx="6402">
                  <c:v>0.02</c:v>
                </c:pt>
                <c:pt idx="6405">
                  <c:v>0.06</c:v>
                </c:pt>
                <c:pt idx="6406">
                  <c:v>7.0000000000000007E-2</c:v>
                </c:pt>
                <c:pt idx="6407">
                  <c:v>0.09</c:v>
                </c:pt>
                <c:pt idx="6408">
                  <c:v>0.04</c:v>
                </c:pt>
                <c:pt idx="6413">
                  <c:v>0.05</c:v>
                </c:pt>
                <c:pt idx="6414">
                  <c:v>0.02</c:v>
                </c:pt>
                <c:pt idx="6415">
                  <c:v>-0.01</c:v>
                </c:pt>
                <c:pt idx="6416">
                  <c:v>-0.02</c:v>
                </c:pt>
                <c:pt idx="6419">
                  <c:v>0</c:v>
                </c:pt>
                <c:pt idx="6420">
                  <c:v>0.04</c:v>
                </c:pt>
                <c:pt idx="6422">
                  <c:v>0.02</c:v>
                </c:pt>
                <c:pt idx="6423">
                  <c:v>0.04</c:v>
                </c:pt>
                <c:pt idx="6426">
                  <c:v>0.01</c:v>
                </c:pt>
                <c:pt idx="6427">
                  <c:v>-0.01</c:v>
                </c:pt>
                <c:pt idx="6428">
                  <c:v>-0.04</c:v>
                </c:pt>
                <c:pt idx="6429">
                  <c:v>-0.06</c:v>
                </c:pt>
                <c:pt idx="6430">
                  <c:v>-0.04</c:v>
                </c:pt>
                <c:pt idx="6433">
                  <c:v>-0.05</c:v>
                </c:pt>
                <c:pt idx="6434">
                  <c:v>-0.06</c:v>
                </c:pt>
                <c:pt idx="6435">
                  <c:v>-0.1</c:v>
                </c:pt>
                <c:pt idx="6436">
                  <c:v>-0.12</c:v>
                </c:pt>
                <c:pt idx="6437">
                  <c:v>-0.11</c:v>
                </c:pt>
                <c:pt idx="6440">
                  <c:v>-0.09</c:v>
                </c:pt>
                <c:pt idx="6441">
                  <c:v>-0.09</c:v>
                </c:pt>
                <c:pt idx="6442">
                  <c:v>-7.0000000000000007E-2</c:v>
                </c:pt>
                <c:pt idx="6443">
                  <c:v>-0.1</c:v>
                </c:pt>
                <c:pt idx="6444">
                  <c:v>-0.12</c:v>
                </c:pt>
                <c:pt idx="6447">
                  <c:v>-0.13</c:v>
                </c:pt>
                <c:pt idx="6448">
                  <c:v>-0.16</c:v>
                </c:pt>
                <c:pt idx="6449">
                  <c:v>-0.17</c:v>
                </c:pt>
                <c:pt idx="6450">
                  <c:v>-0.16</c:v>
                </c:pt>
                <c:pt idx="6451">
                  <c:v>-0.21</c:v>
                </c:pt>
                <c:pt idx="6454">
                  <c:v>-0.21</c:v>
                </c:pt>
                <c:pt idx="6455">
                  <c:v>-0.21</c:v>
                </c:pt>
                <c:pt idx="6456">
                  <c:v>-0.21</c:v>
                </c:pt>
                <c:pt idx="6457">
                  <c:v>-0.24</c:v>
                </c:pt>
                <c:pt idx="6458">
                  <c:v>-0.23</c:v>
                </c:pt>
                <c:pt idx="6462">
                  <c:v>-0.22</c:v>
                </c:pt>
                <c:pt idx="6463">
                  <c:v>-0.24</c:v>
                </c:pt>
                <c:pt idx="6464">
                  <c:v>-0.24</c:v>
                </c:pt>
                <c:pt idx="6465">
                  <c:v>-0.26</c:v>
                </c:pt>
                <c:pt idx="6468">
                  <c:v>-0.25</c:v>
                </c:pt>
                <c:pt idx="6469">
                  <c:v>-0.3</c:v>
                </c:pt>
                <c:pt idx="6470">
                  <c:v>-0.3</c:v>
                </c:pt>
                <c:pt idx="6471">
                  <c:v>-0.31</c:v>
                </c:pt>
                <c:pt idx="6472">
                  <c:v>-0.3</c:v>
                </c:pt>
                <c:pt idx="6475">
                  <c:v>-0.31</c:v>
                </c:pt>
                <c:pt idx="6476">
                  <c:v>-0.31</c:v>
                </c:pt>
                <c:pt idx="6477">
                  <c:v>-0.32</c:v>
                </c:pt>
                <c:pt idx="6478">
                  <c:v>-0.3</c:v>
                </c:pt>
                <c:pt idx="6479">
                  <c:v>-0.32</c:v>
                </c:pt>
                <c:pt idx="6482">
                  <c:v>-0.33</c:v>
                </c:pt>
                <c:pt idx="6483">
                  <c:v>-0.36</c:v>
                </c:pt>
                <c:pt idx="6484">
                  <c:v>-0.39</c:v>
                </c:pt>
                <c:pt idx="6485">
                  <c:v>-0.39</c:v>
                </c:pt>
                <c:pt idx="6486">
                  <c:v>-0.39</c:v>
                </c:pt>
                <c:pt idx="6489">
                  <c:v>-0.37</c:v>
                </c:pt>
                <c:pt idx="6490">
                  <c:v>-0.35</c:v>
                </c:pt>
                <c:pt idx="6491">
                  <c:v>-0.26</c:v>
                </c:pt>
                <c:pt idx="6492">
                  <c:v>-0.27</c:v>
                </c:pt>
                <c:pt idx="6493">
                  <c:v>-0.2</c:v>
                </c:pt>
                <c:pt idx="6496">
                  <c:v>-0.23</c:v>
                </c:pt>
                <c:pt idx="6497">
                  <c:v>-0.27</c:v>
                </c:pt>
                <c:pt idx="6498">
                  <c:v>-0.28000000000000003</c:v>
                </c:pt>
                <c:pt idx="6499">
                  <c:v>-0.3</c:v>
                </c:pt>
                <c:pt idx="6500">
                  <c:v>-0.32</c:v>
                </c:pt>
                <c:pt idx="6503">
                  <c:v>-0.33</c:v>
                </c:pt>
                <c:pt idx="6504">
                  <c:v>-0.34</c:v>
                </c:pt>
                <c:pt idx="6505">
                  <c:v>-0.37</c:v>
                </c:pt>
                <c:pt idx="6506">
                  <c:v>-0.39</c:v>
                </c:pt>
                <c:pt idx="6507">
                  <c:v>-0.37</c:v>
                </c:pt>
                <c:pt idx="6510">
                  <c:v>-0.39</c:v>
                </c:pt>
                <c:pt idx="6511">
                  <c:v>-0.4</c:v>
                </c:pt>
                <c:pt idx="6512">
                  <c:v>-0.41</c:v>
                </c:pt>
                <c:pt idx="6513">
                  <c:v>-0.42</c:v>
                </c:pt>
                <c:pt idx="6514">
                  <c:v>-0.49</c:v>
                </c:pt>
                <c:pt idx="6517">
                  <c:v>-0.53</c:v>
                </c:pt>
                <c:pt idx="6518">
                  <c:v>-0.53</c:v>
                </c:pt>
                <c:pt idx="6519">
                  <c:v>-0.56999999999999995</c:v>
                </c:pt>
                <c:pt idx="6520">
                  <c:v>-0.56000000000000005</c:v>
                </c:pt>
                <c:pt idx="6521">
                  <c:v>-0.59</c:v>
                </c:pt>
                <c:pt idx="6524">
                  <c:v>-0.59</c:v>
                </c:pt>
                <c:pt idx="6525">
                  <c:v>-0.61</c:v>
                </c:pt>
                <c:pt idx="6526">
                  <c:v>-0.63</c:v>
                </c:pt>
                <c:pt idx="6527">
                  <c:v>-0.66</c:v>
                </c:pt>
                <c:pt idx="6528">
                  <c:v>-0.71</c:v>
                </c:pt>
                <c:pt idx="6531">
                  <c:v>-0.65</c:v>
                </c:pt>
                <c:pt idx="6532">
                  <c:v>-0.67</c:v>
                </c:pt>
                <c:pt idx="6533">
                  <c:v>-0.66</c:v>
                </c:pt>
                <c:pt idx="6534">
                  <c:v>-0.66</c:v>
                </c:pt>
                <c:pt idx="6535">
                  <c:v>-0.62</c:v>
                </c:pt>
                <c:pt idx="6538">
                  <c:v>-0.66</c:v>
                </c:pt>
                <c:pt idx="6539">
                  <c:v>-0.67</c:v>
                </c:pt>
                <c:pt idx="6540">
                  <c:v>-0.71</c:v>
                </c:pt>
                <c:pt idx="6541">
                  <c:v>-0.69</c:v>
                </c:pt>
                <c:pt idx="6542">
                  <c:v>-0.7</c:v>
                </c:pt>
                <c:pt idx="6545">
                  <c:v>-0.7</c:v>
                </c:pt>
                <c:pt idx="6546">
                  <c:v>-0.74</c:v>
                </c:pt>
                <c:pt idx="6547">
                  <c:v>-0.68</c:v>
                </c:pt>
                <c:pt idx="6548">
                  <c:v>-0.64</c:v>
                </c:pt>
                <c:pt idx="6549">
                  <c:v>-0.59</c:v>
                </c:pt>
                <c:pt idx="6552">
                  <c:v>-0.6</c:v>
                </c:pt>
                <c:pt idx="6553">
                  <c:v>-0.57999999999999996</c:v>
                </c:pt>
                <c:pt idx="6554">
                  <c:v>-0.54</c:v>
                </c:pt>
                <c:pt idx="6555">
                  <c:v>-0.57999999999999996</c:v>
                </c:pt>
                <c:pt idx="6556">
                  <c:v>-0.5</c:v>
                </c:pt>
                <c:pt idx="6559">
                  <c:v>-0.48</c:v>
                </c:pt>
                <c:pt idx="6560">
                  <c:v>-0.49</c:v>
                </c:pt>
                <c:pt idx="6561">
                  <c:v>-0.5</c:v>
                </c:pt>
                <c:pt idx="6562">
                  <c:v>-0.49</c:v>
                </c:pt>
                <c:pt idx="6563">
                  <c:v>-0.52</c:v>
                </c:pt>
                <c:pt idx="6566">
                  <c:v>-0.57999999999999996</c:v>
                </c:pt>
                <c:pt idx="6567">
                  <c:v>-0.56999999999999995</c:v>
                </c:pt>
                <c:pt idx="6568">
                  <c:v>-0.61</c:v>
                </c:pt>
                <c:pt idx="6569">
                  <c:v>-0.59</c:v>
                </c:pt>
                <c:pt idx="6570">
                  <c:v>-0.57999999999999996</c:v>
                </c:pt>
                <c:pt idx="6573">
                  <c:v>-0.56000000000000005</c:v>
                </c:pt>
                <c:pt idx="6574">
                  <c:v>-0.52</c:v>
                </c:pt>
                <c:pt idx="6575">
                  <c:v>-0.55000000000000004</c:v>
                </c:pt>
                <c:pt idx="6577">
                  <c:v>-0.6</c:v>
                </c:pt>
                <c:pt idx="6580">
                  <c:v>-0.6</c:v>
                </c:pt>
                <c:pt idx="6581">
                  <c:v>-0.57999999999999996</c:v>
                </c:pt>
                <c:pt idx="6582">
                  <c:v>-0.57999999999999996</c:v>
                </c:pt>
                <c:pt idx="6583">
                  <c:v>-0.54</c:v>
                </c:pt>
                <c:pt idx="6584">
                  <c:v>-0.48</c:v>
                </c:pt>
                <c:pt idx="6587">
                  <c:v>-0.47</c:v>
                </c:pt>
                <c:pt idx="6588">
                  <c:v>-0.46</c:v>
                </c:pt>
                <c:pt idx="6589">
                  <c:v>-0.43</c:v>
                </c:pt>
                <c:pt idx="6590">
                  <c:v>-0.38</c:v>
                </c:pt>
                <c:pt idx="6591">
                  <c:v>-0.39</c:v>
                </c:pt>
                <c:pt idx="6594">
                  <c:v>-0.35</c:v>
                </c:pt>
                <c:pt idx="6595">
                  <c:v>-0.38</c:v>
                </c:pt>
                <c:pt idx="6596">
                  <c:v>-0.41</c:v>
                </c:pt>
                <c:pt idx="6597">
                  <c:v>-0.39</c:v>
                </c:pt>
                <c:pt idx="6598">
                  <c:v>-0.39</c:v>
                </c:pt>
                <c:pt idx="6601">
                  <c:v>-0.35</c:v>
                </c:pt>
                <c:pt idx="6602">
                  <c:v>-0.35</c:v>
                </c:pt>
                <c:pt idx="6603">
                  <c:v>-0.36</c:v>
                </c:pt>
                <c:pt idx="6604">
                  <c:v>-0.41</c:v>
                </c:pt>
                <c:pt idx="6605">
                  <c:v>-0.4</c:v>
                </c:pt>
                <c:pt idx="6608">
                  <c:v>-0.37</c:v>
                </c:pt>
                <c:pt idx="6609">
                  <c:v>-0.32</c:v>
                </c:pt>
                <c:pt idx="6610">
                  <c:v>-0.31</c:v>
                </c:pt>
                <c:pt idx="6611">
                  <c:v>-0.31</c:v>
                </c:pt>
                <c:pt idx="6612">
                  <c:v>-0.26</c:v>
                </c:pt>
                <c:pt idx="6615">
                  <c:v>-0.27</c:v>
                </c:pt>
                <c:pt idx="6616">
                  <c:v>-0.24</c:v>
                </c:pt>
                <c:pt idx="6617">
                  <c:v>-0.28999999999999998</c:v>
                </c:pt>
                <c:pt idx="6618">
                  <c:v>-0.33</c:v>
                </c:pt>
                <c:pt idx="6619">
                  <c:v>-0.34</c:v>
                </c:pt>
                <c:pt idx="6622">
                  <c:v>-0.32</c:v>
                </c:pt>
                <c:pt idx="6623">
                  <c:v>-0.33</c:v>
                </c:pt>
                <c:pt idx="6624">
                  <c:v>-0.38</c:v>
                </c:pt>
                <c:pt idx="6625">
                  <c:v>-0.34</c:v>
                </c:pt>
                <c:pt idx="6626">
                  <c:v>-0.35</c:v>
                </c:pt>
                <c:pt idx="6629">
                  <c:v>-0.35</c:v>
                </c:pt>
                <c:pt idx="6630">
                  <c:v>-0.36</c:v>
                </c:pt>
                <c:pt idx="6631">
                  <c:v>-0.38</c:v>
                </c:pt>
                <c:pt idx="6632">
                  <c:v>-0.38</c:v>
                </c:pt>
                <c:pt idx="6633">
                  <c:v>-0.37</c:v>
                </c:pt>
                <c:pt idx="6636">
                  <c:v>-0.28000000000000003</c:v>
                </c:pt>
                <c:pt idx="6637">
                  <c:v>-0.28000000000000003</c:v>
                </c:pt>
                <c:pt idx="6638">
                  <c:v>-0.33</c:v>
                </c:pt>
                <c:pt idx="6639">
                  <c:v>-0.31</c:v>
                </c:pt>
                <c:pt idx="6640">
                  <c:v>-0.3</c:v>
                </c:pt>
                <c:pt idx="6643">
                  <c:v>-0.31</c:v>
                </c:pt>
                <c:pt idx="6644">
                  <c:v>-0.28999999999999998</c:v>
                </c:pt>
                <c:pt idx="6645">
                  <c:v>-0.32</c:v>
                </c:pt>
                <c:pt idx="6646">
                  <c:v>-0.33</c:v>
                </c:pt>
                <c:pt idx="6647">
                  <c:v>-0.24</c:v>
                </c:pt>
                <c:pt idx="6650">
                  <c:v>-0.3</c:v>
                </c:pt>
                <c:pt idx="6651">
                  <c:v>-0.28999999999999998</c:v>
                </c:pt>
                <c:pt idx="6652">
                  <c:v>-0.28999999999999998</c:v>
                </c:pt>
                <c:pt idx="6653">
                  <c:v>-0.22</c:v>
                </c:pt>
                <c:pt idx="6654">
                  <c:v>-0.23</c:v>
                </c:pt>
                <c:pt idx="6657">
                  <c:v>-0.26</c:v>
                </c:pt>
                <c:pt idx="6661">
                  <c:v>-0.25</c:v>
                </c:pt>
                <c:pt idx="6664">
                  <c:v>-0.21</c:v>
                </c:pt>
                <c:pt idx="6667">
                  <c:v>-0.18</c:v>
                </c:pt>
                <c:pt idx="6668">
                  <c:v>-0.28000000000000003</c:v>
                </c:pt>
                <c:pt idx="6671">
                  <c:v>-0.28999999999999998</c:v>
                </c:pt>
                <c:pt idx="6672">
                  <c:v>-0.28000000000000003</c:v>
                </c:pt>
                <c:pt idx="6673">
                  <c:v>-0.25</c:v>
                </c:pt>
                <c:pt idx="6674">
                  <c:v>-0.2</c:v>
                </c:pt>
                <c:pt idx="6675">
                  <c:v>-0.19</c:v>
                </c:pt>
                <c:pt idx="6678">
                  <c:v>-0.18</c:v>
                </c:pt>
                <c:pt idx="6679">
                  <c:v>-0.17</c:v>
                </c:pt>
                <c:pt idx="6680">
                  <c:v>-0.21</c:v>
                </c:pt>
                <c:pt idx="6681">
                  <c:v>-0.21</c:v>
                </c:pt>
                <c:pt idx="6682">
                  <c:v>-0.22</c:v>
                </c:pt>
                <c:pt idx="6685">
                  <c:v>-0.21</c:v>
                </c:pt>
                <c:pt idx="6686">
                  <c:v>-0.23</c:v>
                </c:pt>
                <c:pt idx="6687">
                  <c:v>-0.25</c:v>
                </c:pt>
                <c:pt idx="6688">
                  <c:v>-0.28000000000000003</c:v>
                </c:pt>
                <c:pt idx="6689">
                  <c:v>-0.31</c:v>
                </c:pt>
                <c:pt idx="6692">
                  <c:v>-0.36</c:v>
                </c:pt>
                <c:pt idx="6693">
                  <c:v>-0.4</c:v>
                </c:pt>
                <c:pt idx="6694">
                  <c:v>-0.38</c:v>
                </c:pt>
                <c:pt idx="6695">
                  <c:v>-0.4</c:v>
                </c:pt>
                <c:pt idx="6696">
                  <c:v>-0.41</c:v>
                </c:pt>
                <c:pt idx="6699">
                  <c:v>-0.44</c:v>
                </c:pt>
                <c:pt idx="6700">
                  <c:v>-0.41</c:v>
                </c:pt>
                <c:pt idx="6701">
                  <c:v>-0.37</c:v>
                </c:pt>
                <c:pt idx="6702">
                  <c:v>-0.36</c:v>
                </c:pt>
                <c:pt idx="6703">
                  <c:v>-0.39</c:v>
                </c:pt>
                <c:pt idx="6706">
                  <c:v>-0.4</c:v>
                </c:pt>
                <c:pt idx="6707">
                  <c:v>-0.39</c:v>
                </c:pt>
                <c:pt idx="6708">
                  <c:v>-0.37</c:v>
                </c:pt>
                <c:pt idx="6709">
                  <c:v>-0.41</c:v>
                </c:pt>
                <c:pt idx="6710">
                  <c:v>-0.4</c:v>
                </c:pt>
                <c:pt idx="6713">
                  <c:v>-0.4</c:v>
                </c:pt>
                <c:pt idx="6714">
                  <c:v>-0.43</c:v>
                </c:pt>
                <c:pt idx="6715">
                  <c:v>-0.42</c:v>
                </c:pt>
                <c:pt idx="6716">
                  <c:v>-0.42</c:v>
                </c:pt>
                <c:pt idx="6717">
                  <c:v>-0.45</c:v>
                </c:pt>
                <c:pt idx="6720">
                  <c:v>-0.49</c:v>
                </c:pt>
                <c:pt idx="6721">
                  <c:v>-0.5</c:v>
                </c:pt>
                <c:pt idx="6722">
                  <c:v>-0.52</c:v>
                </c:pt>
                <c:pt idx="6723">
                  <c:v>-0.52</c:v>
                </c:pt>
                <c:pt idx="6724">
                  <c:v>-0.61</c:v>
                </c:pt>
                <c:pt idx="6727">
                  <c:v>-0.63</c:v>
                </c:pt>
                <c:pt idx="6728">
                  <c:v>-0.57999999999999996</c:v>
                </c:pt>
                <c:pt idx="6729">
                  <c:v>-0.64</c:v>
                </c:pt>
                <c:pt idx="6730">
                  <c:v>-0.63</c:v>
                </c:pt>
                <c:pt idx="6731">
                  <c:v>-0.73</c:v>
                </c:pt>
                <c:pt idx="6734">
                  <c:v>-0.83</c:v>
                </c:pt>
                <c:pt idx="6735">
                  <c:v>-0.75</c:v>
                </c:pt>
                <c:pt idx="6736">
                  <c:v>-0.76</c:v>
                </c:pt>
                <c:pt idx="6737">
                  <c:v>-0.79</c:v>
                </c:pt>
                <c:pt idx="6738">
                  <c:v>-0.63</c:v>
                </c:pt>
                <c:pt idx="6741">
                  <c:v>-0.56000000000000005</c:v>
                </c:pt>
                <c:pt idx="6742">
                  <c:v>-0.41</c:v>
                </c:pt>
                <c:pt idx="6743">
                  <c:v>-0.27</c:v>
                </c:pt>
                <c:pt idx="6744">
                  <c:v>-0.27</c:v>
                </c:pt>
                <c:pt idx="6745">
                  <c:v>-0.26</c:v>
                </c:pt>
                <c:pt idx="6748">
                  <c:v>-0.39</c:v>
                </c:pt>
                <c:pt idx="6749">
                  <c:v>-0.36</c:v>
                </c:pt>
                <c:pt idx="6750">
                  <c:v>-0.28999999999999998</c:v>
                </c:pt>
                <c:pt idx="6751">
                  <c:v>-0.31</c:v>
                </c:pt>
                <c:pt idx="6752">
                  <c:v>-0.45</c:v>
                </c:pt>
                <c:pt idx="6755">
                  <c:v>-0.54</c:v>
                </c:pt>
                <c:pt idx="6756">
                  <c:v>-0.48</c:v>
                </c:pt>
                <c:pt idx="6757">
                  <c:v>-0.51</c:v>
                </c:pt>
                <c:pt idx="6758">
                  <c:v>-0.42</c:v>
                </c:pt>
                <c:pt idx="6759">
                  <c:v>-0.45</c:v>
                </c:pt>
                <c:pt idx="6762">
                  <c:v>-0.43</c:v>
                </c:pt>
                <c:pt idx="6763">
                  <c:v>-0.37</c:v>
                </c:pt>
                <c:pt idx="6764">
                  <c:v>-0.34</c:v>
                </c:pt>
                <c:pt idx="6765">
                  <c:v>-0.32</c:v>
                </c:pt>
                <c:pt idx="6770">
                  <c:v>-0.35</c:v>
                </c:pt>
                <c:pt idx="6771">
                  <c:v>-0.42</c:v>
                </c:pt>
                <c:pt idx="6772">
                  <c:v>-0.45</c:v>
                </c:pt>
                <c:pt idx="6773">
                  <c:v>-0.47</c:v>
                </c:pt>
                <c:pt idx="6776">
                  <c:v>-0.49</c:v>
                </c:pt>
                <c:pt idx="6777">
                  <c:v>-0.47</c:v>
                </c:pt>
                <c:pt idx="6778">
                  <c:v>-0.46</c:v>
                </c:pt>
                <c:pt idx="6779">
                  <c:v>-0.42</c:v>
                </c:pt>
                <c:pt idx="6780">
                  <c:v>-0.46</c:v>
                </c:pt>
                <c:pt idx="6783">
                  <c:v>-0.47</c:v>
                </c:pt>
                <c:pt idx="6784">
                  <c:v>-0.45</c:v>
                </c:pt>
                <c:pt idx="6785">
                  <c:v>-0.48</c:v>
                </c:pt>
                <c:pt idx="6786">
                  <c:v>-0.51</c:v>
                </c:pt>
                <c:pt idx="6790">
                  <c:v>-0.57999999999999996</c:v>
                </c:pt>
                <c:pt idx="6791">
                  <c:v>-0.54</c:v>
                </c:pt>
                <c:pt idx="6792">
                  <c:v>-0.56000000000000005</c:v>
                </c:pt>
                <c:pt idx="6793">
                  <c:v>-0.5</c:v>
                </c:pt>
                <c:pt idx="6794">
                  <c:v>-0.56000000000000005</c:v>
                </c:pt>
                <c:pt idx="6797">
                  <c:v>-0.52</c:v>
                </c:pt>
                <c:pt idx="6798">
                  <c:v>-0.51</c:v>
                </c:pt>
                <c:pt idx="6799">
                  <c:v>-0.53</c:v>
                </c:pt>
                <c:pt idx="6800">
                  <c:v>-0.55000000000000004</c:v>
                </c:pt>
                <c:pt idx="6801">
                  <c:v>-0.55000000000000004</c:v>
                </c:pt>
                <c:pt idx="6804">
                  <c:v>-0.56000000000000005</c:v>
                </c:pt>
                <c:pt idx="6805">
                  <c:v>-0.48</c:v>
                </c:pt>
                <c:pt idx="6806">
                  <c:v>-0.46</c:v>
                </c:pt>
                <c:pt idx="6807">
                  <c:v>-0.47</c:v>
                </c:pt>
                <c:pt idx="6808">
                  <c:v>-0.5</c:v>
                </c:pt>
                <c:pt idx="6811">
                  <c:v>-0.49</c:v>
                </c:pt>
                <c:pt idx="6812">
                  <c:v>-0.44</c:v>
                </c:pt>
                <c:pt idx="6813">
                  <c:v>-0.46</c:v>
                </c:pt>
                <c:pt idx="6814">
                  <c:v>-0.43</c:v>
                </c:pt>
                <c:pt idx="6815">
                  <c:v>-0.43</c:v>
                </c:pt>
                <c:pt idx="6819">
                  <c:v>-0.42</c:v>
                </c:pt>
                <c:pt idx="6820">
                  <c:v>-0.38</c:v>
                </c:pt>
                <c:pt idx="6821">
                  <c:v>-0.36</c:v>
                </c:pt>
                <c:pt idx="6822">
                  <c:v>-0.31</c:v>
                </c:pt>
                <c:pt idx="6825">
                  <c:v>-0.28000000000000003</c:v>
                </c:pt>
                <c:pt idx="6826">
                  <c:v>-0.34</c:v>
                </c:pt>
                <c:pt idx="6827">
                  <c:v>-0.33</c:v>
                </c:pt>
                <c:pt idx="6828">
                  <c:v>-0.39</c:v>
                </c:pt>
                <c:pt idx="6829">
                  <c:v>-0.42</c:v>
                </c:pt>
                <c:pt idx="6832">
                  <c:v>-0.45</c:v>
                </c:pt>
                <c:pt idx="6833">
                  <c:v>-0.43</c:v>
                </c:pt>
                <c:pt idx="6834">
                  <c:v>-0.37</c:v>
                </c:pt>
                <c:pt idx="6835">
                  <c:v>-0.39</c:v>
                </c:pt>
                <c:pt idx="6836">
                  <c:v>-0.41</c:v>
                </c:pt>
                <c:pt idx="6839">
                  <c:v>-0.42</c:v>
                </c:pt>
                <c:pt idx="6840">
                  <c:v>-0.42</c:v>
                </c:pt>
                <c:pt idx="6841">
                  <c:v>-0.41</c:v>
                </c:pt>
                <c:pt idx="6842">
                  <c:v>-0.46</c:v>
                </c:pt>
                <c:pt idx="6843">
                  <c:v>-0.48</c:v>
                </c:pt>
                <c:pt idx="6846">
                  <c:v>-0.47</c:v>
                </c:pt>
                <c:pt idx="6847">
                  <c:v>-0.48</c:v>
                </c:pt>
                <c:pt idx="6848">
                  <c:v>-0.44</c:v>
                </c:pt>
                <c:pt idx="6849">
                  <c:v>-0.41</c:v>
                </c:pt>
                <c:pt idx="6850">
                  <c:v>-0.45</c:v>
                </c:pt>
                <c:pt idx="6853">
                  <c:v>-0.44</c:v>
                </c:pt>
                <c:pt idx="6854">
                  <c:v>-0.45</c:v>
                </c:pt>
                <c:pt idx="6855">
                  <c:v>-0.45</c:v>
                </c:pt>
                <c:pt idx="6856">
                  <c:v>-0.44</c:v>
                </c:pt>
                <c:pt idx="6857">
                  <c:v>-0.49</c:v>
                </c:pt>
                <c:pt idx="6860">
                  <c:v>-0.46</c:v>
                </c:pt>
                <c:pt idx="6861">
                  <c:v>-0.43</c:v>
                </c:pt>
                <c:pt idx="6862">
                  <c:v>-0.46</c:v>
                </c:pt>
                <c:pt idx="6863">
                  <c:v>-0.45</c:v>
                </c:pt>
                <c:pt idx="6864">
                  <c:v>-0.46</c:v>
                </c:pt>
                <c:pt idx="6867">
                  <c:v>-0.44</c:v>
                </c:pt>
                <c:pt idx="6868">
                  <c:v>-0.46</c:v>
                </c:pt>
                <c:pt idx="6869">
                  <c:v>-0.48</c:v>
                </c:pt>
                <c:pt idx="6870">
                  <c:v>-0.49</c:v>
                </c:pt>
                <c:pt idx="6871">
                  <c:v>-0.47</c:v>
                </c:pt>
                <c:pt idx="6874">
                  <c:v>-0.47</c:v>
                </c:pt>
                <c:pt idx="6875">
                  <c:v>-0.5</c:v>
                </c:pt>
                <c:pt idx="6876">
                  <c:v>-0.51</c:v>
                </c:pt>
                <c:pt idx="6877">
                  <c:v>-0.53</c:v>
                </c:pt>
                <c:pt idx="6878">
                  <c:v>-0.55000000000000004</c:v>
                </c:pt>
                <c:pt idx="6881">
                  <c:v>-0.52</c:v>
                </c:pt>
                <c:pt idx="6882">
                  <c:v>-0.54</c:v>
                </c:pt>
                <c:pt idx="6883">
                  <c:v>-0.54</c:v>
                </c:pt>
                <c:pt idx="6884">
                  <c:v>-0.53</c:v>
                </c:pt>
                <c:pt idx="6885">
                  <c:v>-0.53</c:v>
                </c:pt>
                <c:pt idx="6888">
                  <c:v>-0.52</c:v>
                </c:pt>
                <c:pt idx="6889">
                  <c:v>-0.51</c:v>
                </c:pt>
                <c:pt idx="6890">
                  <c:v>-0.45</c:v>
                </c:pt>
                <c:pt idx="6891">
                  <c:v>-0.47</c:v>
                </c:pt>
                <c:pt idx="6892">
                  <c:v>-0.42</c:v>
                </c:pt>
                <c:pt idx="6895">
                  <c:v>-0.43</c:v>
                </c:pt>
                <c:pt idx="6896">
                  <c:v>-0.47</c:v>
                </c:pt>
                <c:pt idx="6897">
                  <c:v>-0.48</c:v>
                </c:pt>
                <c:pt idx="6898">
                  <c:v>-0.48</c:v>
                </c:pt>
                <c:pt idx="6899">
                  <c:v>-0.51</c:v>
                </c:pt>
                <c:pt idx="6902">
                  <c:v>-0.49</c:v>
                </c:pt>
                <c:pt idx="6903">
                  <c:v>-0.47</c:v>
                </c:pt>
                <c:pt idx="6904">
                  <c:v>-0.42</c:v>
                </c:pt>
                <c:pt idx="6905">
                  <c:v>-0.45</c:v>
                </c:pt>
                <c:pt idx="6906">
                  <c:v>-0.39</c:v>
                </c:pt>
                <c:pt idx="6909">
                  <c:v>-0.39</c:v>
                </c:pt>
                <c:pt idx="6910">
                  <c:v>-0.39</c:v>
                </c:pt>
                <c:pt idx="6911">
                  <c:v>-0.45</c:v>
                </c:pt>
                <c:pt idx="6912">
                  <c:v>-0.46</c:v>
                </c:pt>
                <c:pt idx="6913">
                  <c:v>-0.48</c:v>
                </c:pt>
                <c:pt idx="6916">
                  <c:v>-0.47</c:v>
                </c:pt>
                <c:pt idx="6917">
                  <c:v>-0.47</c:v>
                </c:pt>
                <c:pt idx="6918">
                  <c:v>-0.51</c:v>
                </c:pt>
                <c:pt idx="6919">
                  <c:v>-0.47</c:v>
                </c:pt>
                <c:pt idx="6920">
                  <c:v>-0.47</c:v>
                </c:pt>
                <c:pt idx="6923">
                  <c:v>-0.5</c:v>
                </c:pt>
                <c:pt idx="6924">
                  <c:v>-0.48</c:v>
                </c:pt>
                <c:pt idx="6925">
                  <c:v>-0.49</c:v>
                </c:pt>
                <c:pt idx="6926">
                  <c:v>-0.47</c:v>
                </c:pt>
                <c:pt idx="6927">
                  <c:v>-0.49</c:v>
                </c:pt>
                <c:pt idx="6930">
                  <c:v>-0.51</c:v>
                </c:pt>
                <c:pt idx="6931">
                  <c:v>-0.52</c:v>
                </c:pt>
                <c:pt idx="6932">
                  <c:v>-0.51</c:v>
                </c:pt>
                <c:pt idx="6933">
                  <c:v>-0.52</c:v>
                </c:pt>
                <c:pt idx="6934">
                  <c:v>-0.52</c:v>
                </c:pt>
                <c:pt idx="6937">
                  <c:v>-0.52</c:v>
                </c:pt>
                <c:pt idx="6938">
                  <c:v>-0.54</c:v>
                </c:pt>
                <c:pt idx="6939">
                  <c:v>-0.55000000000000004</c:v>
                </c:pt>
                <c:pt idx="6940">
                  <c:v>-0.52</c:v>
                </c:pt>
                <c:pt idx="6941">
                  <c:v>-0.55000000000000004</c:v>
                </c:pt>
                <c:pt idx="6944">
                  <c:v>-0.54</c:v>
                </c:pt>
                <c:pt idx="6945">
                  <c:v>-0.51</c:v>
                </c:pt>
                <c:pt idx="6946">
                  <c:v>-0.51</c:v>
                </c:pt>
                <c:pt idx="6947">
                  <c:v>-0.51</c:v>
                </c:pt>
                <c:pt idx="6948">
                  <c:v>-0.54</c:v>
                </c:pt>
                <c:pt idx="6951">
                  <c:v>-0.54</c:v>
                </c:pt>
                <c:pt idx="6952">
                  <c:v>-0.55000000000000004</c:v>
                </c:pt>
                <c:pt idx="6953">
                  <c:v>-0.56999999999999995</c:v>
                </c:pt>
                <c:pt idx="6954">
                  <c:v>-0.62</c:v>
                </c:pt>
                <c:pt idx="6955">
                  <c:v>-0.62</c:v>
                </c:pt>
                <c:pt idx="6958">
                  <c:v>-0.62</c:v>
                </c:pt>
                <c:pt idx="6959">
                  <c:v>-0.63</c:v>
                </c:pt>
                <c:pt idx="6960">
                  <c:v>-0.57999999999999996</c:v>
                </c:pt>
                <c:pt idx="6961">
                  <c:v>-0.57999999999999996</c:v>
                </c:pt>
                <c:pt idx="6962">
                  <c:v>-0.56999999999999995</c:v>
                </c:pt>
                <c:pt idx="6965">
                  <c:v>-0.57999999999999996</c:v>
                </c:pt>
                <c:pt idx="6966">
                  <c:v>-0.59</c:v>
                </c:pt>
                <c:pt idx="6967">
                  <c:v>-0.64</c:v>
                </c:pt>
                <c:pt idx="6968">
                  <c:v>-0.63</c:v>
                </c:pt>
                <c:pt idx="6969">
                  <c:v>-0.63</c:v>
                </c:pt>
                <c:pt idx="6972">
                  <c:v>-0.61</c:v>
                </c:pt>
                <c:pt idx="6973">
                  <c:v>-0.62</c:v>
                </c:pt>
                <c:pt idx="6974">
                  <c:v>-0.65</c:v>
                </c:pt>
                <c:pt idx="6975">
                  <c:v>-0.65</c:v>
                </c:pt>
                <c:pt idx="6976">
                  <c:v>-0.65</c:v>
                </c:pt>
                <c:pt idx="6979">
                  <c:v>-0.64</c:v>
                </c:pt>
                <c:pt idx="6980">
                  <c:v>-0.5</c:v>
                </c:pt>
                <c:pt idx="6981">
                  <c:v>-0.48</c:v>
                </c:pt>
                <c:pt idx="6982">
                  <c:v>-0.5</c:v>
                </c:pt>
                <c:pt idx="6983">
                  <c:v>-0.54</c:v>
                </c:pt>
                <c:pt idx="6986">
                  <c:v>-0.56000000000000005</c:v>
                </c:pt>
                <c:pt idx="6987">
                  <c:v>-0.55000000000000004</c:v>
                </c:pt>
                <c:pt idx="6988">
                  <c:v>-0.56999999999999995</c:v>
                </c:pt>
                <c:pt idx="6989">
                  <c:v>-0.56999999999999995</c:v>
                </c:pt>
                <c:pt idx="6990">
                  <c:v>-0.56999999999999995</c:v>
                </c:pt>
                <c:pt idx="6993">
                  <c:v>-0.57999999999999996</c:v>
                </c:pt>
                <c:pt idx="6994">
                  <c:v>-0.57999999999999996</c:v>
                </c:pt>
                <c:pt idx="6995">
                  <c:v>-0.56999999999999995</c:v>
                </c:pt>
                <c:pt idx="6996">
                  <c:v>-0.57999999999999996</c:v>
                </c:pt>
                <c:pt idx="6997">
                  <c:v>-0.59</c:v>
                </c:pt>
                <c:pt idx="7000">
                  <c:v>-0.59</c:v>
                </c:pt>
                <c:pt idx="7001">
                  <c:v>-0.56000000000000005</c:v>
                </c:pt>
                <c:pt idx="7002">
                  <c:v>-0.52</c:v>
                </c:pt>
                <c:pt idx="7003">
                  <c:v>-0.54</c:v>
                </c:pt>
                <c:pt idx="7004">
                  <c:v>-0.55000000000000004</c:v>
                </c:pt>
                <c:pt idx="7007">
                  <c:v>-0.57999999999999996</c:v>
                </c:pt>
                <c:pt idx="7008">
                  <c:v>-0.6</c:v>
                </c:pt>
                <c:pt idx="7009">
                  <c:v>-0.6</c:v>
                </c:pt>
                <c:pt idx="7010">
                  <c:v>-0.62</c:v>
                </c:pt>
                <c:pt idx="7011">
                  <c:v>-0.63</c:v>
                </c:pt>
                <c:pt idx="7014">
                  <c:v>-0.63</c:v>
                </c:pt>
                <c:pt idx="7015">
                  <c:v>-0.62</c:v>
                </c:pt>
                <c:pt idx="7016">
                  <c:v>-0.59</c:v>
                </c:pt>
                <c:pt idx="7017">
                  <c:v>-0.57999999999999996</c:v>
                </c:pt>
                <c:pt idx="7018">
                  <c:v>-0.56000000000000005</c:v>
                </c:pt>
                <c:pt idx="7021">
                  <c:v>-0.61</c:v>
                </c:pt>
                <c:pt idx="7022">
                  <c:v>-0.59</c:v>
                </c:pt>
                <c:pt idx="7023">
                  <c:v>-0.61</c:v>
                </c:pt>
                <c:pt idx="7028">
                  <c:v>-0.55000000000000004</c:v>
                </c:pt>
                <c:pt idx="7029">
                  <c:v>-0.57999999999999996</c:v>
                </c:pt>
                <c:pt idx="7030">
                  <c:v>-0.56000000000000005</c:v>
                </c:pt>
                <c:pt idx="7035">
                  <c:v>-0.61</c:v>
                </c:pt>
                <c:pt idx="7036">
                  <c:v>-0.6</c:v>
                </c:pt>
                <c:pt idx="7037">
                  <c:v>-0.51</c:v>
                </c:pt>
                <c:pt idx="7038">
                  <c:v>-0.54</c:v>
                </c:pt>
                <c:pt idx="7039">
                  <c:v>-0.53</c:v>
                </c:pt>
                <c:pt idx="7042">
                  <c:v>-0.53</c:v>
                </c:pt>
                <c:pt idx="7043">
                  <c:v>-0.48</c:v>
                </c:pt>
                <c:pt idx="7044">
                  <c:v>-0.49</c:v>
                </c:pt>
                <c:pt idx="7045">
                  <c:v>-0.53</c:v>
                </c:pt>
                <c:pt idx="7046">
                  <c:v>-0.54</c:v>
                </c:pt>
                <c:pt idx="7049">
                  <c:v>-0.54</c:v>
                </c:pt>
                <c:pt idx="7050">
                  <c:v>-0.52</c:v>
                </c:pt>
                <c:pt idx="7051">
                  <c:v>-0.53</c:v>
                </c:pt>
                <c:pt idx="7052">
                  <c:v>-0.53</c:v>
                </c:pt>
                <c:pt idx="7053">
                  <c:v>-0.51</c:v>
                </c:pt>
                <c:pt idx="7056">
                  <c:v>-0.54</c:v>
                </c:pt>
                <c:pt idx="7057">
                  <c:v>-0.54</c:v>
                </c:pt>
                <c:pt idx="7058">
                  <c:v>-0.54</c:v>
                </c:pt>
                <c:pt idx="7059">
                  <c:v>-0.55000000000000004</c:v>
                </c:pt>
                <c:pt idx="7060">
                  <c:v>-0.52</c:v>
                </c:pt>
                <c:pt idx="7063">
                  <c:v>-0.51</c:v>
                </c:pt>
                <c:pt idx="7064">
                  <c:v>-0.5</c:v>
                </c:pt>
                <c:pt idx="7065">
                  <c:v>-0.47</c:v>
                </c:pt>
                <c:pt idx="7066">
                  <c:v>-0.47</c:v>
                </c:pt>
                <c:pt idx="7067">
                  <c:v>-0.46</c:v>
                </c:pt>
                <c:pt idx="7070">
                  <c:v>-0.43</c:v>
                </c:pt>
                <c:pt idx="7071">
                  <c:v>-0.45</c:v>
                </c:pt>
                <c:pt idx="7072">
                  <c:v>-0.44</c:v>
                </c:pt>
                <c:pt idx="7073">
                  <c:v>-0.47</c:v>
                </c:pt>
                <c:pt idx="7074">
                  <c:v>-0.46</c:v>
                </c:pt>
                <c:pt idx="7077">
                  <c:v>-0.38</c:v>
                </c:pt>
                <c:pt idx="7078">
                  <c:v>-0.38</c:v>
                </c:pt>
                <c:pt idx="7079">
                  <c:v>-0.36</c:v>
                </c:pt>
                <c:pt idx="7080">
                  <c:v>-0.36</c:v>
                </c:pt>
                <c:pt idx="7081">
                  <c:v>-0.33</c:v>
                </c:pt>
                <c:pt idx="7084">
                  <c:v>-0.32</c:v>
                </c:pt>
                <c:pt idx="7085">
                  <c:v>-0.31</c:v>
                </c:pt>
                <c:pt idx="7086">
                  <c:v>-0.32</c:v>
                </c:pt>
                <c:pt idx="7087">
                  <c:v>-0.27</c:v>
                </c:pt>
                <c:pt idx="7088">
                  <c:v>-0.25</c:v>
                </c:pt>
                <c:pt idx="7091">
                  <c:v>-0.3</c:v>
                </c:pt>
                <c:pt idx="7092">
                  <c:v>-0.32</c:v>
                </c:pt>
                <c:pt idx="7093">
                  <c:v>-0.32</c:v>
                </c:pt>
                <c:pt idx="7094">
                  <c:v>-0.3</c:v>
                </c:pt>
                <c:pt idx="7095">
                  <c:v>-0.3</c:v>
                </c:pt>
                <c:pt idx="7098">
                  <c:v>-0.28999999999999998</c:v>
                </c:pt>
                <c:pt idx="7099">
                  <c:v>-0.31</c:v>
                </c:pt>
                <c:pt idx="7100">
                  <c:v>-0.3</c:v>
                </c:pt>
                <c:pt idx="7101">
                  <c:v>-0.32</c:v>
                </c:pt>
                <c:pt idx="7102">
                  <c:v>-0.32</c:v>
                </c:pt>
                <c:pt idx="7105">
                  <c:v>-0.32</c:v>
                </c:pt>
                <c:pt idx="7106">
                  <c:v>-0.34</c:v>
                </c:pt>
                <c:pt idx="7107">
                  <c:v>-0.32</c:v>
                </c:pt>
                <c:pt idx="7108">
                  <c:v>-0.27</c:v>
                </c:pt>
                <c:pt idx="7109">
                  <c:v>-0.31</c:v>
                </c:pt>
                <c:pt idx="7112">
                  <c:v>-0.32</c:v>
                </c:pt>
                <c:pt idx="7113">
                  <c:v>-0.34</c:v>
                </c:pt>
                <c:pt idx="7114">
                  <c:v>-0.36</c:v>
                </c:pt>
                <c:pt idx="7115">
                  <c:v>-0.37</c:v>
                </c:pt>
                <c:pt idx="7116">
                  <c:v>-0.36</c:v>
                </c:pt>
                <c:pt idx="7119">
                  <c:v>-0.34</c:v>
                </c:pt>
                <c:pt idx="7120">
                  <c:v>-0.26</c:v>
                </c:pt>
                <c:pt idx="7121">
                  <c:v>-0.27</c:v>
                </c:pt>
                <c:pt idx="7122">
                  <c:v>-0.3</c:v>
                </c:pt>
                <c:pt idx="7127">
                  <c:v>-0.3</c:v>
                </c:pt>
                <c:pt idx="7128">
                  <c:v>-0.33</c:v>
                </c:pt>
                <c:pt idx="7129">
                  <c:v>-0.33</c:v>
                </c:pt>
                <c:pt idx="7130">
                  <c:v>-0.31</c:v>
                </c:pt>
                <c:pt idx="7133">
                  <c:v>-0.32</c:v>
                </c:pt>
                <c:pt idx="7134">
                  <c:v>-0.28000000000000003</c:v>
                </c:pt>
                <c:pt idx="7135">
                  <c:v>-0.3</c:v>
                </c:pt>
                <c:pt idx="7136">
                  <c:v>-0.27</c:v>
                </c:pt>
                <c:pt idx="7137">
                  <c:v>-0.27</c:v>
                </c:pt>
                <c:pt idx="7140">
                  <c:v>-0.27</c:v>
                </c:pt>
                <c:pt idx="7141">
                  <c:v>-0.23</c:v>
                </c:pt>
                <c:pt idx="7142">
                  <c:v>-0.25</c:v>
                </c:pt>
                <c:pt idx="7143">
                  <c:v>-0.27</c:v>
                </c:pt>
                <c:pt idx="7144">
                  <c:v>-0.27</c:v>
                </c:pt>
                <c:pt idx="7147">
                  <c:v>-0.26</c:v>
                </c:pt>
                <c:pt idx="7148">
                  <c:v>-0.25</c:v>
                </c:pt>
                <c:pt idx="7149">
                  <c:v>-0.22</c:v>
                </c:pt>
                <c:pt idx="7150">
                  <c:v>-0.22</c:v>
                </c:pt>
                <c:pt idx="7151">
                  <c:v>-0.2</c:v>
                </c:pt>
                <c:pt idx="7154">
                  <c:v>-0.16</c:v>
                </c:pt>
                <c:pt idx="7155">
                  <c:v>-0.21</c:v>
                </c:pt>
                <c:pt idx="7156">
                  <c:v>-0.23</c:v>
                </c:pt>
                <c:pt idx="7157">
                  <c:v>-0.23</c:v>
                </c:pt>
                <c:pt idx="7158">
                  <c:v>-0.22</c:v>
                </c:pt>
                <c:pt idx="7161">
                  <c:v>-0.2</c:v>
                </c:pt>
                <c:pt idx="7162">
                  <c:v>-0.17</c:v>
                </c:pt>
                <c:pt idx="7163">
                  <c:v>-0.17</c:v>
                </c:pt>
                <c:pt idx="7164">
                  <c:v>-0.11</c:v>
                </c:pt>
                <c:pt idx="7165">
                  <c:v>-0.13</c:v>
                </c:pt>
                <c:pt idx="7168">
                  <c:v>-0.13</c:v>
                </c:pt>
                <c:pt idx="7169">
                  <c:v>-0.11</c:v>
                </c:pt>
                <c:pt idx="7170">
                  <c:v>-0.09</c:v>
                </c:pt>
                <c:pt idx="7171">
                  <c:v>-0.1</c:v>
                </c:pt>
                <c:pt idx="7172">
                  <c:v>-0.12</c:v>
                </c:pt>
                <c:pt idx="7176">
                  <c:v>-0.16</c:v>
                </c:pt>
                <c:pt idx="7177">
                  <c:v>-0.19</c:v>
                </c:pt>
                <c:pt idx="7178">
                  <c:v>-0.2</c:v>
                </c:pt>
                <c:pt idx="7179">
                  <c:v>-0.17</c:v>
                </c:pt>
                <c:pt idx="7182">
                  <c:v>-0.16</c:v>
                </c:pt>
                <c:pt idx="7183">
                  <c:v>-0.19</c:v>
                </c:pt>
                <c:pt idx="7184">
                  <c:v>-0.19</c:v>
                </c:pt>
                <c:pt idx="7185">
                  <c:v>-0.18</c:v>
                </c:pt>
                <c:pt idx="7186">
                  <c:v>-0.19</c:v>
                </c:pt>
                <c:pt idx="7189">
                  <c:v>-0.2</c:v>
                </c:pt>
                <c:pt idx="7190">
                  <c:v>-0.2</c:v>
                </c:pt>
                <c:pt idx="7191">
                  <c:v>-0.24</c:v>
                </c:pt>
                <c:pt idx="7192">
                  <c:v>-0.24</c:v>
                </c:pt>
                <c:pt idx="7193">
                  <c:v>-0.28999999999999998</c:v>
                </c:pt>
                <c:pt idx="7196">
                  <c:v>-0.27</c:v>
                </c:pt>
                <c:pt idx="7197">
                  <c:v>-0.26</c:v>
                </c:pt>
                <c:pt idx="7198">
                  <c:v>-0.19</c:v>
                </c:pt>
                <c:pt idx="7199">
                  <c:v>-0.17</c:v>
                </c:pt>
                <c:pt idx="7200">
                  <c:v>-0.2</c:v>
                </c:pt>
                <c:pt idx="7203">
                  <c:v>-0.21</c:v>
                </c:pt>
                <c:pt idx="7204">
                  <c:v>-0.16</c:v>
                </c:pt>
                <c:pt idx="7205">
                  <c:v>-0.17</c:v>
                </c:pt>
                <c:pt idx="7206">
                  <c:v>-0.17</c:v>
                </c:pt>
                <c:pt idx="7207">
                  <c:v>-0.18</c:v>
                </c:pt>
                <c:pt idx="7210">
                  <c:v>-0.16</c:v>
                </c:pt>
                <c:pt idx="7211">
                  <c:v>-0.18</c:v>
                </c:pt>
                <c:pt idx="7212">
                  <c:v>-0.19</c:v>
                </c:pt>
                <c:pt idx="7213">
                  <c:v>-0.19</c:v>
                </c:pt>
                <c:pt idx="7214">
                  <c:v>-0.23</c:v>
                </c:pt>
                <c:pt idx="7217">
                  <c:v>-0.22</c:v>
                </c:pt>
                <c:pt idx="7218">
                  <c:v>-0.22</c:v>
                </c:pt>
                <c:pt idx="7219">
                  <c:v>-0.28000000000000003</c:v>
                </c:pt>
                <c:pt idx="7220">
                  <c:v>-0.34</c:v>
                </c:pt>
                <c:pt idx="7221">
                  <c:v>-0.32</c:v>
                </c:pt>
                <c:pt idx="7224">
                  <c:v>-0.31</c:v>
                </c:pt>
                <c:pt idx="7225">
                  <c:v>-0.3</c:v>
                </c:pt>
                <c:pt idx="7226">
                  <c:v>-0.28999999999999998</c:v>
                </c:pt>
                <c:pt idx="7227">
                  <c:v>-0.34</c:v>
                </c:pt>
                <c:pt idx="7228">
                  <c:v>-0.34</c:v>
                </c:pt>
                <c:pt idx="7231">
                  <c:v>-0.37</c:v>
                </c:pt>
                <c:pt idx="7232">
                  <c:v>-0.41</c:v>
                </c:pt>
                <c:pt idx="7233">
                  <c:v>-0.4</c:v>
                </c:pt>
                <c:pt idx="7234">
                  <c:v>-0.4</c:v>
                </c:pt>
                <c:pt idx="7235">
                  <c:v>-0.41</c:v>
                </c:pt>
                <c:pt idx="7238">
                  <c:v>-0.43</c:v>
                </c:pt>
                <c:pt idx="7239">
                  <c:v>-0.44</c:v>
                </c:pt>
                <c:pt idx="7240">
                  <c:v>-0.44</c:v>
                </c:pt>
                <c:pt idx="7241">
                  <c:v>-0.45</c:v>
                </c:pt>
                <c:pt idx="7242">
                  <c:v>-0.45</c:v>
                </c:pt>
                <c:pt idx="7245">
                  <c:v>-0.45</c:v>
                </c:pt>
                <c:pt idx="7246">
                  <c:v>-0.47</c:v>
                </c:pt>
                <c:pt idx="7247">
                  <c:v>-0.49</c:v>
                </c:pt>
                <c:pt idx="7248">
                  <c:v>-0.5</c:v>
                </c:pt>
                <c:pt idx="7249">
                  <c:v>-0.49</c:v>
                </c:pt>
                <c:pt idx="7252">
                  <c:v>-0.47</c:v>
                </c:pt>
                <c:pt idx="7253">
                  <c:v>-0.46</c:v>
                </c:pt>
                <c:pt idx="7254">
                  <c:v>-0.44</c:v>
                </c:pt>
                <c:pt idx="7255">
                  <c:v>-0.46</c:v>
                </c:pt>
                <c:pt idx="7256">
                  <c:v>-0.46</c:v>
                </c:pt>
                <c:pt idx="7259">
                  <c:v>-0.47</c:v>
                </c:pt>
                <c:pt idx="7260">
                  <c:v>-0.5</c:v>
                </c:pt>
                <c:pt idx="7261">
                  <c:v>-0.49</c:v>
                </c:pt>
                <c:pt idx="7262">
                  <c:v>-0.5</c:v>
                </c:pt>
                <c:pt idx="7263">
                  <c:v>-0.49</c:v>
                </c:pt>
                <c:pt idx="7266">
                  <c:v>-0.47</c:v>
                </c:pt>
                <c:pt idx="7267">
                  <c:v>-0.48</c:v>
                </c:pt>
                <c:pt idx="7268">
                  <c:v>-0.46</c:v>
                </c:pt>
                <c:pt idx="7269">
                  <c:v>-0.41</c:v>
                </c:pt>
                <c:pt idx="7270">
                  <c:v>-0.41</c:v>
                </c:pt>
                <c:pt idx="7273">
                  <c:v>-0.42</c:v>
                </c:pt>
                <c:pt idx="7274">
                  <c:v>-0.43</c:v>
                </c:pt>
                <c:pt idx="7275">
                  <c:v>-0.37</c:v>
                </c:pt>
                <c:pt idx="7276">
                  <c:v>-0.39</c:v>
                </c:pt>
                <c:pt idx="7277">
                  <c:v>-0.38</c:v>
                </c:pt>
                <c:pt idx="7280">
                  <c:v>-0.36</c:v>
                </c:pt>
                <c:pt idx="7281">
                  <c:v>-0.34</c:v>
                </c:pt>
                <c:pt idx="7282">
                  <c:v>-0.33</c:v>
                </c:pt>
                <c:pt idx="7283">
                  <c:v>-0.33</c:v>
                </c:pt>
                <c:pt idx="7284">
                  <c:v>-0.35</c:v>
                </c:pt>
                <c:pt idx="7287">
                  <c:v>-0.33</c:v>
                </c:pt>
                <c:pt idx="7288">
                  <c:v>-0.32</c:v>
                </c:pt>
                <c:pt idx="7289">
                  <c:v>-0.34</c:v>
                </c:pt>
                <c:pt idx="7290">
                  <c:v>-0.31</c:v>
                </c:pt>
                <c:pt idx="7291">
                  <c:v>-0.28999999999999998</c:v>
                </c:pt>
                <c:pt idx="7294">
                  <c:v>-0.31</c:v>
                </c:pt>
                <c:pt idx="7295">
                  <c:v>-0.31</c:v>
                </c:pt>
                <c:pt idx="7296">
                  <c:v>-0.32</c:v>
                </c:pt>
                <c:pt idx="7297">
                  <c:v>-0.31</c:v>
                </c:pt>
                <c:pt idx="7298">
                  <c:v>-0.24</c:v>
                </c:pt>
                <c:pt idx="7301">
                  <c:v>-0.21</c:v>
                </c:pt>
                <c:pt idx="7302">
                  <c:v>-0.2</c:v>
                </c:pt>
                <c:pt idx="7303">
                  <c:v>-0.21</c:v>
                </c:pt>
                <c:pt idx="7304">
                  <c:v>-0.22</c:v>
                </c:pt>
                <c:pt idx="7305">
                  <c:v>-0.23</c:v>
                </c:pt>
                <c:pt idx="7308">
                  <c:v>-0.21</c:v>
                </c:pt>
                <c:pt idx="7309">
                  <c:v>-0.23</c:v>
                </c:pt>
                <c:pt idx="7310">
                  <c:v>-0.16</c:v>
                </c:pt>
                <c:pt idx="7311">
                  <c:v>-0.19</c:v>
                </c:pt>
                <c:pt idx="7312">
                  <c:v>-0.15</c:v>
                </c:pt>
                <c:pt idx="7315">
                  <c:v>-0.14000000000000001</c:v>
                </c:pt>
                <c:pt idx="7316">
                  <c:v>-0.13</c:v>
                </c:pt>
                <c:pt idx="7317">
                  <c:v>-0.13</c:v>
                </c:pt>
                <c:pt idx="7318">
                  <c:v>-0.14000000000000001</c:v>
                </c:pt>
                <c:pt idx="7319">
                  <c:v>-0.17</c:v>
                </c:pt>
                <c:pt idx="7322">
                  <c:v>-0.13</c:v>
                </c:pt>
                <c:pt idx="7323">
                  <c:v>-0.15</c:v>
                </c:pt>
                <c:pt idx="7324">
                  <c:v>-0.12</c:v>
                </c:pt>
                <c:pt idx="7325">
                  <c:v>-0.12</c:v>
                </c:pt>
                <c:pt idx="7326">
                  <c:v>-0.08</c:v>
                </c:pt>
                <c:pt idx="7329">
                  <c:v>-0.1</c:v>
                </c:pt>
                <c:pt idx="7330">
                  <c:v>-0.14000000000000001</c:v>
                </c:pt>
                <c:pt idx="7331">
                  <c:v>-0.15</c:v>
                </c:pt>
                <c:pt idx="7332">
                  <c:v>-0.17</c:v>
                </c:pt>
                <c:pt idx="7333">
                  <c:v>-0.1</c:v>
                </c:pt>
                <c:pt idx="7336">
                  <c:v>-0.1</c:v>
                </c:pt>
                <c:pt idx="7337">
                  <c:v>-0.14000000000000001</c:v>
                </c:pt>
                <c:pt idx="7338">
                  <c:v>-0.19</c:v>
                </c:pt>
                <c:pt idx="7339">
                  <c:v>-0.18</c:v>
                </c:pt>
                <c:pt idx="7340">
                  <c:v>-0.24</c:v>
                </c:pt>
                <c:pt idx="7343">
                  <c:v>-0.27</c:v>
                </c:pt>
                <c:pt idx="7344">
                  <c:v>-0.26</c:v>
                </c:pt>
                <c:pt idx="7345">
                  <c:v>-0.28999999999999998</c:v>
                </c:pt>
                <c:pt idx="7346">
                  <c:v>-0.24</c:v>
                </c:pt>
                <c:pt idx="7347">
                  <c:v>-0.24</c:v>
                </c:pt>
                <c:pt idx="7350">
                  <c:v>-0.28000000000000003</c:v>
                </c:pt>
                <c:pt idx="7351">
                  <c:v>-0.24</c:v>
                </c:pt>
                <c:pt idx="7352">
                  <c:v>-0.25</c:v>
                </c:pt>
                <c:pt idx="7353">
                  <c:v>-0.26</c:v>
                </c:pt>
                <c:pt idx="7354">
                  <c:v>-0.33</c:v>
                </c:pt>
                <c:pt idx="7357">
                  <c:v>-0.34</c:v>
                </c:pt>
                <c:pt idx="7358">
                  <c:v>-0.26</c:v>
                </c:pt>
                <c:pt idx="7359">
                  <c:v>-0.25</c:v>
                </c:pt>
                <c:pt idx="7360">
                  <c:v>-0.24</c:v>
                </c:pt>
                <c:pt idx="7361">
                  <c:v>-0.32</c:v>
                </c:pt>
                <c:pt idx="7364">
                  <c:v>-0.32</c:v>
                </c:pt>
                <c:pt idx="7365">
                  <c:v>-0.36</c:v>
                </c:pt>
                <c:pt idx="7366">
                  <c:v>-0.32</c:v>
                </c:pt>
                <c:pt idx="7367">
                  <c:v>-0.36</c:v>
                </c:pt>
                <c:pt idx="7368">
                  <c:v>-0.37</c:v>
                </c:pt>
                <c:pt idx="7371">
                  <c:v>-0.38</c:v>
                </c:pt>
                <c:pt idx="7372">
                  <c:v>-0.37</c:v>
                </c:pt>
                <c:pt idx="7373">
                  <c:v>-0.38</c:v>
                </c:pt>
                <c:pt idx="7374">
                  <c:v>-0.34</c:v>
                </c:pt>
                <c:pt idx="7375">
                  <c:v>-0.34</c:v>
                </c:pt>
                <c:pt idx="7378">
                  <c:v>-0.37</c:v>
                </c:pt>
                <c:pt idx="7379">
                  <c:v>-0.37</c:v>
                </c:pt>
                <c:pt idx="7380">
                  <c:v>-0.37</c:v>
                </c:pt>
                <c:pt idx="7381">
                  <c:v>-0.36</c:v>
                </c:pt>
                <c:pt idx="7382">
                  <c:v>-0.36</c:v>
                </c:pt>
                <c:pt idx="7385">
                  <c:v>-0.39</c:v>
                </c:pt>
                <c:pt idx="7386">
                  <c:v>-0.35</c:v>
                </c:pt>
                <c:pt idx="7387">
                  <c:v>-0.28999999999999998</c:v>
                </c:pt>
                <c:pt idx="7388">
                  <c:v>-0.27</c:v>
                </c:pt>
                <c:pt idx="7392">
                  <c:v>-0.23</c:v>
                </c:pt>
                <c:pt idx="7393">
                  <c:v>-0.23</c:v>
                </c:pt>
                <c:pt idx="7394">
                  <c:v>-0.23</c:v>
                </c:pt>
                <c:pt idx="7395">
                  <c:v>-0.21</c:v>
                </c:pt>
                <c:pt idx="7399">
                  <c:v>-0.18</c:v>
                </c:pt>
                <c:pt idx="7400">
                  <c:v>-0.14000000000000001</c:v>
                </c:pt>
                <c:pt idx="7401">
                  <c:v>-0.09</c:v>
                </c:pt>
                <c:pt idx="7402">
                  <c:v>-0.05</c:v>
                </c:pt>
                <c:pt idx="7403">
                  <c:v>-0.06</c:v>
                </c:pt>
                <c:pt idx="7406">
                  <c:v>-0.04</c:v>
                </c:pt>
                <c:pt idx="7407">
                  <c:v>-0.05</c:v>
                </c:pt>
                <c:pt idx="7408">
                  <c:v>-0.04</c:v>
                </c:pt>
                <c:pt idx="7409">
                  <c:v>-0.05</c:v>
                </c:pt>
                <c:pt idx="7410">
                  <c:v>-7.0000000000000007E-2</c:v>
                </c:pt>
                <c:pt idx="7413">
                  <c:v>-0.03</c:v>
                </c:pt>
                <c:pt idx="7414">
                  <c:v>-0.01</c:v>
                </c:pt>
                <c:pt idx="7415">
                  <c:v>0.01</c:v>
                </c:pt>
                <c:pt idx="7416">
                  <c:v>-0.03</c:v>
                </c:pt>
                <c:pt idx="7417">
                  <c:v>-0.06</c:v>
                </c:pt>
                <c:pt idx="7420">
                  <c:v>-0.09</c:v>
                </c:pt>
                <c:pt idx="7421">
                  <c:v>-0.08</c:v>
                </c:pt>
                <c:pt idx="7422">
                  <c:v>-0.08</c:v>
                </c:pt>
                <c:pt idx="7423">
                  <c:v>-0.04</c:v>
                </c:pt>
                <c:pt idx="7424">
                  <c:v>-0.04</c:v>
                </c:pt>
                <c:pt idx="7427">
                  <c:v>-0.02</c:v>
                </c:pt>
                <c:pt idx="7428">
                  <c:v>-0.01</c:v>
                </c:pt>
                <c:pt idx="7429">
                  <c:v>0.03</c:v>
                </c:pt>
                <c:pt idx="7430">
                  <c:v>0.04</c:v>
                </c:pt>
                <c:pt idx="7431">
                  <c:v>0.15</c:v>
                </c:pt>
                <c:pt idx="7434">
                  <c:v>0.23</c:v>
                </c:pt>
                <c:pt idx="7435">
                  <c:v>0.21</c:v>
                </c:pt>
                <c:pt idx="7436">
                  <c:v>0.21</c:v>
                </c:pt>
                <c:pt idx="7437">
                  <c:v>0.24</c:v>
                </c:pt>
                <c:pt idx="7438">
                  <c:v>0.27</c:v>
                </c:pt>
                <c:pt idx="7441">
                  <c:v>0.2</c:v>
                </c:pt>
                <c:pt idx="7442">
                  <c:v>0.28000000000000003</c:v>
                </c:pt>
                <c:pt idx="7443">
                  <c:v>0.31</c:v>
                </c:pt>
                <c:pt idx="7444">
                  <c:v>0.26</c:v>
                </c:pt>
                <c:pt idx="7445">
                  <c:v>0.22</c:v>
                </c:pt>
                <c:pt idx="7448">
                  <c:v>0.21</c:v>
                </c:pt>
                <c:pt idx="7449">
                  <c:v>0.2</c:v>
                </c:pt>
                <c:pt idx="7450">
                  <c:v>0.24</c:v>
                </c:pt>
                <c:pt idx="7451">
                  <c:v>0.14000000000000001</c:v>
                </c:pt>
                <c:pt idx="7452">
                  <c:v>0.17</c:v>
                </c:pt>
                <c:pt idx="7455">
                  <c:v>0.19</c:v>
                </c:pt>
                <c:pt idx="7456">
                  <c:v>0.06</c:v>
                </c:pt>
                <c:pt idx="7457">
                  <c:v>-0.04</c:v>
                </c:pt>
                <c:pt idx="7458">
                  <c:v>0.05</c:v>
                </c:pt>
                <c:pt idx="7459">
                  <c:v>-0.02</c:v>
                </c:pt>
                <c:pt idx="7462">
                  <c:v>-7.0000000000000007E-2</c:v>
                </c:pt>
                <c:pt idx="7463">
                  <c:v>0.05</c:v>
                </c:pt>
                <c:pt idx="7464">
                  <c:v>0.17</c:v>
                </c:pt>
                <c:pt idx="7465">
                  <c:v>0.16</c:v>
                </c:pt>
                <c:pt idx="7466">
                  <c:v>0.26</c:v>
                </c:pt>
                <c:pt idx="7469">
                  <c:v>0.34</c:v>
                </c:pt>
                <c:pt idx="7470">
                  <c:v>0.34</c:v>
                </c:pt>
                <c:pt idx="7471">
                  <c:v>0.37</c:v>
                </c:pt>
                <c:pt idx="7472">
                  <c:v>0.36</c:v>
                </c:pt>
                <c:pt idx="7473">
                  <c:v>0.37</c:v>
                </c:pt>
                <c:pt idx="7476">
                  <c:v>0.4</c:v>
                </c:pt>
                <c:pt idx="7477">
                  <c:v>0.5</c:v>
                </c:pt>
                <c:pt idx="7478">
                  <c:v>0.47</c:v>
                </c:pt>
                <c:pt idx="7479">
                  <c:v>0.52</c:v>
                </c:pt>
                <c:pt idx="7480">
                  <c:v>0.51</c:v>
                </c:pt>
                <c:pt idx="7483">
                  <c:v>0.61</c:v>
                </c:pt>
                <c:pt idx="7484">
                  <c:v>0.64</c:v>
                </c:pt>
                <c:pt idx="7485">
                  <c:v>0.65</c:v>
                </c:pt>
                <c:pt idx="7486">
                  <c:v>0.6</c:v>
                </c:pt>
                <c:pt idx="7487">
                  <c:v>0.59</c:v>
                </c:pt>
                <c:pt idx="7490">
                  <c:v>0.49</c:v>
                </c:pt>
                <c:pt idx="7491">
                  <c:v>0.54</c:v>
                </c:pt>
                <c:pt idx="7492">
                  <c:v>0.65</c:v>
                </c:pt>
                <c:pt idx="7493">
                  <c:v>0.62</c:v>
                </c:pt>
                <c:pt idx="7494">
                  <c:v>0.68</c:v>
                </c:pt>
                <c:pt idx="7497">
                  <c:v>0.77</c:v>
                </c:pt>
                <c:pt idx="7498">
                  <c:v>0.86</c:v>
                </c:pt>
                <c:pt idx="7499">
                  <c:v>0.83</c:v>
                </c:pt>
                <c:pt idx="7500">
                  <c:v>0.79</c:v>
                </c:pt>
                <c:pt idx="7505">
                  <c:v>0.92</c:v>
                </c:pt>
                <c:pt idx="7506">
                  <c:v>0.87</c:v>
                </c:pt>
                <c:pt idx="7507">
                  <c:v>0.92</c:v>
                </c:pt>
                <c:pt idx="7508">
                  <c:v>0.95</c:v>
                </c:pt>
                <c:pt idx="7511">
                  <c:v>0.9</c:v>
                </c:pt>
                <c:pt idx="7512">
                  <c:v>0.83</c:v>
                </c:pt>
                <c:pt idx="7513">
                  <c:v>0.81</c:v>
                </c:pt>
                <c:pt idx="7514">
                  <c:v>0.82</c:v>
                </c:pt>
                <c:pt idx="7515">
                  <c:v>0.9</c:v>
                </c:pt>
                <c:pt idx="7518">
                  <c:v>0.92</c:v>
                </c:pt>
                <c:pt idx="7519">
                  <c:v>0.98</c:v>
                </c:pt>
                <c:pt idx="7520">
                  <c:v>0.98</c:v>
                </c:pt>
                <c:pt idx="7521">
                  <c:v>0.99</c:v>
                </c:pt>
                <c:pt idx="7522">
                  <c:v>1.07</c:v>
                </c:pt>
                <c:pt idx="7525">
                  <c:v>1.1299999999999999</c:v>
                </c:pt>
                <c:pt idx="7526">
                  <c:v>1.06</c:v>
                </c:pt>
                <c:pt idx="7527">
                  <c:v>0.97</c:v>
                </c:pt>
                <c:pt idx="7528">
                  <c:v>0.89</c:v>
                </c:pt>
                <c:pt idx="7529">
                  <c:v>0.89</c:v>
                </c:pt>
                <c:pt idx="7532">
                  <c:v>0.99</c:v>
                </c:pt>
                <c:pt idx="7533">
                  <c:v>0.99</c:v>
                </c:pt>
                <c:pt idx="7534">
                  <c:v>1.05</c:v>
                </c:pt>
                <c:pt idx="7535">
                  <c:v>0.96</c:v>
                </c:pt>
                <c:pt idx="7536">
                  <c:v>0.98</c:v>
                </c:pt>
                <c:pt idx="7539">
                  <c:v>0.96</c:v>
                </c:pt>
                <c:pt idx="7540">
                  <c:v>0.98</c:v>
                </c:pt>
                <c:pt idx="7541">
                  <c:v>0.95</c:v>
                </c:pt>
                <c:pt idx="7542">
                  <c:v>0.91</c:v>
                </c:pt>
                <c:pt idx="7543">
                  <c:v>0.99</c:v>
                </c:pt>
                <c:pt idx="7546">
                  <c:v>1.05</c:v>
                </c:pt>
                <c:pt idx="7547">
                  <c:v>1.07</c:v>
                </c:pt>
                <c:pt idx="7548">
                  <c:v>1.1200000000000001</c:v>
                </c:pt>
                <c:pt idx="7549">
                  <c:v>1.2</c:v>
                </c:pt>
                <c:pt idx="7550">
                  <c:v>1.25</c:v>
                </c:pt>
                <c:pt idx="7554">
                  <c:v>1.29</c:v>
                </c:pt>
                <c:pt idx="7555">
                  <c:v>1.32</c:v>
                </c:pt>
                <c:pt idx="7556">
                  <c:v>1.35</c:v>
                </c:pt>
                <c:pt idx="7557">
                  <c:v>1.39</c:v>
                </c:pt>
                <c:pt idx="7560">
                  <c:v>1.54</c:v>
                </c:pt>
                <c:pt idx="7561">
                  <c:v>1.64</c:v>
                </c:pt>
                <c:pt idx="7562">
                  <c:v>1.75</c:v>
                </c:pt>
                <c:pt idx="7563">
                  <c:v>1.78</c:v>
                </c:pt>
                <c:pt idx="7564">
                  <c:v>1.64</c:v>
                </c:pt>
                <c:pt idx="7567">
                  <c:v>1.62</c:v>
                </c:pt>
                <c:pt idx="7568">
                  <c:v>1.73</c:v>
                </c:pt>
                <c:pt idx="7569">
                  <c:v>1.67</c:v>
                </c:pt>
                <c:pt idx="7570">
                  <c:v>1.44</c:v>
                </c:pt>
                <c:pt idx="7571">
                  <c:v>1.43</c:v>
                </c:pt>
                <c:pt idx="7574">
                  <c:v>1.49</c:v>
                </c:pt>
                <c:pt idx="7575">
                  <c:v>1.61</c:v>
                </c:pt>
                <c:pt idx="7576">
                  <c:v>1.6</c:v>
                </c:pt>
                <c:pt idx="7577">
                  <c:v>1.44</c:v>
                </c:pt>
                <c:pt idx="7578">
                  <c:v>1.4</c:v>
                </c:pt>
                <c:pt idx="7581">
                  <c:v>1.29</c:v>
                </c:pt>
                <c:pt idx="7582">
                  <c:v>1.27</c:v>
                </c:pt>
                <c:pt idx="7583">
                  <c:v>1.23</c:v>
                </c:pt>
                <c:pt idx="7584">
                  <c:v>1.29</c:v>
                </c:pt>
                <c:pt idx="7585">
                  <c:v>1.27</c:v>
                </c:pt>
                <c:pt idx="7588">
                  <c:v>1.3</c:v>
                </c:pt>
                <c:pt idx="7589">
                  <c:v>1.1200000000000001</c:v>
                </c:pt>
                <c:pt idx="7590">
                  <c:v>1.1499999999999999</c:v>
                </c:pt>
                <c:pt idx="7591">
                  <c:v>1.25</c:v>
                </c:pt>
                <c:pt idx="7592">
                  <c:v>1.1100000000000001</c:v>
                </c:pt>
                <c:pt idx="7595">
                  <c:v>1.19</c:v>
                </c:pt>
                <c:pt idx="7596">
                  <c:v>1.23</c:v>
                </c:pt>
                <c:pt idx="7597">
                  <c:v>1.23</c:v>
                </c:pt>
                <c:pt idx="7598">
                  <c:v>1.29</c:v>
                </c:pt>
                <c:pt idx="7599">
                  <c:v>1.06</c:v>
                </c:pt>
                <c:pt idx="7602">
                  <c:v>1.07</c:v>
                </c:pt>
                <c:pt idx="7603">
                  <c:v>0.97</c:v>
                </c:pt>
                <c:pt idx="7604">
                  <c:v>0.93</c:v>
                </c:pt>
                <c:pt idx="7605">
                  <c:v>0.99</c:v>
                </c:pt>
                <c:pt idx="7606">
                  <c:v>0.91</c:v>
                </c:pt>
                <c:pt idx="7609">
                  <c:v>0.86</c:v>
                </c:pt>
                <c:pt idx="7610">
                  <c:v>0.73</c:v>
                </c:pt>
                <c:pt idx="7611">
                  <c:v>0.85</c:v>
                </c:pt>
                <c:pt idx="7612">
                  <c:v>0.88</c:v>
                </c:pt>
                <c:pt idx="7613">
                  <c:v>0.81</c:v>
                </c:pt>
                <c:pt idx="7616">
                  <c:v>0.88</c:v>
                </c:pt>
                <c:pt idx="7617">
                  <c:v>0.93</c:v>
                </c:pt>
                <c:pt idx="7618">
                  <c:v>0.89</c:v>
                </c:pt>
                <c:pt idx="7619">
                  <c:v>0.91</c:v>
                </c:pt>
                <c:pt idx="7620">
                  <c:v>0.99</c:v>
                </c:pt>
                <c:pt idx="7623">
                  <c:v>0.94</c:v>
                </c:pt>
                <c:pt idx="7624">
                  <c:v>0.92</c:v>
                </c:pt>
                <c:pt idx="7625">
                  <c:v>1.07</c:v>
                </c:pt>
                <c:pt idx="7626">
                  <c:v>1.1100000000000001</c:v>
                </c:pt>
                <c:pt idx="7627">
                  <c:v>1.18</c:v>
                </c:pt>
                <c:pt idx="7630">
                  <c:v>1.23</c:v>
                </c:pt>
                <c:pt idx="7631">
                  <c:v>1.31</c:v>
                </c:pt>
                <c:pt idx="7632">
                  <c:v>1.32</c:v>
                </c:pt>
                <c:pt idx="7633">
                  <c:v>1.33</c:v>
                </c:pt>
                <c:pt idx="7634">
                  <c:v>1.34</c:v>
                </c:pt>
                <c:pt idx="7637">
                  <c:v>1.51</c:v>
                </c:pt>
                <c:pt idx="7638">
                  <c:v>1.48</c:v>
                </c:pt>
                <c:pt idx="7639">
                  <c:v>1.54</c:v>
                </c:pt>
                <c:pt idx="7640">
                  <c:v>1.61</c:v>
                </c:pt>
                <c:pt idx="7641">
                  <c:v>1.58</c:v>
                </c:pt>
                <c:pt idx="7644">
                  <c:v>1.56</c:v>
                </c:pt>
                <c:pt idx="7645">
                  <c:v>1.55</c:v>
                </c:pt>
                <c:pt idx="7646">
                  <c:v>1.58</c:v>
                </c:pt>
                <c:pt idx="7647">
                  <c:v>1.59</c:v>
                </c:pt>
                <c:pt idx="7648">
                  <c:v>1.74</c:v>
                </c:pt>
                <c:pt idx="7651">
                  <c:v>1.69</c:v>
                </c:pt>
                <c:pt idx="7652">
                  <c:v>1.66</c:v>
                </c:pt>
                <c:pt idx="7653">
                  <c:v>1.72</c:v>
                </c:pt>
                <c:pt idx="7654">
                  <c:v>1.74</c:v>
                </c:pt>
                <c:pt idx="7655">
                  <c:v>1.77</c:v>
                </c:pt>
                <c:pt idx="7658">
                  <c:v>1.79</c:v>
                </c:pt>
                <c:pt idx="7659">
                  <c:v>1.88</c:v>
                </c:pt>
                <c:pt idx="7660">
                  <c:v>1.86</c:v>
                </c:pt>
                <c:pt idx="7661">
                  <c:v>1.87</c:v>
                </c:pt>
                <c:pt idx="7662">
                  <c:v>1.98</c:v>
                </c:pt>
                <c:pt idx="7665">
                  <c:v>2.08</c:v>
                </c:pt>
                <c:pt idx="7666">
                  <c:v>2.1</c:v>
                </c:pt>
                <c:pt idx="7667">
                  <c:v>2.33</c:v>
                </c:pt>
                <c:pt idx="7668">
                  <c:v>2.25</c:v>
                </c:pt>
                <c:pt idx="7669">
                  <c:v>2.12</c:v>
                </c:pt>
                <c:pt idx="7672">
                  <c:v>2.12</c:v>
                </c:pt>
                <c:pt idx="7673">
                  <c:v>1.81</c:v>
                </c:pt>
                <c:pt idx="7674">
                  <c:v>1.96</c:v>
                </c:pt>
                <c:pt idx="7675">
                  <c:v>2.0099999999999998</c:v>
                </c:pt>
                <c:pt idx="7676">
                  <c:v>2.13</c:v>
                </c:pt>
                <c:pt idx="7679">
                  <c:v>2.15</c:v>
                </c:pt>
                <c:pt idx="7680">
                  <c:v>2.2999999999999998</c:v>
                </c:pt>
                <c:pt idx="7681">
                  <c:v>2.33</c:v>
                </c:pt>
                <c:pt idx="7682">
                  <c:v>2.29</c:v>
                </c:pt>
                <c:pt idx="7683">
                  <c:v>2.2000000000000002</c:v>
                </c:pt>
                <c:pt idx="7686">
                  <c:v>2.2400000000000002</c:v>
                </c:pt>
                <c:pt idx="7687">
                  <c:v>2.33</c:v>
                </c:pt>
                <c:pt idx="7688">
                  <c:v>2.34</c:v>
                </c:pt>
                <c:pt idx="7689">
                  <c:v>2.4300000000000002</c:v>
                </c:pt>
                <c:pt idx="7690">
                  <c:v>2.48</c:v>
                </c:pt>
                <c:pt idx="7693">
                  <c:v>2.4</c:v>
                </c:pt>
                <c:pt idx="7694">
                  <c:v>2.2599999999999998</c:v>
                </c:pt>
                <c:pt idx="7695">
                  <c:v>2.16</c:v>
                </c:pt>
                <c:pt idx="7696">
                  <c:v>2.1800000000000002</c:v>
                </c:pt>
                <c:pt idx="7697">
                  <c:v>2.09</c:v>
                </c:pt>
                <c:pt idx="7700">
                  <c:v>2.15</c:v>
                </c:pt>
                <c:pt idx="7701">
                  <c:v>2.06</c:v>
                </c:pt>
                <c:pt idx="7702">
                  <c:v>2.14</c:v>
                </c:pt>
                <c:pt idx="7703">
                  <c:v>2.23</c:v>
                </c:pt>
                <c:pt idx="7704">
                  <c:v>2.2400000000000002</c:v>
                </c:pt>
                <c:pt idx="7707">
                  <c:v>2.2799999999999998</c:v>
                </c:pt>
                <c:pt idx="7708">
                  <c:v>2.33</c:v>
                </c:pt>
                <c:pt idx="7709">
                  <c:v>2.25</c:v>
                </c:pt>
                <c:pt idx="7710">
                  <c:v>2.1800000000000002</c:v>
                </c:pt>
                <c:pt idx="7711">
                  <c:v>2.06</c:v>
                </c:pt>
                <c:pt idx="7714">
                  <c:v>2.13</c:v>
                </c:pt>
                <c:pt idx="7715">
                  <c:v>2.1</c:v>
                </c:pt>
                <c:pt idx="7716">
                  <c:v>2.1</c:v>
                </c:pt>
                <c:pt idx="7717">
                  <c:v>1.98</c:v>
                </c:pt>
                <c:pt idx="7718">
                  <c:v>2.0699999999999998</c:v>
                </c:pt>
                <c:pt idx="7721">
                  <c:v>2.0299999999999998</c:v>
                </c:pt>
                <c:pt idx="7722">
                  <c:v>2</c:v>
                </c:pt>
                <c:pt idx="7723">
                  <c:v>1.99</c:v>
                </c:pt>
                <c:pt idx="7724">
                  <c:v>1.83</c:v>
                </c:pt>
                <c:pt idx="7725">
                  <c:v>1.92</c:v>
                </c:pt>
                <c:pt idx="7728">
                  <c:v>1.97</c:v>
                </c:pt>
                <c:pt idx="7729">
                  <c:v>1.91</c:v>
                </c:pt>
                <c:pt idx="7730">
                  <c:v>1.94</c:v>
                </c:pt>
                <c:pt idx="7731">
                  <c:v>1.84</c:v>
                </c:pt>
                <c:pt idx="7732">
                  <c:v>1.78</c:v>
                </c:pt>
                <c:pt idx="7735">
                  <c:v>1.84</c:v>
                </c:pt>
                <c:pt idx="7736">
                  <c:v>1.85</c:v>
                </c:pt>
                <c:pt idx="7737">
                  <c:v>1.78</c:v>
                </c:pt>
                <c:pt idx="7738">
                  <c:v>1.76</c:v>
                </c:pt>
                <c:pt idx="7739">
                  <c:v>1.86</c:v>
                </c:pt>
                <c:pt idx="7742">
                  <c:v>1.91</c:v>
                </c:pt>
                <c:pt idx="7743">
                  <c:v>1.94</c:v>
                </c:pt>
                <c:pt idx="7744">
                  <c:v>1.96</c:v>
                </c:pt>
                <c:pt idx="7745">
                  <c:v>1.91</c:v>
                </c:pt>
                <c:pt idx="7746">
                  <c:v>2.19</c:v>
                </c:pt>
                <c:pt idx="7749">
                  <c:v>2.19</c:v>
                </c:pt>
                <c:pt idx="7750">
                  <c:v>2.27</c:v>
                </c:pt>
                <c:pt idx="7751">
                  <c:v>2.2799999999999998</c:v>
                </c:pt>
                <c:pt idx="7752">
                  <c:v>2.31</c:v>
                </c:pt>
                <c:pt idx="7753">
                  <c:v>2.38</c:v>
                </c:pt>
                <c:pt idx="7757">
                  <c:v>2.4900000000000002</c:v>
                </c:pt>
                <c:pt idx="7758">
                  <c:v>2.4700000000000002</c:v>
                </c:pt>
                <c:pt idx="7759">
                  <c:v>2.48</c:v>
                </c:pt>
                <c:pt idx="7760">
                  <c:v>2.5099999999999998</c:v>
                </c:pt>
                <c:pt idx="7763">
                  <c:v>2.48</c:v>
                </c:pt>
                <c:pt idx="7764">
                  <c:v>2.34</c:v>
                </c:pt>
                <c:pt idx="7765">
                  <c:v>2.2999999999999998</c:v>
                </c:pt>
                <c:pt idx="7766">
                  <c:v>2.29</c:v>
                </c:pt>
              </c:numCache>
            </c:numRef>
          </c:val>
          <c:smooth val="0"/>
          <c:extLst>
            <c:ext xmlns:c16="http://schemas.microsoft.com/office/drawing/2014/chart" uri="{C3380CC4-5D6E-409C-BE32-E72D297353CC}">
              <c16:uniqueId val="{00000003-0BD8-41E9-83F5-523566CD6524}"/>
            </c:ext>
          </c:extLst>
        </c:ser>
        <c:dLbls>
          <c:showLegendKey val="0"/>
          <c:showVal val="0"/>
          <c:showCatName val="0"/>
          <c:showSerName val="0"/>
          <c:showPercent val="0"/>
          <c:showBubbleSize val="0"/>
        </c:dLbls>
        <c:smooth val="0"/>
        <c:axId val="374983536"/>
        <c:axId val="1216659016"/>
      </c:lineChart>
      <c:dateAx>
        <c:axId val="374983536"/>
        <c:scaling>
          <c:orientation val="minMax"/>
          <c:min val="44562"/>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1"/>
        <c:majorTimeUnit val="months"/>
      </c:dateAx>
      <c:valAx>
        <c:axId val="1216659016"/>
        <c:scaling>
          <c:orientation val="minMax"/>
          <c:max val="2.7"/>
          <c:min val="-0.5"/>
        </c:scaling>
        <c:delete val="0"/>
        <c:axPos val="l"/>
        <c:majorGridlines>
          <c:spPr>
            <a:ln w="9525" cap="flat" cmpd="sng" algn="ctr">
              <a:solidFill>
                <a:schemeClr val="accent2"/>
              </a:solidFill>
              <a:prstDash val="dash"/>
              <a:round/>
            </a:ln>
            <a:effectLst/>
          </c:spPr>
        </c:majorGridlines>
        <c:numFmt formatCode="#,##0.0_);\(#,##0.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0.5"/>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6229943935958434E-2"/>
          <c:y val="3.1180446194225723E-2"/>
          <c:w val="0.94502960995667262"/>
          <c:h val="0.83594947506561679"/>
        </c:manualLayout>
      </c:layout>
      <c:scatterChart>
        <c:scatterStyle val="smoothMarker"/>
        <c:varyColors val="0"/>
        <c:ser>
          <c:idx val="0"/>
          <c:order val="0"/>
          <c:tx>
            <c:strRef>
              <c:f>'DE YC &amp; IA'!$A$17</c:f>
              <c:strCache>
                <c:ptCount val="1"/>
                <c:pt idx="0">
                  <c:v>Yield curve as of 04/01/2023</c:v>
                </c:pt>
              </c:strCache>
            </c:strRef>
          </c:tx>
          <c:spPr>
            <a:ln w="19050" cap="rnd" cmpd="sng" algn="ctr">
              <a:solidFill>
                <a:srgbClr val="055FEC"/>
              </a:solidFill>
              <a:prstDash val="solid"/>
              <a:round/>
            </a:ln>
            <a:effectLst/>
          </c:spPr>
          <c:marker>
            <c:spPr>
              <a:solidFill>
                <a:srgbClr val="055FEC"/>
              </a:solidFill>
              <a:ln w="12700" cap="flat" cmpd="sng" algn="ctr">
                <a:solidFill>
                  <a:srgbClr val="FFFFFF"/>
                </a:solidFill>
                <a:prstDash val="solid"/>
                <a:round/>
              </a:ln>
              <a:effectLst/>
            </c:spPr>
          </c:marker>
          <c:dLbls>
            <c:dLbl>
              <c:idx val="0"/>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534-4BD0-B039-DBA37DA894F0}"/>
                </c:ext>
              </c:extLst>
            </c:dLbl>
            <c:numFmt formatCode="#,##0.00_);\(#,##0.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xVal>
            <c:numRef>
              <c:f>'DE YC &amp; IA'!$B$16:$J$16</c:f>
              <c:numCache>
                <c:formatCode>General</c:formatCode>
                <c:ptCount val="9"/>
                <c:pt idx="0">
                  <c:v>0.5</c:v>
                </c:pt>
                <c:pt idx="1">
                  <c:v>1</c:v>
                </c:pt>
                <c:pt idx="2">
                  <c:v>2</c:v>
                </c:pt>
                <c:pt idx="3">
                  <c:v>3</c:v>
                </c:pt>
                <c:pt idx="4">
                  <c:v>5</c:v>
                </c:pt>
                <c:pt idx="5">
                  <c:v>7</c:v>
                </c:pt>
                <c:pt idx="6">
                  <c:v>10</c:v>
                </c:pt>
                <c:pt idx="7">
                  <c:v>20</c:v>
                </c:pt>
                <c:pt idx="8">
                  <c:v>30</c:v>
                </c:pt>
              </c:numCache>
            </c:numRef>
          </c:xVal>
          <c:yVal>
            <c:numRef>
              <c:f>'DE YC &amp; IA'!$B$17:$J$17</c:f>
              <c:numCache>
                <c:formatCode>General</c:formatCode>
                <c:ptCount val="9"/>
                <c:pt idx="0">
                  <c:v>1.909</c:v>
                </c:pt>
                <c:pt idx="1">
                  <c:v>2.399</c:v>
                </c:pt>
                <c:pt idx="2">
                  <c:v>2.484</c:v>
                </c:pt>
                <c:pt idx="3">
                  <c:v>2.3650000000000002</c:v>
                </c:pt>
                <c:pt idx="4">
                  <c:v>2.306</c:v>
                </c:pt>
                <c:pt idx="5">
                  <c:v>2.2690000000000001</c:v>
                </c:pt>
                <c:pt idx="6">
                  <c:v>2.2970000000000002</c:v>
                </c:pt>
                <c:pt idx="7">
                  <c:v>2.3069999999999999</c:v>
                </c:pt>
                <c:pt idx="8">
                  <c:v>2.1469999999999998</c:v>
                </c:pt>
              </c:numCache>
            </c:numRef>
          </c:yVal>
          <c:smooth val="1"/>
          <c:extLst>
            <c:ext xmlns:c16="http://schemas.microsoft.com/office/drawing/2014/chart" uri="{C3380CC4-5D6E-409C-BE32-E72D297353CC}">
              <c16:uniqueId val="{00000000-3534-4BD0-B039-DBA37DA894F0}"/>
            </c:ext>
          </c:extLst>
        </c:ser>
        <c:ser>
          <c:idx val="1"/>
          <c:order val="1"/>
          <c:tx>
            <c:strRef>
              <c:f>'DE YC &amp; IA'!$A$18</c:f>
              <c:strCache>
                <c:ptCount val="1"/>
                <c:pt idx="0">
                  <c:v>Yield curve as of 03/01/2022</c:v>
                </c:pt>
              </c:strCache>
            </c:strRef>
          </c:tx>
          <c:spPr>
            <a:ln w="19050" cap="rnd" cmpd="sng" algn="ctr">
              <a:solidFill>
                <a:srgbClr val="000000"/>
              </a:solidFill>
              <a:prstDash val="solid"/>
              <a:round/>
            </a:ln>
            <a:effectLst/>
          </c:spPr>
          <c:marker>
            <c:symbol val="diamond"/>
            <c:size val="6"/>
            <c:spPr>
              <a:solidFill>
                <a:srgbClr val="000000">
                  <a:alpha val="95000"/>
                </a:srgbClr>
              </a:solidFill>
              <a:ln w="12700" cap="flat" cmpd="sng" algn="ctr">
                <a:solidFill>
                  <a:srgbClr val="FFFFFF"/>
                </a:solidFill>
                <a:prstDash val="solid"/>
                <a:round/>
              </a:ln>
              <a:effectLst/>
            </c:spPr>
          </c:marker>
          <c:dLbls>
            <c:dLbl>
              <c:idx val="0"/>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534-4BD0-B039-DBA37DA894F0}"/>
                </c:ext>
              </c:extLst>
            </c:dLbl>
            <c:numFmt formatCode="#,##0.00_);\(#,##0.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xVal>
            <c:numRef>
              <c:f>'DE YC &amp; IA'!$B$16:$J$16</c:f>
              <c:numCache>
                <c:formatCode>General</c:formatCode>
                <c:ptCount val="9"/>
                <c:pt idx="0">
                  <c:v>0.5</c:v>
                </c:pt>
                <c:pt idx="1">
                  <c:v>1</c:v>
                </c:pt>
                <c:pt idx="2">
                  <c:v>2</c:v>
                </c:pt>
                <c:pt idx="3">
                  <c:v>3</c:v>
                </c:pt>
                <c:pt idx="4">
                  <c:v>5</c:v>
                </c:pt>
                <c:pt idx="5">
                  <c:v>7</c:v>
                </c:pt>
                <c:pt idx="6">
                  <c:v>10</c:v>
                </c:pt>
                <c:pt idx="7">
                  <c:v>20</c:v>
                </c:pt>
                <c:pt idx="8">
                  <c:v>30</c:v>
                </c:pt>
              </c:numCache>
            </c:numRef>
          </c:xVal>
          <c:yVal>
            <c:numRef>
              <c:f>'DE YC &amp; IA'!$B$18:$J$18</c:f>
              <c:numCache>
                <c:formatCode>0.00</c:formatCode>
                <c:ptCount val="9"/>
                <c:pt idx="0">
                  <c:v>-0.68</c:v>
                </c:pt>
                <c:pt idx="1">
                  <c:v>-0.71</c:v>
                </c:pt>
                <c:pt idx="2">
                  <c:v>-0.6</c:v>
                </c:pt>
                <c:pt idx="3">
                  <c:v>-0.51</c:v>
                </c:pt>
                <c:pt idx="4">
                  <c:v>-0.48</c:v>
                </c:pt>
                <c:pt idx="5">
                  <c:v>-0.37</c:v>
                </c:pt>
                <c:pt idx="6">
                  <c:v>0</c:v>
                </c:pt>
                <c:pt idx="7">
                  <c:v>-0.03</c:v>
                </c:pt>
                <c:pt idx="8">
                  <c:v>0.17</c:v>
                </c:pt>
              </c:numCache>
            </c:numRef>
          </c:yVal>
          <c:smooth val="1"/>
          <c:extLst>
            <c:ext xmlns:c16="http://schemas.microsoft.com/office/drawing/2014/chart" uri="{C3380CC4-5D6E-409C-BE32-E72D297353CC}">
              <c16:uniqueId val="{00000001-3534-4BD0-B039-DBA37DA894F0}"/>
            </c:ext>
          </c:extLst>
        </c:ser>
        <c:dLbls>
          <c:showLegendKey val="0"/>
          <c:showVal val="0"/>
          <c:showCatName val="0"/>
          <c:showSerName val="0"/>
          <c:showPercent val="0"/>
          <c:showBubbleSize val="0"/>
        </c:dLbls>
        <c:axId val="222064152"/>
        <c:axId val="222064544"/>
        <c:extLst/>
      </c:scatterChart>
      <c:valAx>
        <c:axId val="222064152"/>
        <c:scaling>
          <c:orientation val="minMax"/>
          <c:max val="30"/>
        </c:scaling>
        <c:delete val="0"/>
        <c:axPos val="b"/>
        <c:numFmt formatCode="#,##0" sourceLinked="0"/>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4544"/>
        <c:crosses val="autoZero"/>
        <c:crossBetween val="midCat"/>
        <c:majorUnit val="1"/>
      </c:valAx>
      <c:valAx>
        <c:axId val="222064544"/>
        <c:scaling>
          <c:orientation val="minMax"/>
          <c:max val="3"/>
          <c:min val="-1"/>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4152"/>
        <c:crosses val="autoZero"/>
        <c:crossBetween val="midCat"/>
      </c:valAx>
      <c:spPr>
        <a:noFill/>
        <a:ln>
          <a:noFill/>
        </a:ln>
        <a:effectLst/>
      </c:spPr>
    </c:plotArea>
    <c:legend>
      <c:legendPos val="b"/>
      <c:layout>
        <c:manualLayout>
          <c:xMode val="edge"/>
          <c:yMode val="edge"/>
          <c:x val="0.20561325468094377"/>
          <c:y val="0.93113261883931175"/>
          <c:w val="0.70101920620648595"/>
          <c:h val="6.8371914085699328E-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showDLblsOverMax val="0"/>
    <c:extLst/>
  </c:chart>
  <c:spPr>
    <a:solidFill>
      <a:sysClr val="window" lastClr="FFFFFF"/>
    </a:solidFill>
    <a:ln w="12700" cap="flat" cmpd="sng" algn="ctr">
      <a:noFill/>
      <a:prstDash val="solid"/>
      <a:roun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4">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88948539340162724"/>
          <c:h val="0.74847074877237885"/>
        </c:manualLayout>
      </c:layout>
      <c:lineChart>
        <c:grouping val="standard"/>
        <c:varyColors val="0"/>
        <c:ser>
          <c:idx val="0"/>
          <c:order val="0"/>
          <c:tx>
            <c:strRef>
              <c:f>'FX USD EUR'!$A$1</c:f>
              <c:strCache>
                <c:ptCount val="1"/>
                <c:pt idx="0">
                  <c:v>USD/EUR as of 04/01/2023</c:v>
                </c:pt>
              </c:strCache>
            </c:strRef>
          </c:tx>
          <c:spPr>
            <a:ln w="19050" cap="rnd">
              <a:solidFill>
                <a:srgbClr val="055FEC"/>
              </a:solidFill>
              <a:round/>
            </a:ln>
            <a:effectLst/>
          </c:spPr>
          <c:marker>
            <c:symbol val="none"/>
          </c:marker>
          <c:dLbls>
            <c:dLbl>
              <c:idx val="8769"/>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E5F-445B-A513-B4218FC70DFD}"/>
                </c:ext>
              </c:extLst>
            </c:dLbl>
            <c:numFmt formatCode="#,##0.0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'FX USD EUR'!$A$3:$A$8772</c:f>
              <c:numCache>
                <c:formatCode>m/d/yyyy</c:formatCode>
                <c:ptCount val="8770"/>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numCache>
            </c:numRef>
          </c:cat>
          <c:val>
            <c:numRef>
              <c:f>'FX USD EUR'!$B$3:$B$8772</c:f>
              <c:numCache>
                <c:formatCode>General</c:formatCode>
                <c:ptCount val="8770"/>
                <c:pt idx="3">
                  <c:v>1.1789000000000001</c:v>
                </c:pt>
                <c:pt idx="4">
                  <c:v>1.179</c:v>
                </c:pt>
                <c:pt idx="5">
                  <c:v>1.1742999999999999</c:v>
                </c:pt>
                <c:pt idx="6">
                  <c:v>1.1632</c:v>
                </c:pt>
                <c:pt idx="7">
                  <c:v>1.1658999999999999</c:v>
                </c:pt>
                <c:pt idx="10">
                  <c:v>1.1569</c:v>
                </c:pt>
                <c:pt idx="11">
                  <c:v>1.1519999999999999</c:v>
                </c:pt>
                <c:pt idx="12">
                  <c:v>1.1744000000000001</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1.0734999999999999</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0.97909999999999997</c:v>
                </c:pt>
                <c:pt idx="396">
                  <c:v>0.97099999999999997</c:v>
                </c:pt>
                <c:pt idx="397">
                  <c:v>0.97170000000000001</c:v>
                </c:pt>
                <c:pt idx="398">
                  <c:v>0.9748</c:v>
                </c:pt>
                <c:pt idx="399">
                  <c:v>0.98350000000000004</c:v>
                </c:pt>
                <c:pt idx="402">
                  <c:v>0.97670000000000001</c:v>
                </c:pt>
                <c:pt idx="403">
                  <c:v>0.99029999999999996</c:v>
                </c:pt>
                <c:pt idx="404">
                  <c:v>0.99339999999999995</c:v>
                </c:pt>
                <c:pt idx="405">
                  <c:v>0.98680000000000001</c:v>
                </c:pt>
                <c:pt idx="406">
                  <c:v>0.98009999999999997</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0.98129999999999995</c:v>
                </c:pt>
                <c:pt idx="423">
                  <c:v>0.96389999999999998</c:v>
                </c:pt>
                <c:pt idx="424">
                  <c:v>0.97140000000000004</c:v>
                </c:pt>
                <c:pt idx="425">
                  <c:v>0.9667</c:v>
                </c:pt>
                <c:pt idx="426">
                  <c:v>0.97250000000000003</c:v>
                </c:pt>
                <c:pt idx="427">
                  <c:v>0.96589999999999998</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0.96719999999999995</c:v>
                </c:pt>
                <c:pt idx="444">
                  <c:v>0.97150000000000003</c:v>
                </c:pt>
                <c:pt idx="445">
                  <c:v>0.97009999999999996</c:v>
                </c:pt>
                <c:pt idx="446">
                  <c:v>0.96030000000000004</c:v>
                </c:pt>
                <c:pt idx="447">
                  <c:v>0.96560000000000001</c:v>
                </c:pt>
                <c:pt idx="448">
                  <c:v>0.97150000000000003</c:v>
                </c:pt>
                <c:pt idx="451">
                  <c:v>0.97119999999999995</c:v>
                </c:pt>
                <c:pt idx="452">
                  <c:v>0.9647</c:v>
                </c:pt>
                <c:pt idx="453">
                  <c:v>0.95679999999999998</c:v>
                </c:pt>
                <c:pt idx="454">
                  <c:v>0.95550000000000002</c:v>
                </c:pt>
                <c:pt idx="455">
                  <c:v>0.95530000000000004</c:v>
                </c:pt>
                <c:pt idx="458">
                  <c:v>0.95640000000000003</c:v>
                </c:pt>
                <c:pt idx="459">
                  <c:v>0.95379999999999998</c:v>
                </c:pt>
                <c:pt idx="460">
                  <c:v>0.96730000000000005</c:v>
                </c:pt>
                <c:pt idx="461">
                  <c:v>0.96250000000000002</c:v>
                </c:pt>
                <c:pt idx="462">
                  <c:v>0.95640000000000003</c:v>
                </c:pt>
                <c:pt idx="465">
                  <c:v>0.95899999999999996</c:v>
                </c:pt>
                <c:pt idx="466">
                  <c:v>0.95940000000000003</c:v>
                </c:pt>
                <c:pt idx="467">
                  <c:v>0.95760000000000001</c:v>
                </c:pt>
                <c:pt idx="468">
                  <c:v>0.95369999999999999</c:v>
                </c:pt>
                <c:pt idx="469">
                  <c:v>0.95399999999999996</c:v>
                </c:pt>
                <c:pt idx="472">
                  <c:v>0.95730000000000004</c:v>
                </c:pt>
                <c:pt idx="473">
                  <c:v>0.94969999999999999</c:v>
                </c:pt>
                <c:pt idx="474">
                  <c:v>0.94610000000000005</c:v>
                </c:pt>
                <c:pt idx="475">
                  <c:v>0.93759999999999999</c:v>
                </c:pt>
                <c:pt idx="480">
                  <c:v>0.93020000000000003</c:v>
                </c:pt>
                <c:pt idx="481">
                  <c:v>0.91930000000000001</c:v>
                </c:pt>
                <c:pt idx="482">
                  <c:v>0.9163</c:v>
                </c:pt>
                <c:pt idx="483">
                  <c:v>0.90849999999999997</c:v>
                </c:pt>
                <c:pt idx="487">
                  <c:v>0.91159999999999997</c:v>
                </c:pt>
                <c:pt idx="488">
                  <c:v>0.89129999999999998</c:v>
                </c:pt>
                <c:pt idx="489">
                  <c:v>0.89470000000000005</c:v>
                </c:pt>
                <c:pt idx="490">
                  <c:v>0.89839999999999998</c:v>
                </c:pt>
                <c:pt idx="493">
                  <c:v>0.8952</c:v>
                </c:pt>
                <c:pt idx="494">
                  <c:v>0.89780000000000004</c:v>
                </c:pt>
                <c:pt idx="495">
                  <c:v>0.91069999999999995</c:v>
                </c:pt>
                <c:pt idx="496">
                  <c:v>0.90790000000000004</c:v>
                </c:pt>
                <c:pt idx="497">
                  <c:v>0.90290000000000004</c:v>
                </c:pt>
                <c:pt idx="500">
                  <c:v>0.91469999999999996</c:v>
                </c:pt>
                <c:pt idx="501">
                  <c:v>0.90649999999999997</c:v>
                </c:pt>
                <c:pt idx="502">
                  <c:v>0.89219999999999999</c:v>
                </c:pt>
                <c:pt idx="503">
                  <c:v>0.89419999999999999</c:v>
                </c:pt>
                <c:pt idx="504">
                  <c:v>0.88749999999999996</c:v>
                </c:pt>
                <c:pt idx="507">
                  <c:v>0.9</c:v>
                </c:pt>
                <c:pt idx="508">
                  <c:v>0.91110000000000002</c:v>
                </c:pt>
                <c:pt idx="509">
                  <c:v>0.90980000000000005</c:v>
                </c:pt>
                <c:pt idx="510">
                  <c:v>0.89810000000000001</c:v>
                </c:pt>
                <c:pt idx="511">
                  <c:v>0.9143</c:v>
                </c:pt>
                <c:pt idx="514">
                  <c:v>0.92620000000000002</c:v>
                </c:pt>
                <c:pt idx="515">
                  <c:v>0.93589999999999995</c:v>
                </c:pt>
                <c:pt idx="516">
                  <c:v>0.93030000000000002</c:v>
                </c:pt>
                <c:pt idx="517">
                  <c:v>0.93300000000000005</c:v>
                </c:pt>
                <c:pt idx="518">
                  <c:v>0.9355</c:v>
                </c:pt>
                <c:pt idx="521">
                  <c:v>0.94330000000000003</c:v>
                </c:pt>
                <c:pt idx="522">
                  <c:v>0.94850000000000001</c:v>
                </c:pt>
                <c:pt idx="523">
                  <c:v>0.95540000000000003</c:v>
                </c:pt>
                <c:pt idx="524">
                  <c:v>0.96679999999999999</c:v>
                </c:pt>
                <c:pt idx="525">
                  <c:v>0.94899999999999995</c:v>
                </c:pt>
                <c:pt idx="528">
                  <c:v>0.95269999999999999</c:v>
                </c:pt>
                <c:pt idx="529">
                  <c:v>0.95830000000000004</c:v>
                </c:pt>
                <c:pt idx="530">
                  <c:v>0.96360000000000001</c:v>
                </c:pt>
                <c:pt idx="531">
                  <c:v>0.95240000000000002</c:v>
                </c:pt>
                <c:pt idx="532">
                  <c:v>0.95650000000000002</c:v>
                </c:pt>
                <c:pt idx="535">
                  <c:v>0.96399999999999997</c:v>
                </c:pt>
                <c:pt idx="536">
                  <c:v>0.95379999999999998</c:v>
                </c:pt>
                <c:pt idx="537">
                  <c:v>0.94699999999999995</c:v>
                </c:pt>
                <c:pt idx="538">
                  <c:v>0.9405</c:v>
                </c:pt>
                <c:pt idx="539">
                  <c:v>0.94130000000000003</c:v>
                </c:pt>
                <c:pt idx="542">
                  <c:v>0.93269999999999997</c:v>
                </c:pt>
                <c:pt idx="543">
                  <c:v>0.94010000000000005</c:v>
                </c:pt>
                <c:pt idx="544">
                  <c:v>0.9415</c:v>
                </c:pt>
                <c:pt idx="545">
                  <c:v>0.95040000000000002</c:v>
                </c:pt>
                <c:pt idx="546">
                  <c:v>0.9556</c:v>
                </c:pt>
                <c:pt idx="549">
                  <c:v>0.94930000000000003</c:v>
                </c:pt>
                <c:pt idx="550">
                  <c:v>0.94869999999999999</c:v>
                </c:pt>
                <c:pt idx="551">
                  <c:v>0.95369999999999999</c:v>
                </c:pt>
                <c:pt idx="552">
                  <c:v>0.95420000000000005</c:v>
                </c:pt>
                <c:pt idx="553">
                  <c:v>0.94830000000000003</c:v>
                </c:pt>
                <c:pt idx="556">
                  <c:v>0.95230000000000004</c:v>
                </c:pt>
                <c:pt idx="557">
                  <c:v>0.95269999999999999</c:v>
                </c:pt>
                <c:pt idx="558">
                  <c:v>0.94989999999999997</c:v>
                </c:pt>
                <c:pt idx="559">
                  <c:v>0.93489999999999995</c:v>
                </c:pt>
                <c:pt idx="560">
                  <c:v>0.93440000000000001</c:v>
                </c:pt>
                <c:pt idx="563">
                  <c:v>0.93520000000000003</c:v>
                </c:pt>
                <c:pt idx="564">
                  <c:v>0.93530000000000002</c:v>
                </c:pt>
                <c:pt idx="565">
                  <c:v>0.92159999999999997</c:v>
                </c:pt>
                <c:pt idx="566">
                  <c:v>0.92200000000000004</c:v>
                </c:pt>
                <c:pt idx="567">
                  <c:v>0.93630000000000002</c:v>
                </c:pt>
                <c:pt idx="570">
                  <c:v>0.93320000000000003</c:v>
                </c:pt>
                <c:pt idx="571">
                  <c:v>0.94099999999999995</c:v>
                </c:pt>
                <c:pt idx="572">
                  <c:v>0.93899999999999995</c:v>
                </c:pt>
                <c:pt idx="573">
                  <c:v>0.93889999999999996</c:v>
                </c:pt>
                <c:pt idx="574">
                  <c:v>0.92759999999999998</c:v>
                </c:pt>
                <c:pt idx="577">
                  <c:v>0.92430000000000001</c:v>
                </c:pt>
                <c:pt idx="578">
                  <c:v>0.9264</c:v>
                </c:pt>
                <c:pt idx="579">
                  <c:v>0.91420000000000001</c:v>
                </c:pt>
                <c:pt idx="580">
                  <c:v>0.90280000000000005</c:v>
                </c:pt>
                <c:pt idx="581">
                  <c:v>0.90310000000000001</c:v>
                </c:pt>
                <c:pt idx="584">
                  <c:v>0.90839999999999999</c:v>
                </c:pt>
                <c:pt idx="585">
                  <c:v>0.90469999999999995</c:v>
                </c:pt>
                <c:pt idx="586">
                  <c:v>0.89729999999999999</c:v>
                </c:pt>
                <c:pt idx="587">
                  <c:v>0.90310000000000001</c:v>
                </c:pt>
                <c:pt idx="588">
                  <c:v>0.91320000000000001</c:v>
                </c:pt>
                <c:pt idx="591">
                  <c:v>0.90110000000000001</c:v>
                </c:pt>
                <c:pt idx="592">
                  <c:v>0.91180000000000005</c:v>
                </c:pt>
                <c:pt idx="593">
                  <c:v>0.90720000000000001</c:v>
                </c:pt>
                <c:pt idx="594">
                  <c:v>0.91400000000000003</c:v>
                </c:pt>
                <c:pt idx="595">
                  <c:v>0.91269999999999996</c:v>
                </c:pt>
                <c:pt idx="598">
                  <c:v>0.90229999999999999</c:v>
                </c:pt>
                <c:pt idx="599">
                  <c:v>0.8972</c:v>
                </c:pt>
                <c:pt idx="600">
                  <c:v>0.89180000000000004</c:v>
                </c:pt>
                <c:pt idx="601">
                  <c:v>0.9012</c:v>
                </c:pt>
                <c:pt idx="602">
                  <c:v>0.90210000000000001</c:v>
                </c:pt>
                <c:pt idx="605">
                  <c:v>0.90069999999999995</c:v>
                </c:pt>
                <c:pt idx="606">
                  <c:v>0.89649999999999996</c:v>
                </c:pt>
                <c:pt idx="607">
                  <c:v>0.89090000000000003</c:v>
                </c:pt>
                <c:pt idx="608">
                  <c:v>0.89059999999999995</c:v>
                </c:pt>
                <c:pt idx="609">
                  <c:v>0.89019999999999999</c:v>
                </c:pt>
                <c:pt idx="612">
                  <c:v>0.9</c:v>
                </c:pt>
                <c:pt idx="613">
                  <c:v>0.88859999999999995</c:v>
                </c:pt>
                <c:pt idx="614">
                  <c:v>0.88180000000000003</c:v>
                </c:pt>
                <c:pt idx="615">
                  <c:v>0.86760000000000004</c:v>
                </c:pt>
                <c:pt idx="616">
                  <c:v>0.87350000000000005</c:v>
                </c:pt>
                <c:pt idx="619">
                  <c:v>0.8609</c:v>
                </c:pt>
                <c:pt idx="620">
                  <c:v>0.86140000000000005</c:v>
                </c:pt>
                <c:pt idx="621">
                  <c:v>0.86539999999999995</c:v>
                </c:pt>
                <c:pt idx="622">
                  <c:v>0.86929999999999996</c:v>
                </c:pt>
                <c:pt idx="623">
                  <c:v>0.86150000000000004</c:v>
                </c:pt>
                <c:pt idx="626">
                  <c:v>0.85260000000000002</c:v>
                </c:pt>
                <c:pt idx="627">
                  <c:v>0.85409999999999997</c:v>
                </c:pt>
                <c:pt idx="628">
                  <c:v>0.84760000000000002</c:v>
                </c:pt>
                <c:pt idx="629">
                  <c:v>0.85240000000000005</c:v>
                </c:pt>
                <c:pt idx="630">
                  <c:v>0.88900000000000001</c:v>
                </c:pt>
                <c:pt idx="633">
                  <c:v>0.877</c:v>
                </c:pt>
                <c:pt idx="634">
                  <c:v>0.87570000000000003</c:v>
                </c:pt>
                <c:pt idx="635">
                  <c:v>0.8861</c:v>
                </c:pt>
                <c:pt idx="636">
                  <c:v>0.88319999999999999</c:v>
                </c:pt>
                <c:pt idx="637">
                  <c:v>0.87649999999999995</c:v>
                </c:pt>
                <c:pt idx="640">
                  <c:v>0.88019999999999998</c:v>
                </c:pt>
                <c:pt idx="641">
                  <c:v>0.87629999999999997</c:v>
                </c:pt>
                <c:pt idx="642">
                  <c:v>0.873</c:v>
                </c:pt>
                <c:pt idx="643">
                  <c:v>0.87860000000000005</c:v>
                </c:pt>
                <c:pt idx="644">
                  <c:v>0.87029999999999996</c:v>
                </c:pt>
                <c:pt idx="647">
                  <c:v>0.86950000000000005</c:v>
                </c:pt>
                <c:pt idx="648">
                  <c:v>0.87209999999999999</c:v>
                </c:pt>
                <c:pt idx="649">
                  <c:v>0.872</c:v>
                </c:pt>
                <c:pt idx="650">
                  <c:v>0.86480000000000001</c:v>
                </c:pt>
                <c:pt idx="651">
                  <c:v>0.86270000000000002</c:v>
                </c:pt>
                <c:pt idx="654">
                  <c:v>0.85109999999999997</c:v>
                </c:pt>
                <c:pt idx="655">
                  <c:v>0.84960000000000002</c:v>
                </c:pt>
                <c:pt idx="656">
                  <c:v>0.85250000000000004</c:v>
                </c:pt>
                <c:pt idx="657">
                  <c:v>0.84109999999999996</c:v>
                </c:pt>
                <c:pt idx="658">
                  <c:v>0.84519999999999995</c:v>
                </c:pt>
                <c:pt idx="661">
                  <c:v>0.8377</c:v>
                </c:pt>
                <c:pt idx="662">
                  <c:v>0.83860000000000001</c:v>
                </c:pt>
                <c:pt idx="663">
                  <c:v>0.83069999999999999</c:v>
                </c:pt>
                <c:pt idx="664">
                  <c:v>0.82520000000000004</c:v>
                </c:pt>
                <c:pt idx="665">
                  <c:v>0.83240000000000003</c:v>
                </c:pt>
                <c:pt idx="668">
                  <c:v>0.84819999999999995</c:v>
                </c:pt>
                <c:pt idx="669">
                  <c:v>0.8417</c:v>
                </c:pt>
                <c:pt idx="670">
                  <c:v>0.85540000000000005</c:v>
                </c:pt>
                <c:pt idx="671">
                  <c:v>0.86460000000000004</c:v>
                </c:pt>
                <c:pt idx="672">
                  <c:v>0.873</c:v>
                </c:pt>
                <c:pt idx="675">
                  <c:v>0.86670000000000003</c:v>
                </c:pt>
                <c:pt idx="676">
                  <c:v>0.85870000000000002</c:v>
                </c:pt>
                <c:pt idx="677">
                  <c:v>0.85589999999999999</c:v>
                </c:pt>
                <c:pt idx="678">
                  <c:v>0.85309999999999997</c:v>
                </c:pt>
                <c:pt idx="679">
                  <c:v>0.86729999999999996</c:v>
                </c:pt>
                <c:pt idx="682">
                  <c:v>0.86199999999999999</c:v>
                </c:pt>
                <c:pt idx="683">
                  <c:v>0.85829999999999995</c:v>
                </c:pt>
                <c:pt idx="684">
                  <c:v>0.85960000000000003</c:v>
                </c:pt>
                <c:pt idx="685">
                  <c:v>0.8569</c:v>
                </c:pt>
                <c:pt idx="686">
                  <c:v>0.85350000000000004</c:v>
                </c:pt>
                <c:pt idx="689">
                  <c:v>0.8488</c:v>
                </c:pt>
                <c:pt idx="690">
                  <c:v>0.84740000000000004</c:v>
                </c:pt>
                <c:pt idx="691">
                  <c:v>0.84289999999999998</c:v>
                </c:pt>
                <c:pt idx="692">
                  <c:v>0.8427</c:v>
                </c:pt>
                <c:pt idx="693">
                  <c:v>0.84360000000000002</c:v>
                </c:pt>
                <c:pt idx="696">
                  <c:v>0.84060000000000001</c:v>
                </c:pt>
                <c:pt idx="697">
                  <c:v>0.85609999999999997</c:v>
                </c:pt>
                <c:pt idx="698">
                  <c:v>0.86499999999999999</c:v>
                </c:pt>
                <c:pt idx="699">
                  <c:v>0.86839999999999995</c:v>
                </c:pt>
                <c:pt idx="700">
                  <c:v>0.87350000000000005</c:v>
                </c:pt>
                <c:pt idx="703">
                  <c:v>0.89080000000000004</c:v>
                </c:pt>
                <c:pt idx="704">
                  <c:v>0.88100000000000001</c:v>
                </c:pt>
                <c:pt idx="705">
                  <c:v>0.88280000000000003</c:v>
                </c:pt>
                <c:pt idx="706">
                  <c:v>0.89429999999999998</c:v>
                </c:pt>
                <c:pt idx="707">
                  <c:v>0.88949999999999996</c:v>
                </c:pt>
                <c:pt idx="710">
                  <c:v>0.88039999999999996</c:v>
                </c:pt>
                <c:pt idx="711">
                  <c:v>0.87819999999999998</c:v>
                </c:pt>
                <c:pt idx="712">
                  <c:v>0.87480000000000002</c:v>
                </c:pt>
                <c:pt idx="713">
                  <c:v>0.88390000000000002</c:v>
                </c:pt>
                <c:pt idx="714">
                  <c:v>0.89839999999999998</c:v>
                </c:pt>
                <c:pt idx="717">
                  <c:v>0.89659999999999995</c:v>
                </c:pt>
                <c:pt idx="718">
                  <c:v>0.89029999999999998</c:v>
                </c:pt>
                <c:pt idx="719">
                  <c:v>0.90590000000000004</c:v>
                </c:pt>
                <c:pt idx="720">
                  <c:v>0.91459999999999997</c:v>
                </c:pt>
                <c:pt idx="721">
                  <c:v>0.92400000000000004</c:v>
                </c:pt>
                <c:pt idx="726">
                  <c:v>0.93100000000000005</c:v>
                </c:pt>
                <c:pt idx="727">
                  <c:v>0.92849999999999999</c:v>
                </c:pt>
                <c:pt idx="728">
                  <c:v>0.93049999999999999</c:v>
                </c:pt>
                <c:pt idx="732">
                  <c:v>0.94230000000000003</c:v>
                </c:pt>
                <c:pt idx="733">
                  <c:v>0.95299999999999996</c:v>
                </c:pt>
                <c:pt idx="734">
                  <c:v>0.94579999999999997</c:v>
                </c:pt>
                <c:pt idx="735">
                  <c:v>0.95450000000000002</c:v>
                </c:pt>
                <c:pt idx="738">
                  <c:v>0.94969999999999999</c:v>
                </c:pt>
                <c:pt idx="739">
                  <c:v>0.94010000000000005</c:v>
                </c:pt>
                <c:pt idx="740">
                  <c:v>0.94120000000000004</c:v>
                </c:pt>
                <c:pt idx="741">
                  <c:v>0.95230000000000004</c:v>
                </c:pt>
                <c:pt idx="742">
                  <c:v>0.95450000000000002</c:v>
                </c:pt>
                <c:pt idx="745">
                  <c:v>0.94279999999999997</c:v>
                </c:pt>
                <c:pt idx="746">
                  <c:v>0.94120000000000004</c:v>
                </c:pt>
                <c:pt idx="747">
                  <c:v>0.93959999999999999</c:v>
                </c:pt>
                <c:pt idx="748">
                  <c:v>0.94040000000000001</c:v>
                </c:pt>
                <c:pt idx="749">
                  <c:v>0.94</c:v>
                </c:pt>
                <c:pt idx="752">
                  <c:v>0.92900000000000005</c:v>
                </c:pt>
                <c:pt idx="753">
                  <c:v>0.94069999999999998</c:v>
                </c:pt>
                <c:pt idx="754">
                  <c:v>0.9294</c:v>
                </c:pt>
                <c:pt idx="755">
                  <c:v>0.91459999999999997</c:v>
                </c:pt>
                <c:pt idx="756">
                  <c:v>0.92279999999999995</c:v>
                </c:pt>
                <c:pt idx="759">
                  <c:v>0.91930000000000001</c:v>
                </c:pt>
                <c:pt idx="760">
                  <c:v>0.91969999999999996</c:v>
                </c:pt>
                <c:pt idx="761">
                  <c:v>0.92930000000000001</c:v>
                </c:pt>
                <c:pt idx="762">
                  <c:v>0.94059999999999999</c:v>
                </c:pt>
                <c:pt idx="763">
                  <c:v>0.94069999999999998</c:v>
                </c:pt>
                <c:pt idx="766">
                  <c:v>0.9425</c:v>
                </c:pt>
                <c:pt idx="767">
                  <c:v>0.93220000000000003</c:v>
                </c:pt>
                <c:pt idx="768">
                  <c:v>0.9325</c:v>
                </c:pt>
                <c:pt idx="769">
                  <c:v>0.92200000000000004</c:v>
                </c:pt>
                <c:pt idx="770">
                  <c:v>0.92269999999999996</c:v>
                </c:pt>
                <c:pt idx="773">
                  <c:v>0.92879999999999996</c:v>
                </c:pt>
                <c:pt idx="774">
                  <c:v>0.92749999999999999</c:v>
                </c:pt>
                <c:pt idx="775">
                  <c:v>0.91779999999999995</c:v>
                </c:pt>
                <c:pt idx="776">
                  <c:v>0.90900000000000003</c:v>
                </c:pt>
                <c:pt idx="777">
                  <c:v>0.9113</c:v>
                </c:pt>
                <c:pt idx="780">
                  <c:v>0.92130000000000001</c:v>
                </c:pt>
                <c:pt idx="781">
                  <c:v>0.90700000000000003</c:v>
                </c:pt>
                <c:pt idx="782">
                  <c:v>0.91459999999999997</c:v>
                </c:pt>
                <c:pt idx="783">
                  <c:v>0.90559999999999996</c:v>
                </c:pt>
                <c:pt idx="784">
                  <c:v>0.90639999999999998</c:v>
                </c:pt>
                <c:pt idx="787">
                  <c:v>0.91049999999999998</c:v>
                </c:pt>
                <c:pt idx="788">
                  <c:v>0.9163</c:v>
                </c:pt>
                <c:pt idx="789">
                  <c:v>0.92479999999999996</c:v>
                </c:pt>
                <c:pt idx="790">
                  <c:v>0.92689999999999995</c:v>
                </c:pt>
                <c:pt idx="791">
                  <c:v>0.93630000000000002</c:v>
                </c:pt>
                <c:pt idx="794">
                  <c:v>0.93049999999999999</c:v>
                </c:pt>
                <c:pt idx="795">
                  <c:v>0.92789999999999995</c:v>
                </c:pt>
                <c:pt idx="796">
                  <c:v>0.93069999999999997</c:v>
                </c:pt>
                <c:pt idx="797">
                  <c:v>0.93120000000000003</c:v>
                </c:pt>
                <c:pt idx="798">
                  <c:v>0.93569999999999998</c:v>
                </c:pt>
                <c:pt idx="801">
                  <c:v>0.92720000000000002</c:v>
                </c:pt>
                <c:pt idx="802">
                  <c:v>0.92020000000000002</c:v>
                </c:pt>
                <c:pt idx="803">
                  <c:v>0.91820000000000002</c:v>
                </c:pt>
                <c:pt idx="804">
                  <c:v>0.90639999999999998</c:v>
                </c:pt>
                <c:pt idx="805">
                  <c:v>0.89470000000000005</c:v>
                </c:pt>
                <c:pt idx="808">
                  <c:v>0.89959999999999996</c:v>
                </c:pt>
                <c:pt idx="809">
                  <c:v>0.90200000000000002</c:v>
                </c:pt>
                <c:pt idx="810">
                  <c:v>0.89900000000000002</c:v>
                </c:pt>
                <c:pt idx="811">
                  <c:v>0.88890000000000002</c:v>
                </c:pt>
                <c:pt idx="812">
                  <c:v>0.89219999999999999</c:v>
                </c:pt>
                <c:pt idx="815">
                  <c:v>0.89349999999999996</c:v>
                </c:pt>
                <c:pt idx="816">
                  <c:v>0.8952</c:v>
                </c:pt>
                <c:pt idx="817">
                  <c:v>0.88600000000000001</c:v>
                </c:pt>
                <c:pt idx="818">
                  <c:v>0.88400000000000001</c:v>
                </c:pt>
                <c:pt idx="819">
                  <c:v>0.88319999999999999</c:v>
                </c:pt>
                <c:pt idx="822">
                  <c:v>0.87719999999999998</c:v>
                </c:pt>
                <c:pt idx="823">
                  <c:v>0.88449999999999995</c:v>
                </c:pt>
                <c:pt idx="824">
                  <c:v>0.9032</c:v>
                </c:pt>
                <c:pt idx="825">
                  <c:v>0.90200000000000002</c:v>
                </c:pt>
                <c:pt idx="826">
                  <c:v>0.89400000000000002</c:v>
                </c:pt>
                <c:pt idx="829">
                  <c:v>0.90180000000000005</c:v>
                </c:pt>
                <c:pt idx="830">
                  <c:v>0.89449999999999996</c:v>
                </c:pt>
                <c:pt idx="831">
                  <c:v>0.88400000000000001</c:v>
                </c:pt>
                <c:pt idx="832">
                  <c:v>0.88490000000000002</c:v>
                </c:pt>
                <c:pt idx="837">
                  <c:v>0.87909999999999999</c:v>
                </c:pt>
                <c:pt idx="838">
                  <c:v>0.87780000000000002</c:v>
                </c:pt>
                <c:pt idx="839">
                  <c:v>0.88270000000000004</c:v>
                </c:pt>
                <c:pt idx="840">
                  <c:v>0.89890000000000003</c:v>
                </c:pt>
                <c:pt idx="843">
                  <c:v>0.9002</c:v>
                </c:pt>
                <c:pt idx="844">
                  <c:v>0.89729999999999999</c:v>
                </c:pt>
                <c:pt idx="845">
                  <c:v>0.89470000000000005</c:v>
                </c:pt>
                <c:pt idx="846">
                  <c:v>0.90129999999999999</c:v>
                </c:pt>
                <c:pt idx="847">
                  <c:v>0.90229999999999999</c:v>
                </c:pt>
                <c:pt idx="850">
                  <c:v>0.88759999999999994</c:v>
                </c:pt>
                <c:pt idx="852">
                  <c:v>0.89070000000000005</c:v>
                </c:pt>
                <c:pt idx="853">
                  <c:v>0.89029999999999998</c:v>
                </c:pt>
                <c:pt idx="854">
                  <c:v>0.89390000000000003</c:v>
                </c:pt>
                <c:pt idx="857">
                  <c:v>0.89190000000000003</c:v>
                </c:pt>
                <c:pt idx="858">
                  <c:v>0.88660000000000005</c:v>
                </c:pt>
                <c:pt idx="859">
                  <c:v>0.88270000000000004</c:v>
                </c:pt>
                <c:pt idx="860">
                  <c:v>0.88500000000000001</c:v>
                </c:pt>
                <c:pt idx="861">
                  <c:v>0.87729999999999997</c:v>
                </c:pt>
                <c:pt idx="864">
                  <c:v>0.87450000000000006</c:v>
                </c:pt>
                <c:pt idx="865">
                  <c:v>0.87680000000000002</c:v>
                </c:pt>
                <c:pt idx="866">
                  <c:v>0.88339999999999996</c:v>
                </c:pt>
                <c:pt idx="867">
                  <c:v>0.88149999999999995</c:v>
                </c:pt>
                <c:pt idx="868">
                  <c:v>0.87770000000000004</c:v>
                </c:pt>
                <c:pt idx="871">
                  <c:v>0.87539999999999996</c:v>
                </c:pt>
                <c:pt idx="872">
                  <c:v>0.86850000000000005</c:v>
                </c:pt>
                <c:pt idx="873">
                  <c:v>0.85850000000000004</c:v>
                </c:pt>
                <c:pt idx="874">
                  <c:v>0.86040000000000005</c:v>
                </c:pt>
                <c:pt idx="875">
                  <c:v>0.85909999999999997</c:v>
                </c:pt>
                <c:pt idx="878">
                  <c:v>0.85840000000000005</c:v>
                </c:pt>
                <c:pt idx="879">
                  <c:v>0.85519999999999996</c:v>
                </c:pt>
                <c:pt idx="880">
                  <c:v>0.85580000000000001</c:v>
                </c:pt>
                <c:pt idx="881">
                  <c:v>0.84799999999999998</c:v>
                </c:pt>
                <c:pt idx="882">
                  <c:v>0.8478</c:v>
                </c:pt>
                <c:pt idx="885">
                  <c:v>0.85129999999999995</c:v>
                </c:pt>
                <c:pt idx="886">
                  <c:v>0.84650000000000003</c:v>
                </c:pt>
                <c:pt idx="887">
                  <c:v>0.85429999999999995</c:v>
                </c:pt>
                <c:pt idx="888">
                  <c:v>0.84660000000000002</c:v>
                </c:pt>
                <c:pt idx="889">
                  <c:v>0.8468</c:v>
                </c:pt>
                <c:pt idx="892">
                  <c:v>0.84940000000000004</c:v>
                </c:pt>
                <c:pt idx="893">
                  <c:v>0.84740000000000004</c:v>
                </c:pt>
                <c:pt idx="894">
                  <c:v>0.85419999999999996</c:v>
                </c:pt>
                <c:pt idx="895">
                  <c:v>0.84919999999999995</c:v>
                </c:pt>
                <c:pt idx="896">
                  <c:v>0.86619999999999997</c:v>
                </c:pt>
                <c:pt idx="899">
                  <c:v>0.85809999999999997</c:v>
                </c:pt>
                <c:pt idx="900">
                  <c:v>0.85629999999999995</c:v>
                </c:pt>
                <c:pt idx="901">
                  <c:v>0.85129999999999995</c:v>
                </c:pt>
                <c:pt idx="902">
                  <c:v>0.85519999999999996</c:v>
                </c:pt>
                <c:pt idx="903">
                  <c:v>0.8528</c:v>
                </c:pt>
                <c:pt idx="906">
                  <c:v>0.86070000000000002</c:v>
                </c:pt>
                <c:pt idx="907">
                  <c:v>0.86109999999999998</c:v>
                </c:pt>
                <c:pt idx="908">
                  <c:v>0.86219999999999997</c:v>
                </c:pt>
                <c:pt idx="909">
                  <c:v>0.85109999999999997</c:v>
                </c:pt>
                <c:pt idx="910">
                  <c:v>0.84799999999999998</c:v>
                </c:pt>
                <c:pt idx="913">
                  <c:v>0.84550000000000003</c:v>
                </c:pt>
                <c:pt idx="914">
                  <c:v>0.84970000000000001</c:v>
                </c:pt>
                <c:pt idx="915">
                  <c:v>0.84530000000000005</c:v>
                </c:pt>
                <c:pt idx="916">
                  <c:v>0.84219999999999995</c:v>
                </c:pt>
                <c:pt idx="917">
                  <c:v>0.83840000000000003</c:v>
                </c:pt>
                <c:pt idx="920">
                  <c:v>0.84589999999999999</c:v>
                </c:pt>
                <c:pt idx="921">
                  <c:v>0.85450000000000004</c:v>
                </c:pt>
                <c:pt idx="922">
                  <c:v>0.86109999999999998</c:v>
                </c:pt>
                <c:pt idx="923">
                  <c:v>0.8538</c:v>
                </c:pt>
                <c:pt idx="924">
                  <c:v>0.85389999999999999</c:v>
                </c:pt>
                <c:pt idx="927">
                  <c:v>0.85829999999999995</c:v>
                </c:pt>
                <c:pt idx="928">
                  <c:v>0.85160000000000002</c:v>
                </c:pt>
                <c:pt idx="929">
                  <c:v>0.86299999999999999</c:v>
                </c:pt>
                <c:pt idx="930">
                  <c:v>0.87229999999999996</c:v>
                </c:pt>
                <c:pt idx="931">
                  <c:v>0.87760000000000005</c:v>
                </c:pt>
                <c:pt idx="934">
                  <c:v>0.86760000000000004</c:v>
                </c:pt>
                <c:pt idx="935">
                  <c:v>0.87080000000000002</c:v>
                </c:pt>
                <c:pt idx="936">
                  <c:v>0.87929999999999997</c:v>
                </c:pt>
                <c:pt idx="937">
                  <c:v>0.87639999999999996</c:v>
                </c:pt>
                <c:pt idx="938">
                  <c:v>0.87680000000000002</c:v>
                </c:pt>
                <c:pt idx="941">
                  <c:v>0.87509999999999999</c:v>
                </c:pt>
                <c:pt idx="942">
                  <c:v>0.87549999999999994</c:v>
                </c:pt>
                <c:pt idx="943">
                  <c:v>0.88170000000000004</c:v>
                </c:pt>
                <c:pt idx="944">
                  <c:v>0.87880000000000003</c:v>
                </c:pt>
                <c:pt idx="945">
                  <c:v>0.88060000000000005</c:v>
                </c:pt>
                <c:pt idx="948">
                  <c:v>0.88049999999999995</c:v>
                </c:pt>
                <c:pt idx="949">
                  <c:v>0.87680000000000002</c:v>
                </c:pt>
                <c:pt idx="950">
                  <c:v>0.87629999999999997</c:v>
                </c:pt>
                <c:pt idx="951">
                  <c:v>0.88529999999999998</c:v>
                </c:pt>
                <c:pt idx="952">
                  <c:v>0.89359999999999995</c:v>
                </c:pt>
                <c:pt idx="955">
                  <c:v>0.89910000000000001</c:v>
                </c:pt>
                <c:pt idx="956">
                  <c:v>0.89680000000000004</c:v>
                </c:pt>
                <c:pt idx="957">
                  <c:v>0.91139999999999999</c:v>
                </c:pt>
                <c:pt idx="958">
                  <c:v>0.91439999999999999</c:v>
                </c:pt>
                <c:pt idx="959">
                  <c:v>0.91379999999999995</c:v>
                </c:pt>
                <c:pt idx="962">
                  <c:v>0.91490000000000005</c:v>
                </c:pt>
                <c:pt idx="963">
                  <c:v>0.91279999999999994</c:v>
                </c:pt>
                <c:pt idx="964">
                  <c:v>0.92159999999999997</c:v>
                </c:pt>
                <c:pt idx="965">
                  <c:v>0.91120000000000001</c:v>
                </c:pt>
                <c:pt idx="966">
                  <c:v>0.91080000000000005</c:v>
                </c:pt>
                <c:pt idx="969">
                  <c:v>0.90900000000000003</c:v>
                </c:pt>
                <c:pt idx="970">
                  <c:v>0.9042</c:v>
                </c:pt>
                <c:pt idx="971">
                  <c:v>0.91220000000000001</c:v>
                </c:pt>
                <c:pt idx="972">
                  <c:v>0.90949999999999998</c:v>
                </c:pt>
                <c:pt idx="973">
                  <c:v>0.91579999999999995</c:v>
                </c:pt>
                <c:pt idx="976">
                  <c:v>0.90720000000000001</c:v>
                </c:pt>
                <c:pt idx="977">
                  <c:v>0.89700000000000002</c:v>
                </c:pt>
                <c:pt idx="978">
                  <c:v>0.8891</c:v>
                </c:pt>
                <c:pt idx="979">
                  <c:v>0.88549999999999995</c:v>
                </c:pt>
                <c:pt idx="980">
                  <c:v>0.8952</c:v>
                </c:pt>
                <c:pt idx="983">
                  <c:v>0.90469999999999995</c:v>
                </c:pt>
                <c:pt idx="984">
                  <c:v>0.89639999999999997</c:v>
                </c:pt>
                <c:pt idx="985">
                  <c:v>0.9052</c:v>
                </c:pt>
                <c:pt idx="986">
                  <c:v>0.90600000000000003</c:v>
                </c:pt>
                <c:pt idx="987">
                  <c:v>0.92190000000000005</c:v>
                </c:pt>
                <c:pt idx="990">
                  <c:v>0.92689999999999995</c:v>
                </c:pt>
                <c:pt idx="991">
                  <c:v>0.92559999999999998</c:v>
                </c:pt>
                <c:pt idx="992">
                  <c:v>0.92579999999999996</c:v>
                </c:pt>
                <c:pt idx="993">
                  <c:v>0.92589999999999995</c:v>
                </c:pt>
                <c:pt idx="994">
                  <c:v>0.92</c:v>
                </c:pt>
                <c:pt idx="997">
                  <c:v>0.91639999999999999</c:v>
                </c:pt>
                <c:pt idx="998">
                  <c:v>0.91759999999999997</c:v>
                </c:pt>
                <c:pt idx="999">
                  <c:v>0.92190000000000005</c:v>
                </c:pt>
                <c:pt idx="1000">
                  <c:v>0.92049999999999998</c:v>
                </c:pt>
                <c:pt idx="1001">
                  <c:v>0.91310000000000002</c:v>
                </c:pt>
                <c:pt idx="1004">
                  <c:v>0.91249999999999998</c:v>
                </c:pt>
                <c:pt idx="1005">
                  <c:v>0.91890000000000005</c:v>
                </c:pt>
                <c:pt idx="1006">
                  <c:v>0.92090000000000005</c:v>
                </c:pt>
                <c:pt idx="1007">
                  <c:v>0.91169999999999995</c:v>
                </c:pt>
                <c:pt idx="1008">
                  <c:v>0.91739999999999999</c:v>
                </c:pt>
                <c:pt idx="1011">
                  <c:v>0.9214</c:v>
                </c:pt>
                <c:pt idx="1012">
                  <c:v>0.91930000000000001</c:v>
                </c:pt>
                <c:pt idx="1013">
                  <c:v>0.91359999999999997</c:v>
                </c:pt>
                <c:pt idx="1014">
                  <c:v>0.90620000000000001</c:v>
                </c:pt>
                <c:pt idx="1015">
                  <c:v>0.90400000000000003</c:v>
                </c:pt>
                <c:pt idx="1018">
                  <c:v>0.90969999999999995</c:v>
                </c:pt>
                <c:pt idx="1019">
                  <c:v>0.9052</c:v>
                </c:pt>
                <c:pt idx="1020">
                  <c:v>0.9022</c:v>
                </c:pt>
                <c:pt idx="1021">
                  <c:v>0.90259999999999996</c:v>
                </c:pt>
                <c:pt idx="1022">
                  <c:v>0.90090000000000003</c:v>
                </c:pt>
                <c:pt idx="1025">
                  <c:v>0.89690000000000003</c:v>
                </c:pt>
                <c:pt idx="1026">
                  <c:v>0.88870000000000005</c:v>
                </c:pt>
                <c:pt idx="1027">
                  <c:v>0.89170000000000005</c:v>
                </c:pt>
                <c:pt idx="1028">
                  <c:v>0.88890000000000002</c:v>
                </c:pt>
                <c:pt idx="1029">
                  <c:v>0.8911</c:v>
                </c:pt>
                <c:pt idx="1032">
                  <c:v>0.90049999999999997</c:v>
                </c:pt>
                <c:pt idx="1033">
                  <c:v>0.90639999999999998</c:v>
                </c:pt>
                <c:pt idx="1034">
                  <c:v>0.9042</c:v>
                </c:pt>
                <c:pt idx="1035">
                  <c:v>0.90969999999999995</c:v>
                </c:pt>
                <c:pt idx="1036">
                  <c:v>0.90559999999999996</c:v>
                </c:pt>
                <c:pt idx="1039">
                  <c:v>0.89610000000000001</c:v>
                </c:pt>
                <c:pt idx="1040">
                  <c:v>0.89610000000000001</c:v>
                </c:pt>
                <c:pt idx="1041">
                  <c:v>0.90139999999999998</c:v>
                </c:pt>
                <c:pt idx="1042">
                  <c:v>0.8972</c:v>
                </c:pt>
                <c:pt idx="1043">
                  <c:v>0.89300000000000002</c:v>
                </c:pt>
                <c:pt idx="1046">
                  <c:v>0.89190000000000003</c:v>
                </c:pt>
                <c:pt idx="1047">
                  <c:v>0.88419999999999999</c:v>
                </c:pt>
                <c:pt idx="1048">
                  <c:v>0.88029999999999997</c:v>
                </c:pt>
                <c:pt idx="1049">
                  <c:v>0.88249999999999995</c:v>
                </c:pt>
                <c:pt idx="1050">
                  <c:v>0.88449999999999995</c:v>
                </c:pt>
                <c:pt idx="1053">
                  <c:v>0.87929999999999997</c:v>
                </c:pt>
                <c:pt idx="1054">
                  <c:v>0.88239999999999996</c:v>
                </c:pt>
                <c:pt idx="1055">
                  <c:v>0.87909999999999999</c:v>
                </c:pt>
                <c:pt idx="1056">
                  <c:v>0.87780000000000002</c:v>
                </c:pt>
                <c:pt idx="1057">
                  <c:v>0.87949999999999995</c:v>
                </c:pt>
                <c:pt idx="1060">
                  <c:v>0.88180000000000003</c:v>
                </c:pt>
                <c:pt idx="1061">
                  <c:v>0.87880000000000003</c:v>
                </c:pt>
                <c:pt idx="1062">
                  <c:v>0.8831</c:v>
                </c:pt>
                <c:pt idx="1063">
                  <c:v>0.88870000000000005</c:v>
                </c:pt>
                <c:pt idx="1064">
                  <c:v>0.88980000000000004</c:v>
                </c:pt>
                <c:pt idx="1067">
                  <c:v>0.89249999999999996</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0.89749999999999996</c:v>
                </c:pt>
                <c:pt idx="1078">
                  <c:v>0.90159999999999996</c:v>
                </c:pt>
                <c:pt idx="1081">
                  <c:v>0.90490000000000004</c:v>
                </c:pt>
                <c:pt idx="1082">
                  <c:v>0.9012</c:v>
                </c:pt>
                <c:pt idx="1083">
                  <c:v>0.89829999999999999</c:v>
                </c:pt>
                <c:pt idx="1084">
                  <c:v>0.89729999999999999</c:v>
                </c:pt>
                <c:pt idx="1085">
                  <c:v>0.89429999999999998</c:v>
                </c:pt>
                <c:pt idx="1088">
                  <c:v>0.87980000000000003</c:v>
                </c:pt>
                <c:pt idx="1091">
                  <c:v>0.88229999999999997</c:v>
                </c:pt>
                <c:pt idx="1092">
                  <c:v>0.88129999999999997</c:v>
                </c:pt>
                <c:pt idx="1097">
                  <c:v>0.90380000000000005</c:v>
                </c:pt>
                <c:pt idx="1098">
                  <c:v>0.90359999999999996</c:v>
                </c:pt>
                <c:pt idx="1099">
                  <c:v>0.89539999999999997</c:v>
                </c:pt>
                <c:pt idx="1102">
                  <c:v>0.89049999999999996</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0.86629999999999996</c:v>
                </c:pt>
                <c:pt idx="1123">
                  <c:v>0.85780000000000001</c:v>
                </c:pt>
                <c:pt idx="1124">
                  <c:v>0.86240000000000006</c:v>
                </c:pt>
                <c:pt idx="1125">
                  <c:v>0.86419999999999997</c:v>
                </c:pt>
                <c:pt idx="1126">
                  <c:v>0.86370000000000002</c:v>
                </c:pt>
                <c:pt idx="1127">
                  <c:v>0.86319999999999997</c:v>
                </c:pt>
                <c:pt idx="1130">
                  <c:v>0.86439999999999995</c:v>
                </c:pt>
                <c:pt idx="1131">
                  <c:v>0.86829999999999996</c:v>
                </c:pt>
                <c:pt idx="1132">
                  <c:v>0.86639999999999995</c:v>
                </c:pt>
                <c:pt idx="1133">
                  <c:v>0.86639999999999995</c:v>
                </c:pt>
                <c:pt idx="1134">
                  <c:v>0.874</c:v>
                </c:pt>
                <c:pt idx="1137">
                  <c:v>0.87939999999999996</c:v>
                </c:pt>
                <c:pt idx="1138">
                  <c:v>0.87529999999999997</c:v>
                </c:pt>
                <c:pt idx="1139">
                  <c:v>0.87309999999999999</c:v>
                </c:pt>
                <c:pt idx="1140">
                  <c:v>0.86929999999999996</c:v>
                </c:pt>
                <c:pt idx="1141">
                  <c:v>0.87050000000000005</c:v>
                </c:pt>
                <c:pt idx="1144">
                  <c:v>0.87150000000000005</c:v>
                </c:pt>
                <c:pt idx="1145">
                  <c:v>0.86919999999999997</c:v>
                </c:pt>
                <c:pt idx="1146">
                  <c:v>0.87429999999999997</c:v>
                </c:pt>
                <c:pt idx="1147">
                  <c:v>0.87009999999999998</c:v>
                </c:pt>
                <c:pt idx="1148">
                  <c:v>0.87470000000000003</c:v>
                </c:pt>
                <c:pt idx="1151">
                  <c:v>0.87239999999999995</c:v>
                </c:pt>
                <c:pt idx="1152">
                  <c:v>0.86819999999999997</c:v>
                </c:pt>
                <c:pt idx="1153">
                  <c:v>0.8649</c:v>
                </c:pt>
                <c:pt idx="1154">
                  <c:v>0.86509999999999998</c:v>
                </c:pt>
                <c:pt idx="1155">
                  <c:v>0.8679</c:v>
                </c:pt>
                <c:pt idx="1158">
                  <c:v>0.8649</c:v>
                </c:pt>
                <c:pt idx="1159">
                  <c:v>0.86819999999999997</c:v>
                </c:pt>
                <c:pt idx="1160">
                  <c:v>0.87119999999999997</c:v>
                </c:pt>
                <c:pt idx="1161">
                  <c:v>0.87639999999999996</c:v>
                </c:pt>
                <c:pt idx="1162">
                  <c:v>0.87970000000000004</c:v>
                </c:pt>
                <c:pt idx="1165">
                  <c:v>0.87409999999999999</c:v>
                </c:pt>
                <c:pt idx="1166">
                  <c:v>0.87329999999999997</c:v>
                </c:pt>
                <c:pt idx="1167">
                  <c:v>0.87339999999999995</c:v>
                </c:pt>
                <c:pt idx="1168">
                  <c:v>0.88029999999999997</c:v>
                </c:pt>
                <c:pt idx="1169">
                  <c:v>0.88529999999999998</c:v>
                </c:pt>
                <c:pt idx="1172">
                  <c:v>0.87919999999999998</c:v>
                </c:pt>
                <c:pt idx="1173">
                  <c:v>0.88290000000000002</c:v>
                </c:pt>
                <c:pt idx="1174">
                  <c:v>0.88139999999999996</c:v>
                </c:pt>
                <c:pt idx="1175">
                  <c:v>0.88170000000000004</c:v>
                </c:pt>
                <c:pt idx="1176">
                  <c:v>0.87949999999999995</c:v>
                </c:pt>
                <c:pt idx="1179">
                  <c:v>0.87590000000000001</c:v>
                </c:pt>
                <c:pt idx="1180">
                  <c:v>0.87370000000000003</c:v>
                </c:pt>
                <c:pt idx="1181">
                  <c:v>0.87460000000000004</c:v>
                </c:pt>
                <c:pt idx="1182">
                  <c:v>0.87239999999999995</c:v>
                </c:pt>
                <c:pt idx="1187">
                  <c:v>0.87860000000000005</c:v>
                </c:pt>
                <c:pt idx="1188">
                  <c:v>0.88029999999999997</c:v>
                </c:pt>
                <c:pt idx="1189">
                  <c:v>0.88180000000000003</c:v>
                </c:pt>
                <c:pt idx="1190">
                  <c:v>0.87860000000000005</c:v>
                </c:pt>
                <c:pt idx="1193">
                  <c:v>0.87780000000000002</c:v>
                </c:pt>
                <c:pt idx="1194">
                  <c:v>0.87629999999999997</c:v>
                </c:pt>
                <c:pt idx="1195">
                  <c:v>0.87980000000000003</c:v>
                </c:pt>
                <c:pt idx="1196">
                  <c:v>0.87939999999999996</c:v>
                </c:pt>
                <c:pt idx="1197">
                  <c:v>0.88029999999999997</c:v>
                </c:pt>
                <c:pt idx="1200">
                  <c:v>0.88019999999999998</c:v>
                </c:pt>
                <c:pt idx="1201">
                  <c:v>0.88029999999999997</c:v>
                </c:pt>
                <c:pt idx="1202">
                  <c:v>0.88800000000000001</c:v>
                </c:pt>
                <c:pt idx="1203">
                  <c:v>0.88949999999999996</c:v>
                </c:pt>
                <c:pt idx="1204">
                  <c:v>0.88859999999999995</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0.91249999999999998</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0.91879999999999995</c:v>
                </c:pt>
                <c:pt idx="1242">
                  <c:v>0.91900000000000004</c:v>
                </c:pt>
                <c:pt idx="1243">
                  <c:v>0.92549999999999999</c:v>
                </c:pt>
                <c:pt idx="1244">
                  <c:v>0.93200000000000005</c:v>
                </c:pt>
                <c:pt idx="1245">
                  <c:v>0.9375</c:v>
                </c:pt>
                <c:pt idx="1246">
                  <c:v>0.93869999999999998</c:v>
                </c:pt>
                <c:pt idx="1249">
                  <c:v>0.93130000000000002</c:v>
                </c:pt>
                <c:pt idx="1250">
                  <c:v>0.94350000000000001</c:v>
                </c:pt>
                <c:pt idx="1251">
                  <c:v>0.93710000000000004</c:v>
                </c:pt>
                <c:pt idx="1252">
                  <c:v>0.93859999999999999</c:v>
                </c:pt>
                <c:pt idx="1253">
                  <c:v>0.94520000000000004</c:v>
                </c:pt>
                <c:pt idx="1256">
                  <c:v>0.94589999999999996</c:v>
                </c:pt>
                <c:pt idx="1257">
                  <c:v>0.94169999999999998</c:v>
                </c:pt>
                <c:pt idx="1258">
                  <c:v>0.94520000000000004</c:v>
                </c:pt>
                <c:pt idx="1259">
                  <c:v>0.94169999999999998</c:v>
                </c:pt>
                <c:pt idx="1260">
                  <c:v>0.94779999999999998</c:v>
                </c:pt>
                <c:pt idx="1263">
                  <c:v>0.94259999999999999</c:v>
                </c:pt>
                <c:pt idx="1264">
                  <c:v>0.94840000000000002</c:v>
                </c:pt>
                <c:pt idx="1265">
                  <c:v>0.95609999999999995</c:v>
                </c:pt>
                <c:pt idx="1266">
                  <c:v>0.95920000000000005</c:v>
                </c:pt>
                <c:pt idx="1267">
                  <c:v>0.96360000000000001</c:v>
                </c:pt>
                <c:pt idx="1270">
                  <c:v>0.97809999999999997</c:v>
                </c:pt>
                <c:pt idx="1271">
                  <c:v>0.97119999999999995</c:v>
                </c:pt>
                <c:pt idx="1272">
                  <c:v>0.99170000000000003</c:v>
                </c:pt>
                <c:pt idx="1273">
                  <c:v>0.98240000000000005</c:v>
                </c:pt>
                <c:pt idx="1274">
                  <c:v>0.99750000000000005</c:v>
                </c:pt>
                <c:pt idx="1277">
                  <c:v>0.99129999999999996</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0.98729999999999996</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0.98209999999999997</c:v>
                </c:pt>
                <c:pt idx="1306">
                  <c:v>0.98350000000000004</c:v>
                </c:pt>
                <c:pt idx="1307">
                  <c:v>0.97829999999999995</c:v>
                </c:pt>
                <c:pt idx="1308">
                  <c:v>0.97599999999999998</c:v>
                </c:pt>
                <c:pt idx="1309">
                  <c:v>0.98729999999999996</c:v>
                </c:pt>
                <c:pt idx="1312">
                  <c:v>0.98360000000000003</c:v>
                </c:pt>
                <c:pt idx="1313">
                  <c:v>0.96889999999999998</c:v>
                </c:pt>
                <c:pt idx="1314">
                  <c:v>0.9698</c:v>
                </c:pt>
                <c:pt idx="1315">
                  <c:v>0.96870000000000001</c:v>
                </c:pt>
                <c:pt idx="1316">
                  <c:v>0.97289999999999999</c:v>
                </c:pt>
                <c:pt idx="1319">
                  <c:v>0.97799999999999998</c:v>
                </c:pt>
                <c:pt idx="1320">
                  <c:v>0.97989999999999999</c:v>
                </c:pt>
                <c:pt idx="1321">
                  <c:v>0.98570000000000002</c:v>
                </c:pt>
                <c:pt idx="1322">
                  <c:v>0.97770000000000001</c:v>
                </c:pt>
                <c:pt idx="1323">
                  <c:v>0.98250000000000004</c:v>
                </c:pt>
                <c:pt idx="1326">
                  <c:v>0.97989999999999999</c:v>
                </c:pt>
                <c:pt idx="1327">
                  <c:v>0.97919999999999996</c:v>
                </c:pt>
                <c:pt idx="1328">
                  <c:v>0.97619999999999996</c:v>
                </c:pt>
                <c:pt idx="1329">
                  <c:v>0.97699999999999998</c:v>
                </c:pt>
                <c:pt idx="1330">
                  <c:v>0.96970000000000001</c:v>
                </c:pt>
                <c:pt idx="1333">
                  <c:v>0.97009999999999996</c:v>
                </c:pt>
                <c:pt idx="1334">
                  <c:v>0.97740000000000005</c:v>
                </c:pt>
                <c:pt idx="1335">
                  <c:v>0.98260000000000003</c:v>
                </c:pt>
                <c:pt idx="1336">
                  <c:v>0.98429999999999995</c:v>
                </c:pt>
                <c:pt idx="1337">
                  <c:v>0.98329999999999995</c:v>
                </c:pt>
                <c:pt idx="1340">
                  <c:v>0.98209999999999997</c:v>
                </c:pt>
                <c:pt idx="1341">
                  <c:v>0.99099999999999999</c:v>
                </c:pt>
                <c:pt idx="1342">
                  <c:v>0.99470000000000003</c:v>
                </c:pt>
                <c:pt idx="1343">
                  <c:v>0.99750000000000005</c:v>
                </c:pt>
                <c:pt idx="1344">
                  <c:v>0.99180000000000001</c:v>
                </c:pt>
                <c:pt idx="1347">
                  <c:v>0.97940000000000005</c:v>
                </c:pt>
                <c:pt idx="1348">
                  <c:v>0.97599999999999998</c:v>
                </c:pt>
                <c:pt idx="1349">
                  <c:v>0.97489999999999999</c:v>
                </c:pt>
                <c:pt idx="1350">
                  <c:v>0.97570000000000001</c:v>
                </c:pt>
                <c:pt idx="1351">
                  <c:v>0.98099999999999998</c:v>
                </c:pt>
                <c:pt idx="1354">
                  <c:v>0.96830000000000005</c:v>
                </c:pt>
                <c:pt idx="1355">
                  <c:v>0.96489999999999998</c:v>
                </c:pt>
                <c:pt idx="1356">
                  <c:v>0.97250000000000003</c:v>
                </c:pt>
                <c:pt idx="1357">
                  <c:v>0.98140000000000005</c:v>
                </c:pt>
                <c:pt idx="1358">
                  <c:v>0.97899999999999998</c:v>
                </c:pt>
                <c:pt idx="1361">
                  <c:v>0.98309999999999997</c:v>
                </c:pt>
                <c:pt idx="1362">
                  <c:v>0.98280000000000001</c:v>
                </c:pt>
                <c:pt idx="1363">
                  <c:v>0.97709999999999997</c:v>
                </c:pt>
                <c:pt idx="1364">
                  <c:v>0.97960000000000003</c:v>
                </c:pt>
                <c:pt idx="1365">
                  <c:v>0.97789999999999999</c:v>
                </c:pt>
                <c:pt idx="1368">
                  <c:v>0.98599999999999999</c:v>
                </c:pt>
                <c:pt idx="1369">
                  <c:v>0.98609999999999998</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0.98729999999999996</c:v>
                </c:pt>
                <c:pt idx="1383">
                  <c:v>0.98099999999999998</c:v>
                </c:pt>
                <c:pt idx="1384">
                  <c:v>0.98229999999999995</c:v>
                </c:pt>
                <c:pt idx="1385">
                  <c:v>0.97629999999999995</c:v>
                </c:pt>
                <c:pt idx="1386">
                  <c:v>0.97350000000000003</c:v>
                </c:pt>
                <c:pt idx="1389">
                  <c:v>0.9748</c:v>
                </c:pt>
                <c:pt idx="1390">
                  <c:v>0.9768</c:v>
                </c:pt>
                <c:pt idx="1391">
                  <c:v>0.97750000000000004</c:v>
                </c:pt>
                <c:pt idx="1392">
                  <c:v>0.9738</c:v>
                </c:pt>
                <c:pt idx="1393">
                  <c:v>0.97629999999999995</c:v>
                </c:pt>
                <c:pt idx="1396">
                  <c:v>0.97450000000000003</c:v>
                </c:pt>
                <c:pt idx="1397">
                  <c:v>0.98199999999999998</c:v>
                </c:pt>
                <c:pt idx="1398">
                  <c:v>0.98250000000000004</c:v>
                </c:pt>
                <c:pt idx="1399">
                  <c:v>0.98640000000000005</c:v>
                </c:pt>
                <c:pt idx="1400">
                  <c:v>0.99739999999999995</c:v>
                </c:pt>
                <c:pt idx="1403">
                  <c:v>0.99439999999999995</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0.99339999999999995</c:v>
                </c:pt>
                <c:pt idx="1428">
                  <c:v>0.99270000000000003</c:v>
                </c:pt>
                <c:pt idx="1431">
                  <c:v>0.98709999999999998</c:v>
                </c:pt>
                <c:pt idx="1432">
                  <c:v>0.99670000000000003</c:v>
                </c:pt>
                <c:pt idx="1433">
                  <c:v>1.0018</c:v>
                </c:pt>
                <c:pt idx="1434">
                  <c:v>0.99909999999999999</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1.0734999999999999</c:v>
                </c:pt>
                <c:pt idx="1564">
                  <c:v>1.0737000000000001</c:v>
                </c:pt>
                <c:pt idx="1565">
                  <c:v>1.0784</c:v>
                </c:pt>
                <c:pt idx="1566">
                  <c:v>1.0835999999999999</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1.1359999999999999</c:v>
                </c:pt>
                <c:pt idx="1649">
                  <c:v>1.1326000000000001</c:v>
                </c:pt>
                <c:pt idx="1650">
                  <c:v>1.1355</c:v>
                </c:pt>
                <c:pt idx="1651">
                  <c:v>1.1342000000000001</c:v>
                </c:pt>
                <c:pt idx="1652">
                  <c:v>1.1315</c:v>
                </c:pt>
                <c:pt idx="1655">
                  <c:v>1.1298999999999999</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1.1462000000000001</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1.1822999999999999</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1.2087000000000001</c:v>
                </c:pt>
                <c:pt idx="1802">
                  <c:v>1.2218</c:v>
                </c:pt>
                <c:pt idx="1803">
                  <c:v>1.2258</c:v>
                </c:pt>
                <c:pt idx="1804">
                  <c:v>1.2239</c:v>
                </c:pt>
                <c:pt idx="1805">
                  <c:v>1.2186999999999999</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1.2592000000000001</c:v>
                </c:pt>
                <c:pt idx="1830">
                  <c:v>1.2657</c:v>
                </c:pt>
                <c:pt idx="1831">
                  <c:v>1.2756000000000001</c:v>
                </c:pt>
                <c:pt idx="1832">
                  <c:v>1.2679</c:v>
                </c:pt>
                <c:pt idx="1833">
                  <c:v>1.2634000000000001</c:v>
                </c:pt>
                <c:pt idx="1834">
                  <c:v>1.2737000000000001</c:v>
                </c:pt>
                <c:pt idx="1837">
                  <c:v>1.2827999999999999</c:v>
                </c:pt>
                <c:pt idx="1838">
                  <c:v>1.2748999999999999</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1.2628999999999999</c:v>
                </c:pt>
                <c:pt idx="1882">
                  <c:v>1.2444</c:v>
                </c:pt>
                <c:pt idx="1883">
                  <c:v>1.2418</c:v>
                </c:pt>
                <c:pt idx="1886">
                  <c:v>1.2484</c:v>
                </c:pt>
                <c:pt idx="1887">
                  <c:v>1.2402</c:v>
                </c:pt>
                <c:pt idx="1888">
                  <c:v>1.2142999999999999</c:v>
                </c:pt>
                <c:pt idx="1889">
                  <c:v>1.2146999999999999</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1.2186999999999999</c:v>
                </c:pt>
                <c:pt idx="1916">
                  <c:v>1.2223999999999999</c:v>
                </c:pt>
                <c:pt idx="1917">
                  <c:v>1.232</c:v>
                </c:pt>
                <c:pt idx="1918">
                  <c:v>1.2318</c:v>
                </c:pt>
                <c:pt idx="1921">
                  <c:v>1.2058</c:v>
                </c:pt>
                <c:pt idx="1922">
                  <c:v>1.2090000000000001</c:v>
                </c:pt>
                <c:pt idx="1923">
                  <c:v>1.2101</c:v>
                </c:pt>
                <c:pt idx="1924">
                  <c:v>1.2096</c:v>
                </c:pt>
                <c:pt idx="1929">
                  <c:v>1.1975</c:v>
                </c:pt>
                <c:pt idx="1930">
                  <c:v>1.1923999999999999</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1.2125999999999999</c:v>
                </c:pt>
                <c:pt idx="1952">
                  <c:v>1.2116</c:v>
                </c:pt>
                <c:pt idx="1953">
                  <c:v>1.2073</c:v>
                </c:pt>
                <c:pt idx="1956">
                  <c:v>1.1842999999999999</c:v>
                </c:pt>
                <c:pt idx="1957">
                  <c:v>1.1803999999999999</c:v>
                </c:pt>
                <c:pt idx="1958">
                  <c:v>1.1857</c:v>
                </c:pt>
                <c:pt idx="1959">
                  <c:v>1.1822999999999999</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1.2245999999999999</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1.2005999999999999</c:v>
                </c:pt>
                <c:pt idx="1991">
                  <c:v>1.2000999999999999</c:v>
                </c:pt>
                <c:pt idx="1992">
                  <c:v>1.2051000000000001</c:v>
                </c:pt>
                <c:pt idx="1993">
                  <c:v>1.2058</c:v>
                </c:pt>
                <c:pt idx="1994">
                  <c:v>1.2044999999999999</c:v>
                </c:pt>
                <c:pt idx="1995">
                  <c:v>1.2041999999999999</c:v>
                </c:pt>
                <c:pt idx="1998">
                  <c:v>1.2112000000000001</c:v>
                </c:pt>
                <c:pt idx="1999">
                  <c:v>1.2091000000000001</c:v>
                </c:pt>
                <c:pt idx="2000">
                  <c:v>1.2087000000000001</c:v>
                </c:pt>
                <c:pt idx="2001">
                  <c:v>1.2121999999999999</c:v>
                </c:pt>
                <c:pt idx="2002">
                  <c:v>1.2138</c:v>
                </c:pt>
                <c:pt idx="2005">
                  <c:v>1.2208000000000001</c:v>
                </c:pt>
                <c:pt idx="2006">
                  <c:v>1.2169000000000001</c:v>
                </c:pt>
                <c:pt idx="2007">
                  <c:v>1.2155</c:v>
                </c:pt>
                <c:pt idx="2008">
                  <c:v>1.2168000000000001</c:v>
                </c:pt>
                <c:pt idx="2009">
                  <c:v>1.2148000000000001</c:v>
                </c:pt>
                <c:pt idx="2012">
                  <c:v>1.2287999999999999</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1.2266999999999999</c:v>
                </c:pt>
                <c:pt idx="2113">
                  <c:v>1.2377</c:v>
                </c:pt>
                <c:pt idx="2114">
                  <c:v>1.2414000000000001</c:v>
                </c:pt>
                <c:pt idx="2117">
                  <c:v>1.2474000000000001</c:v>
                </c:pt>
                <c:pt idx="2118">
                  <c:v>1.2508999999999999</c:v>
                </c:pt>
                <c:pt idx="2119">
                  <c:v>1.2589999999999999</c:v>
                </c:pt>
                <c:pt idx="2120">
                  <c:v>1.2605999999999999</c:v>
                </c:pt>
                <c:pt idx="2121">
                  <c:v>1.2605999999999999</c:v>
                </c:pt>
                <c:pt idx="2124">
                  <c:v>1.2791999999999999</c:v>
                </c:pt>
                <c:pt idx="2125">
                  <c:v>1.2784</c:v>
                </c:pt>
                <c:pt idx="2126">
                  <c:v>1.2791999999999999</c:v>
                </c:pt>
                <c:pt idx="2127">
                  <c:v>1.2710999999999999</c:v>
                </c:pt>
                <c:pt idx="2128">
                  <c:v>1.2737000000000001</c:v>
                </c:pt>
                <c:pt idx="2131">
                  <c:v>1.2747999999999999</c:v>
                </c:pt>
                <c:pt idx="2132">
                  <c:v>1.2705</c:v>
                </c:pt>
                <c:pt idx="2133">
                  <c:v>1.2754000000000001</c:v>
                </c:pt>
                <c:pt idx="2134">
                  <c:v>1.2874000000000001</c:v>
                </c:pt>
                <c:pt idx="2135">
                  <c:v>1.2856000000000001</c:v>
                </c:pt>
                <c:pt idx="2138">
                  <c:v>1.2917000000000001</c:v>
                </c:pt>
                <c:pt idx="2139">
                  <c:v>1.2910999999999999</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1.3032999999999999</c:v>
                </c:pt>
                <c:pt idx="2153">
                  <c:v>1.3089</c:v>
                </c:pt>
                <c:pt idx="2154">
                  <c:v>1.3146</c:v>
                </c:pt>
                <c:pt idx="2155">
                  <c:v>1.3212999999999999</c:v>
                </c:pt>
                <c:pt idx="2156">
                  <c:v>1.3238000000000001</c:v>
                </c:pt>
                <c:pt idx="2159">
                  <c:v>1.3247</c:v>
                </c:pt>
                <c:pt idx="2160">
                  <c:v>1.3294999999999999</c:v>
                </c:pt>
                <c:pt idx="2161">
                  <c:v>1.3293999999999999</c:v>
                </c:pt>
                <c:pt idx="2162">
                  <c:v>1.3313999999999999</c:v>
                </c:pt>
                <c:pt idx="2163">
                  <c:v>1.33</c:v>
                </c:pt>
                <c:pt idx="2166">
                  <c:v>1.3434999999999999</c:v>
                </c:pt>
                <c:pt idx="2167">
                  <c:v>1.3455999999999999</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1.3455999999999999</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1.3055000000000001</c:v>
                </c:pt>
                <c:pt idx="2244">
                  <c:v>1.3192999999999999</c:v>
                </c:pt>
                <c:pt idx="2245">
                  <c:v>1.3203</c:v>
                </c:pt>
                <c:pt idx="2246">
                  <c:v>1.3260000000000001</c:v>
                </c:pt>
                <c:pt idx="2247">
                  <c:v>1.3165</c:v>
                </c:pt>
                <c:pt idx="2250">
                  <c:v>1.3257000000000001</c:v>
                </c:pt>
                <c:pt idx="2251">
                  <c:v>1.3216000000000001</c:v>
                </c:pt>
                <c:pt idx="2252">
                  <c:v>1.3101</c:v>
                </c:pt>
                <c:pt idx="2253">
                  <c:v>1.3144</c:v>
                </c:pt>
                <c:pt idx="2254">
                  <c:v>1.3115000000000001</c:v>
                </c:pt>
                <c:pt idx="2257">
                  <c:v>1.3197000000000001</c:v>
                </c:pt>
                <c:pt idx="2258">
                  <c:v>1.3246</c:v>
                </c:pt>
                <c:pt idx="2259">
                  <c:v>1.3346</c:v>
                </c:pt>
                <c:pt idx="2260">
                  <c:v>1.3409</c:v>
                </c:pt>
                <c:pt idx="2261">
                  <c:v>1.3415999999999999</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1.2809999999999999</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1.2952999999999999</c:v>
                </c:pt>
                <c:pt idx="2316">
                  <c:v>1.2954000000000001</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1.2228000000000001</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1.2087000000000001</c:v>
                </c:pt>
                <c:pt idx="2376">
                  <c:v>1.1894</c:v>
                </c:pt>
                <c:pt idx="2377">
                  <c:v>1.1882999999999999</c:v>
                </c:pt>
                <c:pt idx="2378">
                  <c:v>1.1913</c:v>
                </c:pt>
                <c:pt idx="2379">
                  <c:v>1.1957</c:v>
                </c:pt>
                <c:pt idx="2380">
                  <c:v>1.1903999999999999</c:v>
                </c:pt>
                <c:pt idx="2383">
                  <c:v>1.2005999999999999</c:v>
                </c:pt>
                <c:pt idx="2384">
                  <c:v>1.2165999999999999</c:v>
                </c:pt>
                <c:pt idx="2385">
                  <c:v>1.2183999999999999</c:v>
                </c:pt>
                <c:pt idx="2386">
                  <c:v>1.2067000000000001</c:v>
                </c:pt>
                <c:pt idx="2387">
                  <c:v>1.2073</c:v>
                </c:pt>
                <c:pt idx="2390">
                  <c:v>1.2054</c:v>
                </c:pt>
                <c:pt idx="2391">
                  <c:v>1.1964999999999999</c:v>
                </c:pt>
                <c:pt idx="2392">
                  <c:v>1.2062999999999999</c:v>
                </c:pt>
                <c:pt idx="2393">
                  <c:v>1.2186999999999999</c:v>
                </c:pt>
                <c:pt idx="2394">
                  <c:v>1.2142999999999999</c:v>
                </c:pt>
                <c:pt idx="2397">
                  <c:v>1.2064999999999999</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1.2306999999999999</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1.1782999999999999</c:v>
                </c:pt>
                <c:pt idx="2520">
                  <c:v>1.1762999999999999</c:v>
                </c:pt>
                <c:pt idx="2523">
                  <c:v>1.1726000000000001</c:v>
                </c:pt>
                <c:pt idx="2524">
                  <c:v>1.1793</c:v>
                </c:pt>
                <c:pt idx="2525">
                  <c:v>1.1769000000000001</c:v>
                </c:pt>
                <c:pt idx="2526">
                  <c:v>1.1745000000000001</c:v>
                </c:pt>
                <c:pt idx="2527">
                  <c:v>1.1697</c:v>
                </c:pt>
                <c:pt idx="2530">
                  <c:v>1.1767000000000001</c:v>
                </c:pt>
                <c:pt idx="2531">
                  <c:v>1.1782999999999999</c:v>
                </c:pt>
                <c:pt idx="2532">
                  <c:v>1.171</c:v>
                </c:pt>
                <c:pt idx="2533">
                  <c:v>1.1763999999999999</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1.1862999999999999</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1.2024999999999999</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1.2104999999999999</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1.2592000000000001</c:v>
                </c:pt>
                <c:pt idx="2681">
                  <c:v>1.2687999999999999</c:v>
                </c:pt>
                <c:pt idx="2684">
                  <c:v>1.2756000000000001</c:v>
                </c:pt>
                <c:pt idx="2685">
                  <c:v>1.2697000000000001</c:v>
                </c:pt>
                <c:pt idx="2686">
                  <c:v>1.2779</c:v>
                </c:pt>
                <c:pt idx="2687">
                  <c:v>1.2716000000000001</c:v>
                </c:pt>
                <c:pt idx="2688">
                  <c:v>1.2914000000000001</c:v>
                </c:pt>
                <c:pt idx="2691">
                  <c:v>1.2826</c:v>
                </c:pt>
                <c:pt idx="2692">
                  <c:v>1.2817000000000001</c:v>
                </c:pt>
                <c:pt idx="2693">
                  <c:v>1.2882</c:v>
                </c:pt>
                <c:pt idx="2694">
                  <c:v>1.2769999999999999</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1.2788999999999999</c:v>
                </c:pt>
                <c:pt idx="2715">
                  <c:v>1.2735000000000001</c:v>
                </c:pt>
                <c:pt idx="2716">
                  <c:v>1.2659</c:v>
                </c:pt>
                <c:pt idx="2719">
                  <c:v>1.2572000000000001</c:v>
                </c:pt>
                <c:pt idx="2720">
                  <c:v>1.2571000000000001</c:v>
                </c:pt>
                <c:pt idx="2721">
                  <c:v>1.2563</c:v>
                </c:pt>
                <c:pt idx="2722">
                  <c:v>1.2609999999999999</c:v>
                </c:pt>
                <c:pt idx="2723">
                  <c:v>1.2650999999999999</c:v>
                </c:pt>
                <c:pt idx="2726">
                  <c:v>1.2591000000000001</c:v>
                </c:pt>
                <c:pt idx="2727">
                  <c:v>1.2545999999999999</c:v>
                </c:pt>
                <c:pt idx="2728">
                  <c:v>1.2632000000000001</c:v>
                </c:pt>
                <c:pt idx="2729">
                  <c:v>1.2582</c:v>
                </c:pt>
                <c:pt idx="2730">
                  <c:v>1.2502</c:v>
                </c:pt>
                <c:pt idx="2733">
                  <c:v>1.2561</c:v>
                </c:pt>
                <c:pt idx="2734">
                  <c:v>1.2566999999999999</c:v>
                </c:pt>
                <c:pt idx="2735">
                  <c:v>1.2569999999999999</c:v>
                </c:pt>
                <c:pt idx="2736">
                  <c:v>1.2528999999999999</c:v>
                </c:pt>
                <c:pt idx="2737">
                  <c:v>1.2713000000000001</c:v>
                </c:pt>
                <c:pt idx="2740">
                  <c:v>1.2789999999999999</c:v>
                </c:pt>
                <c:pt idx="2741">
                  <c:v>1.2790999999999999</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1.2531000000000001</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1.2849999999999999</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1.2811999999999999</c:v>
                </c:pt>
                <c:pt idx="2791">
                  <c:v>1.2811999999999999</c:v>
                </c:pt>
                <c:pt idx="2792">
                  <c:v>1.2830999999999999</c:v>
                </c:pt>
                <c:pt idx="2793">
                  <c:v>1.2762</c:v>
                </c:pt>
                <c:pt idx="2796">
                  <c:v>1.28</c:v>
                </c:pt>
                <c:pt idx="2797">
                  <c:v>1.2807999999999999</c:v>
                </c:pt>
                <c:pt idx="2798">
                  <c:v>1.2818000000000001</c:v>
                </c:pt>
                <c:pt idx="2799">
                  <c:v>1.2850999999999999</c:v>
                </c:pt>
                <c:pt idx="2800">
                  <c:v>1.2817000000000001</c:v>
                </c:pt>
                <c:pt idx="2803">
                  <c:v>1.2851999999999999</c:v>
                </c:pt>
                <c:pt idx="2804">
                  <c:v>1.2809999999999999</c:v>
                </c:pt>
                <c:pt idx="2805">
                  <c:v>1.2793000000000001</c:v>
                </c:pt>
                <c:pt idx="2806">
                  <c:v>1.2730999999999999</c:v>
                </c:pt>
                <c:pt idx="2807">
                  <c:v>1.2713000000000001</c:v>
                </c:pt>
                <c:pt idx="2810">
                  <c:v>1.2713000000000001</c:v>
                </c:pt>
                <c:pt idx="2811">
                  <c:v>1.2708999999999999</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1.2531000000000001</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1.2952999999999999</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1.3297000000000001</c:v>
                </c:pt>
                <c:pt idx="2898">
                  <c:v>1.3275999999999999</c:v>
                </c:pt>
                <c:pt idx="2901">
                  <c:v>1.3177000000000001</c:v>
                </c:pt>
                <c:pt idx="2902">
                  <c:v>1.3244</c:v>
                </c:pt>
                <c:pt idx="2903">
                  <c:v>1.3265</c:v>
                </c:pt>
                <c:pt idx="2904">
                  <c:v>1.3191999999999999</c:v>
                </c:pt>
                <c:pt idx="2905">
                  <c:v>1.3106</c:v>
                </c:pt>
                <c:pt idx="2908">
                  <c:v>1.3095000000000001</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1.2952999999999999</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1.2971999999999999</c:v>
                </c:pt>
                <c:pt idx="2952">
                  <c:v>1.2954000000000001</c:v>
                </c:pt>
                <c:pt idx="2953">
                  <c:v>1.302</c:v>
                </c:pt>
                <c:pt idx="2954">
                  <c:v>1.302</c:v>
                </c:pt>
                <c:pt idx="2957">
                  <c:v>1.2925</c:v>
                </c:pt>
                <c:pt idx="2958">
                  <c:v>1.2955000000000001</c:v>
                </c:pt>
                <c:pt idx="2959">
                  <c:v>1.2987</c:v>
                </c:pt>
                <c:pt idx="2960">
                  <c:v>1.2990999999999999</c:v>
                </c:pt>
                <c:pt idx="2961">
                  <c:v>1.3007</c:v>
                </c:pt>
                <c:pt idx="2964">
                  <c:v>1.2956000000000001</c:v>
                </c:pt>
                <c:pt idx="2965">
                  <c:v>1.3022</c:v>
                </c:pt>
                <c:pt idx="2966">
                  <c:v>1.3082</c:v>
                </c:pt>
                <c:pt idx="2967">
                  <c:v>1.3137000000000001</c:v>
                </c:pt>
                <c:pt idx="2968">
                  <c:v>1.3119000000000001</c:v>
                </c:pt>
                <c:pt idx="2971">
                  <c:v>1.3131999999999999</c:v>
                </c:pt>
                <c:pt idx="2972">
                  <c:v>1.3145</c:v>
                </c:pt>
                <c:pt idx="2973">
                  <c:v>1.3145</c:v>
                </c:pt>
                <c:pt idx="2974">
                  <c:v>1.3106</c:v>
                </c:pt>
                <c:pt idx="2975">
                  <c:v>1.3133999999999999</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1.3154999999999999</c:v>
                </c:pt>
                <c:pt idx="2992">
                  <c:v>1.3156000000000001</c:v>
                </c:pt>
                <c:pt idx="2993">
                  <c:v>1.3218000000000001</c:v>
                </c:pt>
                <c:pt idx="2994">
                  <c:v>1.3183</c:v>
                </c:pt>
                <c:pt idx="2995">
                  <c:v>1.3226</c:v>
                </c:pt>
                <c:pt idx="2996">
                  <c:v>1.3325</c:v>
                </c:pt>
                <c:pt idx="2999">
                  <c:v>1.3303</c:v>
                </c:pt>
                <c:pt idx="3000">
                  <c:v>1.3295999999999999</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1.3556999999999999</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1.3537999999999999</c:v>
                </c:pt>
                <c:pt idx="3057">
                  <c:v>1.3573999999999999</c:v>
                </c:pt>
                <c:pt idx="3058">
                  <c:v>1.3515999999999999</c:v>
                </c:pt>
                <c:pt idx="3059">
                  <c:v>1.3476999999999999</c:v>
                </c:pt>
                <c:pt idx="3062">
                  <c:v>1.3444</c:v>
                </c:pt>
                <c:pt idx="3063">
                  <c:v>1.3453999999999999</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1.3354999999999999</c:v>
                </c:pt>
                <c:pt idx="3084">
                  <c:v>1.3345</c:v>
                </c:pt>
                <c:pt idx="3085">
                  <c:v>1.3287</c:v>
                </c:pt>
                <c:pt idx="3086">
                  <c:v>1.3304</c:v>
                </c:pt>
                <c:pt idx="3087">
                  <c:v>1.3313999999999999</c:v>
                </c:pt>
                <c:pt idx="3090">
                  <c:v>1.3404</c:v>
                </c:pt>
                <c:pt idx="3091">
                  <c:v>1.3403</c:v>
                </c:pt>
                <c:pt idx="3092">
                  <c:v>1.3427</c:v>
                </c:pt>
                <c:pt idx="3093">
                  <c:v>1.3396999999999999</c:v>
                </c:pt>
                <c:pt idx="3094">
                  <c:v>1.3441000000000001</c:v>
                </c:pt>
                <c:pt idx="3097">
                  <c:v>1.3461000000000001</c:v>
                </c:pt>
                <c:pt idx="3098">
                  <c:v>1.3460000000000001</c:v>
                </c:pt>
                <c:pt idx="3099">
                  <c:v>1.3438000000000001</c:v>
                </c:pt>
                <c:pt idx="3100">
                  <c:v>1.3467</c:v>
                </c:pt>
                <c:pt idx="3101">
                  <c:v>1.3505</c:v>
                </c:pt>
                <c:pt idx="3104">
                  <c:v>1.3588</c:v>
                </c:pt>
                <c:pt idx="3105">
                  <c:v>1.3601000000000001</c:v>
                </c:pt>
                <c:pt idx="3106">
                  <c:v>1.3617999999999999</c:v>
                </c:pt>
                <c:pt idx="3107">
                  <c:v>1.3640000000000001</c:v>
                </c:pt>
                <c:pt idx="3108">
                  <c:v>1.3595999999999999</c:v>
                </c:pt>
                <c:pt idx="3111">
                  <c:v>1.3621000000000001</c:v>
                </c:pt>
                <c:pt idx="3112">
                  <c:v>1.3666</c:v>
                </c:pt>
                <c:pt idx="3113">
                  <c:v>1.3753</c:v>
                </c:pt>
                <c:pt idx="3114">
                  <c:v>1.3788</c:v>
                </c:pt>
                <c:pt idx="3115">
                  <c:v>1.3782000000000001</c:v>
                </c:pt>
                <c:pt idx="3118">
                  <c:v>1.3781000000000001</c:v>
                </c:pt>
                <c:pt idx="3119">
                  <c:v>1.3771</c:v>
                </c:pt>
                <c:pt idx="3120">
                  <c:v>1.3778999999999999</c:v>
                </c:pt>
                <c:pt idx="3121">
                  <c:v>1.3819999999999999</c:v>
                </c:pt>
                <c:pt idx="3122">
                  <c:v>1.3803000000000001</c:v>
                </c:pt>
                <c:pt idx="3125">
                  <c:v>1.3821000000000001</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1.3817999999999999</c:v>
                </c:pt>
                <c:pt idx="3140">
                  <c:v>1.3794</c:v>
                </c:pt>
                <c:pt idx="3141">
                  <c:v>1.3794</c:v>
                </c:pt>
                <c:pt idx="3142">
                  <c:v>1.3729</c:v>
                </c:pt>
                <c:pt idx="3143">
                  <c:v>1.365</c:v>
                </c:pt>
                <c:pt idx="3146">
                  <c:v>1.3651</c:v>
                </c:pt>
                <c:pt idx="3147">
                  <c:v>1.3591</c:v>
                </c:pt>
                <c:pt idx="3148">
                  <c:v>1.3475999999999999</c:v>
                </c:pt>
                <c:pt idx="3149">
                  <c:v>1.3405</c:v>
                </c:pt>
                <c:pt idx="3150">
                  <c:v>1.3453999999999999</c:v>
                </c:pt>
                <c:pt idx="3153">
                  <c:v>1.3475999999999999</c:v>
                </c:pt>
                <c:pt idx="3154">
                  <c:v>1.3508</c:v>
                </c:pt>
                <c:pt idx="3155">
                  <c:v>1.3492999999999999</c:v>
                </c:pt>
                <c:pt idx="3156">
                  <c:v>1.3573999999999999</c:v>
                </c:pt>
                <c:pt idx="3157">
                  <c:v>1.3614999999999999</c:v>
                </c:pt>
                <c:pt idx="3160">
                  <c:v>1.3657999999999999</c:v>
                </c:pt>
                <c:pt idx="3161">
                  <c:v>1.3664000000000001</c:v>
                </c:pt>
                <c:pt idx="3162">
                  <c:v>1.3631</c:v>
                </c:pt>
                <c:pt idx="3163">
                  <c:v>1.361</c:v>
                </c:pt>
                <c:pt idx="3164">
                  <c:v>1.3705000000000001</c:v>
                </c:pt>
                <c:pt idx="3167">
                  <c:v>1.3632</c:v>
                </c:pt>
                <c:pt idx="3168">
                  <c:v>1.3580000000000001</c:v>
                </c:pt>
                <c:pt idx="3169">
                  <c:v>1.3588</c:v>
                </c:pt>
                <c:pt idx="3170">
                  <c:v>1.3669</c:v>
                </c:pt>
                <c:pt idx="3171">
                  <c:v>1.3695999999999999</c:v>
                </c:pt>
                <c:pt idx="3174">
                  <c:v>1.3794999999999999</c:v>
                </c:pt>
                <c:pt idx="3175">
                  <c:v>1.3824000000000001</c:v>
                </c:pt>
                <c:pt idx="3176">
                  <c:v>1.3885000000000001</c:v>
                </c:pt>
                <c:pt idx="3177">
                  <c:v>1.3896999999999999</c:v>
                </c:pt>
                <c:pt idx="3178">
                  <c:v>1.3859999999999999</c:v>
                </c:pt>
                <c:pt idx="3181">
                  <c:v>1.3876999999999999</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1.4383999999999999</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1.4665999999999999</c:v>
                </c:pt>
                <c:pt idx="3234">
                  <c:v>1.4682999999999999</c:v>
                </c:pt>
                <c:pt idx="3237">
                  <c:v>1.4579</c:v>
                </c:pt>
                <c:pt idx="3238">
                  <c:v>1.4607000000000001</c:v>
                </c:pt>
                <c:pt idx="3239">
                  <c:v>1.47</c:v>
                </c:pt>
                <c:pt idx="3240">
                  <c:v>1.4639</c:v>
                </c:pt>
                <c:pt idx="3241">
                  <c:v>1.4651000000000001</c:v>
                </c:pt>
                <c:pt idx="3244">
                  <c:v>1.4654</c:v>
                </c:pt>
                <c:pt idx="3245">
                  <c:v>1.4784999999999999</c:v>
                </c:pt>
                <c:pt idx="3246">
                  <c:v>1.4814000000000001</c:v>
                </c:pt>
                <c:pt idx="3247">
                  <c:v>1.4829000000000001</c:v>
                </c:pt>
                <c:pt idx="3248">
                  <c:v>1.4809000000000001</c:v>
                </c:pt>
                <c:pt idx="3251">
                  <c:v>1.4844999999999999</c:v>
                </c:pt>
                <c:pt idx="3252">
                  <c:v>1.4874000000000001</c:v>
                </c:pt>
                <c:pt idx="3253">
                  <c:v>1.4746999999999999</c:v>
                </c:pt>
                <c:pt idx="3254">
                  <c:v>1.4738</c:v>
                </c:pt>
                <c:pt idx="3255">
                  <c:v>1.4761</c:v>
                </c:pt>
                <c:pt idx="3258">
                  <c:v>1.4665999999999999</c:v>
                </c:pt>
                <c:pt idx="3259">
                  <c:v>1.4741</c:v>
                </c:pt>
                <c:pt idx="3260">
                  <c:v>1.472</c:v>
                </c:pt>
                <c:pt idx="3261">
                  <c:v>1.4554</c:v>
                </c:pt>
                <c:pt idx="3262">
                  <c:v>1.4649000000000001</c:v>
                </c:pt>
                <c:pt idx="3265">
                  <c:v>1.4718</c:v>
                </c:pt>
                <c:pt idx="3266">
                  <c:v>1.4672000000000001</c:v>
                </c:pt>
                <c:pt idx="3267">
                  <c:v>1.4675</c:v>
                </c:pt>
                <c:pt idx="3268">
                  <c:v>1.4682999999999999</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1.4726999999999999</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1.4810000000000001</c:v>
                </c:pt>
                <c:pt idx="3317">
                  <c:v>1.4870000000000001</c:v>
                </c:pt>
                <c:pt idx="3318">
                  <c:v>1.4888999999999999</c:v>
                </c:pt>
                <c:pt idx="3321">
                  <c:v>1.4829000000000001</c:v>
                </c:pt>
                <c:pt idx="3322">
                  <c:v>1.4688000000000001</c:v>
                </c:pt>
                <c:pt idx="3323">
                  <c:v>1.4621</c:v>
                </c:pt>
                <c:pt idx="3324">
                  <c:v>1.4569000000000001</c:v>
                </c:pt>
                <c:pt idx="3325">
                  <c:v>1.4513</c:v>
                </c:pt>
                <c:pt idx="3328">
                  <c:v>1.4541999999999999</c:v>
                </c:pt>
                <c:pt idx="3329">
                  <c:v>1.4538</c:v>
                </c:pt>
                <c:pt idx="3330">
                  <c:v>1.4585999999999999</c:v>
                </c:pt>
                <c:pt idx="3331">
                  <c:v>1.4625999999999999</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1.5166999999999999</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1.5770999999999999</c:v>
                </c:pt>
                <c:pt idx="3365">
                  <c:v>1.5691999999999999</c:v>
                </c:pt>
                <c:pt idx="3366">
                  <c:v>1.5423</c:v>
                </c:pt>
                <c:pt idx="3371">
                  <c:v>1.5569</c:v>
                </c:pt>
                <c:pt idx="3372">
                  <c:v>1.571</c:v>
                </c:pt>
                <c:pt idx="3373">
                  <c:v>1.5786</c:v>
                </c:pt>
                <c:pt idx="3374">
                  <c:v>1.5795999999999999</c:v>
                </c:pt>
                <c:pt idx="3377">
                  <c:v>1.5811999999999999</c:v>
                </c:pt>
                <c:pt idx="3378">
                  <c:v>1.5660000000000001</c:v>
                </c:pt>
                <c:pt idx="3379">
                  <c:v>1.5631999999999999</c:v>
                </c:pt>
                <c:pt idx="3380">
                  <c:v>1.5526</c:v>
                </c:pt>
                <c:pt idx="3381">
                  <c:v>1.5722</c:v>
                </c:pt>
                <c:pt idx="3384">
                  <c:v>1.5692999999999999</c:v>
                </c:pt>
                <c:pt idx="3385">
                  <c:v>1.5693999999999999</c:v>
                </c:pt>
                <c:pt idx="3386">
                  <c:v>1.5726</c:v>
                </c:pt>
                <c:pt idx="3387">
                  <c:v>1.5874999999999999</c:v>
                </c:pt>
                <c:pt idx="3388">
                  <c:v>1.5832999999999999</c:v>
                </c:pt>
                <c:pt idx="3391">
                  <c:v>1.5869</c:v>
                </c:pt>
                <c:pt idx="3392">
                  <c:v>1.5828</c:v>
                </c:pt>
                <c:pt idx="3393">
                  <c:v>1.5928</c:v>
                </c:pt>
                <c:pt idx="3394">
                  <c:v>1.5871999999999999</c:v>
                </c:pt>
                <c:pt idx="3395">
                  <c:v>1.5780000000000001</c:v>
                </c:pt>
                <c:pt idx="3398">
                  <c:v>1.5898000000000001</c:v>
                </c:pt>
                <c:pt idx="3399">
                  <c:v>1.5931</c:v>
                </c:pt>
                <c:pt idx="3400">
                  <c:v>1.5940000000000001</c:v>
                </c:pt>
                <c:pt idx="3401">
                  <c:v>1.5769</c:v>
                </c:pt>
                <c:pt idx="3402">
                  <c:v>1.5596000000000001</c:v>
                </c:pt>
                <c:pt idx="3405">
                  <c:v>1.5628</c:v>
                </c:pt>
                <c:pt idx="3406">
                  <c:v>1.5570999999999999</c:v>
                </c:pt>
                <c:pt idx="3407">
                  <c:v>1.554</c:v>
                </c:pt>
                <c:pt idx="3409">
                  <c:v>1.5458000000000001</c:v>
                </c:pt>
                <c:pt idx="3412">
                  <c:v>1.546</c:v>
                </c:pt>
                <c:pt idx="3413">
                  <c:v>1.5528</c:v>
                </c:pt>
                <c:pt idx="3414">
                  <c:v>1.5429999999999999</c:v>
                </c:pt>
                <c:pt idx="3415">
                  <c:v>1.5347</c:v>
                </c:pt>
                <c:pt idx="3416">
                  <c:v>1.5458000000000001</c:v>
                </c:pt>
                <c:pt idx="3419">
                  <c:v>1.5429999999999999</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1.5656000000000001</c:v>
                </c:pt>
                <c:pt idx="3436">
                  <c:v>1.5550999999999999</c:v>
                </c:pt>
                <c:pt idx="3437">
                  <c:v>1.5508</c:v>
                </c:pt>
                <c:pt idx="3440">
                  <c:v>1.5521</c:v>
                </c:pt>
                <c:pt idx="3441">
                  <c:v>1.5592999999999999</c:v>
                </c:pt>
                <c:pt idx="3442">
                  <c:v>1.5466</c:v>
                </c:pt>
                <c:pt idx="3443">
                  <c:v>1.5402</c:v>
                </c:pt>
                <c:pt idx="3444">
                  <c:v>1.5597000000000001</c:v>
                </c:pt>
                <c:pt idx="3447">
                  <c:v>1.5784</c:v>
                </c:pt>
                <c:pt idx="3448">
                  <c:v>1.5526</c:v>
                </c:pt>
                <c:pt idx="3449">
                  <c:v>1.5515000000000001</c:v>
                </c:pt>
                <c:pt idx="3450">
                  <c:v>1.5417000000000001</c:v>
                </c:pt>
                <c:pt idx="3451">
                  <c:v>1.5336000000000001</c:v>
                </c:pt>
                <c:pt idx="3454">
                  <c:v>1.5459000000000001</c:v>
                </c:pt>
                <c:pt idx="3455">
                  <c:v>1.5477000000000001</c:v>
                </c:pt>
                <c:pt idx="3456">
                  <c:v>1.5492999999999999</c:v>
                </c:pt>
                <c:pt idx="3457">
                  <c:v>1.5481</c:v>
                </c:pt>
                <c:pt idx="3458">
                  <c:v>1.5609999999999999</c:v>
                </c:pt>
                <c:pt idx="3461">
                  <c:v>1.5521</c:v>
                </c:pt>
                <c:pt idx="3462">
                  <c:v>1.5568</c:v>
                </c:pt>
                <c:pt idx="3463">
                  <c:v>1.5599000000000001</c:v>
                </c:pt>
                <c:pt idx="3464">
                  <c:v>1.5730999999999999</c:v>
                </c:pt>
                <c:pt idx="3465">
                  <c:v>1.5748</c:v>
                </c:pt>
                <c:pt idx="3468">
                  <c:v>1.5764</c:v>
                </c:pt>
                <c:pt idx="3469">
                  <c:v>1.5774999999999999</c:v>
                </c:pt>
                <c:pt idx="3470">
                  <c:v>1.5806</c:v>
                </c:pt>
                <c:pt idx="3471">
                  <c:v>1.5885</c:v>
                </c:pt>
                <c:pt idx="3472">
                  <c:v>1.5670999999999999</c:v>
                </c:pt>
                <c:pt idx="3475">
                  <c:v>1.5650999999999999</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1.5858000000000001</c:v>
                </c:pt>
                <c:pt idx="3490">
                  <c:v>1.5919000000000001</c:v>
                </c:pt>
                <c:pt idx="3491">
                  <c:v>1.5741000000000001</c:v>
                </c:pt>
                <c:pt idx="3492">
                  <c:v>1.5677000000000001</c:v>
                </c:pt>
                <c:pt idx="3493">
                  <c:v>1.5733999999999999</c:v>
                </c:pt>
                <c:pt idx="3496">
                  <c:v>1.5746</c:v>
                </c:pt>
                <c:pt idx="3497">
                  <c:v>1.5705</c:v>
                </c:pt>
                <c:pt idx="3498">
                  <c:v>1.5589</c:v>
                </c:pt>
                <c:pt idx="3499">
                  <c:v>1.5610999999999999</c:v>
                </c:pt>
                <c:pt idx="3500">
                  <c:v>1.5573999999999999</c:v>
                </c:pt>
                <c:pt idx="3503">
                  <c:v>1.5566</c:v>
                </c:pt>
                <c:pt idx="3504">
                  <c:v>1.5487</c:v>
                </c:pt>
                <c:pt idx="3505">
                  <c:v>1.5478000000000001</c:v>
                </c:pt>
                <c:pt idx="3506">
                  <c:v>1.5470999999999999</c:v>
                </c:pt>
                <c:pt idx="3507">
                  <c:v>1.5074000000000001</c:v>
                </c:pt>
                <c:pt idx="3510">
                  <c:v>1.5012000000000001</c:v>
                </c:pt>
                <c:pt idx="3511">
                  <c:v>1.4906999999999999</c:v>
                </c:pt>
                <c:pt idx="3512">
                  <c:v>1.4903</c:v>
                </c:pt>
                <c:pt idx="3513">
                  <c:v>1.4906999999999999</c:v>
                </c:pt>
                <c:pt idx="3514">
                  <c:v>1.4729000000000001</c:v>
                </c:pt>
                <c:pt idx="3517">
                  <c:v>1.4703999999999999</c:v>
                </c:pt>
                <c:pt idx="3518">
                  <c:v>1.4677</c:v>
                </c:pt>
                <c:pt idx="3519">
                  <c:v>1.4734</c:v>
                </c:pt>
                <c:pt idx="3520">
                  <c:v>1.4814000000000001</c:v>
                </c:pt>
                <c:pt idx="3521">
                  <c:v>1.4807999999999999</c:v>
                </c:pt>
                <c:pt idx="3524">
                  <c:v>1.4766999999999999</c:v>
                </c:pt>
                <c:pt idx="3525">
                  <c:v>1.4598</c:v>
                </c:pt>
                <c:pt idx="3526">
                  <c:v>1.4766999999999999</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1.4501999999999999</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1.4080999999999999</c:v>
                </c:pt>
                <c:pt idx="3562">
                  <c:v>1.3903000000000001</c:v>
                </c:pt>
                <c:pt idx="3563">
                  <c:v>1.3834</c:v>
                </c:pt>
                <c:pt idx="3566">
                  <c:v>1.3633999999999999</c:v>
                </c:pt>
                <c:pt idx="3567">
                  <c:v>1.3632</c:v>
                </c:pt>
                <c:pt idx="3568">
                  <c:v>1.3731</c:v>
                </c:pt>
                <c:pt idx="3569">
                  <c:v>1.3682000000000001</c:v>
                </c:pt>
                <c:pt idx="3570">
                  <c:v>1.3579000000000001</c:v>
                </c:pt>
                <c:pt idx="3573">
                  <c:v>1.3638999999999999</c:v>
                </c:pt>
                <c:pt idx="3574">
                  <c:v>1.3752</c:v>
                </c:pt>
                <c:pt idx="3575">
                  <c:v>1.3625</c:v>
                </c:pt>
                <c:pt idx="3576">
                  <c:v>1.3507</c:v>
                </c:pt>
                <c:pt idx="3577">
                  <c:v>1.3404</c:v>
                </c:pt>
                <c:pt idx="3580">
                  <c:v>1.3424</c:v>
                </c:pt>
                <c:pt idx="3581">
                  <c:v>1.3184</c:v>
                </c:pt>
                <c:pt idx="3582">
                  <c:v>1.2843</c:v>
                </c:pt>
                <c:pt idx="3583">
                  <c:v>1.2809999999999999</c:v>
                </c:pt>
                <c:pt idx="3584">
                  <c:v>1.2596000000000001</c:v>
                </c:pt>
                <c:pt idx="3587">
                  <c:v>1.246</c:v>
                </c:pt>
                <c:pt idx="3588">
                  <c:v>1.2525999999999999</c:v>
                </c:pt>
                <c:pt idx="3589">
                  <c:v>1.2769999999999999</c:v>
                </c:pt>
                <c:pt idx="3590">
                  <c:v>1.3035000000000001</c:v>
                </c:pt>
                <c:pt idx="3591">
                  <c:v>1.2757000000000001</c:v>
                </c:pt>
                <c:pt idx="3594">
                  <c:v>1.2822</c:v>
                </c:pt>
                <c:pt idx="3595">
                  <c:v>1.282</c:v>
                </c:pt>
                <c:pt idx="3596">
                  <c:v>1.2869999999999999</c:v>
                </c:pt>
                <c:pt idx="3597">
                  <c:v>1.2769999999999999</c:v>
                </c:pt>
                <c:pt idx="3598">
                  <c:v>1.2756000000000001</c:v>
                </c:pt>
                <c:pt idx="3601">
                  <c:v>1.2890999999999999</c:v>
                </c:pt>
                <c:pt idx="3602">
                  <c:v>1.2746999999999999</c:v>
                </c:pt>
                <c:pt idx="3603">
                  <c:v>1.2529999999999999</c:v>
                </c:pt>
                <c:pt idx="3604">
                  <c:v>1.2524999999999999</c:v>
                </c:pt>
                <c:pt idx="3605">
                  <c:v>1.2675000000000001</c:v>
                </c:pt>
                <c:pt idx="3608">
                  <c:v>1.266</c:v>
                </c:pt>
                <c:pt idx="3609">
                  <c:v>1.2653000000000001</c:v>
                </c:pt>
                <c:pt idx="3610">
                  <c:v>1.2634000000000001</c:v>
                </c:pt>
                <c:pt idx="3611">
                  <c:v>1.2542</c:v>
                </c:pt>
                <c:pt idx="3612">
                  <c:v>1.2602</c:v>
                </c:pt>
                <c:pt idx="3615">
                  <c:v>1.2773000000000001</c:v>
                </c:pt>
                <c:pt idx="3616">
                  <c:v>1.2810999999999999</c:v>
                </c:pt>
                <c:pt idx="3617">
                  <c:v>1.2935000000000001</c:v>
                </c:pt>
                <c:pt idx="3618">
                  <c:v>1.29</c:v>
                </c:pt>
                <c:pt idx="3619">
                  <c:v>1.2726999999999999</c:v>
                </c:pt>
                <c:pt idx="3622">
                  <c:v>1.2607999999999999</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1.3939999999999999</c:v>
                </c:pt>
                <c:pt idx="3643">
                  <c:v>1.397</c:v>
                </c:pt>
                <c:pt idx="3644">
                  <c:v>1.3977999999999999</c:v>
                </c:pt>
                <c:pt idx="3645">
                  <c:v>1.4005000000000001</c:v>
                </c:pt>
                <c:pt idx="3650">
                  <c:v>1.427</c:v>
                </c:pt>
                <c:pt idx="3651">
                  <c:v>1.4097999999999999</c:v>
                </c:pt>
                <c:pt idx="3652">
                  <c:v>1.3916999999999999</c:v>
                </c:pt>
                <c:pt idx="3654">
                  <c:v>1.3866000000000001</c:v>
                </c:pt>
                <c:pt idx="3657">
                  <c:v>1.3582000000000001</c:v>
                </c:pt>
                <c:pt idx="3658">
                  <c:v>1.3331999999999999</c:v>
                </c:pt>
                <c:pt idx="3659">
                  <c:v>1.3594999999999999</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1.3173999999999999</c:v>
                </c:pt>
                <c:pt idx="3680">
                  <c:v>1.3260000000000001</c:v>
                </c:pt>
                <c:pt idx="3681">
                  <c:v>1.3110999999999999</c:v>
                </c:pt>
                <c:pt idx="3682">
                  <c:v>1.2816000000000001</c:v>
                </c:pt>
                <c:pt idx="3685">
                  <c:v>1.276</c:v>
                </c:pt>
                <c:pt idx="3686">
                  <c:v>1.2848999999999999</c:v>
                </c:pt>
                <c:pt idx="3687">
                  <c:v>1.2818000000000001</c:v>
                </c:pt>
                <c:pt idx="3688">
                  <c:v>1.2828999999999999</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1.3493999999999999</c:v>
                </c:pt>
                <c:pt idx="3737">
                  <c:v>1.3607</c:v>
                </c:pt>
                <c:pt idx="3738">
                  <c:v>1.3294999999999999</c:v>
                </c:pt>
                <c:pt idx="3741">
                  <c:v>1.3192999999999999</c:v>
                </c:pt>
                <c:pt idx="3742">
                  <c:v>1.3308</c:v>
                </c:pt>
                <c:pt idx="3743">
                  <c:v>1.3246</c:v>
                </c:pt>
                <c:pt idx="3744">
                  <c:v>1.3391999999999999</c:v>
                </c:pt>
                <c:pt idx="3745">
                  <c:v>1.3425</c:v>
                </c:pt>
                <c:pt idx="3748">
                  <c:v>1.3495999999999999</c:v>
                </c:pt>
                <c:pt idx="3749">
                  <c:v>1.3254999999999999</c:v>
                </c:pt>
                <c:pt idx="3750">
                  <c:v>1.3230999999999999</c:v>
                </c:pt>
                <c:pt idx="3751">
                  <c:v>1.3272999999999999</c:v>
                </c:pt>
                <c:pt idx="3756">
                  <c:v>1.3275999999999999</c:v>
                </c:pt>
                <c:pt idx="3757">
                  <c:v>1.3172999999999999</c:v>
                </c:pt>
                <c:pt idx="3758">
                  <c:v>1.3196000000000001</c:v>
                </c:pt>
                <c:pt idx="3759">
                  <c:v>1.3058000000000001</c:v>
                </c:pt>
                <c:pt idx="3762">
                  <c:v>1.2966</c:v>
                </c:pt>
                <c:pt idx="3763">
                  <c:v>1.2931999999999999</c:v>
                </c:pt>
                <c:pt idx="3764">
                  <c:v>1.2947</c:v>
                </c:pt>
                <c:pt idx="3765">
                  <c:v>1.3049999999999999</c:v>
                </c:pt>
                <c:pt idx="3766">
                  <c:v>1.3231999999999999</c:v>
                </c:pt>
                <c:pt idx="3769">
                  <c:v>1.3125</c:v>
                </c:pt>
                <c:pt idx="3770">
                  <c:v>1.2991999999999999</c:v>
                </c:pt>
                <c:pt idx="3771">
                  <c:v>1.3266</c:v>
                </c:pt>
                <c:pt idx="3772">
                  <c:v>1.3274999999999999</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1.3493999999999999</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1.3958999999999999</c:v>
                </c:pt>
                <c:pt idx="3813">
                  <c:v>1.4101999999999999</c:v>
                </c:pt>
                <c:pt idx="3814">
                  <c:v>1.3969</c:v>
                </c:pt>
                <c:pt idx="3815">
                  <c:v>1.4004000000000001</c:v>
                </c:pt>
                <c:pt idx="3818">
                  <c:v>1.385</c:v>
                </c:pt>
                <c:pt idx="3819">
                  <c:v>1.389</c:v>
                </c:pt>
                <c:pt idx="3820">
                  <c:v>1.3839999999999999</c:v>
                </c:pt>
                <c:pt idx="3821">
                  <c:v>1.3919999999999999</c:v>
                </c:pt>
                <c:pt idx="3822">
                  <c:v>1.3932</c:v>
                </c:pt>
                <c:pt idx="3825">
                  <c:v>1.3857999999999999</c:v>
                </c:pt>
                <c:pt idx="3826">
                  <c:v>1.3977999999999999</c:v>
                </c:pt>
                <c:pt idx="3827">
                  <c:v>1.4029</c:v>
                </c:pt>
                <c:pt idx="3828">
                  <c:v>1.3939999999999999</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1.4383999999999999</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1.4242999999999999</c:v>
                </c:pt>
                <c:pt idx="3885">
                  <c:v>1.4330000000000001</c:v>
                </c:pt>
                <c:pt idx="3888">
                  <c:v>1.4322999999999999</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1.4261999999999999</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1.4642999999999999</c:v>
                </c:pt>
                <c:pt idx="3926">
                  <c:v>1.4539</c:v>
                </c:pt>
                <c:pt idx="3927">
                  <c:v>1.4537</c:v>
                </c:pt>
                <c:pt idx="3930">
                  <c:v>1.4616</c:v>
                </c:pt>
                <c:pt idx="3931">
                  <c:v>1.4722</c:v>
                </c:pt>
                <c:pt idx="3932">
                  <c:v>1.4694</c:v>
                </c:pt>
                <c:pt idx="3933">
                  <c:v>1.4762999999999999</c:v>
                </c:pt>
                <c:pt idx="3934">
                  <c:v>1.4750000000000001</c:v>
                </c:pt>
                <c:pt idx="3937">
                  <c:v>1.4764999999999999</c:v>
                </c:pt>
                <c:pt idx="3938">
                  <c:v>1.4863999999999999</c:v>
                </c:pt>
                <c:pt idx="3939">
                  <c:v>1.4881</c:v>
                </c:pt>
                <c:pt idx="3940">
                  <c:v>1.4863999999999999</c:v>
                </c:pt>
                <c:pt idx="3941">
                  <c:v>1.4869000000000001</c:v>
                </c:pt>
                <c:pt idx="3944">
                  <c:v>1.4918</c:v>
                </c:pt>
                <c:pt idx="3945">
                  <c:v>1.4971000000000001</c:v>
                </c:pt>
                <c:pt idx="3946">
                  <c:v>1.4921</c:v>
                </c:pt>
                <c:pt idx="3947">
                  <c:v>1.5</c:v>
                </c:pt>
                <c:pt idx="3948">
                  <c:v>1.502</c:v>
                </c:pt>
                <c:pt idx="3951">
                  <c:v>1.5019</c:v>
                </c:pt>
                <c:pt idx="3952">
                  <c:v>1.4874000000000001</c:v>
                </c:pt>
                <c:pt idx="3953">
                  <c:v>1.4784999999999999</c:v>
                </c:pt>
                <c:pt idx="3954">
                  <c:v>1.4787999999999999</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1.4867999999999999</c:v>
                </c:pt>
                <c:pt idx="3972">
                  <c:v>1.4964999999999999</c:v>
                </c:pt>
                <c:pt idx="3973">
                  <c:v>1.4875</c:v>
                </c:pt>
                <c:pt idx="3974">
                  <c:v>1.4957</c:v>
                </c:pt>
                <c:pt idx="3975">
                  <c:v>1.4863</c:v>
                </c:pt>
                <c:pt idx="3976">
                  <c:v>1.4815</c:v>
                </c:pt>
                <c:pt idx="3979">
                  <c:v>1.4967999999999999</c:v>
                </c:pt>
                <c:pt idx="3980">
                  <c:v>1.4968999999999999</c:v>
                </c:pt>
                <c:pt idx="3981">
                  <c:v>1.5083</c:v>
                </c:pt>
                <c:pt idx="3982">
                  <c:v>1.5071000000000001</c:v>
                </c:pt>
                <c:pt idx="3983">
                  <c:v>1.4918</c:v>
                </c:pt>
                <c:pt idx="3986">
                  <c:v>1.5023</c:v>
                </c:pt>
                <c:pt idx="3987">
                  <c:v>1.5074000000000001</c:v>
                </c:pt>
                <c:pt idx="3988">
                  <c:v>1.5089999999999999</c:v>
                </c:pt>
                <c:pt idx="3989">
                  <c:v>1.512</c:v>
                </c:pt>
                <c:pt idx="3990">
                  <c:v>1.5067999999999999</c:v>
                </c:pt>
                <c:pt idx="3993">
                  <c:v>1.4786999999999999</c:v>
                </c:pt>
                <c:pt idx="3994">
                  <c:v>1.4774</c:v>
                </c:pt>
                <c:pt idx="3995">
                  <c:v>1.4767999999999999</c:v>
                </c:pt>
                <c:pt idx="3996">
                  <c:v>1.4730000000000001</c:v>
                </c:pt>
                <c:pt idx="3997">
                  <c:v>1.4757</c:v>
                </c:pt>
                <c:pt idx="4000">
                  <c:v>1.4646999999999999</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1.4404999999999999</c:v>
                </c:pt>
                <c:pt idx="4015">
                  <c:v>1.4433</c:v>
                </c:pt>
                <c:pt idx="4016">
                  <c:v>1.4338</c:v>
                </c:pt>
                <c:pt idx="4017">
                  <c:v>1.4406000000000001</c:v>
                </c:pt>
                <c:pt idx="4021">
                  <c:v>1.4389000000000001</c:v>
                </c:pt>
                <c:pt idx="4022">
                  <c:v>1.4441999999999999</c:v>
                </c:pt>
                <c:pt idx="4023">
                  <c:v>1.4350000000000001</c:v>
                </c:pt>
                <c:pt idx="4024">
                  <c:v>1.4303999999999999</c:v>
                </c:pt>
                <c:pt idx="4025">
                  <c:v>1.4273</c:v>
                </c:pt>
                <c:pt idx="4028">
                  <c:v>1.4528000000000001</c:v>
                </c:pt>
                <c:pt idx="4029">
                  <c:v>1.4480999999999999</c:v>
                </c:pt>
                <c:pt idx="4030">
                  <c:v>1.4562999999999999</c:v>
                </c:pt>
                <c:pt idx="4031">
                  <c:v>1.4486000000000001</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1.3998999999999999</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1.3556999999999999</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1.3352999999999999</c:v>
                </c:pt>
                <c:pt idx="4105">
                  <c:v>1.3471</c:v>
                </c:pt>
                <c:pt idx="4106">
                  <c:v>1.3482000000000001</c:v>
                </c:pt>
                <c:pt idx="4107">
                  <c:v>1.3479000000000001</c:v>
                </c:pt>
                <c:pt idx="4108">
                  <c:v>1.3468</c:v>
                </c:pt>
                <c:pt idx="4113">
                  <c:v>1.3395999999999999</c:v>
                </c:pt>
                <c:pt idx="4114">
                  <c:v>1.3340000000000001</c:v>
                </c:pt>
                <c:pt idx="4115">
                  <c:v>1.3295999999999999</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1.3255999999999999</c:v>
                </c:pt>
                <c:pt idx="4137">
                  <c:v>1.3314999999999999</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1.2306999999999999</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1.2327999999999999</c:v>
                </c:pt>
                <c:pt idx="4200">
                  <c:v>1.2547999999999999</c:v>
                </c:pt>
                <c:pt idx="4203">
                  <c:v>1.2531000000000001</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1.2849999999999999</c:v>
                </c:pt>
                <c:pt idx="4221">
                  <c:v>1.2897000000000001</c:v>
                </c:pt>
                <c:pt idx="4224">
                  <c:v>1.2930999999999999</c:v>
                </c:pt>
                <c:pt idx="4225">
                  <c:v>1.3032999999999999</c:v>
                </c:pt>
                <c:pt idx="4226">
                  <c:v>1.2991999999999999</c:v>
                </c:pt>
                <c:pt idx="4227">
                  <c:v>1.3069</c:v>
                </c:pt>
                <c:pt idx="4228">
                  <c:v>1.3028</c:v>
                </c:pt>
                <c:pt idx="4231">
                  <c:v>1.3072999999999999</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1.2710999999999999</c:v>
                </c:pt>
                <c:pt idx="4252">
                  <c:v>1.2704</c:v>
                </c:pt>
                <c:pt idx="4253">
                  <c:v>1.2611000000000001</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1.2874000000000001</c:v>
                </c:pt>
                <c:pt idx="4267">
                  <c:v>1.2744</c:v>
                </c:pt>
                <c:pt idx="4268">
                  <c:v>1.2697000000000001</c:v>
                </c:pt>
                <c:pt idx="4269">
                  <c:v>1.2715000000000001</c:v>
                </c:pt>
                <c:pt idx="4270">
                  <c:v>1.2725</c:v>
                </c:pt>
                <c:pt idx="4273">
                  <c:v>1.2801</c:v>
                </c:pt>
                <c:pt idx="4274">
                  <c:v>1.2849999999999999</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1.3476999999999999</c:v>
                </c:pt>
                <c:pt idx="4288">
                  <c:v>1.3460000000000001</c:v>
                </c:pt>
                <c:pt idx="4289">
                  <c:v>1.3611</c:v>
                </c:pt>
                <c:pt idx="4290">
                  <c:v>1.3648</c:v>
                </c:pt>
                <c:pt idx="4291">
                  <c:v>1.3726</c:v>
                </c:pt>
                <c:pt idx="4294">
                  <c:v>1.3705000000000001</c:v>
                </c:pt>
                <c:pt idx="4295">
                  <c:v>1.3779999999999999</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1.3861000000000001</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1.4017999999999999</c:v>
                </c:pt>
                <c:pt idx="4324">
                  <c:v>1.4014</c:v>
                </c:pt>
                <c:pt idx="4325">
                  <c:v>1.4244000000000001</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1.3495999999999999</c:v>
                </c:pt>
                <c:pt idx="4345">
                  <c:v>1.3339000000000001</c:v>
                </c:pt>
                <c:pt idx="4346">
                  <c:v>1.3321000000000001</c:v>
                </c:pt>
                <c:pt idx="4347">
                  <c:v>1.3225</c:v>
                </c:pt>
                <c:pt idx="4350">
                  <c:v>1.3146</c:v>
                </c:pt>
                <c:pt idx="4351">
                  <c:v>1.2998000000000001</c:v>
                </c:pt>
                <c:pt idx="4352">
                  <c:v>1.3115000000000001</c:v>
                </c:pt>
                <c:pt idx="4353">
                  <c:v>1.3154999999999999</c:v>
                </c:pt>
                <c:pt idx="4354">
                  <c:v>1.3246</c:v>
                </c:pt>
                <c:pt idx="4357">
                  <c:v>1.3280000000000001</c:v>
                </c:pt>
                <c:pt idx="4358">
                  <c:v>1.3363</c:v>
                </c:pt>
                <c:pt idx="4359">
                  <c:v>1.32</c:v>
                </c:pt>
                <c:pt idx="4360">
                  <c:v>1.3213999999999999</c:v>
                </c:pt>
                <c:pt idx="4361">
                  <c:v>1.3244</c:v>
                </c:pt>
                <c:pt idx="4364">
                  <c:v>1.3267</c:v>
                </c:pt>
                <c:pt idx="4365">
                  <c:v>1.3434999999999999</c:v>
                </c:pt>
                <c:pt idx="4366">
                  <c:v>1.3360000000000001</c:v>
                </c:pt>
                <c:pt idx="4367">
                  <c:v>1.3238000000000001</c:v>
                </c:pt>
                <c:pt idx="4368">
                  <c:v>1.3260000000000001</c:v>
                </c:pt>
                <c:pt idx="4371">
                  <c:v>1.3147</c:v>
                </c:pt>
                <c:pt idx="4372">
                  <c:v>1.3154999999999999</c:v>
                </c:pt>
                <c:pt idx="4373">
                  <c:v>1.3111999999999999</c:v>
                </c:pt>
                <c:pt idx="4374">
                  <c:v>1.3064</c:v>
                </c:pt>
                <c:pt idx="4375">
                  <c:v>1.3099000000000001</c:v>
                </c:pt>
                <c:pt idx="4378">
                  <c:v>1.3136000000000001</c:v>
                </c:pt>
                <c:pt idx="4379">
                  <c:v>1.3194999999999999</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1.3560000000000001</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1.3897999999999999</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1.4282999999999999</c:v>
                </c:pt>
                <c:pt idx="4480">
                  <c:v>1.4400999999999999</c:v>
                </c:pt>
                <c:pt idx="4483">
                  <c:v>1.4434</c:v>
                </c:pt>
                <c:pt idx="4484">
                  <c:v>1.4470000000000001</c:v>
                </c:pt>
                <c:pt idx="4485">
                  <c:v>1.4493</c:v>
                </c:pt>
                <c:pt idx="4486">
                  <c:v>1.4400999999999999</c:v>
                </c:pt>
                <c:pt idx="4487">
                  <c:v>1.4450000000000001</c:v>
                </c:pt>
                <c:pt idx="4490">
                  <c:v>1.4275</c:v>
                </c:pt>
                <c:pt idx="4491">
                  <c:v>1.4301999999999999</c:v>
                </c:pt>
                <c:pt idx="4492">
                  <c:v>1.4515</c:v>
                </c:pt>
                <c:pt idx="4493">
                  <c:v>1.4583999999999999</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1.4019999999999999</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1.4486000000000001</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1.4221999999999999</c:v>
                </c:pt>
                <c:pt idx="4585">
                  <c:v>1.4391</c:v>
                </c:pt>
                <c:pt idx="4588">
                  <c:v>1.4379999999999999</c:v>
                </c:pt>
                <c:pt idx="4589">
                  <c:v>1.4471000000000001</c:v>
                </c:pt>
                <c:pt idx="4590">
                  <c:v>1.4446000000000001</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1.4461999999999999</c:v>
                </c:pt>
                <c:pt idx="4618">
                  <c:v>1.4433</c:v>
                </c:pt>
                <c:pt idx="4619">
                  <c:v>1.4423999999999999</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1.3655999999999999</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1.3579000000000001</c:v>
                </c:pt>
                <c:pt idx="4653">
                  <c:v>1.3631</c:v>
                </c:pt>
                <c:pt idx="4654">
                  <c:v>1.3614999999999999</c:v>
                </c:pt>
                <c:pt idx="4655">
                  <c:v>1.3503000000000001</c:v>
                </c:pt>
                <c:pt idx="4658">
                  <c:v>1.3327</c:v>
                </c:pt>
                <c:pt idx="4659">
                  <c:v>1.3181</c:v>
                </c:pt>
                <c:pt idx="4660">
                  <c:v>1.3337000000000001</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1.4000999999999999</c:v>
                </c:pt>
                <c:pt idx="4687">
                  <c:v>1.3627</c:v>
                </c:pt>
                <c:pt idx="4688">
                  <c:v>1.3809</c:v>
                </c:pt>
                <c:pt idx="4689">
                  <c:v>1.3773</c:v>
                </c:pt>
                <c:pt idx="4690">
                  <c:v>1.3773</c:v>
                </c:pt>
                <c:pt idx="4693">
                  <c:v>1.3742000000000001</c:v>
                </c:pt>
                <c:pt idx="4694">
                  <c:v>1.3788</c:v>
                </c:pt>
                <c:pt idx="4695">
                  <c:v>1.3633</c:v>
                </c:pt>
                <c:pt idx="4696">
                  <c:v>1.3615999999999999</c:v>
                </c:pt>
                <c:pt idx="4697">
                  <c:v>1.365</c:v>
                </c:pt>
                <c:pt idx="4700">
                  <c:v>1.3658999999999999</c:v>
                </c:pt>
                <c:pt idx="4701">
                  <c:v>1.3532</c:v>
                </c:pt>
                <c:pt idx="4702">
                  <c:v>1.3484</c:v>
                </c:pt>
                <c:pt idx="4703">
                  <c:v>1.3480000000000001</c:v>
                </c:pt>
                <c:pt idx="4704">
                  <c:v>1.3575999999999999</c:v>
                </c:pt>
                <c:pt idx="4707">
                  <c:v>1.3458000000000001</c:v>
                </c:pt>
                <c:pt idx="4708">
                  <c:v>1.3534999999999999</c:v>
                </c:pt>
                <c:pt idx="4709">
                  <c:v>1.3387</c:v>
                </c:pt>
                <c:pt idx="4710">
                  <c:v>1.3372999999999999</c:v>
                </c:pt>
                <c:pt idx="4711">
                  <c:v>1.3229</c:v>
                </c:pt>
                <c:pt idx="4714">
                  <c:v>1.3348</c:v>
                </c:pt>
                <c:pt idx="4715">
                  <c:v>1.3335999999999999</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1.2992999999999999</c:v>
                </c:pt>
                <c:pt idx="4731">
                  <c:v>1.3019000000000001</c:v>
                </c:pt>
                <c:pt idx="4732">
                  <c:v>1.3064</c:v>
                </c:pt>
                <c:pt idx="4735">
                  <c:v>1.3039000000000001</c:v>
                </c:pt>
                <c:pt idx="4736">
                  <c:v>1.3073999999999999</c:v>
                </c:pt>
                <c:pt idx="4737">
                  <c:v>1.3053999999999999</c:v>
                </c:pt>
                <c:pt idx="4738">
                  <c:v>1.3047</c:v>
                </c:pt>
                <c:pt idx="4739">
                  <c:v>1.3057000000000001</c:v>
                </c:pt>
                <c:pt idx="4743">
                  <c:v>1.3069</c:v>
                </c:pt>
                <c:pt idx="4744">
                  <c:v>1.3073999999999999</c:v>
                </c:pt>
                <c:pt idx="4745">
                  <c:v>1.2888999999999999</c:v>
                </c:pt>
                <c:pt idx="4746">
                  <c:v>1.2939000000000001</c:v>
                </c:pt>
                <c:pt idx="4749">
                  <c:v>1.2935000000000001</c:v>
                </c:pt>
                <c:pt idx="4750">
                  <c:v>1.3013999999999999</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1.2668999999999999</c:v>
                </c:pt>
                <c:pt idx="4764">
                  <c:v>1.2789999999999999</c:v>
                </c:pt>
                <c:pt idx="4765">
                  <c:v>1.2830999999999999</c:v>
                </c:pt>
                <c:pt idx="4766">
                  <c:v>1.2910999999999999</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1.3093999999999999</c:v>
                </c:pt>
                <c:pt idx="4781">
                  <c:v>1.3160000000000001</c:v>
                </c:pt>
                <c:pt idx="4784">
                  <c:v>1.3042</c:v>
                </c:pt>
                <c:pt idx="4785">
                  <c:v>1.3112999999999999</c:v>
                </c:pt>
                <c:pt idx="4786">
                  <c:v>1.3273999999999999</c:v>
                </c:pt>
                <c:pt idx="4787">
                  <c:v>1.3288</c:v>
                </c:pt>
                <c:pt idx="4788">
                  <c:v>1.3189</c:v>
                </c:pt>
                <c:pt idx="4791">
                  <c:v>1.3253999999999999</c:v>
                </c:pt>
                <c:pt idx="4792">
                  <c:v>1.3169</c:v>
                </c:pt>
                <c:pt idx="4793">
                  <c:v>1.3091999999999999</c:v>
                </c:pt>
                <c:pt idx="4794">
                  <c:v>1.2982</c:v>
                </c:pt>
                <c:pt idx="4795">
                  <c:v>1.3159000000000001</c:v>
                </c:pt>
                <c:pt idx="4798">
                  <c:v>1.3266</c:v>
                </c:pt>
                <c:pt idx="4799">
                  <c:v>1.3222</c:v>
                </c:pt>
                <c:pt idx="4800">
                  <c:v>1.323</c:v>
                </c:pt>
                <c:pt idx="4801">
                  <c:v>1.33</c:v>
                </c:pt>
                <c:pt idx="4802">
                  <c:v>1.3411999999999999</c:v>
                </c:pt>
                <c:pt idx="4805">
                  <c:v>1.3388</c:v>
                </c:pt>
                <c:pt idx="4806">
                  <c:v>1.3453999999999999</c:v>
                </c:pt>
                <c:pt idx="4807">
                  <c:v>1.3443000000000001</c:v>
                </c:pt>
                <c:pt idx="4808">
                  <c:v>1.3311999999999999</c:v>
                </c:pt>
                <c:pt idx="4809">
                  <c:v>1.3217000000000001</c:v>
                </c:pt>
                <c:pt idx="4812">
                  <c:v>1.3220000000000001</c:v>
                </c:pt>
                <c:pt idx="4813">
                  <c:v>1.3152999999999999</c:v>
                </c:pt>
                <c:pt idx="4814">
                  <c:v>1.3120000000000001</c:v>
                </c:pt>
                <c:pt idx="4815">
                  <c:v>1.3242</c:v>
                </c:pt>
                <c:pt idx="4816">
                  <c:v>1.3190999999999999</c:v>
                </c:pt>
                <c:pt idx="4819">
                  <c:v>1.3119000000000001</c:v>
                </c:pt>
                <c:pt idx="4820">
                  <c:v>1.3057000000000001</c:v>
                </c:pt>
                <c:pt idx="4821">
                  <c:v>1.3062</c:v>
                </c:pt>
                <c:pt idx="4822">
                  <c:v>1.3057000000000001</c:v>
                </c:pt>
                <c:pt idx="4823">
                  <c:v>1.3116000000000001</c:v>
                </c:pt>
                <c:pt idx="4826">
                  <c:v>1.3149999999999999</c:v>
                </c:pt>
                <c:pt idx="4827">
                  <c:v>1.3198000000000001</c:v>
                </c:pt>
                <c:pt idx="4828">
                  <c:v>1.3225</c:v>
                </c:pt>
                <c:pt idx="4829">
                  <c:v>1.3167</c:v>
                </c:pt>
                <c:pt idx="4830">
                  <c:v>1.3242</c:v>
                </c:pt>
                <c:pt idx="4833">
                  <c:v>1.3275999999999999</c:v>
                </c:pt>
                <c:pt idx="4834">
                  <c:v>1.3332999999999999</c:v>
                </c:pt>
                <c:pt idx="4835">
                  <c:v>1.3337000000000001</c:v>
                </c:pt>
                <c:pt idx="4836">
                  <c:v>1.3271999999999999</c:v>
                </c:pt>
                <c:pt idx="4837">
                  <c:v>1.3355999999999999</c:v>
                </c:pt>
                <c:pt idx="4840">
                  <c:v>1.3319000000000001</c:v>
                </c:pt>
                <c:pt idx="4841">
                  <c:v>1.3314999999999999</c:v>
                </c:pt>
                <c:pt idx="4842">
                  <c:v>1.3142</c:v>
                </c:pt>
                <c:pt idx="4843">
                  <c:v>1.3068</c:v>
                </c:pt>
                <c:pt idx="4848">
                  <c:v>1.3113999999999999</c:v>
                </c:pt>
                <c:pt idx="4849">
                  <c:v>1.3130999999999999</c:v>
                </c:pt>
                <c:pt idx="4850">
                  <c:v>1.3152999999999999</c:v>
                </c:pt>
                <c:pt idx="4851">
                  <c:v>1.3148</c:v>
                </c:pt>
                <c:pt idx="4854">
                  <c:v>1.3024</c:v>
                </c:pt>
                <c:pt idx="4855">
                  <c:v>1.3131999999999999</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1.3213999999999999</c:v>
                </c:pt>
                <c:pt idx="4870">
                  <c:v>1.3130999999999999</c:v>
                </c:pt>
                <c:pt idx="4871">
                  <c:v>1.3123</c:v>
                </c:pt>
                <c:pt idx="4872">
                  <c:v>1.3131999999999999</c:v>
                </c:pt>
                <c:pt idx="4875">
                  <c:v>1.3032999999999999</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1.2428999999999999</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1.2487999999999999</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1.2104999999999999</c:v>
                </c:pt>
                <c:pt idx="4953">
                  <c:v>1.2089000000000001</c:v>
                </c:pt>
                <c:pt idx="4954">
                  <c:v>1.2134</c:v>
                </c:pt>
                <c:pt idx="4955">
                  <c:v>1.226</c:v>
                </c:pt>
                <c:pt idx="4956">
                  <c:v>1.2317</c:v>
                </c:pt>
                <c:pt idx="4959">
                  <c:v>1.2245999999999999</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1.2447999999999999</c:v>
                </c:pt>
                <c:pt idx="4983">
                  <c:v>1.2552000000000001</c:v>
                </c:pt>
                <c:pt idx="4984">
                  <c:v>1.2506999999999999</c:v>
                </c:pt>
                <c:pt idx="4987">
                  <c:v>1.2529999999999999</c:v>
                </c:pt>
                <c:pt idx="4988">
                  <c:v>1.2547999999999999</c:v>
                </c:pt>
                <c:pt idx="4989">
                  <c:v>1.2544999999999999</c:v>
                </c:pt>
                <c:pt idx="4990">
                  <c:v>1.2544</c:v>
                </c:pt>
                <c:pt idx="4991">
                  <c:v>1.2611000000000001</c:v>
                </c:pt>
                <c:pt idx="4994">
                  <c:v>1.2567999999999999</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1.3095000000000001</c:v>
                </c:pt>
                <c:pt idx="5008">
                  <c:v>1.3086</c:v>
                </c:pt>
                <c:pt idx="5009">
                  <c:v>1.3053999999999999</c:v>
                </c:pt>
                <c:pt idx="5010">
                  <c:v>1.3002</c:v>
                </c:pt>
                <c:pt idx="5011">
                  <c:v>1.2954000000000001</c:v>
                </c:pt>
                <c:pt idx="5012">
                  <c:v>1.2988</c:v>
                </c:pt>
                <c:pt idx="5015">
                  <c:v>1.2916000000000001</c:v>
                </c:pt>
                <c:pt idx="5016">
                  <c:v>1.2931999999999999</c:v>
                </c:pt>
                <c:pt idx="5017">
                  <c:v>1.2845</c:v>
                </c:pt>
                <c:pt idx="5018">
                  <c:v>1.2874000000000001</c:v>
                </c:pt>
                <c:pt idx="5019">
                  <c:v>1.2929999999999999</c:v>
                </c:pt>
                <c:pt idx="5022">
                  <c:v>1.2877000000000001</c:v>
                </c:pt>
                <c:pt idx="5023">
                  <c:v>1.2929999999999999</c:v>
                </c:pt>
                <c:pt idx="5024">
                  <c:v>1.2904</c:v>
                </c:pt>
                <c:pt idx="5025">
                  <c:v>1.2950999999999999</c:v>
                </c:pt>
                <c:pt idx="5026">
                  <c:v>1.3002</c:v>
                </c:pt>
                <c:pt idx="5029">
                  <c:v>1.2958000000000001</c:v>
                </c:pt>
                <c:pt idx="5030">
                  <c:v>1.2952999999999999</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1.2992999999999999</c:v>
                </c:pt>
                <c:pt idx="5047">
                  <c:v>1.2907999999999999</c:v>
                </c:pt>
                <c:pt idx="5050">
                  <c:v>1.2898000000000001</c:v>
                </c:pt>
                <c:pt idx="5051">
                  <c:v>1.2962</c:v>
                </c:pt>
                <c:pt idx="5052">
                  <c:v>1.2992999999999999</c:v>
                </c:pt>
                <c:pt idx="5053">
                  <c:v>1.2975000000000001</c:v>
                </c:pt>
                <c:pt idx="5054">
                  <c:v>1.2849999999999999</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1.2994000000000001</c:v>
                </c:pt>
                <c:pt idx="5082">
                  <c:v>1.2986</c:v>
                </c:pt>
                <c:pt idx="5085">
                  <c:v>1.3057000000000001</c:v>
                </c:pt>
                <c:pt idx="5086">
                  <c:v>1.3091999999999999</c:v>
                </c:pt>
                <c:pt idx="5087">
                  <c:v>1.3065</c:v>
                </c:pt>
                <c:pt idx="5088">
                  <c:v>1.3071999999999999</c:v>
                </c:pt>
                <c:pt idx="5089">
                  <c:v>1.2905</c:v>
                </c:pt>
                <c:pt idx="5092">
                  <c:v>1.2929999999999999</c:v>
                </c:pt>
                <c:pt idx="5093">
                  <c:v>1.2992999999999999</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1.3011999999999999</c:v>
                </c:pt>
                <c:pt idx="5120">
                  <c:v>1.3039000000000001</c:v>
                </c:pt>
                <c:pt idx="5121">
                  <c:v>1.3086</c:v>
                </c:pt>
                <c:pt idx="5122">
                  <c:v>1.3056000000000001</c:v>
                </c:pt>
                <c:pt idx="5123">
                  <c:v>1.3112999999999999</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1.3516999999999999</c:v>
                </c:pt>
                <c:pt idx="5151">
                  <c:v>1.3546</c:v>
                </c:pt>
                <c:pt idx="5152">
                  <c:v>1.3373999999999999</c:v>
                </c:pt>
                <c:pt idx="5155">
                  <c:v>1.3391</c:v>
                </c:pt>
                <c:pt idx="5156">
                  <c:v>1.3438000000000001</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1.2994000000000001</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1.3051999999999999</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1.3112999999999999</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1.2853000000000001</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1.3091999999999999</c:v>
                </c:pt>
                <c:pt idx="5269">
                  <c:v>1.3067</c:v>
                </c:pt>
                <c:pt idx="5270">
                  <c:v>1.3118000000000001</c:v>
                </c:pt>
                <c:pt idx="5271">
                  <c:v>1.3260000000000001</c:v>
                </c:pt>
                <c:pt idx="5274">
                  <c:v>1.3209</c:v>
                </c:pt>
                <c:pt idx="5275">
                  <c:v>1.3272999999999999</c:v>
                </c:pt>
                <c:pt idx="5276">
                  <c:v>1.3277000000000001</c:v>
                </c:pt>
                <c:pt idx="5277">
                  <c:v>1.3314999999999999</c:v>
                </c:pt>
                <c:pt idx="5278">
                  <c:v>1.3303</c:v>
                </c:pt>
                <c:pt idx="5281">
                  <c:v>1.3337000000000001</c:v>
                </c:pt>
                <c:pt idx="5282">
                  <c:v>1.3373999999999999</c:v>
                </c:pt>
                <c:pt idx="5283">
                  <c:v>1.3406</c:v>
                </c:pt>
                <c:pt idx="5284">
                  <c:v>1.32</c:v>
                </c:pt>
                <c:pt idx="5285">
                  <c:v>1.3180000000000001</c:v>
                </c:pt>
                <c:pt idx="5288">
                  <c:v>1.3086</c:v>
                </c:pt>
                <c:pt idx="5289">
                  <c:v>1.3133999999999999</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1.2849999999999999</c:v>
                </c:pt>
                <c:pt idx="5303">
                  <c:v>1.2857000000000001</c:v>
                </c:pt>
                <c:pt idx="5304">
                  <c:v>1.2813000000000001</c:v>
                </c:pt>
                <c:pt idx="5305">
                  <c:v>1.3044</c:v>
                </c:pt>
                <c:pt idx="5306">
                  <c:v>1.3033999999999999</c:v>
                </c:pt>
                <c:pt idx="5309">
                  <c:v>1.3011999999999999</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1.3274999999999999</c:v>
                </c:pt>
                <c:pt idx="5326">
                  <c:v>1.3236000000000001</c:v>
                </c:pt>
                <c:pt idx="5327">
                  <c:v>1.3203</c:v>
                </c:pt>
                <c:pt idx="5330">
                  <c:v>1.3257000000000001</c:v>
                </c:pt>
                <c:pt idx="5331">
                  <c:v>1.3280000000000001</c:v>
                </c:pt>
                <c:pt idx="5332">
                  <c:v>1.3305</c:v>
                </c:pt>
                <c:pt idx="5333">
                  <c:v>1.3360000000000001</c:v>
                </c:pt>
                <c:pt idx="5334">
                  <c:v>1.3372999999999999</c:v>
                </c:pt>
                <c:pt idx="5337">
                  <c:v>1.3280000000000001</c:v>
                </c:pt>
                <c:pt idx="5338">
                  <c:v>1.329</c:v>
                </c:pt>
                <c:pt idx="5339">
                  <c:v>1.3243</c:v>
                </c:pt>
                <c:pt idx="5340">
                  <c:v>1.3297000000000001</c:v>
                </c:pt>
                <c:pt idx="5341">
                  <c:v>1.3340000000000001</c:v>
                </c:pt>
                <c:pt idx="5344">
                  <c:v>1.3344</c:v>
                </c:pt>
                <c:pt idx="5345">
                  <c:v>1.3391999999999999</c:v>
                </c:pt>
                <c:pt idx="5346">
                  <c:v>1.3384</c:v>
                </c:pt>
                <c:pt idx="5347">
                  <c:v>1.3323</c:v>
                </c:pt>
                <c:pt idx="5348">
                  <c:v>1.3354999999999999</c:v>
                </c:pt>
                <c:pt idx="5351">
                  <c:v>1.3361000000000001</c:v>
                </c:pt>
                <c:pt idx="5352">
                  <c:v>1.3338000000000001</c:v>
                </c:pt>
                <c:pt idx="5353">
                  <c:v>1.3347</c:v>
                </c:pt>
                <c:pt idx="5354">
                  <c:v>1.3266</c:v>
                </c:pt>
                <c:pt idx="5355">
                  <c:v>1.3234999999999999</c:v>
                </c:pt>
                <c:pt idx="5358">
                  <c:v>1.3207</c:v>
                </c:pt>
                <c:pt idx="5359">
                  <c:v>1.3171999999999999</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1.3514999999999999</c:v>
                </c:pt>
                <c:pt idx="5389">
                  <c:v>1.3593999999999999</c:v>
                </c:pt>
                <c:pt idx="5390">
                  <c:v>1.3593</c:v>
                </c:pt>
                <c:pt idx="5393">
                  <c:v>1.3572</c:v>
                </c:pt>
                <c:pt idx="5394">
                  <c:v>1.3575999999999999</c:v>
                </c:pt>
                <c:pt idx="5395">
                  <c:v>1.3514999999999999</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1.3493999999999999</c:v>
                </c:pt>
                <c:pt idx="5423">
                  <c:v>1.3516999999999999</c:v>
                </c:pt>
                <c:pt idx="5424">
                  <c:v>1.3365</c:v>
                </c:pt>
                <c:pt idx="5425">
                  <c:v>1.3431</c:v>
                </c:pt>
                <c:pt idx="5428">
                  <c:v>1.3393999999999999</c:v>
                </c:pt>
                <c:pt idx="5429">
                  <c:v>1.3431999999999999</c:v>
                </c:pt>
                <c:pt idx="5430">
                  <c:v>1.3414999999999999</c:v>
                </c:pt>
                <c:pt idx="5431">
                  <c:v>1.3435999999999999</c:v>
                </c:pt>
                <c:pt idx="5432">
                  <c:v>1.3460000000000001</c:v>
                </c:pt>
                <c:pt idx="5435">
                  <c:v>1.3516999999999999</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1.3535999999999999</c:v>
                </c:pt>
                <c:pt idx="5450">
                  <c:v>1.3577999999999999</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1.3657999999999999</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1.3596999999999999</c:v>
                </c:pt>
                <c:pt idx="5495">
                  <c:v>1.3584000000000001</c:v>
                </c:pt>
                <c:pt idx="5498">
                  <c:v>1.3566</c:v>
                </c:pt>
                <c:pt idx="5499">
                  <c:v>1.3526</c:v>
                </c:pt>
                <c:pt idx="5500">
                  <c:v>1.3566</c:v>
                </c:pt>
                <c:pt idx="5501">
                  <c:v>1.3638999999999999</c:v>
                </c:pt>
                <c:pt idx="5502">
                  <c:v>1.3687</c:v>
                </c:pt>
                <c:pt idx="5505">
                  <c:v>1.3657999999999999</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1.3655999999999999</c:v>
                </c:pt>
                <c:pt idx="5537">
                  <c:v>1.3813</c:v>
                </c:pt>
                <c:pt idx="5540">
                  <c:v>1.3768</c:v>
                </c:pt>
                <c:pt idx="5541">
                  <c:v>1.3768</c:v>
                </c:pt>
                <c:pt idx="5542">
                  <c:v>1.3732</c:v>
                </c:pt>
                <c:pt idx="5543">
                  <c:v>1.3745000000000001</c:v>
                </c:pt>
                <c:pt idx="5544">
                  <c:v>1.3894</c:v>
                </c:pt>
                <c:pt idx="5547">
                  <c:v>1.3880999999999999</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1.3779999999999999</c:v>
                </c:pt>
                <c:pt idx="5561">
                  <c:v>1.3774</c:v>
                </c:pt>
                <c:pt idx="5562">
                  <c:v>1.3789</c:v>
                </c:pt>
                <c:pt idx="5563">
                  <c:v>1.3791</c:v>
                </c:pt>
                <c:pt idx="5564">
                  <c:v>1.3757999999999999</c:v>
                </c:pt>
                <c:pt idx="5565">
                  <c:v>1.3758999999999999</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1.3819999999999999</c:v>
                </c:pt>
                <c:pt idx="5593">
                  <c:v>1.3831</c:v>
                </c:pt>
                <c:pt idx="5596">
                  <c:v>1.3861000000000001</c:v>
                </c:pt>
                <c:pt idx="5597">
                  <c:v>1.3826000000000001</c:v>
                </c:pt>
                <c:pt idx="5598">
                  <c:v>1.385</c:v>
                </c:pt>
                <c:pt idx="5600">
                  <c:v>1.3862000000000001</c:v>
                </c:pt>
                <c:pt idx="5603">
                  <c:v>1.3874</c:v>
                </c:pt>
                <c:pt idx="5604">
                  <c:v>1.3945000000000001</c:v>
                </c:pt>
                <c:pt idx="5605">
                  <c:v>1.3927</c:v>
                </c:pt>
                <c:pt idx="5606">
                  <c:v>1.3953</c:v>
                </c:pt>
                <c:pt idx="5607">
                  <c:v>1.3781000000000001</c:v>
                </c:pt>
                <c:pt idx="5610">
                  <c:v>1.3765000000000001</c:v>
                </c:pt>
                <c:pt idx="5611">
                  <c:v>1.3703000000000001</c:v>
                </c:pt>
                <c:pt idx="5612">
                  <c:v>1.3718999999999999</c:v>
                </c:pt>
                <c:pt idx="5613">
                  <c:v>1.3658999999999999</c:v>
                </c:pt>
                <c:pt idx="5614">
                  <c:v>1.3695999999999999</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1.3617999999999999</c:v>
                </c:pt>
                <c:pt idx="5654">
                  <c:v>1.3614999999999999</c:v>
                </c:pt>
                <c:pt idx="5655">
                  <c:v>1.3606</c:v>
                </c:pt>
                <c:pt idx="5656">
                  <c:v>1.3620000000000001</c:v>
                </c:pt>
                <c:pt idx="5659">
                  <c:v>1.3657999999999999</c:v>
                </c:pt>
                <c:pt idx="5660">
                  <c:v>1.3688</c:v>
                </c:pt>
                <c:pt idx="5661">
                  <c:v>1.3655999999999999</c:v>
                </c:pt>
                <c:pt idx="5662">
                  <c:v>1.3646</c:v>
                </c:pt>
                <c:pt idx="5663">
                  <c:v>1.3588</c:v>
                </c:pt>
                <c:pt idx="5666">
                  <c:v>1.3592</c:v>
                </c:pt>
                <c:pt idx="5667">
                  <c:v>1.3589</c:v>
                </c:pt>
                <c:pt idx="5668">
                  <c:v>1.3603000000000001</c:v>
                </c:pt>
                <c:pt idx="5669">
                  <c:v>1.3604000000000001</c:v>
                </c:pt>
                <c:pt idx="5670">
                  <c:v>1.3594999999999999</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1.3394999999999999</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1.3015000000000001</c:v>
                </c:pt>
                <c:pt idx="5726">
                  <c:v>1.2948</c:v>
                </c:pt>
                <c:pt idx="5729">
                  <c:v>1.2947</c:v>
                </c:pt>
                <c:pt idx="5730">
                  <c:v>1.2902</c:v>
                </c:pt>
                <c:pt idx="5731">
                  <c:v>1.2928999999999999</c:v>
                </c:pt>
                <c:pt idx="5732">
                  <c:v>1.2927999999999999</c:v>
                </c:pt>
                <c:pt idx="5733">
                  <c:v>1.2930999999999999</c:v>
                </c:pt>
                <c:pt idx="5736">
                  <c:v>1.2910999999999999</c:v>
                </c:pt>
                <c:pt idx="5737">
                  <c:v>1.2948999999999999</c:v>
                </c:pt>
                <c:pt idx="5738">
                  <c:v>1.2956000000000001</c:v>
                </c:pt>
                <c:pt idx="5739">
                  <c:v>1.2871999999999999</c:v>
                </c:pt>
                <c:pt idx="5740">
                  <c:v>1.2851999999999999</c:v>
                </c:pt>
                <c:pt idx="5743">
                  <c:v>1.2845</c:v>
                </c:pt>
                <c:pt idx="5744">
                  <c:v>1.2891999999999999</c:v>
                </c:pt>
                <c:pt idx="5745">
                  <c:v>1.2826</c:v>
                </c:pt>
                <c:pt idx="5746">
                  <c:v>1.2712000000000001</c:v>
                </c:pt>
                <c:pt idx="5747">
                  <c:v>1.2732000000000001</c:v>
                </c:pt>
                <c:pt idx="5750">
                  <c:v>1.2701</c:v>
                </c:pt>
                <c:pt idx="5751">
                  <c:v>1.2583</c:v>
                </c:pt>
                <c:pt idx="5752">
                  <c:v>1.2603</c:v>
                </c:pt>
                <c:pt idx="5753">
                  <c:v>1.2630999999999999</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1.2748999999999999</c:v>
                </c:pt>
                <c:pt idx="5768">
                  <c:v>1.2823</c:v>
                </c:pt>
                <c:pt idx="5771">
                  <c:v>1.2773000000000001</c:v>
                </c:pt>
                <c:pt idx="5772">
                  <c:v>1.2762</c:v>
                </c:pt>
                <c:pt idx="5773">
                  <c:v>1.2693000000000001</c:v>
                </c:pt>
                <c:pt idx="5774">
                  <c:v>1.2668999999999999</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1.2468999999999999</c:v>
                </c:pt>
                <c:pt idx="5814">
                  <c:v>1.2423999999999999</c:v>
                </c:pt>
                <c:pt idx="5815">
                  <c:v>1.2331000000000001</c:v>
                </c:pt>
                <c:pt idx="5816">
                  <c:v>1.2311000000000001</c:v>
                </c:pt>
                <c:pt idx="5817">
                  <c:v>1.2362</c:v>
                </c:pt>
                <c:pt idx="5820">
                  <c:v>1.2258</c:v>
                </c:pt>
                <c:pt idx="5821">
                  <c:v>1.2369000000000001</c:v>
                </c:pt>
                <c:pt idx="5822">
                  <c:v>1.2392000000000001</c:v>
                </c:pt>
                <c:pt idx="5823">
                  <c:v>1.2427999999999999</c:v>
                </c:pt>
                <c:pt idx="5824">
                  <c:v>1.2450000000000001</c:v>
                </c:pt>
                <c:pt idx="5827">
                  <c:v>1.2425999999999999</c:v>
                </c:pt>
                <c:pt idx="5828">
                  <c:v>1.2537</c:v>
                </c:pt>
                <c:pt idx="5829">
                  <c:v>1.2447999999999999</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1.1803999999999999</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1.1380999999999999</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1.1117999999999999</c:v>
                </c:pt>
                <c:pt idx="5984">
                  <c:v>1.1133</c:v>
                </c:pt>
                <c:pt idx="5985">
                  <c:v>1.1164000000000001</c:v>
                </c:pt>
                <c:pt idx="5988">
                  <c:v>1.0978000000000001</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1.1220000000000001</c:v>
                </c:pt>
                <c:pt idx="6009">
                  <c:v>1.1217999999999999</c:v>
                </c:pt>
                <c:pt idx="6010">
                  <c:v>1.1214999999999999</c:v>
                </c:pt>
                <c:pt idx="6011">
                  <c:v>1.1278999999999999</c:v>
                </c:pt>
                <c:pt idx="6012">
                  <c:v>1.1404000000000001</c:v>
                </c:pt>
                <c:pt idx="6013">
                  <c:v>1.1298999999999999</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1.1138999999999999</c:v>
                </c:pt>
                <c:pt idx="6096">
                  <c:v>1.1185</c:v>
                </c:pt>
                <c:pt idx="6097">
                  <c:v>1.1268</c:v>
                </c:pt>
                <c:pt idx="6100">
                  <c:v>1.1305000000000001</c:v>
                </c:pt>
                <c:pt idx="6101">
                  <c:v>1.1319999999999999</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1.1359999999999999</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1.0835999999999999</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1.0835999999999999</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1.1119000000000001</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1.1218999999999999</c:v>
                </c:pt>
                <c:pt idx="6352">
                  <c:v>1.1214999999999999</c:v>
                </c:pt>
                <c:pt idx="6353">
                  <c:v>1.1168</c:v>
                </c:pt>
                <c:pt idx="6354">
                  <c:v>1.1146</c:v>
                </c:pt>
                <c:pt idx="6355">
                  <c:v>1.1168</c:v>
                </c:pt>
                <c:pt idx="6356">
                  <c:v>1.1168</c:v>
                </c:pt>
                <c:pt idx="6359">
                  <c:v>1.1138999999999999</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1.1077999999999999</c:v>
                </c:pt>
                <c:pt idx="6431">
                  <c:v>1.1184000000000001</c:v>
                </c:pt>
                <c:pt idx="6432">
                  <c:v>1.1153</c:v>
                </c:pt>
                <c:pt idx="6433">
                  <c:v>1.1157999999999999</c:v>
                </c:pt>
                <c:pt idx="6436">
                  <c:v>1.1180000000000001</c:v>
                </c:pt>
                <c:pt idx="6437">
                  <c:v>1.1294999999999999</c:v>
                </c:pt>
                <c:pt idx="6438">
                  <c:v>1.1275999999999999</c:v>
                </c:pt>
                <c:pt idx="6439">
                  <c:v>1.1321000000000001</c:v>
                </c:pt>
                <c:pt idx="6440">
                  <c:v>1.1326000000000001</c:v>
                </c:pt>
                <c:pt idx="6443">
                  <c:v>1.1306</c:v>
                </c:pt>
                <c:pt idx="6444">
                  <c:v>1.1338999999999999</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1.1220000000000001</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1.1037999999999999</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1.1037999999999999</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1.0513999999999999</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1.1178999999999999</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1.1218999999999999</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1.1462000000000001</c:v>
                </c:pt>
                <c:pt idx="6773">
                  <c:v>1.1555</c:v>
                </c:pt>
                <c:pt idx="6774">
                  <c:v>1.1533</c:v>
                </c:pt>
                <c:pt idx="6775">
                  <c:v>1.1485000000000001</c:v>
                </c:pt>
                <c:pt idx="6776">
                  <c:v>1.1641999999999999</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1.1744000000000001</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1.1904999999999999</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1.1904999999999999</c:v>
                </c:pt>
                <c:pt idx="6839">
                  <c:v>1.1960999999999999</c:v>
                </c:pt>
                <c:pt idx="6842">
                  <c:v>1.1867000000000001</c:v>
                </c:pt>
                <c:pt idx="6843">
                  <c:v>1.1787000000000001</c:v>
                </c:pt>
                <c:pt idx="6844">
                  <c:v>1.1740999999999999</c:v>
                </c:pt>
                <c:pt idx="6845">
                  <c:v>1.1778</c:v>
                </c:pt>
                <c:pt idx="6846">
                  <c:v>1.1806000000000001</c:v>
                </c:pt>
                <c:pt idx="6849">
                  <c:v>1.1744000000000001</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1.1561999999999999</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1.1845000000000001</c:v>
                </c:pt>
                <c:pt idx="6923">
                  <c:v>1.1806000000000001</c:v>
                </c:pt>
                <c:pt idx="6926">
                  <c:v>1.1795</c:v>
                </c:pt>
                <c:pt idx="6927">
                  <c:v>1.1822999999999999</c:v>
                </c:pt>
                <c:pt idx="6928">
                  <c:v>1.1845000000000001</c:v>
                </c:pt>
                <c:pt idx="6929">
                  <c:v>1.1859</c:v>
                </c:pt>
                <c:pt idx="6930">
                  <c:v>1.1853</c:v>
                </c:pt>
                <c:pt idx="6935">
                  <c:v>1.1895</c:v>
                </c:pt>
                <c:pt idx="6936">
                  <c:v>1.1934</c:v>
                </c:pt>
                <c:pt idx="6937">
                  <c:v>1.1993</c:v>
                </c:pt>
                <c:pt idx="6941">
                  <c:v>1.2064999999999999</c:v>
                </c:pt>
                <c:pt idx="6942">
                  <c:v>1.2022999999999999</c:v>
                </c:pt>
                <c:pt idx="6943">
                  <c:v>1.2064999999999999</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1.2306999999999999</c:v>
                </c:pt>
                <c:pt idx="7004">
                  <c:v>1.2411000000000001</c:v>
                </c:pt>
                <c:pt idx="7005">
                  <c:v>1.2417</c:v>
                </c:pt>
                <c:pt idx="7006">
                  <c:v>1.2421</c:v>
                </c:pt>
                <c:pt idx="7007">
                  <c:v>1.2291000000000001</c:v>
                </c:pt>
                <c:pt idx="7010">
                  <c:v>1.2302</c:v>
                </c:pt>
                <c:pt idx="7011">
                  <c:v>1.2378</c:v>
                </c:pt>
                <c:pt idx="7012">
                  <c:v>1.2369000000000001</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1.1763999999999999</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1.1641999999999999</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1.1601999999999999</c:v>
                </c:pt>
                <c:pt idx="7159">
                  <c:v>1.1589</c:v>
                </c:pt>
                <c:pt idx="7160">
                  <c:v>1.1593</c:v>
                </c:pt>
                <c:pt idx="7161">
                  <c:v>1.1456</c:v>
                </c:pt>
                <c:pt idx="7164">
                  <c:v>1.1403000000000001</c:v>
                </c:pt>
                <c:pt idx="7165">
                  <c:v>1.1406000000000001</c:v>
                </c:pt>
                <c:pt idx="7166">
                  <c:v>1.1321000000000001</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1.1561999999999999</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1.1580999999999999</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1.1380999999999999</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1.1420999999999999</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1.1439999999999999</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1.1422000000000001</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1.1361000000000001</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1.1218999999999999</c:v>
                </c:pt>
                <c:pt idx="7399">
                  <c:v>1.1233</c:v>
                </c:pt>
                <c:pt idx="7402">
                  <c:v>1.1246</c:v>
                </c:pt>
                <c:pt idx="7403">
                  <c:v>1.1276999999999999</c:v>
                </c:pt>
                <c:pt idx="7404">
                  <c:v>1.1278999999999999</c:v>
                </c:pt>
                <c:pt idx="7405">
                  <c:v>1.1264000000000001</c:v>
                </c:pt>
                <c:pt idx="7406">
                  <c:v>1.1321000000000001</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1.1138999999999999</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1.1319999999999999</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1.1220000000000001</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1.1119000000000001</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1.0936999999999999</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1.1138999999999999</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1.0976999999999999</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1.0976999999999999</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1.1279999999999999</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1.1742999999999999</c:v>
                </c:pt>
                <c:pt idx="7882">
                  <c:v>1.1848000000000001</c:v>
                </c:pt>
                <c:pt idx="7885">
                  <c:v>1.1726000000000001</c:v>
                </c:pt>
                <c:pt idx="7886">
                  <c:v>1.1765000000000001</c:v>
                </c:pt>
                <c:pt idx="7887">
                  <c:v>1.1854</c:v>
                </c:pt>
                <c:pt idx="7888">
                  <c:v>1.1842999999999999</c:v>
                </c:pt>
                <c:pt idx="7889">
                  <c:v>1.1817</c:v>
                </c:pt>
                <c:pt idx="7892">
                  <c:v>1.1762999999999999</c:v>
                </c:pt>
                <c:pt idx="7893">
                  <c:v>1.1782999999999999</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1.1704000000000001</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1.1862999999999999</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1.2245999999999999</c:v>
                </c:pt>
                <c:pt idx="8022">
                  <c:v>1.2259</c:v>
                </c:pt>
                <c:pt idx="8025">
                  <c:v>1.2173</c:v>
                </c:pt>
                <c:pt idx="8026">
                  <c:v>1.2239</c:v>
                </c:pt>
                <c:pt idx="8027">
                  <c:v>1.2165999999999999</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1.2165999999999999</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1.2024999999999999</c:v>
                </c:pt>
                <c:pt idx="8075">
                  <c:v>1.2103999999999999</c:v>
                </c:pt>
                <c:pt idx="8076">
                  <c:v>1.2126999999999999</c:v>
                </c:pt>
                <c:pt idx="8077">
                  <c:v>1.2146999999999999</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1.1883999999999999</c:v>
                </c:pt>
                <c:pt idx="8133">
                  <c:v>1.1873</c:v>
                </c:pt>
                <c:pt idx="8134">
                  <c:v>1.1888000000000001</c:v>
                </c:pt>
                <c:pt idx="8137">
                  <c:v>1.1903999999999999</c:v>
                </c:pt>
                <c:pt idx="8138">
                  <c:v>1.1896</c:v>
                </c:pt>
                <c:pt idx="8139">
                  <c:v>1.1963999999999999</c:v>
                </c:pt>
                <c:pt idx="8140">
                  <c:v>1.1970000000000001</c:v>
                </c:pt>
                <c:pt idx="8141">
                  <c:v>1.1986000000000001</c:v>
                </c:pt>
                <c:pt idx="8144">
                  <c:v>1.2035</c:v>
                </c:pt>
                <c:pt idx="8145">
                  <c:v>1.2051000000000001</c:v>
                </c:pt>
                <c:pt idx="8146">
                  <c:v>1.2007000000000001</c:v>
                </c:pt>
                <c:pt idx="8147">
                  <c:v>1.2045999999999999</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1.2186999999999999</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1.1883999999999999</c:v>
                </c:pt>
                <c:pt idx="8217">
                  <c:v>1.1883999999999999</c:v>
                </c:pt>
                <c:pt idx="8218">
                  <c:v>1.1822999999999999</c:v>
                </c:pt>
                <c:pt idx="8221">
                  <c:v>1.1866000000000001</c:v>
                </c:pt>
                <c:pt idx="8222">
                  <c:v>1.1838</c:v>
                </c:pt>
                <c:pt idx="8223">
                  <c:v>1.1831</c:v>
                </c:pt>
                <c:pt idx="8224">
                  <c:v>1.1838</c:v>
                </c:pt>
                <c:pt idx="8225">
                  <c:v>1.1858</c:v>
                </c:pt>
                <c:pt idx="8228">
                  <c:v>1.1852</c:v>
                </c:pt>
                <c:pt idx="8229">
                  <c:v>1.1843999999999999</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1.1721999999999999</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1.1601999999999999</c:v>
                </c:pt>
                <c:pt idx="8314">
                  <c:v>1.1541999999999999</c:v>
                </c:pt>
                <c:pt idx="8315">
                  <c:v>1.1561999999999999</c:v>
                </c:pt>
                <c:pt idx="8316">
                  <c:v>1.1569</c:v>
                </c:pt>
                <c:pt idx="8319">
                  <c:v>1.1574</c:v>
                </c:pt>
                <c:pt idx="8320">
                  <c:v>1.1555</c:v>
                </c:pt>
                <c:pt idx="8321">
                  <c:v>1.1561999999999999</c:v>
                </c:pt>
                <c:pt idx="8322">
                  <c:v>1.1601999999999999</c:v>
                </c:pt>
                <c:pt idx="8323">
                  <c:v>1.1601999999999999</c:v>
                </c:pt>
                <c:pt idx="8326">
                  <c:v>1.1604000000000001</c:v>
                </c:pt>
                <c:pt idx="8327">
                  <c:v>1.1655</c:v>
                </c:pt>
                <c:pt idx="8328">
                  <c:v>1.1623000000000001</c:v>
                </c:pt>
                <c:pt idx="8329">
                  <c:v>1.1637</c:v>
                </c:pt>
                <c:pt idx="8330">
                  <c:v>1.163</c:v>
                </c:pt>
                <c:pt idx="8333">
                  <c:v>1.1603000000000001</c:v>
                </c:pt>
                <c:pt idx="8334">
                  <c:v>1.1617999999999999</c:v>
                </c:pt>
                <c:pt idx="8335">
                  <c:v>1.1617</c:v>
                </c:pt>
                <c:pt idx="8336">
                  <c:v>1.1593</c:v>
                </c:pt>
                <c:pt idx="8337">
                  <c:v>1.1645000000000001</c:v>
                </c:pt>
                <c:pt idx="8340">
                  <c:v>1.1577999999999999</c:v>
                </c:pt>
                <c:pt idx="8341">
                  <c:v>1.1603000000000001</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1.1258999999999999</c:v>
                </c:pt>
                <c:pt idx="8363">
                  <c:v>1.1206</c:v>
                </c:pt>
                <c:pt idx="8364">
                  <c:v>1.1223000000000001</c:v>
                </c:pt>
                <c:pt idx="8365">
                  <c:v>1.1291</c:v>
                </c:pt>
                <c:pt idx="8368">
                  <c:v>1.1275999999999999</c:v>
                </c:pt>
                <c:pt idx="8369">
                  <c:v>1.1363000000000001</c:v>
                </c:pt>
                <c:pt idx="8370">
                  <c:v>1.1314</c:v>
                </c:pt>
                <c:pt idx="8371">
                  <c:v>1.1338999999999999</c:v>
                </c:pt>
                <c:pt idx="8372">
                  <c:v>1.1291</c:v>
                </c:pt>
                <c:pt idx="8375">
                  <c:v>1.1287</c:v>
                </c:pt>
                <c:pt idx="8376">
                  <c:v>1.1255999999999999</c:v>
                </c:pt>
                <c:pt idx="8377">
                  <c:v>1.1298999999999999</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1.1037999999999999</c:v>
                </c:pt>
                <c:pt idx="8481">
                  <c:v>1.1024</c:v>
                </c:pt>
                <c:pt idx="8482">
                  <c:v>1.0985</c:v>
                </c:pt>
                <c:pt idx="8483">
                  <c:v>1.0978000000000001</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1.0553999999999999</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1.0130999999999999</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1.0130999999999999</c:v>
                </c:pt>
                <c:pt idx="8629">
                  <c:v>1.0164</c:v>
                </c:pt>
                <c:pt idx="8630">
                  <c:v>1.0178</c:v>
                </c:pt>
                <c:pt idx="8631">
                  <c:v>1.0054000000000001</c:v>
                </c:pt>
                <c:pt idx="8634">
                  <c:v>1.0001</c:v>
                </c:pt>
                <c:pt idx="8635">
                  <c:v>0.99270000000000003</c:v>
                </c:pt>
                <c:pt idx="8636">
                  <c:v>0.99339999999999995</c:v>
                </c:pt>
                <c:pt idx="8637">
                  <c:v>0.997</c:v>
                </c:pt>
                <c:pt idx="8638">
                  <c:v>1.0006999999999999</c:v>
                </c:pt>
                <c:pt idx="8641">
                  <c:v>0.99860000000000004</c:v>
                </c:pt>
                <c:pt idx="8642">
                  <c:v>1.0034000000000001</c:v>
                </c:pt>
                <c:pt idx="8643">
                  <c:v>1</c:v>
                </c:pt>
                <c:pt idx="8644">
                  <c:v>1.0004</c:v>
                </c:pt>
                <c:pt idx="8645">
                  <c:v>0.99929999999999997</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0.99919999999999998</c:v>
                </c:pt>
                <c:pt idx="8659">
                  <c:v>0.99539999999999995</c:v>
                </c:pt>
                <c:pt idx="8662">
                  <c:v>0.999</c:v>
                </c:pt>
                <c:pt idx="8663">
                  <c:v>0.99860000000000004</c:v>
                </c:pt>
                <c:pt idx="8664">
                  <c:v>0.99060000000000004</c:v>
                </c:pt>
                <c:pt idx="8665">
                  <c:v>0.98839999999999995</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0.98909999999999998</c:v>
                </c:pt>
                <c:pt idx="8678">
                  <c:v>0.99150000000000005</c:v>
                </c:pt>
                <c:pt idx="8679">
                  <c:v>0.98599999999999999</c:v>
                </c:pt>
                <c:pt idx="8680">
                  <c:v>0.97970000000000002</c:v>
                </c:pt>
                <c:pt idx="8683">
                  <c:v>0.96970000000000001</c:v>
                </c:pt>
                <c:pt idx="8684">
                  <c:v>0.97230000000000005</c:v>
                </c:pt>
                <c:pt idx="8685">
                  <c:v>0.97060000000000002</c:v>
                </c:pt>
                <c:pt idx="8686">
                  <c:v>0.97389999999999999</c:v>
                </c:pt>
                <c:pt idx="8687">
                  <c:v>0.97170000000000001</c:v>
                </c:pt>
                <c:pt idx="8690">
                  <c:v>0.97389999999999999</c:v>
                </c:pt>
                <c:pt idx="8691">
                  <c:v>0.98350000000000004</c:v>
                </c:pt>
                <c:pt idx="8692">
                  <c:v>0.9778</c:v>
                </c:pt>
                <c:pt idx="8693">
                  <c:v>0.98109999999999997</c:v>
                </c:pt>
                <c:pt idx="8694">
                  <c:v>0.97299999999999998</c:v>
                </c:pt>
                <c:pt idx="8697">
                  <c:v>0.98509999999999998</c:v>
                </c:pt>
                <c:pt idx="8698">
                  <c:v>0.98609999999999998</c:v>
                </c:pt>
                <c:pt idx="8699">
                  <c:v>1.0023</c:v>
                </c:pt>
                <c:pt idx="8700">
                  <c:v>1.0037</c:v>
                </c:pt>
                <c:pt idx="8701">
                  <c:v>0.99509999999999998</c:v>
                </c:pt>
                <c:pt idx="8704">
                  <c:v>0.99139999999999995</c:v>
                </c:pt>
                <c:pt idx="8705">
                  <c:v>0.99470000000000003</c:v>
                </c:pt>
                <c:pt idx="8706">
                  <c:v>0.99080000000000001</c:v>
                </c:pt>
                <c:pt idx="8707">
                  <c:v>0.97529999999999994</c:v>
                </c:pt>
                <c:pt idx="8708">
                  <c:v>0.98719999999999997</c:v>
                </c:pt>
                <c:pt idx="8711">
                  <c:v>0.99929999999999997</c:v>
                </c:pt>
                <c:pt idx="8712">
                  <c:v>0.99960000000000004</c:v>
                </c:pt>
                <c:pt idx="8713">
                  <c:v>1.0039</c:v>
                </c:pt>
                <c:pt idx="8714">
                  <c:v>0.99539999999999995</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1.0412999999999999</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numCache>
            </c:numRef>
          </c:val>
          <c:smooth val="0"/>
          <c:extLst>
            <c:ext xmlns:c16="http://schemas.microsoft.com/office/drawing/2014/chart" uri="{C3380CC4-5D6E-409C-BE32-E72D297353CC}">
              <c16:uniqueId val="{00000001-5E5F-445B-A513-B4218FC70DFD}"/>
            </c:ext>
          </c:extLst>
        </c:ser>
        <c:dLbls>
          <c:showLegendKey val="0"/>
          <c:showVal val="0"/>
          <c:showCatName val="0"/>
          <c:showSerName val="0"/>
          <c:showPercent val="0"/>
          <c:showBubbleSize val="0"/>
        </c:dLbls>
        <c:smooth val="0"/>
        <c:axId val="374983536"/>
        <c:axId val="1216659016"/>
      </c:lineChart>
      <c:dateAx>
        <c:axId val="374983536"/>
        <c:scaling>
          <c:orientation val="minMax"/>
          <c:min val="36164"/>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2"/>
        <c:majorTimeUnit val="years"/>
      </c:dateAx>
      <c:valAx>
        <c:axId val="1216659016"/>
        <c:scaling>
          <c:orientation val="minMax"/>
          <c:max val="1.7000000000000002"/>
          <c:min val="0.8"/>
        </c:scaling>
        <c:delete val="0"/>
        <c:axPos val="l"/>
        <c:majorGridlines>
          <c:spPr>
            <a:ln w="9525" cap="flat" cmpd="sng" algn="ctr">
              <a:solidFill>
                <a:schemeClr val="accent2"/>
              </a:solidFill>
              <a:prstDash val="dash"/>
              <a:round/>
            </a:ln>
            <a:effectLst/>
          </c:spPr>
        </c:majorGridlines>
        <c:numFmt formatCode="#,##0.0_);\(#,##0.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0.2"/>
      </c:valAx>
      <c:spPr>
        <a:noFill/>
        <a:ln>
          <a:noFill/>
        </a:ln>
        <a:effectLst/>
      </c:spPr>
    </c:plotArea>
    <c:legend>
      <c:legendPos val="b"/>
      <c:layout>
        <c:manualLayout>
          <c:xMode val="edge"/>
          <c:yMode val="edge"/>
          <c:x val="4.6989400790982766E-2"/>
          <c:y val="0.91615836637330117"/>
          <c:w val="0.94260690641974587"/>
          <c:h val="5.8218200579263073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90400130608075535"/>
          <c:h val="0.74847074877237885"/>
        </c:manualLayout>
      </c:layout>
      <c:lineChart>
        <c:grouping val="standard"/>
        <c:varyColors val="0"/>
        <c:ser>
          <c:idx val="0"/>
          <c:order val="0"/>
          <c:tx>
            <c:strRef>
              <c:f>'FX USD EUR'!$A$1</c:f>
              <c:strCache>
                <c:ptCount val="1"/>
                <c:pt idx="0">
                  <c:v>USD/EUR as of 04/01/2023</c:v>
                </c:pt>
              </c:strCache>
            </c:strRef>
          </c:tx>
          <c:spPr>
            <a:ln w="19050" cap="rnd">
              <a:solidFill>
                <a:srgbClr val="055FEC"/>
              </a:solidFill>
              <a:round/>
            </a:ln>
            <a:effectLst/>
          </c:spPr>
          <c:marker>
            <c:symbol val="none"/>
          </c:marker>
          <c:dLbls>
            <c:dLbl>
              <c:idx val="8769"/>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8F6-4E57-8EE6-CD04BECFFD28}"/>
                </c:ext>
              </c:extLst>
            </c:dLbl>
            <c:numFmt formatCode="#,##0.0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'FX USD EUR'!$A$3:$A$8772</c:f>
              <c:numCache>
                <c:formatCode>m/d/yyyy</c:formatCode>
                <c:ptCount val="8770"/>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numCache>
            </c:numRef>
          </c:cat>
          <c:val>
            <c:numRef>
              <c:f>'FX USD EUR'!$B$3:$B$8772</c:f>
              <c:numCache>
                <c:formatCode>General</c:formatCode>
                <c:ptCount val="8770"/>
                <c:pt idx="3">
                  <c:v>1.1789000000000001</c:v>
                </c:pt>
                <c:pt idx="4">
                  <c:v>1.179</c:v>
                </c:pt>
                <c:pt idx="5">
                  <c:v>1.1742999999999999</c:v>
                </c:pt>
                <c:pt idx="6">
                  <c:v>1.1632</c:v>
                </c:pt>
                <c:pt idx="7">
                  <c:v>1.1658999999999999</c:v>
                </c:pt>
                <c:pt idx="10">
                  <c:v>1.1569</c:v>
                </c:pt>
                <c:pt idx="11">
                  <c:v>1.1519999999999999</c:v>
                </c:pt>
                <c:pt idx="12">
                  <c:v>1.1744000000000001</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1.0734999999999999</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0.97909999999999997</c:v>
                </c:pt>
                <c:pt idx="396">
                  <c:v>0.97099999999999997</c:v>
                </c:pt>
                <c:pt idx="397">
                  <c:v>0.97170000000000001</c:v>
                </c:pt>
                <c:pt idx="398">
                  <c:v>0.9748</c:v>
                </c:pt>
                <c:pt idx="399">
                  <c:v>0.98350000000000004</c:v>
                </c:pt>
                <c:pt idx="402">
                  <c:v>0.97670000000000001</c:v>
                </c:pt>
                <c:pt idx="403">
                  <c:v>0.99029999999999996</c:v>
                </c:pt>
                <c:pt idx="404">
                  <c:v>0.99339999999999995</c:v>
                </c:pt>
                <c:pt idx="405">
                  <c:v>0.98680000000000001</c:v>
                </c:pt>
                <c:pt idx="406">
                  <c:v>0.98009999999999997</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0.98129999999999995</c:v>
                </c:pt>
                <c:pt idx="423">
                  <c:v>0.96389999999999998</c:v>
                </c:pt>
                <c:pt idx="424">
                  <c:v>0.97140000000000004</c:v>
                </c:pt>
                <c:pt idx="425">
                  <c:v>0.9667</c:v>
                </c:pt>
                <c:pt idx="426">
                  <c:v>0.97250000000000003</c:v>
                </c:pt>
                <c:pt idx="427">
                  <c:v>0.96589999999999998</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0.96719999999999995</c:v>
                </c:pt>
                <c:pt idx="444">
                  <c:v>0.97150000000000003</c:v>
                </c:pt>
                <c:pt idx="445">
                  <c:v>0.97009999999999996</c:v>
                </c:pt>
                <c:pt idx="446">
                  <c:v>0.96030000000000004</c:v>
                </c:pt>
                <c:pt idx="447">
                  <c:v>0.96560000000000001</c:v>
                </c:pt>
                <c:pt idx="448">
                  <c:v>0.97150000000000003</c:v>
                </c:pt>
                <c:pt idx="451">
                  <c:v>0.97119999999999995</c:v>
                </c:pt>
                <c:pt idx="452">
                  <c:v>0.9647</c:v>
                </c:pt>
                <c:pt idx="453">
                  <c:v>0.95679999999999998</c:v>
                </c:pt>
                <c:pt idx="454">
                  <c:v>0.95550000000000002</c:v>
                </c:pt>
                <c:pt idx="455">
                  <c:v>0.95530000000000004</c:v>
                </c:pt>
                <c:pt idx="458">
                  <c:v>0.95640000000000003</c:v>
                </c:pt>
                <c:pt idx="459">
                  <c:v>0.95379999999999998</c:v>
                </c:pt>
                <c:pt idx="460">
                  <c:v>0.96730000000000005</c:v>
                </c:pt>
                <c:pt idx="461">
                  <c:v>0.96250000000000002</c:v>
                </c:pt>
                <c:pt idx="462">
                  <c:v>0.95640000000000003</c:v>
                </c:pt>
                <c:pt idx="465">
                  <c:v>0.95899999999999996</c:v>
                </c:pt>
                <c:pt idx="466">
                  <c:v>0.95940000000000003</c:v>
                </c:pt>
                <c:pt idx="467">
                  <c:v>0.95760000000000001</c:v>
                </c:pt>
                <c:pt idx="468">
                  <c:v>0.95369999999999999</c:v>
                </c:pt>
                <c:pt idx="469">
                  <c:v>0.95399999999999996</c:v>
                </c:pt>
                <c:pt idx="472">
                  <c:v>0.95730000000000004</c:v>
                </c:pt>
                <c:pt idx="473">
                  <c:v>0.94969999999999999</c:v>
                </c:pt>
                <c:pt idx="474">
                  <c:v>0.94610000000000005</c:v>
                </c:pt>
                <c:pt idx="475">
                  <c:v>0.93759999999999999</c:v>
                </c:pt>
                <c:pt idx="480">
                  <c:v>0.93020000000000003</c:v>
                </c:pt>
                <c:pt idx="481">
                  <c:v>0.91930000000000001</c:v>
                </c:pt>
                <c:pt idx="482">
                  <c:v>0.9163</c:v>
                </c:pt>
                <c:pt idx="483">
                  <c:v>0.90849999999999997</c:v>
                </c:pt>
                <c:pt idx="487">
                  <c:v>0.91159999999999997</c:v>
                </c:pt>
                <c:pt idx="488">
                  <c:v>0.89129999999999998</c:v>
                </c:pt>
                <c:pt idx="489">
                  <c:v>0.89470000000000005</c:v>
                </c:pt>
                <c:pt idx="490">
                  <c:v>0.89839999999999998</c:v>
                </c:pt>
                <c:pt idx="493">
                  <c:v>0.8952</c:v>
                </c:pt>
                <c:pt idx="494">
                  <c:v>0.89780000000000004</c:v>
                </c:pt>
                <c:pt idx="495">
                  <c:v>0.91069999999999995</c:v>
                </c:pt>
                <c:pt idx="496">
                  <c:v>0.90790000000000004</c:v>
                </c:pt>
                <c:pt idx="497">
                  <c:v>0.90290000000000004</c:v>
                </c:pt>
                <c:pt idx="500">
                  <c:v>0.91469999999999996</c:v>
                </c:pt>
                <c:pt idx="501">
                  <c:v>0.90649999999999997</c:v>
                </c:pt>
                <c:pt idx="502">
                  <c:v>0.89219999999999999</c:v>
                </c:pt>
                <c:pt idx="503">
                  <c:v>0.89419999999999999</c:v>
                </c:pt>
                <c:pt idx="504">
                  <c:v>0.88749999999999996</c:v>
                </c:pt>
                <c:pt idx="507">
                  <c:v>0.9</c:v>
                </c:pt>
                <c:pt idx="508">
                  <c:v>0.91110000000000002</c:v>
                </c:pt>
                <c:pt idx="509">
                  <c:v>0.90980000000000005</c:v>
                </c:pt>
                <c:pt idx="510">
                  <c:v>0.89810000000000001</c:v>
                </c:pt>
                <c:pt idx="511">
                  <c:v>0.9143</c:v>
                </c:pt>
                <c:pt idx="514">
                  <c:v>0.92620000000000002</c:v>
                </c:pt>
                <c:pt idx="515">
                  <c:v>0.93589999999999995</c:v>
                </c:pt>
                <c:pt idx="516">
                  <c:v>0.93030000000000002</c:v>
                </c:pt>
                <c:pt idx="517">
                  <c:v>0.93300000000000005</c:v>
                </c:pt>
                <c:pt idx="518">
                  <c:v>0.9355</c:v>
                </c:pt>
                <c:pt idx="521">
                  <c:v>0.94330000000000003</c:v>
                </c:pt>
                <c:pt idx="522">
                  <c:v>0.94850000000000001</c:v>
                </c:pt>
                <c:pt idx="523">
                  <c:v>0.95540000000000003</c:v>
                </c:pt>
                <c:pt idx="524">
                  <c:v>0.96679999999999999</c:v>
                </c:pt>
                <c:pt idx="525">
                  <c:v>0.94899999999999995</c:v>
                </c:pt>
                <c:pt idx="528">
                  <c:v>0.95269999999999999</c:v>
                </c:pt>
                <c:pt idx="529">
                  <c:v>0.95830000000000004</c:v>
                </c:pt>
                <c:pt idx="530">
                  <c:v>0.96360000000000001</c:v>
                </c:pt>
                <c:pt idx="531">
                  <c:v>0.95240000000000002</c:v>
                </c:pt>
                <c:pt idx="532">
                  <c:v>0.95650000000000002</c:v>
                </c:pt>
                <c:pt idx="535">
                  <c:v>0.96399999999999997</c:v>
                </c:pt>
                <c:pt idx="536">
                  <c:v>0.95379999999999998</c:v>
                </c:pt>
                <c:pt idx="537">
                  <c:v>0.94699999999999995</c:v>
                </c:pt>
                <c:pt idx="538">
                  <c:v>0.9405</c:v>
                </c:pt>
                <c:pt idx="539">
                  <c:v>0.94130000000000003</c:v>
                </c:pt>
                <c:pt idx="542">
                  <c:v>0.93269999999999997</c:v>
                </c:pt>
                <c:pt idx="543">
                  <c:v>0.94010000000000005</c:v>
                </c:pt>
                <c:pt idx="544">
                  <c:v>0.9415</c:v>
                </c:pt>
                <c:pt idx="545">
                  <c:v>0.95040000000000002</c:v>
                </c:pt>
                <c:pt idx="546">
                  <c:v>0.9556</c:v>
                </c:pt>
                <c:pt idx="549">
                  <c:v>0.94930000000000003</c:v>
                </c:pt>
                <c:pt idx="550">
                  <c:v>0.94869999999999999</c:v>
                </c:pt>
                <c:pt idx="551">
                  <c:v>0.95369999999999999</c:v>
                </c:pt>
                <c:pt idx="552">
                  <c:v>0.95420000000000005</c:v>
                </c:pt>
                <c:pt idx="553">
                  <c:v>0.94830000000000003</c:v>
                </c:pt>
                <c:pt idx="556">
                  <c:v>0.95230000000000004</c:v>
                </c:pt>
                <c:pt idx="557">
                  <c:v>0.95269999999999999</c:v>
                </c:pt>
                <c:pt idx="558">
                  <c:v>0.94989999999999997</c:v>
                </c:pt>
                <c:pt idx="559">
                  <c:v>0.93489999999999995</c:v>
                </c:pt>
                <c:pt idx="560">
                  <c:v>0.93440000000000001</c:v>
                </c:pt>
                <c:pt idx="563">
                  <c:v>0.93520000000000003</c:v>
                </c:pt>
                <c:pt idx="564">
                  <c:v>0.93530000000000002</c:v>
                </c:pt>
                <c:pt idx="565">
                  <c:v>0.92159999999999997</c:v>
                </c:pt>
                <c:pt idx="566">
                  <c:v>0.92200000000000004</c:v>
                </c:pt>
                <c:pt idx="567">
                  <c:v>0.93630000000000002</c:v>
                </c:pt>
                <c:pt idx="570">
                  <c:v>0.93320000000000003</c:v>
                </c:pt>
                <c:pt idx="571">
                  <c:v>0.94099999999999995</c:v>
                </c:pt>
                <c:pt idx="572">
                  <c:v>0.93899999999999995</c:v>
                </c:pt>
                <c:pt idx="573">
                  <c:v>0.93889999999999996</c:v>
                </c:pt>
                <c:pt idx="574">
                  <c:v>0.92759999999999998</c:v>
                </c:pt>
                <c:pt idx="577">
                  <c:v>0.92430000000000001</c:v>
                </c:pt>
                <c:pt idx="578">
                  <c:v>0.9264</c:v>
                </c:pt>
                <c:pt idx="579">
                  <c:v>0.91420000000000001</c:v>
                </c:pt>
                <c:pt idx="580">
                  <c:v>0.90280000000000005</c:v>
                </c:pt>
                <c:pt idx="581">
                  <c:v>0.90310000000000001</c:v>
                </c:pt>
                <c:pt idx="584">
                  <c:v>0.90839999999999999</c:v>
                </c:pt>
                <c:pt idx="585">
                  <c:v>0.90469999999999995</c:v>
                </c:pt>
                <c:pt idx="586">
                  <c:v>0.89729999999999999</c:v>
                </c:pt>
                <c:pt idx="587">
                  <c:v>0.90310000000000001</c:v>
                </c:pt>
                <c:pt idx="588">
                  <c:v>0.91320000000000001</c:v>
                </c:pt>
                <c:pt idx="591">
                  <c:v>0.90110000000000001</c:v>
                </c:pt>
                <c:pt idx="592">
                  <c:v>0.91180000000000005</c:v>
                </c:pt>
                <c:pt idx="593">
                  <c:v>0.90720000000000001</c:v>
                </c:pt>
                <c:pt idx="594">
                  <c:v>0.91400000000000003</c:v>
                </c:pt>
                <c:pt idx="595">
                  <c:v>0.91269999999999996</c:v>
                </c:pt>
                <c:pt idx="598">
                  <c:v>0.90229999999999999</c:v>
                </c:pt>
                <c:pt idx="599">
                  <c:v>0.8972</c:v>
                </c:pt>
                <c:pt idx="600">
                  <c:v>0.89180000000000004</c:v>
                </c:pt>
                <c:pt idx="601">
                  <c:v>0.9012</c:v>
                </c:pt>
                <c:pt idx="602">
                  <c:v>0.90210000000000001</c:v>
                </c:pt>
                <c:pt idx="605">
                  <c:v>0.90069999999999995</c:v>
                </c:pt>
                <c:pt idx="606">
                  <c:v>0.89649999999999996</c:v>
                </c:pt>
                <c:pt idx="607">
                  <c:v>0.89090000000000003</c:v>
                </c:pt>
                <c:pt idx="608">
                  <c:v>0.89059999999999995</c:v>
                </c:pt>
                <c:pt idx="609">
                  <c:v>0.89019999999999999</c:v>
                </c:pt>
                <c:pt idx="612">
                  <c:v>0.9</c:v>
                </c:pt>
                <c:pt idx="613">
                  <c:v>0.88859999999999995</c:v>
                </c:pt>
                <c:pt idx="614">
                  <c:v>0.88180000000000003</c:v>
                </c:pt>
                <c:pt idx="615">
                  <c:v>0.86760000000000004</c:v>
                </c:pt>
                <c:pt idx="616">
                  <c:v>0.87350000000000005</c:v>
                </c:pt>
                <c:pt idx="619">
                  <c:v>0.8609</c:v>
                </c:pt>
                <c:pt idx="620">
                  <c:v>0.86140000000000005</c:v>
                </c:pt>
                <c:pt idx="621">
                  <c:v>0.86539999999999995</c:v>
                </c:pt>
                <c:pt idx="622">
                  <c:v>0.86929999999999996</c:v>
                </c:pt>
                <c:pt idx="623">
                  <c:v>0.86150000000000004</c:v>
                </c:pt>
                <c:pt idx="626">
                  <c:v>0.85260000000000002</c:v>
                </c:pt>
                <c:pt idx="627">
                  <c:v>0.85409999999999997</c:v>
                </c:pt>
                <c:pt idx="628">
                  <c:v>0.84760000000000002</c:v>
                </c:pt>
                <c:pt idx="629">
                  <c:v>0.85240000000000005</c:v>
                </c:pt>
                <c:pt idx="630">
                  <c:v>0.88900000000000001</c:v>
                </c:pt>
                <c:pt idx="633">
                  <c:v>0.877</c:v>
                </c:pt>
                <c:pt idx="634">
                  <c:v>0.87570000000000003</c:v>
                </c:pt>
                <c:pt idx="635">
                  <c:v>0.8861</c:v>
                </c:pt>
                <c:pt idx="636">
                  <c:v>0.88319999999999999</c:v>
                </c:pt>
                <c:pt idx="637">
                  <c:v>0.87649999999999995</c:v>
                </c:pt>
                <c:pt idx="640">
                  <c:v>0.88019999999999998</c:v>
                </c:pt>
                <c:pt idx="641">
                  <c:v>0.87629999999999997</c:v>
                </c:pt>
                <c:pt idx="642">
                  <c:v>0.873</c:v>
                </c:pt>
                <c:pt idx="643">
                  <c:v>0.87860000000000005</c:v>
                </c:pt>
                <c:pt idx="644">
                  <c:v>0.87029999999999996</c:v>
                </c:pt>
                <c:pt idx="647">
                  <c:v>0.86950000000000005</c:v>
                </c:pt>
                <c:pt idx="648">
                  <c:v>0.87209999999999999</c:v>
                </c:pt>
                <c:pt idx="649">
                  <c:v>0.872</c:v>
                </c:pt>
                <c:pt idx="650">
                  <c:v>0.86480000000000001</c:v>
                </c:pt>
                <c:pt idx="651">
                  <c:v>0.86270000000000002</c:v>
                </c:pt>
                <c:pt idx="654">
                  <c:v>0.85109999999999997</c:v>
                </c:pt>
                <c:pt idx="655">
                  <c:v>0.84960000000000002</c:v>
                </c:pt>
                <c:pt idx="656">
                  <c:v>0.85250000000000004</c:v>
                </c:pt>
                <c:pt idx="657">
                  <c:v>0.84109999999999996</c:v>
                </c:pt>
                <c:pt idx="658">
                  <c:v>0.84519999999999995</c:v>
                </c:pt>
                <c:pt idx="661">
                  <c:v>0.8377</c:v>
                </c:pt>
                <c:pt idx="662">
                  <c:v>0.83860000000000001</c:v>
                </c:pt>
                <c:pt idx="663">
                  <c:v>0.83069999999999999</c:v>
                </c:pt>
                <c:pt idx="664">
                  <c:v>0.82520000000000004</c:v>
                </c:pt>
                <c:pt idx="665">
                  <c:v>0.83240000000000003</c:v>
                </c:pt>
                <c:pt idx="668">
                  <c:v>0.84819999999999995</c:v>
                </c:pt>
                <c:pt idx="669">
                  <c:v>0.8417</c:v>
                </c:pt>
                <c:pt idx="670">
                  <c:v>0.85540000000000005</c:v>
                </c:pt>
                <c:pt idx="671">
                  <c:v>0.86460000000000004</c:v>
                </c:pt>
                <c:pt idx="672">
                  <c:v>0.873</c:v>
                </c:pt>
                <c:pt idx="675">
                  <c:v>0.86670000000000003</c:v>
                </c:pt>
                <c:pt idx="676">
                  <c:v>0.85870000000000002</c:v>
                </c:pt>
                <c:pt idx="677">
                  <c:v>0.85589999999999999</c:v>
                </c:pt>
                <c:pt idx="678">
                  <c:v>0.85309999999999997</c:v>
                </c:pt>
                <c:pt idx="679">
                  <c:v>0.86729999999999996</c:v>
                </c:pt>
                <c:pt idx="682">
                  <c:v>0.86199999999999999</c:v>
                </c:pt>
                <c:pt idx="683">
                  <c:v>0.85829999999999995</c:v>
                </c:pt>
                <c:pt idx="684">
                  <c:v>0.85960000000000003</c:v>
                </c:pt>
                <c:pt idx="685">
                  <c:v>0.8569</c:v>
                </c:pt>
                <c:pt idx="686">
                  <c:v>0.85350000000000004</c:v>
                </c:pt>
                <c:pt idx="689">
                  <c:v>0.8488</c:v>
                </c:pt>
                <c:pt idx="690">
                  <c:v>0.84740000000000004</c:v>
                </c:pt>
                <c:pt idx="691">
                  <c:v>0.84289999999999998</c:v>
                </c:pt>
                <c:pt idx="692">
                  <c:v>0.8427</c:v>
                </c:pt>
                <c:pt idx="693">
                  <c:v>0.84360000000000002</c:v>
                </c:pt>
                <c:pt idx="696">
                  <c:v>0.84060000000000001</c:v>
                </c:pt>
                <c:pt idx="697">
                  <c:v>0.85609999999999997</c:v>
                </c:pt>
                <c:pt idx="698">
                  <c:v>0.86499999999999999</c:v>
                </c:pt>
                <c:pt idx="699">
                  <c:v>0.86839999999999995</c:v>
                </c:pt>
                <c:pt idx="700">
                  <c:v>0.87350000000000005</c:v>
                </c:pt>
                <c:pt idx="703">
                  <c:v>0.89080000000000004</c:v>
                </c:pt>
                <c:pt idx="704">
                  <c:v>0.88100000000000001</c:v>
                </c:pt>
                <c:pt idx="705">
                  <c:v>0.88280000000000003</c:v>
                </c:pt>
                <c:pt idx="706">
                  <c:v>0.89429999999999998</c:v>
                </c:pt>
                <c:pt idx="707">
                  <c:v>0.88949999999999996</c:v>
                </c:pt>
                <c:pt idx="710">
                  <c:v>0.88039999999999996</c:v>
                </c:pt>
                <c:pt idx="711">
                  <c:v>0.87819999999999998</c:v>
                </c:pt>
                <c:pt idx="712">
                  <c:v>0.87480000000000002</c:v>
                </c:pt>
                <c:pt idx="713">
                  <c:v>0.88390000000000002</c:v>
                </c:pt>
                <c:pt idx="714">
                  <c:v>0.89839999999999998</c:v>
                </c:pt>
                <c:pt idx="717">
                  <c:v>0.89659999999999995</c:v>
                </c:pt>
                <c:pt idx="718">
                  <c:v>0.89029999999999998</c:v>
                </c:pt>
                <c:pt idx="719">
                  <c:v>0.90590000000000004</c:v>
                </c:pt>
                <c:pt idx="720">
                  <c:v>0.91459999999999997</c:v>
                </c:pt>
                <c:pt idx="721">
                  <c:v>0.92400000000000004</c:v>
                </c:pt>
                <c:pt idx="726">
                  <c:v>0.93100000000000005</c:v>
                </c:pt>
                <c:pt idx="727">
                  <c:v>0.92849999999999999</c:v>
                </c:pt>
                <c:pt idx="728">
                  <c:v>0.93049999999999999</c:v>
                </c:pt>
                <c:pt idx="732">
                  <c:v>0.94230000000000003</c:v>
                </c:pt>
                <c:pt idx="733">
                  <c:v>0.95299999999999996</c:v>
                </c:pt>
                <c:pt idx="734">
                  <c:v>0.94579999999999997</c:v>
                </c:pt>
                <c:pt idx="735">
                  <c:v>0.95450000000000002</c:v>
                </c:pt>
                <c:pt idx="738">
                  <c:v>0.94969999999999999</c:v>
                </c:pt>
                <c:pt idx="739">
                  <c:v>0.94010000000000005</c:v>
                </c:pt>
                <c:pt idx="740">
                  <c:v>0.94120000000000004</c:v>
                </c:pt>
                <c:pt idx="741">
                  <c:v>0.95230000000000004</c:v>
                </c:pt>
                <c:pt idx="742">
                  <c:v>0.95450000000000002</c:v>
                </c:pt>
                <c:pt idx="745">
                  <c:v>0.94279999999999997</c:v>
                </c:pt>
                <c:pt idx="746">
                  <c:v>0.94120000000000004</c:v>
                </c:pt>
                <c:pt idx="747">
                  <c:v>0.93959999999999999</c:v>
                </c:pt>
                <c:pt idx="748">
                  <c:v>0.94040000000000001</c:v>
                </c:pt>
                <c:pt idx="749">
                  <c:v>0.94</c:v>
                </c:pt>
                <c:pt idx="752">
                  <c:v>0.92900000000000005</c:v>
                </c:pt>
                <c:pt idx="753">
                  <c:v>0.94069999999999998</c:v>
                </c:pt>
                <c:pt idx="754">
                  <c:v>0.9294</c:v>
                </c:pt>
                <c:pt idx="755">
                  <c:v>0.91459999999999997</c:v>
                </c:pt>
                <c:pt idx="756">
                  <c:v>0.92279999999999995</c:v>
                </c:pt>
                <c:pt idx="759">
                  <c:v>0.91930000000000001</c:v>
                </c:pt>
                <c:pt idx="760">
                  <c:v>0.91969999999999996</c:v>
                </c:pt>
                <c:pt idx="761">
                  <c:v>0.92930000000000001</c:v>
                </c:pt>
                <c:pt idx="762">
                  <c:v>0.94059999999999999</c:v>
                </c:pt>
                <c:pt idx="763">
                  <c:v>0.94069999999999998</c:v>
                </c:pt>
                <c:pt idx="766">
                  <c:v>0.9425</c:v>
                </c:pt>
                <c:pt idx="767">
                  <c:v>0.93220000000000003</c:v>
                </c:pt>
                <c:pt idx="768">
                  <c:v>0.9325</c:v>
                </c:pt>
                <c:pt idx="769">
                  <c:v>0.92200000000000004</c:v>
                </c:pt>
                <c:pt idx="770">
                  <c:v>0.92269999999999996</c:v>
                </c:pt>
                <c:pt idx="773">
                  <c:v>0.92879999999999996</c:v>
                </c:pt>
                <c:pt idx="774">
                  <c:v>0.92749999999999999</c:v>
                </c:pt>
                <c:pt idx="775">
                  <c:v>0.91779999999999995</c:v>
                </c:pt>
                <c:pt idx="776">
                  <c:v>0.90900000000000003</c:v>
                </c:pt>
                <c:pt idx="777">
                  <c:v>0.9113</c:v>
                </c:pt>
                <c:pt idx="780">
                  <c:v>0.92130000000000001</c:v>
                </c:pt>
                <c:pt idx="781">
                  <c:v>0.90700000000000003</c:v>
                </c:pt>
                <c:pt idx="782">
                  <c:v>0.91459999999999997</c:v>
                </c:pt>
                <c:pt idx="783">
                  <c:v>0.90559999999999996</c:v>
                </c:pt>
                <c:pt idx="784">
                  <c:v>0.90639999999999998</c:v>
                </c:pt>
                <c:pt idx="787">
                  <c:v>0.91049999999999998</c:v>
                </c:pt>
                <c:pt idx="788">
                  <c:v>0.9163</c:v>
                </c:pt>
                <c:pt idx="789">
                  <c:v>0.92479999999999996</c:v>
                </c:pt>
                <c:pt idx="790">
                  <c:v>0.92689999999999995</c:v>
                </c:pt>
                <c:pt idx="791">
                  <c:v>0.93630000000000002</c:v>
                </c:pt>
                <c:pt idx="794">
                  <c:v>0.93049999999999999</c:v>
                </c:pt>
                <c:pt idx="795">
                  <c:v>0.92789999999999995</c:v>
                </c:pt>
                <c:pt idx="796">
                  <c:v>0.93069999999999997</c:v>
                </c:pt>
                <c:pt idx="797">
                  <c:v>0.93120000000000003</c:v>
                </c:pt>
                <c:pt idx="798">
                  <c:v>0.93569999999999998</c:v>
                </c:pt>
                <c:pt idx="801">
                  <c:v>0.92720000000000002</c:v>
                </c:pt>
                <c:pt idx="802">
                  <c:v>0.92020000000000002</c:v>
                </c:pt>
                <c:pt idx="803">
                  <c:v>0.91820000000000002</c:v>
                </c:pt>
                <c:pt idx="804">
                  <c:v>0.90639999999999998</c:v>
                </c:pt>
                <c:pt idx="805">
                  <c:v>0.89470000000000005</c:v>
                </c:pt>
                <c:pt idx="808">
                  <c:v>0.89959999999999996</c:v>
                </c:pt>
                <c:pt idx="809">
                  <c:v>0.90200000000000002</c:v>
                </c:pt>
                <c:pt idx="810">
                  <c:v>0.89900000000000002</c:v>
                </c:pt>
                <c:pt idx="811">
                  <c:v>0.88890000000000002</c:v>
                </c:pt>
                <c:pt idx="812">
                  <c:v>0.89219999999999999</c:v>
                </c:pt>
                <c:pt idx="815">
                  <c:v>0.89349999999999996</c:v>
                </c:pt>
                <c:pt idx="816">
                  <c:v>0.8952</c:v>
                </c:pt>
                <c:pt idx="817">
                  <c:v>0.88600000000000001</c:v>
                </c:pt>
                <c:pt idx="818">
                  <c:v>0.88400000000000001</c:v>
                </c:pt>
                <c:pt idx="819">
                  <c:v>0.88319999999999999</c:v>
                </c:pt>
                <c:pt idx="822">
                  <c:v>0.87719999999999998</c:v>
                </c:pt>
                <c:pt idx="823">
                  <c:v>0.88449999999999995</c:v>
                </c:pt>
                <c:pt idx="824">
                  <c:v>0.9032</c:v>
                </c:pt>
                <c:pt idx="825">
                  <c:v>0.90200000000000002</c:v>
                </c:pt>
                <c:pt idx="826">
                  <c:v>0.89400000000000002</c:v>
                </c:pt>
                <c:pt idx="829">
                  <c:v>0.90180000000000005</c:v>
                </c:pt>
                <c:pt idx="830">
                  <c:v>0.89449999999999996</c:v>
                </c:pt>
                <c:pt idx="831">
                  <c:v>0.88400000000000001</c:v>
                </c:pt>
                <c:pt idx="832">
                  <c:v>0.88490000000000002</c:v>
                </c:pt>
                <c:pt idx="837">
                  <c:v>0.87909999999999999</c:v>
                </c:pt>
                <c:pt idx="838">
                  <c:v>0.87780000000000002</c:v>
                </c:pt>
                <c:pt idx="839">
                  <c:v>0.88270000000000004</c:v>
                </c:pt>
                <c:pt idx="840">
                  <c:v>0.89890000000000003</c:v>
                </c:pt>
                <c:pt idx="843">
                  <c:v>0.9002</c:v>
                </c:pt>
                <c:pt idx="844">
                  <c:v>0.89729999999999999</c:v>
                </c:pt>
                <c:pt idx="845">
                  <c:v>0.89470000000000005</c:v>
                </c:pt>
                <c:pt idx="846">
                  <c:v>0.90129999999999999</c:v>
                </c:pt>
                <c:pt idx="847">
                  <c:v>0.90229999999999999</c:v>
                </c:pt>
                <c:pt idx="850">
                  <c:v>0.88759999999999994</c:v>
                </c:pt>
                <c:pt idx="852">
                  <c:v>0.89070000000000005</c:v>
                </c:pt>
                <c:pt idx="853">
                  <c:v>0.89029999999999998</c:v>
                </c:pt>
                <c:pt idx="854">
                  <c:v>0.89390000000000003</c:v>
                </c:pt>
                <c:pt idx="857">
                  <c:v>0.89190000000000003</c:v>
                </c:pt>
                <c:pt idx="858">
                  <c:v>0.88660000000000005</c:v>
                </c:pt>
                <c:pt idx="859">
                  <c:v>0.88270000000000004</c:v>
                </c:pt>
                <c:pt idx="860">
                  <c:v>0.88500000000000001</c:v>
                </c:pt>
                <c:pt idx="861">
                  <c:v>0.87729999999999997</c:v>
                </c:pt>
                <c:pt idx="864">
                  <c:v>0.87450000000000006</c:v>
                </c:pt>
                <c:pt idx="865">
                  <c:v>0.87680000000000002</c:v>
                </c:pt>
                <c:pt idx="866">
                  <c:v>0.88339999999999996</c:v>
                </c:pt>
                <c:pt idx="867">
                  <c:v>0.88149999999999995</c:v>
                </c:pt>
                <c:pt idx="868">
                  <c:v>0.87770000000000004</c:v>
                </c:pt>
                <c:pt idx="871">
                  <c:v>0.87539999999999996</c:v>
                </c:pt>
                <c:pt idx="872">
                  <c:v>0.86850000000000005</c:v>
                </c:pt>
                <c:pt idx="873">
                  <c:v>0.85850000000000004</c:v>
                </c:pt>
                <c:pt idx="874">
                  <c:v>0.86040000000000005</c:v>
                </c:pt>
                <c:pt idx="875">
                  <c:v>0.85909999999999997</c:v>
                </c:pt>
                <c:pt idx="878">
                  <c:v>0.85840000000000005</c:v>
                </c:pt>
                <c:pt idx="879">
                  <c:v>0.85519999999999996</c:v>
                </c:pt>
                <c:pt idx="880">
                  <c:v>0.85580000000000001</c:v>
                </c:pt>
                <c:pt idx="881">
                  <c:v>0.84799999999999998</c:v>
                </c:pt>
                <c:pt idx="882">
                  <c:v>0.8478</c:v>
                </c:pt>
                <c:pt idx="885">
                  <c:v>0.85129999999999995</c:v>
                </c:pt>
                <c:pt idx="886">
                  <c:v>0.84650000000000003</c:v>
                </c:pt>
                <c:pt idx="887">
                  <c:v>0.85429999999999995</c:v>
                </c:pt>
                <c:pt idx="888">
                  <c:v>0.84660000000000002</c:v>
                </c:pt>
                <c:pt idx="889">
                  <c:v>0.8468</c:v>
                </c:pt>
                <c:pt idx="892">
                  <c:v>0.84940000000000004</c:v>
                </c:pt>
                <c:pt idx="893">
                  <c:v>0.84740000000000004</c:v>
                </c:pt>
                <c:pt idx="894">
                  <c:v>0.85419999999999996</c:v>
                </c:pt>
                <c:pt idx="895">
                  <c:v>0.84919999999999995</c:v>
                </c:pt>
                <c:pt idx="896">
                  <c:v>0.86619999999999997</c:v>
                </c:pt>
                <c:pt idx="899">
                  <c:v>0.85809999999999997</c:v>
                </c:pt>
                <c:pt idx="900">
                  <c:v>0.85629999999999995</c:v>
                </c:pt>
                <c:pt idx="901">
                  <c:v>0.85129999999999995</c:v>
                </c:pt>
                <c:pt idx="902">
                  <c:v>0.85519999999999996</c:v>
                </c:pt>
                <c:pt idx="903">
                  <c:v>0.8528</c:v>
                </c:pt>
                <c:pt idx="906">
                  <c:v>0.86070000000000002</c:v>
                </c:pt>
                <c:pt idx="907">
                  <c:v>0.86109999999999998</c:v>
                </c:pt>
                <c:pt idx="908">
                  <c:v>0.86219999999999997</c:v>
                </c:pt>
                <c:pt idx="909">
                  <c:v>0.85109999999999997</c:v>
                </c:pt>
                <c:pt idx="910">
                  <c:v>0.84799999999999998</c:v>
                </c:pt>
                <c:pt idx="913">
                  <c:v>0.84550000000000003</c:v>
                </c:pt>
                <c:pt idx="914">
                  <c:v>0.84970000000000001</c:v>
                </c:pt>
                <c:pt idx="915">
                  <c:v>0.84530000000000005</c:v>
                </c:pt>
                <c:pt idx="916">
                  <c:v>0.84219999999999995</c:v>
                </c:pt>
                <c:pt idx="917">
                  <c:v>0.83840000000000003</c:v>
                </c:pt>
                <c:pt idx="920">
                  <c:v>0.84589999999999999</c:v>
                </c:pt>
                <c:pt idx="921">
                  <c:v>0.85450000000000004</c:v>
                </c:pt>
                <c:pt idx="922">
                  <c:v>0.86109999999999998</c:v>
                </c:pt>
                <c:pt idx="923">
                  <c:v>0.8538</c:v>
                </c:pt>
                <c:pt idx="924">
                  <c:v>0.85389999999999999</c:v>
                </c:pt>
                <c:pt idx="927">
                  <c:v>0.85829999999999995</c:v>
                </c:pt>
                <c:pt idx="928">
                  <c:v>0.85160000000000002</c:v>
                </c:pt>
                <c:pt idx="929">
                  <c:v>0.86299999999999999</c:v>
                </c:pt>
                <c:pt idx="930">
                  <c:v>0.87229999999999996</c:v>
                </c:pt>
                <c:pt idx="931">
                  <c:v>0.87760000000000005</c:v>
                </c:pt>
                <c:pt idx="934">
                  <c:v>0.86760000000000004</c:v>
                </c:pt>
                <c:pt idx="935">
                  <c:v>0.87080000000000002</c:v>
                </c:pt>
                <c:pt idx="936">
                  <c:v>0.87929999999999997</c:v>
                </c:pt>
                <c:pt idx="937">
                  <c:v>0.87639999999999996</c:v>
                </c:pt>
                <c:pt idx="938">
                  <c:v>0.87680000000000002</c:v>
                </c:pt>
                <c:pt idx="941">
                  <c:v>0.87509999999999999</c:v>
                </c:pt>
                <c:pt idx="942">
                  <c:v>0.87549999999999994</c:v>
                </c:pt>
                <c:pt idx="943">
                  <c:v>0.88170000000000004</c:v>
                </c:pt>
                <c:pt idx="944">
                  <c:v>0.87880000000000003</c:v>
                </c:pt>
                <c:pt idx="945">
                  <c:v>0.88060000000000005</c:v>
                </c:pt>
                <c:pt idx="948">
                  <c:v>0.88049999999999995</c:v>
                </c:pt>
                <c:pt idx="949">
                  <c:v>0.87680000000000002</c:v>
                </c:pt>
                <c:pt idx="950">
                  <c:v>0.87629999999999997</c:v>
                </c:pt>
                <c:pt idx="951">
                  <c:v>0.88529999999999998</c:v>
                </c:pt>
                <c:pt idx="952">
                  <c:v>0.89359999999999995</c:v>
                </c:pt>
                <c:pt idx="955">
                  <c:v>0.89910000000000001</c:v>
                </c:pt>
                <c:pt idx="956">
                  <c:v>0.89680000000000004</c:v>
                </c:pt>
                <c:pt idx="957">
                  <c:v>0.91139999999999999</c:v>
                </c:pt>
                <c:pt idx="958">
                  <c:v>0.91439999999999999</c:v>
                </c:pt>
                <c:pt idx="959">
                  <c:v>0.91379999999999995</c:v>
                </c:pt>
                <c:pt idx="962">
                  <c:v>0.91490000000000005</c:v>
                </c:pt>
                <c:pt idx="963">
                  <c:v>0.91279999999999994</c:v>
                </c:pt>
                <c:pt idx="964">
                  <c:v>0.92159999999999997</c:v>
                </c:pt>
                <c:pt idx="965">
                  <c:v>0.91120000000000001</c:v>
                </c:pt>
                <c:pt idx="966">
                  <c:v>0.91080000000000005</c:v>
                </c:pt>
                <c:pt idx="969">
                  <c:v>0.90900000000000003</c:v>
                </c:pt>
                <c:pt idx="970">
                  <c:v>0.9042</c:v>
                </c:pt>
                <c:pt idx="971">
                  <c:v>0.91220000000000001</c:v>
                </c:pt>
                <c:pt idx="972">
                  <c:v>0.90949999999999998</c:v>
                </c:pt>
                <c:pt idx="973">
                  <c:v>0.91579999999999995</c:v>
                </c:pt>
                <c:pt idx="976">
                  <c:v>0.90720000000000001</c:v>
                </c:pt>
                <c:pt idx="977">
                  <c:v>0.89700000000000002</c:v>
                </c:pt>
                <c:pt idx="978">
                  <c:v>0.8891</c:v>
                </c:pt>
                <c:pt idx="979">
                  <c:v>0.88549999999999995</c:v>
                </c:pt>
                <c:pt idx="980">
                  <c:v>0.8952</c:v>
                </c:pt>
                <c:pt idx="983">
                  <c:v>0.90469999999999995</c:v>
                </c:pt>
                <c:pt idx="984">
                  <c:v>0.89639999999999997</c:v>
                </c:pt>
                <c:pt idx="985">
                  <c:v>0.9052</c:v>
                </c:pt>
                <c:pt idx="986">
                  <c:v>0.90600000000000003</c:v>
                </c:pt>
                <c:pt idx="987">
                  <c:v>0.92190000000000005</c:v>
                </c:pt>
                <c:pt idx="990">
                  <c:v>0.92689999999999995</c:v>
                </c:pt>
                <c:pt idx="991">
                  <c:v>0.92559999999999998</c:v>
                </c:pt>
                <c:pt idx="992">
                  <c:v>0.92579999999999996</c:v>
                </c:pt>
                <c:pt idx="993">
                  <c:v>0.92589999999999995</c:v>
                </c:pt>
                <c:pt idx="994">
                  <c:v>0.92</c:v>
                </c:pt>
                <c:pt idx="997">
                  <c:v>0.91639999999999999</c:v>
                </c:pt>
                <c:pt idx="998">
                  <c:v>0.91759999999999997</c:v>
                </c:pt>
                <c:pt idx="999">
                  <c:v>0.92190000000000005</c:v>
                </c:pt>
                <c:pt idx="1000">
                  <c:v>0.92049999999999998</c:v>
                </c:pt>
                <c:pt idx="1001">
                  <c:v>0.91310000000000002</c:v>
                </c:pt>
                <c:pt idx="1004">
                  <c:v>0.91249999999999998</c:v>
                </c:pt>
                <c:pt idx="1005">
                  <c:v>0.91890000000000005</c:v>
                </c:pt>
                <c:pt idx="1006">
                  <c:v>0.92090000000000005</c:v>
                </c:pt>
                <c:pt idx="1007">
                  <c:v>0.91169999999999995</c:v>
                </c:pt>
                <c:pt idx="1008">
                  <c:v>0.91739999999999999</c:v>
                </c:pt>
                <c:pt idx="1011">
                  <c:v>0.9214</c:v>
                </c:pt>
                <c:pt idx="1012">
                  <c:v>0.91930000000000001</c:v>
                </c:pt>
                <c:pt idx="1013">
                  <c:v>0.91359999999999997</c:v>
                </c:pt>
                <c:pt idx="1014">
                  <c:v>0.90620000000000001</c:v>
                </c:pt>
                <c:pt idx="1015">
                  <c:v>0.90400000000000003</c:v>
                </c:pt>
                <c:pt idx="1018">
                  <c:v>0.90969999999999995</c:v>
                </c:pt>
                <c:pt idx="1019">
                  <c:v>0.9052</c:v>
                </c:pt>
                <c:pt idx="1020">
                  <c:v>0.9022</c:v>
                </c:pt>
                <c:pt idx="1021">
                  <c:v>0.90259999999999996</c:v>
                </c:pt>
                <c:pt idx="1022">
                  <c:v>0.90090000000000003</c:v>
                </c:pt>
                <c:pt idx="1025">
                  <c:v>0.89690000000000003</c:v>
                </c:pt>
                <c:pt idx="1026">
                  <c:v>0.88870000000000005</c:v>
                </c:pt>
                <c:pt idx="1027">
                  <c:v>0.89170000000000005</c:v>
                </c:pt>
                <c:pt idx="1028">
                  <c:v>0.88890000000000002</c:v>
                </c:pt>
                <c:pt idx="1029">
                  <c:v>0.8911</c:v>
                </c:pt>
                <c:pt idx="1032">
                  <c:v>0.90049999999999997</c:v>
                </c:pt>
                <c:pt idx="1033">
                  <c:v>0.90639999999999998</c:v>
                </c:pt>
                <c:pt idx="1034">
                  <c:v>0.9042</c:v>
                </c:pt>
                <c:pt idx="1035">
                  <c:v>0.90969999999999995</c:v>
                </c:pt>
                <c:pt idx="1036">
                  <c:v>0.90559999999999996</c:v>
                </c:pt>
                <c:pt idx="1039">
                  <c:v>0.89610000000000001</c:v>
                </c:pt>
                <c:pt idx="1040">
                  <c:v>0.89610000000000001</c:v>
                </c:pt>
                <c:pt idx="1041">
                  <c:v>0.90139999999999998</c:v>
                </c:pt>
                <c:pt idx="1042">
                  <c:v>0.8972</c:v>
                </c:pt>
                <c:pt idx="1043">
                  <c:v>0.89300000000000002</c:v>
                </c:pt>
                <c:pt idx="1046">
                  <c:v>0.89190000000000003</c:v>
                </c:pt>
                <c:pt idx="1047">
                  <c:v>0.88419999999999999</c:v>
                </c:pt>
                <c:pt idx="1048">
                  <c:v>0.88029999999999997</c:v>
                </c:pt>
                <c:pt idx="1049">
                  <c:v>0.88249999999999995</c:v>
                </c:pt>
                <c:pt idx="1050">
                  <c:v>0.88449999999999995</c:v>
                </c:pt>
                <c:pt idx="1053">
                  <c:v>0.87929999999999997</c:v>
                </c:pt>
                <c:pt idx="1054">
                  <c:v>0.88239999999999996</c:v>
                </c:pt>
                <c:pt idx="1055">
                  <c:v>0.87909999999999999</c:v>
                </c:pt>
                <c:pt idx="1056">
                  <c:v>0.87780000000000002</c:v>
                </c:pt>
                <c:pt idx="1057">
                  <c:v>0.87949999999999995</c:v>
                </c:pt>
                <c:pt idx="1060">
                  <c:v>0.88180000000000003</c:v>
                </c:pt>
                <c:pt idx="1061">
                  <c:v>0.87880000000000003</c:v>
                </c:pt>
                <c:pt idx="1062">
                  <c:v>0.8831</c:v>
                </c:pt>
                <c:pt idx="1063">
                  <c:v>0.88870000000000005</c:v>
                </c:pt>
                <c:pt idx="1064">
                  <c:v>0.88980000000000004</c:v>
                </c:pt>
                <c:pt idx="1067">
                  <c:v>0.89249999999999996</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0.89749999999999996</c:v>
                </c:pt>
                <c:pt idx="1078">
                  <c:v>0.90159999999999996</c:v>
                </c:pt>
                <c:pt idx="1081">
                  <c:v>0.90490000000000004</c:v>
                </c:pt>
                <c:pt idx="1082">
                  <c:v>0.9012</c:v>
                </c:pt>
                <c:pt idx="1083">
                  <c:v>0.89829999999999999</c:v>
                </c:pt>
                <c:pt idx="1084">
                  <c:v>0.89729999999999999</c:v>
                </c:pt>
                <c:pt idx="1085">
                  <c:v>0.89429999999999998</c:v>
                </c:pt>
                <c:pt idx="1088">
                  <c:v>0.87980000000000003</c:v>
                </c:pt>
                <c:pt idx="1091">
                  <c:v>0.88229999999999997</c:v>
                </c:pt>
                <c:pt idx="1092">
                  <c:v>0.88129999999999997</c:v>
                </c:pt>
                <c:pt idx="1097">
                  <c:v>0.90380000000000005</c:v>
                </c:pt>
                <c:pt idx="1098">
                  <c:v>0.90359999999999996</c:v>
                </c:pt>
                <c:pt idx="1099">
                  <c:v>0.89539999999999997</c:v>
                </c:pt>
                <c:pt idx="1102">
                  <c:v>0.89049999999999996</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0.86629999999999996</c:v>
                </c:pt>
                <c:pt idx="1123">
                  <c:v>0.85780000000000001</c:v>
                </c:pt>
                <c:pt idx="1124">
                  <c:v>0.86240000000000006</c:v>
                </c:pt>
                <c:pt idx="1125">
                  <c:v>0.86419999999999997</c:v>
                </c:pt>
                <c:pt idx="1126">
                  <c:v>0.86370000000000002</c:v>
                </c:pt>
                <c:pt idx="1127">
                  <c:v>0.86319999999999997</c:v>
                </c:pt>
                <c:pt idx="1130">
                  <c:v>0.86439999999999995</c:v>
                </c:pt>
                <c:pt idx="1131">
                  <c:v>0.86829999999999996</c:v>
                </c:pt>
                <c:pt idx="1132">
                  <c:v>0.86639999999999995</c:v>
                </c:pt>
                <c:pt idx="1133">
                  <c:v>0.86639999999999995</c:v>
                </c:pt>
                <c:pt idx="1134">
                  <c:v>0.874</c:v>
                </c:pt>
                <c:pt idx="1137">
                  <c:v>0.87939999999999996</c:v>
                </c:pt>
                <c:pt idx="1138">
                  <c:v>0.87529999999999997</c:v>
                </c:pt>
                <c:pt idx="1139">
                  <c:v>0.87309999999999999</c:v>
                </c:pt>
                <c:pt idx="1140">
                  <c:v>0.86929999999999996</c:v>
                </c:pt>
                <c:pt idx="1141">
                  <c:v>0.87050000000000005</c:v>
                </c:pt>
                <c:pt idx="1144">
                  <c:v>0.87150000000000005</c:v>
                </c:pt>
                <c:pt idx="1145">
                  <c:v>0.86919999999999997</c:v>
                </c:pt>
                <c:pt idx="1146">
                  <c:v>0.87429999999999997</c:v>
                </c:pt>
                <c:pt idx="1147">
                  <c:v>0.87009999999999998</c:v>
                </c:pt>
                <c:pt idx="1148">
                  <c:v>0.87470000000000003</c:v>
                </c:pt>
                <c:pt idx="1151">
                  <c:v>0.87239999999999995</c:v>
                </c:pt>
                <c:pt idx="1152">
                  <c:v>0.86819999999999997</c:v>
                </c:pt>
                <c:pt idx="1153">
                  <c:v>0.8649</c:v>
                </c:pt>
                <c:pt idx="1154">
                  <c:v>0.86509999999999998</c:v>
                </c:pt>
                <c:pt idx="1155">
                  <c:v>0.8679</c:v>
                </c:pt>
                <c:pt idx="1158">
                  <c:v>0.8649</c:v>
                </c:pt>
                <c:pt idx="1159">
                  <c:v>0.86819999999999997</c:v>
                </c:pt>
                <c:pt idx="1160">
                  <c:v>0.87119999999999997</c:v>
                </c:pt>
                <c:pt idx="1161">
                  <c:v>0.87639999999999996</c:v>
                </c:pt>
                <c:pt idx="1162">
                  <c:v>0.87970000000000004</c:v>
                </c:pt>
                <c:pt idx="1165">
                  <c:v>0.87409999999999999</c:v>
                </c:pt>
                <c:pt idx="1166">
                  <c:v>0.87329999999999997</c:v>
                </c:pt>
                <c:pt idx="1167">
                  <c:v>0.87339999999999995</c:v>
                </c:pt>
                <c:pt idx="1168">
                  <c:v>0.88029999999999997</c:v>
                </c:pt>
                <c:pt idx="1169">
                  <c:v>0.88529999999999998</c:v>
                </c:pt>
                <c:pt idx="1172">
                  <c:v>0.87919999999999998</c:v>
                </c:pt>
                <c:pt idx="1173">
                  <c:v>0.88290000000000002</c:v>
                </c:pt>
                <c:pt idx="1174">
                  <c:v>0.88139999999999996</c:v>
                </c:pt>
                <c:pt idx="1175">
                  <c:v>0.88170000000000004</c:v>
                </c:pt>
                <c:pt idx="1176">
                  <c:v>0.87949999999999995</c:v>
                </c:pt>
                <c:pt idx="1179">
                  <c:v>0.87590000000000001</c:v>
                </c:pt>
                <c:pt idx="1180">
                  <c:v>0.87370000000000003</c:v>
                </c:pt>
                <c:pt idx="1181">
                  <c:v>0.87460000000000004</c:v>
                </c:pt>
                <c:pt idx="1182">
                  <c:v>0.87239999999999995</c:v>
                </c:pt>
                <c:pt idx="1187">
                  <c:v>0.87860000000000005</c:v>
                </c:pt>
                <c:pt idx="1188">
                  <c:v>0.88029999999999997</c:v>
                </c:pt>
                <c:pt idx="1189">
                  <c:v>0.88180000000000003</c:v>
                </c:pt>
                <c:pt idx="1190">
                  <c:v>0.87860000000000005</c:v>
                </c:pt>
                <c:pt idx="1193">
                  <c:v>0.87780000000000002</c:v>
                </c:pt>
                <c:pt idx="1194">
                  <c:v>0.87629999999999997</c:v>
                </c:pt>
                <c:pt idx="1195">
                  <c:v>0.87980000000000003</c:v>
                </c:pt>
                <c:pt idx="1196">
                  <c:v>0.87939999999999996</c:v>
                </c:pt>
                <c:pt idx="1197">
                  <c:v>0.88029999999999997</c:v>
                </c:pt>
                <c:pt idx="1200">
                  <c:v>0.88019999999999998</c:v>
                </c:pt>
                <c:pt idx="1201">
                  <c:v>0.88029999999999997</c:v>
                </c:pt>
                <c:pt idx="1202">
                  <c:v>0.88800000000000001</c:v>
                </c:pt>
                <c:pt idx="1203">
                  <c:v>0.88949999999999996</c:v>
                </c:pt>
                <c:pt idx="1204">
                  <c:v>0.88859999999999995</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0.91249999999999998</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0.91879999999999995</c:v>
                </c:pt>
                <c:pt idx="1242">
                  <c:v>0.91900000000000004</c:v>
                </c:pt>
                <c:pt idx="1243">
                  <c:v>0.92549999999999999</c:v>
                </c:pt>
                <c:pt idx="1244">
                  <c:v>0.93200000000000005</c:v>
                </c:pt>
                <c:pt idx="1245">
                  <c:v>0.9375</c:v>
                </c:pt>
                <c:pt idx="1246">
                  <c:v>0.93869999999999998</c:v>
                </c:pt>
                <c:pt idx="1249">
                  <c:v>0.93130000000000002</c:v>
                </c:pt>
                <c:pt idx="1250">
                  <c:v>0.94350000000000001</c:v>
                </c:pt>
                <c:pt idx="1251">
                  <c:v>0.93710000000000004</c:v>
                </c:pt>
                <c:pt idx="1252">
                  <c:v>0.93859999999999999</c:v>
                </c:pt>
                <c:pt idx="1253">
                  <c:v>0.94520000000000004</c:v>
                </c:pt>
                <c:pt idx="1256">
                  <c:v>0.94589999999999996</c:v>
                </c:pt>
                <c:pt idx="1257">
                  <c:v>0.94169999999999998</c:v>
                </c:pt>
                <c:pt idx="1258">
                  <c:v>0.94520000000000004</c:v>
                </c:pt>
                <c:pt idx="1259">
                  <c:v>0.94169999999999998</c:v>
                </c:pt>
                <c:pt idx="1260">
                  <c:v>0.94779999999999998</c:v>
                </c:pt>
                <c:pt idx="1263">
                  <c:v>0.94259999999999999</c:v>
                </c:pt>
                <c:pt idx="1264">
                  <c:v>0.94840000000000002</c:v>
                </c:pt>
                <c:pt idx="1265">
                  <c:v>0.95609999999999995</c:v>
                </c:pt>
                <c:pt idx="1266">
                  <c:v>0.95920000000000005</c:v>
                </c:pt>
                <c:pt idx="1267">
                  <c:v>0.96360000000000001</c:v>
                </c:pt>
                <c:pt idx="1270">
                  <c:v>0.97809999999999997</c:v>
                </c:pt>
                <c:pt idx="1271">
                  <c:v>0.97119999999999995</c:v>
                </c:pt>
                <c:pt idx="1272">
                  <c:v>0.99170000000000003</c:v>
                </c:pt>
                <c:pt idx="1273">
                  <c:v>0.98240000000000005</c:v>
                </c:pt>
                <c:pt idx="1274">
                  <c:v>0.99750000000000005</c:v>
                </c:pt>
                <c:pt idx="1277">
                  <c:v>0.99129999999999996</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0.98729999999999996</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0.98209999999999997</c:v>
                </c:pt>
                <c:pt idx="1306">
                  <c:v>0.98350000000000004</c:v>
                </c:pt>
                <c:pt idx="1307">
                  <c:v>0.97829999999999995</c:v>
                </c:pt>
                <c:pt idx="1308">
                  <c:v>0.97599999999999998</c:v>
                </c:pt>
                <c:pt idx="1309">
                  <c:v>0.98729999999999996</c:v>
                </c:pt>
                <c:pt idx="1312">
                  <c:v>0.98360000000000003</c:v>
                </c:pt>
                <c:pt idx="1313">
                  <c:v>0.96889999999999998</c:v>
                </c:pt>
                <c:pt idx="1314">
                  <c:v>0.9698</c:v>
                </c:pt>
                <c:pt idx="1315">
                  <c:v>0.96870000000000001</c:v>
                </c:pt>
                <c:pt idx="1316">
                  <c:v>0.97289999999999999</c:v>
                </c:pt>
                <c:pt idx="1319">
                  <c:v>0.97799999999999998</c:v>
                </c:pt>
                <c:pt idx="1320">
                  <c:v>0.97989999999999999</c:v>
                </c:pt>
                <c:pt idx="1321">
                  <c:v>0.98570000000000002</c:v>
                </c:pt>
                <c:pt idx="1322">
                  <c:v>0.97770000000000001</c:v>
                </c:pt>
                <c:pt idx="1323">
                  <c:v>0.98250000000000004</c:v>
                </c:pt>
                <c:pt idx="1326">
                  <c:v>0.97989999999999999</c:v>
                </c:pt>
                <c:pt idx="1327">
                  <c:v>0.97919999999999996</c:v>
                </c:pt>
                <c:pt idx="1328">
                  <c:v>0.97619999999999996</c:v>
                </c:pt>
                <c:pt idx="1329">
                  <c:v>0.97699999999999998</c:v>
                </c:pt>
                <c:pt idx="1330">
                  <c:v>0.96970000000000001</c:v>
                </c:pt>
                <c:pt idx="1333">
                  <c:v>0.97009999999999996</c:v>
                </c:pt>
                <c:pt idx="1334">
                  <c:v>0.97740000000000005</c:v>
                </c:pt>
                <c:pt idx="1335">
                  <c:v>0.98260000000000003</c:v>
                </c:pt>
                <c:pt idx="1336">
                  <c:v>0.98429999999999995</c:v>
                </c:pt>
                <c:pt idx="1337">
                  <c:v>0.98329999999999995</c:v>
                </c:pt>
                <c:pt idx="1340">
                  <c:v>0.98209999999999997</c:v>
                </c:pt>
                <c:pt idx="1341">
                  <c:v>0.99099999999999999</c:v>
                </c:pt>
                <c:pt idx="1342">
                  <c:v>0.99470000000000003</c:v>
                </c:pt>
                <c:pt idx="1343">
                  <c:v>0.99750000000000005</c:v>
                </c:pt>
                <c:pt idx="1344">
                  <c:v>0.99180000000000001</c:v>
                </c:pt>
                <c:pt idx="1347">
                  <c:v>0.97940000000000005</c:v>
                </c:pt>
                <c:pt idx="1348">
                  <c:v>0.97599999999999998</c:v>
                </c:pt>
                <c:pt idx="1349">
                  <c:v>0.97489999999999999</c:v>
                </c:pt>
                <c:pt idx="1350">
                  <c:v>0.97570000000000001</c:v>
                </c:pt>
                <c:pt idx="1351">
                  <c:v>0.98099999999999998</c:v>
                </c:pt>
                <c:pt idx="1354">
                  <c:v>0.96830000000000005</c:v>
                </c:pt>
                <c:pt idx="1355">
                  <c:v>0.96489999999999998</c:v>
                </c:pt>
                <c:pt idx="1356">
                  <c:v>0.97250000000000003</c:v>
                </c:pt>
                <c:pt idx="1357">
                  <c:v>0.98140000000000005</c:v>
                </c:pt>
                <c:pt idx="1358">
                  <c:v>0.97899999999999998</c:v>
                </c:pt>
                <c:pt idx="1361">
                  <c:v>0.98309999999999997</c:v>
                </c:pt>
                <c:pt idx="1362">
                  <c:v>0.98280000000000001</c:v>
                </c:pt>
                <c:pt idx="1363">
                  <c:v>0.97709999999999997</c:v>
                </c:pt>
                <c:pt idx="1364">
                  <c:v>0.97960000000000003</c:v>
                </c:pt>
                <c:pt idx="1365">
                  <c:v>0.97789999999999999</c:v>
                </c:pt>
                <c:pt idx="1368">
                  <c:v>0.98599999999999999</c:v>
                </c:pt>
                <c:pt idx="1369">
                  <c:v>0.98609999999999998</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0.98729999999999996</c:v>
                </c:pt>
                <c:pt idx="1383">
                  <c:v>0.98099999999999998</c:v>
                </c:pt>
                <c:pt idx="1384">
                  <c:v>0.98229999999999995</c:v>
                </c:pt>
                <c:pt idx="1385">
                  <c:v>0.97629999999999995</c:v>
                </c:pt>
                <c:pt idx="1386">
                  <c:v>0.97350000000000003</c:v>
                </c:pt>
                <c:pt idx="1389">
                  <c:v>0.9748</c:v>
                </c:pt>
                <c:pt idx="1390">
                  <c:v>0.9768</c:v>
                </c:pt>
                <c:pt idx="1391">
                  <c:v>0.97750000000000004</c:v>
                </c:pt>
                <c:pt idx="1392">
                  <c:v>0.9738</c:v>
                </c:pt>
                <c:pt idx="1393">
                  <c:v>0.97629999999999995</c:v>
                </c:pt>
                <c:pt idx="1396">
                  <c:v>0.97450000000000003</c:v>
                </c:pt>
                <c:pt idx="1397">
                  <c:v>0.98199999999999998</c:v>
                </c:pt>
                <c:pt idx="1398">
                  <c:v>0.98250000000000004</c:v>
                </c:pt>
                <c:pt idx="1399">
                  <c:v>0.98640000000000005</c:v>
                </c:pt>
                <c:pt idx="1400">
                  <c:v>0.99739999999999995</c:v>
                </c:pt>
                <c:pt idx="1403">
                  <c:v>0.99439999999999995</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0.99339999999999995</c:v>
                </c:pt>
                <c:pt idx="1428">
                  <c:v>0.99270000000000003</c:v>
                </c:pt>
                <c:pt idx="1431">
                  <c:v>0.98709999999999998</c:v>
                </c:pt>
                <c:pt idx="1432">
                  <c:v>0.99670000000000003</c:v>
                </c:pt>
                <c:pt idx="1433">
                  <c:v>1.0018</c:v>
                </c:pt>
                <c:pt idx="1434">
                  <c:v>0.99909999999999999</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1.0734999999999999</c:v>
                </c:pt>
                <c:pt idx="1564">
                  <c:v>1.0737000000000001</c:v>
                </c:pt>
                <c:pt idx="1565">
                  <c:v>1.0784</c:v>
                </c:pt>
                <c:pt idx="1566">
                  <c:v>1.0835999999999999</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1.1359999999999999</c:v>
                </c:pt>
                <c:pt idx="1649">
                  <c:v>1.1326000000000001</c:v>
                </c:pt>
                <c:pt idx="1650">
                  <c:v>1.1355</c:v>
                </c:pt>
                <c:pt idx="1651">
                  <c:v>1.1342000000000001</c:v>
                </c:pt>
                <c:pt idx="1652">
                  <c:v>1.1315</c:v>
                </c:pt>
                <c:pt idx="1655">
                  <c:v>1.1298999999999999</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1.1462000000000001</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1.1822999999999999</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1.2087000000000001</c:v>
                </c:pt>
                <c:pt idx="1802">
                  <c:v>1.2218</c:v>
                </c:pt>
                <c:pt idx="1803">
                  <c:v>1.2258</c:v>
                </c:pt>
                <c:pt idx="1804">
                  <c:v>1.2239</c:v>
                </c:pt>
                <c:pt idx="1805">
                  <c:v>1.2186999999999999</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1.2592000000000001</c:v>
                </c:pt>
                <c:pt idx="1830">
                  <c:v>1.2657</c:v>
                </c:pt>
                <c:pt idx="1831">
                  <c:v>1.2756000000000001</c:v>
                </c:pt>
                <c:pt idx="1832">
                  <c:v>1.2679</c:v>
                </c:pt>
                <c:pt idx="1833">
                  <c:v>1.2634000000000001</c:v>
                </c:pt>
                <c:pt idx="1834">
                  <c:v>1.2737000000000001</c:v>
                </c:pt>
                <c:pt idx="1837">
                  <c:v>1.2827999999999999</c:v>
                </c:pt>
                <c:pt idx="1838">
                  <c:v>1.2748999999999999</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1.2628999999999999</c:v>
                </c:pt>
                <c:pt idx="1882">
                  <c:v>1.2444</c:v>
                </c:pt>
                <c:pt idx="1883">
                  <c:v>1.2418</c:v>
                </c:pt>
                <c:pt idx="1886">
                  <c:v>1.2484</c:v>
                </c:pt>
                <c:pt idx="1887">
                  <c:v>1.2402</c:v>
                </c:pt>
                <c:pt idx="1888">
                  <c:v>1.2142999999999999</c:v>
                </c:pt>
                <c:pt idx="1889">
                  <c:v>1.2146999999999999</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1.2186999999999999</c:v>
                </c:pt>
                <c:pt idx="1916">
                  <c:v>1.2223999999999999</c:v>
                </c:pt>
                <c:pt idx="1917">
                  <c:v>1.232</c:v>
                </c:pt>
                <c:pt idx="1918">
                  <c:v>1.2318</c:v>
                </c:pt>
                <c:pt idx="1921">
                  <c:v>1.2058</c:v>
                </c:pt>
                <c:pt idx="1922">
                  <c:v>1.2090000000000001</c:v>
                </c:pt>
                <c:pt idx="1923">
                  <c:v>1.2101</c:v>
                </c:pt>
                <c:pt idx="1924">
                  <c:v>1.2096</c:v>
                </c:pt>
                <c:pt idx="1929">
                  <c:v>1.1975</c:v>
                </c:pt>
                <c:pt idx="1930">
                  <c:v>1.1923999999999999</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1.2125999999999999</c:v>
                </c:pt>
                <c:pt idx="1952">
                  <c:v>1.2116</c:v>
                </c:pt>
                <c:pt idx="1953">
                  <c:v>1.2073</c:v>
                </c:pt>
                <c:pt idx="1956">
                  <c:v>1.1842999999999999</c:v>
                </c:pt>
                <c:pt idx="1957">
                  <c:v>1.1803999999999999</c:v>
                </c:pt>
                <c:pt idx="1958">
                  <c:v>1.1857</c:v>
                </c:pt>
                <c:pt idx="1959">
                  <c:v>1.1822999999999999</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1.2245999999999999</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1.2005999999999999</c:v>
                </c:pt>
                <c:pt idx="1991">
                  <c:v>1.2000999999999999</c:v>
                </c:pt>
                <c:pt idx="1992">
                  <c:v>1.2051000000000001</c:v>
                </c:pt>
                <c:pt idx="1993">
                  <c:v>1.2058</c:v>
                </c:pt>
                <c:pt idx="1994">
                  <c:v>1.2044999999999999</c:v>
                </c:pt>
                <c:pt idx="1995">
                  <c:v>1.2041999999999999</c:v>
                </c:pt>
                <c:pt idx="1998">
                  <c:v>1.2112000000000001</c:v>
                </c:pt>
                <c:pt idx="1999">
                  <c:v>1.2091000000000001</c:v>
                </c:pt>
                <c:pt idx="2000">
                  <c:v>1.2087000000000001</c:v>
                </c:pt>
                <c:pt idx="2001">
                  <c:v>1.2121999999999999</c:v>
                </c:pt>
                <c:pt idx="2002">
                  <c:v>1.2138</c:v>
                </c:pt>
                <c:pt idx="2005">
                  <c:v>1.2208000000000001</c:v>
                </c:pt>
                <c:pt idx="2006">
                  <c:v>1.2169000000000001</c:v>
                </c:pt>
                <c:pt idx="2007">
                  <c:v>1.2155</c:v>
                </c:pt>
                <c:pt idx="2008">
                  <c:v>1.2168000000000001</c:v>
                </c:pt>
                <c:pt idx="2009">
                  <c:v>1.2148000000000001</c:v>
                </c:pt>
                <c:pt idx="2012">
                  <c:v>1.2287999999999999</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1.2266999999999999</c:v>
                </c:pt>
                <c:pt idx="2113">
                  <c:v>1.2377</c:v>
                </c:pt>
                <c:pt idx="2114">
                  <c:v>1.2414000000000001</c:v>
                </c:pt>
                <c:pt idx="2117">
                  <c:v>1.2474000000000001</c:v>
                </c:pt>
                <c:pt idx="2118">
                  <c:v>1.2508999999999999</c:v>
                </c:pt>
                <c:pt idx="2119">
                  <c:v>1.2589999999999999</c:v>
                </c:pt>
                <c:pt idx="2120">
                  <c:v>1.2605999999999999</c:v>
                </c:pt>
                <c:pt idx="2121">
                  <c:v>1.2605999999999999</c:v>
                </c:pt>
                <c:pt idx="2124">
                  <c:v>1.2791999999999999</c:v>
                </c:pt>
                <c:pt idx="2125">
                  <c:v>1.2784</c:v>
                </c:pt>
                <c:pt idx="2126">
                  <c:v>1.2791999999999999</c:v>
                </c:pt>
                <c:pt idx="2127">
                  <c:v>1.2710999999999999</c:v>
                </c:pt>
                <c:pt idx="2128">
                  <c:v>1.2737000000000001</c:v>
                </c:pt>
                <c:pt idx="2131">
                  <c:v>1.2747999999999999</c:v>
                </c:pt>
                <c:pt idx="2132">
                  <c:v>1.2705</c:v>
                </c:pt>
                <c:pt idx="2133">
                  <c:v>1.2754000000000001</c:v>
                </c:pt>
                <c:pt idx="2134">
                  <c:v>1.2874000000000001</c:v>
                </c:pt>
                <c:pt idx="2135">
                  <c:v>1.2856000000000001</c:v>
                </c:pt>
                <c:pt idx="2138">
                  <c:v>1.2917000000000001</c:v>
                </c:pt>
                <c:pt idx="2139">
                  <c:v>1.2910999999999999</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1.3032999999999999</c:v>
                </c:pt>
                <c:pt idx="2153">
                  <c:v>1.3089</c:v>
                </c:pt>
                <c:pt idx="2154">
                  <c:v>1.3146</c:v>
                </c:pt>
                <c:pt idx="2155">
                  <c:v>1.3212999999999999</c:v>
                </c:pt>
                <c:pt idx="2156">
                  <c:v>1.3238000000000001</c:v>
                </c:pt>
                <c:pt idx="2159">
                  <c:v>1.3247</c:v>
                </c:pt>
                <c:pt idx="2160">
                  <c:v>1.3294999999999999</c:v>
                </c:pt>
                <c:pt idx="2161">
                  <c:v>1.3293999999999999</c:v>
                </c:pt>
                <c:pt idx="2162">
                  <c:v>1.3313999999999999</c:v>
                </c:pt>
                <c:pt idx="2163">
                  <c:v>1.33</c:v>
                </c:pt>
                <c:pt idx="2166">
                  <c:v>1.3434999999999999</c:v>
                </c:pt>
                <c:pt idx="2167">
                  <c:v>1.3455999999999999</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1.3455999999999999</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1.3055000000000001</c:v>
                </c:pt>
                <c:pt idx="2244">
                  <c:v>1.3192999999999999</c:v>
                </c:pt>
                <c:pt idx="2245">
                  <c:v>1.3203</c:v>
                </c:pt>
                <c:pt idx="2246">
                  <c:v>1.3260000000000001</c:v>
                </c:pt>
                <c:pt idx="2247">
                  <c:v>1.3165</c:v>
                </c:pt>
                <c:pt idx="2250">
                  <c:v>1.3257000000000001</c:v>
                </c:pt>
                <c:pt idx="2251">
                  <c:v>1.3216000000000001</c:v>
                </c:pt>
                <c:pt idx="2252">
                  <c:v>1.3101</c:v>
                </c:pt>
                <c:pt idx="2253">
                  <c:v>1.3144</c:v>
                </c:pt>
                <c:pt idx="2254">
                  <c:v>1.3115000000000001</c:v>
                </c:pt>
                <c:pt idx="2257">
                  <c:v>1.3197000000000001</c:v>
                </c:pt>
                <c:pt idx="2258">
                  <c:v>1.3246</c:v>
                </c:pt>
                <c:pt idx="2259">
                  <c:v>1.3346</c:v>
                </c:pt>
                <c:pt idx="2260">
                  <c:v>1.3409</c:v>
                </c:pt>
                <c:pt idx="2261">
                  <c:v>1.3415999999999999</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1.2809999999999999</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1.2952999999999999</c:v>
                </c:pt>
                <c:pt idx="2316">
                  <c:v>1.2954000000000001</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1.2228000000000001</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1.2087000000000001</c:v>
                </c:pt>
                <c:pt idx="2376">
                  <c:v>1.1894</c:v>
                </c:pt>
                <c:pt idx="2377">
                  <c:v>1.1882999999999999</c:v>
                </c:pt>
                <c:pt idx="2378">
                  <c:v>1.1913</c:v>
                </c:pt>
                <c:pt idx="2379">
                  <c:v>1.1957</c:v>
                </c:pt>
                <c:pt idx="2380">
                  <c:v>1.1903999999999999</c:v>
                </c:pt>
                <c:pt idx="2383">
                  <c:v>1.2005999999999999</c:v>
                </c:pt>
                <c:pt idx="2384">
                  <c:v>1.2165999999999999</c:v>
                </c:pt>
                <c:pt idx="2385">
                  <c:v>1.2183999999999999</c:v>
                </c:pt>
                <c:pt idx="2386">
                  <c:v>1.2067000000000001</c:v>
                </c:pt>
                <c:pt idx="2387">
                  <c:v>1.2073</c:v>
                </c:pt>
                <c:pt idx="2390">
                  <c:v>1.2054</c:v>
                </c:pt>
                <c:pt idx="2391">
                  <c:v>1.1964999999999999</c:v>
                </c:pt>
                <c:pt idx="2392">
                  <c:v>1.2062999999999999</c:v>
                </c:pt>
                <c:pt idx="2393">
                  <c:v>1.2186999999999999</c:v>
                </c:pt>
                <c:pt idx="2394">
                  <c:v>1.2142999999999999</c:v>
                </c:pt>
                <c:pt idx="2397">
                  <c:v>1.2064999999999999</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1.2306999999999999</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1.1782999999999999</c:v>
                </c:pt>
                <c:pt idx="2520">
                  <c:v>1.1762999999999999</c:v>
                </c:pt>
                <c:pt idx="2523">
                  <c:v>1.1726000000000001</c:v>
                </c:pt>
                <c:pt idx="2524">
                  <c:v>1.1793</c:v>
                </c:pt>
                <c:pt idx="2525">
                  <c:v>1.1769000000000001</c:v>
                </c:pt>
                <c:pt idx="2526">
                  <c:v>1.1745000000000001</c:v>
                </c:pt>
                <c:pt idx="2527">
                  <c:v>1.1697</c:v>
                </c:pt>
                <c:pt idx="2530">
                  <c:v>1.1767000000000001</c:v>
                </c:pt>
                <c:pt idx="2531">
                  <c:v>1.1782999999999999</c:v>
                </c:pt>
                <c:pt idx="2532">
                  <c:v>1.171</c:v>
                </c:pt>
                <c:pt idx="2533">
                  <c:v>1.1763999999999999</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1.1862999999999999</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1.2024999999999999</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1.2104999999999999</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1.2592000000000001</c:v>
                </c:pt>
                <c:pt idx="2681">
                  <c:v>1.2687999999999999</c:v>
                </c:pt>
                <c:pt idx="2684">
                  <c:v>1.2756000000000001</c:v>
                </c:pt>
                <c:pt idx="2685">
                  <c:v>1.2697000000000001</c:v>
                </c:pt>
                <c:pt idx="2686">
                  <c:v>1.2779</c:v>
                </c:pt>
                <c:pt idx="2687">
                  <c:v>1.2716000000000001</c:v>
                </c:pt>
                <c:pt idx="2688">
                  <c:v>1.2914000000000001</c:v>
                </c:pt>
                <c:pt idx="2691">
                  <c:v>1.2826</c:v>
                </c:pt>
                <c:pt idx="2692">
                  <c:v>1.2817000000000001</c:v>
                </c:pt>
                <c:pt idx="2693">
                  <c:v>1.2882</c:v>
                </c:pt>
                <c:pt idx="2694">
                  <c:v>1.2769999999999999</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1.2788999999999999</c:v>
                </c:pt>
                <c:pt idx="2715">
                  <c:v>1.2735000000000001</c:v>
                </c:pt>
                <c:pt idx="2716">
                  <c:v>1.2659</c:v>
                </c:pt>
                <c:pt idx="2719">
                  <c:v>1.2572000000000001</c:v>
                </c:pt>
                <c:pt idx="2720">
                  <c:v>1.2571000000000001</c:v>
                </c:pt>
                <c:pt idx="2721">
                  <c:v>1.2563</c:v>
                </c:pt>
                <c:pt idx="2722">
                  <c:v>1.2609999999999999</c:v>
                </c:pt>
                <c:pt idx="2723">
                  <c:v>1.2650999999999999</c:v>
                </c:pt>
                <c:pt idx="2726">
                  <c:v>1.2591000000000001</c:v>
                </c:pt>
                <c:pt idx="2727">
                  <c:v>1.2545999999999999</c:v>
                </c:pt>
                <c:pt idx="2728">
                  <c:v>1.2632000000000001</c:v>
                </c:pt>
                <c:pt idx="2729">
                  <c:v>1.2582</c:v>
                </c:pt>
                <c:pt idx="2730">
                  <c:v>1.2502</c:v>
                </c:pt>
                <c:pt idx="2733">
                  <c:v>1.2561</c:v>
                </c:pt>
                <c:pt idx="2734">
                  <c:v>1.2566999999999999</c:v>
                </c:pt>
                <c:pt idx="2735">
                  <c:v>1.2569999999999999</c:v>
                </c:pt>
                <c:pt idx="2736">
                  <c:v>1.2528999999999999</c:v>
                </c:pt>
                <c:pt idx="2737">
                  <c:v>1.2713000000000001</c:v>
                </c:pt>
                <c:pt idx="2740">
                  <c:v>1.2789999999999999</c:v>
                </c:pt>
                <c:pt idx="2741">
                  <c:v>1.2790999999999999</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1.2531000000000001</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1.2849999999999999</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1.2811999999999999</c:v>
                </c:pt>
                <c:pt idx="2791">
                  <c:v>1.2811999999999999</c:v>
                </c:pt>
                <c:pt idx="2792">
                  <c:v>1.2830999999999999</c:v>
                </c:pt>
                <c:pt idx="2793">
                  <c:v>1.2762</c:v>
                </c:pt>
                <c:pt idx="2796">
                  <c:v>1.28</c:v>
                </c:pt>
                <c:pt idx="2797">
                  <c:v>1.2807999999999999</c:v>
                </c:pt>
                <c:pt idx="2798">
                  <c:v>1.2818000000000001</c:v>
                </c:pt>
                <c:pt idx="2799">
                  <c:v>1.2850999999999999</c:v>
                </c:pt>
                <c:pt idx="2800">
                  <c:v>1.2817000000000001</c:v>
                </c:pt>
                <c:pt idx="2803">
                  <c:v>1.2851999999999999</c:v>
                </c:pt>
                <c:pt idx="2804">
                  <c:v>1.2809999999999999</c:v>
                </c:pt>
                <c:pt idx="2805">
                  <c:v>1.2793000000000001</c:v>
                </c:pt>
                <c:pt idx="2806">
                  <c:v>1.2730999999999999</c:v>
                </c:pt>
                <c:pt idx="2807">
                  <c:v>1.2713000000000001</c:v>
                </c:pt>
                <c:pt idx="2810">
                  <c:v>1.2713000000000001</c:v>
                </c:pt>
                <c:pt idx="2811">
                  <c:v>1.2708999999999999</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1.2531000000000001</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1.2952999999999999</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1.3297000000000001</c:v>
                </c:pt>
                <c:pt idx="2898">
                  <c:v>1.3275999999999999</c:v>
                </c:pt>
                <c:pt idx="2901">
                  <c:v>1.3177000000000001</c:v>
                </c:pt>
                <c:pt idx="2902">
                  <c:v>1.3244</c:v>
                </c:pt>
                <c:pt idx="2903">
                  <c:v>1.3265</c:v>
                </c:pt>
                <c:pt idx="2904">
                  <c:v>1.3191999999999999</c:v>
                </c:pt>
                <c:pt idx="2905">
                  <c:v>1.3106</c:v>
                </c:pt>
                <c:pt idx="2908">
                  <c:v>1.3095000000000001</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1.2952999999999999</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1.2971999999999999</c:v>
                </c:pt>
                <c:pt idx="2952">
                  <c:v>1.2954000000000001</c:v>
                </c:pt>
                <c:pt idx="2953">
                  <c:v>1.302</c:v>
                </c:pt>
                <c:pt idx="2954">
                  <c:v>1.302</c:v>
                </c:pt>
                <c:pt idx="2957">
                  <c:v>1.2925</c:v>
                </c:pt>
                <c:pt idx="2958">
                  <c:v>1.2955000000000001</c:v>
                </c:pt>
                <c:pt idx="2959">
                  <c:v>1.2987</c:v>
                </c:pt>
                <c:pt idx="2960">
                  <c:v>1.2990999999999999</c:v>
                </c:pt>
                <c:pt idx="2961">
                  <c:v>1.3007</c:v>
                </c:pt>
                <c:pt idx="2964">
                  <c:v>1.2956000000000001</c:v>
                </c:pt>
                <c:pt idx="2965">
                  <c:v>1.3022</c:v>
                </c:pt>
                <c:pt idx="2966">
                  <c:v>1.3082</c:v>
                </c:pt>
                <c:pt idx="2967">
                  <c:v>1.3137000000000001</c:v>
                </c:pt>
                <c:pt idx="2968">
                  <c:v>1.3119000000000001</c:v>
                </c:pt>
                <c:pt idx="2971">
                  <c:v>1.3131999999999999</c:v>
                </c:pt>
                <c:pt idx="2972">
                  <c:v>1.3145</c:v>
                </c:pt>
                <c:pt idx="2973">
                  <c:v>1.3145</c:v>
                </c:pt>
                <c:pt idx="2974">
                  <c:v>1.3106</c:v>
                </c:pt>
                <c:pt idx="2975">
                  <c:v>1.3133999999999999</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1.3154999999999999</c:v>
                </c:pt>
                <c:pt idx="2992">
                  <c:v>1.3156000000000001</c:v>
                </c:pt>
                <c:pt idx="2993">
                  <c:v>1.3218000000000001</c:v>
                </c:pt>
                <c:pt idx="2994">
                  <c:v>1.3183</c:v>
                </c:pt>
                <c:pt idx="2995">
                  <c:v>1.3226</c:v>
                </c:pt>
                <c:pt idx="2996">
                  <c:v>1.3325</c:v>
                </c:pt>
                <c:pt idx="2999">
                  <c:v>1.3303</c:v>
                </c:pt>
                <c:pt idx="3000">
                  <c:v>1.3295999999999999</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1.3556999999999999</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1.3537999999999999</c:v>
                </c:pt>
                <c:pt idx="3057">
                  <c:v>1.3573999999999999</c:v>
                </c:pt>
                <c:pt idx="3058">
                  <c:v>1.3515999999999999</c:v>
                </c:pt>
                <c:pt idx="3059">
                  <c:v>1.3476999999999999</c:v>
                </c:pt>
                <c:pt idx="3062">
                  <c:v>1.3444</c:v>
                </c:pt>
                <c:pt idx="3063">
                  <c:v>1.3453999999999999</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1.3354999999999999</c:v>
                </c:pt>
                <c:pt idx="3084">
                  <c:v>1.3345</c:v>
                </c:pt>
                <c:pt idx="3085">
                  <c:v>1.3287</c:v>
                </c:pt>
                <c:pt idx="3086">
                  <c:v>1.3304</c:v>
                </c:pt>
                <c:pt idx="3087">
                  <c:v>1.3313999999999999</c:v>
                </c:pt>
                <c:pt idx="3090">
                  <c:v>1.3404</c:v>
                </c:pt>
                <c:pt idx="3091">
                  <c:v>1.3403</c:v>
                </c:pt>
                <c:pt idx="3092">
                  <c:v>1.3427</c:v>
                </c:pt>
                <c:pt idx="3093">
                  <c:v>1.3396999999999999</c:v>
                </c:pt>
                <c:pt idx="3094">
                  <c:v>1.3441000000000001</c:v>
                </c:pt>
                <c:pt idx="3097">
                  <c:v>1.3461000000000001</c:v>
                </c:pt>
                <c:pt idx="3098">
                  <c:v>1.3460000000000001</c:v>
                </c:pt>
                <c:pt idx="3099">
                  <c:v>1.3438000000000001</c:v>
                </c:pt>
                <c:pt idx="3100">
                  <c:v>1.3467</c:v>
                </c:pt>
                <c:pt idx="3101">
                  <c:v>1.3505</c:v>
                </c:pt>
                <c:pt idx="3104">
                  <c:v>1.3588</c:v>
                </c:pt>
                <c:pt idx="3105">
                  <c:v>1.3601000000000001</c:v>
                </c:pt>
                <c:pt idx="3106">
                  <c:v>1.3617999999999999</c:v>
                </c:pt>
                <c:pt idx="3107">
                  <c:v>1.3640000000000001</c:v>
                </c:pt>
                <c:pt idx="3108">
                  <c:v>1.3595999999999999</c:v>
                </c:pt>
                <c:pt idx="3111">
                  <c:v>1.3621000000000001</c:v>
                </c:pt>
                <c:pt idx="3112">
                  <c:v>1.3666</c:v>
                </c:pt>
                <c:pt idx="3113">
                  <c:v>1.3753</c:v>
                </c:pt>
                <c:pt idx="3114">
                  <c:v>1.3788</c:v>
                </c:pt>
                <c:pt idx="3115">
                  <c:v>1.3782000000000001</c:v>
                </c:pt>
                <c:pt idx="3118">
                  <c:v>1.3781000000000001</c:v>
                </c:pt>
                <c:pt idx="3119">
                  <c:v>1.3771</c:v>
                </c:pt>
                <c:pt idx="3120">
                  <c:v>1.3778999999999999</c:v>
                </c:pt>
                <c:pt idx="3121">
                  <c:v>1.3819999999999999</c:v>
                </c:pt>
                <c:pt idx="3122">
                  <c:v>1.3803000000000001</c:v>
                </c:pt>
                <c:pt idx="3125">
                  <c:v>1.3821000000000001</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1.3817999999999999</c:v>
                </c:pt>
                <c:pt idx="3140">
                  <c:v>1.3794</c:v>
                </c:pt>
                <c:pt idx="3141">
                  <c:v>1.3794</c:v>
                </c:pt>
                <c:pt idx="3142">
                  <c:v>1.3729</c:v>
                </c:pt>
                <c:pt idx="3143">
                  <c:v>1.365</c:v>
                </c:pt>
                <c:pt idx="3146">
                  <c:v>1.3651</c:v>
                </c:pt>
                <c:pt idx="3147">
                  <c:v>1.3591</c:v>
                </c:pt>
                <c:pt idx="3148">
                  <c:v>1.3475999999999999</c:v>
                </c:pt>
                <c:pt idx="3149">
                  <c:v>1.3405</c:v>
                </c:pt>
                <c:pt idx="3150">
                  <c:v>1.3453999999999999</c:v>
                </c:pt>
                <c:pt idx="3153">
                  <c:v>1.3475999999999999</c:v>
                </c:pt>
                <c:pt idx="3154">
                  <c:v>1.3508</c:v>
                </c:pt>
                <c:pt idx="3155">
                  <c:v>1.3492999999999999</c:v>
                </c:pt>
                <c:pt idx="3156">
                  <c:v>1.3573999999999999</c:v>
                </c:pt>
                <c:pt idx="3157">
                  <c:v>1.3614999999999999</c:v>
                </c:pt>
                <c:pt idx="3160">
                  <c:v>1.3657999999999999</c:v>
                </c:pt>
                <c:pt idx="3161">
                  <c:v>1.3664000000000001</c:v>
                </c:pt>
                <c:pt idx="3162">
                  <c:v>1.3631</c:v>
                </c:pt>
                <c:pt idx="3163">
                  <c:v>1.361</c:v>
                </c:pt>
                <c:pt idx="3164">
                  <c:v>1.3705000000000001</c:v>
                </c:pt>
                <c:pt idx="3167">
                  <c:v>1.3632</c:v>
                </c:pt>
                <c:pt idx="3168">
                  <c:v>1.3580000000000001</c:v>
                </c:pt>
                <c:pt idx="3169">
                  <c:v>1.3588</c:v>
                </c:pt>
                <c:pt idx="3170">
                  <c:v>1.3669</c:v>
                </c:pt>
                <c:pt idx="3171">
                  <c:v>1.3695999999999999</c:v>
                </c:pt>
                <c:pt idx="3174">
                  <c:v>1.3794999999999999</c:v>
                </c:pt>
                <c:pt idx="3175">
                  <c:v>1.3824000000000001</c:v>
                </c:pt>
                <c:pt idx="3176">
                  <c:v>1.3885000000000001</c:v>
                </c:pt>
                <c:pt idx="3177">
                  <c:v>1.3896999999999999</c:v>
                </c:pt>
                <c:pt idx="3178">
                  <c:v>1.3859999999999999</c:v>
                </c:pt>
                <c:pt idx="3181">
                  <c:v>1.3876999999999999</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1.4383999999999999</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1.4665999999999999</c:v>
                </c:pt>
                <c:pt idx="3234">
                  <c:v>1.4682999999999999</c:v>
                </c:pt>
                <c:pt idx="3237">
                  <c:v>1.4579</c:v>
                </c:pt>
                <c:pt idx="3238">
                  <c:v>1.4607000000000001</c:v>
                </c:pt>
                <c:pt idx="3239">
                  <c:v>1.47</c:v>
                </c:pt>
                <c:pt idx="3240">
                  <c:v>1.4639</c:v>
                </c:pt>
                <c:pt idx="3241">
                  <c:v>1.4651000000000001</c:v>
                </c:pt>
                <c:pt idx="3244">
                  <c:v>1.4654</c:v>
                </c:pt>
                <c:pt idx="3245">
                  <c:v>1.4784999999999999</c:v>
                </c:pt>
                <c:pt idx="3246">
                  <c:v>1.4814000000000001</c:v>
                </c:pt>
                <c:pt idx="3247">
                  <c:v>1.4829000000000001</c:v>
                </c:pt>
                <c:pt idx="3248">
                  <c:v>1.4809000000000001</c:v>
                </c:pt>
                <c:pt idx="3251">
                  <c:v>1.4844999999999999</c:v>
                </c:pt>
                <c:pt idx="3252">
                  <c:v>1.4874000000000001</c:v>
                </c:pt>
                <c:pt idx="3253">
                  <c:v>1.4746999999999999</c:v>
                </c:pt>
                <c:pt idx="3254">
                  <c:v>1.4738</c:v>
                </c:pt>
                <c:pt idx="3255">
                  <c:v>1.4761</c:v>
                </c:pt>
                <c:pt idx="3258">
                  <c:v>1.4665999999999999</c:v>
                </c:pt>
                <c:pt idx="3259">
                  <c:v>1.4741</c:v>
                </c:pt>
                <c:pt idx="3260">
                  <c:v>1.472</c:v>
                </c:pt>
                <c:pt idx="3261">
                  <c:v>1.4554</c:v>
                </c:pt>
                <c:pt idx="3262">
                  <c:v>1.4649000000000001</c:v>
                </c:pt>
                <c:pt idx="3265">
                  <c:v>1.4718</c:v>
                </c:pt>
                <c:pt idx="3266">
                  <c:v>1.4672000000000001</c:v>
                </c:pt>
                <c:pt idx="3267">
                  <c:v>1.4675</c:v>
                </c:pt>
                <c:pt idx="3268">
                  <c:v>1.4682999999999999</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1.4726999999999999</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1.4810000000000001</c:v>
                </c:pt>
                <c:pt idx="3317">
                  <c:v>1.4870000000000001</c:v>
                </c:pt>
                <c:pt idx="3318">
                  <c:v>1.4888999999999999</c:v>
                </c:pt>
                <c:pt idx="3321">
                  <c:v>1.4829000000000001</c:v>
                </c:pt>
                <c:pt idx="3322">
                  <c:v>1.4688000000000001</c:v>
                </c:pt>
                <c:pt idx="3323">
                  <c:v>1.4621</c:v>
                </c:pt>
                <c:pt idx="3324">
                  <c:v>1.4569000000000001</c:v>
                </c:pt>
                <c:pt idx="3325">
                  <c:v>1.4513</c:v>
                </c:pt>
                <c:pt idx="3328">
                  <c:v>1.4541999999999999</c:v>
                </c:pt>
                <c:pt idx="3329">
                  <c:v>1.4538</c:v>
                </c:pt>
                <c:pt idx="3330">
                  <c:v>1.4585999999999999</c:v>
                </c:pt>
                <c:pt idx="3331">
                  <c:v>1.4625999999999999</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1.5166999999999999</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1.5770999999999999</c:v>
                </c:pt>
                <c:pt idx="3365">
                  <c:v>1.5691999999999999</c:v>
                </c:pt>
                <c:pt idx="3366">
                  <c:v>1.5423</c:v>
                </c:pt>
                <c:pt idx="3371">
                  <c:v>1.5569</c:v>
                </c:pt>
                <c:pt idx="3372">
                  <c:v>1.571</c:v>
                </c:pt>
                <c:pt idx="3373">
                  <c:v>1.5786</c:v>
                </c:pt>
                <c:pt idx="3374">
                  <c:v>1.5795999999999999</c:v>
                </c:pt>
                <c:pt idx="3377">
                  <c:v>1.5811999999999999</c:v>
                </c:pt>
                <c:pt idx="3378">
                  <c:v>1.5660000000000001</c:v>
                </c:pt>
                <c:pt idx="3379">
                  <c:v>1.5631999999999999</c:v>
                </c:pt>
                <c:pt idx="3380">
                  <c:v>1.5526</c:v>
                </c:pt>
                <c:pt idx="3381">
                  <c:v>1.5722</c:v>
                </c:pt>
                <c:pt idx="3384">
                  <c:v>1.5692999999999999</c:v>
                </c:pt>
                <c:pt idx="3385">
                  <c:v>1.5693999999999999</c:v>
                </c:pt>
                <c:pt idx="3386">
                  <c:v>1.5726</c:v>
                </c:pt>
                <c:pt idx="3387">
                  <c:v>1.5874999999999999</c:v>
                </c:pt>
                <c:pt idx="3388">
                  <c:v>1.5832999999999999</c:v>
                </c:pt>
                <c:pt idx="3391">
                  <c:v>1.5869</c:v>
                </c:pt>
                <c:pt idx="3392">
                  <c:v>1.5828</c:v>
                </c:pt>
                <c:pt idx="3393">
                  <c:v>1.5928</c:v>
                </c:pt>
                <c:pt idx="3394">
                  <c:v>1.5871999999999999</c:v>
                </c:pt>
                <c:pt idx="3395">
                  <c:v>1.5780000000000001</c:v>
                </c:pt>
                <c:pt idx="3398">
                  <c:v>1.5898000000000001</c:v>
                </c:pt>
                <c:pt idx="3399">
                  <c:v>1.5931</c:v>
                </c:pt>
                <c:pt idx="3400">
                  <c:v>1.5940000000000001</c:v>
                </c:pt>
                <c:pt idx="3401">
                  <c:v>1.5769</c:v>
                </c:pt>
                <c:pt idx="3402">
                  <c:v>1.5596000000000001</c:v>
                </c:pt>
                <c:pt idx="3405">
                  <c:v>1.5628</c:v>
                </c:pt>
                <c:pt idx="3406">
                  <c:v>1.5570999999999999</c:v>
                </c:pt>
                <c:pt idx="3407">
                  <c:v>1.554</c:v>
                </c:pt>
                <c:pt idx="3409">
                  <c:v>1.5458000000000001</c:v>
                </c:pt>
                <c:pt idx="3412">
                  <c:v>1.546</c:v>
                </c:pt>
                <c:pt idx="3413">
                  <c:v>1.5528</c:v>
                </c:pt>
                <c:pt idx="3414">
                  <c:v>1.5429999999999999</c:v>
                </c:pt>
                <c:pt idx="3415">
                  <c:v>1.5347</c:v>
                </c:pt>
                <c:pt idx="3416">
                  <c:v>1.5458000000000001</c:v>
                </c:pt>
                <c:pt idx="3419">
                  <c:v>1.5429999999999999</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1.5656000000000001</c:v>
                </c:pt>
                <c:pt idx="3436">
                  <c:v>1.5550999999999999</c:v>
                </c:pt>
                <c:pt idx="3437">
                  <c:v>1.5508</c:v>
                </c:pt>
                <c:pt idx="3440">
                  <c:v>1.5521</c:v>
                </c:pt>
                <c:pt idx="3441">
                  <c:v>1.5592999999999999</c:v>
                </c:pt>
                <c:pt idx="3442">
                  <c:v>1.5466</c:v>
                </c:pt>
                <c:pt idx="3443">
                  <c:v>1.5402</c:v>
                </c:pt>
                <c:pt idx="3444">
                  <c:v>1.5597000000000001</c:v>
                </c:pt>
                <c:pt idx="3447">
                  <c:v>1.5784</c:v>
                </c:pt>
                <c:pt idx="3448">
                  <c:v>1.5526</c:v>
                </c:pt>
                <c:pt idx="3449">
                  <c:v>1.5515000000000001</c:v>
                </c:pt>
                <c:pt idx="3450">
                  <c:v>1.5417000000000001</c:v>
                </c:pt>
                <c:pt idx="3451">
                  <c:v>1.5336000000000001</c:v>
                </c:pt>
                <c:pt idx="3454">
                  <c:v>1.5459000000000001</c:v>
                </c:pt>
                <c:pt idx="3455">
                  <c:v>1.5477000000000001</c:v>
                </c:pt>
                <c:pt idx="3456">
                  <c:v>1.5492999999999999</c:v>
                </c:pt>
                <c:pt idx="3457">
                  <c:v>1.5481</c:v>
                </c:pt>
                <c:pt idx="3458">
                  <c:v>1.5609999999999999</c:v>
                </c:pt>
                <c:pt idx="3461">
                  <c:v>1.5521</c:v>
                </c:pt>
                <c:pt idx="3462">
                  <c:v>1.5568</c:v>
                </c:pt>
                <c:pt idx="3463">
                  <c:v>1.5599000000000001</c:v>
                </c:pt>
                <c:pt idx="3464">
                  <c:v>1.5730999999999999</c:v>
                </c:pt>
                <c:pt idx="3465">
                  <c:v>1.5748</c:v>
                </c:pt>
                <c:pt idx="3468">
                  <c:v>1.5764</c:v>
                </c:pt>
                <c:pt idx="3469">
                  <c:v>1.5774999999999999</c:v>
                </c:pt>
                <c:pt idx="3470">
                  <c:v>1.5806</c:v>
                </c:pt>
                <c:pt idx="3471">
                  <c:v>1.5885</c:v>
                </c:pt>
                <c:pt idx="3472">
                  <c:v>1.5670999999999999</c:v>
                </c:pt>
                <c:pt idx="3475">
                  <c:v>1.5650999999999999</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1.5858000000000001</c:v>
                </c:pt>
                <c:pt idx="3490">
                  <c:v>1.5919000000000001</c:v>
                </c:pt>
                <c:pt idx="3491">
                  <c:v>1.5741000000000001</c:v>
                </c:pt>
                <c:pt idx="3492">
                  <c:v>1.5677000000000001</c:v>
                </c:pt>
                <c:pt idx="3493">
                  <c:v>1.5733999999999999</c:v>
                </c:pt>
                <c:pt idx="3496">
                  <c:v>1.5746</c:v>
                </c:pt>
                <c:pt idx="3497">
                  <c:v>1.5705</c:v>
                </c:pt>
                <c:pt idx="3498">
                  <c:v>1.5589</c:v>
                </c:pt>
                <c:pt idx="3499">
                  <c:v>1.5610999999999999</c:v>
                </c:pt>
                <c:pt idx="3500">
                  <c:v>1.5573999999999999</c:v>
                </c:pt>
                <c:pt idx="3503">
                  <c:v>1.5566</c:v>
                </c:pt>
                <c:pt idx="3504">
                  <c:v>1.5487</c:v>
                </c:pt>
                <c:pt idx="3505">
                  <c:v>1.5478000000000001</c:v>
                </c:pt>
                <c:pt idx="3506">
                  <c:v>1.5470999999999999</c:v>
                </c:pt>
                <c:pt idx="3507">
                  <c:v>1.5074000000000001</c:v>
                </c:pt>
                <c:pt idx="3510">
                  <c:v>1.5012000000000001</c:v>
                </c:pt>
                <c:pt idx="3511">
                  <c:v>1.4906999999999999</c:v>
                </c:pt>
                <c:pt idx="3512">
                  <c:v>1.4903</c:v>
                </c:pt>
                <c:pt idx="3513">
                  <c:v>1.4906999999999999</c:v>
                </c:pt>
                <c:pt idx="3514">
                  <c:v>1.4729000000000001</c:v>
                </c:pt>
                <c:pt idx="3517">
                  <c:v>1.4703999999999999</c:v>
                </c:pt>
                <c:pt idx="3518">
                  <c:v>1.4677</c:v>
                </c:pt>
                <c:pt idx="3519">
                  <c:v>1.4734</c:v>
                </c:pt>
                <c:pt idx="3520">
                  <c:v>1.4814000000000001</c:v>
                </c:pt>
                <c:pt idx="3521">
                  <c:v>1.4807999999999999</c:v>
                </c:pt>
                <c:pt idx="3524">
                  <c:v>1.4766999999999999</c:v>
                </c:pt>
                <c:pt idx="3525">
                  <c:v>1.4598</c:v>
                </c:pt>
                <c:pt idx="3526">
                  <c:v>1.4766999999999999</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1.4501999999999999</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1.4080999999999999</c:v>
                </c:pt>
                <c:pt idx="3562">
                  <c:v>1.3903000000000001</c:v>
                </c:pt>
                <c:pt idx="3563">
                  <c:v>1.3834</c:v>
                </c:pt>
                <c:pt idx="3566">
                  <c:v>1.3633999999999999</c:v>
                </c:pt>
                <c:pt idx="3567">
                  <c:v>1.3632</c:v>
                </c:pt>
                <c:pt idx="3568">
                  <c:v>1.3731</c:v>
                </c:pt>
                <c:pt idx="3569">
                  <c:v>1.3682000000000001</c:v>
                </c:pt>
                <c:pt idx="3570">
                  <c:v>1.3579000000000001</c:v>
                </c:pt>
                <c:pt idx="3573">
                  <c:v>1.3638999999999999</c:v>
                </c:pt>
                <c:pt idx="3574">
                  <c:v>1.3752</c:v>
                </c:pt>
                <c:pt idx="3575">
                  <c:v>1.3625</c:v>
                </c:pt>
                <c:pt idx="3576">
                  <c:v>1.3507</c:v>
                </c:pt>
                <c:pt idx="3577">
                  <c:v>1.3404</c:v>
                </c:pt>
                <c:pt idx="3580">
                  <c:v>1.3424</c:v>
                </c:pt>
                <c:pt idx="3581">
                  <c:v>1.3184</c:v>
                </c:pt>
                <c:pt idx="3582">
                  <c:v>1.2843</c:v>
                </c:pt>
                <c:pt idx="3583">
                  <c:v>1.2809999999999999</c:v>
                </c:pt>
                <c:pt idx="3584">
                  <c:v>1.2596000000000001</c:v>
                </c:pt>
                <c:pt idx="3587">
                  <c:v>1.246</c:v>
                </c:pt>
                <c:pt idx="3588">
                  <c:v>1.2525999999999999</c:v>
                </c:pt>
                <c:pt idx="3589">
                  <c:v>1.2769999999999999</c:v>
                </c:pt>
                <c:pt idx="3590">
                  <c:v>1.3035000000000001</c:v>
                </c:pt>
                <c:pt idx="3591">
                  <c:v>1.2757000000000001</c:v>
                </c:pt>
                <c:pt idx="3594">
                  <c:v>1.2822</c:v>
                </c:pt>
                <c:pt idx="3595">
                  <c:v>1.282</c:v>
                </c:pt>
                <c:pt idx="3596">
                  <c:v>1.2869999999999999</c:v>
                </c:pt>
                <c:pt idx="3597">
                  <c:v>1.2769999999999999</c:v>
                </c:pt>
                <c:pt idx="3598">
                  <c:v>1.2756000000000001</c:v>
                </c:pt>
                <c:pt idx="3601">
                  <c:v>1.2890999999999999</c:v>
                </c:pt>
                <c:pt idx="3602">
                  <c:v>1.2746999999999999</c:v>
                </c:pt>
                <c:pt idx="3603">
                  <c:v>1.2529999999999999</c:v>
                </c:pt>
                <c:pt idx="3604">
                  <c:v>1.2524999999999999</c:v>
                </c:pt>
                <c:pt idx="3605">
                  <c:v>1.2675000000000001</c:v>
                </c:pt>
                <c:pt idx="3608">
                  <c:v>1.266</c:v>
                </c:pt>
                <c:pt idx="3609">
                  <c:v>1.2653000000000001</c:v>
                </c:pt>
                <c:pt idx="3610">
                  <c:v>1.2634000000000001</c:v>
                </c:pt>
                <c:pt idx="3611">
                  <c:v>1.2542</c:v>
                </c:pt>
                <c:pt idx="3612">
                  <c:v>1.2602</c:v>
                </c:pt>
                <c:pt idx="3615">
                  <c:v>1.2773000000000001</c:v>
                </c:pt>
                <c:pt idx="3616">
                  <c:v>1.2810999999999999</c:v>
                </c:pt>
                <c:pt idx="3617">
                  <c:v>1.2935000000000001</c:v>
                </c:pt>
                <c:pt idx="3618">
                  <c:v>1.29</c:v>
                </c:pt>
                <c:pt idx="3619">
                  <c:v>1.2726999999999999</c:v>
                </c:pt>
                <c:pt idx="3622">
                  <c:v>1.2607999999999999</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1.3939999999999999</c:v>
                </c:pt>
                <c:pt idx="3643">
                  <c:v>1.397</c:v>
                </c:pt>
                <c:pt idx="3644">
                  <c:v>1.3977999999999999</c:v>
                </c:pt>
                <c:pt idx="3645">
                  <c:v>1.4005000000000001</c:v>
                </c:pt>
                <c:pt idx="3650">
                  <c:v>1.427</c:v>
                </c:pt>
                <c:pt idx="3651">
                  <c:v>1.4097999999999999</c:v>
                </c:pt>
                <c:pt idx="3652">
                  <c:v>1.3916999999999999</c:v>
                </c:pt>
                <c:pt idx="3654">
                  <c:v>1.3866000000000001</c:v>
                </c:pt>
                <c:pt idx="3657">
                  <c:v>1.3582000000000001</c:v>
                </c:pt>
                <c:pt idx="3658">
                  <c:v>1.3331999999999999</c:v>
                </c:pt>
                <c:pt idx="3659">
                  <c:v>1.3594999999999999</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1.3173999999999999</c:v>
                </c:pt>
                <c:pt idx="3680">
                  <c:v>1.3260000000000001</c:v>
                </c:pt>
                <c:pt idx="3681">
                  <c:v>1.3110999999999999</c:v>
                </c:pt>
                <c:pt idx="3682">
                  <c:v>1.2816000000000001</c:v>
                </c:pt>
                <c:pt idx="3685">
                  <c:v>1.276</c:v>
                </c:pt>
                <c:pt idx="3686">
                  <c:v>1.2848999999999999</c:v>
                </c:pt>
                <c:pt idx="3687">
                  <c:v>1.2818000000000001</c:v>
                </c:pt>
                <c:pt idx="3688">
                  <c:v>1.2828999999999999</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1.3493999999999999</c:v>
                </c:pt>
                <c:pt idx="3737">
                  <c:v>1.3607</c:v>
                </c:pt>
                <c:pt idx="3738">
                  <c:v>1.3294999999999999</c:v>
                </c:pt>
                <c:pt idx="3741">
                  <c:v>1.3192999999999999</c:v>
                </c:pt>
                <c:pt idx="3742">
                  <c:v>1.3308</c:v>
                </c:pt>
                <c:pt idx="3743">
                  <c:v>1.3246</c:v>
                </c:pt>
                <c:pt idx="3744">
                  <c:v>1.3391999999999999</c:v>
                </c:pt>
                <c:pt idx="3745">
                  <c:v>1.3425</c:v>
                </c:pt>
                <c:pt idx="3748">
                  <c:v>1.3495999999999999</c:v>
                </c:pt>
                <c:pt idx="3749">
                  <c:v>1.3254999999999999</c:v>
                </c:pt>
                <c:pt idx="3750">
                  <c:v>1.3230999999999999</c:v>
                </c:pt>
                <c:pt idx="3751">
                  <c:v>1.3272999999999999</c:v>
                </c:pt>
                <c:pt idx="3756">
                  <c:v>1.3275999999999999</c:v>
                </c:pt>
                <c:pt idx="3757">
                  <c:v>1.3172999999999999</c:v>
                </c:pt>
                <c:pt idx="3758">
                  <c:v>1.3196000000000001</c:v>
                </c:pt>
                <c:pt idx="3759">
                  <c:v>1.3058000000000001</c:v>
                </c:pt>
                <c:pt idx="3762">
                  <c:v>1.2966</c:v>
                </c:pt>
                <c:pt idx="3763">
                  <c:v>1.2931999999999999</c:v>
                </c:pt>
                <c:pt idx="3764">
                  <c:v>1.2947</c:v>
                </c:pt>
                <c:pt idx="3765">
                  <c:v>1.3049999999999999</c:v>
                </c:pt>
                <c:pt idx="3766">
                  <c:v>1.3231999999999999</c:v>
                </c:pt>
                <c:pt idx="3769">
                  <c:v>1.3125</c:v>
                </c:pt>
                <c:pt idx="3770">
                  <c:v>1.2991999999999999</c:v>
                </c:pt>
                <c:pt idx="3771">
                  <c:v>1.3266</c:v>
                </c:pt>
                <c:pt idx="3772">
                  <c:v>1.3274999999999999</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1.3493999999999999</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1.3958999999999999</c:v>
                </c:pt>
                <c:pt idx="3813">
                  <c:v>1.4101999999999999</c:v>
                </c:pt>
                <c:pt idx="3814">
                  <c:v>1.3969</c:v>
                </c:pt>
                <c:pt idx="3815">
                  <c:v>1.4004000000000001</c:v>
                </c:pt>
                <c:pt idx="3818">
                  <c:v>1.385</c:v>
                </c:pt>
                <c:pt idx="3819">
                  <c:v>1.389</c:v>
                </c:pt>
                <c:pt idx="3820">
                  <c:v>1.3839999999999999</c:v>
                </c:pt>
                <c:pt idx="3821">
                  <c:v>1.3919999999999999</c:v>
                </c:pt>
                <c:pt idx="3822">
                  <c:v>1.3932</c:v>
                </c:pt>
                <c:pt idx="3825">
                  <c:v>1.3857999999999999</c:v>
                </c:pt>
                <c:pt idx="3826">
                  <c:v>1.3977999999999999</c:v>
                </c:pt>
                <c:pt idx="3827">
                  <c:v>1.4029</c:v>
                </c:pt>
                <c:pt idx="3828">
                  <c:v>1.3939999999999999</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1.4383999999999999</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1.4242999999999999</c:v>
                </c:pt>
                <c:pt idx="3885">
                  <c:v>1.4330000000000001</c:v>
                </c:pt>
                <c:pt idx="3888">
                  <c:v>1.4322999999999999</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1.4261999999999999</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1.4642999999999999</c:v>
                </c:pt>
                <c:pt idx="3926">
                  <c:v>1.4539</c:v>
                </c:pt>
                <c:pt idx="3927">
                  <c:v>1.4537</c:v>
                </c:pt>
                <c:pt idx="3930">
                  <c:v>1.4616</c:v>
                </c:pt>
                <c:pt idx="3931">
                  <c:v>1.4722</c:v>
                </c:pt>
                <c:pt idx="3932">
                  <c:v>1.4694</c:v>
                </c:pt>
                <c:pt idx="3933">
                  <c:v>1.4762999999999999</c:v>
                </c:pt>
                <c:pt idx="3934">
                  <c:v>1.4750000000000001</c:v>
                </c:pt>
                <c:pt idx="3937">
                  <c:v>1.4764999999999999</c:v>
                </c:pt>
                <c:pt idx="3938">
                  <c:v>1.4863999999999999</c:v>
                </c:pt>
                <c:pt idx="3939">
                  <c:v>1.4881</c:v>
                </c:pt>
                <c:pt idx="3940">
                  <c:v>1.4863999999999999</c:v>
                </c:pt>
                <c:pt idx="3941">
                  <c:v>1.4869000000000001</c:v>
                </c:pt>
                <c:pt idx="3944">
                  <c:v>1.4918</c:v>
                </c:pt>
                <c:pt idx="3945">
                  <c:v>1.4971000000000001</c:v>
                </c:pt>
                <c:pt idx="3946">
                  <c:v>1.4921</c:v>
                </c:pt>
                <c:pt idx="3947">
                  <c:v>1.5</c:v>
                </c:pt>
                <c:pt idx="3948">
                  <c:v>1.502</c:v>
                </c:pt>
                <c:pt idx="3951">
                  <c:v>1.5019</c:v>
                </c:pt>
                <c:pt idx="3952">
                  <c:v>1.4874000000000001</c:v>
                </c:pt>
                <c:pt idx="3953">
                  <c:v>1.4784999999999999</c:v>
                </c:pt>
                <c:pt idx="3954">
                  <c:v>1.4787999999999999</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1.4867999999999999</c:v>
                </c:pt>
                <c:pt idx="3972">
                  <c:v>1.4964999999999999</c:v>
                </c:pt>
                <c:pt idx="3973">
                  <c:v>1.4875</c:v>
                </c:pt>
                <c:pt idx="3974">
                  <c:v>1.4957</c:v>
                </c:pt>
                <c:pt idx="3975">
                  <c:v>1.4863</c:v>
                </c:pt>
                <c:pt idx="3976">
                  <c:v>1.4815</c:v>
                </c:pt>
                <c:pt idx="3979">
                  <c:v>1.4967999999999999</c:v>
                </c:pt>
                <c:pt idx="3980">
                  <c:v>1.4968999999999999</c:v>
                </c:pt>
                <c:pt idx="3981">
                  <c:v>1.5083</c:v>
                </c:pt>
                <c:pt idx="3982">
                  <c:v>1.5071000000000001</c:v>
                </c:pt>
                <c:pt idx="3983">
                  <c:v>1.4918</c:v>
                </c:pt>
                <c:pt idx="3986">
                  <c:v>1.5023</c:v>
                </c:pt>
                <c:pt idx="3987">
                  <c:v>1.5074000000000001</c:v>
                </c:pt>
                <c:pt idx="3988">
                  <c:v>1.5089999999999999</c:v>
                </c:pt>
                <c:pt idx="3989">
                  <c:v>1.512</c:v>
                </c:pt>
                <c:pt idx="3990">
                  <c:v>1.5067999999999999</c:v>
                </c:pt>
                <c:pt idx="3993">
                  <c:v>1.4786999999999999</c:v>
                </c:pt>
                <c:pt idx="3994">
                  <c:v>1.4774</c:v>
                </c:pt>
                <c:pt idx="3995">
                  <c:v>1.4767999999999999</c:v>
                </c:pt>
                <c:pt idx="3996">
                  <c:v>1.4730000000000001</c:v>
                </c:pt>
                <c:pt idx="3997">
                  <c:v>1.4757</c:v>
                </c:pt>
                <c:pt idx="4000">
                  <c:v>1.4646999999999999</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1.4404999999999999</c:v>
                </c:pt>
                <c:pt idx="4015">
                  <c:v>1.4433</c:v>
                </c:pt>
                <c:pt idx="4016">
                  <c:v>1.4338</c:v>
                </c:pt>
                <c:pt idx="4017">
                  <c:v>1.4406000000000001</c:v>
                </c:pt>
                <c:pt idx="4021">
                  <c:v>1.4389000000000001</c:v>
                </c:pt>
                <c:pt idx="4022">
                  <c:v>1.4441999999999999</c:v>
                </c:pt>
                <c:pt idx="4023">
                  <c:v>1.4350000000000001</c:v>
                </c:pt>
                <c:pt idx="4024">
                  <c:v>1.4303999999999999</c:v>
                </c:pt>
                <c:pt idx="4025">
                  <c:v>1.4273</c:v>
                </c:pt>
                <c:pt idx="4028">
                  <c:v>1.4528000000000001</c:v>
                </c:pt>
                <c:pt idx="4029">
                  <c:v>1.4480999999999999</c:v>
                </c:pt>
                <c:pt idx="4030">
                  <c:v>1.4562999999999999</c:v>
                </c:pt>
                <c:pt idx="4031">
                  <c:v>1.4486000000000001</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1.3998999999999999</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1.3556999999999999</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1.3352999999999999</c:v>
                </c:pt>
                <c:pt idx="4105">
                  <c:v>1.3471</c:v>
                </c:pt>
                <c:pt idx="4106">
                  <c:v>1.3482000000000001</c:v>
                </c:pt>
                <c:pt idx="4107">
                  <c:v>1.3479000000000001</c:v>
                </c:pt>
                <c:pt idx="4108">
                  <c:v>1.3468</c:v>
                </c:pt>
                <c:pt idx="4113">
                  <c:v>1.3395999999999999</c:v>
                </c:pt>
                <c:pt idx="4114">
                  <c:v>1.3340000000000001</c:v>
                </c:pt>
                <c:pt idx="4115">
                  <c:v>1.3295999999999999</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1.3255999999999999</c:v>
                </c:pt>
                <c:pt idx="4137">
                  <c:v>1.3314999999999999</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1.2306999999999999</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1.2327999999999999</c:v>
                </c:pt>
                <c:pt idx="4200">
                  <c:v>1.2547999999999999</c:v>
                </c:pt>
                <c:pt idx="4203">
                  <c:v>1.2531000000000001</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1.2849999999999999</c:v>
                </c:pt>
                <c:pt idx="4221">
                  <c:v>1.2897000000000001</c:v>
                </c:pt>
                <c:pt idx="4224">
                  <c:v>1.2930999999999999</c:v>
                </c:pt>
                <c:pt idx="4225">
                  <c:v>1.3032999999999999</c:v>
                </c:pt>
                <c:pt idx="4226">
                  <c:v>1.2991999999999999</c:v>
                </c:pt>
                <c:pt idx="4227">
                  <c:v>1.3069</c:v>
                </c:pt>
                <c:pt idx="4228">
                  <c:v>1.3028</c:v>
                </c:pt>
                <c:pt idx="4231">
                  <c:v>1.3072999999999999</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1.2710999999999999</c:v>
                </c:pt>
                <c:pt idx="4252">
                  <c:v>1.2704</c:v>
                </c:pt>
                <c:pt idx="4253">
                  <c:v>1.2611000000000001</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1.2874000000000001</c:v>
                </c:pt>
                <c:pt idx="4267">
                  <c:v>1.2744</c:v>
                </c:pt>
                <c:pt idx="4268">
                  <c:v>1.2697000000000001</c:v>
                </c:pt>
                <c:pt idx="4269">
                  <c:v>1.2715000000000001</c:v>
                </c:pt>
                <c:pt idx="4270">
                  <c:v>1.2725</c:v>
                </c:pt>
                <c:pt idx="4273">
                  <c:v>1.2801</c:v>
                </c:pt>
                <c:pt idx="4274">
                  <c:v>1.2849999999999999</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1.3476999999999999</c:v>
                </c:pt>
                <c:pt idx="4288">
                  <c:v>1.3460000000000001</c:v>
                </c:pt>
                <c:pt idx="4289">
                  <c:v>1.3611</c:v>
                </c:pt>
                <c:pt idx="4290">
                  <c:v>1.3648</c:v>
                </c:pt>
                <c:pt idx="4291">
                  <c:v>1.3726</c:v>
                </c:pt>
                <c:pt idx="4294">
                  <c:v>1.3705000000000001</c:v>
                </c:pt>
                <c:pt idx="4295">
                  <c:v>1.3779999999999999</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1.3861000000000001</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1.4017999999999999</c:v>
                </c:pt>
                <c:pt idx="4324">
                  <c:v>1.4014</c:v>
                </c:pt>
                <c:pt idx="4325">
                  <c:v>1.4244000000000001</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1.3495999999999999</c:v>
                </c:pt>
                <c:pt idx="4345">
                  <c:v>1.3339000000000001</c:v>
                </c:pt>
                <c:pt idx="4346">
                  <c:v>1.3321000000000001</c:v>
                </c:pt>
                <c:pt idx="4347">
                  <c:v>1.3225</c:v>
                </c:pt>
                <c:pt idx="4350">
                  <c:v>1.3146</c:v>
                </c:pt>
                <c:pt idx="4351">
                  <c:v>1.2998000000000001</c:v>
                </c:pt>
                <c:pt idx="4352">
                  <c:v>1.3115000000000001</c:v>
                </c:pt>
                <c:pt idx="4353">
                  <c:v>1.3154999999999999</c:v>
                </c:pt>
                <c:pt idx="4354">
                  <c:v>1.3246</c:v>
                </c:pt>
                <c:pt idx="4357">
                  <c:v>1.3280000000000001</c:v>
                </c:pt>
                <c:pt idx="4358">
                  <c:v>1.3363</c:v>
                </c:pt>
                <c:pt idx="4359">
                  <c:v>1.32</c:v>
                </c:pt>
                <c:pt idx="4360">
                  <c:v>1.3213999999999999</c:v>
                </c:pt>
                <c:pt idx="4361">
                  <c:v>1.3244</c:v>
                </c:pt>
                <c:pt idx="4364">
                  <c:v>1.3267</c:v>
                </c:pt>
                <c:pt idx="4365">
                  <c:v>1.3434999999999999</c:v>
                </c:pt>
                <c:pt idx="4366">
                  <c:v>1.3360000000000001</c:v>
                </c:pt>
                <c:pt idx="4367">
                  <c:v>1.3238000000000001</c:v>
                </c:pt>
                <c:pt idx="4368">
                  <c:v>1.3260000000000001</c:v>
                </c:pt>
                <c:pt idx="4371">
                  <c:v>1.3147</c:v>
                </c:pt>
                <c:pt idx="4372">
                  <c:v>1.3154999999999999</c:v>
                </c:pt>
                <c:pt idx="4373">
                  <c:v>1.3111999999999999</c:v>
                </c:pt>
                <c:pt idx="4374">
                  <c:v>1.3064</c:v>
                </c:pt>
                <c:pt idx="4375">
                  <c:v>1.3099000000000001</c:v>
                </c:pt>
                <c:pt idx="4378">
                  <c:v>1.3136000000000001</c:v>
                </c:pt>
                <c:pt idx="4379">
                  <c:v>1.3194999999999999</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1.3560000000000001</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1.3897999999999999</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1.4282999999999999</c:v>
                </c:pt>
                <c:pt idx="4480">
                  <c:v>1.4400999999999999</c:v>
                </c:pt>
                <c:pt idx="4483">
                  <c:v>1.4434</c:v>
                </c:pt>
                <c:pt idx="4484">
                  <c:v>1.4470000000000001</c:v>
                </c:pt>
                <c:pt idx="4485">
                  <c:v>1.4493</c:v>
                </c:pt>
                <c:pt idx="4486">
                  <c:v>1.4400999999999999</c:v>
                </c:pt>
                <c:pt idx="4487">
                  <c:v>1.4450000000000001</c:v>
                </c:pt>
                <c:pt idx="4490">
                  <c:v>1.4275</c:v>
                </c:pt>
                <c:pt idx="4491">
                  <c:v>1.4301999999999999</c:v>
                </c:pt>
                <c:pt idx="4492">
                  <c:v>1.4515</c:v>
                </c:pt>
                <c:pt idx="4493">
                  <c:v>1.4583999999999999</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1.4019999999999999</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1.4486000000000001</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1.4221999999999999</c:v>
                </c:pt>
                <c:pt idx="4585">
                  <c:v>1.4391</c:v>
                </c:pt>
                <c:pt idx="4588">
                  <c:v>1.4379999999999999</c:v>
                </c:pt>
                <c:pt idx="4589">
                  <c:v>1.4471000000000001</c:v>
                </c:pt>
                <c:pt idx="4590">
                  <c:v>1.4446000000000001</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1.4461999999999999</c:v>
                </c:pt>
                <c:pt idx="4618">
                  <c:v>1.4433</c:v>
                </c:pt>
                <c:pt idx="4619">
                  <c:v>1.4423999999999999</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1.3655999999999999</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1.3579000000000001</c:v>
                </c:pt>
                <c:pt idx="4653">
                  <c:v>1.3631</c:v>
                </c:pt>
                <c:pt idx="4654">
                  <c:v>1.3614999999999999</c:v>
                </c:pt>
                <c:pt idx="4655">
                  <c:v>1.3503000000000001</c:v>
                </c:pt>
                <c:pt idx="4658">
                  <c:v>1.3327</c:v>
                </c:pt>
                <c:pt idx="4659">
                  <c:v>1.3181</c:v>
                </c:pt>
                <c:pt idx="4660">
                  <c:v>1.3337000000000001</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1.4000999999999999</c:v>
                </c:pt>
                <c:pt idx="4687">
                  <c:v>1.3627</c:v>
                </c:pt>
                <c:pt idx="4688">
                  <c:v>1.3809</c:v>
                </c:pt>
                <c:pt idx="4689">
                  <c:v>1.3773</c:v>
                </c:pt>
                <c:pt idx="4690">
                  <c:v>1.3773</c:v>
                </c:pt>
                <c:pt idx="4693">
                  <c:v>1.3742000000000001</c:v>
                </c:pt>
                <c:pt idx="4694">
                  <c:v>1.3788</c:v>
                </c:pt>
                <c:pt idx="4695">
                  <c:v>1.3633</c:v>
                </c:pt>
                <c:pt idx="4696">
                  <c:v>1.3615999999999999</c:v>
                </c:pt>
                <c:pt idx="4697">
                  <c:v>1.365</c:v>
                </c:pt>
                <c:pt idx="4700">
                  <c:v>1.3658999999999999</c:v>
                </c:pt>
                <c:pt idx="4701">
                  <c:v>1.3532</c:v>
                </c:pt>
                <c:pt idx="4702">
                  <c:v>1.3484</c:v>
                </c:pt>
                <c:pt idx="4703">
                  <c:v>1.3480000000000001</c:v>
                </c:pt>
                <c:pt idx="4704">
                  <c:v>1.3575999999999999</c:v>
                </c:pt>
                <c:pt idx="4707">
                  <c:v>1.3458000000000001</c:v>
                </c:pt>
                <c:pt idx="4708">
                  <c:v>1.3534999999999999</c:v>
                </c:pt>
                <c:pt idx="4709">
                  <c:v>1.3387</c:v>
                </c:pt>
                <c:pt idx="4710">
                  <c:v>1.3372999999999999</c:v>
                </c:pt>
                <c:pt idx="4711">
                  <c:v>1.3229</c:v>
                </c:pt>
                <c:pt idx="4714">
                  <c:v>1.3348</c:v>
                </c:pt>
                <c:pt idx="4715">
                  <c:v>1.3335999999999999</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1.2992999999999999</c:v>
                </c:pt>
                <c:pt idx="4731">
                  <c:v>1.3019000000000001</c:v>
                </c:pt>
                <c:pt idx="4732">
                  <c:v>1.3064</c:v>
                </c:pt>
                <c:pt idx="4735">
                  <c:v>1.3039000000000001</c:v>
                </c:pt>
                <c:pt idx="4736">
                  <c:v>1.3073999999999999</c:v>
                </c:pt>
                <c:pt idx="4737">
                  <c:v>1.3053999999999999</c:v>
                </c:pt>
                <c:pt idx="4738">
                  <c:v>1.3047</c:v>
                </c:pt>
                <c:pt idx="4739">
                  <c:v>1.3057000000000001</c:v>
                </c:pt>
                <c:pt idx="4743">
                  <c:v>1.3069</c:v>
                </c:pt>
                <c:pt idx="4744">
                  <c:v>1.3073999999999999</c:v>
                </c:pt>
                <c:pt idx="4745">
                  <c:v>1.2888999999999999</c:v>
                </c:pt>
                <c:pt idx="4746">
                  <c:v>1.2939000000000001</c:v>
                </c:pt>
                <c:pt idx="4749">
                  <c:v>1.2935000000000001</c:v>
                </c:pt>
                <c:pt idx="4750">
                  <c:v>1.3013999999999999</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1.2668999999999999</c:v>
                </c:pt>
                <c:pt idx="4764">
                  <c:v>1.2789999999999999</c:v>
                </c:pt>
                <c:pt idx="4765">
                  <c:v>1.2830999999999999</c:v>
                </c:pt>
                <c:pt idx="4766">
                  <c:v>1.2910999999999999</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1.3093999999999999</c:v>
                </c:pt>
                <c:pt idx="4781">
                  <c:v>1.3160000000000001</c:v>
                </c:pt>
                <c:pt idx="4784">
                  <c:v>1.3042</c:v>
                </c:pt>
                <c:pt idx="4785">
                  <c:v>1.3112999999999999</c:v>
                </c:pt>
                <c:pt idx="4786">
                  <c:v>1.3273999999999999</c:v>
                </c:pt>
                <c:pt idx="4787">
                  <c:v>1.3288</c:v>
                </c:pt>
                <c:pt idx="4788">
                  <c:v>1.3189</c:v>
                </c:pt>
                <c:pt idx="4791">
                  <c:v>1.3253999999999999</c:v>
                </c:pt>
                <c:pt idx="4792">
                  <c:v>1.3169</c:v>
                </c:pt>
                <c:pt idx="4793">
                  <c:v>1.3091999999999999</c:v>
                </c:pt>
                <c:pt idx="4794">
                  <c:v>1.2982</c:v>
                </c:pt>
                <c:pt idx="4795">
                  <c:v>1.3159000000000001</c:v>
                </c:pt>
                <c:pt idx="4798">
                  <c:v>1.3266</c:v>
                </c:pt>
                <c:pt idx="4799">
                  <c:v>1.3222</c:v>
                </c:pt>
                <c:pt idx="4800">
                  <c:v>1.323</c:v>
                </c:pt>
                <c:pt idx="4801">
                  <c:v>1.33</c:v>
                </c:pt>
                <c:pt idx="4802">
                  <c:v>1.3411999999999999</c:v>
                </c:pt>
                <c:pt idx="4805">
                  <c:v>1.3388</c:v>
                </c:pt>
                <c:pt idx="4806">
                  <c:v>1.3453999999999999</c:v>
                </c:pt>
                <c:pt idx="4807">
                  <c:v>1.3443000000000001</c:v>
                </c:pt>
                <c:pt idx="4808">
                  <c:v>1.3311999999999999</c:v>
                </c:pt>
                <c:pt idx="4809">
                  <c:v>1.3217000000000001</c:v>
                </c:pt>
                <c:pt idx="4812">
                  <c:v>1.3220000000000001</c:v>
                </c:pt>
                <c:pt idx="4813">
                  <c:v>1.3152999999999999</c:v>
                </c:pt>
                <c:pt idx="4814">
                  <c:v>1.3120000000000001</c:v>
                </c:pt>
                <c:pt idx="4815">
                  <c:v>1.3242</c:v>
                </c:pt>
                <c:pt idx="4816">
                  <c:v>1.3190999999999999</c:v>
                </c:pt>
                <c:pt idx="4819">
                  <c:v>1.3119000000000001</c:v>
                </c:pt>
                <c:pt idx="4820">
                  <c:v>1.3057000000000001</c:v>
                </c:pt>
                <c:pt idx="4821">
                  <c:v>1.3062</c:v>
                </c:pt>
                <c:pt idx="4822">
                  <c:v>1.3057000000000001</c:v>
                </c:pt>
                <c:pt idx="4823">
                  <c:v>1.3116000000000001</c:v>
                </c:pt>
                <c:pt idx="4826">
                  <c:v>1.3149999999999999</c:v>
                </c:pt>
                <c:pt idx="4827">
                  <c:v>1.3198000000000001</c:v>
                </c:pt>
                <c:pt idx="4828">
                  <c:v>1.3225</c:v>
                </c:pt>
                <c:pt idx="4829">
                  <c:v>1.3167</c:v>
                </c:pt>
                <c:pt idx="4830">
                  <c:v>1.3242</c:v>
                </c:pt>
                <c:pt idx="4833">
                  <c:v>1.3275999999999999</c:v>
                </c:pt>
                <c:pt idx="4834">
                  <c:v>1.3332999999999999</c:v>
                </c:pt>
                <c:pt idx="4835">
                  <c:v>1.3337000000000001</c:v>
                </c:pt>
                <c:pt idx="4836">
                  <c:v>1.3271999999999999</c:v>
                </c:pt>
                <c:pt idx="4837">
                  <c:v>1.3355999999999999</c:v>
                </c:pt>
                <c:pt idx="4840">
                  <c:v>1.3319000000000001</c:v>
                </c:pt>
                <c:pt idx="4841">
                  <c:v>1.3314999999999999</c:v>
                </c:pt>
                <c:pt idx="4842">
                  <c:v>1.3142</c:v>
                </c:pt>
                <c:pt idx="4843">
                  <c:v>1.3068</c:v>
                </c:pt>
                <c:pt idx="4848">
                  <c:v>1.3113999999999999</c:v>
                </c:pt>
                <c:pt idx="4849">
                  <c:v>1.3130999999999999</c:v>
                </c:pt>
                <c:pt idx="4850">
                  <c:v>1.3152999999999999</c:v>
                </c:pt>
                <c:pt idx="4851">
                  <c:v>1.3148</c:v>
                </c:pt>
                <c:pt idx="4854">
                  <c:v>1.3024</c:v>
                </c:pt>
                <c:pt idx="4855">
                  <c:v>1.3131999999999999</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1.3213999999999999</c:v>
                </c:pt>
                <c:pt idx="4870">
                  <c:v>1.3130999999999999</c:v>
                </c:pt>
                <c:pt idx="4871">
                  <c:v>1.3123</c:v>
                </c:pt>
                <c:pt idx="4872">
                  <c:v>1.3131999999999999</c:v>
                </c:pt>
                <c:pt idx="4875">
                  <c:v>1.3032999999999999</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1.2428999999999999</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1.2487999999999999</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1.2104999999999999</c:v>
                </c:pt>
                <c:pt idx="4953">
                  <c:v>1.2089000000000001</c:v>
                </c:pt>
                <c:pt idx="4954">
                  <c:v>1.2134</c:v>
                </c:pt>
                <c:pt idx="4955">
                  <c:v>1.226</c:v>
                </c:pt>
                <c:pt idx="4956">
                  <c:v>1.2317</c:v>
                </c:pt>
                <c:pt idx="4959">
                  <c:v>1.2245999999999999</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1.2447999999999999</c:v>
                </c:pt>
                <c:pt idx="4983">
                  <c:v>1.2552000000000001</c:v>
                </c:pt>
                <c:pt idx="4984">
                  <c:v>1.2506999999999999</c:v>
                </c:pt>
                <c:pt idx="4987">
                  <c:v>1.2529999999999999</c:v>
                </c:pt>
                <c:pt idx="4988">
                  <c:v>1.2547999999999999</c:v>
                </c:pt>
                <c:pt idx="4989">
                  <c:v>1.2544999999999999</c:v>
                </c:pt>
                <c:pt idx="4990">
                  <c:v>1.2544</c:v>
                </c:pt>
                <c:pt idx="4991">
                  <c:v>1.2611000000000001</c:v>
                </c:pt>
                <c:pt idx="4994">
                  <c:v>1.2567999999999999</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1.3095000000000001</c:v>
                </c:pt>
                <c:pt idx="5008">
                  <c:v>1.3086</c:v>
                </c:pt>
                <c:pt idx="5009">
                  <c:v>1.3053999999999999</c:v>
                </c:pt>
                <c:pt idx="5010">
                  <c:v>1.3002</c:v>
                </c:pt>
                <c:pt idx="5011">
                  <c:v>1.2954000000000001</c:v>
                </c:pt>
                <c:pt idx="5012">
                  <c:v>1.2988</c:v>
                </c:pt>
                <c:pt idx="5015">
                  <c:v>1.2916000000000001</c:v>
                </c:pt>
                <c:pt idx="5016">
                  <c:v>1.2931999999999999</c:v>
                </c:pt>
                <c:pt idx="5017">
                  <c:v>1.2845</c:v>
                </c:pt>
                <c:pt idx="5018">
                  <c:v>1.2874000000000001</c:v>
                </c:pt>
                <c:pt idx="5019">
                  <c:v>1.2929999999999999</c:v>
                </c:pt>
                <c:pt idx="5022">
                  <c:v>1.2877000000000001</c:v>
                </c:pt>
                <c:pt idx="5023">
                  <c:v>1.2929999999999999</c:v>
                </c:pt>
                <c:pt idx="5024">
                  <c:v>1.2904</c:v>
                </c:pt>
                <c:pt idx="5025">
                  <c:v>1.2950999999999999</c:v>
                </c:pt>
                <c:pt idx="5026">
                  <c:v>1.3002</c:v>
                </c:pt>
                <c:pt idx="5029">
                  <c:v>1.2958000000000001</c:v>
                </c:pt>
                <c:pt idx="5030">
                  <c:v>1.2952999999999999</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1.2992999999999999</c:v>
                </c:pt>
                <c:pt idx="5047">
                  <c:v>1.2907999999999999</c:v>
                </c:pt>
                <c:pt idx="5050">
                  <c:v>1.2898000000000001</c:v>
                </c:pt>
                <c:pt idx="5051">
                  <c:v>1.2962</c:v>
                </c:pt>
                <c:pt idx="5052">
                  <c:v>1.2992999999999999</c:v>
                </c:pt>
                <c:pt idx="5053">
                  <c:v>1.2975000000000001</c:v>
                </c:pt>
                <c:pt idx="5054">
                  <c:v>1.2849999999999999</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1.2994000000000001</c:v>
                </c:pt>
                <c:pt idx="5082">
                  <c:v>1.2986</c:v>
                </c:pt>
                <c:pt idx="5085">
                  <c:v>1.3057000000000001</c:v>
                </c:pt>
                <c:pt idx="5086">
                  <c:v>1.3091999999999999</c:v>
                </c:pt>
                <c:pt idx="5087">
                  <c:v>1.3065</c:v>
                </c:pt>
                <c:pt idx="5088">
                  <c:v>1.3071999999999999</c:v>
                </c:pt>
                <c:pt idx="5089">
                  <c:v>1.2905</c:v>
                </c:pt>
                <c:pt idx="5092">
                  <c:v>1.2929999999999999</c:v>
                </c:pt>
                <c:pt idx="5093">
                  <c:v>1.2992999999999999</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1.3011999999999999</c:v>
                </c:pt>
                <c:pt idx="5120">
                  <c:v>1.3039000000000001</c:v>
                </c:pt>
                <c:pt idx="5121">
                  <c:v>1.3086</c:v>
                </c:pt>
                <c:pt idx="5122">
                  <c:v>1.3056000000000001</c:v>
                </c:pt>
                <c:pt idx="5123">
                  <c:v>1.3112999999999999</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1.3516999999999999</c:v>
                </c:pt>
                <c:pt idx="5151">
                  <c:v>1.3546</c:v>
                </c:pt>
                <c:pt idx="5152">
                  <c:v>1.3373999999999999</c:v>
                </c:pt>
                <c:pt idx="5155">
                  <c:v>1.3391</c:v>
                </c:pt>
                <c:pt idx="5156">
                  <c:v>1.3438000000000001</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1.2994000000000001</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1.3051999999999999</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1.3112999999999999</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1.2853000000000001</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1.3091999999999999</c:v>
                </c:pt>
                <c:pt idx="5269">
                  <c:v>1.3067</c:v>
                </c:pt>
                <c:pt idx="5270">
                  <c:v>1.3118000000000001</c:v>
                </c:pt>
                <c:pt idx="5271">
                  <c:v>1.3260000000000001</c:v>
                </c:pt>
                <c:pt idx="5274">
                  <c:v>1.3209</c:v>
                </c:pt>
                <c:pt idx="5275">
                  <c:v>1.3272999999999999</c:v>
                </c:pt>
                <c:pt idx="5276">
                  <c:v>1.3277000000000001</c:v>
                </c:pt>
                <c:pt idx="5277">
                  <c:v>1.3314999999999999</c:v>
                </c:pt>
                <c:pt idx="5278">
                  <c:v>1.3303</c:v>
                </c:pt>
                <c:pt idx="5281">
                  <c:v>1.3337000000000001</c:v>
                </c:pt>
                <c:pt idx="5282">
                  <c:v>1.3373999999999999</c:v>
                </c:pt>
                <c:pt idx="5283">
                  <c:v>1.3406</c:v>
                </c:pt>
                <c:pt idx="5284">
                  <c:v>1.32</c:v>
                </c:pt>
                <c:pt idx="5285">
                  <c:v>1.3180000000000001</c:v>
                </c:pt>
                <c:pt idx="5288">
                  <c:v>1.3086</c:v>
                </c:pt>
                <c:pt idx="5289">
                  <c:v>1.3133999999999999</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1.2849999999999999</c:v>
                </c:pt>
                <c:pt idx="5303">
                  <c:v>1.2857000000000001</c:v>
                </c:pt>
                <c:pt idx="5304">
                  <c:v>1.2813000000000001</c:v>
                </c:pt>
                <c:pt idx="5305">
                  <c:v>1.3044</c:v>
                </c:pt>
                <c:pt idx="5306">
                  <c:v>1.3033999999999999</c:v>
                </c:pt>
                <c:pt idx="5309">
                  <c:v>1.3011999999999999</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1.3274999999999999</c:v>
                </c:pt>
                <c:pt idx="5326">
                  <c:v>1.3236000000000001</c:v>
                </c:pt>
                <c:pt idx="5327">
                  <c:v>1.3203</c:v>
                </c:pt>
                <c:pt idx="5330">
                  <c:v>1.3257000000000001</c:v>
                </c:pt>
                <c:pt idx="5331">
                  <c:v>1.3280000000000001</c:v>
                </c:pt>
                <c:pt idx="5332">
                  <c:v>1.3305</c:v>
                </c:pt>
                <c:pt idx="5333">
                  <c:v>1.3360000000000001</c:v>
                </c:pt>
                <c:pt idx="5334">
                  <c:v>1.3372999999999999</c:v>
                </c:pt>
                <c:pt idx="5337">
                  <c:v>1.3280000000000001</c:v>
                </c:pt>
                <c:pt idx="5338">
                  <c:v>1.329</c:v>
                </c:pt>
                <c:pt idx="5339">
                  <c:v>1.3243</c:v>
                </c:pt>
                <c:pt idx="5340">
                  <c:v>1.3297000000000001</c:v>
                </c:pt>
                <c:pt idx="5341">
                  <c:v>1.3340000000000001</c:v>
                </c:pt>
                <c:pt idx="5344">
                  <c:v>1.3344</c:v>
                </c:pt>
                <c:pt idx="5345">
                  <c:v>1.3391999999999999</c:v>
                </c:pt>
                <c:pt idx="5346">
                  <c:v>1.3384</c:v>
                </c:pt>
                <c:pt idx="5347">
                  <c:v>1.3323</c:v>
                </c:pt>
                <c:pt idx="5348">
                  <c:v>1.3354999999999999</c:v>
                </c:pt>
                <c:pt idx="5351">
                  <c:v>1.3361000000000001</c:v>
                </c:pt>
                <c:pt idx="5352">
                  <c:v>1.3338000000000001</c:v>
                </c:pt>
                <c:pt idx="5353">
                  <c:v>1.3347</c:v>
                </c:pt>
                <c:pt idx="5354">
                  <c:v>1.3266</c:v>
                </c:pt>
                <c:pt idx="5355">
                  <c:v>1.3234999999999999</c:v>
                </c:pt>
                <c:pt idx="5358">
                  <c:v>1.3207</c:v>
                </c:pt>
                <c:pt idx="5359">
                  <c:v>1.3171999999999999</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1.3514999999999999</c:v>
                </c:pt>
                <c:pt idx="5389">
                  <c:v>1.3593999999999999</c:v>
                </c:pt>
                <c:pt idx="5390">
                  <c:v>1.3593</c:v>
                </c:pt>
                <c:pt idx="5393">
                  <c:v>1.3572</c:v>
                </c:pt>
                <c:pt idx="5394">
                  <c:v>1.3575999999999999</c:v>
                </c:pt>
                <c:pt idx="5395">
                  <c:v>1.3514999999999999</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1.3493999999999999</c:v>
                </c:pt>
                <c:pt idx="5423">
                  <c:v>1.3516999999999999</c:v>
                </c:pt>
                <c:pt idx="5424">
                  <c:v>1.3365</c:v>
                </c:pt>
                <c:pt idx="5425">
                  <c:v>1.3431</c:v>
                </c:pt>
                <c:pt idx="5428">
                  <c:v>1.3393999999999999</c:v>
                </c:pt>
                <c:pt idx="5429">
                  <c:v>1.3431999999999999</c:v>
                </c:pt>
                <c:pt idx="5430">
                  <c:v>1.3414999999999999</c:v>
                </c:pt>
                <c:pt idx="5431">
                  <c:v>1.3435999999999999</c:v>
                </c:pt>
                <c:pt idx="5432">
                  <c:v>1.3460000000000001</c:v>
                </c:pt>
                <c:pt idx="5435">
                  <c:v>1.3516999999999999</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1.3535999999999999</c:v>
                </c:pt>
                <c:pt idx="5450">
                  <c:v>1.3577999999999999</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1.3657999999999999</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1.3596999999999999</c:v>
                </c:pt>
                <c:pt idx="5495">
                  <c:v>1.3584000000000001</c:v>
                </c:pt>
                <c:pt idx="5498">
                  <c:v>1.3566</c:v>
                </c:pt>
                <c:pt idx="5499">
                  <c:v>1.3526</c:v>
                </c:pt>
                <c:pt idx="5500">
                  <c:v>1.3566</c:v>
                </c:pt>
                <c:pt idx="5501">
                  <c:v>1.3638999999999999</c:v>
                </c:pt>
                <c:pt idx="5502">
                  <c:v>1.3687</c:v>
                </c:pt>
                <c:pt idx="5505">
                  <c:v>1.3657999999999999</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1.3655999999999999</c:v>
                </c:pt>
                <c:pt idx="5537">
                  <c:v>1.3813</c:v>
                </c:pt>
                <c:pt idx="5540">
                  <c:v>1.3768</c:v>
                </c:pt>
                <c:pt idx="5541">
                  <c:v>1.3768</c:v>
                </c:pt>
                <c:pt idx="5542">
                  <c:v>1.3732</c:v>
                </c:pt>
                <c:pt idx="5543">
                  <c:v>1.3745000000000001</c:v>
                </c:pt>
                <c:pt idx="5544">
                  <c:v>1.3894</c:v>
                </c:pt>
                <c:pt idx="5547">
                  <c:v>1.3880999999999999</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1.3779999999999999</c:v>
                </c:pt>
                <c:pt idx="5561">
                  <c:v>1.3774</c:v>
                </c:pt>
                <c:pt idx="5562">
                  <c:v>1.3789</c:v>
                </c:pt>
                <c:pt idx="5563">
                  <c:v>1.3791</c:v>
                </c:pt>
                <c:pt idx="5564">
                  <c:v>1.3757999999999999</c:v>
                </c:pt>
                <c:pt idx="5565">
                  <c:v>1.3758999999999999</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1.3819999999999999</c:v>
                </c:pt>
                <c:pt idx="5593">
                  <c:v>1.3831</c:v>
                </c:pt>
                <c:pt idx="5596">
                  <c:v>1.3861000000000001</c:v>
                </c:pt>
                <c:pt idx="5597">
                  <c:v>1.3826000000000001</c:v>
                </c:pt>
                <c:pt idx="5598">
                  <c:v>1.385</c:v>
                </c:pt>
                <c:pt idx="5600">
                  <c:v>1.3862000000000001</c:v>
                </c:pt>
                <c:pt idx="5603">
                  <c:v>1.3874</c:v>
                </c:pt>
                <c:pt idx="5604">
                  <c:v>1.3945000000000001</c:v>
                </c:pt>
                <c:pt idx="5605">
                  <c:v>1.3927</c:v>
                </c:pt>
                <c:pt idx="5606">
                  <c:v>1.3953</c:v>
                </c:pt>
                <c:pt idx="5607">
                  <c:v>1.3781000000000001</c:v>
                </c:pt>
                <c:pt idx="5610">
                  <c:v>1.3765000000000001</c:v>
                </c:pt>
                <c:pt idx="5611">
                  <c:v>1.3703000000000001</c:v>
                </c:pt>
                <c:pt idx="5612">
                  <c:v>1.3718999999999999</c:v>
                </c:pt>
                <c:pt idx="5613">
                  <c:v>1.3658999999999999</c:v>
                </c:pt>
                <c:pt idx="5614">
                  <c:v>1.3695999999999999</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1.3617999999999999</c:v>
                </c:pt>
                <c:pt idx="5654">
                  <c:v>1.3614999999999999</c:v>
                </c:pt>
                <c:pt idx="5655">
                  <c:v>1.3606</c:v>
                </c:pt>
                <c:pt idx="5656">
                  <c:v>1.3620000000000001</c:v>
                </c:pt>
                <c:pt idx="5659">
                  <c:v>1.3657999999999999</c:v>
                </c:pt>
                <c:pt idx="5660">
                  <c:v>1.3688</c:v>
                </c:pt>
                <c:pt idx="5661">
                  <c:v>1.3655999999999999</c:v>
                </c:pt>
                <c:pt idx="5662">
                  <c:v>1.3646</c:v>
                </c:pt>
                <c:pt idx="5663">
                  <c:v>1.3588</c:v>
                </c:pt>
                <c:pt idx="5666">
                  <c:v>1.3592</c:v>
                </c:pt>
                <c:pt idx="5667">
                  <c:v>1.3589</c:v>
                </c:pt>
                <c:pt idx="5668">
                  <c:v>1.3603000000000001</c:v>
                </c:pt>
                <c:pt idx="5669">
                  <c:v>1.3604000000000001</c:v>
                </c:pt>
                <c:pt idx="5670">
                  <c:v>1.3594999999999999</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1.3394999999999999</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1.3015000000000001</c:v>
                </c:pt>
                <c:pt idx="5726">
                  <c:v>1.2948</c:v>
                </c:pt>
                <c:pt idx="5729">
                  <c:v>1.2947</c:v>
                </c:pt>
                <c:pt idx="5730">
                  <c:v>1.2902</c:v>
                </c:pt>
                <c:pt idx="5731">
                  <c:v>1.2928999999999999</c:v>
                </c:pt>
                <c:pt idx="5732">
                  <c:v>1.2927999999999999</c:v>
                </c:pt>
                <c:pt idx="5733">
                  <c:v>1.2930999999999999</c:v>
                </c:pt>
                <c:pt idx="5736">
                  <c:v>1.2910999999999999</c:v>
                </c:pt>
                <c:pt idx="5737">
                  <c:v>1.2948999999999999</c:v>
                </c:pt>
                <c:pt idx="5738">
                  <c:v>1.2956000000000001</c:v>
                </c:pt>
                <c:pt idx="5739">
                  <c:v>1.2871999999999999</c:v>
                </c:pt>
                <c:pt idx="5740">
                  <c:v>1.2851999999999999</c:v>
                </c:pt>
                <c:pt idx="5743">
                  <c:v>1.2845</c:v>
                </c:pt>
                <c:pt idx="5744">
                  <c:v>1.2891999999999999</c:v>
                </c:pt>
                <c:pt idx="5745">
                  <c:v>1.2826</c:v>
                </c:pt>
                <c:pt idx="5746">
                  <c:v>1.2712000000000001</c:v>
                </c:pt>
                <c:pt idx="5747">
                  <c:v>1.2732000000000001</c:v>
                </c:pt>
                <c:pt idx="5750">
                  <c:v>1.2701</c:v>
                </c:pt>
                <c:pt idx="5751">
                  <c:v>1.2583</c:v>
                </c:pt>
                <c:pt idx="5752">
                  <c:v>1.2603</c:v>
                </c:pt>
                <c:pt idx="5753">
                  <c:v>1.2630999999999999</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1.2748999999999999</c:v>
                </c:pt>
                <c:pt idx="5768">
                  <c:v>1.2823</c:v>
                </c:pt>
                <c:pt idx="5771">
                  <c:v>1.2773000000000001</c:v>
                </c:pt>
                <c:pt idx="5772">
                  <c:v>1.2762</c:v>
                </c:pt>
                <c:pt idx="5773">
                  <c:v>1.2693000000000001</c:v>
                </c:pt>
                <c:pt idx="5774">
                  <c:v>1.2668999999999999</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1.2468999999999999</c:v>
                </c:pt>
                <c:pt idx="5814">
                  <c:v>1.2423999999999999</c:v>
                </c:pt>
                <c:pt idx="5815">
                  <c:v>1.2331000000000001</c:v>
                </c:pt>
                <c:pt idx="5816">
                  <c:v>1.2311000000000001</c:v>
                </c:pt>
                <c:pt idx="5817">
                  <c:v>1.2362</c:v>
                </c:pt>
                <c:pt idx="5820">
                  <c:v>1.2258</c:v>
                </c:pt>
                <c:pt idx="5821">
                  <c:v>1.2369000000000001</c:v>
                </c:pt>
                <c:pt idx="5822">
                  <c:v>1.2392000000000001</c:v>
                </c:pt>
                <c:pt idx="5823">
                  <c:v>1.2427999999999999</c:v>
                </c:pt>
                <c:pt idx="5824">
                  <c:v>1.2450000000000001</c:v>
                </c:pt>
                <c:pt idx="5827">
                  <c:v>1.2425999999999999</c:v>
                </c:pt>
                <c:pt idx="5828">
                  <c:v>1.2537</c:v>
                </c:pt>
                <c:pt idx="5829">
                  <c:v>1.2447999999999999</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1.1803999999999999</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1.1380999999999999</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1.1117999999999999</c:v>
                </c:pt>
                <c:pt idx="5984">
                  <c:v>1.1133</c:v>
                </c:pt>
                <c:pt idx="5985">
                  <c:v>1.1164000000000001</c:v>
                </c:pt>
                <c:pt idx="5988">
                  <c:v>1.0978000000000001</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1.1220000000000001</c:v>
                </c:pt>
                <c:pt idx="6009">
                  <c:v>1.1217999999999999</c:v>
                </c:pt>
                <c:pt idx="6010">
                  <c:v>1.1214999999999999</c:v>
                </c:pt>
                <c:pt idx="6011">
                  <c:v>1.1278999999999999</c:v>
                </c:pt>
                <c:pt idx="6012">
                  <c:v>1.1404000000000001</c:v>
                </c:pt>
                <c:pt idx="6013">
                  <c:v>1.1298999999999999</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1.1138999999999999</c:v>
                </c:pt>
                <c:pt idx="6096">
                  <c:v>1.1185</c:v>
                </c:pt>
                <c:pt idx="6097">
                  <c:v>1.1268</c:v>
                </c:pt>
                <c:pt idx="6100">
                  <c:v>1.1305000000000001</c:v>
                </c:pt>
                <c:pt idx="6101">
                  <c:v>1.1319999999999999</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1.1359999999999999</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1.0835999999999999</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1.0835999999999999</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1.1119000000000001</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1.1218999999999999</c:v>
                </c:pt>
                <c:pt idx="6352">
                  <c:v>1.1214999999999999</c:v>
                </c:pt>
                <c:pt idx="6353">
                  <c:v>1.1168</c:v>
                </c:pt>
                <c:pt idx="6354">
                  <c:v>1.1146</c:v>
                </c:pt>
                <c:pt idx="6355">
                  <c:v>1.1168</c:v>
                </c:pt>
                <c:pt idx="6356">
                  <c:v>1.1168</c:v>
                </c:pt>
                <c:pt idx="6359">
                  <c:v>1.1138999999999999</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1.1077999999999999</c:v>
                </c:pt>
                <c:pt idx="6431">
                  <c:v>1.1184000000000001</c:v>
                </c:pt>
                <c:pt idx="6432">
                  <c:v>1.1153</c:v>
                </c:pt>
                <c:pt idx="6433">
                  <c:v>1.1157999999999999</c:v>
                </c:pt>
                <c:pt idx="6436">
                  <c:v>1.1180000000000001</c:v>
                </c:pt>
                <c:pt idx="6437">
                  <c:v>1.1294999999999999</c:v>
                </c:pt>
                <c:pt idx="6438">
                  <c:v>1.1275999999999999</c:v>
                </c:pt>
                <c:pt idx="6439">
                  <c:v>1.1321000000000001</c:v>
                </c:pt>
                <c:pt idx="6440">
                  <c:v>1.1326000000000001</c:v>
                </c:pt>
                <c:pt idx="6443">
                  <c:v>1.1306</c:v>
                </c:pt>
                <c:pt idx="6444">
                  <c:v>1.1338999999999999</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1.1220000000000001</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1.1037999999999999</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1.1037999999999999</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1.0513999999999999</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1.1178999999999999</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1.1218999999999999</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1.1462000000000001</c:v>
                </c:pt>
                <c:pt idx="6773">
                  <c:v>1.1555</c:v>
                </c:pt>
                <c:pt idx="6774">
                  <c:v>1.1533</c:v>
                </c:pt>
                <c:pt idx="6775">
                  <c:v>1.1485000000000001</c:v>
                </c:pt>
                <c:pt idx="6776">
                  <c:v>1.1641999999999999</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1.1744000000000001</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1.1904999999999999</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1.1904999999999999</c:v>
                </c:pt>
                <c:pt idx="6839">
                  <c:v>1.1960999999999999</c:v>
                </c:pt>
                <c:pt idx="6842">
                  <c:v>1.1867000000000001</c:v>
                </c:pt>
                <c:pt idx="6843">
                  <c:v>1.1787000000000001</c:v>
                </c:pt>
                <c:pt idx="6844">
                  <c:v>1.1740999999999999</c:v>
                </c:pt>
                <c:pt idx="6845">
                  <c:v>1.1778</c:v>
                </c:pt>
                <c:pt idx="6846">
                  <c:v>1.1806000000000001</c:v>
                </c:pt>
                <c:pt idx="6849">
                  <c:v>1.1744000000000001</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1.1561999999999999</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1.1845000000000001</c:v>
                </c:pt>
                <c:pt idx="6923">
                  <c:v>1.1806000000000001</c:v>
                </c:pt>
                <c:pt idx="6926">
                  <c:v>1.1795</c:v>
                </c:pt>
                <c:pt idx="6927">
                  <c:v>1.1822999999999999</c:v>
                </c:pt>
                <c:pt idx="6928">
                  <c:v>1.1845000000000001</c:v>
                </c:pt>
                <c:pt idx="6929">
                  <c:v>1.1859</c:v>
                </c:pt>
                <c:pt idx="6930">
                  <c:v>1.1853</c:v>
                </c:pt>
                <c:pt idx="6935">
                  <c:v>1.1895</c:v>
                </c:pt>
                <c:pt idx="6936">
                  <c:v>1.1934</c:v>
                </c:pt>
                <c:pt idx="6937">
                  <c:v>1.1993</c:v>
                </c:pt>
                <c:pt idx="6941">
                  <c:v>1.2064999999999999</c:v>
                </c:pt>
                <c:pt idx="6942">
                  <c:v>1.2022999999999999</c:v>
                </c:pt>
                <c:pt idx="6943">
                  <c:v>1.2064999999999999</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1.2306999999999999</c:v>
                </c:pt>
                <c:pt idx="7004">
                  <c:v>1.2411000000000001</c:v>
                </c:pt>
                <c:pt idx="7005">
                  <c:v>1.2417</c:v>
                </c:pt>
                <c:pt idx="7006">
                  <c:v>1.2421</c:v>
                </c:pt>
                <c:pt idx="7007">
                  <c:v>1.2291000000000001</c:v>
                </c:pt>
                <c:pt idx="7010">
                  <c:v>1.2302</c:v>
                </c:pt>
                <c:pt idx="7011">
                  <c:v>1.2378</c:v>
                </c:pt>
                <c:pt idx="7012">
                  <c:v>1.2369000000000001</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1.1763999999999999</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1.1641999999999999</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1.1601999999999999</c:v>
                </c:pt>
                <c:pt idx="7159">
                  <c:v>1.1589</c:v>
                </c:pt>
                <c:pt idx="7160">
                  <c:v>1.1593</c:v>
                </c:pt>
                <c:pt idx="7161">
                  <c:v>1.1456</c:v>
                </c:pt>
                <c:pt idx="7164">
                  <c:v>1.1403000000000001</c:v>
                </c:pt>
                <c:pt idx="7165">
                  <c:v>1.1406000000000001</c:v>
                </c:pt>
                <c:pt idx="7166">
                  <c:v>1.1321000000000001</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1.1561999999999999</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1.1580999999999999</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1.1380999999999999</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1.1420999999999999</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1.1439999999999999</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1.1422000000000001</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1.1361000000000001</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1.1218999999999999</c:v>
                </c:pt>
                <c:pt idx="7399">
                  <c:v>1.1233</c:v>
                </c:pt>
                <c:pt idx="7402">
                  <c:v>1.1246</c:v>
                </c:pt>
                <c:pt idx="7403">
                  <c:v>1.1276999999999999</c:v>
                </c:pt>
                <c:pt idx="7404">
                  <c:v>1.1278999999999999</c:v>
                </c:pt>
                <c:pt idx="7405">
                  <c:v>1.1264000000000001</c:v>
                </c:pt>
                <c:pt idx="7406">
                  <c:v>1.1321000000000001</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1.1138999999999999</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1.1319999999999999</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1.1220000000000001</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1.1119000000000001</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1.0936999999999999</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1.1138999999999999</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1.0976999999999999</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1.0976999999999999</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1.1279999999999999</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1.1742999999999999</c:v>
                </c:pt>
                <c:pt idx="7882">
                  <c:v>1.1848000000000001</c:v>
                </c:pt>
                <c:pt idx="7885">
                  <c:v>1.1726000000000001</c:v>
                </c:pt>
                <c:pt idx="7886">
                  <c:v>1.1765000000000001</c:v>
                </c:pt>
                <c:pt idx="7887">
                  <c:v>1.1854</c:v>
                </c:pt>
                <c:pt idx="7888">
                  <c:v>1.1842999999999999</c:v>
                </c:pt>
                <c:pt idx="7889">
                  <c:v>1.1817</c:v>
                </c:pt>
                <c:pt idx="7892">
                  <c:v>1.1762999999999999</c:v>
                </c:pt>
                <c:pt idx="7893">
                  <c:v>1.1782999999999999</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1.1704000000000001</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1.1862999999999999</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1.2245999999999999</c:v>
                </c:pt>
                <c:pt idx="8022">
                  <c:v>1.2259</c:v>
                </c:pt>
                <c:pt idx="8025">
                  <c:v>1.2173</c:v>
                </c:pt>
                <c:pt idx="8026">
                  <c:v>1.2239</c:v>
                </c:pt>
                <c:pt idx="8027">
                  <c:v>1.2165999999999999</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1.2165999999999999</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1.2024999999999999</c:v>
                </c:pt>
                <c:pt idx="8075">
                  <c:v>1.2103999999999999</c:v>
                </c:pt>
                <c:pt idx="8076">
                  <c:v>1.2126999999999999</c:v>
                </c:pt>
                <c:pt idx="8077">
                  <c:v>1.2146999999999999</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1.1883999999999999</c:v>
                </c:pt>
                <c:pt idx="8133">
                  <c:v>1.1873</c:v>
                </c:pt>
                <c:pt idx="8134">
                  <c:v>1.1888000000000001</c:v>
                </c:pt>
                <c:pt idx="8137">
                  <c:v>1.1903999999999999</c:v>
                </c:pt>
                <c:pt idx="8138">
                  <c:v>1.1896</c:v>
                </c:pt>
                <c:pt idx="8139">
                  <c:v>1.1963999999999999</c:v>
                </c:pt>
                <c:pt idx="8140">
                  <c:v>1.1970000000000001</c:v>
                </c:pt>
                <c:pt idx="8141">
                  <c:v>1.1986000000000001</c:v>
                </c:pt>
                <c:pt idx="8144">
                  <c:v>1.2035</c:v>
                </c:pt>
                <c:pt idx="8145">
                  <c:v>1.2051000000000001</c:v>
                </c:pt>
                <c:pt idx="8146">
                  <c:v>1.2007000000000001</c:v>
                </c:pt>
                <c:pt idx="8147">
                  <c:v>1.2045999999999999</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1.2186999999999999</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1.1883999999999999</c:v>
                </c:pt>
                <c:pt idx="8217">
                  <c:v>1.1883999999999999</c:v>
                </c:pt>
                <c:pt idx="8218">
                  <c:v>1.1822999999999999</c:v>
                </c:pt>
                <c:pt idx="8221">
                  <c:v>1.1866000000000001</c:v>
                </c:pt>
                <c:pt idx="8222">
                  <c:v>1.1838</c:v>
                </c:pt>
                <c:pt idx="8223">
                  <c:v>1.1831</c:v>
                </c:pt>
                <c:pt idx="8224">
                  <c:v>1.1838</c:v>
                </c:pt>
                <c:pt idx="8225">
                  <c:v>1.1858</c:v>
                </c:pt>
                <c:pt idx="8228">
                  <c:v>1.1852</c:v>
                </c:pt>
                <c:pt idx="8229">
                  <c:v>1.1843999999999999</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1.1721999999999999</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1.1601999999999999</c:v>
                </c:pt>
                <c:pt idx="8314">
                  <c:v>1.1541999999999999</c:v>
                </c:pt>
                <c:pt idx="8315">
                  <c:v>1.1561999999999999</c:v>
                </c:pt>
                <c:pt idx="8316">
                  <c:v>1.1569</c:v>
                </c:pt>
                <c:pt idx="8319">
                  <c:v>1.1574</c:v>
                </c:pt>
                <c:pt idx="8320">
                  <c:v>1.1555</c:v>
                </c:pt>
                <c:pt idx="8321">
                  <c:v>1.1561999999999999</c:v>
                </c:pt>
                <c:pt idx="8322">
                  <c:v>1.1601999999999999</c:v>
                </c:pt>
                <c:pt idx="8323">
                  <c:v>1.1601999999999999</c:v>
                </c:pt>
                <c:pt idx="8326">
                  <c:v>1.1604000000000001</c:v>
                </c:pt>
                <c:pt idx="8327">
                  <c:v>1.1655</c:v>
                </c:pt>
                <c:pt idx="8328">
                  <c:v>1.1623000000000001</c:v>
                </c:pt>
                <c:pt idx="8329">
                  <c:v>1.1637</c:v>
                </c:pt>
                <c:pt idx="8330">
                  <c:v>1.163</c:v>
                </c:pt>
                <c:pt idx="8333">
                  <c:v>1.1603000000000001</c:v>
                </c:pt>
                <c:pt idx="8334">
                  <c:v>1.1617999999999999</c:v>
                </c:pt>
                <c:pt idx="8335">
                  <c:v>1.1617</c:v>
                </c:pt>
                <c:pt idx="8336">
                  <c:v>1.1593</c:v>
                </c:pt>
                <c:pt idx="8337">
                  <c:v>1.1645000000000001</c:v>
                </c:pt>
                <c:pt idx="8340">
                  <c:v>1.1577999999999999</c:v>
                </c:pt>
                <c:pt idx="8341">
                  <c:v>1.1603000000000001</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1.1258999999999999</c:v>
                </c:pt>
                <c:pt idx="8363">
                  <c:v>1.1206</c:v>
                </c:pt>
                <c:pt idx="8364">
                  <c:v>1.1223000000000001</c:v>
                </c:pt>
                <c:pt idx="8365">
                  <c:v>1.1291</c:v>
                </c:pt>
                <c:pt idx="8368">
                  <c:v>1.1275999999999999</c:v>
                </c:pt>
                <c:pt idx="8369">
                  <c:v>1.1363000000000001</c:v>
                </c:pt>
                <c:pt idx="8370">
                  <c:v>1.1314</c:v>
                </c:pt>
                <c:pt idx="8371">
                  <c:v>1.1338999999999999</c:v>
                </c:pt>
                <c:pt idx="8372">
                  <c:v>1.1291</c:v>
                </c:pt>
                <c:pt idx="8375">
                  <c:v>1.1287</c:v>
                </c:pt>
                <c:pt idx="8376">
                  <c:v>1.1255999999999999</c:v>
                </c:pt>
                <c:pt idx="8377">
                  <c:v>1.1298999999999999</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1.1037999999999999</c:v>
                </c:pt>
                <c:pt idx="8481">
                  <c:v>1.1024</c:v>
                </c:pt>
                <c:pt idx="8482">
                  <c:v>1.0985</c:v>
                </c:pt>
                <c:pt idx="8483">
                  <c:v>1.0978000000000001</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1.0553999999999999</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1.0130999999999999</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1.0130999999999999</c:v>
                </c:pt>
                <c:pt idx="8629">
                  <c:v>1.0164</c:v>
                </c:pt>
                <c:pt idx="8630">
                  <c:v>1.0178</c:v>
                </c:pt>
                <c:pt idx="8631">
                  <c:v>1.0054000000000001</c:v>
                </c:pt>
                <c:pt idx="8634">
                  <c:v>1.0001</c:v>
                </c:pt>
                <c:pt idx="8635">
                  <c:v>0.99270000000000003</c:v>
                </c:pt>
                <c:pt idx="8636">
                  <c:v>0.99339999999999995</c:v>
                </c:pt>
                <c:pt idx="8637">
                  <c:v>0.997</c:v>
                </c:pt>
                <c:pt idx="8638">
                  <c:v>1.0006999999999999</c:v>
                </c:pt>
                <c:pt idx="8641">
                  <c:v>0.99860000000000004</c:v>
                </c:pt>
                <c:pt idx="8642">
                  <c:v>1.0034000000000001</c:v>
                </c:pt>
                <c:pt idx="8643">
                  <c:v>1</c:v>
                </c:pt>
                <c:pt idx="8644">
                  <c:v>1.0004</c:v>
                </c:pt>
                <c:pt idx="8645">
                  <c:v>0.99929999999999997</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0.99919999999999998</c:v>
                </c:pt>
                <c:pt idx="8659">
                  <c:v>0.99539999999999995</c:v>
                </c:pt>
                <c:pt idx="8662">
                  <c:v>0.999</c:v>
                </c:pt>
                <c:pt idx="8663">
                  <c:v>0.99860000000000004</c:v>
                </c:pt>
                <c:pt idx="8664">
                  <c:v>0.99060000000000004</c:v>
                </c:pt>
                <c:pt idx="8665">
                  <c:v>0.98839999999999995</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0.98909999999999998</c:v>
                </c:pt>
                <c:pt idx="8678">
                  <c:v>0.99150000000000005</c:v>
                </c:pt>
                <c:pt idx="8679">
                  <c:v>0.98599999999999999</c:v>
                </c:pt>
                <c:pt idx="8680">
                  <c:v>0.97970000000000002</c:v>
                </c:pt>
                <c:pt idx="8683">
                  <c:v>0.96970000000000001</c:v>
                </c:pt>
                <c:pt idx="8684">
                  <c:v>0.97230000000000005</c:v>
                </c:pt>
                <c:pt idx="8685">
                  <c:v>0.97060000000000002</c:v>
                </c:pt>
                <c:pt idx="8686">
                  <c:v>0.97389999999999999</c:v>
                </c:pt>
                <c:pt idx="8687">
                  <c:v>0.97170000000000001</c:v>
                </c:pt>
                <c:pt idx="8690">
                  <c:v>0.97389999999999999</c:v>
                </c:pt>
                <c:pt idx="8691">
                  <c:v>0.98350000000000004</c:v>
                </c:pt>
                <c:pt idx="8692">
                  <c:v>0.9778</c:v>
                </c:pt>
                <c:pt idx="8693">
                  <c:v>0.98109999999999997</c:v>
                </c:pt>
                <c:pt idx="8694">
                  <c:v>0.97299999999999998</c:v>
                </c:pt>
                <c:pt idx="8697">
                  <c:v>0.98509999999999998</c:v>
                </c:pt>
                <c:pt idx="8698">
                  <c:v>0.98609999999999998</c:v>
                </c:pt>
                <c:pt idx="8699">
                  <c:v>1.0023</c:v>
                </c:pt>
                <c:pt idx="8700">
                  <c:v>1.0037</c:v>
                </c:pt>
                <c:pt idx="8701">
                  <c:v>0.99509999999999998</c:v>
                </c:pt>
                <c:pt idx="8704">
                  <c:v>0.99139999999999995</c:v>
                </c:pt>
                <c:pt idx="8705">
                  <c:v>0.99470000000000003</c:v>
                </c:pt>
                <c:pt idx="8706">
                  <c:v>0.99080000000000001</c:v>
                </c:pt>
                <c:pt idx="8707">
                  <c:v>0.97529999999999994</c:v>
                </c:pt>
                <c:pt idx="8708">
                  <c:v>0.98719999999999997</c:v>
                </c:pt>
                <c:pt idx="8711">
                  <c:v>0.99929999999999997</c:v>
                </c:pt>
                <c:pt idx="8712">
                  <c:v>0.99960000000000004</c:v>
                </c:pt>
                <c:pt idx="8713">
                  <c:v>1.0039</c:v>
                </c:pt>
                <c:pt idx="8714">
                  <c:v>0.99539999999999995</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1.0412999999999999</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numCache>
            </c:numRef>
          </c:val>
          <c:smooth val="0"/>
          <c:extLst>
            <c:ext xmlns:c16="http://schemas.microsoft.com/office/drawing/2014/chart" uri="{C3380CC4-5D6E-409C-BE32-E72D297353CC}">
              <c16:uniqueId val="{00000001-78F6-4E57-8EE6-CD04BECFFD28}"/>
            </c:ext>
          </c:extLst>
        </c:ser>
        <c:dLbls>
          <c:showLegendKey val="0"/>
          <c:showVal val="0"/>
          <c:showCatName val="0"/>
          <c:showSerName val="0"/>
          <c:showPercent val="0"/>
          <c:showBubbleSize val="0"/>
        </c:dLbls>
        <c:smooth val="0"/>
        <c:axId val="374983536"/>
        <c:axId val="1216659016"/>
      </c:lineChart>
      <c:dateAx>
        <c:axId val="374983536"/>
        <c:scaling>
          <c:orientation val="minMax"/>
          <c:min val="43831"/>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3"/>
        <c:majorTimeUnit val="months"/>
      </c:dateAx>
      <c:valAx>
        <c:axId val="1216659016"/>
        <c:scaling>
          <c:orientation val="minMax"/>
          <c:max val="1.4"/>
          <c:min val="0.8"/>
        </c:scaling>
        <c:delete val="0"/>
        <c:axPos val="l"/>
        <c:majorGridlines>
          <c:spPr>
            <a:ln w="9525" cap="flat" cmpd="sng" algn="ctr">
              <a:solidFill>
                <a:schemeClr val="accent2"/>
              </a:solidFill>
              <a:prstDash val="dash"/>
              <a:round/>
            </a:ln>
            <a:effectLst/>
          </c:spPr>
        </c:majorGridlines>
        <c:numFmt formatCode="#,##0.0_);\(#,##0.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0.2"/>
      </c:valAx>
      <c:spPr>
        <a:noFill/>
        <a:ln>
          <a:noFill/>
        </a:ln>
        <a:effectLst/>
      </c:spPr>
    </c:plotArea>
    <c:legend>
      <c:legendPos val="b"/>
      <c:layout>
        <c:manualLayout>
          <c:xMode val="edge"/>
          <c:yMode val="edge"/>
          <c:x val="4.6989400790982766E-2"/>
          <c:y val="0.91615836637330117"/>
          <c:w val="0.94260690641974587"/>
          <c:h val="5.8218200579263073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1002538600722592E-2"/>
          <c:y val="5.0840332458442695E-2"/>
          <c:w val="0.84619542404479386"/>
          <c:h val="0.79079282498953962"/>
        </c:manualLayout>
      </c:layout>
      <c:lineChart>
        <c:grouping val="standard"/>
        <c:varyColors val="0"/>
        <c:ser>
          <c:idx val="1"/>
          <c:order val="0"/>
          <c:tx>
            <c:strRef>
              <c:f>Graph!$B$1</c:f>
              <c:strCache>
                <c:ptCount val="1"/>
                <c:pt idx="0">
                  <c:v>US</c:v>
                </c:pt>
              </c:strCache>
            </c:strRef>
          </c:tx>
          <c:spPr>
            <a:ln w="19050">
              <a:solidFill>
                <a:schemeClr val="accent2">
                  <a:lumMod val="75000"/>
                </a:schemeClr>
              </a:solidFill>
            </a:ln>
          </c:spPr>
          <c:marker>
            <c:symbol val="none"/>
          </c:marker>
          <c:dLbls>
            <c:dLbl>
              <c:idx val="21"/>
              <c:layout>
                <c:manualLayout>
                  <c:x val="0"/>
                  <c:y val="-8.3333333333333332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666-491D-813A-613D878E0E45}"/>
                </c:ext>
              </c:extLst>
            </c:dLbl>
            <c:dLbl>
              <c:idx val="271"/>
              <c:layout>
                <c:manualLayout>
                  <c:x val="3.9224073521025582E-3"/>
                  <c:y val="2.011504811898512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666-491D-813A-613D878E0E45}"/>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Graph!$A$2:$A$23</c:f>
              <c:numCache>
                <c:formatCode>m/d/yyyy</c:formatCode>
                <c:ptCount val="22"/>
                <c:pt idx="0">
                  <c:v>36891</c:v>
                </c:pt>
                <c:pt idx="1">
                  <c:v>37256</c:v>
                </c:pt>
                <c:pt idx="2">
                  <c:v>37621</c:v>
                </c:pt>
                <c:pt idx="3">
                  <c:v>37986</c:v>
                </c:pt>
                <c:pt idx="4">
                  <c:v>38352</c:v>
                </c:pt>
                <c:pt idx="5">
                  <c:v>38717</c:v>
                </c:pt>
                <c:pt idx="6">
                  <c:v>39082</c:v>
                </c:pt>
                <c:pt idx="7">
                  <c:v>39447</c:v>
                </c:pt>
                <c:pt idx="8">
                  <c:v>39813</c:v>
                </c:pt>
                <c:pt idx="9">
                  <c:v>40178</c:v>
                </c:pt>
                <c:pt idx="10">
                  <c:v>40543</c:v>
                </c:pt>
                <c:pt idx="11">
                  <c:v>40908</c:v>
                </c:pt>
                <c:pt idx="12">
                  <c:v>41274</c:v>
                </c:pt>
                <c:pt idx="13">
                  <c:v>41639</c:v>
                </c:pt>
                <c:pt idx="14">
                  <c:v>42004</c:v>
                </c:pt>
                <c:pt idx="15">
                  <c:v>42369</c:v>
                </c:pt>
                <c:pt idx="16">
                  <c:v>42735</c:v>
                </c:pt>
                <c:pt idx="17">
                  <c:v>43100</c:v>
                </c:pt>
                <c:pt idx="18">
                  <c:v>43465</c:v>
                </c:pt>
                <c:pt idx="19">
                  <c:v>43830</c:v>
                </c:pt>
                <c:pt idx="20">
                  <c:v>44196</c:v>
                </c:pt>
                <c:pt idx="21">
                  <c:v>44561</c:v>
                </c:pt>
              </c:numCache>
            </c:numRef>
          </c:cat>
          <c:val>
            <c:numRef>
              <c:f>Graph!$B$2:$B$500</c:f>
              <c:numCache>
                <c:formatCode>0.0</c:formatCode>
                <c:ptCount val="499"/>
                <c:pt idx="0">
                  <c:v>0.3219198127011999</c:v>
                </c:pt>
                <c:pt idx="1">
                  <c:v>-1.8956898099585142</c:v>
                </c:pt>
                <c:pt idx="2">
                  <c:v>-5.3462773695912746</c:v>
                </c:pt>
                <c:pt idx="3">
                  <c:v>-6.474926897394492</c:v>
                </c:pt>
                <c:pt idx="4">
                  <c:v>-5.8393085158628812</c:v>
                </c:pt>
                <c:pt idx="5">
                  <c:v>-4.5378550831339348</c:v>
                </c:pt>
                <c:pt idx="6">
                  <c:v>-3.4265612785546766</c:v>
                </c:pt>
                <c:pt idx="7">
                  <c:v>-4.0824363349960615</c:v>
                </c:pt>
                <c:pt idx="8">
                  <c:v>-7.4611202513219457</c:v>
                </c:pt>
                <c:pt idx="9">
                  <c:v>-13.20891553449693</c:v>
                </c:pt>
                <c:pt idx="10">
                  <c:v>-12.495182404146457</c:v>
                </c:pt>
                <c:pt idx="11">
                  <c:v>-11.069443643146982</c:v>
                </c:pt>
                <c:pt idx="12">
                  <c:v>-9.2801771871539316</c:v>
                </c:pt>
                <c:pt idx="13">
                  <c:v>-5.8979291346062501</c:v>
                </c:pt>
                <c:pt idx="14">
                  <c:v>-5.2618983858193689</c:v>
                </c:pt>
                <c:pt idx="15">
                  <c:v>-4.6512138855322416</c:v>
                </c:pt>
                <c:pt idx="16">
                  <c:v>-5.4399281095046295</c:v>
                </c:pt>
                <c:pt idx="17">
                  <c:v>-4.4323391845892397</c:v>
                </c:pt>
                <c:pt idx="18">
                  <c:v>-6.1106213869313457</c:v>
                </c:pt>
                <c:pt idx="19">
                  <c:v>-6.6811655207894862</c:v>
                </c:pt>
                <c:pt idx="20">
                  <c:v>-14.870966976092687</c:v>
                </c:pt>
                <c:pt idx="21">
                  <c:v>-12.079296250069699</c:v>
                </c:pt>
              </c:numCache>
            </c:numRef>
          </c:val>
          <c:smooth val="0"/>
          <c:extLst xmlns:c15="http://schemas.microsoft.com/office/drawing/2012/chart">
            <c:ext xmlns:c16="http://schemas.microsoft.com/office/drawing/2014/chart" uri="{C3380CC4-5D6E-409C-BE32-E72D297353CC}">
              <c16:uniqueId val="{00000002-3666-491D-813A-613D878E0E45}"/>
            </c:ext>
          </c:extLst>
        </c:ser>
        <c:ser>
          <c:idx val="2"/>
          <c:order val="1"/>
          <c:tx>
            <c:strRef>
              <c:f>Graph!$C$1</c:f>
              <c:strCache>
                <c:ptCount val="1"/>
                <c:pt idx="0">
                  <c:v>France</c:v>
                </c:pt>
              </c:strCache>
            </c:strRef>
          </c:tx>
          <c:spPr>
            <a:ln w="19050">
              <a:solidFill>
                <a:schemeClr val="accent5"/>
              </a:solidFill>
            </a:ln>
          </c:spPr>
          <c:marker>
            <c:symbol val="none"/>
          </c:marker>
          <c:dLbls>
            <c:dLbl>
              <c:idx val="21"/>
              <c:layout>
                <c:manualLayout>
                  <c:x val="2.7464204086284313E-3"/>
                  <c:y val="-3.611111111111116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3666-491D-813A-613D878E0E45}"/>
                </c:ext>
              </c:extLst>
            </c:dLbl>
            <c:dLbl>
              <c:idx val="271"/>
              <c:layout>
                <c:manualLayout>
                  <c:x val="2.6149382347350385E-3"/>
                  <c:y val="-2.44254155730534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666-491D-813A-613D878E0E45}"/>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Graph!$A$2:$A$23</c:f>
              <c:numCache>
                <c:formatCode>m/d/yyyy</c:formatCode>
                <c:ptCount val="22"/>
                <c:pt idx="0">
                  <c:v>36891</c:v>
                </c:pt>
                <c:pt idx="1">
                  <c:v>37256</c:v>
                </c:pt>
                <c:pt idx="2">
                  <c:v>37621</c:v>
                </c:pt>
                <c:pt idx="3">
                  <c:v>37986</c:v>
                </c:pt>
                <c:pt idx="4">
                  <c:v>38352</c:v>
                </c:pt>
                <c:pt idx="5">
                  <c:v>38717</c:v>
                </c:pt>
                <c:pt idx="6">
                  <c:v>39082</c:v>
                </c:pt>
                <c:pt idx="7">
                  <c:v>39447</c:v>
                </c:pt>
                <c:pt idx="8">
                  <c:v>39813</c:v>
                </c:pt>
                <c:pt idx="9">
                  <c:v>40178</c:v>
                </c:pt>
                <c:pt idx="10">
                  <c:v>40543</c:v>
                </c:pt>
                <c:pt idx="11">
                  <c:v>40908</c:v>
                </c:pt>
                <c:pt idx="12">
                  <c:v>41274</c:v>
                </c:pt>
                <c:pt idx="13">
                  <c:v>41639</c:v>
                </c:pt>
                <c:pt idx="14">
                  <c:v>42004</c:v>
                </c:pt>
                <c:pt idx="15">
                  <c:v>42369</c:v>
                </c:pt>
                <c:pt idx="16">
                  <c:v>42735</c:v>
                </c:pt>
                <c:pt idx="17">
                  <c:v>43100</c:v>
                </c:pt>
                <c:pt idx="18">
                  <c:v>43465</c:v>
                </c:pt>
                <c:pt idx="19">
                  <c:v>43830</c:v>
                </c:pt>
                <c:pt idx="20">
                  <c:v>44196</c:v>
                </c:pt>
                <c:pt idx="21">
                  <c:v>44561</c:v>
                </c:pt>
              </c:numCache>
            </c:numRef>
          </c:cat>
          <c:val>
            <c:numRef>
              <c:f>Graph!$C$2:$C$500</c:f>
              <c:numCache>
                <c:formatCode>0.0</c:formatCode>
                <c:ptCount val="499"/>
                <c:pt idx="0">
                  <c:v>-1.3</c:v>
                </c:pt>
                <c:pt idx="1">
                  <c:v>-1.4</c:v>
                </c:pt>
                <c:pt idx="2">
                  <c:v>-3.2</c:v>
                </c:pt>
                <c:pt idx="3">
                  <c:v>-4</c:v>
                </c:pt>
                <c:pt idx="4">
                  <c:v>-3.6</c:v>
                </c:pt>
                <c:pt idx="5">
                  <c:v>-3.4</c:v>
                </c:pt>
                <c:pt idx="6">
                  <c:v>-2.4</c:v>
                </c:pt>
                <c:pt idx="7">
                  <c:v>-2.6</c:v>
                </c:pt>
                <c:pt idx="8">
                  <c:v>-3.3</c:v>
                </c:pt>
                <c:pt idx="9">
                  <c:v>-7.2</c:v>
                </c:pt>
                <c:pt idx="10">
                  <c:v>-6.9</c:v>
                </c:pt>
                <c:pt idx="11">
                  <c:v>-5.2</c:v>
                </c:pt>
                <c:pt idx="12">
                  <c:v>-5</c:v>
                </c:pt>
                <c:pt idx="13">
                  <c:v>-4.0999999999999996</c:v>
                </c:pt>
                <c:pt idx="14">
                  <c:v>-3.9</c:v>
                </c:pt>
                <c:pt idx="15">
                  <c:v>-3.6</c:v>
                </c:pt>
                <c:pt idx="16">
                  <c:v>-3.6</c:v>
                </c:pt>
                <c:pt idx="17">
                  <c:v>-3</c:v>
                </c:pt>
                <c:pt idx="18">
                  <c:v>-2.2999999999999998</c:v>
                </c:pt>
                <c:pt idx="19">
                  <c:v>-3.1</c:v>
                </c:pt>
                <c:pt idx="20">
                  <c:v>-8.9</c:v>
                </c:pt>
                <c:pt idx="21">
                  <c:v>-6.5</c:v>
                </c:pt>
              </c:numCache>
            </c:numRef>
          </c:val>
          <c:smooth val="0"/>
          <c:extLst xmlns:c15="http://schemas.microsoft.com/office/drawing/2012/chart">
            <c:ext xmlns:c16="http://schemas.microsoft.com/office/drawing/2014/chart" uri="{C3380CC4-5D6E-409C-BE32-E72D297353CC}">
              <c16:uniqueId val="{00000005-3666-491D-813A-613D878E0E45}"/>
            </c:ext>
          </c:extLst>
        </c:ser>
        <c:ser>
          <c:idx val="0"/>
          <c:order val="2"/>
          <c:tx>
            <c:strRef>
              <c:f>Graph!$E$1</c:f>
              <c:strCache>
                <c:ptCount val="1"/>
                <c:pt idx="0">
                  <c:v>Germany</c:v>
                </c:pt>
              </c:strCache>
            </c:strRef>
          </c:tx>
          <c:spPr>
            <a:ln w="19050">
              <a:solidFill>
                <a:schemeClr val="accent4"/>
              </a:solidFill>
            </a:ln>
          </c:spPr>
          <c:marker>
            <c:symbol val="none"/>
          </c:marker>
          <c:dLbls>
            <c:dLbl>
              <c:idx val="21"/>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666-491D-813A-613D878E0E45}"/>
                </c:ext>
              </c:extLst>
            </c:dLbl>
            <c:dLbl>
              <c:idx val="271"/>
              <c:layout>
                <c:manualLayout>
                  <c:x val="2.6149346122214773E-3"/>
                  <c:y val="6.896555469212853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3666-491D-813A-613D878E0E45}"/>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Graph!$A$2:$A$23</c:f>
              <c:numCache>
                <c:formatCode>m/d/yyyy</c:formatCode>
                <c:ptCount val="22"/>
                <c:pt idx="0">
                  <c:v>36891</c:v>
                </c:pt>
                <c:pt idx="1">
                  <c:v>37256</c:v>
                </c:pt>
                <c:pt idx="2">
                  <c:v>37621</c:v>
                </c:pt>
                <c:pt idx="3">
                  <c:v>37986</c:v>
                </c:pt>
                <c:pt idx="4">
                  <c:v>38352</c:v>
                </c:pt>
                <c:pt idx="5">
                  <c:v>38717</c:v>
                </c:pt>
                <c:pt idx="6">
                  <c:v>39082</c:v>
                </c:pt>
                <c:pt idx="7">
                  <c:v>39447</c:v>
                </c:pt>
                <c:pt idx="8">
                  <c:v>39813</c:v>
                </c:pt>
                <c:pt idx="9">
                  <c:v>40178</c:v>
                </c:pt>
                <c:pt idx="10">
                  <c:v>40543</c:v>
                </c:pt>
                <c:pt idx="11">
                  <c:v>40908</c:v>
                </c:pt>
                <c:pt idx="12">
                  <c:v>41274</c:v>
                </c:pt>
                <c:pt idx="13">
                  <c:v>41639</c:v>
                </c:pt>
                <c:pt idx="14">
                  <c:v>42004</c:v>
                </c:pt>
                <c:pt idx="15">
                  <c:v>42369</c:v>
                </c:pt>
                <c:pt idx="16">
                  <c:v>42735</c:v>
                </c:pt>
                <c:pt idx="17">
                  <c:v>43100</c:v>
                </c:pt>
                <c:pt idx="18">
                  <c:v>43465</c:v>
                </c:pt>
                <c:pt idx="19">
                  <c:v>43830</c:v>
                </c:pt>
                <c:pt idx="20">
                  <c:v>44196</c:v>
                </c:pt>
                <c:pt idx="21">
                  <c:v>44561</c:v>
                </c:pt>
              </c:numCache>
            </c:numRef>
          </c:cat>
          <c:val>
            <c:numRef>
              <c:f>Graph!$E$2:$E$500</c:f>
              <c:numCache>
                <c:formatCode>0.0</c:formatCode>
                <c:ptCount val="499"/>
                <c:pt idx="0">
                  <c:v>-1.6</c:v>
                </c:pt>
                <c:pt idx="1">
                  <c:v>-3</c:v>
                </c:pt>
                <c:pt idx="2">
                  <c:v>-3.9</c:v>
                </c:pt>
                <c:pt idx="3">
                  <c:v>-3.7</c:v>
                </c:pt>
                <c:pt idx="4">
                  <c:v>-3.3</c:v>
                </c:pt>
                <c:pt idx="5">
                  <c:v>-3.3</c:v>
                </c:pt>
                <c:pt idx="6">
                  <c:v>-1.7</c:v>
                </c:pt>
                <c:pt idx="7">
                  <c:v>0.3</c:v>
                </c:pt>
                <c:pt idx="8">
                  <c:v>-0.1</c:v>
                </c:pt>
                <c:pt idx="9">
                  <c:v>-3.2</c:v>
                </c:pt>
                <c:pt idx="10">
                  <c:v>-4.4000000000000004</c:v>
                </c:pt>
                <c:pt idx="11">
                  <c:v>-0.9</c:v>
                </c:pt>
                <c:pt idx="12">
                  <c:v>0</c:v>
                </c:pt>
                <c:pt idx="13">
                  <c:v>0</c:v>
                </c:pt>
                <c:pt idx="14">
                  <c:v>0.6</c:v>
                </c:pt>
                <c:pt idx="15">
                  <c:v>1</c:v>
                </c:pt>
                <c:pt idx="16">
                  <c:v>1.2</c:v>
                </c:pt>
                <c:pt idx="17">
                  <c:v>1.3</c:v>
                </c:pt>
                <c:pt idx="18">
                  <c:v>1.9</c:v>
                </c:pt>
                <c:pt idx="19">
                  <c:v>1.5</c:v>
                </c:pt>
                <c:pt idx="20">
                  <c:v>-4.3</c:v>
                </c:pt>
                <c:pt idx="21">
                  <c:v>-3.7</c:v>
                </c:pt>
              </c:numCache>
            </c:numRef>
          </c:val>
          <c:smooth val="0"/>
          <c:extLst>
            <c:ext xmlns:c16="http://schemas.microsoft.com/office/drawing/2014/chart" uri="{C3380CC4-5D6E-409C-BE32-E72D297353CC}">
              <c16:uniqueId val="{00000008-3666-491D-813A-613D878E0E45}"/>
            </c:ext>
          </c:extLst>
        </c:ser>
        <c:ser>
          <c:idx val="3"/>
          <c:order val="3"/>
          <c:tx>
            <c:strRef>
              <c:f>Graph!$D$1</c:f>
              <c:strCache>
                <c:ptCount val="1"/>
                <c:pt idx="0">
                  <c:v>UK</c:v>
                </c:pt>
              </c:strCache>
            </c:strRef>
          </c:tx>
          <c:spPr>
            <a:ln w="19050">
              <a:solidFill>
                <a:schemeClr val="accent1"/>
              </a:solidFill>
            </a:ln>
          </c:spPr>
          <c:marker>
            <c:symbol val="none"/>
          </c:marker>
          <c:dLbls>
            <c:dLbl>
              <c:idx val="21"/>
              <c:layout>
                <c:manualLayout>
                  <c:x val="2.7464204086284313E-3"/>
                  <c:y val="1.666666666666666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3666-491D-813A-613D878E0E45}"/>
                </c:ext>
              </c:extLst>
            </c:dLbl>
            <c:dLbl>
              <c:idx val="271"/>
              <c:layout>
                <c:manualLayout>
                  <c:x val="2.6149346122214773E-3"/>
                  <c:y val="2.068966640763856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3666-491D-813A-613D878E0E45}"/>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Graph!$A$2:$A$23</c:f>
              <c:numCache>
                <c:formatCode>m/d/yyyy</c:formatCode>
                <c:ptCount val="22"/>
                <c:pt idx="0">
                  <c:v>36891</c:v>
                </c:pt>
                <c:pt idx="1">
                  <c:v>37256</c:v>
                </c:pt>
                <c:pt idx="2">
                  <c:v>37621</c:v>
                </c:pt>
                <c:pt idx="3">
                  <c:v>37986</c:v>
                </c:pt>
                <c:pt idx="4">
                  <c:v>38352</c:v>
                </c:pt>
                <c:pt idx="5">
                  <c:v>38717</c:v>
                </c:pt>
                <c:pt idx="6">
                  <c:v>39082</c:v>
                </c:pt>
                <c:pt idx="7">
                  <c:v>39447</c:v>
                </c:pt>
                <c:pt idx="8">
                  <c:v>39813</c:v>
                </c:pt>
                <c:pt idx="9">
                  <c:v>40178</c:v>
                </c:pt>
                <c:pt idx="10">
                  <c:v>40543</c:v>
                </c:pt>
                <c:pt idx="11">
                  <c:v>40908</c:v>
                </c:pt>
                <c:pt idx="12">
                  <c:v>41274</c:v>
                </c:pt>
                <c:pt idx="13">
                  <c:v>41639</c:v>
                </c:pt>
                <c:pt idx="14">
                  <c:v>42004</c:v>
                </c:pt>
                <c:pt idx="15">
                  <c:v>42369</c:v>
                </c:pt>
                <c:pt idx="16">
                  <c:v>42735</c:v>
                </c:pt>
                <c:pt idx="17">
                  <c:v>43100</c:v>
                </c:pt>
                <c:pt idx="18">
                  <c:v>43465</c:v>
                </c:pt>
                <c:pt idx="19">
                  <c:v>43830</c:v>
                </c:pt>
                <c:pt idx="20">
                  <c:v>44196</c:v>
                </c:pt>
                <c:pt idx="21">
                  <c:v>44561</c:v>
                </c:pt>
              </c:numCache>
            </c:numRef>
          </c:cat>
          <c:val>
            <c:numRef>
              <c:f>Graph!$D$2:$D$500</c:f>
              <c:numCache>
                <c:formatCode>0.0</c:formatCode>
                <c:ptCount val="499"/>
                <c:pt idx="0">
                  <c:v>1.4</c:v>
                </c:pt>
                <c:pt idx="1">
                  <c:v>0.2</c:v>
                </c:pt>
                <c:pt idx="2">
                  <c:v>-1.9</c:v>
                </c:pt>
                <c:pt idx="3">
                  <c:v>-3.1</c:v>
                </c:pt>
                <c:pt idx="4">
                  <c:v>-3</c:v>
                </c:pt>
                <c:pt idx="5">
                  <c:v>-3.1</c:v>
                </c:pt>
                <c:pt idx="6">
                  <c:v>-2.7</c:v>
                </c:pt>
                <c:pt idx="7">
                  <c:v>-2.6</c:v>
                </c:pt>
                <c:pt idx="8">
                  <c:v>-5.0999999999999996</c:v>
                </c:pt>
                <c:pt idx="9">
                  <c:v>-10</c:v>
                </c:pt>
                <c:pt idx="10">
                  <c:v>-9.1999999999999993</c:v>
                </c:pt>
                <c:pt idx="11">
                  <c:v>-7.4</c:v>
                </c:pt>
                <c:pt idx="12">
                  <c:v>-8.1</c:v>
                </c:pt>
                <c:pt idx="13">
                  <c:v>-5.5</c:v>
                </c:pt>
                <c:pt idx="14">
                  <c:v>-5.5</c:v>
                </c:pt>
                <c:pt idx="15">
                  <c:v>-4.5</c:v>
                </c:pt>
                <c:pt idx="16">
                  <c:v>-3.3</c:v>
                </c:pt>
                <c:pt idx="17">
                  <c:v>-2.4</c:v>
                </c:pt>
                <c:pt idx="18">
                  <c:v>-2.2000000000000002</c:v>
                </c:pt>
                <c:pt idx="19">
                  <c:v>-2.2000000000000002</c:v>
                </c:pt>
                <c:pt idx="20">
                  <c:v>-12.6</c:v>
                </c:pt>
                <c:pt idx="21">
                  <c:v>-7.9</c:v>
                </c:pt>
              </c:numCache>
            </c:numRef>
          </c:val>
          <c:smooth val="0"/>
          <c:extLst xmlns:c15="http://schemas.microsoft.com/office/drawing/2012/chart">
            <c:ext xmlns:c16="http://schemas.microsoft.com/office/drawing/2014/chart" uri="{C3380CC4-5D6E-409C-BE32-E72D297353CC}">
              <c16:uniqueId val="{0000000B-3666-491D-813A-613D878E0E45}"/>
            </c:ext>
          </c:extLst>
        </c:ser>
        <c:ser>
          <c:idx val="4"/>
          <c:order val="4"/>
          <c:tx>
            <c:strRef>
              <c:f>Graph!$F$1</c:f>
              <c:strCache>
                <c:ptCount val="1"/>
                <c:pt idx="0">
                  <c:v>Italy</c:v>
                </c:pt>
              </c:strCache>
            </c:strRef>
          </c:tx>
          <c:spPr>
            <a:ln w="19050">
              <a:solidFill>
                <a:schemeClr val="accent6"/>
              </a:solidFill>
            </a:ln>
          </c:spPr>
          <c:marker>
            <c:symbol val="none"/>
          </c:marker>
          <c:dLbls>
            <c:dLbl>
              <c:idx val="21"/>
              <c:layout>
                <c:manualLayout>
                  <c:x val="2.7464204086284313E-3"/>
                  <c:y val="-2.7777777777778286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AEA-4B36-8E7C-9ED73BD2F2C0}"/>
                </c:ext>
              </c:extLst>
            </c:dLbl>
            <c:spPr>
              <a:noFill/>
              <a:ln>
                <a:solidFill>
                  <a:schemeClr val="accent6"/>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Graph!$A$2:$A$23</c:f>
              <c:numCache>
                <c:formatCode>m/d/yyyy</c:formatCode>
                <c:ptCount val="22"/>
                <c:pt idx="0">
                  <c:v>36891</c:v>
                </c:pt>
                <c:pt idx="1">
                  <c:v>37256</c:v>
                </c:pt>
                <c:pt idx="2">
                  <c:v>37621</c:v>
                </c:pt>
                <c:pt idx="3">
                  <c:v>37986</c:v>
                </c:pt>
                <c:pt idx="4">
                  <c:v>38352</c:v>
                </c:pt>
                <c:pt idx="5">
                  <c:v>38717</c:v>
                </c:pt>
                <c:pt idx="6">
                  <c:v>39082</c:v>
                </c:pt>
                <c:pt idx="7">
                  <c:v>39447</c:v>
                </c:pt>
                <c:pt idx="8">
                  <c:v>39813</c:v>
                </c:pt>
                <c:pt idx="9">
                  <c:v>40178</c:v>
                </c:pt>
                <c:pt idx="10">
                  <c:v>40543</c:v>
                </c:pt>
                <c:pt idx="11">
                  <c:v>40908</c:v>
                </c:pt>
                <c:pt idx="12">
                  <c:v>41274</c:v>
                </c:pt>
                <c:pt idx="13">
                  <c:v>41639</c:v>
                </c:pt>
                <c:pt idx="14">
                  <c:v>42004</c:v>
                </c:pt>
                <c:pt idx="15">
                  <c:v>42369</c:v>
                </c:pt>
                <c:pt idx="16">
                  <c:v>42735</c:v>
                </c:pt>
                <c:pt idx="17">
                  <c:v>43100</c:v>
                </c:pt>
                <c:pt idx="18">
                  <c:v>43465</c:v>
                </c:pt>
                <c:pt idx="19">
                  <c:v>43830</c:v>
                </c:pt>
                <c:pt idx="20">
                  <c:v>44196</c:v>
                </c:pt>
                <c:pt idx="21">
                  <c:v>44561</c:v>
                </c:pt>
              </c:numCache>
            </c:numRef>
          </c:cat>
          <c:val>
            <c:numRef>
              <c:f>Graph!$F$2:$F$23</c:f>
              <c:numCache>
                <c:formatCode>General</c:formatCode>
                <c:ptCount val="22"/>
                <c:pt idx="0">
                  <c:v>-2.4</c:v>
                </c:pt>
                <c:pt idx="1">
                  <c:v>-3.2</c:v>
                </c:pt>
                <c:pt idx="2">
                  <c:v>-2.9</c:v>
                </c:pt>
                <c:pt idx="3">
                  <c:v>-3.2</c:v>
                </c:pt>
                <c:pt idx="4">
                  <c:v>-3.5</c:v>
                </c:pt>
                <c:pt idx="5">
                  <c:v>-4.0999999999999996</c:v>
                </c:pt>
                <c:pt idx="6">
                  <c:v>-3.6</c:v>
                </c:pt>
                <c:pt idx="7">
                  <c:v>-1.3</c:v>
                </c:pt>
                <c:pt idx="8">
                  <c:v>-2.6</c:v>
                </c:pt>
                <c:pt idx="9">
                  <c:v>-5.0999999999999996</c:v>
                </c:pt>
                <c:pt idx="10">
                  <c:v>-4.2</c:v>
                </c:pt>
                <c:pt idx="11">
                  <c:v>-3.6</c:v>
                </c:pt>
                <c:pt idx="12">
                  <c:v>-2.9</c:v>
                </c:pt>
                <c:pt idx="13">
                  <c:v>-2.9</c:v>
                </c:pt>
                <c:pt idx="14">
                  <c:v>-3</c:v>
                </c:pt>
                <c:pt idx="15">
                  <c:v>-2.6</c:v>
                </c:pt>
                <c:pt idx="16">
                  <c:v>-2.4</c:v>
                </c:pt>
                <c:pt idx="17">
                  <c:v>-2.4</c:v>
                </c:pt>
                <c:pt idx="18">
                  <c:v>-2.2000000000000002</c:v>
                </c:pt>
                <c:pt idx="19">
                  <c:v>-1.5</c:v>
                </c:pt>
                <c:pt idx="20">
                  <c:v>-9.6</c:v>
                </c:pt>
                <c:pt idx="21">
                  <c:v>-7.2</c:v>
                </c:pt>
              </c:numCache>
            </c:numRef>
          </c:val>
          <c:smooth val="0"/>
          <c:extLst>
            <c:ext xmlns:c16="http://schemas.microsoft.com/office/drawing/2014/chart" uri="{C3380CC4-5D6E-409C-BE32-E72D297353CC}">
              <c16:uniqueId val="{00000000-3AEA-4B36-8E7C-9ED73BD2F2C0}"/>
            </c:ext>
          </c:extLst>
        </c:ser>
        <c:dLbls>
          <c:showLegendKey val="0"/>
          <c:showVal val="0"/>
          <c:showCatName val="0"/>
          <c:showSerName val="0"/>
          <c:showPercent val="0"/>
          <c:showBubbleSize val="0"/>
        </c:dLbls>
        <c:smooth val="0"/>
        <c:axId val="153501576"/>
        <c:axId val="153500008"/>
        <c:extLst/>
      </c:lineChart>
      <c:dateAx>
        <c:axId val="153501576"/>
        <c:scaling>
          <c:orientation val="minMax"/>
          <c:min val="36892"/>
        </c:scaling>
        <c:delete val="0"/>
        <c:axPos val="b"/>
        <c:numFmt formatCode="yyyy" sourceLinked="0"/>
        <c:majorTickMark val="out"/>
        <c:minorTickMark val="none"/>
        <c:tickLblPos val="low"/>
        <c:spPr>
          <a:ln w="12700">
            <a:solidFill>
              <a:schemeClr val="bg1">
                <a:lumMod val="50000"/>
              </a:schemeClr>
            </a:solidFill>
          </a:ln>
        </c:spPr>
        <c:crossAx val="153500008"/>
        <c:crossesAt val="0"/>
        <c:auto val="1"/>
        <c:lblOffset val="100"/>
        <c:baseTimeUnit val="days"/>
        <c:majorUnit val="2"/>
        <c:majorTimeUnit val="years"/>
      </c:dateAx>
      <c:valAx>
        <c:axId val="153500008"/>
        <c:scaling>
          <c:orientation val="minMax"/>
          <c:max val="5"/>
          <c:min val="-15"/>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153501576"/>
        <c:crosses val="autoZero"/>
        <c:crossBetween val="between"/>
        <c:majorUnit val="2.5"/>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90191224898338396"/>
          <c:h val="0.79644626025811649"/>
        </c:manualLayout>
      </c:layout>
      <c:lineChart>
        <c:grouping val="standard"/>
        <c:varyColors val="0"/>
        <c:ser>
          <c:idx val="0"/>
          <c:order val="0"/>
          <c:tx>
            <c:strRef>
              <c:f>'All Spreads'!$B$1</c:f>
              <c:strCache>
                <c:ptCount val="1"/>
                <c:pt idx="0">
                  <c:v>France</c:v>
                </c:pt>
              </c:strCache>
            </c:strRef>
          </c:tx>
          <c:spPr>
            <a:ln w="19050" cap="rnd">
              <a:solidFill>
                <a:srgbClr val="055FEC"/>
              </a:solidFill>
              <a:round/>
            </a:ln>
            <a:effectLst/>
          </c:spPr>
          <c:marker>
            <c:symbol val="none"/>
          </c:marker>
          <c:dLbls>
            <c:dLbl>
              <c:idx val="209"/>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4B9-46F4-939E-D976C2941BFA}"/>
                </c:ext>
              </c:extLst>
            </c:dLbl>
            <c:dLbl>
              <c:idx val="7672"/>
              <c:layout>
                <c:manualLayout>
                  <c:x val="-1.7632394367428968E-2"/>
                  <c:y val="-5.424734298470331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4B9-46F4-939E-D976C2941BFA}"/>
                </c:ext>
              </c:extLst>
            </c:dLbl>
            <c:dLbl>
              <c:idx val="8663"/>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4B9-46F4-939E-D976C2941BFA}"/>
                </c:ext>
              </c:extLst>
            </c:dLbl>
            <c:dLbl>
              <c:idx val="13152"/>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4B9-46F4-939E-D976C2941BFA}"/>
                </c:ext>
              </c:extLst>
            </c:dLbl>
            <c:dLbl>
              <c:idx val="15842"/>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D4B9-46F4-939E-D976C2941BFA}"/>
                </c:ext>
              </c:extLst>
            </c:dLbl>
            <c:numFmt formatCode="#,##0.00_);\(#,##0.00\)" sourceLinked="0"/>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'All Spreads'!$A$3:$A$13155</c:f>
              <c:numCache>
                <c:formatCode>m/d/yyyy</c:formatCode>
                <c:ptCount val="13153"/>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44932</c:v>
                </c:pt>
              </c:numCache>
            </c:numRef>
          </c:cat>
          <c:val>
            <c:numRef>
              <c:f>'All Spreads'!$B$3:$B$13155</c:f>
              <c:numCache>
                <c:formatCode>General</c:formatCode>
                <c:ptCount val="13153"/>
                <c:pt idx="0">
                  <c:v>9.16</c:v>
                </c:pt>
                <c:pt idx="3">
                  <c:v>9.34</c:v>
                </c:pt>
                <c:pt idx="4">
                  <c:v>9.18</c:v>
                </c:pt>
                <c:pt idx="5">
                  <c:v>8.8800000000000008</c:v>
                </c:pt>
                <c:pt idx="6">
                  <c:v>8.9600000000000009</c:v>
                </c:pt>
                <c:pt idx="7">
                  <c:v>8.81</c:v>
                </c:pt>
                <c:pt idx="10">
                  <c:v>8.6</c:v>
                </c:pt>
                <c:pt idx="11">
                  <c:v>8.68</c:v>
                </c:pt>
                <c:pt idx="12">
                  <c:v>8.7899999999999991</c:v>
                </c:pt>
                <c:pt idx="13">
                  <c:v>8.68</c:v>
                </c:pt>
                <c:pt idx="14">
                  <c:v>8.69</c:v>
                </c:pt>
                <c:pt idx="17">
                  <c:v>8.69</c:v>
                </c:pt>
                <c:pt idx="18">
                  <c:v>8.6199999999999992</c:v>
                </c:pt>
                <c:pt idx="19">
                  <c:v>8.57</c:v>
                </c:pt>
                <c:pt idx="20">
                  <c:v>8.6199999999999992</c:v>
                </c:pt>
                <c:pt idx="21">
                  <c:v>8.66</c:v>
                </c:pt>
                <c:pt idx="24">
                  <c:v>8.86</c:v>
                </c:pt>
                <c:pt idx="25">
                  <c:v>9.01</c:v>
                </c:pt>
                <c:pt idx="26">
                  <c:v>9.06</c:v>
                </c:pt>
                <c:pt idx="27">
                  <c:v>9.08</c:v>
                </c:pt>
                <c:pt idx="28">
                  <c:v>9.1</c:v>
                </c:pt>
                <c:pt idx="31">
                  <c:v>9.07</c:v>
                </c:pt>
                <c:pt idx="32">
                  <c:v>9.08</c:v>
                </c:pt>
                <c:pt idx="33">
                  <c:v>9.14</c:v>
                </c:pt>
                <c:pt idx="34">
                  <c:v>9.14</c:v>
                </c:pt>
                <c:pt idx="35">
                  <c:v>9.11</c:v>
                </c:pt>
                <c:pt idx="38">
                  <c:v>9.08</c:v>
                </c:pt>
                <c:pt idx="39">
                  <c:v>10.57</c:v>
                </c:pt>
                <c:pt idx="40">
                  <c:v>9.16</c:v>
                </c:pt>
                <c:pt idx="41">
                  <c:v>9.18</c:v>
                </c:pt>
                <c:pt idx="42">
                  <c:v>9.15</c:v>
                </c:pt>
                <c:pt idx="45">
                  <c:v>9.2100000000000009</c:v>
                </c:pt>
                <c:pt idx="46">
                  <c:v>9.23</c:v>
                </c:pt>
                <c:pt idx="47">
                  <c:v>9.2799999999999994</c:v>
                </c:pt>
                <c:pt idx="48">
                  <c:v>9.17</c:v>
                </c:pt>
                <c:pt idx="49">
                  <c:v>9.14</c:v>
                </c:pt>
                <c:pt idx="52">
                  <c:v>9.1</c:v>
                </c:pt>
                <c:pt idx="53">
                  <c:v>9.14</c:v>
                </c:pt>
                <c:pt idx="54">
                  <c:v>9.11</c:v>
                </c:pt>
                <c:pt idx="55">
                  <c:v>9.11</c:v>
                </c:pt>
                <c:pt idx="56">
                  <c:v>9.02</c:v>
                </c:pt>
                <c:pt idx="59">
                  <c:v>8.93</c:v>
                </c:pt>
                <c:pt idx="60">
                  <c:v>8.85</c:v>
                </c:pt>
                <c:pt idx="61">
                  <c:v>8.8800000000000008</c:v>
                </c:pt>
                <c:pt idx="62">
                  <c:v>8.83</c:v>
                </c:pt>
                <c:pt idx="63">
                  <c:v>8.8800000000000008</c:v>
                </c:pt>
                <c:pt idx="66">
                  <c:v>8.83</c:v>
                </c:pt>
                <c:pt idx="67">
                  <c:v>8.83</c:v>
                </c:pt>
                <c:pt idx="68">
                  <c:v>8.8800000000000008</c:v>
                </c:pt>
                <c:pt idx="69">
                  <c:v>8.75</c:v>
                </c:pt>
                <c:pt idx="70">
                  <c:v>8.66</c:v>
                </c:pt>
                <c:pt idx="73">
                  <c:v>8.66</c:v>
                </c:pt>
                <c:pt idx="74">
                  <c:v>8.65</c:v>
                </c:pt>
                <c:pt idx="75">
                  <c:v>8.58</c:v>
                </c:pt>
                <c:pt idx="76">
                  <c:v>8.52</c:v>
                </c:pt>
                <c:pt idx="77">
                  <c:v>8.5399999999999991</c:v>
                </c:pt>
                <c:pt idx="80">
                  <c:v>8.52</c:v>
                </c:pt>
                <c:pt idx="81">
                  <c:v>8.4700000000000006</c:v>
                </c:pt>
                <c:pt idx="82">
                  <c:v>8.52</c:v>
                </c:pt>
                <c:pt idx="83">
                  <c:v>8.5299999999999994</c:v>
                </c:pt>
                <c:pt idx="84">
                  <c:v>8.56</c:v>
                </c:pt>
                <c:pt idx="87">
                  <c:v>8.6300000000000008</c:v>
                </c:pt>
                <c:pt idx="88">
                  <c:v>8.7100000000000009</c:v>
                </c:pt>
                <c:pt idx="89">
                  <c:v>8.64</c:v>
                </c:pt>
                <c:pt idx="90">
                  <c:v>8.67</c:v>
                </c:pt>
                <c:pt idx="91">
                  <c:v>8.64</c:v>
                </c:pt>
                <c:pt idx="94">
                  <c:v>8.5500000000000007</c:v>
                </c:pt>
                <c:pt idx="95">
                  <c:v>8.5299999999999994</c:v>
                </c:pt>
                <c:pt idx="96">
                  <c:v>8.56</c:v>
                </c:pt>
                <c:pt idx="97">
                  <c:v>8.5</c:v>
                </c:pt>
                <c:pt idx="98">
                  <c:v>8.57</c:v>
                </c:pt>
                <c:pt idx="101">
                  <c:v>8.65</c:v>
                </c:pt>
                <c:pt idx="102">
                  <c:v>8.68</c:v>
                </c:pt>
                <c:pt idx="103">
                  <c:v>8.6300000000000008</c:v>
                </c:pt>
                <c:pt idx="104">
                  <c:v>8.58</c:v>
                </c:pt>
                <c:pt idx="109">
                  <c:v>8.65</c:v>
                </c:pt>
                <c:pt idx="110">
                  <c:v>8.6199999999999992</c:v>
                </c:pt>
                <c:pt idx="111">
                  <c:v>8.65</c:v>
                </c:pt>
                <c:pt idx="112">
                  <c:v>8.66</c:v>
                </c:pt>
                <c:pt idx="115">
                  <c:v>8.73</c:v>
                </c:pt>
                <c:pt idx="116">
                  <c:v>8.7100000000000009</c:v>
                </c:pt>
                <c:pt idx="117">
                  <c:v>8.69</c:v>
                </c:pt>
                <c:pt idx="118">
                  <c:v>8.7100000000000009</c:v>
                </c:pt>
                <c:pt idx="122">
                  <c:v>8.74</c:v>
                </c:pt>
                <c:pt idx="124">
                  <c:v>8.75</c:v>
                </c:pt>
                <c:pt idx="125">
                  <c:v>8.76</c:v>
                </c:pt>
                <c:pt idx="129">
                  <c:v>8.69</c:v>
                </c:pt>
                <c:pt idx="130">
                  <c:v>8.7200000000000006</c:v>
                </c:pt>
                <c:pt idx="131">
                  <c:v>8.75</c:v>
                </c:pt>
                <c:pt idx="132">
                  <c:v>8.76</c:v>
                </c:pt>
                <c:pt idx="137">
                  <c:v>9</c:v>
                </c:pt>
                <c:pt idx="138">
                  <c:v>9.01</c:v>
                </c:pt>
                <c:pt idx="139">
                  <c:v>9.08</c:v>
                </c:pt>
                <c:pt idx="140">
                  <c:v>9.1300000000000008</c:v>
                </c:pt>
                <c:pt idx="143">
                  <c:v>9.06</c:v>
                </c:pt>
                <c:pt idx="144">
                  <c:v>9.01</c:v>
                </c:pt>
                <c:pt idx="145">
                  <c:v>8.92</c:v>
                </c:pt>
                <c:pt idx="150">
                  <c:v>8.91</c:v>
                </c:pt>
                <c:pt idx="151">
                  <c:v>8.98</c:v>
                </c:pt>
                <c:pt idx="152">
                  <c:v>9.11</c:v>
                </c:pt>
                <c:pt idx="153">
                  <c:v>9.14</c:v>
                </c:pt>
                <c:pt idx="154">
                  <c:v>9.25</c:v>
                </c:pt>
                <c:pt idx="158">
                  <c:v>9.2899999999999991</c:v>
                </c:pt>
                <c:pt idx="159">
                  <c:v>9.48</c:v>
                </c:pt>
                <c:pt idx="160">
                  <c:v>9.4</c:v>
                </c:pt>
                <c:pt idx="161">
                  <c:v>9.25</c:v>
                </c:pt>
                <c:pt idx="164">
                  <c:v>9.14</c:v>
                </c:pt>
                <c:pt idx="165">
                  <c:v>9.17</c:v>
                </c:pt>
                <c:pt idx="166">
                  <c:v>9.18</c:v>
                </c:pt>
                <c:pt idx="167">
                  <c:v>9.4700000000000006</c:v>
                </c:pt>
                <c:pt idx="168">
                  <c:v>9.5</c:v>
                </c:pt>
                <c:pt idx="171">
                  <c:v>9.43</c:v>
                </c:pt>
                <c:pt idx="172">
                  <c:v>9.3699999999999992</c:v>
                </c:pt>
                <c:pt idx="173">
                  <c:v>9.4499999999999993</c:v>
                </c:pt>
                <c:pt idx="174">
                  <c:v>9.48</c:v>
                </c:pt>
                <c:pt idx="175">
                  <c:v>9.42</c:v>
                </c:pt>
                <c:pt idx="178">
                  <c:v>9.4</c:v>
                </c:pt>
                <c:pt idx="179">
                  <c:v>9.26</c:v>
                </c:pt>
                <c:pt idx="180">
                  <c:v>9.33</c:v>
                </c:pt>
                <c:pt idx="181">
                  <c:v>9.24</c:v>
                </c:pt>
                <c:pt idx="182">
                  <c:v>9.23</c:v>
                </c:pt>
                <c:pt idx="185">
                  <c:v>9.19</c:v>
                </c:pt>
                <c:pt idx="186">
                  <c:v>9.19</c:v>
                </c:pt>
                <c:pt idx="187">
                  <c:v>9.19</c:v>
                </c:pt>
                <c:pt idx="188">
                  <c:v>9.27</c:v>
                </c:pt>
                <c:pt idx="189">
                  <c:v>9.3000000000000007</c:v>
                </c:pt>
                <c:pt idx="194">
                  <c:v>9.26</c:v>
                </c:pt>
                <c:pt idx="195">
                  <c:v>9.36</c:v>
                </c:pt>
                <c:pt idx="196">
                  <c:v>9.34</c:v>
                </c:pt>
                <c:pt idx="199">
                  <c:v>9.36</c:v>
                </c:pt>
                <c:pt idx="200">
                  <c:v>9.43</c:v>
                </c:pt>
                <c:pt idx="201">
                  <c:v>9.51</c:v>
                </c:pt>
                <c:pt idx="202">
                  <c:v>9.5399999999999991</c:v>
                </c:pt>
                <c:pt idx="203">
                  <c:v>9.48</c:v>
                </c:pt>
                <c:pt idx="206">
                  <c:v>9.5399999999999991</c:v>
                </c:pt>
                <c:pt idx="207">
                  <c:v>9.48</c:v>
                </c:pt>
                <c:pt idx="208">
                  <c:v>9.4600000000000009</c:v>
                </c:pt>
                <c:pt idx="209">
                  <c:v>9.48</c:v>
                </c:pt>
                <c:pt idx="210">
                  <c:v>9.5</c:v>
                </c:pt>
                <c:pt idx="213">
                  <c:v>9.57</c:v>
                </c:pt>
                <c:pt idx="214">
                  <c:v>9.66</c:v>
                </c:pt>
                <c:pt idx="215">
                  <c:v>9.65</c:v>
                </c:pt>
                <c:pt idx="216">
                  <c:v>9.7100000000000009</c:v>
                </c:pt>
                <c:pt idx="217">
                  <c:v>9.7799999999999994</c:v>
                </c:pt>
                <c:pt idx="220">
                  <c:v>9.75</c:v>
                </c:pt>
                <c:pt idx="221">
                  <c:v>9.89</c:v>
                </c:pt>
                <c:pt idx="222">
                  <c:v>9.8800000000000008</c:v>
                </c:pt>
                <c:pt idx="223">
                  <c:v>9.8699999999999992</c:v>
                </c:pt>
                <c:pt idx="224">
                  <c:v>9.83</c:v>
                </c:pt>
                <c:pt idx="227">
                  <c:v>9.86</c:v>
                </c:pt>
                <c:pt idx="228">
                  <c:v>9.9700000000000006</c:v>
                </c:pt>
                <c:pt idx="229">
                  <c:v>10.07</c:v>
                </c:pt>
                <c:pt idx="230">
                  <c:v>9.93</c:v>
                </c:pt>
                <c:pt idx="231">
                  <c:v>9.86</c:v>
                </c:pt>
                <c:pt idx="234">
                  <c:v>9.83</c:v>
                </c:pt>
                <c:pt idx="235">
                  <c:v>9.83</c:v>
                </c:pt>
                <c:pt idx="236">
                  <c:v>9.7200000000000006</c:v>
                </c:pt>
                <c:pt idx="237">
                  <c:v>9.74</c:v>
                </c:pt>
                <c:pt idx="238">
                  <c:v>9.85</c:v>
                </c:pt>
                <c:pt idx="241">
                  <c:v>9.8000000000000007</c:v>
                </c:pt>
                <c:pt idx="242">
                  <c:v>9.84</c:v>
                </c:pt>
                <c:pt idx="243">
                  <c:v>9.99</c:v>
                </c:pt>
                <c:pt idx="244">
                  <c:v>10.1</c:v>
                </c:pt>
                <c:pt idx="245">
                  <c:v>10.029999999999999</c:v>
                </c:pt>
                <c:pt idx="248">
                  <c:v>10.15</c:v>
                </c:pt>
                <c:pt idx="249">
                  <c:v>10.28</c:v>
                </c:pt>
                <c:pt idx="250">
                  <c:v>10.35</c:v>
                </c:pt>
                <c:pt idx="251">
                  <c:v>10.199999999999999</c:v>
                </c:pt>
                <c:pt idx="252">
                  <c:v>10.199999999999999</c:v>
                </c:pt>
                <c:pt idx="255">
                  <c:v>10.15</c:v>
                </c:pt>
                <c:pt idx="256">
                  <c:v>10.11</c:v>
                </c:pt>
                <c:pt idx="257">
                  <c:v>10.11</c:v>
                </c:pt>
                <c:pt idx="258">
                  <c:v>10.34</c:v>
                </c:pt>
                <c:pt idx="259">
                  <c:v>10.28</c:v>
                </c:pt>
                <c:pt idx="262">
                  <c:v>10.19</c:v>
                </c:pt>
                <c:pt idx="263">
                  <c:v>10.28</c:v>
                </c:pt>
                <c:pt idx="264">
                  <c:v>10.23</c:v>
                </c:pt>
                <c:pt idx="265">
                  <c:v>10.37</c:v>
                </c:pt>
                <c:pt idx="266">
                  <c:v>10.46</c:v>
                </c:pt>
                <c:pt idx="269">
                  <c:v>10.42</c:v>
                </c:pt>
                <c:pt idx="270">
                  <c:v>10.45</c:v>
                </c:pt>
                <c:pt idx="271">
                  <c:v>10.58</c:v>
                </c:pt>
                <c:pt idx="272">
                  <c:v>10.57</c:v>
                </c:pt>
                <c:pt idx="273">
                  <c:v>10.57</c:v>
                </c:pt>
                <c:pt idx="276">
                  <c:v>10.5</c:v>
                </c:pt>
                <c:pt idx="277">
                  <c:v>10.54</c:v>
                </c:pt>
                <c:pt idx="278">
                  <c:v>10.61</c:v>
                </c:pt>
                <c:pt idx="279">
                  <c:v>10.53</c:v>
                </c:pt>
                <c:pt idx="280">
                  <c:v>10.64</c:v>
                </c:pt>
                <c:pt idx="283">
                  <c:v>10.8</c:v>
                </c:pt>
                <c:pt idx="284">
                  <c:v>10.81</c:v>
                </c:pt>
                <c:pt idx="285">
                  <c:v>10.84</c:v>
                </c:pt>
                <c:pt idx="286">
                  <c:v>11.28</c:v>
                </c:pt>
                <c:pt idx="287">
                  <c:v>11.49</c:v>
                </c:pt>
                <c:pt idx="290">
                  <c:v>11.92</c:v>
                </c:pt>
                <c:pt idx="291">
                  <c:v>11.34</c:v>
                </c:pt>
                <c:pt idx="292">
                  <c:v>10.69</c:v>
                </c:pt>
                <c:pt idx="293">
                  <c:v>10.93</c:v>
                </c:pt>
                <c:pt idx="294">
                  <c:v>10.36</c:v>
                </c:pt>
                <c:pt idx="297">
                  <c:v>10.15</c:v>
                </c:pt>
                <c:pt idx="298">
                  <c:v>10.55</c:v>
                </c:pt>
                <c:pt idx="299">
                  <c:v>10.62</c:v>
                </c:pt>
                <c:pt idx="300">
                  <c:v>10.58</c:v>
                </c:pt>
                <c:pt idx="301">
                  <c:v>10.08</c:v>
                </c:pt>
                <c:pt idx="305">
                  <c:v>10.46</c:v>
                </c:pt>
                <c:pt idx="306">
                  <c:v>10.1</c:v>
                </c:pt>
                <c:pt idx="307">
                  <c:v>9.89</c:v>
                </c:pt>
                <c:pt idx="308">
                  <c:v>10.16</c:v>
                </c:pt>
                <c:pt idx="311">
                  <c:v>10.09</c:v>
                </c:pt>
                <c:pt idx="312">
                  <c:v>10.220000000000001</c:v>
                </c:pt>
                <c:pt idx="314">
                  <c:v>10.18</c:v>
                </c:pt>
                <c:pt idx="315">
                  <c:v>10.1</c:v>
                </c:pt>
                <c:pt idx="318">
                  <c:v>9.8699999999999992</c:v>
                </c:pt>
                <c:pt idx="319">
                  <c:v>9.91</c:v>
                </c:pt>
                <c:pt idx="320">
                  <c:v>9.89</c:v>
                </c:pt>
                <c:pt idx="321">
                  <c:v>9.93</c:v>
                </c:pt>
                <c:pt idx="322">
                  <c:v>9.99</c:v>
                </c:pt>
                <c:pt idx="325">
                  <c:v>9.92</c:v>
                </c:pt>
                <c:pt idx="326">
                  <c:v>9.92</c:v>
                </c:pt>
                <c:pt idx="327">
                  <c:v>9.91</c:v>
                </c:pt>
                <c:pt idx="328">
                  <c:v>9.92</c:v>
                </c:pt>
                <c:pt idx="329">
                  <c:v>9.92</c:v>
                </c:pt>
                <c:pt idx="332">
                  <c:v>10.02</c:v>
                </c:pt>
                <c:pt idx="333">
                  <c:v>9.8699999999999992</c:v>
                </c:pt>
                <c:pt idx="334">
                  <c:v>9.89</c:v>
                </c:pt>
                <c:pt idx="335">
                  <c:v>9.85</c:v>
                </c:pt>
                <c:pt idx="336">
                  <c:v>9.92</c:v>
                </c:pt>
                <c:pt idx="339">
                  <c:v>10</c:v>
                </c:pt>
                <c:pt idx="340">
                  <c:v>10.07</c:v>
                </c:pt>
                <c:pt idx="341">
                  <c:v>10.11</c:v>
                </c:pt>
                <c:pt idx="342">
                  <c:v>10.1</c:v>
                </c:pt>
                <c:pt idx="343">
                  <c:v>10.199999999999999</c:v>
                </c:pt>
                <c:pt idx="346">
                  <c:v>10.24</c:v>
                </c:pt>
                <c:pt idx="347">
                  <c:v>10.14</c:v>
                </c:pt>
                <c:pt idx="348">
                  <c:v>9.98</c:v>
                </c:pt>
                <c:pt idx="349">
                  <c:v>9.9700000000000006</c:v>
                </c:pt>
                <c:pt idx="350">
                  <c:v>10</c:v>
                </c:pt>
                <c:pt idx="353">
                  <c:v>9.91</c:v>
                </c:pt>
                <c:pt idx="354">
                  <c:v>9.99</c:v>
                </c:pt>
                <c:pt idx="355">
                  <c:v>9.9499999999999993</c:v>
                </c:pt>
                <c:pt idx="356">
                  <c:v>9.91</c:v>
                </c:pt>
                <c:pt idx="361">
                  <c:v>10.02</c:v>
                </c:pt>
                <c:pt idx="362">
                  <c:v>9.9499999999999993</c:v>
                </c:pt>
                <c:pt idx="363">
                  <c:v>9.98</c:v>
                </c:pt>
                <c:pt idx="367">
                  <c:v>9.9700000000000006</c:v>
                </c:pt>
                <c:pt idx="368">
                  <c:v>9.85</c:v>
                </c:pt>
                <c:pt idx="369">
                  <c:v>9.9</c:v>
                </c:pt>
                <c:pt idx="370">
                  <c:v>9.9700000000000006</c:v>
                </c:pt>
                <c:pt idx="371">
                  <c:v>9.9499999999999993</c:v>
                </c:pt>
                <c:pt idx="374">
                  <c:v>10.06</c:v>
                </c:pt>
                <c:pt idx="375">
                  <c:v>10</c:v>
                </c:pt>
                <c:pt idx="376">
                  <c:v>10.11</c:v>
                </c:pt>
                <c:pt idx="377">
                  <c:v>10.09</c:v>
                </c:pt>
                <c:pt idx="378">
                  <c:v>9.92</c:v>
                </c:pt>
                <c:pt idx="381">
                  <c:v>9.8699999999999992</c:v>
                </c:pt>
                <c:pt idx="382">
                  <c:v>9.8800000000000008</c:v>
                </c:pt>
                <c:pt idx="383">
                  <c:v>9.86</c:v>
                </c:pt>
                <c:pt idx="384">
                  <c:v>9.81</c:v>
                </c:pt>
                <c:pt idx="385">
                  <c:v>9.7200000000000006</c:v>
                </c:pt>
                <c:pt idx="388">
                  <c:v>9.64</c:v>
                </c:pt>
                <c:pt idx="389">
                  <c:v>9.67</c:v>
                </c:pt>
                <c:pt idx="390">
                  <c:v>9.58</c:v>
                </c:pt>
                <c:pt idx="391">
                  <c:v>9.43</c:v>
                </c:pt>
                <c:pt idx="392">
                  <c:v>9.33</c:v>
                </c:pt>
                <c:pt idx="395">
                  <c:v>9.2100000000000009</c:v>
                </c:pt>
                <c:pt idx="396">
                  <c:v>9.24</c:v>
                </c:pt>
                <c:pt idx="397">
                  <c:v>9.07</c:v>
                </c:pt>
                <c:pt idx="398">
                  <c:v>9.14</c:v>
                </c:pt>
                <c:pt idx="399">
                  <c:v>9.07</c:v>
                </c:pt>
                <c:pt idx="402">
                  <c:v>9.14</c:v>
                </c:pt>
                <c:pt idx="403">
                  <c:v>9.09</c:v>
                </c:pt>
                <c:pt idx="404">
                  <c:v>9.09</c:v>
                </c:pt>
                <c:pt idx="405">
                  <c:v>9.09</c:v>
                </c:pt>
                <c:pt idx="406">
                  <c:v>9.06</c:v>
                </c:pt>
                <c:pt idx="409">
                  <c:v>9.17</c:v>
                </c:pt>
                <c:pt idx="410">
                  <c:v>9.17</c:v>
                </c:pt>
                <c:pt idx="411">
                  <c:v>9.1300000000000008</c:v>
                </c:pt>
                <c:pt idx="412">
                  <c:v>9.2200000000000006</c:v>
                </c:pt>
                <c:pt idx="413">
                  <c:v>9.14</c:v>
                </c:pt>
                <c:pt idx="416">
                  <c:v>9.15</c:v>
                </c:pt>
                <c:pt idx="417">
                  <c:v>9.14</c:v>
                </c:pt>
                <c:pt idx="418">
                  <c:v>9.1199999999999992</c:v>
                </c:pt>
                <c:pt idx="419">
                  <c:v>9.16</c:v>
                </c:pt>
                <c:pt idx="420">
                  <c:v>9.14</c:v>
                </c:pt>
                <c:pt idx="423">
                  <c:v>9.09</c:v>
                </c:pt>
                <c:pt idx="424">
                  <c:v>9.0299999999999994</c:v>
                </c:pt>
                <c:pt idx="425">
                  <c:v>9.01</c:v>
                </c:pt>
                <c:pt idx="426">
                  <c:v>8.98</c:v>
                </c:pt>
                <c:pt idx="427">
                  <c:v>9.08</c:v>
                </c:pt>
                <c:pt idx="430">
                  <c:v>9.11</c:v>
                </c:pt>
                <c:pt idx="431">
                  <c:v>9.17</c:v>
                </c:pt>
                <c:pt idx="432">
                  <c:v>9.17</c:v>
                </c:pt>
                <c:pt idx="433">
                  <c:v>9.31</c:v>
                </c:pt>
                <c:pt idx="434">
                  <c:v>9.32</c:v>
                </c:pt>
                <c:pt idx="437">
                  <c:v>9.3699999999999992</c:v>
                </c:pt>
                <c:pt idx="438">
                  <c:v>9.32</c:v>
                </c:pt>
                <c:pt idx="439">
                  <c:v>9.34</c:v>
                </c:pt>
                <c:pt idx="440">
                  <c:v>9.34</c:v>
                </c:pt>
                <c:pt idx="441">
                  <c:v>9.27</c:v>
                </c:pt>
                <c:pt idx="444">
                  <c:v>9.42</c:v>
                </c:pt>
                <c:pt idx="445">
                  <c:v>9.43</c:v>
                </c:pt>
                <c:pt idx="446">
                  <c:v>9.4</c:v>
                </c:pt>
                <c:pt idx="447">
                  <c:v>9.4700000000000006</c:v>
                </c:pt>
                <c:pt idx="448">
                  <c:v>9.39</c:v>
                </c:pt>
                <c:pt idx="451">
                  <c:v>9.3699999999999992</c:v>
                </c:pt>
                <c:pt idx="452">
                  <c:v>9.3800000000000008</c:v>
                </c:pt>
                <c:pt idx="453">
                  <c:v>9.34</c:v>
                </c:pt>
                <c:pt idx="454">
                  <c:v>9.35</c:v>
                </c:pt>
                <c:pt idx="455">
                  <c:v>9.35</c:v>
                </c:pt>
                <c:pt idx="458">
                  <c:v>9.35</c:v>
                </c:pt>
                <c:pt idx="459">
                  <c:v>9.3699999999999992</c:v>
                </c:pt>
                <c:pt idx="460">
                  <c:v>9.35</c:v>
                </c:pt>
                <c:pt idx="461">
                  <c:v>9.2799999999999994</c:v>
                </c:pt>
                <c:pt idx="462">
                  <c:v>9.2799999999999994</c:v>
                </c:pt>
                <c:pt idx="465">
                  <c:v>9.07</c:v>
                </c:pt>
                <c:pt idx="466">
                  <c:v>9.15</c:v>
                </c:pt>
                <c:pt idx="467">
                  <c:v>9.1</c:v>
                </c:pt>
                <c:pt idx="468">
                  <c:v>9.14</c:v>
                </c:pt>
                <c:pt idx="469">
                  <c:v>9.14</c:v>
                </c:pt>
                <c:pt idx="472">
                  <c:v>9.1999999999999993</c:v>
                </c:pt>
                <c:pt idx="473">
                  <c:v>9.15</c:v>
                </c:pt>
                <c:pt idx="474">
                  <c:v>9.16</c:v>
                </c:pt>
                <c:pt idx="475">
                  <c:v>9.08</c:v>
                </c:pt>
                <c:pt idx="476">
                  <c:v>9.06</c:v>
                </c:pt>
                <c:pt idx="479">
                  <c:v>9.15</c:v>
                </c:pt>
                <c:pt idx="480">
                  <c:v>9.15</c:v>
                </c:pt>
                <c:pt idx="481">
                  <c:v>9.1300000000000008</c:v>
                </c:pt>
                <c:pt idx="482">
                  <c:v>9.24</c:v>
                </c:pt>
                <c:pt idx="483">
                  <c:v>9.3000000000000007</c:v>
                </c:pt>
                <c:pt idx="486">
                  <c:v>9.33</c:v>
                </c:pt>
                <c:pt idx="487">
                  <c:v>9.3800000000000008</c:v>
                </c:pt>
                <c:pt idx="488">
                  <c:v>9.3800000000000008</c:v>
                </c:pt>
                <c:pt idx="489">
                  <c:v>9.44</c:v>
                </c:pt>
                <c:pt idx="490">
                  <c:v>9.43</c:v>
                </c:pt>
                <c:pt idx="493">
                  <c:v>9.4700000000000006</c:v>
                </c:pt>
                <c:pt idx="494">
                  <c:v>9.31</c:v>
                </c:pt>
                <c:pt idx="495">
                  <c:v>9.23</c:v>
                </c:pt>
                <c:pt idx="496">
                  <c:v>9.23</c:v>
                </c:pt>
                <c:pt idx="497">
                  <c:v>9.2200000000000006</c:v>
                </c:pt>
                <c:pt idx="500">
                  <c:v>9.18</c:v>
                </c:pt>
                <c:pt idx="501">
                  <c:v>9.18</c:v>
                </c:pt>
                <c:pt idx="502">
                  <c:v>9.2799999999999994</c:v>
                </c:pt>
                <c:pt idx="503">
                  <c:v>9.31</c:v>
                </c:pt>
                <c:pt idx="504">
                  <c:v>9.24</c:v>
                </c:pt>
                <c:pt idx="507">
                  <c:v>9.24</c:v>
                </c:pt>
                <c:pt idx="508">
                  <c:v>9.2200000000000006</c:v>
                </c:pt>
                <c:pt idx="509">
                  <c:v>9.1199999999999992</c:v>
                </c:pt>
                <c:pt idx="510">
                  <c:v>9.11</c:v>
                </c:pt>
                <c:pt idx="511">
                  <c:v>9.1</c:v>
                </c:pt>
                <c:pt idx="514">
                  <c:v>9.0399999999999991</c:v>
                </c:pt>
                <c:pt idx="515">
                  <c:v>9.0399999999999991</c:v>
                </c:pt>
                <c:pt idx="516">
                  <c:v>9.09</c:v>
                </c:pt>
                <c:pt idx="517">
                  <c:v>9.08</c:v>
                </c:pt>
                <c:pt idx="518">
                  <c:v>9.09</c:v>
                </c:pt>
                <c:pt idx="521">
                  <c:v>9.06</c:v>
                </c:pt>
                <c:pt idx="522">
                  <c:v>9.06</c:v>
                </c:pt>
                <c:pt idx="523">
                  <c:v>9.02</c:v>
                </c:pt>
                <c:pt idx="524">
                  <c:v>9.01</c:v>
                </c:pt>
                <c:pt idx="525">
                  <c:v>8.98</c:v>
                </c:pt>
                <c:pt idx="528">
                  <c:v>9</c:v>
                </c:pt>
                <c:pt idx="529">
                  <c:v>8.8800000000000008</c:v>
                </c:pt>
                <c:pt idx="530">
                  <c:v>8.83</c:v>
                </c:pt>
                <c:pt idx="531">
                  <c:v>8.86</c:v>
                </c:pt>
                <c:pt idx="532">
                  <c:v>8.89</c:v>
                </c:pt>
                <c:pt idx="535">
                  <c:v>8.92</c:v>
                </c:pt>
                <c:pt idx="536">
                  <c:v>8.8800000000000008</c:v>
                </c:pt>
                <c:pt idx="537">
                  <c:v>8.8000000000000007</c:v>
                </c:pt>
                <c:pt idx="538">
                  <c:v>8.7799999999999994</c:v>
                </c:pt>
                <c:pt idx="539">
                  <c:v>8.83</c:v>
                </c:pt>
                <c:pt idx="542">
                  <c:v>8.92</c:v>
                </c:pt>
                <c:pt idx="543">
                  <c:v>8.91</c:v>
                </c:pt>
                <c:pt idx="544">
                  <c:v>8.8699999999999992</c:v>
                </c:pt>
                <c:pt idx="545">
                  <c:v>8.85</c:v>
                </c:pt>
                <c:pt idx="546">
                  <c:v>8.81</c:v>
                </c:pt>
                <c:pt idx="549">
                  <c:v>8.77</c:v>
                </c:pt>
                <c:pt idx="550">
                  <c:v>8.81</c:v>
                </c:pt>
                <c:pt idx="551">
                  <c:v>8.81</c:v>
                </c:pt>
                <c:pt idx="552">
                  <c:v>8.84</c:v>
                </c:pt>
                <c:pt idx="553">
                  <c:v>8.7899999999999991</c:v>
                </c:pt>
                <c:pt idx="556">
                  <c:v>8.83</c:v>
                </c:pt>
                <c:pt idx="557">
                  <c:v>8.84</c:v>
                </c:pt>
                <c:pt idx="558">
                  <c:v>8.91</c:v>
                </c:pt>
                <c:pt idx="559">
                  <c:v>8.91</c:v>
                </c:pt>
                <c:pt idx="560">
                  <c:v>8.93</c:v>
                </c:pt>
                <c:pt idx="563">
                  <c:v>9.06</c:v>
                </c:pt>
                <c:pt idx="564">
                  <c:v>9.07</c:v>
                </c:pt>
                <c:pt idx="565">
                  <c:v>9.02</c:v>
                </c:pt>
                <c:pt idx="566">
                  <c:v>9.0500000000000007</c:v>
                </c:pt>
                <c:pt idx="567">
                  <c:v>9.0500000000000007</c:v>
                </c:pt>
                <c:pt idx="570">
                  <c:v>9.0500000000000007</c:v>
                </c:pt>
                <c:pt idx="571">
                  <c:v>9.0399999999999991</c:v>
                </c:pt>
                <c:pt idx="572">
                  <c:v>9.06</c:v>
                </c:pt>
                <c:pt idx="573">
                  <c:v>9.09</c:v>
                </c:pt>
                <c:pt idx="574">
                  <c:v>9.0299999999999994</c:v>
                </c:pt>
                <c:pt idx="577">
                  <c:v>9.0500000000000007</c:v>
                </c:pt>
                <c:pt idx="578">
                  <c:v>9.02</c:v>
                </c:pt>
                <c:pt idx="579">
                  <c:v>9.01</c:v>
                </c:pt>
                <c:pt idx="580">
                  <c:v>8.99</c:v>
                </c:pt>
                <c:pt idx="581">
                  <c:v>9.01</c:v>
                </c:pt>
                <c:pt idx="584">
                  <c:v>9.0299999999999994</c:v>
                </c:pt>
                <c:pt idx="585">
                  <c:v>8.98</c:v>
                </c:pt>
                <c:pt idx="586">
                  <c:v>9.15</c:v>
                </c:pt>
                <c:pt idx="587">
                  <c:v>9.23</c:v>
                </c:pt>
                <c:pt idx="588">
                  <c:v>9.25</c:v>
                </c:pt>
                <c:pt idx="592">
                  <c:v>9.32</c:v>
                </c:pt>
                <c:pt idx="593">
                  <c:v>9.2100000000000009</c:v>
                </c:pt>
                <c:pt idx="594">
                  <c:v>9.26</c:v>
                </c:pt>
                <c:pt idx="595">
                  <c:v>9.26</c:v>
                </c:pt>
                <c:pt idx="598">
                  <c:v>9.3000000000000007</c:v>
                </c:pt>
                <c:pt idx="599">
                  <c:v>9.34</c:v>
                </c:pt>
                <c:pt idx="600">
                  <c:v>9.34</c:v>
                </c:pt>
                <c:pt idx="601">
                  <c:v>9.41</c:v>
                </c:pt>
                <c:pt idx="602">
                  <c:v>9.39</c:v>
                </c:pt>
                <c:pt idx="605">
                  <c:v>9.36</c:v>
                </c:pt>
                <c:pt idx="606">
                  <c:v>9.32</c:v>
                </c:pt>
                <c:pt idx="607">
                  <c:v>9.34</c:v>
                </c:pt>
                <c:pt idx="608">
                  <c:v>9.3800000000000008</c:v>
                </c:pt>
                <c:pt idx="609">
                  <c:v>9.2899999999999991</c:v>
                </c:pt>
                <c:pt idx="612">
                  <c:v>9.26</c:v>
                </c:pt>
                <c:pt idx="613">
                  <c:v>9.2899999999999991</c:v>
                </c:pt>
                <c:pt idx="614">
                  <c:v>9.1999999999999993</c:v>
                </c:pt>
                <c:pt idx="615">
                  <c:v>9.2100000000000009</c:v>
                </c:pt>
                <c:pt idx="616">
                  <c:v>9.1300000000000008</c:v>
                </c:pt>
                <c:pt idx="619">
                  <c:v>9.0399999999999991</c:v>
                </c:pt>
                <c:pt idx="620">
                  <c:v>9.06</c:v>
                </c:pt>
                <c:pt idx="621">
                  <c:v>9.01</c:v>
                </c:pt>
                <c:pt idx="622">
                  <c:v>8.86</c:v>
                </c:pt>
                <c:pt idx="623">
                  <c:v>8.93</c:v>
                </c:pt>
                <c:pt idx="626">
                  <c:v>8.9</c:v>
                </c:pt>
                <c:pt idx="627">
                  <c:v>8.94</c:v>
                </c:pt>
                <c:pt idx="628">
                  <c:v>8.85</c:v>
                </c:pt>
                <c:pt idx="629">
                  <c:v>8.7799999999999994</c:v>
                </c:pt>
                <c:pt idx="630">
                  <c:v>8.92</c:v>
                </c:pt>
                <c:pt idx="633">
                  <c:v>8.84</c:v>
                </c:pt>
                <c:pt idx="634">
                  <c:v>8.85</c:v>
                </c:pt>
                <c:pt idx="635">
                  <c:v>8.9</c:v>
                </c:pt>
                <c:pt idx="636">
                  <c:v>8.85</c:v>
                </c:pt>
                <c:pt idx="637">
                  <c:v>8.77</c:v>
                </c:pt>
                <c:pt idx="640">
                  <c:v>8.74</c:v>
                </c:pt>
                <c:pt idx="641">
                  <c:v>8.82</c:v>
                </c:pt>
                <c:pt idx="642">
                  <c:v>8.7899999999999991</c:v>
                </c:pt>
                <c:pt idx="643">
                  <c:v>8.82</c:v>
                </c:pt>
                <c:pt idx="644">
                  <c:v>8.75</c:v>
                </c:pt>
                <c:pt idx="647">
                  <c:v>8.7100000000000009</c:v>
                </c:pt>
                <c:pt idx="648">
                  <c:v>8.6999999999999993</c:v>
                </c:pt>
                <c:pt idx="649">
                  <c:v>8.75</c:v>
                </c:pt>
                <c:pt idx="650">
                  <c:v>8.7899999999999991</c:v>
                </c:pt>
                <c:pt idx="651">
                  <c:v>8.74</c:v>
                </c:pt>
                <c:pt idx="654">
                  <c:v>8.89</c:v>
                </c:pt>
                <c:pt idx="655">
                  <c:v>8.86</c:v>
                </c:pt>
                <c:pt idx="656">
                  <c:v>8.82</c:v>
                </c:pt>
                <c:pt idx="657">
                  <c:v>8.85</c:v>
                </c:pt>
                <c:pt idx="658">
                  <c:v>8.85</c:v>
                </c:pt>
                <c:pt idx="661">
                  <c:v>8.86</c:v>
                </c:pt>
                <c:pt idx="662">
                  <c:v>8.81</c:v>
                </c:pt>
                <c:pt idx="663">
                  <c:v>8.75</c:v>
                </c:pt>
                <c:pt idx="664">
                  <c:v>8.64</c:v>
                </c:pt>
                <c:pt idx="665">
                  <c:v>8.61</c:v>
                </c:pt>
                <c:pt idx="668">
                  <c:v>8.61</c:v>
                </c:pt>
                <c:pt idx="669">
                  <c:v>8.61</c:v>
                </c:pt>
                <c:pt idx="670">
                  <c:v>8.58</c:v>
                </c:pt>
                <c:pt idx="671">
                  <c:v>8.67</c:v>
                </c:pt>
                <c:pt idx="672">
                  <c:v>8.69</c:v>
                </c:pt>
                <c:pt idx="675">
                  <c:v>8.75</c:v>
                </c:pt>
                <c:pt idx="676">
                  <c:v>8.7100000000000009</c:v>
                </c:pt>
                <c:pt idx="677">
                  <c:v>8.7799999999999994</c:v>
                </c:pt>
                <c:pt idx="678">
                  <c:v>8.8000000000000007</c:v>
                </c:pt>
                <c:pt idx="682">
                  <c:v>8.86</c:v>
                </c:pt>
                <c:pt idx="683">
                  <c:v>8.84</c:v>
                </c:pt>
                <c:pt idx="684">
                  <c:v>8.83</c:v>
                </c:pt>
                <c:pt idx="685">
                  <c:v>8.82</c:v>
                </c:pt>
                <c:pt idx="686">
                  <c:v>8.8000000000000007</c:v>
                </c:pt>
                <c:pt idx="689">
                  <c:v>8.76</c:v>
                </c:pt>
                <c:pt idx="690">
                  <c:v>8.7899999999999991</c:v>
                </c:pt>
                <c:pt idx="691">
                  <c:v>8.7799999999999994</c:v>
                </c:pt>
                <c:pt idx="692">
                  <c:v>8.73</c:v>
                </c:pt>
                <c:pt idx="693">
                  <c:v>8.75</c:v>
                </c:pt>
                <c:pt idx="696">
                  <c:v>8.75</c:v>
                </c:pt>
                <c:pt idx="697">
                  <c:v>8.76</c:v>
                </c:pt>
                <c:pt idx="698">
                  <c:v>8.66</c:v>
                </c:pt>
                <c:pt idx="699">
                  <c:v>8.73</c:v>
                </c:pt>
                <c:pt idx="700">
                  <c:v>8.73</c:v>
                </c:pt>
                <c:pt idx="703">
                  <c:v>8.7899999999999991</c:v>
                </c:pt>
                <c:pt idx="704">
                  <c:v>8.74</c:v>
                </c:pt>
                <c:pt idx="705">
                  <c:v>8.6999999999999993</c:v>
                </c:pt>
                <c:pt idx="706">
                  <c:v>8.6999999999999993</c:v>
                </c:pt>
                <c:pt idx="707">
                  <c:v>8.6999999999999993</c:v>
                </c:pt>
                <c:pt idx="710">
                  <c:v>8.7200000000000006</c:v>
                </c:pt>
                <c:pt idx="711">
                  <c:v>8.75</c:v>
                </c:pt>
                <c:pt idx="712">
                  <c:v>8.7899999999999991</c:v>
                </c:pt>
                <c:pt idx="713">
                  <c:v>8.82</c:v>
                </c:pt>
                <c:pt idx="714">
                  <c:v>8.73</c:v>
                </c:pt>
                <c:pt idx="717">
                  <c:v>8.7200000000000006</c:v>
                </c:pt>
                <c:pt idx="718">
                  <c:v>8.66</c:v>
                </c:pt>
                <c:pt idx="719">
                  <c:v>8.65</c:v>
                </c:pt>
                <c:pt idx="720">
                  <c:v>8.6300000000000008</c:v>
                </c:pt>
                <c:pt idx="721">
                  <c:v>8.6199999999999992</c:v>
                </c:pt>
                <c:pt idx="724">
                  <c:v>8.6199999999999992</c:v>
                </c:pt>
                <c:pt idx="725">
                  <c:v>8.6300000000000008</c:v>
                </c:pt>
                <c:pt idx="726">
                  <c:v>8.68</c:v>
                </c:pt>
                <c:pt idx="727">
                  <c:v>8.69</c:v>
                </c:pt>
                <c:pt idx="728">
                  <c:v>8.6300000000000008</c:v>
                </c:pt>
                <c:pt idx="732">
                  <c:v>8.66</c:v>
                </c:pt>
                <c:pt idx="733">
                  <c:v>8.6300000000000008</c:v>
                </c:pt>
                <c:pt idx="734">
                  <c:v>8.65</c:v>
                </c:pt>
                <c:pt idx="735">
                  <c:v>8.64</c:v>
                </c:pt>
                <c:pt idx="738">
                  <c:v>8.57</c:v>
                </c:pt>
                <c:pt idx="739">
                  <c:v>8.57</c:v>
                </c:pt>
                <c:pt idx="740">
                  <c:v>8.51</c:v>
                </c:pt>
                <c:pt idx="741">
                  <c:v>8.5</c:v>
                </c:pt>
                <c:pt idx="742">
                  <c:v>8.48</c:v>
                </c:pt>
                <c:pt idx="746">
                  <c:v>8.5399999999999991</c:v>
                </c:pt>
                <c:pt idx="747">
                  <c:v>8.5500000000000007</c:v>
                </c:pt>
                <c:pt idx="748">
                  <c:v>8.61</c:v>
                </c:pt>
                <c:pt idx="749">
                  <c:v>8.59</c:v>
                </c:pt>
                <c:pt idx="752">
                  <c:v>8.5500000000000007</c:v>
                </c:pt>
                <c:pt idx="754">
                  <c:v>8.5299999999999994</c:v>
                </c:pt>
                <c:pt idx="755">
                  <c:v>8.57</c:v>
                </c:pt>
                <c:pt idx="756">
                  <c:v>8.59</c:v>
                </c:pt>
                <c:pt idx="759">
                  <c:v>8.6300000000000008</c:v>
                </c:pt>
                <c:pt idx="760">
                  <c:v>8.69</c:v>
                </c:pt>
                <c:pt idx="763">
                  <c:v>8.75</c:v>
                </c:pt>
                <c:pt idx="766">
                  <c:v>8.86</c:v>
                </c:pt>
                <c:pt idx="767">
                  <c:v>8.9</c:v>
                </c:pt>
                <c:pt idx="768">
                  <c:v>8.83</c:v>
                </c:pt>
                <c:pt idx="769">
                  <c:v>8.83</c:v>
                </c:pt>
                <c:pt idx="770">
                  <c:v>8.86</c:v>
                </c:pt>
                <c:pt idx="773">
                  <c:v>8.9499999999999993</c:v>
                </c:pt>
                <c:pt idx="774">
                  <c:v>8.99</c:v>
                </c:pt>
                <c:pt idx="775">
                  <c:v>9.06</c:v>
                </c:pt>
                <c:pt idx="776">
                  <c:v>9.01</c:v>
                </c:pt>
                <c:pt idx="777">
                  <c:v>9.06</c:v>
                </c:pt>
                <c:pt idx="780">
                  <c:v>9.1</c:v>
                </c:pt>
                <c:pt idx="781">
                  <c:v>9.1300000000000008</c:v>
                </c:pt>
                <c:pt idx="782">
                  <c:v>9.19</c:v>
                </c:pt>
                <c:pt idx="783">
                  <c:v>9.2799999999999994</c:v>
                </c:pt>
                <c:pt idx="784">
                  <c:v>9.2799999999999994</c:v>
                </c:pt>
                <c:pt idx="787">
                  <c:v>9.33</c:v>
                </c:pt>
                <c:pt idx="788">
                  <c:v>9.19</c:v>
                </c:pt>
                <c:pt idx="789">
                  <c:v>9.19</c:v>
                </c:pt>
                <c:pt idx="790">
                  <c:v>9.25</c:v>
                </c:pt>
                <c:pt idx="791">
                  <c:v>9.19</c:v>
                </c:pt>
                <c:pt idx="794">
                  <c:v>9.08</c:v>
                </c:pt>
                <c:pt idx="795">
                  <c:v>9.09</c:v>
                </c:pt>
                <c:pt idx="796">
                  <c:v>9.1199999999999992</c:v>
                </c:pt>
                <c:pt idx="797">
                  <c:v>9.08</c:v>
                </c:pt>
                <c:pt idx="798">
                  <c:v>9.15</c:v>
                </c:pt>
                <c:pt idx="801">
                  <c:v>9.18</c:v>
                </c:pt>
                <c:pt idx="802">
                  <c:v>9.1199999999999992</c:v>
                </c:pt>
                <c:pt idx="803">
                  <c:v>9.02</c:v>
                </c:pt>
                <c:pt idx="804">
                  <c:v>8.98</c:v>
                </c:pt>
                <c:pt idx="805">
                  <c:v>9.1300000000000008</c:v>
                </c:pt>
                <c:pt idx="808">
                  <c:v>9.17</c:v>
                </c:pt>
                <c:pt idx="809">
                  <c:v>9.1</c:v>
                </c:pt>
                <c:pt idx="810">
                  <c:v>9.0500000000000007</c:v>
                </c:pt>
                <c:pt idx="811">
                  <c:v>9.0399999999999991</c:v>
                </c:pt>
                <c:pt idx="816">
                  <c:v>9.0299999999999994</c:v>
                </c:pt>
                <c:pt idx="817">
                  <c:v>9.0399999999999991</c:v>
                </c:pt>
                <c:pt idx="818">
                  <c:v>9.01</c:v>
                </c:pt>
                <c:pt idx="819">
                  <c:v>9</c:v>
                </c:pt>
                <c:pt idx="822">
                  <c:v>8.92</c:v>
                </c:pt>
                <c:pt idx="823">
                  <c:v>8.93</c:v>
                </c:pt>
                <c:pt idx="824">
                  <c:v>8.92</c:v>
                </c:pt>
                <c:pt idx="825">
                  <c:v>8.93</c:v>
                </c:pt>
                <c:pt idx="826">
                  <c:v>8.93</c:v>
                </c:pt>
                <c:pt idx="829">
                  <c:v>8.98</c:v>
                </c:pt>
                <c:pt idx="830">
                  <c:v>8.9600000000000009</c:v>
                </c:pt>
                <c:pt idx="831">
                  <c:v>8.9499999999999993</c:v>
                </c:pt>
                <c:pt idx="832">
                  <c:v>8.94</c:v>
                </c:pt>
                <c:pt idx="833">
                  <c:v>8.86</c:v>
                </c:pt>
                <c:pt idx="836">
                  <c:v>8.82</c:v>
                </c:pt>
                <c:pt idx="837">
                  <c:v>8.73</c:v>
                </c:pt>
                <c:pt idx="838">
                  <c:v>8.68</c:v>
                </c:pt>
                <c:pt idx="839">
                  <c:v>8.6300000000000008</c:v>
                </c:pt>
                <c:pt idx="840">
                  <c:v>8.7799999999999994</c:v>
                </c:pt>
                <c:pt idx="843">
                  <c:v>8.77</c:v>
                </c:pt>
                <c:pt idx="844">
                  <c:v>8.77</c:v>
                </c:pt>
                <c:pt idx="845">
                  <c:v>8.8000000000000007</c:v>
                </c:pt>
                <c:pt idx="846">
                  <c:v>8.83</c:v>
                </c:pt>
                <c:pt idx="847">
                  <c:v>8.7200000000000006</c:v>
                </c:pt>
                <c:pt idx="851">
                  <c:v>8.75</c:v>
                </c:pt>
                <c:pt idx="852">
                  <c:v>8.7100000000000009</c:v>
                </c:pt>
                <c:pt idx="853">
                  <c:v>8.7100000000000009</c:v>
                </c:pt>
                <c:pt idx="854">
                  <c:v>8.68</c:v>
                </c:pt>
                <c:pt idx="858">
                  <c:v>8.8000000000000007</c:v>
                </c:pt>
                <c:pt idx="859">
                  <c:v>8.84</c:v>
                </c:pt>
                <c:pt idx="860">
                  <c:v>8.86</c:v>
                </c:pt>
                <c:pt idx="861">
                  <c:v>8.7899999999999991</c:v>
                </c:pt>
                <c:pt idx="865">
                  <c:v>8.83</c:v>
                </c:pt>
                <c:pt idx="866">
                  <c:v>8.8699999999999992</c:v>
                </c:pt>
                <c:pt idx="867">
                  <c:v>8.84</c:v>
                </c:pt>
                <c:pt idx="868">
                  <c:v>8.7799999999999994</c:v>
                </c:pt>
                <c:pt idx="871">
                  <c:v>8.81</c:v>
                </c:pt>
                <c:pt idx="872">
                  <c:v>8.77</c:v>
                </c:pt>
                <c:pt idx="873">
                  <c:v>8.7899999999999991</c:v>
                </c:pt>
                <c:pt idx="874">
                  <c:v>8.7899999999999991</c:v>
                </c:pt>
                <c:pt idx="875">
                  <c:v>8.7799999999999994</c:v>
                </c:pt>
                <c:pt idx="878">
                  <c:v>8.83</c:v>
                </c:pt>
                <c:pt idx="879">
                  <c:v>8.85</c:v>
                </c:pt>
                <c:pt idx="880">
                  <c:v>8.83</c:v>
                </c:pt>
                <c:pt idx="881">
                  <c:v>8.84</c:v>
                </c:pt>
                <c:pt idx="882">
                  <c:v>8.7799999999999994</c:v>
                </c:pt>
                <c:pt idx="885">
                  <c:v>8.74</c:v>
                </c:pt>
                <c:pt idx="886">
                  <c:v>8.76</c:v>
                </c:pt>
                <c:pt idx="887">
                  <c:v>8.7200000000000006</c:v>
                </c:pt>
                <c:pt idx="888">
                  <c:v>8.74</c:v>
                </c:pt>
                <c:pt idx="889">
                  <c:v>8.75</c:v>
                </c:pt>
                <c:pt idx="892">
                  <c:v>8.6999999999999993</c:v>
                </c:pt>
                <c:pt idx="893">
                  <c:v>8.68</c:v>
                </c:pt>
                <c:pt idx="894">
                  <c:v>8.6199999999999992</c:v>
                </c:pt>
                <c:pt idx="895">
                  <c:v>8.61</c:v>
                </c:pt>
                <c:pt idx="896">
                  <c:v>8.65</c:v>
                </c:pt>
                <c:pt idx="899">
                  <c:v>8.67</c:v>
                </c:pt>
                <c:pt idx="900">
                  <c:v>8.6300000000000008</c:v>
                </c:pt>
                <c:pt idx="901">
                  <c:v>8.64</c:v>
                </c:pt>
                <c:pt idx="902">
                  <c:v>8.6300000000000008</c:v>
                </c:pt>
                <c:pt idx="903">
                  <c:v>8.65</c:v>
                </c:pt>
                <c:pt idx="906">
                  <c:v>8.6199999999999992</c:v>
                </c:pt>
                <c:pt idx="907">
                  <c:v>8.61</c:v>
                </c:pt>
                <c:pt idx="908">
                  <c:v>8.65</c:v>
                </c:pt>
                <c:pt idx="909">
                  <c:v>8.6999999999999993</c:v>
                </c:pt>
                <c:pt idx="910">
                  <c:v>8.74</c:v>
                </c:pt>
                <c:pt idx="913">
                  <c:v>8.74</c:v>
                </c:pt>
                <c:pt idx="914">
                  <c:v>8.75</c:v>
                </c:pt>
                <c:pt idx="915">
                  <c:v>8.73</c:v>
                </c:pt>
                <c:pt idx="916">
                  <c:v>8.69</c:v>
                </c:pt>
                <c:pt idx="917">
                  <c:v>8.66</c:v>
                </c:pt>
                <c:pt idx="920">
                  <c:v>8.6</c:v>
                </c:pt>
                <c:pt idx="921">
                  <c:v>8.59</c:v>
                </c:pt>
                <c:pt idx="922">
                  <c:v>8.57</c:v>
                </c:pt>
                <c:pt idx="923">
                  <c:v>8.56</c:v>
                </c:pt>
                <c:pt idx="927">
                  <c:v>8.58</c:v>
                </c:pt>
                <c:pt idx="928">
                  <c:v>8.59</c:v>
                </c:pt>
                <c:pt idx="929">
                  <c:v>8.56</c:v>
                </c:pt>
                <c:pt idx="930">
                  <c:v>8.51</c:v>
                </c:pt>
                <c:pt idx="931">
                  <c:v>8.5299999999999994</c:v>
                </c:pt>
                <c:pt idx="934">
                  <c:v>8.5399999999999991</c:v>
                </c:pt>
                <c:pt idx="935">
                  <c:v>8.52</c:v>
                </c:pt>
                <c:pt idx="936">
                  <c:v>8.4700000000000006</c:v>
                </c:pt>
                <c:pt idx="937">
                  <c:v>8.44</c:v>
                </c:pt>
                <c:pt idx="941">
                  <c:v>8.36</c:v>
                </c:pt>
                <c:pt idx="942">
                  <c:v>8.33</c:v>
                </c:pt>
                <c:pt idx="943">
                  <c:v>8.32</c:v>
                </c:pt>
                <c:pt idx="944">
                  <c:v>8.32</c:v>
                </c:pt>
                <c:pt idx="945">
                  <c:v>8.35</c:v>
                </c:pt>
                <c:pt idx="948">
                  <c:v>8.3699999999999992</c:v>
                </c:pt>
                <c:pt idx="949">
                  <c:v>8.32</c:v>
                </c:pt>
                <c:pt idx="950">
                  <c:v>8.32</c:v>
                </c:pt>
                <c:pt idx="951">
                  <c:v>8.3000000000000007</c:v>
                </c:pt>
                <c:pt idx="952">
                  <c:v>8.24</c:v>
                </c:pt>
                <c:pt idx="957">
                  <c:v>8.34</c:v>
                </c:pt>
                <c:pt idx="958">
                  <c:v>8.33</c:v>
                </c:pt>
                <c:pt idx="959">
                  <c:v>8.44</c:v>
                </c:pt>
                <c:pt idx="962">
                  <c:v>8.41</c:v>
                </c:pt>
                <c:pt idx="963">
                  <c:v>8.48</c:v>
                </c:pt>
                <c:pt idx="964">
                  <c:v>8.4700000000000006</c:v>
                </c:pt>
                <c:pt idx="965">
                  <c:v>8.42</c:v>
                </c:pt>
                <c:pt idx="966">
                  <c:v>8.4</c:v>
                </c:pt>
                <c:pt idx="969">
                  <c:v>8.43</c:v>
                </c:pt>
                <c:pt idx="970">
                  <c:v>8.4700000000000006</c:v>
                </c:pt>
                <c:pt idx="971">
                  <c:v>8.43</c:v>
                </c:pt>
                <c:pt idx="972">
                  <c:v>8.41</c:v>
                </c:pt>
                <c:pt idx="973">
                  <c:v>8.43</c:v>
                </c:pt>
                <c:pt idx="976">
                  <c:v>8.41</c:v>
                </c:pt>
                <c:pt idx="977">
                  <c:v>8.44</c:v>
                </c:pt>
                <c:pt idx="978">
                  <c:v>8.4600000000000009</c:v>
                </c:pt>
                <c:pt idx="979">
                  <c:v>8.44</c:v>
                </c:pt>
                <c:pt idx="980">
                  <c:v>8.43</c:v>
                </c:pt>
                <c:pt idx="983">
                  <c:v>8.43</c:v>
                </c:pt>
                <c:pt idx="984">
                  <c:v>8.49</c:v>
                </c:pt>
                <c:pt idx="985">
                  <c:v>8.56</c:v>
                </c:pt>
                <c:pt idx="986">
                  <c:v>8.58</c:v>
                </c:pt>
                <c:pt idx="987">
                  <c:v>8.5500000000000007</c:v>
                </c:pt>
                <c:pt idx="990">
                  <c:v>8.59</c:v>
                </c:pt>
                <c:pt idx="991">
                  <c:v>8.56</c:v>
                </c:pt>
                <c:pt idx="992">
                  <c:v>8.5500000000000007</c:v>
                </c:pt>
                <c:pt idx="993">
                  <c:v>8.58</c:v>
                </c:pt>
                <c:pt idx="994">
                  <c:v>8.6</c:v>
                </c:pt>
                <c:pt idx="997">
                  <c:v>8.67</c:v>
                </c:pt>
                <c:pt idx="998">
                  <c:v>8.6999999999999993</c:v>
                </c:pt>
                <c:pt idx="999">
                  <c:v>8.6999999999999993</c:v>
                </c:pt>
                <c:pt idx="1000">
                  <c:v>8.7200000000000006</c:v>
                </c:pt>
                <c:pt idx="1001">
                  <c:v>8.83</c:v>
                </c:pt>
                <c:pt idx="1004">
                  <c:v>8.86</c:v>
                </c:pt>
                <c:pt idx="1005">
                  <c:v>8.7899999999999991</c:v>
                </c:pt>
                <c:pt idx="1006">
                  <c:v>8.82</c:v>
                </c:pt>
                <c:pt idx="1007">
                  <c:v>8.8699999999999992</c:v>
                </c:pt>
                <c:pt idx="1008">
                  <c:v>8.74</c:v>
                </c:pt>
                <c:pt idx="1011">
                  <c:v>8.6999999999999993</c:v>
                </c:pt>
                <c:pt idx="1012">
                  <c:v>8.73</c:v>
                </c:pt>
                <c:pt idx="1013">
                  <c:v>8.84</c:v>
                </c:pt>
                <c:pt idx="1014">
                  <c:v>8.8800000000000008</c:v>
                </c:pt>
                <c:pt idx="1015">
                  <c:v>8.9</c:v>
                </c:pt>
                <c:pt idx="1018">
                  <c:v>8.8000000000000007</c:v>
                </c:pt>
                <c:pt idx="1019">
                  <c:v>8.82</c:v>
                </c:pt>
                <c:pt idx="1020">
                  <c:v>8.82</c:v>
                </c:pt>
                <c:pt idx="1021">
                  <c:v>8.8000000000000007</c:v>
                </c:pt>
                <c:pt idx="1022">
                  <c:v>8.7799999999999994</c:v>
                </c:pt>
                <c:pt idx="1025">
                  <c:v>8.81</c:v>
                </c:pt>
                <c:pt idx="1026">
                  <c:v>8.7799999999999994</c:v>
                </c:pt>
                <c:pt idx="1027">
                  <c:v>8.7899999999999991</c:v>
                </c:pt>
                <c:pt idx="1028">
                  <c:v>8.81</c:v>
                </c:pt>
                <c:pt idx="1029">
                  <c:v>8.86</c:v>
                </c:pt>
                <c:pt idx="1032">
                  <c:v>8.94</c:v>
                </c:pt>
                <c:pt idx="1033">
                  <c:v>8.9499999999999993</c:v>
                </c:pt>
                <c:pt idx="1035">
                  <c:v>9.01</c:v>
                </c:pt>
                <c:pt idx="1036">
                  <c:v>9.0500000000000007</c:v>
                </c:pt>
                <c:pt idx="1039">
                  <c:v>9.15</c:v>
                </c:pt>
                <c:pt idx="1040">
                  <c:v>9.15</c:v>
                </c:pt>
                <c:pt idx="1041">
                  <c:v>8.98</c:v>
                </c:pt>
                <c:pt idx="1042">
                  <c:v>8.89</c:v>
                </c:pt>
                <c:pt idx="1043">
                  <c:v>8.94</c:v>
                </c:pt>
                <c:pt idx="1046">
                  <c:v>9.06</c:v>
                </c:pt>
                <c:pt idx="1047">
                  <c:v>8.9700000000000006</c:v>
                </c:pt>
                <c:pt idx="1048">
                  <c:v>8.9499999999999993</c:v>
                </c:pt>
                <c:pt idx="1049">
                  <c:v>8.99</c:v>
                </c:pt>
                <c:pt idx="1050">
                  <c:v>9.07</c:v>
                </c:pt>
                <c:pt idx="1053">
                  <c:v>9.07</c:v>
                </c:pt>
                <c:pt idx="1054">
                  <c:v>9.16</c:v>
                </c:pt>
                <c:pt idx="1055">
                  <c:v>9.1300000000000008</c:v>
                </c:pt>
                <c:pt idx="1056">
                  <c:v>9.08</c:v>
                </c:pt>
                <c:pt idx="1057">
                  <c:v>9.0299999999999994</c:v>
                </c:pt>
                <c:pt idx="1060">
                  <c:v>9.14</c:v>
                </c:pt>
                <c:pt idx="1061">
                  <c:v>9.17</c:v>
                </c:pt>
                <c:pt idx="1062">
                  <c:v>9.17</c:v>
                </c:pt>
                <c:pt idx="1063">
                  <c:v>9.14</c:v>
                </c:pt>
                <c:pt idx="1064">
                  <c:v>9.06</c:v>
                </c:pt>
                <c:pt idx="1067">
                  <c:v>9.0500000000000007</c:v>
                </c:pt>
                <c:pt idx="1068">
                  <c:v>9.01</c:v>
                </c:pt>
                <c:pt idx="1069">
                  <c:v>9</c:v>
                </c:pt>
                <c:pt idx="1070">
                  <c:v>9.06</c:v>
                </c:pt>
                <c:pt idx="1071">
                  <c:v>9.0500000000000007</c:v>
                </c:pt>
                <c:pt idx="1074">
                  <c:v>9.0299999999999994</c:v>
                </c:pt>
                <c:pt idx="1075">
                  <c:v>9.07</c:v>
                </c:pt>
                <c:pt idx="1076">
                  <c:v>9.11</c:v>
                </c:pt>
                <c:pt idx="1077">
                  <c:v>9.0500000000000007</c:v>
                </c:pt>
                <c:pt idx="1078">
                  <c:v>9</c:v>
                </c:pt>
                <c:pt idx="1081">
                  <c:v>9.1300000000000008</c:v>
                </c:pt>
                <c:pt idx="1082">
                  <c:v>9.1300000000000008</c:v>
                </c:pt>
                <c:pt idx="1083">
                  <c:v>9.14</c:v>
                </c:pt>
                <c:pt idx="1084">
                  <c:v>9.1300000000000008</c:v>
                </c:pt>
                <c:pt idx="1085">
                  <c:v>9.1199999999999992</c:v>
                </c:pt>
                <c:pt idx="1089">
                  <c:v>9.2200000000000006</c:v>
                </c:pt>
                <c:pt idx="1090">
                  <c:v>9.32</c:v>
                </c:pt>
                <c:pt idx="1091">
                  <c:v>9.35</c:v>
                </c:pt>
                <c:pt idx="1092">
                  <c:v>9.34</c:v>
                </c:pt>
                <c:pt idx="1096">
                  <c:v>9.49</c:v>
                </c:pt>
                <c:pt idx="1097">
                  <c:v>9.5399999999999991</c:v>
                </c:pt>
                <c:pt idx="1098">
                  <c:v>9.52</c:v>
                </c:pt>
                <c:pt idx="1099">
                  <c:v>9.5</c:v>
                </c:pt>
                <c:pt idx="1102">
                  <c:v>9.6</c:v>
                </c:pt>
                <c:pt idx="1103">
                  <c:v>9.5500000000000007</c:v>
                </c:pt>
                <c:pt idx="1104">
                  <c:v>9.5500000000000007</c:v>
                </c:pt>
                <c:pt idx="1105">
                  <c:v>9.44</c:v>
                </c:pt>
                <c:pt idx="1106">
                  <c:v>9.4499999999999993</c:v>
                </c:pt>
                <c:pt idx="1109">
                  <c:v>9.5</c:v>
                </c:pt>
                <c:pt idx="1110">
                  <c:v>9.52</c:v>
                </c:pt>
                <c:pt idx="1111">
                  <c:v>9.52</c:v>
                </c:pt>
                <c:pt idx="1112">
                  <c:v>9.5399999999999991</c:v>
                </c:pt>
                <c:pt idx="1113">
                  <c:v>9.58</c:v>
                </c:pt>
                <c:pt idx="1116">
                  <c:v>9.59</c:v>
                </c:pt>
                <c:pt idx="1117">
                  <c:v>9.59</c:v>
                </c:pt>
                <c:pt idx="1118">
                  <c:v>9.6199999999999992</c:v>
                </c:pt>
                <c:pt idx="1119">
                  <c:v>9.5500000000000007</c:v>
                </c:pt>
                <c:pt idx="1120">
                  <c:v>9.6</c:v>
                </c:pt>
                <c:pt idx="1123">
                  <c:v>9.61</c:v>
                </c:pt>
                <c:pt idx="1124">
                  <c:v>9.59</c:v>
                </c:pt>
                <c:pt idx="1125">
                  <c:v>9.66</c:v>
                </c:pt>
                <c:pt idx="1126">
                  <c:v>9.6300000000000008</c:v>
                </c:pt>
                <c:pt idx="1127">
                  <c:v>9.66</c:v>
                </c:pt>
                <c:pt idx="1130">
                  <c:v>9.7100000000000009</c:v>
                </c:pt>
                <c:pt idx="1131">
                  <c:v>9.81</c:v>
                </c:pt>
                <c:pt idx="1132">
                  <c:v>9.9700000000000006</c:v>
                </c:pt>
                <c:pt idx="1133">
                  <c:v>9.94</c:v>
                </c:pt>
                <c:pt idx="1134">
                  <c:v>9.9600000000000009</c:v>
                </c:pt>
                <c:pt idx="1137">
                  <c:v>10.050000000000001</c:v>
                </c:pt>
                <c:pt idx="1138">
                  <c:v>10</c:v>
                </c:pt>
                <c:pt idx="1139">
                  <c:v>10</c:v>
                </c:pt>
                <c:pt idx="1140">
                  <c:v>10.119999999999999</c:v>
                </c:pt>
                <c:pt idx="1141">
                  <c:v>10.220000000000001</c:v>
                </c:pt>
                <c:pt idx="1144">
                  <c:v>10.48</c:v>
                </c:pt>
                <c:pt idx="1145">
                  <c:v>10.36</c:v>
                </c:pt>
                <c:pt idx="1146">
                  <c:v>10.28</c:v>
                </c:pt>
                <c:pt idx="1147">
                  <c:v>10.130000000000001</c:v>
                </c:pt>
                <c:pt idx="1148">
                  <c:v>10.1</c:v>
                </c:pt>
                <c:pt idx="1151">
                  <c:v>10.050000000000001</c:v>
                </c:pt>
                <c:pt idx="1152">
                  <c:v>10.029999999999999</c:v>
                </c:pt>
                <c:pt idx="1153">
                  <c:v>10.1</c:v>
                </c:pt>
                <c:pt idx="1154">
                  <c:v>10.27</c:v>
                </c:pt>
                <c:pt idx="1155">
                  <c:v>10.31</c:v>
                </c:pt>
                <c:pt idx="1158">
                  <c:v>10.26</c:v>
                </c:pt>
                <c:pt idx="1159">
                  <c:v>10.27</c:v>
                </c:pt>
                <c:pt idx="1160">
                  <c:v>10.29</c:v>
                </c:pt>
                <c:pt idx="1161">
                  <c:v>10.18</c:v>
                </c:pt>
                <c:pt idx="1162">
                  <c:v>10.18</c:v>
                </c:pt>
                <c:pt idx="1165">
                  <c:v>10.210000000000001</c:v>
                </c:pt>
                <c:pt idx="1166">
                  <c:v>10.19</c:v>
                </c:pt>
                <c:pt idx="1167">
                  <c:v>10.11</c:v>
                </c:pt>
                <c:pt idx="1168">
                  <c:v>10.029999999999999</c:v>
                </c:pt>
                <c:pt idx="1169">
                  <c:v>9.93</c:v>
                </c:pt>
                <c:pt idx="1172">
                  <c:v>10.039999999999999</c:v>
                </c:pt>
                <c:pt idx="1173">
                  <c:v>9.9600000000000009</c:v>
                </c:pt>
                <c:pt idx="1174">
                  <c:v>9.84</c:v>
                </c:pt>
                <c:pt idx="1175">
                  <c:v>9.7799999999999994</c:v>
                </c:pt>
                <c:pt idx="1176">
                  <c:v>9.8000000000000007</c:v>
                </c:pt>
                <c:pt idx="1179">
                  <c:v>9.75</c:v>
                </c:pt>
                <c:pt idx="1180">
                  <c:v>9.8000000000000007</c:v>
                </c:pt>
                <c:pt idx="1181">
                  <c:v>9.81</c:v>
                </c:pt>
                <c:pt idx="1182">
                  <c:v>9.69</c:v>
                </c:pt>
                <c:pt idx="1183">
                  <c:v>9.59</c:v>
                </c:pt>
                <c:pt idx="1186">
                  <c:v>9.5500000000000007</c:v>
                </c:pt>
                <c:pt idx="1187">
                  <c:v>9.6</c:v>
                </c:pt>
                <c:pt idx="1188">
                  <c:v>9.58</c:v>
                </c:pt>
                <c:pt idx="1189">
                  <c:v>9.52</c:v>
                </c:pt>
                <c:pt idx="1190">
                  <c:v>9.5299999999999994</c:v>
                </c:pt>
                <c:pt idx="1193">
                  <c:v>9.6</c:v>
                </c:pt>
                <c:pt idx="1194">
                  <c:v>9.67</c:v>
                </c:pt>
                <c:pt idx="1195">
                  <c:v>9.6199999999999992</c:v>
                </c:pt>
                <c:pt idx="1196">
                  <c:v>9.6</c:v>
                </c:pt>
                <c:pt idx="1201">
                  <c:v>9.65</c:v>
                </c:pt>
                <c:pt idx="1202">
                  <c:v>9.64</c:v>
                </c:pt>
                <c:pt idx="1203">
                  <c:v>9.7200000000000006</c:v>
                </c:pt>
                <c:pt idx="1204">
                  <c:v>9.67</c:v>
                </c:pt>
                <c:pt idx="1207">
                  <c:v>9.73</c:v>
                </c:pt>
                <c:pt idx="1208">
                  <c:v>9.68</c:v>
                </c:pt>
                <c:pt idx="1209">
                  <c:v>9.61</c:v>
                </c:pt>
                <c:pt idx="1210">
                  <c:v>9.61</c:v>
                </c:pt>
                <c:pt idx="1211">
                  <c:v>9.61</c:v>
                </c:pt>
                <c:pt idx="1214">
                  <c:v>9.66</c:v>
                </c:pt>
                <c:pt idx="1216">
                  <c:v>9.6999999999999993</c:v>
                </c:pt>
                <c:pt idx="1217">
                  <c:v>9.67</c:v>
                </c:pt>
                <c:pt idx="1218">
                  <c:v>9.5</c:v>
                </c:pt>
                <c:pt idx="1221">
                  <c:v>9.4600000000000009</c:v>
                </c:pt>
                <c:pt idx="1223">
                  <c:v>9.4600000000000009</c:v>
                </c:pt>
                <c:pt idx="1224">
                  <c:v>9.43</c:v>
                </c:pt>
                <c:pt idx="1225">
                  <c:v>9.4700000000000006</c:v>
                </c:pt>
                <c:pt idx="1228">
                  <c:v>9.5</c:v>
                </c:pt>
                <c:pt idx="1229">
                  <c:v>9.56</c:v>
                </c:pt>
                <c:pt idx="1230">
                  <c:v>9.5500000000000007</c:v>
                </c:pt>
                <c:pt idx="1231">
                  <c:v>9.5299999999999994</c:v>
                </c:pt>
                <c:pt idx="1232">
                  <c:v>9.57</c:v>
                </c:pt>
                <c:pt idx="1235">
                  <c:v>9.61</c:v>
                </c:pt>
                <c:pt idx="1236">
                  <c:v>9.6</c:v>
                </c:pt>
                <c:pt idx="1237">
                  <c:v>9.59</c:v>
                </c:pt>
                <c:pt idx="1239">
                  <c:v>9.58</c:v>
                </c:pt>
                <c:pt idx="1242">
                  <c:v>9.6300000000000008</c:v>
                </c:pt>
                <c:pt idx="1243">
                  <c:v>9.6300000000000008</c:v>
                </c:pt>
                <c:pt idx="1244">
                  <c:v>9.59</c:v>
                </c:pt>
                <c:pt idx="1245">
                  <c:v>9.67</c:v>
                </c:pt>
                <c:pt idx="1246">
                  <c:v>9.67</c:v>
                </c:pt>
                <c:pt idx="1250">
                  <c:v>9.7200000000000006</c:v>
                </c:pt>
                <c:pt idx="1251">
                  <c:v>9.75</c:v>
                </c:pt>
                <c:pt idx="1252">
                  <c:v>9.75</c:v>
                </c:pt>
                <c:pt idx="1253">
                  <c:v>9.8000000000000007</c:v>
                </c:pt>
                <c:pt idx="1256">
                  <c:v>9.86</c:v>
                </c:pt>
                <c:pt idx="1257">
                  <c:v>9.83</c:v>
                </c:pt>
                <c:pt idx="1258">
                  <c:v>9.7899999999999991</c:v>
                </c:pt>
                <c:pt idx="1259">
                  <c:v>9.7200000000000006</c:v>
                </c:pt>
                <c:pt idx="1260">
                  <c:v>9.7100000000000009</c:v>
                </c:pt>
                <c:pt idx="1263">
                  <c:v>9.75</c:v>
                </c:pt>
                <c:pt idx="1264">
                  <c:v>9.7799999999999994</c:v>
                </c:pt>
                <c:pt idx="1265">
                  <c:v>9.75</c:v>
                </c:pt>
                <c:pt idx="1266">
                  <c:v>9.75</c:v>
                </c:pt>
                <c:pt idx="1267">
                  <c:v>9.69</c:v>
                </c:pt>
                <c:pt idx="1270">
                  <c:v>9.6300000000000008</c:v>
                </c:pt>
                <c:pt idx="1271">
                  <c:v>9.6199999999999992</c:v>
                </c:pt>
                <c:pt idx="1272">
                  <c:v>9.66</c:v>
                </c:pt>
                <c:pt idx="1273">
                  <c:v>9.64</c:v>
                </c:pt>
                <c:pt idx="1274">
                  <c:v>9.6199999999999992</c:v>
                </c:pt>
                <c:pt idx="1277">
                  <c:v>9.61</c:v>
                </c:pt>
                <c:pt idx="1278">
                  <c:v>9.58</c:v>
                </c:pt>
                <c:pt idx="1279">
                  <c:v>9.59</c:v>
                </c:pt>
                <c:pt idx="1280">
                  <c:v>9.59</c:v>
                </c:pt>
                <c:pt idx="1281">
                  <c:v>9.64</c:v>
                </c:pt>
                <c:pt idx="1284">
                  <c:v>9.68</c:v>
                </c:pt>
                <c:pt idx="1285">
                  <c:v>9.6999999999999993</c:v>
                </c:pt>
                <c:pt idx="1286">
                  <c:v>9.73</c:v>
                </c:pt>
                <c:pt idx="1287">
                  <c:v>9.7200000000000006</c:v>
                </c:pt>
                <c:pt idx="1288">
                  <c:v>9.6199999999999992</c:v>
                </c:pt>
                <c:pt idx="1291">
                  <c:v>9.61</c:v>
                </c:pt>
                <c:pt idx="1292">
                  <c:v>9.6</c:v>
                </c:pt>
                <c:pt idx="1293">
                  <c:v>9.51</c:v>
                </c:pt>
                <c:pt idx="1294">
                  <c:v>9.52</c:v>
                </c:pt>
                <c:pt idx="1295">
                  <c:v>9.5299999999999994</c:v>
                </c:pt>
                <c:pt idx="1298">
                  <c:v>9.58</c:v>
                </c:pt>
                <c:pt idx="1299">
                  <c:v>9.56</c:v>
                </c:pt>
                <c:pt idx="1300">
                  <c:v>9.5500000000000007</c:v>
                </c:pt>
                <c:pt idx="1301">
                  <c:v>9.51</c:v>
                </c:pt>
                <c:pt idx="1302">
                  <c:v>9.5399999999999991</c:v>
                </c:pt>
                <c:pt idx="1305">
                  <c:v>9.52</c:v>
                </c:pt>
                <c:pt idx="1306">
                  <c:v>9.49</c:v>
                </c:pt>
                <c:pt idx="1307">
                  <c:v>9.52</c:v>
                </c:pt>
                <c:pt idx="1308">
                  <c:v>9.66</c:v>
                </c:pt>
                <c:pt idx="1309">
                  <c:v>9.74</c:v>
                </c:pt>
                <c:pt idx="1312">
                  <c:v>9.98</c:v>
                </c:pt>
                <c:pt idx="1313">
                  <c:v>10.01</c:v>
                </c:pt>
                <c:pt idx="1314">
                  <c:v>10.11</c:v>
                </c:pt>
                <c:pt idx="1315">
                  <c:v>10.02</c:v>
                </c:pt>
                <c:pt idx="1316">
                  <c:v>9.98</c:v>
                </c:pt>
                <c:pt idx="1319">
                  <c:v>10.07</c:v>
                </c:pt>
                <c:pt idx="1320">
                  <c:v>10.039999999999999</c:v>
                </c:pt>
                <c:pt idx="1322">
                  <c:v>10.050000000000001</c:v>
                </c:pt>
                <c:pt idx="1323">
                  <c:v>10.18</c:v>
                </c:pt>
                <c:pt idx="1326">
                  <c:v>10.31</c:v>
                </c:pt>
                <c:pt idx="1327">
                  <c:v>10.35</c:v>
                </c:pt>
                <c:pt idx="1328">
                  <c:v>10.32</c:v>
                </c:pt>
                <c:pt idx="1329">
                  <c:v>10.45</c:v>
                </c:pt>
                <c:pt idx="1330">
                  <c:v>10.39</c:v>
                </c:pt>
                <c:pt idx="1333">
                  <c:v>10.24</c:v>
                </c:pt>
                <c:pt idx="1334">
                  <c:v>10.33</c:v>
                </c:pt>
                <c:pt idx="1335">
                  <c:v>10.27</c:v>
                </c:pt>
                <c:pt idx="1336">
                  <c:v>10.26</c:v>
                </c:pt>
                <c:pt idx="1337">
                  <c:v>10.27</c:v>
                </c:pt>
                <c:pt idx="1340">
                  <c:v>10.39</c:v>
                </c:pt>
                <c:pt idx="1341">
                  <c:v>10.45</c:v>
                </c:pt>
                <c:pt idx="1342">
                  <c:v>10.4</c:v>
                </c:pt>
                <c:pt idx="1343">
                  <c:v>10.41</c:v>
                </c:pt>
                <c:pt idx="1344">
                  <c:v>10.4</c:v>
                </c:pt>
                <c:pt idx="1347">
                  <c:v>10.29</c:v>
                </c:pt>
                <c:pt idx="1348">
                  <c:v>10.31</c:v>
                </c:pt>
                <c:pt idx="1349">
                  <c:v>10.33</c:v>
                </c:pt>
                <c:pt idx="1350">
                  <c:v>10.33</c:v>
                </c:pt>
                <c:pt idx="1351">
                  <c:v>10.41</c:v>
                </c:pt>
                <c:pt idx="1354">
                  <c:v>10.48</c:v>
                </c:pt>
                <c:pt idx="1355">
                  <c:v>10.54</c:v>
                </c:pt>
                <c:pt idx="1356">
                  <c:v>10.47</c:v>
                </c:pt>
                <c:pt idx="1357">
                  <c:v>10.5</c:v>
                </c:pt>
                <c:pt idx="1358">
                  <c:v>10.57</c:v>
                </c:pt>
                <c:pt idx="1361">
                  <c:v>10.67</c:v>
                </c:pt>
                <c:pt idx="1362">
                  <c:v>10.67</c:v>
                </c:pt>
                <c:pt idx="1363">
                  <c:v>10.63</c:v>
                </c:pt>
                <c:pt idx="1364">
                  <c:v>10.64</c:v>
                </c:pt>
                <c:pt idx="1365">
                  <c:v>10.61</c:v>
                </c:pt>
                <c:pt idx="1368">
                  <c:v>10.53</c:v>
                </c:pt>
                <c:pt idx="1369">
                  <c:v>10.46</c:v>
                </c:pt>
                <c:pt idx="1370">
                  <c:v>10.51</c:v>
                </c:pt>
                <c:pt idx="1371">
                  <c:v>10.53</c:v>
                </c:pt>
                <c:pt idx="1372">
                  <c:v>10.55</c:v>
                </c:pt>
                <c:pt idx="1375">
                  <c:v>10.45</c:v>
                </c:pt>
                <c:pt idx="1376">
                  <c:v>10.46</c:v>
                </c:pt>
                <c:pt idx="1377">
                  <c:v>10.54</c:v>
                </c:pt>
                <c:pt idx="1378">
                  <c:v>10.49</c:v>
                </c:pt>
                <c:pt idx="1379">
                  <c:v>10.45</c:v>
                </c:pt>
                <c:pt idx="1382">
                  <c:v>10.39</c:v>
                </c:pt>
                <c:pt idx="1383">
                  <c:v>10.37</c:v>
                </c:pt>
                <c:pt idx="1384">
                  <c:v>10.3</c:v>
                </c:pt>
                <c:pt idx="1385">
                  <c:v>10.29</c:v>
                </c:pt>
                <c:pt idx="1386">
                  <c:v>10.23</c:v>
                </c:pt>
                <c:pt idx="1389">
                  <c:v>10.23</c:v>
                </c:pt>
                <c:pt idx="1390">
                  <c:v>10.25</c:v>
                </c:pt>
                <c:pt idx="1391">
                  <c:v>10.25</c:v>
                </c:pt>
                <c:pt idx="1392">
                  <c:v>10.199999999999999</c:v>
                </c:pt>
                <c:pt idx="1393">
                  <c:v>10.28</c:v>
                </c:pt>
                <c:pt idx="1396">
                  <c:v>10.29</c:v>
                </c:pt>
                <c:pt idx="1397">
                  <c:v>10.33</c:v>
                </c:pt>
                <c:pt idx="1398">
                  <c:v>10.27</c:v>
                </c:pt>
                <c:pt idx="1399">
                  <c:v>10.27</c:v>
                </c:pt>
                <c:pt idx="1400">
                  <c:v>10.25</c:v>
                </c:pt>
                <c:pt idx="1403">
                  <c:v>10.3</c:v>
                </c:pt>
                <c:pt idx="1404">
                  <c:v>10.29</c:v>
                </c:pt>
                <c:pt idx="1405">
                  <c:v>10.28</c:v>
                </c:pt>
                <c:pt idx="1406">
                  <c:v>10.35</c:v>
                </c:pt>
                <c:pt idx="1407">
                  <c:v>10.35</c:v>
                </c:pt>
                <c:pt idx="1410">
                  <c:v>10.32</c:v>
                </c:pt>
                <c:pt idx="1411">
                  <c:v>10.29</c:v>
                </c:pt>
                <c:pt idx="1412">
                  <c:v>10.28</c:v>
                </c:pt>
                <c:pt idx="1413">
                  <c:v>10.28</c:v>
                </c:pt>
                <c:pt idx="1414">
                  <c:v>10.28</c:v>
                </c:pt>
                <c:pt idx="1417">
                  <c:v>10.210000000000001</c:v>
                </c:pt>
                <c:pt idx="1418">
                  <c:v>10.130000000000001</c:v>
                </c:pt>
                <c:pt idx="1419">
                  <c:v>10.08</c:v>
                </c:pt>
                <c:pt idx="1420">
                  <c:v>10.07</c:v>
                </c:pt>
                <c:pt idx="1421">
                  <c:v>10.029999999999999</c:v>
                </c:pt>
                <c:pt idx="1424">
                  <c:v>10.09</c:v>
                </c:pt>
                <c:pt idx="1425">
                  <c:v>10.08</c:v>
                </c:pt>
                <c:pt idx="1426">
                  <c:v>10.1</c:v>
                </c:pt>
                <c:pt idx="1427">
                  <c:v>10.09</c:v>
                </c:pt>
                <c:pt idx="1428">
                  <c:v>10.050000000000001</c:v>
                </c:pt>
                <c:pt idx="1431">
                  <c:v>9.92</c:v>
                </c:pt>
                <c:pt idx="1432">
                  <c:v>10.01</c:v>
                </c:pt>
                <c:pt idx="1433">
                  <c:v>10</c:v>
                </c:pt>
                <c:pt idx="1434">
                  <c:v>9.91</c:v>
                </c:pt>
                <c:pt idx="1435">
                  <c:v>9.91</c:v>
                </c:pt>
                <c:pt idx="1438">
                  <c:v>9.89</c:v>
                </c:pt>
                <c:pt idx="1439">
                  <c:v>9.8800000000000008</c:v>
                </c:pt>
                <c:pt idx="1440">
                  <c:v>9.8699999999999992</c:v>
                </c:pt>
                <c:pt idx="1441">
                  <c:v>9.8000000000000007</c:v>
                </c:pt>
                <c:pt idx="1442">
                  <c:v>9.81</c:v>
                </c:pt>
                <c:pt idx="1445">
                  <c:v>9.89</c:v>
                </c:pt>
                <c:pt idx="1446">
                  <c:v>9.89</c:v>
                </c:pt>
                <c:pt idx="1447">
                  <c:v>9.85</c:v>
                </c:pt>
                <c:pt idx="1448">
                  <c:v>9.94</c:v>
                </c:pt>
                <c:pt idx="1449">
                  <c:v>9.99</c:v>
                </c:pt>
                <c:pt idx="1454">
                  <c:v>10</c:v>
                </c:pt>
                <c:pt idx="1455">
                  <c:v>9.98</c:v>
                </c:pt>
                <c:pt idx="1456">
                  <c:v>9.99</c:v>
                </c:pt>
                <c:pt idx="1460">
                  <c:v>9.99</c:v>
                </c:pt>
                <c:pt idx="1461">
                  <c:v>9.98</c:v>
                </c:pt>
                <c:pt idx="1462">
                  <c:v>9.89</c:v>
                </c:pt>
                <c:pt idx="1463">
                  <c:v>9.85</c:v>
                </c:pt>
                <c:pt idx="1466">
                  <c:v>9.9700000000000006</c:v>
                </c:pt>
                <c:pt idx="1467">
                  <c:v>10.02</c:v>
                </c:pt>
                <c:pt idx="1468">
                  <c:v>9.93</c:v>
                </c:pt>
                <c:pt idx="1469">
                  <c:v>9.9600000000000009</c:v>
                </c:pt>
                <c:pt idx="1470">
                  <c:v>9.9</c:v>
                </c:pt>
                <c:pt idx="1473">
                  <c:v>10.029999999999999</c:v>
                </c:pt>
                <c:pt idx="1474">
                  <c:v>10.02</c:v>
                </c:pt>
                <c:pt idx="1475">
                  <c:v>10.050000000000001</c:v>
                </c:pt>
                <c:pt idx="1476">
                  <c:v>9.7100000000000009</c:v>
                </c:pt>
                <c:pt idx="1477">
                  <c:v>9.75</c:v>
                </c:pt>
                <c:pt idx="1480">
                  <c:v>9.6999999999999993</c:v>
                </c:pt>
                <c:pt idx="1481">
                  <c:v>9.69</c:v>
                </c:pt>
                <c:pt idx="1482">
                  <c:v>9.66</c:v>
                </c:pt>
                <c:pt idx="1483">
                  <c:v>9.5500000000000007</c:v>
                </c:pt>
                <c:pt idx="1484">
                  <c:v>9.5500000000000007</c:v>
                </c:pt>
                <c:pt idx="1487">
                  <c:v>9.59</c:v>
                </c:pt>
                <c:pt idx="1488">
                  <c:v>9.57</c:v>
                </c:pt>
                <c:pt idx="1489">
                  <c:v>9.52</c:v>
                </c:pt>
                <c:pt idx="1490">
                  <c:v>9.52</c:v>
                </c:pt>
                <c:pt idx="1491">
                  <c:v>9.48</c:v>
                </c:pt>
                <c:pt idx="1494">
                  <c:v>9.4700000000000006</c:v>
                </c:pt>
                <c:pt idx="1495">
                  <c:v>9.33</c:v>
                </c:pt>
                <c:pt idx="1496">
                  <c:v>9.33</c:v>
                </c:pt>
                <c:pt idx="1497">
                  <c:v>9.1999999999999993</c:v>
                </c:pt>
                <c:pt idx="1498">
                  <c:v>9.1999999999999993</c:v>
                </c:pt>
                <c:pt idx="1501">
                  <c:v>9.1199999999999992</c:v>
                </c:pt>
                <c:pt idx="1502">
                  <c:v>9.2200000000000006</c:v>
                </c:pt>
                <c:pt idx="1503">
                  <c:v>9.17</c:v>
                </c:pt>
                <c:pt idx="1504">
                  <c:v>9.0399999999999991</c:v>
                </c:pt>
                <c:pt idx="1505">
                  <c:v>9.02</c:v>
                </c:pt>
                <c:pt idx="1508">
                  <c:v>8.98</c:v>
                </c:pt>
                <c:pt idx="1509">
                  <c:v>8.98</c:v>
                </c:pt>
                <c:pt idx="1510">
                  <c:v>9.06</c:v>
                </c:pt>
                <c:pt idx="1511">
                  <c:v>9.0299999999999994</c:v>
                </c:pt>
                <c:pt idx="1512">
                  <c:v>9.0299999999999994</c:v>
                </c:pt>
                <c:pt idx="1515">
                  <c:v>9</c:v>
                </c:pt>
                <c:pt idx="1516">
                  <c:v>9.09</c:v>
                </c:pt>
                <c:pt idx="1517">
                  <c:v>9.09</c:v>
                </c:pt>
                <c:pt idx="1518">
                  <c:v>9</c:v>
                </c:pt>
                <c:pt idx="1519">
                  <c:v>9.09</c:v>
                </c:pt>
                <c:pt idx="1522">
                  <c:v>9.1300000000000008</c:v>
                </c:pt>
                <c:pt idx="1523">
                  <c:v>9.07</c:v>
                </c:pt>
                <c:pt idx="1524">
                  <c:v>9.0299999999999994</c:v>
                </c:pt>
                <c:pt idx="1525">
                  <c:v>9</c:v>
                </c:pt>
                <c:pt idx="1526">
                  <c:v>8.92</c:v>
                </c:pt>
                <c:pt idx="1529">
                  <c:v>8.9499999999999993</c:v>
                </c:pt>
                <c:pt idx="1530">
                  <c:v>8.94</c:v>
                </c:pt>
                <c:pt idx="1531">
                  <c:v>8.9700000000000006</c:v>
                </c:pt>
                <c:pt idx="1532">
                  <c:v>8.93</c:v>
                </c:pt>
                <c:pt idx="1533">
                  <c:v>8.9600000000000009</c:v>
                </c:pt>
                <c:pt idx="1536">
                  <c:v>9.07</c:v>
                </c:pt>
                <c:pt idx="1537">
                  <c:v>9.1999999999999993</c:v>
                </c:pt>
                <c:pt idx="1538">
                  <c:v>9.17</c:v>
                </c:pt>
                <c:pt idx="1539">
                  <c:v>9.1199999999999992</c:v>
                </c:pt>
                <c:pt idx="1540">
                  <c:v>9.11</c:v>
                </c:pt>
                <c:pt idx="1543">
                  <c:v>9.15</c:v>
                </c:pt>
                <c:pt idx="1544">
                  <c:v>9.18</c:v>
                </c:pt>
                <c:pt idx="1545">
                  <c:v>9.1300000000000008</c:v>
                </c:pt>
                <c:pt idx="1546">
                  <c:v>9.1</c:v>
                </c:pt>
                <c:pt idx="1551">
                  <c:v>9.07</c:v>
                </c:pt>
                <c:pt idx="1552">
                  <c:v>9.0299999999999994</c:v>
                </c:pt>
                <c:pt idx="1553">
                  <c:v>9.0399999999999991</c:v>
                </c:pt>
                <c:pt idx="1554">
                  <c:v>8.94</c:v>
                </c:pt>
                <c:pt idx="1557">
                  <c:v>8.89</c:v>
                </c:pt>
                <c:pt idx="1558">
                  <c:v>8.9</c:v>
                </c:pt>
                <c:pt idx="1559">
                  <c:v>8.9499999999999993</c:v>
                </c:pt>
                <c:pt idx="1560">
                  <c:v>8.86</c:v>
                </c:pt>
                <c:pt idx="1561">
                  <c:v>8.83</c:v>
                </c:pt>
                <c:pt idx="1564">
                  <c:v>8.82</c:v>
                </c:pt>
                <c:pt idx="1565">
                  <c:v>8.82</c:v>
                </c:pt>
                <c:pt idx="1566">
                  <c:v>8.83</c:v>
                </c:pt>
                <c:pt idx="1567">
                  <c:v>8.83</c:v>
                </c:pt>
                <c:pt idx="1568">
                  <c:v>8.8699999999999992</c:v>
                </c:pt>
                <c:pt idx="1571">
                  <c:v>8.91</c:v>
                </c:pt>
                <c:pt idx="1572">
                  <c:v>8.85</c:v>
                </c:pt>
                <c:pt idx="1573">
                  <c:v>8.86</c:v>
                </c:pt>
                <c:pt idx="1574">
                  <c:v>8.89</c:v>
                </c:pt>
                <c:pt idx="1575">
                  <c:v>8.91</c:v>
                </c:pt>
                <c:pt idx="1578">
                  <c:v>8.85</c:v>
                </c:pt>
                <c:pt idx="1579">
                  <c:v>8.82</c:v>
                </c:pt>
                <c:pt idx="1581">
                  <c:v>8.76</c:v>
                </c:pt>
                <c:pt idx="1582">
                  <c:v>8.7799999999999994</c:v>
                </c:pt>
                <c:pt idx="1585">
                  <c:v>8.7899999999999991</c:v>
                </c:pt>
                <c:pt idx="1586">
                  <c:v>8.8000000000000007</c:v>
                </c:pt>
                <c:pt idx="1589">
                  <c:v>8.76</c:v>
                </c:pt>
                <c:pt idx="1592">
                  <c:v>8.7899999999999991</c:v>
                </c:pt>
                <c:pt idx="1593">
                  <c:v>8.85</c:v>
                </c:pt>
                <c:pt idx="1594">
                  <c:v>8.89</c:v>
                </c:pt>
                <c:pt idx="1595">
                  <c:v>8.84</c:v>
                </c:pt>
                <c:pt idx="1596">
                  <c:v>8.83</c:v>
                </c:pt>
                <c:pt idx="1600">
                  <c:v>8.85</c:v>
                </c:pt>
                <c:pt idx="1601">
                  <c:v>8.9</c:v>
                </c:pt>
                <c:pt idx="1602">
                  <c:v>8.9700000000000006</c:v>
                </c:pt>
                <c:pt idx="1603">
                  <c:v>8.9600000000000009</c:v>
                </c:pt>
                <c:pt idx="1606">
                  <c:v>9</c:v>
                </c:pt>
                <c:pt idx="1607">
                  <c:v>8.9700000000000006</c:v>
                </c:pt>
                <c:pt idx="1608">
                  <c:v>8.94</c:v>
                </c:pt>
                <c:pt idx="1609">
                  <c:v>8.92</c:v>
                </c:pt>
                <c:pt idx="1610">
                  <c:v>8.8800000000000008</c:v>
                </c:pt>
                <c:pt idx="1613">
                  <c:v>8.9600000000000009</c:v>
                </c:pt>
                <c:pt idx="1614">
                  <c:v>9.01</c:v>
                </c:pt>
                <c:pt idx="1615">
                  <c:v>9.02</c:v>
                </c:pt>
                <c:pt idx="1616">
                  <c:v>9.0500000000000007</c:v>
                </c:pt>
                <c:pt idx="1617">
                  <c:v>9.08</c:v>
                </c:pt>
                <c:pt idx="1620">
                  <c:v>9.1</c:v>
                </c:pt>
                <c:pt idx="1621">
                  <c:v>9.07</c:v>
                </c:pt>
                <c:pt idx="1622">
                  <c:v>9.1300000000000008</c:v>
                </c:pt>
                <c:pt idx="1623">
                  <c:v>9.1300000000000008</c:v>
                </c:pt>
                <c:pt idx="1624">
                  <c:v>9.0399999999999991</c:v>
                </c:pt>
                <c:pt idx="1627">
                  <c:v>9.1</c:v>
                </c:pt>
                <c:pt idx="1628">
                  <c:v>9.19</c:v>
                </c:pt>
                <c:pt idx="1629">
                  <c:v>9.2100000000000009</c:v>
                </c:pt>
                <c:pt idx="1630">
                  <c:v>9.17</c:v>
                </c:pt>
                <c:pt idx="1631">
                  <c:v>9.17</c:v>
                </c:pt>
                <c:pt idx="1634">
                  <c:v>9.23</c:v>
                </c:pt>
                <c:pt idx="1635">
                  <c:v>9.26</c:v>
                </c:pt>
                <c:pt idx="1636">
                  <c:v>9.1999999999999993</c:v>
                </c:pt>
                <c:pt idx="1637">
                  <c:v>9.14</c:v>
                </c:pt>
                <c:pt idx="1638">
                  <c:v>9.14</c:v>
                </c:pt>
                <c:pt idx="1641">
                  <c:v>9.1</c:v>
                </c:pt>
                <c:pt idx="1642">
                  <c:v>9.18</c:v>
                </c:pt>
                <c:pt idx="1643">
                  <c:v>9.15</c:v>
                </c:pt>
                <c:pt idx="1644">
                  <c:v>9.19</c:v>
                </c:pt>
                <c:pt idx="1645">
                  <c:v>9.2200000000000006</c:v>
                </c:pt>
                <c:pt idx="1648">
                  <c:v>9.2100000000000009</c:v>
                </c:pt>
                <c:pt idx="1649">
                  <c:v>9.2200000000000006</c:v>
                </c:pt>
                <c:pt idx="1650">
                  <c:v>9.14</c:v>
                </c:pt>
                <c:pt idx="1651">
                  <c:v>9.08</c:v>
                </c:pt>
                <c:pt idx="1652">
                  <c:v>9.06</c:v>
                </c:pt>
                <c:pt idx="1655">
                  <c:v>9.1</c:v>
                </c:pt>
                <c:pt idx="1656">
                  <c:v>9.1300000000000008</c:v>
                </c:pt>
                <c:pt idx="1657">
                  <c:v>9.08</c:v>
                </c:pt>
                <c:pt idx="1658">
                  <c:v>9.1300000000000008</c:v>
                </c:pt>
                <c:pt idx="1659">
                  <c:v>9.15</c:v>
                </c:pt>
                <c:pt idx="1662">
                  <c:v>9.17</c:v>
                </c:pt>
                <c:pt idx="1663">
                  <c:v>9.16</c:v>
                </c:pt>
                <c:pt idx="1664">
                  <c:v>9.18</c:v>
                </c:pt>
                <c:pt idx="1665">
                  <c:v>9.17</c:v>
                </c:pt>
                <c:pt idx="1666">
                  <c:v>9.2200000000000006</c:v>
                </c:pt>
                <c:pt idx="1669">
                  <c:v>9.25</c:v>
                </c:pt>
                <c:pt idx="1670">
                  <c:v>9.24</c:v>
                </c:pt>
                <c:pt idx="1671">
                  <c:v>9.26</c:v>
                </c:pt>
                <c:pt idx="1672">
                  <c:v>9.2200000000000006</c:v>
                </c:pt>
                <c:pt idx="1673">
                  <c:v>9.18</c:v>
                </c:pt>
                <c:pt idx="1676">
                  <c:v>9.19</c:v>
                </c:pt>
                <c:pt idx="1677">
                  <c:v>9.14</c:v>
                </c:pt>
                <c:pt idx="1678">
                  <c:v>9.09</c:v>
                </c:pt>
                <c:pt idx="1679">
                  <c:v>9.1199999999999992</c:v>
                </c:pt>
                <c:pt idx="1680">
                  <c:v>9.1300000000000008</c:v>
                </c:pt>
                <c:pt idx="1683">
                  <c:v>9.14</c:v>
                </c:pt>
                <c:pt idx="1684">
                  <c:v>9.1</c:v>
                </c:pt>
                <c:pt idx="1685">
                  <c:v>9.06</c:v>
                </c:pt>
                <c:pt idx="1690">
                  <c:v>9.24</c:v>
                </c:pt>
                <c:pt idx="1691">
                  <c:v>9.19</c:v>
                </c:pt>
                <c:pt idx="1692">
                  <c:v>9.09</c:v>
                </c:pt>
                <c:pt idx="1693">
                  <c:v>9.02</c:v>
                </c:pt>
                <c:pt idx="1694">
                  <c:v>9.02</c:v>
                </c:pt>
                <c:pt idx="1697">
                  <c:v>9.0299999999999994</c:v>
                </c:pt>
                <c:pt idx="1698">
                  <c:v>9.0299999999999994</c:v>
                </c:pt>
                <c:pt idx="1699">
                  <c:v>8.9700000000000006</c:v>
                </c:pt>
                <c:pt idx="1700">
                  <c:v>8.92</c:v>
                </c:pt>
                <c:pt idx="1701">
                  <c:v>8.9499999999999993</c:v>
                </c:pt>
                <c:pt idx="1704">
                  <c:v>8.93</c:v>
                </c:pt>
                <c:pt idx="1705">
                  <c:v>8.93</c:v>
                </c:pt>
                <c:pt idx="1706">
                  <c:v>8.92</c:v>
                </c:pt>
                <c:pt idx="1707">
                  <c:v>8.9499999999999993</c:v>
                </c:pt>
                <c:pt idx="1708">
                  <c:v>8.91</c:v>
                </c:pt>
                <c:pt idx="1711">
                  <c:v>8.8800000000000008</c:v>
                </c:pt>
                <c:pt idx="1712">
                  <c:v>8.9</c:v>
                </c:pt>
                <c:pt idx="1713">
                  <c:v>8.9</c:v>
                </c:pt>
                <c:pt idx="1714">
                  <c:v>8.8699999999999992</c:v>
                </c:pt>
                <c:pt idx="1715">
                  <c:v>8.85</c:v>
                </c:pt>
                <c:pt idx="1718">
                  <c:v>8.85</c:v>
                </c:pt>
                <c:pt idx="1719">
                  <c:v>8.89</c:v>
                </c:pt>
                <c:pt idx="1720">
                  <c:v>8.8800000000000008</c:v>
                </c:pt>
                <c:pt idx="1721">
                  <c:v>8.9</c:v>
                </c:pt>
                <c:pt idx="1722">
                  <c:v>8.86</c:v>
                </c:pt>
                <c:pt idx="1725">
                  <c:v>8.86</c:v>
                </c:pt>
                <c:pt idx="1726">
                  <c:v>8.84</c:v>
                </c:pt>
                <c:pt idx="1727">
                  <c:v>8.84</c:v>
                </c:pt>
                <c:pt idx="1728">
                  <c:v>8.8699999999999992</c:v>
                </c:pt>
                <c:pt idx="1729">
                  <c:v>8.84</c:v>
                </c:pt>
                <c:pt idx="1732">
                  <c:v>8.84</c:v>
                </c:pt>
                <c:pt idx="1733">
                  <c:v>8.83</c:v>
                </c:pt>
                <c:pt idx="1734">
                  <c:v>8.82</c:v>
                </c:pt>
                <c:pt idx="1735">
                  <c:v>8.86</c:v>
                </c:pt>
                <c:pt idx="1736">
                  <c:v>8.8699999999999992</c:v>
                </c:pt>
                <c:pt idx="1739">
                  <c:v>8.85</c:v>
                </c:pt>
                <c:pt idx="1740">
                  <c:v>8.8699999999999992</c:v>
                </c:pt>
                <c:pt idx="1741">
                  <c:v>8.85</c:v>
                </c:pt>
                <c:pt idx="1742">
                  <c:v>8.82</c:v>
                </c:pt>
                <c:pt idx="1743">
                  <c:v>8.7799999999999994</c:v>
                </c:pt>
                <c:pt idx="1746">
                  <c:v>8.7799999999999994</c:v>
                </c:pt>
                <c:pt idx="1747">
                  <c:v>8.75</c:v>
                </c:pt>
                <c:pt idx="1748">
                  <c:v>8.7200000000000006</c:v>
                </c:pt>
                <c:pt idx="1749">
                  <c:v>8.74</c:v>
                </c:pt>
                <c:pt idx="1750">
                  <c:v>8.73</c:v>
                </c:pt>
                <c:pt idx="1753">
                  <c:v>8.77</c:v>
                </c:pt>
                <c:pt idx="1754">
                  <c:v>8.7899999999999991</c:v>
                </c:pt>
                <c:pt idx="1755">
                  <c:v>8.83</c:v>
                </c:pt>
                <c:pt idx="1756">
                  <c:v>8.7899999999999991</c:v>
                </c:pt>
                <c:pt idx="1757">
                  <c:v>8.81</c:v>
                </c:pt>
                <c:pt idx="1760">
                  <c:v>8.83</c:v>
                </c:pt>
                <c:pt idx="1761">
                  <c:v>8.7799999999999994</c:v>
                </c:pt>
                <c:pt idx="1762">
                  <c:v>8.74</c:v>
                </c:pt>
                <c:pt idx="1763">
                  <c:v>8.76</c:v>
                </c:pt>
                <c:pt idx="1767">
                  <c:v>8.8000000000000007</c:v>
                </c:pt>
                <c:pt idx="1768">
                  <c:v>8.82</c:v>
                </c:pt>
                <c:pt idx="1769">
                  <c:v>8.81</c:v>
                </c:pt>
                <c:pt idx="1770">
                  <c:v>8.81</c:v>
                </c:pt>
                <c:pt idx="1771">
                  <c:v>8.76</c:v>
                </c:pt>
                <c:pt idx="1775">
                  <c:v>8.74</c:v>
                </c:pt>
                <c:pt idx="1776">
                  <c:v>8.75</c:v>
                </c:pt>
                <c:pt idx="1777">
                  <c:v>8.7100000000000009</c:v>
                </c:pt>
                <c:pt idx="1778">
                  <c:v>8.74</c:v>
                </c:pt>
                <c:pt idx="1781">
                  <c:v>8.8000000000000007</c:v>
                </c:pt>
                <c:pt idx="1782">
                  <c:v>8.7899999999999991</c:v>
                </c:pt>
                <c:pt idx="1783">
                  <c:v>8.84</c:v>
                </c:pt>
                <c:pt idx="1784">
                  <c:v>8.83</c:v>
                </c:pt>
                <c:pt idx="1785">
                  <c:v>8.92</c:v>
                </c:pt>
                <c:pt idx="1788">
                  <c:v>8.9700000000000006</c:v>
                </c:pt>
                <c:pt idx="1789">
                  <c:v>8.93</c:v>
                </c:pt>
                <c:pt idx="1790">
                  <c:v>8.9700000000000006</c:v>
                </c:pt>
                <c:pt idx="1791">
                  <c:v>8.9499999999999993</c:v>
                </c:pt>
                <c:pt idx="1792">
                  <c:v>8.92</c:v>
                </c:pt>
                <c:pt idx="1795">
                  <c:v>9</c:v>
                </c:pt>
                <c:pt idx="1796">
                  <c:v>8.9700000000000006</c:v>
                </c:pt>
                <c:pt idx="1797">
                  <c:v>8.9499999999999993</c:v>
                </c:pt>
                <c:pt idx="1798">
                  <c:v>8.92</c:v>
                </c:pt>
                <c:pt idx="1799">
                  <c:v>8.91</c:v>
                </c:pt>
                <c:pt idx="1802">
                  <c:v>8.94</c:v>
                </c:pt>
                <c:pt idx="1803">
                  <c:v>8.94</c:v>
                </c:pt>
                <c:pt idx="1804">
                  <c:v>8.84</c:v>
                </c:pt>
                <c:pt idx="1805">
                  <c:v>8.7899999999999991</c:v>
                </c:pt>
                <c:pt idx="1806">
                  <c:v>8.7799999999999994</c:v>
                </c:pt>
                <c:pt idx="1809">
                  <c:v>8.77</c:v>
                </c:pt>
                <c:pt idx="1810">
                  <c:v>8.6999999999999993</c:v>
                </c:pt>
                <c:pt idx="1811">
                  <c:v>8.69</c:v>
                </c:pt>
                <c:pt idx="1812">
                  <c:v>8.7100000000000009</c:v>
                </c:pt>
                <c:pt idx="1813">
                  <c:v>8.7799999999999994</c:v>
                </c:pt>
                <c:pt idx="1816">
                  <c:v>8.8000000000000007</c:v>
                </c:pt>
                <c:pt idx="1817">
                  <c:v>8.74</c:v>
                </c:pt>
                <c:pt idx="1819">
                  <c:v>8.75</c:v>
                </c:pt>
                <c:pt idx="1820">
                  <c:v>8.69</c:v>
                </c:pt>
                <c:pt idx="1823">
                  <c:v>8.66</c:v>
                </c:pt>
                <c:pt idx="1824">
                  <c:v>8.57</c:v>
                </c:pt>
                <c:pt idx="1825">
                  <c:v>8.57</c:v>
                </c:pt>
                <c:pt idx="1826">
                  <c:v>8.56</c:v>
                </c:pt>
                <c:pt idx="1827">
                  <c:v>8.5500000000000007</c:v>
                </c:pt>
                <c:pt idx="1830">
                  <c:v>8.5299999999999994</c:v>
                </c:pt>
                <c:pt idx="1831">
                  <c:v>8.51</c:v>
                </c:pt>
                <c:pt idx="1832">
                  <c:v>8.52</c:v>
                </c:pt>
                <c:pt idx="1833">
                  <c:v>8.43</c:v>
                </c:pt>
                <c:pt idx="1834">
                  <c:v>8.4499999999999993</c:v>
                </c:pt>
                <c:pt idx="1837">
                  <c:v>8.4600000000000009</c:v>
                </c:pt>
                <c:pt idx="1838">
                  <c:v>8.4499999999999993</c:v>
                </c:pt>
                <c:pt idx="1839">
                  <c:v>8.4</c:v>
                </c:pt>
                <c:pt idx="1840">
                  <c:v>8.4600000000000009</c:v>
                </c:pt>
                <c:pt idx="1841">
                  <c:v>8.44</c:v>
                </c:pt>
                <c:pt idx="1844">
                  <c:v>8.4</c:v>
                </c:pt>
                <c:pt idx="1845">
                  <c:v>8.36</c:v>
                </c:pt>
                <c:pt idx="1846">
                  <c:v>8.39</c:v>
                </c:pt>
                <c:pt idx="1847">
                  <c:v>8.4</c:v>
                </c:pt>
                <c:pt idx="1848">
                  <c:v>8.4499999999999993</c:v>
                </c:pt>
                <c:pt idx="1851">
                  <c:v>8.4499999999999993</c:v>
                </c:pt>
                <c:pt idx="1852">
                  <c:v>8.39</c:v>
                </c:pt>
                <c:pt idx="1853">
                  <c:v>8.4</c:v>
                </c:pt>
                <c:pt idx="1854">
                  <c:v>8.4</c:v>
                </c:pt>
                <c:pt idx="1855">
                  <c:v>8.44</c:v>
                </c:pt>
                <c:pt idx="1858">
                  <c:v>8.48</c:v>
                </c:pt>
                <c:pt idx="1859">
                  <c:v>8.48</c:v>
                </c:pt>
                <c:pt idx="1860">
                  <c:v>8.51</c:v>
                </c:pt>
                <c:pt idx="1861">
                  <c:v>8.48</c:v>
                </c:pt>
                <c:pt idx="1862">
                  <c:v>8.4700000000000006</c:v>
                </c:pt>
                <c:pt idx="1865">
                  <c:v>8.5</c:v>
                </c:pt>
                <c:pt idx="1866">
                  <c:v>8.49</c:v>
                </c:pt>
                <c:pt idx="1867">
                  <c:v>8.48</c:v>
                </c:pt>
                <c:pt idx="1868">
                  <c:v>8.49</c:v>
                </c:pt>
                <c:pt idx="1869">
                  <c:v>8.5399999999999991</c:v>
                </c:pt>
                <c:pt idx="1872">
                  <c:v>8.52</c:v>
                </c:pt>
                <c:pt idx="1873">
                  <c:v>8.5</c:v>
                </c:pt>
                <c:pt idx="1874">
                  <c:v>8.52</c:v>
                </c:pt>
                <c:pt idx="1875">
                  <c:v>8.51</c:v>
                </c:pt>
                <c:pt idx="1876">
                  <c:v>8.5299999999999994</c:v>
                </c:pt>
                <c:pt idx="1879">
                  <c:v>8.5500000000000007</c:v>
                </c:pt>
                <c:pt idx="1880">
                  <c:v>8.52</c:v>
                </c:pt>
                <c:pt idx="1881">
                  <c:v>8.44</c:v>
                </c:pt>
                <c:pt idx="1882">
                  <c:v>8.43</c:v>
                </c:pt>
                <c:pt idx="1883">
                  <c:v>8.4600000000000009</c:v>
                </c:pt>
                <c:pt idx="1886">
                  <c:v>8.48</c:v>
                </c:pt>
                <c:pt idx="1887">
                  <c:v>8.49</c:v>
                </c:pt>
                <c:pt idx="1888">
                  <c:v>8.48</c:v>
                </c:pt>
                <c:pt idx="1889">
                  <c:v>8.52</c:v>
                </c:pt>
                <c:pt idx="1890">
                  <c:v>8.56</c:v>
                </c:pt>
                <c:pt idx="1893">
                  <c:v>8.5500000000000007</c:v>
                </c:pt>
                <c:pt idx="1894">
                  <c:v>8.56</c:v>
                </c:pt>
                <c:pt idx="1895">
                  <c:v>8.6</c:v>
                </c:pt>
                <c:pt idx="1896">
                  <c:v>8.6</c:v>
                </c:pt>
                <c:pt idx="1897">
                  <c:v>8.6300000000000008</c:v>
                </c:pt>
                <c:pt idx="1900">
                  <c:v>8.65</c:v>
                </c:pt>
                <c:pt idx="1901">
                  <c:v>8.6300000000000008</c:v>
                </c:pt>
                <c:pt idx="1902">
                  <c:v>8.66</c:v>
                </c:pt>
                <c:pt idx="1903">
                  <c:v>8.7100000000000009</c:v>
                </c:pt>
                <c:pt idx="1904">
                  <c:v>8.74</c:v>
                </c:pt>
                <c:pt idx="1907">
                  <c:v>8.82</c:v>
                </c:pt>
                <c:pt idx="1908">
                  <c:v>8.76</c:v>
                </c:pt>
                <c:pt idx="1909">
                  <c:v>8.6999999999999993</c:v>
                </c:pt>
                <c:pt idx="1910">
                  <c:v>8.7100000000000009</c:v>
                </c:pt>
                <c:pt idx="1911">
                  <c:v>8.7899999999999991</c:v>
                </c:pt>
                <c:pt idx="1914">
                  <c:v>8.76</c:v>
                </c:pt>
                <c:pt idx="1915">
                  <c:v>8.7200000000000006</c:v>
                </c:pt>
                <c:pt idx="1916">
                  <c:v>8.76</c:v>
                </c:pt>
                <c:pt idx="1917">
                  <c:v>8.77</c:v>
                </c:pt>
                <c:pt idx="1918">
                  <c:v>8.73</c:v>
                </c:pt>
                <c:pt idx="1921">
                  <c:v>8.67</c:v>
                </c:pt>
                <c:pt idx="1922">
                  <c:v>8.67</c:v>
                </c:pt>
                <c:pt idx="1923">
                  <c:v>8.69</c:v>
                </c:pt>
                <c:pt idx="1924">
                  <c:v>8.69</c:v>
                </c:pt>
                <c:pt idx="1925">
                  <c:v>8.6300000000000008</c:v>
                </c:pt>
                <c:pt idx="1928">
                  <c:v>8.64</c:v>
                </c:pt>
                <c:pt idx="1929">
                  <c:v>8.66</c:v>
                </c:pt>
                <c:pt idx="1930">
                  <c:v>8.6199999999999992</c:v>
                </c:pt>
                <c:pt idx="1931">
                  <c:v>8.6300000000000008</c:v>
                </c:pt>
                <c:pt idx="1936">
                  <c:v>8.67</c:v>
                </c:pt>
                <c:pt idx="1937">
                  <c:v>8.65</c:v>
                </c:pt>
                <c:pt idx="1938">
                  <c:v>8.7100000000000009</c:v>
                </c:pt>
                <c:pt idx="1939">
                  <c:v>8.77</c:v>
                </c:pt>
                <c:pt idx="1942">
                  <c:v>8.77</c:v>
                </c:pt>
                <c:pt idx="1943">
                  <c:v>8.73</c:v>
                </c:pt>
                <c:pt idx="1944">
                  <c:v>8.74</c:v>
                </c:pt>
                <c:pt idx="1945">
                  <c:v>8.75</c:v>
                </c:pt>
                <c:pt idx="1949">
                  <c:v>8.76</c:v>
                </c:pt>
                <c:pt idx="1950">
                  <c:v>8.76</c:v>
                </c:pt>
                <c:pt idx="1951">
                  <c:v>8.67</c:v>
                </c:pt>
                <c:pt idx="1952">
                  <c:v>8.61</c:v>
                </c:pt>
                <c:pt idx="1956">
                  <c:v>8.57</c:v>
                </c:pt>
                <c:pt idx="1957">
                  <c:v>8.57</c:v>
                </c:pt>
                <c:pt idx="1958">
                  <c:v>8.56</c:v>
                </c:pt>
                <c:pt idx="1959">
                  <c:v>8.59</c:v>
                </c:pt>
                <c:pt idx="1960">
                  <c:v>8.57</c:v>
                </c:pt>
                <c:pt idx="1963">
                  <c:v>8.5399999999999991</c:v>
                </c:pt>
                <c:pt idx="1964">
                  <c:v>8.5299999999999994</c:v>
                </c:pt>
                <c:pt idx="1965">
                  <c:v>8.49</c:v>
                </c:pt>
                <c:pt idx="1966">
                  <c:v>8.51</c:v>
                </c:pt>
                <c:pt idx="1967">
                  <c:v>8.4700000000000006</c:v>
                </c:pt>
                <c:pt idx="1970">
                  <c:v>8.48</c:v>
                </c:pt>
                <c:pt idx="1971">
                  <c:v>8.5299999999999994</c:v>
                </c:pt>
                <c:pt idx="1972">
                  <c:v>8.5399999999999991</c:v>
                </c:pt>
                <c:pt idx="1974">
                  <c:v>8.49</c:v>
                </c:pt>
                <c:pt idx="1977">
                  <c:v>8.51</c:v>
                </c:pt>
                <c:pt idx="1978">
                  <c:v>8.5399999999999991</c:v>
                </c:pt>
                <c:pt idx="1979">
                  <c:v>8.66</c:v>
                </c:pt>
                <c:pt idx="1980">
                  <c:v>8.6999999999999993</c:v>
                </c:pt>
                <c:pt idx="1981">
                  <c:v>8.69</c:v>
                </c:pt>
                <c:pt idx="1985">
                  <c:v>8.74</c:v>
                </c:pt>
                <c:pt idx="1986">
                  <c:v>8.73</c:v>
                </c:pt>
                <c:pt idx="1987">
                  <c:v>8.75</c:v>
                </c:pt>
                <c:pt idx="1988">
                  <c:v>8.75</c:v>
                </c:pt>
                <c:pt idx="1991">
                  <c:v>8.8000000000000007</c:v>
                </c:pt>
                <c:pt idx="1992">
                  <c:v>8.75</c:v>
                </c:pt>
                <c:pt idx="1993">
                  <c:v>8.7200000000000006</c:v>
                </c:pt>
                <c:pt idx="1994">
                  <c:v>8.7899999999999991</c:v>
                </c:pt>
                <c:pt idx="1995">
                  <c:v>8.83</c:v>
                </c:pt>
                <c:pt idx="1998">
                  <c:v>8.82</c:v>
                </c:pt>
                <c:pt idx="1999">
                  <c:v>8.84</c:v>
                </c:pt>
                <c:pt idx="2000">
                  <c:v>8.8000000000000007</c:v>
                </c:pt>
                <c:pt idx="2001">
                  <c:v>8.7899999999999991</c:v>
                </c:pt>
                <c:pt idx="2002">
                  <c:v>8.7799999999999994</c:v>
                </c:pt>
                <c:pt idx="2005">
                  <c:v>8.77</c:v>
                </c:pt>
                <c:pt idx="2006">
                  <c:v>8.7899999999999991</c:v>
                </c:pt>
                <c:pt idx="2007">
                  <c:v>8.8000000000000007</c:v>
                </c:pt>
                <c:pt idx="2008">
                  <c:v>8.74</c:v>
                </c:pt>
                <c:pt idx="2009">
                  <c:v>8.6999999999999993</c:v>
                </c:pt>
                <c:pt idx="2012">
                  <c:v>8.74</c:v>
                </c:pt>
                <c:pt idx="2013">
                  <c:v>8.7100000000000009</c:v>
                </c:pt>
                <c:pt idx="2014">
                  <c:v>8.73</c:v>
                </c:pt>
                <c:pt idx="2015">
                  <c:v>8.73</c:v>
                </c:pt>
                <c:pt idx="2016">
                  <c:v>8.77</c:v>
                </c:pt>
                <c:pt idx="2021">
                  <c:v>8.82</c:v>
                </c:pt>
                <c:pt idx="2022">
                  <c:v>8.85</c:v>
                </c:pt>
                <c:pt idx="2023">
                  <c:v>8.9600000000000009</c:v>
                </c:pt>
                <c:pt idx="2026">
                  <c:v>9.0299999999999994</c:v>
                </c:pt>
                <c:pt idx="2027">
                  <c:v>9</c:v>
                </c:pt>
                <c:pt idx="2028">
                  <c:v>9.01</c:v>
                </c:pt>
                <c:pt idx="2029">
                  <c:v>8.9700000000000006</c:v>
                </c:pt>
                <c:pt idx="2030">
                  <c:v>9.0399999999999991</c:v>
                </c:pt>
                <c:pt idx="2033">
                  <c:v>9.0399999999999991</c:v>
                </c:pt>
                <c:pt idx="2034">
                  <c:v>9.06</c:v>
                </c:pt>
                <c:pt idx="2035">
                  <c:v>9.06</c:v>
                </c:pt>
                <c:pt idx="2036">
                  <c:v>9.16</c:v>
                </c:pt>
                <c:pt idx="2037">
                  <c:v>9.2200000000000006</c:v>
                </c:pt>
                <c:pt idx="2040">
                  <c:v>9.09</c:v>
                </c:pt>
                <c:pt idx="2041">
                  <c:v>9.0500000000000007</c:v>
                </c:pt>
                <c:pt idx="2042">
                  <c:v>9.02</c:v>
                </c:pt>
                <c:pt idx="2043">
                  <c:v>8.98</c:v>
                </c:pt>
                <c:pt idx="2044">
                  <c:v>8.98</c:v>
                </c:pt>
                <c:pt idx="2047">
                  <c:v>9.01</c:v>
                </c:pt>
                <c:pt idx="2048">
                  <c:v>9.01</c:v>
                </c:pt>
                <c:pt idx="2049">
                  <c:v>9.07</c:v>
                </c:pt>
                <c:pt idx="2050">
                  <c:v>9.07</c:v>
                </c:pt>
                <c:pt idx="2051">
                  <c:v>8.94</c:v>
                </c:pt>
                <c:pt idx="2054">
                  <c:v>8.92</c:v>
                </c:pt>
                <c:pt idx="2055">
                  <c:v>8.9600000000000009</c:v>
                </c:pt>
                <c:pt idx="2056">
                  <c:v>9</c:v>
                </c:pt>
                <c:pt idx="2057">
                  <c:v>9.01</c:v>
                </c:pt>
                <c:pt idx="2058">
                  <c:v>9</c:v>
                </c:pt>
                <c:pt idx="2061">
                  <c:v>9.09</c:v>
                </c:pt>
                <c:pt idx="2062">
                  <c:v>9.19</c:v>
                </c:pt>
                <c:pt idx="2063">
                  <c:v>9.1199999999999992</c:v>
                </c:pt>
                <c:pt idx="2064">
                  <c:v>9.14</c:v>
                </c:pt>
                <c:pt idx="2065">
                  <c:v>9.11</c:v>
                </c:pt>
                <c:pt idx="2068">
                  <c:v>9.16</c:v>
                </c:pt>
                <c:pt idx="2069">
                  <c:v>9.18</c:v>
                </c:pt>
                <c:pt idx="2070">
                  <c:v>9.11</c:v>
                </c:pt>
                <c:pt idx="2071">
                  <c:v>9.01</c:v>
                </c:pt>
                <c:pt idx="2072">
                  <c:v>8.83</c:v>
                </c:pt>
                <c:pt idx="2075">
                  <c:v>8.8000000000000007</c:v>
                </c:pt>
                <c:pt idx="2076">
                  <c:v>8.84</c:v>
                </c:pt>
                <c:pt idx="2077">
                  <c:v>8.9</c:v>
                </c:pt>
                <c:pt idx="2078">
                  <c:v>8.82</c:v>
                </c:pt>
                <c:pt idx="2079">
                  <c:v>8.83</c:v>
                </c:pt>
                <c:pt idx="2082">
                  <c:v>8.66</c:v>
                </c:pt>
                <c:pt idx="2083">
                  <c:v>8.67</c:v>
                </c:pt>
                <c:pt idx="2084">
                  <c:v>8.6</c:v>
                </c:pt>
                <c:pt idx="2085">
                  <c:v>8.68</c:v>
                </c:pt>
                <c:pt idx="2086">
                  <c:v>8.6</c:v>
                </c:pt>
                <c:pt idx="2089">
                  <c:v>8.6199999999999992</c:v>
                </c:pt>
                <c:pt idx="2090">
                  <c:v>8.51</c:v>
                </c:pt>
                <c:pt idx="2091">
                  <c:v>8.64</c:v>
                </c:pt>
                <c:pt idx="2092">
                  <c:v>8.68</c:v>
                </c:pt>
                <c:pt idx="2093">
                  <c:v>8.4700000000000006</c:v>
                </c:pt>
                <c:pt idx="2096">
                  <c:v>8.52</c:v>
                </c:pt>
                <c:pt idx="2097">
                  <c:v>8.65</c:v>
                </c:pt>
                <c:pt idx="2098">
                  <c:v>8.7100000000000009</c:v>
                </c:pt>
                <c:pt idx="2099">
                  <c:v>8.61</c:v>
                </c:pt>
                <c:pt idx="2100">
                  <c:v>8.5500000000000007</c:v>
                </c:pt>
                <c:pt idx="2103">
                  <c:v>8.6</c:v>
                </c:pt>
                <c:pt idx="2104">
                  <c:v>8.7200000000000006</c:v>
                </c:pt>
                <c:pt idx="2105">
                  <c:v>8.67</c:v>
                </c:pt>
                <c:pt idx="2106">
                  <c:v>8.5500000000000007</c:v>
                </c:pt>
                <c:pt idx="2107">
                  <c:v>8.48</c:v>
                </c:pt>
                <c:pt idx="2110">
                  <c:v>8.58</c:v>
                </c:pt>
                <c:pt idx="2111">
                  <c:v>8.5500000000000007</c:v>
                </c:pt>
                <c:pt idx="2112">
                  <c:v>8.56</c:v>
                </c:pt>
                <c:pt idx="2113">
                  <c:v>8.52</c:v>
                </c:pt>
                <c:pt idx="2114">
                  <c:v>8.48</c:v>
                </c:pt>
                <c:pt idx="2117">
                  <c:v>8.4</c:v>
                </c:pt>
                <c:pt idx="2118">
                  <c:v>8.33</c:v>
                </c:pt>
                <c:pt idx="2119">
                  <c:v>8.3000000000000007</c:v>
                </c:pt>
                <c:pt idx="2120">
                  <c:v>8.27</c:v>
                </c:pt>
                <c:pt idx="2121">
                  <c:v>8.1999999999999993</c:v>
                </c:pt>
                <c:pt idx="2124">
                  <c:v>8.23</c:v>
                </c:pt>
                <c:pt idx="2125">
                  <c:v>8.23</c:v>
                </c:pt>
                <c:pt idx="2126">
                  <c:v>8.18</c:v>
                </c:pt>
                <c:pt idx="2127">
                  <c:v>8.15</c:v>
                </c:pt>
                <c:pt idx="2128">
                  <c:v>8.19</c:v>
                </c:pt>
                <c:pt idx="2132">
                  <c:v>8.16</c:v>
                </c:pt>
                <c:pt idx="2133">
                  <c:v>8.1</c:v>
                </c:pt>
                <c:pt idx="2134">
                  <c:v>8.08</c:v>
                </c:pt>
                <c:pt idx="2135">
                  <c:v>8.0500000000000007</c:v>
                </c:pt>
                <c:pt idx="2138">
                  <c:v>8.0500000000000007</c:v>
                </c:pt>
                <c:pt idx="2139">
                  <c:v>8.08</c:v>
                </c:pt>
                <c:pt idx="2141">
                  <c:v>8.0299999999999994</c:v>
                </c:pt>
                <c:pt idx="2142">
                  <c:v>8.0299999999999994</c:v>
                </c:pt>
                <c:pt idx="2145">
                  <c:v>8.08</c:v>
                </c:pt>
                <c:pt idx="2146">
                  <c:v>8.11</c:v>
                </c:pt>
                <c:pt idx="2147">
                  <c:v>8.06</c:v>
                </c:pt>
                <c:pt idx="2148">
                  <c:v>8.07</c:v>
                </c:pt>
                <c:pt idx="2149">
                  <c:v>8.11</c:v>
                </c:pt>
                <c:pt idx="2152">
                  <c:v>8.23</c:v>
                </c:pt>
                <c:pt idx="2153">
                  <c:v>8.25</c:v>
                </c:pt>
                <c:pt idx="2154">
                  <c:v>8.23</c:v>
                </c:pt>
                <c:pt idx="2155">
                  <c:v>8.2200000000000006</c:v>
                </c:pt>
                <c:pt idx="2156">
                  <c:v>8.24</c:v>
                </c:pt>
                <c:pt idx="2159">
                  <c:v>8.32</c:v>
                </c:pt>
                <c:pt idx="2160">
                  <c:v>8.26</c:v>
                </c:pt>
                <c:pt idx="2161">
                  <c:v>8.3000000000000007</c:v>
                </c:pt>
                <c:pt idx="2162">
                  <c:v>8.25</c:v>
                </c:pt>
                <c:pt idx="2163">
                  <c:v>8.27</c:v>
                </c:pt>
                <c:pt idx="2166">
                  <c:v>8.23</c:v>
                </c:pt>
                <c:pt idx="2167">
                  <c:v>8.26</c:v>
                </c:pt>
                <c:pt idx="2168">
                  <c:v>8.1999999999999993</c:v>
                </c:pt>
                <c:pt idx="2169">
                  <c:v>8.1999999999999993</c:v>
                </c:pt>
                <c:pt idx="2170">
                  <c:v>8.18</c:v>
                </c:pt>
                <c:pt idx="2173">
                  <c:v>8.23</c:v>
                </c:pt>
                <c:pt idx="2174">
                  <c:v>8.23</c:v>
                </c:pt>
                <c:pt idx="2175">
                  <c:v>8.26</c:v>
                </c:pt>
                <c:pt idx="2176">
                  <c:v>8.33</c:v>
                </c:pt>
                <c:pt idx="2177">
                  <c:v>8.2799999999999994</c:v>
                </c:pt>
                <c:pt idx="2180">
                  <c:v>8.26</c:v>
                </c:pt>
                <c:pt idx="2181">
                  <c:v>8.15</c:v>
                </c:pt>
                <c:pt idx="2182">
                  <c:v>8.1</c:v>
                </c:pt>
                <c:pt idx="2183">
                  <c:v>8.1</c:v>
                </c:pt>
                <c:pt idx="2187">
                  <c:v>8.14</c:v>
                </c:pt>
                <c:pt idx="2188">
                  <c:v>8.07</c:v>
                </c:pt>
                <c:pt idx="2189">
                  <c:v>8.1199999999999992</c:v>
                </c:pt>
                <c:pt idx="2190">
                  <c:v>8.07</c:v>
                </c:pt>
                <c:pt idx="2194">
                  <c:v>8.06</c:v>
                </c:pt>
                <c:pt idx="2195">
                  <c:v>8.11</c:v>
                </c:pt>
                <c:pt idx="2196">
                  <c:v>8.0500000000000007</c:v>
                </c:pt>
                <c:pt idx="2197">
                  <c:v>8.0500000000000007</c:v>
                </c:pt>
                <c:pt idx="2198">
                  <c:v>7.96</c:v>
                </c:pt>
                <c:pt idx="2201">
                  <c:v>8.02</c:v>
                </c:pt>
                <c:pt idx="2202">
                  <c:v>7.98</c:v>
                </c:pt>
                <c:pt idx="2203">
                  <c:v>7.98</c:v>
                </c:pt>
                <c:pt idx="2204">
                  <c:v>7.92</c:v>
                </c:pt>
                <c:pt idx="2205">
                  <c:v>7.82</c:v>
                </c:pt>
                <c:pt idx="2208">
                  <c:v>7.75</c:v>
                </c:pt>
                <c:pt idx="2209">
                  <c:v>7.74</c:v>
                </c:pt>
                <c:pt idx="2210">
                  <c:v>7.8</c:v>
                </c:pt>
                <c:pt idx="2211">
                  <c:v>7.82</c:v>
                </c:pt>
                <c:pt idx="2212">
                  <c:v>7.79</c:v>
                </c:pt>
                <c:pt idx="2215">
                  <c:v>7.89</c:v>
                </c:pt>
                <c:pt idx="2216">
                  <c:v>7.88</c:v>
                </c:pt>
                <c:pt idx="2217">
                  <c:v>7.89</c:v>
                </c:pt>
                <c:pt idx="2218">
                  <c:v>7.92</c:v>
                </c:pt>
                <c:pt idx="2219">
                  <c:v>7.91</c:v>
                </c:pt>
                <c:pt idx="2222">
                  <c:v>7.89</c:v>
                </c:pt>
                <c:pt idx="2223">
                  <c:v>7.88</c:v>
                </c:pt>
                <c:pt idx="2224">
                  <c:v>7.84</c:v>
                </c:pt>
                <c:pt idx="2225">
                  <c:v>7.81</c:v>
                </c:pt>
                <c:pt idx="2226">
                  <c:v>7.79</c:v>
                </c:pt>
                <c:pt idx="2229">
                  <c:v>7.8</c:v>
                </c:pt>
                <c:pt idx="2230">
                  <c:v>7.83</c:v>
                </c:pt>
                <c:pt idx="2231">
                  <c:v>7.84</c:v>
                </c:pt>
                <c:pt idx="2232">
                  <c:v>7.86</c:v>
                </c:pt>
                <c:pt idx="2233">
                  <c:v>7.88</c:v>
                </c:pt>
                <c:pt idx="2236">
                  <c:v>7.87</c:v>
                </c:pt>
                <c:pt idx="2237">
                  <c:v>7.83</c:v>
                </c:pt>
                <c:pt idx="2238">
                  <c:v>7.77</c:v>
                </c:pt>
                <c:pt idx="2239">
                  <c:v>7.75</c:v>
                </c:pt>
                <c:pt idx="2240">
                  <c:v>7.66</c:v>
                </c:pt>
                <c:pt idx="2243">
                  <c:v>7.64</c:v>
                </c:pt>
                <c:pt idx="2244">
                  <c:v>7.61</c:v>
                </c:pt>
                <c:pt idx="2245">
                  <c:v>7.63</c:v>
                </c:pt>
                <c:pt idx="2246">
                  <c:v>7.63</c:v>
                </c:pt>
                <c:pt idx="2247">
                  <c:v>7.6</c:v>
                </c:pt>
                <c:pt idx="2250">
                  <c:v>7.5</c:v>
                </c:pt>
                <c:pt idx="2251">
                  <c:v>7.46</c:v>
                </c:pt>
                <c:pt idx="2252">
                  <c:v>7.39</c:v>
                </c:pt>
                <c:pt idx="2253">
                  <c:v>7.4</c:v>
                </c:pt>
                <c:pt idx="2254">
                  <c:v>7.27</c:v>
                </c:pt>
                <c:pt idx="2257">
                  <c:v>7.24</c:v>
                </c:pt>
                <c:pt idx="2258">
                  <c:v>7.3</c:v>
                </c:pt>
                <c:pt idx="2259">
                  <c:v>7.27</c:v>
                </c:pt>
                <c:pt idx="2260">
                  <c:v>7.3</c:v>
                </c:pt>
                <c:pt idx="2261">
                  <c:v>7.35</c:v>
                </c:pt>
                <c:pt idx="2264">
                  <c:v>7.32</c:v>
                </c:pt>
                <c:pt idx="2265">
                  <c:v>7.31</c:v>
                </c:pt>
                <c:pt idx="2266">
                  <c:v>7.35</c:v>
                </c:pt>
                <c:pt idx="2267">
                  <c:v>7.34</c:v>
                </c:pt>
                <c:pt idx="2268">
                  <c:v>7.34</c:v>
                </c:pt>
                <c:pt idx="2271">
                  <c:v>7.37</c:v>
                </c:pt>
                <c:pt idx="2272">
                  <c:v>7.34</c:v>
                </c:pt>
                <c:pt idx="2273">
                  <c:v>7.39</c:v>
                </c:pt>
                <c:pt idx="2274">
                  <c:v>7.38</c:v>
                </c:pt>
                <c:pt idx="2275">
                  <c:v>7.33</c:v>
                </c:pt>
                <c:pt idx="2278">
                  <c:v>7.29</c:v>
                </c:pt>
                <c:pt idx="2279">
                  <c:v>7.24</c:v>
                </c:pt>
                <c:pt idx="2280">
                  <c:v>7.22</c:v>
                </c:pt>
                <c:pt idx="2281">
                  <c:v>7.25</c:v>
                </c:pt>
                <c:pt idx="2282">
                  <c:v>7.27</c:v>
                </c:pt>
                <c:pt idx="2285">
                  <c:v>7.29</c:v>
                </c:pt>
                <c:pt idx="2286">
                  <c:v>7.21</c:v>
                </c:pt>
                <c:pt idx="2287">
                  <c:v>7.17</c:v>
                </c:pt>
                <c:pt idx="2288">
                  <c:v>7.14</c:v>
                </c:pt>
                <c:pt idx="2293">
                  <c:v>7.09</c:v>
                </c:pt>
                <c:pt idx="2294">
                  <c:v>7.09</c:v>
                </c:pt>
                <c:pt idx="2295">
                  <c:v>7.11</c:v>
                </c:pt>
                <c:pt idx="2296">
                  <c:v>7.09</c:v>
                </c:pt>
                <c:pt idx="2299">
                  <c:v>7.07</c:v>
                </c:pt>
                <c:pt idx="2300">
                  <c:v>7.09</c:v>
                </c:pt>
                <c:pt idx="2301">
                  <c:v>7.14</c:v>
                </c:pt>
                <c:pt idx="2302">
                  <c:v>7.04</c:v>
                </c:pt>
                <c:pt idx="2303">
                  <c:v>7.13</c:v>
                </c:pt>
                <c:pt idx="2306">
                  <c:v>7.16</c:v>
                </c:pt>
                <c:pt idx="2307">
                  <c:v>7.16</c:v>
                </c:pt>
                <c:pt idx="2308">
                  <c:v>7.15</c:v>
                </c:pt>
                <c:pt idx="2309">
                  <c:v>7.2</c:v>
                </c:pt>
                <c:pt idx="2310">
                  <c:v>7.19</c:v>
                </c:pt>
                <c:pt idx="2313">
                  <c:v>7.18</c:v>
                </c:pt>
                <c:pt idx="2314">
                  <c:v>7.18</c:v>
                </c:pt>
                <c:pt idx="2315">
                  <c:v>7.13</c:v>
                </c:pt>
                <c:pt idx="2316">
                  <c:v>7.19</c:v>
                </c:pt>
                <c:pt idx="2317">
                  <c:v>7.21</c:v>
                </c:pt>
                <c:pt idx="2320">
                  <c:v>7.2</c:v>
                </c:pt>
                <c:pt idx="2321">
                  <c:v>7.22</c:v>
                </c:pt>
                <c:pt idx="2322">
                  <c:v>7.15</c:v>
                </c:pt>
                <c:pt idx="2323">
                  <c:v>7.15</c:v>
                </c:pt>
                <c:pt idx="2324">
                  <c:v>7.17</c:v>
                </c:pt>
                <c:pt idx="2327">
                  <c:v>7.17</c:v>
                </c:pt>
                <c:pt idx="2328">
                  <c:v>7.12</c:v>
                </c:pt>
                <c:pt idx="2329">
                  <c:v>7.15</c:v>
                </c:pt>
                <c:pt idx="2334">
                  <c:v>7.18</c:v>
                </c:pt>
                <c:pt idx="2335">
                  <c:v>7.19</c:v>
                </c:pt>
                <c:pt idx="2336">
                  <c:v>7.19</c:v>
                </c:pt>
                <c:pt idx="2337">
                  <c:v>7.19</c:v>
                </c:pt>
                <c:pt idx="2338">
                  <c:v>7.23</c:v>
                </c:pt>
                <c:pt idx="2342">
                  <c:v>7.28</c:v>
                </c:pt>
                <c:pt idx="2343">
                  <c:v>7.27</c:v>
                </c:pt>
                <c:pt idx="2344">
                  <c:v>7.25</c:v>
                </c:pt>
                <c:pt idx="2345">
                  <c:v>7.24</c:v>
                </c:pt>
                <c:pt idx="2348">
                  <c:v>7.18</c:v>
                </c:pt>
                <c:pt idx="2349">
                  <c:v>7.12</c:v>
                </c:pt>
                <c:pt idx="2350">
                  <c:v>7.04</c:v>
                </c:pt>
                <c:pt idx="2351">
                  <c:v>7</c:v>
                </c:pt>
                <c:pt idx="2352">
                  <c:v>7</c:v>
                </c:pt>
                <c:pt idx="2355">
                  <c:v>6.97</c:v>
                </c:pt>
                <c:pt idx="2356">
                  <c:v>6.95</c:v>
                </c:pt>
                <c:pt idx="2357">
                  <c:v>6.91</c:v>
                </c:pt>
                <c:pt idx="2358">
                  <c:v>6.93</c:v>
                </c:pt>
                <c:pt idx="2359">
                  <c:v>6.84</c:v>
                </c:pt>
                <c:pt idx="2362">
                  <c:v>6.8</c:v>
                </c:pt>
                <c:pt idx="2363">
                  <c:v>6.81</c:v>
                </c:pt>
                <c:pt idx="2364">
                  <c:v>6.8</c:v>
                </c:pt>
                <c:pt idx="2365">
                  <c:v>6.7</c:v>
                </c:pt>
                <c:pt idx="2366">
                  <c:v>6.76</c:v>
                </c:pt>
                <c:pt idx="2369">
                  <c:v>6.7</c:v>
                </c:pt>
                <c:pt idx="2370">
                  <c:v>6.72</c:v>
                </c:pt>
                <c:pt idx="2371">
                  <c:v>6.72</c:v>
                </c:pt>
                <c:pt idx="2372">
                  <c:v>6.78</c:v>
                </c:pt>
                <c:pt idx="2373">
                  <c:v>6.8</c:v>
                </c:pt>
                <c:pt idx="2376">
                  <c:v>6.83</c:v>
                </c:pt>
                <c:pt idx="2377">
                  <c:v>6.75</c:v>
                </c:pt>
                <c:pt idx="2378">
                  <c:v>6.73</c:v>
                </c:pt>
                <c:pt idx="2379">
                  <c:v>6.82</c:v>
                </c:pt>
                <c:pt idx="2380">
                  <c:v>6.83</c:v>
                </c:pt>
                <c:pt idx="2383">
                  <c:v>6.81</c:v>
                </c:pt>
                <c:pt idx="2384">
                  <c:v>6.77</c:v>
                </c:pt>
                <c:pt idx="2386">
                  <c:v>6.79</c:v>
                </c:pt>
                <c:pt idx="2387">
                  <c:v>6.71</c:v>
                </c:pt>
                <c:pt idx="2390">
                  <c:v>6.7</c:v>
                </c:pt>
                <c:pt idx="2391">
                  <c:v>6.72</c:v>
                </c:pt>
                <c:pt idx="2392">
                  <c:v>6.78</c:v>
                </c:pt>
                <c:pt idx="2393">
                  <c:v>6.78</c:v>
                </c:pt>
                <c:pt idx="2394">
                  <c:v>6.76</c:v>
                </c:pt>
                <c:pt idx="2397">
                  <c:v>6.78</c:v>
                </c:pt>
                <c:pt idx="2398">
                  <c:v>6.75</c:v>
                </c:pt>
                <c:pt idx="2399">
                  <c:v>6.75</c:v>
                </c:pt>
                <c:pt idx="2400">
                  <c:v>6.72</c:v>
                </c:pt>
                <c:pt idx="2401">
                  <c:v>6.63</c:v>
                </c:pt>
                <c:pt idx="2404">
                  <c:v>6.44</c:v>
                </c:pt>
                <c:pt idx="2405">
                  <c:v>6.43</c:v>
                </c:pt>
                <c:pt idx="2406">
                  <c:v>6.43</c:v>
                </c:pt>
                <c:pt idx="2407">
                  <c:v>6.44</c:v>
                </c:pt>
                <c:pt idx="2408">
                  <c:v>6.36</c:v>
                </c:pt>
                <c:pt idx="2411">
                  <c:v>6.39</c:v>
                </c:pt>
                <c:pt idx="2412">
                  <c:v>6.36</c:v>
                </c:pt>
                <c:pt idx="2413">
                  <c:v>6.31</c:v>
                </c:pt>
                <c:pt idx="2414">
                  <c:v>6.27</c:v>
                </c:pt>
                <c:pt idx="2415">
                  <c:v>6.31</c:v>
                </c:pt>
                <c:pt idx="2419">
                  <c:v>6.33</c:v>
                </c:pt>
                <c:pt idx="2420">
                  <c:v>6.3</c:v>
                </c:pt>
                <c:pt idx="2421">
                  <c:v>6.3</c:v>
                </c:pt>
                <c:pt idx="2422">
                  <c:v>6.33</c:v>
                </c:pt>
                <c:pt idx="2425">
                  <c:v>6.33</c:v>
                </c:pt>
                <c:pt idx="2426">
                  <c:v>6.31</c:v>
                </c:pt>
                <c:pt idx="2427">
                  <c:v>6.26</c:v>
                </c:pt>
                <c:pt idx="2428">
                  <c:v>6.23</c:v>
                </c:pt>
                <c:pt idx="2429">
                  <c:v>6.15</c:v>
                </c:pt>
                <c:pt idx="2432">
                  <c:v>6.12</c:v>
                </c:pt>
                <c:pt idx="2433">
                  <c:v>6.12</c:v>
                </c:pt>
                <c:pt idx="2434">
                  <c:v>6.15</c:v>
                </c:pt>
                <c:pt idx="2435">
                  <c:v>6.16</c:v>
                </c:pt>
                <c:pt idx="2436">
                  <c:v>6.22</c:v>
                </c:pt>
                <c:pt idx="2439">
                  <c:v>6.16</c:v>
                </c:pt>
                <c:pt idx="2440">
                  <c:v>6.17</c:v>
                </c:pt>
                <c:pt idx="2441">
                  <c:v>6.14</c:v>
                </c:pt>
                <c:pt idx="2442">
                  <c:v>6.15</c:v>
                </c:pt>
                <c:pt idx="2443">
                  <c:v>6.14</c:v>
                </c:pt>
                <c:pt idx="2446">
                  <c:v>6.12</c:v>
                </c:pt>
                <c:pt idx="2447">
                  <c:v>6.16</c:v>
                </c:pt>
                <c:pt idx="2448">
                  <c:v>6.21</c:v>
                </c:pt>
                <c:pt idx="2449">
                  <c:v>6.18</c:v>
                </c:pt>
                <c:pt idx="2450">
                  <c:v>6.13</c:v>
                </c:pt>
                <c:pt idx="2453">
                  <c:v>6.06</c:v>
                </c:pt>
                <c:pt idx="2454">
                  <c:v>6.09</c:v>
                </c:pt>
                <c:pt idx="2455">
                  <c:v>6.14</c:v>
                </c:pt>
                <c:pt idx="2456">
                  <c:v>6.18</c:v>
                </c:pt>
                <c:pt idx="2457">
                  <c:v>6.12</c:v>
                </c:pt>
                <c:pt idx="2460">
                  <c:v>6.08</c:v>
                </c:pt>
                <c:pt idx="2461">
                  <c:v>6.03</c:v>
                </c:pt>
                <c:pt idx="2462">
                  <c:v>6.05</c:v>
                </c:pt>
                <c:pt idx="2463">
                  <c:v>6.06</c:v>
                </c:pt>
                <c:pt idx="2464">
                  <c:v>6.05</c:v>
                </c:pt>
                <c:pt idx="2467">
                  <c:v>6.05</c:v>
                </c:pt>
                <c:pt idx="2468">
                  <c:v>6.03</c:v>
                </c:pt>
                <c:pt idx="2469">
                  <c:v>5.99</c:v>
                </c:pt>
                <c:pt idx="2470">
                  <c:v>6</c:v>
                </c:pt>
                <c:pt idx="2471">
                  <c:v>6</c:v>
                </c:pt>
                <c:pt idx="2474">
                  <c:v>6.02</c:v>
                </c:pt>
                <c:pt idx="2475">
                  <c:v>5.98</c:v>
                </c:pt>
                <c:pt idx="2476">
                  <c:v>5.96</c:v>
                </c:pt>
                <c:pt idx="2477">
                  <c:v>5.96</c:v>
                </c:pt>
                <c:pt idx="2478">
                  <c:v>5.91</c:v>
                </c:pt>
                <c:pt idx="2481">
                  <c:v>5.91</c:v>
                </c:pt>
                <c:pt idx="2482">
                  <c:v>5.9</c:v>
                </c:pt>
                <c:pt idx="2483">
                  <c:v>5.88</c:v>
                </c:pt>
                <c:pt idx="2484">
                  <c:v>5.89</c:v>
                </c:pt>
                <c:pt idx="2485">
                  <c:v>5.84</c:v>
                </c:pt>
                <c:pt idx="2488">
                  <c:v>5.89</c:v>
                </c:pt>
                <c:pt idx="2489">
                  <c:v>5.9</c:v>
                </c:pt>
                <c:pt idx="2490">
                  <c:v>5.99</c:v>
                </c:pt>
                <c:pt idx="2491">
                  <c:v>5.98</c:v>
                </c:pt>
                <c:pt idx="2492">
                  <c:v>5.99</c:v>
                </c:pt>
                <c:pt idx="2496">
                  <c:v>6.05</c:v>
                </c:pt>
                <c:pt idx="2497">
                  <c:v>6.06</c:v>
                </c:pt>
                <c:pt idx="2498">
                  <c:v>6.06</c:v>
                </c:pt>
                <c:pt idx="2499">
                  <c:v>6.1</c:v>
                </c:pt>
                <c:pt idx="2502">
                  <c:v>6.13</c:v>
                </c:pt>
                <c:pt idx="2503">
                  <c:v>6.05</c:v>
                </c:pt>
                <c:pt idx="2504">
                  <c:v>6.08</c:v>
                </c:pt>
                <c:pt idx="2506">
                  <c:v>6.06</c:v>
                </c:pt>
                <c:pt idx="2509">
                  <c:v>6.03</c:v>
                </c:pt>
                <c:pt idx="2510">
                  <c:v>6.01</c:v>
                </c:pt>
                <c:pt idx="2511">
                  <c:v>5.95</c:v>
                </c:pt>
                <c:pt idx="2512">
                  <c:v>5.94</c:v>
                </c:pt>
                <c:pt idx="2513">
                  <c:v>5.96</c:v>
                </c:pt>
                <c:pt idx="2516">
                  <c:v>6.05</c:v>
                </c:pt>
                <c:pt idx="2517">
                  <c:v>6.07</c:v>
                </c:pt>
                <c:pt idx="2518">
                  <c:v>6.05</c:v>
                </c:pt>
                <c:pt idx="2519">
                  <c:v>6.03</c:v>
                </c:pt>
                <c:pt idx="2520">
                  <c:v>6.01</c:v>
                </c:pt>
                <c:pt idx="2523">
                  <c:v>5.98</c:v>
                </c:pt>
                <c:pt idx="2524">
                  <c:v>6.03</c:v>
                </c:pt>
                <c:pt idx="2525">
                  <c:v>6.01</c:v>
                </c:pt>
                <c:pt idx="2526">
                  <c:v>6.04</c:v>
                </c:pt>
                <c:pt idx="2527">
                  <c:v>6.03</c:v>
                </c:pt>
                <c:pt idx="2530">
                  <c:v>5.99</c:v>
                </c:pt>
                <c:pt idx="2531">
                  <c:v>5.99</c:v>
                </c:pt>
                <c:pt idx="2532">
                  <c:v>5.9</c:v>
                </c:pt>
                <c:pt idx="2533">
                  <c:v>5.85</c:v>
                </c:pt>
                <c:pt idx="2534">
                  <c:v>5.83</c:v>
                </c:pt>
                <c:pt idx="2537">
                  <c:v>5.82</c:v>
                </c:pt>
                <c:pt idx="2538">
                  <c:v>5.84</c:v>
                </c:pt>
                <c:pt idx="2539">
                  <c:v>5.78</c:v>
                </c:pt>
                <c:pt idx="2540">
                  <c:v>5.81</c:v>
                </c:pt>
                <c:pt idx="2541">
                  <c:v>5.77</c:v>
                </c:pt>
                <c:pt idx="2544">
                  <c:v>5.75</c:v>
                </c:pt>
                <c:pt idx="2545">
                  <c:v>5.72</c:v>
                </c:pt>
                <c:pt idx="2546">
                  <c:v>5.71</c:v>
                </c:pt>
                <c:pt idx="2547">
                  <c:v>5.66</c:v>
                </c:pt>
                <c:pt idx="2548">
                  <c:v>5.65</c:v>
                </c:pt>
                <c:pt idx="2551">
                  <c:v>5.65</c:v>
                </c:pt>
                <c:pt idx="2552">
                  <c:v>5.65</c:v>
                </c:pt>
                <c:pt idx="2553">
                  <c:v>5.63</c:v>
                </c:pt>
                <c:pt idx="2554">
                  <c:v>5.61</c:v>
                </c:pt>
                <c:pt idx="2555">
                  <c:v>5.64</c:v>
                </c:pt>
                <c:pt idx="2558">
                  <c:v>5.58</c:v>
                </c:pt>
                <c:pt idx="2559">
                  <c:v>5.69</c:v>
                </c:pt>
                <c:pt idx="2560">
                  <c:v>5.72</c:v>
                </c:pt>
                <c:pt idx="2561">
                  <c:v>5.72</c:v>
                </c:pt>
                <c:pt idx="2562">
                  <c:v>5.66</c:v>
                </c:pt>
                <c:pt idx="2565">
                  <c:v>5.65</c:v>
                </c:pt>
                <c:pt idx="2566">
                  <c:v>5.64</c:v>
                </c:pt>
                <c:pt idx="2567">
                  <c:v>5.61</c:v>
                </c:pt>
                <c:pt idx="2568">
                  <c:v>5.65</c:v>
                </c:pt>
                <c:pt idx="2569">
                  <c:v>5.66</c:v>
                </c:pt>
                <c:pt idx="2572">
                  <c:v>5.67</c:v>
                </c:pt>
                <c:pt idx="2573">
                  <c:v>5.64</c:v>
                </c:pt>
                <c:pt idx="2574">
                  <c:v>5.62</c:v>
                </c:pt>
                <c:pt idx="2575">
                  <c:v>5.65</c:v>
                </c:pt>
                <c:pt idx="2576">
                  <c:v>5.68</c:v>
                </c:pt>
                <c:pt idx="2579">
                  <c:v>5.67</c:v>
                </c:pt>
                <c:pt idx="2580">
                  <c:v>5.7</c:v>
                </c:pt>
                <c:pt idx="2581">
                  <c:v>5.71</c:v>
                </c:pt>
                <c:pt idx="2582">
                  <c:v>5.72</c:v>
                </c:pt>
                <c:pt idx="2583">
                  <c:v>5.7</c:v>
                </c:pt>
                <c:pt idx="2586">
                  <c:v>5.7</c:v>
                </c:pt>
                <c:pt idx="2587">
                  <c:v>5.71</c:v>
                </c:pt>
                <c:pt idx="2588">
                  <c:v>5.73</c:v>
                </c:pt>
                <c:pt idx="2589">
                  <c:v>5.8</c:v>
                </c:pt>
                <c:pt idx="2590">
                  <c:v>5.83</c:v>
                </c:pt>
                <c:pt idx="2593">
                  <c:v>5.92</c:v>
                </c:pt>
                <c:pt idx="2594">
                  <c:v>5.91</c:v>
                </c:pt>
                <c:pt idx="2595">
                  <c:v>5.91</c:v>
                </c:pt>
                <c:pt idx="2596">
                  <c:v>5.87</c:v>
                </c:pt>
                <c:pt idx="2597">
                  <c:v>5.88</c:v>
                </c:pt>
                <c:pt idx="2600">
                  <c:v>5.9</c:v>
                </c:pt>
                <c:pt idx="2601">
                  <c:v>5.91</c:v>
                </c:pt>
                <c:pt idx="2602">
                  <c:v>5.93</c:v>
                </c:pt>
                <c:pt idx="2603">
                  <c:v>5.89</c:v>
                </c:pt>
                <c:pt idx="2604">
                  <c:v>5.98</c:v>
                </c:pt>
                <c:pt idx="2607">
                  <c:v>6.06</c:v>
                </c:pt>
                <c:pt idx="2608">
                  <c:v>6.07</c:v>
                </c:pt>
                <c:pt idx="2609">
                  <c:v>6.01</c:v>
                </c:pt>
                <c:pt idx="2610">
                  <c:v>6.14</c:v>
                </c:pt>
                <c:pt idx="2611">
                  <c:v>6.25</c:v>
                </c:pt>
                <c:pt idx="2614">
                  <c:v>6.14</c:v>
                </c:pt>
                <c:pt idx="2615">
                  <c:v>6.32</c:v>
                </c:pt>
                <c:pt idx="2616">
                  <c:v>6.47</c:v>
                </c:pt>
                <c:pt idx="2617">
                  <c:v>6.38</c:v>
                </c:pt>
                <c:pt idx="2618">
                  <c:v>6.32</c:v>
                </c:pt>
                <c:pt idx="2621">
                  <c:v>6.14</c:v>
                </c:pt>
                <c:pt idx="2622">
                  <c:v>6.19</c:v>
                </c:pt>
                <c:pt idx="2623">
                  <c:v>6.3</c:v>
                </c:pt>
                <c:pt idx="2624">
                  <c:v>6.29</c:v>
                </c:pt>
                <c:pt idx="2625">
                  <c:v>6.38</c:v>
                </c:pt>
                <c:pt idx="2628">
                  <c:v>6.26</c:v>
                </c:pt>
                <c:pt idx="2629">
                  <c:v>6.16</c:v>
                </c:pt>
                <c:pt idx="2630">
                  <c:v>6.17</c:v>
                </c:pt>
                <c:pt idx="2631">
                  <c:v>6.24</c:v>
                </c:pt>
                <c:pt idx="2632">
                  <c:v>6.39</c:v>
                </c:pt>
                <c:pt idx="2635">
                  <c:v>6.46</c:v>
                </c:pt>
                <c:pt idx="2636">
                  <c:v>6.43</c:v>
                </c:pt>
                <c:pt idx="2637">
                  <c:v>6.41</c:v>
                </c:pt>
                <c:pt idx="2638">
                  <c:v>6.55</c:v>
                </c:pt>
                <c:pt idx="2639">
                  <c:v>6.61</c:v>
                </c:pt>
                <c:pt idx="2642">
                  <c:v>6.51</c:v>
                </c:pt>
                <c:pt idx="2643">
                  <c:v>6.59</c:v>
                </c:pt>
                <c:pt idx="2644">
                  <c:v>6.56</c:v>
                </c:pt>
                <c:pt idx="2645">
                  <c:v>6.47</c:v>
                </c:pt>
                <c:pt idx="2650">
                  <c:v>6.49</c:v>
                </c:pt>
                <c:pt idx="2651">
                  <c:v>6.46</c:v>
                </c:pt>
                <c:pt idx="2652">
                  <c:v>6.51</c:v>
                </c:pt>
                <c:pt idx="2653">
                  <c:v>6.54</c:v>
                </c:pt>
                <c:pt idx="2656">
                  <c:v>6.51</c:v>
                </c:pt>
                <c:pt idx="2657">
                  <c:v>6.49</c:v>
                </c:pt>
                <c:pt idx="2658">
                  <c:v>6.5</c:v>
                </c:pt>
                <c:pt idx="2659">
                  <c:v>6.53</c:v>
                </c:pt>
                <c:pt idx="2660">
                  <c:v>6.58</c:v>
                </c:pt>
                <c:pt idx="2663">
                  <c:v>6.73</c:v>
                </c:pt>
                <c:pt idx="2664">
                  <c:v>6.84</c:v>
                </c:pt>
                <c:pt idx="2665">
                  <c:v>6.95</c:v>
                </c:pt>
                <c:pt idx="2666">
                  <c:v>6.92</c:v>
                </c:pt>
                <c:pt idx="2667">
                  <c:v>6.77</c:v>
                </c:pt>
                <c:pt idx="2670">
                  <c:v>6.95</c:v>
                </c:pt>
                <c:pt idx="2671">
                  <c:v>6.87</c:v>
                </c:pt>
                <c:pt idx="2672">
                  <c:v>6.78</c:v>
                </c:pt>
                <c:pt idx="2673">
                  <c:v>6.82</c:v>
                </c:pt>
                <c:pt idx="2674">
                  <c:v>6.79</c:v>
                </c:pt>
                <c:pt idx="2677">
                  <c:v>6.84</c:v>
                </c:pt>
                <c:pt idx="2678">
                  <c:v>6.9</c:v>
                </c:pt>
                <c:pt idx="2679">
                  <c:v>7.04</c:v>
                </c:pt>
                <c:pt idx="2680">
                  <c:v>7.07</c:v>
                </c:pt>
                <c:pt idx="2681">
                  <c:v>7.03</c:v>
                </c:pt>
                <c:pt idx="2684">
                  <c:v>7.11</c:v>
                </c:pt>
                <c:pt idx="2685">
                  <c:v>7</c:v>
                </c:pt>
                <c:pt idx="2686">
                  <c:v>6.92</c:v>
                </c:pt>
                <c:pt idx="2688">
                  <c:v>6.93</c:v>
                </c:pt>
                <c:pt idx="2691">
                  <c:v>6.85</c:v>
                </c:pt>
                <c:pt idx="2692">
                  <c:v>6.81</c:v>
                </c:pt>
                <c:pt idx="2693">
                  <c:v>6.67</c:v>
                </c:pt>
                <c:pt idx="2694">
                  <c:v>6.67</c:v>
                </c:pt>
                <c:pt idx="2695">
                  <c:v>6.77</c:v>
                </c:pt>
                <c:pt idx="2699">
                  <c:v>6.93</c:v>
                </c:pt>
                <c:pt idx="2700">
                  <c:v>7.09</c:v>
                </c:pt>
                <c:pt idx="2701">
                  <c:v>7.07</c:v>
                </c:pt>
                <c:pt idx="2702">
                  <c:v>7.17</c:v>
                </c:pt>
                <c:pt idx="2705">
                  <c:v>7.16</c:v>
                </c:pt>
                <c:pt idx="2706">
                  <c:v>7.31</c:v>
                </c:pt>
                <c:pt idx="2707">
                  <c:v>7.49</c:v>
                </c:pt>
                <c:pt idx="2708">
                  <c:v>7.54</c:v>
                </c:pt>
                <c:pt idx="2709">
                  <c:v>7.36</c:v>
                </c:pt>
                <c:pt idx="2712">
                  <c:v>7.33</c:v>
                </c:pt>
                <c:pt idx="2713">
                  <c:v>7.37</c:v>
                </c:pt>
                <c:pt idx="2714">
                  <c:v>7.28</c:v>
                </c:pt>
                <c:pt idx="2715">
                  <c:v>7.28</c:v>
                </c:pt>
                <c:pt idx="2716">
                  <c:v>7.22</c:v>
                </c:pt>
                <c:pt idx="2719">
                  <c:v>7.46</c:v>
                </c:pt>
                <c:pt idx="2720">
                  <c:v>7.46</c:v>
                </c:pt>
                <c:pt idx="2721">
                  <c:v>7.48</c:v>
                </c:pt>
                <c:pt idx="2722">
                  <c:v>7.66</c:v>
                </c:pt>
                <c:pt idx="2723">
                  <c:v>7.7</c:v>
                </c:pt>
                <c:pt idx="2726">
                  <c:v>7.84</c:v>
                </c:pt>
                <c:pt idx="2727">
                  <c:v>7.92</c:v>
                </c:pt>
                <c:pt idx="2728">
                  <c:v>7.76</c:v>
                </c:pt>
                <c:pt idx="2729">
                  <c:v>7.57</c:v>
                </c:pt>
                <c:pt idx="2730">
                  <c:v>7.44</c:v>
                </c:pt>
                <c:pt idx="2733">
                  <c:v>7.35</c:v>
                </c:pt>
                <c:pt idx="2734">
                  <c:v>7.35</c:v>
                </c:pt>
                <c:pt idx="2735">
                  <c:v>7.32</c:v>
                </c:pt>
                <c:pt idx="2736">
                  <c:v>7.5</c:v>
                </c:pt>
                <c:pt idx="2737">
                  <c:v>7.58</c:v>
                </c:pt>
                <c:pt idx="2740">
                  <c:v>7.53</c:v>
                </c:pt>
                <c:pt idx="2741">
                  <c:v>7.65</c:v>
                </c:pt>
                <c:pt idx="2742">
                  <c:v>7.67</c:v>
                </c:pt>
                <c:pt idx="2743">
                  <c:v>7.58</c:v>
                </c:pt>
                <c:pt idx="2744">
                  <c:v>7.62</c:v>
                </c:pt>
                <c:pt idx="2747">
                  <c:v>7.47</c:v>
                </c:pt>
                <c:pt idx="2748">
                  <c:v>7.37</c:v>
                </c:pt>
                <c:pt idx="2749">
                  <c:v>7.38</c:v>
                </c:pt>
                <c:pt idx="2754">
                  <c:v>7.26</c:v>
                </c:pt>
                <c:pt idx="2755">
                  <c:v>7.2</c:v>
                </c:pt>
                <c:pt idx="2756">
                  <c:v>7.3</c:v>
                </c:pt>
                <c:pt idx="2757">
                  <c:v>7.27</c:v>
                </c:pt>
                <c:pt idx="2758">
                  <c:v>7.33</c:v>
                </c:pt>
                <c:pt idx="2761">
                  <c:v>7.2</c:v>
                </c:pt>
                <c:pt idx="2762">
                  <c:v>7.22</c:v>
                </c:pt>
                <c:pt idx="2763">
                  <c:v>7.27</c:v>
                </c:pt>
                <c:pt idx="2764">
                  <c:v>7.32</c:v>
                </c:pt>
                <c:pt idx="2765">
                  <c:v>7.29</c:v>
                </c:pt>
                <c:pt idx="2768">
                  <c:v>7.26</c:v>
                </c:pt>
                <c:pt idx="2769">
                  <c:v>7.15</c:v>
                </c:pt>
                <c:pt idx="2770">
                  <c:v>7.17</c:v>
                </c:pt>
                <c:pt idx="2771">
                  <c:v>7.28</c:v>
                </c:pt>
                <c:pt idx="2772">
                  <c:v>7.3</c:v>
                </c:pt>
                <c:pt idx="2775">
                  <c:v>7.34</c:v>
                </c:pt>
                <c:pt idx="2776">
                  <c:v>7.46</c:v>
                </c:pt>
                <c:pt idx="2777">
                  <c:v>7.49</c:v>
                </c:pt>
                <c:pt idx="2778">
                  <c:v>7.58</c:v>
                </c:pt>
                <c:pt idx="2779">
                  <c:v>7.72</c:v>
                </c:pt>
                <c:pt idx="2783">
                  <c:v>7.65</c:v>
                </c:pt>
                <c:pt idx="2784">
                  <c:v>7.71</c:v>
                </c:pt>
                <c:pt idx="2785">
                  <c:v>7.84</c:v>
                </c:pt>
                <c:pt idx="2786">
                  <c:v>7.89</c:v>
                </c:pt>
                <c:pt idx="2789">
                  <c:v>7.91</c:v>
                </c:pt>
                <c:pt idx="2790">
                  <c:v>7.85</c:v>
                </c:pt>
                <c:pt idx="2791">
                  <c:v>7.84</c:v>
                </c:pt>
                <c:pt idx="2792">
                  <c:v>7.83</c:v>
                </c:pt>
                <c:pt idx="2793">
                  <c:v>7.77</c:v>
                </c:pt>
                <c:pt idx="2796">
                  <c:v>7.74</c:v>
                </c:pt>
                <c:pt idx="2797">
                  <c:v>7.78</c:v>
                </c:pt>
                <c:pt idx="2798">
                  <c:v>7.84</c:v>
                </c:pt>
                <c:pt idx="2799">
                  <c:v>7.9</c:v>
                </c:pt>
                <c:pt idx="2800">
                  <c:v>7.88</c:v>
                </c:pt>
                <c:pt idx="2803">
                  <c:v>7.98</c:v>
                </c:pt>
                <c:pt idx="2804">
                  <c:v>8.08</c:v>
                </c:pt>
                <c:pt idx="2805">
                  <c:v>8.07</c:v>
                </c:pt>
                <c:pt idx="2806">
                  <c:v>7.99</c:v>
                </c:pt>
                <c:pt idx="2807">
                  <c:v>8.09</c:v>
                </c:pt>
                <c:pt idx="2810">
                  <c:v>8.08</c:v>
                </c:pt>
                <c:pt idx="2811">
                  <c:v>8.07</c:v>
                </c:pt>
                <c:pt idx="2812">
                  <c:v>8.11</c:v>
                </c:pt>
                <c:pt idx="2813">
                  <c:v>8.07</c:v>
                </c:pt>
                <c:pt idx="2814">
                  <c:v>8.1999999999999993</c:v>
                </c:pt>
                <c:pt idx="2817">
                  <c:v>8.1300000000000008</c:v>
                </c:pt>
                <c:pt idx="2818">
                  <c:v>8.23</c:v>
                </c:pt>
                <c:pt idx="2819">
                  <c:v>8.23</c:v>
                </c:pt>
                <c:pt idx="2820">
                  <c:v>8.24</c:v>
                </c:pt>
                <c:pt idx="2821">
                  <c:v>8.1300000000000008</c:v>
                </c:pt>
                <c:pt idx="2824">
                  <c:v>8.15</c:v>
                </c:pt>
                <c:pt idx="2825">
                  <c:v>8.16</c:v>
                </c:pt>
                <c:pt idx="2826">
                  <c:v>8.08</c:v>
                </c:pt>
                <c:pt idx="2827">
                  <c:v>8.1300000000000008</c:v>
                </c:pt>
                <c:pt idx="2828">
                  <c:v>8.14</c:v>
                </c:pt>
                <c:pt idx="2831">
                  <c:v>8.25</c:v>
                </c:pt>
                <c:pt idx="2832">
                  <c:v>8.23</c:v>
                </c:pt>
                <c:pt idx="2833">
                  <c:v>8.32</c:v>
                </c:pt>
                <c:pt idx="2834">
                  <c:v>8.3000000000000007</c:v>
                </c:pt>
                <c:pt idx="2835">
                  <c:v>8.25</c:v>
                </c:pt>
                <c:pt idx="2838">
                  <c:v>8.1300000000000008</c:v>
                </c:pt>
                <c:pt idx="2839">
                  <c:v>8.11</c:v>
                </c:pt>
                <c:pt idx="2840">
                  <c:v>8.1300000000000008</c:v>
                </c:pt>
                <c:pt idx="2841">
                  <c:v>7.97</c:v>
                </c:pt>
                <c:pt idx="2842">
                  <c:v>8</c:v>
                </c:pt>
                <c:pt idx="2845">
                  <c:v>7.99</c:v>
                </c:pt>
                <c:pt idx="2846">
                  <c:v>8</c:v>
                </c:pt>
                <c:pt idx="2847">
                  <c:v>8.0500000000000007</c:v>
                </c:pt>
                <c:pt idx="2848">
                  <c:v>8.1300000000000008</c:v>
                </c:pt>
                <c:pt idx="2849">
                  <c:v>8.23</c:v>
                </c:pt>
                <c:pt idx="2852">
                  <c:v>8.24</c:v>
                </c:pt>
                <c:pt idx="2853">
                  <c:v>8.36</c:v>
                </c:pt>
                <c:pt idx="2854">
                  <c:v>8.3800000000000008</c:v>
                </c:pt>
                <c:pt idx="2855">
                  <c:v>8.36</c:v>
                </c:pt>
                <c:pt idx="2856">
                  <c:v>8.31</c:v>
                </c:pt>
                <c:pt idx="2861">
                  <c:v>8.42</c:v>
                </c:pt>
                <c:pt idx="2862">
                  <c:v>8.3800000000000008</c:v>
                </c:pt>
                <c:pt idx="2863">
                  <c:v>8.25</c:v>
                </c:pt>
                <c:pt idx="2866">
                  <c:v>8.2899999999999991</c:v>
                </c:pt>
                <c:pt idx="2867">
                  <c:v>8.31</c:v>
                </c:pt>
                <c:pt idx="2868">
                  <c:v>8.1999999999999993</c:v>
                </c:pt>
                <c:pt idx="2869">
                  <c:v>8.14</c:v>
                </c:pt>
                <c:pt idx="2873">
                  <c:v>8.16</c:v>
                </c:pt>
                <c:pt idx="2874">
                  <c:v>8.1</c:v>
                </c:pt>
                <c:pt idx="2875">
                  <c:v>8.14</c:v>
                </c:pt>
                <c:pt idx="2876">
                  <c:v>8.2200000000000006</c:v>
                </c:pt>
                <c:pt idx="2877">
                  <c:v>8.2100000000000009</c:v>
                </c:pt>
                <c:pt idx="2880">
                  <c:v>8.19</c:v>
                </c:pt>
                <c:pt idx="2881">
                  <c:v>8.11</c:v>
                </c:pt>
                <c:pt idx="2882">
                  <c:v>7.99</c:v>
                </c:pt>
                <c:pt idx="2883">
                  <c:v>7.98</c:v>
                </c:pt>
                <c:pt idx="2884">
                  <c:v>7.94</c:v>
                </c:pt>
                <c:pt idx="2887">
                  <c:v>7.9</c:v>
                </c:pt>
                <c:pt idx="2888">
                  <c:v>7.96</c:v>
                </c:pt>
                <c:pt idx="2889">
                  <c:v>7.88</c:v>
                </c:pt>
                <c:pt idx="2890">
                  <c:v>7.9</c:v>
                </c:pt>
                <c:pt idx="2891">
                  <c:v>7.82</c:v>
                </c:pt>
                <c:pt idx="2894">
                  <c:v>7.81</c:v>
                </c:pt>
                <c:pt idx="2895">
                  <c:v>7.86</c:v>
                </c:pt>
                <c:pt idx="2896">
                  <c:v>7.88</c:v>
                </c:pt>
                <c:pt idx="2897">
                  <c:v>7.9</c:v>
                </c:pt>
                <c:pt idx="2898">
                  <c:v>7.85</c:v>
                </c:pt>
                <c:pt idx="2901">
                  <c:v>7.99</c:v>
                </c:pt>
                <c:pt idx="2902">
                  <c:v>8.09</c:v>
                </c:pt>
                <c:pt idx="2903">
                  <c:v>8.0500000000000007</c:v>
                </c:pt>
                <c:pt idx="2904">
                  <c:v>8.07</c:v>
                </c:pt>
                <c:pt idx="2905">
                  <c:v>8.02</c:v>
                </c:pt>
                <c:pt idx="2908">
                  <c:v>8.09</c:v>
                </c:pt>
                <c:pt idx="2909">
                  <c:v>8.1300000000000008</c:v>
                </c:pt>
                <c:pt idx="2910">
                  <c:v>8.15</c:v>
                </c:pt>
                <c:pt idx="2911">
                  <c:v>8.0399999999999991</c:v>
                </c:pt>
                <c:pt idx="2912">
                  <c:v>8.0500000000000007</c:v>
                </c:pt>
                <c:pt idx="2915">
                  <c:v>8.08</c:v>
                </c:pt>
                <c:pt idx="2916">
                  <c:v>8.0399999999999991</c:v>
                </c:pt>
                <c:pt idx="2917">
                  <c:v>8.0399999999999991</c:v>
                </c:pt>
                <c:pt idx="2918">
                  <c:v>8.1999999999999993</c:v>
                </c:pt>
                <c:pt idx="2919">
                  <c:v>8.2799999999999994</c:v>
                </c:pt>
                <c:pt idx="2923">
                  <c:v>8.35</c:v>
                </c:pt>
                <c:pt idx="2924">
                  <c:v>8.36</c:v>
                </c:pt>
                <c:pt idx="2925">
                  <c:v>8.43</c:v>
                </c:pt>
                <c:pt idx="2926">
                  <c:v>8.3800000000000008</c:v>
                </c:pt>
                <c:pt idx="2929">
                  <c:v>8.35</c:v>
                </c:pt>
                <c:pt idx="2930">
                  <c:v>8.33</c:v>
                </c:pt>
                <c:pt idx="2931">
                  <c:v>8.2799999999999994</c:v>
                </c:pt>
                <c:pt idx="2932">
                  <c:v>8.27</c:v>
                </c:pt>
                <c:pt idx="2933">
                  <c:v>8.1999999999999993</c:v>
                </c:pt>
                <c:pt idx="2936">
                  <c:v>8.18</c:v>
                </c:pt>
                <c:pt idx="2937">
                  <c:v>8.19</c:v>
                </c:pt>
                <c:pt idx="2938">
                  <c:v>8.1199999999999992</c:v>
                </c:pt>
                <c:pt idx="2939">
                  <c:v>8.16</c:v>
                </c:pt>
                <c:pt idx="2940">
                  <c:v>8.15</c:v>
                </c:pt>
                <c:pt idx="2943">
                  <c:v>8.26</c:v>
                </c:pt>
                <c:pt idx="2944">
                  <c:v>8.2100000000000009</c:v>
                </c:pt>
                <c:pt idx="2945">
                  <c:v>8.18</c:v>
                </c:pt>
                <c:pt idx="2946">
                  <c:v>8.1199999999999992</c:v>
                </c:pt>
                <c:pt idx="2947">
                  <c:v>8.09</c:v>
                </c:pt>
                <c:pt idx="2950">
                  <c:v>8.1</c:v>
                </c:pt>
                <c:pt idx="2951">
                  <c:v>8.11</c:v>
                </c:pt>
                <c:pt idx="2952">
                  <c:v>8.08</c:v>
                </c:pt>
                <c:pt idx="2953">
                  <c:v>8.1199999999999992</c:v>
                </c:pt>
                <c:pt idx="2954">
                  <c:v>8.0500000000000007</c:v>
                </c:pt>
                <c:pt idx="2957">
                  <c:v>8.01</c:v>
                </c:pt>
                <c:pt idx="2958">
                  <c:v>7.95</c:v>
                </c:pt>
                <c:pt idx="2959">
                  <c:v>7.96</c:v>
                </c:pt>
                <c:pt idx="2960">
                  <c:v>7.94</c:v>
                </c:pt>
                <c:pt idx="2961">
                  <c:v>7.98</c:v>
                </c:pt>
                <c:pt idx="2964">
                  <c:v>8.0299999999999994</c:v>
                </c:pt>
                <c:pt idx="2965">
                  <c:v>8.01</c:v>
                </c:pt>
                <c:pt idx="2966">
                  <c:v>8</c:v>
                </c:pt>
                <c:pt idx="2967">
                  <c:v>8.01</c:v>
                </c:pt>
                <c:pt idx="2968">
                  <c:v>7.99</c:v>
                </c:pt>
                <c:pt idx="2971">
                  <c:v>7.97</c:v>
                </c:pt>
                <c:pt idx="2972">
                  <c:v>8.06</c:v>
                </c:pt>
                <c:pt idx="2973">
                  <c:v>8.08</c:v>
                </c:pt>
                <c:pt idx="2974">
                  <c:v>7.97</c:v>
                </c:pt>
                <c:pt idx="2975">
                  <c:v>8.01</c:v>
                </c:pt>
                <c:pt idx="2978">
                  <c:v>7.94</c:v>
                </c:pt>
                <c:pt idx="2979">
                  <c:v>8</c:v>
                </c:pt>
                <c:pt idx="2980">
                  <c:v>7.97</c:v>
                </c:pt>
                <c:pt idx="2981">
                  <c:v>8.01</c:v>
                </c:pt>
                <c:pt idx="2982">
                  <c:v>8.0500000000000007</c:v>
                </c:pt>
                <c:pt idx="2985">
                  <c:v>8.1300000000000008</c:v>
                </c:pt>
                <c:pt idx="2986">
                  <c:v>8.2799999999999994</c:v>
                </c:pt>
                <c:pt idx="2987">
                  <c:v>8.23</c:v>
                </c:pt>
                <c:pt idx="2988">
                  <c:v>8.25</c:v>
                </c:pt>
                <c:pt idx="2989">
                  <c:v>8.1999999999999993</c:v>
                </c:pt>
                <c:pt idx="2992">
                  <c:v>8.24</c:v>
                </c:pt>
                <c:pt idx="2993">
                  <c:v>8.0500000000000007</c:v>
                </c:pt>
                <c:pt idx="2994">
                  <c:v>8.0299999999999994</c:v>
                </c:pt>
                <c:pt idx="2995">
                  <c:v>7.95</c:v>
                </c:pt>
                <c:pt idx="2996">
                  <c:v>7.99</c:v>
                </c:pt>
                <c:pt idx="2999">
                  <c:v>7.98</c:v>
                </c:pt>
                <c:pt idx="3000">
                  <c:v>7.89</c:v>
                </c:pt>
                <c:pt idx="3001">
                  <c:v>7.94</c:v>
                </c:pt>
                <c:pt idx="3002">
                  <c:v>7.96</c:v>
                </c:pt>
                <c:pt idx="3003">
                  <c:v>7.87</c:v>
                </c:pt>
                <c:pt idx="3006">
                  <c:v>7.88</c:v>
                </c:pt>
                <c:pt idx="3007">
                  <c:v>7.92</c:v>
                </c:pt>
                <c:pt idx="3008">
                  <c:v>7.97</c:v>
                </c:pt>
                <c:pt idx="3009">
                  <c:v>7.79</c:v>
                </c:pt>
                <c:pt idx="3010">
                  <c:v>7.91</c:v>
                </c:pt>
                <c:pt idx="3013">
                  <c:v>7.81</c:v>
                </c:pt>
                <c:pt idx="3014">
                  <c:v>7.79</c:v>
                </c:pt>
                <c:pt idx="3015">
                  <c:v>7.75</c:v>
                </c:pt>
                <c:pt idx="3016">
                  <c:v>7.79</c:v>
                </c:pt>
                <c:pt idx="3017">
                  <c:v>7.72</c:v>
                </c:pt>
                <c:pt idx="3020">
                  <c:v>7.79</c:v>
                </c:pt>
                <c:pt idx="3021">
                  <c:v>7.82</c:v>
                </c:pt>
                <c:pt idx="3022">
                  <c:v>7.85</c:v>
                </c:pt>
                <c:pt idx="3023">
                  <c:v>7.79</c:v>
                </c:pt>
                <c:pt idx="3028">
                  <c:v>7.83</c:v>
                </c:pt>
                <c:pt idx="3029">
                  <c:v>7.92</c:v>
                </c:pt>
                <c:pt idx="3030">
                  <c:v>7.93</c:v>
                </c:pt>
                <c:pt idx="3031">
                  <c:v>7.86</c:v>
                </c:pt>
                <c:pt idx="3034">
                  <c:v>7.82</c:v>
                </c:pt>
                <c:pt idx="3035">
                  <c:v>7.85</c:v>
                </c:pt>
                <c:pt idx="3036">
                  <c:v>7.8</c:v>
                </c:pt>
                <c:pt idx="3037">
                  <c:v>7.82</c:v>
                </c:pt>
                <c:pt idx="3038">
                  <c:v>7.84</c:v>
                </c:pt>
                <c:pt idx="3042">
                  <c:v>7.9</c:v>
                </c:pt>
                <c:pt idx="3043">
                  <c:v>7.8</c:v>
                </c:pt>
                <c:pt idx="3044">
                  <c:v>7.79</c:v>
                </c:pt>
                <c:pt idx="3045">
                  <c:v>7.68</c:v>
                </c:pt>
                <c:pt idx="3049">
                  <c:v>7.53</c:v>
                </c:pt>
                <c:pt idx="3050">
                  <c:v>7.47</c:v>
                </c:pt>
                <c:pt idx="3051">
                  <c:v>7.47</c:v>
                </c:pt>
                <c:pt idx="3052">
                  <c:v>7.48</c:v>
                </c:pt>
                <c:pt idx="3055">
                  <c:v>7.52</c:v>
                </c:pt>
                <c:pt idx="3056">
                  <c:v>7.41</c:v>
                </c:pt>
                <c:pt idx="3057">
                  <c:v>7.41</c:v>
                </c:pt>
                <c:pt idx="3058">
                  <c:v>7.35</c:v>
                </c:pt>
                <c:pt idx="3059">
                  <c:v>7.45</c:v>
                </c:pt>
                <c:pt idx="3062">
                  <c:v>7.41</c:v>
                </c:pt>
                <c:pt idx="3063">
                  <c:v>7.44</c:v>
                </c:pt>
                <c:pt idx="3064">
                  <c:v>7.41</c:v>
                </c:pt>
                <c:pt idx="3066">
                  <c:v>7.44</c:v>
                </c:pt>
                <c:pt idx="3069">
                  <c:v>7.47</c:v>
                </c:pt>
                <c:pt idx="3070">
                  <c:v>7.44</c:v>
                </c:pt>
                <c:pt idx="3071">
                  <c:v>7.44</c:v>
                </c:pt>
                <c:pt idx="3072">
                  <c:v>7.41</c:v>
                </c:pt>
                <c:pt idx="3073">
                  <c:v>7.35</c:v>
                </c:pt>
                <c:pt idx="3077">
                  <c:v>7.25</c:v>
                </c:pt>
                <c:pt idx="3078">
                  <c:v>7.32</c:v>
                </c:pt>
                <c:pt idx="3079">
                  <c:v>7.34</c:v>
                </c:pt>
                <c:pt idx="3080">
                  <c:v>7.49</c:v>
                </c:pt>
                <c:pt idx="3083">
                  <c:v>7.54</c:v>
                </c:pt>
                <c:pt idx="3084">
                  <c:v>7.43</c:v>
                </c:pt>
                <c:pt idx="3085">
                  <c:v>7.51</c:v>
                </c:pt>
                <c:pt idx="3086">
                  <c:v>7.48</c:v>
                </c:pt>
                <c:pt idx="3087">
                  <c:v>7.54</c:v>
                </c:pt>
                <c:pt idx="3090">
                  <c:v>7.46</c:v>
                </c:pt>
                <c:pt idx="3091">
                  <c:v>7.43</c:v>
                </c:pt>
                <c:pt idx="3092">
                  <c:v>7.5</c:v>
                </c:pt>
                <c:pt idx="3093">
                  <c:v>7.37</c:v>
                </c:pt>
                <c:pt idx="3094">
                  <c:v>7.46</c:v>
                </c:pt>
                <c:pt idx="3097">
                  <c:v>7.48</c:v>
                </c:pt>
                <c:pt idx="3098">
                  <c:v>7.49</c:v>
                </c:pt>
                <c:pt idx="3099">
                  <c:v>7.52</c:v>
                </c:pt>
                <c:pt idx="3100">
                  <c:v>7.55</c:v>
                </c:pt>
                <c:pt idx="3101">
                  <c:v>7.63</c:v>
                </c:pt>
                <c:pt idx="3104">
                  <c:v>7.63</c:v>
                </c:pt>
                <c:pt idx="3105">
                  <c:v>7.6</c:v>
                </c:pt>
                <c:pt idx="3106">
                  <c:v>7.5</c:v>
                </c:pt>
                <c:pt idx="3107">
                  <c:v>7.59</c:v>
                </c:pt>
                <c:pt idx="3108">
                  <c:v>7.39</c:v>
                </c:pt>
                <c:pt idx="3111">
                  <c:v>7.31</c:v>
                </c:pt>
                <c:pt idx="3112">
                  <c:v>7.35</c:v>
                </c:pt>
                <c:pt idx="3113">
                  <c:v>7.36</c:v>
                </c:pt>
                <c:pt idx="3114">
                  <c:v>7.39</c:v>
                </c:pt>
                <c:pt idx="3118">
                  <c:v>7.37</c:v>
                </c:pt>
                <c:pt idx="3119">
                  <c:v>7.41</c:v>
                </c:pt>
                <c:pt idx="3120">
                  <c:v>7.38</c:v>
                </c:pt>
                <c:pt idx="3121">
                  <c:v>7.49</c:v>
                </c:pt>
                <c:pt idx="3122">
                  <c:v>7.46</c:v>
                </c:pt>
                <c:pt idx="3125">
                  <c:v>7.36</c:v>
                </c:pt>
                <c:pt idx="3126">
                  <c:v>7.41</c:v>
                </c:pt>
                <c:pt idx="3127">
                  <c:v>7.39</c:v>
                </c:pt>
                <c:pt idx="3128">
                  <c:v>7.38</c:v>
                </c:pt>
                <c:pt idx="3129">
                  <c:v>7.42</c:v>
                </c:pt>
                <c:pt idx="3132">
                  <c:v>7.43</c:v>
                </c:pt>
                <c:pt idx="3133">
                  <c:v>7.41</c:v>
                </c:pt>
                <c:pt idx="3134">
                  <c:v>7.33</c:v>
                </c:pt>
                <c:pt idx="3135">
                  <c:v>7.32</c:v>
                </c:pt>
                <c:pt idx="3136">
                  <c:v>7.31</c:v>
                </c:pt>
                <c:pt idx="3139">
                  <c:v>7.29</c:v>
                </c:pt>
                <c:pt idx="3140">
                  <c:v>7.31</c:v>
                </c:pt>
                <c:pt idx="3141">
                  <c:v>7.33</c:v>
                </c:pt>
                <c:pt idx="3142">
                  <c:v>7.29</c:v>
                </c:pt>
                <c:pt idx="3143">
                  <c:v>7.32</c:v>
                </c:pt>
                <c:pt idx="3148">
                  <c:v>7.37</c:v>
                </c:pt>
                <c:pt idx="3149">
                  <c:v>7.37</c:v>
                </c:pt>
                <c:pt idx="3150">
                  <c:v>7.34</c:v>
                </c:pt>
                <c:pt idx="3153">
                  <c:v>7.29</c:v>
                </c:pt>
                <c:pt idx="3154">
                  <c:v>7.28</c:v>
                </c:pt>
                <c:pt idx="3155">
                  <c:v>7.3</c:v>
                </c:pt>
                <c:pt idx="3156">
                  <c:v>7.32</c:v>
                </c:pt>
                <c:pt idx="3157">
                  <c:v>7.28</c:v>
                </c:pt>
                <c:pt idx="3160">
                  <c:v>7.39</c:v>
                </c:pt>
                <c:pt idx="3161">
                  <c:v>7.34</c:v>
                </c:pt>
                <c:pt idx="3162">
                  <c:v>7.33</c:v>
                </c:pt>
                <c:pt idx="3163">
                  <c:v>7.38</c:v>
                </c:pt>
                <c:pt idx="3164">
                  <c:v>7.38</c:v>
                </c:pt>
                <c:pt idx="3167">
                  <c:v>7.32</c:v>
                </c:pt>
                <c:pt idx="3168">
                  <c:v>7.32</c:v>
                </c:pt>
                <c:pt idx="3169">
                  <c:v>7.33</c:v>
                </c:pt>
                <c:pt idx="3170">
                  <c:v>7.34</c:v>
                </c:pt>
                <c:pt idx="3171">
                  <c:v>7.31</c:v>
                </c:pt>
                <c:pt idx="3174">
                  <c:v>7.35</c:v>
                </c:pt>
                <c:pt idx="3175">
                  <c:v>7.37</c:v>
                </c:pt>
                <c:pt idx="3176">
                  <c:v>7.26</c:v>
                </c:pt>
                <c:pt idx="3177">
                  <c:v>7.25</c:v>
                </c:pt>
                <c:pt idx="3178">
                  <c:v>7.24</c:v>
                </c:pt>
                <c:pt idx="3181">
                  <c:v>7.24</c:v>
                </c:pt>
                <c:pt idx="3182">
                  <c:v>7.24</c:v>
                </c:pt>
                <c:pt idx="3183">
                  <c:v>7.27</c:v>
                </c:pt>
                <c:pt idx="3184">
                  <c:v>7.26</c:v>
                </c:pt>
                <c:pt idx="3185">
                  <c:v>7.5</c:v>
                </c:pt>
                <c:pt idx="3188">
                  <c:v>7.52</c:v>
                </c:pt>
                <c:pt idx="3189">
                  <c:v>7.42</c:v>
                </c:pt>
                <c:pt idx="3190">
                  <c:v>7.5</c:v>
                </c:pt>
                <c:pt idx="3191">
                  <c:v>7.51</c:v>
                </c:pt>
                <c:pt idx="3192">
                  <c:v>7.48</c:v>
                </c:pt>
                <c:pt idx="3195">
                  <c:v>7.43</c:v>
                </c:pt>
                <c:pt idx="3196">
                  <c:v>7.44</c:v>
                </c:pt>
                <c:pt idx="3197">
                  <c:v>7.46</c:v>
                </c:pt>
                <c:pt idx="3198">
                  <c:v>7.5</c:v>
                </c:pt>
                <c:pt idx="3199">
                  <c:v>7.57</c:v>
                </c:pt>
                <c:pt idx="3202">
                  <c:v>7.59</c:v>
                </c:pt>
                <c:pt idx="3203">
                  <c:v>7.57</c:v>
                </c:pt>
                <c:pt idx="3204">
                  <c:v>7.53</c:v>
                </c:pt>
                <c:pt idx="3205">
                  <c:v>7.53</c:v>
                </c:pt>
                <c:pt idx="3206">
                  <c:v>7.49</c:v>
                </c:pt>
                <c:pt idx="3209">
                  <c:v>7.55</c:v>
                </c:pt>
                <c:pt idx="3210">
                  <c:v>7.55</c:v>
                </c:pt>
                <c:pt idx="3211">
                  <c:v>7.5</c:v>
                </c:pt>
                <c:pt idx="3212">
                  <c:v>7.5</c:v>
                </c:pt>
                <c:pt idx="3213">
                  <c:v>7.54</c:v>
                </c:pt>
                <c:pt idx="3216">
                  <c:v>7.56</c:v>
                </c:pt>
                <c:pt idx="3217">
                  <c:v>7.52</c:v>
                </c:pt>
                <c:pt idx="3218">
                  <c:v>7.42</c:v>
                </c:pt>
                <c:pt idx="3219">
                  <c:v>7.42</c:v>
                </c:pt>
                <c:pt idx="3220">
                  <c:v>7.34</c:v>
                </c:pt>
                <c:pt idx="3223">
                  <c:v>7.31</c:v>
                </c:pt>
                <c:pt idx="3224">
                  <c:v>7.28</c:v>
                </c:pt>
                <c:pt idx="3226">
                  <c:v>7.28</c:v>
                </c:pt>
                <c:pt idx="3227">
                  <c:v>7.23</c:v>
                </c:pt>
                <c:pt idx="3230">
                  <c:v>7.24</c:v>
                </c:pt>
                <c:pt idx="3231">
                  <c:v>7.17</c:v>
                </c:pt>
                <c:pt idx="3232">
                  <c:v>7.06</c:v>
                </c:pt>
                <c:pt idx="3233">
                  <c:v>7.1</c:v>
                </c:pt>
                <c:pt idx="3234">
                  <c:v>7.13</c:v>
                </c:pt>
                <c:pt idx="3237">
                  <c:v>7.09</c:v>
                </c:pt>
                <c:pt idx="3238">
                  <c:v>7.07</c:v>
                </c:pt>
                <c:pt idx="3239">
                  <c:v>6.99</c:v>
                </c:pt>
                <c:pt idx="3240">
                  <c:v>6.95</c:v>
                </c:pt>
                <c:pt idx="3241">
                  <c:v>6.95</c:v>
                </c:pt>
                <c:pt idx="3244">
                  <c:v>6.99</c:v>
                </c:pt>
                <c:pt idx="3245">
                  <c:v>7</c:v>
                </c:pt>
                <c:pt idx="3246">
                  <c:v>6.96</c:v>
                </c:pt>
                <c:pt idx="3247">
                  <c:v>6.93</c:v>
                </c:pt>
                <c:pt idx="3248">
                  <c:v>6.89</c:v>
                </c:pt>
                <c:pt idx="3251">
                  <c:v>6.83</c:v>
                </c:pt>
                <c:pt idx="3252">
                  <c:v>6.85</c:v>
                </c:pt>
                <c:pt idx="3253">
                  <c:v>6.93</c:v>
                </c:pt>
                <c:pt idx="3254">
                  <c:v>6.9</c:v>
                </c:pt>
                <c:pt idx="3255">
                  <c:v>6.91</c:v>
                </c:pt>
                <c:pt idx="3258">
                  <c:v>6.96</c:v>
                </c:pt>
                <c:pt idx="3259">
                  <c:v>6.86</c:v>
                </c:pt>
                <c:pt idx="3260">
                  <c:v>6.8</c:v>
                </c:pt>
                <c:pt idx="3261">
                  <c:v>6.81</c:v>
                </c:pt>
                <c:pt idx="3262">
                  <c:v>6.77</c:v>
                </c:pt>
                <c:pt idx="3265">
                  <c:v>6.82</c:v>
                </c:pt>
                <c:pt idx="3266">
                  <c:v>6.79</c:v>
                </c:pt>
                <c:pt idx="3267">
                  <c:v>6.84</c:v>
                </c:pt>
                <c:pt idx="3268">
                  <c:v>6.73</c:v>
                </c:pt>
                <c:pt idx="3269">
                  <c:v>6.65</c:v>
                </c:pt>
                <c:pt idx="3272">
                  <c:v>6.68</c:v>
                </c:pt>
                <c:pt idx="3273">
                  <c:v>6.73</c:v>
                </c:pt>
                <c:pt idx="3274">
                  <c:v>6.68</c:v>
                </c:pt>
                <c:pt idx="3275">
                  <c:v>6.76</c:v>
                </c:pt>
                <c:pt idx="3276">
                  <c:v>6.67</c:v>
                </c:pt>
                <c:pt idx="3280">
                  <c:v>6.64</c:v>
                </c:pt>
                <c:pt idx="3281">
                  <c:v>6.63</c:v>
                </c:pt>
                <c:pt idx="3282">
                  <c:v>6.62</c:v>
                </c:pt>
                <c:pt idx="3283">
                  <c:v>6.64</c:v>
                </c:pt>
                <c:pt idx="3287">
                  <c:v>6.58</c:v>
                </c:pt>
                <c:pt idx="3288">
                  <c:v>6.58</c:v>
                </c:pt>
                <c:pt idx="3289">
                  <c:v>6.57</c:v>
                </c:pt>
                <c:pt idx="3290">
                  <c:v>6.61</c:v>
                </c:pt>
                <c:pt idx="3293">
                  <c:v>6.62</c:v>
                </c:pt>
                <c:pt idx="3294">
                  <c:v>6.56</c:v>
                </c:pt>
                <c:pt idx="3295">
                  <c:v>6.53</c:v>
                </c:pt>
                <c:pt idx="3296">
                  <c:v>6.54</c:v>
                </c:pt>
                <c:pt idx="3297">
                  <c:v>6.54</c:v>
                </c:pt>
                <c:pt idx="3300">
                  <c:v>6.5</c:v>
                </c:pt>
                <c:pt idx="3301">
                  <c:v>6.36</c:v>
                </c:pt>
                <c:pt idx="3302">
                  <c:v>6.33</c:v>
                </c:pt>
                <c:pt idx="3303">
                  <c:v>6.3</c:v>
                </c:pt>
                <c:pt idx="3304">
                  <c:v>6.29</c:v>
                </c:pt>
                <c:pt idx="3307">
                  <c:v>6.31</c:v>
                </c:pt>
                <c:pt idx="3308">
                  <c:v>6.34</c:v>
                </c:pt>
                <c:pt idx="3309">
                  <c:v>6.32</c:v>
                </c:pt>
                <c:pt idx="3310">
                  <c:v>6.33</c:v>
                </c:pt>
                <c:pt idx="3311">
                  <c:v>6.4</c:v>
                </c:pt>
                <c:pt idx="3314">
                  <c:v>6.43</c:v>
                </c:pt>
                <c:pt idx="3315">
                  <c:v>6.36</c:v>
                </c:pt>
                <c:pt idx="3316">
                  <c:v>6.37</c:v>
                </c:pt>
                <c:pt idx="3317">
                  <c:v>6.39</c:v>
                </c:pt>
                <c:pt idx="3318">
                  <c:v>6.47</c:v>
                </c:pt>
                <c:pt idx="3321">
                  <c:v>6.55</c:v>
                </c:pt>
                <c:pt idx="3322">
                  <c:v>6.51</c:v>
                </c:pt>
                <c:pt idx="3323">
                  <c:v>6.49</c:v>
                </c:pt>
                <c:pt idx="3324">
                  <c:v>6.53</c:v>
                </c:pt>
                <c:pt idx="3325">
                  <c:v>6.53</c:v>
                </c:pt>
                <c:pt idx="3328">
                  <c:v>6.53</c:v>
                </c:pt>
                <c:pt idx="3329">
                  <c:v>6.49</c:v>
                </c:pt>
                <c:pt idx="3330">
                  <c:v>6.55</c:v>
                </c:pt>
                <c:pt idx="3331">
                  <c:v>6.57</c:v>
                </c:pt>
                <c:pt idx="3332">
                  <c:v>6.58</c:v>
                </c:pt>
                <c:pt idx="3335">
                  <c:v>6.69</c:v>
                </c:pt>
                <c:pt idx="3336">
                  <c:v>6.75</c:v>
                </c:pt>
                <c:pt idx="3337">
                  <c:v>6.75</c:v>
                </c:pt>
                <c:pt idx="3338">
                  <c:v>6.7</c:v>
                </c:pt>
                <c:pt idx="3339">
                  <c:v>6.59</c:v>
                </c:pt>
                <c:pt idx="3342">
                  <c:v>6.71</c:v>
                </c:pt>
                <c:pt idx="3343">
                  <c:v>6.73</c:v>
                </c:pt>
                <c:pt idx="3344">
                  <c:v>6.66</c:v>
                </c:pt>
                <c:pt idx="3345">
                  <c:v>6.68</c:v>
                </c:pt>
                <c:pt idx="3346">
                  <c:v>6.57</c:v>
                </c:pt>
                <c:pt idx="3349">
                  <c:v>6.54</c:v>
                </c:pt>
                <c:pt idx="3350">
                  <c:v>6.57</c:v>
                </c:pt>
                <c:pt idx="3351">
                  <c:v>6.54</c:v>
                </c:pt>
                <c:pt idx="3352">
                  <c:v>6.59</c:v>
                </c:pt>
                <c:pt idx="3353">
                  <c:v>6.71</c:v>
                </c:pt>
                <c:pt idx="3356">
                  <c:v>6.67</c:v>
                </c:pt>
                <c:pt idx="3357">
                  <c:v>6.72</c:v>
                </c:pt>
                <c:pt idx="3358">
                  <c:v>6.7</c:v>
                </c:pt>
                <c:pt idx="3359">
                  <c:v>6.7</c:v>
                </c:pt>
                <c:pt idx="3360">
                  <c:v>6.75</c:v>
                </c:pt>
                <c:pt idx="3363">
                  <c:v>6.7</c:v>
                </c:pt>
                <c:pt idx="3364">
                  <c:v>6.68</c:v>
                </c:pt>
                <c:pt idx="3365">
                  <c:v>6.65</c:v>
                </c:pt>
                <c:pt idx="3366">
                  <c:v>6.71</c:v>
                </c:pt>
                <c:pt idx="3367">
                  <c:v>6.73</c:v>
                </c:pt>
                <c:pt idx="3370">
                  <c:v>6.6</c:v>
                </c:pt>
                <c:pt idx="3371">
                  <c:v>6.63</c:v>
                </c:pt>
                <c:pt idx="3372">
                  <c:v>6.58</c:v>
                </c:pt>
                <c:pt idx="3373">
                  <c:v>6.6</c:v>
                </c:pt>
                <c:pt idx="3374">
                  <c:v>6.6</c:v>
                </c:pt>
                <c:pt idx="3377">
                  <c:v>6.53</c:v>
                </c:pt>
                <c:pt idx="3378">
                  <c:v>6.5</c:v>
                </c:pt>
                <c:pt idx="3379">
                  <c:v>6.54</c:v>
                </c:pt>
                <c:pt idx="3380">
                  <c:v>6.58</c:v>
                </c:pt>
                <c:pt idx="3381">
                  <c:v>6.58</c:v>
                </c:pt>
                <c:pt idx="3385">
                  <c:v>6.59</c:v>
                </c:pt>
                <c:pt idx="3386">
                  <c:v>6.54</c:v>
                </c:pt>
                <c:pt idx="3387">
                  <c:v>6.59</c:v>
                </c:pt>
                <c:pt idx="3388">
                  <c:v>6.57</c:v>
                </c:pt>
                <c:pt idx="3391">
                  <c:v>6.59</c:v>
                </c:pt>
                <c:pt idx="3392">
                  <c:v>6.54</c:v>
                </c:pt>
                <c:pt idx="3393">
                  <c:v>6.57</c:v>
                </c:pt>
                <c:pt idx="3394">
                  <c:v>6.52</c:v>
                </c:pt>
                <c:pt idx="3395">
                  <c:v>6.46</c:v>
                </c:pt>
                <c:pt idx="3398">
                  <c:v>6.41</c:v>
                </c:pt>
                <c:pt idx="3399">
                  <c:v>6.4</c:v>
                </c:pt>
                <c:pt idx="3400">
                  <c:v>6.4</c:v>
                </c:pt>
                <c:pt idx="3401">
                  <c:v>6.42</c:v>
                </c:pt>
                <c:pt idx="3402">
                  <c:v>6.36</c:v>
                </c:pt>
                <c:pt idx="3405">
                  <c:v>6.39</c:v>
                </c:pt>
                <c:pt idx="3406">
                  <c:v>6.39</c:v>
                </c:pt>
                <c:pt idx="3408">
                  <c:v>6.41</c:v>
                </c:pt>
                <c:pt idx="3409">
                  <c:v>6.5</c:v>
                </c:pt>
                <c:pt idx="3412">
                  <c:v>6.48</c:v>
                </c:pt>
                <c:pt idx="3413">
                  <c:v>6.49</c:v>
                </c:pt>
                <c:pt idx="3415">
                  <c:v>6.51</c:v>
                </c:pt>
                <c:pt idx="3416">
                  <c:v>6.46</c:v>
                </c:pt>
                <c:pt idx="3419">
                  <c:v>6.48</c:v>
                </c:pt>
                <c:pt idx="3420">
                  <c:v>6.44</c:v>
                </c:pt>
                <c:pt idx="3421">
                  <c:v>6.46</c:v>
                </c:pt>
                <c:pt idx="3423">
                  <c:v>6.44</c:v>
                </c:pt>
                <c:pt idx="3426">
                  <c:v>6.45</c:v>
                </c:pt>
                <c:pt idx="3427">
                  <c:v>6.43</c:v>
                </c:pt>
                <c:pt idx="3428">
                  <c:v>6.47</c:v>
                </c:pt>
                <c:pt idx="3429">
                  <c:v>6.41</c:v>
                </c:pt>
                <c:pt idx="3430">
                  <c:v>6.43</c:v>
                </c:pt>
                <c:pt idx="3434">
                  <c:v>6.45</c:v>
                </c:pt>
                <c:pt idx="3435">
                  <c:v>6.43</c:v>
                </c:pt>
                <c:pt idx="3436">
                  <c:v>6.5</c:v>
                </c:pt>
                <c:pt idx="3437">
                  <c:v>6.49</c:v>
                </c:pt>
                <c:pt idx="3440">
                  <c:v>6.5</c:v>
                </c:pt>
                <c:pt idx="3441">
                  <c:v>6.49</c:v>
                </c:pt>
                <c:pt idx="3442">
                  <c:v>6.51</c:v>
                </c:pt>
                <c:pt idx="3443">
                  <c:v>6.46</c:v>
                </c:pt>
                <c:pt idx="3444">
                  <c:v>6.53</c:v>
                </c:pt>
                <c:pt idx="3447">
                  <c:v>6.51</c:v>
                </c:pt>
                <c:pt idx="3448">
                  <c:v>6.48</c:v>
                </c:pt>
                <c:pt idx="3449">
                  <c:v>6.5</c:v>
                </c:pt>
                <c:pt idx="3450">
                  <c:v>6.56</c:v>
                </c:pt>
                <c:pt idx="3451">
                  <c:v>6.58</c:v>
                </c:pt>
                <c:pt idx="3454">
                  <c:v>6.62</c:v>
                </c:pt>
                <c:pt idx="3455">
                  <c:v>6.6</c:v>
                </c:pt>
                <c:pt idx="3456">
                  <c:v>6.62</c:v>
                </c:pt>
                <c:pt idx="3457">
                  <c:v>6.64</c:v>
                </c:pt>
                <c:pt idx="3458">
                  <c:v>6.57</c:v>
                </c:pt>
                <c:pt idx="3461">
                  <c:v>6.59</c:v>
                </c:pt>
                <c:pt idx="3462">
                  <c:v>6.56</c:v>
                </c:pt>
                <c:pt idx="3463">
                  <c:v>6.56</c:v>
                </c:pt>
                <c:pt idx="3464">
                  <c:v>6.59</c:v>
                </c:pt>
                <c:pt idx="3465">
                  <c:v>6.47</c:v>
                </c:pt>
                <c:pt idx="3468">
                  <c:v>6.49</c:v>
                </c:pt>
                <c:pt idx="3469">
                  <c:v>6.5</c:v>
                </c:pt>
                <c:pt idx="3470">
                  <c:v>6.51</c:v>
                </c:pt>
                <c:pt idx="3471">
                  <c:v>6.5</c:v>
                </c:pt>
                <c:pt idx="3472">
                  <c:v>6.53</c:v>
                </c:pt>
                <c:pt idx="3475">
                  <c:v>6.56</c:v>
                </c:pt>
                <c:pt idx="3476">
                  <c:v>6.55</c:v>
                </c:pt>
                <c:pt idx="3477">
                  <c:v>6.52</c:v>
                </c:pt>
                <c:pt idx="3478">
                  <c:v>6.52</c:v>
                </c:pt>
                <c:pt idx="3479">
                  <c:v>6.5</c:v>
                </c:pt>
                <c:pt idx="3482">
                  <c:v>6.51</c:v>
                </c:pt>
                <c:pt idx="3483">
                  <c:v>6.54</c:v>
                </c:pt>
                <c:pt idx="3484">
                  <c:v>6.41</c:v>
                </c:pt>
                <c:pt idx="3485">
                  <c:v>6.39</c:v>
                </c:pt>
                <c:pt idx="3486">
                  <c:v>6.39</c:v>
                </c:pt>
                <c:pt idx="3489">
                  <c:v>6.36</c:v>
                </c:pt>
                <c:pt idx="3490">
                  <c:v>6.36</c:v>
                </c:pt>
                <c:pt idx="3491">
                  <c:v>6.34</c:v>
                </c:pt>
                <c:pt idx="3492">
                  <c:v>6.33</c:v>
                </c:pt>
                <c:pt idx="3493">
                  <c:v>6.35</c:v>
                </c:pt>
                <c:pt idx="3496">
                  <c:v>6.36</c:v>
                </c:pt>
                <c:pt idx="3497">
                  <c:v>6.34</c:v>
                </c:pt>
                <c:pt idx="3498">
                  <c:v>6.34</c:v>
                </c:pt>
                <c:pt idx="3499">
                  <c:v>6.33</c:v>
                </c:pt>
                <c:pt idx="3500">
                  <c:v>6.28</c:v>
                </c:pt>
                <c:pt idx="3503">
                  <c:v>6.3</c:v>
                </c:pt>
                <c:pt idx="3504">
                  <c:v>6.32</c:v>
                </c:pt>
                <c:pt idx="3505">
                  <c:v>6.3</c:v>
                </c:pt>
                <c:pt idx="3506">
                  <c:v>6.3</c:v>
                </c:pt>
                <c:pt idx="3507">
                  <c:v>6.33</c:v>
                </c:pt>
                <c:pt idx="3510">
                  <c:v>6.33</c:v>
                </c:pt>
                <c:pt idx="3511">
                  <c:v>6.34</c:v>
                </c:pt>
                <c:pt idx="3512">
                  <c:v>6.33</c:v>
                </c:pt>
                <c:pt idx="3517">
                  <c:v>6.31</c:v>
                </c:pt>
                <c:pt idx="3518">
                  <c:v>6.31</c:v>
                </c:pt>
                <c:pt idx="3519">
                  <c:v>6.37</c:v>
                </c:pt>
                <c:pt idx="3520">
                  <c:v>6.3</c:v>
                </c:pt>
                <c:pt idx="3521">
                  <c:v>6.35</c:v>
                </c:pt>
                <c:pt idx="3524">
                  <c:v>6.38</c:v>
                </c:pt>
                <c:pt idx="3525">
                  <c:v>6.41</c:v>
                </c:pt>
                <c:pt idx="3526">
                  <c:v>6.43</c:v>
                </c:pt>
                <c:pt idx="3527">
                  <c:v>6.42</c:v>
                </c:pt>
                <c:pt idx="3528">
                  <c:v>6.42</c:v>
                </c:pt>
                <c:pt idx="3531">
                  <c:v>6.43</c:v>
                </c:pt>
                <c:pt idx="3532">
                  <c:v>6.43</c:v>
                </c:pt>
                <c:pt idx="3533">
                  <c:v>6.42</c:v>
                </c:pt>
                <c:pt idx="3534">
                  <c:v>6.39</c:v>
                </c:pt>
                <c:pt idx="3535">
                  <c:v>6.37</c:v>
                </c:pt>
                <c:pt idx="3538">
                  <c:v>6.34</c:v>
                </c:pt>
                <c:pt idx="3539">
                  <c:v>6.36</c:v>
                </c:pt>
                <c:pt idx="3540">
                  <c:v>6.32</c:v>
                </c:pt>
                <c:pt idx="3541">
                  <c:v>6.3</c:v>
                </c:pt>
                <c:pt idx="3542">
                  <c:v>6.22</c:v>
                </c:pt>
                <c:pt idx="3545">
                  <c:v>6.16</c:v>
                </c:pt>
                <c:pt idx="3546">
                  <c:v>6.13</c:v>
                </c:pt>
                <c:pt idx="3547">
                  <c:v>6.17</c:v>
                </c:pt>
                <c:pt idx="3548">
                  <c:v>6.16</c:v>
                </c:pt>
                <c:pt idx="3549">
                  <c:v>6.12</c:v>
                </c:pt>
                <c:pt idx="3552">
                  <c:v>6.16</c:v>
                </c:pt>
                <c:pt idx="3553">
                  <c:v>6.15</c:v>
                </c:pt>
                <c:pt idx="3554">
                  <c:v>6.09</c:v>
                </c:pt>
                <c:pt idx="3555">
                  <c:v>6.05</c:v>
                </c:pt>
                <c:pt idx="3556">
                  <c:v>6.04</c:v>
                </c:pt>
                <c:pt idx="3559">
                  <c:v>6.05</c:v>
                </c:pt>
                <c:pt idx="3560">
                  <c:v>6.01</c:v>
                </c:pt>
                <c:pt idx="3561">
                  <c:v>5.98</c:v>
                </c:pt>
                <c:pt idx="3562">
                  <c:v>6.04</c:v>
                </c:pt>
                <c:pt idx="3563">
                  <c:v>5.98</c:v>
                </c:pt>
                <c:pt idx="3566">
                  <c:v>6</c:v>
                </c:pt>
                <c:pt idx="3567">
                  <c:v>5.95</c:v>
                </c:pt>
                <c:pt idx="3568">
                  <c:v>5.91</c:v>
                </c:pt>
                <c:pt idx="3569">
                  <c:v>5.92</c:v>
                </c:pt>
                <c:pt idx="3570">
                  <c:v>5.95</c:v>
                </c:pt>
                <c:pt idx="3573">
                  <c:v>5.98</c:v>
                </c:pt>
                <c:pt idx="3574">
                  <c:v>5.93</c:v>
                </c:pt>
                <c:pt idx="3575">
                  <c:v>6.02</c:v>
                </c:pt>
                <c:pt idx="3576">
                  <c:v>5.99</c:v>
                </c:pt>
                <c:pt idx="3577">
                  <c:v>5.94</c:v>
                </c:pt>
                <c:pt idx="3580">
                  <c:v>5.96</c:v>
                </c:pt>
                <c:pt idx="3581">
                  <c:v>5.92</c:v>
                </c:pt>
                <c:pt idx="3582">
                  <c:v>5.95</c:v>
                </c:pt>
                <c:pt idx="3583">
                  <c:v>5.99</c:v>
                </c:pt>
                <c:pt idx="3584">
                  <c:v>5.95</c:v>
                </c:pt>
                <c:pt idx="3587">
                  <c:v>5.98</c:v>
                </c:pt>
                <c:pt idx="3588">
                  <c:v>6</c:v>
                </c:pt>
                <c:pt idx="3589">
                  <c:v>5.99</c:v>
                </c:pt>
                <c:pt idx="3590">
                  <c:v>5.96</c:v>
                </c:pt>
                <c:pt idx="3594">
                  <c:v>5.97</c:v>
                </c:pt>
                <c:pt idx="3595">
                  <c:v>5.93</c:v>
                </c:pt>
                <c:pt idx="3596">
                  <c:v>5.86</c:v>
                </c:pt>
                <c:pt idx="3597">
                  <c:v>5.88</c:v>
                </c:pt>
                <c:pt idx="3598">
                  <c:v>5.9</c:v>
                </c:pt>
                <c:pt idx="3602">
                  <c:v>5.87</c:v>
                </c:pt>
                <c:pt idx="3603">
                  <c:v>5.87</c:v>
                </c:pt>
                <c:pt idx="3604">
                  <c:v>5.83</c:v>
                </c:pt>
                <c:pt idx="3605">
                  <c:v>5.83</c:v>
                </c:pt>
                <c:pt idx="3608">
                  <c:v>5.81</c:v>
                </c:pt>
                <c:pt idx="3609">
                  <c:v>5.78</c:v>
                </c:pt>
                <c:pt idx="3610">
                  <c:v>5.83</c:v>
                </c:pt>
                <c:pt idx="3611">
                  <c:v>5.84</c:v>
                </c:pt>
                <c:pt idx="3612">
                  <c:v>5.82</c:v>
                </c:pt>
                <c:pt idx="3615">
                  <c:v>5.81</c:v>
                </c:pt>
                <c:pt idx="3616">
                  <c:v>5.77</c:v>
                </c:pt>
                <c:pt idx="3617">
                  <c:v>5.78</c:v>
                </c:pt>
                <c:pt idx="3618">
                  <c:v>5.74</c:v>
                </c:pt>
                <c:pt idx="3619">
                  <c:v>5.63</c:v>
                </c:pt>
                <c:pt idx="3622">
                  <c:v>5.6</c:v>
                </c:pt>
                <c:pt idx="3623">
                  <c:v>5.58</c:v>
                </c:pt>
                <c:pt idx="3624">
                  <c:v>5.62</c:v>
                </c:pt>
                <c:pt idx="3625">
                  <c:v>5.67</c:v>
                </c:pt>
                <c:pt idx="3626">
                  <c:v>5.8</c:v>
                </c:pt>
                <c:pt idx="3629">
                  <c:v>5.68</c:v>
                </c:pt>
                <c:pt idx="3630">
                  <c:v>5.72</c:v>
                </c:pt>
                <c:pt idx="3631">
                  <c:v>5.79</c:v>
                </c:pt>
                <c:pt idx="3632">
                  <c:v>5.8</c:v>
                </c:pt>
                <c:pt idx="3633">
                  <c:v>5.79</c:v>
                </c:pt>
                <c:pt idx="3636">
                  <c:v>5.78</c:v>
                </c:pt>
                <c:pt idx="3637">
                  <c:v>5.81</c:v>
                </c:pt>
                <c:pt idx="3638">
                  <c:v>5.81</c:v>
                </c:pt>
                <c:pt idx="3639">
                  <c:v>5.8</c:v>
                </c:pt>
                <c:pt idx="3640">
                  <c:v>5.82</c:v>
                </c:pt>
                <c:pt idx="3643">
                  <c:v>5.76</c:v>
                </c:pt>
                <c:pt idx="3644">
                  <c:v>5.76</c:v>
                </c:pt>
                <c:pt idx="3646">
                  <c:v>5.75</c:v>
                </c:pt>
                <c:pt idx="3647">
                  <c:v>5.71</c:v>
                </c:pt>
                <c:pt idx="3650">
                  <c:v>5.72</c:v>
                </c:pt>
                <c:pt idx="3651">
                  <c:v>5.82</c:v>
                </c:pt>
                <c:pt idx="3653">
                  <c:v>5.89</c:v>
                </c:pt>
                <c:pt idx="3654">
                  <c:v>5.88</c:v>
                </c:pt>
                <c:pt idx="3657">
                  <c:v>5.9</c:v>
                </c:pt>
                <c:pt idx="3658">
                  <c:v>5.88</c:v>
                </c:pt>
                <c:pt idx="3659">
                  <c:v>5.87</c:v>
                </c:pt>
                <c:pt idx="3660">
                  <c:v>5.8</c:v>
                </c:pt>
                <c:pt idx="3661">
                  <c:v>5.79</c:v>
                </c:pt>
                <c:pt idx="3664">
                  <c:v>5.67</c:v>
                </c:pt>
                <c:pt idx="3665">
                  <c:v>5.62</c:v>
                </c:pt>
                <c:pt idx="3666">
                  <c:v>5.6</c:v>
                </c:pt>
                <c:pt idx="3667">
                  <c:v>5.56</c:v>
                </c:pt>
                <c:pt idx="3668">
                  <c:v>5.59</c:v>
                </c:pt>
                <c:pt idx="3671">
                  <c:v>5.59</c:v>
                </c:pt>
                <c:pt idx="3672">
                  <c:v>5.57</c:v>
                </c:pt>
                <c:pt idx="3673">
                  <c:v>5.53</c:v>
                </c:pt>
                <c:pt idx="3674">
                  <c:v>5.54</c:v>
                </c:pt>
                <c:pt idx="3675">
                  <c:v>5.59</c:v>
                </c:pt>
                <c:pt idx="3678">
                  <c:v>5.63</c:v>
                </c:pt>
                <c:pt idx="3679">
                  <c:v>5.56</c:v>
                </c:pt>
                <c:pt idx="3680">
                  <c:v>5.63</c:v>
                </c:pt>
                <c:pt idx="3681">
                  <c:v>5.6</c:v>
                </c:pt>
                <c:pt idx="3682">
                  <c:v>5.58</c:v>
                </c:pt>
                <c:pt idx="3685">
                  <c:v>5.62</c:v>
                </c:pt>
                <c:pt idx="3686">
                  <c:v>5.64</c:v>
                </c:pt>
                <c:pt idx="3687">
                  <c:v>5.59</c:v>
                </c:pt>
                <c:pt idx="3688">
                  <c:v>5.6</c:v>
                </c:pt>
                <c:pt idx="3689">
                  <c:v>5.55</c:v>
                </c:pt>
                <c:pt idx="3692">
                  <c:v>5.51</c:v>
                </c:pt>
                <c:pt idx="3693">
                  <c:v>5.48</c:v>
                </c:pt>
                <c:pt idx="3694">
                  <c:v>5.46</c:v>
                </c:pt>
                <c:pt idx="3695">
                  <c:v>5.45</c:v>
                </c:pt>
                <c:pt idx="3696">
                  <c:v>5.38</c:v>
                </c:pt>
                <c:pt idx="3699">
                  <c:v>5.39</c:v>
                </c:pt>
                <c:pt idx="3700">
                  <c:v>5.35</c:v>
                </c:pt>
                <c:pt idx="3701">
                  <c:v>5.35</c:v>
                </c:pt>
                <c:pt idx="3702">
                  <c:v>5.37</c:v>
                </c:pt>
                <c:pt idx="3703">
                  <c:v>5.39</c:v>
                </c:pt>
                <c:pt idx="3706">
                  <c:v>5.42</c:v>
                </c:pt>
                <c:pt idx="3707">
                  <c:v>5.42</c:v>
                </c:pt>
                <c:pt idx="3708">
                  <c:v>5.44</c:v>
                </c:pt>
                <c:pt idx="3709">
                  <c:v>5.38</c:v>
                </c:pt>
                <c:pt idx="3710">
                  <c:v>5.42</c:v>
                </c:pt>
                <c:pt idx="3713">
                  <c:v>5.44</c:v>
                </c:pt>
                <c:pt idx="3714">
                  <c:v>5.44</c:v>
                </c:pt>
                <c:pt idx="3715">
                  <c:v>5.54</c:v>
                </c:pt>
                <c:pt idx="3716">
                  <c:v>5.55</c:v>
                </c:pt>
                <c:pt idx="3717">
                  <c:v>5.57</c:v>
                </c:pt>
                <c:pt idx="3720">
                  <c:v>5.53</c:v>
                </c:pt>
                <c:pt idx="3721">
                  <c:v>5.53</c:v>
                </c:pt>
                <c:pt idx="3722">
                  <c:v>5.54</c:v>
                </c:pt>
                <c:pt idx="3723">
                  <c:v>5.58</c:v>
                </c:pt>
                <c:pt idx="3724">
                  <c:v>5.6</c:v>
                </c:pt>
                <c:pt idx="3727">
                  <c:v>5.74</c:v>
                </c:pt>
                <c:pt idx="3728">
                  <c:v>5.78</c:v>
                </c:pt>
                <c:pt idx="3729">
                  <c:v>5.79</c:v>
                </c:pt>
                <c:pt idx="3730">
                  <c:v>5.86</c:v>
                </c:pt>
                <c:pt idx="3731">
                  <c:v>5.81</c:v>
                </c:pt>
                <c:pt idx="3734">
                  <c:v>5.8</c:v>
                </c:pt>
                <c:pt idx="3735">
                  <c:v>5.75</c:v>
                </c:pt>
                <c:pt idx="3736">
                  <c:v>5.78</c:v>
                </c:pt>
                <c:pt idx="3737">
                  <c:v>5.81</c:v>
                </c:pt>
                <c:pt idx="3742">
                  <c:v>5.9</c:v>
                </c:pt>
                <c:pt idx="3743">
                  <c:v>5.92</c:v>
                </c:pt>
                <c:pt idx="3744">
                  <c:v>5.95</c:v>
                </c:pt>
                <c:pt idx="3745">
                  <c:v>5.94</c:v>
                </c:pt>
                <c:pt idx="3748">
                  <c:v>5.8</c:v>
                </c:pt>
                <c:pt idx="3749">
                  <c:v>5.79</c:v>
                </c:pt>
                <c:pt idx="3750">
                  <c:v>5.76</c:v>
                </c:pt>
                <c:pt idx="3751">
                  <c:v>5.79</c:v>
                </c:pt>
                <c:pt idx="3752">
                  <c:v>5.81</c:v>
                </c:pt>
                <c:pt idx="3755">
                  <c:v>5.8</c:v>
                </c:pt>
                <c:pt idx="3756">
                  <c:v>5.71</c:v>
                </c:pt>
                <c:pt idx="3757">
                  <c:v>5.71</c:v>
                </c:pt>
                <c:pt idx="3758">
                  <c:v>5.73</c:v>
                </c:pt>
                <c:pt idx="3759">
                  <c:v>5.75</c:v>
                </c:pt>
                <c:pt idx="3762">
                  <c:v>5.81</c:v>
                </c:pt>
                <c:pt idx="3763">
                  <c:v>5.79</c:v>
                </c:pt>
                <c:pt idx="3764">
                  <c:v>5.79</c:v>
                </c:pt>
                <c:pt idx="3765">
                  <c:v>5.79</c:v>
                </c:pt>
                <c:pt idx="3766">
                  <c:v>5.83</c:v>
                </c:pt>
                <c:pt idx="3769">
                  <c:v>5.82</c:v>
                </c:pt>
                <c:pt idx="3770">
                  <c:v>5.76</c:v>
                </c:pt>
                <c:pt idx="3771">
                  <c:v>5.73</c:v>
                </c:pt>
                <c:pt idx="3773">
                  <c:v>5.67</c:v>
                </c:pt>
                <c:pt idx="3776">
                  <c:v>5.67</c:v>
                </c:pt>
                <c:pt idx="3777">
                  <c:v>5.67</c:v>
                </c:pt>
                <c:pt idx="3778">
                  <c:v>5.66</c:v>
                </c:pt>
                <c:pt idx="3780">
                  <c:v>5.66</c:v>
                </c:pt>
                <c:pt idx="3783">
                  <c:v>5.57</c:v>
                </c:pt>
                <c:pt idx="3784">
                  <c:v>5.57</c:v>
                </c:pt>
                <c:pt idx="3785">
                  <c:v>5.53</c:v>
                </c:pt>
                <c:pt idx="3786">
                  <c:v>5.57</c:v>
                </c:pt>
                <c:pt idx="3787">
                  <c:v>5.62</c:v>
                </c:pt>
                <c:pt idx="3791">
                  <c:v>5.66</c:v>
                </c:pt>
                <c:pt idx="3792">
                  <c:v>5.67</c:v>
                </c:pt>
                <c:pt idx="3793">
                  <c:v>5.77</c:v>
                </c:pt>
                <c:pt idx="3794">
                  <c:v>5.74</c:v>
                </c:pt>
                <c:pt idx="3797">
                  <c:v>5.82</c:v>
                </c:pt>
                <c:pt idx="3798">
                  <c:v>5.82</c:v>
                </c:pt>
                <c:pt idx="3799">
                  <c:v>5.84</c:v>
                </c:pt>
                <c:pt idx="3800">
                  <c:v>5.86</c:v>
                </c:pt>
                <c:pt idx="3801">
                  <c:v>5.81</c:v>
                </c:pt>
                <c:pt idx="3804">
                  <c:v>5.83</c:v>
                </c:pt>
                <c:pt idx="3805">
                  <c:v>5.71</c:v>
                </c:pt>
                <c:pt idx="3806">
                  <c:v>5.75</c:v>
                </c:pt>
                <c:pt idx="3807">
                  <c:v>5.74</c:v>
                </c:pt>
                <c:pt idx="3808">
                  <c:v>5.72</c:v>
                </c:pt>
                <c:pt idx="3811">
                  <c:v>5.72</c:v>
                </c:pt>
                <c:pt idx="3812">
                  <c:v>5.71</c:v>
                </c:pt>
                <c:pt idx="3813">
                  <c:v>5.71</c:v>
                </c:pt>
                <c:pt idx="3814">
                  <c:v>5.64</c:v>
                </c:pt>
                <c:pt idx="3815">
                  <c:v>5.58</c:v>
                </c:pt>
                <c:pt idx="3818">
                  <c:v>5.55</c:v>
                </c:pt>
                <c:pt idx="3819">
                  <c:v>5.59</c:v>
                </c:pt>
                <c:pt idx="3820">
                  <c:v>5.6</c:v>
                </c:pt>
                <c:pt idx="3821">
                  <c:v>5.64</c:v>
                </c:pt>
                <c:pt idx="3822">
                  <c:v>5.64</c:v>
                </c:pt>
                <c:pt idx="3825">
                  <c:v>5.66</c:v>
                </c:pt>
                <c:pt idx="3826">
                  <c:v>5.62</c:v>
                </c:pt>
                <c:pt idx="3827">
                  <c:v>5.58</c:v>
                </c:pt>
                <c:pt idx="3828">
                  <c:v>5.55</c:v>
                </c:pt>
                <c:pt idx="3829">
                  <c:v>5.55</c:v>
                </c:pt>
                <c:pt idx="3832">
                  <c:v>5.58</c:v>
                </c:pt>
                <c:pt idx="3833">
                  <c:v>5.55</c:v>
                </c:pt>
                <c:pt idx="3834">
                  <c:v>5.52</c:v>
                </c:pt>
                <c:pt idx="3835">
                  <c:v>5.49</c:v>
                </c:pt>
                <c:pt idx="3836">
                  <c:v>5.53</c:v>
                </c:pt>
                <c:pt idx="3839">
                  <c:v>5.46</c:v>
                </c:pt>
                <c:pt idx="3840">
                  <c:v>5.47</c:v>
                </c:pt>
                <c:pt idx="3841">
                  <c:v>5.44</c:v>
                </c:pt>
                <c:pt idx="3842">
                  <c:v>5.48</c:v>
                </c:pt>
                <c:pt idx="3843">
                  <c:v>5.46</c:v>
                </c:pt>
                <c:pt idx="3847">
                  <c:v>5.54</c:v>
                </c:pt>
                <c:pt idx="3848">
                  <c:v>5.52</c:v>
                </c:pt>
                <c:pt idx="3849">
                  <c:v>5.48</c:v>
                </c:pt>
                <c:pt idx="3850">
                  <c:v>5.48</c:v>
                </c:pt>
                <c:pt idx="3853">
                  <c:v>5.5</c:v>
                </c:pt>
                <c:pt idx="3854">
                  <c:v>5.44</c:v>
                </c:pt>
                <c:pt idx="3855">
                  <c:v>5.4</c:v>
                </c:pt>
                <c:pt idx="3856">
                  <c:v>5.42</c:v>
                </c:pt>
                <c:pt idx="3857">
                  <c:v>5.44</c:v>
                </c:pt>
                <c:pt idx="3860">
                  <c:v>5.46</c:v>
                </c:pt>
                <c:pt idx="3861">
                  <c:v>5.45</c:v>
                </c:pt>
                <c:pt idx="3862">
                  <c:v>5.4</c:v>
                </c:pt>
                <c:pt idx="3863">
                  <c:v>5.43</c:v>
                </c:pt>
                <c:pt idx="3864">
                  <c:v>5.51</c:v>
                </c:pt>
                <c:pt idx="3867">
                  <c:v>5.56</c:v>
                </c:pt>
                <c:pt idx="3868">
                  <c:v>5.63</c:v>
                </c:pt>
                <c:pt idx="3869">
                  <c:v>5.61</c:v>
                </c:pt>
                <c:pt idx="3870">
                  <c:v>5.62</c:v>
                </c:pt>
                <c:pt idx="3871">
                  <c:v>5.62</c:v>
                </c:pt>
                <c:pt idx="3874">
                  <c:v>5.62</c:v>
                </c:pt>
                <c:pt idx="3875">
                  <c:v>5.58</c:v>
                </c:pt>
                <c:pt idx="3876">
                  <c:v>5.6</c:v>
                </c:pt>
                <c:pt idx="3877">
                  <c:v>5.59</c:v>
                </c:pt>
                <c:pt idx="3881">
                  <c:v>5.55</c:v>
                </c:pt>
                <c:pt idx="3882">
                  <c:v>5.5</c:v>
                </c:pt>
                <c:pt idx="3883">
                  <c:v>5.51</c:v>
                </c:pt>
                <c:pt idx="3884">
                  <c:v>5.52</c:v>
                </c:pt>
                <c:pt idx="3885">
                  <c:v>5.61</c:v>
                </c:pt>
                <c:pt idx="3888">
                  <c:v>5.61</c:v>
                </c:pt>
                <c:pt idx="3889">
                  <c:v>5.59</c:v>
                </c:pt>
                <c:pt idx="3890">
                  <c:v>5.62</c:v>
                </c:pt>
                <c:pt idx="3891">
                  <c:v>5.61</c:v>
                </c:pt>
                <c:pt idx="3892">
                  <c:v>5.6</c:v>
                </c:pt>
                <c:pt idx="3895">
                  <c:v>5.58</c:v>
                </c:pt>
                <c:pt idx="3896">
                  <c:v>5.59</c:v>
                </c:pt>
                <c:pt idx="3897">
                  <c:v>5.58</c:v>
                </c:pt>
                <c:pt idx="3898">
                  <c:v>5.58</c:v>
                </c:pt>
                <c:pt idx="3899">
                  <c:v>5.59</c:v>
                </c:pt>
                <c:pt idx="3902">
                  <c:v>5.57</c:v>
                </c:pt>
                <c:pt idx="3903">
                  <c:v>5.54</c:v>
                </c:pt>
                <c:pt idx="3904">
                  <c:v>5.54</c:v>
                </c:pt>
                <c:pt idx="3905">
                  <c:v>5.56</c:v>
                </c:pt>
                <c:pt idx="3906">
                  <c:v>5.55</c:v>
                </c:pt>
                <c:pt idx="3909">
                  <c:v>5.53</c:v>
                </c:pt>
                <c:pt idx="3910">
                  <c:v>5.52</c:v>
                </c:pt>
                <c:pt idx="3911">
                  <c:v>5.48</c:v>
                </c:pt>
                <c:pt idx="3912">
                  <c:v>5.45</c:v>
                </c:pt>
                <c:pt idx="3913">
                  <c:v>5.47</c:v>
                </c:pt>
                <c:pt idx="3916">
                  <c:v>5.48</c:v>
                </c:pt>
                <c:pt idx="3917">
                  <c:v>5.48</c:v>
                </c:pt>
                <c:pt idx="3918">
                  <c:v>5.44</c:v>
                </c:pt>
                <c:pt idx="3919">
                  <c:v>5.46</c:v>
                </c:pt>
                <c:pt idx="3920">
                  <c:v>5.48</c:v>
                </c:pt>
                <c:pt idx="3923">
                  <c:v>5.51</c:v>
                </c:pt>
                <c:pt idx="3924">
                  <c:v>5.47</c:v>
                </c:pt>
                <c:pt idx="3925">
                  <c:v>5.44</c:v>
                </c:pt>
                <c:pt idx="3926">
                  <c:v>5.45</c:v>
                </c:pt>
                <c:pt idx="3927">
                  <c:v>5.37</c:v>
                </c:pt>
                <c:pt idx="3930">
                  <c:v>5.41</c:v>
                </c:pt>
                <c:pt idx="3931">
                  <c:v>5.43</c:v>
                </c:pt>
                <c:pt idx="3932">
                  <c:v>5.45</c:v>
                </c:pt>
                <c:pt idx="3933">
                  <c:v>5.57</c:v>
                </c:pt>
                <c:pt idx="3934">
                  <c:v>5.63</c:v>
                </c:pt>
                <c:pt idx="3937">
                  <c:v>5.6</c:v>
                </c:pt>
                <c:pt idx="3938">
                  <c:v>5.57</c:v>
                </c:pt>
                <c:pt idx="3939">
                  <c:v>5.62</c:v>
                </c:pt>
                <c:pt idx="3940">
                  <c:v>5.62</c:v>
                </c:pt>
                <c:pt idx="3941">
                  <c:v>5.69</c:v>
                </c:pt>
                <c:pt idx="3944">
                  <c:v>5.71</c:v>
                </c:pt>
                <c:pt idx="3945">
                  <c:v>5.7</c:v>
                </c:pt>
                <c:pt idx="3946">
                  <c:v>5.75</c:v>
                </c:pt>
                <c:pt idx="3947">
                  <c:v>5.71</c:v>
                </c:pt>
                <c:pt idx="3948">
                  <c:v>5.68</c:v>
                </c:pt>
                <c:pt idx="3951">
                  <c:v>5.66</c:v>
                </c:pt>
                <c:pt idx="3952">
                  <c:v>5.65</c:v>
                </c:pt>
                <c:pt idx="3953">
                  <c:v>5.66</c:v>
                </c:pt>
                <c:pt idx="3954">
                  <c:v>5.61</c:v>
                </c:pt>
                <c:pt idx="3955">
                  <c:v>5.6</c:v>
                </c:pt>
                <c:pt idx="3958">
                  <c:v>5.64</c:v>
                </c:pt>
                <c:pt idx="3959">
                  <c:v>5.65</c:v>
                </c:pt>
                <c:pt idx="3960">
                  <c:v>5.64</c:v>
                </c:pt>
                <c:pt idx="3961">
                  <c:v>5.66</c:v>
                </c:pt>
                <c:pt idx="3962">
                  <c:v>5.62</c:v>
                </c:pt>
                <c:pt idx="3967">
                  <c:v>5.64</c:v>
                </c:pt>
                <c:pt idx="3968">
                  <c:v>5.65</c:v>
                </c:pt>
                <c:pt idx="3969">
                  <c:v>5.58</c:v>
                </c:pt>
                <c:pt idx="3972">
                  <c:v>5.59</c:v>
                </c:pt>
                <c:pt idx="3973">
                  <c:v>5.58</c:v>
                </c:pt>
                <c:pt idx="3974">
                  <c:v>5.53</c:v>
                </c:pt>
                <c:pt idx="3975">
                  <c:v>5.5</c:v>
                </c:pt>
                <c:pt idx="3976">
                  <c:v>5.53</c:v>
                </c:pt>
                <c:pt idx="3979">
                  <c:v>5.48</c:v>
                </c:pt>
                <c:pt idx="3980">
                  <c:v>5.46</c:v>
                </c:pt>
                <c:pt idx="3981">
                  <c:v>5.48</c:v>
                </c:pt>
                <c:pt idx="3982">
                  <c:v>5.49</c:v>
                </c:pt>
                <c:pt idx="3983">
                  <c:v>5.45</c:v>
                </c:pt>
                <c:pt idx="3986">
                  <c:v>5.45</c:v>
                </c:pt>
                <c:pt idx="3987">
                  <c:v>5.42</c:v>
                </c:pt>
                <c:pt idx="3988">
                  <c:v>5.42</c:v>
                </c:pt>
                <c:pt idx="3989">
                  <c:v>5.38</c:v>
                </c:pt>
                <c:pt idx="3990">
                  <c:v>5.43</c:v>
                </c:pt>
                <c:pt idx="3993">
                  <c:v>5.39</c:v>
                </c:pt>
                <c:pt idx="3994">
                  <c:v>5.4</c:v>
                </c:pt>
                <c:pt idx="3995">
                  <c:v>5.4</c:v>
                </c:pt>
                <c:pt idx="3996">
                  <c:v>5.32</c:v>
                </c:pt>
                <c:pt idx="3997">
                  <c:v>5.28</c:v>
                </c:pt>
                <c:pt idx="4000">
                  <c:v>5.27</c:v>
                </c:pt>
                <c:pt idx="4001">
                  <c:v>5.28</c:v>
                </c:pt>
                <c:pt idx="4002">
                  <c:v>5.31</c:v>
                </c:pt>
                <c:pt idx="4003">
                  <c:v>5.27</c:v>
                </c:pt>
                <c:pt idx="4004">
                  <c:v>5.24</c:v>
                </c:pt>
                <c:pt idx="4007">
                  <c:v>5.24</c:v>
                </c:pt>
                <c:pt idx="4008">
                  <c:v>5.21</c:v>
                </c:pt>
                <c:pt idx="4009">
                  <c:v>5.22</c:v>
                </c:pt>
                <c:pt idx="4011">
                  <c:v>5.23</c:v>
                </c:pt>
                <c:pt idx="4014">
                  <c:v>5.25</c:v>
                </c:pt>
                <c:pt idx="4015">
                  <c:v>5.32</c:v>
                </c:pt>
                <c:pt idx="4016">
                  <c:v>5.33</c:v>
                </c:pt>
                <c:pt idx="4018">
                  <c:v>5.3</c:v>
                </c:pt>
                <c:pt idx="4021">
                  <c:v>5.19</c:v>
                </c:pt>
                <c:pt idx="4022">
                  <c:v>5.2</c:v>
                </c:pt>
                <c:pt idx="4023">
                  <c:v>5.17</c:v>
                </c:pt>
                <c:pt idx="4024">
                  <c:v>5.14</c:v>
                </c:pt>
                <c:pt idx="4025">
                  <c:v>5.07</c:v>
                </c:pt>
                <c:pt idx="4028">
                  <c:v>5.0599999999999996</c:v>
                </c:pt>
                <c:pt idx="4029">
                  <c:v>5.05</c:v>
                </c:pt>
                <c:pt idx="4030">
                  <c:v>5.04</c:v>
                </c:pt>
                <c:pt idx="4031">
                  <c:v>5.07</c:v>
                </c:pt>
                <c:pt idx="4032">
                  <c:v>5.07</c:v>
                </c:pt>
                <c:pt idx="4035">
                  <c:v>5.08</c:v>
                </c:pt>
                <c:pt idx="4036">
                  <c:v>5.0599999999999996</c:v>
                </c:pt>
                <c:pt idx="4037">
                  <c:v>5.12</c:v>
                </c:pt>
                <c:pt idx="4038">
                  <c:v>5.1100000000000003</c:v>
                </c:pt>
                <c:pt idx="4039">
                  <c:v>5.14</c:v>
                </c:pt>
                <c:pt idx="4042">
                  <c:v>5.1100000000000003</c:v>
                </c:pt>
                <c:pt idx="4043">
                  <c:v>5.0999999999999996</c:v>
                </c:pt>
                <c:pt idx="4044">
                  <c:v>5.12</c:v>
                </c:pt>
                <c:pt idx="4045">
                  <c:v>5.08</c:v>
                </c:pt>
                <c:pt idx="4046">
                  <c:v>5.0599999999999996</c:v>
                </c:pt>
                <c:pt idx="4049">
                  <c:v>5.07</c:v>
                </c:pt>
                <c:pt idx="4050">
                  <c:v>5.07</c:v>
                </c:pt>
                <c:pt idx="4051">
                  <c:v>5.12</c:v>
                </c:pt>
                <c:pt idx="4052">
                  <c:v>5.15</c:v>
                </c:pt>
                <c:pt idx="4053">
                  <c:v>5.12</c:v>
                </c:pt>
                <c:pt idx="4056">
                  <c:v>5.13</c:v>
                </c:pt>
                <c:pt idx="4057">
                  <c:v>5.1100000000000003</c:v>
                </c:pt>
                <c:pt idx="4058">
                  <c:v>5.04</c:v>
                </c:pt>
                <c:pt idx="4059">
                  <c:v>5.0199999999999996</c:v>
                </c:pt>
                <c:pt idx="4060">
                  <c:v>5</c:v>
                </c:pt>
                <c:pt idx="4063">
                  <c:v>5</c:v>
                </c:pt>
                <c:pt idx="4064">
                  <c:v>4.96</c:v>
                </c:pt>
                <c:pt idx="4065">
                  <c:v>4.97</c:v>
                </c:pt>
                <c:pt idx="4066">
                  <c:v>4.9800000000000004</c:v>
                </c:pt>
                <c:pt idx="4067">
                  <c:v>5</c:v>
                </c:pt>
                <c:pt idx="4070">
                  <c:v>4.96</c:v>
                </c:pt>
                <c:pt idx="4071">
                  <c:v>4.99</c:v>
                </c:pt>
                <c:pt idx="4072">
                  <c:v>4.9800000000000004</c:v>
                </c:pt>
                <c:pt idx="4073">
                  <c:v>4.96</c:v>
                </c:pt>
                <c:pt idx="4074">
                  <c:v>4.99</c:v>
                </c:pt>
                <c:pt idx="4077">
                  <c:v>4.97</c:v>
                </c:pt>
                <c:pt idx="4078">
                  <c:v>4.97</c:v>
                </c:pt>
                <c:pt idx="4079">
                  <c:v>5.08</c:v>
                </c:pt>
                <c:pt idx="4080">
                  <c:v>5.09</c:v>
                </c:pt>
                <c:pt idx="4081">
                  <c:v>5.09</c:v>
                </c:pt>
                <c:pt idx="4084">
                  <c:v>4.99</c:v>
                </c:pt>
                <c:pt idx="4085">
                  <c:v>4.97</c:v>
                </c:pt>
                <c:pt idx="4086">
                  <c:v>4.9400000000000004</c:v>
                </c:pt>
                <c:pt idx="4087">
                  <c:v>4.91</c:v>
                </c:pt>
                <c:pt idx="4088">
                  <c:v>4.93</c:v>
                </c:pt>
                <c:pt idx="4091">
                  <c:v>4.91</c:v>
                </c:pt>
                <c:pt idx="4092">
                  <c:v>4.9000000000000004</c:v>
                </c:pt>
                <c:pt idx="4093">
                  <c:v>4.9000000000000004</c:v>
                </c:pt>
                <c:pt idx="4094">
                  <c:v>4.93</c:v>
                </c:pt>
                <c:pt idx="4095">
                  <c:v>4.9000000000000004</c:v>
                </c:pt>
                <c:pt idx="4098">
                  <c:v>4.92</c:v>
                </c:pt>
                <c:pt idx="4099">
                  <c:v>4.8899999999999997</c:v>
                </c:pt>
                <c:pt idx="4100">
                  <c:v>4.91</c:v>
                </c:pt>
                <c:pt idx="4101">
                  <c:v>4.91</c:v>
                </c:pt>
                <c:pt idx="4102">
                  <c:v>4.92</c:v>
                </c:pt>
                <c:pt idx="4105">
                  <c:v>4.97</c:v>
                </c:pt>
                <c:pt idx="4106">
                  <c:v>4.97</c:v>
                </c:pt>
                <c:pt idx="4107">
                  <c:v>4.99</c:v>
                </c:pt>
                <c:pt idx="4108">
                  <c:v>4.95</c:v>
                </c:pt>
                <c:pt idx="4109">
                  <c:v>4.88</c:v>
                </c:pt>
                <c:pt idx="4112">
                  <c:v>4.88</c:v>
                </c:pt>
                <c:pt idx="4113">
                  <c:v>4.91</c:v>
                </c:pt>
                <c:pt idx="4114">
                  <c:v>4.91</c:v>
                </c:pt>
                <c:pt idx="4115">
                  <c:v>4.91</c:v>
                </c:pt>
                <c:pt idx="4116">
                  <c:v>4.9000000000000004</c:v>
                </c:pt>
                <c:pt idx="4120">
                  <c:v>4.91</c:v>
                </c:pt>
                <c:pt idx="4121">
                  <c:v>4.93</c:v>
                </c:pt>
                <c:pt idx="4122">
                  <c:v>4.92</c:v>
                </c:pt>
                <c:pt idx="4123">
                  <c:v>4.9000000000000004</c:v>
                </c:pt>
                <c:pt idx="4126">
                  <c:v>4.93</c:v>
                </c:pt>
                <c:pt idx="4127">
                  <c:v>4.96</c:v>
                </c:pt>
                <c:pt idx="4128">
                  <c:v>4.99</c:v>
                </c:pt>
                <c:pt idx="4129">
                  <c:v>4.9800000000000004</c:v>
                </c:pt>
                <c:pt idx="4130">
                  <c:v>4.9800000000000004</c:v>
                </c:pt>
                <c:pt idx="4133">
                  <c:v>5.07</c:v>
                </c:pt>
                <c:pt idx="4134">
                  <c:v>5.08</c:v>
                </c:pt>
                <c:pt idx="4135">
                  <c:v>5.09</c:v>
                </c:pt>
                <c:pt idx="4136">
                  <c:v>5.04</c:v>
                </c:pt>
                <c:pt idx="4140">
                  <c:v>5</c:v>
                </c:pt>
                <c:pt idx="4141">
                  <c:v>5.04</c:v>
                </c:pt>
                <c:pt idx="4142">
                  <c:v>5.04</c:v>
                </c:pt>
                <c:pt idx="4143">
                  <c:v>5.05</c:v>
                </c:pt>
                <c:pt idx="4147">
                  <c:v>5.04</c:v>
                </c:pt>
                <c:pt idx="4148">
                  <c:v>5.09</c:v>
                </c:pt>
                <c:pt idx="4149">
                  <c:v>5.05</c:v>
                </c:pt>
                <c:pt idx="4150">
                  <c:v>5.05</c:v>
                </c:pt>
                <c:pt idx="4151">
                  <c:v>5.0599999999999996</c:v>
                </c:pt>
                <c:pt idx="4154">
                  <c:v>5.05</c:v>
                </c:pt>
                <c:pt idx="4155">
                  <c:v>5.04</c:v>
                </c:pt>
                <c:pt idx="4156">
                  <c:v>4.9800000000000004</c:v>
                </c:pt>
                <c:pt idx="4158">
                  <c:v>4.9800000000000004</c:v>
                </c:pt>
                <c:pt idx="4161">
                  <c:v>4.97</c:v>
                </c:pt>
                <c:pt idx="4162">
                  <c:v>4.9400000000000004</c:v>
                </c:pt>
                <c:pt idx="4163">
                  <c:v>4.9400000000000004</c:v>
                </c:pt>
                <c:pt idx="4164">
                  <c:v>4.9400000000000004</c:v>
                </c:pt>
                <c:pt idx="4165">
                  <c:v>4.92</c:v>
                </c:pt>
                <c:pt idx="4169">
                  <c:v>4.91</c:v>
                </c:pt>
                <c:pt idx="4170">
                  <c:v>4.91</c:v>
                </c:pt>
                <c:pt idx="4171">
                  <c:v>4.93</c:v>
                </c:pt>
                <c:pt idx="4172">
                  <c:v>4.91</c:v>
                </c:pt>
                <c:pt idx="4175">
                  <c:v>4.91</c:v>
                </c:pt>
                <c:pt idx="4176">
                  <c:v>4.93</c:v>
                </c:pt>
                <c:pt idx="4177">
                  <c:v>4.9000000000000004</c:v>
                </c:pt>
                <c:pt idx="4178">
                  <c:v>4.83</c:v>
                </c:pt>
                <c:pt idx="4179">
                  <c:v>4.83</c:v>
                </c:pt>
                <c:pt idx="4182">
                  <c:v>4.8</c:v>
                </c:pt>
                <c:pt idx="4183">
                  <c:v>4.83</c:v>
                </c:pt>
                <c:pt idx="4184">
                  <c:v>4.8600000000000003</c:v>
                </c:pt>
                <c:pt idx="4185">
                  <c:v>4.8600000000000003</c:v>
                </c:pt>
                <c:pt idx="4186">
                  <c:v>4.88</c:v>
                </c:pt>
                <c:pt idx="4189">
                  <c:v>4.83</c:v>
                </c:pt>
                <c:pt idx="4190">
                  <c:v>4.83</c:v>
                </c:pt>
                <c:pt idx="4191">
                  <c:v>4.82</c:v>
                </c:pt>
                <c:pt idx="4192">
                  <c:v>4.83</c:v>
                </c:pt>
                <c:pt idx="4193">
                  <c:v>4.82</c:v>
                </c:pt>
                <c:pt idx="4196">
                  <c:v>4.82</c:v>
                </c:pt>
                <c:pt idx="4197">
                  <c:v>4.83</c:v>
                </c:pt>
                <c:pt idx="4198">
                  <c:v>4.83</c:v>
                </c:pt>
                <c:pt idx="4199">
                  <c:v>4.8</c:v>
                </c:pt>
                <c:pt idx="4200">
                  <c:v>4.8</c:v>
                </c:pt>
                <c:pt idx="4203">
                  <c:v>4.7699999999999996</c:v>
                </c:pt>
                <c:pt idx="4204">
                  <c:v>4.78</c:v>
                </c:pt>
                <c:pt idx="4205">
                  <c:v>4.79</c:v>
                </c:pt>
                <c:pt idx="4206">
                  <c:v>4.79</c:v>
                </c:pt>
                <c:pt idx="4207">
                  <c:v>4.7699999999999996</c:v>
                </c:pt>
                <c:pt idx="4212">
                  <c:v>4.8</c:v>
                </c:pt>
                <c:pt idx="4213">
                  <c:v>4.8</c:v>
                </c:pt>
                <c:pt idx="4214">
                  <c:v>4.8</c:v>
                </c:pt>
                <c:pt idx="4217">
                  <c:v>4.8</c:v>
                </c:pt>
                <c:pt idx="4218">
                  <c:v>4.78</c:v>
                </c:pt>
                <c:pt idx="4219">
                  <c:v>4.78</c:v>
                </c:pt>
                <c:pt idx="4220">
                  <c:v>4.78</c:v>
                </c:pt>
                <c:pt idx="4221">
                  <c:v>4.76</c:v>
                </c:pt>
                <c:pt idx="4224">
                  <c:v>4.76</c:v>
                </c:pt>
                <c:pt idx="4225">
                  <c:v>4.75</c:v>
                </c:pt>
                <c:pt idx="4226">
                  <c:v>4.74</c:v>
                </c:pt>
                <c:pt idx="4227">
                  <c:v>4.74</c:v>
                </c:pt>
                <c:pt idx="4228">
                  <c:v>4.74</c:v>
                </c:pt>
                <c:pt idx="4231">
                  <c:v>4.72</c:v>
                </c:pt>
                <c:pt idx="4232">
                  <c:v>4.7</c:v>
                </c:pt>
                <c:pt idx="4233">
                  <c:v>4.6900000000000004</c:v>
                </c:pt>
                <c:pt idx="4234">
                  <c:v>4.6900000000000004</c:v>
                </c:pt>
                <c:pt idx="4235">
                  <c:v>4.6900000000000004</c:v>
                </c:pt>
                <c:pt idx="4238">
                  <c:v>4.63</c:v>
                </c:pt>
                <c:pt idx="4239">
                  <c:v>4.5599999999999996</c:v>
                </c:pt>
                <c:pt idx="4240">
                  <c:v>4.59</c:v>
                </c:pt>
                <c:pt idx="4241">
                  <c:v>4.59</c:v>
                </c:pt>
                <c:pt idx="4242">
                  <c:v>4.58</c:v>
                </c:pt>
                <c:pt idx="4245">
                  <c:v>4.55</c:v>
                </c:pt>
                <c:pt idx="4246">
                  <c:v>4.57</c:v>
                </c:pt>
                <c:pt idx="4247">
                  <c:v>4.5599999999999996</c:v>
                </c:pt>
                <c:pt idx="4248">
                  <c:v>4.4800000000000004</c:v>
                </c:pt>
                <c:pt idx="4249">
                  <c:v>4.37</c:v>
                </c:pt>
                <c:pt idx="4252">
                  <c:v>4.4000000000000004</c:v>
                </c:pt>
                <c:pt idx="4253">
                  <c:v>4.29</c:v>
                </c:pt>
                <c:pt idx="4254">
                  <c:v>4.37</c:v>
                </c:pt>
                <c:pt idx="4255">
                  <c:v>4.32</c:v>
                </c:pt>
                <c:pt idx="4256">
                  <c:v>4.3</c:v>
                </c:pt>
                <c:pt idx="4259">
                  <c:v>4.33</c:v>
                </c:pt>
                <c:pt idx="4260">
                  <c:v>4.38</c:v>
                </c:pt>
                <c:pt idx="4261">
                  <c:v>4.3899999999999997</c:v>
                </c:pt>
                <c:pt idx="4262">
                  <c:v>4.37</c:v>
                </c:pt>
                <c:pt idx="4263">
                  <c:v>4.37</c:v>
                </c:pt>
                <c:pt idx="4266">
                  <c:v>4.3600000000000003</c:v>
                </c:pt>
                <c:pt idx="4267">
                  <c:v>4.41</c:v>
                </c:pt>
                <c:pt idx="4268">
                  <c:v>4.28</c:v>
                </c:pt>
                <c:pt idx="4269">
                  <c:v>4.17</c:v>
                </c:pt>
                <c:pt idx="4270">
                  <c:v>4.17</c:v>
                </c:pt>
                <c:pt idx="4273">
                  <c:v>4.2</c:v>
                </c:pt>
                <c:pt idx="4274">
                  <c:v>4.16</c:v>
                </c:pt>
                <c:pt idx="4275">
                  <c:v>4.16</c:v>
                </c:pt>
                <c:pt idx="4276">
                  <c:v>4.12</c:v>
                </c:pt>
                <c:pt idx="4277">
                  <c:v>4.1100000000000003</c:v>
                </c:pt>
                <c:pt idx="4280">
                  <c:v>4.04</c:v>
                </c:pt>
                <c:pt idx="4281">
                  <c:v>4.08</c:v>
                </c:pt>
                <c:pt idx="4282">
                  <c:v>4.1399999999999997</c:v>
                </c:pt>
                <c:pt idx="4283">
                  <c:v>4.12</c:v>
                </c:pt>
                <c:pt idx="4284">
                  <c:v>4.13</c:v>
                </c:pt>
                <c:pt idx="4287">
                  <c:v>4.0999999999999996</c:v>
                </c:pt>
                <c:pt idx="4288">
                  <c:v>4.08</c:v>
                </c:pt>
                <c:pt idx="4289">
                  <c:v>4.05</c:v>
                </c:pt>
                <c:pt idx="4290">
                  <c:v>3.94</c:v>
                </c:pt>
                <c:pt idx="4291">
                  <c:v>3.94</c:v>
                </c:pt>
                <c:pt idx="4294">
                  <c:v>3.91</c:v>
                </c:pt>
                <c:pt idx="4295">
                  <c:v>3.94</c:v>
                </c:pt>
                <c:pt idx="4296">
                  <c:v>3.99</c:v>
                </c:pt>
                <c:pt idx="4297">
                  <c:v>4.18</c:v>
                </c:pt>
                <c:pt idx="4298">
                  <c:v>4.41</c:v>
                </c:pt>
                <c:pt idx="4301">
                  <c:v>4.4000000000000004</c:v>
                </c:pt>
                <c:pt idx="4302">
                  <c:v>4.3099999999999996</c:v>
                </c:pt>
                <c:pt idx="4303">
                  <c:v>4.2699999999999996</c:v>
                </c:pt>
                <c:pt idx="4304">
                  <c:v>4.1900000000000004</c:v>
                </c:pt>
                <c:pt idx="4305">
                  <c:v>4.21</c:v>
                </c:pt>
                <c:pt idx="4308">
                  <c:v>4.1900000000000004</c:v>
                </c:pt>
                <c:pt idx="4309">
                  <c:v>4.1900000000000004</c:v>
                </c:pt>
                <c:pt idx="4310">
                  <c:v>4.1900000000000004</c:v>
                </c:pt>
                <c:pt idx="4311">
                  <c:v>4.1900000000000004</c:v>
                </c:pt>
                <c:pt idx="4312">
                  <c:v>4.2</c:v>
                </c:pt>
                <c:pt idx="4315">
                  <c:v>4.25</c:v>
                </c:pt>
                <c:pt idx="4316">
                  <c:v>4.2</c:v>
                </c:pt>
                <c:pt idx="4317">
                  <c:v>4.21</c:v>
                </c:pt>
                <c:pt idx="4318">
                  <c:v>4.21</c:v>
                </c:pt>
                <c:pt idx="4319">
                  <c:v>4.2300000000000004</c:v>
                </c:pt>
                <c:pt idx="4322">
                  <c:v>4.26</c:v>
                </c:pt>
                <c:pt idx="4323">
                  <c:v>4.2300000000000004</c:v>
                </c:pt>
                <c:pt idx="4324">
                  <c:v>4.22</c:v>
                </c:pt>
                <c:pt idx="4325">
                  <c:v>4.22</c:v>
                </c:pt>
                <c:pt idx="4326">
                  <c:v>4.29</c:v>
                </c:pt>
                <c:pt idx="4329">
                  <c:v>4.26</c:v>
                </c:pt>
                <c:pt idx="4330">
                  <c:v>4.24</c:v>
                </c:pt>
                <c:pt idx="4331">
                  <c:v>4.26</c:v>
                </c:pt>
                <c:pt idx="4332">
                  <c:v>4.21</c:v>
                </c:pt>
                <c:pt idx="4333">
                  <c:v>4.24</c:v>
                </c:pt>
                <c:pt idx="4336">
                  <c:v>4.25</c:v>
                </c:pt>
                <c:pt idx="4337">
                  <c:v>4.22</c:v>
                </c:pt>
                <c:pt idx="4338">
                  <c:v>4.17</c:v>
                </c:pt>
                <c:pt idx="4339">
                  <c:v>4.0999999999999996</c:v>
                </c:pt>
                <c:pt idx="4340">
                  <c:v>4.12</c:v>
                </c:pt>
                <c:pt idx="4343">
                  <c:v>4.0999999999999996</c:v>
                </c:pt>
                <c:pt idx="4344">
                  <c:v>4.0999999999999996</c:v>
                </c:pt>
                <c:pt idx="4345">
                  <c:v>4.1100000000000003</c:v>
                </c:pt>
                <c:pt idx="4346">
                  <c:v>4.08</c:v>
                </c:pt>
                <c:pt idx="4347">
                  <c:v>4.0599999999999996</c:v>
                </c:pt>
                <c:pt idx="4350">
                  <c:v>4.03</c:v>
                </c:pt>
                <c:pt idx="4351">
                  <c:v>3.96</c:v>
                </c:pt>
                <c:pt idx="4352">
                  <c:v>3.99</c:v>
                </c:pt>
                <c:pt idx="4353">
                  <c:v>3.97</c:v>
                </c:pt>
                <c:pt idx="4354">
                  <c:v>3.96</c:v>
                </c:pt>
                <c:pt idx="4357">
                  <c:v>3.94</c:v>
                </c:pt>
                <c:pt idx="4358">
                  <c:v>3.92</c:v>
                </c:pt>
                <c:pt idx="4359">
                  <c:v>3.85</c:v>
                </c:pt>
                <c:pt idx="4360">
                  <c:v>3.83</c:v>
                </c:pt>
                <c:pt idx="4361">
                  <c:v>3.82</c:v>
                </c:pt>
                <c:pt idx="4364">
                  <c:v>3.85</c:v>
                </c:pt>
                <c:pt idx="4365">
                  <c:v>3.87</c:v>
                </c:pt>
                <c:pt idx="4366">
                  <c:v>3.89</c:v>
                </c:pt>
                <c:pt idx="4367">
                  <c:v>3.88</c:v>
                </c:pt>
                <c:pt idx="4368">
                  <c:v>3.84</c:v>
                </c:pt>
                <c:pt idx="4371">
                  <c:v>3.88</c:v>
                </c:pt>
                <c:pt idx="4372">
                  <c:v>3.95</c:v>
                </c:pt>
                <c:pt idx="4373">
                  <c:v>3.92</c:v>
                </c:pt>
                <c:pt idx="4374">
                  <c:v>3.95</c:v>
                </c:pt>
                <c:pt idx="4375">
                  <c:v>3.95</c:v>
                </c:pt>
                <c:pt idx="4378">
                  <c:v>3.97</c:v>
                </c:pt>
                <c:pt idx="4379">
                  <c:v>3.9</c:v>
                </c:pt>
                <c:pt idx="4380">
                  <c:v>3.88</c:v>
                </c:pt>
                <c:pt idx="4381">
                  <c:v>3.9</c:v>
                </c:pt>
                <c:pt idx="4385">
                  <c:v>3.75</c:v>
                </c:pt>
                <c:pt idx="4386">
                  <c:v>3.77</c:v>
                </c:pt>
                <c:pt idx="4387">
                  <c:v>3.77</c:v>
                </c:pt>
                <c:pt idx="4388">
                  <c:v>3.81</c:v>
                </c:pt>
                <c:pt idx="4389">
                  <c:v>3.79</c:v>
                </c:pt>
                <c:pt idx="4392">
                  <c:v>3.88</c:v>
                </c:pt>
                <c:pt idx="4393">
                  <c:v>3.86</c:v>
                </c:pt>
                <c:pt idx="4394">
                  <c:v>3.78</c:v>
                </c:pt>
                <c:pt idx="4395">
                  <c:v>3.77</c:v>
                </c:pt>
                <c:pt idx="4396">
                  <c:v>3.79</c:v>
                </c:pt>
                <c:pt idx="4399">
                  <c:v>3.77</c:v>
                </c:pt>
                <c:pt idx="4400">
                  <c:v>3.78</c:v>
                </c:pt>
                <c:pt idx="4401">
                  <c:v>3.79</c:v>
                </c:pt>
                <c:pt idx="4402">
                  <c:v>3.76</c:v>
                </c:pt>
                <c:pt idx="4403">
                  <c:v>3.72</c:v>
                </c:pt>
                <c:pt idx="4406">
                  <c:v>3.72</c:v>
                </c:pt>
                <c:pt idx="4407">
                  <c:v>3.73</c:v>
                </c:pt>
                <c:pt idx="4408">
                  <c:v>3.71</c:v>
                </c:pt>
                <c:pt idx="4409">
                  <c:v>3.73</c:v>
                </c:pt>
                <c:pt idx="4410">
                  <c:v>3.72</c:v>
                </c:pt>
                <c:pt idx="4413">
                  <c:v>3.76</c:v>
                </c:pt>
                <c:pt idx="4414">
                  <c:v>3.79</c:v>
                </c:pt>
                <c:pt idx="4415">
                  <c:v>3.82</c:v>
                </c:pt>
                <c:pt idx="4416">
                  <c:v>3.91</c:v>
                </c:pt>
                <c:pt idx="4417">
                  <c:v>3.87</c:v>
                </c:pt>
                <c:pt idx="4420">
                  <c:v>3.92</c:v>
                </c:pt>
                <c:pt idx="4421">
                  <c:v>3.88</c:v>
                </c:pt>
                <c:pt idx="4422">
                  <c:v>3.87</c:v>
                </c:pt>
                <c:pt idx="4423">
                  <c:v>3.86</c:v>
                </c:pt>
                <c:pt idx="4424">
                  <c:v>3.93</c:v>
                </c:pt>
                <c:pt idx="4427">
                  <c:v>4</c:v>
                </c:pt>
                <c:pt idx="4428">
                  <c:v>4</c:v>
                </c:pt>
                <c:pt idx="4429">
                  <c:v>3.98</c:v>
                </c:pt>
                <c:pt idx="4430">
                  <c:v>4</c:v>
                </c:pt>
                <c:pt idx="4431">
                  <c:v>3.99</c:v>
                </c:pt>
                <c:pt idx="4434">
                  <c:v>3.97</c:v>
                </c:pt>
                <c:pt idx="4435">
                  <c:v>3.95</c:v>
                </c:pt>
                <c:pt idx="4436">
                  <c:v>3.94</c:v>
                </c:pt>
                <c:pt idx="4437">
                  <c:v>4.05</c:v>
                </c:pt>
                <c:pt idx="4438">
                  <c:v>4.09</c:v>
                </c:pt>
                <c:pt idx="4441">
                  <c:v>4.2</c:v>
                </c:pt>
                <c:pt idx="4442">
                  <c:v>4.17</c:v>
                </c:pt>
                <c:pt idx="4443">
                  <c:v>4.22</c:v>
                </c:pt>
                <c:pt idx="4444">
                  <c:v>4.26</c:v>
                </c:pt>
                <c:pt idx="4445">
                  <c:v>4.0999999999999996</c:v>
                </c:pt>
                <c:pt idx="4448">
                  <c:v>4.1500000000000004</c:v>
                </c:pt>
                <c:pt idx="4449">
                  <c:v>4.1900000000000004</c:v>
                </c:pt>
                <c:pt idx="4450">
                  <c:v>4.18</c:v>
                </c:pt>
                <c:pt idx="4451">
                  <c:v>4.16</c:v>
                </c:pt>
                <c:pt idx="4452">
                  <c:v>4.12</c:v>
                </c:pt>
                <c:pt idx="4455">
                  <c:v>4.1100000000000003</c:v>
                </c:pt>
                <c:pt idx="4456">
                  <c:v>4.08</c:v>
                </c:pt>
                <c:pt idx="4457">
                  <c:v>4.05</c:v>
                </c:pt>
                <c:pt idx="4458">
                  <c:v>4.03</c:v>
                </c:pt>
                <c:pt idx="4459">
                  <c:v>4.0199999999999996</c:v>
                </c:pt>
                <c:pt idx="4462">
                  <c:v>4.08</c:v>
                </c:pt>
                <c:pt idx="4463">
                  <c:v>4.13</c:v>
                </c:pt>
                <c:pt idx="4464">
                  <c:v>4.0999999999999996</c:v>
                </c:pt>
                <c:pt idx="4465">
                  <c:v>4.09</c:v>
                </c:pt>
                <c:pt idx="4466">
                  <c:v>4.1900000000000004</c:v>
                </c:pt>
                <c:pt idx="4469">
                  <c:v>4.18</c:v>
                </c:pt>
                <c:pt idx="4470">
                  <c:v>4.16</c:v>
                </c:pt>
                <c:pt idx="4471">
                  <c:v>4.0999999999999996</c:v>
                </c:pt>
                <c:pt idx="4472">
                  <c:v>4.1100000000000003</c:v>
                </c:pt>
                <c:pt idx="4473">
                  <c:v>4.0999999999999996</c:v>
                </c:pt>
                <c:pt idx="4477">
                  <c:v>4.04</c:v>
                </c:pt>
                <c:pt idx="4478">
                  <c:v>4</c:v>
                </c:pt>
                <c:pt idx="4479">
                  <c:v>4</c:v>
                </c:pt>
                <c:pt idx="4480">
                  <c:v>3.94</c:v>
                </c:pt>
                <c:pt idx="4483">
                  <c:v>3.9</c:v>
                </c:pt>
                <c:pt idx="4484">
                  <c:v>3.93</c:v>
                </c:pt>
                <c:pt idx="4485">
                  <c:v>3.93</c:v>
                </c:pt>
                <c:pt idx="4486">
                  <c:v>3.95</c:v>
                </c:pt>
                <c:pt idx="4487">
                  <c:v>3.98</c:v>
                </c:pt>
                <c:pt idx="4490">
                  <c:v>3.99</c:v>
                </c:pt>
                <c:pt idx="4491">
                  <c:v>3.93</c:v>
                </c:pt>
                <c:pt idx="4492">
                  <c:v>3.94</c:v>
                </c:pt>
                <c:pt idx="4493">
                  <c:v>3.93</c:v>
                </c:pt>
                <c:pt idx="4494">
                  <c:v>3.94</c:v>
                </c:pt>
                <c:pt idx="4497">
                  <c:v>3.98</c:v>
                </c:pt>
                <c:pt idx="4498">
                  <c:v>3.96</c:v>
                </c:pt>
                <c:pt idx="4499">
                  <c:v>3.98</c:v>
                </c:pt>
                <c:pt idx="4500">
                  <c:v>3.97</c:v>
                </c:pt>
                <c:pt idx="4501">
                  <c:v>4</c:v>
                </c:pt>
                <c:pt idx="4504">
                  <c:v>4</c:v>
                </c:pt>
                <c:pt idx="4505">
                  <c:v>4.07</c:v>
                </c:pt>
                <c:pt idx="4506">
                  <c:v>4.07</c:v>
                </c:pt>
                <c:pt idx="4507">
                  <c:v>4.12</c:v>
                </c:pt>
                <c:pt idx="4508">
                  <c:v>4.0999999999999996</c:v>
                </c:pt>
                <c:pt idx="4511">
                  <c:v>4.1500000000000004</c:v>
                </c:pt>
                <c:pt idx="4512">
                  <c:v>4.1500000000000004</c:v>
                </c:pt>
                <c:pt idx="4513">
                  <c:v>4.16</c:v>
                </c:pt>
                <c:pt idx="4518">
                  <c:v>4.25</c:v>
                </c:pt>
                <c:pt idx="4519">
                  <c:v>4.22</c:v>
                </c:pt>
                <c:pt idx="4520">
                  <c:v>4.2300000000000004</c:v>
                </c:pt>
                <c:pt idx="4521">
                  <c:v>4.2</c:v>
                </c:pt>
                <c:pt idx="4522">
                  <c:v>4.17</c:v>
                </c:pt>
                <c:pt idx="4526">
                  <c:v>4.1500000000000004</c:v>
                </c:pt>
                <c:pt idx="4527">
                  <c:v>4.1500000000000004</c:v>
                </c:pt>
                <c:pt idx="4528">
                  <c:v>4.21</c:v>
                </c:pt>
                <c:pt idx="4529">
                  <c:v>4.22</c:v>
                </c:pt>
                <c:pt idx="4532">
                  <c:v>4.26</c:v>
                </c:pt>
                <c:pt idx="4533">
                  <c:v>4.34</c:v>
                </c:pt>
                <c:pt idx="4534">
                  <c:v>4.3899999999999997</c:v>
                </c:pt>
                <c:pt idx="4535">
                  <c:v>4.3499999999999996</c:v>
                </c:pt>
                <c:pt idx="4536">
                  <c:v>4.42</c:v>
                </c:pt>
                <c:pt idx="4539">
                  <c:v>4.3600000000000003</c:v>
                </c:pt>
                <c:pt idx="4540">
                  <c:v>4.3600000000000003</c:v>
                </c:pt>
                <c:pt idx="4541">
                  <c:v>4.37</c:v>
                </c:pt>
                <c:pt idx="4542">
                  <c:v>4.49</c:v>
                </c:pt>
                <c:pt idx="4543">
                  <c:v>4.47</c:v>
                </c:pt>
                <c:pt idx="4546">
                  <c:v>4.47</c:v>
                </c:pt>
                <c:pt idx="4547">
                  <c:v>4.4400000000000004</c:v>
                </c:pt>
                <c:pt idx="4548">
                  <c:v>4.3899999999999997</c:v>
                </c:pt>
                <c:pt idx="4549">
                  <c:v>4.3899999999999997</c:v>
                </c:pt>
                <c:pt idx="4550">
                  <c:v>4.3600000000000003</c:v>
                </c:pt>
                <c:pt idx="4553">
                  <c:v>4.4400000000000004</c:v>
                </c:pt>
                <c:pt idx="4554">
                  <c:v>4.51</c:v>
                </c:pt>
                <c:pt idx="4555">
                  <c:v>4.55</c:v>
                </c:pt>
                <c:pt idx="4556">
                  <c:v>4.71</c:v>
                </c:pt>
                <c:pt idx="4557">
                  <c:v>4.66</c:v>
                </c:pt>
                <c:pt idx="4560">
                  <c:v>4.67</c:v>
                </c:pt>
                <c:pt idx="4561">
                  <c:v>4.6399999999999997</c:v>
                </c:pt>
                <c:pt idx="4562">
                  <c:v>4.66</c:v>
                </c:pt>
                <c:pt idx="4563">
                  <c:v>4.71</c:v>
                </c:pt>
                <c:pt idx="4564">
                  <c:v>4.7</c:v>
                </c:pt>
                <c:pt idx="4567">
                  <c:v>4.74</c:v>
                </c:pt>
                <c:pt idx="4568">
                  <c:v>4.82</c:v>
                </c:pt>
                <c:pt idx="4569">
                  <c:v>4.8899999999999997</c:v>
                </c:pt>
                <c:pt idx="4570">
                  <c:v>4.95</c:v>
                </c:pt>
                <c:pt idx="4571">
                  <c:v>4.87</c:v>
                </c:pt>
                <c:pt idx="4574">
                  <c:v>4.8600000000000003</c:v>
                </c:pt>
                <c:pt idx="4575">
                  <c:v>4.7300000000000004</c:v>
                </c:pt>
                <c:pt idx="4576">
                  <c:v>4.76</c:v>
                </c:pt>
                <c:pt idx="4577">
                  <c:v>4.82</c:v>
                </c:pt>
                <c:pt idx="4578">
                  <c:v>4.87</c:v>
                </c:pt>
                <c:pt idx="4581">
                  <c:v>4.8899999999999997</c:v>
                </c:pt>
                <c:pt idx="4582">
                  <c:v>4.8</c:v>
                </c:pt>
                <c:pt idx="4583">
                  <c:v>4.72</c:v>
                </c:pt>
                <c:pt idx="4584">
                  <c:v>4.71</c:v>
                </c:pt>
                <c:pt idx="4585">
                  <c:v>4.7699999999999996</c:v>
                </c:pt>
                <c:pt idx="4588">
                  <c:v>4.8099999999999996</c:v>
                </c:pt>
                <c:pt idx="4589">
                  <c:v>4.8</c:v>
                </c:pt>
                <c:pt idx="4590">
                  <c:v>4.82</c:v>
                </c:pt>
                <c:pt idx="4591">
                  <c:v>4.9000000000000004</c:v>
                </c:pt>
                <c:pt idx="4592">
                  <c:v>4.95</c:v>
                </c:pt>
                <c:pt idx="4595">
                  <c:v>5.03</c:v>
                </c:pt>
                <c:pt idx="4596">
                  <c:v>5.04</c:v>
                </c:pt>
                <c:pt idx="4597">
                  <c:v>5.03</c:v>
                </c:pt>
                <c:pt idx="4598">
                  <c:v>5.0999999999999996</c:v>
                </c:pt>
                <c:pt idx="4599">
                  <c:v>5.16</c:v>
                </c:pt>
                <c:pt idx="4602">
                  <c:v>5.21</c:v>
                </c:pt>
                <c:pt idx="4603">
                  <c:v>5.1100000000000003</c:v>
                </c:pt>
                <c:pt idx="4604">
                  <c:v>5.09</c:v>
                </c:pt>
                <c:pt idx="4605">
                  <c:v>5.04</c:v>
                </c:pt>
                <c:pt idx="4606">
                  <c:v>5.01</c:v>
                </c:pt>
                <c:pt idx="4609">
                  <c:v>5.03</c:v>
                </c:pt>
                <c:pt idx="4610">
                  <c:v>4.99</c:v>
                </c:pt>
                <c:pt idx="4611">
                  <c:v>4.9800000000000004</c:v>
                </c:pt>
                <c:pt idx="4612">
                  <c:v>4.97</c:v>
                </c:pt>
                <c:pt idx="4613">
                  <c:v>4.9400000000000004</c:v>
                </c:pt>
                <c:pt idx="4616">
                  <c:v>4.9000000000000004</c:v>
                </c:pt>
                <c:pt idx="4617">
                  <c:v>4.92</c:v>
                </c:pt>
                <c:pt idx="4618">
                  <c:v>4.87</c:v>
                </c:pt>
                <c:pt idx="4619">
                  <c:v>4.8600000000000003</c:v>
                </c:pt>
                <c:pt idx="4620">
                  <c:v>4.93</c:v>
                </c:pt>
                <c:pt idx="4623">
                  <c:v>4.99</c:v>
                </c:pt>
                <c:pt idx="4624">
                  <c:v>5.03</c:v>
                </c:pt>
                <c:pt idx="4625">
                  <c:v>5.07</c:v>
                </c:pt>
                <c:pt idx="4626">
                  <c:v>5.16</c:v>
                </c:pt>
                <c:pt idx="4627">
                  <c:v>5.08</c:v>
                </c:pt>
                <c:pt idx="4630">
                  <c:v>5.07</c:v>
                </c:pt>
                <c:pt idx="4631">
                  <c:v>5.16</c:v>
                </c:pt>
                <c:pt idx="4632">
                  <c:v>5.17</c:v>
                </c:pt>
                <c:pt idx="4633">
                  <c:v>5.21</c:v>
                </c:pt>
                <c:pt idx="4634">
                  <c:v>5.2</c:v>
                </c:pt>
                <c:pt idx="4637">
                  <c:v>5.24</c:v>
                </c:pt>
                <c:pt idx="4638">
                  <c:v>5.26</c:v>
                </c:pt>
                <c:pt idx="4639">
                  <c:v>5.3</c:v>
                </c:pt>
                <c:pt idx="4640">
                  <c:v>5.25</c:v>
                </c:pt>
                <c:pt idx="4641">
                  <c:v>5.19</c:v>
                </c:pt>
                <c:pt idx="4644">
                  <c:v>5.22</c:v>
                </c:pt>
                <c:pt idx="4645">
                  <c:v>5.22</c:v>
                </c:pt>
                <c:pt idx="4646">
                  <c:v>5.22</c:v>
                </c:pt>
                <c:pt idx="4647">
                  <c:v>5.21</c:v>
                </c:pt>
                <c:pt idx="4648">
                  <c:v>5.13</c:v>
                </c:pt>
                <c:pt idx="4651">
                  <c:v>5.14</c:v>
                </c:pt>
                <c:pt idx="4652">
                  <c:v>5.18</c:v>
                </c:pt>
                <c:pt idx="4653">
                  <c:v>5.26</c:v>
                </c:pt>
                <c:pt idx="4654">
                  <c:v>5.24</c:v>
                </c:pt>
                <c:pt idx="4655">
                  <c:v>5.31</c:v>
                </c:pt>
                <c:pt idx="4658">
                  <c:v>5.32</c:v>
                </c:pt>
                <c:pt idx="4659">
                  <c:v>5.31</c:v>
                </c:pt>
                <c:pt idx="4660">
                  <c:v>5.32</c:v>
                </c:pt>
                <c:pt idx="4661">
                  <c:v>5.31</c:v>
                </c:pt>
                <c:pt idx="4662">
                  <c:v>5.34</c:v>
                </c:pt>
                <c:pt idx="4665">
                  <c:v>5.35</c:v>
                </c:pt>
                <c:pt idx="4666">
                  <c:v>5.46</c:v>
                </c:pt>
                <c:pt idx="4667">
                  <c:v>5.44</c:v>
                </c:pt>
                <c:pt idx="4668">
                  <c:v>5.57</c:v>
                </c:pt>
                <c:pt idx="4669">
                  <c:v>5.53</c:v>
                </c:pt>
                <c:pt idx="4672">
                  <c:v>5.5</c:v>
                </c:pt>
                <c:pt idx="4673">
                  <c:v>5.51</c:v>
                </c:pt>
                <c:pt idx="4674">
                  <c:v>5.58</c:v>
                </c:pt>
                <c:pt idx="4675">
                  <c:v>5.52</c:v>
                </c:pt>
                <c:pt idx="4676">
                  <c:v>5.5</c:v>
                </c:pt>
                <c:pt idx="4679">
                  <c:v>5.58</c:v>
                </c:pt>
                <c:pt idx="4680">
                  <c:v>5.58</c:v>
                </c:pt>
                <c:pt idx="4681">
                  <c:v>5.45</c:v>
                </c:pt>
                <c:pt idx="4682">
                  <c:v>5.34</c:v>
                </c:pt>
                <c:pt idx="4683">
                  <c:v>5.28</c:v>
                </c:pt>
                <c:pt idx="4687">
                  <c:v>5.18</c:v>
                </c:pt>
                <c:pt idx="4688">
                  <c:v>5.2</c:v>
                </c:pt>
                <c:pt idx="4689">
                  <c:v>5.12</c:v>
                </c:pt>
                <c:pt idx="4690">
                  <c:v>5.09</c:v>
                </c:pt>
                <c:pt idx="4693">
                  <c:v>5.03</c:v>
                </c:pt>
                <c:pt idx="4694">
                  <c:v>5.05</c:v>
                </c:pt>
                <c:pt idx="4695">
                  <c:v>5.0999999999999996</c:v>
                </c:pt>
                <c:pt idx="4696">
                  <c:v>5.08</c:v>
                </c:pt>
                <c:pt idx="4697">
                  <c:v>4.9800000000000004</c:v>
                </c:pt>
                <c:pt idx="4700">
                  <c:v>5.01</c:v>
                </c:pt>
                <c:pt idx="4701">
                  <c:v>4.97</c:v>
                </c:pt>
                <c:pt idx="4702">
                  <c:v>5.07</c:v>
                </c:pt>
                <c:pt idx="4703">
                  <c:v>5.1100000000000003</c:v>
                </c:pt>
                <c:pt idx="4704">
                  <c:v>5.16</c:v>
                </c:pt>
                <c:pt idx="4707">
                  <c:v>5.22</c:v>
                </c:pt>
                <c:pt idx="4708">
                  <c:v>5.2</c:v>
                </c:pt>
                <c:pt idx="4709">
                  <c:v>5.28</c:v>
                </c:pt>
                <c:pt idx="4710">
                  <c:v>5.29</c:v>
                </c:pt>
                <c:pt idx="4711">
                  <c:v>5.33</c:v>
                </c:pt>
                <c:pt idx="4714">
                  <c:v>5.33</c:v>
                </c:pt>
                <c:pt idx="4715">
                  <c:v>5.26</c:v>
                </c:pt>
                <c:pt idx="4716">
                  <c:v>5.22</c:v>
                </c:pt>
                <c:pt idx="4717">
                  <c:v>5.29</c:v>
                </c:pt>
                <c:pt idx="4718">
                  <c:v>5.25</c:v>
                </c:pt>
                <c:pt idx="4721">
                  <c:v>5.15</c:v>
                </c:pt>
                <c:pt idx="4722">
                  <c:v>5.0999999999999996</c:v>
                </c:pt>
                <c:pt idx="4723">
                  <c:v>5.19</c:v>
                </c:pt>
                <c:pt idx="4724">
                  <c:v>5.15</c:v>
                </c:pt>
                <c:pt idx="4725">
                  <c:v>5.0599999999999996</c:v>
                </c:pt>
                <c:pt idx="4728">
                  <c:v>5.13</c:v>
                </c:pt>
                <c:pt idx="4729">
                  <c:v>5.19</c:v>
                </c:pt>
                <c:pt idx="4730">
                  <c:v>5.16</c:v>
                </c:pt>
                <c:pt idx="4731">
                  <c:v>5.26</c:v>
                </c:pt>
                <c:pt idx="4732">
                  <c:v>5.33</c:v>
                </c:pt>
                <c:pt idx="4735">
                  <c:v>5.38</c:v>
                </c:pt>
                <c:pt idx="4736">
                  <c:v>5.35</c:v>
                </c:pt>
                <c:pt idx="4737">
                  <c:v>5.37</c:v>
                </c:pt>
                <c:pt idx="4738">
                  <c:v>5.34</c:v>
                </c:pt>
                <c:pt idx="4739">
                  <c:v>5.36</c:v>
                </c:pt>
                <c:pt idx="4742">
                  <c:v>5.35</c:v>
                </c:pt>
                <c:pt idx="4743">
                  <c:v>5.41</c:v>
                </c:pt>
                <c:pt idx="4744">
                  <c:v>5.42</c:v>
                </c:pt>
                <c:pt idx="4745">
                  <c:v>5.47</c:v>
                </c:pt>
                <c:pt idx="4749">
                  <c:v>5.6</c:v>
                </c:pt>
                <c:pt idx="4750">
                  <c:v>5.6</c:v>
                </c:pt>
                <c:pt idx="4751">
                  <c:v>5.62</c:v>
                </c:pt>
                <c:pt idx="4752">
                  <c:v>5.67</c:v>
                </c:pt>
                <c:pt idx="4753">
                  <c:v>5.6</c:v>
                </c:pt>
                <c:pt idx="4756">
                  <c:v>5.52</c:v>
                </c:pt>
                <c:pt idx="4757">
                  <c:v>5.64</c:v>
                </c:pt>
                <c:pt idx="4758">
                  <c:v>5.65</c:v>
                </c:pt>
                <c:pt idx="4759">
                  <c:v>5.64</c:v>
                </c:pt>
                <c:pt idx="4760">
                  <c:v>5.62</c:v>
                </c:pt>
                <c:pt idx="4763">
                  <c:v>5.67</c:v>
                </c:pt>
                <c:pt idx="4764">
                  <c:v>5.75</c:v>
                </c:pt>
                <c:pt idx="4765">
                  <c:v>5.74</c:v>
                </c:pt>
                <c:pt idx="4766">
                  <c:v>5.72</c:v>
                </c:pt>
                <c:pt idx="4767">
                  <c:v>5.71</c:v>
                </c:pt>
                <c:pt idx="4770">
                  <c:v>5.7</c:v>
                </c:pt>
                <c:pt idx="4771">
                  <c:v>5.64</c:v>
                </c:pt>
                <c:pt idx="4772">
                  <c:v>5.65</c:v>
                </c:pt>
                <c:pt idx="4773">
                  <c:v>5.74</c:v>
                </c:pt>
                <c:pt idx="4774">
                  <c:v>5.77</c:v>
                </c:pt>
                <c:pt idx="4777">
                  <c:v>5.66</c:v>
                </c:pt>
                <c:pt idx="4778">
                  <c:v>5.59</c:v>
                </c:pt>
                <c:pt idx="4779">
                  <c:v>5.59</c:v>
                </c:pt>
                <c:pt idx="4780">
                  <c:v>5.54</c:v>
                </c:pt>
                <c:pt idx="4781">
                  <c:v>5.59</c:v>
                </c:pt>
                <c:pt idx="4784">
                  <c:v>5.64</c:v>
                </c:pt>
                <c:pt idx="4785">
                  <c:v>5.6</c:v>
                </c:pt>
                <c:pt idx="4786">
                  <c:v>5.63</c:v>
                </c:pt>
                <c:pt idx="4787">
                  <c:v>5.71</c:v>
                </c:pt>
                <c:pt idx="4788">
                  <c:v>5.69</c:v>
                </c:pt>
                <c:pt idx="4791">
                  <c:v>5.63</c:v>
                </c:pt>
                <c:pt idx="4792">
                  <c:v>5.68</c:v>
                </c:pt>
                <c:pt idx="4793">
                  <c:v>5.69</c:v>
                </c:pt>
                <c:pt idx="4794">
                  <c:v>5.67</c:v>
                </c:pt>
                <c:pt idx="4795">
                  <c:v>5.69</c:v>
                </c:pt>
                <c:pt idx="4798">
                  <c:v>5.63</c:v>
                </c:pt>
                <c:pt idx="4799">
                  <c:v>5.53</c:v>
                </c:pt>
                <c:pt idx="4800">
                  <c:v>5.55</c:v>
                </c:pt>
                <c:pt idx="4801">
                  <c:v>5.51</c:v>
                </c:pt>
                <c:pt idx="4802">
                  <c:v>5.57</c:v>
                </c:pt>
                <c:pt idx="4805">
                  <c:v>5.6</c:v>
                </c:pt>
                <c:pt idx="4806">
                  <c:v>5.6</c:v>
                </c:pt>
                <c:pt idx="4807">
                  <c:v>5.58</c:v>
                </c:pt>
                <c:pt idx="4808">
                  <c:v>5.64</c:v>
                </c:pt>
                <c:pt idx="4809">
                  <c:v>5.57</c:v>
                </c:pt>
                <c:pt idx="4812">
                  <c:v>5.55</c:v>
                </c:pt>
                <c:pt idx="4813">
                  <c:v>5.53</c:v>
                </c:pt>
                <c:pt idx="4814">
                  <c:v>5.55</c:v>
                </c:pt>
                <c:pt idx="4815">
                  <c:v>5.46</c:v>
                </c:pt>
                <c:pt idx="4816">
                  <c:v>5.48</c:v>
                </c:pt>
                <c:pt idx="4819">
                  <c:v>5.42</c:v>
                </c:pt>
                <c:pt idx="4820">
                  <c:v>5.46</c:v>
                </c:pt>
                <c:pt idx="4821">
                  <c:v>5.46</c:v>
                </c:pt>
                <c:pt idx="4822">
                  <c:v>5.37</c:v>
                </c:pt>
                <c:pt idx="4823">
                  <c:v>5.34</c:v>
                </c:pt>
                <c:pt idx="4826">
                  <c:v>5.36</c:v>
                </c:pt>
                <c:pt idx="4827">
                  <c:v>5.32</c:v>
                </c:pt>
                <c:pt idx="4828">
                  <c:v>5.36</c:v>
                </c:pt>
                <c:pt idx="4829">
                  <c:v>5.3</c:v>
                </c:pt>
                <c:pt idx="4830">
                  <c:v>5.36</c:v>
                </c:pt>
                <c:pt idx="4833">
                  <c:v>5.43</c:v>
                </c:pt>
                <c:pt idx="4834">
                  <c:v>5.37</c:v>
                </c:pt>
                <c:pt idx="4835">
                  <c:v>5.4</c:v>
                </c:pt>
                <c:pt idx="4836">
                  <c:v>5.36</c:v>
                </c:pt>
                <c:pt idx="4837">
                  <c:v>5.33</c:v>
                </c:pt>
                <c:pt idx="4840">
                  <c:v>5.29</c:v>
                </c:pt>
                <c:pt idx="4841">
                  <c:v>5.31</c:v>
                </c:pt>
                <c:pt idx="4842">
                  <c:v>5.24</c:v>
                </c:pt>
                <c:pt idx="4843">
                  <c:v>5.3</c:v>
                </c:pt>
                <c:pt idx="4844">
                  <c:v>5.27</c:v>
                </c:pt>
                <c:pt idx="4847">
                  <c:v>5.27</c:v>
                </c:pt>
                <c:pt idx="4848">
                  <c:v>5.25</c:v>
                </c:pt>
                <c:pt idx="4849">
                  <c:v>5.3</c:v>
                </c:pt>
                <c:pt idx="4850">
                  <c:v>5.3</c:v>
                </c:pt>
                <c:pt idx="4851">
                  <c:v>5.35</c:v>
                </c:pt>
                <c:pt idx="4854">
                  <c:v>5.34</c:v>
                </c:pt>
                <c:pt idx="4855">
                  <c:v>5.35</c:v>
                </c:pt>
                <c:pt idx="4856">
                  <c:v>5.38</c:v>
                </c:pt>
                <c:pt idx="4857">
                  <c:v>5.39</c:v>
                </c:pt>
                <c:pt idx="4862">
                  <c:v>5.44</c:v>
                </c:pt>
                <c:pt idx="4863">
                  <c:v>5.41</c:v>
                </c:pt>
                <c:pt idx="4864">
                  <c:v>5.39</c:v>
                </c:pt>
                <c:pt idx="4865">
                  <c:v>5.41</c:v>
                </c:pt>
                <c:pt idx="4869">
                  <c:v>5.46</c:v>
                </c:pt>
                <c:pt idx="4870">
                  <c:v>5.52</c:v>
                </c:pt>
                <c:pt idx="4871">
                  <c:v>5.58</c:v>
                </c:pt>
                <c:pt idx="4872">
                  <c:v>5.57</c:v>
                </c:pt>
                <c:pt idx="4875">
                  <c:v>5.54</c:v>
                </c:pt>
                <c:pt idx="4876">
                  <c:v>5.49</c:v>
                </c:pt>
                <c:pt idx="4877">
                  <c:v>5.47</c:v>
                </c:pt>
                <c:pt idx="4878">
                  <c:v>5.58</c:v>
                </c:pt>
                <c:pt idx="4879">
                  <c:v>5.55</c:v>
                </c:pt>
                <c:pt idx="4882">
                  <c:v>5.53</c:v>
                </c:pt>
                <c:pt idx="4883">
                  <c:v>5.5</c:v>
                </c:pt>
                <c:pt idx="4884">
                  <c:v>5.57</c:v>
                </c:pt>
                <c:pt idx="4885">
                  <c:v>5.61</c:v>
                </c:pt>
                <c:pt idx="4886">
                  <c:v>5.64</c:v>
                </c:pt>
                <c:pt idx="4889">
                  <c:v>5.51</c:v>
                </c:pt>
                <c:pt idx="4890">
                  <c:v>5.52</c:v>
                </c:pt>
                <c:pt idx="4891">
                  <c:v>5.48</c:v>
                </c:pt>
                <c:pt idx="4892">
                  <c:v>5.41</c:v>
                </c:pt>
                <c:pt idx="4893">
                  <c:v>5.37</c:v>
                </c:pt>
                <c:pt idx="4896">
                  <c:v>5.4</c:v>
                </c:pt>
                <c:pt idx="4897">
                  <c:v>5.4</c:v>
                </c:pt>
                <c:pt idx="4898">
                  <c:v>5.37</c:v>
                </c:pt>
                <c:pt idx="4899">
                  <c:v>5.29</c:v>
                </c:pt>
                <c:pt idx="4900">
                  <c:v>5.23</c:v>
                </c:pt>
                <c:pt idx="4903">
                  <c:v>5.25</c:v>
                </c:pt>
                <c:pt idx="4904">
                  <c:v>5.27</c:v>
                </c:pt>
                <c:pt idx="4905">
                  <c:v>5.28</c:v>
                </c:pt>
                <c:pt idx="4906">
                  <c:v>5.36</c:v>
                </c:pt>
                <c:pt idx="4907">
                  <c:v>5.32</c:v>
                </c:pt>
                <c:pt idx="4910">
                  <c:v>5.32</c:v>
                </c:pt>
                <c:pt idx="4911">
                  <c:v>5.28</c:v>
                </c:pt>
                <c:pt idx="4912">
                  <c:v>5.32</c:v>
                </c:pt>
                <c:pt idx="4913">
                  <c:v>5.32</c:v>
                </c:pt>
                <c:pt idx="4914">
                  <c:v>5.25</c:v>
                </c:pt>
                <c:pt idx="4917">
                  <c:v>5.27</c:v>
                </c:pt>
                <c:pt idx="4918">
                  <c:v>5.26</c:v>
                </c:pt>
                <c:pt idx="4919">
                  <c:v>5.36</c:v>
                </c:pt>
                <c:pt idx="4920">
                  <c:v>5.39</c:v>
                </c:pt>
                <c:pt idx="4921">
                  <c:v>5.42</c:v>
                </c:pt>
                <c:pt idx="4924">
                  <c:v>5.4</c:v>
                </c:pt>
                <c:pt idx="4925">
                  <c:v>5.4</c:v>
                </c:pt>
                <c:pt idx="4926">
                  <c:v>5.4</c:v>
                </c:pt>
                <c:pt idx="4927">
                  <c:v>5.35</c:v>
                </c:pt>
                <c:pt idx="4928">
                  <c:v>5.37</c:v>
                </c:pt>
                <c:pt idx="4931">
                  <c:v>5.41</c:v>
                </c:pt>
                <c:pt idx="4932">
                  <c:v>5.43</c:v>
                </c:pt>
                <c:pt idx="4933">
                  <c:v>5.4</c:v>
                </c:pt>
                <c:pt idx="4934">
                  <c:v>5.48</c:v>
                </c:pt>
                <c:pt idx="4935">
                  <c:v>5.41</c:v>
                </c:pt>
                <c:pt idx="4938">
                  <c:v>5.44</c:v>
                </c:pt>
                <c:pt idx="4939">
                  <c:v>5.36</c:v>
                </c:pt>
                <c:pt idx="4940">
                  <c:v>5.4</c:v>
                </c:pt>
                <c:pt idx="4941">
                  <c:v>5.41</c:v>
                </c:pt>
                <c:pt idx="4942">
                  <c:v>5.45</c:v>
                </c:pt>
                <c:pt idx="4945">
                  <c:v>5.47</c:v>
                </c:pt>
                <c:pt idx="4946">
                  <c:v>5.47</c:v>
                </c:pt>
                <c:pt idx="4947">
                  <c:v>5.45</c:v>
                </c:pt>
                <c:pt idx="4948">
                  <c:v>5.41</c:v>
                </c:pt>
                <c:pt idx="4949">
                  <c:v>5.38</c:v>
                </c:pt>
                <c:pt idx="4952">
                  <c:v>5.38</c:v>
                </c:pt>
                <c:pt idx="4953">
                  <c:v>5.33</c:v>
                </c:pt>
                <c:pt idx="4954">
                  <c:v>5.29</c:v>
                </c:pt>
                <c:pt idx="4955">
                  <c:v>5.32</c:v>
                </c:pt>
                <c:pt idx="4956">
                  <c:v>5.34</c:v>
                </c:pt>
                <c:pt idx="4959">
                  <c:v>5.35</c:v>
                </c:pt>
                <c:pt idx="4960">
                  <c:v>5.29</c:v>
                </c:pt>
                <c:pt idx="4961">
                  <c:v>5.32</c:v>
                </c:pt>
                <c:pt idx="4962">
                  <c:v>5.33</c:v>
                </c:pt>
                <c:pt idx="4963">
                  <c:v>5.31</c:v>
                </c:pt>
                <c:pt idx="4966">
                  <c:v>5.31</c:v>
                </c:pt>
                <c:pt idx="4967">
                  <c:v>5.34</c:v>
                </c:pt>
                <c:pt idx="4968">
                  <c:v>5.32</c:v>
                </c:pt>
                <c:pt idx="4969">
                  <c:v>5.29</c:v>
                </c:pt>
                <c:pt idx="4970">
                  <c:v>5.28</c:v>
                </c:pt>
                <c:pt idx="4973">
                  <c:v>5.32</c:v>
                </c:pt>
                <c:pt idx="4974">
                  <c:v>5.37</c:v>
                </c:pt>
                <c:pt idx="4975">
                  <c:v>5.38</c:v>
                </c:pt>
                <c:pt idx="4976">
                  <c:v>5.36</c:v>
                </c:pt>
                <c:pt idx="4977">
                  <c:v>5.36</c:v>
                </c:pt>
                <c:pt idx="4980">
                  <c:v>5.41</c:v>
                </c:pt>
                <c:pt idx="4981">
                  <c:v>5.39</c:v>
                </c:pt>
                <c:pt idx="4982">
                  <c:v>5.36</c:v>
                </c:pt>
                <c:pt idx="4983">
                  <c:v>5.37</c:v>
                </c:pt>
                <c:pt idx="4984">
                  <c:v>5.38</c:v>
                </c:pt>
                <c:pt idx="4987">
                  <c:v>5.41</c:v>
                </c:pt>
                <c:pt idx="4988">
                  <c:v>5.46</c:v>
                </c:pt>
                <c:pt idx="4989">
                  <c:v>5.47</c:v>
                </c:pt>
                <c:pt idx="4990">
                  <c:v>5.46</c:v>
                </c:pt>
                <c:pt idx="4991">
                  <c:v>5.34</c:v>
                </c:pt>
                <c:pt idx="4994">
                  <c:v>5.35</c:v>
                </c:pt>
                <c:pt idx="4995">
                  <c:v>5.37</c:v>
                </c:pt>
                <c:pt idx="4996">
                  <c:v>5.38</c:v>
                </c:pt>
                <c:pt idx="4997">
                  <c:v>5.42</c:v>
                </c:pt>
                <c:pt idx="4998">
                  <c:v>5.44</c:v>
                </c:pt>
                <c:pt idx="5001">
                  <c:v>5.43</c:v>
                </c:pt>
                <c:pt idx="5002">
                  <c:v>5.44</c:v>
                </c:pt>
                <c:pt idx="5003">
                  <c:v>5.43</c:v>
                </c:pt>
                <c:pt idx="5004">
                  <c:v>5.41</c:v>
                </c:pt>
                <c:pt idx="5005">
                  <c:v>5.48</c:v>
                </c:pt>
                <c:pt idx="5008">
                  <c:v>5.5</c:v>
                </c:pt>
                <c:pt idx="5009">
                  <c:v>5.46</c:v>
                </c:pt>
                <c:pt idx="5010">
                  <c:v>5.47</c:v>
                </c:pt>
                <c:pt idx="5011">
                  <c:v>5.44</c:v>
                </c:pt>
                <c:pt idx="5012">
                  <c:v>5.39</c:v>
                </c:pt>
                <c:pt idx="5015">
                  <c:v>5.41</c:v>
                </c:pt>
                <c:pt idx="5016">
                  <c:v>5.41</c:v>
                </c:pt>
                <c:pt idx="5017">
                  <c:v>5.45</c:v>
                </c:pt>
                <c:pt idx="5018">
                  <c:v>5.41</c:v>
                </c:pt>
                <c:pt idx="5019">
                  <c:v>5.37</c:v>
                </c:pt>
                <c:pt idx="5022">
                  <c:v>5.38</c:v>
                </c:pt>
                <c:pt idx="5023">
                  <c:v>5.39</c:v>
                </c:pt>
                <c:pt idx="5024">
                  <c:v>5.4</c:v>
                </c:pt>
                <c:pt idx="5025">
                  <c:v>5.41</c:v>
                </c:pt>
                <c:pt idx="5026">
                  <c:v>5.4</c:v>
                </c:pt>
                <c:pt idx="5029">
                  <c:v>5.37</c:v>
                </c:pt>
                <c:pt idx="5030">
                  <c:v>5.36</c:v>
                </c:pt>
                <c:pt idx="5031">
                  <c:v>5.3</c:v>
                </c:pt>
                <c:pt idx="5032">
                  <c:v>5.3</c:v>
                </c:pt>
                <c:pt idx="5033">
                  <c:v>5.32</c:v>
                </c:pt>
                <c:pt idx="5036">
                  <c:v>5.34</c:v>
                </c:pt>
                <c:pt idx="5037">
                  <c:v>5.35</c:v>
                </c:pt>
                <c:pt idx="5038">
                  <c:v>5.33</c:v>
                </c:pt>
                <c:pt idx="5039">
                  <c:v>5.35</c:v>
                </c:pt>
                <c:pt idx="5040">
                  <c:v>5.34</c:v>
                </c:pt>
                <c:pt idx="5043">
                  <c:v>5.34</c:v>
                </c:pt>
                <c:pt idx="5044">
                  <c:v>5.34</c:v>
                </c:pt>
                <c:pt idx="5045">
                  <c:v>5.37</c:v>
                </c:pt>
                <c:pt idx="5046">
                  <c:v>5.37</c:v>
                </c:pt>
                <c:pt idx="5047">
                  <c:v>5.35</c:v>
                </c:pt>
                <c:pt idx="5050">
                  <c:v>5.35</c:v>
                </c:pt>
                <c:pt idx="5051">
                  <c:v>5.35</c:v>
                </c:pt>
                <c:pt idx="5052">
                  <c:v>5.32</c:v>
                </c:pt>
                <c:pt idx="5053">
                  <c:v>5.3</c:v>
                </c:pt>
                <c:pt idx="5054">
                  <c:v>5.32</c:v>
                </c:pt>
                <c:pt idx="5057">
                  <c:v>5.33</c:v>
                </c:pt>
                <c:pt idx="5058">
                  <c:v>5.34</c:v>
                </c:pt>
                <c:pt idx="5059">
                  <c:v>5.37</c:v>
                </c:pt>
                <c:pt idx="5060">
                  <c:v>5.36</c:v>
                </c:pt>
                <c:pt idx="5061">
                  <c:v>5.35</c:v>
                </c:pt>
                <c:pt idx="5064">
                  <c:v>5.33</c:v>
                </c:pt>
                <c:pt idx="5065">
                  <c:v>5.32</c:v>
                </c:pt>
                <c:pt idx="5066">
                  <c:v>5.3</c:v>
                </c:pt>
                <c:pt idx="5067">
                  <c:v>5.29</c:v>
                </c:pt>
                <c:pt idx="5068">
                  <c:v>5.29</c:v>
                </c:pt>
                <c:pt idx="5071">
                  <c:v>5.29</c:v>
                </c:pt>
                <c:pt idx="5072">
                  <c:v>5.29</c:v>
                </c:pt>
                <c:pt idx="5073">
                  <c:v>5.26</c:v>
                </c:pt>
                <c:pt idx="5074">
                  <c:v>5.23</c:v>
                </c:pt>
                <c:pt idx="5075">
                  <c:v>5.23</c:v>
                </c:pt>
                <c:pt idx="5078">
                  <c:v>5.24</c:v>
                </c:pt>
                <c:pt idx="5079">
                  <c:v>5.2</c:v>
                </c:pt>
                <c:pt idx="5080">
                  <c:v>5.19</c:v>
                </c:pt>
                <c:pt idx="5081">
                  <c:v>5.13</c:v>
                </c:pt>
                <c:pt idx="5082">
                  <c:v>5.12</c:v>
                </c:pt>
                <c:pt idx="5085">
                  <c:v>5.04</c:v>
                </c:pt>
                <c:pt idx="5086">
                  <c:v>5.08</c:v>
                </c:pt>
                <c:pt idx="5087">
                  <c:v>5.05</c:v>
                </c:pt>
                <c:pt idx="5088">
                  <c:v>5.07</c:v>
                </c:pt>
                <c:pt idx="5089">
                  <c:v>5.09</c:v>
                </c:pt>
                <c:pt idx="5092">
                  <c:v>5.0999999999999996</c:v>
                </c:pt>
                <c:pt idx="5093">
                  <c:v>5.12</c:v>
                </c:pt>
                <c:pt idx="5094">
                  <c:v>5.05</c:v>
                </c:pt>
                <c:pt idx="5095">
                  <c:v>5.03</c:v>
                </c:pt>
                <c:pt idx="5096">
                  <c:v>4.99</c:v>
                </c:pt>
                <c:pt idx="5099">
                  <c:v>4.99</c:v>
                </c:pt>
                <c:pt idx="5100">
                  <c:v>5.01</c:v>
                </c:pt>
                <c:pt idx="5101">
                  <c:v>4.97</c:v>
                </c:pt>
                <c:pt idx="5102">
                  <c:v>5.01</c:v>
                </c:pt>
                <c:pt idx="5103">
                  <c:v>5.03</c:v>
                </c:pt>
                <c:pt idx="5108">
                  <c:v>5.01</c:v>
                </c:pt>
                <c:pt idx="5109">
                  <c:v>5.07</c:v>
                </c:pt>
                <c:pt idx="5110">
                  <c:v>4.9800000000000004</c:v>
                </c:pt>
                <c:pt idx="5114">
                  <c:v>4.91</c:v>
                </c:pt>
                <c:pt idx="5115">
                  <c:v>4.88</c:v>
                </c:pt>
                <c:pt idx="5116">
                  <c:v>4.87</c:v>
                </c:pt>
                <c:pt idx="5117">
                  <c:v>4.84</c:v>
                </c:pt>
                <c:pt idx="5120">
                  <c:v>4.84</c:v>
                </c:pt>
                <c:pt idx="5121">
                  <c:v>4.8899999999999997</c:v>
                </c:pt>
                <c:pt idx="5122">
                  <c:v>4.93</c:v>
                </c:pt>
                <c:pt idx="5123">
                  <c:v>4.88</c:v>
                </c:pt>
                <c:pt idx="5124">
                  <c:v>4.96</c:v>
                </c:pt>
                <c:pt idx="5127">
                  <c:v>4.95</c:v>
                </c:pt>
                <c:pt idx="5128">
                  <c:v>4.96</c:v>
                </c:pt>
                <c:pt idx="5129">
                  <c:v>4.96</c:v>
                </c:pt>
                <c:pt idx="5130">
                  <c:v>4.9400000000000004</c:v>
                </c:pt>
                <c:pt idx="5131">
                  <c:v>4.96</c:v>
                </c:pt>
                <c:pt idx="5134">
                  <c:v>5</c:v>
                </c:pt>
                <c:pt idx="5135">
                  <c:v>4.9800000000000004</c:v>
                </c:pt>
                <c:pt idx="5136">
                  <c:v>5.0199999999999996</c:v>
                </c:pt>
                <c:pt idx="5137">
                  <c:v>5.04</c:v>
                </c:pt>
                <c:pt idx="5138">
                  <c:v>4.99</c:v>
                </c:pt>
                <c:pt idx="5141">
                  <c:v>4.99</c:v>
                </c:pt>
                <c:pt idx="5142">
                  <c:v>4.96</c:v>
                </c:pt>
                <c:pt idx="5143">
                  <c:v>4.9400000000000004</c:v>
                </c:pt>
                <c:pt idx="5144">
                  <c:v>4.93</c:v>
                </c:pt>
                <c:pt idx="5145">
                  <c:v>4.93</c:v>
                </c:pt>
                <c:pt idx="5148">
                  <c:v>4.91</c:v>
                </c:pt>
                <c:pt idx="5149">
                  <c:v>4.91</c:v>
                </c:pt>
                <c:pt idx="5150">
                  <c:v>4.8899999999999997</c:v>
                </c:pt>
                <c:pt idx="5151">
                  <c:v>4.9400000000000004</c:v>
                </c:pt>
                <c:pt idx="5152">
                  <c:v>4.91</c:v>
                </c:pt>
                <c:pt idx="5155">
                  <c:v>4.9000000000000004</c:v>
                </c:pt>
                <c:pt idx="5156">
                  <c:v>4.8899999999999997</c:v>
                </c:pt>
                <c:pt idx="5157">
                  <c:v>4.9000000000000004</c:v>
                </c:pt>
                <c:pt idx="5158">
                  <c:v>4.97</c:v>
                </c:pt>
                <c:pt idx="5159">
                  <c:v>4.95</c:v>
                </c:pt>
                <c:pt idx="5162">
                  <c:v>4.9400000000000004</c:v>
                </c:pt>
                <c:pt idx="5163">
                  <c:v>4.97</c:v>
                </c:pt>
                <c:pt idx="5164">
                  <c:v>4.9800000000000004</c:v>
                </c:pt>
                <c:pt idx="5165">
                  <c:v>4.9800000000000004</c:v>
                </c:pt>
                <c:pt idx="5166">
                  <c:v>4.96</c:v>
                </c:pt>
                <c:pt idx="5169">
                  <c:v>4.97</c:v>
                </c:pt>
                <c:pt idx="5170">
                  <c:v>4.8899999999999997</c:v>
                </c:pt>
                <c:pt idx="5171">
                  <c:v>4.9000000000000004</c:v>
                </c:pt>
                <c:pt idx="5172">
                  <c:v>4.8899999999999997</c:v>
                </c:pt>
                <c:pt idx="5173">
                  <c:v>4.87</c:v>
                </c:pt>
                <c:pt idx="5176">
                  <c:v>4.9000000000000004</c:v>
                </c:pt>
                <c:pt idx="5177">
                  <c:v>4.91</c:v>
                </c:pt>
                <c:pt idx="5178">
                  <c:v>4.9000000000000004</c:v>
                </c:pt>
                <c:pt idx="5179">
                  <c:v>4.8499999999999996</c:v>
                </c:pt>
                <c:pt idx="5180">
                  <c:v>4.8600000000000003</c:v>
                </c:pt>
                <c:pt idx="5183">
                  <c:v>4.8499999999999996</c:v>
                </c:pt>
                <c:pt idx="5184">
                  <c:v>4.9000000000000004</c:v>
                </c:pt>
                <c:pt idx="5185">
                  <c:v>4.8499999999999996</c:v>
                </c:pt>
                <c:pt idx="5186">
                  <c:v>4.8499999999999996</c:v>
                </c:pt>
                <c:pt idx="5187">
                  <c:v>4.8</c:v>
                </c:pt>
                <c:pt idx="5190">
                  <c:v>4.82</c:v>
                </c:pt>
                <c:pt idx="5191">
                  <c:v>4.84</c:v>
                </c:pt>
                <c:pt idx="5192">
                  <c:v>4.8099999999999996</c:v>
                </c:pt>
                <c:pt idx="5193">
                  <c:v>4.7300000000000004</c:v>
                </c:pt>
                <c:pt idx="5194">
                  <c:v>4.7699999999999996</c:v>
                </c:pt>
                <c:pt idx="5197">
                  <c:v>4.78</c:v>
                </c:pt>
                <c:pt idx="5198">
                  <c:v>4.76</c:v>
                </c:pt>
                <c:pt idx="5199">
                  <c:v>4.8</c:v>
                </c:pt>
                <c:pt idx="5200">
                  <c:v>4.83</c:v>
                </c:pt>
                <c:pt idx="5201">
                  <c:v>4.8600000000000003</c:v>
                </c:pt>
                <c:pt idx="5204">
                  <c:v>4.8600000000000003</c:v>
                </c:pt>
                <c:pt idx="5205">
                  <c:v>4.87</c:v>
                </c:pt>
                <c:pt idx="5206">
                  <c:v>4.88</c:v>
                </c:pt>
                <c:pt idx="5207">
                  <c:v>4.9000000000000004</c:v>
                </c:pt>
                <c:pt idx="5208">
                  <c:v>4.87</c:v>
                </c:pt>
                <c:pt idx="5211">
                  <c:v>4.87</c:v>
                </c:pt>
                <c:pt idx="5212">
                  <c:v>4.9000000000000004</c:v>
                </c:pt>
                <c:pt idx="5213">
                  <c:v>4.9800000000000004</c:v>
                </c:pt>
                <c:pt idx="5214">
                  <c:v>4.9800000000000004</c:v>
                </c:pt>
                <c:pt idx="5219">
                  <c:v>5.04</c:v>
                </c:pt>
                <c:pt idx="5220">
                  <c:v>5.1100000000000003</c:v>
                </c:pt>
                <c:pt idx="5221">
                  <c:v>5.0999999999999996</c:v>
                </c:pt>
                <c:pt idx="5222">
                  <c:v>5.09</c:v>
                </c:pt>
                <c:pt idx="5225">
                  <c:v>5.05</c:v>
                </c:pt>
                <c:pt idx="5226">
                  <c:v>5.0999999999999996</c:v>
                </c:pt>
                <c:pt idx="5227">
                  <c:v>5.08</c:v>
                </c:pt>
                <c:pt idx="5228">
                  <c:v>5.04</c:v>
                </c:pt>
                <c:pt idx="5229">
                  <c:v>5.12</c:v>
                </c:pt>
                <c:pt idx="5232">
                  <c:v>5.17</c:v>
                </c:pt>
                <c:pt idx="5234">
                  <c:v>5.17</c:v>
                </c:pt>
                <c:pt idx="5235">
                  <c:v>5.12</c:v>
                </c:pt>
                <c:pt idx="5236">
                  <c:v>5.07</c:v>
                </c:pt>
                <c:pt idx="5239">
                  <c:v>5.0999999999999996</c:v>
                </c:pt>
                <c:pt idx="5240">
                  <c:v>5.08</c:v>
                </c:pt>
                <c:pt idx="5241">
                  <c:v>5.08</c:v>
                </c:pt>
                <c:pt idx="5242">
                  <c:v>5.09</c:v>
                </c:pt>
                <c:pt idx="5243">
                  <c:v>5.17</c:v>
                </c:pt>
                <c:pt idx="5246">
                  <c:v>5.24</c:v>
                </c:pt>
                <c:pt idx="5247">
                  <c:v>5.25</c:v>
                </c:pt>
                <c:pt idx="5248">
                  <c:v>5.19</c:v>
                </c:pt>
                <c:pt idx="5249">
                  <c:v>5.2</c:v>
                </c:pt>
                <c:pt idx="5250">
                  <c:v>5.21</c:v>
                </c:pt>
                <c:pt idx="5253">
                  <c:v>5.22</c:v>
                </c:pt>
                <c:pt idx="5254">
                  <c:v>5.24</c:v>
                </c:pt>
                <c:pt idx="5255">
                  <c:v>5.28</c:v>
                </c:pt>
                <c:pt idx="5256">
                  <c:v>5.31</c:v>
                </c:pt>
                <c:pt idx="5257">
                  <c:v>5.34</c:v>
                </c:pt>
                <c:pt idx="5260">
                  <c:v>5.31</c:v>
                </c:pt>
                <c:pt idx="5261">
                  <c:v>5.28</c:v>
                </c:pt>
                <c:pt idx="5262">
                  <c:v>5.27</c:v>
                </c:pt>
                <c:pt idx="5263">
                  <c:v>5.31</c:v>
                </c:pt>
                <c:pt idx="5264">
                  <c:v>5.2</c:v>
                </c:pt>
                <c:pt idx="5267">
                  <c:v>5.19</c:v>
                </c:pt>
                <c:pt idx="5268">
                  <c:v>5.14</c:v>
                </c:pt>
                <c:pt idx="5269">
                  <c:v>5.16</c:v>
                </c:pt>
                <c:pt idx="5270">
                  <c:v>5.21</c:v>
                </c:pt>
                <c:pt idx="5271">
                  <c:v>5.2</c:v>
                </c:pt>
                <c:pt idx="5274">
                  <c:v>5.17</c:v>
                </c:pt>
                <c:pt idx="5275">
                  <c:v>5.2</c:v>
                </c:pt>
                <c:pt idx="5276">
                  <c:v>5.2</c:v>
                </c:pt>
                <c:pt idx="5277">
                  <c:v>5.14</c:v>
                </c:pt>
                <c:pt idx="5278">
                  <c:v>5.14</c:v>
                </c:pt>
                <c:pt idx="5281">
                  <c:v>5.12</c:v>
                </c:pt>
                <c:pt idx="5282">
                  <c:v>5.15</c:v>
                </c:pt>
                <c:pt idx="5283">
                  <c:v>5.12</c:v>
                </c:pt>
                <c:pt idx="5284">
                  <c:v>5.07</c:v>
                </c:pt>
                <c:pt idx="5285">
                  <c:v>5.07</c:v>
                </c:pt>
                <c:pt idx="5288">
                  <c:v>5.08</c:v>
                </c:pt>
                <c:pt idx="5289">
                  <c:v>5.1100000000000003</c:v>
                </c:pt>
                <c:pt idx="5290">
                  <c:v>5.0999999999999996</c:v>
                </c:pt>
                <c:pt idx="5291">
                  <c:v>5.14</c:v>
                </c:pt>
                <c:pt idx="5292">
                  <c:v>5.25</c:v>
                </c:pt>
                <c:pt idx="5295">
                  <c:v>5.23</c:v>
                </c:pt>
                <c:pt idx="5296">
                  <c:v>5.24</c:v>
                </c:pt>
                <c:pt idx="5297">
                  <c:v>5.24</c:v>
                </c:pt>
                <c:pt idx="5298">
                  <c:v>5.25</c:v>
                </c:pt>
                <c:pt idx="5299">
                  <c:v>5.19</c:v>
                </c:pt>
                <c:pt idx="5302">
                  <c:v>5.25</c:v>
                </c:pt>
                <c:pt idx="5303">
                  <c:v>5.24</c:v>
                </c:pt>
                <c:pt idx="5304">
                  <c:v>5.19</c:v>
                </c:pt>
                <c:pt idx="5305">
                  <c:v>5.2</c:v>
                </c:pt>
                <c:pt idx="5306">
                  <c:v>5.21</c:v>
                </c:pt>
                <c:pt idx="5309">
                  <c:v>5.18</c:v>
                </c:pt>
                <c:pt idx="5310">
                  <c:v>5.17</c:v>
                </c:pt>
                <c:pt idx="5311">
                  <c:v>5.18</c:v>
                </c:pt>
                <c:pt idx="5312">
                  <c:v>5.12</c:v>
                </c:pt>
                <c:pt idx="5313">
                  <c:v>5.09</c:v>
                </c:pt>
                <c:pt idx="5316">
                  <c:v>5.09</c:v>
                </c:pt>
                <c:pt idx="5317">
                  <c:v>5.0599999999999996</c:v>
                </c:pt>
                <c:pt idx="5318">
                  <c:v>5.0999999999999996</c:v>
                </c:pt>
                <c:pt idx="5319">
                  <c:v>5.09</c:v>
                </c:pt>
                <c:pt idx="5320">
                  <c:v>5.01</c:v>
                </c:pt>
                <c:pt idx="5323">
                  <c:v>5.0199999999999996</c:v>
                </c:pt>
                <c:pt idx="5324">
                  <c:v>5</c:v>
                </c:pt>
                <c:pt idx="5325">
                  <c:v>5.01</c:v>
                </c:pt>
                <c:pt idx="5326">
                  <c:v>5.04</c:v>
                </c:pt>
                <c:pt idx="5327">
                  <c:v>5.03</c:v>
                </c:pt>
                <c:pt idx="5330">
                  <c:v>5</c:v>
                </c:pt>
                <c:pt idx="5331">
                  <c:v>5.0199999999999996</c:v>
                </c:pt>
                <c:pt idx="5332">
                  <c:v>5.0199999999999996</c:v>
                </c:pt>
                <c:pt idx="5333">
                  <c:v>4.95</c:v>
                </c:pt>
                <c:pt idx="5334">
                  <c:v>4.92</c:v>
                </c:pt>
                <c:pt idx="5337">
                  <c:v>4.91</c:v>
                </c:pt>
                <c:pt idx="5338">
                  <c:v>4.95</c:v>
                </c:pt>
                <c:pt idx="5339">
                  <c:v>4.9400000000000004</c:v>
                </c:pt>
                <c:pt idx="5340">
                  <c:v>4.92</c:v>
                </c:pt>
                <c:pt idx="5341">
                  <c:v>4.8600000000000003</c:v>
                </c:pt>
                <c:pt idx="5344">
                  <c:v>4.88</c:v>
                </c:pt>
                <c:pt idx="5345">
                  <c:v>4.92</c:v>
                </c:pt>
                <c:pt idx="5346">
                  <c:v>4.97</c:v>
                </c:pt>
                <c:pt idx="5347">
                  <c:v>4.96</c:v>
                </c:pt>
                <c:pt idx="5348">
                  <c:v>4.99</c:v>
                </c:pt>
                <c:pt idx="5351">
                  <c:v>4.99</c:v>
                </c:pt>
                <c:pt idx="5352">
                  <c:v>4.93</c:v>
                </c:pt>
                <c:pt idx="5353">
                  <c:v>4.91</c:v>
                </c:pt>
                <c:pt idx="5354">
                  <c:v>4.8899999999999997</c:v>
                </c:pt>
                <c:pt idx="5355">
                  <c:v>4.91</c:v>
                </c:pt>
                <c:pt idx="5358">
                  <c:v>4.9000000000000004</c:v>
                </c:pt>
                <c:pt idx="5359">
                  <c:v>4.9800000000000004</c:v>
                </c:pt>
                <c:pt idx="5360">
                  <c:v>5.03</c:v>
                </c:pt>
                <c:pt idx="5361">
                  <c:v>4.9800000000000004</c:v>
                </c:pt>
                <c:pt idx="5362">
                  <c:v>4.93</c:v>
                </c:pt>
                <c:pt idx="5365">
                  <c:v>4.9400000000000004</c:v>
                </c:pt>
                <c:pt idx="5366">
                  <c:v>4.93</c:v>
                </c:pt>
                <c:pt idx="5367">
                  <c:v>4.92</c:v>
                </c:pt>
                <c:pt idx="5368">
                  <c:v>4.96</c:v>
                </c:pt>
                <c:pt idx="5369">
                  <c:v>4.8899999999999997</c:v>
                </c:pt>
                <c:pt idx="5372">
                  <c:v>4.92</c:v>
                </c:pt>
                <c:pt idx="5373">
                  <c:v>4.92</c:v>
                </c:pt>
                <c:pt idx="5374">
                  <c:v>4.95</c:v>
                </c:pt>
                <c:pt idx="5375">
                  <c:v>4.96</c:v>
                </c:pt>
                <c:pt idx="5376">
                  <c:v>4.99</c:v>
                </c:pt>
                <c:pt idx="5379">
                  <c:v>5.01</c:v>
                </c:pt>
                <c:pt idx="5380">
                  <c:v>4.9400000000000004</c:v>
                </c:pt>
                <c:pt idx="5381">
                  <c:v>4.93</c:v>
                </c:pt>
                <c:pt idx="5382">
                  <c:v>4.88</c:v>
                </c:pt>
                <c:pt idx="5383">
                  <c:v>4.87</c:v>
                </c:pt>
                <c:pt idx="5386">
                  <c:v>4.87</c:v>
                </c:pt>
                <c:pt idx="5387">
                  <c:v>4.82</c:v>
                </c:pt>
                <c:pt idx="5388">
                  <c:v>4.76</c:v>
                </c:pt>
                <c:pt idx="5389">
                  <c:v>4.7699999999999996</c:v>
                </c:pt>
                <c:pt idx="5390">
                  <c:v>4.74</c:v>
                </c:pt>
                <c:pt idx="5393">
                  <c:v>4.7699999999999996</c:v>
                </c:pt>
                <c:pt idx="5394">
                  <c:v>4.8</c:v>
                </c:pt>
                <c:pt idx="5395">
                  <c:v>4.8099999999999996</c:v>
                </c:pt>
                <c:pt idx="5396">
                  <c:v>4.83</c:v>
                </c:pt>
                <c:pt idx="5397">
                  <c:v>4.8</c:v>
                </c:pt>
                <c:pt idx="5400">
                  <c:v>4.7699999999999996</c:v>
                </c:pt>
                <c:pt idx="5401">
                  <c:v>4.75</c:v>
                </c:pt>
                <c:pt idx="5402">
                  <c:v>4.75</c:v>
                </c:pt>
                <c:pt idx="5403">
                  <c:v>4.72</c:v>
                </c:pt>
                <c:pt idx="5404">
                  <c:v>4.72</c:v>
                </c:pt>
                <c:pt idx="5407">
                  <c:v>4.72</c:v>
                </c:pt>
                <c:pt idx="5408">
                  <c:v>4.71</c:v>
                </c:pt>
                <c:pt idx="5409">
                  <c:v>4.67</c:v>
                </c:pt>
                <c:pt idx="5410">
                  <c:v>4.6100000000000003</c:v>
                </c:pt>
                <c:pt idx="5411">
                  <c:v>4.6100000000000003</c:v>
                </c:pt>
                <c:pt idx="5414">
                  <c:v>4.55</c:v>
                </c:pt>
                <c:pt idx="5415">
                  <c:v>4.51</c:v>
                </c:pt>
                <c:pt idx="5416">
                  <c:v>4.49</c:v>
                </c:pt>
                <c:pt idx="5417">
                  <c:v>4.3600000000000003</c:v>
                </c:pt>
                <c:pt idx="5418">
                  <c:v>4.43</c:v>
                </c:pt>
                <c:pt idx="5421">
                  <c:v>4.42</c:v>
                </c:pt>
                <c:pt idx="5422">
                  <c:v>4.42</c:v>
                </c:pt>
                <c:pt idx="5423">
                  <c:v>4.38</c:v>
                </c:pt>
                <c:pt idx="5424">
                  <c:v>4.4000000000000004</c:v>
                </c:pt>
                <c:pt idx="5425">
                  <c:v>4.41</c:v>
                </c:pt>
                <c:pt idx="5428">
                  <c:v>4.42</c:v>
                </c:pt>
                <c:pt idx="5429">
                  <c:v>4.51</c:v>
                </c:pt>
                <c:pt idx="5430">
                  <c:v>4.5599999999999996</c:v>
                </c:pt>
                <c:pt idx="5431">
                  <c:v>4.6399999999999997</c:v>
                </c:pt>
                <c:pt idx="5432">
                  <c:v>4.6500000000000004</c:v>
                </c:pt>
                <c:pt idx="5435">
                  <c:v>4.6500000000000004</c:v>
                </c:pt>
                <c:pt idx="5436">
                  <c:v>4.6399999999999997</c:v>
                </c:pt>
                <c:pt idx="5437">
                  <c:v>4.7300000000000004</c:v>
                </c:pt>
                <c:pt idx="5438">
                  <c:v>4.74</c:v>
                </c:pt>
                <c:pt idx="5439">
                  <c:v>4.7</c:v>
                </c:pt>
                <c:pt idx="5442">
                  <c:v>4.67</c:v>
                </c:pt>
                <c:pt idx="5443">
                  <c:v>4.7699999999999996</c:v>
                </c:pt>
                <c:pt idx="5444">
                  <c:v>4.78</c:v>
                </c:pt>
                <c:pt idx="5445">
                  <c:v>4.71</c:v>
                </c:pt>
                <c:pt idx="5446">
                  <c:v>4.6500000000000004</c:v>
                </c:pt>
                <c:pt idx="5449">
                  <c:v>4.62</c:v>
                </c:pt>
                <c:pt idx="5450">
                  <c:v>4.5999999999999996</c:v>
                </c:pt>
                <c:pt idx="5451">
                  <c:v>4.76</c:v>
                </c:pt>
                <c:pt idx="5452">
                  <c:v>4.8600000000000003</c:v>
                </c:pt>
                <c:pt idx="5453">
                  <c:v>4.91</c:v>
                </c:pt>
                <c:pt idx="5456">
                  <c:v>4.92</c:v>
                </c:pt>
                <c:pt idx="5457">
                  <c:v>4.87</c:v>
                </c:pt>
                <c:pt idx="5458">
                  <c:v>4.78</c:v>
                </c:pt>
                <c:pt idx="5459">
                  <c:v>4.82</c:v>
                </c:pt>
                <c:pt idx="5460">
                  <c:v>4.82</c:v>
                </c:pt>
                <c:pt idx="5463">
                  <c:v>4.92</c:v>
                </c:pt>
                <c:pt idx="5464">
                  <c:v>4.9000000000000004</c:v>
                </c:pt>
                <c:pt idx="5465">
                  <c:v>4.83</c:v>
                </c:pt>
                <c:pt idx="5466">
                  <c:v>4.88</c:v>
                </c:pt>
                <c:pt idx="5467">
                  <c:v>4.92</c:v>
                </c:pt>
                <c:pt idx="5470">
                  <c:v>4.92</c:v>
                </c:pt>
                <c:pt idx="5472">
                  <c:v>4.92</c:v>
                </c:pt>
                <c:pt idx="5473">
                  <c:v>4.9800000000000004</c:v>
                </c:pt>
                <c:pt idx="5474">
                  <c:v>5.05</c:v>
                </c:pt>
                <c:pt idx="5477">
                  <c:v>5.05</c:v>
                </c:pt>
                <c:pt idx="5479">
                  <c:v>4.99</c:v>
                </c:pt>
                <c:pt idx="5480">
                  <c:v>4.96</c:v>
                </c:pt>
                <c:pt idx="5481">
                  <c:v>5.01</c:v>
                </c:pt>
                <c:pt idx="5484">
                  <c:v>4.91</c:v>
                </c:pt>
                <c:pt idx="5485">
                  <c:v>4.8899999999999997</c:v>
                </c:pt>
                <c:pt idx="5486">
                  <c:v>4.95</c:v>
                </c:pt>
                <c:pt idx="5487">
                  <c:v>4.9000000000000004</c:v>
                </c:pt>
                <c:pt idx="5488">
                  <c:v>4.88</c:v>
                </c:pt>
                <c:pt idx="5491">
                  <c:v>4.8099999999999996</c:v>
                </c:pt>
                <c:pt idx="5492">
                  <c:v>4.82</c:v>
                </c:pt>
                <c:pt idx="5493">
                  <c:v>4.82</c:v>
                </c:pt>
                <c:pt idx="5494">
                  <c:v>4.84</c:v>
                </c:pt>
                <c:pt idx="5495">
                  <c:v>4.8899999999999997</c:v>
                </c:pt>
                <c:pt idx="5498">
                  <c:v>4.8499999999999996</c:v>
                </c:pt>
                <c:pt idx="5499">
                  <c:v>4.92</c:v>
                </c:pt>
                <c:pt idx="5500">
                  <c:v>4.88</c:v>
                </c:pt>
                <c:pt idx="5501">
                  <c:v>4.93</c:v>
                </c:pt>
                <c:pt idx="5502">
                  <c:v>5.03</c:v>
                </c:pt>
                <c:pt idx="5505">
                  <c:v>5.08</c:v>
                </c:pt>
                <c:pt idx="5506">
                  <c:v>5.04</c:v>
                </c:pt>
                <c:pt idx="5507">
                  <c:v>5</c:v>
                </c:pt>
                <c:pt idx="5508">
                  <c:v>4.99</c:v>
                </c:pt>
                <c:pt idx="5509">
                  <c:v>4.95</c:v>
                </c:pt>
                <c:pt idx="5512">
                  <c:v>4.9000000000000004</c:v>
                </c:pt>
                <c:pt idx="5513">
                  <c:v>4.88</c:v>
                </c:pt>
                <c:pt idx="5514">
                  <c:v>4.8600000000000003</c:v>
                </c:pt>
                <c:pt idx="5515">
                  <c:v>4.9800000000000004</c:v>
                </c:pt>
                <c:pt idx="5516">
                  <c:v>4.99</c:v>
                </c:pt>
                <c:pt idx="5519">
                  <c:v>5</c:v>
                </c:pt>
                <c:pt idx="5520">
                  <c:v>5.0199999999999996</c:v>
                </c:pt>
                <c:pt idx="5521">
                  <c:v>5.05</c:v>
                </c:pt>
                <c:pt idx="5522">
                  <c:v>5.03</c:v>
                </c:pt>
                <c:pt idx="5523">
                  <c:v>5.01</c:v>
                </c:pt>
                <c:pt idx="5526">
                  <c:v>5</c:v>
                </c:pt>
                <c:pt idx="5527">
                  <c:v>4.99</c:v>
                </c:pt>
                <c:pt idx="5528">
                  <c:v>5.04</c:v>
                </c:pt>
                <c:pt idx="5529">
                  <c:v>5.04</c:v>
                </c:pt>
                <c:pt idx="5530">
                  <c:v>4.9800000000000004</c:v>
                </c:pt>
                <c:pt idx="5533">
                  <c:v>5.03</c:v>
                </c:pt>
                <c:pt idx="5534">
                  <c:v>5.04</c:v>
                </c:pt>
                <c:pt idx="5535">
                  <c:v>5.04</c:v>
                </c:pt>
                <c:pt idx="5536">
                  <c:v>5.05</c:v>
                </c:pt>
                <c:pt idx="5537">
                  <c:v>5.08</c:v>
                </c:pt>
                <c:pt idx="5540">
                  <c:v>5.0999999999999996</c:v>
                </c:pt>
                <c:pt idx="5541">
                  <c:v>5.17</c:v>
                </c:pt>
                <c:pt idx="5542">
                  <c:v>5.2</c:v>
                </c:pt>
                <c:pt idx="5543">
                  <c:v>5.23</c:v>
                </c:pt>
                <c:pt idx="5544">
                  <c:v>5.25</c:v>
                </c:pt>
                <c:pt idx="5547">
                  <c:v>5.21</c:v>
                </c:pt>
                <c:pt idx="5548">
                  <c:v>5.22</c:v>
                </c:pt>
                <c:pt idx="5549">
                  <c:v>5.24</c:v>
                </c:pt>
                <c:pt idx="5550">
                  <c:v>5.27</c:v>
                </c:pt>
                <c:pt idx="5551">
                  <c:v>5.28</c:v>
                </c:pt>
                <c:pt idx="5554">
                  <c:v>5.26</c:v>
                </c:pt>
                <c:pt idx="5555">
                  <c:v>5.26</c:v>
                </c:pt>
                <c:pt idx="5556">
                  <c:v>5.26</c:v>
                </c:pt>
                <c:pt idx="5557">
                  <c:v>5.29</c:v>
                </c:pt>
                <c:pt idx="5558">
                  <c:v>5.32</c:v>
                </c:pt>
                <c:pt idx="5561">
                  <c:v>5.33</c:v>
                </c:pt>
                <c:pt idx="5562">
                  <c:v>5.3</c:v>
                </c:pt>
                <c:pt idx="5563">
                  <c:v>5.28</c:v>
                </c:pt>
                <c:pt idx="5564">
                  <c:v>5.31</c:v>
                </c:pt>
                <c:pt idx="5569">
                  <c:v>5.33</c:v>
                </c:pt>
                <c:pt idx="5570">
                  <c:v>5.28</c:v>
                </c:pt>
                <c:pt idx="5571">
                  <c:v>5.2</c:v>
                </c:pt>
                <c:pt idx="5572">
                  <c:v>5.21</c:v>
                </c:pt>
                <c:pt idx="5575">
                  <c:v>5.24</c:v>
                </c:pt>
                <c:pt idx="5576">
                  <c:v>5.25</c:v>
                </c:pt>
                <c:pt idx="5577">
                  <c:v>5.27</c:v>
                </c:pt>
                <c:pt idx="5578">
                  <c:v>5.24</c:v>
                </c:pt>
                <c:pt idx="5579">
                  <c:v>5.23</c:v>
                </c:pt>
                <c:pt idx="5582">
                  <c:v>5.19</c:v>
                </c:pt>
                <c:pt idx="5583">
                  <c:v>5.26</c:v>
                </c:pt>
                <c:pt idx="5584">
                  <c:v>5.26</c:v>
                </c:pt>
                <c:pt idx="5585">
                  <c:v>5.28</c:v>
                </c:pt>
                <c:pt idx="5586">
                  <c:v>5.29</c:v>
                </c:pt>
                <c:pt idx="5589">
                  <c:v>5.23</c:v>
                </c:pt>
                <c:pt idx="5590">
                  <c:v>5.27</c:v>
                </c:pt>
                <c:pt idx="5591">
                  <c:v>5.24</c:v>
                </c:pt>
                <c:pt idx="5592">
                  <c:v>5.2</c:v>
                </c:pt>
                <c:pt idx="5593">
                  <c:v>5.18</c:v>
                </c:pt>
                <c:pt idx="5596">
                  <c:v>5.23</c:v>
                </c:pt>
                <c:pt idx="5597">
                  <c:v>5.21</c:v>
                </c:pt>
                <c:pt idx="5599">
                  <c:v>5.26</c:v>
                </c:pt>
                <c:pt idx="5600">
                  <c:v>5.2</c:v>
                </c:pt>
                <c:pt idx="5603">
                  <c:v>5.19</c:v>
                </c:pt>
                <c:pt idx="5604">
                  <c:v>5.17</c:v>
                </c:pt>
                <c:pt idx="5605">
                  <c:v>5.23</c:v>
                </c:pt>
                <c:pt idx="5606">
                  <c:v>5.23</c:v>
                </c:pt>
                <c:pt idx="5607">
                  <c:v>5.29</c:v>
                </c:pt>
                <c:pt idx="5610">
                  <c:v>5.28</c:v>
                </c:pt>
                <c:pt idx="5611">
                  <c:v>5.34</c:v>
                </c:pt>
                <c:pt idx="5612">
                  <c:v>5.33</c:v>
                </c:pt>
                <c:pt idx="5613">
                  <c:v>5.31</c:v>
                </c:pt>
                <c:pt idx="5614">
                  <c:v>5.33</c:v>
                </c:pt>
                <c:pt idx="5618">
                  <c:v>5.27</c:v>
                </c:pt>
                <c:pt idx="5619">
                  <c:v>5.24</c:v>
                </c:pt>
                <c:pt idx="5620">
                  <c:v>5.21</c:v>
                </c:pt>
                <c:pt idx="5621">
                  <c:v>5.24</c:v>
                </c:pt>
                <c:pt idx="5624">
                  <c:v>5.28</c:v>
                </c:pt>
                <c:pt idx="5625">
                  <c:v>5.28</c:v>
                </c:pt>
                <c:pt idx="5626">
                  <c:v>5.23</c:v>
                </c:pt>
                <c:pt idx="5627">
                  <c:v>5.21</c:v>
                </c:pt>
                <c:pt idx="5628">
                  <c:v>5.24</c:v>
                </c:pt>
                <c:pt idx="5631">
                  <c:v>5.26</c:v>
                </c:pt>
                <c:pt idx="5632">
                  <c:v>5.21</c:v>
                </c:pt>
                <c:pt idx="5633">
                  <c:v>5.22</c:v>
                </c:pt>
                <c:pt idx="5634">
                  <c:v>5.23</c:v>
                </c:pt>
                <c:pt idx="5635">
                  <c:v>5.21</c:v>
                </c:pt>
                <c:pt idx="5638">
                  <c:v>5.19</c:v>
                </c:pt>
                <c:pt idx="5639">
                  <c:v>5.22</c:v>
                </c:pt>
                <c:pt idx="5640">
                  <c:v>5.18</c:v>
                </c:pt>
                <c:pt idx="5641">
                  <c:v>5.0999999999999996</c:v>
                </c:pt>
                <c:pt idx="5642">
                  <c:v>5.04</c:v>
                </c:pt>
                <c:pt idx="5645">
                  <c:v>5.0999999999999996</c:v>
                </c:pt>
                <c:pt idx="5646">
                  <c:v>5.07</c:v>
                </c:pt>
                <c:pt idx="5647">
                  <c:v>5.03</c:v>
                </c:pt>
                <c:pt idx="5648">
                  <c:v>5.04</c:v>
                </c:pt>
                <c:pt idx="5649">
                  <c:v>5.07</c:v>
                </c:pt>
                <c:pt idx="5652">
                  <c:v>5.0199999999999996</c:v>
                </c:pt>
                <c:pt idx="5653">
                  <c:v>5.0599999999999996</c:v>
                </c:pt>
                <c:pt idx="5654">
                  <c:v>4.97</c:v>
                </c:pt>
                <c:pt idx="5655">
                  <c:v>5.01</c:v>
                </c:pt>
                <c:pt idx="5656">
                  <c:v>5.0199999999999996</c:v>
                </c:pt>
                <c:pt idx="5659">
                  <c:v>5.0599999999999996</c:v>
                </c:pt>
                <c:pt idx="5660">
                  <c:v>5.0199999999999996</c:v>
                </c:pt>
                <c:pt idx="5661">
                  <c:v>5.03</c:v>
                </c:pt>
                <c:pt idx="5662">
                  <c:v>5.05</c:v>
                </c:pt>
                <c:pt idx="5663">
                  <c:v>5.1100000000000003</c:v>
                </c:pt>
                <c:pt idx="5666">
                  <c:v>5.09</c:v>
                </c:pt>
                <c:pt idx="5667">
                  <c:v>5.09</c:v>
                </c:pt>
                <c:pt idx="5668">
                  <c:v>5.04</c:v>
                </c:pt>
                <c:pt idx="5669">
                  <c:v>4.99</c:v>
                </c:pt>
                <c:pt idx="5670">
                  <c:v>4.96</c:v>
                </c:pt>
                <c:pt idx="5673">
                  <c:v>4.91</c:v>
                </c:pt>
                <c:pt idx="5674">
                  <c:v>4.91</c:v>
                </c:pt>
                <c:pt idx="5675">
                  <c:v>4.9800000000000004</c:v>
                </c:pt>
                <c:pt idx="5676">
                  <c:v>4.97</c:v>
                </c:pt>
                <c:pt idx="5677">
                  <c:v>4.93</c:v>
                </c:pt>
                <c:pt idx="5680">
                  <c:v>4.8899999999999997</c:v>
                </c:pt>
                <c:pt idx="5681">
                  <c:v>4.88</c:v>
                </c:pt>
                <c:pt idx="5682">
                  <c:v>4.82</c:v>
                </c:pt>
                <c:pt idx="5683">
                  <c:v>4.83</c:v>
                </c:pt>
                <c:pt idx="5684">
                  <c:v>4.82</c:v>
                </c:pt>
                <c:pt idx="5687">
                  <c:v>4.88</c:v>
                </c:pt>
                <c:pt idx="5688">
                  <c:v>4.88</c:v>
                </c:pt>
                <c:pt idx="5689">
                  <c:v>4.83</c:v>
                </c:pt>
                <c:pt idx="5690">
                  <c:v>4.78</c:v>
                </c:pt>
                <c:pt idx="5691">
                  <c:v>4.74</c:v>
                </c:pt>
                <c:pt idx="5694">
                  <c:v>4.6399999999999997</c:v>
                </c:pt>
                <c:pt idx="5695">
                  <c:v>4.7</c:v>
                </c:pt>
                <c:pt idx="5696">
                  <c:v>4.63</c:v>
                </c:pt>
                <c:pt idx="5697">
                  <c:v>4.67</c:v>
                </c:pt>
                <c:pt idx="5698">
                  <c:v>4.6399999999999997</c:v>
                </c:pt>
                <c:pt idx="5701">
                  <c:v>4.62</c:v>
                </c:pt>
                <c:pt idx="5702">
                  <c:v>4.58</c:v>
                </c:pt>
                <c:pt idx="5703">
                  <c:v>4.5</c:v>
                </c:pt>
                <c:pt idx="5704">
                  <c:v>4.66</c:v>
                </c:pt>
                <c:pt idx="5705">
                  <c:v>4.6500000000000004</c:v>
                </c:pt>
                <c:pt idx="5708">
                  <c:v>4.6900000000000004</c:v>
                </c:pt>
                <c:pt idx="5709">
                  <c:v>4.6500000000000004</c:v>
                </c:pt>
                <c:pt idx="5710">
                  <c:v>4.71</c:v>
                </c:pt>
                <c:pt idx="5711">
                  <c:v>4.7699999999999996</c:v>
                </c:pt>
                <c:pt idx="5712">
                  <c:v>4.74</c:v>
                </c:pt>
                <c:pt idx="5715">
                  <c:v>4.75</c:v>
                </c:pt>
                <c:pt idx="5716">
                  <c:v>4.72</c:v>
                </c:pt>
                <c:pt idx="5717">
                  <c:v>4.67</c:v>
                </c:pt>
                <c:pt idx="5718">
                  <c:v>4.6399999999999997</c:v>
                </c:pt>
                <c:pt idx="5719">
                  <c:v>4.66</c:v>
                </c:pt>
                <c:pt idx="5722">
                  <c:v>4.59</c:v>
                </c:pt>
                <c:pt idx="5723">
                  <c:v>4.5199999999999996</c:v>
                </c:pt>
                <c:pt idx="5724">
                  <c:v>4.5199999999999996</c:v>
                </c:pt>
                <c:pt idx="5725">
                  <c:v>4.49</c:v>
                </c:pt>
                <c:pt idx="5726">
                  <c:v>4.4800000000000004</c:v>
                </c:pt>
                <c:pt idx="5729">
                  <c:v>4.49</c:v>
                </c:pt>
                <c:pt idx="5730">
                  <c:v>4.5599999999999996</c:v>
                </c:pt>
                <c:pt idx="5731">
                  <c:v>4.6100000000000003</c:v>
                </c:pt>
                <c:pt idx="5732">
                  <c:v>4.53</c:v>
                </c:pt>
                <c:pt idx="5733">
                  <c:v>4.51</c:v>
                </c:pt>
                <c:pt idx="5736">
                  <c:v>4.43</c:v>
                </c:pt>
                <c:pt idx="5737">
                  <c:v>4.45</c:v>
                </c:pt>
                <c:pt idx="5738">
                  <c:v>4.41</c:v>
                </c:pt>
                <c:pt idx="5739">
                  <c:v>4.38</c:v>
                </c:pt>
                <c:pt idx="5740">
                  <c:v>4.4400000000000004</c:v>
                </c:pt>
                <c:pt idx="5743">
                  <c:v>4.38</c:v>
                </c:pt>
                <c:pt idx="5744">
                  <c:v>4.37</c:v>
                </c:pt>
                <c:pt idx="5745">
                  <c:v>4.3899999999999997</c:v>
                </c:pt>
                <c:pt idx="5746">
                  <c:v>4.42</c:v>
                </c:pt>
                <c:pt idx="5747">
                  <c:v>4.41</c:v>
                </c:pt>
                <c:pt idx="5750">
                  <c:v>4.33</c:v>
                </c:pt>
                <c:pt idx="5751">
                  <c:v>4.38</c:v>
                </c:pt>
                <c:pt idx="5752">
                  <c:v>4.45</c:v>
                </c:pt>
                <c:pt idx="5753">
                  <c:v>4.47</c:v>
                </c:pt>
                <c:pt idx="5754">
                  <c:v>4.45</c:v>
                </c:pt>
                <c:pt idx="5757">
                  <c:v>4.38</c:v>
                </c:pt>
                <c:pt idx="5758">
                  <c:v>4.4000000000000004</c:v>
                </c:pt>
                <c:pt idx="5759">
                  <c:v>4.38</c:v>
                </c:pt>
                <c:pt idx="5760">
                  <c:v>4.4000000000000004</c:v>
                </c:pt>
                <c:pt idx="5761">
                  <c:v>4.5</c:v>
                </c:pt>
                <c:pt idx="5764">
                  <c:v>4.54</c:v>
                </c:pt>
                <c:pt idx="5765">
                  <c:v>4.62</c:v>
                </c:pt>
                <c:pt idx="5766">
                  <c:v>4.68</c:v>
                </c:pt>
                <c:pt idx="5767">
                  <c:v>4.66</c:v>
                </c:pt>
                <c:pt idx="5768">
                  <c:v>4.68</c:v>
                </c:pt>
                <c:pt idx="5771">
                  <c:v>4.6399999999999997</c:v>
                </c:pt>
                <c:pt idx="5772">
                  <c:v>4.71</c:v>
                </c:pt>
                <c:pt idx="5773">
                  <c:v>4.66</c:v>
                </c:pt>
                <c:pt idx="5774">
                  <c:v>4.71</c:v>
                </c:pt>
                <c:pt idx="5775">
                  <c:v>4.6500000000000004</c:v>
                </c:pt>
                <c:pt idx="5778">
                  <c:v>4.6100000000000003</c:v>
                </c:pt>
                <c:pt idx="5779">
                  <c:v>4.54</c:v>
                </c:pt>
                <c:pt idx="5780">
                  <c:v>4.6100000000000003</c:v>
                </c:pt>
                <c:pt idx="5781">
                  <c:v>4.59</c:v>
                </c:pt>
                <c:pt idx="5785">
                  <c:v>4.5999999999999996</c:v>
                </c:pt>
                <c:pt idx="5786">
                  <c:v>4.6500000000000004</c:v>
                </c:pt>
                <c:pt idx="5787">
                  <c:v>4.68</c:v>
                </c:pt>
                <c:pt idx="5788">
                  <c:v>4.5999999999999996</c:v>
                </c:pt>
                <c:pt idx="5789">
                  <c:v>4.53</c:v>
                </c:pt>
                <c:pt idx="5792">
                  <c:v>4.51</c:v>
                </c:pt>
                <c:pt idx="5793">
                  <c:v>4.43</c:v>
                </c:pt>
                <c:pt idx="5794">
                  <c:v>4.43</c:v>
                </c:pt>
                <c:pt idx="5795">
                  <c:v>4.5</c:v>
                </c:pt>
                <c:pt idx="5796">
                  <c:v>4.49</c:v>
                </c:pt>
                <c:pt idx="5799">
                  <c:v>4.51</c:v>
                </c:pt>
                <c:pt idx="5800">
                  <c:v>4.47</c:v>
                </c:pt>
                <c:pt idx="5801">
                  <c:v>4.4400000000000004</c:v>
                </c:pt>
                <c:pt idx="5802">
                  <c:v>4.53</c:v>
                </c:pt>
                <c:pt idx="5803">
                  <c:v>4.55</c:v>
                </c:pt>
                <c:pt idx="5806">
                  <c:v>4.59</c:v>
                </c:pt>
                <c:pt idx="5807">
                  <c:v>4.5199999999999996</c:v>
                </c:pt>
                <c:pt idx="5808">
                  <c:v>4.58</c:v>
                </c:pt>
                <c:pt idx="5809">
                  <c:v>4.5599999999999996</c:v>
                </c:pt>
                <c:pt idx="5810">
                  <c:v>4.51</c:v>
                </c:pt>
                <c:pt idx="5813">
                  <c:v>4.5599999999999996</c:v>
                </c:pt>
                <c:pt idx="5814">
                  <c:v>4.49</c:v>
                </c:pt>
                <c:pt idx="5815">
                  <c:v>4.51</c:v>
                </c:pt>
                <c:pt idx="5816">
                  <c:v>4.4800000000000004</c:v>
                </c:pt>
                <c:pt idx="5817">
                  <c:v>4.4400000000000004</c:v>
                </c:pt>
                <c:pt idx="5820">
                  <c:v>4.4000000000000004</c:v>
                </c:pt>
                <c:pt idx="5821">
                  <c:v>4.3899999999999997</c:v>
                </c:pt>
                <c:pt idx="5822">
                  <c:v>4.3899999999999997</c:v>
                </c:pt>
                <c:pt idx="5823">
                  <c:v>4.3499999999999996</c:v>
                </c:pt>
                <c:pt idx="5824">
                  <c:v>4.38</c:v>
                </c:pt>
                <c:pt idx="5827">
                  <c:v>4.3899999999999997</c:v>
                </c:pt>
                <c:pt idx="5828">
                  <c:v>4.3899999999999997</c:v>
                </c:pt>
                <c:pt idx="5829">
                  <c:v>4.3499999999999996</c:v>
                </c:pt>
                <c:pt idx="5830">
                  <c:v>4.3499999999999996</c:v>
                </c:pt>
                <c:pt idx="5831">
                  <c:v>4.3600000000000003</c:v>
                </c:pt>
                <c:pt idx="5834">
                  <c:v>4.34</c:v>
                </c:pt>
                <c:pt idx="5835">
                  <c:v>4.3499999999999996</c:v>
                </c:pt>
                <c:pt idx="5837">
                  <c:v>4.3499999999999996</c:v>
                </c:pt>
                <c:pt idx="5838">
                  <c:v>4.26</c:v>
                </c:pt>
                <c:pt idx="5841">
                  <c:v>4.2699999999999996</c:v>
                </c:pt>
                <c:pt idx="5842">
                  <c:v>4.25</c:v>
                </c:pt>
                <c:pt idx="5844">
                  <c:v>4.3600000000000003</c:v>
                </c:pt>
                <c:pt idx="5845">
                  <c:v>4.4000000000000004</c:v>
                </c:pt>
                <c:pt idx="5848">
                  <c:v>4.3600000000000003</c:v>
                </c:pt>
                <c:pt idx="5849">
                  <c:v>4.3499999999999996</c:v>
                </c:pt>
                <c:pt idx="5850">
                  <c:v>4.29</c:v>
                </c:pt>
                <c:pt idx="5851">
                  <c:v>4.3099999999999996</c:v>
                </c:pt>
                <c:pt idx="5852">
                  <c:v>4.3</c:v>
                </c:pt>
                <c:pt idx="5855">
                  <c:v>4.3099999999999996</c:v>
                </c:pt>
                <c:pt idx="5856">
                  <c:v>4.3</c:v>
                </c:pt>
                <c:pt idx="5857">
                  <c:v>4.29</c:v>
                </c:pt>
                <c:pt idx="5858">
                  <c:v>4.28</c:v>
                </c:pt>
                <c:pt idx="5859">
                  <c:v>4.21</c:v>
                </c:pt>
                <c:pt idx="5862">
                  <c:v>4.17</c:v>
                </c:pt>
                <c:pt idx="5863">
                  <c:v>4.16</c:v>
                </c:pt>
                <c:pt idx="5864">
                  <c:v>4.1500000000000004</c:v>
                </c:pt>
                <c:pt idx="5865">
                  <c:v>4.1399999999999997</c:v>
                </c:pt>
                <c:pt idx="5866">
                  <c:v>4.05</c:v>
                </c:pt>
                <c:pt idx="5869">
                  <c:v>4.0599999999999996</c:v>
                </c:pt>
                <c:pt idx="5870">
                  <c:v>4.1100000000000003</c:v>
                </c:pt>
                <c:pt idx="5871">
                  <c:v>4.08</c:v>
                </c:pt>
                <c:pt idx="5872">
                  <c:v>4.13</c:v>
                </c:pt>
                <c:pt idx="5873">
                  <c:v>4.12</c:v>
                </c:pt>
                <c:pt idx="5876">
                  <c:v>4.1399999999999997</c:v>
                </c:pt>
                <c:pt idx="5877">
                  <c:v>4.07</c:v>
                </c:pt>
                <c:pt idx="5878">
                  <c:v>4.07</c:v>
                </c:pt>
                <c:pt idx="5879">
                  <c:v>4.07</c:v>
                </c:pt>
                <c:pt idx="5880">
                  <c:v>4.05</c:v>
                </c:pt>
                <c:pt idx="5883">
                  <c:v>4.05</c:v>
                </c:pt>
                <c:pt idx="5884">
                  <c:v>4.0599999999999996</c:v>
                </c:pt>
                <c:pt idx="5885">
                  <c:v>4.01</c:v>
                </c:pt>
                <c:pt idx="5886">
                  <c:v>3.98</c:v>
                </c:pt>
                <c:pt idx="5887">
                  <c:v>4.0199999999999996</c:v>
                </c:pt>
                <c:pt idx="5890">
                  <c:v>4.0199999999999996</c:v>
                </c:pt>
                <c:pt idx="5891">
                  <c:v>4.04</c:v>
                </c:pt>
                <c:pt idx="5892">
                  <c:v>3.96</c:v>
                </c:pt>
                <c:pt idx="5893">
                  <c:v>3.95</c:v>
                </c:pt>
                <c:pt idx="5894">
                  <c:v>3.98</c:v>
                </c:pt>
                <c:pt idx="5897">
                  <c:v>3.93</c:v>
                </c:pt>
                <c:pt idx="5898">
                  <c:v>3.93</c:v>
                </c:pt>
                <c:pt idx="5899">
                  <c:v>3.96</c:v>
                </c:pt>
                <c:pt idx="5900">
                  <c:v>4</c:v>
                </c:pt>
                <c:pt idx="5901">
                  <c:v>3.95</c:v>
                </c:pt>
                <c:pt idx="5904">
                  <c:v>3.93</c:v>
                </c:pt>
                <c:pt idx="5905">
                  <c:v>3.94</c:v>
                </c:pt>
                <c:pt idx="5906">
                  <c:v>3.92</c:v>
                </c:pt>
                <c:pt idx="5907">
                  <c:v>3.92</c:v>
                </c:pt>
                <c:pt idx="5908">
                  <c:v>3.86</c:v>
                </c:pt>
                <c:pt idx="5911">
                  <c:v>3.88</c:v>
                </c:pt>
                <c:pt idx="5912">
                  <c:v>3.9</c:v>
                </c:pt>
                <c:pt idx="5913">
                  <c:v>3.91</c:v>
                </c:pt>
                <c:pt idx="5914">
                  <c:v>4.03</c:v>
                </c:pt>
                <c:pt idx="5915">
                  <c:v>4.0999999999999996</c:v>
                </c:pt>
                <c:pt idx="5918">
                  <c:v>4.17</c:v>
                </c:pt>
                <c:pt idx="5919">
                  <c:v>4.21</c:v>
                </c:pt>
                <c:pt idx="5920">
                  <c:v>4.3099999999999996</c:v>
                </c:pt>
                <c:pt idx="5921">
                  <c:v>4.28</c:v>
                </c:pt>
                <c:pt idx="5922">
                  <c:v>4.3499999999999996</c:v>
                </c:pt>
                <c:pt idx="5925">
                  <c:v>4.28</c:v>
                </c:pt>
                <c:pt idx="5926">
                  <c:v>4.24</c:v>
                </c:pt>
                <c:pt idx="5927">
                  <c:v>4.28</c:v>
                </c:pt>
                <c:pt idx="5928">
                  <c:v>4.21</c:v>
                </c:pt>
                <c:pt idx="5929">
                  <c:v>4.2</c:v>
                </c:pt>
                <c:pt idx="5932">
                  <c:v>4.1399999999999997</c:v>
                </c:pt>
                <c:pt idx="5933">
                  <c:v>4.0999999999999996</c:v>
                </c:pt>
                <c:pt idx="5934">
                  <c:v>4.18</c:v>
                </c:pt>
                <c:pt idx="5935">
                  <c:v>4.26</c:v>
                </c:pt>
                <c:pt idx="5936">
                  <c:v>4.26</c:v>
                </c:pt>
                <c:pt idx="5939">
                  <c:v>4.33</c:v>
                </c:pt>
                <c:pt idx="5940">
                  <c:v>4.3</c:v>
                </c:pt>
                <c:pt idx="5941">
                  <c:v>4.29</c:v>
                </c:pt>
                <c:pt idx="5942">
                  <c:v>4.2</c:v>
                </c:pt>
                <c:pt idx="5943">
                  <c:v>4.28</c:v>
                </c:pt>
                <c:pt idx="5946">
                  <c:v>4.28</c:v>
                </c:pt>
                <c:pt idx="5947">
                  <c:v>4.26</c:v>
                </c:pt>
                <c:pt idx="5948">
                  <c:v>4.2</c:v>
                </c:pt>
                <c:pt idx="5949">
                  <c:v>4.2</c:v>
                </c:pt>
                <c:pt idx="5950">
                  <c:v>4.24</c:v>
                </c:pt>
                <c:pt idx="5954">
                  <c:v>4.18</c:v>
                </c:pt>
                <c:pt idx="5955">
                  <c:v>4.21</c:v>
                </c:pt>
                <c:pt idx="5956">
                  <c:v>4.17</c:v>
                </c:pt>
                <c:pt idx="5957">
                  <c:v>4.16</c:v>
                </c:pt>
                <c:pt idx="5960">
                  <c:v>4.18</c:v>
                </c:pt>
                <c:pt idx="5961">
                  <c:v>4.21</c:v>
                </c:pt>
                <c:pt idx="5962">
                  <c:v>4.1500000000000004</c:v>
                </c:pt>
                <c:pt idx="5964">
                  <c:v>4.12</c:v>
                </c:pt>
                <c:pt idx="5967">
                  <c:v>4.1399999999999997</c:v>
                </c:pt>
                <c:pt idx="5968">
                  <c:v>4.1399999999999997</c:v>
                </c:pt>
                <c:pt idx="5969">
                  <c:v>4.03</c:v>
                </c:pt>
                <c:pt idx="5970">
                  <c:v>4</c:v>
                </c:pt>
                <c:pt idx="5971">
                  <c:v>3.99</c:v>
                </c:pt>
                <c:pt idx="5974">
                  <c:v>3.96</c:v>
                </c:pt>
                <c:pt idx="5975">
                  <c:v>3.96</c:v>
                </c:pt>
                <c:pt idx="5976">
                  <c:v>3.97</c:v>
                </c:pt>
                <c:pt idx="5977">
                  <c:v>3.95</c:v>
                </c:pt>
                <c:pt idx="5978">
                  <c:v>3.88</c:v>
                </c:pt>
                <c:pt idx="5981">
                  <c:v>3.82</c:v>
                </c:pt>
                <c:pt idx="5982">
                  <c:v>3.82</c:v>
                </c:pt>
                <c:pt idx="5983">
                  <c:v>3.78</c:v>
                </c:pt>
                <c:pt idx="5984">
                  <c:v>3.76</c:v>
                </c:pt>
                <c:pt idx="5985">
                  <c:v>3.7</c:v>
                </c:pt>
                <c:pt idx="5988">
                  <c:v>3.68</c:v>
                </c:pt>
                <c:pt idx="5989">
                  <c:v>3.67</c:v>
                </c:pt>
                <c:pt idx="5990">
                  <c:v>3.84</c:v>
                </c:pt>
                <c:pt idx="5991">
                  <c:v>3.76</c:v>
                </c:pt>
                <c:pt idx="5992">
                  <c:v>3.8</c:v>
                </c:pt>
                <c:pt idx="5995">
                  <c:v>3.81</c:v>
                </c:pt>
                <c:pt idx="5996">
                  <c:v>3.71</c:v>
                </c:pt>
                <c:pt idx="5997">
                  <c:v>3.73</c:v>
                </c:pt>
                <c:pt idx="5998">
                  <c:v>3.67</c:v>
                </c:pt>
                <c:pt idx="5999">
                  <c:v>3.74</c:v>
                </c:pt>
                <c:pt idx="6002">
                  <c:v>3.63</c:v>
                </c:pt>
                <c:pt idx="6003">
                  <c:v>3.62</c:v>
                </c:pt>
                <c:pt idx="6004">
                  <c:v>3.57</c:v>
                </c:pt>
                <c:pt idx="6005">
                  <c:v>3.57</c:v>
                </c:pt>
                <c:pt idx="6006">
                  <c:v>3.5</c:v>
                </c:pt>
                <c:pt idx="6009">
                  <c:v>3.5</c:v>
                </c:pt>
                <c:pt idx="6010">
                  <c:v>3.58</c:v>
                </c:pt>
                <c:pt idx="6011">
                  <c:v>3.72</c:v>
                </c:pt>
                <c:pt idx="6012">
                  <c:v>3.75</c:v>
                </c:pt>
                <c:pt idx="6013">
                  <c:v>3.74</c:v>
                </c:pt>
                <c:pt idx="6016">
                  <c:v>3.72</c:v>
                </c:pt>
                <c:pt idx="6017">
                  <c:v>3.73</c:v>
                </c:pt>
                <c:pt idx="6018">
                  <c:v>3.67</c:v>
                </c:pt>
                <c:pt idx="6019">
                  <c:v>3.85</c:v>
                </c:pt>
                <c:pt idx="6020">
                  <c:v>3.9</c:v>
                </c:pt>
                <c:pt idx="6023">
                  <c:v>3.85</c:v>
                </c:pt>
                <c:pt idx="6024">
                  <c:v>3.83</c:v>
                </c:pt>
                <c:pt idx="6025">
                  <c:v>3.9</c:v>
                </c:pt>
                <c:pt idx="6026">
                  <c:v>3.97</c:v>
                </c:pt>
                <c:pt idx="6027">
                  <c:v>3.92</c:v>
                </c:pt>
                <c:pt idx="6030">
                  <c:v>3.98</c:v>
                </c:pt>
                <c:pt idx="6031">
                  <c:v>3.97</c:v>
                </c:pt>
                <c:pt idx="6032">
                  <c:v>3.96</c:v>
                </c:pt>
                <c:pt idx="6033">
                  <c:v>3.9</c:v>
                </c:pt>
                <c:pt idx="6034">
                  <c:v>3.9</c:v>
                </c:pt>
                <c:pt idx="6037">
                  <c:v>3.87</c:v>
                </c:pt>
                <c:pt idx="6038">
                  <c:v>4.03</c:v>
                </c:pt>
                <c:pt idx="6039">
                  <c:v>4.04</c:v>
                </c:pt>
                <c:pt idx="6040">
                  <c:v>4.07</c:v>
                </c:pt>
                <c:pt idx="6041">
                  <c:v>4.04</c:v>
                </c:pt>
                <c:pt idx="6044">
                  <c:v>4.08</c:v>
                </c:pt>
                <c:pt idx="6045">
                  <c:v>4.08</c:v>
                </c:pt>
                <c:pt idx="6046">
                  <c:v>4.01</c:v>
                </c:pt>
                <c:pt idx="6047">
                  <c:v>4.08</c:v>
                </c:pt>
                <c:pt idx="6048">
                  <c:v>4.01</c:v>
                </c:pt>
                <c:pt idx="6051">
                  <c:v>4.12</c:v>
                </c:pt>
                <c:pt idx="6052">
                  <c:v>4.1100000000000003</c:v>
                </c:pt>
                <c:pt idx="6053">
                  <c:v>4.12</c:v>
                </c:pt>
                <c:pt idx="6054">
                  <c:v>4.2</c:v>
                </c:pt>
                <c:pt idx="6055">
                  <c:v>4.21</c:v>
                </c:pt>
                <c:pt idx="6058">
                  <c:v>4.1500000000000004</c:v>
                </c:pt>
                <c:pt idx="6059">
                  <c:v>4.18</c:v>
                </c:pt>
                <c:pt idx="6060">
                  <c:v>4.1399999999999997</c:v>
                </c:pt>
                <c:pt idx="6061">
                  <c:v>4.1100000000000003</c:v>
                </c:pt>
                <c:pt idx="6062">
                  <c:v>4.01</c:v>
                </c:pt>
                <c:pt idx="6065">
                  <c:v>4.09</c:v>
                </c:pt>
                <c:pt idx="6066">
                  <c:v>4.08</c:v>
                </c:pt>
                <c:pt idx="6067">
                  <c:v>4.1900000000000004</c:v>
                </c:pt>
                <c:pt idx="6068">
                  <c:v>4.2300000000000004</c:v>
                </c:pt>
                <c:pt idx="6069">
                  <c:v>4.17</c:v>
                </c:pt>
                <c:pt idx="6072">
                  <c:v>4.17</c:v>
                </c:pt>
                <c:pt idx="6073">
                  <c:v>4.1500000000000004</c:v>
                </c:pt>
                <c:pt idx="6074">
                  <c:v>4.1900000000000004</c:v>
                </c:pt>
                <c:pt idx="6075">
                  <c:v>4.2</c:v>
                </c:pt>
                <c:pt idx="6076">
                  <c:v>4.1900000000000004</c:v>
                </c:pt>
                <c:pt idx="6079">
                  <c:v>4.1900000000000004</c:v>
                </c:pt>
                <c:pt idx="6080">
                  <c:v>4.18</c:v>
                </c:pt>
                <c:pt idx="6081">
                  <c:v>4.21</c:v>
                </c:pt>
                <c:pt idx="6082">
                  <c:v>4.18</c:v>
                </c:pt>
                <c:pt idx="6083">
                  <c:v>4.2</c:v>
                </c:pt>
                <c:pt idx="6086">
                  <c:v>4.2300000000000004</c:v>
                </c:pt>
                <c:pt idx="6087">
                  <c:v>4.3600000000000003</c:v>
                </c:pt>
                <c:pt idx="6088">
                  <c:v>4.38</c:v>
                </c:pt>
                <c:pt idx="6089">
                  <c:v>4.3600000000000003</c:v>
                </c:pt>
                <c:pt idx="6090">
                  <c:v>4.3600000000000003</c:v>
                </c:pt>
                <c:pt idx="6093">
                  <c:v>4.3</c:v>
                </c:pt>
                <c:pt idx="6094">
                  <c:v>4.34</c:v>
                </c:pt>
                <c:pt idx="6095">
                  <c:v>4.3</c:v>
                </c:pt>
                <c:pt idx="6096">
                  <c:v>4.32</c:v>
                </c:pt>
                <c:pt idx="6097">
                  <c:v>4.1900000000000004</c:v>
                </c:pt>
                <c:pt idx="6100">
                  <c:v>4.21</c:v>
                </c:pt>
                <c:pt idx="6101">
                  <c:v>4.2300000000000004</c:v>
                </c:pt>
                <c:pt idx="6102">
                  <c:v>4.22</c:v>
                </c:pt>
                <c:pt idx="6103">
                  <c:v>4.2300000000000004</c:v>
                </c:pt>
                <c:pt idx="6104">
                  <c:v>4.2</c:v>
                </c:pt>
                <c:pt idx="6107">
                  <c:v>4.16</c:v>
                </c:pt>
                <c:pt idx="6108">
                  <c:v>4.1399999999999997</c:v>
                </c:pt>
                <c:pt idx="6109">
                  <c:v>4.1500000000000004</c:v>
                </c:pt>
                <c:pt idx="6110">
                  <c:v>4.1399999999999997</c:v>
                </c:pt>
                <c:pt idx="6111">
                  <c:v>4.08</c:v>
                </c:pt>
                <c:pt idx="6114">
                  <c:v>4.1100000000000003</c:v>
                </c:pt>
                <c:pt idx="6115">
                  <c:v>4.05</c:v>
                </c:pt>
                <c:pt idx="6116">
                  <c:v>4.0599999999999996</c:v>
                </c:pt>
                <c:pt idx="6117">
                  <c:v>4.16</c:v>
                </c:pt>
                <c:pt idx="6118">
                  <c:v>4.21</c:v>
                </c:pt>
                <c:pt idx="6121">
                  <c:v>4.16</c:v>
                </c:pt>
                <c:pt idx="6122">
                  <c:v>4.2</c:v>
                </c:pt>
                <c:pt idx="6123">
                  <c:v>4.1900000000000004</c:v>
                </c:pt>
                <c:pt idx="6124">
                  <c:v>4.25</c:v>
                </c:pt>
                <c:pt idx="6125">
                  <c:v>4.24</c:v>
                </c:pt>
                <c:pt idx="6128">
                  <c:v>4.32</c:v>
                </c:pt>
                <c:pt idx="6129">
                  <c:v>4.33</c:v>
                </c:pt>
                <c:pt idx="6130">
                  <c:v>4.38</c:v>
                </c:pt>
                <c:pt idx="6131">
                  <c:v>4.3499999999999996</c:v>
                </c:pt>
                <c:pt idx="6132">
                  <c:v>4.3600000000000003</c:v>
                </c:pt>
                <c:pt idx="6135">
                  <c:v>4.33</c:v>
                </c:pt>
                <c:pt idx="6136">
                  <c:v>4.32</c:v>
                </c:pt>
                <c:pt idx="6137">
                  <c:v>4.28</c:v>
                </c:pt>
                <c:pt idx="6138">
                  <c:v>4.32</c:v>
                </c:pt>
                <c:pt idx="6139">
                  <c:v>4.3</c:v>
                </c:pt>
                <c:pt idx="6142">
                  <c:v>4.33</c:v>
                </c:pt>
                <c:pt idx="6143">
                  <c:v>4.34</c:v>
                </c:pt>
                <c:pt idx="6144">
                  <c:v>4.3499999999999996</c:v>
                </c:pt>
                <c:pt idx="6145">
                  <c:v>4.38</c:v>
                </c:pt>
                <c:pt idx="6146">
                  <c:v>4.3499999999999996</c:v>
                </c:pt>
                <c:pt idx="6149">
                  <c:v>4.41</c:v>
                </c:pt>
                <c:pt idx="6150">
                  <c:v>4.38</c:v>
                </c:pt>
                <c:pt idx="6151">
                  <c:v>4.3899999999999997</c:v>
                </c:pt>
                <c:pt idx="6152">
                  <c:v>4.4800000000000004</c:v>
                </c:pt>
                <c:pt idx="6153">
                  <c:v>4.47</c:v>
                </c:pt>
                <c:pt idx="6156">
                  <c:v>4.45</c:v>
                </c:pt>
                <c:pt idx="6157">
                  <c:v>4.4400000000000004</c:v>
                </c:pt>
                <c:pt idx="6158">
                  <c:v>4.4400000000000004</c:v>
                </c:pt>
                <c:pt idx="6159">
                  <c:v>4.3899999999999997</c:v>
                </c:pt>
                <c:pt idx="6160">
                  <c:v>4.37</c:v>
                </c:pt>
                <c:pt idx="6163">
                  <c:v>4.3499999999999996</c:v>
                </c:pt>
                <c:pt idx="6164">
                  <c:v>4.33</c:v>
                </c:pt>
                <c:pt idx="6165">
                  <c:v>4.38</c:v>
                </c:pt>
                <c:pt idx="6166">
                  <c:v>4.3600000000000003</c:v>
                </c:pt>
                <c:pt idx="6167">
                  <c:v>4.34</c:v>
                </c:pt>
                <c:pt idx="6170">
                  <c:v>4.42</c:v>
                </c:pt>
                <c:pt idx="6171">
                  <c:v>4.43</c:v>
                </c:pt>
                <c:pt idx="6172">
                  <c:v>4.42</c:v>
                </c:pt>
                <c:pt idx="6173">
                  <c:v>4.47</c:v>
                </c:pt>
                <c:pt idx="6174">
                  <c:v>4.45</c:v>
                </c:pt>
                <c:pt idx="6177">
                  <c:v>4.49</c:v>
                </c:pt>
                <c:pt idx="6178">
                  <c:v>4.4800000000000004</c:v>
                </c:pt>
                <c:pt idx="6179">
                  <c:v>4.45</c:v>
                </c:pt>
                <c:pt idx="6180">
                  <c:v>4.4400000000000004</c:v>
                </c:pt>
                <c:pt idx="6181">
                  <c:v>4.3499999999999996</c:v>
                </c:pt>
                <c:pt idx="6184">
                  <c:v>4.34</c:v>
                </c:pt>
                <c:pt idx="6185">
                  <c:v>4.38</c:v>
                </c:pt>
                <c:pt idx="6186">
                  <c:v>4.3600000000000003</c:v>
                </c:pt>
                <c:pt idx="6187">
                  <c:v>4.38</c:v>
                </c:pt>
                <c:pt idx="6188">
                  <c:v>4.3099999999999996</c:v>
                </c:pt>
                <c:pt idx="6191">
                  <c:v>4.32</c:v>
                </c:pt>
                <c:pt idx="6192">
                  <c:v>4.3099999999999996</c:v>
                </c:pt>
                <c:pt idx="6193">
                  <c:v>4.26</c:v>
                </c:pt>
                <c:pt idx="6194">
                  <c:v>4.26</c:v>
                </c:pt>
                <c:pt idx="6195">
                  <c:v>4.2699999999999996</c:v>
                </c:pt>
                <c:pt idx="6198">
                  <c:v>4.2699999999999996</c:v>
                </c:pt>
                <c:pt idx="6199">
                  <c:v>4.25</c:v>
                </c:pt>
                <c:pt idx="6200">
                  <c:v>4.26</c:v>
                </c:pt>
                <c:pt idx="6205">
                  <c:v>4.2699999999999996</c:v>
                </c:pt>
                <c:pt idx="6206">
                  <c:v>4.3</c:v>
                </c:pt>
                <c:pt idx="6207">
                  <c:v>4.3</c:v>
                </c:pt>
                <c:pt idx="6209">
                  <c:v>4.34</c:v>
                </c:pt>
                <c:pt idx="6212">
                  <c:v>4.34</c:v>
                </c:pt>
                <c:pt idx="6213">
                  <c:v>4.2699999999999996</c:v>
                </c:pt>
                <c:pt idx="6214">
                  <c:v>4.25</c:v>
                </c:pt>
                <c:pt idx="6215">
                  <c:v>4.22</c:v>
                </c:pt>
                <c:pt idx="6216">
                  <c:v>4.1500000000000004</c:v>
                </c:pt>
                <c:pt idx="6219">
                  <c:v>4.13</c:v>
                </c:pt>
                <c:pt idx="6220">
                  <c:v>4.1500000000000004</c:v>
                </c:pt>
                <c:pt idx="6221">
                  <c:v>4.16</c:v>
                </c:pt>
                <c:pt idx="6222">
                  <c:v>4.16</c:v>
                </c:pt>
                <c:pt idx="6223">
                  <c:v>4.17</c:v>
                </c:pt>
                <c:pt idx="6226">
                  <c:v>4.18</c:v>
                </c:pt>
                <c:pt idx="6227">
                  <c:v>4.1500000000000004</c:v>
                </c:pt>
                <c:pt idx="6228">
                  <c:v>4.17</c:v>
                </c:pt>
                <c:pt idx="6229">
                  <c:v>4.1500000000000004</c:v>
                </c:pt>
                <c:pt idx="6230">
                  <c:v>4.1100000000000003</c:v>
                </c:pt>
                <c:pt idx="6233">
                  <c:v>4.18</c:v>
                </c:pt>
                <c:pt idx="6234">
                  <c:v>4.17</c:v>
                </c:pt>
                <c:pt idx="6235">
                  <c:v>4.17</c:v>
                </c:pt>
                <c:pt idx="6236">
                  <c:v>4.28</c:v>
                </c:pt>
                <c:pt idx="6237">
                  <c:v>4.26</c:v>
                </c:pt>
                <c:pt idx="6240">
                  <c:v>4.25</c:v>
                </c:pt>
                <c:pt idx="6241">
                  <c:v>4.2300000000000004</c:v>
                </c:pt>
                <c:pt idx="6242">
                  <c:v>4.22</c:v>
                </c:pt>
                <c:pt idx="6243">
                  <c:v>4.2</c:v>
                </c:pt>
                <c:pt idx="6244">
                  <c:v>4.16</c:v>
                </c:pt>
                <c:pt idx="6247">
                  <c:v>4.1500000000000004</c:v>
                </c:pt>
                <c:pt idx="6248">
                  <c:v>4.1500000000000004</c:v>
                </c:pt>
                <c:pt idx="6249">
                  <c:v>4.13</c:v>
                </c:pt>
                <c:pt idx="6250">
                  <c:v>4.1399999999999997</c:v>
                </c:pt>
                <c:pt idx="6251">
                  <c:v>4.1100000000000003</c:v>
                </c:pt>
                <c:pt idx="6254">
                  <c:v>4.12</c:v>
                </c:pt>
                <c:pt idx="6255">
                  <c:v>4.0999999999999996</c:v>
                </c:pt>
                <c:pt idx="6256">
                  <c:v>4.0999999999999996</c:v>
                </c:pt>
                <c:pt idx="6257">
                  <c:v>4.1399999999999997</c:v>
                </c:pt>
                <c:pt idx="6258">
                  <c:v>4.1500000000000004</c:v>
                </c:pt>
                <c:pt idx="6261">
                  <c:v>4.1399999999999997</c:v>
                </c:pt>
                <c:pt idx="6262">
                  <c:v>4.0999999999999996</c:v>
                </c:pt>
                <c:pt idx="6263">
                  <c:v>4.0999999999999996</c:v>
                </c:pt>
                <c:pt idx="6264">
                  <c:v>4.0999999999999996</c:v>
                </c:pt>
                <c:pt idx="6265">
                  <c:v>4.08</c:v>
                </c:pt>
                <c:pt idx="6268">
                  <c:v>4.07</c:v>
                </c:pt>
                <c:pt idx="6269">
                  <c:v>4.09</c:v>
                </c:pt>
                <c:pt idx="6270">
                  <c:v>4.1399999999999997</c:v>
                </c:pt>
                <c:pt idx="6271">
                  <c:v>4.12</c:v>
                </c:pt>
                <c:pt idx="6272">
                  <c:v>4.01</c:v>
                </c:pt>
                <c:pt idx="6275">
                  <c:v>3.94</c:v>
                </c:pt>
                <c:pt idx="6276">
                  <c:v>3.94</c:v>
                </c:pt>
                <c:pt idx="6277">
                  <c:v>3.95</c:v>
                </c:pt>
                <c:pt idx="6278">
                  <c:v>3.94</c:v>
                </c:pt>
                <c:pt idx="6279">
                  <c:v>3.93</c:v>
                </c:pt>
                <c:pt idx="6282">
                  <c:v>3.91</c:v>
                </c:pt>
                <c:pt idx="6283">
                  <c:v>3.95</c:v>
                </c:pt>
                <c:pt idx="6284">
                  <c:v>3.92</c:v>
                </c:pt>
                <c:pt idx="6285">
                  <c:v>3.91</c:v>
                </c:pt>
                <c:pt idx="6286">
                  <c:v>3.91</c:v>
                </c:pt>
                <c:pt idx="6289">
                  <c:v>3.89</c:v>
                </c:pt>
                <c:pt idx="6290">
                  <c:v>3.97</c:v>
                </c:pt>
                <c:pt idx="6291">
                  <c:v>3.94</c:v>
                </c:pt>
                <c:pt idx="6292">
                  <c:v>3.93</c:v>
                </c:pt>
                <c:pt idx="6293">
                  <c:v>3.93</c:v>
                </c:pt>
                <c:pt idx="6296">
                  <c:v>4.0199999999999996</c:v>
                </c:pt>
                <c:pt idx="6297">
                  <c:v>4.0199999999999996</c:v>
                </c:pt>
                <c:pt idx="6298">
                  <c:v>4.0199999999999996</c:v>
                </c:pt>
                <c:pt idx="6299">
                  <c:v>4.04</c:v>
                </c:pt>
                <c:pt idx="6300">
                  <c:v>4.16</c:v>
                </c:pt>
                <c:pt idx="6303">
                  <c:v>4.13</c:v>
                </c:pt>
                <c:pt idx="6304">
                  <c:v>4.0999999999999996</c:v>
                </c:pt>
                <c:pt idx="6305">
                  <c:v>4.08</c:v>
                </c:pt>
                <c:pt idx="6306">
                  <c:v>4.09</c:v>
                </c:pt>
                <c:pt idx="6307">
                  <c:v>4.09</c:v>
                </c:pt>
                <c:pt idx="6311">
                  <c:v>4.17</c:v>
                </c:pt>
                <c:pt idx="6312">
                  <c:v>4.1900000000000004</c:v>
                </c:pt>
                <c:pt idx="6313">
                  <c:v>4.18</c:v>
                </c:pt>
                <c:pt idx="6314">
                  <c:v>4.18</c:v>
                </c:pt>
                <c:pt idx="6317">
                  <c:v>4.18</c:v>
                </c:pt>
                <c:pt idx="6318">
                  <c:v>4.22</c:v>
                </c:pt>
                <c:pt idx="6319">
                  <c:v>4.2300000000000004</c:v>
                </c:pt>
                <c:pt idx="6320">
                  <c:v>4.2300000000000004</c:v>
                </c:pt>
                <c:pt idx="6321">
                  <c:v>4.26</c:v>
                </c:pt>
                <c:pt idx="6324">
                  <c:v>4.26</c:v>
                </c:pt>
                <c:pt idx="6325">
                  <c:v>4.26</c:v>
                </c:pt>
                <c:pt idx="6326">
                  <c:v>4.2699999999999996</c:v>
                </c:pt>
                <c:pt idx="6327">
                  <c:v>4.2699999999999996</c:v>
                </c:pt>
                <c:pt idx="6328">
                  <c:v>4.24</c:v>
                </c:pt>
                <c:pt idx="6331">
                  <c:v>4.22</c:v>
                </c:pt>
                <c:pt idx="6332">
                  <c:v>4.22</c:v>
                </c:pt>
                <c:pt idx="6333">
                  <c:v>4.24</c:v>
                </c:pt>
                <c:pt idx="6334">
                  <c:v>4.2699999999999996</c:v>
                </c:pt>
                <c:pt idx="6335">
                  <c:v>4.37</c:v>
                </c:pt>
                <c:pt idx="6338">
                  <c:v>4.3600000000000003</c:v>
                </c:pt>
                <c:pt idx="6339">
                  <c:v>4.3600000000000003</c:v>
                </c:pt>
                <c:pt idx="6340">
                  <c:v>4.3899999999999997</c:v>
                </c:pt>
                <c:pt idx="6341">
                  <c:v>4.41</c:v>
                </c:pt>
                <c:pt idx="6342">
                  <c:v>4.38</c:v>
                </c:pt>
                <c:pt idx="6345">
                  <c:v>4.33</c:v>
                </c:pt>
                <c:pt idx="6346">
                  <c:v>4.3600000000000003</c:v>
                </c:pt>
                <c:pt idx="6347">
                  <c:v>4.41</c:v>
                </c:pt>
                <c:pt idx="6348">
                  <c:v>4.3899999999999997</c:v>
                </c:pt>
                <c:pt idx="6349">
                  <c:v>4.3499999999999996</c:v>
                </c:pt>
                <c:pt idx="6352">
                  <c:v>4.3899999999999997</c:v>
                </c:pt>
                <c:pt idx="6353">
                  <c:v>4.37</c:v>
                </c:pt>
                <c:pt idx="6354">
                  <c:v>4.3499999999999996</c:v>
                </c:pt>
                <c:pt idx="6355">
                  <c:v>4.3099999999999996</c:v>
                </c:pt>
                <c:pt idx="6356">
                  <c:v>4.3499999999999996</c:v>
                </c:pt>
                <c:pt idx="6359">
                  <c:v>4.4000000000000004</c:v>
                </c:pt>
                <c:pt idx="6360">
                  <c:v>4.4000000000000004</c:v>
                </c:pt>
                <c:pt idx="6361">
                  <c:v>4.41</c:v>
                </c:pt>
                <c:pt idx="6362">
                  <c:v>4.41</c:v>
                </c:pt>
                <c:pt idx="6363">
                  <c:v>4.42</c:v>
                </c:pt>
                <c:pt idx="6366">
                  <c:v>4.4180000000000001</c:v>
                </c:pt>
                <c:pt idx="6367">
                  <c:v>4.4029999999999996</c:v>
                </c:pt>
                <c:pt idx="6368">
                  <c:v>4.41</c:v>
                </c:pt>
                <c:pt idx="6369">
                  <c:v>4.431</c:v>
                </c:pt>
                <c:pt idx="6370">
                  <c:v>4.45</c:v>
                </c:pt>
                <c:pt idx="6373">
                  <c:v>4.4459999999999997</c:v>
                </c:pt>
                <c:pt idx="6374">
                  <c:v>4.3609999999999998</c:v>
                </c:pt>
                <c:pt idx="6375">
                  <c:v>4.3979999999999997</c:v>
                </c:pt>
                <c:pt idx="6376">
                  <c:v>4.4089999999999998</c:v>
                </c:pt>
                <c:pt idx="6377">
                  <c:v>4.3760000000000003</c:v>
                </c:pt>
                <c:pt idx="6380">
                  <c:v>4.3639999999999999</c:v>
                </c:pt>
                <c:pt idx="6381">
                  <c:v>4.3769999999999998</c:v>
                </c:pt>
                <c:pt idx="6382">
                  <c:v>4.3840000000000003</c:v>
                </c:pt>
                <c:pt idx="6383">
                  <c:v>4.32</c:v>
                </c:pt>
                <c:pt idx="6384">
                  <c:v>4.3440000000000003</c:v>
                </c:pt>
                <c:pt idx="6387">
                  <c:v>4.3899999999999997</c:v>
                </c:pt>
                <c:pt idx="6388">
                  <c:v>4.3899999999999997</c:v>
                </c:pt>
                <c:pt idx="6389">
                  <c:v>4.3369999999999997</c:v>
                </c:pt>
                <c:pt idx="6390">
                  <c:v>4.3390000000000004</c:v>
                </c:pt>
                <c:pt idx="6391">
                  <c:v>4.28</c:v>
                </c:pt>
                <c:pt idx="6394">
                  <c:v>4.2809999999999997</c:v>
                </c:pt>
                <c:pt idx="6395">
                  <c:v>4.2779999999999996</c:v>
                </c:pt>
                <c:pt idx="6396">
                  <c:v>4.2649999999999997</c:v>
                </c:pt>
                <c:pt idx="6397">
                  <c:v>4.2510000000000003</c:v>
                </c:pt>
                <c:pt idx="6398">
                  <c:v>4.2629999999999999</c:v>
                </c:pt>
                <c:pt idx="6401">
                  <c:v>4.2380000000000004</c:v>
                </c:pt>
                <c:pt idx="6402">
                  <c:v>4.282</c:v>
                </c:pt>
                <c:pt idx="6403">
                  <c:v>4.274</c:v>
                </c:pt>
                <c:pt idx="6404">
                  <c:v>4.2770000000000001</c:v>
                </c:pt>
                <c:pt idx="6405">
                  <c:v>4.2160000000000002</c:v>
                </c:pt>
                <c:pt idx="6408">
                  <c:v>4.2160000000000002</c:v>
                </c:pt>
                <c:pt idx="6409">
                  <c:v>4.234</c:v>
                </c:pt>
                <c:pt idx="6410">
                  <c:v>4.3040000000000003</c:v>
                </c:pt>
                <c:pt idx="6411">
                  <c:v>4.2720000000000002</c:v>
                </c:pt>
                <c:pt idx="6412">
                  <c:v>4.2670000000000003</c:v>
                </c:pt>
                <c:pt idx="6415">
                  <c:v>4.2930000000000001</c:v>
                </c:pt>
                <c:pt idx="6416">
                  <c:v>4.3120000000000003</c:v>
                </c:pt>
                <c:pt idx="6417">
                  <c:v>4.319</c:v>
                </c:pt>
                <c:pt idx="6418">
                  <c:v>4.2949999999999999</c:v>
                </c:pt>
                <c:pt idx="6419">
                  <c:v>4.2350000000000003</c:v>
                </c:pt>
                <c:pt idx="6422">
                  <c:v>4.2169999999999996</c:v>
                </c:pt>
                <c:pt idx="6423">
                  <c:v>4.2110000000000003</c:v>
                </c:pt>
                <c:pt idx="6424">
                  <c:v>4.194</c:v>
                </c:pt>
                <c:pt idx="6425">
                  <c:v>4.1680000000000001</c:v>
                </c:pt>
                <c:pt idx="6426">
                  <c:v>4.093</c:v>
                </c:pt>
                <c:pt idx="6429">
                  <c:v>4.0949999999999998</c:v>
                </c:pt>
                <c:pt idx="6430">
                  <c:v>4.077</c:v>
                </c:pt>
                <c:pt idx="6431">
                  <c:v>4.1070000000000002</c:v>
                </c:pt>
                <c:pt idx="6432">
                  <c:v>4.09</c:v>
                </c:pt>
                <c:pt idx="6433">
                  <c:v>4.07</c:v>
                </c:pt>
                <c:pt idx="6436">
                  <c:v>4.1100000000000003</c:v>
                </c:pt>
                <c:pt idx="6437">
                  <c:v>4.085</c:v>
                </c:pt>
                <c:pt idx="6438">
                  <c:v>4.1020000000000003</c:v>
                </c:pt>
                <c:pt idx="6439">
                  <c:v>4.0940000000000003</c:v>
                </c:pt>
                <c:pt idx="6440">
                  <c:v>4.0890000000000004</c:v>
                </c:pt>
                <c:pt idx="6443">
                  <c:v>4.13</c:v>
                </c:pt>
                <c:pt idx="6444">
                  <c:v>4.1440000000000001</c:v>
                </c:pt>
                <c:pt idx="6445">
                  <c:v>4.0910000000000002</c:v>
                </c:pt>
                <c:pt idx="6446">
                  <c:v>4.0860000000000003</c:v>
                </c:pt>
                <c:pt idx="6447">
                  <c:v>4.0960000000000001</c:v>
                </c:pt>
                <c:pt idx="6450">
                  <c:v>4.0739999999999998</c:v>
                </c:pt>
                <c:pt idx="6451">
                  <c:v>4.0460000000000003</c:v>
                </c:pt>
                <c:pt idx="6452">
                  <c:v>4.0599999999999996</c:v>
                </c:pt>
                <c:pt idx="6453">
                  <c:v>4.0810000000000004</c:v>
                </c:pt>
                <c:pt idx="6454">
                  <c:v>4.1680000000000001</c:v>
                </c:pt>
                <c:pt idx="6457">
                  <c:v>4.1529999999999996</c:v>
                </c:pt>
                <c:pt idx="6458">
                  <c:v>4.16</c:v>
                </c:pt>
                <c:pt idx="6459">
                  <c:v>4.1959999999999997</c:v>
                </c:pt>
                <c:pt idx="6460">
                  <c:v>4.141</c:v>
                </c:pt>
                <c:pt idx="6461">
                  <c:v>4.1189999999999998</c:v>
                </c:pt>
                <c:pt idx="6464">
                  <c:v>4.13</c:v>
                </c:pt>
                <c:pt idx="6465">
                  <c:v>4.1180000000000003</c:v>
                </c:pt>
                <c:pt idx="6466">
                  <c:v>4.1239999999999997</c:v>
                </c:pt>
                <c:pt idx="6467">
                  <c:v>4.1120000000000001</c:v>
                </c:pt>
                <c:pt idx="6468">
                  <c:v>4.0819999999999999</c:v>
                </c:pt>
                <c:pt idx="6471">
                  <c:v>4.069</c:v>
                </c:pt>
                <c:pt idx="6472">
                  <c:v>4.08</c:v>
                </c:pt>
                <c:pt idx="6473">
                  <c:v>4.0519999999999996</c:v>
                </c:pt>
                <c:pt idx="6474">
                  <c:v>4.0090000000000003</c:v>
                </c:pt>
                <c:pt idx="6475">
                  <c:v>4.0350000000000001</c:v>
                </c:pt>
                <c:pt idx="6478">
                  <c:v>4.0060000000000002</c:v>
                </c:pt>
                <c:pt idx="6479">
                  <c:v>4.0190000000000001</c:v>
                </c:pt>
                <c:pt idx="6480">
                  <c:v>4.0579999999999998</c:v>
                </c:pt>
                <c:pt idx="6481">
                  <c:v>4.056</c:v>
                </c:pt>
                <c:pt idx="6482">
                  <c:v>4.0869999999999997</c:v>
                </c:pt>
                <c:pt idx="6485">
                  <c:v>4.0970000000000004</c:v>
                </c:pt>
                <c:pt idx="6486">
                  <c:v>4.0590000000000002</c:v>
                </c:pt>
                <c:pt idx="6487">
                  <c:v>4.0540000000000003</c:v>
                </c:pt>
                <c:pt idx="6488">
                  <c:v>4.0780000000000003</c:v>
                </c:pt>
                <c:pt idx="6489">
                  <c:v>4.0069999999999997</c:v>
                </c:pt>
                <c:pt idx="6492">
                  <c:v>4.01</c:v>
                </c:pt>
                <c:pt idx="6493">
                  <c:v>3.9670000000000001</c:v>
                </c:pt>
                <c:pt idx="6494">
                  <c:v>3.968</c:v>
                </c:pt>
                <c:pt idx="6495">
                  <c:v>3.9470000000000001</c:v>
                </c:pt>
                <c:pt idx="6496">
                  <c:v>3.9630000000000001</c:v>
                </c:pt>
                <c:pt idx="6499">
                  <c:v>3.9510000000000001</c:v>
                </c:pt>
                <c:pt idx="6500">
                  <c:v>3.9740000000000002</c:v>
                </c:pt>
                <c:pt idx="6501">
                  <c:v>3.9249999999999998</c:v>
                </c:pt>
                <c:pt idx="6502">
                  <c:v>3.9289999999999998</c:v>
                </c:pt>
                <c:pt idx="6503">
                  <c:v>3.9239999999999999</c:v>
                </c:pt>
                <c:pt idx="6506">
                  <c:v>3.8889999999999998</c:v>
                </c:pt>
                <c:pt idx="6507">
                  <c:v>3.8860000000000001</c:v>
                </c:pt>
                <c:pt idx="6508">
                  <c:v>3.879</c:v>
                </c:pt>
                <c:pt idx="6509">
                  <c:v>3.9580000000000002</c:v>
                </c:pt>
                <c:pt idx="6510">
                  <c:v>3.9409999999999998</c:v>
                </c:pt>
                <c:pt idx="6513">
                  <c:v>3.931</c:v>
                </c:pt>
                <c:pt idx="6514">
                  <c:v>3.96</c:v>
                </c:pt>
                <c:pt idx="6515">
                  <c:v>3.95</c:v>
                </c:pt>
                <c:pt idx="6516">
                  <c:v>3.9</c:v>
                </c:pt>
                <c:pt idx="6517">
                  <c:v>3.96</c:v>
                </c:pt>
                <c:pt idx="6520">
                  <c:v>3.9510000000000001</c:v>
                </c:pt>
                <c:pt idx="6521">
                  <c:v>3.9129999999999998</c:v>
                </c:pt>
                <c:pt idx="6522">
                  <c:v>3.92</c:v>
                </c:pt>
                <c:pt idx="6523">
                  <c:v>3.867</c:v>
                </c:pt>
                <c:pt idx="6524">
                  <c:v>3.8260000000000001</c:v>
                </c:pt>
                <c:pt idx="6527">
                  <c:v>3.8260000000000001</c:v>
                </c:pt>
                <c:pt idx="6528">
                  <c:v>3.8010000000000002</c:v>
                </c:pt>
                <c:pt idx="6529">
                  <c:v>3.8159999999999998</c:v>
                </c:pt>
                <c:pt idx="6530">
                  <c:v>3.8639999999999999</c:v>
                </c:pt>
                <c:pt idx="6531">
                  <c:v>3.8370000000000002</c:v>
                </c:pt>
                <c:pt idx="6534">
                  <c:v>3.8119999999999998</c:v>
                </c:pt>
                <c:pt idx="6535">
                  <c:v>3.7959999999999998</c:v>
                </c:pt>
                <c:pt idx="6536">
                  <c:v>3.7959999999999998</c:v>
                </c:pt>
                <c:pt idx="6537">
                  <c:v>3.7679999999999998</c:v>
                </c:pt>
                <c:pt idx="6538">
                  <c:v>3.7679999999999998</c:v>
                </c:pt>
                <c:pt idx="6541">
                  <c:v>3.8180000000000001</c:v>
                </c:pt>
                <c:pt idx="6542">
                  <c:v>3.7789999999999999</c:v>
                </c:pt>
                <c:pt idx="6543">
                  <c:v>3.7709999999999999</c:v>
                </c:pt>
                <c:pt idx="6544">
                  <c:v>3.8210000000000002</c:v>
                </c:pt>
                <c:pt idx="6545">
                  <c:v>3.7469999999999999</c:v>
                </c:pt>
                <c:pt idx="6548">
                  <c:v>3.7040000000000002</c:v>
                </c:pt>
                <c:pt idx="6549">
                  <c:v>3.6739999999999999</c:v>
                </c:pt>
                <c:pt idx="6550">
                  <c:v>3.6429999999999998</c:v>
                </c:pt>
                <c:pt idx="6551">
                  <c:v>3.6160000000000001</c:v>
                </c:pt>
                <c:pt idx="6552">
                  <c:v>3.6030000000000002</c:v>
                </c:pt>
                <c:pt idx="6555">
                  <c:v>3.593</c:v>
                </c:pt>
                <c:pt idx="6556">
                  <c:v>3.589</c:v>
                </c:pt>
                <c:pt idx="6557">
                  <c:v>3.5339999999999998</c:v>
                </c:pt>
                <c:pt idx="6558">
                  <c:v>3.5649999999999999</c:v>
                </c:pt>
                <c:pt idx="6559">
                  <c:v>3.6110000000000002</c:v>
                </c:pt>
                <c:pt idx="6562">
                  <c:v>3.589</c:v>
                </c:pt>
                <c:pt idx="6563">
                  <c:v>3.6179999999999999</c:v>
                </c:pt>
                <c:pt idx="6564">
                  <c:v>3.6219999999999999</c:v>
                </c:pt>
                <c:pt idx="6565">
                  <c:v>3.589</c:v>
                </c:pt>
                <c:pt idx="6566">
                  <c:v>3.593</c:v>
                </c:pt>
                <c:pt idx="6569">
                  <c:v>3.609</c:v>
                </c:pt>
                <c:pt idx="6570">
                  <c:v>3.6339999999999999</c:v>
                </c:pt>
                <c:pt idx="6571">
                  <c:v>3.7090000000000001</c:v>
                </c:pt>
                <c:pt idx="6572">
                  <c:v>3.6760000000000002</c:v>
                </c:pt>
                <c:pt idx="6573">
                  <c:v>3.673</c:v>
                </c:pt>
                <c:pt idx="6576">
                  <c:v>3.6309999999999998</c:v>
                </c:pt>
                <c:pt idx="6577">
                  <c:v>3.6459999999999999</c:v>
                </c:pt>
                <c:pt idx="6578">
                  <c:v>3.649</c:v>
                </c:pt>
                <c:pt idx="6579">
                  <c:v>3.621</c:v>
                </c:pt>
                <c:pt idx="6580">
                  <c:v>3.6059999999999999</c:v>
                </c:pt>
                <c:pt idx="6583">
                  <c:v>3.5880000000000001</c:v>
                </c:pt>
                <c:pt idx="6584">
                  <c:v>3.5960000000000001</c:v>
                </c:pt>
                <c:pt idx="6585">
                  <c:v>3.597</c:v>
                </c:pt>
                <c:pt idx="6586">
                  <c:v>3.5579999999999998</c:v>
                </c:pt>
                <c:pt idx="6587">
                  <c:v>3.556</c:v>
                </c:pt>
                <c:pt idx="6590">
                  <c:v>3.5390000000000001</c:v>
                </c:pt>
                <c:pt idx="6591">
                  <c:v>3.5489999999999999</c:v>
                </c:pt>
                <c:pt idx="6592">
                  <c:v>3.5190000000000001</c:v>
                </c:pt>
                <c:pt idx="6593">
                  <c:v>3.5619999999999998</c:v>
                </c:pt>
                <c:pt idx="6594">
                  <c:v>3.5720000000000001</c:v>
                </c:pt>
                <c:pt idx="6597">
                  <c:v>3.544</c:v>
                </c:pt>
                <c:pt idx="6598">
                  <c:v>3.536</c:v>
                </c:pt>
                <c:pt idx="6599">
                  <c:v>3.556</c:v>
                </c:pt>
                <c:pt idx="6600">
                  <c:v>3.5790000000000002</c:v>
                </c:pt>
                <c:pt idx="6601">
                  <c:v>3.5409999999999999</c:v>
                </c:pt>
                <c:pt idx="6604">
                  <c:v>3.5379999999999998</c:v>
                </c:pt>
                <c:pt idx="6605">
                  <c:v>3.5289999999999999</c:v>
                </c:pt>
                <c:pt idx="6606">
                  <c:v>3.5449999999999999</c:v>
                </c:pt>
                <c:pt idx="6607">
                  <c:v>3.5569999999999999</c:v>
                </c:pt>
                <c:pt idx="6608">
                  <c:v>3.4969999999999999</c:v>
                </c:pt>
                <c:pt idx="6611">
                  <c:v>3.5190000000000001</c:v>
                </c:pt>
                <c:pt idx="6612">
                  <c:v>3.5169999999999999</c:v>
                </c:pt>
                <c:pt idx="6613">
                  <c:v>3.4790000000000001</c:v>
                </c:pt>
                <c:pt idx="6614">
                  <c:v>3.4660000000000002</c:v>
                </c:pt>
                <c:pt idx="6615">
                  <c:v>3.5</c:v>
                </c:pt>
                <c:pt idx="6618">
                  <c:v>3.5249999999999999</c:v>
                </c:pt>
                <c:pt idx="6619">
                  <c:v>3.5489999999999999</c:v>
                </c:pt>
                <c:pt idx="6620">
                  <c:v>3.5830000000000002</c:v>
                </c:pt>
                <c:pt idx="6621">
                  <c:v>3.6080000000000001</c:v>
                </c:pt>
                <c:pt idx="6622">
                  <c:v>3.6890000000000001</c:v>
                </c:pt>
                <c:pt idx="6625">
                  <c:v>3.7280000000000002</c:v>
                </c:pt>
                <c:pt idx="6626">
                  <c:v>3.7269999999999999</c:v>
                </c:pt>
                <c:pt idx="6627">
                  <c:v>3.706</c:v>
                </c:pt>
                <c:pt idx="6628">
                  <c:v>3.76</c:v>
                </c:pt>
                <c:pt idx="6629">
                  <c:v>3.7440000000000002</c:v>
                </c:pt>
                <c:pt idx="6632">
                  <c:v>3.7519999999999998</c:v>
                </c:pt>
                <c:pt idx="6633">
                  <c:v>3.7690000000000001</c:v>
                </c:pt>
                <c:pt idx="6634">
                  <c:v>3.8109999999999999</c:v>
                </c:pt>
                <c:pt idx="6635">
                  <c:v>3.7949999999999999</c:v>
                </c:pt>
                <c:pt idx="6636">
                  <c:v>3.7229999999999999</c:v>
                </c:pt>
                <c:pt idx="6639">
                  <c:v>3.7040000000000002</c:v>
                </c:pt>
                <c:pt idx="6640">
                  <c:v>3.7269999999999999</c:v>
                </c:pt>
                <c:pt idx="6641">
                  <c:v>3.798</c:v>
                </c:pt>
                <c:pt idx="6642">
                  <c:v>3.8010000000000002</c:v>
                </c:pt>
                <c:pt idx="6643">
                  <c:v>3.8</c:v>
                </c:pt>
                <c:pt idx="6646">
                  <c:v>3.8069999999999999</c:v>
                </c:pt>
                <c:pt idx="6647">
                  <c:v>3.7469999999999999</c:v>
                </c:pt>
                <c:pt idx="6648">
                  <c:v>3.706</c:v>
                </c:pt>
                <c:pt idx="6649">
                  <c:v>3.7189999999999999</c:v>
                </c:pt>
                <c:pt idx="6650">
                  <c:v>3.7519999999999998</c:v>
                </c:pt>
                <c:pt idx="6653">
                  <c:v>3.7650000000000001</c:v>
                </c:pt>
                <c:pt idx="6654">
                  <c:v>3.726</c:v>
                </c:pt>
                <c:pt idx="6655">
                  <c:v>3.77</c:v>
                </c:pt>
                <c:pt idx="6656">
                  <c:v>3.742</c:v>
                </c:pt>
                <c:pt idx="6661">
                  <c:v>3.7429999999999999</c:v>
                </c:pt>
                <c:pt idx="6662">
                  <c:v>3.7149999999999999</c:v>
                </c:pt>
                <c:pt idx="6663">
                  <c:v>3.6589999999999998</c:v>
                </c:pt>
                <c:pt idx="6664">
                  <c:v>3.633</c:v>
                </c:pt>
                <c:pt idx="6667">
                  <c:v>3.6230000000000002</c:v>
                </c:pt>
                <c:pt idx="6668">
                  <c:v>3.6339999999999999</c:v>
                </c:pt>
                <c:pt idx="6669">
                  <c:v>3.625</c:v>
                </c:pt>
                <c:pt idx="6670">
                  <c:v>3.5859999999999999</c:v>
                </c:pt>
                <c:pt idx="6671">
                  <c:v>3.6269999999999998</c:v>
                </c:pt>
                <c:pt idx="6674">
                  <c:v>3.601</c:v>
                </c:pt>
                <c:pt idx="6675">
                  <c:v>3.5950000000000002</c:v>
                </c:pt>
                <c:pt idx="6676">
                  <c:v>3.5529999999999999</c:v>
                </c:pt>
                <c:pt idx="6677">
                  <c:v>3.57</c:v>
                </c:pt>
                <c:pt idx="6678">
                  <c:v>3.5350000000000001</c:v>
                </c:pt>
                <c:pt idx="6681">
                  <c:v>3.4929999999999999</c:v>
                </c:pt>
                <c:pt idx="6682">
                  <c:v>3.484</c:v>
                </c:pt>
                <c:pt idx="6683">
                  <c:v>3.4929999999999999</c:v>
                </c:pt>
                <c:pt idx="6684">
                  <c:v>3.5190000000000001</c:v>
                </c:pt>
                <c:pt idx="6685">
                  <c:v>3.5070000000000001</c:v>
                </c:pt>
                <c:pt idx="6688">
                  <c:v>3.4889999999999999</c:v>
                </c:pt>
                <c:pt idx="6689">
                  <c:v>3.4889999999999999</c:v>
                </c:pt>
                <c:pt idx="6690">
                  <c:v>3.4470000000000001</c:v>
                </c:pt>
                <c:pt idx="6691">
                  <c:v>3.4460000000000002</c:v>
                </c:pt>
                <c:pt idx="6692">
                  <c:v>3.4489999999999998</c:v>
                </c:pt>
                <c:pt idx="6695">
                  <c:v>3.4460000000000002</c:v>
                </c:pt>
                <c:pt idx="6696">
                  <c:v>3.4279999999999999</c:v>
                </c:pt>
                <c:pt idx="6697">
                  <c:v>3.4660000000000002</c:v>
                </c:pt>
                <c:pt idx="6698">
                  <c:v>3.444</c:v>
                </c:pt>
                <c:pt idx="6699">
                  <c:v>3.4790000000000001</c:v>
                </c:pt>
                <c:pt idx="6702">
                  <c:v>3.472</c:v>
                </c:pt>
                <c:pt idx="6703">
                  <c:v>3.4049999999999998</c:v>
                </c:pt>
                <c:pt idx="6704">
                  <c:v>3.3639999999999999</c:v>
                </c:pt>
                <c:pt idx="6705">
                  <c:v>3.383</c:v>
                </c:pt>
                <c:pt idx="6706">
                  <c:v>3.3420000000000001</c:v>
                </c:pt>
                <c:pt idx="6709">
                  <c:v>3.36</c:v>
                </c:pt>
                <c:pt idx="6710">
                  <c:v>3.35</c:v>
                </c:pt>
                <c:pt idx="6711">
                  <c:v>3.323</c:v>
                </c:pt>
                <c:pt idx="6712">
                  <c:v>3.347</c:v>
                </c:pt>
                <c:pt idx="6713">
                  <c:v>3.379</c:v>
                </c:pt>
                <c:pt idx="6716">
                  <c:v>3.3450000000000002</c:v>
                </c:pt>
                <c:pt idx="6717">
                  <c:v>3.3180000000000001</c:v>
                </c:pt>
                <c:pt idx="6718">
                  <c:v>3.294</c:v>
                </c:pt>
                <c:pt idx="6719">
                  <c:v>3.351</c:v>
                </c:pt>
                <c:pt idx="6720">
                  <c:v>3.3479999999999999</c:v>
                </c:pt>
                <c:pt idx="6723">
                  <c:v>3.3519999999999999</c:v>
                </c:pt>
                <c:pt idx="6724">
                  <c:v>3.2930000000000001</c:v>
                </c:pt>
                <c:pt idx="6725">
                  <c:v>3.2549999999999999</c:v>
                </c:pt>
                <c:pt idx="6726">
                  <c:v>3.2360000000000002</c:v>
                </c:pt>
                <c:pt idx="6727">
                  <c:v>3.2010000000000001</c:v>
                </c:pt>
                <c:pt idx="6730">
                  <c:v>3.2389999999999999</c:v>
                </c:pt>
                <c:pt idx="6731">
                  <c:v>3.1749999999999998</c:v>
                </c:pt>
                <c:pt idx="6732">
                  <c:v>3.1339999999999999</c:v>
                </c:pt>
                <c:pt idx="6733">
                  <c:v>3.1619999999999999</c:v>
                </c:pt>
                <c:pt idx="6734">
                  <c:v>3.1549999999999998</c:v>
                </c:pt>
                <c:pt idx="6737">
                  <c:v>3.1840000000000002</c:v>
                </c:pt>
                <c:pt idx="6738">
                  <c:v>3.2010000000000001</c:v>
                </c:pt>
                <c:pt idx="6739">
                  <c:v>3.2909999999999999</c:v>
                </c:pt>
                <c:pt idx="6740">
                  <c:v>3.335</c:v>
                </c:pt>
                <c:pt idx="6741">
                  <c:v>3.2989999999999999</c:v>
                </c:pt>
                <c:pt idx="6744">
                  <c:v>3.3079999999999998</c:v>
                </c:pt>
                <c:pt idx="6745">
                  <c:v>3.2269999999999999</c:v>
                </c:pt>
                <c:pt idx="6746">
                  <c:v>3.157</c:v>
                </c:pt>
                <c:pt idx="6747">
                  <c:v>3.161</c:v>
                </c:pt>
                <c:pt idx="6748">
                  <c:v>3.145</c:v>
                </c:pt>
                <c:pt idx="6751">
                  <c:v>3.1150000000000002</c:v>
                </c:pt>
                <c:pt idx="6752">
                  <c:v>3.1629999999999998</c:v>
                </c:pt>
                <c:pt idx="6753">
                  <c:v>3.1469999999999998</c:v>
                </c:pt>
                <c:pt idx="6754">
                  <c:v>3.1469999999999998</c:v>
                </c:pt>
                <c:pt idx="6755">
                  <c:v>3.1549999999999998</c:v>
                </c:pt>
                <c:pt idx="6758">
                  <c:v>3.1739999999999999</c:v>
                </c:pt>
                <c:pt idx="6759">
                  <c:v>3.214</c:v>
                </c:pt>
                <c:pt idx="6760">
                  <c:v>3.2170000000000001</c:v>
                </c:pt>
                <c:pt idx="6761">
                  <c:v>3.1869999999999998</c:v>
                </c:pt>
                <c:pt idx="6762">
                  <c:v>3.1779999999999999</c:v>
                </c:pt>
                <c:pt idx="6765">
                  <c:v>3.2669999999999999</c:v>
                </c:pt>
                <c:pt idx="6766">
                  <c:v>3.2730000000000001</c:v>
                </c:pt>
                <c:pt idx="6767">
                  <c:v>3.2959999999999998</c:v>
                </c:pt>
                <c:pt idx="6768">
                  <c:v>3.3410000000000002</c:v>
                </c:pt>
                <c:pt idx="6769">
                  <c:v>3.33</c:v>
                </c:pt>
                <c:pt idx="6772">
                  <c:v>3.31</c:v>
                </c:pt>
                <c:pt idx="6773">
                  <c:v>3.3359999999999999</c:v>
                </c:pt>
                <c:pt idx="6774">
                  <c:v>3.359</c:v>
                </c:pt>
                <c:pt idx="6775">
                  <c:v>3.3380000000000001</c:v>
                </c:pt>
                <c:pt idx="6776">
                  <c:v>3.2810000000000001</c:v>
                </c:pt>
                <c:pt idx="6779">
                  <c:v>3.266</c:v>
                </c:pt>
                <c:pt idx="6780">
                  <c:v>3.2949999999999999</c:v>
                </c:pt>
                <c:pt idx="6781">
                  <c:v>3.2730000000000001</c:v>
                </c:pt>
                <c:pt idx="6782">
                  <c:v>3.2850000000000001</c:v>
                </c:pt>
                <c:pt idx="6783">
                  <c:v>3.2949999999999999</c:v>
                </c:pt>
                <c:pt idx="6786">
                  <c:v>3.3490000000000002</c:v>
                </c:pt>
                <c:pt idx="6787">
                  <c:v>3.3719999999999999</c:v>
                </c:pt>
                <c:pt idx="6788">
                  <c:v>3.375</c:v>
                </c:pt>
                <c:pt idx="6789">
                  <c:v>3.3620000000000001</c:v>
                </c:pt>
                <c:pt idx="6790">
                  <c:v>3.4279999999999999</c:v>
                </c:pt>
                <c:pt idx="6793">
                  <c:v>3.4180000000000001</c:v>
                </c:pt>
                <c:pt idx="6794">
                  <c:v>3.407</c:v>
                </c:pt>
                <c:pt idx="6795">
                  <c:v>3.3820000000000001</c:v>
                </c:pt>
                <c:pt idx="6796">
                  <c:v>3.3879999999999999</c:v>
                </c:pt>
                <c:pt idx="6797">
                  <c:v>3.343</c:v>
                </c:pt>
                <c:pt idx="6800">
                  <c:v>3.3279999999999998</c:v>
                </c:pt>
                <c:pt idx="6801">
                  <c:v>3.2930000000000001</c:v>
                </c:pt>
                <c:pt idx="6802">
                  <c:v>3.2709999999999999</c:v>
                </c:pt>
                <c:pt idx="6803">
                  <c:v>3.2480000000000002</c:v>
                </c:pt>
                <c:pt idx="6804">
                  <c:v>3.2450000000000001</c:v>
                </c:pt>
                <c:pt idx="6807">
                  <c:v>3.254</c:v>
                </c:pt>
                <c:pt idx="6808">
                  <c:v>3.2280000000000002</c:v>
                </c:pt>
                <c:pt idx="6809">
                  <c:v>3.2109999999999999</c:v>
                </c:pt>
                <c:pt idx="6810">
                  <c:v>3.2040000000000002</c:v>
                </c:pt>
                <c:pt idx="6811">
                  <c:v>3.194</c:v>
                </c:pt>
                <c:pt idx="6814">
                  <c:v>3.2090000000000001</c:v>
                </c:pt>
                <c:pt idx="6815">
                  <c:v>3.206</c:v>
                </c:pt>
                <c:pt idx="6816">
                  <c:v>3.15</c:v>
                </c:pt>
                <c:pt idx="6817">
                  <c:v>3.109</c:v>
                </c:pt>
                <c:pt idx="6818">
                  <c:v>3.101</c:v>
                </c:pt>
                <c:pt idx="6821">
                  <c:v>3.0920000000000001</c:v>
                </c:pt>
                <c:pt idx="6822">
                  <c:v>3.1179999999999999</c:v>
                </c:pt>
                <c:pt idx="6823">
                  <c:v>3.13</c:v>
                </c:pt>
                <c:pt idx="6824">
                  <c:v>3.1139999999999999</c:v>
                </c:pt>
                <c:pt idx="6825">
                  <c:v>3.0910000000000002</c:v>
                </c:pt>
                <c:pt idx="6828">
                  <c:v>3.1589999999999998</c:v>
                </c:pt>
                <c:pt idx="6829">
                  <c:v>3.1429999999999998</c:v>
                </c:pt>
                <c:pt idx="6830">
                  <c:v>3.1280000000000001</c:v>
                </c:pt>
                <c:pt idx="6831">
                  <c:v>3.145</c:v>
                </c:pt>
                <c:pt idx="6832">
                  <c:v>3.173</c:v>
                </c:pt>
                <c:pt idx="6835">
                  <c:v>3.1549999999999998</c:v>
                </c:pt>
                <c:pt idx="6836">
                  <c:v>3.1179999999999999</c:v>
                </c:pt>
                <c:pt idx="6837">
                  <c:v>3.0659999999999998</c:v>
                </c:pt>
                <c:pt idx="6838">
                  <c:v>3.0760000000000001</c:v>
                </c:pt>
                <c:pt idx="6839">
                  <c:v>3.1</c:v>
                </c:pt>
                <c:pt idx="6842">
                  <c:v>3.1589999999999998</c:v>
                </c:pt>
                <c:pt idx="6843">
                  <c:v>3.169</c:v>
                </c:pt>
                <c:pt idx="6844">
                  <c:v>3.177</c:v>
                </c:pt>
                <c:pt idx="6845">
                  <c:v>3.1890000000000001</c:v>
                </c:pt>
                <c:pt idx="6846">
                  <c:v>3.1930000000000001</c:v>
                </c:pt>
                <c:pt idx="6849">
                  <c:v>3.2410000000000001</c:v>
                </c:pt>
                <c:pt idx="6850">
                  <c:v>3.22</c:v>
                </c:pt>
                <c:pt idx="6851">
                  <c:v>3.2040000000000002</c:v>
                </c:pt>
                <c:pt idx="6852">
                  <c:v>3.2090000000000001</c:v>
                </c:pt>
                <c:pt idx="6853">
                  <c:v>3.21</c:v>
                </c:pt>
                <c:pt idx="6856">
                  <c:v>3.1869999999999998</c:v>
                </c:pt>
                <c:pt idx="6857">
                  <c:v>3.2109999999999999</c:v>
                </c:pt>
                <c:pt idx="6858">
                  <c:v>3.242</c:v>
                </c:pt>
                <c:pt idx="6859">
                  <c:v>3.31</c:v>
                </c:pt>
                <c:pt idx="6860">
                  <c:v>3.3149999999999999</c:v>
                </c:pt>
                <c:pt idx="6863">
                  <c:v>3.3250000000000002</c:v>
                </c:pt>
                <c:pt idx="6864">
                  <c:v>3.3239999999999998</c:v>
                </c:pt>
                <c:pt idx="6865">
                  <c:v>3.2949999999999999</c:v>
                </c:pt>
                <c:pt idx="6866">
                  <c:v>3.319</c:v>
                </c:pt>
                <c:pt idx="6867">
                  <c:v>3.2730000000000001</c:v>
                </c:pt>
                <c:pt idx="6870">
                  <c:v>3.258</c:v>
                </c:pt>
                <c:pt idx="6871">
                  <c:v>3.3170000000000002</c:v>
                </c:pt>
                <c:pt idx="6872">
                  <c:v>3.3940000000000001</c:v>
                </c:pt>
                <c:pt idx="6873">
                  <c:v>3.4049999999999998</c:v>
                </c:pt>
                <c:pt idx="6874">
                  <c:v>3.4159999999999999</c:v>
                </c:pt>
                <c:pt idx="6877">
                  <c:v>3.414971</c:v>
                </c:pt>
                <c:pt idx="6878">
                  <c:v>3.4470000000000001</c:v>
                </c:pt>
                <c:pt idx="6879">
                  <c:v>3.4809999999999999</c:v>
                </c:pt>
                <c:pt idx="6880">
                  <c:v>3.5</c:v>
                </c:pt>
                <c:pt idx="6881">
                  <c:v>3.5070000000000001</c:v>
                </c:pt>
                <c:pt idx="6884">
                  <c:v>3.512</c:v>
                </c:pt>
                <c:pt idx="6885">
                  <c:v>3.4980000000000002</c:v>
                </c:pt>
                <c:pt idx="6886">
                  <c:v>3.5369999999999999</c:v>
                </c:pt>
                <c:pt idx="6887">
                  <c:v>3.548</c:v>
                </c:pt>
                <c:pt idx="6888">
                  <c:v>3.5379999999999998</c:v>
                </c:pt>
                <c:pt idx="6891">
                  <c:v>3.5449999999999999</c:v>
                </c:pt>
                <c:pt idx="6892">
                  <c:v>3.5459999999999998</c:v>
                </c:pt>
                <c:pt idx="6893">
                  <c:v>3.5324770000000001</c:v>
                </c:pt>
                <c:pt idx="6894">
                  <c:v>3.48</c:v>
                </c:pt>
                <c:pt idx="6895">
                  <c:v>3.573</c:v>
                </c:pt>
                <c:pt idx="6898">
                  <c:v>3.5179999999999998</c:v>
                </c:pt>
                <c:pt idx="6899">
                  <c:v>3.5070000000000001</c:v>
                </c:pt>
                <c:pt idx="6900">
                  <c:v>3.4889999999999999</c:v>
                </c:pt>
                <c:pt idx="6901">
                  <c:v>3.4159999999999999</c:v>
                </c:pt>
                <c:pt idx="6902">
                  <c:v>3.4260000000000002</c:v>
                </c:pt>
                <c:pt idx="6905">
                  <c:v>3.42</c:v>
                </c:pt>
                <c:pt idx="6906">
                  <c:v>3.4510000000000001</c:v>
                </c:pt>
                <c:pt idx="6907">
                  <c:v>3.4670000000000001</c:v>
                </c:pt>
                <c:pt idx="6908">
                  <c:v>3.419</c:v>
                </c:pt>
                <c:pt idx="6909">
                  <c:v>3.415</c:v>
                </c:pt>
                <c:pt idx="6912">
                  <c:v>3.4239999999999999</c:v>
                </c:pt>
                <c:pt idx="6913">
                  <c:v>3.38</c:v>
                </c:pt>
                <c:pt idx="6914">
                  <c:v>3.407</c:v>
                </c:pt>
                <c:pt idx="6915">
                  <c:v>3.3839999999999999</c:v>
                </c:pt>
                <c:pt idx="6916">
                  <c:v>3.4409999999999998</c:v>
                </c:pt>
                <c:pt idx="6919">
                  <c:v>3.427</c:v>
                </c:pt>
                <c:pt idx="6920">
                  <c:v>3.399</c:v>
                </c:pt>
                <c:pt idx="6921">
                  <c:v>3.3719999999999999</c:v>
                </c:pt>
                <c:pt idx="6922">
                  <c:v>3.39</c:v>
                </c:pt>
                <c:pt idx="6923">
                  <c:v>3.3610000000000002</c:v>
                </c:pt>
                <c:pt idx="6926">
                  <c:v>3.3519999999999999</c:v>
                </c:pt>
                <c:pt idx="6927">
                  <c:v>3.371</c:v>
                </c:pt>
                <c:pt idx="6928">
                  <c:v>3.3980000000000001</c:v>
                </c:pt>
                <c:pt idx="6929">
                  <c:v>3.3860000000000001</c:v>
                </c:pt>
                <c:pt idx="6930">
                  <c:v>3.3490000000000002</c:v>
                </c:pt>
                <c:pt idx="6934">
                  <c:v>3.3519999999999999</c:v>
                </c:pt>
                <c:pt idx="6935">
                  <c:v>3.3090000000000002</c:v>
                </c:pt>
                <c:pt idx="6936">
                  <c:v>3.3260000000000001</c:v>
                </c:pt>
                <c:pt idx="6937">
                  <c:v>3.286</c:v>
                </c:pt>
                <c:pt idx="6940">
                  <c:v>3.3450000000000002</c:v>
                </c:pt>
                <c:pt idx="6941">
                  <c:v>3.3359999999999999</c:v>
                </c:pt>
                <c:pt idx="6942">
                  <c:v>3.2919999999999998</c:v>
                </c:pt>
                <c:pt idx="6943">
                  <c:v>3.282</c:v>
                </c:pt>
                <c:pt idx="6944">
                  <c:v>3.2719999999999998</c:v>
                </c:pt>
                <c:pt idx="6947">
                  <c:v>3.254</c:v>
                </c:pt>
                <c:pt idx="6948">
                  <c:v>3.2789999999999999</c:v>
                </c:pt>
                <c:pt idx="6949">
                  <c:v>3.2989999999999999</c:v>
                </c:pt>
                <c:pt idx="6950">
                  <c:v>3.2669999999999999</c:v>
                </c:pt>
                <c:pt idx="6951">
                  <c:v>3.258</c:v>
                </c:pt>
                <c:pt idx="6954">
                  <c:v>3.2730000000000001</c:v>
                </c:pt>
                <c:pt idx="6955">
                  <c:v>3.2709999999999999</c:v>
                </c:pt>
                <c:pt idx="6956">
                  <c:v>3.2829999999999999</c:v>
                </c:pt>
                <c:pt idx="6957">
                  <c:v>3.3460000000000001</c:v>
                </c:pt>
                <c:pt idx="6958">
                  <c:v>3.3740000000000001</c:v>
                </c:pt>
                <c:pt idx="6961">
                  <c:v>3.3860000000000001</c:v>
                </c:pt>
                <c:pt idx="6962">
                  <c:v>3.3919999999999999</c:v>
                </c:pt>
                <c:pt idx="6963">
                  <c:v>3.4209999999999998</c:v>
                </c:pt>
                <c:pt idx="6964">
                  <c:v>3.46</c:v>
                </c:pt>
                <c:pt idx="6965">
                  <c:v>3.5070000000000001</c:v>
                </c:pt>
                <c:pt idx="6968">
                  <c:v>3.4870000000000001</c:v>
                </c:pt>
                <c:pt idx="6969">
                  <c:v>3.4860000000000002</c:v>
                </c:pt>
                <c:pt idx="6970">
                  <c:v>3.5190000000000001</c:v>
                </c:pt>
                <c:pt idx="6971">
                  <c:v>3.5379999999999998</c:v>
                </c:pt>
                <c:pt idx="6972">
                  <c:v>3.5049999999999999</c:v>
                </c:pt>
                <c:pt idx="6975">
                  <c:v>3.508</c:v>
                </c:pt>
                <c:pt idx="6976">
                  <c:v>3.524</c:v>
                </c:pt>
                <c:pt idx="6977">
                  <c:v>3.5449999999999999</c:v>
                </c:pt>
                <c:pt idx="6978">
                  <c:v>3.5070000000000001</c:v>
                </c:pt>
                <c:pt idx="6979">
                  <c:v>3.468</c:v>
                </c:pt>
                <c:pt idx="6982">
                  <c:v>3.512</c:v>
                </c:pt>
                <c:pt idx="6983">
                  <c:v>3.5259999999999998</c:v>
                </c:pt>
                <c:pt idx="6984">
                  <c:v>3.4940000000000002</c:v>
                </c:pt>
                <c:pt idx="6985">
                  <c:v>3.532</c:v>
                </c:pt>
                <c:pt idx="6986">
                  <c:v>3.4860000000000002</c:v>
                </c:pt>
                <c:pt idx="6989">
                  <c:v>3.468</c:v>
                </c:pt>
                <c:pt idx="6990">
                  <c:v>3.4809999999999999</c:v>
                </c:pt>
                <c:pt idx="6991">
                  <c:v>3.46</c:v>
                </c:pt>
                <c:pt idx="6992">
                  <c:v>3.5059999999999998</c:v>
                </c:pt>
                <c:pt idx="6993">
                  <c:v>3.5259999999999998</c:v>
                </c:pt>
                <c:pt idx="6996">
                  <c:v>3.536</c:v>
                </c:pt>
                <c:pt idx="6997">
                  <c:v>3.52</c:v>
                </c:pt>
                <c:pt idx="6998">
                  <c:v>3.54</c:v>
                </c:pt>
                <c:pt idx="6999">
                  <c:v>3.5960000000000001</c:v>
                </c:pt>
                <c:pt idx="7000">
                  <c:v>3.6230000000000002</c:v>
                </c:pt>
                <c:pt idx="7003">
                  <c:v>3.617</c:v>
                </c:pt>
                <c:pt idx="7004">
                  <c:v>3.6240000000000001</c:v>
                </c:pt>
                <c:pt idx="7005">
                  <c:v>3.66</c:v>
                </c:pt>
                <c:pt idx="7006">
                  <c:v>3.6760000000000002</c:v>
                </c:pt>
                <c:pt idx="7007">
                  <c:v>3.702</c:v>
                </c:pt>
                <c:pt idx="7010">
                  <c:v>3.7120000000000002</c:v>
                </c:pt>
                <c:pt idx="7011">
                  <c:v>3.6819999999999999</c:v>
                </c:pt>
                <c:pt idx="7012">
                  <c:v>3.6840000000000002</c:v>
                </c:pt>
                <c:pt idx="7013">
                  <c:v>3.6829999999999998</c:v>
                </c:pt>
                <c:pt idx="7014">
                  <c:v>3.7069999999999999</c:v>
                </c:pt>
                <c:pt idx="7017">
                  <c:v>3.6949999999999998</c:v>
                </c:pt>
                <c:pt idx="7018">
                  <c:v>3.7029999999999998</c:v>
                </c:pt>
                <c:pt idx="7019">
                  <c:v>3.6720000000000002</c:v>
                </c:pt>
                <c:pt idx="7020">
                  <c:v>3.6890000000000001</c:v>
                </c:pt>
                <c:pt idx="7021">
                  <c:v>3.6760000000000002</c:v>
                </c:pt>
                <c:pt idx="7024">
                  <c:v>3.665</c:v>
                </c:pt>
                <c:pt idx="7025">
                  <c:v>3.7450000000000001</c:v>
                </c:pt>
                <c:pt idx="7026">
                  <c:v>3.7949999999999999</c:v>
                </c:pt>
                <c:pt idx="7027">
                  <c:v>3.8090000000000002</c:v>
                </c:pt>
                <c:pt idx="7028">
                  <c:v>3.8090000000000002</c:v>
                </c:pt>
                <c:pt idx="7031">
                  <c:v>3.867</c:v>
                </c:pt>
                <c:pt idx="7032">
                  <c:v>3.8690000000000002</c:v>
                </c:pt>
                <c:pt idx="7033">
                  <c:v>3.899</c:v>
                </c:pt>
                <c:pt idx="7034">
                  <c:v>3.9260000000000002</c:v>
                </c:pt>
                <c:pt idx="7035">
                  <c:v>3.9279999999999999</c:v>
                </c:pt>
                <c:pt idx="7038">
                  <c:v>3.9359999999999999</c:v>
                </c:pt>
                <c:pt idx="7039">
                  <c:v>3.9119999999999999</c:v>
                </c:pt>
                <c:pt idx="7040">
                  <c:v>3.8980000000000001</c:v>
                </c:pt>
                <c:pt idx="7041">
                  <c:v>3.9780000000000002</c:v>
                </c:pt>
                <c:pt idx="7046">
                  <c:v>3.9780000000000002</c:v>
                </c:pt>
                <c:pt idx="7047">
                  <c:v>3.9780000000000002</c:v>
                </c:pt>
                <c:pt idx="7048">
                  <c:v>3.964</c:v>
                </c:pt>
                <c:pt idx="7049">
                  <c:v>3.9689999999999999</c:v>
                </c:pt>
                <c:pt idx="7052">
                  <c:v>3.964</c:v>
                </c:pt>
                <c:pt idx="7053">
                  <c:v>4.0330000000000004</c:v>
                </c:pt>
                <c:pt idx="7054">
                  <c:v>4.024</c:v>
                </c:pt>
                <c:pt idx="7055">
                  <c:v>4.0339999999999998</c:v>
                </c:pt>
                <c:pt idx="7056">
                  <c:v>4.0060000000000002</c:v>
                </c:pt>
                <c:pt idx="7060">
                  <c:v>4.016</c:v>
                </c:pt>
                <c:pt idx="7061">
                  <c:v>4.0359999999999996</c:v>
                </c:pt>
                <c:pt idx="7062">
                  <c:v>4.0579999999999998</c:v>
                </c:pt>
                <c:pt idx="7063">
                  <c:v>4.0309999999999997</c:v>
                </c:pt>
                <c:pt idx="7066">
                  <c:v>4.0410000000000004</c:v>
                </c:pt>
                <c:pt idx="7067">
                  <c:v>4.0579999999999998</c:v>
                </c:pt>
                <c:pt idx="7068">
                  <c:v>4.0359999999999996</c:v>
                </c:pt>
                <c:pt idx="7069">
                  <c:v>4.0890000000000004</c:v>
                </c:pt>
                <c:pt idx="7070">
                  <c:v>4.0739999999999998</c:v>
                </c:pt>
                <c:pt idx="7073">
                  <c:v>4.0739999999999998</c:v>
                </c:pt>
                <c:pt idx="7074">
                  <c:v>4.0250000000000004</c:v>
                </c:pt>
                <c:pt idx="7075">
                  <c:v>4.0940000000000003</c:v>
                </c:pt>
                <c:pt idx="7076">
                  <c:v>4.0339999999999998</c:v>
                </c:pt>
                <c:pt idx="7077">
                  <c:v>3.996</c:v>
                </c:pt>
                <c:pt idx="7080">
                  <c:v>3.93</c:v>
                </c:pt>
                <c:pt idx="7081">
                  <c:v>3.9380000000000002</c:v>
                </c:pt>
                <c:pt idx="7082">
                  <c:v>3.91</c:v>
                </c:pt>
                <c:pt idx="7083">
                  <c:v>3.8860000000000001</c:v>
                </c:pt>
                <c:pt idx="7084">
                  <c:v>3.891</c:v>
                </c:pt>
                <c:pt idx="7087">
                  <c:v>3.903</c:v>
                </c:pt>
                <c:pt idx="7088">
                  <c:v>3.9390000000000001</c:v>
                </c:pt>
                <c:pt idx="7089">
                  <c:v>3.9710000000000001</c:v>
                </c:pt>
                <c:pt idx="7090">
                  <c:v>3.999698</c:v>
                </c:pt>
                <c:pt idx="7091">
                  <c:v>3.9430000000000001</c:v>
                </c:pt>
                <c:pt idx="7094">
                  <c:v>3.964</c:v>
                </c:pt>
                <c:pt idx="7095">
                  <c:v>4.0209999999999999</c:v>
                </c:pt>
                <c:pt idx="7096">
                  <c:v>4.0270000000000001</c:v>
                </c:pt>
                <c:pt idx="7097">
                  <c:v>3.9740000000000002</c:v>
                </c:pt>
                <c:pt idx="7098">
                  <c:v>3.9460000000000002</c:v>
                </c:pt>
                <c:pt idx="7101">
                  <c:v>3.9329999999999998</c:v>
                </c:pt>
                <c:pt idx="7102">
                  <c:v>3.899</c:v>
                </c:pt>
                <c:pt idx="7103">
                  <c:v>3.9129999999999998</c:v>
                </c:pt>
                <c:pt idx="7104">
                  <c:v>3.9630000000000001</c:v>
                </c:pt>
                <c:pt idx="7105">
                  <c:v>3.9470000000000001</c:v>
                </c:pt>
                <c:pt idx="7108">
                  <c:v>3.9710000000000001</c:v>
                </c:pt>
                <c:pt idx="7109">
                  <c:v>3.9969999999999999</c:v>
                </c:pt>
                <c:pt idx="7110">
                  <c:v>4.03</c:v>
                </c:pt>
                <c:pt idx="7111">
                  <c:v>4.0469999999999997</c:v>
                </c:pt>
                <c:pt idx="7112">
                  <c:v>4.085</c:v>
                </c:pt>
                <c:pt idx="7115">
                  <c:v>4.0999999999999996</c:v>
                </c:pt>
                <c:pt idx="7116">
                  <c:v>4.0999999999999996</c:v>
                </c:pt>
                <c:pt idx="7117">
                  <c:v>4.1150000000000002</c:v>
                </c:pt>
                <c:pt idx="7118">
                  <c:v>4.0730000000000004</c:v>
                </c:pt>
                <c:pt idx="7119">
                  <c:v>4.0880000000000001</c:v>
                </c:pt>
                <c:pt idx="7122">
                  <c:v>4.0919999999999996</c:v>
                </c:pt>
                <c:pt idx="7123">
                  <c:v>4.0819999999999999</c:v>
                </c:pt>
                <c:pt idx="7124">
                  <c:v>4.1470000000000002</c:v>
                </c:pt>
                <c:pt idx="7125">
                  <c:v>4.1130000000000004</c:v>
                </c:pt>
                <c:pt idx="7126">
                  <c:v>4.0810000000000004</c:v>
                </c:pt>
                <c:pt idx="7129">
                  <c:v>4.0949999999999998</c:v>
                </c:pt>
                <c:pt idx="7130">
                  <c:v>4.07</c:v>
                </c:pt>
                <c:pt idx="7131">
                  <c:v>4.0940000000000003</c:v>
                </c:pt>
                <c:pt idx="7132">
                  <c:v>4.056</c:v>
                </c:pt>
                <c:pt idx="7133">
                  <c:v>3.9889999999999999</c:v>
                </c:pt>
                <c:pt idx="7136">
                  <c:v>4</c:v>
                </c:pt>
                <c:pt idx="7137">
                  <c:v>4.0250000000000004</c:v>
                </c:pt>
                <c:pt idx="7138">
                  <c:v>3.9940000000000002</c:v>
                </c:pt>
                <c:pt idx="7139">
                  <c:v>3.9870000000000001</c:v>
                </c:pt>
                <c:pt idx="7140">
                  <c:v>3.9620000000000002</c:v>
                </c:pt>
                <c:pt idx="7143">
                  <c:v>3.9649999999999999</c:v>
                </c:pt>
                <c:pt idx="7144">
                  <c:v>3.976</c:v>
                </c:pt>
                <c:pt idx="7145">
                  <c:v>3.9929999999999999</c:v>
                </c:pt>
                <c:pt idx="7146">
                  <c:v>3.948</c:v>
                </c:pt>
                <c:pt idx="7147">
                  <c:v>3.9260000000000002</c:v>
                </c:pt>
                <c:pt idx="7150">
                  <c:v>3.9350000000000001</c:v>
                </c:pt>
                <c:pt idx="7151">
                  <c:v>3.9550000000000001</c:v>
                </c:pt>
                <c:pt idx="7152">
                  <c:v>3.9510000000000001</c:v>
                </c:pt>
                <c:pt idx="7153">
                  <c:v>3.9769999999999999</c:v>
                </c:pt>
                <c:pt idx="7154">
                  <c:v>3.915</c:v>
                </c:pt>
                <c:pt idx="7157">
                  <c:v>3.9140000000000001</c:v>
                </c:pt>
                <c:pt idx="7158">
                  <c:v>3.919</c:v>
                </c:pt>
                <c:pt idx="7159">
                  <c:v>3.9350000000000001</c:v>
                </c:pt>
                <c:pt idx="7160">
                  <c:v>3.94</c:v>
                </c:pt>
                <c:pt idx="7161">
                  <c:v>3.98</c:v>
                </c:pt>
                <c:pt idx="7164">
                  <c:v>4.0140000000000002</c:v>
                </c:pt>
                <c:pt idx="7165">
                  <c:v>3.9830000000000001</c:v>
                </c:pt>
                <c:pt idx="7166">
                  <c:v>3.9470000000000001</c:v>
                </c:pt>
                <c:pt idx="7167">
                  <c:v>3.9329999999999998</c:v>
                </c:pt>
                <c:pt idx="7168">
                  <c:v>3.911</c:v>
                </c:pt>
                <c:pt idx="7171">
                  <c:v>3.8780000000000001</c:v>
                </c:pt>
                <c:pt idx="7172">
                  <c:v>3.82</c:v>
                </c:pt>
                <c:pt idx="7173">
                  <c:v>3.8450000000000002</c:v>
                </c:pt>
                <c:pt idx="7174">
                  <c:v>3.8079999999999998</c:v>
                </c:pt>
                <c:pt idx="7175">
                  <c:v>3.8029999999999999</c:v>
                </c:pt>
                <c:pt idx="7178">
                  <c:v>3.8090000000000002</c:v>
                </c:pt>
                <c:pt idx="7179">
                  <c:v>3.8290000000000002</c:v>
                </c:pt>
                <c:pt idx="7180">
                  <c:v>3.8029999999999999</c:v>
                </c:pt>
                <c:pt idx="7181">
                  <c:v>3.7730000000000001</c:v>
                </c:pt>
                <c:pt idx="7182">
                  <c:v>3.7530000000000001</c:v>
                </c:pt>
                <c:pt idx="7185">
                  <c:v>3.7519999999999998</c:v>
                </c:pt>
                <c:pt idx="7186">
                  <c:v>3.7909999999999999</c:v>
                </c:pt>
                <c:pt idx="7187">
                  <c:v>3.8340000000000001</c:v>
                </c:pt>
                <c:pt idx="7188">
                  <c:v>3.8490000000000002</c:v>
                </c:pt>
                <c:pt idx="7189">
                  <c:v>3.798</c:v>
                </c:pt>
                <c:pt idx="7192">
                  <c:v>3.8119999999999998</c:v>
                </c:pt>
                <c:pt idx="7193">
                  <c:v>3.8479999999999999</c:v>
                </c:pt>
                <c:pt idx="7194">
                  <c:v>3.7949999999999999</c:v>
                </c:pt>
                <c:pt idx="7195">
                  <c:v>3.8029999999999999</c:v>
                </c:pt>
                <c:pt idx="7196">
                  <c:v>3.778</c:v>
                </c:pt>
                <c:pt idx="7199">
                  <c:v>3.8410000000000002</c:v>
                </c:pt>
                <c:pt idx="7200">
                  <c:v>3.7949999999999999</c:v>
                </c:pt>
                <c:pt idx="7201">
                  <c:v>3.7810000000000001</c:v>
                </c:pt>
                <c:pt idx="7202">
                  <c:v>3.7749999999999999</c:v>
                </c:pt>
                <c:pt idx="7203">
                  <c:v>3.7120000000000002</c:v>
                </c:pt>
                <c:pt idx="7206">
                  <c:v>3.669</c:v>
                </c:pt>
                <c:pt idx="7207">
                  <c:v>3.6680000000000001</c:v>
                </c:pt>
                <c:pt idx="7208">
                  <c:v>3.6779999999999999</c:v>
                </c:pt>
                <c:pt idx="7209">
                  <c:v>3.706</c:v>
                </c:pt>
                <c:pt idx="7210">
                  <c:v>3.7189999999999999</c:v>
                </c:pt>
                <c:pt idx="7213">
                  <c:v>3.722</c:v>
                </c:pt>
                <c:pt idx="7214">
                  <c:v>3.74</c:v>
                </c:pt>
                <c:pt idx="7215">
                  <c:v>3.7</c:v>
                </c:pt>
                <c:pt idx="7216">
                  <c:v>3.7250000000000001</c:v>
                </c:pt>
                <c:pt idx="7217">
                  <c:v>3.7509999999999999</c:v>
                </c:pt>
                <c:pt idx="7220">
                  <c:v>3.7679999999999998</c:v>
                </c:pt>
                <c:pt idx="7221">
                  <c:v>3.8</c:v>
                </c:pt>
                <c:pt idx="7222">
                  <c:v>3.81</c:v>
                </c:pt>
                <c:pt idx="7223">
                  <c:v>3.8119999999999998</c:v>
                </c:pt>
                <c:pt idx="7224">
                  <c:v>3.8380000000000001</c:v>
                </c:pt>
                <c:pt idx="7227">
                  <c:v>3.8450000000000002</c:v>
                </c:pt>
                <c:pt idx="7228">
                  <c:v>3.8090000000000002</c:v>
                </c:pt>
                <c:pt idx="7229">
                  <c:v>3.82</c:v>
                </c:pt>
                <c:pt idx="7230">
                  <c:v>3.8530000000000002</c:v>
                </c:pt>
                <c:pt idx="7231">
                  <c:v>3.851</c:v>
                </c:pt>
                <c:pt idx="7234">
                  <c:v>3.8860000000000001</c:v>
                </c:pt>
                <c:pt idx="7235">
                  <c:v>3.887</c:v>
                </c:pt>
                <c:pt idx="7236">
                  <c:v>3.89</c:v>
                </c:pt>
                <c:pt idx="7237">
                  <c:v>3.8730000000000002</c:v>
                </c:pt>
                <c:pt idx="7238">
                  <c:v>3.8250000000000002</c:v>
                </c:pt>
                <c:pt idx="7241">
                  <c:v>3.8050000000000002</c:v>
                </c:pt>
                <c:pt idx="7242">
                  <c:v>3.754</c:v>
                </c:pt>
                <c:pt idx="7243">
                  <c:v>3.7267939999999999</c:v>
                </c:pt>
                <c:pt idx="7244">
                  <c:v>3.7589999999999999</c:v>
                </c:pt>
                <c:pt idx="7245">
                  <c:v>3.7749999999999999</c:v>
                </c:pt>
                <c:pt idx="7248">
                  <c:v>3.8079999999999998</c:v>
                </c:pt>
                <c:pt idx="7249">
                  <c:v>3.7549999999999999</c:v>
                </c:pt>
                <c:pt idx="7250">
                  <c:v>3.7639999999999998</c:v>
                </c:pt>
                <c:pt idx="7251">
                  <c:v>3.7549999999999999</c:v>
                </c:pt>
                <c:pt idx="7252">
                  <c:v>3.7269999999999999</c:v>
                </c:pt>
                <c:pt idx="7255">
                  <c:v>3.7450000000000001</c:v>
                </c:pt>
                <c:pt idx="7256">
                  <c:v>3.7330000000000001</c:v>
                </c:pt>
                <c:pt idx="7257">
                  <c:v>3.7530000000000001</c:v>
                </c:pt>
                <c:pt idx="7258">
                  <c:v>3.7610000000000001</c:v>
                </c:pt>
                <c:pt idx="7259">
                  <c:v>3.7360000000000002</c:v>
                </c:pt>
                <c:pt idx="7262">
                  <c:v>3.73</c:v>
                </c:pt>
                <c:pt idx="7263">
                  <c:v>3.726</c:v>
                </c:pt>
                <c:pt idx="7264">
                  <c:v>3.7280000000000002</c:v>
                </c:pt>
                <c:pt idx="7265">
                  <c:v>3.7450000000000001</c:v>
                </c:pt>
                <c:pt idx="7266">
                  <c:v>3.698</c:v>
                </c:pt>
                <c:pt idx="7269">
                  <c:v>3.7360000000000002</c:v>
                </c:pt>
                <c:pt idx="7270">
                  <c:v>3.7170000000000001</c:v>
                </c:pt>
                <c:pt idx="7271">
                  <c:v>3.7160000000000002</c:v>
                </c:pt>
                <c:pt idx="7272">
                  <c:v>3.7080000000000002</c:v>
                </c:pt>
                <c:pt idx="7273">
                  <c:v>3.6640000000000001</c:v>
                </c:pt>
                <c:pt idx="7276">
                  <c:v>3.681</c:v>
                </c:pt>
                <c:pt idx="7277">
                  <c:v>3.6930000000000001</c:v>
                </c:pt>
                <c:pt idx="7278">
                  <c:v>3.7</c:v>
                </c:pt>
                <c:pt idx="7279">
                  <c:v>3.7109999999999999</c:v>
                </c:pt>
                <c:pt idx="7280">
                  <c:v>3.72</c:v>
                </c:pt>
                <c:pt idx="7283">
                  <c:v>3.7570000000000001</c:v>
                </c:pt>
                <c:pt idx="7284">
                  <c:v>3.75</c:v>
                </c:pt>
                <c:pt idx="7285">
                  <c:v>3.754</c:v>
                </c:pt>
                <c:pt idx="7286">
                  <c:v>3.7989999999999999</c:v>
                </c:pt>
                <c:pt idx="7287">
                  <c:v>3.8010000000000002</c:v>
                </c:pt>
                <c:pt idx="7290">
                  <c:v>3.8439999999999999</c:v>
                </c:pt>
                <c:pt idx="7291">
                  <c:v>3.887</c:v>
                </c:pt>
                <c:pt idx="7292">
                  <c:v>3.891</c:v>
                </c:pt>
                <c:pt idx="7293">
                  <c:v>3.9020000000000001</c:v>
                </c:pt>
                <c:pt idx="7294">
                  <c:v>3.9049999999999998</c:v>
                </c:pt>
                <c:pt idx="7299">
                  <c:v>3.9550000000000001</c:v>
                </c:pt>
                <c:pt idx="7300">
                  <c:v>3.988</c:v>
                </c:pt>
                <c:pt idx="7301">
                  <c:v>3.9820000000000002</c:v>
                </c:pt>
                <c:pt idx="7305">
                  <c:v>3.9630000000000001</c:v>
                </c:pt>
                <c:pt idx="7306">
                  <c:v>3.9740000000000002</c:v>
                </c:pt>
                <c:pt idx="7307">
                  <c:v>3.9540000000000002</c:v>
                </c:pt>
                <c:pt idx="7308">
                  <c:v>4.0229999999999997</c:v>
                </c:pt>
                <c:pt idx="7311">
                  <c:v>4.0069999999999997</c:v>
                </c:pt>
                <c:pt idx="7312">
                  <c:v>4.0270000000000001</c:v>
                </c:pt>
                <c:pt idx="7313">
                  <c:v>4.0599999999999996</c:v>
                </c:pt>
                <c:pt idx="7314">
                  <c:v>4.056</c:v>
                </c:pt>
                <c:pt idx="7315">
                  <c:v>4.093</c:v>
                </c:pt>
                <c:pt idx="7318">
                  <c:v>4.093</c:v>
                </c:pt>
                <c:pt idx="7319">
                  <c:v>4.0759999999999996</c:v>
                </c:pt>
                <c:pt idx="7320">
                  <c:v>4.08</c:v>
                </c:pt>
                <c:pt idx="7321">
                  <c:v>4.1130000000000004</c:v>
                </c:pt>
                <c:pt idx="7322">
                  <c:v>4.0960000000000001</c:v>
                </c:pt>
                <c:pt idx="7325">
                  <c:v>4.0599999999999996</c:v>
                </c:pt>
                <c:pt idx="7326">
                  <c:v>4.0640000000000001</c:v>
                </c:pt>
                <c:pt idx="7327">
                  <c:v>4.0810000000000004</c:v>
                </c:pt>
                <c:pt idx="7328">
                  <c:v>4.1130000000000004</c:v>
                </c:pt>
                <c:pt idx="7329">
                  <c:v>4.1360000000000001</c:v>
                </c:pt>
                <c:pt idx="7332">
                  <c:v>4.16</c:v>
                </c:pt>
                <c:pt idx="7333">
                  <c:v>4.1580000000000004</c:v>
                </c:pt>
                <c:pt idx="7334">
                  <c:v>4.1399999999999997</c:v>
                </c:pt>
                <c:pt idx="7335">
                  <c:v>4.1269999999999998</c:v>
                </c:pt>
                <c:pt idx="7336">
                  <c:v>4.1059999999999999</c:v>
                </c:pt>
                <c:pt idx="7339">
                  <c:v>4.0759999999999996</c:v>
                </c:pt>
                <c:pt idx="7340">
                  <c:v>4.08</c:v>
                </c:pt>
                <c:pt idx="7341">
                  <c:v>4.077</c:v>
                </c:pt>
                <c:pt idx="7342">
                  <c:v>4.09</c:v>
                </c:pt>
                <c:pt idx="7343">
                  <c:v>4.1340000000000003</c:v>
                </c:pt>
                <c:pt idx="7346">
                  <c:v>4.1500000000000004</c:v>
                </c:pt>
                <c:pt idx="7347">
                  <c:v>4.1669999999999998</c:v>
                </c:pt>
                <c:pt idx="7348">
                  <c:v>4.1269999999999998</c:v>
                </c:pt>
                <c:pt idx="7349">
                  <c:v>4.0919999999999996</c:v>
                </c:pt>
                <c:pt idx="7350">
                  <c:v>4.093</c:v>
                </c:pt>
                <c:pt idx="7353">
                  <c:v>4.1070000000000002</c:v>
                </c:pt>
                <c:pt idx="7354">
                  <c:v>4.1260000000000003</c:v>
                </c:pt>
                <c:pt idx="7355">
                  <c:v>4.0990000000000002</c:v>
                </c:pt>
                <c:pt idx="7356">
                  <c:v>4.1180000000000003</c:v>
                </c:pt>
                <c:pt idx="7357">
                  <c:v>4.0890000000000004</c:v>
                </c:pt>
                <c:pt idx="7360">
                  <c:v>4.0469999999999997</c:v>
                </c:pt>
                <c:pt idx="7361">
                  <c:v>4.0133960000000002</c:v>
                </c:pt>
                <c:pt idx="7362">
                  <c:v>4.0010000000000003</c:v>
                </c:pt>
                <c:pt idx="7363">
                  <c:v>3.9990000000000001</c:v>
                </c:pt>
                <c:pt idx="7364">
                  <c:v>3.9870000000000001</c:v>
                </c:pt>
                <c:pt idx="7367">
                  <c:v>3.9620000000000002</c:v>
                </c:pt>
                <c:pt idx="7368">
                  <c:v>3.964</c:v>
                </c:pt>
                <c:pt idx="7369">
                  <c:v>3.9729999999999999</c:v>
                </c:pt>
                <c:pt idx="7370">
                  <c:v>3.9750000000000001</c:v>
                </c:pt>
                <c:pt idx="7371">
                  <c:v>3.9980000000000002</c:v>
                </c:pt>
                <c:pt idx="7374">
                  <c:v>3.9689999999999999</c:v>
                </c:pt>
                <c:pt idx="7375">
                  <c:v>3.9529999999999998</c:v>
                </c:pt>
                <c:pt idx="7376">
                  <c:v>3.9279999999999999</c:v>
                </c:pt>
                <c:pt idx="7377">
                  <c:v>3.9449999999999998</c:v>
                </c:pt>
                <c:pt idx="7378">
                  <c:v>3.948</c:v>
                </c:pt>
                <c:pt idx="7381">
                  <c:v>3.972</c:v>
                </c:pt>
                <c:pt idx="7382">
                  <c:v>3.9529999999999998</c:v>
                </c:pt>
                <c:pt idx="7383">
                  <c:v>3.976</c:v>
                </c:pt>
                <c:pt idx="7384">
                  <c:v>3.9790000000000001</c:v>
                </c:pt>
                <c:pt idx="7385">
                  <c:v>4.0469999999999997</c:v>
                </c:pt>
                <c:pt idx="7388">
                  <c:v>4.0389999999999997</c:v>
                </c:pt>
                <c:pt idx="7389">
                  <c:v>4.0609999999999999</c:v>
                </c:pt>
                <c:pt idx="7390">
                  <c:v>4.0819999999999999</c:v>
                </c:pt>
                <c:pt idx="7391">
                  <c:v>4.0990000000000002</c:v>
                </c:pt>
                <c:pt idx="7392">
                  <c:v>4.12</c:v>
                </c:pt>
                <c:pt idx="7395">
                  <c:v>4.1159999999999997</c:v>
                </c:pt>
                <c:pt idx="7396">
                  <c:v>4.1420000000000003</c:v>
                </c:pt>
                <c:pt idx="7397">
                  <c:v>4.1159999999999997</c:v>
                </c:pt>
                <c:pt idx="7398">
                  <c:v>4.1399999999999997</c:v>
                </c:pt>
                <c:pt idx="7403">
                  <c:v>4.1740000000000004</c:v>
                </c:pt>
                <c:pt idx="7404">
                  <c:v>4.1890000000000001</c:v>
                </c:pt>
                <c:pt idx="7405">
                  <c:v>4.2239430000000002</c:v>
                </c:pt>
                <c:pt idx="7406">
                  <c:v>4.2770000000000001</c:v>
                </c:pt>
                <c:pt idx="7409">
                  <c:v>4.2530000000000001</c:v>
                </c:pt>
                <c:pt idx="7410">
                  <c:v>4.2320000000000002</c:v>
                </c:pt>
                <c:pt idx="7411">
                  <c:v>4.1989999999999998</c:v>
                </c:pt>
                <c:pt idx="7412">
                  <c:v>4.2350000000000003</c:v>
                </c:pt>
                <c:pt idx="7413">
                  <c:v>4.2539999999999996</c:v>
                </c:pt>
                <c:pt idx="7416">
                  <c:v>4.2359999999999998</c:v>
                </c:pt>
                <c:pt idx="7417">
                  <c:v>4.2060000000000004</c:v>
                </c:pt>
                <c:pt idx="7418">
                  <c:v>4.2309999999999999</c:v>
                </c:pt>
                <c:pt idx="7419">
                  <c:v>4.25</c:v>
                </c:pt>
                <c:pt idx="7420">
                  <c:v>4.2679999999999998</c:v>
                </c:pt>
                <c:pt idx="7423">
                  <c:v>4.2089999999999996</c:v>
                </c:pt>
                <c:pt idx="7425">
                  <c:v>4.2480000000000002</c:v>
                </c:pt>
                <c:pt idx="7426">
                  <c:v>4.2670000000000003</c:v>
                </c:pt>
                <c:pt idx="7427">
                  <c:v>4.2439999999999998</c:v>
                </c:pt>
                <c:pt idx="7430">
                  <c:v>4.2569999999999997</c:v>
                </c:pt>
                <c:pt idx="7431">
                  <c:v>4.239147</c:v>
                </c:pt>
                <c:pt idx="7432">
                  <c:v>4.2519999999999998</c:v>
                </c:pt>
                <c:pt idx="7433">
                  <c:v>4.2539999999999996</c:v>
                </c:pt>
                <c:pt idx="7434">
                  <c:v>4.234</c:v>
                </c:pt>
                <c:pt idx="7437">
                  <c:v>4.2930000000000001</c:v>
                </c:pt>
                <c:pt idx="7438">
                  <c:v>4.3390000000000004</c:v>
                </c:pt>
                <c:pt idx="7439">
                  <c:v>4.3490000000000002</c:v>
                </c:pt>
                <c:pt idx="7440">
                  <c:v>4.3565129999999996</c:v>
                </c:pt>
                <c:pt idx="7441">
                  <c:v>4.3479999999999999</c:v>
                </c:pt>
                <c:pt idx="7444">
                  <c:v>4.3719999999999999</c:v>
                </c:pt>
                <c:pt idx="7445">
                  <c:v>4.3739999999999997</c:v>
                </c:pt>
                <c:pt idx="7446">
                  <c:v>4.3920000000000003</c:v>
                </c:pt>
                <c:pt idx="7447">
                  <c:v>4.4130000000000003</c:v>
                </c:pt>
                <c:pt idx="7448">
                  <c:v>4.4180000000000001</c:v>
                </c:pt>
                <c:pt idx="7451">
                  <c:v>4.4320000000000004</c:v>
                </c:pt>
                <c:pt idx="7452">
                  <c:v>4.4279999999999999</c:v>
                </c:pt>
                <c:pt idx="7453">
                  <c:v>4.4329999999999998</c:v>
                </c:pt>
                <c:pt idx="7454">
                  <c:v>4.468</c:v>
                </c:pt>
                <c:pt idx="7455">
                  <c:v>4.4870000000000001</c:v>
                </c:pt>
                <c:pt idx="7458">
                  <c:v>4.484</c:v>
                </c:pt>
                <c:pt idx="7459">
                  <c:v>4.5270000000000001</c:v>
                </c:pt>
                <c:pt idx="7460">
                  <c:v>4.5090000000000003</c:v>
                </c:pt>
                <c:pt idx="7461">
                  <c:v>4.5679999999999996</c:v>
                </c:pt>
                <c:pt idx="7462">
                  <c:v>4.6050000000000004</c:v>
                </c:pt>
                <c:pt idx="7465">
                  <c:v>4.5960000000000001</c:v>
                </c:pt>
                <c:pt idx="7466">
                  <c:v>4.6550000000000002</c:v>
                </c:pt>
                <c:pt idx="7467">
                  <c:v>4.6760000000000002</c:v>
                </c:pt>
                <c:pt idx="7468">
                  <c:v>4.6559999999999997</c:v>
                </c:pt>
                <c:pt idx="7469">
                  <c:v>4.6829999999999998</c:v>
                </c:pt>
                <c:pt idx="7472">
                  <c:v>4.7089999999999996</c:v>
                </c:pt>
                <c:pt idx="7473">
                  <c:v>4.6660000000000004</c:v>
                </c:pt>
                <c:pt idx="7474">
                  <c:v>4.6890000000000001</c:v>
                </c:pt>
                <c:pt idx="7475">
                  <c:v>4.6740000000000004</c:v>
                </c:pt>
                <c:pt idx="7476">
                  <c:v>4.6920000000000002</c:v>
                </c:pt>
                <c:pt idx="7479">
                  <c:v>4.6660000000000004</c:v>
                </c:pt>
                <c:pt idx="7480">
                  <c:v>4.6379999999999999</c:v>
                </c:pt>
                <c:pt idx="7481">
                  <c:v>4.5919999999999996</c:v>
                </c:pt>
                <c:pt idx="7482">
                  <c:v>4.6040000000000001</c:v>
                </c:pt>
                <c:pt idx="7483">
                  <c:v>4.6219999999999999</c:v>
                </c:pt>
                <c:pt idx="7486">
                  <c:v>4.5590000000000002</c:v>
                </c:pt>
                <c:pt idx="7487">
                  <c:v>4.5890000000000004</c:v>
                </c:pt>
                <c:pt idx="7488">
                  <c:v>4.6459999999999999</c:v>
                </c:pt>
                <c:pt idx="7489">
                  <c:v>4.6989999999999998</c:v>
                </c:pt>
                <c:pt idx="7490">
                  <c:v>4.7359999999999998</c:v>
                </c:pt>
                <c:pt idx="7493">
                  <c:v>4.7380000000000004</c:v>
                </c:pt>
                <c:pt idx="7494">
                  <c:v>4.6479999999999997</c:v>
                </c:pt>
                <c:pt idx="7495">
                  <c:v>4.6269999999999998</c:v>
                </c:pt>
                <c:pt idx="7496">
                  <c:v>4.6719999999999997</c:v>
                </c:pt>
                <c:pt idx="7497">
                  <c:v>4.6719999999999997</c:v>
                </c:pt>
                <c:pt idx="7500">
                  <c:v>4.6680000000000001</c:v>
                </c:pt>
                <c:pt idx="7501">
                  <c:v>4.67</c:v>
                </c:pt>
                <c:pt idx="7502">
                  <c:v>4.62</c:v>
                </c:pt>
                <c:pt idx="7503">
                  <c:v>4.6059999999999999</c:v>
                </c:pt>
                <c:pt idx="7504">
                  <c:v>4.5049999999999999</c:v>
                </c:pt>
                <c:pt idx="7507">
                  <c:v>4.49</c:v>
                </c:pt>
                <c:pt idx="7508">
                  <c:v>4.5010000000000003</c:v>
                </c:pt>
                <c:pt idx="7509">
                  <c:v>4.4740000000000002</c:v>
                </c:pt>
                <c:pt idx="7510">
                  <c:v>4.4379999999999997</c:v>
                </c:pt>
                <c:pt idx="7511">
                  <c:v>4.4210000000000003</c:v>
                </c:pt>
                <c:pt idx="7514">
                  <c:v>4.3929999999999998</c:v>
                </c:pt>
                <c:pt idx="7515">
                  <c:v>4.452</c:v>
                </c:pt>
                <c:pt idx="7516">
                  <c:v>4.4450000000000003</c:v>
                </c:pt>
                <c:pt idx="7517">
                  <c:v>4.4669999999999996</c:v>
                </c:pt>
                <c:pt idx="7518">
                  <c:v>4.415</c:v>
                </c:pt>
                <c:pt idx="7521">
                  <c:v>4.4109999999999996</c:v>
                </c:pt>
                <c:pt idx="7522">
                  <c:v>4.4370000000000003</c:v>
                </c:pt>
                <c:pt idx="7523">
                  <c:v>4.5140000000000002</c:v>
                </c:pt>
                <c:pt idx="7524">
                  <c:v>4.4589999999999996</c:v>
                </c:pt>
                <c:pt idx="7525">
                  <c:v>4.4320000000000004</c:v>
                </c:pt>
                <c:pt idx="7528">
                  <c:v>4.4589999999999996</c:v>
                </c:pt>
                <c:pt idx="7529">
                  <c:v>4.444</c:v>
                </c:pt>
                <c:pt idx="7530">
                  <c:v>4.4142520000000003</c:v>
                </c:pt>
                <c:pt idx="7531">
                  <c:v>4.3390000000000004</c:v>
                </c:pt>
                <c:pt idx="7532">
                  <c:v>4.3559999999999999</c:v>
                </c:pt>
                <c:pt idx="7535">
                  <c:v>4.3630000000000004</c:v>
                </c:pt>
                <c:pt idx="7536">
                  <c:v>4.2930000000000001</c:v>
                </c:pt>
                <c:pt idx="7537">
                  <c:v>4.3819999999999997</c:v>
                </c:pt>
                <c:pt idx="7538">
                  <c:v>4.3710000000000004</c:v>
                </c:pt>
                <c:pt idx="7539">
                  <c:v>4.3419999999999996</c:v>
                </c:pt>
                <c:pt idx="7542">
                  <c:v>4.343</c:v>
                </c:pt>
                <c:pt idx="7543">
                  <c:v>4.319</c:v>
                </c:pt>
                <c:pt idx="7544">
                  <c:v>4.2869999999999999</c:v>
                </c:pt>
                <c:pt idx="7545">
                  <c:v>4.3129999999999997</c:v>
                </c:pt>
                <c:pt idx="7546">
                  <c:v>4.3390000000000004</c:v>
                </c:pt>
                <c:pt idx="7549">
                  <c:v>4.3540000000000001</c:v>
                </c:pt>
                <c:pt idx="7550">
                  <c:v>4.3540000000000001</c:v>
                </c:pt>
                <c:pt idx="7551">
                  <c:v>4.3040000000000003</c:v>
                </c:pt>
                <c:pt idx="7552">
                  <c:v>4.3070000000000004</c:v>
                </c:pt>
                <c:pt idx="7553">
                  <c:v>4.2380000000000004</c:v>
                </c:pt>
                <c:pt idx="7556">
                  <c:v>4.2380000000000004</c:v>
                </c:pt>
                <c:pt idx="7557">
                  <c:v>4.2460000000000004</c:v>
                </c:pt>
                <c:pt idx="7558">
                  <c:v>4.2649999999999997</c:v>
                </c:pt>
                <c:pt idx="7559">
                  <c:v>4.3019999999999996</c:v>
                </c:pt>
                <c:pt idx="7560">
                  <c:v>4.2880000000000003</c:v>
                </c:pt>
                <c:pt idx="7563">
                  <c:v>4.29</c:v>
                </c:pt>
                <c:pt idx="7564">
                  <c:v>4.3440000000000003</c:v>
                </c:pt>
                <c:pt idx="7565">
                  <c:v>4.3730000000000002</c:v>
                </c:pt>
                <c:pt idx="7566">
                  <c:v>4.431</c:v>
                </c:pt>
                <c:pt idx="7567">
                  <c:v>4.4640000000000004</c:v>
                </c:pt>
                <c:pt idx="7570">
                  <c:v>4.4640000000000004</c:v>
                </c:pt>
                <c:pt idx="7571">
                  <c:v>4.4480000000000004</c:v>
                </c:pt>
                <c:pt idx="7572">
                  <c:v>4.4889999999999999</c:v>
                </c:pt>
                <c:pt idx="7573">
                  <c:v>4.4930000000000003</c:v>
                </c:pt>
                <c:pt idx="7574">
                  <c:v>4.4412190000000002</c:v>
                </c:pt>
                <c:pt idx="7577">
                  <c:v>4.4400000000000004</c:v>
                </c:pt>
                <c:pt idx="7578">
                  <c:v>4.4349999999999996</c:v>
                </c:pt>
                <c:pt idx="7579">
                  <c:v>4.4290000000000003</c:v>
                </c:pt>
                <c:pt idx="7580">
                  <c:v>4.4029999999999996</c:v>
                </c:pt>
                <c:pt idx="7581">
                  <c:v>4.4429999999999996</c:v>
                </c:pt>
                <c:pt idx="7584">
                  <c:v>4.4530000000000003</c:v>
                </c:pt>
                <c:pt idx="7585">
                  <c:v>4.4029999999999996</c:v>
                </c:pt>
                <c:pt idx="7586">
                  <c:v>4.4569999999999999</c:v>
                </c:pt>
                <c:pt idx="7587">
                  <c:v>4.5019999999999998</c:v>
                </c:pt>
                <c:pt idx="7588">
                  <c:v>4.5019999999999998</c:v>
                </c:pt>
                <c:pt idx="7591">
                  <c:v>4.5289999999999999</c:v>
                </c:pt>
                <c:pt idx="7592">
                  <c:v>4.5220000000000002</c:v>
                </c:pt>
                <c:pt idx="7593">
                  <c:v>4.5090000000000003</c:v>
                </c:pt>
                <c:pt idx="7594">
                  <c:v>4.4390000000000001</c:v>
                </c:pt>
                <c:pt idx="7595">
                  <c:v>4.3490000000000002</c:v>
                </c:pt>
                <c:pt idx="7598">
                  <c:v>4.2960000000000003</c:v>
                </c:pt>
                <c:pt idx="7599">
                  <c:v>4.3140000000000001</c:v>
                </c:pt>
                <c:pt idx="7600">
                  <c:v>4.282</c:v>
                </c:pt>
                <c:pt idx="7601">
                  <c:v>4.2789999999999999</c:v>
                </c:pt>
                <c:pt idx="7602">
                  <c:v>4.3129999999999997</c:v>
                </c:pt>
                <c:pt idx="7605">
                  <c:v>4.2949999999999999</c:v>
                </c:pt>
                <c:pt idx="7606">
                  <c:v>4.2990000000000004</c:v>
                </c:pt>
                <c:pt idx="7607">
                  <c:v>4.3579999999999997</c:v>
                </c:pt>
                <c:pt idx="7608">
                  <c:v>4.3310000000000004</c:v>
                </c:pt>
                <c:pt idx="7609">
                  <c:v>4.282</c:v>
                </c:pt>
                <c:pt idx="7612">
                  <c:v>4.2869999999999999</c:v>
                </c:pt>
                <c:pt idx="7613">
                  <c:v>4.3120000000000003</c:v>
                </c:pt>
                <c:pt idx="7614">
                  <c:v>4.266</c:v>
                </c:pt>
                <c:pt idx="7615">
                  <c:v>4.2560000000000002</c:v>
                </c:pt>
                <c:pt idx="7616">
                  <c:v>4.2240000000000002</c:v>
                </c:pt>
                <c:pt idx="7619">
                  <c:v>4.2169999999999996</c:v>
                </c:pt>
                <c:pt idx="7620">
                  <c:v>4.2460000000000004</c:v>
                </c:pt>
                <c:pt idx="7621">
                  <c:v>4.266</c:v>
                </c:pt>
                <c:pt idx="7622">
                  <c:v>4.2439999999999998</c:v>
                </c:pt>
                <c:pt idx="7623">
                  <c:v>4.2290000000000001</c:v>
                </c:pt>
                <c:pt idx="7626">
                  <c:v>4.1900000000000004</c:v>
                </c:pt>
                <c:pt idx="7627">
                  <c:v>4.1920000000000002</c:v>
                </c:pt>
                <c:pt idx="7628">
                  <c:v>4.157</c:v>
                </c:pt>
                <c:pt idx="7629">
                  <c:v>4.1550000000000002</c:v>
                </c:pt>
                <c:pt idx="7630">
                  <c:v>4.1710000000000003</c:v>
                </c:pt>
                <c:pt idx="7633">
                  <c:v>4.1589999999999998</c:v>
                </c:pt>
                <c:pt idx="7634">
                  <c:v>4.1559999999999997</c:v>
                </c:pt>
                <c:pt idx="7635">
                  <c:v>4.2290000000000001</c:v>
                </c:pt>
                <c:pt idx="7636">
                  <c:v>4.1959999999999997</c:v>
                </c:pt>
                <c:pt idx="7637">
                  <c:v>4.2450000000000001</c:v>
                </c:pt>
                <c:pt idx="7640">
                  <c:v>4.2110000000000003</c:v>
                </c:pt>
                <c:pt idx="7641">
                  <c:v>4.1500000000000004</c:v>
                </c:pt>
                <c:pt idx="7642">
                  <c:v>4.16</c:v>
                </c:pt>
                <c:pt idx="7643">
                  <c:v>4.202</c:v>
                </c:pt>
                <c:pt idx="7644">
                  <c:v>4.2990000000000004</c:v>
                </c:pt>
                <c:pt idx="7647">
                  <c:v>4.3639999999999999</c:v>
                </c:pt>
                <c:pt idx="7648">
                  <c:v>4.3470000000000004</c:v>
                </c:pt>
                <c:pt idx="7649">
                  <c:v>4.4210000000000003</c:v>
                </c:pt>
                <c:pt idx="7650">
                  <c:v>4.4109999999999996</c:v>
                </c:pt>
                <c:pt idx="7651">
                  <c:v>4.3970000000000002</c:v>
                </c:pt>
                <c:pt idx="7654">
                  <c:v>4.4059999999999997</c:v>
                </c:pt>
                <c:pt idx="7655">
                  <c:v>4.415</c:v>
                </c:pt>
                <c:pt idx="7656">
                  <c:v>4.4189999999999996</c:v>
                </c:pt>
                <c:pt idx="7657">
                  <c:v>4.3739999999999997</c:v>
                </c:pt>
                <c:pt idx="7658">
                  <c:v>4.423</c:v>
                </c:pt>
                <c:pt idx="7661">
                  <c:v>4.4329999999999998</c:v>
                </c:pt>
                <c:pt idx="7664">
                  <c:v>4.4619999999999997</c:v>
                </c:pt>
                <c:pt idx="7665">
                  <c:v>4.4139999999999997</c:v>
                </c:pt>
                <c:pt idx="7668">
                  <c:v>4.42</c:v>
                </c:pt>
                <c:pt idx="7670">
                  <c:v>4.3259999999999996</c:v>
                </c:pt>
                <c:pt idx="7671">
                  <c:v>4.3079999999999998</c:v>
                </c:pt>
                <c:pt idx="7672">
                  <c:v>4.2409999999999997</c:v>
                </c:pt>
                <c:pt idx="7675">
                  <c:v>4.226</c:v>
                </c:pt>
                <c:pt idx="7676">
                  <c:v>4.2709999999999999</c:v>
                </c:pt>
                <c:pt idx="7677">
                  <c:v>4.2089999999999996</c:v>
                </c:pt>
                <c:pt idx="7678">
                  <c:v>4.2060000000000004</c:v>
                </c:pt>
                <c:pt idx="7679">
                  <c:v>4.2009999999999996</c:v>
                </c:pt>
                <c:pt idx="7682">
                  <c:v>4.1669999999999998</c:v>
                </c:pt>
                <c:pt idx="7683">
                  <c:v>4.1239999999999997</c:v>
                </c:pt>
                <c:pt idx="7684">
                  <c:v>4.0999999999999996</c:v>
                </c:pt>
                <c:pt idx="7685">
                  <c:v>4.0810000000000004</c:v>
                </c:pt>
                <c:pt idx="7686">
                  <c:v>4.0940000000000003</c:v>
                </c:pt>
                <c:pt idx="7689">
                  <c:v>4.0259999999999998</c:v>
                </c:pt>
                <c:pt idx="7690">
                  <c:v>4.1150000000000002</c:v>
                </c:pt>
                <c:pt idx="7691">
                  <c:v>4.0229999999999997</c:v>
                </c:pt>
                <c:pt idx="7692">
                  <c:v>4.0919999999999996</c:v>
                </c:pt>
                <c:pt idx="7693">
                  <c:v>4.1109999999999998</c:v>
                </c:pt>
                <c:pt idx="7696">
                  <c:v>4.0599999999999996</c:v>
                </c:pt>
                <c:pt idx="7697">
                  <c:v>4.1070000000000002</c:v>
                </c:pt>
                <c:pt idx="7698">
                  <c:v>4.1420000000000003</c:v>
                </c:pt>
                <c:pt idx="7699">
                  <c:v>4.069</c:v>
                </c:pt>
                <c:pt idx="7700">
                  <c:v>4.04</c:v>
                </c:pt>
                <c:pt idx="7703">
                  <c:v>4.0419999999999998</c:v>
                </c:pt>
                <c:pt idx="7704">
                  <c:v>3.9649999999999999</c:v>
                </c:pt>
                <c:pt idx="7705">
                  <c:v>4.0090000000000003</c:v>
                </c:pt>
                <c:pt idx="7706">
                  <c:v>4.0140000000000002</c:v>
                </c:pt>
                <c:pt idx="7707">
                  <c:v>3.9689999999999999</c:v>
                </c:pt>
                <c:pt idx="7710">
                  <c:v>3.956</c:v>
                </c:pt>
                <c:pt idx="7711">
                  <c:v>4.0549999999999997</c:v>
                </c:pt>
                <c:pt idx="7712">
                  <c:v>4.0620000000000003</c:v>
                </c:pt>
                <c:pt idx="7713">
                  <c:v>4.1180000000000003</c:v>
                </c:pt>
                <c:pt idx="7714">
                  <c:v>4.0839999999999996</c:v>
                </c:pt>
                <c:pt idx="7717">
                  <c:v>4.1319999999999997</c:v>
                </c:pt>
                <c:pt idx="7718">
                  <c:v>4.1349999999999998</c:v>
                </c:pt>
                <c:pt idx="7719">
                  <c:v>4.1390000000000002</c:v>
                </c:pt>
                <c:pt idx="7720">
                  <c:v>4.1580000000000004</c:v>
                </c:pt>
                <c:pt idx="7721">
                  <c:v>4.1189999999999998</c:v>
                </c:pt>
                <c:pt idx="7724">
                  <c:v>4.157</c:v>
                </c:pt>
                <c:pt idx="7725">
                  <c:v>4.1779999999999999</c:v>
                </c:pt>
                <c:pt idx="7726">
                  <c:v>4.181</c:v>
                </c:pt>
                <c:pt idx="7727">
                  <c:v>4.1379999999999999</c:v>
                </c:pt>
                <c:pt idx="7728">
                  <c:v>4.0119999999999996</c:v>
                </c:pt>
                <c:pt idx="7731">
                  <c:v>4.0140000000000002</c:v>
                </c:pt>
                <c:pt idx="7732">
                  <c:v>3.9969999999999999</c:v>
                </c:pt>
                <c:pt idx="7733">
                  <c:v>4.0739999999999998</c:v>
                </c:pt>
                <c:pt idx="7734">
                  <c:v>4.0430000000000001</c:v>
                </c:pt>
                <c:pt idx="7735">
                  <c:v>4.0730000000000004</c:v>
                </c:pt>
                <c:pt idx="7738">
                  <c:v>3.9630000000000001</c:v>
                </c:pt>
                <c:pt idx="7739">
                  <c:v>3.9889999999999999</c:v>
                </c:pt>
                <c:pt idx="7740">
                  <c:v>3.9609999999999999</c:v>
                </c:pt>
                <c:pt idx="7741">
                  <c:v>3.94</c:v>
                </c:pt>
                <c:pt idx="7742">
                  <c:v>3.9239999999999999</c:v>
                </c:pt>
                <c:pt idx="7745">
                  <c:v>3.9239999999999999</c:v>
                </c:pt>
                <c:pt idx="7746">
                  <c:v>4.0149999999999997</c:v>
                </c:pt>
                <c:pt idx="7747">
                  <c:v>4.0199999999999996</c:v>
                </c:pt>
                <c:pt idx="7748">
                  <c:v>3.972</c:v>
                </c:pt>
                <c:pt idx="7749">
                  <c:v>3.9569999999999999</c:v>
                </c:pt>
                <c:pt idx="7753">
                  <c:v>4.0730000000000004</c:v>
                </c:pt>
                <c:pt idx="7754">
                  <c:v>4.0780000000000003</c:v>
                </c:pt>
                <c:pt idx="7755">
                  <c:v>4.125</c:v>
                </c:pt>
                <c:pt idx="7756">
                  <c:v>4.1479999999999997</c:v>
                </c:pt>
                <c:pt idx="7759">
                  <c:v>4.0979999999999999</c:v>
                </c:pt>
                <c:pt idx="7760">
                  <c:v>4.194</c:v>
                </c:pt>
                <c:pt idx="7761">
                  <c:v>4.1630000000000003</c:v>
                </c:pt>
                <c:pt idx="7762">
                  <c:v>4.1669999999999998</c:v>
                </c:pt>
                <c:pt idx="7763">
                  <c:v>4.17</c:v>
                </c:pt>
                <c:pt idx="7766">
                  <c:v>4.2290000000000001</c:v>
                </c:pt>
                <c:pt idx="7767">
                  <c:v>4.2610000000000001</c:v>
                </c:pt>
                <c:pt idx="7768">
                  <c:v>4.2590000000000003</c:v>
                </c:pt>
                <c:pt idx="7769">
                  <c:v>4.1900000000000004</c:v>
                </c:pt>
                <c:pt idx="7770">
                  <c:v>4.1429999999999998</c:v>
                </c:pt>
                <c:pt idx="7773">
                  <c:v>4.1619999999999999</c:v>
                </c:pt>
                <c:pt idx="7774">
                  <c:v>4.218</c:v>
                </c:pt>
                <c:pt idx="7775">
                  <c:v>4.2350000000000003</c:v>
                </c:pt>
                <c:pt idx="7776">
                  <c:v>4.3049999999999997</c:v>
                </c:pt>
                <c:pt idx="7777">
                  <c:v>4.3559999999999999</c:v>
                </c:pt>
                <c:pt idx="7780">
                  <c:v>4.327</c:v>
                </c:pt>
                <c:pt idx="7781">
                  <c:v>4.3529999999999998</c:v>
                </c:pt>
                <c:pt idx="7782">
                  <c:v>4.3460000000000001</c:v>
                </c:pt>
                <c:pt idx="7783">
                  <c:v>4.3650000000000002</c:v>
                </c:pt>
                <c:pt idx="7784">
                  <c:v>4.3920000000000003</c:v>
                </c:pt>
                <c:pt idx="7787">
                  <c:v>4.4160000000000004</c:v>
                </c:pt>
                <c:pt idx="7788">
                  <c:v>4.3570000000000002</c:v>
                </c:pt>
                <c:pt idx="7789">
                  <c:v>4.33</c:v>
                </c:pt>
                <c:pt idx="7791">
                  <c:v>4.3920000000000003</c:v>
                </c:pt>
                <c:pt idx="7794">
                  <c:v>4.3570000000000002</c:v>
                </c:pt>
                <c:pt idx="7795">
                  <c:v>4.3289999999999997</c:v>
                </c:pt>
                <c:pt idx="7796">
                  <c:v>4.38</c:v>
                </c:pt>
                <c:pt idx="7797">
                  <c:v>4.2640000000000002</c:v>
                </c:pt>
                <c:pt idx="7798">
                  <c:v>4.2359999999999998</c:v>
                </c:pt>
                <c:pt idx="7801">
                  <c:v>4.2249999999999996</c:v>
                </c:pt>
                <c:pt idx="7802">
                  <c:v>4.3090000000000002</c:v>
                </c:pt>
                <c:pt idx="7803">
                  <c:v>4.3730000000000002</c:v>
                </c:pt>
                <c:pt idx="7804">
                  <c:v>4.4210000000000003</c:v>
                </c:pt>
                <c:pt idx="7805">
                  <c:v>4.3760000000000003</c:v>
                </c:pt>
                <c:pt idx="7808">
                  <c:v>4.4029999999999996</c:v>
                </c:pt>
                <c:pt idx="7809">
                  <c:v>4.3869999999999996</c:v>
                </c:pt>
                <c:pt idx="7810">
                  <c:v>4.4550000000000001</c:v>
                </c:pt>
                <c:pt idx="7811">
                  <c:v>4.4770000000000003</c:v>
                </c:pt>
                <c:pt idx="7812">
                  <c:v>4.4409999999999998</c:v>
                </c:pt>
                <c:pt idx="7815">
                  <c:v>4.4729999999999999</c:v>
                </c:pt>
                <c:pt idx="7816">
                  <c:v>4.4989999999999997</c:v>
                </c:pt>
                <c:pt idx="7817">
                  <c:v>4.5359999999999996</c:v>
                </c:pt>
                <c:pt idx="7818">
                  <c:v>4.617</c:v>
                </c:pt>
                <c:pt idx="7819">
                  <c:v>4.5730000000000004</c:v>
                </c:pt>
                <c:pt idx="7822">
                  <c:v>4.5449999999999999</c:v>
                </c:pt>
                <c:pt idx="7823">
                  <c:v>4.6050000000000004</c:v>
                </c:pt>
                <c:pt idx="7824">
                  <c:v>4.57</c:v>
                </c:pt>
                <c:pt idx="7825">
                  <c:v>4.6589999999999998</c:v>
                </c:pt>
                <c:pt idx="7826">
                  <c:v>4.6440000000000001</c:v>
                </c:pt>
                <c:pt idx="7829">
                  <c:v>4.68</c:v>
                </c:pt>
                <c:pt idx="7830">
                  <c:v>4.7279999999999998</c:v>
                </c:pt>
                <c:pt idx="7831">
                  <c:v>4.7409999999999997</c:v>
                </c:pt>
                <c:pt idx="7832">
                  <c:v>4.78</c:v>
                </c:pt>
                <c:pt idx="7833">
                  <c:v>4.8129999999999997</c:v>
                </c:pt>
                <c:pt idx="7836">
                  <c:v>4.8440000000000003</c:v>
                </c:pt>
                <c:pt idx="7837">
                  <c:v>4.8129999999999997</c:v>
                </c:pt>
                <c:pt idx="7838">
                  <c:v>4.7859999999999996</c:v>
                </c:pt>
                <c:pt idx="7839">
                  <c:v>4.835</c:v>
                </c:pt>
                <c:pt idx="7840">
                  <c:v>4.7910000000000004</c:v>
                </c:pt>
                <c:pt idx="7843">
                  <c:v>4.7610000000000001</c:v>
                </c:pt>
                <c:pt idx="7844">
                  <c:v>4.7720000000000002</c:v>
                </c:pt>
                <c:pt idx="7845">
                  <c:v>4.7930000000000001</c:v>
                </c:pt>
                <c:pt idx="7846">
                  <c:v>4.7320000000000002</c:v>
                </c:pt>
                <c:pt idx="7847">
                  <c:v>4.72</c:v>
                </c:pt>
                <c:pt idx="7850">
                  <c:v>4.7960000000000003</c:v>
                </c:pt>
                <c:pt idx="7851">
                  <c:v>4.7759999999999998</c:v>
                </c:pt>
                <c:pt idx="7852">
                  <c:v>4.8220000000000001</c:v>
                </c:pt>
                <c:pt idx="7853">
                  <c:v>4.7469999999999999</c:v>
                </c:pt>
                <c:pt idx="7854">
                  <c:v>4.7190000000000003</c:v>
                </c:pt>
                <c:pt idx="7857">
                  <c:v>4.6289999999999996</c:v>
                </c:pt>
                <c:pt idx="7858">
                  <c:v>4.6470000000000002</c:v>
                </c:pt>
                <c:pt idx="7859">
                  <c:v>4.63</c:v>
                </c:pt>
                <c:pt idx="7860">
                  <c:v>4.5990000000000002</c:v>
                </c:pt>
                <c:pt idx="7861">
                  <c:v>4.6125860000000003</c:v>
                </c:pt>
                <c:pt idx="7864">
                  <c:v>4.5980569999999998</c:v>
                </c:pt>
                <c:pt idx="7865">
                  <c:v>4.54</c:v>
                </c:pt>
                <c:pt idx="7866">
                  <c:v>4.5999999999999996</c:v>
                </c:pt>
                <c:pt idx="7867">
                  <c:v>4.6520000000000001</c:v>
                </c:pt>
                <c:pt idx="7868">
                  <c:v>4.7729999999999997</c:v>
                </c:pt>
                <c:pt idx="7871">
                  <c:v>4.8099999999999996</c:v>
                </c:pt>
                <c:pt idx="7872">
                  <c:v>4.8310000000000004</c:v>
                </c:pt>
                <c:pt idx="7873">
                  <c:v>4.8440000000000003</c:v>
                </c:pt>
                <c:pt idx="7874">
                  <c:v>4.7430000000000003</c:v>
                </c:pt>
                <c:pt idx="7875">
                  <c:v>4.7370000000000001</c:v>
                </c:pt>
                <c:pt idx="7878">
                  <c:v>4.726</c:v>
                </c:pt>
                <c:pt idx="7879">
                  <c:v>4.68</c:v>
                </c:pt>
                <c:pt idx="7880">
                  <c:v>4.6029999999999998</c:v>
                </c:pt>
                <c:pt idx="7881">
                  <c:v>4.5579999999999998</c:v>
                </c:pt>
                <c:pt idx="7882">
                  <c:v>4.55</c:v>
                </c:pt>
                <c:pt idx="7885">
                  <c:v>4.5270000000000001</c:v>
                </c:pt>
                <c:pt idx="7886">
                  <c:v>4.4939999999999998</c:v>
                </c:pt>
                <c:pt idx="7887">
                  <c:v>4.5149999999999997</c:v>
                </c:pt>
                <c:pt idx="7888">
                  <c:v>4.4260000000000002</c:v>
                </c:pt>
                <c:pt idx="7889">
                  <c:v>4.4370000000000003</c:v>
                </c:pt>
                <c:pt idx="7892">
                  <c:v>4.431</c:v>
                </c:pt>
                <c:pt idx="7893">
                  <c:v>4.375</c:v>
                </c:pt>
                <c:pt idx="7894">
                  <c:v>4.3899999999999997</c:v>
                </c:pt>
                <c:pt idx="7895">
                  <c:v>4.3879999999999999</c:v>
                </c:pt>
                <c:pt idx="7896">
                  <c:v>4.3719999999999999</c:v>
                </c:pt>
                <c:pt idx="7899">
                  <c:v>4.3319999999999999</c:v>
                </c:pt>
                <c:pt idx="7900">
                  <c:v>4.3109999999999999</c:v>
                </c:pt>
                <c:pt idx="7901">
                  <c:v>4.2960000000000003</c:v>
                </c:pt>
                <c:pt idx="7902">
                  <c:v>4.3529999999999998</c:v>
                </c:pt>
                <c:pt idx="7903">
                  <c:v>4.43</c:v>
                </c:pt>
                <c:pt idx="7906">
                  <c:v>4.3209999999999997</c:v>
                </c:pt>
                <c:pt idx="7907">
                  <c:v>4.3010000000000002</c:v>
                </c:pt>
                <c:pt idx="7908">
                  <c:v>4.3949999999999996</c:v>
                </c:pt>
                <c:pt idx="7909">
                  <c:v>4.4050000000000002</c:v>
                </c:pt>
                <c:pt idx="7910">
                  <c:v>4.3890000000000002</c:v>
                </c:pt>
                <c:pt idx="7913">
                  <c:v>4.3419999999999996</c:v>
                </c:pt>
                <c:pt idx="7914">
                  <c:v>4.399</c:v>
                </c:pt>
                <c:pt idx="7915">
                  <c:v>4.3490000000000002</c:v>
                </c:pt>
                <c:pt idx="7916">
                  <c:v>4.327</c:v>
                </c:pt>
                <c:pt idx="7917">
                  <c:v>4.21</c:v>
                </c:pt>
                <c:pt idx="7920">
                  <c:v>4.3209999999999997</c:v>
                </c:pt>
                <c:pt idx="7921">
                  <c:v>4.3129999999999997</c:v>
                </c:pt>
                <c:pt idx="7922">
                  <c:v>4.2990000000000004</c:v>
                </c:pt>
                <c:pt idx="7923">
                  <c:v>4.2779999999999996</c:v>
                </c:pt>
                <c:pt idx="7924">
                  <c:v>4.343</c:v>
                </c:pt>
                <c:pt idx="7927">
                  <c:v>4.2830000000000004</c:v>
                </c:pt>
                <c:pt idx="7928">
                  <c:v>4.2389999999999999</c:v>
                </c:pt>
                <c:pt idx="7929">
                  <c:v>4.32</c:v>
                </c:pt>
                <c:pt idx="7930">
                  <c:v>4.3659999999999997</c:v>
                </c:pt>
                <c:pt idx="7931">
                  <c:v>4.46</c:v>
                </c:pt>
                <c:pt idx="7934">
                  <c:v>4.5670000000000002</c:v>
                </c:pt>
                <c:pt idx="7935">
                  <c:v>4.4969999999999999</c:v>
                </c:pt>
                <c:pt idx="7936">
                  <c:v>4.4359999999999999</c:v>
                </c:pt>
                <c:pt idx="7937">
                  <c:v>4.4960000000000004</c:v>
                </c:pt>
                <c:pt idx="7938">
                  <c:v>4.4269999999999996</c:v>
                </c:pt>
                <c:pt idx="7941">
                  <c:v>4.3230000000000004</c:v>
                </c:pt>
                <c:pt idx="7942">
                  <c:v>4.3659999999999997</c:v>
                </c:pt>
                <c:pt idx="7943">
                  <c:v>4.3049999999999997</c:v>
                </c:pt>
                <c:pt idx="7944">
                  <c:v>4.2729999999999997</c:v>
                </c:pt>
                <c:pt idx="7945">
                  <c:v>4.226</c:v>
                </c:pt>
                <c:pt idx="7948">
                  <c:v>4.05</c:v>
                </c:pt>
                <c:pt idx="7949">
                  <c:v>4.0709999999999997</c:v>
                </c:pt>
                <c:pt idx="7950">
                  <c:v>4.0910000000000002</c:v>
                </c:pt>
                <c:pt idx="7951">
                  <c:v>4.1900000000000004</c:v>
                </c:pt>
                <c:pt idx="7952">
                  <c:v>4.3</c:v>
                </c:pt>
                <c:pt idx="7955">
                  <c:v>4.3600000000000003</c:v>
                </c:pt>
                <c:pt idx="7956">
                  <c:v>4.2889999999999997</c:v>
                </c:pt>
                <c:pt idx="7957">
                  <c:v>4.343</c:v>
                </c:pt>
                <c:pt idx="7958">
                  <c:v>4.2919999999999998</c:v>
                </c:pt>
                <c:pt idx="7959">
                  <c:v>4.1829999999999998</c:v>
                </c:pt>
                <c:pt idx="7962">
                  <c:v>4.2389999999999999</c:v>
                </c:pt>
                <c:pt idx="7963">
                  <c:v>4.1790000000000003</c:v>
                </c:pt>
                <c:pt idx="7964">
                  <c:v>4.0670000000000002</c:v>
                </c:pt>
                <c:pt idx="7965">
                  <c:v>4.0670000000000002</c:v>
                </c:pt>
                <c:pt idx="7966">
                  <c:v>4.0419999999999998</c:v>
                </c:pt>
                <c:pt idx="7969">
                  <c:v>4.0599999999999996</c:v>
                </c:pt>
                <c:pt idx="7970">
                  <c:v>4.0339999999999998</c:v>
                </c:pt>
                <c:pt idx="7971">
                  <c:v>4.1280000000000001</c:v>
                </c:pt>
                <c:pt idx="7972">
                  <c:v>4.1769999999999996</c:v>
                </c:pt>
                <c:pt idx="7973">
                  <c:v>4.2560000000000002</c:v>
                </c:pt>
                <c:pt idx="7976">
                  <c:v>4.2690000000000001</c:v>
                </c:pt>
                <c:pt idx="7977">
                  <c:v>4.2309999999999999</c:v>
                </c:pt>
                <c:pt idx="7978">
                  <c:v>4.1989999999999998</c:v>
                </c:pt>
                <c:pt idx="7979">
                  <c:v>4.0380000000000003</c:v>
                </c:pt>
                <c:pt idx="7980">
                  <c:v>4.1130000000000004</c:v>
                </c:pt>
                <c:pt idx="7983">
                  <c:v>4.0919999999999996</c:v>
                </c:pt>
                <c:pt idx="7984">
                  <c:v>4.0519999999999996</c:v>
                </c:pt>
                <c:pt idx="7985">
                  <c:v>4.0650000000000004</c:v>
                </c:pt>
                <c:pt idx="7986">
                  <c:v>4.0659999999999998</c:v>
                </c:pt>
                <c:pt idx="7987">
                  <c:v>4.0049999999999999</c:v>
                </c:pt>
                <c:pt idx="7990">
                  <c:v>4.032</c:v>
                </c:pt>
                <c:pt idx="7991">
                  <c:v>3.9670000000000001</c:v>
                </c:pt>
                <c:pt idx="7992">
                  <c:v>3.9009999999999998</c:v>
                </c:pt>
                <c:pt idx="7993">
                  <c:v>3.786</c:v>
                </c:pt>
                <c:pt idx="7994">
                  <c:v>3.839</c:v>
                </c:pt>
                <c:pt idx="7997">
                  <c:v>3.8759999999999999</c:v>
                </c:pt>
                <c:pt idx="7998">
                  <c:v>3.7989999999999999</c:v>
                </c:pt>
                <c:pt idx="7999">
                  <c:v>3.714</c:v>
                </c:pt>
                <c:pt idx="8000">
                  <c:v>3.7730000000000001</c:v>
                </c:pt>
                <c:pt idx="8001">
                  <c:v>3.7170000000000001</c:v>
                </c:pt>
                <c:pt idx="8004">
                  <c:v>3.6280000000000001</c:v>
                </c:pt>
                <c:pt idx="8005">
                  <c:v>3.5750000000000002</c:v>
                </c:pt>
                <c:pt idx="8006">
                  <c:v>3.5139999999999998</c:v>
                </c:pt>
                <c:pt idx="8007">
                  <c:v>3.5539999999999998</c:v>
                </c:pt>
                <c:pt idx="8008">
                  <c:v>3.5529999999999999</c:v>
                </c:pt>
                <c:pt idx="8011">
                  <c:v>3.5870000000000002</c:v>
                </c:pt>
                <c:pt idx="8012">
                  <c:v>3.7120000000000002</c:v>
                </c:pt>
                <c:pt idx="8013">
                  <c:v>3.72</c:v>
                </c:pt>
                <c:pt idx="8014">
                  <c:v>3.7040000000000002</c:v>
                </c:pt>
                <c:pt idx="8015">
                  <c:v>3.7240000000000002</c:v>
                </c:pt>
                <c:pt idx="8018">
                  <c:v>3.6949999999999998</c:v>
                </c:pt>
                <c:pt idx="8019">
                  <c:v>3.6219999999999999</c:v>
                </c:pt>
                <c:pt idx="8020">
                  <c:v>3.464</c:v>
                </c:pt>
                <c:pt idx="8021">
                  <c:v>3.4649999999999999</c:v>
                </c:pt>
                <c:pt idx="8022">
                  <c:v>3.4980000000000002</c:v>
                </c:pt>
                <c:pt idx="8025">
                  <c:v>3.4670000000000001</c:v>
                </c:pt>
                <c:pt idx="8026">
                  <c:v>3.4049999999999998</c:v>
                </c:pt>
                <c:pt idx="8027">
                  <c:v>3.4140000000000001</c:v>
                </c:pt>
                <c:pt idx="8029">
                  <c:v>3.4009999999999998</c:v>
                </c:pt>
                <c:pt idx="8032">
                  <c:v>3.3679999999999999</c:v>
                </c:pt>
                <c:pt idx="8033">
                  <c:v>3.3849999999999998</c:v>
                </c:pt>
                <c:pt idx="8034">
                  <c:v>3.4140000000000001</c:v>
                </c:pt>
                <c:pt idx="8036">
                  <c:v>3.3820000000000001</c:v>
                </c:pt>
                <c:pt idx="8039">
                  <c:v>3.4820669999999998</c:v>
                </c:pt>
                <c:pt idx="8040">
                  <c:v>3.665</c:v>
                </c:pt>
                <c:pt idx="8041">
                  <c:v>3.6289389999999999</c:v>
                </c:pt>
                <c:pt idx="8042">
                  <c:v>3.5779999999999998</c:v>
                </c:pt>
                <c:pt idx="8043">
                  <c:v>3.488</c:v>
                </c:pt>
                <c:pt idx="8046">
                  <c:v>3.4740000000000002</c:v>
                </c:pt>
                <c:pt idx="8047">
                  <c:v>3.4870000000000001</c:v>
                </c:pt>
                <c:pt idx="8048">
                  <c:v>3.4649999999999999</c:v>
                </c:pt>
                <c:pt idx="8049">
                  <c:v>3.351</c:v>
                </c:pt>
                <c:pt idx="8050">
                  <c:v>3.508</c:v>
                </c:pt>
                <c:pt idx="8053">
                  <c:v>3.5510000000000002</c:v>
                </c:pt>
                <c:pt idx="8054">
                  <c:v>3.5539339999999999</c:v>
                </c:pt>
                <c:pt idx="8055">
                  <c:v>3.5712959999999998</c:v>
                </c:pt>
                <c:pt idx="8056">
                  <c:v>3.6585860000000001</c:v>
                </c:pt>
                <c:pt idx="8057">
                  <c:v>3.8170000000000002</c:v>
                </c:pt>
                <c:pt idx="8060">
                  <c:v>3.883</c:v>
                </c:pt>
                <c:pt idx="8061">
                  <c:v>3.8050000000000002</c:v>
                </c:pt>
                <c:pt idx="8062">
                  <c:v>3.77</c:v>
                </c:pt>
                <c:pt idx="8063">
                  <c:v>3.7050000000000001</c:v>
                </c:pt>
                <c:pt idx="8064">
                  <c:v>3.81</c:v>
                </c:pt>
                <c:pt idx="8067">
                  <c:v>3.81</c:v>
                </c:pt>
                <c:pt idx="8068">
                  <c:v>3.8149999999999999</c:v>
                </c:pt>
                <c:pt idx="8069">
                  <c:v>3.8180000000000001</c:v>
                </c:pt>
                <c:pt idx="8070">
                  <c:v>3.7919999999999998</c:v>
                </c:pt>
                <c:pt idx="8071">
                  <c:v>3.8010000000000002</c:v>
                </c:pt>
                <c:pt idx="8074">
                  <c:v>3.8719999999999999</c:v>
                </c:pt>
                <c:pt idx="8075">
                  <c:v>3.8260000000000001</c:v>
                </c:pt>
                <c:pt idx="8076">
                  <c:v>3.7280000000000002</c:v>
                </c:pt>
                <c:pt idx="8077">
                  <c:v>3.6139999999999999</c:v>
                </c:pt>
                <c:pt idx="8078">
                  <c:v>3.6219999999999999</c:v>
                </c:pt>
                <c:pt idx="8081">
                  <c:v>3.6070000000000002</c:v>
                </c:pt>
                <c:pt idx="8082">
                  <c:v>3.5009999999999999</c:v>
                </c:pt>
                <c:pt idx="8083">
                  <c:v>3.5150000000000001</c:v>
                </c:pt>
                <c:pt idx="8084">
                  <c:v>3.6219999999999999</c:v>
                </c:pt>
                <c:pt idx="8085">
                  <c:v>3.5489999999999999</c:v>
                </c:pt>
                <c:pt idx="8088">
                  <c:v>3.5457480000000001</c:v>
                </c:pt>
                <c:pt idx="8089">
                  <c:v>3.5590000000000002</c:v>
                </c:pt>
                <c:pt idx="8090">
                  <c:v>3.57</c:v>
                </c:pt>
                <c:pt idx="8091">
                  <c:v>3.7029999999999998</c:v>
                </c:pt>
                <c:pt idx="8092">
                  <c:v>3.6930000000000001</c:v>
                </c:pt>
                <c:pt idx="8095">
                  <c:v>3.6059999999999999</c:v>
                </c:pt>
                <c:pt idx="8096">
                  <c:v>3.6339999999999999</c:v>
                </c:pt>
                <c:pt idx="8097">
                  <c:v>3.7549999999999999</c:v>
                </c:pt>
                <c:pt idx="8098">
                  <c:v>3.6520000000000001</c:v>
                </c:pt>
                <c:pt idx="8099">
                  <c:v>3.5680000000000001</c:v>
                </c:pt>
                <c:pt idx="8102">
                  <c:v>3.5990000000000002</c:v>
                </c:pt>
                <c:pt idx="8103">
                  <c:v>3.6779999999999999</c:v>
                </c:pt>
                <c:pt idx="8104">
                  <c:v>3.722</c:v>
                </c:pt>
                <c:pt idx="8105">
                  <c:v>3.6179999999999999</c:v>
                </c:pt>
                <c:pt idx="8106">
                  <c:v>3.6560000000000001</c:v>
                </c:pt>
                <c:pt idx="8109">
                  <c:v>3.68</c:v>
                </c:pt>
                <c:pt idx="8110">
                  <c:v>3.7210000000000001</c:v>
                </c:pt>
                <c:pt idx="8111">
                  <c:v>3.7650000000000001</c:v>
                </c:pt>
                <c:pt idx="8112">
                  <c:v>3.6059999999999999</c:v>
                </c:pt>
                <c:pt idx="8113">
                  <c:v>3.548</c:v>
                </c:pt>
                <c:pt idx="8116">
                  <c:v>3.5880000000000001</c:v>
                </c:pt>
                <c:pt idx="8117">
                  <c:v>3.669</c:v>
                </c:pt>
                <c:pt idx="8118">
                  <c:v>3.6440000000000001</c:v>
                </c:pt>
                <c:pt idx="8119">
                  <c:v>3.6469999999999998</c:v>
                </c:pt>
                <c:pt idx="8120">
                  <c:v>3.6349999999999998</c:v>
                </c:pt>
                <c:pt idx="8123">
                  <c:v>3.6379999999999999</c:v>
                </c:pt>
                <c:pt idx="8124">
                  <c:v>3.6139999999999999</c:v>
                </c:pt>
                <c:pt idx="8125">
                  <c:v>3.6379999999999999</c:v>
                </c:pt>
                <c:pt idx="8126">
                  <c:v>3.69</c:v>
                </c:pt>
                <c:pt idx="8127">
                  <c:v>3.7029999999999998</c:v>
                </c:pt>
                <c:pt idx="8130">
                  <c:v>3.7160000000000002</c:v>
                </c:pt>
                <c:pt idx="8131">
                  <c:v>3.714</c:v>
                </c:pt>
                <c:pt idx="8132">
                  <c:v>3.694</c:v>
                </c:pt>
                <c:pt idx="8133">
                  <c:v>3.754</c:v>
                </c:pt>
                <c:pt idx="8134">
                  <c:v>3.7240000000000002</c:v>
                </c:pt>
                <c:pt idx="8138">
                  <c:v>3.6970000000000001</c:v>
                </c:pt>
                <c:pt idx="8139">
                  <c:v>3.63</c:v>
                </c:pt>
                <c:pt idx="8140">
                  <c:v>3.6739999999999999</c:v>
                </c:pt>
                <c:pt idx="8141">
                  <c:v>3.7410000000000001</c:v>
                </c:pt>
                <c:pt idx="8144">
                  <c:v>3.6389999999999998</c:v>
                </c:pt>
                <c:pt idx="8145">
                  <c:v>3.5779999999999998</c:v>
                </c:pt>
                <c:pt idx="8146">
                  <c:v>3.6629999999999998</c:v>
                </c:pt>
                <c:pt idx="8147">
                  <c:v>3.649</c:v>
                </c:pt>
                <c:pt idx="8148">
                  <c:v>3.617</c:v>
                </c:pt>
                <c:pt idx="8151">
                  <c:v>3.5609999999999999</c:v>
                </c:pt>
                <c:pt idx="8152">
                  <c:v>3.5880000000000001</c:v>
                </c:pt>
                <c:pt idx="8153">
                  <c:v>3.577</c:v>
                </c:pt>
                <c:pt idx="8154">
                  <c:v>3.5950000000000002</c:v>
                </c:pt>
                <c:pt idx="8158">
                  <c:v>3.64</c:v>
                </c:pt>
                <c:pt idx="8159">
                  <c:v>3.5920000000000001</c:v>
                </c:pt>
                <c:pt idx="8160">
                  <c:v>3.6190000000000002</c:v>
                </c:pt>
                <c:pt idx="8161">
                  <c:v>3.7719999999999998</c:v>
                </c:pt>
                <c:pt idx="8162">
                  <c:v>3.8045330000000002</c:v>
                </c:pt>
                <c:pt idx="8165">
                  <c:v>3.754</c:v>
                </c:pt>
                <c:pt idx="8166">
                  <c:v>3.7869999999999999</c:v>
                </c:pt>
                <c:pt idx="8167">
                  <c:v>3.7250000000000001</c:v>
                </c:pt>
                <c:pt idx="8168">
                  <c:v>3.7280000000000002</c:v>
                </c:pt>
                <c:pt idx="8169">
                  <c:v>3.7759999999999998</c:v>
                </c:pt>
                <c:pt idx="8172">
                  <c:v>3.766</c:v>
                </c:pt>
                <c:pt idx="8173">
                  <c:v>3.843</c:v>
                </c:pt>
                <c:pt idx="8174">
                  <c:v>3.8340000000000001</c:v>
                </c:pt>
                <c:pt idx="8175">
                  <c:v>3.7885270000000002</c:v>
                </c:pt>
                <c:pt idx="8176">
                  <c:v>3.8730000000000002</c:v>
                </c:pt>
                <c:pt idx="8179">
                  <c:v>3.9279999999999999</c:v>
                </c:pt>
                <c:pt idx="8180">
                  <c:v>3.9180000000000001</c:v>
                </c:pt>
                <c:pt idx="8181">
                  <c:v>3.96</c:v>
                </c:pt>
                <c:pt idx="8182">
                  <c:v>3.992</c:v>
                </c:pt>
                <c:pt idx="8183">
                  <c:v>3.9889999999999999</c:v>
                </c:pt>
                <c:pt idx="8186">
                  <c:v>4.0075519999999996</c:v>
                </c:pt>
                <c:pt idx="8187">
                  <c:v>3.9889999999999999</c:v>
                </c:pt>
                <c:pt idx="8188">
                  <c:v>3.9089999999999998</c:v>
                </c:pt>
                <c:pt idx="8189">
                  <c:v>4.0049999999999999</c:v>
                </c:pt>
                <c:pt idx="8190">
                  <c:v>4.05</c:v>
                </c:pt>
                <c:pt idx="8193">
                  <c:v>4.0019999999999998</c:v>
                </c:pt>
                <c:pt idx="8194">
                  <c:v>3.9689999999999999</c:v>
                </c:pt>
                <c:pt idx="8195">
                  <c:v>3.9969999999999999</c:v>
                </c:pt>
                <c:pt idx="8196">
                  <c:v>4.05</c:v>
                </c:pt>
                <c:pt idx="8197">
                  <c:v>3.9430000000000001</c:v>
                </c:pt>
                <c:pt idx="8200">
                  <c:v>3.8839999999999999</c:v>
                </c:pt>
                <c:pt idx="8201">
                  <c:v>3.895</c:v>
                </c:pt>
                <c:pt idx="8202">
                  <c:v>3.8340000000000001</c:v>
                </c:pt>
                <c:pt idx="8203">
                  <c:v>3.8969999999999998</c:v>
                </c:pt>
                <c:pt idx="8204">
                  <c:v>3.8759999999999999</c:v>
                </c:pt>
                <c:pt idx="8207">
                  <c:v>3.8</c:v>
                </c:pt>
                <c:pt idx="8208">
                  <c:v>3.8359999999999999</c:v>
                </c:pt>
                <c:pt idx="8209">
                  <c:v>3.8220000000000001</c:v>
                </c:pt>
                <c:pt idx="8210">
                  <c:v>3.7919999999999998</c:v>
                </c:pt>
                <c:pt idx="8211">
                  <c:v>3.7629999999999999</c:v>
                </c:pt>
                <c:pt idx="8214">
                  <c:v>3.7189999999999999</c:v>
                </c:pt>
                <c:pt idx="8215">
                  <c:v>3.7530000000000001</c:v>
                </c:pt>
                <c:pt idx="8216">
                  <c:v>3.7709999999999999</c:v>
                </c:pt>
                <c:pt idx="8217">
                  <c:v>3.7050000000000001</c:v>
                </c:pt>
                <c:pt idx="8218">
                  <c:v>3.7189999999999999</c:v>
                </c:pt>
                <c:pt idx="8221">
                  <c:v>3.6840000000000002</c:v>
                </c:pt>
                <c:pt idx="8222">
                  <c:v>3.698</c:v>
                </c:pt>
                <c:pt idx="8223">
                  <c:v>3.669</c:v>
                </c:pt>
                <c:pt idx="8224">
                  <c:v>3.7360000000000002</c:v>
                </c:pt>
                <c:pt idx="8225">
                  <c:v>3.7229999999999999</c:v>
                </c:pt>
                <c:pt idx="8228">
                  <c:v>3.702</c:v>
                </c:pt>
                <c:pt idx="8229">
                  <c:v>3.7388460000000001</c:v>
                </c:pt>
                <c:pt idx="8230">
                  <c:v>3.7949999999999999</c:v>
                </c:pt>
                <c:pt idx="8231">
                  <c:v>3.7610000000000001</c:v>
                </c:pt>
                <c:pt idx="8232">
                  <c:v>3.8380000000000001</c:v>
                </c:pt>
                <c:pt idx="8235">
                  <c:v>3.82</c:v>
                </c:pt>
                <c:pt idx="8236">
                  <c:v>3.7719999999999998</c:v>
                </c:pt>
                <c:pt idx="8237">
                  <c:v>3.7349999999999999</c:v>
                </c:pt>
                <c:pt idx="8238">
                  <c:v>3.74</c:v>
                </c:pt>
                <c:pt idx="8239">
                  <c:v>3.7589999999999999</c:v>
                </c:pt>
                <c:pt idx="8242">
                  <c:v>3.774</c:v>
                </c:pt>
                <c:pt idx="8243">
                  <c:v>3.722</c:v>
                </c:pt>
                <c:pt idx="8244">
                  <c:v>3.7069999999999999</c:v>
                </c:pt>
                <c:pt idx="8245">
                  <c:v>3.7010000000000001</c:v>
                </c:pt>
                <c:pt idx="8246">
                  <c:v>3.5859999999999999</c:v>
                </c:pt>
                <c:pt idx="8249">
                  <c:v>3.6269999999999998</c:v>
                </c:pt>
                <c:pt idx="8250">
                  <c:v>3.6150000000000002</c:v>
                </c:pt>
                <c:pt idx="8251">
                  <c:v>3.617</c:v>
                </c:pt>
                <c:pt idx="8252">
                  <c:v>3.6360000000000001</c:v>
                </c:pt>
                <c:pt idx="8253">
                  <c:v>3.73</c:v>
                </c:pt>
                <c:pt idx="8256">
                  <c:v>3.698</c:v>
                </c:pt>
                <c:pt idx="8257">
                  <c:v>3.6469999999999998</c:v>
                </c:pt>
                <c:pt idx="8258">
                  <c:v>3.6850000000000001</c:v>
                </c:pt>
                <c:pt idx="8259">
                  <c:v>3.6549999999999998</c:v>
                </c:pt>
                <c:pt idx="8260">
                  <c:v>3.5680000000000001</c:v>
                </c:pt>
                <c:pt idx="8263">
                  <c:v>3.5350000000000001</c:v>
                </c:pt>
                <c:pt idx="8264">
                  <c:v>3.5390000000000001</c:v>
                </c:pt>
                <c:pt idx="8265">
                  <c:v>3.5190000000000001</c:v>
                </c:pt>
                <c:pt idx="8266">
                  <c:v>3.52</c:v>
                </c:pt>
                <c:pt idx="8267">
                  <c:v>3.5659999999999998</c:v>
                </c:pt>
                <c:pt idx="8270">
                  <c:v>3.56</c:v>
                </c:pt>
                <c:pt idx="8271">
                  <c:v>3.5139999999999998</c:v>
                </c:pt>
                <c:pt idx="8272">
                  <c:v>3.516</c:v>
                </c:pt>
                <c:pt idx="8273">
                  <c:v>3.504</c:v>
                </c:pt>
                <c:pt idx="8274">
                  <c:v>3.5270000000000001</c:v>
                </c:pt>
                <c:pt idx="8277">
                  <c:v>3.5579999999999998</c:v>
                </c:pt>
                <c:pt idx="8278">
                  <c:v>3.5920000000000001</c:v>
                </c:pt>
                <c:pt idx="8279">
                  <c:v>3.552</c:v>
                </c:pt>
                <c:pt idx="8280">
                  <c:v>3.6019999999999999</c:v>
                </c:pt>
                <c:pt idx="8281">
                  <c:v>3.569</c:v>
                </c:pt>
                <c:pt idx="8284">
                  <c:v>3.590125</c:v>
                </c:pt>
                <c:pt idx="8285">
                  <c:v>3.6280000000000001</c:v>
                </c:pt>
                <c:pt idx="8286">
                  <c:v>3.6629999999999998</c:v>
                </c:pt>
                <c:pt idx="8287">
                  <c:v>3.5979999999999999</c:v>
                </c:pt>
                <c:pt idx="8288">
                  <c:v>3.5449999999999999</c:v>
                </c:pt>
                <c:pt idx="8291">
                  <c:v>3.54</c:v>
                </c:pt>
                <c:pt idx="8292">
                  <c:v>3.552</c:v>
                </c:pt>
                <c:pt idx="8293">
                  <c:v>3.6110000000000002</c:v>
                </c:pt>
                <c:pt idx="8294">
                  <c:v>3.6179999999999999</c:v>
                </c:pt>
                <c:pt idx="8295">
                  <c:v>3.617</c:v>
                </c:pt>
                <c:pt idx="8298">
                  <c:v>3.6480000000000001</c:v>
                </c:pt>
                <c:pt idx="8299">
                  <c:v>3.657</c:v>
                </c:pt>
                <c:pt idx="8300">
                  <c:v>3.633</c:v>
                </c:pt>
                <c:pt idx="8301">
                  <c:v>3.5630000000000002</c:v>
                </c:pt>
                <c:pt idx="8302">
                  <c:v>3.5569999999999999</c:v>
                </c:pt>
                <c:pt idx="8305">
                  <c:v>3.5310000000000001</c:v>
                </c:pt>
                <c:pt idx="8306">
                  <c:v>3.5270000000000001</c:v>
                </c:pt>
                <c:pt idx="8307">
                  <c:v>3.5179999999999998</c:v>
                </c:pt>
                <c:pt idx="8308">
                  <c:v>3.5529999999999999</c:v>
                </c:pt>
                <c:pt idx="8309">
                  <c:v>3.4910000000000001</c:v>
                </c:pt>
                <c:pt idx="8312">
                  <c:v>3.4769999999999999</c:v>
                </c:pt>
                <c:pt idx="8313">
                  <c:v>3.5030000000000001</c:v>
                </c:pt>
                <c:pt idx="8314">
                  <c:v>3.4649999999999999</c:v>
                </c:pt>
                <c:pt idx="8315">
                  <c:v>3.46</c:v>
                </c:pt>
                <c:pt idx="8316">
                  <c:v>3.54</c:v>
                </c:pt>
                <c:pt idx="8319">
                  <c:v>3.5139999999999998</c:v>
                </c:pt>
                <c:pt idx="8320">
                  <c:v>3.5390000000000001</c:v>
                </c:pt>
                <c:pt idx="8321">
                  <c:v>3.5710000000000002</c:v>
                </c:pt>
                <c:pt idx="8322">
                  <c:v>3.6230000000000002</c:v>
                </c:pt>
                <c:pt idx="8323">
                  <c:v>3.6110000000000002</c:v>
                </c:pt>
                <c:pt idx="8326">
                  <c:v>3.6339999999999999</c:v>
                </c:pt>
                <c:pt idx="8327">
                  <c:v>3.5529999999999999</c:v>
                </c:pt>
                <c:pt idx="8328">
                  <c:v>3.6096940000000002</c:v>
                </c:pt>
                <c:pt idx="8329">
                  <c:v>3.5739999999999998</c:v>
                </c:pt>
                <c:pt idx="8330">
                  <c:v>3.6160000000000001</c:v>
                </c:pt>
                <c:pt idx="8333">
                  <c:v>3.641</c:v>
                </c:pt>
                <c:pt idx="8334">
                  <c:v>3.5619999999999998</c:v>
                </c:pt>
                <c:pt idx="8335">
                  <c:v>3.548</c:v>
                </c:pt>
                <c:pt idx="8336">
                  <c:v>3.6190000000000002</c:v>
                </c:pt>
                <c:pt idx="8337">
                  <c:v>3.57</c:v>
                </c:pt>
                <c:pt idx="8340">
                  <c:v>3.5539999999999998</c:v>
                </c:pt>
                <c:pt idx="8341">
                  <c:v>3.5550000000000002</c:v>
                </c:pt>
                <c:pt idx="8342">
                  <c:v>3.6040000000000001</c:v>
                </c:pt>
                <c:pt idx="8343">
                  <c:v>3.6349999999999998</c:v>
                </c:pt>
                <c:pt idx="8344">
                  <c:v>3.6320000000000001</c:v>
                </c:pt>
                <c:pt idx="8347">
                  <c:v>3.605</c:v>
                </c:pt>
                <c:pt idx="8348">
                  <c:v>3.5702410000000002</c:v>
                </c:pt>
                <c:pt idx="8349">
                  <c:v>3.5796790000000001</c:v>
                </c:pt>
                <c:pt idx="8350">
                  <c:v>3.605</c:v>
                </c:pt>
                <c:pt idx="8351">
                  <c:v>3.6193580000000001</c:v>
                </c:pt>
                <c:pt idx="8354">
                  <c:v>3.5870000000000002</c:v>
                </c:pt>
                <c:pt idx="8355">
                  <c:v>3.5510000000000002</c:v>
                </c:pt>
                <c:pt idx="8356">
                  <c:v>3.5579999999999998</c:v>
                </c:pt>
                <c:pt idx="8357">
                  <c:v>3.5529999999999999</c:v>
                </c:pt>
                <c:pt idx="8358">
                  <c:v>3.5680000000000001</c:v>
                </c:pt>
                <c:pt idx="8361">
                  <c:v>3.5510000000000002</c:v>
                </c:pt>
                <c:pt idx="8362">
                  <c:v>3.512</c:v>
                </c:pt>
                <c:pt idx="8363">
                  <c:v>3.516</c:v>
                </c:pt>
                <c:pt idx="8364">
                  <c:v>3.44</c:v>
                </c:pt>
                <c:pt idx="8365">
                  <c:v>3.4359999999999999</c:v>
                </c:pt>
                <c:pt idx="8368">
                  <c:v>3.427</c:v>
                </c:pt>
                <c:pt idx="8369">
                  <c:v>3.4129999999999998</c:v>
                </c:pt>
                <c:pt idx="8370">
                  <c:v>3.4380000000000002</c:v>
                </c:pt>
                <c:pt idx="8371">
                  <c:v>3.4580000000000002</c:v>
                </c:pt>
                <c:pt idx="8372">
                  <c:v>3.5030000000000001</c:v>
                </c:pt>
                <c:pt idx="8375">
                  <c:v>3.4449999999999998</c:v>
                </c:pt>
                <c:pt idx="8376">
                  <c:v>3.4089999999999998</c:v>
                </c:pt>
                <c:pt idx="8377">
                  <c:v>3.4326780000000001</c:v>
                </c:pt>
                <c:pt idx="8378">
                  <c:v>3.4510000000000001</c:v>
                </c:pt>
                <c:pt idx="8379">
                  <c:v>3.4720499999999999</c:v>
                </c:pt>
                <c:pt idx="8382">
                  <c:v>3.452</c:v>
                </c:pt>
                <c:pt idx="8383">
                  <c:v>3.4889999999999999</c:v>
                </c:pt>
                <c:pt idx="8384">
                  <c:v>3.4420000000000002</c:v>
                </c:pt>
                <c:pt idx="8385">
                  <c:v>3.3959999999999999</c:v>
                </c:pt>
                <c:pt idx="8386">
                  <c:v>3.383</c:v>
                </c:pt>
                <c:pt idx="8389">
                  <c:v>3.4340000000000002</c:v>
                </c:pt>
                <c:pt idx="8390">
                  <c:v>3.4999060000000002</c:v>
                </c:pt>
                <c:pt idx="8391">
                  <c:v>3.5</c:v>
                </c:pt>
                <c:pt idx="8392">
                  <c:v>3.5139999999999998</c:v>
                </c:pt>
                <c:pt idx="8396">
                  <c:v>3.5539999999999998</c:v>
                </c:pt>
                <c:pt idx="8397">
                  <c:v>3.556</c:v>
                </c:pt>
                <c:pt idx="8398">
                  <c:v>3.6073529999999998</c:v>
                </c:pt>
                <c:pt idx="8399">
                  <c:v>3.6024259999999999</c:v>
                </c:pt>
                <c:pt idx="8403">
                  <c:v>3.5990000000000002</c:v>
                </c:pt>
                <c:pt idx="8404">
                  <c:v>3.6</c:v>
                </c:pt>
                <c:pt idx="8405">
                  <c:v>3.6110000000000002</c:v>
                </c:pt>
                <c:pt idx="8406">
                  <c:v>3.5790000000000002</c:v>
                </c:pt>
                <c:pt idx="8407">
                  <c:v>3.5739999999999998</c:v>
                </c:pt>
                <c:pt idx="8410">
                  <c:v>3.5489999999999999</c:v>
                </c:pt>
                <c:pt idx="8411">
                  <c:v>3.5150000000000001</c:v>
                </c:pt>
                <c:pt idx="8412">
                  <c:v>3.5310000000000001</c:v>
                </c:pt>
                <c:pt idx="8413">
                  <c:v>3.5409999999999999</c:v>
                </c:pt>
                <c:pt idx="8414">
                  <c:v>3.5129999999999999</c:v>
                </c:pt>
                <c:pt idx="8417">
                  <c:v>3.4870000000000001</c:v>
                </c:pt>
                <c:pt idx="8418">
                  <c:v>3.5249999999999999</c:v>
                </c:pt>
                <c:pt idx="8419">
                  <c:v>3.476</c:v>
                </c:pt>
                <c:pt idx="8420">
                  <c:v>3.4830000000000001</c:v>
                </c:pt>
                <c:pt idx="8421">
                  <c:v>3.4420000000000002</c:v>
                </c:pt>
                <c:pt idx="8424">
                  <c:v>3.4649999999999999</c:v>
                </c:pt>
                <c:pt idx="8425">
                  <c:v>3.4470000000000001</c:v>
                </c:pt>
                <c:pt idx="8426">
                  <c:v>3.4409999999999998</c:v>
                </c:pt>
                <c:pt idx="8427">
                  <c:v>3.4569999999999999</c:v>
                </c:pt>
                <c:pt idx="8428">
                  <c:v>3.4790000000000001</c:v>
                </c:pt>
                <c:pt idx="8431">
                  <c:v>3.4569999999999999</c:v>
                </c:pt>
                <c:pt idx="8432">
                  <c:v>3.46</c:v>
                </c:pt>
                <c:pt idx="8433">
                  <c:v>3.4849999999999999</c:v>
                </c:pt>
                <c:pt idx="8434">
                  <c:v>3.504</c:v>
                </c:pt>
                <c:pt idx="8435">
                  <c:v>3.508</c:v>
                </c:pt>
                <c:pt idx="8438">
                  <c:v>3.492</c:v>
                </c:pt>
                <c:pt idx="8439">
                  <c:v>3.5049999999999999</c:v>
                </c:pt>
                <c:pt idx="8440">
                  <c:v>3.5059999999999998</c:v>
                </c:pt>
                <c:pt idx="8441">
                  <c:v>3.548</c:v>
                </c:pt>
                <c:pt idx="8442">
                  <c:v>3.5270000000000001</c:v>
                </c:pt>
                <c:pt idx="8445">
                  <c:v>3.5419999999999998</c:v>
                </c:pt>
                <c:pt idx="8446">
                  <c:v>3.5419999999999998</c:v>
                </c:pt>
                <c:pt idx="8447">
                  <c:v>3.5070000000000001</c:v>
                </c:pt>
                <c:pt idx="8448">
                  <c:v>3.5590000000000002</c:v>
                </c:pt>
                <c:pt idx="8449">
                  <c:v>3.5880000000000001</c:v>
                </c:pt>
                <c:pt idx="8452">
                  <c:v>3.5529999999999999</c:v>
                </c:pt>
                <c:pt idx="8453">
                  <c:v>3.427</c:v>
                </c:pt>
                <c:pt idx="8454">
                  <c:v>3.4140000000000001</c:v>
                </c:pt>
                <c:pt idx="8455">
                  <c:v>3.41</c:v>
                </c:pt>
                <c:pt idx="8456">
                  <c:v>3.427</c:v>
                </c:pt>
                <c:pt idx="8459">
                  <c:v>3.4159999999999999</c:v>
                </c:pt>
                <c:pt idx="8460">
                  <c:v>3.415</c:v>
                </c:pt>
                <c:pt idx="8461">
                  <c:v>3.43</c:v>
                </c:pt>
                <c:pt idx="8462">
                  <c:v>3.427</c:v>
                </c:pt>
                <c:pt idx="8463">
                  <c:v>3.464</c:v>
                </c:pt>
                <c:pt idx="8466">
                  <c:v>3.4510000000000001</c:v>
                </c:pt>
                <c:pt idx="8467">
                  <c:v>3.4279999999999999</c:v>
                </c:pt>
                <c:pt idx="8468">
                  <c:v>3.4569999999999999</c:v>
                </c:pt>
                <c:pt idx="8469">
                  <c:v>3.472</c:v>
                </c:pt>
                <c:pt idx="8470">
                  <c:v>3.5070000000000001</c:v>
                </c:pt>
                <c:pt idx="8473">
                  <c:v>3.452</c:v>
                </c:pt>
                <c:pt idx="8474">
                  <c:v>3.4350000000000001</c:v>
                </c:pt>
                <c:pt idx="8475">
                  <c:v>3.4</c:v>
                </c:pt>
                <c:pt idx="8476">
                  <c:v>3.4430000000000001</c:v>
                </c:pt>
                <c:pt idx="8477">
                  <c:v>3.4209999999999998</c:v>
                </c:pt>
                <c:pt idx="8480">
                  <c:v>3.3889999999999998</c:v>
                </c:pt>
                <c:pt idx="8481">
                  <c:v>3.3719999999999999</c:v>
                </c:pt>
                <c:pt idx="8482">
                  <c:v>3.403</c:v>
                </c:pt>
                <c:pt idx="8483">
                  <c:v>3.4609999999999999</c:v>
                </c:pt>
                <c:pt idx="8484">
                  <c:v>3.4870000000000001</c:v>
                </c:pt>
                <c:pt idx="8487">
                  <c:v>3.45</c:v>
                </c:pt>
                <c:pt idx="8488">
                  <c:v>3.4609999999999999</c:v>
                </c:pt>
                <c:pt idx="8489">
                  <c:v>3.419</c:v>
                </c:pt>
                <c:pt idx="8490">
                  <c:v>3.4159999999999999</c:v>
                </c:pt>
                <c:pt idx="8491">
                  <c:v>3.4169999999999998</c:v>
                </c:pt>
                <c:pt idx="8495">
                  <c:v>3.4569999999999999</c:v>
                </c:pt>
                <c:pt idx="8496">
                  <c:v>3.45</c:v>
                </c:pt>
                <c:pt idx="8497">
                  <c:v>3.427</c:v>
                </c:pt>
                <c:pt idx="8498">
                  <c:v>3.4550000000000001</c:v>
                </c:pt>
                <c:pt idx="8501">
                  <c:v>3.4569999999999999</c:v>
                </c:pt>
                <c:pt idx="8502">
                  <c:v>3.4569999999999999</c:v>
                </c:pt>
                <c:pt idx="8503">
                  <c:v>3.431</c:v>
                </c:pt>
                <c:pt idx="8504">
                  <c:v>3.4340000000000002</c:v>
                </c:pt>
                <c:pt idx="8505">
                  <c:v>3.407</c:v>
                </c:pt>
                <c:pt idx="8508">
                  <c:v>3.38</c:v>
                </c:pt>
                <c:pt idx="8509">
                  <c:v>3.3839999999999999</c:v>
                </c:pt>
                <c:pt idx="8510">
                  <c:v>3.4020000000000001</c:v>
                </c:pt>
                <c:pt idx="8511">
                  <c:v>3.3780000000000001</c:v>
                </c:pt>
                <c:pt idx="8512">
                  <c:v>3.3839999999999999</c:v>
                </c:pt>
                <c:pt idx="8515">
                  <c:v>3.3580000000000001</c:v>
                </c:pt>
                <c:pt idx="8516">
                  <c:v>3.3570000000000002</c:v>
                </c:pt>
                <c:pt idx="8517">
                  <c:v>3.335</c:v>
                </c:pt>
                <c:pt idx="8518">
                  <c:v>3.3460000000000001</c:v>
                </c:pt>
                <c:pt idx="8519">
                  <c:v>3.302</c:v>
                </c:pt>
                <c:pt idx="8522">
                  <c:v>3.3319999999999999</c:v>
                </c:pt>
                <c:pt idx="8523">
                  <c:v>3.24</c:v>
                </c:pt>
                <c:pt idx="8524">
                  <c:v>3.145</c:v>
                </c:pt>
                <c:pt idx="8525">
                  <c:v>3.1779999999999999</c:v>
                </c:pt>
                <c:pt idx="8526">
                  <c:v>3.1120000000000001</c:v>
                </c:pt>
                <c:pt idx="8529">
                  <c:v>3.2469999999999999</c:v>
                </c:pt>
                <c:pt idx="8530">
                  <c:v>3.22</c:v>
                </c:pt>
                <c:pt idx="8531">
                  <c:v>3.2109999999999999</c:v>
                </c:pt>
                <c:pt idx="8532">
                  <c:v>3.1930000000000001</c:v>
                </c:pt>
                <c:pt idx="8533">
                  <c:v>3.125</c:v>
                </c:pt>
                <c:pt idx="8536">
                  <c:v>3.129</c:v>
                </c:pt>
                <c:pt idx="8537">
                  <c:v>3.08</c:v>
                </c:pt>
                <c:pt idx="8538">
                  <c:v>3.036</c:v>
                </c:pt>
                <c:pt idx="8539">
                  <c:v>2.9140000000000001</c:v>
                </c:pt>
                <c:pt idx="8540">
                  <c:v>2.92</c:v>
                </c:pt>
                <c:pt idx="8543">
                  <c:v>2.9060000000000001</c:v>
                </c:pt>
                <c:pt idx="8544">
                  <c:v>2.8490000000000002</c:v>
                </c:pt>
                <c:pt idx="8545">
                  <c:v>2.92</c:v>
                </c:pt>
                <c:pt idx="8546">
                  <c:v>2.9620000000000002</c:v>
                </c:pt>
                <c:pt idx="8547">
                  <c:v>2.9569999999999999</c:v>
                </c:pt>
                <c:pt idx="8550">
                  <c:v>2.9129999999999998</c:v>
                </c:pt>
                <c:pt idx="8551">
                  <c:v>2.9910000000000001</c:v>
                </c:pt>
                <c:pt idx="8552">
                  <c:v>2.9780000000000002</c:v>
                </c:pt>
                <c:pt idx="8553">
                  <c:v>3.032</c:v>
                </c:pt>
                <c:pt idx="8554">
                  <c:v>3.0329999999999999</c:v>
                </c:pt>
                <c:pt idx="8557">
                  <c:v>3.0559949999999998</c:v>
                </c:pt>
                <c:pt idx="8558">
                  <c:v>3.1070000000000002</c:v>
                </c:pt>
                <c:pt idx="8559">
                  <c:v>3.0590000000000002</c:v>
                </c:pt>
                <c:pt idx="8560">
                  <c:v>3.0880000000000001</c:v>
                </c:pt>
                <c:pt idx="8561">
                  <c:v>3.05</c:v>
                </c:pt>
                <c:pt idx="8564">
                  <c:v>3.1006879999999999</c:v>
                </c:pt>
                <c:pt idx="8565">
                  <c:v>3.121</c:v>
                </c:pt>
                <c:pt idx="8566">
                  <c:v>3.1059999999999999</c:v>
                </c:pt>
                <c:pt idx="8567">
                  <c:v>3.0859999999999999</c:v>
                </c:pt>
                <c:pt idx="8568">
                  <c:v>3.133</c:v>
                </c:pt>
                <c:pt idx="8571">
                  <c:v>3.113</c:v>
                </c:pt>
                <c:pt idx="8572">
                  <c:v>3.07</c:v>
                </c:pt>
                <c:pt idx="8573">
                  <c:v>3.0840000000000001</c:v>
                </c:pt>
                <c:pt idx="8574">
                  <c:v>3.077</c:v>
                </c:pt>
                <c:pt idx="8575">
                  <c:v>3.0870000000000002</c:v>
                </c:pt>
                <c:pt idx="8578">
                  <c:v>3.1269999999999998</c:v>
                </c:pt>
                <c:pt idx="8579">
                  <c:v>3.0569999999999999</c:v>
                </c:pt>
                <c:pt idx="8580">
                  <c:v>3.0550000000000002</c:v>
                </c:pt>
                <c:pt idx="8581">
                  <c:v>3.0191400000000002</c:v>
                </c:pt>
                <c:pt idx="8582">
                  <c:v>2.9969999999999999</c:v>
                </c:pt>
                <c:pt idx="8585">
                  <c:v>2.9249999999999998</c:v>
                </c:pt>
                <c:pt idx="8586">
                  <c:v>2.9670000000000001</c:v>
                </c:pt>
                <c:pt idx="8587">
                  <c:v>2.9790000000000001</c:v>
                </c:pt>
                <c:pt idx="8588">
                  <c:v>3</c:v>
                </c:pt>
                <c:pt idx="8589">
                  <c:v>2.9830000000000001</c:v>
                </c:pt>
                <c:pt idx="8592">
                  <c:v>2.9369999999999998</c:v>
                </c:pt>
                <c:pt idx="8593">
                  <c:v>2.9759519999999999</c:v>
                </c:pt>
                <c:pt idx="8594">
                  <c:v>3.0035270000000001</c:v>
                </c:pt>
                <c:pt idx="8595">
                  <c:v>3.0110000000000001</c:v>
                </c:pt>
                <c:pt idx="8596">
                  <c:v>2.9649999999999999</c:v>
                </c:pt>
                <c:pt idx="8599">
                  <c:v>2.9996459999999998</c:v>
                </c:pt>
                <c:pt idx="8600">
                  <c:v>2.9870000000000001</c:v>
                </c:pt>
                <c:pt idx="8601">
                  <c:v>2.9740000000000002</c:v>
                </c:pt>
                <c:pt idx="8602">
                  <c:v>2.9860000000000002</c:v>
                </c:pt>
                <c:pt idx="8603">
                  <c:v>2.9969999999999999</c:v>
                </c:pt>
                <c:pt idx="8606">
                  <c:v>3.0209999999999999</c:v>
                </c:pt>
                <c:pt idx="8607">
                  <c:v>3.0379999999999998</c:v>
                </c:pt>
                <c:pt idx="8608">
                  <c:v>3.0070000000000001</c:v>
                </c:pt>
                <c:pt idx="8609">
                  <c:v>3.0049999999999999</c:v>
                </c:pt>
                <c:pt idx="8610">
                  <c:v>2.9594269999999998</c:v>
                </c:pt>
                <c:pt idx="8613">
                  <c:v>2.9849999999999999</c:v>
                </c:pt>
                <c:pt idx="8614">
                  <c:v>2.8839999999999999</c:v>
                </c:pt>
                <c:pt idx="8615">
                  <c:v>2.8809999999999998</c:v>
                </c:pt>
                <c:pt idx="8616">
                  <c:v>2.8559999999999999</c:v>
                </c:pt>
                <c:pt idx="8617">
                  <c:v>2.7810000000000001</c:v>
                </c:pt>
                <c:pt idx="8620">
                  <c:v>2.7810000000000001</c:v>
                </c:pt>
                <c:pt idx="8621">
                  <c:v>2.8220000000000001</c:v>
                </c:pt>
                <c:pt idx="8622">
                  <c:v>2.7320000000000002</c:v>
                </c:pt>
                <c:pt idx="8623">
                  <c:v>2.7210000000000001</c:v>
                </c:pt>
                <c:pt idx="8624">
                  <c:v>2.7290000000000001</c:v>
                </c:pt>
                <c:pt idx="8627">
                  <c:v>2.665</c:v>
                </c:pt>
                <c:pt idx="8628">
                  <c:v>2.698</c:v>
                </c:pt>
                <c:pt idx="8629">
                  <c:v>2.6360000000000001</c:v>
                </c:pt>
                <c:pt idx="8630">
                  <c:v>2.6150000000000002</c:v>
                </c:pt>
                <c:pt idx="8631">
                  <c:v>2.5920000000000001</c:v>
                </c:pt>
                <c:pt idx="8634">
                  <c:v>2.6040000000000001</c:v>
                </c:pt>
                <c:pt idx="8635">
                  <c:v>2.4990000000000001</c:v>
                </c:pt>
                <c:pt idx="8636">
                  <c:v>2.4820000000000002</c:v>
                </c:pt>
                <c:pt idx="8637">
                  <c:v>2.5019999999999998</c:v>
                </c:pt>
                <c:pt idx="8638">
                  <c:v>2.4910000000000001</c:v>
                </c:pt>
                <c:pt idx="8641">
                  <c:v>2.4980000000000002</c:v>
                </c:pt>
                <c:pt idx="8642">
                  <c:v>2.472</c:v>
                </c:pt>
                <c:pt idx="8643">
                  <c:v>2.573</c:v>
                </c:pt>
                <c:pt idx="8644">
                  <c:v>2.59</c:v>
                </c:pt>
                <c:pt idx="8645">
                  <c:v>2.6150000000000002</c:v>
                </c:pt>
                <c:pt idx="8648">
                  <c:v>2.6320000000000001</c:v>
                </c:pt>
                <c:pt idx="8649">
                  <c:v>2.59</c:v>
                </c:pt>
                <c:pt idx="8650">
                  <c:v>2.6019999999999999</c:v>
                </c:pt>
                <c:pt idx="8651">
                  <c:v>2.6219999999999999</c:v>
                </c:pt>
                <c:pt idx="8652">
                  <c:v>2.6869999999999998</c:v>
                </c:pt>
                <c:pt idx="8655">
                  <c:v>2.7429999999999999</c:v>
                </c:pt>
                <c:pt idx="8656">
                  <c:v>2.68</c:v>
                </c:pt>
                <c:pt idx="8657">
                  <c:v>2.7410000000000001</c:v>
                </c:pt>
                <c:pt idx="8658">
                  <c:v>2.7839999999999998</c:v>
                </c:pt>
                <c:pt idx="8659">
                  <c:v>2.7909999999999999</c:v>
                </c:pt>
                <c:pt idx="8662">
                  <c:v>2.7959999999999998</c:v>
                </c:pt>
                <c:pt idx="8663">
                  <c:v>2.7959999999999998</c:v>
                </c:pt>
                <c:pt idx="8664">
                  <c:v>2.7360000000000002</c:v>
                </c:pt>
                <c:pt idx="8665">
                  <c:v>2.6659999999999999</c:v>
                </c:pt>
                <c:pt idx="8666">
                  <c:v>2.7269999999999999</c:v>
                </c:pt>
                <c:pt idx="8669">
                  <c:v>2.6379999999999999</c:v>
                </c:pt>
                <c:pt idx="8670">
                  <c:v>2.6179999999999999</c:v>
                </c:pt>
                <c:pt idx="8671">
                  <c:v>2.6219999999999999</c:v>
                </c:pt>
                <c:pt idx="8672">
                  <c:v>2.6739999999999999</c:v>
                </c:pt>
                <c:pt idx="8673">
                  <c:v>2.649</c:v>
                </c:pt>
                <c:pt idx="8676">
                  <c:v>2.6389999999999998</c:v>
                </c:pt>
                <c:pt idx="8677">
                  <c:v>2.6459999999999999</c:v>
                </c:pt>
                <c:pt idx="8678">
                  <c:v>2.5979999999999999</c:v>
                </c:pt>
                <c:pt idx="8679">
                  <c:v>2.6520000000000001</c:v>
                </c:pt>
                <c:pt idx="8680">
                  <c:v>2.6265350000000001</c:v>
                </c:pt>
                <c:pt idx="8683">
                  <c:v>2.6150000000000002</c:v>
                </c:pt>
                <c:pt idx="8684">
                  <c:v>2.5990000000000002</c:v>
                </c:pt>
                <c:pt idx="8685">
                  <c:v>2.6392890000000002</c:v>
                </c:pt>
                <c:pt idx="8686">
                  <c:v>2.63</c:v>
                </c:pt>
                <c:pt idx="8687">
                  <c:v>2.677</c:v>
                </c:pt>
                <c:pt idx="8690">
                  <c:v>2.7149999999999999</c:v>
                </c:pt>
                <c:pt idx="8691">
                  <c:v>2.7650000000000001</c:v>
                </c:pt>
                <c:pt idx="8692">
                  <c:v>2.7829999999999999</c:v>
                </c:pt>
                <c:pt idx="8693">
                  <c:v>2.8050000000000002</c:v>
                </c:pt>
                <c:pt idx="8694">
                  <c:v>2.8119999999999998</c:v>
                </c:pt>
                <c:pt idx="8697">
                  <c:v>2.7709999999999999</c:v>
                </c:pt>
                <c:pt idx="8698">
                  <c:v>2.8180000000000001</c:v>
                </c:pt>
                <c:pt idx="8699">
                  <c:v>2.875</c:v>
                </c:pt>
                <c:pt idx="8700">
                  <c:v>2.8570000000000002</c:v>
                </c:pt>
                <c:pt idx="8701">
                  <c:v>2.92</c:v>
                </c:pt>
                <c:pt idx="8704">
                  <c:v>2.8839999999999999</c:v>
                </c:pt>
                <c:pt idx="8705">
                  <c:v>2.8929999999999998</c:v>
                </c:pt>
                <c:pt idx="8706">
                  <c:v>2.8250000000000002</c:v>
                </c:pt>
                <c:pt idx="8707">
                  <c:v>2.85</c:v>
                </c:pt>
                <c:pt idx="8708">
                  <c:v>2.8460000000000001</c:v>
                </c:pt>
                <c:pt idx="8711">
                  <c:v>2.8514309999999998</c:v>
                </c:pt>
                <c:pt idx="8712">
                  <c:v>2.8620000000000001</c:v>
                </c:pt>
                <c:pt idx="8713">
                  <c:v>2.895</c:v>
                </c:pt>
                <c:pt idx="8714">
                  <c:v>2.8887930000000002</c:v>
                </c:pt>
                <c:pt idx="8715">
                  <c:v>2.9569999999999999</c:v>
                </c:pt>
                <c:pt idx="8718">
                  <c:v>2.9950000000000001</c:v>
                </c:pt>
                <c:pt idx="8719">
                  <c:v>3.0489999999999999</c:v>
                </c:pt>
                <c:pt idx="8720">
                  <c:v>3.0169999999999999</c:v>
                </c:pt>
                <c:pt idx="8721">
                  <c:v>3.1150000000000002</c:v>
                </c:pt>
                <c:pt idx="8722">
                  <c:v>3.1070000000000002</c:v>
                </c:pt>
                <c:pt idx="8725">
                  <c:v>3.0619999999999998</c:v>
                </c:pt>
                <c:pt idx="8726">
                  <c:v>3.028</c:v>
                </c:pt>
                <c:pt idx="8727">
                  <c:v>3.125</c:v>
                </c:pt>
                <c:pt idx="8728">
                  <c:v>3.1459999999999999</c:v>
                </c:pt>
                <c:pt idx="8729">
                  <c:v>3.1469999999999998</c:v>
                </c:pt>
                <c:pt idx="8732">
                  <c:v>3.226</c:v>
                </c:pt>
                <c:pt idx="8733">
                  <c:v>3.1739999999999999</c:v>
                </c:pt>
                <c:pt idx="8734">
                  <c:v>3.2309999999999999</c:v>
                </c:pt>
                <c:pt idx="8735">
                  <c:v>3.2610000000000001</c:v>
                </c:pt>
                <c:pt idx="8736">
                  <c:v>3.3029999999999999</c:v>
                </c:pt>
                <c:pt idx="8739">
                  <c:v>3.2669999999999999</c:v>
                </c:pt>
                <c:pt idx="8740">
                  <c:v>3.32</c:v>
                </c:pt>
                <c:pt idx="8741">
                  <c:v>3.3690000000000002</c:v>
                </c:pt>
                <c:pt idx="8742">
                  <c:v>3.2959999999999998</c:v>
                </c:pt>
                <c:pt idx="8743">
                  <c:v>3.3159999999999998</c:v>
                </c:pt>
                <c:pt idx="8746">
                  <c:v>3.3239999999999998</c:v>
                </c:pt>
                <c:pt idx="8747">
                  <c:v>3.3380000000000001</c:v>
                </c:pt>
                <c:pt idx="8748">
                  <c:v>3.3769999999999998</c:v>
                </c:pt>
                <c:pt idx="8749">
                  <c:v>3.423</c:v>
                </c:pt>
                <c:pt idx="8750">
                  <c:v>3.4159999999999999</c:v>
                </c:pt>
                <c:pt idx="8753">
                  <c:v>3.3450000000000002</c:v>
                </c:pt>
                <c:pt idx="8754">
                  <c:v>3.339</c:v>
                </c:pt>
                <c:pt idx="8755">
                  <c:v>3.31</c:v>
                </c:pt>
                <c:pt idx="8756">
                  <c:v>3.3479999999999999</c:v>
                </c:pt>
                <c:pt idx="8757">
                  <c:v>3.355</c:v>
                </c:pt>
                <c:pt idx="8760">
                  <c:v>3.4140000000000001</c:v>
                </c:pt>
                <c:pt idx="8761">
                  <c:v>3.3519999999999999</c:v>
                </c:pt>
                <c:pt idx="8762">
                  <c:v>3.4340000000000002</c:v>
                </c:pt>
                <c:pt idx="8763">
                  <c:v>3.3679999999999999</c:v>
                </c:pt>
                <c:pt idx="8764">
                  <c:v>3.35</c:v>
                </c:pt>
                <c:pt idx="8767">
                  <c:v>3.3610000000000002</c:v>
                </c:pt>
                <c:pt idx="8768">
                  <c:v>3.3090000000000002</c:v>
                </c:pt>
                <c:pt idx="8769">
                  <c:v>3.3079999999999998</c:v>
                </c:pt>
                <c:pt idx="8770">
                  <c:v>3.3690000000000002</c:v>
                </c:pt>
                <c:pt idx="8771">
                  <c:v>3.3530000000000002</c:v>
                </c:pt>
                <c:pt idx="8774">
                  <c:v>3.3380000000000001</c:v>
                </c:pt>
                <c:pt idx="8775">
                  <c:v>3.3679999999999999</c:v>
                </c:pt>
                <c:pt idx="8776">
                  <c:v>3.427</c:v>
                </c:pt>
                <c:pt idx="8777">
                  <c:v>3.4430000000000001</c:v>
                </c:pt>
                <c:pt idx="8778">
                  <c:v>3.3849999999999998</c:v>
                </c:pt>
                <c:pt idx="8781">
                  <c:v>3.43</c:v>
                </c:pt>
                <c:pt idx="8782">
                  <c:v>3.52</c:v>
                </c:pt>
                <c:pt idx="8783">
                  <c:v>3.4729999999999999</c:v>
                </c:pt>
                <c:pt idx="8784">
                  <c:v>3.512</c:v>
                </c:pt>
                <c:pt idx="8785">
                  <c:v>3.532</c:v>
                </c:pt>
                <c:pt idx="8788">
                  <c:v>3.4969999999999999</c:v>
                </c:pt>
                <c:pt idx="8789">
                  <c:v>3.484</c:v>
                </c:pt>
                <c:pt idx="8790">
                  <c:v>3.5259999999999998</c:v>
                </c:pt>
                <c:pt idx="8791">
                  <c:v>3.58</c:v>
                </c:pt>
                <c:pt idx="8792">
                  <c:v>3.5529999999999999</c:v>
                </c:pt>
                <c:pt idx="8795">
                  <c:v>3.532</c:v>
                </c:pt>
                <c:pt idx="8796">
                  <c:v>3.5920000000000001</c:v>
                </c:pt>
                <c:pt idx="8797">
                  <c:v>3.593</c:v>
                </c:pt>
                <c:pt idx="8798">
                  <c:v>3.5910000000000002</c:v>
                </c:pt>
                <c:pt idx="8799">
                  <c:v>3.6080000000000001</c:v>
                </c:pt>
                <c:pt idx="8802">
                  <c:v>3.6280000000000001</c:v>
                </c:pt>
                <c:pt idx="8803">
                  <c:v>3.6339999999999999</c:v>
                </c:pt>
                <c:pt idx="8804">
                  <c:v>3.677</c:v>
                </c:pt>
                <c:pt idx="8805">
                  <c:v>3.6560000000000001</c:v>
                </c:pt>
                <c:pt idx="8806">
                  <c:v>3.6379999999999999</c:v>
                </c:pt>
                <c:pt idx="8809">
                  <c:v>3.6960000000000002</c:v>
                </c:pt>
                <c:pt idx="8810">
                  <c:v>3.6779999999999999</c:v>
                </c:pt>
                <c:pt idx="8811">
                  <c:v>3.6339999999999999</c:v>
                </c:pt>
                <c:pt idx="8812">
                  <c:v>3.581</c:v>
                </c:pt>
                <c:pt idx="8813">
                  <c:v>3.61</c:v>
                </c:pt>
                <c:pt idx="8816">
                  <c:v>3.5619999999999998</c:v>
                </c:pt>
                <c:pt idx="8817">
                  <c:v>3.5470000000000002</c:v>
                </c:pt>
                <c:pt idx="8818">
                  <c:v>3.5059999999999998</c:v>
                </c:pt>
                <c:pt idx="8819">
                  <c:v>3.548</c:v>
                </c:pt>
                <c:pt idx="8820">
                  <c:v>3.536</c:v>
                </c:pt>
                <c:pt idx="8823">
                  <c:v>3.55</c:v>
                </c:pt>
                <c:pt idx="8824">
                  <c:v>3.5529999999999999</c:v>
                </c:pt>
                <c:pt idx="8825">
                  <c:v>3.5760000000000001</c:v>
                </c:pt>
                <c:pt idx="8826">
                  <c:v>3.6760000000000002</c:v>
                </c:pt>
                <c:pt idx="8827">
                  <c:v>3.6480000000000001</c:v>
                </c:pt>
                <c:pt idx="8830">
                  <c:v>3.6819999999999999</c:v>
                </c:pt>
                <c:pt idx="8831">
                  <c:v>3.646477</c:v>
                </c:pt>
                <c:pt idx="8832">
                  <c:v>3.6629999999999998</c:v>
                </c:pt>
                <c:pt idx="8833">
                  <c:v>3.6635309999999999</c:v>
                </c:pt>
                <c:pt idx="8834">
                  <c:v>3.5950000000000002</c:v>
                </c:pt>
                <c:pt idx="8837">
                  <c:v>3.5619999999999998</c:v>
                </c:pt>
                <c:pt idx="8838">
                  <c:v>3.5009999999999999</c:v>
                </c:pt>
                <c:pt idx="8839">
                  <c:v>3.444</c:v>
                </c:pt>
                <c:pt idx="8840">
                  <c:v>3.5</c:v>
                </c:pt>
                <c:pt idx="8841">
                  <c:v>3.5129999999999999</c:v>
                </c:pt>
                <c:pt idx="8844">
                  <c:v>3.5790000000000002</c:v>
                </c:pt>
                <c:pt idx="8845">
                  <c:v>3.6</c:v>
                </c:pt>
                <c:pt idx="8846">
                  <c:v>3.6120000000000001</c:v>
                </c:pt>
                <c:pt idx="8847">
                  <c:v>3.625</c:v>
                </c:pt>
                <c:pt idx="8848">
                  <c:v>3.6160000000000001</c:v>
                </c:pt>
                <c:pt idx="8851">
                  <c:v>3.6659999999999999</c:v>
                </c:pt>
                <c:pt idx="8852">
                  <c:v>3.69</c:v>
                </c:pt>
                <c:pt idx="8853">
                  <c:v>3.6949999999999998</c:v>
                </c:pt>
                <c:pt idx="8854">
                  <c:v>3.7149999999999999</c:v>
                </c:pt>
                <c:pt idx="8855">
                  <c:v>3.734</c:v>
                </c:pt>
                <c:pt idx="8858">
                  <c:v>3.7269999999999999</c:v>
                </c:pt>
                <c:pt idx="8859">
                  <c:v>3.7269999999999999</c:v>
                </c:pt>
                <c:pt idx="8860">
                  <c:v>3.762</c:v>
                </c:pt>
                <c:pt idx="8861">
                  <c:v>3.7490000000000001</c:v>
                </c:pt>
                <c:pt idx="8862">
                  <c:v>3.7890000000000001</c:v>
                </c:pt>
                <c:pt idx="8865">
                  <c:v>3.7839999999999998</c:v>
                </c:pt>
                <c:pt idx="8866">
                  <c:v>3.7360000000000002</c:v>
                </c:pt>
                <c:pt idx="8867">
                  <c:v>3.7530000000000001</c:v>
                </c:pt>
                <c:pt idx="8868">
                  <c:v>3.7309999999999999</c:v>
                </c:pt>
                <c:pt idx="8869">
                  <c:v>3.7040000000000002</c:v>
                </c:pt>
                <c:pt idx="8872">
                  <c:v>3.64</c:v>
                </c:pt>
                <c:pt idx="8873">
                  <c:v>3.6230000000000002</c:v>
                </c:pt>
                <c:pt idx="8874">
                  <c:v>3.6349999999999998</c:v>
                </c:pt>
                <c:pt idx="8875">
                  <c:v>3.609</c:v>
                </c:pt>
                <c:pt idx="8876">
                  <c:v>3.6150000000000002</c:v>
                </c:pt>
                <c:pt idx="8880">
                  <c:v>3.6120000000000001</c:v>
                </c:pt>
                <c:pt idx="8881">
                  <c:v>3.67089</c:v>
                </c:pt>
                <c:pt idx="8882">
                  <c:v>3.5939999999999999</c:v>
                </c:pt>
                <c:pt idx="8883">
                  <c:v>3.605</c:v>
                </c:pt>
                <c:pt idx="8886">
                  <c:v>3.6150000000000002</c:v>
                </c:pt>
                <c:pt idx="8887">
                  <c:v>3.62</c:v>
                </c:pt>
                <c:pt idx="8888">
                  <c:v>3.66</c:v>
                </c:pt>
                <c:pt idx="8889">
                  <c:v>3.57</c:v>
                </c:pt>
                <c:pt idx="8890">
                  <c:v>3.532</c:v>
                </c:pt>
                <c:pt idx="8893">
                  <c:v>3.4689999999999999</c:v>
                </c:pt>
                <c:pt idx="8894">
                  <c:v>3.512</c:v>
                </c:pt>
                <c:pt idx="8895">
                  <c:v>3.52</c:v>
                </c:pt>
                <c:pt idx="8896">
                  <c:v>3.4809999999999999</c:v>
                </c:pt>
                <c:pt idx="8897">
                  <c:v>3.48</c:v>
                </c:pt>
                <c:pt idx="8900">
                  <c:v>3.49</c:v>
                </c:pt>
                <c:pt idx="8901">
                  <c:v>3.4769999999999999</c:v>
                </c:pt>
                <c:pt idx="8902">
                  <c:v>3.4917899999999999</c:v>
                </c:pt>
                <c:pt idx="8903">
                  <c:v>3.524</c:v>
                </c:pt>
                <c:pt idx="8904">
                  <c:v>3.4660000000000002</c:v>
                </c:pt>
                <c:pt idx="8907">
                  <c:v>3.4420000000000002</c:v>
                </c:pt>
                <c:pt idx="8908">
                  <c:v>3.47</c:v>
                </c:pt>
                <c:pt idx="8909">
                  <c:v>3.4375830000000001</c:v>
                </c:pt>
                <c:pt idx="8910">
                  <c:v>3.3769999999999998</c:v>
                </c:pt>
                <c:pt idx="8911">
                  <c:v>3.35</c:v>
                </c:pt>
                <c:pt idx="8914">
                  <c:v>3.3650000000000002</c:v>
                </c:pt>
                <c:pt idx="8915">
                  <c:v>3.4140000000000001</c:v>
                </c:pt>
                <c:pt idx="8916">
                  <c:v>3.355</c:v>
                </c:pt>
                <c:pt idx="8917">
                  <c:v>3.334918</c:v>
                </c:pt>
                <c:pt idx="8918">
                  <c:v>3.3719999999999999</c:v>
                </c:pt>
                <c:pt idx="8921">
                  <c:v>3.351</c:v>
                </c:pt>
                <c:pt idx="8922">
                  <c:v>3.4180000000000001</c:v>
                </c:pt>
                <c:pt idx="8923">
                  <c:v>3.4159999999999999</c:v>
                </c:pt>
                <c:pt idx="8924">
                  <c:v>3.4710000000000001</c:v>
                </c:pt>
                <c:pt idx="8925">
                  <c:v>3.4089999999999998</c:v>
                </c:pt>
                <c:pt idx="8928">
                  <c:v>3.4253089999999999</c:v>
                </c:pt>
                <c:pt idx="8929">
                  <c:v>3.468</c:v>
                </c:pt>
                <c:pt idx="8930">
                  <c:v>3.448</c:v>
                </c:pt>
                <c:pt idx="8931">
                  <c:v>3.4420000000000002</c:v>
                </c:pt>
                <c:pt idx="8932">
                  <c:v>3.4420000000000002</c:v>
                </c:pt>
                <c:pt idx="8935">
                  <c:v>3.4630000000000001</c:v>
                </c:pt>
                <c:pt idx="8936">
                  <c:v>3.4830000000000001</c:v>
                </c:pt>
                <c:pt idx="8937">
                  <c:v>3.478872</c:v>
                </c:pt>
                <c:pt idx="8938">
                  <c:v>3.407</c:v>
                </c:pt>
                <c:pt idx="8939">
                  <c:v>3.3929999999999998</c:v>
                </c:pt>
                <c:pt idx="8942">
                  <c:v>3.4390000000000001</c:v>
                </c:pt>
                <c:pt idx="8943">
                  <c:v>3.4540000000000002</c:v>
                </c:pt>
                <c:pt idx="8944">
                  <c:v>3.4860000000000002</c:v>
                </c:pt>
                <c:pt idx="8945">
                  <c:v>3.516</c:v>
                </c:pt>
                <c:pt idx="8946">
                  <c:v>3.528</c:v>
                </c:pt>
                <c:pt idx="8949">
                  <c:v>3.5059999999999998</c:v>
                </c:pt>
                <c:pt idx="8950">
                  <c:v>3.5150000000000001</c:v>
                </c:pt>
                <c:pt idx="8951">
                  <c:v>3.464</c:v>
                </c:pt>
                <c:pt idx="8952">
                  <c:v>3.5110000000000001</c:v>
                </c:pt>
                <c:pt idx="8953">
                  <c:v>3.4180000000000001</c:v>
                </c:pt>
                <c:pt idx="8956">
                  <c:v>3.34</c:v>
                </c:pt>
                <c:pt idx="8957">
                  <c:v>3.4239999999999999</c:v>
                </c:pt>
                <c:pt idx="8958">
                  <c:v>3.5049999999999999</c:v>
                </c:pt>
                <c:pt idx="8959">
                  <c:v>3.4386549999999998</c:v>
                </c:pt>
                <c:pt idx="8960">
                  <c:v>3.327</c:v>
                </c:pt>
                <c:pt idx="8963">
                  <c:v>3.3450000000000002</c:v>
                </c:pt>
                <c:pt idx="8964">
                  <c:v>3.363</c:v>
                </c:pt>
                <c:pt idx="8965">
                  <c:v>3.363</c:v>
                </c:pt>
                <c:pt idx="8966">
                  <c:v>3.4590000000000001</c:v>
                </c:pt>
                <c:pt idx="8967">
                  <c:v>3.391</c:v>
                </c:pt>
                <c:pt idx="8970">
                  <c:v>3.3919999999999999</c:v>
                </c:pt>
                <c:pt idx="8971">
                  <c:v>3.3479999999999999</c:v>
                </c:pt>
                <c:pt idx="8972">
                  <c:v>3.2349999999999999</c:v>
                </c:pt>
                <c:pt idx="8973">
                  <c:v>3.27</c:v>
                </c:pt>
                <c:pt idx="8974">
                  <c:v>3.2440000000000002</c:v>
                </c:pt>
                <c:pt idx="8977">
                  <c:v>3.1720000000000002</c:v>
                </c:pt>
                <c:pt idx="8978">
                  <c:v>3.1749999999999998</c:v>
                </c:pt>
                <c:pt idx="8979">
                  <c:v>3.19</c:v>
                </c:pt>
                <c:pt idx="8980">
                  <c:v>3.1779999999999999</c:v>
                </c:pt>
                <c:pt idx="8981">
                  <c:v>3.1920000000000002</c:v>
                </c:pt>
                <c:pt idx="8984">
                  <c:v>3.1629999999999998</c:v>
                </c:pt>
                <c:pt idx="8985">
                  <c:v>3.2160000000000002</c:v>
                </c:pt>
                <c:pt idx="8986">
                  <c:v>3.1059999999999999</c:v>
                </c:pt>
                <c:pt idx="8987">
                  <c:v>3.07</c:v>
                </c:pt>
                <c:pt idx="8988">
                  <c:v>2.9889999999999999</c:v>
                </c:pt>
                <c:pt idx="8991">
                  <c:v>2.9737629999999999</c:v>
                </c:pt>
                <c:pt idx="8992">
                  <c:v>2.9820000000000002</c:v>
                </c:pt>
                <c:pt idx="8993">
                  <c:v>2.9</c:v>
                </c:pt>
                <c:pt idx="8994">
                  <c:v>2.7519999999999998</c:v>
                </c:pt>
                <c:pt idx="8995">
                  <c:v>2.7879999999999998</c:v>
                </c:pt>
                <c:pt idx="8998">
                  <c:v>2.8130000000000002</c:v>
                </c:pt>
                <c:pt idx="8999">
                  <c:v>2.778</c:v>
                </c:pt>
                <c:pt idx="9000">
                  <c:v>2.859</c:v>
                </c:pt>
                <c:pt idx="9001">
                  <c:v>2.8719999999999999</c:v>
                </c:pt>
                <c:pt idx="9002">
                  <c:v>2.8418220000000001</c:v>
                </c:pt>
                <c:pt idx="9005">
                  <c:v>2.8959999999999999</c:v>
                </c:pt>
                <c:pt idx="9006">
                  <c:v>2.827</c:v>
                </c:pt>
                <c:pt idx="9007">
                  <c:v>2.9089999999999998</c:v>
                </c:pt>
                <c:pt idx="9008">
                  <c:v>2.91</c:v>
                </c:pt>
                <c:pt idx="9009">
                  <c:v>2.7709999999999999</c:v>
                </c:pt>
                <c:pt idx="9012">
                  <c:v>2.706</c:v>
                </c:pt>
                <c:pt idx="9013">
                  <c:v>2.7013090000000002</c:v>
                </c:pt>
                <c:pt idx="9014">
                  <c:v>2.6680000000000001</c:v>
                </c:pt>
                <c:pt idx="9015">
                  <c:v>2.6179999999999999</c:v>
                </c:pt>
                <c:pt idx="9016">
                  <c:v>2.5329999999999999</c:v>
                </c:pt>
                <c:pt idx="9019">
                  <c:v>2.5009999999999999</c:v>
                </c:pt>
                <c:pt idx="9020">
                  <c:v>2.57</c:v>
                </c:pt>
                <c:pt idx="9021">
                  <c:v>2.6509999999999998</c:v>
                </c:pt>
                <c:pt idx="9022">
                  <c:v>2.718</c:v>
                </c:pt>
                <c:pt idx="9023">
                  <c:v>2.6309999999999998</c:v>
                </c:pt>
                <c:pt idx="9026">
                  <c:v>2.625</c:v>
                </c:pt>
                <c:pt idx="9027">
                  <c:v>2.6339999999999999</c:v>
                </c:pt>
                <c:pt idx="9028">
                  <c:v>2.6160000000000001</c:v>
                </c:pt>
                <c:pt idx="9029">
                  <c:v>2.56</c:v>
                </c:pt>
                <c:pt idx="9030">
                  <c:v>2.5499999999999998</c:v>
                </c:pt>
                <c:pt idx="9033">
                  <c:v>2.5659999999999998</c:v>
                </c:pt>
                <c:pt idx="9034">
                  <c:v>2.6843870000000001</c:v>
                </c:pt>
                <c:pt idx="9035">
                  <c:v>2.665</c:v>
                </c:pt>
                <c:pt idx="9036">
                  <c:v>2.6850000000000001</c:v>
                </c:pt>
                <c:pt idx="9037">
                  <c:v>2.613</c:v>
                </c:pt>
                <c:pt idx="9040">
                  <c:v>2.5659999999999998</c:v>
                </c:pt>
                <c:pt idx="9041">
                  <c:v>2.5510000000000002</c:v>
                </c:pt>
                <c:pt idx="9042">
                  <c:v>2.66</c:v>
                </c:pt>
                <c:pt idx="9043">
                  <c:v>2.76</c:v>
                </c:pt>
                <c:pt idx="9044">
                  <c:v>2.7719999999999998</c:v>
                </c:pt>
                <c:pt idx="9047">
                  <c:v>2.8719999999999999</c:v>
                </c:pt>
                <c:pt idx="9048">
                  <c:v>2.883</c:v>
                </c:pt>
                <c:pt idx="9049">
                  <c:v>2.9689999999999999</c:v>
                </c:pt>
                <c:pt idx="9050">
                  <c:v>2.9540000000000002</c:v>
                </c:pt>
                <c:pt idx="9051">
                  <c:v>3.1230000000000002</c:v>
                </c:pt>
                <c:pt idx="9054">
                  <c:v>3.0329999999999999</c:v>
                </c:pt>
                <c:pt idx="9055">
                  <c:v>3.1429999999999998</c:v>
                </c:pt>
                <c:pt idx="9056">
                  <c:v>3.22</c:v>
                </c:pt>
                <c:pt idx="9057">
                  <c:v>3.1880000000000002</c:v>
                </c:pt>
                <c:pt idx="9058">
                  <c:v>3.2370000000000001</c:v>
                </c:pt>
                <c:pt idx="9061">
                  <c:v>3.2709999999999999</c:v>
                </c:pt>
                <c:pt idx="9062">
                  <c:v>3.1779999999999999</c:v>
                </c:pt>
                <c:pt idx="9063">
                  <c:v>3.04</c:v>
                </c:pt>
                <c:pt idx="9064">
                  <c:v>3.129</c:v>
                </c:pt>
                <c:pt idx="9065">
                  <c:v>3.1669999999999998</c:v>
                </c:pt>
                <c:pt idx="9068">
                  <c:v>3.1269999999999998</c:v>
                </c:pt>
                <c:pt idx="9069">
                  <c:v>2.964</c:v>
                </c:pt>
                <c:pt idx="9070">
                  <c:v>3.0859999999999999</c:v>
                </c:pt>
                <c:pt idx="9071">
                  <c:v>3.1080000000000001</c:v>
                </c:pt>
                <c:pt idx="9072">
                  <c:v>3.0720000000000001</c:v>
                </c:pt>
                <c:pt idx="9075">
                  <c:v>3.1059999999999999</c:v>
                </c:pt>
                <c:pt idx="9076">
                  <c:v>3.0779999999999998</c:v>
                </c:pt>
                <c:pt idx="9077">
                  <c:v>3.1629999999999998</c:v>
                </c:pt>
                <c:pt idx="9078">
                  <c:v>3.4079999999999999</c:v>
                </c:pt>
                <c:pt idx="9079">
                  <c:v>3.3890419999999999</c:v>
                </c:pt>
                <c:pt idx="9082">
                  <c:v>3.4580000000000002</c:v>
                </c:pt>
                <c:pt idx="9083">
                  <c:v>3.67</c:v>
                </c:pt>
                <c:pt idx="9084">
                  <c:v>3.669</c:v>
                </c:pt>
                <c:pt idx="9085">
                  <c:v>3.6179999999999999</c:v>
                </c:pt>
                <c:pt idx="9086">
                  <c:v>3.5379999999999998</c:v>
                </c:pt>
                <c:pt idx="9089">
                  <c:v>3.45</c:v>
                </c:pt>
                <c:pt idx="9090">
                  <c:v>3.5419999999999998</c:v>
                </c:pt>
                <c:pt idx="9091">
                  <c:v>3.657</c:v>
                </c:pt>
                <c:pt idx="9092">
                  <c:v>3.7189999999999999</c:v>
                </c:pt>
                <c:pt idx="9093">
                  <c:v>3.7189999999999999</c:v>
                </c:pt>
                <c:pt idx="9096">
                  <c:v>3.609</c:v>
                </c:pt>
                <c:pt idx="9097">
                  <c:v>3.5779999999999998</c:v>
                </c:pt>
                <c:pt idx="9098">
                  <c:v>3.3650000000000002</c:v>
                </c:pt>
                <c:pt idx="9099">
                  <c:v>3.1579999999999999</c:v>
                </c:pt>
                <c:pt idx="9100">
                  <c:v>3.1920000000000002</c:v>
                </c:pt>
                <c:pt idx="9103">
                  <c:v>3.1480000000000001</c:v>
                </c:pt>
                <c:pt idx="9104">
                  <c:v>3.2519999999999998</c:v>
                </c:pt>
                <c:pt idx="9105">
                  <c:v>3.2469999999999999</c:v>
                </c:pt>
                <c:pt idx="9106">
                  <c:v>3.359</c:v>
                </c:pt>
                <c:pt idx="9107">
                  <c:v>3.282</c:v>
                </c:pt>
                <c:pt idx="9110">
                  <c:v>3.3290000000000002</c:v>
                </c:pt>
                <c:pt idx="9111">
                  <c:v>3.2909999999999999</c:v>
                </c:pt>
                <c:pt idx="9112">
                  <c:v>3.2109999999999999</c:v>
                </c:pt>
                <c:pt idx="9113">
                  <c:v>3.1070000000000002</c:v>
                </c:pt>
                <c:pt idx="9114">
                  <c:v>3.0609160000000002</c:v>
                </c:pt>
                <c:pt idx="9117">
                  <c:v>3.1269999999999998</c:v>
                </c:pt>
                <c:pt idx="9118">
                  <c:v>3.1030000000000002</c:v>
                </c:pt>
                <c:pt idx="9119">
                  <c:v>3.1230000000000002</c:v>
                </c:pt>
                <c:pt idx="9120">
                  <c:v>3.089</c:v>
                </c:pt>
                <c:pt idx="9121">
                  <c:v>3.012</c:v>
                </c:pt>
                <c:pt idx="9125">
                  <c:v>2.9870000000000001</c:v>
                </c:pt>
                <c:pt idx="9126">
                  <c:v>3.004</c:v>
                </c:pt>
                <c:pt idx="9127">
                  <c:v>3.1019999999999999</c:v>
                </c:pt>
                <c:pt idx="9128">
                  <c:v>3.153</c:v>
                </c:pt>
                <c:pt idx="9131">
                  <c:v>3.242</c:v>
                </c:pt>
                <c:pt idx="9132">
                  <c:v>3.2709999999999999</c:v>
                </c:pt>
                <c:pt idx="9133">
                  <c:v>3.3159999999999998</c:v>
                </c:pt>
                <c:pt idx="9134">
                  <c:v>3.3719999999999999</c:v>
                </c:pt>
                <c:pt idx="9135">
                  <c:v>3.3559999999999999</c:v>
                </c:pt>
                <c:pt idx="9138">
                  <c:v>3.3380000000000001</c:v>
                </c:pt>
                <c:pt idx="9139">
                  <c:v>3.2719999999999998</c:v>
                </c:pt>
                <c:pt idx="9140">
                  <c:v>3.1739999999999999</c:v>
                </c:pt>
                <c:pt idx="9141">
                  <c:v>3.052</c:v>
                </c:pt>
                <c:pt idx="9142">
                  <c:v>3.12</c:v>
                </c:pt>
                <c:pt idx="9145">
                  <c:v>3.0510000000000002</c:v>
                </c:pt>
                <c:pt idx="9146">
                  <c:v>3.0880000000000001</c:v>
                </c:pt>
                <c:pt idx="9147">
                  <c:v>3.1480000000000001</c:v>
                </c:pt>
                <c:pt idx="9148">
                  <c:v>3.1520000000000001</c:v>
                </c:pt>
                <c:pt idx="9149">
                  <c:v>3.1139999999999999</c:v>
                </c:pt>
                <c:pt idx="9152">
                  <c:v>3.1619999999999999</c:v>
                </c:pt>
                <c:pt idx="9153">
                  <c:v>3.1960000000000002</c:v>
                </c:pt>
                <c:pt idx="9154">
                  <c:v>3.2029999999999998</c:v>
                </c:pt>
                <c:pt idx="9155">
                  <c:v>3.1269999999999998</c:v>
                </c:pt>
                <c:pt idx="9156">
                  <c:v>3.06</c:v>
                </c:pt>
                <c:pt idx="9159">
                  <c:v>3.0390000000000001</c:v>
                </c:pt>
                <c:pt idx="9160">
                  <c:v>3.1</c:v>
                </c:pt>
                <c:pt idx="9161">
                  <c:v>3.0369999999999999</c:v>
                </c:pt>
                <c:pt idx="9162">
                  <c:v>2.9279999999999999</c:v>
                </c:pt>
                <c:pt idx="9163">
                  <c:v>2.9009999999999998</c:v>
                </c:pt>
                <c:pt idx="9166">
                  <c:v>2.899</c:v>
                </c:pt>
                <c:pt idx="9167">
                  <c:v>2.9470000000000001</c:v>
                </c:pt>
                <c:pt idx="9168">
                  <c:v>2.9260000000000002</c:v>
                </c:pt>
                <c:pt idx="9169">
                  <c:v>2.9009999999999998</c:v>
                </c:pt>
                <c:pt idx="9170">
                  <c:v>2.94</c:v>
                </c:pt>
                <c:pt idx="9173">
                  <c:v>3.004</c:v>
                </c:pt>
                <c:pt idx="9174">
                  <c:v>3.0539999999999998</c:v>
                </c:pt>
                <c:pt idx="9175">
                  <c:v>3.093</c:v>
                </c:pt>
                <c:pt idx="9176">
                  <c:v>3.0779999999999998</c:v>
                </c:pt>
                <c:pt idx="9177">
                  <c:v>3.1059999999999999</c:v>
                </c:pt>
                <c:pt idx="9180">
                  <c:v>3.0880000000000001</c:v>
                </c:pt>
                <c:pt idx="9181">
                  <c:v>3.1040000000000001</c:v>
                </c:pt>
                <c:pt idx="9182">
                  <c:v>3.0830000000000002</c:v>
                </c:pt>
                <c:pt idx="9183">
                  <c:v>3.0609999999999999</c:v>
                </c:pt>
                <c:pt idx="9184">
                  <c:v>3.0659999999999998</c:v>
                </c:pt>
                <c:pt idx="9187">
                  <c:v>3.069</c:v>
                </c:pt>
                <c:pt idx="9188">
                  <c:v>3.0350000000000001</c:v>
                </c:pt>
                <c:pt idx="9189">
                  <c:v>3.0110000000000001</c:v>
                </c:pt>
                <c:pt idx="9190">
                  <c:v>2.8889999999999998</c:v>
                </c:pt>
                <c:pt idx="9191">
                  <c:v>2.9279999999999999</c:v>
                </c:pt>
                <c:pt idx="9194">
                  <c:v>2.948</c:v>
                </c:pt>
                <c:pt idx="9195">
                  <c:v>2.9860000000000002</c:v>
                </c:pt>
                <c:pt idx="9196">
                  <c:v>2.948</c:v>
                </c:pt>
                <c:pt idx="9197">
                  <c:v>2.8959999999999999</c:v>
                </c:pt>
                <c:pt idx="9198">
                  <c:v>2.911</c:v>
                </c:pt>
                <c:pt idx="9201">
                  <c:v>2.9089999999999998</c:v>
                </c:pt>
                <c:pt idx="9202">
                  <c:v>2.9049999999999998</c:v>
                </c:pt>
                <c:pt idx="9203">
                  <c:v>2.9329999999999998</c:v>
                </c:pt>
                <c:pt idx="9204">
                  <c:v>2.9729999999999999</c:v>
                </c:pt>
                <c:pt idx="9205">
                  <c:v>3.03</c:v>
                </c:pt>
                <c:pt idx="9208">
                  <c:v>3.0009999999999999</c:v>
                </c:pt>
                <c:pt idx="9209">
                  <c:v>3.0219999999999998</c:v>
                </c:pt>
                <c:pt idx="9210">
                  <c:v>3.0070000000000001</c:v>
                </c:pt>
                <c:pt idx="9211">
                  <c:v>3.0009999999999999</c:v>
                </c:pt>
                <c:pt idx="9212">
                  <c:v>2.9609999999999999</c:v>
                </c:pt>
                <c:pt idx="9215">
                  <c:v>2.9409999999999998</c:v>
                </c:pt>
                <c:pt idx="9216">
                  <c:v>2.9540000000000002</c:v>
                </c:pt>
                <c:pt idx="9217">
                  <c:v>2.9670000000000001</c:v>
                </c:pt>
                <c:pt idx="9218">
                  <c:v>2.9590000000000001</c:v>
                </c:pt>
                <c:pt idx="9219">
                  <c:v>2.923</c:v>
                </c:pt>
                <c:pt idx="9222">
                  <c:v>2.8959999999999999</c:v>
                </c:pt>
                <c:pt idx="9223">
                  <c:v>2.9169999999999998</c:v>
                </c:pt>
                <c:pt idx="9224">
                  <c:v>2.956</c:v>
                </c:pt>
                <c:pt idx="9225">
                  <c:v>2.9980000000000002</c:v>
                </c:pt>
                <c:pt idx="9226">
                  <c:v>2.992</c:v>
                </c:pt>
                <c:pt idx="9230">
                  <c:v>3.0059999999999998</c:v>
                </c:pt>
                <c:pt idx="9231">
                  <c:v>2.9590000000000001</c:v>
                </c:pt>
                <c:pt idx="9232">
                  <c:v>2.8860000000000001</c:v>
                </c:pt>
                <c:pt idx="9233">
                  <c:v>2.952</c:v>
                </c:pt>
                <c:pt idx="9236">
                  <c:v>3.0169999999999999</c:v>
                </c:pt>
                <c:pt idx="9237">
                  <c:v>3.0190000000000001</c:v>
                </c:pt>
                <c:pt idx="9238">
                  <c:v>3.008</c:v>
                </c:pt>
                <c:pt idx="9239">
                  <c:v>3.0760000000000001</c:v>
                </c:pt>
                <c:pt idx="9240">
                  <c:v>3.09</c:v>
                </c:pt>
                <c:pt idx="9243">
                  <c:v>3.105</c:v>
                </c:pt>
                <c:pt idx="9244">
                  <c:v>3.0390000000000001</c:v>
                </c:pt>
                <c:pt idx="9245">
                  <c:v>2.976</c:v>
                </c:pt>
                <c:pt idx="9246">
                  <c:v>2.99</c:v>
                </c:pt>
                <c:pt idx="9247">
                  <c:v>3.004</c:v>
                </c:pt>
                <c:pt idx="9250">
                  <c:v>2.984</c:v>
                </c:pt>
                <c:pt idx="9252">
                  <c:v>2.9820000000000002</c:v>
                </c:pt>
                <c:pt idx="9253">
                  <c:v>2.927</c:v>
                </c:pt>
                <c:pt idx="9254">
                  <c:v>2.8759999999999999</c:v>
                </c:pt>
                <c:pt idx="9257">
                  <c:v>2.8039999999999998</c:v>
                </c:pt>
                <c:pt idx="9258">
                  <c:v>2.7959999999999998</c:v>
                </c:pt>
                <c:pt idx="9259">
                  <c:v>2.8690000000000002</c:v>
                </c:pt>
                <c:pt idx="9260">
                  <c:v>2.827</c:v>
                </c:pt>
                <c:pt idx="9261">
                  <c:v>2.8050000000000002</c:v>
                </c:pt>
                <c:pt idx="9264">
                  <c:v>2.8420000000000001</c:v>
                </c:pt>
                <c:pt idx="9265">
                  <c:v>2.867</c:v>
                </c:pt>
                <c:pt idx="9266">
                  <c:v>2.871</c:v>
                </c:pt>
                <c:pt idx="9267">
                  <c:v>2.873059</c:v>
                </c:pt>
                <c:pt idx="9268">
                  <c:v>2.8479999999999999</c:v>
                </c:pt>
                <c:pt idx="9271">
                  <c:v>2.8450000000000002</c:v>
                </c:pt>
                <c:pt idx="9272">
                  <c:v>2.7949999999999999</c:v>
                </c:pt>
                <c:pt idx="9273">
                  <c:v>2.7570000000000001</c:v>
                </c:pt>
                <c:pt idx="9274">
                  <c:v>2.5379999999999998</c:v>
                </c:pt>
                <c:pt idx="9275">
                  <c:v>2.5009999999999999</c:v>
                </c:pt>
                <c:pt idx="9278">
                  <c:v>2.5369999999999999</c:v>
                </c:pt>
                <c:pt idx="9279">
                  <c:v>2.5169999999999999</c:v>
                </c:pt>
                <c:pt idx="9280">
                  <c:v>2.5270000000000001</c:v>
                </c:pt>
                <c:pt idx="9281">
                  <c:v>2.3359999999999999</c:v>
                </c:pt>
                <c:pt idx="9282">
                  <c:v>2.1619999999999999</c:v>
                </c:pt>
                <c:pt idx="9285">
                  <c:v>2.2890000000000001</c:v>
                </c:pt>
                <c:pt idx="9286">
                  <c:v>2.3090000000000002</c:v>
                </c:pt>
                <c:pt idx="9287">
                  <c:v>2.3740000000000001</c:v>
                </c:pt>
                <c:pt idx="9288">
                  <c:v>2.5409999999999999</c:v>
                </c:pt>
                <c:pt idx="9289">
                  <c:v>2.532</c:v>
                </c:pt>
                <c:pt idx="9292">
                  <c:v>2.5649999999999999</c:v>
                </c:pt>
                <c:pt idx="9293">
                  <c:v>2.6909999999999998</c:v>
                </c:pt>
                <c:pt idx="9294">
                  <c:v>2.7290000000000001</c:v>
                </c:pt>
                <c:pt idx="9295">
                  <c:v>2.6880000000000002</c:v>
                </c:pt>
                <c:pt idx="9296">
                  <c:v>2.6150000000000002</c:v>
                </c:pt>
                <c:pt idx="9299">
                  <c:v>2.6059999999999999</c:v>
                </c:pt>
                <c:pt idx="9300">
                  <c:v>2.66</c:v>
                </c:pt>
                <c:pt idx="9301">
                  <c:v>2.6850000000000001</c:v>
                </c:pt>
                <c:pt idx="9302">
                  <c:v>2.641</c:v>
                </c:pt>
                <c:pt idx="9303">
                  <c:v>2.605</c:v>
                </c:pt>
                <c:pt idx="9306">
                  <c:v>2.5960000000000001</c:v>
                </c:pt>
                <c:pt idx="9307">
                  <c:v>2.6339999999999999</c:v>
                </c:pt>
                <c:pt idx="9308">
                  <c:v>2.6509999999999998</c:v>
                </c:pt>
                <c:pt idx="9309">
                  <c:v>2.6709999999999998</c:v>
                </c:pt>
                <c:pt idx="9310">
                  <c:v>2.714</c:v>
                </c:pt>
                <c:pt idx="9313">
                  <c:v>2.6190000000000002</c:v>
                </c:pt>
                <c:pt idx="9314">
                  <c:v>2.552</c:v>
                </c:pt>
                <c:pt idx="9315">
                  <c:v>2.5459999999999998</c:v>
                </c:pt>
                <c:pt idx="9316">
                  <c:v>2.5259999999999998</c:v>
                </c:pt>
                <c:pt idx="9317">
                  <c:v>2.3780000000000001</c:v>
                </c:pt>
                <c:pt idx="9320">
                  <c:v>2.4300000000000002</c:v>
                </c:pt>
                <c:pt idx="9321">
                  <c:v>2.4079999999999999</c:v>
                </c:pt>
                <c:pt idx="9322">
                  <c:v>2.327</c:v>
                </c:pt>
                <c:pt idx="9323">
                  <c:v>2.2429999999999999</c:v>
                </c:pt>
                <c:pt idx="9324">
                  <c:v>2.242</c:v>
                </c:pt>
                <c:pt idx="9327">
                  <c:v>2.165</c:v>
                </c:pt>
                <c:pt idx="9328">
                  <c:v>2.089</c:v>
                </c:pt>
                <c:pt idx="9329">
                  <c:v>2.1120000000000001</c:v>
                </c:pt>
                <c:pt idx="9330">
                  <c:v>2.0880000000000001</c:v>
                </c:pt>
                <c:pt idx="9331">
                  <c:v>2.0779999999999998</c:v>
                </c:pt>
                <c:pt idx="9334">
                  <c:v>2.1739999999999999</c:v>
                </c:pt>
                <c:pt idx="9335">
                  <c:v>2.0702400000000001</c:v>
                </c:pt>
                <c:pt idx="9336">
                  <c:v>2.2839999999999998</c:v>
                </c:pt>
                <c:pt idx="9337">
                  <c:v>2.215004</c:v>
                </c:pt>
                <c:pt idx="9338">
                  <c:v>2.214</c:v>
                </c:pt>
                <c:pt idx="9341">
                  <c:v>2.181</c:v>
                </c:pt>
                <c:pt idx="9342">
                  <c:v>2.113</c:v>
                </c:pt>
                <c:pt idx="9343">
                  <c:v>2.1</c:v>
                </c:pt>
                <c:pt idx="9344">
                  <c:v>2.0750000000000002</c:v>
                </c:pt>
                <c:pt idx="9345">
                  <c:v>2.0950000000000002</c:v>
                </c:pt>
                <c:pt idx="9348">
                  <c:v>2.109</c:v>
                </c:pt>
                <c:pt idx="9349">
                  <c:v>2.1589999999999998</c:v>
                </c:pt>
                <c:pt idx="9350">
                  <c:v>2.1150000000000002</c:v>
                </c:pt>
                <c:pt idx="9351">
                  <c:v>2.1139999999999999</c:v>
                </c:pt>
                <c:pt idx="9352">
                  <c:v>2.081</c:v>
                </c:pt>
                <c:pt idx="9355">
                  <c:v>2.1070000000000002</c:v>
                </c:pt>
                <c:pt idx="9356">
                  <c:v>2.12</c:v>
                </c:pt>
                <c:pt idx="9357">
                  <c:v>2.16</c:v>
                </c:pt>
                <c:pt idx="9358">
                  <c:v>2.145</c:v>
                </c:pt>
                <c:pt idx="9359">
                  <c:v>2.1509999999999998</c:v>
                </c:pt>
                <c:pt idx="9362">
                  <c:v>2.14</c:v>
                </c:pt>
                <c:pt idx="9363">
                  <c:v>2.169</c:v>
                </c:pt>
                <c:pt idx="9364">
                  <c:v>2.1440000000000001</c:v>
                </c:pt>
                <c:pt idx="9365">
                  <c:v>2.0790000000000002</c:v>
                </c:pt>
                <c:pt idx="9366">
                  <c:v>2.0619999999999998</c:v>
                </c:pt>
                <c:pt idx="9369">
                  <c:v>2.0750000000000002</c:v>
                </c:pt>
                <c:pt idx="9370">
                  <c:v>2.0760000000000001</c:v>
                </c:pt>
                <c:pt idx="9371">
                  <c:v>2.1459999999999999</c:v>
                </c:pt>
                <c:pt idx="9372">
                  <c:v>2.16</c:v>
                </c:pt>
                <c:pt idx="9373">
                  <c:v>2.165</c:v>
                </c:pt>
                <c:pt idx="9376">
                  <c:v>2.2029999999999998</c:v>
                </c:pt>
                <c:pt idx="9377">
                  <c:v>2.2120000000000002</c:v>
                </c:pt>
                <c:pt idx="9378">
                  <c:v>2.246</c:v>
                </c:pt>
                <c:pt idx="9379">
                  <c:v>2.2559999999999998</c:v>
                </c:pt>
                <c:pt idx="9380">
                  <c:v>2.2170000000000001</c:v>
                </c:pt>
                <c:pt idx="9383">
                  <c:v>2.2509999999999999</c:v>
                </c:pt>
                <c:pt idx="9384">
                  <c:v>2.1739999999999999</c:v>
                </c:pt>
                <c:pt idx="9385">
                  <c:v>2.218</c:v>
                </c:pt>
                <c:pt idx="9386">
                  <c:v>2.1829999999999998</c:v>
                </c:pt>
                <c:pt idx="9387">
                  <c:v>2.2589999999999999</c:v>
                </c:pt>
                <c:pt idx="9390">
                  <c:v>2.2909999999999999</c:v>
                </c:pt>
                <c:pt idx="9391">
                  <c:v>2.2559999999999998</c:v>
                </c:pt>
                <c:pt idx="9392">
                  <c:v>2.27</c:v>
                </c:pt>
                <c:pt idx="9393">
                  <c:v>2.2930000000000001</c:v>
                </c:pt>
                <c:pt idx="9394">
                  <c:v>2.278</c:v>
                </c:pt>
                <c:pt idx="9397">
                  <c:v>2.2679999999999998</c:v>
                </c:pt>
                <c:pt idx="9398">
                  <c:v>2.2790279999999998</c:v>
                </c:pt>
                <c:pt idx="9399">
                  <c:v>2.2069999999999999</c:v>
                </c:pt>
                <c:pt idx="9400">
                  <c:v>2.206</c:v>
                </c:pt>
                <c:pt idx="9401">
                  <c:v>2.177</c:v>
                </c:pt>
                <c:pt idx="9404">
                  <c:v>2.2080000000000002</c:v>
                </c:pt>
                <c:pt idx="9405">
                  <c:v>2.1989999999999998</c:v>
                </c:pt>
                <c:pt idx="9406">
                  <c:v>2.1949999999999998</c:v>
                </c:pt>
                <c:pt idx="9407">
                  <c:v>2.1786690000000002</c:v>
                </c:pt>
                <c:pt idx="9408">
                  <c:v>2.1869999999999998</c:v>
                </c:pt>
                <c:pt idx="9411">
                  <c:v>2.173</c:v>
                </c:pt>
                <c:pt idx="9412">
                  <c:v>2.1342310000000002</c:v>
                </c:pt>
                <c:pt idx="9413">
                  <c:v>2.0921509999999999</c:v>
                </c:pt>
                <c:pt idx="9414">
                  <c:v>2.0819999999999999</c:v>
                </c:pt>
                <c:pt idx="9415">
                  <c:v>2.0630000000000002</c:v>
                </c:pt>
                <c:pt idx="9418">
                  <c:v>2.0299999999999998</c:v>
                </c:pt>
                <c:pt idx="9419">
                  <c:v>2.0950000000000002</c:v>
                </c:pt>
                <c:pt idx="9420">
                  <c:v>2.1349999999999998</c:v>
                </c:pt>
                <c:pt idx="9421">
                  <c:v>2.2440000000000002</c:v>
                </c:pt>
                <c:pt idx="9422">
                  <c:v>2.2160000000000002</c:v>
                </c:pt>
                <c:pt idx="9425">
                  <c:v>2.234</c:v>
                </c:pt>
                <c:pt idx="9426">
                  <c:v>2.2429999999999999</c:v>
                </c:pt>
                <c:pt idx="9427">
                  <c:v>2.2559999999999998</c:v>
                </c:pt>
                <c:pt idx="9428">
                  <c:v>2.274</c:v>
                </c:pt>
                <c:pt idx="9429">
                  <c:v>2.2589999999999999</c:v>
                </c:pt>
                <c:pt idx="9432">
                  <c:v>2.258</c:v>
                </c:pt>
                <c:pt idx="9433">
                  <c:v>2.25</c:v>
                </c:pt>
                <c:pt idx="9434">
                  <c:v>2.2650000000000001</c:v>
                </c:pt>
                <c:pt idx="9435">
                  <c:v>2.2309999999999999</c:v>
                </c:pt>
                <c:pt idx="9436">
                  <c:v>2.2320000000000002</c:v>
                </c:pt>
                <c:pt idx="9439">
                  <c:v>2.214</c:v>
                </c:pt>
                <c:pt idx="9440">
                  <c:v>2.206</c:v>
                </c:pt>
                <c:pt idx="9441">
                  <c:v>2.1869999999999998</c:v>
                </c:pt>
                <c:pt idx="9442">
                  <c:v>2.173</c:v>
                </c:pt>
                <c:pt idx="9443">
                  <c:v>2.1320000000000001</c:v>
                </c:pt>
                <c:pt idx="9446">
                  <c:v>2.1179999999999999</c:v>
                </c:pt>
                <c:pt idx="9447">
                  <c:v>2.08</c:v>
                </c:pt>
                <c:pt idx="9448">
                  <c:v>2.1110000000000002</c:v>
                </c:pt>
                <c:pt idx="9449">
                  <c:v>2.0990000000000002</c:v>
                </c:pt>
                <c:pt idx="9450">
                  <c:v>2.073</c:v>
                </c:pt>
                <c:pt idx="9453">
                  <c:v>2.0760000000000001</c:v>
                </c:pt>
                <c:pt idx="9454">
                  <c:v>2.1509999999999998</c:v>
                </c:pt>
                <c:pt idx="9455">
                  <c:v>2.1880000000000002</c:v>
                </c:pt>
                <c:pt idx="9456">
                  <c:v>2.181</c:v>
                </c:pt>
                <c:pt idx="9457">
                  <c:v>2.1709999999999998</c:v>
                </c:pt>
                <c:pt idx="9460">
                  <c:v>2.1520000000000001</c:v>
                </c:pt>
                <c:pt idx="9461">
                  <c:v>2.1339999999999999</c:v>
                </c:pt>
                <c:pt idx="9462">
                  <c:v>2.0649999999999999</c:v>
                </c:pt>
                <c:pt idx="9463">
                  <c:v>2.0569999999999999</c:v>
                </c:pt>
                <c:pt idx="9464">
                  <c:v>2.0419999999999998</c:v>
                </c:pt>
                <c:pt idx="9467">
                  <c:v>2.0523319999999998</c:v>
                </c:pt>
                <c:pt idx="9468">
                  <c:v>2.0344259999999998</c:v>
                </c:pt>
                <c:pt idx="9469">
                  <c:v>2.0059999999999998</c:v>
                </c:pt>
                <c:pt idx="9470">
                  <c:v>1.9970000000000001</c:v>
                </c:pt>
                <c:pt idx="9471">
                  <c:v>1.9630000000000001</c:v>
                </c:pt>
                <c:pt idx="9474">
                  <c:v>1.9570000000000001</c:v>
                </c:pt>
                <c:pt idx="9475">
                  <c:v>1.9730000000000001</c:v>
                </c:pt>
                <c:pt idx="9476">
                  <c:v>1.978</c:v>
                </c:pt>
                <c:pt idx="9477">
                  <c:v>1.9810000000000001</c:v>
                </c:pt>
                <c:pt idx="9478">
                  <c:v>1.974</c:v>
                </c:pt>
                <c:pt idx="9481">
                  <c:v>2.0089999999999999</c:v>
                </c:pt>
                <c:pt idx="9482">
                  <c:v>2.032</c:v>
                </c:pt>
                <c:pt idx="9483">
                  <c:v>2.0166529999999998</c:v>
                </c:pt>
                <c:pt idx="9484">
                  <c:v>1.995241</c:v>
                </c:pt>
                <c:pt idx="9485">
                  <c:v>1.9873639999999999</c:v>
                </c:pt>
                <c:pt idx="9488">
                  <c:v>1.9990000000000001</c:v>
                </c:pt>
                <c:pt idx="9491">
                  <c:v>1.9970000000000001</c:v>
                </c:pt>
                <c:pt idx="9492">
                  <c:v>1.998</c:v>
                </c:pt>
                <c:pt idx="9495">
                  <c:v>2.2465259999999998</c:v>
                </c:pt>
                <c:pt idx="9497">
                  <c:v>2.0710000000000002</c:v>
                </c:pt>
                <c:pt idx="9498">
                  <c:v>2.1150000000000002</c:v>
                </c:pt>
                <c:pt idx="9499">
                  <c:v>2.141</c:v>
                </c:pt>
                <c:pt idx="9502">
                  <c:v>2.1125699999999998</c:v>
                </c:pt>
                <c:pt idx="9503">
                  <c:v>2.1030000000000002</c:v>
                </c:pt>
                <c:pt idx="9504">
                  <c:v>2.101</c:v>
                </c:pt>
                <c:pt idx="9505">
                  <c:v>2.1480000000000001</c:v>
                </c:pt>
                <c:pt idx="9506">
                  <c:v>2.1539999999999999</c:v>
                </c:pt>
                <c:pt idx="9509">
                  <c:v>2.133</c:v>
                </c:pt>
                <c:pt idx="9510">
                  <c:v>2.1240000000000001</c:v>
                </c:pt>
                <c:pt idx="9511">
                  <c:v>2.1280000000000001</c:v>
                </c:pt>
                <c:pt idx="9512">
                  <c:v>2.1829999999999998</c:v>
                </c:pt>
                <c:pt idx="9513">
                  <c:v>2.1450979999999999</c:v>
                </c:pt>
                <c:pt idx="9516">
                  <c:v>2.177</c:v>
                </c:pt>
                <c:pt idx="9517">
                  <c:v>2.1553149999999999</c:v>
                </c:pt>
                <c:pt idx="9518">
                  <c:v>2.1312500000000001</c:v>
                </c:pt>
                <c:pt idx="9519">
                  <c:v>2.1579999999999999</c:v>
                </c:pt>
                <c:pt idx="9520">
                  <c:v>2.2229999999999999</c:v>
                </c:pt>
                <c:pt idx="9523">
                  <c:v>2.29</c:v>
                </c:pt>
                <c:pt idx="9524">
                  <c:v>2.2610000000000001</c:v>
                </c:pt>
                <c:pt idx="9525">
                  <c:v>2.31</c:v>
                </c:pt>
                <c:pt idx="9526">
                  <c:v>2.27</c:v>
                </c:pt>
                <c:pt idx="9527">
                  <c:v>2.238</c:v>
                </c:pt>
                <c:pt idx="9530">
                  <c:v>2.2519999999999998</c:v>
                </c:pt>
                <c:pt idx="9531">
                  <c:v>2.2829999999999999</c:v>
                </c:pt>
                <c:pt idx="9532">
                  <c:v>2.2709999999999999</c:v>
                </c:pt>
                <c:pt idx="9533">
                  <c:v>2.254</c:v>
                </c:pt>
                <c:pt idx="9534">
                  <c:v>2.2429999999999999</c:v>
                </c:pt>
                <c:pt idx="9537">
                  <c:v>2.2410000000000001</c:v>
                </c:pt>
                <c:pt idx="9538">
                  <c:v>2.2709999999999999</c:v>
                </c:pt>
                <c:pt idx="9539">
                  <c:v>2.29</c:v>
                </c:pt>
                <c:pt idx="9540">
                  <c:v>2.262</c:v>
                </c:pt>
                <c:pt idx="9541">
                  <c:v>2.2761070000000001</c:v>
                </c:pt>
                <c:pt idx="9544">
                  <c:v>2.2656350000000001</c:v>
                </c:pt>
                <c:pt idx="9545">
                  <c:v>2.260983</c:v>
                </c:pt>
                <c:pt idx="9546">
                  <c:v>2.2819569999999998</c:v>
                </c:pt>
                <c:pt idx="9547">
                  <c:v>2.23</c:v>
                </c:pt>
                <c:pt idx="9548">
                  <c:v>2.2200000000000002</c:v>
                </c:pt>
                <c:pt idx="9551">
                  <c:v>2.242</c:v>
                </c:pt>
                <c:pt idx="9552">
                  <c:v>2.1819999999999999</c:v>
                </c:pt>
                <c:pt idx="9553">
                  <c:v>2.161</c:v>
                </c:pt>
                <c:pt idx="9554">
                  <c:v>2.1669999999999998</c:v>
                </c:pt>
                <c:pt idx="9555">
                  <c:v>2.1309999999999998</c:v>
                </c:pt>
                <c:pt idx="9558">
                  <c:v>2.093</c:v>
                </c:pt>
                <c:pt idx="9559">
                  <c:v>2.1299619999999999</c:v>
                </c:pt>
                <c:pt idx="9560">
                  <c:v>2.1259999999999999</c:v>
                </c:pt>
                <c:pt idx="9561">
                  <c:v>2.1389999999999998</c:v>
                </c:pt>
                <c:pt idx="9562">
                  <c:v>2.1190000000000002</c:v>
                </c:pt>
                <c:pt idx="9565">
                  <c:v>2.1179999999999999</c:v>
                </c:pt>
                <c:pt idx="9566">
                  <c:v>2.1019999999999999</c:v>
                </c:pt>
                <c:pt idx="9567">
                  <c:v>2.0939999999999999</c:v>
                </c:pt>
                <c:pt idx="9568">
                  <c:v>2.0920000000000001</c:v>
                </c:pt>
                <c:pt idx="9569">
                  <c:v>2.0609999999999999</c:v>
                </c:pt>
                <c:pt idx="9572">
                  <c:v>2.0270000000000001</c:v>
                </c:pt>
                <c:pt idx="9573">
                  <c:v>2.0100020000000001</c:v>
                </c:pt>
                <c:pt idx="9574">
                  <c:v>2.0315560000000001</c:v>
                </c:pt>
                <c:pt idx="9575">
                  <c:v>2.0089999999999999</c:v>
                </c:pt>
                <c:pt idx="9576">
                  <c:v>2.0131199999999998</c:v>
                </c:pt>
                <c:pt idx="9579">
                  <c:v>2.0270000000000001</c:v>
                </c:pt>
                <c:pt idx="9580">
                  <c:v>2.0569999999999999</c:v>
                </c:pt>
                <c:pt idx="9581">
                  <c:v>2.0110000000000001</c:v>
                </c:pt>
                <c:pt idx="9582">
                  <c:v>2.0289999999999999</c:v>
                </c:pt>
                <c:pt idx="9587">
                  <c:v>2.032</c:v>
                </c:pt>
                <c:pt idx="9588">
                  <c:v>1.9810000000000001</c:v>
                </c:pt>
                <c:pt idx="9589">
                  <c:v>1.9019999999999999</c:v>
                </c:pt>
                <c:pt idx="9590">
                  <c:v>1.734</c:v>
                </c:pt>
                <c:pt idx="9593">
                  <c:v>1.7450000000000001</c:v>
                </c:pt>
                <c:pt idx="9594">
                  <c:v>1.792</c:v>
                </c:pt>
                <c:pt idx="9595">
                  <c:v>1.87</c:v>
                </c:pt>
                <c:pt idx="9596">
                  <c:v>1.851</c:v>
                </c:pt>
                <c:pt idx="9597">
                  <c:v>1.8125249999999999</c:v>
                </c:pt>
                <c:pt idx="9600">
                  <c:v>1.8000130000000001</c:v>
                </c:pt>
                <c:pt idx="9601">
                  <c:v>1.8156840000000001</c:v>
                </c:pt>
                <c:pt idx="9602">
                  <c:v>1.7749999999999999</c:v>
                </c:pt>
                <c:pt idx="9603">
                  <c:v>1.792</c:v>
                </c:pt>
                <c:pt idx="9604">
                  <c:v>1.7929999999999999</c:v>
                </c:pt>
                <c:pt idx="9607">
                  <c:v>1.74</c:v>
                </c:pt>
                <c:pt idx="9608">
                  <c:v>1.738</c:v>
                </c:pt>
                <c:pt idx="9609">
                  <c:v>1.7390000000000001</c:v>
                </c:pt>
                <c:pt idx="9610">
                  <c:v>1.752</c:v>
                </c:pt>
                <c:pt idx="9611">
                  <c:v>1.7509999999999999</c:v>
                </c:pt>
                <c:pt idx="9614">
                  <c:v>1.7430000000000001</c:v>
                </c:pt>
                <c:pt idx="9615">
                  <c:v>1.7010000000000001</c:v>
                </c:pt>
                <c:pt idx="9617">
                  <c:v>1.6739999999999999</c:v>
                </c:pt>
                <c:pt idx="9618">
                  <c:v>1.7070000000000001</c:v>
                </c:pt>
                <c:pt idx="9621">
                  <c:v>1.6870000000000001</c:v>
                </c:pt>
                <c:pt idx="9622">
                  <c:v>1.718</c:v>
                </c:pt>
                <c:pt idx="9623">
                  <c:v>1.7190000000000001</c:v>
                </c:pt>
                <c:pt idx="9624">
                  <c:v>1.722</c:v>
                </c:pt>
                <c:pt idx="9625">
                  <c:v>1.8240000000000001</c:v>
                </c:pt>
                <c:pt idx="9628">
                  <c:v>1.8260000000000001</c:v>
                </c:pt>
                <c:pt idx="9629">
                  <c:v>1.9279999999999999</c:v>
                </c:pt>
                <c:pt idx="9630">
                  <c:v>1.929</c:v>
                </c:pt>
                <c:pt idx="9631">
                  <c:v>1.887</c:v>
                </c:pt>
                <c:pt idx="9632">
                  <c:v>1.8560000000000001</c:v>
                </c:pt>
                <c:pt idx="9635">
                  <c:v>1.857</c:v>
                </c:pt>
                <c:pt idx="9636">
                  <c:v>1.921</c:v>
                </c:pt>
                <c:pt idx="9637">
                  <c:v>1.8740000000000001</c:v>
                </c:pt>
                <c:pt idx="9638">
                  <c:v>1.9390000000000001</c:v>
                </c:pt>
                <c:pt idx="9639">
                  <c:v>1.958</c:v>
                </c:pt>
                <c:pt idx="9642">
                  <c:v>1.976</c:v>
                </c:pt>
                <c:pt idx="9643">
                  <c:v>2.0049999999999999</c:v>
                </c:pt>
                <c:pt idx="9644">
                  <c:v>2.0579999999999998</c:v>
                </c:pt>
                <c:pt idx="9645">
                  <c:v>2.056</c:v>
                </c:pt>
                <c:pt idx="9646">
                  <c:v>2.081</c:v>
                </c:pt>
                <c:pt idx="9649">
                  <c:v>2.093</c:v>
                </c:pt>
                <c:pt idx="9650">
                  <c:v>2.0990000000000002</c:v>
                </c:pt>
                <c:pt idx="9651">
                  <c:v>2.0649999999999999</c:v>
                </c:pt>
                <c:pt idx="9652">
                  <c:v>2.149</c:v>
                </c:pt>
                <c:pt idx="9653">
                  <c:v>2.125</c:v>
                </c:pt>
                <c:pt idx="9656">
                  <c:v>2.161</c:v>
                </c:pt>
                <c:pt idx="9657">
                  <c:v>2.2200000000000002</c:v>
                </c:pt>
                <c:pt idx="9658">
                  <c:v>2.2170000000000001</c:v>
                </c:pt>
                <c:pt idx="9659">
                  <c:v>2.1579999999999999</c:v>
                </c:pt>
                <c:pt idx="9660">
                  <c:v>2.0979999999999999</c:v>
                </c:pt>
                <c:pt idx="9663">
                  <c:v>2.0830000000000002</c:v>
                </c:pt>
                <c:pt idx="9664">
                  <c:v>2.1349999999999998</c:v>
                </c:pt>
                <c:pt idx="9665">
                  <c:v>2.0979999999999999</c:v>
                </c:pt>
                <c:pt idx="9666">
                  <c:v>2.2320000000000002</c:v>
                </c:pt>
                <c:pt idx="9667">
                  <c:v>2.31</c:v>
                </c:pt>
                <c:pt idx="9670">
                  <c:v>2.4470329999999998</c:v>
                </c:pt>
                <c:pt idx="9671">
                  <c:v>2.4689999999999999</c:v>
                </c:pt>
                <c:pt idx="9672">
                  <c:v>2.3719999999999999</c:v>
                </c:pt>
                <c:pt idx="9673">
                  <c:v>2.3119999999999998</c:v>
                </c:pt>
                <c:pt idx="9674">
                  <c:v>2.37</c:v>
                </c:pt>
                <c:pt idx="9677">
                  <c:v>2.3450000000000002</c:v>
                </c:pt>
                <c:pt idx="9678">
                  <c:v>2.2970000000000002</c:v>
                </c:pt>
                <c:pt idx="9679">
                  <c:v>2.2949999999999999</c:v>
                </c:pt>
                <c:pt idx="9680">
                  <c:v>2.274</c:v>
                </c:pt>
                <c:pt idx="9681">
                  <c:v>2.2869999999999999</c:v>
                </c:pt>
                <c:pt idx="9684">
                  <c:v>2.2570000000000001</c:v>
                </c:pt>
                <c:pt idx="9685">
                  <c:v>2.2429999999999999</c:v>
                </c:pt>
                <c:pt idx="9686">
                  <c:v>2.2490000000000001</c:v>
                </c:pt>
                <c:pt idx="9687">
                  <c:v>2.234</c:v>
                </c:pt>
                <c:pt idx="9688">
                  <c:v>2.1789999999999998</c:v>
                </c:pt>
                <c:pt idx="9691">
                  <c:v>2.2130000000000001</c:v>
                </c:pt>
                <c:pt idx="9692">
                  <c:v>2.202</c:v>
                </c:pt>
                <c:pt idx="9693">
                  <c:v>2.19</c:v>
                </c:pt>
                <c:pt idx="9694">
                  <c:v>2.1779999999999999</c:v>
                </c:pt>
                <c:pt idx="9695">
                  <c:v>2.1890000000000001</c:v>
                </c:pt>
                <c:pt idx="9698">
                  <c:v>2.202</c:v>
                </c:pt>
                <c:pt idx="9699">
                  <c:v>2.2184979999999999</c:v>
                </c:pt>
                <c:pt idx="9700">
                  <c:v>2.27</c:v>
                </c:pt>
                <c:pt idx="9701">
                  <c:v>2.27895</c:v>
                </c:pt>
                <c:pt idx="9702">
                  <c:v>2.278</c:v>
                </c:pt>
                <c:pt idx="9705">
                  <c:v>2.2789999999999999</c:v>
                </c:pt>
                <c:pt idx="9706">
                  <c:v>2.2629999999999999</c:v>
                </c:pt>
                <c:pt idx="9707">
                  <c:v>2.254</c:v>
                </c:pt>
                <c:pt idx="9708">
                  <c:v>2.23</c:v>
                </c:pt>
                <c:pt idx="9709">
                  <c:v>2.2120000000000002</c:v>
                </c:pt>
                <c:pt idx="9712">
                  <c:v>2.2589999999999999</c:v>
                </c:pt>
                <c:pt idx="9713">
                  <c:v>2.2610000000000001</c:v>
                </c:pt>
                <c:pt idx="9714">
                  <c:v>2.2450000000000001</c:v>
                </c:pt>
                <c:pt idx="9715">
                  <c:v>2.25</c:v>
                </c:pt>
                <c:pt idx="9716">
                  <c:v>2.2400000000000002</c:v>
                </c:pt>
                <c:pt idx="9719">
                  <c:v>2.2349999999999999</c:v>
                </c:pt>
                <c:pt idx="9720">
                  <c:v>2.34</c:v>
                </c:pt>
                <c:pt idx="9721">
                  <c:v>2.343</c:v>
                </c:pt>
                <c:pt idx="9722">
                  <c:v>2.4249999999999998</c:v>
                </c:pt>
                <c:pt idx="9723">
                  <c:v>2.3879999999999999</c:v>
                </c:pt>
                <c:pt idx="9726">
                  <c:v>2.44</c:v>
                </c:pt>
                <c:pt idx="9727">
                  <c:v>2.4119999999999999</c:v>
                </c:pt>
                <c:pt idx="9728">
                  <c:v>2.4420000000000002</c:v>
                </c:pt>
                <c:pt idx="9729">
                  <c:v>2.464</c:v>
                </c:pt>
                <c:pt idx="9730">
                  <c:v>2.4889999999999999</c:v>
                </c:pt>
                <c:pt idx="9733">
                  <c:v>2.4630000000000001</c:v>
                </c:pt>
                <c:pt idx="9734">
                  <c:v>2.4369999999999998</c:v>
                </c:pt>
                <c:pt idx="9735">
                  <c:v>2.4689999999999999</c:v>
                </c:pt>
                <c:pt idx="9736">
                  <c:v>2.4569999999999999</c:v>
                </c:pt>
                <c:pt idx="9737">
                  <c:v>2.4710000000000001</c:v>
                </c:pt>
                <c:pt idx="9740">
                  <c:v>2.4950000000000001</c:v>
                </c:pt>
                <c:pt idx="9741">
                  <c:v>2.5179999999999998</c:v>
                </c:pt>
                <c:pt idx="9742">
                  <c:v>2.5190000000000001</c:v>
                </c:pt>
                <c:pt idx="9743">
                  <c:v>2.6269999999999998</c:v>
                </c:pt>
                <c:pt idx="9744">
                  <c:v>2.5550000000000002</c:v>
                </c:pt>
                <c:pt idx="9747">
                  <c:v>2.5680000000000001</c:v>
                </c:pt>
                <c:pt idx="9748">
                  <c:v>2.6339999999999999</c:v>
                </c:pt>
                <c:pt idx="9749">
                  <c:v>2.593</c:v>
                </c:pt>
                <c:pt idx="9750">
                  <c:v>2.5470000000000002</c:v>
                </c:pt>
                <c:pt idx="9751">
                  <c:v>2.5339999999999998</c:v>
                </c:pt>
                <c:pt idx="9754">
                  <c:v>2.484</c:v>
                </c:pt>
                <c:pt idx="9755">
                  <c:v>2.484</c:v>
                </c:pt>
                <c:pt idx="9756">
                  <c:v>2.5129999999999999</c:v>
                </c:pt>
                <c:pt idx="9757">
                  <c:v>2.4329999999999998</c:v>
                </c:pt>
                <c:pt idx="9758">
                  <c:v>2.4710000000000001</c:v>
                </c:pt>
                <c:pt idx="9761">
                  <c:v>2.4329999999999998</c:v>
                </c:pt>
                <c:pt idx="9762">
                  <c:v>2.387</c:v>
                </c:pt>
                <c:pt idx="9763">
                  <c:v>2.3540000000000001</c:v>
                </c:pt>
                <c:pt idx="9764">
                  <c:v>2.37</c:v>
                </c:pt>
                <c:pt idx="9765">
                  <c:v>2.3410000000000002</c:v>
                </c:pt>
                <c:pt idx="9768">
                  <c:v>2.3420000000000001</c:v>
                </c:pt>
                <c:pt idx="9769">
                  <c:v>2.343</c:v>
                </c:pt>
                <c:pt idx="9770">
                  <c:v>2.411</c:v>
                </c:pt>
                <c:pt idx="9771">
                  <c:v>2.4319999999999999</c:v>
                </c:pt>
                <c:pt idx="9772">
                  <c:v>2.448</c:v>
                </c:pt>
                <c:pt idx="9775">
                  <c:v>2.411</c:v>
                </c:pt>
                <c:pt idx="9776">
                  <c:v>2.431</c:v>
                </c:pt>
                <c:pt idx="9777">
                  <c:v>2.4260000000000002</c:v>
                </c:pt>
                <c:pt idx="9778">
                  <c:v>2.456</c:v>
                </c:pt>
                <c:pt idx="9779">
                  <c:v>2.46</c:v>
                </c:pt>
                <c:pt idx="9782">
                  <c:v>2.4500000000000002</c:v>
                </c:pt>
                <c:pt idx="9783">
                  <c:v>2.4820000000000002</c:v>
                </c:pt>
                <c:pt idx="9784">
                  <c:v>2.5169999999999999</c:v>
                </c:pt>
                <c:pt idx="9785">
                  <c:v>2.4620000000000002</c:v>
                </c:pt>
                <c:pt idx="9786">
                  <c:v>2.4260000000000002</c:v>
                </c:pt>
                <c:pt idx="9789">
                  <c:v>2.431</c:v>
                </c:pt>
                <c:pt idx="9790">
                  <c:v>2.375</c:v>
                </c:pt>
                <c:pt idx="9791">
                  <c:v>2.3359999999999999</c:v>
                </c:pt>
                <c:pt idx="9792">
                  <c:v>2.3250000000000002</c:v>
                </c:pt>
                <c:pt idx="9793">
                  <c:v>2.323</c:v>
                </c:pt>
                <c:pt idx="9796">
                  <c:v>2.31</c:v>
                </c:pt>
                <c:pt idx="9797">
                  <c:v>2.2970000000000002</c:v>
                </c:pt>
                <c:pt idx="9798">
                  <c:v>2.2669999999999999</c:v>
                </c:pt>
                <c:pt idx="9799">
                  <c:v>2.2509999999999999</c:v>
                </c:pt>
                <c:pt idx="9800">
                  <c:v>2.234</c:v>
                </c:pt>
                <c:pt idx="9803">
                  <c:v>2.2200000000000002</c:v>
                </c:pt>
                <c:pt idx="9804">
                  <c:v>2.286</c:v>
                </c:pt>
                <c:pt idx="9805">
                  <c:v>2.298</c:v>
                </c:pt>
                <c:pt idx="9806">
                  <c:v>2.2440000000000002</c:v>
                </c:pt>
                <c:pt idx="9807">
                  <c:v>2.3039999999999998</c:v>
                </c:pt>
                <c:pt idx="9810">
                  <c:v>2.3029999999999999</c:v>
                </c:pt>
                <c:pt idx="9811">
                  <c:v>2.3039999999999998</c:v>
                </c:pt>
                <c:pt idx="9812">
                  <c:v>2.278</c:v>
                </c:pt>
                <c:pt idx="9813">
                  <c:v>2.25</c:v>
                </c:pt>
                <c:pt idx="9814">
                  <c:v>2.2610000000000001</c:v>
                </c:pt>
                <c:pt idx="9817">
                  <c:v>2.246</c:v>
                </c:pt>
                <c:pt idx="9818">
                  <c:v>2.278</c:v>
                </c:pt>
                <c:pt idx="9819">
                  <c:v>2.266</c:v>
                </c:pt>
                <c:pt idx="9820">
                  <c:v>2.2930000000000001</c:v>
                </c:pt>
                <c:pt idx="9821">
                  <c:v>2.2839999999999998</c:v>
                </c:pt>
                <c:pt idx="9824">
                  <c:v>2.2610000000000001</c:v>
                </c:pt>
                <c:pt idx="9825">
                  <c:v>2.2400000000000002</c:v>
                </c:pt>
                <c:pt idx="9826">
                  <c:v>2.2509999999999999</c:v>
                </c:pt>
                <c:pt idx="9827">
                  <c:v>2.2400000000000002</c:v>
                </c:pt>
                <c:pt idx="9828">
                  <c:v>2.2240000000000002</c:v>
                </c:pt>
                <c:pt idx="9831">
                  <c:v>2.2469999999999999</c:v>
                </c:pt>
                <c:pt idx="9832">
                  <c:v>2.222</c:v>
                </c:pt>
                <c:pt idx="9833">
                  <c:v>2.2629999999999999</c:v>
                </c:pt>
                <c:pt idx="9834">
                  <c:v>2.3180000000000001</c:v>
                </c:pt>
                <c:pt idx="9835">
                  <c:v>2.331</c:v>
                </c:pt>
                <c:pt idx="9838">
                  <c:v>2.323</c:v>
                </c:pt>
                <c:pt idx="9839">
                  <c:v>2.3119999999999998</c:v>
                </c:pt>
                <c:pt idx="9840">
                  <c:v>2.306</c:v>
                </c:pt>
                <c:pt idx="9841">
                  <c:v>2.3170000000000002</c:v>
                </c:pt>
                <c:pt idx="9842">
                  <c:v>2.3069999999999999</c:v>
                </c:pt>
                <c:pt idx="9845">
                  <c:v>2.3119999999999998</c:v>
                </c:pt>
                <c:pt idx="9846">
                  <c:v>2.3069999999999999</c:v>
                </c:pt>
                <c:pt idx="9847">
                  <c:v>2.3250000000000002</c:v>
                </c:pt>
                <c:pt idx="9848">
                  <c:v>2.3410000000000002</c:v>
                </c:pt>
                <c:pt idx="9849">
                  <c:v>2.343</c:v>
                </c:pt>
                <c:pt idx="9852">
                  <c:v>2.3610000000000002</c:v>
                </c:pt>
                <c:pt idx="9853">
                  <c:v>2.3610000000000002</c:v>
                </c:pt>
                <c:pt idx="9856">
                  <c:v>2.444</c:v>
                </c:pt>
                <c:pt idx="9859">
                  <c:v>2.4430000000000001</c:v>
                </c:pt>
                <c:pt idx="9860">
                  <c:v>2.4319999999999999</c:v>
                </c:pt>
                <c:pt idx="9862">
                  <c:v>2.4220000000000002</c:v>
                </c:pt>
                <c:pt idx="9863">
                  <c:v>2.4159999999999999</c:v>
                </c:pt>
                <c:pt idx="9866">
                  <c:v>2.3959999999999999</c:v>
                </c:pt>
                <c:pt idx="9867">
                  <c:v>2.3690000000000002</c:v>
                </c:pt>
                <c:pt idx="9868">
                  <c:v>2.3639999999999999</c:v>
                </c:pt>
                <c:pt idx="9869">
                  <c:v>2.42</c:v>
                </c:pt>
                <c:pt idx="9870">
                  <c:v>2.3719999999999999</c:v>
                </c:pt>
                <c:pt idx="9873">
                  <c:v>2.3410000000000002</c:v>
                </c:pt>
                <c:pt idx="9874">
                  <c:v>2.323</c:v>
                </c:pt>
                <c:pt idx="9875">
                  <c:v>2.4900000000000002</c:v>
                </c:pt>
                <c:pt idx="9876">
                  <c:v>2.4430000000000001</c:v>
                </c:pt>
                <c:pt idx="9877">
                  <c:v>2.4169999999999998</c:v>
                </c:pt>
                <c:pt idx="9880">
                  <c:v>2.3959999999999999</c:v>
                </c:pt>
                <c:pt idx="9881">
                  <c:v>2.4119999999999999</c:v>
                </c:pt>
                <c:pt idx="9882">
                  <c:v>2.4420000000000002</c:v>
                </c:pt>
                <c:pt idx="9883">
                  <c:v>2.4249999999999998</c:v>
                </c:pt>
                <c:pt idx="9884">
                  <c:v>2.375</c:v>
                </c:pt>
                <c:pt idx="9887">
                  <c:v>2.3610000000000002</c:v>
                </c:pt>
                <c:pt idx="9888">
                  <c:v>2.3650000000000002</c:v>
                </c:pt>
                <c:pt idx="9889">
                  <c:v>2.3439999999999999</c:v>
                </c:pt>
                <c:pt idx="9890">
                  <c:v>2.3109999999999999</c:v>
                </c:pt>
                <c:pt idx="9891">
                  <c:v>2.2469999999999999</c:v>
                </c:pt>
                <c:pt idx="9894">
                  <c:v>2.222</c:v>
                </c:pt>
                <c:pt idx="9895">
                  <c:v>2.2330000000000001</c:v>
                </c:pt>
                <c:pt idx="9896">
                  <c:v>2.2200000000000002</c:v>
                </c:pt>
                <c:pt idx="9897">
                  <c:v>2.2789999999999999</c:v>
                </c:pt>
                <c:pt idx="9898">
                  <c:v>2.25</c:v>
                </c:pt>
                <c:pt idx="9901">
                  <c:v>2.2709999999999999</c:v>
                </c:pt>
                <c:pt idx="9902">
                  <c:v>2.2869999999999999</c:v>
                </c:pt>
                <c:pt idx="9903">
                  <c:v>2.2959999999999998</c:v>
                </c:pt>
                <c:pt idx="9904">
                  <c:v>2.2810000000000001</c:v>
                </c:pt>
                <c:pt idx="9905">
                  <c:v>2.286</c:v>
                </c:pt>
                <c:pt idx="9908">
                  <c:v>2.2890000000000001</c:v>
                </c:pt>
                <c:pt idx="9909">
                  <c:v>2.2669999999999999</c:v>
                </c:pt>
                <c:pt idx="9910">
                  <c:v>2.2530000000000001</c:v>
                </c:pt>
                <c:pt idx="9911">
                  <c:v>2.302</c:v>
                </c:pt>
                <c:pt idx="9912">
                  <c:v>2.27</c:v>
                </c:pt>
                <c:pt idx="9915">
                  <c:v>2.278</c:v>
                </c:pt>
                <c:pt idx="9916">
                  <c:v>2.2400000000000002</c:v>
                </c:pt>
                <c:pt idx="9917">
                  <c:v>2.2000000000000002</c:v>
                </c:pt>
                <c:pt idx="9918">
                  <c:v>2.121</c:v>
                </c:pt>
                <c:pt idx="9919">
                  <c:v>2.21</c:v>
                </c:pt>
                <c:pt idx="9922">
                  <c:v>2.1469999999999998</c:v>
                </c:pt>
                <c:pt idx="9923">
                  <c:v>2.1619999999999999</c:v>
                </c:pt>
                <c:pt idx="9924">
                  <c:v>2.1800000000000002</c:v>
                </c:pt>
                <c:pt idx="9925">
                  <c:v>2.214</c:v>
                </c:pt>
                <c:pt idx="9926">
                  <c:v>2.2280000000000002</c:v>
                </c:pt>
                <c:pt idx="9929">
                  <c:v>2.202</c:v>
                </c:pt>
                <c:pt idx="9930">
                  <c:v>2.23</c:v>
                </c:pt>
                <c:pt idx="9931">
                  <c:v>2.1930000000000001</c:v>
                </c:pt>
                <c:pt idx="9932">
                  <c:v>2.1469999999999998</c:v>
                </c:pt>
                <c:pt idx="9933">
                  <c:v>2.121</c:v>
                </c:pt>
                <c:pt idx="9936">
                  <c:v>2.1240000000000001</c:v>
                </c:pt>
                <c:pt idx="9937">
                  <c:v>2.13</c:v>
                </c:pt>
                <c:pt idx="9938">
                  <c:v>2.1539999999999999</c:v>
                </c:pt>
                <c:pt idx="9939">
                  <c:v>2.202</c:v>
                </c:pt>
                <c:pt idx="9940">
                  <c:v>2.1629999999999998</c:v>
                </c:pt>
                <c:pt idx="9943">
                  <c:v>2.1360000000000001</c:v>
                </c:pt>
                <c:pt idx="9944">
                  <c:v>2.1230000000000002</c:v>
                </c:pt>
                <c:pt idx="9945">
                  <c:v>2.105</c:v>
                </c:pt>
                <c:pt idx="9946">
                  <c:v>2.0539999999999998</c:v>
                </c:pt>
                <c:pt idx="9947">
                  <c:v>2.0790000000000002</c:v>
                </c:pt>
                <c:pt idx="9950">
                  <c:v>2.0950000000000002</c:v>
                </c:pt>
                <c:pt idx="9951">
                  <c:v>2.1030000000000002</c:v>
                </c:pt>
                <c:pt idx="9952">
                  <c:v>2.1360000000000001</c:v>
                </c:pt>
                <c:pt idx="9953">
                  <c:v>2.1070000000000002</c:v>
                </c:pt>
                <c:pt idx="9954">
                  <c:v>2.0289999999999999</c:v>
                </c:pt>
                <c:pt idx="9957">
                  <c:v>2.044</c:v>
                </c:pt>
                <c:pt idx="9958">
                  <c:v>2.0649999999999999</c:v>
                </c:pt>
                <c:pt idx="9959">
                  <c:v>2.08</c:v>
                </c:pt>
                <c:pt idx="9960">
                  <c:v>2.036</c:v>
                </c:pt>
                <c:pt idx="9961">
                  <c:v>2.0150000000000001</c:v>
                </c:pt>
                <c:pt idx="9964">
                  <c:v>2.0169999999999999</c:v>
                </c:pt>
                <c:pt idx="9965">
                  <c:v>1.956</c:v>
                </c:pt>
                <c:pt idx="9966">
                  <c:v>1.9610000000000001</c:v>
                </c:pt>
                <c:pt idx="9967">
                  <c:v>1.9830000000000001</c:v>
                </c:pt>
                <c:pt idx="9968">
                  <c:v>1.992</c:v>
                </c:pt>
                <c:pt idx="9972">
                  <c:v>2.0219999999999998</c:v>
                </c:pt>
                <c:pt idx="9973">
                  <c:v>2.0179999999999998</c:v>
                </c:pt>
                <c:pt idx="9974">
                  <c:v>2.0110000000000001</c:v>
                </c:pt>
                <c:pt idx="9975">
                  <c:v>1.9790000000000001</c:v>
                </c:pt>
                <c:pt idx="9978">
                  <c:v>2.0049999999999999</c:v>
                </c:pt>
                <c:pt idx="9979">
                  <c:v>2.004</c:v>
                </c:pt>
                <c:pt idx="9980">
                  <c:v>1.9770000000000001</c:v>
                </c:pt>
                <c:pt idx="9985">
                  <c:v>1.94</c:v>
                </c:pt>
                <c:pt idx="9986">
                  <c:v>1.9370000000000001</c:v>
                </c:pt>
                <c:pt idx="9987">
                  <c:v>1.948</c:v>
                </c:pt>
                <c:pt idx="9988">
                  <c:v>1.911</c:v>
                </c:pt>
                <c:pt idx="9989">
                  <c:v>1.893</c:v>
                </c:pt>
                <c:pt idx="9992">
                  <c:v>1.921</c:v>
                </c:pt>
                <c:pt idx="9993">
                  <c:v>1.883</c:v>
                </c:pt>
                <c:pt idx="9994">
                  <c:v>1.8180000000000001</c:v>
                </c:pt>
                <c:pt idx="9995">
                  <c:v>1.7709999999999999</c:v>
                </c:pt>
                <c:pt idx="9996">
                  <c:v>1.79</c:v>
                </c:pt>
                <c:pt idx="9999">
                  <c:v>1.806</c:v>
                </c:pt>
                <c:pt idx="10000">
                  <c:v>1.8340000000000001</c:v>
                </c:pt>
                <c:pt idx="10001">
                  <c:v>1.845</c:v>
                </c:pt>
                <c:pt idx="10002">
                  <c:v>1.8160000000000001</c:v>
                </c:pt>
                <c:pt idx="10003">
                  <c:v>1.8149999999999999</c:v>
                </c:pt>
                <c:pt idx="10006">
                  <c:v>1.8140000000000001</c:v>
                </c:pt>
                <c:pt idx="10007">
                  <c:v>1.7949999999999999</c:v>
                </c:pt>
                <c:pt idx="10008">
                  <c:v>1.7330000000000001</c:v>
                </c:pt>
                <c:pt idx="10009">
                  <c:v>1.73</c:v>
                </c:pt>
                <c:pt idx="10010">
                  <c:v>1.768</c:v>
                </c:pt>
                <c:pt idx="10013">
                  <c:v>1.77</c:v>
                </c:pt>
                <c:pt idx="10014">
                  <c:v>1.8149999999999999</c:v>
                </c:pt>
                <c:pt idx="10015">
                  <c:v>1.84</c:v>
                </c:pt>
                <c:pt idx="10016">
                  <c:v>1.829</c:v>
                </c:pt>
                <c:pt idx="10017">
                  <c:v>1.696</c:v>
                </c:pt>
                <c:pt idx="10020">
                  <c:v>1.7</c:v>
                </c:pt>
                <c:pt idx="10021">
                  <c:v>1.756</c:v>
                </c:pt>
                <c:pt idx="10022">
                  <c:v>1.7450000000000001</c:v>
                </c:pt>
                <c:pt idx="10023">
                  <c:v>1.7509999999999999</c:v>
                </c:pt>
                <c:pt idx="10024">
                  <c:v>1.7370000000000001</c:v>
                </c:pt>
                <c:pt idx="10027">
                  <c:v>1.7250000000000001</c:v>
                </c:pt>
                <c:pt idx="10028">
                  <c:v>1.776</c:v>
                </c:pt>
                <c:pt idx="10029">
                  <c:v>1.742</c:v>
                </c:pt>
                <c:pt idx="10030">
                  <c:v>1.663</c:v>
                </c:pt>
                <c:pt idx="10031">
                  <c:v>1.6910000000000001</c:v>
                </c:pt>
                <c:pt idx="10034">
                  <c:v>1.669</c:v>
                </c:pt>
                <c:pt idx="10035">
                  <c:v>1.6619999999999999</c:v>
                </c:pt>
                <c:pt idx="10036">
                  <c:v>1.601</c:v>
                </c:pt>
                <c:pt idx="10037">
                  <c:v>1.5820000000000001</c:v>
                </c:pt>
                <c:pt idx="10038">
                  <c:v>1.601</c:v>
                </c:pt>
                <c:pt idx="10041">
                  <c:v>1.5980000000000001</c:v>
                </c:pt>
                <c:pt idx="10042">
                  <c:v>1.5940000000000001</c:v>
                </c:pt>
                <c:pt idx="10043">
                  <c:v>1.63</c:v>
                </c:pt>
                <c:pt idx="10044">
                  <c:v>1.617</c:v>
                </c:pt>
                <c:pt idx="10045">
                  <c:v>1.5740000000000001</c:v>
                </c:pt>
                <c:pt idx="10048">
                  <c:v>1.5880000000000001</c:v>
                </c:pt>
                <c:pt idx="10049">
                  <c:v>1.5429999999999999</c:v>
                </c:pt>
                <c:pt idx="10050">
                  <c:v>1.546</c:v>
                </c:pt>
                <c:pt idx="10051">
                  <c:v>1.5269999999999999</c:v>
                </c:pt>
                <c:pt idx="10052">
                  <c:v>1.5369999999999999</c:v>
                </c:pt>
                <c:pt idx="10055">
                  <c:v>1.5449999999999999</c:v>
                </c:pt>
                <c:pt idx="10056">
                  <c:v>1.5289999999999999</c:v>
                </c:pt>
                <c:pt idx="10057">
                  <c:v>1.512</c:v>
                </c:pt>
                <c:pt idx="10058">
                  <c:v>1.589</c:v>
                </c:pt>
                <c:pt idx="10059">
                  <c:v>1.5720000000000001</c:v>
                </c:pt>
                <c:pt idx="10062">
                  <c:v>1.56</c:v>
                </c:pt>
                <c:pt idx="10063">
                  <c:v>1.583</c:v>
                </c:pt>
                <c:pt idx="10064">
                  <c:v>1.5429999999999999</c:v>
                </c:pt>
                <c:pt idx="10065">
                  <c:v>1.577</c:v>
                </c:pt>
                <c:pt idx="10069">
                  <c:v>1.538</c:v>
                </c:pt>
                <c:pt idx="10070">
                  <c:v>1.5129999999999999</c:v>
                </c:pt>
                <c:pt idx="10071">
                  <c:v>1.5229999999999999</c:v>
                </c:pt>
                <c:pt idx="10072">
                  <c:v>1.5580000000000001</c:v>
                </c:pt>
                <c:pt idx="10073">
                  <c:v>1.5329999999999999</c:v>
                </c:pt>
                <c:pt idx="10076">
                  <c:v>1.5109999999999999</c:v>
                </c:pt>
                <c:pt idx="10077">
                  <c:v>1.579</c:v>
                </c:pt>
                <c:pt idx="10078">
                  <c:v>1.526</c:v>
                </c:pt>
                <c:pt idx="10079">
                  <c:v>1.5029999999999999</c:v>
                </c:pt>
                <c:pt idx="10080">
                  <c:v>1.4490000000000001</c:v>
                </c:pt>
                <c:pt idx="10083">
                  <c:v>1.464</c:v>
                </c:pt>
                <c:pt idx="10084">
                  <c:v>1.4650000000000001</c:v>
                </c:pt>
                <c:pt idx="10085">
                  <c:v>1.44</c:v>
                </c:pt>
                <c:pt idx="10086">
                  <c:v>1.41</c:v>
                </c:pt>
                <c:pt idx="10087">
                  <c:v>1.381</c:v>
                </c:pt>
                <c:pt idx="10090">
                  <c:v>1.4139999999999999</c:v>
                </c:pt>
                <c:pt idx="10091">
                  <c:v>1.3859999999999999</c:v>
                </c:pt>
                <c:pt idx="10092">
                  <c:v>1.377</c:v>
                </c:pt>
                <c:pt idx="10093">
                  <c:v>1.381</c:v>
                </c:pt>
                <c:pt idx="10094">
                  <c:v>1.3819999999999999</c:v>
                </c:pt>
                <c:pt idx="10097">
                  <c:v>1.3160000000000001</c:v>
                </c:pt>
                <c:pt idx="10098">
                  <c:v>1.282</c:v>
                </c:pt>
                <c:pt idx="10099">
                  <c:v>1.25</c:v>
                </c:pt>
                <c:pt idx="10100">
                  <c:v>1.2310000000000001</c:v>
                </c:pt>
                <c:pt idx="10101">
                  <c:v>1.254</c:v>
                </c:pt>
                <c:pt idx="10104">
                  <c:v>1.2569999999999999</c:v>
                </c:pt>
                <c:pt idx="10105">
                  <c:v>1.319</c:v>
                </c:pt>
                <c:pt idx="10106">
                  <c:v>1.3420000000000001</c:v>
                </c:pt>
                <c:pt idx="10107">
                  <c:v>1.3049999999999999</c:v>
                </c:pt>
                <c:pt idx="10108">
                  <c:v>1.2649999999999999</c:v>
                </c:pt>
                <c:pt idx="10111">
                  <c:v>1.2769999999999999</c:v>
                </c:pt>
                <c:pt idx="10112">
                  <c:v>1.349</c:v>
                </c:pt>
                <c:pt idx="10113">
                  <c:v>1.371</c:v>
                </c:pt>
                <c:pt idx="10114">
                  <c:v>1.397</c:v>
                </c:pt>
                <c:pt idx="10115">
                  <c:v>1.4370000000000001</c:v>
                </c:pt>
                <c:pt idx="10118">
                  <c:v>1.4219999999999999</c:v>
                </c:pt>
                <c:pt idx="10119">
                  <c:v>1.4330000000000001</c:v>
                </c:pt>
                <c:pt idx="10120">
                  <c:v>1.4179999999999999</c:v>
                </c:pt>
                <c:pt idx="10121">
                  <c:v>1.4590000000000001</c:v>
                </c:pt>
                <c:pt idx="10122">
                  <c:v>1.401</c:v>
                </c:pt>
                <c:pt idx="10125">
                  <c:v>1.36</c:v>
                </c:pt>
                <c:pt idx="10126">
                  <c:v>1.35</c:v>
                </c:pt>
                <c:pt idx="10127">
                  <c:v>1.3340000000000001</c:v>
                </c:pt>
                <c:pt idx="10128">
                  <c:v>1.319</c:v>
                </c:pt>
                <c:pt idx="10129">
                  <c:v>1.3140000000000001</c:v>
                </c:pt>
                <c:pt idx="10132">
                  <c:v>1.302</c:v>
                </c:pt>
                <c:pt idx="10133">
                  <c:v>1.2869999999999999</c:v>
                </c:pt>
                <c:pt idx="10134">
                  <c:v>1.242</c:v>
                </c:pt>
                <c:pt idx="10135">
                  <c:v>1.274</c:v>
                </c:pt>
                <c:pt idx="10136">
                  <c:v>1.2849999999999999</c:v>
                </c:pt>
                <c:pt idx="10139">
                  <c:v>1.2549999999999999</c:v>
                </c:pt>
                <c:pt idx="10140">
                  <c:v>1.276</c:v>
                </c:pt>
                <c:pt idx="10141">
                  <c:v>1.2589999999999999</c:v>
                </c:pt>
                <c:pt idx="10142">
                  <c:v>1.242</c:v>
                </c:pt>
                <c:pt idx="10143">
                  <c:v>1.2410000000000001</c:v>
                </c:pt>
                <c:pt idx="10146">
                  <c:v>1.2609999999999999</c:v>
                </c:pt>
                <c:pt idx="10147">
                  <c:v>1.2110000000000001</c:v>
                </c:pt>
                <c:pt idx="10148">
                  <c:v>1.1299999999999999</c:v>
                </c:pt>
                <c:pt idx="10149">
                  <c:v>1.258</c:v>
                </c:pt>
                <c:pt idx="10150">
                  <c:v>1.3049999999999999</c:v>
                </c:pt>
                <c:pt idx="10153">
                  <c:v>1.3120000000000001</c:v>
                </c:pt>
                <c:pt idx="10154">
                  <c:v>1.2889999999999999</c:v>
                </c:pt>
                <c:pt idx="10155">
                  <c:v>1.288</c:v>
                </c:pt>
                <c:pt idx="10156">
                  <c:v>1.298</c:v>
                </c:pt>
                <c:pt idx="10157">
                  <c:v>1.292</c:v>
                </c:pt>
                <c:pt idx="10160">
                  <c:v>1.286</c:v>
                </c:pt>
                <c:pt idx="10161">
                  <c:v>1.2789999999999999</c:v>
                </c:pt>
                <c:pt idx="10162">
                  <c:v>1.268</c:v>
                </c:pt>
                <c:pt idx="10163">
                  <c:v>1.2330000000000001</c:v>
                </c:pt>
                <c:pt idx="10164">
                  <c:v>1.1910000000000001</c:v>
                </c:pt>
                <c:pt idx="10167">
                  <c:v>1.2070000000000001</c:v>
                </c:pt>
                <c:pt idx="10168">
                  <c:v>1.1679999999999999</c:v>
                </c:pt>
                <c:pt idx="10169">
                  <c:v>1.1850000000000001</c:v>
                </c:pt>
                <c:pt idx="10170">
                  <c:v>1.1859999999999999</c:v>
                </c:pt>
                <c:pt idx="10171">
                  <c:v>1.1830000000000001</c:v>
                </c:pt>
                <c:pt idx="10174">
                  <c:v>1.181</c:v>
                </c:pt>
                <c:pt idx="10175">
                  <c:v>1.1719999999999999</c:v>
                </c:pt>
                <c:pt idx="10176">
                  <c:v>1.163</c:v>
                </c:pt>
                <c:pt idx="10177">
                  <c:v>1.1619999999999999</c:v>
                </c:pt>
                <c:pt idx="10178">
                  <c:v>1.1459999999999999</c:v>
                </c:pt>
                <c:pt idx="10181">
                  <c:v>1.153</c:v>
                </c:pt>
                <c:pt idx="10182">
                  <c:v>1.139</c:v>
                </c:pt>
                <c:pt idx="10183">
                  <c:v>1.1870000000000001</c:v>
                </c:pt>
                <c:pt idx="10184">
                  <c:v>1.1479999999999999</c:v>
                </c:pt>
                <c:pt idx="10185">
                  <c:v>1.1120000000000001</c:v>
                </c:pt>
                <c:pt idx="10188">
                  <c:v>1.109</c:v>
                </c:pt>
                <c:pt idx="10189">
                  <c:v>1.083</c:v>
                </c:pt>
                <c:pt idx="10190">
                  <c:v>1.0640000000000001</c:v>
                </c:pt>
                <c:pt idx="10191">
                  <c:v>0.997</c:v>
                </c:pt>
                <c:pt idx="10192">
                  <c:v>0.97099999999999997</c:v>
                </c:pt>
                <c:pt idx="10195">
                  <c:v>0.98</c:v>
                </c:pt>
                <c:pt idx="10196">
                  <c:v>1.02</c:v>
                </c:pt>
                <c:pt idx="10197">
                  <c:v>1.0209999999999999</c:v>
                </c:pt>
                <c:pt idx="10198">
                  <c:v>1.0309999999999999</c:v>
                </c:pt>
                <c:pt idx="10199">
                  <c:v>1.03</c:v>
                </c:pt>
                <c:pt idx="10202">
                  <c:v>0.98499999999999999</c:v>
                </c:pt>
                <c:pt idx="10203">
                  <c:v>0.96499999999999997</c:v>
                </c:pt>
                <c:pt idx="10204">
                  <c:v>0.96599999999999997</c:v>
                </c:pt>
                <c:pt idx="10205">
                  <c:v>0.93799999999999994</c:v>
                </c:pt>
                <c:pt idx="10206">
                  <c:v>0.90300000000000002</c:v>
                </c:pt>
                <c:pt idx="10209">
                  <c:v>0.90700000000000003</c:v>
                </c:pt>
                <c:pt idx="10210">
                  <c:v>0.86599999999999999</c:v>
                </c:pt>
                <c:pt idx="10211">
                  <c:v>0.86299999999999999</c:v>
                </c:pt>
                <c:pt idx="10212">
                  <c:v>0.90300000000000002</c:v>
                </c:pt>
                <c:pt idx="10213">
                  <c:v>0.89400000000000002</c:v>
                </c:pt>
                <c:pt idx="10216">
                  <c:v>0.88400000000000001</c:v>
                </c:pt>
                <c:pt idx="10217">
                  <c:v>0.86699999999999999</c:v>
                </c:pt>
                <c:pt idx="10218">
                  <c:v>0.86499999999999999</c:v>
                </c:pt>
                <c:pt idx="10220">
                  <c:v>0.86499999999999999</c:v>
                </c:pt>
                <c:pt idx="10223">
                  <c:v>0.83899999999999997</c:v>
                </c:pt>
                <c:pt idx="10224">
                  <c:v>0.82799999999999996</c:v>
                </c:pt>
                <c:pt idx="10225">
                  <c:v>0.83699999999999997</c:v>
                </c:pt>
                <c:pt idx="10227">
                  <c:v>0.78500000000000003</c:v>
                </c:pt>
                <c:pt idx="10230">
                  <c:v>0.78600000000000003</c:v>
                </c:pt>
                <c:pt idx="10231">
                  <c:v>0.74399999999999999</c:v>
                </c:pt>
                <c:pt idx="10232">
                  <c:v>0.78</c:v>
                </c:pt>
                <c:pt idx="10233">
                  <c:v>0.79500000000000004</c:v>
                </c:pt>
                <c:pt idx="10234">
                  <c:v>0.79100000000000004</c:v>
                </c:pt>
                <c:pt idx="10237">
                  <c:v>0.749</c:v>
                </c:pt>
                <c:pt idx="10238">
                  <c:v>0.73199999999999998</c:v>
                </c:pt>
                <c:pt idx="10239">
                  <c:v>0.66100000000000003</c:v>
                </c:pt>
                <c:pt idx="10240">
                  <c:v>0.66900000000000004</c:v>
                </c:pt>
                <c:pt idx="10241">
                  <c:v>0.63800000000000001</c:v>
                </c:pt>
                <c:pt idx="10244">
                  <c:v>0.63500000000000001</c:v>
                </c:pt>
                <c:pt idx="10245">
                  <c:v>0.64900000000000002</c:v>
                </c:pt>
                <c:pt idx="10246">
                  <c:v>0.69899999999999995</c:v>
                </c:pt>
                <c:pt idx="10247">
                  <c:v>0.622</c:v>
                </c:pt>
                <c:pt idx="10248">
                  <c:v>0.54500000000000004</c:v>
                </c:pt>
                <c:pt idx="10251">
                  <c:v>0.58099999999999996</c:v>
                </c:pt>
                <c:pt idx="10252">
                  <c:v>0.57999999999999996</c:v>
                </c:pt>
                <c:pt idx="10253">
                  <c:v>0.57499999999999996</c:v>
                </c:pt>
                <c:pt idx="10254">
                  <c:v>0.59299999999999997</c:v>
                </c:pt>
                <c:pt idx="10255">
                  <c:v>0.54700000000000004</c:v>
                </c:pt>
                <c:pt idx="10258">
                  <c:v>0.55100000000000005</c:v>
                </c:pt>
                <c:pt idx="10259">
                  <c:v>0.57699999999999996</c:v>
                </c:pt>
                <c:pt idx="10260">
                  <c:v>0.59299999999999997</c:v>
                </c:pt>
                <c:pt idx="10261">
                  <c:v>0.59199999999999997</c:v>
                </c:pt>
                <c:pt idx="10262">
                  <c:v>0.61599999999999999</c:v>
                </c:pt>
                <c:pt idx="10265">
                  <c:v>0.61099999999999999</c:v>
                </c:pt>
                <c:pt idx="10266">
                  <c:v>0.64700000000000002</c:v>
                </c:pt>
                <c:pt idx="10267">
                  <c:v>0.629</c:v>
                </c:pt>
                <c:pt idx="10268">
                  <c:v>0.59099999999999997</c:v>
                </c:pt>
                <c:pt idx="10269">
                  <c:v>0.59399999999999997</c:v>
                </c:pt>
                <c:pt idx="10272">
                  <c:v>0.60799999999999998</c:v>
                </c:pt>
                <c:pt idx="10273">
                  <c:v>0.63400000000000001</c:v>
                </c:pt>
                <c:pt idx="10274">
                  <c:v>0.63600000000000001</c:v>
                </c:pt>
                <c:pt idx="10275">
                  <c:v>0.64500000000000002</c:v>
                </c:pt>
                <c:pt idx="10276">
                  <c:v>0.625</c:v>
                </c:pt>
                <c:pt idx="10279">
                  <c:v>0.59699999999999998</c:v>
                </c:pt>
                <c:pt idx="10280">
                  <c:v>0.58699999999999997</c:v>
                </c:pt>
                <c:pt idx="10281">
                  <c:v>0.55300000000000005</c:v>
                </c:pt>
                <c:pt idx="10282">
                  <c:v>0.51600000000000001</c:v>
                </c:pt>
                <c:pt idx="10283">
                  <c:v>0.53500000000000003</c:v>
                </c:pt>
                <c:pt idx="10286">
                  <c:v>0.57299999999999995</c:v>
                </c:pt>
                <c:pt idx="10287">
                  <c:v>0.60599999999999998</c:v>
                </c:pt>
                <c:pt idx="10288">
                  <c:v>0.61499999999999999</c:v>
                </c:pt>
                <c:pt idx="10289">
                  <c:v>0.59599999999999997</c:v>
                </c:pt>
                <c:pt idx="10290">
                  <c:v>0.63800000000000001</c:v>
                </c:pt>
                <c:pt idx="10293">
                  <c:v>0.53800000000000003</c:v>
                </c:pt>
                <c:pt idx="10294">
                  <c:v>0.46600000000000003</c:v>
                </c:pt>
                <c:pt idx="10295">
                  <c:v>0.42</c:v>
                </c:pt>
                <c:pt idx="10296">
                  <c:v>0.439</c:v>
                </c:pt>
                <c:pt idx="10300">
                  <c:v>0.45900000000000002</c:v>
                </c:pt>
                <c:pt idx="10301">
                  <c:v>0.48</c:v>
                </c:pt>
                <c:pt idx="10302">
                  <c:v>0.47199999999999998</c:v>
                </c:pt>
                <c:pt idx="10303">
                  <c:v>0.45300000000000001</c:v>
                </c:pt>
                <c:pt idx="10304">
                  <c:v>0.442</c:v>
                </c:pt>
                <c:pt idx="10307">
                  <c:v>0.48799999999999999</c:v>
                </c:pt>
                <c:pt idx="10308">
                  <c:v>0.51</c:v>
                </c:pt>
                <c:pt idx="10309">
                  <c:v>0.502</c:v>
                </c:pt>
                <c:pt idx="10310">
                  <c:v>0.501</c:v>
                </c:pt>
                <c:pt idx="10311">
                  <c:v>0.503</c:v>
                </c:pt>
                <c:pt idx="10314">
                  <c:v>0.51600000000000001</c:v>
                </c:pt>
                <c:pt idx="10315">
                  <c:v>0.47799999999999998</c:v>
                </c:pt>
                <c:pt idx="10316">
                  <c:v>0.46</c:v>
                </c:pt>
                <c:pt idx="10317">
                  <c:v>0.47899999999999998</c:v>
                </c:pt>
                <c:pt idx="10322">
                  <c:v>0.47199999999999998</c:v>
                </c:pt>
                <c:pt idx="10323">
                  <c:v>0.45200000000000001</c:v>
                </c:pt>
                <c:pt idx="10324">
                  <c:v>0.44600000000000001</c:v>
                </c:pt>
                <c:pt idx="10325">
                  <c:v>0.438</c:v>
                </c:pt>
                <c:pt idx="10328">
                  <c:v>0.438</c:v>
                </c:pt>
                <c:pt idx="10329">
                  <c:v>0.40799999999999997</c:v>
                </c:pt>
                <c:pt idx="10330">
                  <c:v>0.35799999999999998</c:v>
                </c:pt>
                <c:pt idx="10331">
                  <c:v>0.35199999999999998</c:v>
                </c:pt>
                <c:pt idx="10332">
                  <c:v>0.371</c:v>
                </c:pt>
                <c:pt idx="10335">
                  <c:v>0.36499999999999999</c:v>
                </c:pt>
                <c:pt idx="10336">
                  <c:v>0.376</c:v>
                </c:pt>
                <c:pt idx="10337">
                  <c:v>0.41199999999999998</c:v>
                </c:pt>
                <c:pt idx="10338">
                  <c:v>0.41199999999999998</c:v>
                </c:pt>
                <c:pt idx="10339">
                  <c:v>0.42199999999999999</c:v>
                </c:pt>
                <c:pt idx="10342">
                  <c:v>0.42299999999999999</c:v>
                </c:pt>
                <c:pt idx="10343">
                  <c:v>0.42</c:v>
                </c:pt>
                <c:pt idx="10344">
                  <c:v>0.56299999999999994</c:v>
                </c:pt>
                <c:pt idx="10345">
                  <c:v>0.63300000000000001</c:v>
                </c:pt>
                <c:pt idx="10349">
                  <c:v>0.73399999999999999</c:v>
                </c:pt>
                <c:pt idx="10350">
                  <c:v>0.82799999999999996</c:v>
                </c:pt>
                <c:pt idx="10351">
                  <c:v>0.90200000000000002</c:v>
                </c:pt>
                <c:pt idx="10352">
                  <c:v>0.90400000000000003</c:v>
                </c:pt>
                <c:pt idx="10353">
                  <c:v>0.83499999999999996</c:v>
                </c:pt>
                <c:pt idx="10356">
                  <c:v>0.89300000000000002</c:v>
                </c:pt>
                <c:pt idx="10357">
                  <c:v>0.97399999999999998</c:v>
                </c:pt>
                <c:pt idx="10358">
                  <c:v>0.99199999999999999</c:v>
                </c:pt>
                <c:pt idx="10359">
                  <c:v>0.98399999999999999</c:v>
                </c:pt>
                <c:pt idx="10360">
                  <c:v>0.91400000000000003</c:v>
                </c:pt>
                <c:pt idx="10363">
                  <c:v>0.93700000000000006</c:v>
                </c:pt>
                <c:pt idx="10364">
                  <c:v>0.88900000000000001</c:v>
                </c:pt>
                <c:pt idx="10365">
                  <c:v>0.91100000000000003</c:v>
                </c:pt>
                <c:pt idx="10366">
                  <c:v>0.91900000000000004</c:v>
                </c:pt>
                <c:pt idx="10367">
                  <c:v>0.89600000000000002</c:v>
                </c:pt>
                <c:pt idx="10370">
                  <c:v>0.91</c:v>
                </c:pt>
                <c:pt idx="10371">
                  <c:v>0.86</c:v>
                </c:pt>
                <c:pt idx="10372">
                  <c:v>0.84899999999999998</c:v>
                </c:pt>
                <c:pt idx="10373">
                  <c:v>0.84799999999999998</c:v>
                </c:pt>
                <c:pt idx="10374">
                  <c:v>0.79800000000000004</c:v>
                </c:pt>
                <c:pt idx="10377">
                  <c:v>0.84899999999999998</c:v>
                </c:pt>
                <c:pt idx="10378">
                  <c:v>1.0089999999999999</c:v>
                </c:pt>
                <c:pt idx="10379">
                  <c:v>1.1719999999999999</c:v>
                </c:pt>
                <c:pt idx="10380">
                  <c:v>1.1339999999999999</c:v>
                </c:pt>
                <c:pt idx="10381">
                  <c:v>1.1679999999999999</c:v>
                </c:pt>
                <c:pt idx="10384">
                  <c:v>1.214</c:v>
                </c:pt>
                <c:pt idx="10386">
                  <c:v>1.327</c:v>
                </c:pt>
                <c:pt idx="10387">
                  <c:v>1.2310000000000001</c:v>
                </c:pt>
                <c:pt idx="10388">
                  <c:v>1.2290000000000001</c:v>
                </c:pt>
                <c:pt idx="10391">
                  <c:v>1.27</c:v>
                </c:pt>
                <c:pt idx="10392">
                  <c:v>1.24</c:v>
                </c:pt>
                <c:pt idx="10393">
                  <c:v>1.238</c:v>
                </c:pt>
                <c:pt idx="10394">
                  <c:v>1.198</c:v>
                </c:pt>
                <c:pt idx="10395">
                  <c:v>1.1639999999999999</c:v>
                </c:pt>
                <c:pt idx="10398">
                  <c:v>1.2470000000000001</c:v>
                </c:pt>
                <c:pt idx="10399">
                  <c:v>1.2270000000000001</c:v>
                </c:pt>
                <c:pt idx="10400">
                  <c:v>1.2210000000000001</c:v>
                </c:pt>
                <c:pt idx="10401">
                  <c:v>1.242</c:v>
                </c:pt>
                <c:pt idx="10402">
                  <c:v>1.2929999999999999</c:v>
                </c:pt>
                <c:pt idx="10405">
                  <c:v>1.2370000000000001</c:v>
                </c:pt>
                <c:pt idx="10406">
                  <c:v>1.196</c:v>
                </c:pt>
                <c:pt idx="10407">
                  <c:v>1.2529999999999999</c:v>
                </c:pt>
                <c:pt idx="10408">
                  <c:v>1.3080000000000001</c:v>
                </c:pt>
                <c:pt idx="10409">
                  <c:v>1.24</c:v>
                </c:pt>
                <c:pt idx="10412">
                  <c:v>1.2470000000000001</c:v>
                </c:pt>
                <c:pt idx="10413">
                  <c:v>1.129</c:v>
                </c:pt>
                <c:pt idx="10414">
                  <c:v>1.1319999999999999</c:v>
                </c:pt>
                <c:pt idx="10415">
                  <c:v>1.167</c:v>
                </c:pt>
                <c:pt idx="10416">
                  <c:v>1.2769999999999999</c:v>
                </c:pt>
                <c:pt idx="10419">
                  <c:v>1.246</c:v>
                </c:pt>
                <c:pt idx="10420">
                  <c:v>1.222</c:v>
                </c:pt>
                <c:pt idx="10421">
                  <c:v>1.139</c:v>
                </c:pt>
                <c:pt idx="10422">
                  <c:v>1.1439999999999999</c:v>
                </c:pt>
                <c:pt idx="10423">
                  <c:v>1.0760000000000001</c:v>
                </c:pt>
                <c:pt idx="10426">
                  <c:v>1.0409999999999999</c:v>
                </c:pt>
                <c:pt idx="10427">
                  <c:v>1.0860000000000001</c:v>
                </c:pt>
                <c:pt idx="10428">
                  <c:v>1.052</c:v>
                </c:pt>
                <c:pt idx="10429">
                  <c:v>1.0329999999999999</c:v>
                </c:pt>
                <c:pt idx="10430">
                  <c:v>0.97899999999999998</c:v>
                </c:pt>
                <c:pt idx="10433">
                  <c:v>0.97799999999999998</c:v>
                </c:pt>
                <c:pt idx="10434">
                  <c:v>0.97599999999999998</c:v>
                </c:pt>
                <c:pt idx="10435">
                  <c:v>1.0069999999999999</c:v>
                </c:pt>
                <c:pt idx="10436">
                  <c:v>0.93899999999999995</c:v>
                </c:pt>
                <c:pt idx="10437">
                  <c:v>0.94199999999999995</c:v>
                </c:pt>
                <c:pt idx="10440">
                  <c:v>0.94199999999999995</c:v>
                </c:pt>
                <c:pt idx="10441">
                  <c:v>0.95499999999999996</c:v>
                </c:pt>
                <c:pt idx="10442">
                  <c:v>1.0640000000000001</c:v>
                </c:pt>
                <c:pt idx="10443">
                  <c:v>1.0109999999999999</c:v>
                </c:pt>
                <c:pt idx="10444">
                  <c:v>0.96399999999999997</c:v>
                </c:pt>
                <c:pt idx="10447">
                  <c:v>1.006</c:v>
                </c:pt>
                <c:pt idx="10448">
                  <c:v>0.92700000000000005</c:v>
                </c:pt>
                <c:pt idx="10449">
                  <c:v>0.92</c:v>
                </c:pt>
                <c:pt idx="10450">
                  <c:v>0.95099999999999996</c:v>
                </c:pt>
                <c:pt idx="10455">
                  <c:v>0.97699999999999998</c:v>
                </c:pt>
                <c:pt idx="10456">
                  <c:v>0.97499999999999998</c:v>
                </c:pt>
                <c:pt idx="10457">
                  <c:v>0.94399999999999995</c:v>
                </c:pt>
                <c:pt idx="10458">
                  <c:v>0.95299999999999996</c:v>
                </c:pt>
                <c:pt idx="10461">
                  <c:v>0.96299999999999997</c:v>
                </c:pt>
                <c:pt idx="10462">
                  <c:v>1.1339999999999999</c:v>
                </c:pt>
                <c:pt idx="10463">
                  <c:v>1.0820000000000001</c:v>
                </c:pt>
                <c:pt idx="10464">
                  <c:v>1.1000000000000001</c:v>
                </c:pt>
                <c:pt idx="10465">
                  <c:v>1.077</c:v>
                </c:pt>
                <c:pt idx="10468">
                  <c:v>1.151</c:v>
                </c:pt>
                <c:pt idx="10469">
                  <c:v>1.1599999999999999</c:v>
                </c:pt>
                <c:pt idx="10470">
                  <c:v>1.145</c:v>
                </c:pt>
                <c:pt idx="10471">
                  <c:v>1.069</c:v>
                </c:pt>
                <c:pt idx="10472">
                  <c:v>1.0149999999999999</c:v>
                </c:pt>
                <c:pt idx="10475">
                  <c:v>1.046</c:v>
                </c:pt>
                <c:pt idx="10476">
                  <c:v>1.028</c:v>
                </c:pt>
                <c:pt idx="10477">
                  <c:v>1.0309999999999999</c:v>
                </c:pt>
                <c:pt idx="10478">
                  <c:v>1.0069999999999999</c:v>
                </c:pt>
                <c:pt idx="10479">
                  <c:v>0.98899999999999999</c:v>
                </c:pt>
                <c:pt idx="10482">
                  <c:v>0.99099999999999999</c:v>
                </c:pt>
                <c:pt idx="10483">
                  <c:v>1.0609999999999999</c:v>
                </c:pt>
                <c:pt idx="10484">
                  <c:v>1.0980000000000001</c:v>
                </c:pt>
                <c:pt idx="10485">
                  <c:v>1.095</c:v>
                </c:pt>
                <c:pt idx="10486">
                  <c:v>0.96699999999999997</c:v>
                </c:pt>
                <c:pt idx="10489">
                  <c:v>0.98</c:v>
                </c:pt>
                <c:pt idx="10490">
                  <c:v>0.90300000000000002</c:v>
                </c:pt>
                <c:pt idx="10491">
                  <c:v>0.90100000000000002</c:v>
                </c:pt>
                <c:pt idx="10492">
                  <c:v>0.90400000000000003</c:v>
                </c:pt>
                <c:pt idx="10493">
                  <c:v>0.96599999999999997</c:v>
                </c:pt>
                <c:pt idx="10496">
                  <c:v>0.92700000000000005</c:v>
                </c:pt>
                <c:pt idx="10497">
                  <c:v>0.91700000000000004</c:v>
                </c:pt>
                <c:pt idx="10498">
                  <c:v>0.90200000000000002</c:v>
                </c:pt>
                <c:pt idx="10499">
                  <c:v>0.85299999999999998</c:v>
                </c:pt>
                <c:pt idx="10500">
                  <c:v>0.81299999999999994</c:v>
                </c:pt>
                <c:pt idx="10503">
                  <c:v>0.86199999999999999</c:v>
                </c:pt>
                <c:pt idx="10504">
                  <c:v>0.89800000000000002</c:v>
                </c:pt>
                <c:pt idx="10505">
                  <c:v>0.88600000000000001</c:v>
                </c:pt>
                <c:pt idx="10506">
                  <c:v>0.878</c:v>
                </c:pt>
                <c:pt idx="10507">
                  <c:v>0.90700000000000003</c:v>
                </c:pt>
                <c:pt idx="10510">
                  <c:v>0.871</c:v>
                </c:pt>
                <c:pt idx="10511">
                  <c:v>0.877</c:v>
                </c:pt>
                <c:pt idx="10512">
                  <c:v>0.83399999999999996</c:v>
                </c:pt>
                <c:pt idx="10513">
                  <c:v>0.84599999999999997</c:v>
                </c:pt>
                <c:pt idx="10514">
                  <c:v>0.83499999999999996</c:v>
                </c:pt>
                <c:pt idx="10517">
                  <c:v>0.85099999999999998</c:v>
                </c:pt>
                <c:pt idx="10518">
                  <c:v>1.008</c:v>
                </c:pt>
                <c:pt idx="10519">
                  <c:v>0.93400000000000005</c:v>
                </c:pt>
                <c:pt idx="10520">
                  <c:v>0.85699999999999998</c:v>
                </c:pt>
                <c:pt idx="10521">
                  <c:v>0.85</c:v>
                </c:pt>
                <c:pt idx="10524">
                  <c:v>0.84599999999999997</c:v>
                </c:pt>
                <c:pt idx="10525">
                  <c:v>0.79400000000000004</c:v>
                </c:pt>
                <c:pt idx="10526">
                  <c:v>0.78700000000000003</c:v>
                </c:pt>
                <c:pt idx="10527">
                  <c:v>0.878</c:v>
                </c:pt>
                <c:pt idx="10528">
                  <c:v>0.87</c:v>
                </c:pt>
                <c:pt idx="10531">
                  <c:v>0.92900000000000005</c:v>
                </c:pt>
                <c:pt idx="10532">
                  <c:v>0.93400000000000005</c:v>
                </c:pt>
                <c:pt idx="10533">
                  <c:v>0.96199999999999997</c:v>
                </c:pt>
                <c:pt idx="10534">
                  <c:v>0.95099999999999996</c:v>
                </c:pt>
                <c:pt idx="10535">
                  <c:v>1.024</c:v>
                </c:pt>
                <c:pt idx="10538">
                  <c:v>0.996</c:v>
                </c:pt>
                <c:pt idx="10539">
                  <c:v>0.95599999999999996</c:v>
                </c:pt>
                <c:pt idx="10540">
                  <c:v>0.93300000000000005</c:v>
                </c:pt>
                <c:pt idx="10541">
                  <c:v>0.92700000000000005</c:v>
                </c:pt>
                <c:pt idx="10542">
                  <c:v>0.879</c:v>
                </c:pt>
                <c:pt idx="10545">
                  <c:v>0.85499999999999998</c:v>
                </c:pt>
                <c:pt idx="10546">
                  <c:v>0.85799999999999998</c:v>
                </c:pt>
                <c:pt idx="10547">
                  <c:v>0.82599999999999996</c:v>
                </c:pt>
                <c:pt idx="10548">
                  <c:v>0.81100000000000005</c:v>
                </c:pt>
                <c:pt idx="10549">
                  <c:v>0.81499999999999995</c:v>
                </c:pt>
                <c:pt idx="10552">
                  <c:v>0.878</c:v>
                </c:pt>
                <c:pt idx="10553">
                  <c:v>0.84499999999999997</c:v>
                </c:pt>
                <c:pt idx="10554">
                  <c:v>0.80300000000000005</c:v>
                </c:pt>
                <c:pt idx="10555">
                  <c:v>0.8</c:v>
                </c:pt>
                <c:pt idx="10556">
                  <c:v>0.77</c:v>
                </c:pt>
                <c:pt idx="10559">
                  <c:v>0.79400000000000004</c:v>
                </c:pt>
                <c:pt idx="10560">
                  <c:v>0.79</c:v>
                </c:pt>
                <c:pt idx="10561">
                  <c:v>0.78600000000000003</c:v>
                </c:pt>
                <c:pt idx="10562">
                  <c:v>0.995</c:v>
                </c:pt>
                <c:pt idx="10563">
                  <c:v>1.01</c:v>
                </c:pt>
                <c:pt idx="10566">
                  <c:v>0.9</c:v>
                </c:pt>
                <c:pt idx="10568">
                  <c:v>0.92200000000000004</c:v>
                </c:pt>
                <c:pt idx="10569">
                  <c:v>0.88700000000000001</c:v>
                </c:pt>
                <c:pt idx="10570">
                  <c:v>0.86499999999999999</c:v>
                </c:pt>
                <c:pt idx="10573">
                  <c:v>0.90400000000000003</c:v>
                </c:pt>
                <c:pt idx="10574">
                  <c:v>0.98799999999999999</c:v>
                </c:pt>
                <c:pt idx="10575">
                  <c:v>1.0169999999999999</c:v>
                </c:pt>
                <c:pt idx="10576">
                  <c:v>0.94099999999999995</c:v>
                </c:pt>
                <c:pt idx="10577">
                  <c:v>0.89200000000000002</c:v>
                </c:pt>
                <c:pt idx="10580">
                  <c:v>0.89600000000000002</c:v>
                </c:pt>
                <c:pt idx="10581">
                  <c:v>0.95499999999999996</c:v>
                </c:pt>
                <c:pt idx="10582">
                  <c:v>0.98699999999999999</c:v>
                </c:pt>
                <c:pt idx="10583">
                  <c:v>0.98899999999999999</c:v>
                </c:pt>
                <c:pt idx="10587">
                  <c:v>0.90800000000000003</c:v>
                </c:pt>
                <c:pt idx="10588">
                  <c:v>0.997</c:v>
                </c:pt>
                <c:pt idx="10589">
                  <c:v>0.995</c:v>
                </c:pt>
                <c:pt idx="10594">
                  <c:v>0.93799999999999994</c:v>
                </c:pt>
                <c:pt idx="10595">
                  <c:v>0.92</c:v>
                </c:pt>
                <c:pt idx="10596">
                  <c:v>0.88300000000000001</c:v>
                </c:pt>
                <c:pt idx="10597">
                  <c:v>0.92200000000000004</c:v>
                </c:pt>
                <c:pt idx="10598">
                  <c:v>0.877</c:v>
                </c:pt>
                <c:pt idx="10601">
                  <c:v>0.92200000000000004</c:v>
                </c:pt>
                <c:pt idx="10602">
                  <c:v>0.91400000000000003</c:v>
                </c:pt>
                <c:pt idx="10603">
                  <c:v>0.89100000000000001</c:v>
                </c:pt>
                <c:pt idx="10604">
                  <c:v>0.90300000000000002</c:v>
                </c:pt>
                <c:pt idx="10605">
                  <c:v>0.86499999999999999</c:v>
                </c:pt>
                <c:pt idx="10608">
                  <c:v>0.871</c:v>
                </c:pt>
                <c:pt idx="10609">
                  <c:v>0.86899999999999999</c:v>
                </c:pt>
                <c:pt idx="10610">
                  <c:v>0.83099999999999996</c:v>
                </c:pt>
                <c:pt idx="10611">
                  <c:v>0.77500000000000002</c:v>
                </c:pt>
                <c:pt idx="10612">
                  <c:v>0.80300000000000005</c:v>
                </c:pt>
                <c:pt idx="10615">
                  <c:v>0.78800000000000003</c:v>
                </c:pt>
                <c:pt idx="10616">
                  <c:v>0.748</c:v>
                </c:pt>
                <c:pt idx="10617">
                  <c:v>0.754</c:v>
                </c:pt>
                <c:pt idx="10618">
                  <c:v>0.73399999999999999</c:v>
                </c:pt>
                <c:pt idx="10619">
                  <c:v>0.64900000000000002</c:v>
                </c:pt>
                <c:pt idx="10622">
                  <c:v>0.68400000000000005</c:v>
                </c:pt>
                <c:pt idx="10623">
                  <c:v>0.65100000000000002</c:v>
                </c:pt>
                <c:pt idx="10624">
                  <c:v>0.61099999999999999</c:v>
                </c:pt>
                <c:pt idx="10625">
                  <c:v>0.63600000000000001</c:v>
                </c:pt>
                <c:pt idx="10626">
                  <c:v>0.63300000000000001</c:v>
                </c:pt>
                <c:pt idx="10629">
                  <c:v>0.60299999999999998</c:v>
                </c:pt>
                <c:pt idx="10630">
                  <c:v>0.61899999999999999</c:v>
                </c:pt>
                <c:pt idx="10631">
                  <c:v>0.624</c:v>
                </c:pt>
                <c:pt idx="10632">
                  <c:v>0.58799999999999997</c:v>
                </c:pt>
                <c:pt idx="10633">
                  <c:v>0.65700000000000003</c:v>
                </c:pt>
                <c:pt idx="10636">
                  <c:v>0.61699999999999999</c:v>
                </c:pt>
                <c:pt idx="10637">
                  <c:v>0.65</c:v>
                </c:pt>
                <c:pt idx="10638">
                  <c:v>0.64700000000000002</c:v>
                </c:pt>
                <c:pt idx="10639">
                  <c:v>0.57599999999999996</c:v>
                </c:pt>
                <c:pt idx="10640">
                  <c:v>0.56799999999999995</c:v>
                </c:pt>
                <c:pt idx="10643">
                  <c:v>0.52800000000000002</c:v>
                </c:pt>
                <c:pt idx="10644">
                  <c:v>0.54200000000000004</c:v>
                </c:pt>
                <c:pt idx="10645">
                  <c:v>0.51700000000000002</c:v>
                </c:pt>
                <c:pt idx="10646">
                  <c:v>0.51</c:v>
                </c:pt>
                <c:pt idx="10647">
                  <c:v>0.505</c:v>
                </c:pt>
                <c:pt idx="10650">
                  <c:v>0.47199999999999998</c:v>
                </c:pt>
                <c:pt idx="10651">
                  <c:v>0.51100000000000001</c:v>
                </c:pt>
                <c:pt idx="10652">
                  <c:v>0.56799999999999995</c:v>
                </c:pt>
                <c:pt idx="10653">
                  <c:v>0.53200000000000003</c:v>
                </c:pt>
                <c:pt idx="10654">
                  <c:v>0.58499999999999996</c:v>
                </c:pt>
                <c:pt idx="10657">
                  <c:v>0.54800000000000004</c:v>
                </c:pt>
                <c:pt idx="10658">
                  <c:v>0.495</c:v>
                </c:pt>
                <c:pt idx="10659">
                  <c:v>0.54100000000000004</c:v>
                </c:pt>
                <c:pt idx="10660">
                  <c:v>0.58699999999999997</c:v>
                </c:pt>
                <c:pt idx="10661">
                  <c:v>0.54200000000000004</c:v>
                </c:pt>
                <c:pt idx="10664">
                  <c:v>0.54300000000000004</c:v>
                </c:pt>
                <c:pt idx="10665">
                  <c:v>0.58799999999999997</c:v>
                </c:pt>
                <c:pt idx="10666">
                  <c:v>0.56299999999999994</c:v>
                </c:pt>
                <c:pt idx="10667">
                  <c:v>0.49</c:v>
                </c:pt>
                <c:pt idx="10668">
                  <c:v>0.48099999999999998</c:v>
                </c:pt>
                <c:pt idx="10671">
                  <c:v>0.49099999999999999</c:v>
                </c:pt>
                <c:pt idx="10672">
                  <c:v>0.47499999999999998</c:v>
                </c:pt>
                <c:pt idx="10673">
                  <c:v>0.47099999999999997</c:v>
                </c:pt>
                <c:pt idx="10674">
                  <c:v>0.45200000000000001</c:v>
                </c:pt>
                <c:pt idx="10679">
                  <c:v>0.40400000000000003</c:v>
                </c:pt>
                <c:pt idx="10680">
                  <c:v>0.41699999999999998</c:v>
                </c:pt>
                <c:pt idx="10681">
                  <c:v>0.41199999999999998</c:v>
                </c:pt>
                <c:pt idx="10682">
                  <c:v>0.39100000000000001</c:v>
                </c:pt>
                <c:pt idx="10685">
                  <c:v>0.38300000000000001</c:v>
                </c:pt>
                <c:pt idx="10686">
                  <c:v>0.45200000000000001</c:v>
                </c:pt>
                <c:pt idx="10687">
                  <c:v>0.45600000000000002</c:v>
                </c:pt>
                <c:pt idx="10688">
                  <c:v>0.438</c:v>
                </c:pt>
                <c:pt idx="10689">
                  <c:v>0.437</c:v>
                </c:pt>
                <c:pt idx="10692">
                  <c:v>0.46800000000000003</c:v>
                </c:pt>
                <c:pt idx="10693">
                  <c:v>0.51900000000000002</c:v>
                </c:pt>
                <c:pt idx="10694">
                  <c:v>0.47599999999999998</c:v>
                </c:pt>
                <c:pt idx="10695">
                  <c:v>0.51300000000000001</c:v>
                </c:pt>
                <c:pt idx="10696">
                  <c:v>0.48099999999999998</c:v>
                </c:pt>
                <c:pt idx="10699">
                  <c:v>0.50700000000000001</c:v>
                </c:pt>
                <c:pt idx="10700">
                  <c:v>0.52</c:v>
                </c:pt>
                <c:pt idx="10701">
                  <c:v>0.49399999999999999</c:v>
                </c:pt>
                <c:pt idx="10702">
                  <c:v>0.56299999999999994</c:v>
                </c:pt>
                <c:pt idx="10703">
                  <c:v>0.56799999999999995</c:v>
                </c:pt>
                <c:pt idx="10706">
                  <c:v>0.61</c:v>
                </c:pt>
                <c:pt idx="10707">
                  <c:v>0.63800000000000001</c:v>
                </c:pt>
                <c:pt idx="10708">
                  <c:v>0.64</c:v>
                </c:pt>
                <c:pt idx="10709">
                  <c:v>0.59899999999999998</c:v>
                </c:pt>
                <c:pt idx="10710">
                  <c:v>0.64600000000000002</c:v>
                </c:pt>
                <c:pt idx="10713">
                  <c:v>0.628</c:v>
                </c:pt>
                <c:pt idx="10714">
                  <c:v>0.55800000000000005</c:v>
                </c:pt>
                <c:pt idx="10715">
                  <c:v>0.56499999999999995</c:v>
                </c:pt>
                <c:pt idx="10716">
                  <c:v>0.53800000000000003</c:v>
                </c:pt>
                <c:pt idx="10717">
                  <c:v>0.52500000000000002</c:v>
                </c:pt>
                <c:pt idx="10720">
                  <c:v>0.499</c:v>
                </c:pt>
                <c:pt idx="10721">
                  <c:v>0.48399999999999999</c:v>
                </c:pt>
                <c:pt idx="10722">
                  <c:v>0.47699999999999998</c:v>
                </c:pt>
                <c:pt idx="10723">
                  <c:v>0.50900000000000001</c:v>
                </c:pt>
                <c:pt idx="10724">
                  <c:v>0.47899999999999998</c:v>
                </c:pt>
                <c:pt idx="10727">
                  <c:v>0.49</c:v>
                </c:pt>
                <c:pt idx="10728">
                  <c:v>0.47299999999999998</c:v>
                </c:pt>
                <c:pt idx="10729">
                  <c:v>0.51200000000000001</c:v>
                </c:pt>
                <c:pt idx="10730">
                  <c:v>0.51</c:v>
                </c:pt>
                <c:pt idx="10731">
                  <c:v>0.51100000000000001</c:v>
                </c:pt>
                <c:pt idx="10734">
                  <c:v>0.52</c:v>
                </c:pt>
                <c:pt idx="10735">
                  <c:v>0.50600000000000001</c:v>
                </c:pt>
                <c:pt idx="10736">
                  <c:v>0.47899999999999998</c:v>
                </c:pt>
                <c:pt idx="10737">
                  <c:v>0.47899999999999998</c:v>
                </c:pt>
                <c:pt idx="10738">
                  <c:v>0.47599999999999998</c:v>
                </c:pt>
                <c:pt idx="10741">
                  <c:v>0.505</c:v>
                </c:pt>
                <c:pt idx="10742">
                  <c:v>0.48499999999999999</c:v>
                </c:pt>
                <c:pt idx="10743">
                  <c:v>0.47499999999999998</c:v>
                </c:pt>
                <c:pt idx="10744">
                  <c:v>0.46200000000000002</c:v>
                </c:pt>
                <c:pt idx="10745">
                  <c:v>0.42299999999999999</c:v>
                </c:pt>
                <c:pt idx="10748">
                  <c:v>0.45400000000000001</c:v>
                </c:pt>
                <c:pt idx="10749">
                  <c:v>0.41199999999999998</c:v>
                </c:pt>
                <c:pt idx="10750">
                  <c:v>0.42099999999999999</c:v>
                </c:pt>
                <c:pt idx="10751">
                  <c:v>0.39600000000000002</c:v>
                </c:pt>
                <c:pt idx="10752">
                  <c:v>0.39</c:v>
                </c:pt>
                <c:pt idx="10755">
                  <c:v>0.41399999999999998</c:v>
                </c:pt>
                <c:pt idx="10756">
                  <c:v>0.42399999999999999</c:v>
                </c:pt>
                <c:pt idx="10757">
                  <c:v>0.39800000000000002</c:v>
                </c:pt>
                <c:pt idx="10758">
                  <c:v>0.4</c:v>
                </c:pt>
                <c:pt idx="10759">
                  <c:v>0.42499999999999999</c:v>
                </c:pt>
                <c:pt idx="10762">
                  <c:v>0.432</c:v>
                </c:pt>
                <c:pt idx="10763">
                  <c:v>0.41599999999999998</c:v>
                </c:pt>
                <c:pt idx="10764">
                  <c:v>0.42099999999999999</c:v>
                </c:pt>
                <c:pt idx="10765">
                  <c:v>0.45500000000000002</c:v>
                </c:pt>
                <c:pt idx="10766">
                  <c:v>0.38900000000000001</c:v>
                </c:pt>
                <c:pt idx="10769">
                  <c:v>0.308</c:v>
                </c:pt>
                <c:pt idx="10770">
                  <c:v>0.24</c:v>
                </c:pt>
                <c:pt idx="10771">
                  <c:v>0.218</c:v>
                </c:pt>
                <c:pt idx="10772">
                  <c:v>0.20599999999999999</c:v>
                </c:pt>
                <c:pt idx="10773">
                  <c:v>0.157</c:v>
                </c:pt>
                <c:pt idx="10776">
                  <c:v>0.16900000000000001</c:v>
                </c:pt>
                <c:pt idx="10777">
                  <c:v>0.13800000000000001</c:v>
                </c:pt>
                <c:pt idx="10778">
                  <c:v>0.13400000000000001</c:v>
                </c:pt>
                <c:pt idx="10779">
                  <c:v>0.13800000000000001</c:v>
                </c:pt>
                <c:pt idx="10780">
                  <c:v>0.107</c:v>
                </c:pt>
                <c:pt idx="10783">
                  <c:v>0.128</c:v>
                </c:pt>
                <c:pt idx="10784">
                  <c:v>0.19400000000000001</c:v>
                </c:pt>
                <c:pt idx="10785">
                  <c:v>0.14499999999999999</c:v>
                </c:pt>
                <c:pt idx="10786">
                  <c:v>0.191</c:v>
                </c:pt>
                <c:pt idx="10787">
                  <c:v>0.23200000000000001</c:v>
                </c:pt>
                <c:pt idx="10790">
                  <c:v>0.21299999999999999</c:v>
                </c:pt>
                <c:pt idx="10791">
                  <c:v>0.20799999999999999</c:v>
                </c:pt>
                <c:pt idx="10792">
                  <c:v>0.22600000000000001</c:v>
                </c:pt>
                <c:pt idx="10793">
                  <c:v>0.22500000000000001</c:v>
                </c:pt>
                <c:pt idx="10794">
                  <c:v>0.214</c:v>
                </c:pt>
                <c:pt idx="10797">
                  <c:v>0.19800000000000001</c:v>
                </c:pt>
                <c:pt idx="10798">
                  <c:v>0.20100000000000001</c:v>
                </c:pt>
                <c:pt idx="10799">
                  <c:v>0.14099999999999999</c:v>
                </c:pt>
                <c:pt idx="10800">
                  <c:v>0.13900000000000001</c:v>
                </c:pt>
                <c:pt idx="10801">
                  <c:v>0.10100000000000001</c:v>
                </c:pt>
                <c:pt idx="10804">
                  <c:v>0.13100000000000001</c:v>
                </c:pt>
                <c:pt idx="10805">
                  <c:v>0.20100000000000001</c:v>
                </c:pt>
                <c:pt idx="10806">
                  <c:v>0.192</c:v>
                </c:pt>
                <c:pt idx="10807">
                  <c:v>0.13100000000000001</c:v>
                </c:pt>
                <c:pt idx="10808">
                  <c:v>0.157</c:v>
                </c:pt>
                <c:pt idx="10811">
                  <c:v>0.158</c:v>
                </c:pt>
                <c:pt idx="10812">
                  <c:v>0.14000000000000001</c:v>
                </c:pt>
                <c:pt idx="10813">
                  <c:v>0.106</c:v>
                </c:pt>
                <c:pt idx="10814">
                  <c:v>0.128</c:v>
                </c:pt>
                <c:pt idx="10815">
                  <c:v>0.115</c:v>
                </c:pt>
                <c:pt idx="10818">
                  <c:v>0.14799999999999999</c:v>
                </c:pt>
                <c:pt idx="10819">
                  <c:v>0.19800000000000001</c:v>
                </c:pt>
                <c:pt idx="10820">
                  <c:v>0.17299999999999999</c:v>
                </c:pt>
                <c:pt idx="10821">
                  <c:v>0.13600000000000001</c:v>
                </c:pt>
                <c:pt idx="10822">
                  <c:v>0.189</c:v>
                </c:pt>
                <c:pt idx="10825">
                  <c:v>0.14000000000000001</c:v>
                </c:pt>
                <c:pt idx="10826">
                  <c:v>0.14199999999999999</c:v>
                </c:pt>
                <c:pt idx="10827">
                  <c:v>0.14499999999999999</c:v>
                </c:pt>
                <c:pt idx="10828">
                  <c:v>0.16</c:v>
                </c:pt>
                <c:pt idx="10829">
                  <c:v>0.14799999999999999</c:v>
                </c:pt>
                <c:pt idx="10832">
                  <c:v>0.161</c:v>
                </c:pt>
                <c:pt idx="10833">
                  <c:v>0.14899999999999999</c:v>
                </c:pt>
                <c:pt idx="10834">
                  <c:v>0.18099999999999999</c:v>
                </c:pt>
                <c:pt idx="10835">
                  <c:v>0.17899999999999999</c:v>
                </c:pt>
                <c:pt idx="10836">
                  <c:v>0.19400000000000001</c:v>
                </c:pt>
                <c:pt idx="10839">
                  <c:v>0.18</c:v>
                </c:pt>
                <c:pt idx="10840">
                  <c:v>0.11600000000000001</c:v>
                </c:pt>
                <c:pt idx="10841">
                  <c:v>9.7000000000000003E-2</c:v>
                </c:pt>
                <c:pt idx="10842">
                  <c:v>0.16400000000000001</c:v>
                </c:pt>
                <c:pt idx="10843">
                  <c:v>0.248</c:v>
                </c:pt>
                <c:pt idx="10846">
                  <c:v>0.27200000000000002</c:v>
                </c:pt>
                <c:pt idx="10847">
                  <c:v>0.27900000000000003</c:v>
                </c:pt>
                <c:pt idx="10848">
                  <c:v>0.26</c:v>
                </c:pt>
                <c:pt idx="10849">
                  <c:v>0.26600000000000001</c:v>
                </c:pt>
                <c:pt idx="10850">
                  <c:v>0.23599999999999999</c:v>
                </c:pt>
                <c:pt idx="10853">
                  <c:v>0.254</c:v>
                </c:pt>
                <c:pt idx="10854">
                  <c:v>0.21</c:v>
                </c:pt>
                <c:pt idx="10855">
                  <c:v>0.23300000000000001</c:v>
                </c:pt>
                <c:pt idx="10856">
                  <c:v>0.13700000000000001</c:v>
                </c:pt>
                <c:pt idx="10857">
                  <c:v>0.15</c:v>
                </c:pt>
                <c:pt idx="10860">
                  <c:v>0.126</c:v>
                </c:pt>
                <c:pt idx="10861">
                  <c:v>0.1</c:v>
                </c:pt>
                <c:pt idx="10862">
                  <c:v>9.2999999999999999E-2</c:v>
                </c:pt>
                <c:pt idx="10863">
                  <c:v>0.124</c:v>
                </c:pt>
                <c:pt idx="10864">
                  <c:v>0.123</c:v>
                </c:pt>
                <c:pt idx="10867">
                  <c:v>0.155</c:v>
                </c:pt>
                <c:pt idx="10868">
                  <c:v>0.158</c:v>
                </c:pt>
                <c:pt idx="10869">
                  <c:v>0.32600000000000001</c:v>
                </c:pt>
                <c:pt idx="10870">
                  <c:v>0.29699999999999999</c:v>
                </c:pt>
                <c:pt idx="10871">
                  <c:v>0.32200000000000001</c:v>
                </c:pt>
                <c:pt idx="10874">
                  <c:v>0.35699999999999998</c:v>
                </c:pt>
                <c:pt idx="10875">
                  <c:v>0.32300000000000001</c:v>
                </c:pt>
                <c:pt idx="10876">
                  <c:v>0.36599999999999999</c:v>
                </c:pt>
                <c:pt idx="10877">
                  <c:v>0.33500000000000002</c:v>
                </c:pt>
                <c:pt idx="10878">
                  <c:v>0.34</c:v>
                </c:pt>
                <c:pt idx="10881">
                  <c:v>0.34300000000000003</c:v>
                </c:pt>
                <c:pt idx="10882">
                  <c:v>0.32400000000000001</c:v>
                </c:pt>
                <c:pt idx="10883">
                  <c:v>0.309</c:v>
                </c:pt>
                <c:pt idx="10884">
                  <c:v>0.28299999999999997</c:v>
                </c:pt>
                <c:pt idx="10888">
                  <c:v>0.30099999999999999</c:v>
                </c:pt>
                <c:pt idx="10889">
                  <c:v>0.30399999999999999</c:v>
                </c:pt>
                <c:pt idx="10890">
                  <c:v>0.372</c:v>
                </c:pt>
                <c:pt idx="10891">
                  <c:v>0.46500000000000002</c:v>
                </c:pt>
                <c:pt idx="10892">
                  <c:v>0.46700000000000003</c:v>
                </c:pt>
                <c:pt idx="10895">
                  <c:v>0.47099999999999997</c:v>
                </c:pt>
                <c:pt idx="10896">
                  <c:v>0.498</c:v>
                </c:pt>
                <c:pt idx="10897">
                  <c:v>0.44500000000000001</c:v>
                </c:pt>
                <c:pt idx="10898">
                  <c:v>0.46800000000000003</c:v>
                </c:pt>
                <c:pt idx="10899">
                  <c:v>0.45800000000000002</c:v>
                </c:pt>
                <c:pt idx="10902">
                  <c:v>0.46100000000000002</c:v>
                </c:pt>
                <c:pt idx="10903">
                  <c:v>0.49099999999999999</c:v>
                </c:pt>
                <c:pt idx="10904">
                  <c:v>0.51300000000000001</c:v>
                </c:pt>
                <c:pt idx="10905">
                  <c:v>0.68500000000000005</c:v>
                </c:pt>
                <c:pt idx="10906">
                  <c:v>0.751</c:v>
                </c:pt>
                <c:pt idx="10909">
                  <c:v>0.82</c:v>
                </c:pt>
                <c:pt idx="10910">
                  <c:v>0.73599999999999999</c:v>
                </c:pt>
                <c:pt idx="10911">
                  <c:v>0.747</c:v>
                </c:pt>
                <c:pt idx="10912">
                  <c:v>0.74099999999999999</c:v>
                </c:pt>
                <c:pt idx="10913">
                  <c:v>0.76100000000000001</c:v>
                </c:pt>
                <c:pt idx="10916">
                  <c:v>0.76</c:v>
                </c:pt>
                <c:pt idx="10917">
                  <c:v>0.71799999999999997</c:v>
                </c:pt>
                <c:pt idx="10918">
                  <c:v>0.80600000000000005</c:v>
                </c:pt>
                <c:pt idx="10919">
                  <c:v>0.80100000000000005</c:v>
                </c:pt>
                <c:pt idx="10920">
                  <c:v>0.79</c:v>
                </c:pt>
                <c:pt idx="10923">
                  <c:v>0.755</c:v>
                </c:pt>
                <c:pt idx="10924">
                  <c:v>0.71899999999999997</c:v>
                </c:pt>
                <c:pt idx="10925">
                  <c:v>0.75700000000000001</c:v>
                </c:pt>
                <c:pt idx="10926">
                  <c:v>0.81299999999999994</c:v>
                </c:pt>
                <c:pt idx="10927">
                  <c:v>0.71899999999999997</c:v>
                </c:pt>
                <c:pt idx="10930">
                  <c:v>0.79100000000000004</c:v>
                </c:pt>
                <c:pt idx="10931">
                  <c:v>0.80300000000000005</c:v>
                </c:pt>
                <c:pt idx="10932">
                  <c:v>0.76</c:v>
                </c:pt>
                <c:pt idx="10933">
                  <c:v>0.81699999999999995</c:v>
                </c:pt>
                <c:pt idx="10934">
                  <c:v>0.81699999999999995</c:v>
                </c:pt>
                <c:pt idx="10937">
                  <c:v>0.875</c:v>
                </c:pt>
                <c:pt idx="10938">
                  <c:v>0.79100000000000004</c:v>
                </c:pt>
                <c:pt idx="10939">
                  <c:v>0.73399999999999999</c:v>
                </c:pt>
                <c:pt idx="10940">
                  <c:v>0.77800000000000002</c:v>
                </c:pt>
                <c:pt idx="10941">
                  <c:v>0.77600000000000002</c:v>
                </c:pt>
                <c:pt idx="10944">
                  <c:v>0.71299999999999997</c:v>
                </c:pt>
                <c:pt idx="10945">
                  <c:v>0.72599999999999998</c:v>
                </c:pt>
                <c:pt idx="10946">
                  <c:v>0.69499999999999995</c:v>
                </c:pt>
                <c:pt idx="10947">
                  <c:v>0.74199999999999999</c:v>
                </c:pt>
                <c:pt idx="10948">
                  <c:v>0.71</c:v>
                </c:pt>
                <c:pt idx="10952">
                  <c:v>0.67400000000000004</c:v>
                </c:pt>
                <c:pt idx="10953">
                  <c:v>0.68</c:v>
                </c:pt>
                <c:pt idx="10954">
                  <c:v>0.64900000000000002</c:v>
                </c:pt>
                <c:pt idx="10955">
                  <c:v>0.68200000000000005</c:v>
                </c:pt>
                <c:pt idx="10958">
                  <c:v>0.66600000000000004</c:v>
                </c:pt>
                <c:pt idx="10959">
                  <c:v>0.78500000000000003</c:v>
                </c:pt>
                <c:pt idx="10960">
                  <c:v>0.81299999999999994</c:v>
                </c:pt>
                <c:pt idx="10961">
                  <c:v>0.80500000000000005</c:v>
                </c:pt>
                <c:pt idx="10962">
                  <c:v>0.84</c:v>
                </c:pt>
                <c:pt idx="10965">
                  <c:v>0.81399999999999995</c:v>
                </c:pt>
                <c:pt idx="10966">
                  <c:v>0.80800000000000005</c:v>
                </c:pt>
                <c:pt idx="10967">
                  <c:v>0.78100000000000003</c:v>
                </c:pt>
                <c:pt idx="10968">
                  <c:v>0.77600000000000002</c:v>
                </c:pt>
                <c:pt idx="10969">
                  <c:v>0.81200000000000006</c:v>
                </c:pt>
                <c:pt idx="10972">
                  <c:v>0.80400000000000005</c:v>
                </c:pt>
                <c:pt idx="10973">
                  <c:v>0.78500000000000003</c:v>
                </c:pt>
                <c:pt idx="10974">
                  <c:v>0.82099999999999995</c:v>
                </c:pt>
                <c:pt idx="10975">
                  <c:v>0.85599999999999998</c:v>
                </c:pt>
                <c:pt idx="10976">
                  <c:v>0.91500000000000004</c:v>
                </c:pt>
                <c:pt idx="10979">
                  <c:v>0.86299999999999999</c:v>
                </c:pt>
                <c:pt idx="10980">
                  <c:v>0.89400000000000002</c:v>
                </c:pt>
                <c:pt idx="10981">
                  <c:v>0.97899999999999998</c:v>
                </c:pt>
                <c:pt idx="10982">
                  <c:v>1.034</c:v>
                </c:pt>
                <c:pt idx="10983">
                  <c:v>1.0369999999999999</c:v>
                </c:pt>
                <c:pt idx="10986">
                  <c:v>1.0589999999999999</c:v>
                </c:pt>
                <c:pt idx="10987">
                  <c:v>1.0409999999999999</c:v>
                </c:pt>
                <c:pt idx="10988">
                  <c:v>1.0840000000000001</c:v>
                </c:pt>
                <c:pt idx="10989">
                  <c:v>1.0509999999999999</c:v>
                </c:pt>
                <c:pt idx="10990">
                  <c:v>1.081</c:v>
                </c:pt>
                <c:pt idx="10993">
                  <c:v>1.147</c:v>
                </c:pt>
                <c:pt idx="10994">
                  <c:v>1.1020000000000001</c:v>
                </c:pt>
                <c:pt idx="10995">
                  <c:v>1.01</c:v>
                </c:pt>
                <c:pt idx="10996">
                  <c:v>0.99299999999999999</c:v>
                </c:pt>
                <c:pt idx="10997">
                  <c:v>1.0509999999999999</c:v>
                </c:pt>
                <c:pt idx="11000">
                  <c:v>1.0309999999999999</c:v>
                </c:pt>
                <c:pt idx="11001">
                  <c:v>1.0529999999999999</c:v>
                </c:pt>
                <c:pt idx="11002">
                  <c:v>1.06</c:v>
                </c:pt>
                <c:pt idx="11003">
                  <c:v>1.018</c:v>
                </c:pt>
                <c:pt idx="11004">
                  <c:v>1.0409999999999999</c:v>
                </c:pt>
                <c:pt idx="11007">
                  <c:v>1.071</c:v>
                </c:pt>
                <c:pt idx="11008">
                  <c:v>1.0920000000000001</c:v>
                </c:pt>
                <c:pt idx="11009">
                  <c:v>1.046</c:v>
                </c:pt>
                <c:pt idx="11010">
                  <c:v>0.97899999999999998</c:v>
                </c:pt>
                <c:pt idx="11011">
                  <c:v>0.92200000000000004</c:v>
                </c:pt>
                <c:pt idx="11014">
                  <c:v>0.89200000000000002</c:v>
                </c:pt>
                <c:pt idx="11015">
                  <c:v>0.89</c:v>
                </c:pt>
                <c:pt idx="11016">
                  <c:v>0.92</c:v>
                </c:pt>
                <c:pt idx="11017">
                  <c:v>0.93300000000000005</c:v>
                </c:pt>
                <c:pt idx="11018">
                  <c:v>0.95</c:v>
                </c:pt>
                <c:pt idx="11021">
                  <c:v>0.97</c:v>
                </c:pt>
                <c:pt idx="11022">
                  <c:v>0.96399999999999997</c:v>
                </c:pt>
                <c:pt idx="11023">
                  <c:v>1.0329999999999999</c:v>
                </c:pt>
                <c:pt idx="11024">
                  <c:v>1.081</c:v>
                </c:pt>
                <c:pt idx="11025">
                  <c:v>1.129</c:v>
                </c:pt>
                <c:pt idx="11028">
                  <c:v>1.095</c:v>
                </c:pt>
                <c:pt idx="11029">
                  <c:v>1.0980000000000001</c:v>
                </c:pt>
                <c:pt idx="11030">
                  <c:v>1.0429999999999999</c:v>
                </c:pt>
                <c:pt idx="11031">
                  <c:v>1.087</c:v>
                </c:pt>
                <c:pt idx="11032">
                  <c:v>1.1060000000000001</c:v>
                </c:pt>
                <c:pt idx="11035">
                  <c:v>1.117</c:v>
                </c:pt>
                <c:pt idx="11036">
                  <c:v>1.1020000000000001</c:v>
                </c:pt>
                <c:pt idx="11037">
                  <c:v>1.05</c:v>
                </c:pt>
                <c:pt idx="11038">
                  <c:v>1.052</c:v>
                </c:pt>
                <c:pt idx="11039">
                  <c:v>0.99299999999999999</c:v>
                </c:pt>
                <c:pt idx="11042">
                  <c:v>0.98</c:v>
                </c:pt>
                <c:pt idx="11043">
                  <c:v>0.96299999999999997</c:v>
                </c:pt>
                <c:pt idx="11044">
                  <c:v>0.92600000000000005</c:v>
                </c:pt>
                <c:pt idx="11045">
                  <c:v>0.94199999999999995</c:v>
                </c:pt>
                <c:pt idx="11046">
                  <c:v>0.96299999999999997</c:v>
                </c:pt>
                <c:pt idx="11049">
                  <c:v>0.95699999999999996</c:v>
                </c:pt>
                <c:pt idx="11050">
                  <c:v>0.92100000000000004</c:v>
                </c:pt>
                <c:pt idx="11051">
                  <c:v>0.93</c:v>
                </c:pt>
                <c:pt idx="11052">
                  <c:v>0.90400000000000003</c:v>
                </c:pt>
                <c:pt idx="11053">
                  <c:v>0.88700000000000001</c:v>
                </c:pt>
                <c:pt idx="11056">
                  <c:v>0.93200000000000005</c:v>
                </c:pt>
                <c:pt idx="11057">
                  <c:v>0.95699999999999996</c:v>
                </c:pt>
                <c:pt idx="11058">
                  <c:v>0.92400000000000004</c:v>
                </c:pt>
                <c:pt idx="11059">
                  <c:v>0.91900000000000004</c:v>
                </c:pt>
                <c:pt idx="11060">
                  <c:v>0.92200000000000004</c:v>
                </c:pt>
                <c:pt idx="11064">
                  <c:v>0.89700000000000002</c:v>
                </c:pt>
                <c:pt idx="11065">
                  <c:v>0.89600000000000002</c:v>
                </c:pt>
                <c:pt idx="11066">
                  <c:v>0.85599999999999998</c:v>
                </c:pt>
                <c:pt idx="11067">
                  <c:v>0.876</c:v>
                </c:pt>
                <c:pt idx="11070">
                  <c:v>0.76500000000000001</c:v>
                </c:pt>
                <c:pt idx="11071">
                  <c:v>0.82099999999999995</c:v>
                </c:pt>
                <c:pt idx="11073">
                  <c:v>0.76600000000000001</c:v>
                </c:pt>
                <c:pt idx="11074">
                  <c:v>0.77400000000000002</c:v>
                </c:pt>
                <c:pt idx="11078">
                  <c:v>0.75</c:v>
                </c:pt>
                <c:pt idx="11079">
                  <c:v>0.73899999999999999</c:v>
                </c:pt>
                <c:pt idx="11081">
                  <c:v>0.77300000000000002</c:v>
                </c:pt>
                <c:pt idx="11084">
                  <c:v>0.77200000000000002</c:v>
                </c:pt>
                <c:pt idx="11085">
                  <c:v>0.79600000000000004</c:v>
                </c:pt>
                <c:pt idx="11086">
                  <c:v>0.84899999999999998</c:v>
                </c:pt>
                <c:pt idx="11087">
                  <c:v>0.88600000000000001</c:v>
                </c:pt>
                <c:pt idx="11088">
                  <c:v>0.84299999999999997</c:v>
                </c:pt>
                <c:pt idx="11091">
                  <c:v>0.88500000000000001</c:v>
                </c:pt>
                <c:pt idx="11092">
                  <c:v>0.88800000000000001</c:v>
                </c:pt>
                <c:pt idx="11093">
                  <c:v>0.84399999999999997</c:v>
                </c:pt>
                <c:pt idx="11094">
                  <c:v>0.80400000000000005</c:v>
                </c:pt>
                <c:pt idx="11095">
                  <c:v>0.80800000000000005</c:v>
                </c:pt>
                <c:pt idx="11098">
                  <c:v>0.84599999999999997</c:v>
                </c:pt>
                <c:pt idx="11099">
                  <c:v>0.84</c:v>
                </c:pt>
                <c:pt idx="11100">
                  <c:v>0.84299999999999997</c:v>
                </c:pt>
                <c:pt idx="11101">
                  <c:v>0.79500000000000004</c:v>
                </c:pt>
                <c:pt idx="11102">
                  <c:v>0.75700000000000001</c:v>
                </c:pt>
                <c:pt idx="11105">
                  <c:v>0.73599999999999999</c:v>
                </c:pt>
                <c:pt idx="11106">
                  <c:v>0.73399999999999999</c:v>
                </c:pt>
                <c:pt idx="11107">
                  <c:v>0.73099999999999998</c:v>
                </c:pt>
                <c:pt idx="11108">
                  <c:v>0.73499999999999999</c:v>
                </c:pt>
                <c:pt idx="11109">
                  <c:v>0.70799999999999996</c:v>
                </c:pt>
                <c:pt idx="11112">
                  <c:v>0.72399999999999998</c:v>
                </c:pt>
                <c:pt idx="11113">
                  <c:v>0.67</c:v>
                </c:pt>
                <c:pt idx="11114">
                  <c:v>0.68300000000000005</c:v>
                </c:pt>
                <c:pt idx="11115">
                  <c:v>0.66400000000000003</c:v>
                </c:pt>
                <c:pt idx="11116">
                  <c:v>0.64600000000000002</c:v>
                </c:pt>
                <c:pt idx="11119">
                  <c:v>0.60599999999999998</c:v>
                </c:pt>
                <c:pt idx="11120">
                  <c:v>0.60799999999999998</c:v>
                </c:pt>
                <c:pt idx="11121">
                  <c:v>0.58399999999999996</c:v>
                </c:pt>
                <c:pt idx="11122">
                  <c:v>0.63900000000000001</c:v>
                </c:pt>
                <c:pt idx="11123">
                  <c:v>0.63200000000000001</c:v>
                </c:pt>
                <c:pt idx="11126">
                  <c:v>0.627</c:v>
                </c:pt>
                <c:pt idx="11127">
                  <c:v>0.60399999999999998</c:v>
                </c:pt>
                <c:pt idx="11128">
                  <c:v>0.60699999999999998</c:v>
                </c:pt>
                <c:pt idx="11129">
                  <c:v>0.59799999999999998</c:v>
                </c:pt>
                <c:pt idx="11130">
                  <c:v>0.60899999999999999</c:v>
                </c:pt>
                <c:pt idx="11133">
                  <c:v>0.60699999999999998</c:v>
                </c:pt>
                <c:pt idx="11134">
                  <c:v>0.72499999999999998</c:v>
                </c:pt>
                <c:pt idx="11135">
                  <c:v>0.70799999999999996</c:v>
                </c:pt>
                <c:pt idx="11136">
                  <c:v>0.80900000000000005</c:v>
                </c:pt>
                <c:pt idx="11137">
                  <c:v>0.81699999999999995</c:v>
                </c:pt>
                <c:pt idx="11140">
                  <c:v>0.83199999999999996</c:v>
                </c:pt>
                <c:pt idx="11141">
                  <c:v>0.82399999999999995</c:v>
                </c:pt>
                <c:pt idx="11143">
                  <c:v>0.92900000000000005</c:v>
                </c:pt>
                <c:pt idx="11144">
                  <c:v>0.93500000000000005</c:v>
                </c:pt>
                <c:pt idx="11147">
                  <c:v>0.90600000000000003</c:v>
                </c:pt>
                <c:pt idx="11148">
                  <c:v>0.92100000000000004</c:v>
                </c:pt>
                <c:pt idx="11149">
                  <c:v>0.87</c:v>
                </c:pt>
                <c:pt idx="11150">
                  <c:v>0.88100000000000001</c:v>
                </c:pt>
                <c:pt idx="11154">
                  <c:v>0.84699999999999998</c:v>
                </c:pt>
                <c:pt idx="11155">
                  <c:v>0.82299999999999995</c:v>
                </c:pt>
                <c:pt idx="11156">
                  <c:v>0.79900000000000004</c:v>
                </c:pt>
                <c:pt idx="11157">
                  <c:v>0.78400000000000003</c:v>
                </c:pt>
                <c:pt idx="11158">
                  <c:v>0.75</c:v>
                </c:pt>
                <c:pt idx="11161">
                  <c:v>0.747</c:v>
                </c:pt>
                <c:pt idx="11162">
                  <c:v>0.81499999999999995</c:v>
                </c:pt>
                <c:pt idx="11163">
                  <c:v>0.81200000000000006</c:v>
                </c:pt>
                <c:pt idx="11164">
                  <c:v>0.79800000000000004</c:v>
                </c:pt>
                <c:pt idx="11165">
                  <c:v>0.80800000000000005</c:v>
                </c:pt>
                <c:pt idx="11168">
                  <c:v>0.80100000000000005</c:v>
                </c:pt>
                <c:pt idx="11169">
                  <c:v>0.746</c:v>
                </c:pt>
                <c:pt idx="11170">
                  <c:v>0.748</c:v>
                </c:pt>
                <c:pt idx="11171">
                  <c:v>0.72099999999999997</c:v>
                </c:pt>
                <c:pt idx="11172">
                  <c:v>0.75700000000000001</c:v>
                </c:pt>
                <c:pt idx="11175">
                  <c:v>0.73699999999999999</c:v>
                </c:pt>
                <c:pt idx="11176">
                  <c:v>0.76</c:v>
                </c:pt>
                <c:pt idx="11177">
                  <c:v>0.71699999999999997</c:v>
                </c:pt>
                <c:pt idx="11178">
                  <c:v>0.71399999999999997</c:v>
                </c:pt>
                <c:pt idx="11179">
                  <c:v>0.68100000000000005</c:v>
                </c:pt>
                <c:pt idx="11182">
                  <c:v>0.70299999999999996</c:v>
                </c:pt>
                <c:pt idx="11183">
                  <c:v>0.72599999999999998</c:v>
                </c:pt>
                <c:pt idx="11184">
                  <c:v>0.73899999999999999</c:v>
                </c:pt>
                <c:pt idx="11185">
                  <c:v>0.72299999999999998</c:v>
                </c:pt>
                <c:pt idx="11186">
                  <c:v>0.70799999999999996</c:v>
                </c:pt>
                <c:pt idx="11189">
                  <c:v>0.70299999999999996</c:v>
                </c:pt>
                <c:pt idx="11190">
                  <c:v>0.7</c:v>
                </c:pt>
                <c:pt idx="11191">
                  <c:v>0.68600000000000005</c:v>
                </c:pt>
                <c:pt idx="11192">
                  <c:v>0.69099999999999995</c:v>
                </c:pt>
                <c:pt idx="11193">
                  <c:v>0.69499999999999995</c:v>
                </c:pt>
                <c:pt idx="11196">
                  <c:v>0.69299999999999995</c:v>
                </c:pt>
                <c:pt idx="11197">
                  <c:v>0.65800000000000003</c:v>
                </c:pt>
                <c:pt idx="11198">
                  <c:v>0.67600000000000005</c:v>
                </c:pt>
                <c:pt idx="11199">
                  <c:v>0.66500000000000004</c:v>
                </c:pt>
                <c:pt idx="11200">
                  <c:v>0.68700000000000006</c:v>
                </c:pt>
                <c:pt idx="11203">
                  <c:v>0.68100000000000005</c:v>
                </c:pt>
                <c:pt idx="11204">
                  <c:v>0.64900000000000002</c:v>
                </c:pt>
                <c:pt idx="11205">
                  <c:v>0.65800000000000003</c:v>
                </c:pt>
                <c:pt idx="11206">
                  <c:v>0.60899999999999999</c:v>
                </c:pt>
                <c:pt idx="11207">
                  <c:v>0.625</c:v>
                </c:pt>
                <c:pt idx="11210">
                  <c:v>0.63100000000000001</c:v>
                </c:pt>
                <c:pt idx="11211">
                  <c:v>0.69699999999999995</c:v>
                </c:pt>
                <c:pt idx="11212">
                  <c:v>0.69299999999999995</c:v>
                </c:pt>
                <c:pt idx="11213">
                  <c:v>0.70099999999999996</c:v>
                </c:pt>
                <c:pt idx="11214">
                  <c:v>0.71699999999999997</c:v>
                </c:pt>
                <c:pt idx="11217">
                  <c:v>0.73099999999999998</c:v>
                </c:pt>
                <c:pt idx="11218">
                  <c:v>0.72399999999999998</c:v>
                </c:pt>
                <c:pt idx="11219">
                  <c:v>0.72699999999999998</c:v>
                </c:pt>
                <c:pt idx="11220">
                  <c:v>0.73399999999999999</c:v>
                </c:pt>
                <c:pt idx="11221">
                  <c:v>0.73499999999999999</c:v>
                </c:pt>
                <c:pt idx="11224">
                  <c:v>0.69699999999999995</c:v>
                </c:pt>
                <c:pt idx="11225">
                  <c:v>0.70499999999999996</c:v>
                </c:pt>
                <c:pt idx="11226">
                  <c:v>0.76100000000000001</c:v>
                </c:pt>
                <c:pt idx="11227">
                  <c:v>0.77</c:v>
                </c:pt>
                <c:pt idx="11228">
                  <c:v>0.748</c:v>
                </c:pt>
                <c:pt idx="11231">
                  <c:v>0.73899999999999999</c:v>
                </c:pt>
                <c:pt idx="11232">
                  <c:v>0.753</c:v>
                </c:pt>
                <c:pt idx="11233">
                  <c:v>0.755</c:v>
                </c:pt>
                <c:pt idx="11234">
                  <c:v>0.73299999999999998</c:v>
                </c:pt>
                <c:pt idx="11235">
                  <c:v>0.73399999999999999</c:v>
                </c:pt>
                <c:pt idx="11238">
                  <c:v>0.876</c:v>
                </c:pt>
                <c:pt idx="11239">
                  <c:v>0.872</c:v>
                </c:pt>
                <c:pt idx="11240">
                  <c:v>0.88900000000000001</c:v>
                </c:pt>
                <c:pt idx="11241">
                  <c:v>0.86799999999999999</c:v>
                </c:pt>
                <c:pt idx="11242">
                  <c:v>0.81499999999999995</c:v>
                </c:pt>
                <c:pt idx="11245">
                  <c:v>0.79400000000000004</c:v>
                </c:pt>
                <c:pt idx="11246">
                  <c:v>0.78200000000000003</c:v>
                </c:pt>
                <c:pt idx="11247">
                  <c:v>0.80800000000000005</c:v>
                </c:pt>
                <c:pt idx="11248">
                  <c:v>0.81200000000000006</c:v>
                </c:pt>
                <c:pt idx="11249">
                  <c:v>0.86499999999999999</c:v>
                </c:pt>
                <c:pt idx="11252">
                  <c:v>0.84499999999999997</c:v>
                </c:pt>
                <c:pt idx="11253">
                  <c:v>0.88</c:v>
                </c:pt>
                <c:pt idx="11254">
                  <c:v>0.88300000000000001</c:v>
                </c:pt>
                <c:pt idx="11255">
                  <c:v>0.84299999999999997</c:v>
                </c:pt>
                <c:pt idx="11256">
                  <c:v>0.79400000000000004</c:v>
                </c:pt>
                <c:pt idx="11259">
                  <c:v>0.76600000000000001</c:v>
                </c:pt>
                <c:pt idx="11260">
                  <c:v>0.75700000000000001</c:v>
                </c:pt>
                <c:pt idx="11261">
                  <c:v>0.76100000000000001</c:v>
                </c:pt>
                <c:pt idx="11262">
                  <c:v>0.76</c:v>
                </c:pt>
                <c:pt idx="11263">
                  <c:v>0.754</c:v>
                </c:pt>
                <c:pt idx="11266">
                  <c:v>0.72499999999999998</c:v>
                </c:pt>
                <c:pt idx="11267">
                  <c:v>0.68799999999999994</c:v>
                </c:pt>
                <c:pt idx="11268">
                  <c:v>0.69099999999999995</c:v>
                </c:pt>
                <c:pt idx="11269">
                  <c:v>0.75700000000000001</c:v>
                </c:pt>
                <c:pt idx="11270">
                  <c:v>0.78400000000000003</c:v>
                </c:pt>
                <c:pt idx="11273">
                  <c:v>0.78</c:v>
                </c:pt>
                <c:pt idx="11274">
                  <c:v>0.753</c:v>
                </c:pt>
                <c:pt idx="11275">
                  <c:v>0.73299999999999998</c:v>
                </c:pt>
                <c:pt idx="11276">
                  <c:v>0.72499999999999998</c:v>
                </c:pt>
                <c:pt idx="11277">
                  <c:v>0.70799999999999996</c:v>
                </c:pt>
                <c:pt idx="11280">
                  <c:v>0.69799999999999995</c:v>
                </c:pt>
                <c:pt idx="11281">
                  <c:v>0.66300000000000003</c:v>
                </c:pt>
                <c:pt idx="11282">
                  <c:v>0.67</c:v>
                </c:pt>
                <c:pt idx="11283">
                  <c:v>0.67500000000000004</c:v>
                </c:pt>
                <c:pt idx="11284">
                  <c:v>0.70199999999999996</c:v>
                </c:pt>
                <c:pt idx="11287">
                  <c:v>0.67800000000000005</c:v>
                </c:pt>
                <c:pt idx="11288">
                  <c:v>0.67500000000000004</c:v>
                </c:pt>
                <c:pt idx="11289">
                  <c:v>0.71099999999999997</c:v>
                </c:pt>
                <c:pt idx="11290">
                  <c:v>0.68500000000000005</c:v>
                </c:pt>
                <c:pt idx="11291">
                  <c:v>0.60899999999999999</c:v>
                </c:pt>
                <c:pt idx="11294">
                  <c:v>0.64900000000000002</c:v>
                </c:pt>
                <c:pt idx="11295">
                  <c:v>0.63400000000000001</c:v>
                </c:pt>
                <c:pt idx="11296">
                  <c:v>0.61699999999999999</c:v>
                </c:pt>
                <c:pt idx="11297">
                  <c:v>0.61199999999999999</c:v>
                </c:pt>
                <c:pt idx="11298">
                  <c:v>0.629</c:v>
                </c:pt>
                <c:pt idx="11301">
                  <c:v>0.627</c:v>
                </c:pt>
                <c:pt idx="11302">
                  <c:v>0.64800000000000002</c:v>
                </c:pt>
                <c:pt idx="11303">
                  <c:v>0.66500000000000004</c:v>
                </c:pt>
                <c:pt idx="11304">
                  <c:v>0.65700000000000003</c:v>
                </c:pt>
                <c:pt idx="11305">
                  <c:v>0.63400000000000001</c:v>
                </c:pt>
                <c:pt idx="11308">
                  <c:v>0.63300000000000001</c:v>
                </c:pt>
                <c:pt idx="11309">
                  <c:v>0.70599999999999996</c:v>
                </c:pt>
                <c:pt idx="11310">
                  <c:v>0.74199999999999999</c:v>
                </c:pt>
                <c:pt idx="11311">
                  <c:v>0.74299999999999999</c:v>
                </c:pt>
                <c:pt idx="11312">
                  <c:v>0.745</c:v>
                </c:pt>
                <c:pt idx="11317">
                  <c:v>0.71699999999999997</c:v>
                </c:pt>
                <c:pt idx="11318">
                  <c:v>0.76900000000000002</c:v>
                </c:pt>
                <c:pt idx="11319">
                  <c:v>0.78500000000000003</c:v>
                </c:pt>
                <c:pt idx="11323">
                  <c:v>0.82</c:v>
                </c:pt>
                <c:pt idx="11324">
                  <c:v>0.80200000000000005</c:v>
                </c:pt>
                <c:pt idx="11325">
                  <c:v>0.79400000000000004</c:v>
                </c:pt>
                <c:pt idx="11326">
                  <c:v>0.79900000000000004</c:v>
                </c:pt>
                <c:pt idx="11329">
                  <c:v>0.79500000000000004</c:v>
                </c:pt>
                <c:pt idx="11330">
                  <c:v>0.81100000000000005</c:v>
                </c:pt>
                <c:pt idx="11331">
                  <c:v>0.82099999999999995</c:v>
                </c:pt>
                <c:pt idx="11332">
                  <c:v>0.879</c:v>
                </c:pt>
                <c:pt idx="11333">
                  <c:v>0.86199999999999999</c:v>
                </c:pt>
                <c:pt idx="11336">
                  <c:v>0.86399999999999999</c:v>
                </c:pt>
                <c:pt idx="11337">
                  <c:v>0.84199999999999997</c:v>
                </c:pt>
                <c:pt idx="11338">
                  <c:v>0.84099999999999997</c:v>
                </c:pt>
                <c:pt idx="11339">
                  <c:v>0.84399999999999997</c:v>
                </c:pt>
                <c:pt idx="11340">
                  <c:v>0.84099999999999997</c:v>
                </c:pt>
                <c:pt idx="11343">
                  <c:v>0.85</c:v>
                </c:pt>
                <c:pt idx="11344">
                  <c:v>0.84399999999999997</c:v>
                </c:pt>
                <c:pt idx="11345">
                  <c:v>0.86599999999999999</c:v>
                </c:pt>
                <c:pt idx="11346">
                  <c:v>0.89100000000000001</c:v>
                </c:pt>
                <c:pt idx="11347">
                  <c:v>0.90800000000000003</c:v>
                </c:pt>
                <c:pt idx="11350">
                  <c:v>0.96899999999999997</c:v>
                </c:pt>
                <c:pt idx="11351">
                  <c:v>0.96399999999999997</c:v>
                </c:pt>
                <c:pt idx="11352">
                  <c:v>0.99</c:v>
                </c:pt>
                <c:pt idx="11353">
                  <c:v>0.997</c:v>
                </c:pt>
                <c:pt idx="11354">
                  <c:v>1.0329999999999999</c:v>
                </c:pt>
                <c:pt idx="11357">
                  <c:v>1.0069999999999999</c:v>
                </c:pt>
                <c:pt idx="11358">
                  <c:v>0.96499999999999997</c:v>
                </c:pt>
                <c:pt idx="11359">
                  <c:v>0.98</c:v>
                </c:pt>
                <c:pt idx="11360">
                  <c:v>0.996</c:v>
                </c:pt>
                <c:pt idx="11361">
                  <c:v>0.98899999999999999</c:v>
                </c:pt>
                <c:pt idx="11364">
                  <c:v>0.99399999999999999</c:v>
                </c:pt>
                <c:pt idx="11365">
                  <c:v>1.0009999999999999</c:v>
                </c:pt>
                <c:pt idx="11366">
                  <c:v>0.99299999999999999</c:v>
                </c:pt>
                <c:pt idx="11367">
                  <c:v>1.0109999999999999</c:v>
                </c:pt>
                <c:pt idx="11368">
                  <c:v>0.95499999999999996</c:v>
                </c:pt>
                <c:pt idx="11371">
                  <c:v>0.99199999999999999</c:v>
                </c:pt>
                <c:pt idx="11372">
                  <c:v>0.99</c:v>
                </c:pt>
                <c:pt idx="11373">
                  <c:v>0.995</c:v>
                </c:pt>
                <c:pt idx="11374">
                  <c:v>0.98799999999999999</c:v>
                </c:pt>
                <c:pt idx="11375">
                  <c:v>0.93200000000000005</c:v>
                </c:pt>
                <c:pt idx="11378">
                  <c:v>0.93600000000000005</c:v>
                </c:pt>
                <c:pt idx="11379">
                  <c:v>0.95199999999999996</c:v>
                </c:pt>
                <c:pt idx="11380">
                  <c:v>0.92900000000000005</c:v>
                </c:pt>
                <c:pt idx="11381">
                  <c:v>0.90500000000000003</c:v>
                </c:pt>
                <c:pt idx="11382">
                  <c:v>0.92</c:v>
                </c:pt>
                <c:pt idx="11385">
                  <c:v>0.89900000000000002</c:v>
                </c:pt>
                <c:pt idx="11386">
                  <c:v>0.93400000000000005</c:v>
                </c:pt>
                <c:pt idx="11387">
                  <c:v>0.90300000000000002</c:v>
                </c:pt>
                <c:pt idx="11388">
                  <c:v>0.88100000000000001</c:v>
                </c:pt>
                <c:pt idx="11389">
                  <c:v>0.9</c:v>
                </c:pt>
                <c:pt idx="11392">
                  <c:v>0.87</c:v>
                </c:pt>
                <c:pt idx="11393">
                  <c:v>0.85699999999999998</c:v>
                </c:pt>
                <c:pt idx="11394">
                  <c:v>0.83299999999999996</c:v>
                </c:pt>
                <c:pt idx="11395">
                  <c:v>0.82099999999999995</c:v>
                </c:pt>
                <c:pt idx="11396">
                  <c:v>0.83099999999999996</c:v>
                </c:pt>
                <c:pt idx="11399">
                  <c:v>0.83</c:v>
                </c:pt>
                <c:pt idx="11400">
                  <c:v>0.82199999999999995</c:v>
                </c:pt>
                <c:pt idx="11401">
                  <c:v>0.83499999999999996</c:v>
                </c:pt>
                <c:pt idx="11402">
                  <c:v>0.77200000000000002</c:v>
                </c:pt>
                <c:pt idx="11403">
                  <c:v>0.76300000000000001</c:v>
                </c:pt>
                <c:pt idx="11406">
                  <c:v>0.77100000000000002</c:v>
                </c:pt>
                <c:pt idx="11407">
                  <c:v>0.73099999999999998</c:v>
                </c:pt>
                <c:pt idx="11408">
                  <c:v>0.73199999999999998</c:v>
                </c:pt>
                <c:pt idx="11409">
                  <c:v>0.72899999999999998</c:v>
                </c:pt>
                <c:pt idx="11414">
                  <c:v>0.73699999999999999</c:v>
                </c:pt>
                <c:pt idx="11415">
                  <c:v>0.73299999999999998</c:v>
                </c:pt>
                <c:pt idx="11416">
                  <c:v>0.75900000000000001</c:v>
                </c:pt>
                <c:pt idx="11417">
                  <c:v>0.73699999999999999</c:v>
                </c:pt>
                <c:pt idx="11420">
                  <c:v>0.73799999999999999</c:v>
                </c:pt>
                <c:pt idx="11421">
                  <c:v>0.75600000000000001</c:v>
                </c:pt>
                <c:pt idx="11422">
                  <c:v>0.73499999999999999</c:v>
                </c:pt>
                <c:pt idx="11423">
                  <c:v>0.76200000000000001</c:v>
                </c:pt>
                <c:pt idx="11424">
                  <c:v>0.752</c:v>
                </c:pt>
                <c:pt idx="11427">
                  <c:v>0.753</c:v>
                </c:pt>
                <c:pt idx="11428">
                  <c:v>0.73899999999999999</c:v>
                </c:pt>
                <c:pt idx="11429">
                  <c:v>0.748</c:v>
                </c:pt>
                <c:pt idx="11430">
                  <c:v>0.82399999999999995</c:v>
                </c:pt>
                <c:pt idx="11431">
                  <c:v>0.80800000000000005</c:v>
                </c:pt>
                <c:pt idx="11434">
                  <c:v>0.85099999999999998</c:v>
                </c:pt>
                <c:pt idx="11435">
                  <c:v>0.86299999999999999</c:v>
                </c:pt>
                <c:pt idx="11436">
                  <c:v>0.86</c:v>
                </c:pt>
                <c:pt idx="11437">
                  <c:v>0.81699999999999995</c:v>
                </c:pt>
                <c:pt idx="11438">
                  <c:v>0.79400000000000004</c:v>
                </c:pt>
                <c:pt idx="11441">
                  <c:v>0.80200000000000005</c:v>
                </c:pt>
                <c:pt idx="11443">
                  <c:v>0.80300000000000005</c:v>
                </c:pt>
                <c:pt idx="11444">
                  <c:v>0.76200000000000001</c:v>
                </c:pt>
                <c:pt idx="11445">
                  <c:v>0.78300000000000003</c:v>
                </c:pt>
                <c:pt idx="11448">
                  <c:v>0.76300000000000001</c:v>
                </c:pt>
                <c:pt idx="11449">
                  <c:v>0.80300000000000005</c:v>
                </c:pt>
                <c:pt idx="11450">
                  <c:v>0.79700000000000004</c:v>
                </c:pt>
                <c:pt idx="11451">
                  <c:v>0.79800000000000004</c:v>
                </c:pt>
                <c:pt idx="11452">
                  <c:v>0.79400000000000004</c:v>
                </c:pt>
                <c:pt idx="11455">
                  <c:v>0.83599999999999997</c:v>
                </c:pt>
                <c:pt idx="11456">
                  <c:v>0.86599999999999999</c:v>
                </c:pt>
                <c:pt idx="11457">
                  <c:v>0.85599999999999998</c:v>
                </c:pt>
                <c:pt idx="11458">
                  <c:v>0.875</c:v>
                </c:pt>
                <c:pt idx="11459">
                  <c:v>0.83199999999999996</c:v>
                </c:pt>
                <c:pt idx="11463">
                  <c:v>0.83299999999999996</c:v>
                </c:pt>
                <c:pt idx="11464">
                  <c:v>0.80600000000000005</c:v>
                </c:pt>
                <c:pt idx="11465">
                  <c:v>0.75800000000000001</c:v>
                </c:pt>
                <c:pt idx="11466">
                  <c:v>0.71199999999999997</c:v>
                </c:pt>
                <c:pt idx="11469">
                  <c:v>0.69599999999999995</c:v>
                </c:pt>
                <c:pt idx="11470">
                  <c:v>0.65700000000000003</c:v>
                </c:pt>
                <c:pt idx="11471">
                  <c:v>0.70599999999999996</c:v>
                </c:pt>
                <c:pt idx="11472">
                  <c:v>0.66500000000000004</c:v>
                </c:pt>
                <c:pt idx="11473">
                  <c:v>0.71399999999999997</c:v>
                </c:pt>
                <c:pt idx="11476">
                  <c:v>0.73399999999999999</c:v>
                </c:pt>
                <c:pt idx="11477">
                  <c:v>0.70199999999999996</c:v>
                </c:pt>
                <c:pt idx="11478">
                  <c:v>0.8</c:v>
                </c:pt>
                <c:pt idx="11479">
                  <c:v>0.83099999999999996</c:v>
                </c:pt>
                <c:pt idx="11480">
                  <c:v>0.81699999999999995</c:v>
                </c:pt>
                <c:pt idx="11483">
                  <c:v>0.91</c:v>
                </c:pt>
                <c:pt idx="11484">
                  <c:v>0.88800000000000001</c:v>
                </c:pt>
                <c:pt idx="11485">
                  <c:v>0.84099999999999997</c:v>
                </c:pt>
                <c:pt idx="11486">
                  <c:v>0.77800000000000002</c:v>
                </c:pt>
                <c:pt idx="11487">
                  <c:v>0.73599999999999999</c:v>
                </c:pt>
                <c:pt idx="11490">
                  <c:v>0.72599999999999998</c:v>
                </c:pt>
                <c:pt idx="11491">
                  <c:v>0.70499999999999996</c:v>
                </c:pt>
                <c:pt idx="11492">
                  <c:v>0.71299999999999997</c:v>
                </c:pt>
                <c:pt idx="11493">
                  <c:v>0.70499999999999996</c:v>
                </c:pt>
                <c:pt idx="11494">
                  <c:v>0.70599999999999996</c:v>
                </c:pt>
                <c:pt idx="11497">
                  <c:v>0.71199999999999997</c:v>
                </c:pt>
                <c:pt idx="11498">
                  <c:v>0.73499999999999999</c:v>
                </c:pt>
                <c:pt idx="11499">
                  <c:v>0.71499999999999997</c:v>
                </c:pt>
                <c:pt idx="11500">
                  <c:v>0.69899999999999995</c:v>
                </c:pt>
                <c:pt idx="11501">
                  <c:v>0.66800000000000004</c:v>
                </c:pt>
                <c:pt idx="11504">
                  <c:v>0.65400000000000003</c:v>
                </c:pt>
                <c:pt idx="11505">
                  <c:v>0.63500000000000001</c:v>
                </c:pt>
                <c:pt idx="11506">
                  <c:v>0.64400000000000002</c:v>
                </c:pt>
                <c:pt idx="11507">
                  <c:v>0.64200000000000002</c:v>
                </c:pt>
                <c:pt idx="11508">
                  <c:v>0.64</c:v>
                </c:pt>
                <c:pt idx="11511">
                  <c:v>0.64200000000000002</c:v>
                </c:pt>
                <c:pt idx="11512">
                  <c:v>0.65900000000000003</c:v>
                </c:pt>
                <c:pt idx="11513">
                  <c:v>0.64800000000000002</c:v>
                </c:pt>
                <c:pt idx="11514">
                  <c:v>0.63700000000000001</c:v>
                </c:pt>
                <c:pt idx="11515">
                  <c:v>0.622</c:v>
                </c:pt>
                <c:pt idx="11518">
                  <c:v>0.65600000000000003</c:v>
                </c:pt>
                <c:pt idx="11519">
                  <c:v>0.629</c:v>
                </c:pt>
                <c:pt idx="11520">
                  <c:v>0.628</c:v>
                </c:pt>
                <c:pt idx="11521">
                  <c:v>0.627</c:v>
                </c:pt>
                <c:pt idx="11522">
                  <c:v>0.67700000000000005</c:v>
                </c:pt>
                <c:pt idx="11525">
                  <c:v>0.71499999999999997</c:v>
                </c:pt>
                <c:pt idx="11526">
                  <c:v>0.70099999999999996</c:v>
                </c:pt>
                <c:pt idx="11527">
                  <c:v>0.69099999999999995</c:v>
                </c:pt>
                <c:pt idx="11528">
                  <c:v>0.70499999999999996</c:v>
                </c:pt>
                <c:pt idx="11529">
                  <c:v>0.70199999999999996</c:v>
                </c:pt>
                <c:pt idx="11532">
                  <c:v>0.751</c:v>
                </c:pt>
                <c:pt idx="11533">
                  <c:v>0.73199999999999998</c:v>
                </c:pt>
                <c:pt idx="11534">
                  <c:v>0.78700000000000003</c:v>
                </c:pt>
                <c:pt idx="11535">
                  <c:v>0.78500000000000003</c:v>
                </c:pt>
                <c:pt idx="11536">
                  <c:v>0.74099999999999999</c:v>
                </c:pt>
                <c:pt idx="11539">
                  <c:v>0.71299999999999997</c:v>
                </c:pt>
                <c:pt idx="11540">
                  <c:v>0.73499999999999999</c:v>
                </c:pt>
                <c:pt idx="11541">
                  <c:v>0.73</c:v>
                </c:pt>
                <c:pt idx="11542">
                  <c:v>0.71199999999999997</c:v>
                </c:pt>
                <c:pt idx="11543">
                  <c:v>0.67</c:v>
                </c:pt>
                <c:pt idx="11546">
                  <c:v>0.68799999999999994</c:v>
                </c:pt>
                <c:pt idx="11547">
                  <c:v>0.68600000000000005</c:v>
                </c:pt>
                <c:pt idx="11548">
                  <c:v>0.66800000000000004</c:v>
                </c:pt>
                <c:pt idx="11549">
                  <c:v>0.67400000000000004</c:v>
                </c:pt>
                <c:pt idx="11550">
                  <c:v>0.66500000000000004</c:v>
                </c:pt>
                <c:pt idx="11553">
                  <c:v>0.65700000000000003</c:v>
                </c:pt>
                <c:pt idx="11554">
                  <c:v>0.67200000000000004</c:v>
                </c:pt>
                <c:pt idx="11555">
                  <c:v>0.69599999999999995</c:v>
                </c:pt>
                <c:pt idx="11556">
                  <c:v>0.68400000000000005</c:v>
                </c:pt>
                <c:pt idx="11557">
                  <c:v>0.68799999999999994</c:v>
                </c:pt>
                <c:pt idx="11560">
                  <c:v>0.71599999999999997</c:v>
                </c:pt>
                <c:pt idx="11561">
                  <c:v>0.71899999999999997</c:v>
                </c:pt>
                <c:pt idx="11562">
                  <c:v>0.74299999999999999</c:v>
                </c:pt>
                <c:pt idx="11563">
                  <c:v>0.69299999999999995</c:v>
                </c:pt>
                <c:pt idx="11564">
                  <c:v>0.68200000000000005</c:v>
                </c:pt>
                <c:pt idx="11567">
                  <c:v>0.69499999999999995</c:v>
                </c:pt>
                <c:pt idx="11568">
                  <c:v>0.69099999999999995</c:v>
                </c:pt>
                <c:pt idx="11569">
                  <c:v>0.71499999999999997</c:v>
                </c:pt>
                <c:pt idx="11570">
                  <c:v>0.69399999999999995</c:v>
                </c:pt>
                <c:pt idx="11571">
                  <c:v>0.72099999999999997</c:v>
                </c:pt>
                <c:pt idx="11574">
                  <c:v>0.71199999999999997</c:v>
                </c:pt>
                <c:pt idx="11575">
                  <c:v>0.73799999999999999</c:v>
                </c:pt>
                <c:pt idx="11576">
                  <c:v>0.72799999999999998</c:v>
                </c:pt>
                <c:pt idx="11577">
                  <c:v>0.73</c:v>
                </c:pt>
                <c:pt idx="11578">
                  <c:v>0.76700000000000002</c:v>
                </c:pt>
                <c:pt idx="11581">
                  <c:v>0.77100000000000002</c:v>
                </c:pt>
                <c:pt idx="11582">
                  <c:v>0.79200000000000004</c:v>
                </c:pt>
                <c:pt idx="11583">
                  <c:v>0.79900000000000004</c:v>
                </c:pt>
                <c:pt idx="11584">
                  <c:v>0.79300000000000004</c:v>
                </c:pt>
                <c:pt idx="11585">
                  <c:v>0.78</c:v>
                </c:pt>
                <c:pt idx="11588">
                  <c:v>0.83399999999999996</c:v>
                </c:pt>
                <c:pt idx="11589">
                  <c:v>0.85799999999999998</c:v>
                </c:pt>
                <c:pt idx="11590">
                  <c:v>0.84599999999999997</c:v>
                </c:pt>
                <c:pt idx="11591">
                  <c:v>0.84499999999999997</c:v>
                </c:pt>
                <c:pt idx="11592">
                  <c:v>0.80800000000000005</c:v>
                </c:pt>
                <c:pt idx="11595">
                  <c:v>0.82299999999999995</c:v>
                </c:pt>
                <c:pt idx="11596">
                  <c:v>0.78300000000000003</c:v>
                </c:pt>
                <c:pt idx="11597">
                  <c:v>0.82</c:v>
                </c:pt>
                <c:pt idx="11598">
                  <c:v>0.88300000000000001</c:v>
                </c:pt>
                <c:pt idx="11599">
                  <c:v>0.89500000000000002</c:v>
                </c:pt>
                <c:pt idx="11602">
                  <c:v>0.88300000000000001</c:v>
                </c:pt>
                <c:pt idx="11603">
                  <c:v>0.88300000000000001</c:v>
                </c:pt>
                <c:pt idx="11604">
                  <c:v>0.89900000000000002</c:v>
                </c:pt>
                <c:pt idx="11605">
                  <c:v>0.879</c:v>
                </c:pt>
                <c:pt idx="11606">
                  <c:v>0.86699999999999999</c:v>
                </c:pt>
                <c:pt idx="11609">
                  <c:v>0.873</c:v>
                </c:pt>
                <c:pt idx="11610">
                  <c:v>0.83699999999999997</c:v>
                </c:pt>
                <c:pt idx="11611">
                  <c:v>0.81899999999999995</c:v>
                </c:pt>
                <c:pt idx="11612">
                  <c:v>0.80500000000000005</c:v>
                </c:pt>
                <c:pt idx="11613">
                  <c:v>0.83399999999999996</c:v>
                </c:pt>
                <c:pt idx="11616">
                  <c:v>0.82399999999999995</c:v>
                </c:pt>
                <c:pt idx="11617">
                  <c:v>0.79400000000000004</c:v>
                </c:pt>
                <c:pt idx="11618">
                  <c:v>0.76900000000000002</c:v>
                </c:pt>
                <c:pt idx="11619">
                  <c:v>0.77100000000000002</c:v>
                </c:pt>
                <c:pt idx="11620">
                  <c:v>0.73899999999999999</c:v>
                </c:pt>
                <c:pt idx="11623">
                  <c:v>0.745</c:v>
                </c:pt>
                <c:pt idx="11624">
                  <c:v>0.747</c:v>
                </c:pt>
                <c:pt idx="11625">
                  <c:v>0.754</c:v>
                </c:pt>
                <c:pt idx="11626">
                  <c:v>0.755</c:v>
                </c:pt>
                <c:pt idx="11627">
                  <c:v>0.79100000000000004</c:v>
                </c:pt>
                <c:pt idx="11630">
                  <c:v>0.79400000000000004</c:v>
                </c:pt>
                <c:pt idx="11631">
                  <c:v>0.80100000000000005</c:v>
                </c:pt>
                <c:pt idx="11632">
                  <c:v>0.81100000000000005</c:v>
                </c:pt>
                <c:pt idx="11633">
                  <c:v>0.82399999999999995</c:v>
                </c:pt>
                <c:pt idx="11634">
                  <c:v>0.79300000000000004</c:v>
                </c:pt>
                <c:pt idx="11637">
                  <c:v>0.77200000000000002</c:v>
                </c:pt>
                <c:pt idx="11638">
                  <c:v>0.78200000000000003</c:v>
                </c:pt>
                <c:pt idx="11639">
                  <c:v>0.78500000000000003</c:v>
                </c:pt>
                <c:pt idx="11640">
                  <c:v>0.751</c:v>
                </c:pt>
                <c:pt idx="11641">
                  <c:v>0.76900000000000002</c:v>
                </c:pt>
                <c:pt idx="11644">
                  <c:v>0.78200000000000003</c:v>
                </c:pt>
                <c:pt idx="11645">
                  <c:v>0.755</c:v>
                </c:pt>
                <c:pt idx="11646">
                  <c:v>0.76400000000000001</c:v>
                </c:pt>
                <c:pt idx="11647">
                  <c:v>0.748</c:v>
                </c:pt>
                <c:pt idx="11648">
                  <c:v>0.72199999999999998</c:v>
                </c:pt>
                <c:pt idx="11651">
                  <c:v>0.74</c:v>
                </c:pt>
                <c:pt idx="11652">
                  <c:v>0.73199999999999998</c:v>
                </c:pt>
                <c:pt idx="11653">
                  <c:v>0.73299999999999998</c:v>
                </c:pt>
                <c:pt idx="11654">
                  <c:v>0.69499999999999995</c:v>
                </c:pt>
                <c:pt idx="11655">
                  <c:v>0.68600000000000005</c:v>
                </c:pt>
                <c:pt idx="11658">
                  <c:v>0.69299999999999995</c:v>
                </c:pt>
                <c:pt idx="11659">
                  <c:v>0.66800000000000004</c:v>
                </c:pt>
                <c:pt idx="11660">
                  <c:v>0.67600000000000005</c:v>
                </c:pt>
                <c:pt idx="11661">
                  <c:v>0.65500000000000003</c:v>
                </c:pt>
                <c:pt idx="11662">
                  <c:v>0.68300000000000005</c:v>
                </c:pt>
                <c:pt idx="11665">
                  <c:v>0.69199999999999995</c:v>
                </c:pt>
                <c:pt idx="11666">
                  <c:v>0.71099999999999997</c:v>
                </c:pt>
                <c:pt idx="11667">
                  <c:v>0.72899999999999998</c:v>
                </c:pt>
                <c:pt idx="11668">
                  <c:v>0.72799999999999998</c:v>
                </c:pt>
                <c:pt idx="11669">
                  <c:v>0.71</c:v>
                </c:pt>
                <c:pt idx="11672">
                  <c:v>0.73699999999999999</c:v>
                </c:pt>
                <c:pt idx="11673">
                  <c:v>0.70699999999999996</c:v>
                </c:pt>
                <c:pt idx="11674">
                  <c:v>0.70499999999999996</c:v>
                </c:pt>
                <c:pt idx="11675">
                  <c:v>0.67600000000000005</c:v>
                </c:pt>
                <c:pt idx="11676">
                  <c:v>0.70299999999999996</c:v>
                </c:pt>
                <c:pt idx="11679">
                  <c:v>0.69550000000000001</c:v>
                </c:pt>
                <c:pt idx="11682">
                  <c:v>0.69199999999999995</c:v>
                </c:pt>
                <c:pt idx="11686">
                  <c:v>0.71</c:v>
                </c:pt>
                <c:pt idx="11688">
                  <c:v>0.65500000000000003</c:v>
                </c:pt>
                <c:pt idx="11689">
                  <c:v>0.64500000000000002</c:v>
                </c:pt>
                <c:pt idx="11690">
                  <c:v>0.69599999999999995</c:v>
                </c:pt>
                <c:pt idx="11693">
                  <c:v>0.72399999999999998</c:v>
                </c:pt>
                <c:pt idx="11694">
                  <c:v>0.73599999999999999</c:v>
                </c:pt>
                <c:pt idx="11695">
                  <c:v>0.71099999999999997</c:v>
                </c:pt>
                <c:pt idx="11696">
                  <c:v>0.67500000000000004</c:v>
                </c:pt>
                <c:pt idx="11697">
                  <c:v>0.66100000000000003</c:v>
                </c:pt>
                <c:pt idx="11700">
                  <c:v>0.63900000000000001</c:v>
                </c:pt>
                <c:pt idx="11701">
                  <c:v>0.624</c:v>
                </c:pt>
                <c:pt idx="11702">
                  <c:v>0.63300000000000001</c:v>
                </c:pt>
                <c:pt idx="11703">
                  <c:v>0.64300000000000002</c:v>
                </c:pt>
                <c:pt idx="11704">
                  <c:v>0.65900000000000003</c:v>
                </c:pt>
                <c:pt idx="11707">
                  <c:v>0.66</c:v>
                </c:pt>
                <c:pt idx="11708">
                  <c:v>0.64500000000000002</c:v>
                </c:pt>
                <c:pt idx="11709">
                  <c:v>0.63600000000000001</c:v>
                </c:pt>
                <c:pt idx="11710">
                  <c:v>0.58899999999999997</c:v>
                </c:pt>
                <c:pt idx="11711">
                  <c:v>0.60299999999999998</c:v>
                </c:pt>
                <c:pt idx="11714">
                  <c:v>0.61199999999999999</c:v>
                </c:pt>
                <c:pt idx="11715">
                  <c:v>0.60699999999999998</c:v>
                </c:pt>
                <c:pt idx="11716">
                  <c:v>0.59499999999999997</c:v>
                </c:pt>
                <c:pt idx="11717">
                  <c:v>0.55600000000000005</c:v>
                </c:pt>
                <c:pt idx="11718">
                  <c:v>0.57199999999999995</c:v>
                </c:pt>
                <c:pt idx="11721">
                  <c:v>0.58799999999999997</c:v>
                </c:pt>
                <c:pt idx="11722">
                  <c:v>0.57699999999999996</c:v>
                </c:pt>
                <c:pt idx="11723">
                  <c:v>0.57799999999999996</c:v>
                </c:pt>
                <c:pt idx="11724">
                  <c:v>0.54900000000000004</c:v>
                </c:pt>
                <c:pt idx="11725">
                  <c:v>0.53900000000000003</c:v>
                </c:pt>
                <c:pt idx="11728">
                  <c:v>0.56299999999999994</c:v>
                </c:pt>
                <c:pt idx="11729">
                  <c:v>0.56599999999999995</c:v>
                </c:pt>
                <c:pt idx="11730">
                  <c:v>0.55000000000000004</c:v>
                </c:pt>
                <c:pt idx="11731">
                  <c:v>0.52900000000000003</c:v>
                </c:pt>
                <c:pt idx="11732">
                  <c:v>0.53800000000000003</c:v>
                </c:pt>
                <c:pt idx="11735">
                  <c:v>0.54500000000000004</c:v>
                </c:pt>
                <c:pt idx="11736">
                  <c:v>0.52900000000000003</c:v>
                </c:pt>
                <c:pt idx="11737">
                  <c:v>0.52800000000000002</c:v>
                </c:pt>
                <c:pt idx="11738">
                  <c:v>0.54300000000000004</c:v>
                </c:pt>
                <c:pt idx="11739">
                  <c:v>0.51800000000000002</c:v>
                </c:pt>
                <c:pt idx="11742">
                  <c:v>0.52600000000000002</c:v>
                </c:pt>
                <c:pt idx="11743">
                  <c:v>0.52400000000000002</c:v>
                </c:pt>
                <c:pt idx="11744">
                  <c:v>0.55600000000000005</c:v>
                </c:pt>
                <c:pt idx="11745">
                  <c:v>0.57699999999999996</c:v>
                </c:pt>
                <c:pt idx="11746">
                  <c:v>0.57999999999999996</c:v>
                </c:pt>
                <c:pt idx="11749">
                  <c:v>0.55900000000000005</c:v>
                </c:pt>
                <c:pt idx="11750">
                  <c:v>0.56100000000000005</c:v>
                </c:pt>
                <c:pt idx="11751">
                  <c:v>0.51300000000000001</c:v>
                </c:pt>
                <c:pt idx="11752">
                  <c:v>0.42499999999999999</c:v>
                </c:pt>
                <c:pt idx="11753">
                  <c:v>0.41299999999999998</c:v>
                </c:pt>
                <c:pt idx="11756">
                  <c:v>0.47299999999999998</c:v>
                </c:pt>
                <c:pt idx="11757">
                  <c:v>0.47699999999999998</c:v>
                </c:pt>
                <c:pt idx="11758">
                  <c:v>0.46700000000000003</c:v>
                </c:pt>
                <c:pt idx="11759">
                  <c:v>0.47199999999999998</c:v>
                </c:pt>
                <c:pt idx="11760">
                  <c:v>0.46300000000000002</c:v>
                </c:pt>
                <c:pt idx="11763">
                  <c:v>0.45400000000000001</c:v>
                </c:pt>
                <c:pt idx="11764">
                  <c:v>0.47199999999999998</c:v>
                </c:pt>
                <c:pt idx="11765">
                  <c:v>0.45700000000000002</c:v>
                </c:pt>
                <c:pt idx="11766">
                  <c:v>0.40200000000000002</c:v>
                </c:pt>
                <c:pt idx="11767">
                  <c:v>0.34599999999999997</c:v>
                </c:pt>
                <c:pt idx="11770">
                  <c:v>0.35799999999999998</c:v>
                </c:pt>
                <c:pt idx="11771">
                  <c:v>0.35599999999999998</c:v>
                </c:pt>
                <c:pt idx="11772">
                  <c:v>0.29599999999999999</c:v>
                </c:pt>
                <c:pt idx="11773">
                  <c:v>0.313</c:v>
                </c:pt>
                <c:pt idx="11774">
                  <c:v>0.32</c:v>
                </c:pt>
                <c:pt idx="11777">
                  <c:v>0.378</c:v>
                </c:pt>
                <c:pt idx="11778">
                  <c:v>0.35499999999999998</c:v>
                </c:pt>
                <c:pt idx="11779">
                  <c:v>0.39100000000000001</c:v>
                </c:pt>
                <c:pt idx="11780">
                  <c:v>0.37</c:v>
                </c:pt>
                <c:pt idx="11781">
                  <c:v>0.36099999999999999</c:v>
                </c:pt>
                <c:pt idx="11784">
                  <c:v>0.35799999999999998</c:v>
                </c:pt>
                <c:pt idx="11785">
                  <c:v>0.34499999999999997</c:v>
                </c:pt>
                <c:pt idx="11786">
                  <c:v>0.317</c:v>
                </c:pt>
                <c:pt idx="11787">
                  <c:v>0.33600000000000002</c:v>
                </c:pt>
                <c:pt idx="11788">
                  <c:v>0.39900000000000002</c:v>
                </c:pt>
                <c:pt idx="11791">
                  <c:v>0.41899999999999998</c:v>
                </c:pt>
                <c:pt idx="11792">
                  <c:v>0.41599999999999998</c:v>
                </c:pt>
                <c:pt idx="11793">
                  <c:v>0.42599999999999999</c:v>
                </c:pt>
                <c:pt idx="11794">
                  <c:v>0.36699999999999999</c:v>
                </c:pt>
                <c:pt idx="11799">
                  <c:v>0.39600000000000002</c:v>
                </c:pt>
                <c:pt idx="11800">
                  <c:v>0.34899999999999998</c:v>
                </c:pt>
                <c:pt idx="11801">
                  <c:v>0.371</c:v>
                </c:pt>
                <c:pt idx="11802">
                  <c:v>0.35299999999999998</c:v>
                </c:pt>
                <c:pt idx="11805">
                  <c:v>0.36499999999999999</c:v>
                </c:pt>
                <c:pt idx="11806">
                  <c:v>0.36499999999999999</c:v>
                </c:pt>
                <c:pt idx="11808">
                  <c:v>0.373</c:v>
                </c:pt>
                <c:pt idx="11809">
                  <c:v>0.36599999999999999</c:v>
                </c:pt>
                <c:pt idx="11812">
                  <c:v>0.35899999999999999</c:v>
                </c:pt>
                <c:pt idx="11813">
                  <c:v>0.32700000000000001</c:v>
                </c:pt>
                <c:pt idx="11814">
                  <c:v>0.32700000000000001</c:v>
                </c:pt>
                <c:pt idx="11815">
                  <c:v>0.34599999999999997</c:v>
                </c:pt>
                <c:pt idx="11816">
                  <c:v>0.34300000000000003</c:v>
                </c:pt>
                <c:pt idx="11819">
                  <c:v>0.32800000000000001</c:v>
                </c:pt>
                <c:pt idx="11820">
                  <c:v>0.32800000000000001</c:v>
                </c:pt>
                <c:pt idx="11821">
                  <c:v>0.307</c:v>
                </c:pt>
                <c:pt idx="11822">
                  <c:v>0.29499999999999998</c:v>
                </c:pt>
                <c:pt idx="11823">
                  <c:v>0.28699999999999998</c:v>
                </c:pt>
                <c:pt idx="11826">
                  <c:v>0.313</c:v>
                </c:pt>
                <c:pt idx="11827">
                  <c:v>0.32800000000000001</c:v>
                </c:pt>
                <c:pt idx="11828">
                  <c:v>0.309</c:v>
                </c:pt>
                <c:pt idx="11829">
                  <c:v>0.28199999999999997</c:v>
                </c:pt>
                <c:pt idx="11830">
                  <c:v>0.28199999999999997</c:v>
                </c:pt>
                <c:pt idx="11833">
                  <c:v>0.26100000000000001</c:v>
                </c:pt>
                <c:pt idx="11834">
                  <c:v>0.25700000000000001</c:v>
                </c:pt>
                <c:pt idx="11835">
                  <c:v>0.23</c:v>
                </c:pt>
                <c:pt idx="11836">
                  <c:v>0.23899999999999999</c:v>
                </c:pt>
                <c:pt idx="11837">
                  <c:v>0.21099999999999999</c:v>
                </c:pt>
                <c:pt idx="11840">
                  <c:v>0.20300000000000001</c:v>
                </c:pt>
                <c:pt idx="11841">
                  <c:v>0.189</c:v>
                </c:pt>
                <c:pt idx="11842">
                  <c:v>0.156</c:v>
                </c:pt>
                <c:pt idx="11843">
                  <c:v>0.11899999999999999</c:v>
                </c:pt>
                <c:pt idx="11844">
                  <c:v>8.2000000000000003E-2</c:v>
                </c:pt>
                <c:pt idx="11847">
                  <c:v>0.13500000000000001</c:v>
                </c:pt>
                <c:pt idx="11848">
                  <c:v>0.113</c:v>
                </c:pt>
                <c:pt idx="11849">
                  <c:v>0.11700000000000001</c:v>
                </c:pt>
                <c:pt idx="11850">
                  <c:v>0.112</c:v>
                </c:pt>
                <c:pt idx="11851">
                  <c:v>9.4E-2</c:v>
                </c:pt>
                <c:pt idx="11854">
                  <c:v>0.106</c:v>
                </c:pt>
                <c:pt idx="11855">
                  <c:v>6.0000000000000001E-3</c:v>
                </c:pt>
                <c:pt idx="11856">
                  <c:v>5.1999999999999998E-2</c:v>
                </c:pt>
                <c:pt idx="11857">
                  <c:v>1.2E-2</c:v>
                </c:pt>
                <c:pt idx="11858">
                  <c:v>5.0999999999999997E-2</c:v>
                </c:pt>
                <c:pt idx="11861">
                  <c:v>2.4E-2</c:v>
                </c:pt>
                <c:pt idx="11862">
                  <c:v>-5.0000000000000001E-3</c:v>
                </c:pt>
                <c:pt idx="11863">
                  <c:v>1.7000000000000001E-2</c:v>
                </c:pt>
                <c:pt idx="11864">
                  <c:v>3.0000000000000001E-3</c:v>
                </c:pt>
                <c:pt idx="11865">
                  <c:v>-4.0000000000000001E-3</c:v>
                </c:pt>
                <c:pt idx="11868">
                  <c:v>-5.0999999999999997E-2</c:v>
                </c:pt>
                <c:pt idx="11869">
                  <c:v>-5.3999999999999999E-2</c:v>
                </c:pt>
                <c:pt idx="11870">
                  <c:v>-9.9000000000000005E-2</c:v>
                </c:pt>
                <c:pt idx="11871">
                  <c:v>-0.127</c:v>
                </c:pt>
                <c:pt idx="11872">
                  <c:v>-8.3000000000000004E-2</c:v>
                </c:pt>
                <c:pt idx="11875">
                  <c:v>-7.4999999999999997E-2</c:v>
                </c:pt>
                <c:pt idx="11876">
                  <c:v>-5.3999999999999999E-2</c:v>
                </c:pt>
                <c:pt idx="11877">
                  <c:v>-1.4E-2</c:v>
                </c:pt>
                <c:pt idx="11878">
                  <c:v>2.5000000000000001E-2</c:v>
                </c:pt>
                <c:pt idx="11879">
                  <c:v>6.7000000000000004E-2</c:v>
                </c:pt>
                <c:pt idx="11882">
                  <c:v>1.2E-2</c:v>
                </c:pt>
                <c:pt idx="11883">
                  <c:v>-2.9999999999999997E-4</c:v>
                </c:pt>
                <c:pt idx="11884">
                  <c:v>-3.7999999999999999E-2</c:v>
                </c:pt>
                <c:pt idx="11885">
                  <c:v>-6.0999999999999999E-2</c:v>
                </c:pt>
                <c:pt idx="11886">
                  <c:v>-6.7000000000000004E-2</c:v>
                </c:pt>
                <c:pt idx="11889">
                  <c:v>-8.2000000000000003E-2</c:v>
                </c:pt>
                <c:pt idx="11890">
                  <c:v>-9.1999999999999998E-2</c:v>
                </c:pt>
                <c:pt idx="11891">
                  <c:v>-0.113</c:v>
                </c:pt>
                <c:pt idx="11892">
                  <c:v>-0.10199999999999999</c:v>
                </c:pt>
                <c:pt idx="11893">
                  <c:v>-0.122</c:v>
                </c:pt>
                <c:pt idx="11896">
                  <c:v>-0.13800000000000001</c:v>
                </c:pt>
                <c:pt idx="11897">
                  <c:v>-0.14000000000000001</c:v>
                </c:pt>
                <c:pt idx="11898">
                  <c:v>-0.17899999999999999</c:v>
                </c:pt>
                <c:pt idx="11899">
                  <c:v>-0.191</c:v>
                </c:pt>
                <c:pt idx="11900">
                  <c:v>-0.23</c:v>
                </c:pt>
                <c:pt idx="11903">
                  <c:v>-0.23300000000000001</c:v>
                </c:pt>
                <c:pt idx="11904">
                  <c:v>-0.26400000000000001</c:v>
                </c:pt>
                <c:pt idx="11905">
                  <c:v>-0.316</c:v>
                </c:pt>
                <c:pt idx="11906">
                  <c:v>-0.27900000000000003</c:v>
                </c:pt>
                <c:pt idx="11907">
                  <c:v>-0.27300000000000002</c:v>
                </c:pt>
                <c:pt idx="11910">
                  <c:v>-0.28599999999999998</c:v>
                </c:pt>
                <c:pt idx="11911">
                  <c:v>-0.317</c:v>
                </c:pt>
                <c:pt idx="11912">
                  <c:v>-0.36699999999999999</c:v>
                </c:pt>
                <c:pt idx="11914">
                  <c:v>-0.40799999999999997</c:v>
                </c:pt>
                <c:pt idx="11917">
                  <c:v>-0.36499999999999999</c:v>
                </c:pt>
                <c:pt idx="11918">
                  <c:v>-0.41299999999999998</c:v>
                </c:pt>
                <c:pt idx="11919">
                  <c:v>-0.39900000000000002</c:v>
                </c:pt>
                <c:pt idx="11920">
                  <c:v>-0.35399999999999998</c:v>
                </c:pt>
                <c:pt idx="11921">
                  <c:v>-0.371</c:v>
                </c:pt>
                <c:pt idx="11924">
                  <c:v>-0.373</c:v>
                </c:pt>
                <c:pt idx="11925">
                  <c:v>-0.41499999999999998</c:v>
                </c:pt>
                <c:pt idx="11926">
                  <c:v>-0.442</c:v>
                </c:pt>
                <c:pt idx="11927">
                  <c:v>-0.41499999999999998</c:v>
                </c:pt>
                <c:pt idx="11928">
                  <c:v>-0.41</c:v>
                </c:pt>
                <c:pt idx="11931">
                  <c:v>-0.39400000000000002</c:v>
                </c:pt>
                <c:pt idx="11932">
                  <c:v>-0.40799999999999997</c:v>
                </c:pt>
                <c:pt idx="11933">
                  <c:v>-0.377</c:v>
                </c:pt>
                <c:pt idx="11934">
                  <c:v>-0.28999999999999998</c:v>
                </c:pt>
                <c:pt idx="11935">
                  <c:v>-0.33700000000000002</c:v>
                </c:pt>
                <c:pt idx="11938">
                  <c:v>-0.28000000000000003</c:v>
                </c:pt>
                <c:pt idx="11939">
                  <c:v>-0.24299999999999999</c:v>
                </c:pt>
                <c:pt idx="11941">
                  <c:v>-0.26</c:v>
                </c:pt>
                <c:pt idx="11942">
                  <c:v>-0.17899999999999999</c:v>
                </c:pt>
                <c:pt idx="11945">
                  <c:v>-0.19600000000000001</c:v>
                </c:pt>
                <c:pt idx="11946">
                  <c:v>-0.18099999999999999</c:v>
                </c:pt>
                <c:pt idx="11947">
                  <c:v>-0.22800000000000001</c:v>
                </c:pt>
                <c:pt idx="11948">
                  <c:v>-0.21099999999999999</c:v>
                </c:pt>
                <c:pt idx="11949">
                  <c:v>-0.222</c:v>
                </c:pt>
                <c:pt idx="11952">
                  <c:v>-0.28999999999999998</c:v>
                </c:pt>
                <c:pt idx="11953">
                  <c:v>-0.30299999999999999</c:v>
                </c:pt>
                <c:pt idx="11955">
                  <c:v>-0.28599999999999998</c:v>
                </c:pt>
                <c:pt idx="11956">
                  <c:v>-0.28399999999999997</c:v>
                </c:pt>
                <c:pt idx="11959">
                  <c:v>-0.27</c:v>
                </c:pt>
                <c:pt idx="11960">
                  <c:v>-0.26100000000000001</c:v>
                </c:pt>
                <c:pt idx="11961">
                  <c:v>-0.247</c:v>
                </c:pt>
                <c:pt idx="11962">
                  <c:v>-0.28599999999999998</c:v>
                </c:pt>
                <c:pt idx="11963">
                  <c:v>-0.28000000000000003</c:v>
                </c:pt>
                <c:pt idx="11966">
                  <c:v>-0.27100000000000002</c:v>
                </c:pt>
                <c:pt idx="11967">
                  <c:v>-0.30099999999999999</c:v>
                </c:pt>
                <c:pt idx="11968">
                  <c:v>-0.26600000000000001</c:v>
                </c:pt>
                <c:pt idx="11969">
                  <c:v>-0.19900000000000001</c:v>
                </c:pt>
                <c:pt idx="11970">
                  <c:v>-0.16200000000000001</c:v>
                </c:pt>
                <c:pt idx="11973">
                  <c:v>-0.186</c:v>
                </c:pt>
                <c:pt idx="11974">
                  <c:v>-0.16800000000000001</c:v>
                </c:pt>
                <c:pt idx="11975">
                  <c:v>-0.14000000000000001</c:v>
                </c:pt>
                <c:pt idx="11976">
                  <c:v>-0.14599999999999999</c:v>
                </c:pt>
                <c:pt idx="11977">
                  <c:v>-8.4000000000000005E-2</c:v>
                </c:pt>
                <c:pt idx="11980">
                  <c:v>-3.9E-2</c:v>
                </c:pt>
                <c:pt idx="11981">
                  <c:v>-6.8000000000000005E-2</c:v>
                </c:pt>
                <c:pt idx="11982">
                  <c:v>-9.5000000000000001E-2</c:v>
                </c:pt>
                <c:pt idx="11983">
                  <c:v>-0.107</c:v>
                </c:pt>
                <c:pt idx="11984">
                  <c:v>-7.3999999999999996E-2</c:v>
                </c:pt>
                <c:pt idx="11987">
                  <c:v>-2.7E-2</c:v>
                </c:pt>
                <c:pt idx="11988">
                  <c:v>-5.8000000000000003E-2</c:v>
                </c:pt>
                <c:pt idx="11989">
                  <c:v>-0.06</c:v>
                </c:pt>
                <c:pt idx="11990">
                  <c:v>-9.6000000000000002E-2</c:v>
                </c:pt>
                <c:pt idx="11991">
                  <c:v>-6.5000000000000002E-2</c:v>
                </c:pt>
                <c:pt idx="11994">
                  <c:v>-3.9E-2</c:v>
                </c:pt>
                <c:pt idx="11995">
                  <c:v>-2.4E-2</c:v>
                </c:pt>
                <c:pt idx="11996">
                  <c:v>-2.8000000000000001E-2</c:v>
                </c:pt>
                <c:pt idx="11997">
                  <c:v>4.1000000000000002E-2</c:v>
                </c:pt>
                <c:pt idx="11998">
                  <c:v>2.4E-2</c:v>
                </c:pt>
                <c:pt idx="12001">
                  <c:v>4.8000000000000001E-2</c:v>
                </c:pt>
                <c:pt idx="12002">
                  <c:v>5.1999999999999998E-2</c:v>
                </c:pt>
                <c:pt idx="12003">
                  <c:v>8.9999999999999993E-3</c:v>
                </c:pt>
                <c:pt idx="12004">
                  <c:v>-1.7999999999999999E-2</c:v>
                </c:pt>
                <c:pt idx="12005">
                  <c:v>-2.1000000000000001E-2</c:v>
                </c:pt>
                <c:pt idx="12008">
                  <c:v>-2.9000000000000001E-2</c:v>
                </c:pt>
                <c:pt idx="12009">
                  <c:v>-2.7E-2</c:v>
                </c:pt>
                <c:pt idx="12010">
                  <c:v>-4.2000000000000003E-2</c:v>
                </c:pt>
                <c:pt idx="12011">
                  <c:v>-1.2999999999999999E-2</c:v>
                </c:pt>
                <c:pt idx="12012">
                  <c:v>-4.5999999999999999E-2</c:v>
                </c:pt>
                <c:pt idx="12015">
                  <c:v>-0.04</c:v>
                </c:pt>
                <c:pt idx="12016">
                  <c:v>-6.0999999999999999E-2</c:v>
                </c:pt>
                <c:pt idx="12017">
                  <c:v>-5.5E-2</c:v>
                </c:pt>
                <c:pt idx="12018">
                  <c:v>-5.0999999999999997E-2</c:v>
                </c:pt>
                <c:pt idx="12019">
                  <c:v>-4.2999999999999997E-2</c:v>
                </c:pt>
                <c:pt idx="12022">
                  <c:v>3.2000000000000001E-2</c:v>
                </c:pt>
                <c:pt idx="12023">
                  <c:v>-4.2999999999999997E-2</c:v>
                </c:pt>
                <c:pt idx="12024">
                  <c:v>-8.0000000000000002E-3</c:v>
                </c:pt>
                <c:pt idx="12025">
                  <c:v>2.3E-2</c:v>
                </c:pt>
                <c:pt idx="12026">
                  <c:v>3.1E-2</c:v>
                </c:pt>
                <c:pt idx="12029">
                  <c:v>1.4999999999999999E-2</c:v>
                </c:pt>
                <c:pt idx="12030">
                  <c:v>1.6E-2</c:v>
                </c:pt>
                <c:pt idx="12031">
                  <c:v>-8.9999999999999993E-3</c:v>
                </c:pt>
                <c:pt idx="12032">
                  <c:v>3.9E-2</c:v>
                </c:pt>
                <c:pt idx="12033">
                  <c:v>1E-3</c:v>
                </c:pt>
                <c:pt idx="12036">
                  <c:v>2.3E-2</c:v>
                </c:pt>
                <c:pt idx="12037">
                  <c:v>6.0000000000000001E-3</c:v>
                </c:pt>
                <c:pt idx="12038">
                  <c:v>4.9000000000000002E-2</c:v>
                </c:pt>
                <c:pt idx="12039">
                  <c:v>6.3E-2</c:v>
                </c:pt>
                <c:pt idx="12040">
                  <c:v>5.6000000000000001E-2</c:v>
                </c:pt>
                <c:pt idx="12043">
                  <c:v>6.0999999999999999E-2</c:v>
                </c:pt>
                <c:pt idx="12044">
                  <c:v>7.3999999999999996E-2</c:v>
                </c:pt>
                <c:pt idx="12047">
                  <c:v>4.7E-2</c:v>
                </c:pt>
                <c:pt idx="12050">
                  <c:v>0.125</c:v>
                </c:pt>
                <c:pt idx="12051">
                  <c:v>0.122</c:v>
                </c:pt>
                <c:pt idx="12053">
                  <c:v>0.08</c:v>
                </c:pt>
                <c:pt idx="12054">
                  <c:v>2.1999999999999999E-2</c:v>
                </c:pt>
                <c:pt idx="12057">
                  <c:v>2.1000000000000001E-2</c:v>
                </c:pt>
                <c:pt idx="12058">
                  <c:v>2.1999999999999999E-2</c:v>
                </c:pt>
                <c:pt idx="12059">
                  <c:v>3.5999999999999997E-2</c:v>
                </c:pt>
                <c:pt idx="12060">
                  <c:v>5.8999999999999997E-2</c:v>
                </c:pt>
                <c:pt idx="12061">
                  <c:v>0.05</c:v>
                </c:pt>
                <c:pt idx="12064">
                  <c:v>9.2999999999999999E-2</c:v>
                </c:pt>
                <c:pt idx="12065">
                  <c:v>8.2000000000000003E-2</c:v>
                </c:pt>
                <c:pt idx="12066">
                  <c:v>0.05</c:v>
                </c:pt>
                <c:pt idx="12067">
                  <c:v>4.7E-2</c:v>
                </c:pt>
                <c:pt idx="12068">
                  <c:v>4.2999999999999997E-2</c:v>
                </c:pt>
                <c:pt idx="12071">
                  <c:v>4.2000000000000003E-2</c:v>
                </c:pt>
                <c:pt idx="12072">
                  <c:v>8.9999999999999993E-3</c:v>
                </c:pt>
                <c:pt idx="12073">
                  <c:v>-7.0000000000000001E-3</c:v>
                </c:pt>
                <c:pt idx="12074">
                  <c:v>-6.2E-2</c:v>
                </c:pt>
                <c:pt idx="12075">
                  <c:v>-7.4999999999999997E-2</c:v>
                </c:pt>
                <c:pt idx="12078">
                  <c:v>-0.125</c:v>
                </c:pt>
                <c:pt idx="12079">
                  <c:v>-9.2999999999999999E-2</c:v>
                </c:pt>
                <c:pt idx="12080">
                  <c:v>-0.11700000000000001</c:v>
                </c:pt>
                <c:pt idx="12081">
                  <c:v>-0.14799999999999999</c:v>
                </c:pt>
                <c:pt idx="12082">
                  <c:v>-0.182</c:v>
                </c:pt>
                <c:pt idx="12085">
                  <c:v>-0.17199999999999999</c:v>
                </c:pt>
                <c:pt idx="12086">
                  <c:v>-0.14299999999999999</c:v>
                </c:pt>
                <c:pt idx="12087">
                  <c:v>-0.108</c:v>
                </c:pt>
                <c:pt idx="12088">
                  <c:v>-0.112</c:v>
                </c:pt>
                <c:pt idx="12089">
                  <c:v>-0.13300000000000001</c:v>
                </c:pt>
                <c:pt idx="12092">
                  <c:v>-0.16300000000000001</c:v>
                </c:pt>
                <c:pt idx="12093">
                  <c:v>-0.14299999999999999</c:v>
                </c:pt>
                <c:pt idx="12094">
                  <c:v>-0.13400000000000001</c:v>
                </c:pt>
                <c:pt idx="12095">
                  <c:v>-0.14499999999999999</c:v>
                </c:pt>
                <c:pt idx="12096">
                  <c:v>-0.155</c:v>
                </c:pt>
                <c:pt idx="12099">
                  <c:v>-0.158</c:v>
                </c:pt>
                <c:pt idx="12100">
                  <c:v>-0.16900000000000001</c:v>
                </c:pt>
                <c:pt idx="12101">
                  <c:v>-0.17899999999999999</c:v>
                </c:pt>
                <c:pt idx="12102">
                  <c:v>-0.218</c:v>
                </c:pt>
                <c:pt idx="12103">
                  <c:v>-0.20699999999999999</c:v>
                </c:pt>
                <c:pt idx="12106">
                  <c:v>-0.23499999999999999</c:v>
                </c:pt>
                <c:pt idx="12107">
                  <c:v>-0.24199999999999999</c:v>
                </c:pt>
                <c:pt idx="12108">
                  <c:v>-0.17199999999999999</c:v>
                </c:pt>
                <c:pt idx="12109">
                  <c:v>-0.26300000000000001</c:v>
                </c:pt>
                <c:pt idx="12110">
                  <c:v>-0.29299999999999998</c:v>
                </c:pt>
                <c:pt idx="12113">
                  <c:v>-0.29299999999999998</c:v>
                </c:pt>
                <c:pt idx="12114">
                  <c:v>-0.33700000000000002</c:v>
                </c:pt>
                <c:pt idx="12115">
                  <c:v>-0.32400000000000001</c:v>
                </c:pt>
                <c:pt idx="12116">
                  <c:v>-0.34599999999999997</c:v>
                </c:pt>
                <c:pt idx="12117">
                  <c:v>-0.35899999999999999</c:v>
                </c:pt>
                <c:pt idx="12120">
                  <c:v>-0.38300000000000001</c:v>
                </c:pt>
                <c:pt idx="12121">
                  <c:v>-0.29699999999999999</c:v>
                </c:pt>
                <c:pt idx="12122">
                  <c:v>-0.30599999999999999</c:v>
                </c:pt>
                <c:pt idx="12123">
                  <c:v>-0.16</c:v>
                </c:pt>
                <c:pt idx="12124">
                  <c:v>-1.2999999999999999E-2</c:v>
                </c:pt>
                <c:pt idx="12127">
                  <c:v>0.192</c:v>
                </c:pt>
                <c:pt idx="12128">
                  <c:v>0.24399999999999999</c:v>
                </c:pt>
                <c:pt idx="12129">
                  <c:v>0.36299999999999999</c:v>
                </c:pt>
                <c:pt idx="12130">
                  <c:v>0.25700000000000001</c:v>
                </c:pt>
                <c:pt idx="12131">
                  <c:v>0.11700000000000001</c:v>
                </c:pt>
                <c:pt idx="12134">
                  <c:v>0.106</c:v>
                </c:pt>
                <c:pt idx="12135">
                  <c:v>0.19</c:v>
                </c:pt>
                <c:pt idx="12136">
                  <c:v>0.19900000000000001</c:v>
                </c:pt>
                <c:pt idx="12137">
                  <c:v>0.02</c:v>
                </c:pt>
                <c:pt idx="12138">
                  <c:v>-6.4000000000000001E-2</c:v>
                </c:pt>
                <c:pt idx="12141">
                  <c:v>-8.4000000000000005E-2</c:v>
                </c:pt>
                <c:pt idx="12142">
                  <c:v>-6.0000000000000001E-3</c:v>
                </c:pt>
                <c:pt idx="12143">
                  <c:v>1.2999999999999999E-2</c:v>
                </c:pt>
                <c:pt idx="12144">
                  <c:v>4.8000000000000001E-2</c:v>
                </c:pt>
                <c:pt idx="12145">
                  <c:v>7.4999999999999997E-2</c:v>
                </c:pt>
                <c:pt idx="12148">
                  <c:v>6.6000000000000003E-2</c:v>
                </c:pt>
                <c:pt idx="12149">
                  <c:v>0.16900000000000001</c:v>
                </c:pt>
                <c:pt idx="12150">
                  <c:v>0.16900000000000001</c:v>
                </c:pt>
                <c:pt idx="12151">
                  <c:v>0.109</c:v>
                </c:pt>
                <c:pt idx="12156">
                  <c:v>0.104</c:v>
                </c:pt>
                <c:pt idx="12157">
                  <c:v>5.0999999999999997E-2</c:v>
                </c:pt>
                <c:pt idx="12158">
                  <c:v>4.9000000000000002E-2</c:v>
                </c:pt>
                <c:pt idx="12159">
                  <c:v>2.4E-2</c:v>
                </c:pt>
                <c:pt idx="12162">
                  <c:v>7.3999999999999996E-2</c:v>
                </c:pt>
                <c:pt idx="12163">
                  <c:v>8.1000000000000003E-2</c:v>
                </c:pt>
                <c:pt idx="12164">
                  <c:v>0.124</c:v>
                </c:pt>
                <c:pt idx="12165">
                  <c:v>7.8E-2</c:v>
                </c:pt>
                <c:pt idx="12166">
                  <c:v>2.5999999999999999E-2</c:v>
                </c:pt>
                <c:pt idx="12169">
                  <c:v>2.4E-2</c:v>
                </c:pt>
                <c:pt idx="12170">
                  <c:v>7.0000000000000001E-3</c:v>
                </c:pt>
                <c:pt idx="12171">
                  <c:v>-0.03</c:v>
                </c:pt>
                <c:pt idx="12172">
                  <c:v>-0.105</c:v>
                </c:pt>
                <c:pt idx="12176">
                  <c:v>-5.3999999999999999E-2</c:v>
                </c:pt>
                <c:pt idx="12177">
                  <c:v>-6.3E-2</c:v>
                </c:pt>
                <c:pt idx="12178">
                  <c:v>1.4999999999999999E-2</c:v>
                </c:pt>
                <c:pt idx="12179">
                  <c:v>-3.4000000000000002E-2</c:v>
                </c:pt>
                <c:pt idx="12183">
                  <c:v>-1.2999999999999999E-2</c:v>
                </c:pt>
                <c:pt idx="12184">
                  <c:v>-2.4E-2</c:v>
                </c:pt>
                <c:pt idx="12185">
                  <c:v>-4.4999999999999998E-2</c:v>
                </c:pt>
                <c:pt idx="12186">
                  <c:v>-3.9E-2</c:v>
                </c:pt>
                <c:pt idx="12187">
                  <c:v>-2.1000000000000001E-2</c:v>
                </c:pt>
                <c:pt idx="12190">
                  <c:v>-5.0000000000000001E-3</c:v>
                </c:pt>
                <c:pt idx="12191">
                  <c:v>-1.2E-2</c:v>
                </c:pt>
                <c:pt idx="12192">
                  <c:v>-3.4000000000000002E-2</c:v>
                </c:pt>
                <c:pt idx="12194">
                  <c:v>-3.5999999999999997E-2</c:v>
                </c:pt>
                <c:pt idx="12197">
                  <c:v>-3.7999999999999999E-2</c:v>
                </c:pt>
                <c:pt idx="12198">
                  <c:v>1.0999999999999999E-2</c:v>
                </c:pt>
                <c:pt idx="12199">
                  <c:v>-1.4999999999999999E-2</c:v>
                </c:pt>
                <c:pt idx="12200">
                  <c:v>-5.7000000000000002E-2</c:v>
                </c:pt>
                <c:pt idx="12201">
                  <c:v>-7.8E-2</c:v>
                </c:pt>
                <c:pt idx="12204">
                  <c:v>-2.1999999999999999E-2</c:v>
                </c:pt>
                <c:pt idx="12205">
                  <c:v>-4.7E-2</c:v>
                </c:pt>
                <c:pt idx="12206">
                  <c:v>1.0999999999999999E-2</c:v>
                </c:pt>
                <c:pt idx="12207">
                  <c:v>-1.2E-2</c:v>
                </c:pt>
                <c:pt idx="12208">
                  <c:v>2.3E-2</c:v>
                </c:pt>
                <c:pt idx="12211">
                  <c:v>4.7E-2</c:v>
                </c:pt>
                <c:pt idx="12212">
                  <c:v>7.3999999999999996E-2</c:v>
                </c:pt>
                <c:pt idx="12213">
                  <c:v>7.4999999999999997E-2</c:v>
                </c:pt>
                <c:pt idx="12215">
                  <c:v>-3.7999999999999999E-2</c:v>
                </c:pt>
                <c:pt idx="12218">
                  <c:v>-3.7999999999999999E-2</c:v>
                </c:pt>
                <c:pt idx="12219">
                  <c:v>-4.4999999999999998E-2</c:v>
                </c:pt>
                <c:pt idx="12220">
                  <c:v>-4.4999999999999998E-2</c:v>
                </c:pt>
                <c:pt idx="12221">
                  <c:v>-7.0999999999999994E-2</c:v>
                </c:pt>
                <c:pt idx="12222">
                  <c:v>-8.8999999999999996E-2</c:v>
                </c:pt>
                <c:pt idx="12225">
                  <c:v>-0.11799999999999999</c:v>
                </c:pt>
                <c:pt idx="12226">
                  <c:v>-8.3000000000000004E-2</c:v>
                </c:pt>
                <c:pt idx="12227">
                  <c:v>-0.10199999999999999</c:v>
                </c:pt>
                <c:pt idx="12228">
                  <c:v>-0.121</c:v>
                </c:pt>
                <c:pt idx="12229">
                  <c:v>-0.122</c:v>
                </c:pt>
                <c:pt idx="12232">
                  <c:v>-0.125</c:v>
                </c:pt>
                <c:pt idx="12233">
                  <c:v>-0.11899999999999999</c:v>
                </c:pt>
                <c:pt idx="12234">
                  <c:v>-0.06</c:v>
                </c:pt>
                <c:pt idx="12235">
                  <c:v>-0.109</c:v>
                </c:pt>
                <c:pt idx="12236">
                  <c:v>-0.1065</c:v>
                </c:pt>
                <c:pt idx="12239">
                  <c:v>-0.11799999999999999</c:v>
                </c:pt>
                <c:pt idx="12240">
                  <c:v>-0.113</c:v>
                </c:pt>
                <c:pt idx="12241">
                  <c:v>-0.129</c:v>
                </c:pt>
                <c:pt idx="12242">
                  <c:v>-0.14699999999999999</c:v>
                </c:pt>
                <c:pt idx="12243">
                  <c:v>-0.14499999999999999</c:v>
                </c:pt>
                <c:pt idx="12246">
                  <c:v>-9.4E-2</c:v>
                </c:pt>
                <c:pt idx="12247">
                  <c:v>-0.126</c:v>
                </c:pt>
                <c:pt idx="12248">
                  <c:v>-0.13300000000000001</c:v>
                </c:pt>
                <c:pt idx="12249">
                  <c:v>-0.158</c:v>
                </c:pt>
                <c:pt idx="12250">
                  <c:v>-0.14099999999999999</c:v>
                </c:pt>
                <c:pt idx="12253">
                  <c:v>-0.16600000000000001</c:v>
                </c:pt>
                <c:pt idx="12254">
                  <c:v>-0.16</c:v>
                </c:pt>
                <c:pt idx="12255">
                  <c:v>-0.185</c:v>
                </c:pt>
                <c:pt idx="12256">
                  <c:v>-0.183</c:v>
                </c:pt>
                <c:pt idx="12257">
                  <c:v>-0.14299999999999999</c:v>
                </c:pt>
                <c:pt idx="12260">
                  <c:v>-0.185</c:v>
                </c:pt>
                <c:pt idx="12261">
                  <c:v>-0.19400000000000001</c:v>
                </c:pt>
                <c:pt idx="12262">
                  <c:v>-0.184</c:v>
                </c:pt>
                <c:pt idx="12263">
                  <c:v>-0.218</c:v>
                </c:pt>
                <c:pt idx="12264">
                  <c:v>-0.20100000000000001</c:v>
                </c:pt>
                <c:pt idx="12267">
                  <c:v>-0.20300000000000001</c:v>
                </c:pt>
                <c:pt idx="12268">
                  <c:v>-0.23699999999999999</c:v>
                </c:pt>
                <c:pt idx="12269">
                  <c:v>-0.20100000000000001</c:v>
                </c:pt>
                <c:pt idx="12270">
                  <c:v>-0.22900000000000001</c:v>
                </c:pt>
                <c:pt idx="12271">
                  <c:v>-0.215</c:v>
                </c:pt>
                <c:pt idx="12274">
                  <c:v>-0.23499999999999999</c:v>
                </c:pt>
                <c:pt idx="12275">
                  <c:v>-0.19700000000000001</c:v>
                </c:pt>
                <c:pt idx="12276">
                  <c:v>-0.17</c:v>
                </c:pt>
                <c:pt idx="12277">
                  <c:v>-0.121</c:v>
                </c:pt>
                <c:pt idx="12278">
                  <c:v>-0.128</c:v>
                </c:pt>
                <c:pt idx="12281">
                  <c:v>-0.157</c:v>
                </c:pt>
                <c:pt idx="12282">
                  <c:v>-0.16400000000000001</c:v>
                </c:pt>
                <c:pt idx="12283">
                  <c:v>-0.186</c:v>
                </c:pt>
                <c:pt idx="12284">
                  <c:v>-0.20100000000000001</c:v>
                </c:pt>
                <c:pt idx="12285">
                  <c:v>-0.19600000000000001</c:v>
                </c:pt>
                <c:pt idx="12288">
                  <c:v>-0.191</c:v>
                </c:pt>
                <c:pt idx="12289">
                  <c:v>-0.13300000000000001</c:v>
                </c:pt>
                <c:pt idx="12290">
                  <c:v>-0.124</c:v>
                </c:pt>
                <c:pt idx="12291">
                  <c:v>-0.111</c:v>
                </c:pt>
                <c:pt idx="12292">
                  <c:v>-0.105</c:v>
                </c:pt>
                <c:pt idx="12295">
                  <c:v>-9.4E-2</c:v>
                </c:pt>
                <c:pt idx="12296">
                  <c:v>-0.11700000000000001</c:v>
                </c:pt>
                <c:pt idx="12297">
                  <c:v>-0.182</c:v>
                </c:pt>
                <c:pt idx="12298">
                  <c:v>-0.19400000000000001</c:v>
                </c:pt>
                <c:pt idx="12299">
                  <c:v>-0.17699999999999999</c:v>
                </c:pt>
                <c:pt idx="12302">
                  <c:v>-0.16400000000000001</c:v>
                </c:pt>
                <c:pt idx="12303">
                  <c:v>-0.193</c:v>
                </c:pt>
                <c:pt idx="12304">
                  <c:v>-0.16300000000000001</c:v>
                </c:pt>
                <c:pt idx="12305">
                  <c:v>-0.13400000000000001</c:v>
                </c:pt>
                <c:pt idx="12306">
                  <c:v>-0.191</c:v>
                </c:pt>
                <c:pt idx="12309">
                  <c:v>-0.19400000000000001</c:v>
                </c:pt>
                <c:pt idx="12310">
                  <c:v>-0.20799999999999999</c:v>
                </c:pt>
                <c:pt idx="12311">
                  <c:v>-0.219</c:v>
                </c:pt>
                <c:pt idx="12312">
                  <c:v>-0.23100000000000001</c:v>
                </c:pt>
                <c:pt idx="12313">
                  <c:v>-0.22</c:v>
                </c:pt>
                <c:pt idx="12316">
                  <c:v>-0.254</c:v>
                </c:pt>
                <c:pt idx="12317">
                  <c:v>-0.23499999999999999</c:v>
                </c:pt>
                <c:pt idx="12318">
                  <c:v>-0.24299999999999999</c:v>
                </c:pt>
                <c:pt idx="12319">
                  <c:v>-0.23300000000000001</c:v>
                </c:pt>
                <c:pt idx="12320">
                  <c:v>-0.245</c:v>
                </c:pt>
                <c:pt idx="12323">
                  <c:v>-0.252</c:v>
                </c:pt>
                <c:pt idx="12324">
                  <c:v>-0.26900000000000002</c:v>
                </c:pt>
                <c:pt idx="12325">
                  <c:v>-0.24099999999999999</c:v>
                </c:pt>
                <c:pt idx="12326">
                  <c:v>-0.252</c:v>
                </c:pt>
                <c:pt idx="12327">
                  <c:v>-0.26</c:v>
                </c:pt>
                <c:pt idx="12330">
                  <c:v>-0.24299999999999999</c:v>
                </c:pt>
                <c:pt idx="12331">
                  <c:v>-0.245</c:v>
                </c:pt>
                <c:pt idx="12332">
                  <c:v>-0.23100000000000001</c:v>
                </c:pt>
                <c:pt idx="12333">
                  <c:v>-0.26100000000000001</c:v>
                </c:pt>
                <c:pt idx="12334">
                  <c:v>-0.27300000000000002</c:v>
                </c:pt>
                <c:pt idx="12337">
                  <c:v>-0.28399999999999997</c:v>
                </c:pt>
                <c:pt idx="12338">
                  <c:v>-0.29299999999999998</c:v>
                </c:pt>
                <c:pt idx="12339">
                  <c:v>-0.30399999999999999</c:v>
                </c:pt>
                <c:pt idx="12340">
                  <c:v>-0.33300000000000002</c:v>
                </c:pt>
                <c:pt idx="12341">
                  <c:v>-0.34699999999999998</c:v>
                </c:pt>
                <c:pt idx="12344">
                  <c:v>-0.34100000000000003</c:v>
                </c:pt>
                <c:pt idx="12345">
                  <c:v>-0.32200000000000001</c:v>
                </c:pt>
                <c:pt idx="12346">
                  <c:v>-0.312</c:v>
                </c:pt>
                <c:pt idx="12347">
                  <c:v>-0.28599999999999998</c:v>
                </c:pt>
                <c:pt idx="12348">
                  <c:v>-0.29699999999999999</c:v>
                </c:pt>
                <c:pt idx="12351">
                  <c:v>-0.29199999999999998</c:v>
                </c:pt>
                <c:pt idx="12352">
                  <c:v>-0.32800000000000001</c:v>
                </c:pt>
                <c:pt idx="12353">
                  <c:v>-0.32600000000000001</c:v>
                </c:pt>
                <c:pt idx="12354">
                  <c:v>-0.35399999999999998</c:v>
                </c:pt>
                <c:pt idx="12355">
                  <c:v>-0.34200000000000003</c:v>
                </c:pt>
                <c:pt idx="12358">
                  <c:v>-0.34899999999999998</c:v>
                </c:pt>
                <c:pt idx="12359">
                  <c:v>-0.34200000000000003</c:v>
                </c:pt>
                <c:pt idx="12360">
                  <c:v>-0.36</c:v>
                </c:pt>
                <c:pt idx="12361">
                  <c:v>-0.36099999999999999</c:v>
                </c:pt>
                <c:pt idx="12362">
                  <c:v>-0.35099999999999998</c:v>
                </c:pt>
                <c:pt idx="12365">
                  <c:v>-0.255</c:v>
                </c:pt>
                <c:pt idx="12366">
                  <c:v>-0.24399999999999999</c:v>
                </c:pt>
                <c:pt idx="12368">
                  <c:v>-0.28699999999999998</c:v>
                </c:pt>
                <c:pt idx="12369">
                  <c:v>-0.307</c:v>
                </c:pt>
                <c:pt idx="12372">
                  <c:v>-0.31</c:v>
                </c:pt>
                <c:pt idx="12373">
                  <c:v>-0.32700000000000001</c:v>
                </c:pt>
                <c:pt idx="12374">
                  <c:v>-0.32200000000000001</c:v>
                </c:pt>
                <c:pt idx="12375">
                  <c:v>-0.33600000000000002</c:v>
                </c:pt>
                <c:pt idx="12376">
                  <c:v>-0.34699999999999998</c:v>
                </c:pt>
                <c:pt idx="12379">
                  <c:v>-0.33900000000000002</c:v>
                </c:pt>
                <c:pt idx="12380">
                  <c:v>-0.33100000000000002</c:v>
                </c:pt>
                <c:pt idx="12381">
                  <c:v>-0.33600000000000002</c:v>
                </c:pt>
                <c:pt idx="12382">
                  <c:v>-0.34899999999999998</c:v>
                </c:pt>
                <c:pt idx="12383">
                  <c:v>-0.34200000000000003</c:v>
                </c:pt>
                <c:pt idx="12386">
                  <c:v>-0.32800000000000001</c:v>
                </c:pt>
                <c:pt idx="12387">
                  <c:v>-0.28299999999999997</c:v>
                </c:pt>
                <c:pt idx="12388">
                  <c:v>-0.28499999999999998</c:v>
                </c:pt>
                <c:pt idx="12389">
                  <c:v>-0.313</c:v>
                </c:pt>
                <c:pt idx="12390">
                  <c:v>-0.30599999999999999</c:v>
                </c:pt>
                <c:pt idx="12393">
                  <c:v>-0.34</c:v>
                </c:pt>
                <c:pt idx="12394">
                  <c:v>-0.36799999999999999</c:v>
                </c:pt>
                <c:pt idx="12395">
                  <c:v>-0.36099999999999999</c:v>
                </c:pt>
                <c:pt idx="12396">
                  <c:v>-0.35699999999999998</c:v>
                </c:pt>
                <c:pt idx="12397">
                  <c:v>-0.38200000000000001</c:v>
                </c:pt>
                <c:pt idx="12400">
                  <c:v>-0.37</c:v>
                </c:pt>
                <c:pt idx="12401">
                  <c:v>-0.372</c:v>
                </c:pt>
                <c:pt idx="12402">
                  <c:v>-0.32800000000000001</c:v>
                </c:pt>
                <c:pt idx="12403">
                  <c:v>-0.33500000000000002</c:v>
                </c:pt>
                <c:pt idx="12404">
                  <c:v>-0.33300000000000002</c:v>
                </c:pt>
                <c:pt idx="12407">
                  <c:v>-0.34</c:v>
                </c:pt>
                <c:pt idx="12408">
                  <c:v>-0.34899999999999998</c:v>
                </c:pt>
                <c:pt idx="12409">
                  <c:v>-0.308</c:v>
                </c:pt>
                <c:pt idx="12410">
                  <c:v>-0.29099999999999998</c:v>
                </c:pt>
                <c:pt idx="12414">
                  <c:v>-0.33</c:v>
                </c:pt>
                <c:pt idx="12415">
                  <c:v>-0.34499999999999997</c:v>
                </c:pt>
                <c:pt idx="12416">
                  <c:v>-0.33800000000000002</c:v>
                </c:pt>
                <c:pt idx="12417">
                  <c:v>-0.34100000000000003</c:v>
                </c:pt>
                <c:pt idx="12421">
                  <c:v>-0.36399999999999999</c:v>
                </c:pt>
                <c:pt idx="12422">
                  <c:v>-0.34300000000000003</c:v>
                </c:pt>
                <c:pt idx="12423">
                  <c:v>-0.314</c:v>
                </c:pt>
                <c:pt idx="12424">
                  <c:v>-0.312</c:v>
                </c:pt>
                <c:pt idx="12425">
                  <c:v>-0.312</c:v>
                </c:pt>
                <c:pt idx="12428">
                  <c:v>-0.28999999999999998</c:v>
                </c:pt>
                <c:pt idx="12429">
                  <c:v>-0.25700000000000001</c:v>
                </c:pt>
                <c:pt idx="12430">
                  <c:v>-0.312</c:v>
                </c:pt>
                <c:pt idx="12431">
                  <c:v>-0.33200000000000002</c:v>
                </c:pt>
                <c:pt idx="12432">
                  <c:v>-0.32</c:v>
                </c:pt>
                <c:pt idx="12435">
                  <c:v>-0.29899999999999999</c:v>
                </c:pt>
                <c:pt idx="12436">
                  <c:v>-0.30399999999999999</c:v>
                </c:pt>
                <c:pt idx="12437">
                  <c:v>-0.30199999999999999</c:v>
                </c:pt>
                <c:pt idx="12438">
                  <c:v>-0.26700000000000002</c:v>
                </c:pt>
                <c:pt idx="12439">
                  <c:v>-0.27800000000000002</c:v>
                </c:pt>
                <c:pt idx="12442">
                  <c:v>-0.317</c:v>
                </c:pt>
                <c:pt idx="12443">
                  <c:v>-0.30099999999999999</c:v>
                </c:pt>
                <c:pt idx="12444">
                  <c:v>-0.311</c:v>
                </c:pt>
                <c:pt idx="12445">
                  <c:v>-0.30599999999999999</c:v>
                </c:pt>
                <c:pt idx="12446">
                  <c:v>-0.26300000000000001</c:v>
                </c:pt>
                <c:pt idx="12449">
                  <c:v>-0.253</c:v>
                </c:pt>
                <c:pt idx="12450">
                  <c:v>-0.23200000000000001</c:v>
                </c:pt>
                <c:pt idx="12451">
                  <c:v>-0.23899999999999999</c:v>
                </c:pt>
                <c:pt idx="12452">
                  <c:v>-0.23400000000000001</c:v>
                </c:pt>
                <c:pt idx="12453">
                  <c:v>-0.223</c:v>
                </c:pt>
                <c:pt idx="12456">
                  <c:v>-0.223</c:v>
                </c:pt>
                <c:pt idx="12457">
                  <c:v>-0.224</c:v>
                </c:pt>
                <c:pt idx="12458">
                  <c:v>-0.21299999999999999</c:v>
                </c:pt>
                <c:pt idx="12459">
                  <c:v>-0.23300000000000001</c:v>
                </c:pt>
                <c:pt idx="12460">
                  <c:v>-0.19700000000000001</c:v>
                </c:pt>
                <c:pt idx="12463">
                  <c:v>-0.156</c:v>
                </c:pt>
                <c:pt idx="12464">
                  <c:v>-0.122</c:v>
                </c:pt>
                <c:pt idx="12465">
                  <c:v>-0.128</c:v>
                </c:pt>
                <c:pt idx="12466">
                  <c:v>-7.9000000000000001E-2</c:v>
                </c:pt>
                <c:pt idx="12467">
                  <c:v>-6.6000000000000003E-2</c:v>
                </c:pt>
                <c:pt idx="12470">
                  <c:v>-9.9000000000000005E-2</c:v>
                </c:pt>
                <c:pt idx="12471">
                  <c:v>-6.5000000000000002E-2</c:v>
                </c:pt>
                <c:pt idx="12472">
                  <c:v>-4.1000000000000002E-2</c:v>
                </c:pt>
                <c:pt idx="12473">
                  <c:v>0.03</c:v>
                </c:pt>
                <c:pt idx="12474">
                  <c:v>-1.0999999999999999E-2</c:v>
                </c:pt>
                <c:pt idx="12477">
                  <c:v>-9.7000000000000003E-2</c:v>
                </c:pt>
                <c:pt idx="12478">
                  <c:v>-0.11</c:v>
                </c:pt>
                <c:pt idx="12479">
                  <c:v>-5.1999999999999998E-2</c:v>
                </c:pt>
                <c:pt idx="12480">
                  <c:v>-6.2E-2</c:v>
                </c:pt>
                <c:pt idx="12481">
                  <c:v>-4.7E-2</c:v>
                </c:pt>
                <c:pt idx="12484">
                  <c:v>-3.7999999999999999E-2</c:v>
                </c:pt>
                <c:pt idx="12485">
                  <c:v>-0.06</c:v>
                </c:pt>
                <c:pt idx="12486">
                  <c:v>-6.0999999999999999E-2</c:v>
                </c:pt>
                <c:pt idx="12487">
                  <c:v>-9.6000000000000002E-2</c:v>
                </c:pt>
                <c:pt idx="12488">
                  <c:v>-5.2999999999999999E-2</c:v>
                </c:pt>
                <c:pt idx="12491">
                  <c:v>-9.0999999999999998E-2</c:v>
                </c:pt>
                <c:pt idx="12492">
                  <c:v>-8.7999999999999995E-2</c:v>
                </c:pt>
                <c:pt idx="12493">
                  <c:v>-3.5000000000000003E-2</c:v>
                </c:pt>
                <c:pt idx="12494">
                  <c:v>-1.9E-2</c:v>
                </c:pt>
                <c:pt idx="12495">
                  <c:v>-4.5999999999999999E-2</c:v>
                </c:pt>
                <c:pt idx="12498">
                  <c:v>-5.8000000000000003E-2</c:v>
                </c:pt>
                <c:pt idx="12499">
                  <c:v>-9.4E-2</c:v>
                </c:pt>
                <c:pt idx="12500">
                  <c:v>-0.112</c:v>
                </c:pt>
                <c:pt idx="12501">
                  <c:v>-0.13700000000000001</c:v>
                </c:pt>
                <c:pt idx="12502">
                  <c:v>-0.10199999999999999</c:v>
                </c:pt>
                <c:pt idx="12505">
                  <c:v>-7.1999999999999995E-2</c:v>
                </c:pt>
                <c:pt idx="12506">
                  <c:v>-3.1E-2</c:v>
                </c:pt>
                <c:pt idx="12507">
                  <c:v>-5.1999999999999998E-2</c:v>
                </c:pt>
                <c:pt idx="12508">
                  <c:v>-7.8E-2</c:v>
                </c:pt>
                <c:pt idx="12513">
                  <c:v>-6.2E-2</c:v>
                </c:pt>
                <c:pt idx="12514">
                  <c:v>-6.0999999999999999E-2</c:v>
                </c:pt>
                <c:pt idx="12515">
                  <c:v>-0.08</c:v>
                </c:pt>
                <c:pt idx="12516">
                  <c:v>-3.6999999999999998E-2</c:v>
                </c:pt>
                <c:pt idx="12519">
                  <c:v>-3.1E-2</c:v>
                </c:pt>
                <c:pt idx="12520">
                  <c:v>-2.9000000000000001E-2</c:v>
                </c:pt>
                <c:pt idx="12521">
                  <c:v>-4.0000000000000001E-3</c:v>
                </c:pt>
                <c:pt idx="12522">
                  <c:v>-3.6999999999999998E-2</c:v>
                </c:pt>
                <c:pt idx="12523">
                  <c:v>-8.9999999999999993E-3</c:v>
                </c:pt>
                <c:pt idx="12526">
                  <c:v>1.4E-2</c:v>
                </c:pt>
                <c:pt idx="12527">
                  <c:v>-7.0000000000000001E-3</c:v>
                </c:pt>
                <c:pt idx="12528">
                  <c:v>-1.2999999999999999E-2</c:v>
                </c:pt>
                <c:pt idx="12529">
                  <c:v>-7.0000000000000001E-3</c:v>
                </c:pt>
                <c:pt idx="12530">
                  <c:v>-7.0000000000000001E-3</c:v>
                </c:pt>
                <c:pt idx="12533">
                  <c:v>-5.0000000000000001E-3</c:v>
                </c:pt>
                <c:pt idx="12534">
                  <c:v>2E-3</c:v>
                </c:pt>
                <c:pt idx="12535">
                  <c:v>0.02</c:v>
                </c:pt>
                <c:pt idx="12536">
                  <c:v>0.157</c:v>
                </c:pt>
                <c:pt idx="12537">
                  <c:v>0.16200000000000001</c:v>
                </c:pt>
                <c:pt idx="12540">
                  <c:v>0.151</c:v>
                </c:pt>
                <c:pt idx="12541">
                  <c:v>0.121</c:v>
                </c:pt>
                <c:pt idx="12542">
                  <c:v>0.13700000000000001</c:v>
                </c:pt>
                <c:pt idx="12543">
                  <c:v>0.14000000000000001</c:v>
                </c:pt>
                <c:pt idx="12544">
                  <c:v>0.16800000000000001</c:v>
                </c:pt>
                <c:pt idx="12547">
                  <c:v>0.16800000000000001</c:v>
                </c:pt>
                <c:pt idx="12548">
                  <c:v>0.22</c:v>
                </c:pt>
                <c:pt idx="12549">
                  <c:v>0.25900000000000001</c:v>
                </c:pt>
                <c:pt idx="12551">
                  <c:v>0.26600000000000001</c:v>
                </c:pt>
                <c:pt idx="12554">
                  <c:v>0.28599999999999998</c:v>
                </c:pt>
                <c:pt idx="12555">
                  <c:v>0.28699999999999998</c:v>
                </c:pt>
                <c:pt idx="12556">
                  <c:v>0.28699999999999998</c:v>
                </c:pt>
                <c:pt idx="12557">
                  <c:v>0.27</c:v>
                </c:pt>
                <c:pt idx="12558">
                  <c:v>0.248</c:v>
                </c:pt>
                <c:pt idx="12561">
                  <c:v>0.23400000000000001</c:v>
                </c:pt>
                <c:pt idx="12562">
                  <c:v>0.20300000000000001</c:v>
                </c:pt>
                <c:pt idx="12563">
                  <c:v>0.156</c:v>
                </c:pt>
                <c:pt idx="12564">
                  <c:v>0.185</c:v>
                </c:pt>
                <c:pt idx="12565">
                  <c:v>0.17599999999999999</c:v>
                </c:pt>
                <c:pt idx="12568">
                  <c:v>0.17399999999999999</c:v>
                </c:pt>
                <c:pt idx="12569">
                  <c:v>0.17899999999999999</c:v>
                </c:pt>
                <c:pt idx="12570">
                  <c:v>0.16400000000000001</c:v>
                </c:pt>
                <c:pt idx="12571">
                  <c:v>0.17699999999999999</c:v>
                </c:pt>
                <c:pt idx="12572">
                  <c:v>0.158</c:v>
                </c:pt>
                <c:pt idx="12575">
                  <c:v>0.17399999999999999</c:v>
                </c:pt>
                <c:pt idx="12576">
                  <c:v>0.14599999999999999</c:v>
                </c:pt>
                <c:pt idx="12577">
                  <c:v>0.11700000000000001</c:v>
                </c:pt>
                <c:pt idx="12578">
                  <c:v>0.123</c:v>
                </c:pt>
                <c:pt idx="12579">
                  <c:v>0.10299999999999999</c:v>
                </c:pt>
                <c:pt idx="12582">
                  <c:v>0.123</c:v>
                </c:pt>
                <c:pt idx="12583">
                  <c:v>0.14699999999999999</c:v>
                </c:pt>
                <c:pt idx="12584">
                  <c:v>0.13700000000000001</c:v>
                </c:pt>
                <c:pt idx="12585">
                  <c:v>0.161</c:v>
                </c:pt>
                <c:pt idx="12586">
                  <c:v>0.155</c:v>
                </c:pt>
                <c:pt idx="12589">
                  <c:v>0.16600000000000001</c:v>
                </c:pt>
                <c:pt idx="12590">
                  <c:v>0.17100000000000001</c:v>
                </c:pt>
                <c:pt idx="12591">
                  <c:v>0.153</c:v>
                </c:pt>
                <c:pt idx="12592">
                  <c:v>0.152</c:v>
                </c:pt>
                <c:pt idx="12593">
                  <c:v>0.19800000000000001</c:v>
                </c:pt>
                <c:pt idx="12596">
                  <c:v>0.16200000000000001</c:v>
                </c:pt>
                <c:pt idx="12597">
                  <c:v>0.16600000000000001</c:v>
                </c:pt>
                <c:pt idx="12598">
                  <c:v>0.13400000000000001</c:v>
                </c:pt>
                <c:pt idx="12599">
                  <c:v>0.128</c:v>
                </c:pt>
                <c:pt idx="12600">
                  <c:v>9.1999999999999998E-2</c:v>
                </c:pt>
                <c:pt idx="12603">
                  <c:v>0.125</c:v>
                </c:pt>
                <c:pt idx="12604">
                  <c:v>0.06</c:v>
                </c:pt>
                <c:pt idx="12605">
                  <c:v>4.2999999999999997E-2</c:v>
                </c:pt>
                <c:pt idx="12606">
                  <c:v>3.5999999999999997E-2</c:v>
                </c:pt>
                <c:pt idx="12607">
                  <c:v>5.6000000000000001E-2</c:v>
                </c:pt>
                <c:pt idx="12610">
                  <c:v>4.5999999999999999E-2</c:v>
                </c:pt>
                <c:pt idx="12611">
                  <c:v>3.4000000000000002E-2</c:v>
                </c:pt>
                <c:pt idx="12613">
                  <c:v>1.2999999999999999E-2</c:v>
                </c:pt>
                <c:pt idx="12614">
                  <c:v>-1.4999999999999999E-2</c:v>
                </c:pt>
                <c:pt idx="12617">
                  <c:v>-0.04</c:v>
                </c:pt>
                <c:pt idx="12618">
                  <c:v>-5.6000000000000001E-2</c:v>
                </c:pt>
                <c:pt idx="12619">
                  <c:v>-4.3999999999999997E-2</c:v>
                </c:pt>
                <c:pt idx="12620">
                  <c:v>-7.9000000000000001E-2</c:v>
                </c:pt>
                <c:pt idx="12621">
                  <c:v>-7.8E-2</c:v>
                </c:pt>
                <c:pt idx="12624">
                  <c:v>-7.3999999999999996E-2</c:v>
                </c:pt>
                <c:pt idx="12625">
                  <c:v>-8.5999999999999993E-2</c:v>
                </c:pt>
                <c:pt idx="12626">
                  <c:v>-8.4000000000000005E-2</c:v>
                </c:pt>
                <c:pt idx="12627">
                  <c:v>-9.6000000000000002E-2</c:v>
                </c:pt>
                <c:pt idx="12628">
                  <c:v>-0.10299999999999999</c:v>
                </c:pt>
                <c:pt idx="12631">
                  <c:v>-0.13200000000000001</c:v>
                </c:pt>
                <c:pt idx="12632">
                  <c:v>-0.13100000000000001</c:v>
                </c:pt>
                <c:pt idx="12633">
                  <c:v>-0.14299999999999999</c:v>
                </c:pt>
                <c:pt idx="12634">
                  <c:v>-0.153</c:v>
                </c:pt>
                <c:pt idx="12635">
                  <c:v>-0.11700000000000001</c:v>
                </c:pt>
                <c:pt idx="12638">
                  <c:v>-0.125</c:v>
                </c:pt>
                <c:pt idx="12639">
                  <c:v>-0.128</c:v>
                </c:pt>
                <c:pt idx="12640">
                  <c:v>-0.121</c:v>
                </c:pt>
                <c:pt idx="12641">
                  <c:v>-0.127</c:v>
                </c:pt>
                <c:pt idx="12642">
                  <c:v>-0.125</c:v>
                </c:pt>
                <c:pt idx="12645">
                  <c:v>-0.122</c:v>
                </c:pt>
                <c:pt idx="12646">
                  <c:v>-0.11700000000000001</c:v>
                </c:pt>
                <c:pt idx="12647">
                  <c:v>-0.13200000000000001</c:v>
                </c:pt>
                <c:pt idx="12648">
                  <c:v>-0.14000000000000001</c:v>
                </c:pt>
                <c:pt idx="12649">
                  <c:v>-0.152</c:v>
                </c:pt>
                <c:pt idx="12652">
                  <c:v>-0.13</c:v>
                </c:pt>
                <c:pt idx="12653">
                  <c:v>-0.128</c:v>
                </c:pt>
                <c:pt idx="12654">
                  <c:v>-6.0999999999999999E-2</c:v>
                </c:pt>
                <c:pt idx="12655">
                  <c:v>-0.06</c:v>
                </c:pt>
                <c:pt idx="12656">
                  <c:v>-6.0999999999999999E-2</c:v>
                </c:pt>
                <c:pt idx="12659">
                  <c:v>-8.3000000000000004E-2</c:v>
                </c:pt>
                <c:pt idx="12660">
                  <c:v>-2.5999999999999999E-2</c:v>
                </c:pt>
                <c:pt idx="12661">
                  <c:v>-2.5999999999999999E-2</c:v>
                </c:pt>
                <c:pt idx="12662">
                  <c:v>-3.5999999999999997E-2</c:v>
                </c:pt>
                <c:pt idx="12663">
                  <c:v>-1.7000000000000001E-2</c:v>
                </c:pt>
                <c:pt idx="12666">
                  <c:v>-2.5999999999999999E-2</c:v>
                </c:pt>
                <c:pt idx="12667">
                  <c:v>3.3000000000000002E-2</c:v>
                </c:pt>
                <c:pt idx="12668">
                  <c:v>0.02</c:v>
                </c:pt>
                <c:pt idx="12669">
                  <c:v>-0.04</c:v>
                </c:pt>
                <c:pt idx="12670">
                  <c:v>-3.0000000000000001E-3</c:v>
                </c:pt>
                <c:pt idx="12673">
                  <c:v>-2E-3</c:v>
                </c:pt>
                <c:pt idx="12674">
                  <c:v>-1.4999999999999999E-2</c:v>
                </c:pt>
                <c:pt idx="12675">
                  <c:v>2.4E-2</c:v>
                </c:pt>
                <c:pt idx="12676">
                  <c:v>2.5999999999999999E-2</c:v>
                </c:pt>
                <c:pt idx="12677">
                  <c:v>4.9000000000000002E-2</c:v>
                </c:pt>
                <c:pt idx="12680">
                  <c:v>2.5999999999999999E-2</c:v>
                </c:pt>
                <c:pt idx="12681">
                  <c:v>0.01</c:v>
                </c:pt>
                <c:pt idx="12682">
                  <c:v>6.0000000000000001E-3</c:v>
                </c:pt>
                <c:pt idx="12683">
                  <c:v>7.6999999999999999E-2</c:v>
                </c:pt>
                <c:pt idx="12684">
                  <c:v>0.113</c:v>
                </c:pt>
                <c:pt idx="12687">
                  <c:v>0.11899999999999999</c:v>
                </c:pt>
                <c:pt idx="12688">
                  <c:v>0.155</c:v>
                </c:pt>
                <c:pt idx="12689">
                  <c:v>0.13500000000000001</c:v>
                </c:pt>
                <c:pt idx="12690">
                  <c:v>0.159</c:v>
                </c:pt>
                <c:pt idx="12691">
                  <c:v>0.129</c:v>
                </c:pt>
                <c:pt idx="12694">
                  <c:v>0.13600000000000001</c:v>
                </c:pt>
                <c:pt idx="12695">
                  <c:v>0.16200000000000001</c:v>
                </c:pt>
                <c:pt idx="12696">
                  <c:v>0.17</c:v>
                </c:pt>
                <c:pt idx="12697">
                  <c:v>0.159</c:v>
                </c:pt>
                <c:pt idx="12698">
                  <c:v>0.19400000000000001</c:v>
                </c:pt>
                <c:pt idx="12701">
                  <c:v>0.214</c:v>
                </c:pt>
                <c:pt idx="12702">
                  <c:v>0.23599999999999999</c:v>
                </c:pt>
                <c:pt idx="12703">
                  <c:v>0.20599999999999999</c:v>
                </c:pt>
                <c:pt idx="12704">
                  <c:v>0.14099999999999999</c:v>
                </c:pt>
                <c:pt idx="12705">
                  <c:v>0.16700000000000001</c:v>
                </c:pt>
                <c:pt idx="12708">
                  <c:v>0.19500000000000001</c:v>
                </c:pt>
                <c:pt idx="12709">
                  <c:v>0.22800000000000001</c:v>
                </c:pt>
                <c:pt idx="12710">
                  <c:v>0.216</c:v>
                </c:pt>
                <c:pt idx="12711">
                  <c:v>0.23899999999999999</c:v>
                </c:pt>
                <c:pt idx="12712">
                  <c:v>0.24399999999999999</c:v>
                </c:pt>
                <c:pt idx="12715">
                  <c:v>0.221</c:v>
                </c:pt>
                <c:pt idx="12716">
                  <c:v>0.221</c:v>
                </c:pt>
                <c:pt idx="12717">
                  <c:v>0.16700000000000001</c:v>
                </c:pt>
                <c:pt idx="12718">
                  <c:v>0.19700000000000001</c:v>
                </c:pt>
                <c:pt idx="12719">
                  <c:v>0.28000000000000003</c:v>
                </c:pt>
                <c:pt idx="12723">
                  <c:v>0.193</c:v>
                </c:pt>
                <c:pt idx="12724">
                  <c:v>0.18099999999999999</c:v>
                </c:pt>
                <c:pt idx="12725">
                  <c:v>0.11700000000000001</c:v>
                </c:pt>
                <c:pt idx="12726">
                  <c:v>6.2E-2</c:v>
                </c:pt>
                <c:pt idx="12729">
                  <c:v>9.2999999999999999E-2</c:v>
                </c:pt>
                <c:pt idx="12730">
                  <c:v>0.05</c:v>
                </c:pt>
                <c:pt idx="12731">
                  <c:v>0.109</c:v>
                </c:pt>
                <c:pt idx="12732">
                  <c:v>0.13</c:v>
                </c:pt>
                <c:pt idx="12733">
                  <c:v>0.104</c:v>
                </c:pt>
                <c:pt idx="12736">
                  <c:v>0.11700000000000001</c:v>
                </c:pt>
                <c:pt idx="12737">
                  <c:v>0.111</c:v>
                </c:pt>
                <c:pt idx="12738">
                  <c:v>0.115</c:v>
                </c:pt>
                <c:pt idx="12739">
                  <c:v>6.5000000000000002E-2</c:v>
                </c:pt>
                <c:pt idx="12740">
                  <c:v>8.0000000000000002E-3</c:v>
                </c:pt>
                <c:pt idx="12743">
                  <c:v>5.0999999999999997E-2</c:v>
                </c:pt>
                <c:pt idx="12744">
                  <c:v>0.126</c:v>
                </c:pt>
                <c:pt idx="12745">
                  <c:v>0.14499999999999999</c:v>
                </c:pt>
                <c:pt idx="12746">
                  <c:v>0.11600000000000001</c:v>
                </c:pt>
                <c:pt idx="12747">
                  <c:v>3.3000000000000002E-2</c:v>
                </c:pt>
                <c:pt idx="12750">
                  <c:v>4.1000000000000002E-2</c:v>
                </c:pt>
                <c:pt idx="12751">
                  <c:v>1.2999999999999999E-2</c:v>
                </c:pt>
                <c:pt idx="12752">
                  <c:v>0.03</c:v>
                </c:pt>
                <c:pt idx="12753">
                  <c:v>-1.0999999999999999E-2</c:v>
                </c:pt>
                <c:pt idx="12754">
                  <c:v>-2.4E-2</c:v>
                </c:pt>
                <c:pt idx="12757">
                  <c:v>-3.2000000000000001E-2</c:v>
                </c:pt>
                <c:pt idx="12758">
                  <c:v>-2.3E-2</c:v>
                </c:pt>
                <c:pt idx="12759">
                  <c:v>4.5999999999999999E-2</c:v>
                </c:pt>
                <c:pt idx="12760">
                  <c:v>4.0000000000000001E-3</c:v>
                </c:pt>
                <c:pt idx="12761">
                  <c:v>-5.0000000000000001E-3</c:v>
                </c:pt>
                <c:pt idx="12764">
                  <c:v>-3.3000000000000002E-2</c:v>
                </c:pt>
                <c:pt idx="12765">
                  <c:v>-1.4999999999999999E-2</c:v>
                </c:pt>
                <c:pt idx="12766">
                  <c:v>-1.7000000000000001E-2</c:v>
                </c:pt>
                <c:pt idx="12767">
                  <c:v>8.9999999999999993E-3</c:v>
                </c:pt>
                <c:pt idx="12768">
                  <c:v>-2.4E-2</c:v>
                </c:pt>
                <c:pt idx="12771">
                  <c:v>-8.9999999999999993E-3</c:v>
                </c:pt>
                <c:pt idx="12772">
                  <c:v>5.8999999999999997E-2</c:v>
                </c:pt>
                <c:pt idx="12773">
                  <c:v>7.4999999999999997E-2</c:v>
                </c:pt>
                <c:pt idx="12774">
                  <c:v>0.12</c:v>
                </c:pt>
                <c:pt idx="12775">
                  <c:v>0.11899999999999999</c:v>
                </c:pt>
                <c:pt idx="12778">
                  <c:v>0.127</c:v>
                </c:pt>
                <c:pt idx="12779">
                  <c:v>0.124</c:v>
                </c:pt>
                <c:pt idx="12780">
                  <c:v>0.19400000000000001</c:v>
                </c:pt>
                <c:pt idx="12781">
                  <c:v>0.19900000000000001</c:v>
                </c:pt>
                <c:pt idx="12782">
                  <c:v>0.19400000000000001</c:v>
                </c:pt>
                <c:pt idx="12785">
                  <c:v>0.23100000000000001</c:v>
                </c:pt>
                <c:pt idx="12786">
                  <c:v>0.23400000000000001</c:v>
                </c:pt>
                <c:pt idx="12787">
                  <c:v>0.23599999999999999</c:v>
                </c:pt>
                <c:pt idx="12788">
                  <c:v>0.25900000000000001</c:v>
                </c:pt>
                <c:pt idx="12789">
                  <c:v>0.28899999999999998</c:v>
                </c:pt>
                <c:pt idx="12792">
                  <c:v>0.28499999999999998</c:v>
                </c:pt>
                <c:pt idx="12793">
                  <c:v>0.29799999999999999</c:v>
                </c:pt>
                <c:pt idx="12794">
                  <c:v>0.27400000000000002</c:v>
                </c:pt>
                <c:pt idx="12795">
                  <c:v>0.24199999999999999</c:v>
                </c:pt>
                <c:pt idx="12796">
                  <c:v>0.33200000000000002</c:v>
                </c:pt>
                <c:pt idx="12799">
                  <c:v>0.35799999999999998</c:v>
                </c:pt>
                <c:pt idx="12800">
                  <c:v>0.36799999999999999</c:v>
                </c:pt>
                <c:pt idx="12801">
                  <c:v>0.375</c:v>
                </c:pt>
                <c:pt idx="12802">
                  <c:v>0.36299999999999999</c:v>
                </c:pt>
                <c:pt idx="12803">
                  <c:v>0.33100000000000002</c:v>
                </c:pt>
                <c:pt idx="12806">
                  <c:v>0.307</c:v>
                </c:pt>
                <c:pt idx="12807">
                  <c:v>0.33300000000000002</c:v>
                </c:pt>
                <c:pt idx="12808">
                  <c:v>0.34499999999999997</c:v>
                </c:pt>
                <c:pt idx="12809">
                  <c:v>0.34499999999999997</c:v>
                </c:pt>
                <c:pt idx="12810">
                  <c:v>0.36499999999999999</c:v>
                </c:pt>
                <c:pt idx="12813">
                  <c:v>0.42699999999999999</c:v>
                </c:pt>
                <c:pt idx="12814">
                  <c:v>0.45100000000000001</c:v>
                </c:pt>
                <c:pt idx="12815">
                  <c:v>0.44700000000000001</c:v>
                </c:pt>
                <c:pt idx="12816">
                  <c:v>0.58699999999999997</c:v>
                </c:pt>
                <c:pt idx="12817">
                  <c:v>0.64900000000000002</c:v>
                </c:pt>
                <c:pt idx="12820">
                  <c:v>0.67400000000000004</c:v>
                </c:pt>
                <c:pt idx="12821">
                  <c:v>0.71799999999999997</c:v>
                </c:pt>
                <c:pt idx="12822">
                  <c:v>0.67</c:v>
                </c:pt>
                <c:pt idx="12823">
                  <c:v>0.75</c:v>
                </c:pt>
                <c:pt idx="12824">
                  <c:v>0.77200000000000002</c:v>
                </c:pt>
                <c:pt idx="12827">
                  <c:v>0.76200000000000001</c:v>
                </c:pt>
                <c:pt idx="12828">
                  <c:v>0.78400000000000003</c:v>
                </c:pt>
                <c:pt idx="12829">
                  <c:v>0.752</c:v>
                </c:pt>
                <c:pt idx="12830">
                  <c:v>0.70099999999999996</c:v>
                </c:pt>
                <c:pt idx="12831">
                  <c:v>0.68600000000000005</c:v>
                </c:pt>
                <c:pt idx="12834">
                  <c:v>0.71599999999999997</c:v>
                </c:pt>
                <c:pt idx="12835">
                  <c:v>0.73699999999999999</c:v>
                </c:pt>
                <c:pt idx="12836">
                  <c:v>0.72799999999999998</c:v>
                </c:pt>
                <c:pt idx="12837">
                  <c:v>0.66200000000000003</c:v>
                </c:pt>
                <c:pt idx="12838">
                  <c:v>0.70799999999999996</c:v>
                </c:pt>
                <c:pt idx="12841">
                  <c:v>0.61599999999999999</c:v>
                </c:pt>
                <c:pt idx="12842">
                  <c:v>0.35</c:v>
                </c:pt>
                <c:pt idx="12843">
                  <c:v>0.47899999999999998</c:v>
                </c:pt>
                <c:pt idx="12844">
                  <c:v>0.495</c:v>
                </c:pt>
                <c:pt idx="12845">
                  <c:v>0.42799999999999999</c:v>
                </c:pt>
                <c:pt idx="12848">
                  <c:v>0.47699999999999998</c:v>
                </c:pt>
                <c:pt idx="12849">
                  <c:v>0.55900000000000005</c:v>
                </c:pt>
                <c:pt idx="12850">
                  <c:v>0.64700000000000002</c:v>
                </c:pt>
                <c:pt idx="12851">
                  <c:v>0.748</c:v>
                </c:pt>
                <c:pt idx="12852">
                  <c:v>0.73099999999999998</c:v>
                </c:pt>
                <c:pt idx="12855">
                  <c:v>0.83899999999999997</c:v>
                </c:pt>
                <c:pt idx="12856">
                  <c:v>0.80900000000000005</c:v>
                </c:pt>
                <c:pt idx="12857">
                  <c:v>0.85199999999999998</c:v>
                </c:pt>
                <c:pt idx="12858">
                  <c:v>0.83799999999999997</c:v>
                </c:pt>
                <c:pt idx="12859">
                  <c:v>0.83499999999999996</c:v>
                </c:pt>
                <c:pt idx="12862">
                  <c:v>0.91600000000000004</c:v>
                </c:pt>
                <c:pt idx="12863">
                  <c:v>0.96</c:v>
                </c:pt>
                <c:pt idx="12864">
                  <c:v>0.93</c:v>
                </c:pt>
                <c:pt idx="12865">
                  <c:v>0.98299999999999998</c:v>
                </c:pt>
                <c:pt idx="12866">
                  <c:v>1.01</c:v>
                </c:pt>
                <c:pt idx="12869">
                  <c:v>1</c:v>
                </c:pt>
                <c:pt idx="12870">
                  <c:v>1.0649999999999999</c:v>
                </c:pt>
                <c:pt idx="12871">
                  <c:v>1.077</c:v>
                </c:pt>
                <c:pt idx="12872">
                  <c:v>0.98499999999999999</c:v>
                </c:pt>
                <c:pt idx="12873">
                  <c:v>1.02</c:v>
                </c:pt>
                <c:pt idx="12876">
                  <c:v>1.0089999999999999</c:v>
                </c:pt>
                <c:pt idx="12877">
                  <c:v>1.1539999999999999</c:v>
                </c:pt>
                <c:pt idx="12878">
                  <c:v>1.1739999999999999</c:v>
                </c:pt>
                <c:pt idx="12879">
                  <c:v>1.216</c:v>
                </c:pt>
                <c:pt idx="12880">
                  <c:v>1.2589999999999999</c:v>
                </c:pt>
                <c:pt idx="12883">
                  <c:v>1.3160000000000001</c:v>
                </c:pt>
                <c:pt idx="12884">
                  <c:v>1.2989999999999999</c:v>
                </c:pt>
                <c:pt idx="12885">
                  <c:v>1.272</c:v>
                </c:pt>
                <c:pt idx="12886">
                  <c:v>1.3420000000000001</c:v>
                </c:pt>
                <c:pt idx="12891">
                  <c:v>1.3919999999999999</c:v>
                </c:pt>
                <c:pt idx="12892">
                  <c:v>1.3380000000000001</c:v>
                </c:pt>
                <c:pt idx="12893">
                  <c:v>1.407</c:v>
                </c:pt>
                <c:pt idx="12894">
                  <c:v>1.427</c:v>
                </c:pt>
                <c:pt idx="12897">
                  <c:v>1.3089999999999999</c:v>
                </c:pt>
                <c:pt idx="12898">
                  <c:v>1.3120000000000001</c:v>
                </c:pt>
                <c:pt idx="12899">
                  <c:v>1.3029999999999999</c:v>
                </c:pt>
                <c:pt idx="12900">
                  <c:v>1.4019999999999999</c:v>
                </c:pt>
                <c:pt idx="12901">
                  <c:v>1.4630000000000001</c:v>
                </c:pt>
                <c:pt idx="12904">
                  <c:v>1.5</c:v>
                </c:pt>
                <c:pt idx="12905">
                  <c:v>1.478</c:v>
                </c:pt>
                <c:pt idx="12906">
                  <c:v>1.5089999999999999</c:v>
                </c:pt>
                <c:pt idx="12907">
                  <c:v>1.57</c:v>
                </c:pt>
                <c:pt idx="12908">
                  <c:v>1.6659999999999999</c:v>
                </c:pt>
                <c:pt idx="12911">
                  <c:v>1.6259999999999999</c:v>
                </c:pt>
                <c:pt idx="12912">
                  <c:v>1.5489999999999999</c:v>
                </c:pt>
                <c:pt idx="12913">
                  <c:v>1.496</c:v>
                </c:pt>
                <c:pt idx="12914">
                  <c:v>1.375</c:v>
                </c:pt>
                <c:pt idx="12915">
                  <c:v>1.456</c:v>
                </c:pt>
                <c:pt idx="12918">
                  <c:v>1.45</c:v>
                </c:pt>
                <c:pt idx="12919">
                  <c:v>1.544</c:v>
                </c:pt>
                <c:pt idx="12920">
                  <c:v>1.528</c:v>
                </c:pt>
                <c:pt idx="12921">
                  <c:v>1.4650000000000001</c:v>
                </c:pt>
                <c:pt idx="12922">
                  <c:v>1.4710000000000001</c:v>
                </c:pt>
                <c:pt idx="12925">
                  <c:v>1.5369999999999999</c:v>
                </c:pt>
                <c:pt idx="12926">
                  <c:v>1.4970000000000001</c:v>
                </c:pt>
                <c:pt idx="12927">
                  <c:v>1.4830000000000001</c:v>
                </c:pt>
                <c:pt idx="12928">
                  <c:v>1.5129999999999999</c:v>
                </c:pt>
                <c:pt idx="12929">
                  <c:v>1.4790000000000001</c:v>
                </c:pt>
                <c:pt idx="12932">
                  <c:v>1.5629999999999999</c:v>
                </c:pt>
                <c:pt idx="12933">
                  <c:v>1.645</c:v>
                </c:pt>
                <c:pt idx="12934">
                  <c:v>1.7030000000000001</c:v>
                </c:pt>
                <c:pt idx="12935">
                  <c:v>1.762</c:v>
                </c:pt>
                <c:pt idx="12936">
                  <c:v>1.8</c:v>
                </c:pt>
                <c:pt idx="12939">
                  <c:v>1.84</c:v>
                </c:pt>
                <c:pt idx="12940">
                  <c:v>1.81</c:v>
                </c:pt>
                <c:pt idx="12941">
                  <c:v>1.8740000000000001</c:v>
                </c:pt>
                <c:pt idx="12942">
                  <c:v>1.9830000000000001</c:v>
                </c:pt>
                <c:pt idx="12943">
                  <c:v>2.093</c:v>
                </c:pt>
                <c:pt idx="12946">
                  <c:v>2.2429999999999999</c:v>
                </c:pt>
                <c:pt idx="12947">
                  <c:v>2.395</c:v>
                </c:pt>
                <c:pt idx="12948">
                  <c:v>2.2250000000000001</c:v>
                </c:pt>
                <c:pt idx="12949">
                  <c:v>2.258</c:v>
                </c:pt>
                <c:pt idx="12950">
                  <c:v>2.206</c:v>
                </c:pt>
                <c:pt idx="12953">
                  <c:v>2.3180000000000001</c:v>
                </c:pt>
                <c:pt idx="12954">
                  <c:v>2.3380000000000001</c:v>
                </c:pt>
                <c:pt idx="12955">
                  <c:v>2.1640000000000001</c:v>
                </c:pt>
                <c:pt idx="12956">
                  <c:v>1.9710000000000001</c:v>
                </c:pt>
                <c:pt idx="12957">
                  <c:v>1.9710000000000001</c:v>
                </c:pt>
                <c:pt idx="12960">
                  <c:v>2.081</c:v>
                </c:pt>
                <c:pt idx="12961">
                  <c:v>2.177</c:v>
                </c:pt>
                <c:pt idx="12962">
                  <c:v>2.0630000000000002</c:v>
                </c:pt>
                <c:pt idx="12963">
                  <c:v>1.9570000000000001</c:v>
                </c:pt>
                <c:pt idx="12964">
                  <c:v>1.7929999999999999</c:v>
                </c:pt>
                <c:pt idx="12967">
                  <c:v>1.9359999999999999</c:v>
                </c:pt>
                <c:pt idx="12968">
                  <c:v>1.81</c:v>
                </c:pt>
                <c:pt idx="12969">
                  <c:v>1.7629999999999999</c:v>
                </c:pt>
                <c:pt idx="12970">
                  <c:v>1.853</c:v>
                </c:pt>
                <c:pt idx="12971">
                  <c:v>1.8839999999999999</c:v>
                </c:pt>
                <c:pt idx="12974">
                  <c:v>1.7769999999999999</c:v>
                </c:pt>
                <c:pt idx="12975">
                  <c:v>1.645</c:v>
                </c:pt>
                <c:pt idx="12976">
                  <c:v>1.665</c:v>
                </c:pt>
                <c:pt idx="12977">
                  <c:v>1.6850000000000001</c:v>
                </c:pt>
                <c:pt idx="12978">
                  <c:v>1.6579999999999999</c:v>
                </c:pt>
                <c:pt idx="12981">
                  <c:v>1.8169999999999999</c:v>
                </c:pt>
                <c:pt idx="12982">
                  <c:v>1.853</c:v>
                </c:pt>
                <c:pt idx="12983">
                  <c:v>1.835</c:v>
                </c:pt>
                <c:pt idx="12984">
                  <c:v>1.8140000000000001</c:v>
                </c:pt>
                <c:pt idx="12985">
                  <c:v>1.62</c:v>
                </c:pt>
                <c:pt idx="12988">
                  <c:v>1.6120000000000001</c:v>
                </c:pt>
                <c:pt idx="12989">
                  <c:v>1.5249999999999999</c:v>
                </c:pt>
                <c:pt idx="12990">
                  <c:v>1.5369999999999999</c:v>
                </c:pt>
                <c:pt idx="12991">
                  <c:v>1.3740000000000001</c:v>
                </c:pt>
                <c:pt idx="12992">
                  <c:v>1.385</c:v>
                </c:pt>
                <c:pt idx="12995">
                  <c:v>1.3460000000000001</c:v>
                </c:pt>
                <c:pt idx="12996">
                  <c:v>1.379</c:v>
                </c:pt>
                <c:pt idx="12997">
                  <c:v>1.44</c:v>
                </c:pt>
                <c:pt idx="12998">
                  <c:v>1.3620000000000001</c:v>
                </c:pt>
                <c:pt idx="12999">
                  <c:v>1.4950000000000001</c:v>
                </c:pt>
                <c:pt idx="13002">
                  <c:v>1.4390000000000001</c:v>
                </c:pt>
                <c:pt idx="13003">
                  <c:v>1.478</c:v>
                </c:pt>
                <c:pt idx="13004">
                  <c:v>1.456</c:v>
                </c:pt>
                <c:pt idx="13005">
                  <c:v>1.5309999999999999</c:v>
                </c:pt>
                <c:pt idx="13006">
                  <c:v>1.548</c:v>
                </c:pt>
                <c:pt idx="13009">
                  <c:v>1.4670000000000001</c:v>
                </c:pt>
                <c:pt idx="13010">
                  <c:v>1.54</c:v>
                </c:pt>
                <c:pt idx="13011">
                  <c:v>1.655</c:v>
                </c:pt>
                <c:pt idx="13012">
                  <c:v>1.6779999999999999</c:v>
                </c:pt>
                <c:pt idx="13013">
                  <c:v>1.8069999999999999</c:v>
                </c:pt>
                <c:pt idx="13016">
                  <c:v>1.905</c:v>
                </c:pt>
                <c:pt idx="13017">
                  <c:v>1.9139999999999999</c:v>
                </c:pt>
                <c:pt idx="13018">
                  <c:v>1.9830000000000001</c:v>
                </c:pt>
                <c:pt idx="13019">
                  <c:v>1.9339999999999999</c:v>
                </c:pt>
                <c:pt idx="13020">
                  <c:v>2.0089999999999999</c:v>
                </c:pt>
                <c:pt idx="13023">
                  <c:v>2.13</c:v>
                </c:pt>
                <c:pt idx="13024">
                  <c:v>2.1240000000000001</c:v>
                </c:pt>
                <c:pt idx="13025">
                  <c:v>2.15</c:v>
                </c:pt>
                <c:pt idx="13026">
                  <c:v>2.1850000000000001</c:v>
                </c:pt>
                <c:pt idx="13027">
                  <c:v>2.1549999999999998</c:v>
                </c:pt>
                <c:pt idx="13030">
                  <c:v>2.1869999999999998</c:v>
                </c:pt>
                <c:pt idx="13031">
                  <c:v>2.206</c:v>
                </c:pt>
                <c:pt idx="13032">
                  <c:v>2.1539999999999999</c:v>
                </c:pt>
                <c:pt idx="13033">
                  <c:v>2.2530000000000001</c:v>
                </c:pt>
                <c:pt idx="13034">
                  <c:v>2.2629999999999999</c:v>
                </c:pt>
                <c:pt idx="13037">
                  <c:v>2.2229999999999999</c:v>
                </c:pt>
                <c:pt idx="13038">
                  <c:v>2.29</c:v>
                </c:pt>
                <c:pt idx="13039">
                  <c:v>2.2639999999999998</c:v>
                </c:pt>
                <c:pt idx="13040">
                  <c:v>2.298</c:v>
                </c:pt>
                <c:pt idx="13041">
                  <c:v>2.3010000000000002</c:v>
                </c:pt>
                <c:pt idx="13044">
                  <c:v>2.35</c:v>
                </c:pt>
                <c:pt idx="13045">
                  <c:v>2.4900000000000002</c:v>
                </c:pt>
                <c:pt idx="13046">
                  <c:v>2.4420000000000002</c:v>
                </c:pt>
                <c:pt idx="13047">
                  <c:v>2.5310000000000001</c:v>
                </c:pt>
                <c:pt idx="13048">
                  <c:v>2.6030000000000002</c:v>
                </c:pt>
                <c:pt idx="13051">
                  <c:v>2.6970000000000001</c:v>
                </c:pt>
                <c:pt idx="13052">
                  <c:v>2.831</c:v>
                </c:pt>
                <c:pt idx="13053">
                  <c:v>2.7570000000000001</c:v>
                </c:pt>
                <c:pt idx="13054">
                  <c:v>2.8109999999999999</c:v>
                </c:pt>
                <c:pt idx="13055">
                  <c:v>2.7210000000000001</c:v>
                </c:pt>
                <c:pt idx="13058">
                  <c:v>2.4929999999999999</c:v>
                </c:pt>
                <c:pt idx="13059">
                  <c:v>2.476</c:v>
                </c:pt>
                <c:pt idx="13060">
                  <c:v>2.637</c:v>
                </c:pt>
                <c:pt idx="13061">
                  <c:v>2.6869999999999998</c:v>
                </c:pt>
                <c:pt idx="13062">
                  <c:v>2.7959999999999998</c:v>
                </c:pt>
                <c:pt idx="13065">
                  <c:v>2.907</c:v>
                </c:pt>
                <c:pt idx="13066" formatCode="0.00">
                  <c:v>2.8889999999999998</c:v>
                </c:pt>
                <c:pt idx="13067">
                  <c:v>2.9540000000000002</c:v>
                </c:pt>
                <c:pt idx="13068">
                  <c:v>2.87</c:v>
                </c:pt>
                <c:pt idx="13069">
                  <c:v>2.9420000000000002</c:v>
                </c:pt>
                <c:pt idx="13072">
                  <c:v>2.851</c:v>
                </c:pt>
                <c:pt idx="13073">
                  <c:v>2.8530000000000002</c:v>
                </c:pt>
                <c:pt idx="13074">
                  <c:v>2.9550000000000001</c:v>
                </c:pt>
                <c:pt idx="13075">
                  <c:v>2.9540000000000002</c:v>
                </c:pt>
                <c:pt idx="13076">
                  <c:v>2.988</c:v>
                </c:pt>
                <c:pt idx="13079">
                  <c:v>2.867</c:v>
                </c:pt>
                <c:pt idx="13080">
                  <c:v>2.6920000000000002</c:v>
                </c:pt>
                <c:pt idx="13081">
                  <c:v>2.6720000000000002</c:v>
                </c:pt>
                <c:pt idx="13082">
                  <c:v>2.4590000000000001</c:v>
                </c:pt>
                <c:pt idx="13083">
                  <c:v>2.6059999999999999</c:v>
                </c:pt>
                <c:pt idx="13086">
                  <c:v>2.6850000000000001</c:v>
                </c:pt>
                <c:pt idx="13087">
                  <c:v>2.673</c:v>
                </c:pt>
                <c:pt idx="13088">
                  <c:v>2.6720000000000002</c:v>
                </c:pt>
                <c:pt idx="13089">
                  <c:v>2.7770000000000001</c:v>
                </c:pt>
                <c:pt idx="13090">
                  <c:v>2.8410000000000002</c:v>
                </c:pt>
                <c:pt idx="13093">
                  <c:v>2.8620000000000001</c:v>
                </c:pt>
                <c:pt idx="13094">
                  <c:v>2.7959999999999998</c:v>
                </c:pt>
                <c:pt idx="13095">
                  <c:v>2.6880000000000002</c:v>
                </c:pt>
                <c:pt idx="13096">
                  <c:v>2.5030000000000001</c:v>
                </c:pt>
                <c:pt idx="13097">
                  <c:v>2.669</c:v>
                </c:pt>
                <c:pt idx="13100">
                  <c:v>2.653</c:v>
                </c:pt>
                <c:pt idx="13101">
                  <c:v>2.6070000000000002</c:v>
                </c:pt>
                <c:pt idx="13102">
                  <c:v>2.4889999999999999</c:v>
                </c:pt>
                <c:pt idx="13103">
                  <c:v>2.5059999999999998</c:v>
                </c:pt>
                <c:pt idx="13104">
                  <c:v>2.4889999999999999</c:v>
                </c:pt>
                <c:pt idx="13107">
                  <c:v>2.46</c:v>
                </c:pt>
                <c:pt idx="13108">
                  <c:v>2.4489999999999998</c:v>
                </c:pt>
                <c:pt idx="13109">
                  <c:v>2.383</c:v>
                </c:pt>
                <c:pt idx="13110">
                  <c:v>2.2959999999999998</c:v>
                </c:pt>
                <c:pt idx="13111">
                  <c:v>2.4380000000000002</c:v>
                </c:pt>
                <c:pt idx="13114">
                  <c:v>2.6267999999999998</c:v>
                </c:pt>
                <c:pt idx="13115">
                  <c:v>2.5432000000000001</c:v>
                </c:pt>
                <c:pt idx="13116">
                  <c:v>2.407</c:v>
                </c:pt>
                <c:pt idx="13117">
                  <c:v>2.266</c:v>
                </c:pt>
                <c:pt idx="13118">
                  <c:v>2.298</c:v>
                </c:pt>
                <c:pt idx="13121">
                  <c:v>2.3250000000000002</c:v>
                </c:pt>
                <c:pt idx="13122">
                  <c:v>2.2490000000000001</c:v>
                </c:pt>
                <c:pt idx="13123">
                  <c:v>2.2410000000000001</c:v>
                </c:pt>
                <c:pt idx="13124">
                  <c:v>2.2829999999999999</c:v>
                </c:pt>
                <c:pt idx="13125">
                  <c:v>2.3919999999999999</c:v>
                </c:pt>
                <c:pt idx="13128">
                  <c:v>2.4140000000000001</c:v>
                </c:pt>
                <c:pt idx="13129">
                  <c:v>2.3929999999999998</c:v>
                </c:pt>
                <c:pt idx="13130">
                  <c:v>2.4239999999999999</c:v>
                </c:pt>
                <c:pt idx="13131">
                  <c:v>2.58</c:v>
                </c:pt>
                <c:pt idx="13132">
                  <c:v>2.669</c:v>
                </c:pt>
                <c:pt idx="13135">
                  <c:v>2.722</c:v>
                </c:pt>
                <c:pt idx="13136">
                  <c:v>2.8420000000000001</c:v>
                </c:pt>
                <c:pt idx="13137">
                  <c:v>2.84</c:v>
                </c:pt>
                <c:pt idx="13138">
                  <c:v>2.8959999999999999</c:v>
                </c:pt>
                <c:pt idx="13139">
                  <c:v>2.9289999999999998</c:v>
                </c:pt>
                <c:pt idx="13143">
                  <c:v>3.0489999999999999</c:v>
                </c:pt>
                <c:pt idx="13144">
                  <c:v>3.0489999999999999</c:v>
                </c:pt>
                <c:pt idx="13145">
                  <c:v>2.9769999999999999</c:v>
                </c:pt>
                <c:pt idx="13146">
                  <c:v>3.113</c:v>
                </c:pt>
                <c:pt idx="13149">
                  <c:v>2.9790000000000001</c:v>
                </c:pt>
                <c:pt idx="13152">
                  <c:v>2.8050000000000002</c:v>
                </c:pt>
              </c:numCache>
            </c:numRef>
          </c:val>
          <c:smooth val="0"/>
          <c:extLst>
            <c:ext xmlns:c16="http://schemas.microsoft.com/office/drawing/2014/chart" uri="{C3380CC4-5D6E-409C-BE32-E72D297353CC}">
              <c16:uniqueId val="{00000005-D4B9-46F4-939E-D976C2941BFA}"/>
            </c:ext>
          </c:extLst>
        </c:ser>
        <c:ser>
          <c:idx val="1"/>
          <c:order val="1"/>
          <c:tx>
            <c:strRef>
              <c:f>'All Spreads'!$C$1</c:f>
              <c:strCache>
                <c:ptCount val="1"/>
                <c:pt idx="0">
                  <c:v>Greece</c:v>
                </c:pt>
              </c:strCache>
            </c:strRef>
          </c:tx>
          <c:spPr>
            <a:ln w="19050" cap="rnd">
              <a:solidFill>
                <a:schemeClr val="accent2"/>
              </a:solidFill>
              <a:round/>
            </a:ln>
            <a:effectLst/>
          </c:spPr>
          <c:marker>
            <c:symbol val="none"/>
          </c:marker>
          <c:dLbls>
            <c:dLbl>
              <c:idx val="13152"/>
              <c:layout>
                <c:manualLayout>
                  <c:x val="0"/>
                  <c:y val="-3.668711975444741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4B9-46F4-939E-D976C2941BFA}"/>
                </c:ext>
              </c:extLst>
            </c:dLbl>
            <c:numFmt formatCode="#,##0.00" sourceLinked="0"/>
            <c:spPr>
              <a:noFill/>
              <a:ln>
                <a:solidFill>
                  <a:srgbClr val="BEBEBE"/>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'All Spreads'!$A$3:$A$13155</c:f>
              <c:numCache>
                <c:formatCode>m/d/yyyy</c:formatCode>
                <c:ptCount val="13153"/>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44932</c:v>
                </c:pt>
              </c:numCache>
            </c:numRef>
          </c:cat>
          <c:val>
            <c:numRef>
              <c:f>'All Spreads'!$C$3:$C$13155</c:f>
              <c:numCache>
                <c:formatCode>General</c:formatCode>
                <c:ptCount val="13153"/>
                <c:pt idx="2098">
                  <c:v>23.5</c:v>
                </c:pt>
                <c:pt idx="2099">
                  <c:v>23.5</c:v>
                </c:pt>
                <c:pt idx="2100">
                  <c:v>23.5</c:v>
                </c:pt>
                <c:pt idx="2103">
                  <c:v>23.5</c:v>
                </c:pt>
                <c:pt idx="2104">
                  <c:v>23.5</c:v>
                </c:pt>
                <c:pt idx="2105">
                  <c:v>23.5</c:v>
                </c:pt>
                <c:pt idx="2106">
                  <c:v>23.5</c:v>
                </c:pt>
                <c:pt idx="2107">
                  <c:v>23.5</c:v>
                </c:pt>
                <c:pt idx="2110">
                  <c:v>23.5</c:v>
                </c:pt>
                <c:pt idx="2111">
                  <c:v>23.5</c:v>
                </c:pt>
                <c:pt idx="2112">
                  <c:v>23.5</c:v>
                </c:pt>
                <c:pt idx="2113">
                  <c:v>23.5</c:v>
                </c:pt>
                <c:pt idx="2114">
                  <c:v>23.5</c:v>
                </c:pt>
                <c:pt idx="2117">
                  <c:v>23.5</c:v>
                </c:pt>
                <c:pt idx="2118">
                  <c:v>23.5</c:v>
                </c:pt>
                <c:pt idx="2119">
                  <c:v>23.5</c:v>
                </c:pt>
                <c:pt idx="2120">
                  <c:v>23.5</c:v>
                </c:pt>
                <c:pt idx="2121">
                  <c:v>23.5</c:v>
                </c:pt>
                <c:pt idx="2124">
                  <c:v>23.5</c:v>
                </c:pt>
                <c:pt idx="2125">
                  <c:v>23.5</c:v>
                </c:pt>
                <c:pt idx="2126">
                  <c:v>23.5</c:v>
                </c:pt>
                <c:pt idx="2127">
                  <c:v>23.5</c:v>
                </c:pt>
                <c:pt idx="2128">
                  <c:v>23.5</c:v>
                </c:pt>
                <c:pt idx="2131">
                  <c:v>23.5</c:v>
                </c:pt>
                <c:pt idx="2132">
                  <c:v>23.5</c:v>
                </c:pt>
                <c:pt idx="2133">
                  <c:v>23.5</c:v>
                </c:pt>
                <c:pt idx="2134">
                  <c:v>23.5</c:v>
                </c:pt>
                <c:pt idx="2135">
                  <c:v>23.5</c:v>
                </c:pt>
                <c:pt idx="2138">
                  <c:v>23.5</c:v>
                </c:pt>
                <c:pt idx="2139">
                  <c:v>23.5</c:v>
                </c:pt>
                <c:pt idx="2140">
                  <c:v>23.5</c:v>
                </c:pt>
                <c:pt idx="2141">
                  <c:v>23.5</c:v>
                </c:pt>
                <c:pt idx="2142">
                  <c:v>23.5</c:v>
                </c:pt>
                <c:pt idx="2145">
                  <c:v>23.5</c:v>
                </c:pt>
                <c:pt idx="2146">
                  <c:v>23.5</c:v>
                </c:pt>
                <c:pt idx="2147">
                  <c:v>23.5</c:v>
                </c:pt>
                <c:pt idx="2148">
                  <c:v>23.5</c:v>
                </c:pt>
                <c:pt idx="2149">
                  <c:v>23.5</c:v>
                </c:pt>
                <c:pt idx="2152">
                  <c:v>23.5</c:v>
                </c:pt>
                <c:pt idx="2153">
                  <c:v>23.5</c:v>
                </c:pt>
                <c:pt idx="2154">
                  <c:v>23.5</c:v>
                </c:pt>
                <c:pt idx="2155">
                  <c:v>23.5</c:v>
                </c:pt>
                <c:pt idx="2156">
                  <c:v>23.5</c:v>
                </c:pt>
                <c:pt idx="2159">
                  <c:v>24</c:v>
                </c:pt>
                <c:pt idx="2160">
                  <c:v>25</c:v>
                </c:pt>
                <c:pt idx="2161">
                  <c:v>25</c:v>
                </c:pt>
                <c:pt idx="2162">
                  <c:v>25</c:v>
                </c:pt>
                <c:pt idx="2163">
                  <c:v>25</c:v>
                </c:pt>
                <c:pt idx="2166">
                  <c:v>25</c:v>
                </c:pt>
                <c:pt idx="2167">
                  <c:v>25</c:v>
                </c:pt>
                <c:pt idx="2168">
                  <c:v>25</c:v>
                </c:pt>
                <c:pt idx="2169">
                  <c:v>25</c:v>
                </c:pt>
                <c:pt idx="2170">
                  <c:v>25</c:v>
                </c:pt>
                <c:pt idx="2173">
                  <c:v>25</c:v>
                </c:pt>
                <c:pt idx="2174">
                  <c:v>25</c:v>
                </c:pt>
                <c:pt idx="2175">
                  <c:v>25</c:v>
                </c:pt>
                <c:pt idx="2176">
                  <c:v>25</c:v>
                </c:pt>
                <c:pt idx="2177">
                  <c:v>25</c:v>
                </c:pt>
                <c:pt idx="2180">
                  <c:v>25</c:v>
                </c:pt>
                <c:pt idx="2181">
                  <c:v>25</c:v>
                </c:pt>
                <c:pt idx="2182">
                  <c:v>25</c:v>
                </c:pt>
                <c:pt idx="2183">
                  <c:v>25</c:v>
                </c:pt>
                <c:pt idx="2184">
                  <c:v>25</c:v>
                </c:pt>
                <c:pt idx="2187">
                  <c:v>25</c:v>
                </c:pt>
                <c:pt idx="2188">
                  <c:v>25</c:v>
                </c:pt>
                <c:pt idx="2189">
                  <c:v>25</c:v>
                </c:pt>
                <c:pt idx="2190">
                  <c:v>24.5</c:v>
                </c:pt>
                <c:pt idx="2219">
                  <c:v>24.5</c:v>
                </c:pt>
                <c:pt idx="2233">
                  <c:v>24.5</c:v>
                </c:pt>
                <c:pt idx="2247">
                  <c:v>24.5</c:v>
                </c:pt>
                <c:pt idx="2264">
                  <c:v>24.5</c:v>
                </c:pt>
                <c:pt idx="2295">
                  <c:v>24.5</c:v>
                </c:pt>
                <c:pt idx="2310">
                  <c:v>24.25</c:v>
                </c:pt>
                <c:pt idx="2327">
                  <c:v>24</c:v>
                </c:pt>
                <c:pt idx="2341">
                  <c:v>23.75</c:v>
                </c:pt>
                <c:pt idx="2356">
                  <c:v>23.5</c:v>
                </c:pt>
                <c:pt idx="2371">
                  <c:v>23.25</c:v>
                </c:pt>
                <c:pt idx="2386">
                  <c:v>23</c:v>
                </c:pt>
                <c:pt idx="2401">
                  <c:v>22.75</c:v>
                </c:pt>
                <c:pt idx="2433">
                  <c:v>22.25</c:v>
                </c:pt>
                <c:pt idx="2448">
                  <c:v>22.25</c:v>
                </c:pt>
                <c:pt idx="2463">
                  <c:v>22.25</c:v>
                </c:pt>
                <c:pt idx="2492">
                  <c:v>22.25</c:v>
                </c:pt>
                <c:pt idx="2510">
                  <c:v>22.25</c:v>
                </c:pt>
                <c:pt idx="2525">
                  <c:v>22.25</c:v>
                </c:pt>
                <c:pt idx="2540">
                  <c:v>22.25</c:v>
                </c:pt>
                <c:pt idx="2555">
                  <c:v>22.25</c:v>
                </c:pt>
                <c:pt idx="2569">
                  <c:v>22.25</c:v>
                </c:pt>
                <c:pt idx="2586">
                  <c:v>21.75</c:v>
                </c:pt>
                <c:pt idx="2600">
                  <c:v>21.5</c:v>
                </c:pt>
                <c:pt idx="2614">
                  <c:v>21</c:v>
                </c:pt>
                <c:pt idx="2629">
                  <c:v>20.75</c:v>
                </c:pt>
                <c:pt idx="2645">
                  <c:v>20</c:v>
                </c:pt>
                <c:pt idx="2659">
                  <c:v>20</c:v>
                </c:pt>
                <c:pt idx="2674">
                  <c:v>20</c:v>
                </c:pt>
                <c:pt idx="2798">
                  <c:v>21.5</c:v>
                </c:pt>
                <c:pt idx="2828">
                  <c:v>21.5</c:v>
                </c:pt>
                <c:pt idx="2919">
                  <c:v>19</c:v>
                </c:pt>
                <c:pt idx="2951">
                  <c:v>19</c:v>
                </c:pt>
                <c:pt idx="2979">
                  <c:v>18.5</c:v>
                </c:pt>
                <c:pt idx="3010">
                  <c:v>18.25</c:v>
                </c:pt>
                <c:pt idx="3038">
                  <c:v>18</c:v>
                </c:pt>
                <c:pt idx="3057">
                  <c:v>17.75</c:v>
                </c:pt>
                <c:pt idx="3069">
                  <c:v>17.5</c:v>
                </c:pt>
                <c:pt idx="3071">
                  <c:v>17.5</c:v>
                </c:pt>
                <c:pt idx="3101">
                  <c:v>17.239999999999998</c:v>
                </c:pt>
                <c:pt idx="3163">
                  <c:v>16.190000000000001</c:v>
                </c:pt>
                <c:pt idx="3192">
                  <c:v>15.72</c:v>
                </c:pt>
                <c:pt idx="3239">
                  <c:v>15.4</c:v>
                </c:pt>
                <c:pt idx="3330">
                  <c:v>15.3</c:v>
                </c:pt>
                <c:pt idx="3358">
                  <c:v>14.9</c:v>
                </c:pt>
                <c:pt idx="3395">
                  <c:v>14.8</c:v>
                </c:pt>
                <c:pt idx="3423">
                  <c:v>14.94</c:v>
                </c:pt>
                <c:pt idx="3437">
                  <c:v>14.8</c:v>
                </c:pt>
                <c:pt idx="3454">
                  <c:v>14.95</c:v>
                </c:pt>
                <c:pt idx="3477">
                  <c:v>14.61</c:v>
                </c:pt>
                <c:pt idx="3512">
                  <c:v>14.46</c:v>
                </c:pt>
                <c:pt idx="3582">
                  <c:v>14</c:v>
                </c:pt>
                <c:pt idx="3616">
                  <c:v>13.36</c:v>
                </c:pt>
                <c:pt idx="3647">
                  <c:v>12.42</c:v>
                </c:pt>
                <c:pt idx="3679">
                  <c:v>12.29</c:v>
                </c:pt>
                <c:pt idx="3731">
                  <c:v>9.36</c:v>
                </c:pt>
                <c:pt idx="3734">
                  <c:v>9.4</c:v>
                </c:pt>
                <c:pt idx="3736">
                  <c:v>10</c:v>
                </c:pt>
                <c:pt idx="3737">
                  <c:v>9.3000000000000007</c:v>
                </c:pt>
                <c:pt idx="3738">
                  <c:v>9.31</c:v>
                </c:pt>
                <c:pt idx="3741">
                  <c:v>9.32</c:v>
                </c:pt>
                <c:pt idx="3742">
                  <c:v>9.33</c:v>
                </c:pt>
                <c:pt idx="3743">
                  <c:v>9.33</c:v>
                </c:pt>
                <c:pt idx="3744">
                  <c:v>9.3800000000000008</c:v>
                </c:pt>
                <c:pt idx="3745">
                  <c:v>9.35</c:v>
                </c:pt>
                <c:pt idx="3748">
                  <c:v>9.36</c:v>
                </c:pt>
                <c:pt idx="3749">
                  <c:v>9.36</c:v>
                </c:pt>
                <c:pt idx="3750">
                  <c:v>9.3699999999999992</c:v>
                </c:pt>
                <c:pt idx="3751">
                  <c:v>9.36</c:v>
                </c:pt>
                <c:pt idx="3752">
                  <c:v>9.36</c:v>
                </c:pt>
                <c:pt idx="3755">
                  <c:v>9.33</c:v>
                </c:pt>
                <c:pt idx="3756">
                  <c:v>9.32</c:v>
                </c:pt>
                <c:pt idx="3757">
                  <c:v>9.34</c:v>
                </c:pt>
                <c:pt idx="3758">
                  <c:v>9.34</c:v>
                </c:pt>
                <c:pt idx="3759">
                  <c:v>9.34</c:v>
                </c:pt>
                <c:pt idx="3762">
                  <c:v>9.32</c:v>
                </c:pt>
                <c:pt idx="3763">
                  <c:v>9.2899999999999991</c:v>
                </c:pt>
                <c:pt idx="3764">
                  <c:v>9.2799999999999994</c:v>
                </c:pt>
                <c:pt idx="3765">
                  <c:v>9.27</c:v>
                </c:pt>
                <c:pt idx="3770">
                  <c:v>9.27</c:v>
                </c:pt>
                <c:pt idx="3771">
                  <c:v>9.25</c:v>
                </c:pt>
                <c:pt idx="3773">
                  <c:v>9.25</c:v>
                </c:pt>
                <c:pt idx="3776">
                  <c:v>9.23</c:v>
                </c:pt>
                <c:pt idx="3777">
                  <c:v>9.2200000000000006</c:v>
                </c:pt>
                <c:pt idx="3778">
                  <c:v>9.17</c:v>
                </c:pt>
                <c:pt idx="3779">
                  <c:v>9.1300000000000008</c:v>
                </c:pt>
                <c:pt idx="3780">
                  <c:v>9.07</c:v>
                </c:pt>
                <c:pt idx="3783">
                  <c:v>9.0299999999999994</c:v>
                </c:pt>
                <c:pt idx="3784">
                  <c:v>8.99</c:v>
                </c:pt>
                <c:pt idx="3785">
                  <c:v>8.8000000000000007</c:v>
                </c:pt>
                <c:pt idx="3786">
                  <c:v>8.8000000000000007</c:v>
                </c:pt>
                <c:pt idx="3787">
                  <c:v>8.81</c:v>
                </c:pt>
                <c:pt idx="3790">
                  <c:v>8.7100000000000009</c:v>
                </c:pt>
                <c:pt idx="3791">
                  <c:v>8.6999999999999993</c:v>
                </c:pt>
                <c:pt idx="3792">
                  <c:v>8.68</c:v>
                </c:pt>
                <c:pt idx="3793">
                  <c:v>8.68</c:v>
                </c:pt>
                <c:pt idx="3794">
                  <c:v>8.82</c:v>
                </c:pt>
                <c:pt idx="3797">
                  <c:v>8.81</c:v>
                </c:pt>
                <c:pt idx="3798">
                  <c:v>8.83</c:v>
                </c:pt>
                <c:pt idx="3799">
                  <c:v>8.85</c:v>
                </c:pt>
                <c:pt idx="3800">
                  <c:v>8.9499999999999993</c:v>
                </c:pt>
                <c:pt idx="3801">
                  <c:v>8.84</c:v>
                </c:pt>
                <c:pt idx="3822">
                  <c:v>9.1</c:v>
                </c:pt>
                <c:pt idx="3825">
                  <c:v>9.1300000000000008</c:v>
                </c:pt>
                <c:pt idx="3826">
                  <c:v>9.14</c:v>
                </c:pt>
                <c:pt idx="3827">
                  <c:v>9.16</c:v>
                </c:pt>
                <c:pt idx="3828">
                  <c:v>9.17</c:v>
                </c:pt>
                <c:pt idx="3829">
                  <c:v>9.19</c:v>
                </c:pt>
                <c:pt idx="3832">
                  <c:v>9.17</c:v>
                </c:pt>
                <c:pt idx="3833">
                  <c:v>9.17</c:v>
                </c:pt>
                <c:pt idx="3834">
                  <c:v>9.1999999999999993</c:v>
                </c:pt>
                <c:pt idx="3835">
                  <c:v>9.2200000000000006</c:v>
                </c:pt>
                <c:pt idx="3836">
                  <c:v>9.15</c:v>
                </c:pt>
                <c:pt idx="3839">
                  <c:v>9.17</c:v>
                </c:pt>
                <c:pt idx="3840">
                  <c:v>9.17</c:v>
                </c:pt>
                <c:pt idx="3841">
                  <c:v>9.19</c:v>
                </c:pt>
                <c:pt idx="3842">
                  <c:v>9.18</c:v>
                </c:pt>
                <c:pt idx="3843">
                  <c:v>9.31</c:v>
                </c:pt>
                <c:pt idx="3846">
                  <c:v>9.43</c:v>
                </c:pt>
                <c:pt idx="3847">
                  <c:v>9.27</c:v>
                </c:pt>
                <c:pt idx="3848">
                  <c:v>9.6</c:v>
                </c:pt>
                <c:pt idx="3849">
                  <c:v>9.59</c:v>
                </c:pt>
                <c:pt idx="3850">
                  <c:v>9.6</c:v>
                </c:pt>
                <c:pt idx="3853">
                  <c:v>9.67</c:v>
                </c:pt>
                <c:pt idx="3854">
                  <c:v>9.68</c:v>
                </c:pt>
                <c:pt idx="3855">
                  <c:v>9.66</c:v>
                </c:pt>
                <c:pt idx="3856">
                  <c:v>9.58</c:v>
                </c:pt>
                <c:pt idx="3857">
                  <c:v>9.57</c:v>
                </c:pt>
                <c:pt idx="3860">
                  <c:v>9.6</c:v>
                </c:pt>
                <c:pt idx="3861">
                  <c:v>9.6</c:v>
                </c:pt>
                <c:pt idx="3862">
                  <c:v>9.57</c:v>
                </c:pt>
                <c:pt idx="3863">
                  <c:v>9.5399999999999991</c:v>
                </c:pt>
                <c:pt idx="3864">
                  <c:v>9.5500000000000007</c:v>
                </c:pt>
                <c:pt idx="3867">
                  <c:v>9.5500000000000007</c:v>
                </c:pt>
                <c:pt idx="3868">
                  <c:v>9.6199999999999992</c:v>
                </c:pt>
                <c:pt idx="3869">
                  <c:v>9.64</c:v>
                </c:pt>
                <c:pt idx="3870">
                  <c:v>9.65</c:v>
                </c:pt>
                <c:pt idx="3871">
                  <c:v>9.66</c:v>
                </c:pt>
                <c:pt idx="3874">
                  <c:v>9.66</c:v>
                </c:pt>
                <c:pt idx="3875">
                  <c:v>9.66</c:v>
                </c:pt>
                <c:pt idx="3876">
                  <c:v>9.66</c:v>
                </c:pt>
                <c:pt idx="3877">
                  <c:v>9.66</c:v>
                </c:pt>
                <c:pt idx="3881">
                  <c:v>9.67</c:v>
                </c:pt>
                <c:pt idx="3882">
                  <c:v>9.6300000000000008</c:v>
                </c:pt>
                <c:pt idx="3883">
                  <c:v>9.6300000000000008</c:v>
                </c:pt>
                <c:pt idx="3884">
                  <c:v>9.6199999999999992</c:v>
                </c:pt>
                <c:pt idx="3885">
                  <c:v>9.6199999999999992</c:v>
                </c:pt>
                <c:pt idx="3888">
                  <c:v>9.6300000000000008</c:v>
                </c:pt>
                <c:pt idx="3889">
                  <c:v>9.6199999999999992</c:v>
                </c:pt>
                <c:pt idx="3890">
                  <c:v>9.6199999999999992</c:v>
                </c:pt>
                <c:pt idx="3891">
                  <c:v>9.59</c:v>
                </c:pt>
                <c:pt idx="3892">
                  <c:v>9.56</c:v>
                </c:pt>
                <c:pt idx="3895">
                  <c:v>9.57</c:v>
                </c:pt>
                <c:pt idx="3896">
                  <c:v>9.56</c:v>
                </c:pt>
                <c:pt idx="3897">
                  <c:v>9.52</c:v>
                </c:pt>
                <c:pt idx="3898">
                  <c:v>9.51</c:v>
                </c:pt>
                <c:pt idx="3899">
                  <c:v>9.52</c:v>
                </c:pt>
                <c:pt idx="3902">
                  <c:v>9.4499999999999993</c:v>
                </c:pt>
                <c:pt idx="3903">
                  <c:v>9.4700000000000006</c:v>
                </c:pt>
                <c:pt idx="3904">
                  <c:v>9.5299999999999994</c:v>
                </c:pt>
                <c:pt idx="3905">
                  <c:v>9.5399999999999991</c:v>
                </c:pt>
                <c:pt idx="3906">
                  <c:v>9.52</c:v>
                </c:pt>
                <c:pt idx="3909">
                  <c:v>9.5500000000000007</c:v>
                </c:pt>
                <c:pt idx="3910">
                  <c:v>9.57</c:v>
                </c:pt>
                <c:pt idx="3911">
                  <c:v>9.6</c:v>
                </c:pt>
                <c:pt idx="3912">
                  <c:v>9.2799999999999994</c:v>
                </c:pt>
                <c:pt idx="3913">
                  <c:v>9.2799999999999994</c:v>
                </c:pt>
                <c:pt idx="3916">
                  <c:v>9.2799999999999994</c:v>
                </c:pt>
                <c:pt idx="3917">
                  <c:v>9.23</c:v>
                </c:pt>
                <c:pt idx="3918">
                  <c:v>9.2799999999999994</c:v>
                </c:pt>
                <c:pt idx="3919">
                  <c:v>9.31</c:v>
                </c:pt>
                <c:pt idx="3920">
                  <c:v>9.31</c:v>
                </c:pt>
                <c:pt idx="3923">
                  <c:v>9.27</c:v>
                </c:pt>
                <c:pt idx="3924">
                  <c:v>9.24</c:v>
                </c:pt>
                <c:pt idx="3925">
                  <c:v>9.2799999999999994</c:v>
                </c:pt>
                <c:pt idx="3926">
                  <c:v>9.25</c:v>
                </c:pt>
                <c:pt idx="3927">
                  <c:v>9.17</c:v>
                </c:pt>
                <c:pt idx="3930">
                  <c:v>9.17</c:v>
                </c:pt>
                <c:pt idx="3931">
                  <c:v>9.15</c:v>
                </c:pt>
                <c:pt idx="3932">
                  <c:v>9.11</c:v>
                </c:pt>
                <c:pt idx="3933">
                  <c:v>9.11</c:v>
                </c:pt>
                <c:pt idx="3934">
                  <c:v>9.15</c:v>
                </c:pt>
                <c:pt idx="3937">
                  <c:v>9.09</c:v>
                </c:pt>
                <c:pt idx="3938">
                  <c:v>9.11</c:v>
                </c:pt>
                <c:pt idx="3939">
                  <c:v>9.1</c:v>
                </c:pt>
                <c:pt idx="3940">
                  <c:v>9.11</c:v>
                </c:pt>
                <c:pt idx="3941">
                  <c:v>9.06</c:v>
                </c:pt>
                <c:pt idx="3944">
                  <c:v>9.07</c:v>
                </c:pt>
                <c:pt idx="3945">
                  <c:v>9.09</c:v>
                </c:pt>
                <c:pt idx="3946">
                  <c:v>9.09</c:v>
                </c:pt>
                <c:pt idx="3947">
                  <c:v>9.14</c:v>
                </c:pt>
                <c:pt idx="3948">
                  <c:v>9.25</c:v>
                </c:pt>
                <c:pt idx="3951">
                  <c:v>9.26</c:v>
                </c:pt>
                <c:pt idx="3953">
                  <c:v>9.35</c:v>
                </c:pt>
                <c:pt idx="3954">
                  <c:v>10</c:v>
                </c:pt>
                <c:pt idx="3955">
                  <c:v>11.43</c:v>
                </c:pt>
                <c:pt idx="3958">
                  <c:v>11.14</c:v>
                </c:pt>
                <c:pt idx="3959">
                  <c:v>10.48</c:v>
                </c:pt>
                <c:pt idx="3960">
                  <c:v>10.95</c:v>
                </c:pt>
                <c:pt idx="3961">
                  <c:v>11.43</c:v>
                </c:pt>
                <c:pt idx="3962">
                  <c:v>11.19</c:v>
                </c:pt>
                <c:pt idx="3965">
                  <c:v>11.04</c:v>
                </c:pt>
                <c:pt idx="3966">
                  <c:v>10.67</c:v>
                </c:pt>
                <c:pt idx="3967">
                  <c:v>10.76</c:v>
                </c:pt>
                <c:pt idx="3968">
                  <c:v>10.85</c:v>
                </c:pt>
                <c:pt idx="3969">
                  <c:v>10.86</c:v>
                </c:pt>
                <c:pt idx="3972">
                  <c:v>10.67</c:v>
                </c:pt>
                <c:pt idx="3973">
                  <c:v>10.81</c:v>
                </c:pt>
                <c:pt idx="3974">
                  <c:v>11</c:v>
                </c:pt>
                <c:pt idx="3975">
                  <c:v>10.76</c:v>
                </c:pt>
                <c:pt idx="3976">
                  <c:v>10.69</c:v>
                </c:pt>
                <c:pt idx="3979">
                  <c:v>10.75</c:v>
                </c:pt>
                <c:pt idx="3980">
                  <c:v>10.4</c:v>
                </c:pt>
                <c:pt idx="3981">
                  <c:v>10.3</c:v>
                </c:pt>
                <c:pt idx="3982">
                  <c:v>10.220000000000001</c:v>
                </c:pt>
                <c:pt idx="3983">
                  <c:v>10.31</c:v>
                </c:pt>
                <c:pt idx="3986">
                  <c:v>10.49</c:v>
                </c:pt>
                <c:pt idx="3987">
                  <c:v>10.17</c:v>
                </c:pt>
                <c:pt idx="3988">
                  <c:v>10.220000000000001</c:v>
                </c:pt>
                <c:pt idx="3989">
                  <c:v>10.31</c:v>
                </c:pt>
                <c:pt idx="3990">
                  <c:v>10.33</c:v>
                </c:pt>
                <c:pt idx="3993">
                  <c:v>10.29</c:v>
                </c:pt>
                <c:pt idx="3994">
                  <c:v>10.55</c:v>
                </c:pt>
                <c:pt idx="3995">
                  <c:v>10.53</c:v>
                </c:pt>
                <c:pt idx="3996">
                  <c:v>10.130000000000001</c:v>
                </c:pt>
                <c:pt idx="3997">
                  <c:v>10.4</c:v>
                </c:pt>
                <c:pt idx="4000">
                  <c:v>10.87</c:v>
                </c:pt>
                <c:pt idx="4001">
                  <c:v>10.33</c:v>
                </c:pt>
                <c:pt idx="4002">
                  <c:v>10.52</c:v>
                </c:pt>
                <c:pt idx="4003">
                  <c:v>10.33</c:v>
                </c:pt>
                <c:pt idx="4004">
                  <c:v>10.48</c:v>
                </c:pt>
                <c:pt idx="4007">
                  <c:v>10.68</c:v>
                </c:pt>
                <c:pt idx="4008">
                  <c:v>10.63</c:v>
                </c:pt>
                <c:pt idx="4009">
                  <c:v>10.68</c:v>
                </c:pt>
                <c:pt idx="4014">
                  <c:v>10.77</c:v>
                </c:pt>
                <c:pt idx="4015">
                  <c:v>10.72</c:v>
                </c:pt>
                <c:pt idx="4016">
                  <c:v>10.66</c:v>
                </c:pt>
                <c:pt idx="4018">
                  <c:v>10.62</c:v>
                </c:pt>
                <c:pt idx="4021">
                  <c:v>10.64</c:v>
                </c:pt>
                <c:pt idx="4023">
                  <c:v>10.78</c:v>
                </c:pt>
                <c:pt idx="4024">
                  <c:v>10.83</c:v>
                </c:pt>
                <c:pt idx="4025">
                  <c:v>11.07</c:v>
                </c:pt>
                <c:pt idx="4028">
                  <c:v>11.07</c:v>
                </c:pt>
                <c:pt idx="4029">
                  <c:v>11.07</c:v>
                </c:pt>
                <c:pt idx="4030">
                  <c:v>10.87</c:v>
                </c:pt>
                <c:pt idx="4031">
                  <c:v>11.07</c:v>
                </c:pt>
                <c:pt idx="4032">
                  <c:v>11.07</c:v>
                </c:pt>
                <c:pt idx="4035">
                  <c:v>11.1</c:v>
                </c:pt>
                <c:pt idx="4036">
                  <c:v>11.1</c:v>
                </c:pt>
                <c:pt idx="4037">
                  <c:v>11.12</c:v>
                </c:pt>
                <c:pt idx="4038">
                  <c:v>11.17</c:v>
                </c:pt>
                <c:pt idx="4039">
                  <c:v>11.07</c:v>
                </c:pt>
                <c:pt idx="4042">
                  <c:v>11.12</c:v>
                </c:pt>
                <c:pt idx="4043">
                  <c:v>11.31</c:v>
                </c:pt>
                <c:pt idx="4044">
                  <c:v>11.22</c:v>
                </c:pt>
                <c:pt idx="4045">
                  <c:v>11.15</c:v>
                </c:pt>
                <c:pt idx="4046">
                  <c:v>11.15</c:v>
                </c:pt>
                <c:pt idx="4049">
                  <c:v>11.27</c:v>
                </c:pt>
                <c:pt idx="4050">
                  <c:v>11.18</c:v>
                </c:pt>
                <c:pt idx="4051">
                  <c:v>11.28</c:v>
                </c:pt>
                <c:pt idx="4052">
                  <c:v>11.35</c:v>
                </c:pt>
                <c:pt idx="4053">
                  <c:v>10.89</c:v>
                </c:pt>
                <c:pt idx="4056">
                  <c:v>11.18</c:v>
                </c:pt>
                <c:pt idx="4057">
                  <c:v>11.24</c:v>
                </c:pt>
                <c:pt idx="4058">
                  <c:v>11.08</c:v>
                </c:pt>
                <c:pt idx="4059">
                  <c:v>10.99</c:v>
                </c:pt>
                <c:pt idx="4060">
                  <c:v>10.99</c:v>
                </c:pt>
                <c:pt idx="4063">
                  <c:v>10.89</c:v>
                </c:pt>
                <c:pt idx="4064">
                  <c:v>11.09</c:v>
                </c:pt>
                <c:pt idx="4065">
                  <c:v>11.07</c:v>
                </c:pt>
                <c:pt idx="4066">
                  <c:v>11.09</c:v>
                </c:pt>
                <c:pt idx="4067">
                  <c:v>10.8</c:v>
                </c:pt>
                <c:pt idx="4070">
                  <c:v>10.9</c:v>
                </c:pt>
                <c:pt idx="4071">
                  <c:v>10.9</c:v>
                </c:pt>
                <c:pt idx="4072">
                  <c:v>10.92</c:v>
                </c:pt>
                <c:pt idx="4073">
                  <c:v>10.99</c:v>
                </c:pt>
                <c:pt idx="4074">
                  <c:v>10.61</c:v>
                </c:pt>
                <c:pt idx="4078">
                  <c:v>10.62</c:v>
                </c:pt>
                <c:pt idx="4079">
                  <c:v>10.88</c:v>
                </c:pt>
                <c:pt idx="4080">
                  <c:v>10.52</c:v>
                </c:pt>
                <c:pt idx="4081">
                  <c:v>10.52</c:v>
                </c:pt>
                <c:pt idx="4084">
                  <c:v>10.3</c:v>
                </c:pt>
                <c:pt idx="4085">
                  <c:v>10.08</c:v>
                </c:pt>
                <c:pt idx="4086">
                  <c:v>10.25</c:v>
                </c:pt>
                <c:pt idx="4087">
                  <c:v>10.32</c:v>
                </c:pt>
                <c:pt idx="4088">
                  <c:v>10.34</c:v>
                </c:pt>
                <c:pt idx="4091">
                  <c:v>8.9499999999999993</c:v>
                </c:pt>
                <c:pt idx="4092">
                  <c:v>8.4700000000000006</c:v>
                </c:pt>
                <c:pt idx="4093">
                  <c:v>8.31</c:v>
                </c:pt>
                <c:pt idx="4094">
                  <c:v>8.1999999999999993</c:v>
                </c:pt>
                <c:pt idx="4095">
                  <c:v>8.42</c:v>
                </c:pt>
                <c:pt idx="4098">
                  <c:v>8.31</c:v>
                </c:pt>
                <c:pt idx="4099">
                  <c:v>8.19</c:v>
                </c:pt>
                <c:pt idx="4101">
                  <c:v>8.16</c:v>
                </c:pt>
                <c:pt idx="4102">
                  <c:v>8.16</c:v>
                </c:pt>
                <c:pt idx="4105">
                  <c:v>8.16</c:v>
                </c:pt>
                <c:pt idx="4106">
                  <c:v>8.17</c:v>
                </c:pt>
                <c:pt idx="4107">
                  <c:v>8.3000000000000007</c:v>
                </c:pt>
                <c:pt idx="4108">
                  <c:v>8.1</c:v>
                </c:pt>
                <c:pt idx="4109">
                  <c:v>8.1</c:v>
                </c:pt>
                <c:pt idx="4112">
                  <c:v>8.1199999999999992</c:v>
                </c:pt>
                <c:pt idx="4113">
                  <c:v>8.17</c:v>
                </c:pt>
                <c:pt idx="4114">
                  <c:v>8.16</c:v>
                </c:pt>
                <c:pt idx="4115">
                  <c:v>8.16</c:v>
                </c:pt>
                <c:pt idx="4116">
                  <c:v>8.15</c:v>
                </c:pt>
                <c:pt idx="4119">
                  <c:v>8.1999999999999993</c:v>
                </c:pt>
                <c:pt idx="4120">
                  <c:v>8.14</c:v>
                </c:pt>
                <c:pt idx="4121">
                  <c:v>8.14</c:v>
                </c:pt>
                <c:pt idx="4122">
                  <c:v>8.16</c:v>
                </c:pt>
                <c:pt idx="4127">
                  <c:v>8.1300000000000008</c:v>
                </c:pt>
                <c:pt idx="4128">
                  <c:v>8.11</c:v>
                </c:pt>
                <c:pt idx="4129">
                  <c:v>8.07</c:v>
                </c:pt>
                <c:pt idx="4130">
                  <c:v>7.98</c:v>
                </c:pt>
                <c:pt idx="4133">
                  <c:v>7.97</c:v>
                </c:pt>
                <c:pt idx="4134">
                  <c:v>8.08</c:v>
                </c:pt>
                <c:pt idx="4135">
                  <c:v>8.0399999999999991</c:v>
                </c:pt>
                <c:pt idx="4136">
                  <c:v>7.89</c:v>
                </c:pt>
                <c:pt idx="4140">
                  <c:v>7.81</c:v>
                </c:pt>
                <c:pt idx="4141">
                  <c:v>7.75</c:v>
                </c:pt>
                <c:pt idx="4142">
                  <c:v>7.79</c:v>
                </c:pt>
                <c:pt idx="4143">
                  <c:v>7.81</c:v>
                </c:pt>
                <c:pt idx="4144">
                  <c:v>7.88</c:v>
                </c:pt>
                <c:pt idx="4147">
                  <c:v>7.88</c:v>
                </c:pt>
                <c:pt idx="4148">
                  <c:v>7.98</c:v>
                </c:pt>
                <c:pt idx="4149">
                  <c:v>7.98</c:v>
                </c:pt>
                <c:pt idx="4150">
                  <c:v>7.97</c:v>
                </c:pt>
                <c:pt idx="4151">
                  <c:v>7.92</c:v>
                </c:pt>
                <c:pt idx="4154">
                  <c:v>7.9</c:v>
                </c:pt>
                <c:pt idx="4155">
                  <c:v>7.92</c:v>
                </c:pt>
                <c:pt idx="4156">
                  <c:v>7.9</c:v>
                </c:pt>
                <c:pt idx="4157">
                  <c:v>7.87</c:v>
                </c:pt>
                <c:pt idx="4158">
                  <c:v>7.8</c:v>
                </c:pt>
                <c:pt idx="4161">
                  <c:v>7.75</c:v>
                </c:pt>
                <c:pt idx="4162">
                  <c:v>7.74</c:v>
                </c:pt>
                <c:pt idx="4163">
                  <c:v>7.82</c:v>
                </c:pt>
                <c:pt idx="4164">
                  <c:v>7.76</c:v>
                </c:pt>
                <c:pt idx="4165">
                  <c:v>7.78</c:v>
                </c:pt>
                <c:pt idx="4168">
                  <c:v>7.76</c:v>
                </c:pt>
                <c:pt idx="4169">
                  <c:v>7.75</c:v>
                </c:pt>
                <c:pt idx="4170">
                  <c:v>7.73</c:v>
                </c:pt>
                <c:pt idx="4171">
                  <c:v>7.74</c:v>
                </c:pt>
                <c:pt idx="4172">
                  <c:v>7.74</c:v>
                </c:pt>
                <c:pt idx="4176">
                  <c:v>7.73</c:v>
                </c:pt>
                <c:pt idx="4177">
                  <c:v>7.73</c:v>
                </c:pt>
                <c:pt idx="4178">
                  <c:v>7.68</c:v>
                </c:pt>
                <c:pt idx="4179">
                  <c:v>7.69</c:v>
                </c:pt>
                <c:pt idx="4182">
                  <c:v>7.7</c:v>
                </c:pt>
                <c:pt idx="4183">
                  <c:v>7.68</c:v>
                </c:pt>
                <c:pt idx="4184">
                  <c:v>7.72</c:v>
                </c:pt>
                <c:pt idx="4185">
                  <c:v>7.71</c:v>
                </c:pt>
                <c:pt idx="4186">
                  <c:v>7.78</c:v>
                </c:pt>
                <c:pt idx="4189">
                  <c:v>7.72</c:v>
                </c:pt>
                <c:pt idx="4190">
                  <c:v>7.74</c:v>
                </c:pt>
                <c:pt idx="4191">
                  <c:v>7.78</c:v>
                </c:pt>
                <c:pt idx="4192">
                  <c:v>7.79</c:v>
                </c:pt>
                <c:pt idx="4193">
                  <c:v>7.78</c:v>
                </c:pt>
                <c:pt idx="4196">
                  <c:v>7.78</c:v>
                </c:pt>
                <c:pt idx="4197">
                  <c:v>7.8</c:v>
                </c:pt>
                <c:pt idx="4198">
                  <c:v>7.82</c:v>
                </c:pt>
                <c:pt idx="4199">
                  <c:v>7.87</c:v>
                </c:pt>
                <c:pt idx="4200">
                  <c:v>7.9</c:v>
                </c:pt>
                <c:pt idx="4203">
                  <c:v>7.92</c:v>
                </c:pt>
                <c:pt idx="4204">
                  <c:v>7.76</c:v>
                </c:pt>
                <c:pt idx="4205">
                  <c:v>7.69</c:v>
                </c:pt>
                <c:pt idx="4206">
                  <c:v>7.68</c:v>
                </c:pt>
                <c:pt idx="4207">
                  <c:v>7.69</c:v>
                </c:pt>
                <c:pt idx="4210">
                  <c:v>7.65</c:v>
                </c:pt>
                <c:pt idx="4211">
                  <c:v>7.63</c:v>
                </c:pt>
                <c:pt idx="4212">
                  <c:v>7.65</c:v>
                </c:pt>
                <c:pt idx="4213">
                  <c:v>7.65</c:v>
                </c:pt>
                <c:pt idx="4214">
                  <c:v>7.67</c:v>
                </c:pt>
                <c:pt idx="4217">
                  <c:v>7.58</c:v>
                </c:pt>
                <c:pt idx="4218">
                  <c:v>7.63</c:v>
                </c:pt>
                <c:pt idx="4219">
                  <c:v>7.63</c:v>
                </c:pt>
                <c:pt idx="4220">
                  <c:v>7.61</c:v>
                </c:pt>
                <c:pt idx="4221">
                  <c:v>7.61</c:v>
                </c:pt>
                <c:pt idx="4224">
                  <c:v>7.62</c:v>
                </c:pt>
                <c:pt idx="4225">
                  <c:v>7.6</c:v>
                </c:pt>
                <c:pt idx="4226">
                  <c:v>7.58</c:v>
                </c:pt>
                <c:pt idx="4227">
                  <c:v>7.55</c:v>
                </c:pt>
                <c:pt idx="4228">
                  <c:v>7.56</c:v>
                </c:pt>
                <c:pt idx="4231">
                  <c:v>7.49</c:v>
                </c:pt>
                <c:pt idx="4232">
                  <c:v>7.5</c:v>
                </c:pt>
                <c:pt idx="4233">
                  <c:v>7.48</c:v>
                </c:pt>
                <c:pt idx="4234">
                  <c:v>7.46</c:v>
                </c:pt>
                <c:pt idx="4235">
                  <c:v>7.37</c:v>
                </c:pt>
                <c:pt idx="4238">
                  <c:v>7.34</c:v>
                </c:pt>
                <c:pt idx="4239">
                  <c:v>7.3</c:v>
                </c:pt>
                <c:pt idx="4240">
                  <c:v>7.31</c:v>
                </c:pt>
                <c:pt idx="4241">
                  <c:v>7.41</c:v>
                </c:pt>
                <c:pt idx="4242">
                  <c:v>7.52</c:v>
                </c:pt>
                <c:pt idx="4245">
                  <c:v>7.4</c:v>
                </c:pt>
                <c:pt idx="4246">
                  <c:v>7.37</c:v>
                </c:pt>
                <c:pt idx="4247">
                  <c:v>7.29</c:v>
                </c:pt>
                <c:pt idx="4248">
                  <c:v>7.33</c:v>
                </c:pt>
                <c:pt idx="4249">
                  <c:v>7.4</c:v>
                </c:pt>
                <c:pt idx="4252">
                  <c:v>7.52</c:v>
                </c:pt>
                <c:pt idx="4253">
                  <c:v>7.59</c:v>
                </c:pt>
                <c:pt idx="4254">
                  <c:v>7.72</c:v>
                </c:pt>
                <c:pt idx="4255">
                  <c:v>8.01</c:v>
                </c:pt>
                <c:pt idx="4256">
                  <c:v>8.43</c:v>
                </c:pt>
                <c:pt idx="4259">
                  <c:v>8.41</c:v>
                </c:pt>
                <c:pt idx="4260">
                  <c:v>8.51</c:v>
                </c:pt>
                <c:pt idx="4261">
                  <c:v>8.17</c:v>
                </c:pt>
                <c:pt idx="4262">
                  <c:v>8.16</c:v>
                </c:pt>
                <c:pt idx="4263">
                  <c:v>8.1999999999999993</c:v>
                </c:pt>
                <c:pt idx="4266">
                  <c:v>8.31</c:v>
                </c:pt>
                <c:pt idx="4267">
                  <c:v>8.23</c:v>
                </c:pt>
                <c:pt idx="4268">
                  <c:v>8.17</c:v>
                </c:pt>
                <c:pt idx="4269">
                  <c:v>8.25</c:v>
                </c:pt>
                <c:pt idx="4270">
                  <c:v>8.41</c:v>
                </c:pt>
                <c:pt idx="4273">
                  <c:v>8.25</c:v>
                </c:pt>
                <c:pt idx="4274">
                  <c:v>8.2799999999999994</c:v>
                </c:pt>
                <c:pt idx="4275">
                  <c:v>8.2100000000000009</c:v>
                </c:pt>
                <c:pt idx="4276">
                  <c:v>8.2100000000000009</c:v>
                </c:pt>
                <c:pt idx="4277">
                  <c:v>8.2100000000000009</c:v>
                </c:pt>
                <c:pt idx="4280">
                  <c:v>8.27</c:v>
                </c:pt>
                <c:pt idx="4281">
                  <c:v>8.26</c:v>
                </c:pt>
                <c:pt idx="4282">
                  <c:v>8.24</c:v>
                </c:pt>
                <c:pt idx="4283">
                  <c:v>8.18</c:v>
                </c:pt>
                <c:pt idx="4284">
                  <c:v>8.24</c:v>
                </c:pt>
                <c:pt idx="4287">
                  <c:v>8.2899999999999991</c:v>
                </c:pt>
                <c:pt idx="4288">
                  <c:v>8.27</c:v>
                </c:pt>
                <c:pt idx="4289">
                  <c:v>8.27</c:v>
                </c:pt>
                <c:pt idx="4290">
                  <c:v>8.2899999999999991</c:v>
                </c:pt>
                <c:pt idx="4291">
                  <c:v>8.42</c:v>
                </c:pt>
                <c:pt idx="4294">
                  <c:v>8.4</c:v>
                </c:pt>
                <c:pt idx="4295">
                  <c:v>8.43</c:v>
                </c:pt>
                <c:pt idx="4296">
                  <c:v>8.44</c:v>
                </c:pt>
                <c:pt idx="4297">
                  <c:v>8.59</c:v>
                </c:pt>
                <c:pt idx="4298">
                  <c:v>8.8000000000000007</c:v>
                </c:pt>
                <c:pt idx="4301">
                  <c:v>8.84</c:v>
                </c:pt>
                <c:pt idx="4302">
                  <c:v>8.75</c:v>
                </c:pt>
                <c:pt idx="4303">
                  <c:v>8.7899999999999991</c:v>
                </c:pt>
                <c:pt idx="4304">
                  <c:v>8.7100000000000009</c:v>
                </c:pt>
                <c:pt idx="4305">
                  <c:v>8.6300000000000008</c:v>
                </c:pt>
                <c:pt idx="4308">
                  <c:v>8.66</c:v>
                </c:pt>
                <c:pt idx="4309">
                  <c:v>8.6</c:v>
                </c:pt>
                <c:pt idx="4310">
                  <c:v>8.5</c:v>
                </c:pt>
                <c:pt idx="4311">
                  <c:v>8.34</c:v>
                </c:pt>
                <c:pt idx="4312">
                  <c:v>8.2200000000000006</c:v>
                </c:pt>
                <c:pt idx="4315">
                  <c:v>8.11</c:v>
                </c:pt>
                <c:pt idx="4316">
                  <c:v>8.06</c:v>
                </c:pt>
                <c:pt idx="4318">
                  <c:v>7.96</c:v>
                </c:pt>
                <c:pt idx="4319">
                  <c:v>7.94</c:v>
                </c:pt>
                <c:pt idx="4322">
                  <c:v>7.76</c:v>
                </c:pt>
                <c:pt idx="4323">
                  <c:v>7.79</c:v>
                </c:pt>
                <c:pt idx="4324">
                  <c:v>7.82</c:v>
                </c:pt>
                <c:pt idx="4325">
                  <c:v>7.87</c:v>
                </c:pt>
                <c:pt idx="4326">
                  <c:v>7.85</c:v>
                </c:pt>
                <c:pt idx="4329">
                  <c:v>7.77</c:v>
                </c:pt>
                <c:pt idx="4330">
                  <c:v>7.78</c:v>
                </c:pt>
                <c:pt idx="4331">
                  <c:v>7.76</c:v>
                </c:pt>
                <c:pt idx="4332">
                  <c:v>7.74</c:v>
                </c:pt>
                <c:pt idx="4333">
                  <c:v>7.59</c:v>
                </c:pt>
                <c:pt idx="4336">
                  <c:v>7.55</c:v>
                </c:pt>
                <c:pt idx="4337">
                  <c:v>7.58</c:v>
                </c:pt>
                <c:pt idx="4338">
                  <c:v>7.53</c:v>
                </c:pt>
                <c:pt idx="4339">
                  <c:v>7.49</c:v>
                </c:pt>
                <c:pt idx="4340">
                  <c:v>7.51</c:v>
                </c:pt>
                <c:pt idx="4343">
                  <c:v>7.52</c:v>
                </c:pt>
                <c:pt idx="4344">
                  <c:v>7.56</c:v>
                </c:pt>
                <c:pt idx="4345">
                  <c:v>7.52</c:v>
                </c:pt>
                <c:pt idx="4346">
                  <c:v>7.52</c:v>
                </c:pt>
                <c:pt idx="4347">
                  <c:v>7.54</c:v>
                </c:pt>
                <c:pt idx="4350">
                  <c:v>7.54</c:v>
                </c:pt>
                <c:pt idx="4351">
                  <c:v>7.58</c:v>
                </c:pt>
                <c:pt idx="4352">
                  <c:v>7.58</c:v>
                </c:pt>
                <c:pt idx="4353">
                  <c:v>7.52</c:v>
                </c:pt>
                <c:pt idx="4354">
                  <c:v>7.47</c:v>
                </c:pt>
                <c:pt idx="4357">
                  <c:v>7.44</c:v>
                </c:pt>
                <c:pt idx="4358">
                  <c:v>7.39</c:v>
                </c:pt>
                <c:pt idx="4359">
                  <c:v>7.3</c:v>
                </c:pt>
                <c:pt idx="4360">
                  <c:v>7.36</c:v>
                </c:pt>
                <c:pt idx="4361">
                  <c:v>7.27</c:v>
                </c:pt>
                <c:pt idx="4364">
                  <c:v>7.23</c:v>
                </c:pt>
                <c:pt idx="4365">
                  <c:v>7.13</c:v>
                </c:pt>
                <c:pt idx="4366">
                  <c:v>7.07</c:v>
                </c:pt>
                <c:pt idx="4367">
                  <c:v>7.08</c:v>
                </c:pt>
                <c:pt idx="4368">
                  <c:v>7.03</c:v>
                </c:pt>
                <c:pt idx="4371">
                  <c:v>6.95</c:v>
                </c:pt>
                <c:pt idx="4372">
                  <c:v>6.96</c:v>
                </c:pt>
                <c:pt idx="4373">
                  <c:v>6.92</c:v>
                </c:pt>
                <c:pt idx="4374">
                  <c:v>6.96</c:v>
                </c:pt>
                <c:pt idx="4378">
                  <c:v>6.97</c:v>
                </c:pt>
                <c:pt idx="4379">
                  <c:v>6.86</c:v>
                </c:pt>
                <c:pt idx="4380">
                  <c:v>6.9</c:v>
                </c:pt>
                <c:pt idx="4381">
                  <c:v>6.86</c:v>
                </c:pt>
                <c:pt idx="4385">
                  <c:v>6.39</c:v>
                </c:pt>
                <c:pt idx="4386">
                  <c:v>6.25</c:v>
                </c:pt>
                <c:pt idx="4388">
                  <c:v>6.32</c:v>
                </c:pt>
                <c:pt idx="4389">
                  <c:v>6.36</c:v>
                </c:pt>
                <c:pt idx="4392">
                  <c:v>6.43</c:v>
                </c:pt>
                <c:pt idx="4393">
                  <c:v>6.5</c:v>
                </c:pt>
                <c:pt idx="4394">
                  <c:v>6.62</c:v>
                </c:pt>
                <c:pt idx="4395">
                  <c:v>6.52</c:v>
                </c:pt>
                <c:pt idx="4396">
                  <c:v>6.58</c:v>
                </c:pt>
                <c:pt idx="4399">
                  <c:v>6.41</c:v>
                </c:pt>
                <c:pt idx="4400">
                  <c:v>6.39</c:v>
                </c:pt>
                <c:pt idx="4401">
                  <c:v>6.28</c:v>
                </c:pt>
                <c:pt idx="4402">
                  <c:v>6.26</c:v>
                </c:pt>
                <c:pt idx="4403">
                  <c:v>6.29</c:v>
                </c:pt>
                <c:pt idx="4406">
                  <c:v>6.26</c:v>
                </c:pt>
                <c:pt idx="4407">
                  <c:v>6.1</c:v>
                </c:pt>
                <c:pt idx="4408">
                  <c:v>6.08</c:v>
                </c:pt>
                <c:pt idx="4409">
                  <c:v>6.02</c:v>
                </c:pt>
                <c:pt idx="4410">
                  <c:v>5.95</c:v>
                </c:pt>
                <c:pt idx="4413">
                  <c:v>6</c:v>
                </c:pt>
                <c:pt idx="4414">
                  <c:v>6.01</c:v>
                </c:pt>
                <c:pt idx="4415">
                  <c:v>6</c:v>
                </c:pt>
                <c:pt idx="4416">
                  <c:v>5.98</c:v>
                </c:pt>
                <c:pt idx="4417">
                  <c:v>5.94</c:v>
                </c:pt>
                <c:pt idx="4420">
                  <c:v>5.99</c:v>
                </c:pt>
                <c:pt idx="4421">
                  <c:v>5.97</c:v>
                </c:pt>
                <c:pt idx="4422">
                  <c:v>5.95</c:v>
                </c:pt>
                <c:pt idx="4423">
                  <c:v>5.89</c:v>
                </c:pt>
                <c:pt idx="4424">
                  <c:v>5.84</c:v>
                </c:pt>
                <c:pt idx="4427">
                  <c:v>5.86</c:v>
                </c:pt>
                <c:pt idx="4428">
                  <c:v>5.85</c:v>
                </c:pt>
                <c:pt idx="4429">
                  <c:v>5.89</c:v>
                </c:pt>
                <c:pt idx="4430">
                  <c:v>5.92</c:v>
                </c:pt>
                <c:pt idx="4431">
                  <c:v>6</c:v>
                </c:pt>
                <c:pt idx="4435">
                  <c:v>6.1</c:v>
                </c:pt>
                <c:pt idx="4436">
                  <c:v>5.97</c:v>
                </c:pt>
                <c:pt idx="4437">
                  <c:v>5.95</c:v>
                </c:pt>
                <c:pt idx="4438">
                  <c:v>6.04</c:v>
                </c:pt>
                <c:pt idx="4441">
                  <c:v>6.07</c:v>
                </c:pt>
                <c:pt idx="4442">
                  <c:v>6.14</c:v>
                </c:pt>
                <c:pt idx="4443">
                  <c:v>6.09</c:v>
                </c:pt>
                <c:pt idx="4444">
                  <c:v>6.24</c:v>
                </c:pt>
                <c:pt idx="4445">
                  <c:v>6.21</c:v>
                </c:pt>
                <c:pt idx="4448">
                  <c:v>6.04</c:v>
                </c:pt>
                <c:pt idx="4449">
                  <c:v>6</c:v>
                </c:pt>
                <c:pt idx="4450">
                  <c:v>5.98</c:v>
                </c:pt>
                <c:pt idx="4451">
                  <c:v>5.97</c:v>
                </c:pt>
                <c:pt idx="4452">
                  <c:v>5.91</c:v>
                </c:pt>
                <c:pt idx="4455">
                  <c:v>5.89</c:v>
                </c:pt>
                <c:pt idx="4456">
                  <c:v>5.91</c:v>
                </c:pt>
                <c:pt idx="4457">
                  <c:v>5.85</c:v>
                </c:pt>
                <c:pt idx="4458">
                  <c:v>5.85</c:v>
                </c:pt>
                <c:pt idx="4459">
                  <c:v>5.81</c:v>
                </c:pt>
                <c:pt idx="4462">
                  <c:v>5.81</c:v>
                </c:pt>
                <c:pt idx="4463">
                  <c:v>5.87</c:v>
                </c:pt>
                <c:pt idx="4464">
                  <c:v>5.95</c:v>
                </c:pt>
                <c:pt idx="4466">
                  <c:v>5.87</c:v>
                </c:pt>
                <c:pt idx="4469">
                  <c:v>6.03</c:v>
                </c:pt>
                <c:pt idx="4470">
                  <c:v>5.95</c:v>
                </c:pt>
                <c:pt idx="4471">
                  <c:v>5.98</c:v>
                </c:pt>
                <c:pt idx="4472">
                  <c:v>5.96</c:v>
                </c:pt>
                <c:pt idx="4473">
                  <c:v>5.94</c:v>
                </c:pt>
                <c:pt idx="4476">
                  <c:v>5.96</c:v>
                </c:pt>
                <c:pt idx="4477">
                  <c:v>5.93</c:v>
                </c:pt>
                <c:pt idx="4478">
                  <c:v>5.87</c:v>
                </c:pt>
                <c:pt idx="4479">
                  <c:v>5.8</c:v>
                </c:pt>
                <c:pt idx="4484">
                  <c:v>5.7</c:v>
                </c:pt>
                <c:pt idx="4485">
                  <c:v>5.74</c:v>
                </c:pt>
                <c:pt idx="4486">
                  <c:v>5.72</c:v>
                </c:pt>
                <c:pt idx="4487">
                  <c:v>5.78</c:v>
                </c:pt>
                <c:pt idx="4490">
                  <c:v>5.84</c:v>
                </c:pt>
                <c:pt idx="4491">
                  <c:v>5.82</c:v>
                </c:pt>
                <c:pt idx="4492">
                  <c:v>5.9</c:v>
                </c:pt>
                <c:pt idx="4493">
                  <c:v>5.91</c:v>
                </c:pt>
                <c:pt idx="4494">
                  <c:v>5.92</c:v>
                </c:pt>
                <c:pt idx="4497">
                  <c:v>5.93</c:v>
                </c:pt>
                <c:pt idx="4498">
                  <c:v>5.88</c:v>
                </c:pt>
                <c:pt idx="4499">
                  <c:v>5.85</c:v>
                </c:pt>
                <c:pt idx="4500">
                  <c:v>5.85</c:v>
                </c:pt>
                <c:pt idx="4501">
                  <c:v>5.76</c:v>
                </c:pt>
                <c:pt idx="4504">
                  <c:v>5.76</c:v>
                </c:pt>
                <c:pt idx="4505">
                  <c:v>5.71</c:v>
                </c:pt>
                <c:pt idx="4506">
                  <c:v>5.77</c:v>
                </c:pt>
                <c:pt idx="4507">
                  <c:v>5.71</c:v>
                </c:pt>
                <c:pt idx="4508">
                  <c:v>5.73</c:v>
                </c:pt>
                <c:pt idx="4511">
                  <c:v>5.75</c:v>
                </c:pt>
                <c:pt idx="4512">
                  <c:v>5.68</c:v>
                </c:pt>
                <c:pt idx="4513">
                  <c:v>5.77</c:v>
                </c:pt>
                <c:pt idx="4514">
                  <c:v>5.73</c:v>
                </c:pt>
                <c:pt idx="4515">
                  <c:v>5.71</c:v>
                </c:pt>
                <c:pt idx="4518">
                  <c:v>5.81</c:v>
                </c:pt>
                <c:pt idx="4519">
                  <c:v>5.76</c:v>
                </c:pt>
                <c:pt idx="4520">
                  <c:v>5.76</c:v>
                </c:pt>
                <c:pt idx="4521">
                  <c:v>5.71</c:v>
                </c:pt>
                <c:pt idx="4522">
                  <c:v>5.72</c:v>
                </c:pt>
                <c:pt idx="4526">
                  <c:v>5.72</c:v>
                </c:pt>
                <c:pt idx="4527">
                  <c:v>5.78</c:v>
                </c:pt>
                <c:pt idx="4528">
                  <c:v>5.78</c:v>
                </c:pt>
                <c:pt idx="4529">
                  <c:v>5.85</c:v>
                </c:pt>
                <c:pt idx="4533">
                  <c:v>5.91</c:v>
                </c:pt>
                <c:pt idx="4534">
                  <c:v>5.94</c:v>
                </c:pt>
                <c:pt idx="4535">
                  <c:v>5.86</c:v>
                </c:pt>
                <c:pt idx="4536">
                  <c:v>5.85</c:v>
                </c:pt>
                <c:pt idx="4539">
                  <c:v>5.91</c:v>
                </c:pt>
                <c:pt idx="4540">
                  <c:v>5.88</c:v>
                </c:pt>
                <c:pt idx="4541">
                  <c:v>5.86</c:v>
                </c:pt>
                <c:pt idx="4542">
                  <c:v>5.91</c:v>
                </c:pt>
                <c:pt idx="4543">
                  <c:v>5.97</c:v>
                </c:pt>
                <c:pt idx="4546">
                  <c:v>6.01</c:v>
                </c:pt>
                <c:pt idx="4547">
                  <c:v>5.99</c:v>
                </c:pt>
                <c:pt idx="4548">
                  <c:v>6.02</c:v>
                </c:pt>
                <c:pt idx="4549">
                  <c:v>5.97</c:v>
                </c:pt>
                <c:pt idx="4550">
                  <c:v>5.94</c:v>
                </c:pt>
                <c:pt idx="4553">
                  <c:v>5.99</c:v>
                </c:pt>
                <c:pt idx="4554">
                  <c:v>6.15</c:v>
                </c:pt>
                <c:pt idx="4555">
                  <c:v>6.21</c:v>
                </c:pt>
                <c:pt idx="4556">
                  <c:v>6.21</c:v>
                </c:pt>
                <c:pt idx="4557">
                  <c:v>6.29</c:v>
                </c:pt>
                <c:pt idx="4560">
                  <c:v>6.28</c:v>
                </c:pt>
                <c:pt idx="4561">
                  <c:v>6.19</c:v>
                </c:pt>
                <c:pt idx="4562">
                  <c:v>6.14</c:v>
                </c:pt>
                <c:pt idx="4563">
                  <c:v>6.05</c:v>
                </c:pt>
                <c:pt idx="4564">
                  <c:v>6.2</c:v>
                </c:pt>
                <c:pt idx="4567">
                  <c:v>6.19</c:v>
                </c:pt>
                <c:pt idx="4568">
                  <c:v>6.29</c:v>
                </c:pt>
                <c:pt idx="4569">
                  <c:v>6.34</c:v>
                </c:pt>
                <c:pt idx="4570">
                  <c:v>6.5</c:v>
                </c:pt>
                <c:pt idx="4571">
                  <c:v>6.46</c:v>
                </c:pt>
                <c:pt idx="4574">
                  <c:v>6.47</c:v>
                </c:pt>
                <c:pt idx="4575">
                  <c:v>6.38</c:v>
                </c:pt>
                <c:pt idx="4576">
                  <c:v>6.31</c:v>
                </c:pt>
                <c:pt idx="4577">
                  <c:v>6.3</c:v>
                </c:pt>
                <c:pt idx="4578">
                  <c:v>6.44</c:v>
                </c:pt>
                <c:pt idx="4581">
                  <c:v>6.47</c:v>
                </c:pt>
                <c:pt idx="4582">
                  <c:v>6.44</c:v>
                </c:pt>
                <c:pt idx="4583">
                  <c:v>6.36</c:v>
                </c:pt>
                <c:pt idx="4584">
                  <c:v>6.34</c:v>
                </c:pt>
                <c:pt idx="4585">
                  <c:v>6.41</c:v>
                </c:pt>
                <c:pt idx="4588">
                  <c:v>6.41</c:v>
                </c:pt>
                <c:pt idx="4589">
                  <c:v>6.42</c:v>
                </c:pt>
                <c:pt idx="4590">
                  <c:v>6.43</c:v>
                </c:pt>
                <c:pt idx="4591">
                  <c:v>6.46</c:v>
                </c:pt>
                <c:pt idx="4592">
                  <c:v>6.5</c:v>
                </c:pt>
                <c:pt idx="4595">
                  <c:v>6.66</c:v>
                </c:pt>
                <c:pt idx="4596">
                  <c:v>6.74</c:v>
                </c:pt>
                <c:pt idx="4597">
                  <c:v>6.7</c:v>
                </c:pt>
                <c:pt idx="4598">
                  <c:v>6.78</c:v>
                </c:pt>
                <c:pt idx="4599">
                  <c:v>6.75</c:v>
                </c:pt>
                <c:pt idx="4602">
                  <c:v>6.9</c:v>
                </c:pt>
                <c:pt idx="4603">
                  <c:v>6.85</c:v>
                </c:pt>
                <c:pt idx="4604">
                  <c:v>6.77</c:v>
                </c:pt>
                <c:pt idx="4605">
                  <c:v>6.74</c:v>
                </c:pt>
                <c:pt idx="4606">
                  <c:v>6.77</c:v>
                </c:pt>
                <c:pt idx="4609">
                  <c:v>6.75</c:v>
                </c:pt>
                <c:pt idx="4610">
                  <c:v>6.75</c:v>
                </c:pt>
                <c:pt idx="4611">
                  <c:v>6.66</c:v>
                </c:pt>
                <c:pt idx="4612">
                  <c:v>6.64</c:v>
                </c:pt>
                <c:pt idx="4613">
                  <c:v>6.61</c:v>
                </c:pt>
                <c:pt idx="4616">
                  <c:v>6.54</c:v>
                </c:pt>
                <c:pt idx="4617">
                  <c:v>6.57</c:v>
                </c:pt>
                <c:pt idx="4618">
                  <c:v>6.5</c:v>
                </c:pt>
                <c:pt idx="4619">
                  <c:v>6.39</c:v>
                </c:pt>
                <c:pt idx="4620">
                  <c:v>6.37</c:v>
                </c:pt>
                <c:pt idx="4623">
                  <c:v>6.48</c:v>
                </c:pt>
                <c:pt idx="4624">
                  <c:v>6.55</c:v>
                </c:pt>
                <c:pt idx="4625">
                  <c:v>6.57</c:v>
                </c:pt>
                <c:pt idx="4626">
                  <c:v>6.61</c:v>
                </c:pt>
                <c:pt idx="4627">
                  <c:v>6.63</c:v>
                </c:pt>
                <c:pt idx="4630">
                  <c:v>6.51</c:v>
                </c:pt>
                <c:pt idx="4631">
                  <c:v>6.59</c:v>
                </c:pt>
                <c:pt idx="4632">
                  <c:v>6.59</c:v>
                </c:pt>
                <c:pt idx="4633">
                  <c:v>6.67</c:v>
                </c:pt>
                <c:pt idx="4634">
                  <c:v>6.71</c:v>
                </c:pt>
                <c:pt idx="4637">
                  <c:v>6.78</c:v>
                </c:pt>
                <c:pt idx="4638">
                  <c:v>6.75</c:v>
                </c:pt>
                <c:pt idx="4639">
                  <c:v>6.82</c:v>
                </c:pt>
                <c:pt idx="4640">
                  <c:v>6.8</c:v>
                </c:pt>
                <c:pt idx="4641">
                  <c:v>6.58</c:v>
                </c:pt>
                <c:pt idx="4644">
                  <c:v>6.54</c:v>
                </c:pt>
                <c:pt idx="4645">
                  <c:v>6.66</c:v>
                </c:pt>
                <c:pt idx="4646">
                  <c:v>6.62</c:v>
                </c:pt>
                <c:pt idx="4647">
                  <c:v>6.65</c:v>
                </c:pt>
                <c:pt idx="4648">
                  <c:v>6.53</c:v>
                </c:pt>
                <c:pt idx="4651">
                  <c:v>6.59</c:v>
                </c:pt>
                <c:pt idx="4652">
                  <c:v>6.63</c:v>
                </c:pt>
                <c:pt idx="4653">
                  <c:v>6.65</c:v>
                </c:pt>
                <c:pt idx="4654">
                  <c:v>6.71</c:v>
                </c:pt>
                <c:pt idx="4655">
                  <c:v>6.73</c:v>
                </c:pt>
                <c:pt idx="4658">
                  <c:v>6.81</c:v>
                </c:pt>
                <c:pt idx="4659">
                  <c:v>6.8</c:v>
                </c:pt>
                <c:pt idx="4660">
                  <c:v>6.86</c:v>
                </c:pt>
                <c:pt idx="4661">
                  <c:v>6.9</c:v>
                </c:pt>
                <c:pt idx="4662">
                  <c:v>6.84</c:v>
                </c:pt>
                <c:pt idx="4665">
                  <c:v>6.88</c:v>
                </c:pt>
                <c:pt idx="4666">
                  <c:v>6.93</c:v>
                </c:pt>
                <c:pt idx="4667">
                  <c:v>6.94</c:v>
                </c:pt>
                <c:pt idx="4668">
                  <c:v>7.02</c:v>
                </c:pt>
                <c:pt idx="4669">
                  <c:v>7.16</c:v>
                </c:pt>
                <c:pt idx="4672">
                  <c:v>7.18</c:v>
                </c:pt>
                <c:pt idx="4673">
                  <c:v>7.3</c:v>
                </c:pt>
                <c:pt idx="4674">
                  <c:v>7.2</c:v>
                </c:pt>
                <c:pt idx="4675">
                  <c:v>7.2</c:v>
                </c:pt>
                <c:pt idx="4676">
                  <c:v>7.16</c:v>
                </c:pt>
                <c:pt idx="4679">
                  <c:v>7.2</c:v>
                </c:pt>
                <c:pt idx="4680">
                  <c:v>7.25</c:v>
                </c:pt>
                <c:pt idx="4681">
                  <c:v>7.2</c:v>
                </c:pt>
                <c:pt idx="4683">
                  <c:v>7</c:v>
                </c:pt>
                <c:pt idx="4686">
                  <c:v>6.97</c:v>
                </c:pt>
                <c:pt idx="4687">
                  <c:v>7.24</c:v>
                </c:pt>
                <c:pt idx="4688">
                  <c:v>6.86</c:v>
                </c:pt>
                <c:pt idx="4689">
                  <c:v>6.74</c:v>
                </c:pt>
                <c:pt idx="4690">
                  <c:v>6.64</c:v>
                </c:pt>
                <c:pt idx="4693">
                  <c:v>6.56</c:v>
                </c:pt>
                <c:pt idx="4694">
                  <c:v>6.47</c:v>
                </c:pt>
                <c:pt idx="4695">
                  <c:v>6.58</c:v>
                </c:pt>
                <c:pt idx="4696">
                  <c:v>6.61</c:v>
                </c:pt>
                <c:pt idx="4697">
                  <c:v>6.46</c:v>
                </c:pt>
                <c:pt idx="4700">
                  <c:v>6.44</c:v>
                </c:pt>
                <c:pt idx="4701">
                  <c:v>6.42</c:v>
                </c:pt>
                <c:pt idx="4702">
                  <c:v>6.49</c:v>
                </c:pt>
                <c:pt idx="4703">
                  <c:v>6.59</c:v>
                </c:pt>
                <c:pt idx="4704">
                  <c:v>6.55</c:v>
                </c:pt>
                <c:pt idx="4707">
                  <c:v>6.65</c:v>
                </c:pt>
                <c:pt idx="4708">
                  <c:v>6.59</c:v>
                </c:pt>
                <c:pt idx="4709">
                  <c:v>6.63</c:v>
                </c:pt>
                <c:pt idx="4710">
                  <c:v>6.56</c:v>
                </c:pt>
                <c:pt idx="4711">
                  <c:v>6.58</c:v>
                </c:pt>
                <c:pt idx="4714">
                  <c:v>6.56</c:v>
                </c:pt>
                <c:pt idx="4715">
                  <c:v>6.54</c:v>
                </c:pt>
                <c:pt idx="4716">
                  <c:v>6.46</c:v>
                </c:pt>
                <c:pt idx="4717">
                  <c:v>6.42</c:v>
                </c:pt>
                <c:pt idx="4718">
                  <c:v>6.47</c:v>
                </c:pt>
                <c:pt idx="4721">
                  <c:v>6.36</c:v>
                </c:pt>
                <c:pt idx="4722">
                  <c:v>6.3</c:v>
                </c:pt>
                <c:pt idx="4723">
                  <c:v>6.27</c:v>
                </c:pt>
                <c:pt idx="4724">
                  <c:v>6.27</c:v>
                </c:pt>
                <c:pt idx="4725">
                  <c:v>6.25</c:v>
                </c:pt>
                <c:pt idx="4728">
                  <c:v>6.17</c:v>
                </c:pt>
                <c:pt idx="4729">
                  <c:v>6.23</c:v>
                </c:pt>
                <c:pt idx="4730">
                  <c:v>6.23</c:v>
                </c:pt>
                <c:pt idx="4731">
                  <c:v>6.38</c:v>
                </c:pt>
                <c:pt idx="4732">
                  <c:v>6.47</c:v>
                </c:pt>
                <c:pt idx="4735">
                  <c:v>6.5</c:v>
                </c:pt>
                <c:pt idx="4736">
                  <c:v>6.52</c:v>
                </c:pt>
                <c:pt idx="4737">
                  <c:v>6.52</c:v>
                </c:pt>
                <c:pt idx="4738">
                  <c:v>6.47</c:v>
                </c:pt>
                <c:pt idx="4739">
                  <c:v>6.47</c:v>
                </c:pt>
                <c:pt idx="4742">
                  <c:v>6.49</c:v>
                </c:pt>
                <c:pt idx="4743">
                  <c:v>6.49</c:v>
                </c:pt>
                <c:pt idx="4744">
                  <c:v>6.44</c:v>
                </c:pt>
                <c:pt idx="4745">
                  <c:v>6.48</c:v>
                </c:pt>
                <c:pt idx="4749">
                  <c:v>6.52</c:v>
                </c:pt>
                <c:pt idx="4750">
                  <c:v>6.63</c:v>
                </c:pt>
                <c:pt idx="4751">
                  <c:v>6.61</c:v>
                </c:pt>
                <c:pt idx="4753">
                  <c:v>6.61</c:v>
                </c:pt>
                <c:pt idx="4756">
                  <c:v>6.52</c:v>
                </c:pt>
                <c:pt idx="4757">
                  <c:v>6.62</c:v>
                </c:pt>
                <c:pt idx="4758">
                  <c:v>6.68</c:v>
                </c:pt>
                <c:pt idx="4759">
                  <c:v>6.68</c:v>
                </c:pt>
                <c:pt idx="4760">
                  <c:v>6.53</c:v>
                </c:pt>
                <c:pt idx="4763">
                  <c:v>6.55</c:v>
                </c:pt>
                <c:pt idx="4764">
                  <c:v>6.57</c:v>
                </c:pt>
                <c:pt idx="4765">
                  <c:v>6.6</c:v>
                </c:pt>
                <c:pt idx="4766">
                  <c:v>6.63</c:v>
                </c:pt>
                <c:pt idx="4767">
                  <c:v>6.6</c:v>
                </c:pt>
                <c:pt idx="4770">
                  <c:v>6.63</c:v>
                </c:pt>
                <c:pt idx="4771">
                  <c:v>6.61</c:v>
                </c:pt>
                <c:pt idx="4772">
                  <c:v>6.56</c:v>
                </c:pt>
                <c:pt idx="4773">
                  <c:v>6.65</c:v>
                </c:pt>
                <c:pt idx="4774">
                  <c:v>6.64</c:v>
                </c:pt>
                <c:pt idx="4777">
                  <c:v>6.59</c:v>
                </c:pt>
                <c:pt idx="4778">
                  <c:v>6.52</c:v>
                </c:pt>
                <c:pt idx="4779">
                  <c:v>6.48</c:v>
                </c:pt>
                <c:pt idx="4780">
                  <c:v>6.51</c:v>
                </c:pt>
                <c:pt idx="4781">
                  <c:v>6.42</c:v>
                </c:pt>
                <c:pt idx="4784">
                  <c:v>6.5</c:v>
                </c:pt>
                <c:pt idx="4785">
                  <c:v>6.48</c:v>
                </c:pt>
                <c:pt idx="4786">
                  <c:v>6.46</c:v>
                </c:pt>
                <c:pt idx="4787">
                  <c:v>6.52</c:v>
                </c:pt>
                <c:pt idx="4788">
                  <c:v>6.57</c:v>
                </c:pt>
                <c:pt idx="4791">
                  <c:v>6.48</c:v>
                </c:pt>
                <c:pt idx="4792">
                  <c:v>6.53</c:v>
                </c:pt>
                <c:pt idx="4793">
                  <c:v>6.56</c:v>
                </c:pt>
                <c:pt idx="4794">
                  <c:v>6.51</c:v>
                </c:pt>
                <c:pt idx="4795">
                  <c:v>6.53</c:v>
                </c:pt>
                <c:pt idx="4798">
                  <c:v>6.49</c:v>
                </c:pt>
                <c:pt idx="4799">
                  <c:v>6.44</c:v>
                </c:pt>
                <c:pt idx="4800">
                  <c:v>6.43</c:v>
                </c:pt>
                <c:pt idx="4801">
                  <c:v>6.43</c:v>
                </c:pt>
                <c:pt idx="4802">
                  <c:v>6.38</c:v>
                </c:pt>
                <c:pt idx="4805">
                  <c:v>6.44</c:v>
                </c:pt>
                <c:pt idx="4806">
                  <c:v>6.43</c:v>
                </c:pt>
                <c:pt idx="4807">
                  <c:v>6.41</c:v>
                </c:pt>
                <c:pt idx="4808">
                  <c:v>6.4</c:v>
                </c:pt>
                <c:pt idx="4809">
                  <c:v>6.37</c:v>
                </c:pt>
                <c:pt idx="4812">
                  <c:v>6.32</c:v>
                </c:pt>
                <c:pt idx="4813">
                  <c:v>6.31</c:v>
                </c:pt>
                <c:pt idx="4814">
                  <c:v>6.33</c:v>
                </c:pt>
                <c:pt idx="4815">
                  <c:v>6.25</c:v>
                </c:pt>
                <c:pt idx="4816">
                  <c:v>6.24</c:v>
                </c:pt>
                <c:pt idx="4820">
                  <c:v>6.27</c:v>
                </c:pt>
                <c:pt idx="4821">
                  <c:v>6.25</c:v>
                </c:pt>
                <c:pt idx="4822">
                  <c:v>6.24</c:v>
                </c:pt>
                <c:pt idx="4823">
                  <c:v>6.17</c:v>
                </c:pt>
                <c:pt idx="4826">
                  <c:v>6.15</c:v>
                </c:pt>
                <c:pt idx="4827">
                  <c:v>6.13</c:v>
                </c:pt>
                <c:pt idx="4828">
                  <c:v>6.16</c:v>
                </c:pt>
                <c:pt idx="4829">
                  <c:v>6.12</c:v>
                </c:pt>
                <c:pt idx="4830">
                  <c:v>6.15</c:v>
                </c:pt>
                <c:pt idx="4833">
                  <c:v>6.24</c:v>
                </c:pt>
                <c:pt idx="4834">
                  <c:v>6.21</c:v>
                </c:pt>
                <c:pt idx="4835">
                  <c:v>6.21</c:v>
                </c:pt>
                <c:pt idx="4836">
                  <c:v>6.21</c:v>
                </c:pt>
                <c:pt idx="4837">
                  <c:v>6.19</c:v>
                </c:pt>
                <c:pt idx="4840">
                  <c:v>6.2</c:v>
                </c:pt>
                <c:pt idx="4841">
                  <c:v>6.15</c:v>
                </c:pt>
                <c:pt idx="4842">
                  <c:v>6.12</c:v>
                </c:pt>
                <c:pt idx="4843">
                  <c:v>6.12</c:v>
                </c:pt>
                <c:pt idx="4844">
                  <c:v>6.16</c:v>
                </c:pt>
                <c:pt idx="4847">
                  <c:v>6.06</c:v>
                </c:pt>
                <c:pt idx="4848">
                  <c:v>6.02</c:v>
                </c:pt>
                <c:pt idx="4849">
                  <c:v>6.1</c:v>
                </c:pt>
                <c:pt idx="4850">
                  <c:v>6.1</c:v>
                </c:pt>
                <c:pt idx="4851">
                  <c:v>6.09</c:v>
                </c:pt>
                <c:pt idx="4854">
                  <c:v>6.11</c:v>
                </c:pt>
                <c:pt idx="4855">
                  <c:v>6.07</c:v>
                </c:pt>
                <c:pt idx="4856">
                  <c:v>6.05</c:v>
                </c:pt>
                <c:pt idx="4857">
                  <c:v>6.05</c:v>
                </c:pt>
                <c:pt idx="4858">
                  <c:v>6.06</c:v>
                </c:pt>
                <c:pt idx="4861">
                  <c:v>6.05</c:v>
                </c:pt>
                <c:pt idx="4862">
                  <c:v>6.07</c:v>
                </c:pt>
                <c:pt idx="4863">
                  <c:v>6.14</c:v>
                </c:pt>
                <c:pt idx="4864">
                  <c:v>6.06</c:v>
                </c:pt>
                <c:pt idx="4869">
                  <c:v>6.15</c:v>
                </c:pt>
                <c:pt idx="4870">
                  <c:v>6.11</c:v>
                </c:pt>
                <c:pt idx="4871">
                  <c:v>6.27</c:v>
                </c:pt>
                <c:pt idx="4872">
                  <c:v>6.23</c:v>
                </c:pt>
                <c:pt idx="4875">
                  <c:v>6.22</c:v>
                </c:pt>
                <c:pt idx="4876">
                  <c:v>6.19</c:v>
                </c:pt>
                <c:pt idx="4877">
                  <c:v>6.16</c:v>
                </c:pt>
                <c:pt idx="4878">
                  <c:v>6.16</c:v>
                </c:pt>
                <c:pt idx="4879">
                  <c:v>6.21</c:v>
                </c:pt>
                <c:pt idx="4882">
                  <c:v>6.2</c:v>
                </c:pt>
                <c:pt idx="4883">
                  <c:v>6.27</c:v>
                </c:pt>
                <c:pt idx="4884">
                  <c:v>6.29</c:v>
                </c:pt>
                <c:pt idx="4885">
                  <c:v>6.31</c:v>
                </c:pt>
                <c:pt idx="4886">
                  <c:v>6.26</c:v>
                </c:pt>
                <c:pt idx="4889">
                  <c:v>6.26</c:v>
                </c:pt>
                <c:pt idx="4890">
                  <c:v>6.23</c:v>
                </c:pt>
                <c:pt idx="4891">
                  <c:v>6.21</c:v>
                </c:pt>
                <c:pt idx="4892">
                  <c:v>6.23</c:v>
                </c:pt>
                <c:pt idx="4893">
                  <c:v>6.1</c:v>
                </c:pt>
                <c:pt idx="4896">
                  <c:v>6.08</c:v>
                </c:pt>
                <c:pt idx="4897">
                  <c:v>6.06</c:v>
                </c:pt>
                <c:pt idx="4898">
                  <c:v>6.07</c:v>
                </c:pt>
                <c:pt idx="4899">
                  <c:v>6.05</c:v>
                </c:pt>
                <c:pt idx="4900">
                  <c:v>6.04</c:v>
                </c:pt>
                <c:pt idx="4903">
                  <c:v>6.06</c:v>
                </c:pt>
                <c:pt idx="4904">
                  <c:v>6.07</c:v>
                </c:pt>
                <c:pt idx="4905">
                  <c:v>6.09</c:v>
                </c:pt>
                <c:pt idx="4906">
                  <c:v>6.03</c:v>
                </c:pt>
                <c:pt idx="4907">
                  <c:v>6.05</c:v>
                </c:pt>
                <c:pt idx="4910">
                  <c:v>6.05</c:v>
                </c:pt>
                <c:pt idx="4911">
                  <c:v>6.06</c:v>
                </c:pt>
                <c:pt idx="4912">
                  <c:v>6.05</c:v>
                </c:pt>
                <c:pt idx="4913">
                  <c:v>6.05</c:v>
                </c:pt>
                <c:pt idx="4914">
                  <c:v>6.02</c:v>
                </c:pt>
                <c:pt idx="4918">
                  <c:v>6.01</c:v>
                </c:pt>
                <c:pt idx="4919">
                  <c:v>6.06</c:v>
                </c:pt>
                <c:pt idx="4920">
                  <c:v>6.09</c:v>
                </c:pt>
                <c:pt idx="4921">
                  <c:v>6.09</c:v>
                </c:pt>
                <c:pt idx="4924">
                  <c:v>6.13</c:v>
                </c:pt>
                <c:pt idx="4925">
                  <c:v>6.08</c:v>
                </c:pt>
                <c:pt idx="4926">
                  <c:v>6.09</c:v>
                </c:pt>
                <c:pt idx="4927">
                  <c:v>6.09</c:v>
                </c:pt>
                <c:pt idx="4928">
                  <c:v>6.07</c:v>
                </c:pt>
                <c:pt idx="4931">
                  <c:v>6.07</c:v>
                </c:pt>
                <c:pt idx="4932">
                  <c:v>6.12</c:v>
                </c:pt>
                <c:pt idx="4933">
                  <c:v>6.11</c:v>
                </c:pt>
                <c:pt idx="4934">
                  <c:v>6.08</c:v>
                </c:pt>
                <c:pt idx="4935">
                  <c:v>6.1</c:v>
                </c:pt>
                <c:pt idx="4938">
                  <c:v>6.09</c:v>
                </c:pt>
                <c:pt idx="4939">
                  <c:v>6.09</c:v>
                </c:pt>
                <c:pt idx="4940">
                  <c:v>6.07</c:v>
                </c:pt>
                <c:pt idx="4941">
                  <c:v>6.1</c:v>
                </c:pt>
                <c:pt idx="4942">
                  <c:v>6.08</c:v>
                </c:pt>
                <c:pt idx="4945">
                  <c:v>6.13</c:v>
                </c:pt>
                <c:pt idx="4946">
                  <c:v>6.11</c:v>
                </c:pt>
                <c:pt idx="4947">
                  <c:v>6.11</c:v>
                </c:pt>
                <c:pt idx="4948">
                  <c:v>6.09</c:v>
                </c:pt>
                <c:pt idx="4949">
                  <c:v>6.05</c:v>
                </c:pt>
                <c:pt idx="4952">
                  <c:v>6.04</c:v>
                </c:pt>
                <c:pt idx="4953">
                  <c:v>6.03</c:v>
                </c:pt>
                <c:pt idx="4954">
                  <c:v>6.03</c:v>
                </c:pt>
                <c:pt idx="4955">
                  <c:v>6.02</c:v>
                </c:pt>
                <c:pt idx="4956">
                  <c:v>6.05</c:v>
                </c:pt>
                <c:pt idx="4959">
                  <c:v>6.04</c:v>
                </c:pt>
                <c:pt idx="4960">
                  <c:v>6.02</c:v>
                </c:pt>
                <c:pt idx="4961">
                  <c:v>6.01</c:v>
                </c:pt>
                <c:pt idx="4962">
                  <c:v>6.04</c:v>
                </c:pt>
                <c:pt idx="4963">
                  <c:v>6.04</c:v>
                </c:pt>
                <c:pt idx="4966">
                  <c:v>6.02</c:v>
                </c:pt>
                <c:pt idx="4967">
                  <c:v>6.02</c:v>
                </c:pt>
                <c:pt idx="4968">
                  <c:v>6.04</c:v>
                </c:pt>
                <c:pt idx="4969">
                  <c:v>6.01</c:v>
                </c:pt>
                <c:pt idx="4970">
                  <c:v>6</c:v>
                </c:pt>
                <c:pt idx="4973">
                  <c:v>6.04</c:v>
                </c:pt>
                <c:pt idx="4975">
                  <c:v>6.06</c:v>
                </c:pt>
                <c:pt idx="4976">
                  <c:v>6.05</c:v>
                </c:pt>
                <c:pt idx="4977">
                  <c:v>6.04</c:v>
                </c:pt>
                <c:pt idx="4980">
                  <c:v>6.07</c:v>
                </c:pt>
                <c:pt idx="4981">
                  <c:v>6.06</c:v>
                </c:pt>
                <c:pt idx="4982">
                  <c:v>6.04</c:v>
                </c:pt>
                <c:pt idx="4983">
                  <c:v>6.03</c:v>
                </c:pt>
                <c:pt idx="4984">
                  <c:v>6.04</c:v>
                </c:pt>
                <c:pt idx="4987">
                  <c:v>6.05</c:v>
                </c:pt>
                <c:pt idx="4988">
                  <c:v>6.06</c:v>
                </c:pt>
                <c:pt idx="4989">
                  <c:v>6.1</c:v>
                </c:pt>
                <c:pt idx="4990">
                  <c:v>6.08</c:v>
                </c:pt>
                <c:pt idx="4991">
                  <c:v>6.06</c:v>
                </c:pt>
                <c:pt idx="4994">
                  <c:v>6</c:v>
                </c:pt>
                <c:pt idx="4995">
                  <c:v>6.01</c:v>
                </c:pt>
                <c:pt idx="4996">
                  <c:v>6</c:v>
                </c:pt>
                <c:pt idx="4997">
                  <c:v>6.04</c:v>
                </c:pt>
                <c:pt idx="4998">
                  <c:v>6.04</c:v>
                </c:pt>
                <c:pt idx="5001">
                  <c:v>6.07</c:v>
                </c:pt>
                <c:pt idx="5002">
                  <c:v>6.07</c:v>
                </c:pt>
                <c:pt idx="5003">
                  <c:v>6.07</c:v>
                </c:pt>
                <c:pt idx="5004">
                  <c:v>6.05</c:v>
                </c:pt>
                <c:pt idx="5005">
                  <c:v>6.06</c:v>
                </c:pt>
                <c:pt idx="5008">
                  <c:v>6.11</c:v>
                </c:pt>
                <c:pt idx="5009">
                  <c:v>6.1</c:v>
                </c:pt>
                <c:pt idx="5010">
                  <c:v>6.09</c:v>
                </c:pt>
                <c:pt idx="5011">
                  <c:v>6.06</c:v>
                </c:pt>
                <c:pt idx="5012">
                  <c:v>6.02</c:v>
                </c:pt>
                <c:pt idx="5015">
                  <c:v>6.05</c:v>
                </c:pt>
                <c:pt idx="5016">
                  <c:v>6.04</c:v>
                </c:pt>
                <c:pt idx="5017">
                  <c:v>6.04</c:v>
                </c:pt>
                <c:pt idx="5018">
                  <c:v>6.03</c:v>
                </c:pt>
                <c:pt idx="5019">
                  <c:v>6.03</c:v>
                </c:pt>
                <c:pt idx="5022">
                  <c:v>6.02</c:v>
                </c:pt>
                <c:pt idx="5023">
                  <c:v>5.99</c:v>
                </c:pt>
                <c:pt idx="5024">
                  <c:v>5.99</c:v>
                </c:pt>
                <c:pt idx="5025">
                  <c:v>6.01</c:v>
                </c:pt>
                <c:pt idx="5026">
                  <c:v>5.98</c:v>
                </c:pt>
                <c:pt idx="5029">
                  <c:v>5.97</c:v>
                </c:pt>
                <c:pt idx="5030">
                  <c:v>5.97</c:v>
                </c:pt>
                <c:pt idx="5031">
                  <c:v>5.94</c:v>
                </c:pt>
                <c:pt idx="5032">
                  <c:v>5.96</c:v>
                </c:pt>
                <c:pt idx="5033">
                  <c:v>5.95</c:v>
                </c:pt>
                <c:pt idx="5036">
                  <c:v>5.96</c:v>
                </c:pt>
                <c:pt idx="5037">
                  <c:v>5.96</c:v>
                </c:pt>
                <c:pt idx="5038">
                  <c:v>5.95</c:v>
                </c:pt>
                <c:pt idx="5039">
                  <c:v>5.97</c:v>
                </c:pt>
                <c:pt idx="5040">
                  <c:v>5.96</c:v>
                </c:pt>
                <c:pt idx="5043">
                  <c:v>5.95</c:v>
                </c:pt>
                <c:pt idx="5044">
                  <c:v>5.95</c:v>
                </c:pt>
                <c:pt idx="5045">
                  <c:v>5.95</c:v>
                </c:pt>
                <c:pt idx="5046">
                  <c:v>5.97</c:v>
                </c:pt>
                <c:pt idx="5047">
                  <c:v>5.96</c:v>
                </c:pt>
                <c:pt idx="5050">
                  <c:v>5.94</c:v>
                </c:pt>
                <c:pt idx="5051">
                  <c:v>5.97</c:v>
                </c:pt>
                <c:pt idx="5052">
                  <c:v>5.94</c:v>
                </c:pt>
                <c:pt idx="5053">
                  <c:v>5.93</c:v>
                </c:pt>
                <c:pt idx="5054">
                  <c:v>5.92</c:v>
                </c:pt>
                <c:pt idx="5057">
                  <c:v>5.93</c:v>
                </c:pt>
                <c:pt idx="5058">
                  <c:v>5.94</c:v>
                </c:pt>
                <c:pt idx="5059">
                  <c:v>5.96</c:v>
                </c:pt>
                <c:pt idx="5060">
                  <c:v>5.95</c:v>
                </c:pt>
                <c:pt idx="5061">
                  <c:v>5.94</c:v>
                </c:pt>
                <c:pt idx="5064">
                  <c:v>5.9</c:v>
                </c:pt>
                <c:pt idx="5065">
                  <c:v>5.89</c:v>
                </c:pt>
                <c:pt idx="5066">
                  <c:v>5.89</c:v>
                </c:pt>
                <c:pt idx="5067">
                  <c:v>5.86</c:v>
                </c:pt>
                <c:pt idx="5068">
                  <c:v>5.86</c:v>
                </c:pt>
                <c:pt idx="5071">
                  <c:v>5.86</c:v>
                </c:pt>
                <c:pt idx="5072">
                  <c:v>5.85</c:v>
                </c:pt>
                <c:pt idx="5073">
                  <c:v>5.85</c:v>
                </c:pt>
                <c:pt idx="5074">
                  <c:v>5.81</c:v>
                </c:pt>
                <c:pt idx="5075">
                  <c:v>5.8</c:v>
                </c:pt>
                <c:pt idx="5078">
                  <c:v>5.82</c:v>
                </c:pt>
                <c:pt idx="5079">
                  <c:v>5.77</c:v>
                </c:pt>
                <c:pt idx="5080">
                  <c:v>5.73</c:v>
                </c:pt>
                <c:pt idx="5081">
                  <c:v>5.7</c:v>
                </c:pt>
                <c:pt idx="5082">
                  <c:v>5.67</c:v>
                </c:pt>
                <c:pt idx="5085">
                  <c:v>5.61</c:v>
                </c:pt>
                <c:pt idx="5086">
                  <c:v>5.6</c:v>
                </c:pt>
                <c:pt idx="5087">
                  <c:v>5.59</c:v>
                </c:pt>
                <c:pt idx="5088">
                  <c:v>5.59</c:v>
                </c:pt>
                <c:pt idx="5089">
                  <c:v>5.61</c:v>
                </c:pt>
                <c:pt idx="5092">
                  <c:v>5.61</c:v>
                </c:pt>
                <c:pt idx="5093">
                  <c:v>5.6</c:v>
                </c:pt>
                <c:pt idx="5094">
                  <c:v>5.57</c:v>
                </c:pt>
                <c:pt idx="5095">
                  <c:v>5.5</c:v>
                </c:pt>
                <c:pt idx="5096">
                  <c:v>5.48</c:v>
                </c:pt>
                <c:pt idx="5099">
                  <c:v>5.47</c:v>
                </c:pt>
                <c:pt idx="5100">
                  <c:v>5.48</c:v>
                </c:pt>
                <c:pt idx="5101">
                  <c:v>5.45</c:v>
                </c:pt>
                <c:pt idx="5102">
                  <c:v>5.45</c:v>
                </c:pt>
                <c:pt idx="5103">
                  <c:v>5.46</c:v>
                </c:pt>
                <c:pt idx="5108">
                  <c:v>5.46</c:v>
                </c:pt>
                <c:pt idx="5109">
                  <c:v>5.49</c:v>
                </c:pt>
                <c:pt idx="5110">
                  <c:v>5.47</c:v>
                </c:pt>
                <c:pt idx="5114">
                  <c:v>5.38</c:v>
                </c:pt>
                <c:pt idx="5115">
                  <c:v>5.28</c:v>
                </c:pt>
                <c:pt idx="5116">
                  <c:v>5.28</c:v>
                </c:pt>
                <c:pt idx="5117">
                  <c:v>5.25</c:v>
                </c:pt>
                <c:pt idx="5120">
                  <c:v>5.28</c:v>
                </c:pt>
                <c:pt idx="5121">
                  <c:v>5.27</c:v>
                </c:pt>
                <c:pt idx="5122">
                  <c:v>5.32</c:v>
                </c:pt>
                <c:pt idx="5123">
                  <c:v>5.3</c:v>
                </c:pt>
                <c:pt idx="5124">
                  <c:v>5.33</c:v>
                </c:pt>
                <c:pt idx="5127">
                  <c:v>5.37</c:v>
                </c:pt>
                <c:pt idx="5128">
                  <c:v>5.34</c:v>
                </c:pt>
                <c:pt idx="5129">
                  <c:v>5.39</c:v>
                </c:pt>
                <c:pt idx="5130">
                  <c:v>5.35</c:v>
                </c:pt>
                <c:pt idx="5131">
                  <c:v>5.35</c:v>
                </c:pt>
                <c:pt idx="5134">
                  <c:v>5.4</c:v>
                </c:pt>
                <c:pt idx="5135">
                  <c:v>5.38</c:v>
                </c:pt>
                <c:pt idx="5136">
                  <c:v>5.4</c:v>
                </c:pt>
                <c:pt idx="5137">
                  <c:v>5.42</c:v>
                </c:pt>
                <c:pt idx="5138">
                  <c:v>5.38</c:v>
                </c:pt>
                <c:pt idx="5141">
                  <c:v>5.39</c:v>
                </c:pt>
                <c:pt idx="5142">
                  <c:v>5.41</c:v>
                </c:pt>
                <c:pt idx="5143">
                  <c:v>5.37</c:v>
                </c:pt>
                <c:pt idx="5144">
                  <c:v>5.34</c:v>
                </c:pt>
                <c:pt idx="5145">
                  <c:v>5.31</c:v>
                </c:pt>
                <c:pt idx="5148">
                  <c:v>5.33</c:v>
                </c:pt>
                <c:pt idx="5149">
                  <c:v>5.32</c:v>
                </c:pt>
                <c:pt idx="5150">
                  <c:v>5.33</c:v>
                </c:pt>
                <c:pt idx="5151">
                  <c:v>5.33</c:v>
                </c:pt>
                <c:pt idx="5152">
                  <c:v>5.34</c:v>
                </c:pt>
                <c:pt idx="5155">
                  <c:v>5.31</c:v>
                </c:pt>
                <c:pt idx="5156">
                  <c:v>5.32</c:v>
                </c:pt>
                <c:pt idx="5157">
                  <c:v>5.33</c:v>
                </c:pt>
                <c:pt idx="5158">
                  <c:v>5.38</c:v>
                </c:pt>
                <c:pt idx="5159">
                  <c:v>5.37</c:v>
                </c:pt>
                <c:pt idx="5162">
                  <c:v>5.37</c:v>
                </c:pt>
                <c:pt idx="5163">
                  <c:v>5.39</c:v>
                </c:pt>
                <c:pt idx="5164">
                  <c:v>5.38</c:v>
                </c:pt>
                <c:pt idx="5165">
                  <c:v>5.42</c:v>
                </c:pt>
                <c:pt idx="5166">
                  <c:v>5.43</c:v>
                </c:pt>
                <c:pt idx="5170">
                  <c:v>5.36</c:v>
                </c:pt>
                <c:pt idx="5171">
                  <c:v>5.32</c:v>
                </c:pt>
                <c:pt idx="5172">
                  <c:v>5.32</c:v>
                </c:pt>
                <c:pt idx="5173">
                  <c:v>5.32</c:v>
                </c:pt>
                <c:pt idx="5176">
                  <c:v>5.33</c:v>
                </c:pt>
                <c:pt idx="5177">
                  <c:v>5.35</c:v>
                </c:pt>
                <c:pt idx="5178">
                  <c:v>5.32</c:v>
                </c:pt>
                <c:pt idx="5179">
                  <c:v>5.3</c:v>
                </c:pt>
                <c:pt idx="5180">
                  <c:v>5.27</c:v>
                </c:pt>
                <c:pt idx="5183">
                  <c:v>5.29</c:v>
                </c:pt>
                <c:pt idx="5184">
                  <c:v>5.29</c:v>
                </c:pt>
                <c:pt idx="5185">
                  <c:v>5.29</c:v>
                </c:pt>
                <c:pt idx="5186">
                  <c:v>5.27</c:v>
                </c:pt>
                <c:pt idx="5187">
                  <c:v>5.27</c:v>
                </c:pt>
                <c:pt idx="5190">
                  <c:v>5.27</c:v>
                </c:pt>
                <c:pt idx="5191">
                  <c:v>5.27</c:v>
                </c:pt>
                <c:pt idx="5192">
                  <c:v>5.26</c:v>
                </c:pt>
                <c:pt idx="5193">
                  <c:v>5.22</c:v>
                </c:pt>
                <c:pt idx="5194">
                  <c:v>5.23</c:v>
                </c:pt>
                <c:pt idx="5197">
                  <c:v>5.24</c:v>
                </c:pt>
                <c:pt idx="5198">
                  <c:v>5.22</c:v>
                </c:pt>
                <c:pt idx="5199">
                  <c:v>5.25</c:v>
                </c:pt>
                <c:pt idx="5200">
                  <c:v>5.23</c:v>
                </c:pt>
                <c:pt idx="5201">
                  <c:v>5.28</c:v>
                </c:pt>
                <c:pt idx="5204">
                  <c:v>5.26</c:v>
                </c:pt>
                <c:pt idx="5205">
                  <c:v>5.3</c:v>
                </c:pt>
                <c:pt idx="5206">
                  <c:v>5.29</c:v>
                </c:pt>
                <c:pt idx="5207">
                  <c:v>5.34</c:v>
                </c:pt>
                <c:pt idx="5208">
                  <c:v>5.31</c:v>
                </c:pt>
                <c:pt idx="5211">
                  <c:v>5.29</c:v>
                </c:pt>
                <c:pt idx="5212">
                  <c:v>5.28</c:v>
                </c:pt>
                <c:pt idx="5213">
                  <c:v>5.33</c:v>
                </c:pt>
                <c:pt idx="5214">
                  <c:v>5.39</c:v>
                </c:pt>
                <c:pt idx="5219">
                  <c:v>5.39</c:v>
                </c:pt>
                <c:pt idx="5220">
                  <c:v>5.46</c:v>
                </c:pt>
                <c:pt idx="5221">
                  <c:v>5.45</c:v>
                </c:pt>
                <c:pt idx="5222">
                  <c:v>5.48</c:v>
                </c:pt>
                <c:pt idx="5225">
                  <c:v>5.44</c:v>
                </c:pt>
                <c:pt idx="5226">
                  <c:v>5.47</c:v>
                </c:pt>
                <c:pt idx="5227">
                  <c:v>5.46</c:v>
                </c:pt>
                <c:pt idx="5228">
                  <c:v>5.46</c:v>
                </c:pt>
                <c:pt idx="5229">
                  <c:v>5.43</c:v>
                </c:pt>
                <c:pt idx="5232">
                  <c:v>5.53</c:v>
                </c:pt>
                <c:pt idx="5234">
                  <c:v>5.53</c:v>
                </c:pt>
                <c:pt idx="5235">
                  <c:v>5.54</c:v>
                </c:pt>
                <c:pt idx="5236">
                  <c:v>5.48</c:v>
                </c:pt>
                <c:pt idx="5239">
                  <c:v>5.45</c:v>
                </c:pt>
                <c:pt idx="5240">
                  <c:v>5.44</c:v>
                </c:pt>
                <c:pt idx="5241">
                  <c:v>5.44</c:v>
                </c:pt>
                <c:pt idx="5242">
                  <c:v>5.43</c:v>
                </c:pt>
                <c:pt idx="5243">
                  <c:v>5.46</c:v>
                </c:pt>
                <c:pt idx="5246">
                  <c:v>5.59</c:v>
                </c:pt>
                <c:pt idx="5247">
                  <c:v>5.58</c:v>
                </c:pt>
                <c:pt idx="5248">
                  <c:v>5.56</c:v>
                </c:pt>
                <c:pt idx="5249">
                  <c:v>5.55</c:v>
                </c:pt>
                <c:pt idx="5250">
                  <c:v>5.51</c:v>
                </c:pt>
                <c:pt idx="5253">
                  <c:v>5.36</c:v>
                </c:pt>
                <c:pt idx="5254">
                  <c:v>5.52</c:v>
                </c:pt>
                <c:pt idx="5255">
                  <c:v>5.58</c:v>
                </c:pt>
                <c:pt idx="5256">
                  <c:v>5.59</c:v>
                </c:pt>
                <c:pt idx="5257">
                  <c:v>5.62</c:v>
                </c:pt>
                <c:pt idx="5260">
                  <c:v>5.63</c:v>
                </c:pt>
                <c:pt idx="5261">
                  <c:v>5.6</c:v>
                </c:pt>
                <c:pt idx="5262">
                  <c:v>5.59</c:v>
                </c:pt>
                <c:pt idx="5263">
                  <c:v>5.63</c:v>
                </c:pt>
                <c:pt idx="5264">
                  <c:v>5.54</c:v>
                </c:pt>
                <c:pt idx="5268">
                  <c:v>5.53</c:v>
                </c:pt>
                <c:pt idx="5269">
                  <c:v>5.49</c:v>
                </c:pt>
                <c:pt idx="5270">
                  <c:v>5.5</c:v>
                </c:pt>
                <c:pt idx="5271">
                  <c:v>5.52</c:v>
                </c:pt>
                <c:pt idx="5274">
                  <c:v>5.48</c:v>
                </c:pt>
                <c:pt idx="5275">
                  <c:v>5.53</c:v>
                </c:pt>
                <c:pt idx="5276">
                  <c:v>5.52</c:v>
                </c:pt>
                <c:pt idx="5277">
                  <c:v>5.49</c:v>
                </c:pt>
                <c:pt idx="5278">
                  <c:v>5.45</c:v>
                </c:pt>
                <c:pt idx="5281">
                  <c:v>5.46</c:v>
                </c:pt>
                <c:pt idx="5282">
                  <c:v>5.46</c:v>
                </c:pt>
                <c:pt idx="5283">
                  <c:v>5.43</c:v>
                </c:pt>
                <c:pt idx="5284">
                  <c:v>5.44</c:v>
                </c:pt>
                <c:pt idx="5285">
                  <c:v>5.44</c:v>
                </c:pt>
                <c:pt idx="5288">
                  <c:v>5.41</c:v>
                </c:pt>
                <c:pt idx="5289">
                  <c:v>5.45</c:v>
                </c:pt>
                <c:pt idx="5290">
                  <c:v>5.47</c:v>
                </c:pt>
                <c:pt idx="5291">
                  <c:v>5.44</c:v>
                </c:pt>
                <c:pt idx="5292">
                  <c:v>5.54</c:v>
                </c:pt>
                <c:pt idx="5295">
                  <c:v>5.58</c:v>
                </c:pt>
                <c:pt idx="5296">
                  <c:v>5.58</c:v>
                </c:pt>
                <c:pt idx="5297">
                  <c:v>5.62</c:v>
                </c:pt>
                <c:pt idx="5298">
                  <c:v>5.62</c:v>
                </c:pt>
                <c:pt idx="5299">
                  <c:v>5.58</c:v>
                </c:pt>
                <c:pt idx="5302">
                  <c:v>5.59</c:v>
                </c:pt>
                <c:pt idx="5303">
                  <c:v>5.58</c:v>
                </c:pt>
                <c:pt idx="5304">
                  <c:v>5.55</c:v>
                </c:pt>
                <c:pt idx="5305">
                  <c:v>5.56</c:v>
                </c:pt>
                <c:pt idx="5306">
                  <c:v>5.56</c:v>
                </c:pt>
                <c:pt idx="5309">
                  <c:v>5.56</c:v>
                </c:pt>
                <c:pt idx="5310">
                  <c:v>5.53</c:v>
                </c:pt>
                <c:pt idx="5311">
                  <c:v>5.51</c:v>
                </c:pt>
                <c:pt idx="5312">
                  <c:v>5.48</c:v>
                </c:pt>
                <c:pt idx="5313">
                  <c:v>5.45</c:v>
                </c:pt>
                <c:pt idx="5316">
                  <c:v>5.46</c:v>
                </c:pt>
                <c:pt idx="5317">
                  <c:v>5.43</c:v>
                </c:pt>
                <c:pt idx="5318">
                  <c:v>5.46</c:v>
                </c:pt>
                <c:pt idx="5319">
                  <c:v>5.48</c:v>
                </c:pt>
                <c:pt idx="5320">
                  <c:v>5.43</c:v>
                </c:pt>
                <c:pt idx="5323">
                  <c:v>5.4</c:v>
                </c:pt>
                <c:pt idx="5324">
                  <c:v>5.37</c:v>
                </c:pt>
                <c:pt idx="5325">
                  <c:v>5.38</c:v>
                </c:pt>
                <c:pt idx="5326">
                  <c:v>5.39</c:v>
                </c:pt>
                <c:pt idx="5327">
                  <c:v>5.4</c:v>
                </c:pt>
                <c:pt idx="5330">
                  <c:v>5.36</c:v>
                </c:pt>
                <c:pt idx="5331">
                  <c:v>5.37</c:v>
                </c:pt>
                <c:pt idx="5332">
                  <c:v>5.4</c:v>
                </c:pt>
                <c:pt idx="5333">
                  <c:v>5.34</c:v>
                </c:pt>
                <c:pt idx="5334">
                  <c:v>5.33</c:v>
                </c:pt>
                <c:pt idx="5337">
                  <c:v>5.31</c:v>
                </c:pt>
                <c:pt idx="5338">
                  <c:v>5.32</c:v>
                </c:pt>
                <c:pt idx="5340">
                  <c:v>5.29</c:v>
                </c:pt>
                <c:pt idx="5341">
                  <c:v>5.27</c:v>
                </c:pt>
                <c:pt idx="5344">
                  <c:v>5.27</c:v>
                </c:pt>
                <c:pt idx="5345">
                  <c:v>5.27</c:v>
                </c:pt>
                <c:pt idx="5346">
                  <c:v>5.34</c:v>
                </c:pt>
                <c:pt idx="5347">
                  <c:v>5.32</c:v>
                </c:pt>
                <c:pt idx="5348">
                  <c:v>5.35</c:v>
                </c:pt>
                <c:pt idx="5351">
                  <c:v>5.36</c:v>
                </c:pt>
                <c:pt idx="5352">
                  <c:v>5.32</c:v>
                </c:pt>
                <c:pt idx="5353">
                  <c:v>5.28</c:v>
                </c:pt>
                <c:pt idx="5354">
                  <c:v>5.29</c:v>
                </c:pt>
                <c:pt idx="5355">
                  <c:v>5.24</c:v>
                </c:pt>
                <c:pt idx="5358">
                  <c:v>5.25</c:v>
                </c:pt>
                <c:pt idx="5359">
                  <c:v>5.28</c:v>
                </c:pt>
                <c:pt idx="5360">
                  <c:v>5.35</c:v>
                </c:pt>
                <c:pt idx="5361">
                  <c:v>5.35</c:v>
                </c:pt>
                <c:pt idx="5362">
                  <c:v>5.31</c:v>
                </c:pt>
                <c:pt idx="5365">
                  <c:v>5.27</c:v>
                </c:pt>
                <c:pt idx="5366">
                  <c:v>5.33</c:v>
                </c:pt>
                <c:pt idx="5367">
                  <c:v>5.31</c:v>
                </c:pt>
                <c:pt idx="5368">
                  <c:v>5.32</c:v>
                </c:pt>
                <c:pt idx="5369">
                  <c:v>5.29</c:v>
                </c:pt>
                <c:pt idx="5372">
                  <c:v>5.3</c:v>
                </c:pt>
                <c:pt idx="5373">
                  <c:v>5.29</c:v>
                </c:pt>
                <c:pt idx="5374">
                  <c:v>5.33</c:v>
                </c:pt>
                <c:pt idx="5375">
                  <c:v>5.33</c:v>
                </c:pt>
                <c:pt idx="5376">
                  <c:v>5.34</c:v>
                </c:pt>
                <c:pt idx="5379">
                  <c:v>5.39</c:v>
                </c:pt>
                <c:pt idx="5380">
                  <c:v>5.34</c:v>
                </c:pt>
                <c:pt idx="5381">
                  <c:v>5.32</c:v>
                </c:pt>
                <c:pt idx="5382">
                  <c:v>5.26</c:v>
                </c:pt>
                <c:pt idx="5383">
                  <c:v>5.24</c:v>
                </c:pt>
                <c:pt idx="5386">
                  <c:v>5.25</c:v>
                </c:pt>
                <c:pt idx="5387">
                  <c:v>5.2</c:v>
                </c:pt>
                <c:pt idx="5388">
                  <c:v>5.19</c:v>
                </c:pt>
                <c:pt idx="5389">
                  <c:v>5.13</c:v>
                </c:pt>
                <c:pt idx="5390">
                  <c:v>5.1100000000000003</c:v>
                </c:pt>
                <c:pt idx="5393">
                  <c:v>5.09</c:v>
                </c:pt>
                <c:pt idx="5394">
                  <c:v>5.14</c:v>
                </c:pt>
                <c:pt idx="5395">
                  <c:v>5.16</c:v>
                </c:pt>
                <c:pt idx="5396">
                  <c:v>5.1100000000000003</c:v>
                </c:pt>
                <c:pt idx="5397">
                  <c:v>5.15</c:v>
                </c:pt>
                <c:pt idx="5400">
                  <c:v>5.12</c:v>
                </c:pt>
                <c:pt idx="5401">
                  <c:v>5.1100000000000003</c:v>
                </c:pt>
                <c:pt idx="5402">
                  <c:v>5.1100000000000003</c:v>
                </c:pt>
                <c:pt idx="5403">
                  <c:v>5.08</c:v>
                </c:pt>
                <c:pt idx="5404">
                  <c:v>5.05</c:v>
                </c:pt>
                <c:pt idx="5407">
                  <c:v>5.0599999999999996</c:v>
                </c:pt>
                <c:pt idx="5408">
                  <c:v>5.05</c:v>
                </c:pt>
                <c:pt idx="5409">
                  <c:v>5.0199999999999996</c:v>
                </c:pt>
                <c:pt idx="5410">
                  <c:v>4.9800000000000004</c:v>
                </c:pt>
                <c:pt idx="5411">
                  <c:v>4.91</c:v>
                </c:pt>
                <c:pt idx="5414">
                  <c:v>4.8899999999999997</c:v>
                </c:pt>
                <c:pt idx="5415">
                  <c:v>4.88</c:v>
                </c:pt>
                <c:pt idx="5416">
                  <c:v>4.87</c:v>
                </c:pt>
                <c:pt idx="5417">
                  <c:v>4.75</c:v>
                </c:pt>
                <c:pt idx="5418">
                  <c:v>4.7699999999999996</c:v>
                </c:pt>
                <c:pt idx="5421">
                  <c:v>4.7699999999999996</c:v>
                </c:pt>
                <c:pt idx="5422">
                  <c:v>4.78</c:v>
                </c:pt>
                <c:pt idx="5423">
                  <c:v>4.72</c:v>
                </c:pt>
                <c:pt idx="5424">
                  <c:v>4.6900000000000004</c:v>
                </c:pt>
                <c:pt idx="5425">
                  <c:v>4.75</c:v>
                </c:pt>
                <c:pt idx="5428">
                  <c:v>4.79</c:v>
                </c:pt>
                <c:pt idx="5429">
                  <c:v>4.83</c:v>
                </c:pt>
                <c:pt idx="5430">
                  <c:v>4.88</c:v>
                </c:pt>
                <c:pt idx="5431">
                  <c:v>4.96</c:v>
                </c:pt>
                <c:pt idx="5432">
                  <c:v>4.96</c:v>
                </c:pt>
                <c:pt idx="5435">
                  <c:v>4.99</c:v>
                </c:pt>
                <c:pt idx="5436">
                  <c:v>4.92</c:v>
                </c:pt>
                <c:pt idx="5437">
                  <c:v>4.95</c:v>
                </c:pt>
                <c:pt idx="5438">
                  <c:v>5.0599999999999996</c:v>
                </c:pt>
                <c:pt idx="5439">
                  <c:v>5</c:v>
                </c:pt>
                <c:pt idx="5442">
                  <c:v>5.01</c:v>
                </c:pt>
                <c:pt idx="5443">
                  <c:v>5.08</c:v>
                </c:pt>
                <c:pt idx="5444">
                  <c:v>5.0599999999999996</c:v>
                </c:pt>
                <c:pt idx="5445">
                  <c:v>5.05</c:v>
                </c:pt>
                <c:pt idx="5446">
                  <c:v>4.99</c:v>
                </c:pt>
                <c:pt idx="5449">
                  <c:v>4.95</c:v>
                </c:pt>
                <c:pt idx="5450">
                  <c:v>4.95</c:v>
                </c:pt>
                <c:pt idx="5451">
                  <c:v>4.97</c:v>
                </c:pt>
                <c:pt idx="5452">
                  <c:v>5.17</c:v>
                </c:pt>
                <c:pt idx="5453">
                  <c:v>5.17</c:v>
                </c:pt>
                <c:pt idx="5456">
                  <c:v>5.19</c:v>
                </c:pt>
                <c:pt idx="5457">
                  <c:v>5.17</c:v>
                </c:pt>
                <c:pt idx="5458">
                  <c:v>5.13</c:v>
                </c:pt>
                <c:pt idx="5459">
                  <c:v>5.08</c:v>
                </c:pt>
                <c:pt idx="5460">
                  <c:v>5.12</c:v>
                </c:pt>
                <c:pt idx="5463">
                  <c:v>5.22</c:v>
                </c:pt>
                <c:pt idx="5464">
                  <c:v>5.17</c:v>
                </c:pt>
                <c:pt idx="5465">
                  <c:v>5.13</c:v>
                </c:pt>
                <c:pt idx="5466">
                  <c:v>5.15</c:v>
                </c:pt>
                <c:pt idx="5467">
                  <c:v>5.15</c:v>
                </c:pt>
                <c:pt idx="5470">
                  <c:v>5.15</c:v>
                </c:pt>
                <c:pt idx="5473">
                  <c:v>5.28</c:v>
                </c:pt>
                <c:pt idx="5474">
                  <c:v>5.28</c:v>
                </c:pt>
                <c:pt idx="5477">
                  <c:v>5.29</c:v>
                </c:pt>
                <c:pt idx="5479">
                  <c:v>5.25</c:v>
                </c:pt>
                <c:pt idx="5480">
                  <c:v>5.26</c:v>
                </c:pt>
                <c:pt idx="5481">
                  <c:v>5.26</c:v>
                </c:pt>
                <c:pt idx="5484">
                  <c:v>5.28</c:v>
                </c:pt>
                <c:pt idx="5485">
                  <c:v>5.18</c:v>
                </c:pt>
                <c:pt idx="5486">
                  <c:v>5.21</c:v>
                </c:pt>
                <c:pt idx="5487">
                  <c:v>5.21</c:v>
                </c:pt>
                <c:pt idx="5488">
                  <c:v>5.2</c:v>
                </c:pt>
                <c:pt idx="5491">
                  <c:v>5.16</c:v>
                </c:pt>
                <c:pt idx="5492">
                  <c:v>5.15</c:v>
                </c:pt>
                <c:pt idx="5493">
                  <c:v>5.14</c:v>
                </c:pt>
                <c:pt idx="5494">
                  <c:v>5.17</c:v>
                </c:pt>
                <c:pt idx="5495">
                  <c:v>5.2</c:v>
                </c:pt>
                <c:pt idx="5498">
                  <c:v>5.2</c:v>
                </c:pt>
                <c:pt idx="5499">
                  <c:v>5.23</c:v>
                </c:pt>
                <c:pt idx="5500">
                  <c:v>5.23</c:v>
                </c:pt>
                <c:pt idx="5501">
                  <c:v>5.24</c:v>
                </c:pt>
                <c:pt idx="5502">
                  <c:v>5.28</c:v>
                </c:pt>
                <c:pt idx="5505">
                  <c:v>5.34</c:v>
                </c:pt>
                <c:pt idx="5506">
                  <c:v>5.36</c:v>
                </c:pt>
                <c:pt idx="5507">
                  <c:v>5.3</c:v>
                </c:pt>
                <c:pt idx="5508">
                  <c:v>5.31</c:v>
                </c:pt>
                <c:pt idx="5509">
                  <c:v>5.29</c:v>
                </c:pt>
                <c:pt idx="5512">
                  <c:v>5.23</c:v>
                </c:pt>
                <c:pt idx="5513">
                  <c:v>5.22</c:v>
                </c:pt>
                <c:pt idx="5514">
                  <c:v>5.19</c:v>
                </c:pt>
                <c:pt idx="5515">
                  <c:v>5.26</c:v>
                </c:pt>
                <c:pt idx="5516">
                  <c:v>5.33</c:v>
                </c:pt>
                <c:pt idx="5519">
                  <c:v>5.33</c:v>
                </c:pt>
                <c:pt idx="5520">
                  <c:v>5.35</c:v>
                </c:pt>
                <c:pt idx="5521">
                  <c:v>5.36</c:v>
                </c:pt>
                <c:pt idx="5522">
                  <c:v>5.36</c:v>
                </c:pt>
                <c:pt idx="5523">
                  <c:v>5.32</c:v>
                </c:pt>
                <c:pt idx="5526">
                  <c:v>5.3</c:v>
                </c:pt>
                <c:pt idx="5527">
                  <c:v>5.27</c:v>
                </c:pt>
                <c:pt idx="5528">
                  <c:v>5.34</c:v>
                </c:pt>
                <c:pt idx="5529">
                  <c:v>5.35</c:v>
                </c:pt>
                <c:pt idx="5530">
                  <c:v>5.31</c:v>
                </c:pt>
                <c:pt idx="5533">
                  <c:v>5.31</c:v>
                </c:pt>
                <c:pt idx="5534">
                  <c:v>5.34</c:v>
                </c:pt>
                <c:pt idx="5535">
                  <c:v>5.38</c:v>
                </c:pt>
                <c:pt idx="5536">
                  <c:v>5.31</c:v>
                </c:pt>
                <c:pt idx="5537">
                  <c:v>5.31</c:v>
                </c:pt>
                <c:pt idx="5540">
                  <c:v>5.39</c:v>
                </c:pt>
                <c:pt idx="5541">
                  <c:v>5.43</c:v>
                </c:pt>
                <c:pt idx="5542">
                  <c:v>5.46</c:v>
                </c:pt>
                <c:pt idx="5543">
                  <c:v>5.48</c:v>
                </c:pt>
                <c:pt idx="5544">
                  <c:v>5.51</c:v>
                </c:pt>
                <c:pt idx="5547">
                  <c:v>5.49</c:v>
                </c:pt>
                <c:pt idx="5548">
                  <c:v>5.5</c:v>
                </c:pt>
                <c:pt idx="5549">
                  <c:v>5.54</c:v>
                </c:pt>
                <c:pt idx="5550">
                  <c:v>5.55</c:v>
                </c:pt>
                <c:pt idx="5551">
                  <c:v>5.59</c:v>
                </c:pt>
                <c:pt idx="5555">
                  <c:v>5.52</c:v>
                </c:pt>
                <c:pt idx="5556">
                  <c:v>5.51</c:v>
                </c:pt>
                <c:pt idx="5557">
                  <c:v>5.56</c:v>
                </c:pt>
                <c:pt idx="5558">
                  <c:v>5.57</c:v>
                </c:pt>
                <c:pt idx="5562">
                  <c:v>5.58</c:v>
                </c:pt>
                <c:pt idx="5563">
                  <c:v>5.55</c:v>
                </c:pt>
                <c:pt idx="5564">
                  <c:v>5.54</c:v>
                </c:pt>
                <c:pt idx="5569">
                  <c:v>5.59</c:v>
                </c:pt>
                <c:pt idx="5570">
                  <c:v>5.55</c:v>
                </c:pt>
                <c:pt idx="5571">
                  <c:v>5.51</c:v>
                </c:pt>
                <c:pt idx="5572">
                  <c:v>5.48</c:v>
                </c:pt>
                <c:pt idx="5575">
                  <c:v>5.48</c:v>
                </c:pt>
                <c:pt idx="5576">
                  <c:v>5.53</c:v>
                </c:pt>
                <c:pt idx="5577">
                  <c:v>5.5</c:v>
                </c:pt>
                <c:pt idx="5578">
                  <c:v>5.54</c:v>
                </c:pt>
                <c:pt idx="5579">
                  <c:v>5.5</c:v>
                </c:pt>
                <c:pt idx="5582">
                  <c:v>5.47</c:v>
                </c:pt>
                <c:pt idx="5583">
                  <c:v>5.49</c:v>
                </c:pt>
                <c:pt idx="5584">
                  <c:v>5.54</c:v>
                </c:pt>
                <c:pt idx="5585">
                  <c:v>5.55</c:v>
                </c:pt>
                <c:pt idx="5586">
                  <c:v>5.53</c:v>
                </c:pt>
                <c:pt idx="5589">
                  <c:v>5.51</c:v>
                </c:pt>
                <c:pt idx="5590">
                  <c:v>5.51</c:v>
                </c:pt>
                <c:pt idx="5591">
                  <c:v>5.53</c:v>
                </c:pt>
                <c:pt idx="5592">
                  <c:v>5.44</c:v>
                </c:pt>
                <c:pt idx="5593">
                  <c:v>5.47</c:v>
                </c:pt>
                <c:pt idx="5596">
                  <c:v>5.45</c:v>
                </c:pt>
                <c:pt idx="5597">
                  <c:v>5.47</c:v>
                </c:pt>
                <c:pt idx="5599">
                  <c:v>5.46</c:v>
                </c:pt>
                <c:pt idx="5605">
                  <c:v>5.48</c:v>
                </c:pt>
                <c:pt idx="5606">
                  <c:v>5.54</c:v>
                </c:pt>
                <c:pt idx="5607">
                  <c:v>5.52</c:v>
                </c:pt>
                <c:pt idx="5610">
                  <c:v>5.53</c:v>
                </c:pt>
                <c:pt idx="5611">
                  <c:v>5.56</c:v>
                </c:pt>
                <c:pt idx="5612">
                  <c:v>5.6</c:v>
                </c:pt>
                <c:pt idx="5613">
                  <c:v>5.57</c:v>
                </c:pt>
                <c:pt idx="5614">
                  <c:v>5.58</c:v>
                </c:pt>
                <c:pt idx="5617">
                  <c:v>5.56</c:v>
                </c:pt>
                <c:pt idx="5618">
                  <c:v>5.52</c:v>
                </c:pt>
                <c:pt idx="5619">
                  <c:v>5.49</c:v>
                </c:pt>
                <c:pt idx="5620">
                  <c:v>5.5</c:v>
                </c:pt>
                <c:pt idx="5621">
                  <c:v>5.48</c:v>
                </c:pt>
                <c:pt idx="5624">
                  <c:v>5.52</c:v>
                </c:pt>
                <c:pt idx="5625">
                  <c:v>5.52</c:v>
                </c:pt>
                <c:pt idx="5626">
                  <c:v>5.48</c:v>
                </c:pt>
                <c:pt idx="5627">
                  <c:v>5.45</c:v>
                </c:pt>
                <c:pt idx="5628">
                  <c:v>5.45</c:v>
                </c:pt>
                <c:pt idx="5631">
                  <c:v>5.5</c:v>
                </c:pt>
                <c:pt idx="5632">
                  <c:v>5.45</c:v>
                </c:pt>
                <c:pt idx="5633">
                  <c:v>5.46</c:v>
                </c:pt>
                <c:pt idx="5634">
                  <c:v>5.48</c:v>
                </c:pt>
                <c:pt idx="5635">
                  <c:v>5.43</c:v>
                </c:pt>
                <c:pt idx="5638">
                  <c:v>5.46</c:v>
                </c:pt>
                <c:pt idx="5639">
                  <c:v>5.45</c:v>
                </c:pt>
                <c:pt idx="5640">
                  <c:v>5.42</c:v>
                </c:pt>
                <c:pt idx="5641">
                  <c:v>5.42</c:v>
                </c:pt>
                <c:pt idx="5642">
                  <c:v>5.31</c:v>
                </c:pt>
                <c:pt idx="5645">
                  <c:v>5.33</c:v>
                </c:pt>
                <c:pt idx="5646">
                  <c:v>5.31</c:v>
                </c:pt>
                <c:pt idx="5647">
                  <c:v>5.29</c:v>
                </c:pt>
                <c:pt idx="5648">
                  <c:v>5.27</c:v>
                </c:pt>
                <c:pt idx="5649">
                  <c:v>5.31</c:v>
                </c:pt>
                <c:pt idx="5653">
                  <c:v>5.28</c:v>
                </c:pt>
                <c:pt idx="5654">
                  <c:v>5.21</c:v>
                </c:pt>
                <c:pt idx="5655">
                  <c:v>5.27</c:v>
                </c:pt>
                <c:pt idx="5656">
                  <c:v>5.27</c:v>
                </c:pt>
                <c:pt idx="5659">
                  <c:v>5.29</c:v>
                </c:pt>
                <c:pt idx="5660">
                  <c:v>5.29</c:v>
                </c:pt>
                <c:pt idx="5661">
                  <c:v>5.27</c:v>
                </c:pt>
                <c:pt idx="5662">
                  <c:v>5.32</c:v>
                </c:pt>
                <c:pt idx="5663">
                  <c:v>5.34</c:v>
                </c:pt>
                <c:pt idx="5666">
                  <c:v>5.33</c:v>
                </c:pt>
                <c:pt idx="5667">
                  <c:v>5.34</c:v>
                </c:pt>
                <c:pt idx="5668">
                  <c:v>5.27</c:v>
                </c:pt>
                <c:pt idx="5669">
                  <c:v>5.24</c:v>
                </c:pt>
                <c:pt idx="5670">
                  <c:v>5.24</c:v>
                </c:pt>
                <c:pt idx="5673">
                  <c:v>5.19</c:v>
                </c:pt>
                <c:pt idx="5674">
                  <c:v>5.15</c:v>
                </c:pt>
                <c:pt idx="5675">
                  <c:v>5.24</c:v>
                </c:pt>
                <c:pt idx="5676">
                  <c:v>5.24</c:v>
                </c:pt>
                <c:pt idx="5677">
                  <c:v>5.17</c:v>
                </c:pt>
                <c:pt idx="5680">
                  <c:v>5.14</c:v>
                </c:pt>
                <c:pt idx="5681">
                  <c:v>5.17</c:v>
                </c:pt>
                <c:pt idx="5682">
                  <c:v>5.12</c:v>
                </c:pt>
                <c:pt idx="5683">
                  <c:v>5.0599999999999996</c:v>
                </c:pt>
                <c:pt idx="5684">
                  <c:v>5.07</c:v>
                </c:pt>
                <c:pt idx="5687">
                  <c:v>5.12</c:v>
                </c:pt>
                <c:pt idx="5688">
                  <c:v>5.16</c:v>
                </c:pt>
                <c:pt idx="5689">
                  <c:v>5.17</c:v>
                </c:pt>
                <c:pt idx="5690">
                  <c:v>5.08</c:v>
                </c:pt>
                <c:pt idx="5691">
                  <c:v>5.01</c:v>
                </c:pt>
                <c:pt idx="5694">
                  <c:v>4.92</c:v>
                </c:pt>
                <c:pt idx="5695">
                  <c:v>4.93</c:v>
                </c:pt>
                <c:pt idx="5696">
                  <c:v>4.97</c:v>
                </c:pt>
                <c:pt idx="5697">
                  <c:v>4.9400000000000004</c:v>
                </c:pt>
                <c:pt idx="5698">
                  <c:v>4.93</c:v>
                </c:pt>
                <c:pt idx="5701">
                  <c:v>4.8899999999999997</c:v>
                </c:pt>
                <c:pt idx="5702">
                  <c:v>4.8600000000000003</c:v>
                </c:pt>
                <c:pt idx="5703">
                  <c:v>4.82</c:v>
                </c:pt>
                <c:pt idx="5705">
                  <c:v>4.9400000000000004</c:v>
                </c:pt>
                <c:pt idx="5708">
                  <c:v>4.95</c:v>
                </c:pt>
                <c:pt idx="5709">
                  <c:v>4.93</c:v>
                </c:pt>
                <c:pt idx="5710">
                  <c:v>4.95</c:v>
                </c:pt>
                <c:pt idx="5711">
                  <c:v>5.0199999999999996</c:v>
                </c:pt>
                <c:pt idx="5712">
                  <c:v>5</c:v>
                </c:pt>
                <c:pt idx="5715">
                  <c:v>5.0199999999999996</c:v>
                </c:pt>
                <c:pt idx="5716">
                  <c:v>5</c:v>
                </c:pt>
                <c:pt idx="5717">
                  <c:v>4.95</c:v>
                </c:pt>
                <c:pt idx="5718">
                  <c:v>4.9000000000000004</c:v>
                </c:pt>
                <c:pt idx="5719">
                  <c:v>4.8899999999999997</c:v>
                </c:pt>
                <c:pt idx="5722">
                  <c:v>4.8499999999999996</c:v>
                </c:pt>
                <c:pt idx="5723">
                  <c:v>4.82</c:v>
                </c:pt>
                <c:pt idx="5724">
                  <c:v>4.7699999999999996</c:v>
                </c:pt>
                <c:pt idx="5725">
                  <c:v>4.75</c:v>
                </c:pt>
                <c:pt idx="5726">
                  <c:v>4.72</c:v>
                </c:pt>
                <c:pt idx="5729">
                  <c:v>4.72</c:v>
                </c:pt>
                <c:pt idx="5730">
                  <c:v>4.8099999999999996</c:v>
                </c:pt>
                <c:pt idx="5731">
                  <c:v>4.83</c:v>
                </c:pt>
                <c:pt idx="5732">
                  <c:v>4.84</c:v>
                </c:pt>
                <c:pt idx="5733">
                  <c:v>4.76</c:v>
                </c:pt>
                <c:pt idx="5736">
                  <c:v>4.7300000000000004</c:v>
                </c:pt>
                <c:pt idx="5737">
                  <c:v>4.76</c:v>
                </c:pt>
                <c:pt idx="5738">
                  <c:v>4.66</c:v>
                </c:pt>
                <c:pt idx="5739">
                  <c:v>4.6500000000000004</c:v>
                </c:pt>
                <c:pt idx="5740">
                  <c:v>4.7</c:v>
                </c:pt>
                <c:pt idx="5743">
                  <c:v>4.67</c:v>
                </c:pt>
                <c:pt idx="5744">
                  <c:v>4.6399999999999997</c:v>
                </c:pt>
                <c:pt idx="5745">
                  <c:v>4.67</c:v>
                </c:pt>
                <c:pt idx="5746">
                  <c:v>4.67</c:v>
                </c:pt>
                <c:pt idx="5747">
                  <c:v>4.67</c:v>
                </c:pt>
                <c:pt idx="5750">
                  <c:v>4.6500000000000004</c:v>
                </c:pt>
                <c:pt idx="5751">
                  <c:v>4.62</c:v>
                </c:pt>
                <c:pt idx="5752">
                  <c:v>4.71</c:v>
                </c:pt>
                <c:pt idx="5753">
                  <c:v>4.7</c:v>
                </c:pt>
                <c:pt idx="5754">
                  <c:v>4.7</c:v>
                </c:pt>
                <c:pt idx="5757">
                  <c:v>4.6500000000000004</c:v>
                </c:pt>
                <c:pt idx="5758">
                  <c:v>4.67</c:v>
                </c:pt>
                <c:pt idx="5759">
                  <c:v>4.63</c:v>
                </c:pt>
                <c:pt idx="5760">
                  <c:v>4.63</c:v>
                </c:pt>
                <c:pt idx="5761">
                  <c:v>4.72</c:v>
                </c:pt>
                <c:pt idx="5764">
                  <c:v>4.78</c:v>
                </c:pt>
                <c:pt idx="5765">
                  <c:v>4.87</c:v>
                </c:pt>
                <c:pt idx="5766">
                  <c:v>4.8899999999999997</c:v>
                </c:pt>
                <c:pt idx="5767">
                  <c:v>4.97</c:v>
                </c:pt>
                <c:pt idx="5768">
                  <c:v>4.8899999999999997</c:v>
                </c:pt>
                <c:pt idx="5771">
                  <c:v>4.8899999999999997</c:v>
                </c:pt>
                <c:pt idx="5772">
                  <c:v>4.93</c:v>
                </c:pt>
                <c:pt idx="5773">
                  <c:v>4.8899999999999997</c:v>
                </c:pt>
                <c:pt idx="5774">
                  <c:v>4.91</c:v>
                </c:pt>
                <c:pt idx="5775">
                  <c:v>4.9000000000000004</c:v>
                </c:pt>
                <c:pt idx="5779">
                  <c:v>4.8099999999999996</c:v>
                </c:pt>
                <c:pt idx="5780">
                  <c:v>4.82</c:v>
                </c:pt>
                <c:pt idx="5781">
                  <c:v>4.83</c:v>
                </c:pt>
                <c:pt idx="5782">
                  <c:v>4.78</c:v>
                </c:pt>
                <c:pt idx="5785">
                  <c:v>4.8499999999999996</c:v>
                </c:pt>
                <c:pt idx="5786">
                  <c:v>4.8499999999999996</c:v>
                </c:pt>
                <c:pt idx="5787">
                  <c:v>4.92</c:v>
                </c:pt>
                <c:pt idx="5788">
                  <c:v>4.84</c:v>
                </c:pt>
                <c:pt idx="5789">
                  <c:v>4.76</c:v>
                </c:pt>
                <c:pt idx="5792">
                  <c:v>4.71</c:v>
                </c:pt>
                <c:pt idx="5793">
                  <c:v>4.68</c:v>
                </c:pt>
                <c:pt idx="5794">
                  <c:v>4.68</c:v>
                </c:pt>
                <c:pt idx="5795">
                  <c:v>4.6900000000000004</c:v>
                </c:pt>
                <c:pt idx="5796">
                  <c:v>4.7300000000000004</c:v>
                </c:pt>
                <c:pt idx="5799">
                  <c:v>4.75</c:v>
                </c:pt>
                <c:pt idx="5800">
                  <c:v>4.7</c:v>
                </c:pt>
                <c:pt idx="5801">
                  <c:v>4.7</c:v>
                </c:pt>
                <c:pt idx="5802">
                  <c:v>4.7300000000000004</c:v>
                </c:pt>
                <c:pt idx="5803">
                  <c:v>4.74</c:v>
                </c:pt>
                <c:pt idx="5806">
                  <c:v>4.8</c:v>
                </c:pt>
                <c:pt idx="5807">
                  <c:v>4.7699999999999996</c:v>
                </c:pt>
                <c:pt idx="5808">
                  <c:v>4.72</c:v>
                </c:pt>
                <c:pt idx="5809">
                  <c:v>4.78</c:v>
                </c:pt>
                <c:pt idx="5810">
                  <c:v>4.75</c:v>
                </c:pt>
                <c:pt idx="5813">
                  <c:v>4.7699999999999996</c:v>
                </c:pt>
                <c:pt idx="5814">
                  <c:v>4.75</c:v>
                </c:pt>
                <c:pt idx="5815">
                  <c:v>4.7300000000000004</c:v>
                </c:pt>
                <c:pt idx="5816">
                  <c:v>4.6900000000000004</c:v>
                </c:pt>
                <c:pt idx="5817">
                  <c:v>4.6399999999999997</c:v>
                </c:pt>
                <c:pt idx="5820">
                  <c:v>4.6399999999999997</c:v>
                </c:pt>
                <c:pt idx="5821">
                  <c:v>4.62</c:v>
                </c:pt>
                <c:pt idx="5822">
                  <c:v>4.6399999999999997</c:v>
                </c:pt>
                <c:pt idx="5823">
                  <c:v>4.5599999999999996</c:v>
                </c:pt>
                <c:pt idx="5824">
                  <c:v>4.53</c:v>
                </c:pt>
                <c:pt idx="5827">
                  <c:v>4.53</c:v>
                </c:pt>
                <c:pt idx="5828">
                  <c:v>4.55</c:v>
                </c:pt>
                <c:pt idx="5829">
                  <c:v>4.53</c:v>
                </c:pt>
                <c:pt idx="5830">
                  <c:v>4.5199999999999996</c:v>
                </c:pt>
                <c:pt idx="5831">
                  <c:v>4.5</c:v>
                </c:pt>
                <c:pt idx="5834">
                  <c:v>4.5</c:v>
                </c:pt>
                <c:pt idx="5835">
                  <c:v>4.51</c:v>
                </c:pt>
                <c:pt idx="5838">
                  <c:v>4.46</c:v>
                </c:pt>
                <c:pt idx="5841">
                  <c:v>4.45</c:v>
                </c:pt>
                <c:pt idx="5842">
                  <c:v>4.4400000000000004</c:v>
                </c:pt>
                <c:pt idx="5844">
                  <c:v>4.46</c:v>
                </c:pt>
                <c:pt idx="5845">
                  <c:v>4.55</c:v>
                </c:pt>
                <c:pt idx="5849">
                  <c:v>4.53</c:v>
                </c:pt>
                <c:pt idx="5850">
                  <c:v>4.47</c:v>
                </c:pt>
                <c:pt idx="5851">
                  <c:v>4.43</c:v>
                </c:pt>
                <c:pt idx="5852">
                  <c:v>4.45</c:v>
                </c:pt>
                <c:pt idx="5855">
                  <c:v>4.5</c:v>
                </c:pt>
                <c:pt idx="5856">
                  <c:v>4.57</c:v>
                </c:pt>
                <c:pt idx="5857">
                  <c:v>4.5599999999999996</c:v>
                </c:pt>
                <c:pt idx="5858">
                  <c:v>4.53</c:v>
                </c:pt>
                <c:pt idx="5859">
                  <c:v>4.47</c:v>
                </c:pt>
                <c:pt idx="5862">
                  <c:v>4.45</c:v>
                </c:pt>
                <c:pt idx="5863">
                  <c:v>4.42</c:v>
                </c:pt>
                <c:pt idx="5864">
                  <c:v>4.3899999999999997</c:v>
                </c:pt>
                <c:pt idx="5865">
                  <c:v>4.3899999999999997</c:v>
                </c:pt>
                <c:pt idx="5866">
                  <c:v>4.3099999999999996</c:v>
                </c:pt>
                <c:pt idx="5869">
                  <c:v>4.26</c:v>
                </c:pt>
                <c:pt idx="5870">
                  <c:v>4.3099999999999996</c:v>
                </c:pt>
                <c:pt idx="5871">
                  <c:v>4.28</c:v>
                </c:pt>
                <c:pt idx="5872">
                  <c:v>4.3600000000000003</c:v>
                </c:pt>
                <c:pt idx="5873">
                  <c:v>4.3099999999999996</c:v>
                </c:pt>
                <c:pt idx="5876">
                  <c:v>4.37</c:v>
                </c:pt>
                <c:pt idx="5877">
                  <c:v>4.3099999999999996</c:v>
                </c:pt>
                <c:pt idx="5878">
                  <c:v>4.3</c:v>
                </c:pt>
                <c:pt idx="5879">
                  <c:v>4.3600000000000003</c:v>
                </c:pt>
                <c:pt idx="5880">
                  <c:v>4.32</c:v>
                </c:pt>
                <c:pt idx="5883">
                  <c:v>4.29</c:v>
                </c:pt>
                <c:pt idx="5884">
                  <c:v>4.34</c:v>
                </c:pt>
                <c:pt idx="5885">
                  <c:v>4.24</c:v>
                </c:pt>
                <c:pt idx="5886">
                  <c:v>4.21</c:v>
                </c:pt>
                <c:pt idx="5887">
                  <c:v>4.2300000000000004</c:v>
                </c:pt>
                <c:pt idx="5890">
                  <c:v>4.26</c:v>
                </c:pt>
                <c:pt idx="5891">
                  <c:v>4.25</c:v>
                </c:pt>
                <c:pt idx="5892">
                  <c:v>4.2300000000000004</c:v>
                </c:pt>
                <c:pt idx="5893">
                  <c:v>4.17</c:v>
                </c:pt>
                <c:pt idx="5894">
                  <c:v>4.1500000000000004</c:v>
                </c:pt>
                <c:pt idx="5897">
                  <c:v>4.1500000000000004</c:v>
                </c:pt>
                <c:pt idx="5898">
                  <c:v>4.12</c:v>
                </c:pt>
                <c:pt idx="5899">
                  <c:v>4.1500000000000004</c:v>
                </c:pt>
                <c:pt idx="5900">
                  <c:v>4.1500000000000004</c:v>
                </c:pt>
                <c:pt idx="5901">
                  <c:v>4.21</c:v>
                </c:pt>
                <c:pt idx="5904">
                  <c:v>4.17</c:v>
                </c:pt>
                <c:pt idx="5905">
                  <c:v>4.1399999999999997</c:v>
                </c:pt>
                <c:pt idx="5906">
                  <c:v>4.13</c:v>
                </c:pt>
                <c:pt idx="5907">
                  <c:v>4.1500000000000004</c:v>
                </c:pt>
                <c:pt idx="5908">
                  <c:v>4.09</c:v>
                </c:pt>
                <c:pt idx="5912">
                  <c:v>4.0599999999999996</c:v>
                </c:pt>
                <c:pt idx="5913">
                  <c:v>4.0599999999999996</c:v>
                </c:pt>
                <c:pt idx="5914">
                  <c:v>4.13</c:v>
                </c:pt>
                <c:pt idx="5915">
                  <c:v>4.25</c:v>
                </c:pt>
                <c:pt idx="5918">
                  <c:v>4.22</c:v>
                </c:pt>
                <c:pt idx="5919">
                  <c:v>4.3899999999999997</c:v>
                </c:pt>
                <c:pt idx="5920">
                  <c:v>4.49</c:v>
                </c:pt>
                <c:pt idx="5921">
                  <c:v>4.43</c:v>
                </c:pt>
                <c:pt idx="5922">
                  <c:v>4.46</c:v>
                </c:pt>
                <c:pt idx="5925">
                  <c:v>4.43</c:v>
                </c:pt>
                <c:pt idx="5927">
                  <c:v>4.45</c:v>
                </c:pt>
                <c:pt idx="5928">
                  <c:v>4.37</c:v>
                </c:pt>
                <c:pt idx="5929">
                  <c:v>4.37</c:v>
                </c:pt>
                <c:pt idx="5932">
                  <c:v>4.29</c:v>
                </c:pt>
                <c:pt idx="5933">
                  <c:v>4.25</c:v>
                </c:pt>
                <c:pt idx="5934">
                  <c:v>4.33</c:v>
                </c:pt>
                <c:pt idx="5935">
                  <c:v>4.45</c:v>
                </c:pt>
                <c:pt idx="5936">
                  <c:v>4.41</c:v>
                </c:pt>
                <c:pt idx="5939">
                  <c:v>4.49</c:v>
                </c:pt>
                <c:pt idx="5940">
                  <c:v>4.47</c:v>
                </c:pt>
                <c:pt idx="5941">
                  <c:v>4.4000000000000004</c:v>
                </c:pt>
                <c:pt idx="5942">
                  <c:v>4.37</c:v>
                </c:pt>
                <c:pt idx="5943">
                  <c:v>4.43</c:v>
                </c:pt>
                <c:pt idx="5946">
                  <c:v>4.4400000000000004</c:v>
                </c:pt>
                <c:pt idx="5947">
                  <c:v>4.46</c:v>
                </c:pt>
                <c:pt idx="5948">
                  <c:v>4.41</c:v>
                </c:pt>
                <c:pt idx="5949">
                  <c:v>4.34</c:v>
                </c:pt>
                <c:pt idx="5950">
                  <c:v>4.3600000000000003</c:v>
                </c:pt>
                <c:pt idx="5953">
                  <c:v>4.37</c:v>
                </c:pt>
                <c:pt idx="5954">
                  <c:v>4.33</c:v>
                </c:pt>
                <c:pt idx="5955">
                  <c:v>4.3499999999999996</c:v>
                </c:pt>
                <c:pt idx="5956">
                  <c:v>4.32</c:v>
                </c:pt>
                <c:pt idx="5961">
                  <c:v>4.32</c:v>
                </c:pt>
                <c:pt idx="5962">
                  <c:v>4.3099999999999996</c:v>
                </c:pt>
                <c:pt idx="5964">
                  <c:v>4.2300000000000004</c:v>
                </c:pt>
                <c:pt idx="5967">
                  <c:v>4.2699999999999996</c:v>
                </c:pt>
                <c:pt idx="5968">
                  <c:v>4.24</c:v>
                </c:pt>
                <c:pt idx="5969">
                  <c:v>4.1900000000000004</c:v>
                </c:pt>
                <c:pt idx="5970">
                  <c:v>4.0999999999999996</c:v>
                </c:pt>
                <c:pt idx="5971">
                  <c:v>4.0999999999999996</c:v>
                </c:pt>
                <c:pt idx="5974">
                  <c:v>4.07</c:v>
                </c:pt>
                <c:pt idx="5975">
                  <c:v>4.0999999999999996</c:v>
                </c:pt>
                <c:pt idx="5976">
                  <c:v>4.12</c:v>
                </c:pt>
                <c:pt idx="5977">
                  <c:v>4.05</c:v>
                </c:pt>
                <c:pt idx="5978">
                  <c:v>4.03</c:v>
                </c:pt>
                <c:pt idx="5981">
                  <c:v>3.93</c:v>
                </c:pt>
                <c:pt idx="5982">
                  <c:v>3.96</c:v>
                </c:pt>
                <c:pt idx="5983">
                  <c:v>3.9</c:v>
                </c:pt>
                <c:pt idx="5984">
                  <c:v>3.91</c:v>
                </c:pt>
                <c:pt idx="5985">
                  <c:v>3.84</c:v>
                </c:pt>
                <c:pt idx="5988">
                  <c:v>3.81</c:v>
                </c:pt>
                <c:pt idx="5989">
                  <c:v>3.77</c:v>
                </c:pt>
                <c:pt idx="5990">
                  <c:v>3.95</c:v>
                </c:pt>
                <c:pt idx="5991">
                  <c:v>3.94</c:v>
                </c:pt>
                <c:pt idx="5992">
                  <c:v>3.82</c:v>
                </c:pt>
                <c:pt idx="5995">
                  <c:v>3.97</c:v>
                </c:pt>
                <c:pt idx="5996">
                  <c:v>3.81</c:v>
                </c:pt>
                <c:pt idx="5997">
                  <c:v>3.79</c:v>
                </c:pt>
                <c:pt idx="5998">
                  <c:v>3.86</c:v>
                </c:pt>
                <c:pt idx="5999">
                  <c:v>3.78</c:v>
                </c:pt>
                <c:pt idx="6002">
                  <c:v>3.78</c:v>
                </c:pt>
                <c:pt idx="6003">
                  <c:v>3.74</c:v>
                </c:pt>
                <c:pt idx="6004">
                  <c:v>3.68</c:v>
                </c:pt>
                <c:pt idx="6005">
                  <c:v>3.69</c:v>
                </c:pt>
                <c:pt idx="6006">
                  <c:v>3.62</c:v>
                </c:pt>
                <c:pt idx="6010">
                  <c:v>3.65</c:v>
                </c:pt>
                <c:pt idx="6011">
                  <c:v>3.82</c:v>
                </c:pt>
                <c:pt idx="6012">
                  <c:v>3.84</c:v>
                </c:pt>
                <c:pt idx="6013">
                  <c:v>3.77</c:v>
                </c:pt>
                <c:pt idx="6016">
                  <c:v>3.84</c:v>
                </c:pt>
                <c:pt idx="6017">
                  <c:v>3.81</c:v>
                </c:pt>
                <c:pt idx="6018">
                  <c:v>3.78</c:v>
                </c:pt>
                <c:pt idx="6019">
                  <c:v>3.89</c:v>
                </c:pt>
                <c:pt idx="6020">
                  <c:v>3.99</c:v>
                </c:pt>
                <c:pt idx="6023">
                  <c:v>3.98</c:v>
                </c:pt>
                <c:pt idx="6024">
                  <c:v>3.93</c:v>
                </c:pt>
                <c:pt idx="6025">
                  <c:v>4.03</c:v>
                </c:pt>
                <c:pt idx="6026">
                  <c:v>4.07</c:v>
                </c:pt>
                <c:pt idx="6027">
                  <c:v>4.04</c:v>
                </c:pt>
                <c:pt idx="6030">
                  <c:v>4.08</c:v>
                </c:pt>
                <c:pt idx="6031">
                  <c:v>4.1100000000000003</c:v>
                </c:pt>
                <c:pt idx="6032">
                  <c:v>4.05</c:v>
                </c:pt>
                <c:pt idx="6033">
                  <c:v>4.04</c:v>
                </c:pt>
                <c:pt idx="6034">
                  <c:v>4.04</c:v>
                </c:pt>
                <c:pt idx="6037">
                  <c:v>3.98</c:v>
                </c:pt>
                <c:pt idx="6038">
                  <c:v>4.08</c:v>
                </c:pt>
                <c:pt idx="6039">
                  <c:v>4.1900000000000004</c:v>
                </c:pt>
                <c:pt idx="6040">
                  <c:v>4.1500000000000004</c:v>
                </c:pt>
                <c:pt idx="6041">
                  <c:v>4.17</c:v>
                </c:pt>
                <c:pt idx="6044">
                  <c:v>4.2</c:v>
                </c:pt>
                <c:pt idx="6045">
                  <c:v>4.2300000000000004</c:v>
                </c:pt>
                <c:pt idx="6046">
                  <c:v>4.18</c:v>
                </c:pt>
                <c:pt idx="6047">
                  <c:v>4.16</c:v>
                </c:pt>
                <c:pt idx="6048">
                  <c:v>4.17</c:v>
                </c:pt>
                <c:pt idx="6051">
                  <c:v>4.22</c:v>
                </c:pt>
                <c:pt idx="6052">
                  <c:v>4.24</c:v>
                </c:pt>
                <c:pt idx="6053">
                  <c:v>4.29</c:v>
                </c:pt>
                <c:pt idx="6054">
                  <c:v>4.22</c:v>
                </c:pt>
                <c:pt idx="6055">
                  <c:v>4.33</c:v>
                </c:pt>
                <c:pt idx="6058">
                  <c:v>4.3099999999999996</c:v>
                </c:pt>
                <c:pt idx="6059">
                  <c:v>4.29</c:v>
                </c:pt>
                <c:pt idx="6060">
                  <c:v>4.34</c:v>
                </c:pt>
                <c:pt idx="6061">
                  <c:v>4.26</c:v>
                </c:pt>
                <c:pt idx="6062">
                  <c:v>4.21</c:v>
                </c:pt>
                <c:pt idx="6065">
                  <c:v>4.2</c:v>
                </c:pt>
                <c:pt idx="6066">
                  <c:v>4.1900000000000004</c:v>
                </c:pt>
                <c:pt idx="6067">
                  <c:v>4.25</c:v>
                </c:pt>
                <c:pt idx="6068">
                  <c:v>4.33</c:v>
                </c:pt>
                <c:pt idx="6072">
                  <c:v>4.32</c:v>
                </c:pt>
                <c:pt idx="6073">
                  <c:v>4.34</c:v>
                </c:pt>
                <c:pt idx="6074">
                  <c:v>4.26</c:v>
                </c:pt>
                <c:pt idx="6075">
                  <c:v>4.34</c:v>
                </c:pt>
                <c:pt idx="6076">
                  <c:v>4.33</c:v>
                </c:pt>
                <c:pt idx="6079">
                  <c:v>4.29</c:v>
                </c:pt>
                <c:pt idx="6080">
                  <c:v>4.33</c:v>
                </c:pt>
                <c:pt idx="6081">
                  <c:v>4.3</c:v>
                </c:pt>
                <c:pt idx="6082">
                  <c:v>4.3499999999999996</c:v>
                </c:pt>
                <c:pt idx="6083">
                  <c:v>4.32</c:v>
                </c:pt>
                <c:pt idx="6086">
                  <c:v>4.33</c:v>
                </c:pt>
                <c:pt idx="6087">
                  <c:v>4.47</c:v>
                </c:pt>
                <c:pt idx="6088">
                  <c:v>4.46</c:v>
                </c:pt>
                <c:pt idx="6089">
                  <c:v>4.47</c:v>
                </c:pt>
                <c:pt idx="6090">
                  <c:v>4.45</c:v>
                </c:pt>
                <c:pt idx="6093">
                  <c:v>4.41</c:v>
                </c:pt>
                <c:pt idx="6094">
                  <c:v>4.4000000000000004</c:v>
                </c:pt>
                <c:pt idx="6095">
                  <c:v>4.3899999999999997</c:v>
                </c:pt>
                <c:pt idx="6096">
                  <c:v>4.33</c:v>
                </c:pt>
                <c:pt idx="6097">
                  <c:v>4.3600000000000003</c:v>
                </c:pt>
                <c:pt idx="6100">
                  <c:v>4.3</c:v>
                </c:pt>
                <c:pt idx="6101">
                  <c:v>4.3</c:v>
                </c:pt>
                <c:pt idx="6102">
                  <c:v>4.3099999999999996</c:v>
                </c:pt>
                <c:pt idx="6103">
                  <c:v>4.2699999999999996</c:v>
                </c:pt>
                <c:pt idx="6104">
                  <c:v>4.2699999999999996</c:v>
                </c:pt>
                <c:pt idx="6107">
                  <c:v>4.24</c:v>
                </c:pt>
                <c:pt idx="6108">
                  <c:v>4.24</c:v>
                </c:pt>
                <c:pt idx="6109">
                  <c:v>4.26</c:v>
                </c:pt>
                <c:pt idx="6110">
                  <c:v>4.22</c:v>
                </c:pt>
                <c:pt idx="6111">
                  <c:v>4.21</c:v>
                </c:pt>
                <c:pt idx="6114">
                  <c:v>4.21</c:v>
                </c:pt>
                <c:pt idx="6115">
                  <c:v>4.17</c:v>
                </c:pt>
                <c:pt idx="6116">
                  <c:v>4.1399999999999997</c:v>
                </c:pt>
                <c:pt idx="6117">
                  <c:v>4.24</c:v>
                </c:pt>
                <c:pt idx="6118">
                  <c:v>4.26</c:v>
                </c:pt>
                <c:pt idx="6121">
                  <c:v>4.32</c:v>
                </c:pt>
                <c:pt idx="6122">
                  <c:v>4.34</c:v>
                </c:pt>
                <c:pt idx="6123">
                  <c:v>4.33</c:v>
                </c:pt>
                <c:pt idx="6124">
                  <c:v>4.3499999999999996</c:v>
                </c:pt>
                <c:pt idx="6125">
                  <c:v>4.3600000000000003</c:v>
                </c:pt>
                <c:pt idx="6128">
                  <c:v>4.4000000000000004</c:v>
                </c:pt>
                <c:pt idx="6129">
                  <c:v>4.41</c:v>
                </c:pt>
                <c:pt idx="6130">
                  <c:v>4.43</c:v>
                </c:pt>
                <c:pt idx="6131">
                  <c:v>4.4400000000000004</c:v>
                </c:pt>
                <c:pt idx="6132">
                  <c:v>4.5</c:v>
                </c:pt>
                <c:pt idx="6135">
                  <c:v>4.46</c:v>
                </c:pt>
                <c:pt idx="6136">
                  <c:v>4.42</c:v>
                </c:pt>
                <c:pt idx="6137">
                  <c:v>4.4000000000000004</c:v>
                </c:pt>
                <c:pt idx="6138">
                  <c:v>4.32</c:v>
                </c:pt>
                <c:pt idx="6139">
                  <c:v>4.3899999999999997</c:v>
                </c:pt>
                <c:pt idx="6142">
                  <c:v>4.43</c:v>
                </c:pt>
                <c:pt idx="6144">
                  <c:v>4.41</c:v>
                </c:pt>
                <c:pt idx="6145">
                  <c:v>4.45</c:v>
                </c:pt>
                <c:pt idx="6146">
                  <c:v>4.45</c:v>
                </c:pt>
                <c:pt idx="6149">
                  <c:v>4.47</c:v>
                </c:pt>
                <c:pt idx="6150">
                  <c:v>4.4800000000000004</c:v>
                </c:pt>
                <c:pt idx="6151">
                  <c:v>4.4800000000000004</c:v>
                </c:pt>
                <c:pt idx="6152">
                  <c:v>4.53</c:v>
                </c:pt>
                <c:pt idx="6153">
                  <c:v>4.59</c:v>
                </c:pt>
                <c:pt idx="6156">
                  <c:v>4.58</c:v>
                </c:pt>
                <c:pt idx="6157">
                  <c:v>4.57</c:v>
                </c:pt>
                <c:pt idx="6158">
                  <c:v>4.5999999999999996</c:v>
                </c:pt>
                <c:pt idx="6159">
                  <c:v>4.57</c:v>
                </c:pt>
                <c:pt idx="6160">
                  <c:v>4.5</c:v>
                </c:pt>
                <c:pt idx="6163">
                  <c:v>4.43</c:v>
                </c:pt>
                <c:pt idx="6164">
                  <c:v>4.45</c:v>
                </c:pt>
                <c:pt idx="6165">
                  <c:v>4.42</c:v>
                </c:pt>
                <c:pt idx="6166">
                  <c:v>4.45</c:v>
                </c:pt>
                <c:pt idx="6167">
                  <c:v>4.45</c:v>
                </c:pt>
                <c:pt idx="6170">
                  <c:v>4.4800000000000004</c:v>
                </c:pt>
                <c:pt idx="6171">
                  <c:v>4.54</c:v>
                </c:pt>
                <c:pt idx="6172">
                  <c:v>4.5</c:v>
                </c:pt>
                <c:pt idx="6173">
                  <c:v>4.5599999999999996</c:v>
                </c:pt>
                <c:pt idx="6174">
                  <c:v>4.55</c:v>
                </c:pt>
                <c:pt idx="6177">
                  <c:v>4.59</c:v>
                </c:pt>
                <c:pt idx="6178">
                  <c:v>4.5999999999999996</c:v>
                </c:pt>
                <c:pt idx="6179">
                  <c:v>4.57</c:v>
                </c:pt>
                <c:pt idx="6180">
                  <c:v>4.59</c:v>
                </c:pt>
                <c:pt idx="6181">
                  <c:v>4.55</c:v>
                </c:pt>
                <c:pt idx="6184">
                  <c:v>4.45</c:v>
                </c:pt>
                <c:pt idx="6185">
                  <c:v>4.46</c:v>
                </c:pt>
                <c:pt idx="6186">
                  <c:v>4.49</c:v>
                </c:pt>
                <c:pt idx="6187">
                  <c:v>4.49</c:v>
                </c:pt>
                <c:pt idx="6188">
                  <c:v>4.46</c:v>
                </c:pt>
                <c:pt idx="6191">
                  <c:v>4.4400000000000004</c:v>
                </c:pt>
                <c:pt idx="6192">
                  <c:v>4.42</c:v>
                </c:pt>
                <c:pt idx="6193">
                  <c:v>4.4000000000000004</c:v>
                </c:pt>
                <c:pt idx="6194">
                  <c:v>4.34</c:v>
                </c:pt>
                <c:pt idx="6195">
                  <c:v>4.37</c:v>
                </c:pt>
                <c:pt idx="6198">
                  <c:v>4.37</c:v>
                </c:pt>
                <c:pt idx="6199">
                  <c:v>4.38</c:v>
                </c:pt>
                <c:pt idx="6200">
                  <c:v>4.38</c:v>
                </c:pt>
                <c:pt idx="6205">
                  <c:v>4.3600000000000003</c:v>
                </c:pt>
                <c:pt idx="6206">
                  <c:v>4.43</c:v>
                </c:pt>
                <c:pt idx="6207">
                  <c:v>4.42</c:v>
                </c:pt>
                <c:pt idx="6209">
                  <c:v>4.38</c:v>
                </c:pt>
                <c:pt idx="6212">
                  <c:v>4.46</c:v>
                </c:pt>
                <c:pt idx="6214">
                  <c:v>4.46</c:v>
                </c:pt>
                <c:pt idx="6215">
                  <c:v>4.3899999999999997</c:v>
                </c:pt>
                <c:pt idx="6216">
                  <c:v>4.32</c:v>
                </c:pt>
                <c:pt idx="6219">
                  <c:v>4.3499999999999996</c:v>
                </c:pt>
                <c:pt idx="6220">
                  <c:v>4.3499999999999996</c:v>
                </c:pt>
                <c:pt idx="6221">
                  <c:v>4.3600000000000003</c:v>
                </c:pt>
                <c:pt idx="6222">
                  <c:v>4.3499999999999996</c:v>
                </c:pt>
                <c:pt idx="6223">
                  <c:v>4.3</c:v>
                </c:pt>
                <c:pt idx="6226">
                  <c:v>4.37</c:v>
                </c:pt>
                <c:pt idx="6227">
                  <c:v>4.37</c:v>
                </c:pt>
                <c:pt idx="6228">
                  <c:v>4.3600000000000003</c:v>
                </c:pt>
                <c:pt idx="6229">
                  <c:v>4.34</c:v>
                </c:pt>
                <c:pt idx="6230">
                  <c:v>4.3099999999999996</c:v>
                </c:pt>
                <c:pt idx="6233">
                  <c:v>4.3499999999999996</c:v>
                </c:pt>
                <c:pt idx="6234">
                  <c:v>4.38</c:v>
                </c:pt>
                <c:pt idx="6235">
                  <c:v>4.37</c:v>
                </c:pt>
                <c:pt idx="6236">
                  <c:v>4.43</c:v>
                </c:pt>
                <c:pt idx="6237">
                  <c:v>4.46</c:v>
                </c:pt>
                <c:pt idx="6240">
                  <c:v>4.4400000000000004</c:v>
                </c:pt>
                <c:pt idx="6241">
                  <c:v>4.4000000000000004</c:v>
                </c:pt>
                <c:pt idx="6242">
                  <c:v>4.3899999999999997</c:v>
                </c:pt>
                <c:pt idx="6243">
                  <c:v>4.41</c:v>
                </c:pt>
                <c:pt idx="6244">
                  <c:v>4.42</c:v>
                </c:pt>
                <c:pt idx="6247">
                  <c:v>4.3499999999999996</c:v>
                </c:pt>
                <c:pt idx="6248">
                  <c:v>4.34</c:v>
                </c:pt>
                <c:pt idx="6249">
                  <c:v>4.38</c:v>
                </c:pt>
                <c:pt idx="6250">
                  <c:v>4.34</c:v>
                </c:pt>
                <c:pt idx="6251">
                  <c:v>4.32</c:v>
                </c:pt>
                <c:pt idx="6254">
                  <c:v>4.34</c:v>
                </c:pt>
                <c:pt idx="6255">
                  <c:v>4.3</c:v>
                </c:pt>
                <c:pt idx="6256">
                  <c:v>4.29</c:v>
                </c:pt>
                <c:pt idx="6257">
                  <c:v>4.33</c:v>
                </c:pt>
                <c:pt idx="6258">
                  <c:v>4.33</c:v>
                </c:pt>
                <c:pt idx="6262">
                  <c:v>4.32</c:v>
                </c:pt>
                <c:pt idx="6263">
                  <c:v>4.3</c:v>
                </c:pt>
                <c:pt idx="6264">
                  <c:v>4.3</c:v>
                </c:pt>
                <c:pt idx="6265">
                  <c:v>4.2699999999999996</c:v>
                </c:pt>
                <c:pt idx="6268">
                  <c:v>4.2699999999999996</c:v>
                </c:pt>
                <c:pt idx="6269">
                  <c:v>4.2699999999999996</c:v>
                </c:pt>
                <c:pt idx="6270">
                  <c:v>4.3099999999999996</c:v>
                </c:pt>
                <c:pt idx="6271">
                  <c:v>4.32</c:v>
                </c:pt>
                <c:pt idx="6272">
                  <c:v>4.3099999999999996</c:v>
                </c:pt>
                <c:pt idx="6275">
                  <c:v>4.17</c:v>
                </c:pt>
                <c:pt idx="6276">
                  <c:v>4.16</c:v>
                </c:pt>
                <c:pt idx="6277">
                  <c:v>4.1500000000000004</c:v>
                </c:pt>
                <c:pt idx="6278">
                  <c:v>4.09</c:v>
                </c:pt>
                <c:pt idx="6279">
                  <c:v>4.12</c:v>
                </c:pt>
                <c:pt idx="6282">
                  <c:v>4.0999999999999996</c:v>
                </c:pt>
                <c:pt idx="6283">
                  <c:v>4.12</c:v>
                </c:pt>
                <c:pt idx="6284">
                  <c:v>4.1100000000000003</c:v>
                </c:pt>
                <c:pt idx="6285">
                  <c:v>4.1100000000000003</c:v>
                </c:pt>
                <c:pt idx="6286">
                  <c:v>4.12</c:v>
                </c:pt>
                <c:pt idx="6289">
                  <c:v>4.1100000000000003</c:v>
                </c:pt>
                <c:pt idx="6290">
                  <c:v>4.1100000000000003</c:v>
                </c:pt>
                <c:pt idx="6291">
                  <c:v>4.08</c:v>
                </c:pt>
                <c:pt idx="6293">
                  <c:v>4.07</c:v>
                </c:pt>
                <c:pt idx="6296">
                  <c:v>4.1500000000000004</c:v>
                </c:pt>
                <c:pt idx="6297">
                  <c:v>4.18</c:v>
                </c:pt>
                <c:pt idx="6298">
                  <c:v>4.1900000000000004</c:v>
                </c:pt>
                <c:pt idx="6299">
                  <c:v>4.1500000000000004</c:v>
                </c:pt>
                <c:pt idx="6300">
                  <c:v>4.1900000000000004</c:v>
                </c:pt>
                <c:pt idx="6303">
                  <c:v>4.3099999999999996</c:v>
                </c:pt>
                <c:pt idx="6304">
                  <c:v>4.32</c:v>
                </c:pt>
                <c:pt idx="6305">
                  <c:v>4.29</c:v>
                </c:pt>
                <c:pt idx="6306">
                  <c:v>4.3</c:v>
                </c:pt>
                <c:pt idx="6311">
                  <c:v>4.34</c:v>
                </c:pt>
                <c:pt idx="6312">
                  <c:v>4.37</c:v>
                </c:pt>
                <c:pt idx="6313">
                  <c:v>4.38</c:v>
                </c:pt>
                <c:pt idx="6314">
                  <c:v>4.3499999999999996</c:v>
                </c:pt>
                <c:pt idx="6317">
                  <c:v>4.33</c:v>
                </c:pt>
                <c:pt idx="6318">
                  <c:v>4.3600000000000003</c:v>
                </c:pt>
                <c:pt idx="6319">
                  <c:v>4.4000000000000004</c:v>
                </c:pt>
                <c:pt idx="6320">
                  <c:v>4.38</c:v>
                </c:pt>
                <c:pt idx="6321">
                  <c:v>4.3600000000000003</c:v>
                </c:pt>
                <c:pt idx="6324">
                  <c:v>4.43</c:v>
                </c:pt>
                <c:pt idx="6325">
                  <c:v>4.4000000000000004</c:v>
                </c:pt>
                <c:pt idx="6326">
                  <c:v>4.4000000000000004</c:v>
                </c:pt>
                <c:pt idx="6327">
                  <c:v>4.4400000000000004</c:v>
                </c:pt>
                <c:pt idx="6328">
                  <c:v>4.43</c:v>
                </c:pt>
                <c:pt idx="6331">
                  <c:v>4.4000000000000004</c:v>
                </c:pt>
                <c:pt idx="6332">
                  <c:v>4.38</c:v>
                </c:pt>
                <c:pt idx="6333">
                  <c:v>4.3600000000000003</c:v>
                </c:pt>
                <c:pt idx="6334">
                  <c:v>4.42</c:v>
                </c:pt>
                <c:pt idx="6335">
                  <c:v>4.46</c:v>
                </c:pt>
                <c:pt idx="6338">
                  <c:v>4.5199999999999996</c:v>
                </c:pt>
                <c:pt idx="6339">
                  <c:v>4.5199999999999996</c:v>
                </c:pt>
                <c:pt idx="6340">
                  <c:v>4.5</c:v>
                </c:pt>
                <c:pt idx="6341">
                  <c:v>4.5599999999999996</c:v>
                </c:pt>
                <c:pt idx="6342">
                  <c:v>4.57</c:v>
                </c:pt>
                <c:pt idx="6345">
                  <c:v>4.49</c:v>
                </c:pt>
                <c:pt idx="6346">
                  <c:v>4.49</c:v>
                </c:pt>
                <c:pt idx="6347">
                  <c:v>4.54</c:v>
                </c:pt>
                <c:pt idx="6348">
                  <c:v>4.55</c:v>
                </c:pt>
                <c:pt idx="6349">
                  <c:v>4.5</c:v>
                </c:pt>
                <c:pt idx="6352">
                  <c:v>4.55</c:v>
                </c:pt>
                <c:pt idx="6353">
                  <c:v>4.53</c:v>
                </c:pt>
                <c:pt idx="6354">
                  <c:v>4.51</c:v>
                </c:pt>
                <c:pt idx="6355">
                  <c:v>4.49</c:v>
                </c:pt>
                <c:pt idx="6356">
                  <c:v>4.49</c:v>
                </c:pt>
                <c:pt idx="6360">
                  <c:v>4.54</c:v>
                </c:pt>
                <c:pt idx="6361">
                  <c:v>4.54</c:v>
                </c:pt>
                <c:pt idx="6362">
                  <c:v>4.58</c:v>
                </c:pt>
                <c:pt idx="6363">
                  <c:v>4.5599999999999996</c:v>
                </c:pt>
                <c:pt idx="6366">
                  <c:v>4.58</c:v>
                </c:pt>
                <c:pt idx="6367">
                  <c:v>4.5599999999999996</c:v>
                </c:pt>
                <c:pt idx="6368">
                  <c:v>4.54</c:v>
                </c:pt>
                <c:pt idx="6369">
                  <c:v>4.59</c:v>
                </c:pt>
                <c:pt idx="6370">
                  <c:v>4.5999999999999996</c:v>
                </c:pt>
                <c:pt idx="6373">
                  <c:v>4.6100000000000003</c:v>
                </c:pt>
                <c:pt idx="6374">
                  <c:v>4.6100000000000003</c:v>
                </c:pt>
                <c:pt idx="6375">
                  <c:v>4.5199999999999996</c:v>
                </c:pt>
                <c:pt idx="6376">
                  <c:v>4.57</c:v>
                </c:pt>
                <c:pt idx="6377">
                  <c:v>4.5199999999999996</c:v>
                </c:pt>
                <c:pt idx="6380">
                  <c:v>4.54</c:v>
                </c:pt>
                <c:pt idx="6381">
                  <c:v>4.54</c:v>
                </c:pt>
                <c:pt idx="6382">
                  <c:v>4.53</c:v>
                </c:pt>
                <c:pt idx="6383">
                  <c:v>4.51</c:v>
                </c:pt>
                <c:pt idx="6384">
                  <c:v>4.4800000000000004</c:v>
                </c:pt>
                <c:pt idx="6387">
                  <c:v>4.51</c:v>
                </c:pt>
                <c:pt idx="6388">
                  <c:v>4.55</c:v>
                </c:pt>
                <c:pt idx="6389">
                  <c:v>4.54</c:v>
                </c:pt>
                <c:pt idx="6390">
                  <c:v>4.5199999999999996</c:v>
                </c:pt>
                <c:pt idx="6391">
                  <c:v>4.4800000000000004</c:v>
                </c:pt>
                <c:pt idx="6394">
                  <c:v>4.45</c:v>
                </c:pt>
                <c:pt idx="6395">
                  <c:v>4.4400000000000004</c:v>
                </c:pt>
                <c:pt idx="6396">
                  <c:v>4.4400000000000004</c:v>
                </c:pt>
                <c:pt idx="6397">
                  <c:v>4.43</c:v>
                </c:pt>
                <c:pt idx="6398">
                  <c:v>4.41</c:v>
                </c:pt>
                <c:pt idx="6401">
                  <c:v>4.4000000000000004</c:v>
                </c:pt>
                <c:pt idx="6402">
                  <c:v>4.43</c:v>
                </c:pt>
                <c:pt idx="6403">
                  <c:v>4.4400000000000004</c:v>
                </c:pt>
                <c:pt idx="6404">
                  <c:v>4.4400000000000004</c:v>
                </c:pt>
                <c:pt idx="6405">
                  <c:v>4.4400000000000004</c:v>
                </c:pt>
                <c:pt idx="6408">
                  <c:v>4.4000000000000004</c:v>
                </c:pt>
                <c:pt idx="6409">
                  <c:v>4.4000000000000004</c:v>
                </c:pt>
                <c:pt idx="6410">
                  <c:v>4.45</c:v>
                </c:pt>
                <c:pt idx="6411">
                  <c:v>4.46</c:v>
                </c:pt>
                <c:pt idx="6412">
                  <c:v>4.45</c:v>
                </c:pt>
                <c:pt idx="6415">
                  <c:v>4.4400000000000004</c:v>
                </c:pt>
                <c:pt idx="6416">
                  <c:v>4.45</c:v>
                </c:pt>
                <c:pt idx="6417">
                  <c:v>4.49</c:v>
                </c:pt>
                <c:pt idx="6418">
                  <c:v>4.47</c:v>
                </c:pt>
                <c:pt idx="6419">
                  <c:v>4.43</c:v>
                </c:pt>
                <c:pt idx="6422">
                  <c:v>4.38</c:v>
                </c:pt>
                <c:pt idx="6423">
                  <c:v>4.3899999999999997</c:v>
                </c:pt>
                <c:pt idx="6424">
                  <c:v>4.3600000000000003</c:v>
                </c:pt>
                <c:pt idx="6425">
                  <c:v>4.3499999999999996</c:v>
                </c:pt>
                <c:pt idx="6426">
                  <c:v>4.33</c:v>
                </c:pt>
                <c:pt idx="6429">
                  <c:v>4.26</c:v>
                </c:pt>
                <c:pt idx="6430">
                  <c:v>4.26</c:v>
                </c:pt>
                <c:pt idx="6431">
                  <c:v>4.28</c:v>
                </c:pt>
                <c:pt idx="6432">
                  <c:v>4.26</c:v>
                </c:pt>
                <c:pt idx="6436">
                  <c:v>4.2300000000000004</c:v>
                </c:pt>
                <c:pt idx="6437">
                  <c:v>4.2699999999999996</c:v>
                </c:pt>
                <c:pt idx="6438">
                  <c:v>4.2300000000000004</c:v>
                </c:pt>
                <c:pt idx="6439">
                  <c:v>4.26</c:v>
                </c:pt>
                <c:pt idx="6440">
                  <c:v>4.2300000000000004</c:v>
                </c:pt>
                <c:pt idx="6443">
                  <c:v>4.2699999999999996</c:v>
                </c:pt>
                <c:pt idx="6444">
                  <c:v>4.29</c:v>
                </c:pt>
                <c:pt idx="6445">
                  <c:v>4.29</c:v>
                </c:pt>
                <c:pt idx="6446">
                  <c:v>4.26</c:v>
                </c:pt>
                <c:pt idx="6447">
                  <c:v>4.2300000000000004</c:v>
                </c:pt>
                <c:pt idx="6450">
                  <c:v>4.25</c:v>
                </c:pt>
                <c:pt idx="6451">
                  <c:v>4.25</c:v>
                </c:pt>
                <c:pt idx="6452">
                  <c:v>4.2</c:v>
                </c:pt>
                <c:pt idx="6453">
                  <c:v>4.22</c:v>
                </c:pt>
                <c:pt idx="6454">
                  <c:v>4.2699999999999996</c:v>
                </c:pt>
                <c:pt idx="6457">
                  <c:v>4.32</c:v>
                </c:pt>
                <c:pt idx="6458">
                  <c:v>4.3099999999999996</c:v>
                </c:pt>
                <c:pt idx="6459">
                  <c:v>4.33</c:v>
                </c:pt>
                <c:pt idx="6460">
                  <c:v>4.2699999999999996</c:v>
                </c:pt>
                <c:pt idx="6461">
                  <c:v>4.25</c:v>
                </c:pt>
                <c:pt idx="6464">
                  <c:v>4.25</c:v>
                </c:pt>
                <c:pt idx="6465">
                  <c:v>4.22</c:v>
                </c:pt>
                <c:pt idx="6466">
                  <c:v>4.22</c:v>
                </c:pt>
                <c:pt idx="6467">
                  <c:v>4.25</c:v>
                </c:pt>
                <c:pt idx="6468">
                  <c:v>4.1900000000000004</c:v>
                </c:pt>
                <c:pt idx="6471">
                  <c:v>4.1900000000000004</c:v>
                </c:pt>
                <c:pt idx="6472">
                  <c:v>4.1900000000000004</c:v>
                </c:pt>
                <c:pt idx="6473">
                  <c:v>4.16</c:v>
                </c:pt>
                <c:pt idx="6474">
                  <c:v>4.13</c:v>
                </c:pt>
                <c:pt idx="6475">
                  <c:v>4.16</c:v>
                </c:pt>
                <c:pt idx="6478">
                  <c:v>4.16</c:v>
                </c:pt>
                <c:pt idx="6479">
                  <c:v>4.1399999999999997</c:v>
                </c:pt>
                <c:pt idx="6480">
                  <c:v>4.17</c:v>
                </c:pt>
                <c:pt idx="6481">
                  <c:v>4.1900000000000004</c:v>
                </c:pt>
                <c:pt idx="6482">
                  <c:v>4.2</c:v>
                </c:pt>
                <c:pt idx="6485">
                  <c:v>4.22</c:v>
                </c:pt>
                <c:pt idx="6486">
                  <c:v>4.21</c:v>
                </c:pt>
                <c:pt idx="6487">
                  <c:v>4.18</c:v>
                </c:pt>
                <c:pt idx="6488">
                  <c:v>4.21</c:v>
                </c:pt>
                <c:pt idx="6489">
                  <c:v>4.18</c:v>
                </c:pt>
                <c:pt idx="6492">
                  <c:v>4.1500000000000004</c:v>
                </c:pt>
                <c:pt idx="6493">
                  <c:v>4.1100000000000003</c:v>
                </c:pt>
                <c:pt idx="6494">
                  <c:v>4.12</c:v>
                </c:pt>
                <c:pt idx="6495">
                  <c:v>4.09</c:v>
                </c:pt>
                <c:pt idx="6496">
                  <c:v>4.0599999999999996</c:v>
                </c:pt>
                <c:pt idx="6499">
                  <c:v>4.08</c:v>
                </c:pt>
                <c:pt idx="6500">
                  <c:v>4.08</c:v>
                </c:pt>
                <c:pt idx="6501">
                  <c:v>4.0599999999999996</c:v>
                </c:pt>
                <c:pt idx="6502">
                  <c:v>4.05</c:v>
                </c:pt>
                <c:pt idx="6503">
                  <c:v>4.0599999999999996</c:v>
                </c:pt>
                <c:pt idx="6506">
                  <c:v>4.01</c:v>
                </c:pt>
                <c:pt idx="6507">
                  <c:v>4.01</c:v>
                </c:pt>
                <c:pt idx="6508">
                  <c:v>4.0199999999999996</c:v>
                </c:pt>
                <c:pt idx="6510">
                  <c:v>4.07</c:v>
                </c:pt>
                <c:pt idx="6513">
                  <c:v>4.05</c:v>
                </c:pt>
                <c:pt idx="6514">
                  <c:v>4.09</c:v>
                </c:pt>
                <c:pt idx="6515">
                  <c:v>4.09</c:v>
                </c:pt>
                <c:pt idx="6516">
                  <c:v>4.03</c:v>
                </c:pt>
                <c:pt idx="6517">
                  <c:v>4.0199999999999996</c:v>
                </c:pt>
                <c:pt idx="6520">
                  <c:v>4.07</c:v>
                </c:pt>
                <c:pt idx="6521">
                  <c:v>4.05</c:v>
                </c:pt>
                <c:pt idx="6522">
                  <c:v>4.03</c:v>
                </c:pt>
                <c:pt idx="6523">
                  <c:v>4.01</c:v>
                </c:pt>
                <c:pt idx="6524">
                  <c:v>3.96</c:v>
                </c:pt>
                <c:pt idx="6527">
                  <c:v>3.93</c:v>
                </c:pt>
                <c:pt idx="6528">
                  <c:v>3.91</c:v>
                </c:pt>
                <c:pt idx="6529">
                  <c:v>3.92</c:v>
                </c:pt>
                <c:pt idx="6530">
                  <c:v>3.93</c:v>
                </c:pt>
                <c:pt idx="6531">
                  <c:v>3.94</c:v>
                </c:pt>
                <c:pt idx="6534">
                  <c:v>3.94</c:v>
                </c:pt>
                <c:pt idx="6535">
                  <c:v>3.93</c:v>
                </c:pt>
                <c:pt idx="6536">
                  <c:v>3.9</c:v>
                </c:pt>
                <c:pt idx="6537">
                  <c:v>3.9</c:v>
                </c:pt>
                <c:pt idx="6538">
                  <c:v>3.9</c:v>
                </c:pt>
                <c:pt idx="6541">
                  <c:v>3.94</c:v>
                </c:pt>
                <c:pt idx="6542">
                  <c:v>3.92</c:v>
                </c:pt>
                <c:pt idx="6543">
                  <c:v>3.89</c:v>
                </c:pt>
                <c:pt idx="6544">
                  <c:v>3.96</c:v>
                </c:pt>
                <c:pt idx="6545">
                  <c:v>3.95</c:v>
                </c:pt>
                <c:pt idx="6548">
                  <c:v>3.85</c:v>
                </c:pt>
                <c:pt idx="6549">
                  <c:v>3.83</c:v>
                </c:pt>
                <c:pt idx="6550">
                  <c:v>3.81</c:v>
                </c:pt>
                <c:pt idx="6551">
                  <c:v>3.76</c:v>
                </c:pt>
                <c:pt idx="6552">
                  <c:v>3.76</c:v>
                </c:pt>
                <c:pt idx="6555">
                  <c:v>3.73</c:v>
                </c:pt>
                <c:pt idx="6556">
                  <c:v>3.71</c:v>
                </c:pt>
                <c:pt idx="6557">
                  <c:v>3.67</c:v>
                </c:pt>
                <c:pt idx="6558">
                  <c:v>3.66</c:v>
                </c:pt>
                <c:pt idx="6559">
                  <c:v>3.73</c:v>
                </c:pt>
                <c:pt idx="6562">
                  <c:v>3.72</c:v>
                </c:pt>
                <c:pt idx="6563">
                  <c:v>3.7</c:v>
                </c:pt>
                <c:pt idx="6564">
                  <c:v>3.74</c:v>
                </c:pt>
                <c:pt idx="6565">
                  <c:v>3.73</c:v>
                </c:pt>
                <c:pt idx="6566">
                  <c:v>3.72</c:v>
                </c:pt>
                <c:pt idx="6569">
                  <c:v>3.71</c:v>
                </c:pt>
                <c:pt idx="6570">
                  <c:v>3.74</c:v>
                </c:pt>
                <c:pt idx="6571">
                  <c:v>3.8</c:v>
                </c:pt>
                <c:pt idx="6572">
                  <c:v>3.83</c:v>
                </c:pt>
                <c:pt idx="6573">
                  <c:v>3.8</c:v>
                </c:pt>
                <c:pt idx="6576">
                  <c:v>3.78</c:v>
                </c:pt>
                <c:pt idx="6577">
                  <c:v>3.75</c:v>
                </c:pt>
                <c:pt idx="6578">
                  <c:v>3.8</c:v>
                </c:pt>
                <c:pt idx="6580">
                  <c:v>3.72</c:v>
                </c:pt>
                <c:pt idx="6583">
                  <c:v>3.7</c:v>
                </c:pt>
                <c:pt idx="6584">
                  <c:v>3.7</c:v>
                </c:pt>
                <c:pt idx="6585">
                  <c:v>3.72</c:v>
                </c:pt>
                <c:pt idx="6586">
                  <c:v>3.73</c:v>
                </c:pt>
                <c:pt idx="6587">
                  <c:v>3.66</c:v>
                </c:pt>
                <c:pt idx="6590">
                  <c:v>3.65</c:v>
                </c:pt>
                <c:pt idx="6591">
                  <c:v>3.66</c:v>
                </c:pt>
                <c:pt idx="6592">
                  <c:v>3.6</c:v>
                </c:pt>
                <c:pt idx="6593">
                  <c:v>3.65</c:v>
                </c:pt>
                <c:pt idx="6594">
                  <c:v>3.66</c:v>
                </c:pt>
                <c:pt idx="6597">
                  <c:v>3.63</c:v>
                </c:pt>
                <c:pt idx="6598">
                  <c:v>3.62</c:v>
                </c:pt>
                <c:pt idx="6599">
                  <c:v>3.66</c:v>
                </c:pt>
                <c:pt idx="6600">
                  <c:v>3.7</c:v>
                </c:pt>
                <c:pt idx="6601">
                  <c:v>3.66</c:v>
                </c:pt>
                <c:pt idx="6604">
                  <c:v>3.64</c:v>
                </c:pt>
                <c:pt idx="6605">
                  <c:v>3.62</c:v>
                </c:pt>
                <c:pt idx="6606">
                  <c:v>3.63</c:v>
                </c:pt>
                <c:pt idx="6607">
                  <c:v>3.65</c:v>
                </c:pt>
                <c:pt idx="6608">
                  <c:v>3.65</c:v>
                </c:pt>
                <c:pt idx="6611">
                  <c:v>3.6</c:v>
                </c:pt>
                <c:pt idx="6612">
                  <c:v>3.59</c:v>
                </c:pt>
                <c:pt idx="6613">
                  <c:v>3.53</c:v>
                </c:pt>
                <c:pt idx="6614">
                  <c:v>3.53</c:v>
                </c:pt>
                <c:pt idx="6615">
                  <c:v>3.55</c:v>
                </c:pt>
                <c:pt idx="6618">
                  <c:v>3.59</c:v>
                </c:pt>
                <c:pt idx="6619">
                  <c:v>3.59</c:v>
                </c:pt>
                <c:pt idx="6620">
                  <c:v>3.6</c:v>
                </c:pt>
                <c:pt idx="6621">
                  <c:v>3.66</c:v>
                </c:pt>
                <c:pt idx="6622">
                  <c:v>3.78</c:v>
                </c:pt>
                <c:pt idx="6625">
                  <c:v>3.84</c:v>
                </c:pt>
                <c:pt idx="6626">
                  <c:v>3.85</c:v>
                </c:pt>
                <c:pt idx="6627">
                  <c:v>3.87</c:v>
                </c:pt>
                <c:pt idx="6628">
                  <c:v>3.89</c:v>
                </c:pt>
                <c:pt idx="6629">
                  <c:v>3.9</c:v>
                </c:pt>
                <c:pt idx="6632">
                  <c:v>3.86</c:v>
                </c:pt>
                <c:pt idx="6633">
                  <c:v>3.92</c:v>
                </c:pt>
                <c:pt idx="6634">
                  <c:v>3.92</c:v>
                </c:pt>
                <c:pt idx="6635">
                  <c:v>3.95</c:v>
                </c:pt>
                <c:pt idx="6636">
                  <c:v>3.93</c:v>
                </c:pt>
                <c:pt idx="6639">
                  <c:v>3.86</c:v>
                </c:pt>
                <c:pt idx="6640">
                  <c:v>3.85</c:v>
                </c:pt>
                <c:pt idx="6641">
                  <c:v>3.92</c:v>
                </c:pt>
                <c:pt idx="6642">
                  <c:v>3.94</c:v>
                </c:pt>
                <c:pt idx="6643">
                  <c:v>3.94</c:v>
                </c:pt>
                <c:pt idx="6647">
                  <c:v>3.92</c:v>
                </c:pt>
                <c:pt idx="6648">
                  <c:v>3.9</c:v>
                </c:pt>
                <c:pt idx="6649">
                  <c:v>3.88</c:v>
                </c:pt>
                <c:pt idx="6650">
                  <c:v>3.93</c:v>
                </c:pt>
                <c:pt idx="6653">
                  <c:v>3.94</c:v>
                </c:pt>
                <c:pt idx="6654">
                  <c:v>3.92</c:v>
                </c:pt>
                <c:pt idx="6655">
                  <c:v>3.96</c:v>
                </c:pt>
                <c:pt idx="6656">
                  <c:v>3.93</c:v>
                </c:pt>
                <c:pt idx="6661">
                  <c:v>3.93</c:v>
                </c:pt>
                <c:pt idx="6662">
                  <c:v>3.9</c:v>
                </c:pt>
                <c:pt idx="6663">
                  <c:v>3.86</c:v>
                </c:pt>
                <c:pt idx="6664">
                  <c:v>3.84</c:v>
                </c:pt>
                <c:pt idx="6667">
                  <c:v>3.83</c:v>
                </c:pt>
                <c:pt idx="6668">
                  <c:v>3.83</c:v>
                </c:pt>
                <c:pt idx="6669">
                  <c:v>3.82</c:v>
                </c:pt>
                <c:pt idx="6670">
                  <c:v>3.81</c:v>
                </c:pt>
                <c:pt idx="6671">
                  <c:v>3.8</c:v>
                </c:pt>
                <c:pt idx="6674">
                  <c:v>3.78</c:v>
                </c:pt>
                <c:pt idx="6675">
                  <c:v>3.78</c:v>
                </c:pt>
                <c:pt idx="6676">
                  <c:v>3.76</c:v>
                </c:pt>
                <c:pt idx="6677">
                  <c:v>3.76</c:v>
                </c:pt>
                <c:pt idx="6678">
                  <c:v>3.75</c:v>
                </c:pt>
                <c:pt idx="6681">
                  <c:v>3.71</c:v>
                </c:pt>
                <c:pt idx="6682">
                  <c:v>3.74</c:v>
                </c:pt>
                <c:pt idx="6683">
                  <c:v>3.72</c:v>
                </c:pt>
                <c:pt idx="6684">
                  <c:v>3.73</c:v>
                </c:pt>
                <c:pt idx="6685">
                  <c:v>3.73</c:v>
                </c:pt>
                <c:pt idx="6688">
                  <c:v>3.71</c:v>
                </c:pt>
                <c:pt idx="6689">
                  <c:v>3.68</c:v>
                </c:pt>
                <c:pt idx="6690">
                  <c:v>3.71</c:v>
                </c:pt>
                <c:pt idx="6691">
                  <c:v>3.68</c:v>
                </c:pt>
                <c:pt idx="6696">
                  <c:v>3.66</c:v>
                </c:pt>
                <c:pt idx="6697">
                  <c:v>3.66</c:v>
                </c:pt>
                <c:pt idx="6698">
                  <c:v>3.66</c:v>
                </c:pt>
                <c:pt idx="6699">
                  <c:v>3.65</c:v>
                </c:pt>
                <c:pt idx="6702">
                  <c:v>3.7</c:v>
                </c:pt>
                <c:pt idx="6703">
                  <c:v>3.65</c:v>
                </c:pt>
                <c:pt idx="6704">
                  <c:v>3.59</c:v>
                </c:pt>
                <c:pt idx="6705">
                  <c:v>3.59</c:v>
                </c:pt>
                <c:pt idx="6706">
                  <c:v>3.56</c:v>
                </c:pt>
                <c:pt idx="6709">
                  <c:v>3.58</c:v>
                </c:pt>
                <c:pt idx="6710">
                  <c:v>3.58</c:v>
                </c:pt>
                <c:pt idx="6711">
                  <c:v>3.57</c:v>
                </c:pt>
                <c:pt idx="6712">
                  <c:v>3.58</c:v>
                </c:pt>
                <c:pt idx="6713">
                  <c:v>3.59</c:v>
                </c:pt>
                <c:pt idx="6716">
                  <c:v>3.61</c:v>
                </c:pt>
                <c:pt idx="6717">
                  <c:v>3.54</c:v>
                </c:pt>
                <c:pt idx="6718">
                  <c:v>3.52</c:v>
                </c:pt>
                <c:pt idx="6719">
                  <c:v>3.54</c:v>
                </c:pt>
                <c:pt idx="6720">
                  <c:v>3.55</c:v>
                </c:pt>
                <c:pt idx="6723">
                  <c:v>3.59</c:v>
                </c:pt>
                <c:pt idx="6724">
                  <c:v>3.55</c:v>
                </c:pt>
                <c:pt idx="6725">
                  <c:v>3.52</c:v>
                </c:pt>
                <c:pt idx="6726">
                  <c:v>3.49</c:v>
                </c:pt>
                <c:pt idx="6727">
                  <c:v>3.47</c:v>
                </c:pt>
                <c:pt idx="6730">
                  <c:v>3.48</c:v>
                </c:pt>
                <c:pt idx="6731">
                  <c:v>3.44</c:v>
                </c:pt>
                <c:pt idx="6732">
                  <c:v>3.38</c:v>
                </c:pt>
                <c:pt idx="6733">
                  <c:v>3.4</c:v>
                </c:pt>
                <c:pt idx="6734">
                  <c:v>3.38</c:v>
                </c:pt>
                <c:pt idx="6737">
                  <c:v>3.4</c:v>
                </c:pt>
                <c:pt idx="6738">
                  <c:v>3.44</c:v>
                </c:pt>
                <c:pt idx="6739">
                  <c:v>3.48</c:v>
                </c:pt>
                <c:pt idx="6740">
                  <c:v>3.58</c:v>
                </c:pt>
                <c:pt idx="6741">
                  <c:v>3.54</c:v>
                </c:pt>
                <c:pt idx="6745">
                  <c:v>3.47</c:v>
                </c:pt>
                <c:pt idx="6746">
                  <c:v>3.39</c:v>
                </c:pt>
                <c:pt idx="6747">
                  <c:v>3.39</c:v>
                </c:pt>
                <c:pt idx="6748">
                  <c:v>3.36</c:v>
                </c:pt>
                <c:pt idx="6751">
                  <c:v>3.34</c:v>
                </c:pt>
                <c:pt idx="6752">
                  <c:v>3.39</c:v>
                </c:pt>
                <c:pt idx="6753">
                  <c:v>3.43</c:v>
                </c:pt>
                <c:pt idx="6754">
                  <c:v>3.4</c:v>
                </c:pt>
                <c:pt idx="6755">
                  <c:v>3.39</c:v>
                </c:pt>
                <c:pt idx="6758">
                  <c:v>3.42</c:v>
                </c:pt>
                <c:pt idx="6759">
                  <c:v>3.47</c:v>
                </c:pt>
                <c:pt idx="6760">
                  <c:v>3.45</c:v>
                </c:pt>
                <c:pt idx="6761">
                  <c:v>3.43</c:v>
                </c:pt>
                <c:pt idx="6762">
                  <c:v>3.43</c:v>
                </c:pt>
                <c:pt idx="6765">
                  <c:v>3.43</c:v>
                </c:pt>
                <c:pt idx="6766">
                  <c:v>3.48</c:v>
                </c:pt>
                <c:pt idx="6767">
                  <c:v>3.49</c:v>
                </c:pt>
                <c:pt idx="6768">
                  <c:v>3.5</c:v>
                </c:pt>
                <c:pt idx="6769">
                  <c:v>3.52</c:v>
                </c:pt>
                <c:pt idx="6772">
                  <c:v>3.47</c:v>
                </c:pt>
                <c:pt idx="6773">
                  <c:v>3.52</c:v>
                </c:pt>
                <c:pt idx="6774">
                  <c:v>3.51</c:v>
                </c:pt>
                <c:pt idx="6775">
                  <c:v>3.5</c:v>
                </c:pt>
                <c:pt idx="6776">
                  <c:v>3.47</c:v>
                </c:pt>
                <c:pt idx="6779">
                  <c:v>3.45</c:v>
                </c:pt>
                <c:pt idx="6780">
                  <c:v>3.45</c:v>
                </c:pt>
                <c:pt idx="6781">
                  <c:v>3.43</c:v>
                </c:pt>
                <c:pt idx="6782">
                  <c:v>3.47</c:v>
                </c:pt>
                <c:pt idx="6783">
                  <c:v>3.44</c:v>
                </c:pt>
                <c:pt idx="6786">
                  <c:v>3.51</c:v>
                </c:pt>
                <c:pt idx="6787">
                  <c:v>3.52</c:v>
                </c:pt>
                <c:pt idx="6788">
                  <c:v>3.55</c:v>
                </c:pt>
                <c:pt idx="6789">
                  <c:v>3.54</c:v>
                </c:pt>
                <c:pt idx="6790">
                  <c:v>3.54</c:v>
                </c:pt>
                <c:pt idx="6793">
                  <c:v>3.57</c:v>
                </c:pt>
                <c:pt idx="6794">
                  <c:v>3.58</c:v>
                </c:pt>
                <c:pt idx="6795">
                  <c:v>3.55</c:v>
                </c:pt>
                <c:pt idx="6796">
                  <c:v>3.57</c:v>
                </c:pt>
                <c:pt idx="6797">
                  <c:v>3.52</c:v>
                </c:pt>
                <c:pt idx="6801">
                  <c:v>3.5</c:v>
                </c:pt>
                <c:pt idx="6802">
                  <c:v>3.45</c:v>
                </c:pt>
                <c:pt idx="6803">
                  <c:v>3.42</c:v>
                </c:pt>
                <c:pt idx="6804">
                  <c:v>3.4</c:v>
                </c:pt>
                <c:pt idx="6807">
                  <c:v>3.41</c:v>
                </c:pt>
                <c:pt idx="6808">
                  <c:v>3.42</c:v>
                </c:pt>
                <c:pt idx="6809">
                  <c:v>3.39</c:v>
                </c:pt>
                <c:pt idx="6810">
                  <c:v>3.37</c:v>
                </c:pt>
                <c:pt idx="6811">
                  <c:v>3.36</c:v>
                </c:pt>
                <c:pt idx="6814">
                  <c:v>3.35</c:v>
                </c:pt>
                <c:pt idx="6815">
                  <c:v>3.4</c:v>
                </c:pt>
                <c:pt idx="6816">
                  <c:v>3.36</c:v>
                </c:pt>
                <c:pt idx="6817">
                  <c:v>3.32</c:v>
                </c:pt>
                <c:pt idx="6818">
                  <c:v>3.27</c:v>
                </c:pt>
                <c:pt idx="6821">
                  <c:v>3.27</c:v>
                </c:pt>
                <c:pt idx="6822">
                  <c:v>3.31</c:v>
                </c:pt>
                <c:pt idx="6823">
                  <c:v>3.29</c:v>
                </c:pt>
                <c:pt idx="6824">
                  <c:v>3.31</c:v>
                </c:pt>
                <c:pt idx="6825">
                  <c:v>3.28</c:v>
                </c:pt>
                <c:pt idx="6828">
                  <c:v>3.28</c:v>
                </c:pt>
                <c:pt idx="6829">
                  <c:v>3.35</c:v>
                </c:pt>
                <c:pt idx="6830">
                  <c:v>3.3</c:v>
                </c:pt>
                <c:pt idx="6831">
                  <c:v>3.31</c:v>
                </c:pt>
                <c:pt idx="6832">
                  <c:v>3.33</c:v>
                </c:pt>
                <c:pt idx="6835">
                  <c:v>3.32</c:v>
                </c:pt>
                <c:pt idx="6836">
                  <c:v>3.29</c:v>
                </c:pt>
                <c:pt idx="6837">
                  <c:v>3.26</c:v>
                </c:pt>
                <c:pt idx="6838">
                  <c:v>3.21</c:v>
                </c:pt>
                <c:pt idx="6839">
                  <c:v>3.26</c:v>
                </c:pt>
                <c:pt idx="6842">
                  <c:v>3.32</c:v>
                </c:pt>
                <c:pt idx="6843">
                  <c:v>3.36</c:v>
                </c:pt>
                <c:pt idx="6844">
                  <c:v>3.37</c:v>
                </c:pt>
                <c:pt idx="6845">
                  <c:v>3.35</c:v>
                </c:pt>
                <c:pt idx="6846">
                  <c:v>3.35</c:v>
                </c:pt>
                <c:pt idx="6849">
                  <c:v>3.38</c:v>
                </c:pt>
                <c:pt idx="6850">
                  <c:v>3.4</c:v>
                </c:pt>
                <c:pt idx="6851">
                  <c:v>3.36</c:v>
                </c:pt>
                <c:pt idx="6852">
                  <c:v>3.38</c:v>
                </c:pt>
                <c:pt idx="6853">
                  <c:v>3.39</c:v>
                </c:pt>
                <c:pt idx="6856">
                  <c:v>3.36</c:v>
                </c:pt>
                <c:pt idx="6857">
                  <c:v>3.37</c:v>
                </c:pt>
                <c:pt idx="6858">
                  <c:v>3.39</c:v>
                </c:pt>
                <c:pt idx="6859">
                  <c:v>3.45</c:v>
                </c:pt>
                <c:pt idx="6860">
                  <c:v>3.47</c:v>
                </c:pt>
                <c:pt idx="6863">
                  <c:v>3.49</c:v>
                </c:pt>
                <c:pt idx="6864">
                  <c:v>3.49</c:v>
                </c:pt>
                <c:pt idx="6865">
                  <c:v>3.46</c:v>
                </c:pt>
                <c:pt idx="6866">
                  <c:v>3.49</c:v>
                </c:pt>
                <c:pt idx="6867">
                  <c:v>3.46</c:v>
                </c:pt>
                <c:pt idx="6870">
                  <c:v>3.44</c:v>
                </c:pt>
                <c:pt idx="6871">
                  <c:v>3.48</c:v>
                </c:pt>
                <c:pt idx="6872">
                  <c:v>3.57</c:v>
                </c:pt>
                <c:pt idx="6873">
                  <c:v>3.57</c:v>
                </c:pt>
                <c:pt idx="6877">
                  <c:v>3.59</c:v>
                </c:pt>
                <c:pt idx="6878">
                  <c:v>3.58</c:v>
                </c:pt>
                <c:pt idx="6879">
                  <c:v>3.64</c:v>
                </c:pt>
                <c:pt idx="6880">
                  <c:v>3.66</c:v>
                </c:pt>
                <c:pt idx="6881">
                  <c:v>3.68</c:v>
                </c:pt>
                <c:pt idx="6884">
                  <c:v>3.68</c:v>
                </c:pt>
                <c:pt idx="6885">
                  <c:v>3.7</c:v>
                </c:pt>
                <c:pt idx="6886">
                  <c:v>3.69</c:v>
                </c:pt>
                <c:pt idx="6887">
                  <c:v>3.73</c:v>
                </c:pt>
                <c:pt idx="6888">
                  <c:v>3.72</c:v>
                </c:pt>
                <c:pt idx="6891">
                  <c:v>3.7</c:v>
                </c:pt>
                <c:pt idx="6892">
                  <c:v>3.74</c:v>
                </c:pt>
                <c:pt idx="6893">
                  <c:v>3.7</c:v>
                </c:pt>
                <c:pt idx="6894">
                  <c:v>3.65</c:v>
                </c:pt>
                <c:pt idx="6895">
                  <c:v>3.66</c:v>
                </c:pt>
                <c:pt idx="6898">
                  <c:v>3.73</c:v>
                </c:pt>
                <c:pt idx="6899">
                  <c:v>3.69</c:v>
                </c:pt>
                <c:pt idx="6900">
                  <c:v>3.66</c:v>
                </c:pt>
                <c:pt idx="6901">
                  <c:v>3.62</c:v>
                </c:pt>
                <c:pt idx="6902">
                  <c:v>3.59</c:v>
                </c:pt>
                <c:pt idx="6905">
                  <c:v>3.63</c:v>
                </c:pt>
                <c:pt idx="6906">
                  <c:v>3.58</c:v>
                </c:pt>
                <c:pt idx="6907">
                  <c:v>3.63</c:v>
                </c:pt>
                <c:pt idx="6908">
                  <c:v>3.59</c:v>
                </c:pt>
                <c:pt idx="6909">
                  <c:v>3.6</c:v>
                </c:pt>
                <c:pt idx="6912">
                  <c:v>3.61</c:v>
                </c:pt>
                <c:pt idx="6913">
                  <c:v>3.6</c:v>
                </c:pt>
                <c:pt idx="6914">
                  <c:v>3.56</c:v>
                </c:pt>
                <c:pt idx="6915">
                  <c:v>3.56</c:v>
                </c:pt>
                <c:pt idx="6916">
                  <c:v>3.56</c:v>
                </c:pt>
                <c:pt idx="6919">
                  <c:v>3.61</c:v>
                </c:pt>
                <c:pt idx="6920">
                  <c:v>3.61</c:v>
                </c:pt>
                <c:pt idx="6921">
                  <c:v>3.56</c:v>
                </c:pt>
                <c:pt idx="6922">
                  <c:v>3.55</c:v>
                </c:pt>
                <c:pt idx="6923">
                  <c:v>3.56</c:v>
                </c:pt>
                <c:pt idx="6926">
                  <c:v>3.53</c:v>
                </c:pt>
                <c:pt idx="6927">
                  <c:v>3.55</c:v>
                </c:pt>
                <c:pt idx="6928">
                  <c:v>3.57</c:v>
                </c:pt>
                <c:pt idx="6929">
                  <c:v>3.6</c:v>
                </c:pt>
                <c:pt idx="6930">
                  <c:v>3.56</c:v>
                </c:pt>
                <c:pt idx="6934">
                  <c:v>3.54</c:v>
                </c:pt>
                <c:pt idx="6935">
                  <c:v>3.53</c:v>
                </c:pt>
                <c:pt idx="6936">
                  <c:v>3.53</c:v>
                </c:pt>
                <c:pt idx="6937">
                  <c:v>3.51</c:v>
                </c:pt>
                <c:pt idx="6940">
                  <c:v>3.56</c:v>
                </c:pt>
                <c:pt idx="6941">
                  <c:v>3.57</c:v>
                </c:pt>
                <c:pt idx="6942">
                  <c:v>3.54</c:v>
                </c:pt>
                <c:pt idx="6943">
                  <c:v>3.52</c:v>
                </c:pt>
                <c:pt idx="6947">
                  <c:v>3.48</c:v>
                </c:pt>
                <c:pt idx="6948">
                  <c:v>3.49</c:v>
                </c:pt>
                <c:pt idx="6949">
                  <c:v>3.52</c:v>
                </c:pt>
                <c:pt idx="6950">
                  <c:v>3.51</c:v>
                </c:pt>
                <c:pt idx="6951">
                  <c:v>3.56</c:v>
                </c:pt>
                <c:pt idx="6954">
                  <c:v>3.55</c:v>
                </c:pt>
                <c:pt idx="6955">
                  <c:v>3.53</c:v>
                </c:pt>
                <c:pt idx="6956">
                  <c:v>3.52</c:v>
                </c:pt>
                <c:pt idx="6957">
                  <c:v>3.61</c:v>
                </c:pt>
                <c:pt idx="6958">
                  <c:v>3.62</c:v>
                </c:pt>
                <c:pt idx="6961">
                  <c:v>3.64</c:v>
                </c:pt>
                <c:pt idx="6962">
                  <c:v>3.66</c:v>
                </c:pt>
                <c:pt idx="6963">
                  <c:v>3.68</c:v>
                </c:pt>
                <c:pt idx="6964">
                  <c:v>3.73</c:v>
                </c:pt>
                <c:pt idx="6965">
                  <c:v>3.76</c:v>
                </c:pt>
                <c:pt idx="6968">
                  <c:v>3.78</c:v>
                </c:pt>
                <c:pt idx="6969">
                  <c:v>3.77</c:v>
                </c:pt>
                <c:pt idx="6970">
                  <c:v>3.75</c:v>
                </c:pt>
                <c:pt idx="6971">
                  <c:v>3.81</c:v>
                </c:pt>
                <c:pt idx="6972">
                  <c:v>3.79</c:v>
                </c:pt>
                <c:pt idx="6975">
                  <c:v>3.75</c:v>
                </c:pt>
                <c:pt idx="6976">
                  <c:v>3.76</c:v>
                </c:pt>
                <c:pt idx="6977">
                  <c:v>3.79</c:v>
                </c:pt>
                <c:pt idx="6978">
                  <c:v>3.8</c:v>
                </c:pt>
                <c:pt idx="6979">
                  <c:v>3.75</c:v>
                </c:pt>
                <c:pt idx="6982">
                  <c:v>3.79</c:v>
                </c:pt>
                <c:pt idx="6983">
                  <c:v>3.79</c:v>
                </c:pt>
                <c:pt idx="6984">
                  <c:v>3.78</c:v>
                </c:pt>
                <c:pt idx="6985">
                  <c:v>3.8</c:v>
                </c:pt>
                <c:pt idx="6986">
                  <c:v>3.77</c:v>
                </c:pt>
                <c:pt idx="6989">
                  <c:v>3.73</c:v>
                </c:pt>
                <c:pt idx="6990">
                  <c:v>3.73</c:v>
                </c:pt>
                <c:pt idx="6991">
                  <c:v>3.74</c:v>
                </c:pt>
                <c:pt idx="6992">
                  <c:v>3.73</c:v>
                </c:pt>
                <c:pt idx="6993">
                  <c:v>3.76</c:v>
                </c:pt>
                <c:pt idx="6996">
                  <c:v>3.8</c:v>
                </c:pt>
                <c:pt idx="6997">
                  <c:v>3.8</c:v>
                </c:pt>
                <c:pt idx="6998">
                  <c:v>3.8</c:v>
                </c:pt>
                <c:pt idx="6999">
                  <c:v>3.81</c:v>
                </c:pt>
                <c:pt idx="7000">
                  <c:v>3.86</c:v>
                </c:pt>
                <c:pt idx="7004">
                  <c:v>3.9</c:v>
                </c:pt>
                <c:pt idx="7005">
                  <c:v>3.89</c:v>
                </c:pt>
                <c:pt idx="7006">
                  <c:v>3.93</c:v>
                </c:pt>
                <c:pt idx="7007">
                  <c:v>3.94</c:v>
                </c:pt>
                <c:pt idx="7010">
                  <c:v>3.99</c:v>
                </c:pt>
                <c:pt idx="7011">
                  <c:v>3.97</c:v>
                </c:pt>
                <c:pt idx="7012">
                  <c:v>3.95</c:v>
                </c:pt>
                <c:pt idx="7013">
                  <c:v>4</c:v>
                </c:pt>
                <c:pt idx="7014">
                  <c:v>3.93</c:v>
                </c:pt>
                <c:pt idx="7017">
                  <c:v>3.98</c:v>
                </c:pt>
                <c:pt idx="7018">
                  <c:v>3.96</c:v>
                </c:pt>
                <c:pt idx="7019">
                  <c:v>3.95</c:v>
                </c:pt>
                <c:pt idx="7020">
                  <c:v>3.92</c:v>
                </c:pt>
                <c:pt idx="7021">
                  <c:v>3.97</c:v>
                </c:pt>
                <c:pt idx="7024">
                  <c:v>3.93</c:v>
                </c:pt>
                <c:pt idx="7025">
                  <c:v>4</c:v>
                </c:pt>
                <c:pt idx="7026">
                  <c:v>4.0599999999999996</c:v>
                </c:pt>
                <c:pt idx="7027">
                  <c:v>4.0599999999999996</c:v>
                </c:pt>
                <c:pt idx="7028">
                  <c:v>4.07</c:v>
                </c:pt>
                <c:pt idx="7031">
                  <c:v>4.0999999999999996</c:v>
                </c:pt>
                <c:pt idx="7032">
                  <c:v>4.1500000000000004</c:v>
                </c:pt>
                <c:pt idx="7033">
                  <c:v>4.17</c:v>
                </c:pt>
                <c:pt idx="7034">
                  <c:v>4.1900000000000004</c:v>
                </c:pt>
                <c:pt idx="7035">
                  <c:v>4.18</c:v>
                </c:pt>
                <c:pt idx="7038">
                  <c:v>4.22</c:v>
                </c:pt>
                <c:pt idx="7039">
                  <c:v>4.2</c:v>
                </c:pt>
                <c:pt idx="7040">
                  <c:v>4.18</c:v>
                </c:pt>
                <c:pt idx="7041">
                  <c:v>4.26</c:v>
                </c:pt>
                <c:pt idx="7046">
                  <c:v>4.25</c:v>
                </c:pt>
                <c:pt idx="7047">
                  <c:v>4.2300000000000004</c:v>
                </c:pt>
                <c:pt idx="7048">
                  <c:v>4.26</c:v>
                </c:pt>
                <c:pt idx="7053">
                  <c:v>4.3099999999999996</c:v>
                </c:pt>
                <c:pt idx="7054">
                  <c:v>4.33</c:v>
                </c:pt>
                <c:pt idx="7055">
                  <c:v>4.3499999999999996</c:v>
                </c:pt>
                <c:pt idx="7056">
                  <c:v>4.32</c:v>
                </c:pt>
                <c:pt idx="7060">
                  <c:v>4.28</c:v>
                </c:pt>
                <c:pt idx="7061">
                  <c:v>4.3099999999999996</c:v>
                </c:pt>
                <c:pt idx="7062">
                  <c:v>4.32</c:v>
                </c:pt>
                <c:pt idx="7063">
                  <c:v>4.3499999999999996</c:v>
                </c:pt>
                <c:pt idx="7066">
                  <c:v>4.3</c:v>
                </c:pt>
                <c:pt idx="7067">
                  <c:v>4.34</c:v>
                </c:pt>
                <c:pt idx="7068">
                  <c:v>4.34</c:v>
                </c:pt>
                <c:pt idx="7069">
                  <c:v>4.3499999999999996</c:v>
                </c:pt>
                <c:pt idx="7070">
                  <c:v>4.38</c:v>
                </c:pt>
                <c:pt idx="7073">
                  <c:v>4.37</c:v>
                </c:pt>
                <c:pt idx="7074">
                  <c:v>4.33</c:v>
                </c:pt>
                <c:pt idx="7075">
                  <c:v>4.32</c:v>
                </c:pt>
                <c:pt idx="7076">
                  <c:v>4.3600000000000003</c:v>
                </c:pt>
                <c:pt idx="7077">
                  <c:v>4.3099999999999996</c:v>
                </c:pt>
                <c:pt idx="7080">
                  <c:v>4.25</c:v>
                </c:pt>
                <c:pt idx="7081">
                  <c:v>4.25</c:v>
                </c:pt>
                <c:pt idx="7082">
                  <c:v>4.21</c:v>
                </c:pt>
                <c:pt idx="7083">
                  <c:v>4.2</c:v>
                </c:pt>
                <c:pt idx="7084">
                  <c:v>4.22</c:v>
                </c:pt>
                <c:pt idx="7087">
                  <c:v>4.2300000000000004</c:v>
                </c:pt>
                <c:pt idx="7088">
                  <c:v>4.24</c:v>
                </c:pt>
                <c:pt idx="7089">
                  <c:v>4.28</c:v>
                </c:pt>
                <c:pt idx="7090">
                  <c:v>4.32</c:v>
                </c:pt>
                <c:pt idx="7091">
                  <c:v>4.33</c:v>
                </c:pt>
                <c:pt idx="7094">
                  <c:v>4.26</c:v>
                </c:pt>
                <c:pt idx="7095">
                  <c:v>4.32</c:v>
                </c:pt>
                <c:pt idx="7096">
                  <c:v>4.32</c:v>
                </c:pt>
                <c:pt idx="7097">
                  <c:v>4.2699999999999996</c:v>
                </c:pt>
                <c:pt idx="7098">
                  <c:v>4.24</c:v>
                </c:pt>
                <c:pt idx="7102">
                  <c:v>4.18</c:v>
                </c:pt>
                <c:pt idx="7103">
                  <c:v>4.1900000000000004</c:v>
                </c:pt>
                <c:pt idx="7104">
                  <c:v>4.26</c:v>
                </c:pt>
                <c:pt idx="7105">
                  <c:v>4.25</c:v>
                </c:pt>
                <c:pt idx="7108">
                  <c:v>4.29</c:v>
                </c:pt>
                <c:pt idx="7109">
                  <c:v>4.2699999999999996</c:v>
                </c:pt>
                <c:pt idx="7110">
                  <c:v>4.32</c:v>
                </c:pt>
                <c:pt idx="7111">
                  <c:v>4.34</c:v>
                </c:pt>
                <c:pt idx="7112">
                  <c:v>4.38</c:v>
                </c:pt>
                <c:pt idx="7115">
                  <c:v>4.4000000000000004</c:v>
                </c:pt>
                <c:pt idx="7116">
                  <c:v>4.42</c:v>
                </c:pt>
                <c:pt idx="7117">
                  <c:v>4.4000000000000004</c:v>
                </c:pt>
                <c:pt idx="7118">
                  <c:v>4.41</c:v>
                </c:pt>
                <c:pt idx="7119">
                  <c:v>4.4000000000000004</c:v>
                </c:pt>
                <c:pt idx="7122">
                  <c:v>4.3899999999999997</c:v>
                </c:pt>
                <c:pt idx="7123">
                  <c:v>4.38</c:v>
                </c:pt>
                <c:pt idx="7124">
                  <c:v>4.41</c:v>
                </c:pt>
                <c:pt idx="7125">
                  <c:v>4.42</c:v>
                </c:pt>
                <c:pt idx="7126">
                  <c:v>4.4000000000000004</c:v>
                </c:pt>
                <c:pt idx="7129">
                  <c:v>4.38</c:v>
                </c:pt>
                <c:pt idx="7130">
                  <c:v>4.3600000000000003</c:v>
                </c:pt>
                <c:pt idx="7131">
                  <c:v>4.3899999999999997</c:v>
                </c:pt>
                <c:pt idx="7132">
                  <c:v>4.3499999999999996</c:v>
                </c:pt>
                <c:pt idx="7133">
                  <c:v>4.3099999999999996</c:v>
                </c:pt>
                <c:pt idx="7136">
                  <c:v>4.29</c:v>
                </c:pt>
                <c:pt idx="7137">
                  <c:v>4.3</c:v>
                </c:pt>
                <c:pt idx="7138">
                  <c:v>4.34</c:v>
                </c:pt>
                <c:pt idx="7139">
                  <c:v>4.29</c:v>
                </c:pt>
                <c:pt idx="7140">
                  <c:v>4.28</c:v>
                </c:pt>
                <c:pt idx="7143">
                  <c:v>4.2699999999999996</c:v>
                </c:pt>
                <c:pt idx="7144">
                  <c:v>4.24</c:v>
                </c:pt>
                <c:pt idx="7145">
                  <c:v>4.3099999999999996</c:v>
                </c:pt>
                <c:pt idx="7146">
                  <c:v>4.25</c:v>
                </c:pt>
                <c:pt idx="7147">
                  <c:v>4.26</c:v>
                </c:pt>
                <c:pt idx="7150">
                  <c:v>4.25</c:v>
                </c:pt>
                <c:pt idx="7151">
                  <c:v>4.25</c:v>
                </c:pt>
                <c:pt idx="7152">
                  <c:v>4.2300000000000004</c:v>
                </c:pt>
                <c:pt idx="7153">
                  <c:v>4.24</c:v>
                </c:pt>
                <c:pt idx="7154">
                  <c:v>4.28</c:v>
                </c:pt>
                <c:pt idx="7157">
                  <c:v>4.22</c:v>
                </c:pt>
                <c:pt idx="7158">
                  <c:v>4.21</c:v>
                </c:pt>
                <c:pt idx="7159">
                  <c:v>4.2300000000000004</c:v>
                </c:pt>
                <c:pt idx="7160">
                  <c:v>4.21</c:v>
                </c:pt>
                <c:pt idx="7161">
                  <c:v>4.2699999999999996</c:v>
                </c:pt>
                <c:pt idx="7164">
                  <c:v>4.3</c:v>
                </c:pt>
                <c:pt idx="7166">
                  <c:v>4.2699999999999996</c:v>
                </c:pt>
                <c:pt idx="7167">
                  <c:v>4.2</c:v>
                </c:pt>
                <c:pt idx="7168">
                  <c:v>4.22</c:v>
                </c:pt>
                <c:pt idx="7171">
                  <c:v>4.17</c:v>
                </c:pt>
                <c:pt idx="7172">
                  <c:v>4.13</c:v>
                </c:pt>
                <c:pt idx="7173">
                  <c:v>4.13</c:v>
                </c:pt>
                <c:pt idx="7174">
                  <c:v>4.1399999999999997</c:v>
                </c:pt>
                <c:pt idx="7175">
                  <c:v>4.0999999999999996</c:v>
                </c:pt>
                <c:pt idx="7178">
                  <c:v>4.1100000000000003</c:v>
                </c:pt>
                <c:pt idx="7179">
                  <c:v>4.13</c:v>
                </c:pt>
                <c:pt idx="7180">
                  <c:v>4.12</c:v>
                </c:pt>
                <c:pt idx="7181">
                  <c:v>4.1100000000000003</c:v>
                </c:pt>
                <c:pt idx="7182">
                  <c:v>4.07</c:v>
                </c:pt>
                <c:pt idx="7185">
                  <c:v>4.0599999999999996</c:v>
                </c:pt>
                <c:pt idx="7186">
                  <c:v>4.09</c:v>
                </c:pt>
                <c:pt idx="7187">
                  <c:v>4.12</c:v>
                </c:pt>
                <c:pt idx="7188">
                  <c:v>4.13</c:v>
                </c:pt>
                <c:pt idx="7189">
                  <c:v>4.09</c:v>
                </c:pt>
                <c:pt idx="7192">
                  <c:v>4.08</c:v>
                </c:pt>
                <c:pt idx="7193">
                  <c:v>4.1399999999999997</c:v>
                </c:pt>
                <c:pt idx="7194">
                  <c:v>4.0999999999999996</c:v>
                </c:pt>
                <c:pt idx="7195">
                  <c:v>4.09</c:v>
                </c:pt>
                <c:pt idx="7196">
                  <c:v>4.0999999999999996</c:v>
                </c:pt>
                <c:pt idx="7199">
                  <c:v>4.12</c:v>
                </c:pt>
                <c:pt idx="7200">
                  <c:v>4.13</c:v>
                </c:pt>
                <c:pt idx="7201">
                  <c:v>4.07</c:v>
                </c:pt>
                <c:pt idx="7202">
                  <c:v>4.09</c:v>
                </c:pt>
                <c:pt idx="7203">
                  <c:v>4.01</c:v>
                </c:pt>
                <c:pt idx="7206">
                  <c:v>3.98</c:v>
                </c:pt>
                <c:pt idx="7207">
                  <c:v>3.96</c:v>
                </c:pt>
                <c:pt idx="7208">
                  <c:v>3.97</c:v>
                </c:pt>
                <c:pt idx="7209">
                  <c:v>3.97</c:v>
                </c:pt>
                <c:pt idx="7210">
                  <c:v>3.97</c:v>
                </c:pt>
                <c:pt idx="7213">
                  <c:v>4.03</c:v>
                </c:pt>
                <c:pt idx="7214">
                  <c:v>3.99</c:v>
                </c:pt>
                <c:pt idx="7215">
                  <c:v>4.03</c:v>
                </c:pt>
                <c:pt idx="7216">
                  <c:v>4.01</c:v>
                </c:pt>
                <c:pt idx="7217">
                  <c:v>4</c:v>
                </c:pt>
                <c:pt idx="7220">
                  <c:v>4.05</c:v>
                </c:pt>
                <c:pt idx="7221">
                  <c:v>4.08</c:v>
                </c:pt>
                <c:pt idx="7222">
                  <c:v>4.08</c:v>
                </c:pt>
                <c:pt idx="7223">
                  <c:v>4.0999999999999996</c:v>
                </c:pt>
                <c:pt idx="7224">
                  <c:v>4.08</c:v>
                </c:pt>
                <c:pt idx="7227">
                  <c:v>4.1100000000000003</c:v>
                </c:pt>
                <c:pt idx="7228">
                  <c:v>4.08</c:v>
                </c:pt>
                <c:pt idx="7229">
                  <c:v>4.09</c:v>
                </c:pt>
                <c:pt idx="7230">
                  <c:v>4.1100000000000003</c:v>
                </c:pt>
                <c:pt idx="7231">
                  <c:v>4.1100000000000003</c:v>
                </c:pt>
                <c:pt idx="7234">
                  <c:v>4.16</c:v>
                </c:pt>
                <c:pt idx="7235">
                  <c:v>4.16</c:v>
                </c:pt>
                <c:pt idx="7236">
                  <c:v>4.17</c:v>
                </c:pt>
                <c:pt idx="7237">
                  <c:v>4.1500000000000004</c:v>
                </c:pt>
                <c:pt idx="7238">
                  <c:v>4.12</c:v>
                </c:pt>
                <c:pt idx="7241">
                  <c:v>4.07</c:v>
                </c:pt>
                <c:pt idx="7242">
                  <c:v>4.05</c:v>
                </c:pt>
                <c:pt idx="7243">
                  <c:v>4</c:v>
                </c:pt>
                <c:pt idx="7244">
                  <c:v>3.98</c:v>
                </c:pt>
                <c:pt idx="7245">
                  <c:v>3.99</c:v>
                </c:pt>
                <c:pt idx="7248">
                  <c:v>4.04</c:v>
                </c:pt>
                <c:pt idx="7249">
                  <c:v>4.0199999999999996</c:v>
                </c:pt>
                <c:pt idx="7250">
                  <c:v>3.98</c:v>
                </c:pt>
                <c:pt idx="7251">
                  <c:v>4.0199999999999996</c:v>
                </c:pt>
                <c:pt idx="7252">
                  <c:v>3.99</c:v>
                </c:pt>
                <c:pt idx="7255">
                  <c:v>3.96</c:v>
                </c:pt>
                <c:pt idx="7256">
                  <c:v>4</c:v>
                </c:pt>
                <c:pt idx="7257">
                  <c:v>3.96</c:v>
                </c:pt>
                <c:pt idx="7258">
                  <c:v>3.99</c:v>
                </c:pt>
                <c:pt idx="7259">
                  <c:v>4.0199999999999996</c:v>
                </c:pt>
                <c:pt idx="7262">
                  <c:v>3.97</c:v>
                </c:pt>
                <c:pt idx="7263">
                  <c:v>3.96</c:v>
                </c:pt>
                <c:pt idx="7264">
                  <c:v>3.97</c:v>
                </c:pt>
                <c:pt idx="7265">
                  <c:v>3.99</c:v>
                </c:pt>
                <c:pt idx="7266">
                  <c:v>3.95</c:v>
                </c:pt>
                <c:pt idx="7269">
                  <c:v>3.97</c:v>
                </c:pt>
                <c:pt idx="7270">
                  <c:v>3.96</c:v>
                </c:pt>
                <c:pt idx="7271">
                  <c:v>3.95</c:v>
                </c:pt>
                <c:pt idx="7272">
                  <c:v>3.97</c:v>
                </c:pt>
                <c:pt idx="7273">
                  <c:v>3.95</c:v>
                </c:pt>
                <c:pt idx="7276">
                  <c:v>3.93</c:v>
                </c:pt>
                <c:pt idx="7277">
                  <c:v>3.94</c:v>
                </c:pt>
                <c:pt idx="7278">
                  <c:v>3.94</c:v>
                </c:pt>
                <c:pt idx="7279">
                  <c:v>3.94</c:v>
                </c:pt>
                <c:pt idx="7280">
                  <c:v>3.97</c:v>
                </c:pt>
                <c:pt idx="7283">
                  <c:v>3.99</c:v>
                </c:pt>
                <c:pt idx="7284">
                  <c:v>4</c:v>
                </c:pt>
                <c:pt idx="7285">
                  <c:v>3.96</c:v>
                </c:pt>
                <c:pt idx="7286">
                  <c:v>4.03</c:v>
                </c:pt>
                <c:pt idx="7287">
                  <c:v>4.0599999999999996</c:v>
                </c:pt>
                <c:pt idx="7290">
                  <c:v>4.07</c:v>
                </c:pt>
                <c:pt idx="7291">
                  <c:v>4.1100000000000003</c:v>
                </c:pt>
                <c:pt idx="7292">
                  <c:v>4.13</c:v>
                </c:pt>
                <c:pt idx="7293">
                  <c:v>4.13</c:v>
                </c:pt>
                <c:pt idx="7294">
                  <c:v>4.12</c:v>
                </c:pt>
                <c:pt idx="7299">
                  <c:v>4.1500000000000004</c:v>
                </c:pt>
                <c:pt idx="7300">
                  <c:v>4.2</c:v>
                </c:pt>
                <c:pt idx="7301">
                  <c:v>4.1900000000000004</c:v>
                </c:pt>
                <c:pt idx="7305">
                  <c:v>4.18</c:v>
                </c:pt>
                <c:pt idx="7306">
                  <c:v>4.18</c:v>
                </c:pt>
                <c:pt idx="7307">
                  <c:v>4.1900000000000004</c:v>
                </c:pt>
                <c:pt idx="7308">
                  <c:v>4.17</c:v>
                </c:pt>
                <c:pt idx="7311">
                  <c:v>4.2300000000000004</c:v>
                </c:pt>
                <c:pt idx="7312">
                  <c:v>4.2300000000000004</c:v>
                </c:pt>
                <c:pt idx="7313">
                  <c:v>4.24</c:v>
                </c:pt>
                <c:pt idx="7314">
                  <c:v>4.24</c:v>
                </c:pt>
                <c:pt idx="7315">
                  <c:v>4.32</c:v>
                </c:pt>
                <c:pt idx="7318">
                  <c:v>4.33</c:v>
                </c:pt>
                <c:pt idx="7319">
                  <c:v>4.3099999999999996</c:v>
                </c:pt>
                <c:pt idx="7320">
                  <c:v>4.2699999999999996</c:v>
                </c:pt>
                <c:pt idx="7321">
                  <c:v>4.33</c:v>
                </c:pt>
                <c:pt idx="7322">
                  <c:v>4.28</c:v>
                </c:pt>
                <c:pt idx="7325">
                  <c:v>4.2699999999999996</c:v>
                </c:pt>
                <c:pt idx="7326">
                  <c:v>4.24</c:v>
                </c:pt>
                <c:pt idx="7327">
                  <c:v>4.29</c:v>
                </c:pt>
                <c:pt idx="7328">
                  <c:v>4.29</c:v>
                </c:pt>
                <c:pt idx="7329">
                  <c:v>4.3499999999999996</c:v>
                </c:pt>
                <c:pt idx="7332">
                  <c:v>4.37</c:v>
                </c:pt>
                <c:pt idx="7333">
                  <c:v>4.38</c:v>
                </c:pt>
                <c:pt idx="7334">
                  <c:v>4.3600000000000003</c:v>
                </c:pt>
                <c:pt idx="7335">
                  <c:v>4.34</c:v>
                </c:pt>
                <c:pt idx="7336">
                  <c:v>4.3600000000000003</c:v>
                </c:pt>
                <c:pt idx="7339">
                  <c:v>4.29</c:v>
                </c:pt>
                <c:pt idx="7340">
                  <c:v>4.28</c:v>
                </c:pt>
                <c:pt idx="7341">
                  <c:v>4.29</c:v>
                </c:pt>
                <c:pt idx="7342">
                  <c:v>4.28</c:v>
                </c:pt>
                <c:pt idx="7343">
                  <c:v>4.3099999999999996</c:v>
                </c:pt>
                <c:pt idx="7346">
                  <c:v>4.3600000000000003</c:v>
                </c:pt>
                <c:pt idx="7347">
                  <c:v>4.3600000000000003</c:v>
                </c:pt>
                <c:pt idx="7348">
                  <c:v>4.37</c:v>
                </c:pt>
                <c:pt idx="7349">
                  <c:v>4.32</c:v>
                </c:pt>
                <c:pt idx="7350">
                  <c:v>4.28</c:v>
                </c:pt>
                <c:pt idx="7354">
                  <c:v>4.34</c:v>
                </c:pt>
                <c:pt idx="7355">
                  <c:v>4.28</c:v>
                </c:pt>
                <c:pt idx="7356">
                  <c:v>4.3099999999999996</c:v>
                </c:pt>
                <c:pt idx="7357">
                  <c:v>4.3</c:v>
                </c:pt>
                <c:pt idx="7360">
                  <c:v>4.24</c:v>
                </c:pt>
                <c:pt idx="7361">
                  <c:v>4.22</c:v>
                </c:pt>
                <c:pt idx="7362">
                  <c:v>4.2</c:v>
                </c:pt>
                <c:pt idx="7363">
                  <c:v>4.21</c:v>
                </c:pt>
                <c:pt idx="7364">
                  <c:v>4.1900000000000004</c:v>
                </c:pt>
                <c:pt idx="7367">
                  <c:v>4.1399999999999997</c:v>
                </c:pt>
                <c:pt idx="7368">
                  <c:v>4.16</c:v>
                </c:pt>
                <c:pt idx="7369">
                  <c:v>4.17</c:v>
                </c:pt>
                <c:pt idx="7370">
                  <c:v>4.18</c:v>
                </c:pt>
                <c:pt idx="7371">
                  <c:v>4.16</c:v>
                </c:pt>
                <c:pt idx="7374">
                  <c:v>4.21</c:v>
                </c:pt>
                <c:pt idx="7375">
                  <c:v>4.16</c:v>
                </c:pt>
                <c:pt idx="7376">
                  <c:v>4.13</c:v>
                </c:pt>
                <c:pt idx="7377">
                  <c:v>4.16</c:v>
                </c:pt>
                <c:pt idx="7378">
                  <c:v>4.1500000000000004</c:v>
                </c:pt>
                <c:pt idx="7381">
                  <c:v>4.18</c:v>
                </c:pt>
                <c:pt idx="7382">
                  <c:v>4.18</c:v>
                </c:pt>
                <c:pt idx="7383">
                  <c:v>4.16</c:v>
                </c:pt>
                <c:pt idx="7384">
                  <c:v>4.17</c:v>
                </c:pt>
                <c:pt idx="7385">
                  <c:v>4.2300000000000004</c:v>
                </c:pt>
                <c:pt idx="7388">
                  <c:v>4.2699999999999996</c:v>
                </c:pt>
                <c:pt idx="7389">
                  <c:v>4.2699999999999996</c:v>
                </c:pt>
                <c:pt idx="7390">
                  <c:v>4.28</c:v>
                </c:pt>
                <c:pt idx="7391">
                  <c:v>4.3099999999999996</c:v>
                </c:pt>
                <c:pt idx="7392">
                  <c:v>4.3</c:v>
                </c:pt>
                <c:pt idx="7395">
                  <c:v>4.3</c:v>
                </c:pt>
                <c:pt idx="7396">
                  <c:v>4.33</c:v>
                </c:pt>
                <c:pt idx="7397">
                  <c:v>4.32</c:v>
                </c:pt>
                <c:pt idx="7398">
                  <c:v>4.3099999999999996</c:v>
                </c:pt>
                <c:pt idx="7403">
                  <c:v>4.3499999999999996</c:v>
                </c:pt>
                <c:pt idx="7404">
                  <c:v>4.37</c:v>
                </c:pt>
                <c:pt idx="7405">
                  <c:v>4.38</c:v>
                </c:pt>
                <c:pt idx="7406">
                  <c:v>4.4400000000000004</c:v>
                </c:pt>
                <c:pt idx="7409">
                  <c:v>4.47</c:v>
                </c:pt>
                <c:pt idx="7410">
                  <c:v>4.47</c:v>
                </c:pt>
                <c:pt idx="7411">
                  <c:v>4.4000000000000004</c:v>
                </c:pt>
                <c:pt idx="7412">
                  <c:v>4.3899999999999997</c:v>
                </c:pt>
                <c:pt idx="7413">
                  <c:v>4.43</c:v>
                </c:pt>
                <c:pt idx="7416">
                  <c:v>4.42</c:v>
                </c:pt>
                <c:pt idx="7417">
                  <c:v>4.41</c:v>
                </c:pt>
                <c:pt idx="7418">
                  <c:v>4.4400000000000004</c:v>
                </c:pt>
                <c:pt idx="7419">
                  <c:v>4.4400000000000004</c:v>
                </c:pt>
                <c:pt idx="7420">
                  <c:v>4.45</c:v>
                </c:pt>
                <c:pt idx="7423">
                  <c:v>4.45</c:v>
                </c:pt>
                <c:pt idx="7425">
                  <c:v>4.43</c:v>
                </c:pt>
                <c:pt idx="7426">
                  <c:v>4.4400000000000004</c:v>
                </c:pt>
                <c:pt idx="7427">
                  <c:v>4.45</c:v>
                </c:pt>
                <c:pt idx="7430">
                  <c:v>4.45</c:v>
                </c:pt>
                <c:pt idx="7431">
                  <c:v>4.43</c:v>
                </c:pt>
                <c:pt idx="7432">
                  <c:v>4.4400000000000004</c:v>
                </c:pt>
                <c:pt idx="7433">
                  <c:v>4.45</c:v>
                </c:pt>
                <c:pt idx="7434">
                  <c:v>4.3899999999999997</c:v>
                </c:pt>
                <c:pt idx="7437">
                  <c:v>4.4800000000000004</c:v>
                </c:pt>
                <c:pt idx="7438">
                  <c:v>4.5199999999999996</c:v>
                </c:pt>
                <c:pt idx="7439">
                  <c:v>4.5199999999999996</c:v>
                </c:pt>
                <c:pt idx="7440">
                  <c:v>4.5199999999999996</c:v>
                </c:pt>
                <c:pt idx="7441">
                  <c:v>4.54</c:v>
                </c:pt>
                <c:pt idx="7444">
                  <c:v>4.55</c:v>
                </c:pt>
                <c:pt idx="7445">
                  <c:v>4.55</c:v>
                </c:pt>
                <c:pt idx="7446">
                  <c:v>4.59</c:v>
                </c:pt>
                <c:pt idx="7447">
                  <c:v>4.58</c:v>
                </c:pt>
                <c:pt idx="7448">
                  <c:v>4.57</c:v>
                </c:pt>
                <c:pt idx="7452">
                  <c:v>4.5999999999999996</c:v>
                </c:pt>
                <c:pt idx="7453">
                  <c:v>4.59</c:v>
                </c:pt>
                <c:pt idx="7454">
                  <c:v>4.5999999999999996</c:v>
                </c:pt>
                <c:pt idx="7455">
                  <c:v>4.63</c:v>
                </c:pt>
                <c:pt idx="7458">
                  <c:v>4.66</c:v>
                </c:pt>
                <c:pt idx="7459">
                  <c:v>4.67</c:v>
                </c:pt>
                <c:pt idx="7460">
                  <c:v>4.6900000000000004</c:v>
                </c:pt>
                <c:pt idx="7461">
                  <c:v>4.7</c:v>
                </c:pt>
                <c:pt idx="7462">
                  <c:v>4.8099999999999996</c:v>
                </c:pt>
                <c:pt idx="7465">
                  <c:v>4.75</c:v>
                </c:pt>
                <c:pt idx="7466">
                  <c:v>4.79</c:v>
                </c:pt>
                <c:pt idx="7467">
                  <c:v>4.8899999999999997</c:v>
                </c:pt>
                <c:pt idx="7468">
                  <c:v>4.8600000000000003</c:v>
                </c:pt>
                <c:pt idx="7469">
                  <c:v>4.9000000000000004</c:v>
                </c:pt>
                <c:pt idx="7472">
                  <c:v>4.8600000000000003</c:v>
                </c:pt>
                <c:pt idx="7473">
                  <c:v>4.87</c:v>
                </c:pt>
                <c:pt idx="7474">
                  <c:v>4.82</c:v>
                </c:pt>
                <c:pt idx="7475">
                  <c:v>4.88</c:v>
                </c:pt>
                <c:pt idx="7476">
                  <c:v>4.88</c:v>
                </c:pt>
                <c:pt idx="7479">
                  <c:v>4.8499999999999996</c:v>
                </c:pt>
                <c:pt idx="7480">
                  <c:v>4.82</c:v>
                </c:pt>
                <c:pt idx="7481">
                  <c:v>4.78</c:v>
                </c:pt>
                <c:pt idx="7482">
                  <c:v>4.8099999999999996</c:v>
                </c:pt>
                <c:pt idx="7483">
                  <c:v>4.79</c:v>
                </c:pt>
                <c:pt idx="7486">
                  <c:v>4.76</c:v>
                </c:pt>
                <c:pt idx="7487">
                  <c:v>4.76</c:v>
                </c:pt>
                <c:pt idx="7488">
                  <c:v>4.82</c:v>
                </c:pt>
                <c:pt idx="7489">
                  <c:v>4.8499999999999996</c:v>
                </c:pt>
                <c:pt idx="7490">
                  <c:v>4.9000000000000004</c:v>
                </c:pt>
                <c:pt idx="7493">
                  <c:v>4.92</c:v>
                </c:pt>
                <c:pt idx="7494">
                  <c:v>4.8899999999999997</c:v>
                </c:pt>
                <c:pt idx="7495">
                  <c:v>4.8</c:v>
                </c:pt>
                <c:pt idx="7496">
                  <c:v>4.8600000000000003</c:v>
                </c:pt>
                <c:pt idx="7497">
                  <c:v>4.9000000000000004</c:v>
                </c:pt>
                <c:pt idx="7500">
                  <c:v>4.8600000000000003</c:v>
                </c:pt>
                <c:pt idx="7501">
                  <c:v>4.82</c:v>
                </c:pt>
                <c:pt idx="7502">
                  <c:v>4.84</c:v>
                </c:pt>
                <c:pt idx="7503">
                  <c:v>4.83</c:v>
                </c:pt>
                <c:pt idx="7504">
                  <c:v>4.78</c:v>
                </c:pt>
                <c:pt idx="7507">
                  <c:v>4.6900000000000004</c:v>
                </c:pt>
                <c:pt idx="7508">
                  <c:v>4.71</c:v>
                </c:pt>
                <c:pt idx="7509">
                  <c:v>4.6900000000000004</c:v>
                </c:pt>
                <c:pt idx="7510">
                  <c:v>4.68</c:v>
                </c:pt>
                <c:pt idx="7511">
                  <c:v>4.6500000000000004</c:v>
                </c:pt>
                <c:pt idx="7514">
                  <c:v>4.68</c:v>
                </c:pt>
                <c:pt idx="7515">
                  <c:v>4.6900000000000004</c:v>
                </c:pt>
                <c:pt idx="7516">
                  <c:v>4.63</c:v>
                </c:pt>
                <c:pt idx="7517">
                  <c:v>4.68</c:v>
                </c:pt>
                <c:pt idx="7518">
                  <c:v>4.66</c:v>
                </c:pt>
                <c:pt idx="7521">
                  <c:v>4.6399999999999997</c:v>
                </c:pt>
                <c:pt idx="7522">
                  <c:v>4.6500000000000004</c:v>
                </c:pt>
                <c:pt idx="7523">
                  <c:v>4.7</c:v>
                </c:pt>
                <c:pt idx="7524">
                  <c:v>4.68</c:v>
                </c:pt>
                <c:pt idx="7525">
                  <c:v>4.6500000000000004</c:v>
                </c:pt>
                <c:pt idx="7528">
                  <c:v>4.6399999999999997</c:v>
                </c:pt>
                <c:pt idx="7529">
                  <c:v>4.67</c:v>
                </c:pt>
                <c:pt idx="7531">
                  <c:v>4.6100000000000003</c:v>
                </c:pt>
                <c:pt idx="7532">
                  <c:v>4.57</c:v>
                </c:pt>
                <c:pt idx="7535">
                  <c:v>4.6100000000000003</c:v>
                </c:pt>
                <c:pt idx="7536">
                  <c:v>4.55</c:v>
                </c:pt>
                <c:pt idx="7537">
                  <c:v>4.59</c:v>
                </c:pt>
                <c:pt idx="7538">
                  <c:v>4.6399999999999997</c:v>
                </c:pt>
                <c:pt idx="7539">
                  <c:v>4.5599999999999996</c:v>
                </c:pt>
                <c:pt idx="7542">
                  <c:v>4.63</c:v>
                </c:pt>
                <c:pt idx="7543">
                  <c:v>4.57</c:v>
                </c:pt>
                <c:pt idx="7544">
                  <c:v>4.55</c:v>
                </c:pt>
                <c:pt idx="7545">
                  <c:v>4.57</c:v>
                </c:pt>
                <c:pt idx="7546">
                  <c:v>4.59</c:v>
                </c:pt>
                <c:pt idx="7549">
                  <c:v>4.58</c:v>
                </c:pt>
                <c:pt idx="7550">
                  <c:v>4.5599999999999996</c:v>
                </c:pt>
                <c:pt idx="7551">
                  <c:v>4.59</c:v>
                </c:pt>
                <c:pt idx="7552">
                  <c:v>4.54</c:v>
                </c:pt>
                <c:pt idx="7553">
                  <c:v>4.55</c:v>
                </c:pt>
                <c:pt idx="7556">
                  <c:v>4.49</c:v>
                </c:pt>
                <c:pt idx="7557">
                  <c:v>4.45</c:v>
                </c:pt>
                <c:pt idx="7558">
                  <c:v>4.45</c:v>
                </c:pt>
                <c:pt idx="7559">
                  <c:v>4.47</c:v>
                </c:pt>
                <c:pt idx="7560">
                  <c:v>4.49</c:v>
                </c:pt>
                <c:pt idx="7563">
                  <c:v>4.47</c:v>
                </c:pt>
                <c:pt idx="7564">
                  <c:v>4.49</c:v>
                </c:pt>
                <c:pt idx="7565">
                  <c:v>4.57</c:v>
                </c:pt>
                <c:pt idx="7566">
                  <c:v>4.57</c:v>
                </c:pt>
                <c:pt idx="7567">
                  <c:v>4.6399999999999997</c:v>
                </c:pt>
                <c:pt idx="7570">
                  <c:v>4.66</c:v>
                </c:pt>
                <c:pt idx="7571">
                  <c:v>4.62</c:v>
                </c:pt>
                <c:pt idx="7572">
                  <c:v>4.66</c:v>
                </c:pt>
                <c:pt idx="7573">
                  <c:v>4.7</c:v>
                </c:pt>
                <c:pt idx="7574">
                  <c:v>4.6500000000000004</c:v>
                </c:pt>
                <c:pt idx="7577">
                  <c:v>4.6500000000000004</c:v>
                </c:pt>
                <c:pt idx="7578">
                  <c:v>4.6399999999999997</c:v>
                </c:pt>
                <c:pt idx="7579">
                  <c:v>4.57</c:v>
                </c:pt>
                <c:pt idx="7580">
                  <c:v>4.6100000000000003</c:v>
                </c:pt>
                <c:pt idx="7581">
                  <c:v>4.57</c:v>
                </c:pt>
                <c:pt idx="7584">
                  <c:v>4.62</c:v>
                </c:pt>
                <c:pt idx="7585">
                  <c:v>4.6100000000000003</c:v>
                </c:pt>
                <c:pt idx="7586">
                  <c:v>4.5999999999999996</c:v>
                </c:pt>
                <c:pt idx="7587">
                  <c:v>4.63</c:v>
                </c:pt>
                <c:pt idx="7588">
                  <c:v>4.63</c:v>
                </c:pt>
                <c:pt idx="7591">
                  <c:v>4.6900000000000004</c:v>
                </c:pt>
                <c:pt idx="7592">
                  <c:v>4.6900000000000004</c:v>
                </c:pt>
                <c:pt idx="7593">
                  <c:v>4.6900000000000004</c:v>
                </c:pt>
                <c:pt idx="7594">
                  <c:v>4.6500000000000004</c:v>
                </c:pt>
                <c:pt idx="7595">
                  <c:v>4.59</c:v>
                </c:pt>
                <c:pt idx="7598">
                  <c:v>4.4800000000000004</c:v>
                </c:pt>
                <c:pt idx="7599">
                  <c:v>4.5</c:v>
                </c:pt>
                <c:pt idx="7600">
                  <c:v>4.46</c:v>
                </c:pt>
                <c:pt idx="7601">
                  <c:v>4.4400000000000004</c:v>
                </c:pt>
                <c:pt idx="7602">
                  <c:v>4.45</c:v>
                </c:pt>
                <c:pt idx="7605">
                  <c:v>4.49</c:v>
                </c:pt>
                <c:pt idx="7606">
                  <c:v>4.49</c:v>
                </c:pt>
                <c:pt idx="7607">
                  <c:v>4.53</c:v>
                </c:pt>
                <c:pt idx="7608">
                  <c:v>4.6100000000000003</c:v>
                </c:pt>
                <c:pt idx="7609">
                  <c:v>4.5</c:v>
                </c:pt>
                <c:pt idx="7612">
                  <c:v>4.46</c:v>
                </c:pt>
                <c:pt idx="7613">
                  <c:v>4.49</c:v>
                </c:pt>
                <c:pt idx="7614">
                  <c:v>4.46</c:v>
                </c:pt>
                <c:pt idx="7615">
                  <c:v>4.46</c:v>
                </c:pt>
                <c:pt idx="7616">
                  <c:v>4.42</c:v>
                </c:pt>
                <c:pt idx="7619">
                  <c:v>4.41</c:v>
                </c:pt>
                <c:pt idx="7620">
                  <c:v>4.41</c:v>
                </c:pt>
                <c:pt idx="7621">
                  <c:v>4.45</c:v>
                </c:pt>
                <c:pt idx="7622">
                  <c:v>4.4400000000000004</c:v>
                </c:pt>
                <c:pt idx="7623">
                  <c:v>4.4000000000000004</c:v>
                </c:pt>
                <c:pt idx="7626">
                  <c:v>4.4000000000000004</c:v>
                </c:pt>
                <c:pt idx="7627">
                  <c:v>4.38</c:v>
                </c:pt>
                <c:pt idx="7628">
                  <c:v>4.38</c:v>
                </c:pt>
                <c:pt idx="7629">
                  <c:v>4.3899999999999997</c:v>
                </c:pt>
                <c:pt idx="7630">
                  <c:v>4.38</c:v>
                </c:pt>
                <c:pt idx="7633">
                  <c:v>4.3899999999999997</c:v>
                </c:pt>
                <c:pt idx="7634">
                  <c:v>4.3600000000000003</c:v>
                </c:pt>
                <c:pt idx="7635">
                  <c:v>4.43</c:v>
                </c:pt>
                <c:pt idx="7636">
                  <c:v>4.45</c:v>
                </c:pt>
                <c:pt idx="7637">
                  <c:v>4.4400000000000004</c:v>
                </c:pt>
                <c:pt idx="7640">
                  <c:v>4.46</c:v>
                </c:pt>
                <c:pt idx="7641">
                  <c:v>4.3899999999999997</c:v>
                </c:pt>
                <c:pt idx="7642">
                  <c:v>4.3600000000000003</c:v>
                </c:pt>
                <c:pt idx="7643">
                  <c:v>4.37</c:v>
                </c:pt>
                <c:pt idx="7644">
                  <c:v>4.4400000000000004</c:v>
                </c:pt>
                <c:pt idx="7647">
                  <c:v>4.4800000000000004</c:v>
                </c:pt>
                <c:pt idx="7648">
                  <c:v>4.54</c:v>
                </c:pt>
                <c:pt idx="7649">
                  <c:v>4.55</c:v>
                </c:pt>
                <c:pt idx="7650">
                  <c:v>4.58</c:v>
                </c:pt>
                <c:pt idx="7651">
                  <c:v>4.59</c:v>
                </c:pt>
                <c:pt idx="7654">
                  <c:v>4.62</c:v>
                </c:pt>
                <c:pt idx="7655">
                  <c:v>4.59</c:v>
                </c:pt>
                <c:pt idx="7656">
                  <c:v>4.5599999999999996</c:v>
                </c:pt>
                <c:pt idx="7657">
                  <c:v>4.59</c:v>
                </c:pt>
                <c:pt idx="7658">
                  <c:v>4.59</c:v>
                </c:pt>
                <c:pt idx="7661">
                  <c:v>4.59</c:v>
                </c:pt>
                <c:pt idx="7664">
                  <c:v>4.6500000000000004</c:v>
                </c:pt>
                <c:pt idx="7665">
                  <c:v>4.66</c:v>
                </c:pt>
                <c:pt idx="7668">
                  <c:v>4.66</c:v>
                </c:pt>
                <c:pt idx="7670">
                  <c:v>4.6500000000000004</c:v>
                </c:pt>
                <c:pt idx="7671">
                  <c:v>4.5</c:v>
                </c:pt>
                <c:pt idx="7672">
                  <c:v>4.5</c:v>
                </c:pt>
                <c:pt idx="7675">
                  <c:v>4.4800000000000004</c:v>
                </c:pt>
                <c:pt idx="7676">
                  <c:v>4.4800000000000004</c:v>
                </c:pt>
                <c:pt idx="7677">
                  <c:v>4.46</c:v>
                </c:pt>
                <c:pt idx="7678">
                  <c:v>4.45</c:v>
                </c:pt>
                <c:pt idx="7679">
                  <c:v>4.5</c:v>
                </c:pt>
                <c:pt idx="7682">
                  <c:v>4.4000000000000004</c:v>
                </c:pt>
                <c:pt idx="7683">
                  <c:v>4.3899999999999997</c:v>
                </c:pt>
                <c:pt idx="7684">
                  <c:v>4.3499999999999996</c:v>
                </c:pt>
                <c:pt idx="7685">
                  <c:v>4.34</c:v>
                </c:pt>
                <c:pt idx="7686">
                  <c:v>4.32</c:v>
                </c:pt>
                <c:pt idx="7689">
                  <c:v>4.29</c:v>
                </c:pt>
                <c:pt idx="7690">
                  <c:v>4.26</c:v>
                </c:pt>
                <c:pt idx="7691">
                  <c:v>4.28</c:v>
                </c:pt>
                <c:pt idx="7692">
                  <c:v>4.3499999999999996</c:v>
                </c:pt>
                <c:pt idx="7693">
                  <c:v>4.41</c:v>
                </c:pt>
                <c:pt idx="7696">
                  <c:v>4.32</c:v>
                </c:pt>
                <c:pt idx="7697">
                  <c:v>4.3499999999999996</c:v>
                </c:pt>
                <c:pt idx="7698">
                  <c:v>4.38</c:v>
                </c:pt>
                <c:pt idx="7699">
                  <c:v>4.34</c:v>
                </c:pt>
                <c:pt idx="7700">
                  <c:v>4.3099999999999996</c:v>
                </c:pt>
                <c:pt idx="7703">
                  <c:v>4.28</c:v>
                </c:pt>
                <c:pt idx="7704">
                  <c:v>4.28</c:v>
                </c:pt>
                <c:pt idx="7705">
                  <c:v>4.24</c:v>
                </c:pt>
                <c:pt idx="7706">
                  <c:v>4.24</c:v>
                </c:pt>
                <c:pt idx="7707">
                  <c:v>4.25</c:v>
                </c:pt>
                <c:pt idx="7710">
                  <c:v>4.25</c:v>
                </c:pt>
                <c:pt idx="7711">
                  <c:v>4.2699999999999996</c:v>
                </c:pt>
                <c:pt idx="7712">
                  <c:v>4.33</c:v>
                </c:pt>
                <c:pt idx="7713">
                  <c:v>4.38</c:v>
                </c:pt>
                <c:pt idx="7714">
                  <c:v>4.37</c:v>
                </c:pt>
                <c:pt idx="7717">
                  <c:v>4.38</c:v>
                </c:pt>
                <c:pt idx="7718">
                  <c:v>4.3499999999999996</c:v>
                </c:pt>
                <c:pt idx="7719">
                  <c:v>4.41</c:v>
                </c:pt>
                <c:pt idx="7720">
                  <c:v>4.43</c:v>
                </c:pt>
                <c:pt idx="7721">
                  <c:v>4.41</c:v>
                </c:pt>
                <c:pt idx="7724">
                  <c:v>4.47</c:v>
                </c:pt>
                <c:pt idx="7725">
                  <c:v>4.5199999999999996</c:v>
                </c:pt>
                <c:pt idx="7726">
                  <c:v>4.5</c:v>
                </c:pt>
                <c:pt idx="7727">
                  <c:v>4.49</c:v>
                </c:pt>
                <c:pt idx="7728">
                  <c:v>4.37</c:v>
                </c:pt>
                <c:pt idx="7731">
                  <c:v>4.37</c:v>
                </c:pt>
                <c:pt idx="7732">
                  <c:v>4.37</c:v>
                </c:pt>
                <c:pt idx="7733">
                  <c:v>4.37</c:v>
                </c:pt>
                <c:pt idx="7734">
                  <c:v>4.46</c:v>
                </c:pt>
                <c:pt idx="7735">
                  <c:v>4.49</c:v>
                </c:pt>
                <c:pt idx="7739">
                  <c:v>4.43</c:v>
                </c:pt>
                <c:pt idx="7740">
                  <c:v>4.42</c:v>
                </c:pt>
                <c:pt idx="7741">
                  <c:v>4.3899999999999997</c:v>
                </c:pt>
                <c:pt idx="7742">
                  <c:v>4.46</c:v>
                </c:pt>
                <c:pt idx="7745">
                  <c:v>4.3899999999999997</c:v>
                </c:pt>
                <c:pt idx="7746">
                  <c:v>4.42</c:v>
                </c:pt>
                <c:pt idx="7747">
                  <c:v>4.38</c:v>
                </c:pt>
                <c:pt idx="7748">
                  <c:v>4.3600000000000003</c:v>
                </c:pt>
                <c:pt idx="7749">
                  <c:v>4.34</c:v>
                </c:pt>
                <c:pt idx="7752">
                  <c:v>4.33</c:v>
                </c:pt>
                <c:pt idx="7754">
                  <c:v>4.47</c:v>
                </c:pt>
                <c:pt idx="7755">
                  <c:v>4.49</c:v>
                </c:pt>
                <c:pt idx="7756">
                  <c:v>4.5199999999999996</c:v>
                </c:pt>
                <c:pt idx="7759">
                  <c:v>4.46</c:v>
                </c:pt>
                <c:pt idx="7760">
                  <c:v>4.4800000000000004</c:v>
                </c:pt>
                <c:pt idx="7761">
                  <c:v>4.46</c:v>
                </c:pt>
                <c:pt idx="7762">
                  <c:v>4.4800000000000004</c:v>
                </c:pt>
                <c:pt idx="7763">
                  <c:v>4.4800000000000004</c:v>
                </c:pt>
                <c:pt idx="7766">
                  <c:v>4.4800000000000004</c:v>
                </c:pt>
                <c:pt idx="7767">
                  <c:v>4.4800000000000004</c:v>
                </c:pt>
                <c:pt idx="7768">
                  <c:v>4.51</c:v>
                </c:pt>
                <c:pt idx="7769">
                  <c:v>4.47</c:v>
                </c:pt>
                <c:pt idx="7770">
                  <c:v>4.51</c:v>
                </c:pt>
                <c:pt idx="7773">
                  <c:v>4.43</c:v>
                </c:pt>
                <c:pt idx="7774">
                  <c:v>4.47</c:v>
                </c:pt>
                <c:pt idx="7775">
                  <c:v>4.54</c:v>
                </c:pt>
                <c:pt idx="7776">
                  <c:v>4.5999999999999996</c:v>
                </c:pt>
                <c:pt idx="7777">
                  <c:v>4.63</c:v>
                </c:pt>
                <c:pt idx="7780">
                  <c:v>4.62</c:v>
                </c:pt>
                <c:pt idx="7781">
                  <c:v>4.6500000000000004</c:v>
                </c:pt>
                <c:pt idx="7782">
                  <c:v>4.6500000000000004</c:v>
                </c:pt>
                <c:pt idx="7783">
                  <c:v>4.62</c:v>
                </c:pt>
                <c:pt idx="7788">
                  <c:v>4.66</c:v>
                </c:pt>
                <c:pt idx="7789">
                  <c:v>4.59</c:v>
                </c:pt>
                <c:pt idx="7791">
                  <c:v>4.5599999999999996</c:v>
                </c:pt>
                <c:pt idx="7794">
                  <c:v>4.6100000000000003</c:v>
                </c:pt>
                <c:pt idx="7795">
                  <c:v>4.6100000000000003</c:v>
                </c:pt>
                <c:pt idx="7796">
                  <c:v>4.62</c:v>
                </c:pt>
                <c:pt idx="7797">
                  <c:v>4.67</c:v>
                </c:pt>
                <c:pt idx="7798">
                  <c:v>4.5999999999999996</c:v>
                </c:pt>
                <c:pt idx="7801">
                  <c:v>4.6100000000000003</c:v>
                </c:pt>
                <c:pt idx="7802">
                  <c:v>4.59</c:v>
                </c:pt>
                <c:pt idx="7803">
                  <c:v>4.72</c:v>
                </c:pt>
                <c:pt idx="7804">
                  <c:v>4.8</c:v>
                </c:pt>
                <c:pt idx="7805">
                  <c:v>4.75</c:v>
                </c:pt>
                <c:pt idx="7808">
                  <c:v>4.74</c:v>
                </c:pt>
                <c:pt idx="7809">
                  <c:v>4.76</c:v>
                </c:pt>
                <c:pt idx="7810">
                  <c:v>4.8</c:v>
                </c:pt>
                <c:pt idx="7811">
                  <c:v>4.82</c:v>
                </c:pt>
                <c:pt idx="7812">
                  <c:v>4.82</c:v>
                </c:pt>
                <c:pt idx="7815">
                  <c:v>4.84</c:v>
                </c:pt>
                <c:pt idx="7816">
                  <c:v>4.8600000000000003</c:v>
                </c:pt>
                <c:pt idx="7817">
                  <c:v>4.8899999999999997</c:v>
                </c:pt>
                <c:pt idx="7818">
                  <c:v>4.95</c:v>
                </c:pt>
                <c:pt idx="7819">
                  <c:v>4.96</c:v>
                </c:pt>
                <c:pt idx="7822">
                  <c:v>4.93</c:v>
                </c:pt>
                <c:pt idx="7823">
                  <c:v>4.95</c:v>
                </c:pt>
                <c:pt idx="7824">
                  <c:v>4.93</c:v>
                </c:pt>
                <c:pt idx="7825">
                  <c:v>4.97</c:v>
                </c:pt>
                <c:pt idx="7826">
                  <c:v>5.0199999999999996</c:v>
                </c:pt>
                <c:pt idx="7829">
                  <c:v>5.03</c:v>
                </c:pt>
                <c:pt idx="7830">
                  <c:v>5.16</c:v>
                </c:pt>
                <c:pt idx="7831">
                  <c:v>5.17</c:v>
                </c:pt>
                <c:pt idx="7832">
                  <c:v>5.24</c:v>
                </c:pt>
                <c:pt idx="7833">
                  <c:v>5.29</c:v>
                </c:pt>
                <c:pt idx="7837">
                  <c:v>5.28</c:v>
                </c:pt>
                <c:pt idx="7838">
                  <c:v>5.27</c:v>
                </c:pt>
                <c:pt idx="7839">
                  <c:v>5.28</c:v>
                </c:pt>
                <c:pt idx="7840">
                  <c:v>5.28</c:v>
                </c:pt>
                <c:pt idx="7843">
                  <c:v>5.25</c:v>
                </c:pt>
                <c:pt idx="7844">
                  <c:v>5.28</c:v>
                </c:pt>
                <c:pt idx="7845">
                  <c:v>5.28</c:v>
                </c:pt>
                <c:pt idx="7846">
                  <c:v>5.25</c:v>
                </c:pt>
                <c:pt idx="7847">
                  <c:v>5.2</c:v>
                </c:pt>
                <c:pt idx="7850">
                  <c:v>5.32</c:v>
                </c:pt>
                <c:pt idx="7851">
                  <c:v>5.26</c:v>
                </c:pt>
                <c:pt idx="7852">
                  <c:v>5.32</c:v>
                </c:pt>
                <c:pt idx="7853">
                  <c:v>5.31</c:v>
                </c:pt>
                <c:pt idx="7854">
                  <c:v>5.18</c:v>
                </c:pt>
                <c:pt idx="7857">
                  <c:v>5.0999999999999996</c:v>
                </c:pt>
                <c:pt idx="7858">
                  <c:v>5.09</c:v>
                </c:pt>
                <c:pt idx="7859">
                  <c:v>5.0999999999999996</c:v>
                </c:pt>
                <c:pt idx="7860">
                  <c:v>5.0599999999999996</c:v>
                </c:pt>
                <c:pt idx="7861">
                  <c:v>5.0599999999999996</c:v>
                </c:pt>
                <c:pt idx="7864">
                  <c:v>5.07</c:v>
                </c:pt>
                <c:pt idx="7865">
                  <c:v>5.01</c:v>
                </c:pt>
                <c:pt idx="7866">
                  <c:v>5.0199999999999996</c:v>
                </c:pt>
                <c:pt idx="7867">
                  <c:v>5.1100000000000003</c:v>
                </c:pt>
                <c:pt idx="7868">
                  <c:v>5.0999999999999996</c:v>
                </c:pt>
                <c:pt idx="7871">
                  <c:v>5.23</c:v>
                </c:pt>
                <c:pt idx="7872">
                  <c:v>5.25</c:v>
                </c:pt>
                <c:pt idx="7873">
                  <c:v>5.27</c:v>
                </c:pt>
                <c:pt idx="7874">
                  <c:v>5.21</c:v>
                </c:pt>
                <c:pt idx="7875">
                  <c:v>5.13</c:v>
                </c:pt>
                <c:pt idx="7878">
                  <c:v>5.19</c:v>
                </c:pt>
                <c:pt idx="7879">
                  <c:v>5.13</c:v>
                </c:pt>
                <c:pt idx="7880">
                  <c:v>5.08</c:v>
                </c:pt>
                <c:pt idx="7881">
                  <c:v>5.07</c:v>
                </c:pt>
                <c:pt idx="7882">
                  <c:v>5.01</c:v>
                </c:pt>
                <c:pt idx="7885">
                  <c:v>4.9800000000000004</c:v>
                </c:pt>
                <c:pt idx="7886">
                  <c:v>4.97</c:v>
                </c:pt>
                <c:pt idx="7887">
                  <c:v>4.9400000000000004</c:v>
                </c:pt>
                <c:pt idx="7888">
                  <c:v>4.9400000000000004</c:v>
                </c:pt>
                <c:pt idx="7889">
                  <c:v>4.87</c:v>
                </c:pt>
                <c:pt idx="7892">
                  <c:v>4.88</c:v>
                </c:pt>
                <c:pt idx="7893">
                  <c:v>4.8600000000000003</c:v>
                </c:pt>
                <c:pt idx="7894">
                  <c:v>4.8499999999999996</c:v>
                </c:pt>
                <c:pt idx="7895">
                  <c:v>4.8600000000000003</c:v>
                </c:pt>
                <c:pt idx="7899">
                  <c:v>4.79</c:v>
                </c:pt>
                <c:pt idx="7900">
                  <c:v>4.79</c:v>
                </c:pt>
                <c:pt idx="7901">
                  <c:v>4.84</c:v>
                </c:pt>
                <c:pt idx="7902">
                  <c:v>4.82</c:v>
                </c:pt>
                <c:pt idx="7903">
                  <c:v>4.8499999999999996</c:v>
                </c:pt>
                <c:pt idx="7906">
                  <c:v>4.8499999999999996</c:v>
                </c:pt>
                <c:pt idx="7907">
                  <c:v>4.82</c:v>
                </c:pt>
                <c:pt idx="7908">
                  <c:v>4.8099999999999996</c:v>
                </c:pt>
                <c:pt idx="7909">
                  <c:v>4.88</c:v>
                </c:pt>
                <c:pt idx="7910">
                  <c:v>4.84</c:v>
                </c:pt>
                <c:pt idx="7913">
                  <c:v>4.84</c:v>
                </c:pt>
                <c:pt idx="7914">
                  <c:v>4.92</c:v>
                </c:pt>
                <c:pt idx="7915">
                  <c:v>4.8099999999999996</c:v>
                </c:pt>
                <c:pt idx="7916">
                  <c:v>4.83</c:v>
                </c:pt>
                <c:pt idx="7917">
                  <c:v>4.76</c:v>
                </c:pt>
                <c:pt idx="7920">
                  <c:v>4.82</c:v>
                </c:pt>
                <c:pt idx="7921">
                  <c:v>4.88</c:v>
                </c:pt>
                <c:pt idx="7922">
                  <c:v>4.8099999999999996</c:v>
                </c:pt>
                <c:pt idx="7923">
                  <c:v>4.8099999999999996</c:v>
                </c:pt>
                <c:pt idx="7924">
                  <c:v>4.8499999999999996</c:v>
                </c:pt>
                <c:pt idx="7927">
                  <c:v>4.79</c:v>
                </c:pt>
                <c:pt idx="7928">
                  <c:v>4.82</c:v>
                </c:pt>
                <c:pt idx="7929">
                  <c:v>4.8600000000000003</c:v>
                </c:pt>
                <c:pt idx="7930">
                  <c:v>4.91</c:v>
                </c:pt>
                <c:pt idx="7931">
                  <c:v>4.96</c:v>
                </c:pt>
                <c:pt idx="7934">
                  <c:v>4.99</c:v>
                </c:pt>
                <c:pt idx="7935">
                  <c:v>4.99</c:v>
                </c:pt>
                <c:pt idx="7936">
                  <c:v>4.95</c:v>
                </c:pt>
                <c:pt idx="7937">
                  <c:v>4.96</c:v>
                </c:pt>
                <c:pt idx="7938">
                  <c:v>4.97</c:v>
                </c:pt>
                <c:pt idx="7941">
                  <c:v>4.96</c:v>
                </c:pt>
                <c:pt idx="7942">
                  <c:v>4.96</c:v>
                </c:pt>
                <c:pt idx="7943">
                  <c:v>4.91</c:v>
                </c:pt>
                <c:pt idx="7944">
                  <c:v>4.9000000000000004</c:v>
                </c:pt>
                <c:pt idx="7945">
                  <c:v>4.79</c:v>
                </c:pt>
                <c:pt idx="7948">
                  <c:v>4.68</c:v>
                </c:pt>
                <c:pt idx="7949">
                  <c:v>4.68</c:v>
                </c:pt>
                <c:pt idx="7950">
                  <c:v>4.62</c:v>
                </c:pt>
                <c:pt idx="7951">
                  <c:v>4.83</c:v>
                </c:pt>
                <c:pt idx="7952">
                  <c:v>4.8600000000000003</c:v>
                </c:pt>
                <c:pt idx="7955">
                  <c:v>5.01</c:v>
                </c:pt>
                <c:pt idx="7956">
                  <c:v>4.9800000000000004</c:v>
                </c:pt>
                <c:pt idx="7957">
                  <c:v>4.9400000000000004</c:v>
                </c:pt>
                <c:pt idx="7958">
                  <c:v>4.9400000000000004</c:v>
                </c:pt>
                <c:pt idx="7959">
                  <c:v>4.91</c:v>
                </c:pt>
                <c:pt idx="7962">
                  <c:v>4.91</c:v>
                </c:pt>
                <c:pt idx="7963">
                  <c:v>4.87</c:v>
                </c:pt>
                <c:pt idx="7964">
                  <c:v>4.8600000000000003</c:v>
                </c:pt>
                <c:pt idx="7965">
                  <c:v>4.83</c:v>
                </c:pt>
                <c:pt idx="7966">
                  <c:v>4.88</c:v>
                </c:pt>
                <c:pt idx="7969">
                  <c:v>4.97</c:v>
                </c:pt>
                <c:pt idx="7971">
                  <c:v>5.17</c:v>
                </c:pt>
                <c:pt idx="7972">
                  <c:v>5.48</c:v>
                </c:pt>
                <c:pt idx="7973">
                  <c:v>5.5</c:v>
                </c:pt>
                <c:pt idx="7976">
                  <c:v>5.52</c:v>
                </c:pt>
                <c:pt idx="7977">
                  <c:v>5.39</c:v>
                </c:pt>
                <c:pt idx="7978">
                  <c:v>5.26</c:v>
                </c:pt>
                <c:pt idx="7979">
                  <c:v>5.24</c:v>
                </c:pt>
                <c:pt idx="7980">
                  <c:v>5.17</c:v>
                </c:pt>
                <c:pt idx="7983">
                  <c:v>5.0599999999999996</c:v>
                </c:pt>
                <c:pt idx="7984">
                  <c:v>5.13</c:v>
                </c:pt>
                <c:pt idx="7985">
                  <c:v>5.1100000000000003</c:v>
                </c:pt>
                <c:pt idx="7986">
                  <c:v>5.15</c:v>
                </c:pt>
                <c:pt idx="7987">
                  <c:v>5.12</c:v>
                </c:pt>
                <c:pt idx="7990">
                  <c:v>5.12</c:v>
                </c:pt>
                <c:pt idx="7991">
                  <c:v>5.08</c:v>
                </c:pt>
                <c:pt idx="7992">
                  <c:v>5.0199999999999996</c:v>
                </c:pt>
                <c:pt idx="7993">
                  <c:v>4.9400000000000004</c:v>
                </c:pt>
                <c:pt idx="7994">
                  <c:v>4.9400000000000004</c:v>
                </c:pt>
                <c:pt idx="7997">
                  <c:v>4.93</c:v>
                </c:pt>
                <c:pt idx="7998">
                  <c:v>4.92</c:v>
                </c:pt>
                <c:pt idx="7999">
                  <c:v>4.91</c:v>
                </c:pt>
                <c:pt idx="8000">
                  <c:v>4.87</c:v>
                </c:pt>
                <c:pt idx="8001">
                  <c:v>4.8499999999999996</c:v>
                </c:pt>
                <c:pt idx="8004">
                  <c:v>4.84</c:v>
                </c:pt>
                <c:pt idx="8005">
                  <c:v>4.76</c:v>
                </c:pt>
                <c:pt idx="8006">
                  <c:v>4.6900000000000004</c:v>
                </c:pt>
                <c:pt idx="8007">
                  <c:v>4.67</c:v>
                </c:pt>
                <c:pt idx="8008">
                  <c:v>4.7</c:v>
                </c:pt>
                <c:pt idx="8011">
                  <c:v>4.78</c:v>
                </c:pt>
                <c:pt idx="8012">
                  <c:v>4.9400000000000004</c:v>
                </c:pt>
                <c:pt idx="8013">
                  <c:v>4.92</c:v>
                </c:pt>
                <c:pt idx="8014">
                  <c:v>5.08</c:v>
                </c:pt>
                <c:pt idx="8015">
                  <c:v>5.13</c:v>
                </c:pt>
                <c:pt idx="8018">
                  <c:v>5.4</c:v>
                </c:pt>
                <c:pt idx="8019">
                  <c:v>5.36</c:v>
                </c:pt>
                <c:pt idx="8020">
                  <c:v>5.25</c:v>
                </c:pt>
                <c:pt idx="8021">
                  <c:v>5.33</c:v>
                </c:pt>
                <c:pt idx="8022">
                  <c:v>5.23</c:v>
                </c:pt>
                <c:pt idx="8025">
                  <c:v>5.3</c:v>
                </c:pt>
                <c:pt idx="8026">
                  <c:v>5.25</c:v>
                </c:pt>
                <c:pt idx="8027">
                  <c:v>5.25</c:v>
                </c:pt>
                <c:pt idx="8032">
                  <c:v>5.22</c:v>
                </c:pt>
                <c:pt idx="8033">
                  <c:v>5.23</c:v>
                </c:pt>
                <c:pt idx="8034">
                  <c:v>5.23</c:v>
                </c:pt>
                <c:pt idx="8036">
                  <c:v>5.24</c:v>
                </c:pt>
                <c:pt idx="8039">
                  <c:v>5.18</c:v>
                </c:pt>
                <c:pt idx="8041">
                  <c:v>5.31</c:v>
                </c:pt>
                <c:pt idx="8042">
                  <c:v>5.3</c:v>
                </c:pt>
                <c:pt idx="8043">
                  <c:v>5.22</c:v>
                </c:pt>
                <c:pt idx="8046">
                  <c:v>5.37</c:v>
                </c:pt>
                <c:pt idx="8047">
                  <c:v>5.42</c:v>
                </c:pt>
                <c:pt idx="8048">
                  <c:v>5.4</c:v>
                </c:pt>
                <c:pt idx="8049">
                  <c:v>5.35</c:v>
                </c:pt>
                <c:pt idx="8050">
                  <c:v>5.46</c:v>
                </c:pt>
                <c:pt idx="8053">
                  <c:v>5.51</c:v>
                </c:pt>
                <c:pt idx="8054">
                  <c:v>5.7</c:v>
                </c:pt>
                <c:pt idx="8055">
                  <c:v>5.77</c:v>
                </c:pt>
                <c:pt idx="8056">
                  <c:v>5.82</c:v>
                </c:pt>
                <c:pt idx="8057">
                  <c:v>6.07</c:v>
                </c:pt>
                <c:pt idx="8060">
                  <c:v>6.19</c:v>
                </c:pt>
                <c:pt idx="8061">
                  <c:v>6.06</c:v>
                </c:pt>
                <c:pt idx="8062">
                  <c:v>5.93</c:v>
                </c:pt>
                <c:pt idx="8063">
                  <c:v>5.83</c:v>
                </c:pt>
                <c:pt idx="8064">
                  <c:v>5.76</c:v>
                </c:pt>
                <c:pt idx="8067">
                  <c:v>5.79</c:v>
                </c:pt>
                <c:pt idx="8068">
                  <c:v>5.75</c:v>
                </c:pt>
                <c:pt idx="8069">
                  <c:v>5.75</c:v>
                </c:pt>
                <c:pt idx="8070">
                  <c:v>5.68</c:v>
                </c:pt>
                <c:pt idx="8071">
                  <c:v>5.71</c:v>
                </c:pt>
                <c:pt idx="8074">
                  <c:v>5.69</c:v>
                </c:pt>
                <c:pt idx="8075">
                  <c:v>5.65</c:v>
                </c:pt>
                <c:pt idx="8076">
                  <c:v>5.62</c:v>
                </c:pt>
                <c:pt idx="8077">
                  <c:v>5.77</c:v>
                </c:pt>
                <c:pt idx="8078">
                  <c:v>5.84</c:v>
                </c:pt>
                <c:pt idx="8081">
                  <c:v>5.96</c:v>
                </c:pt>
                <c:pt idx="8082">
                  <c:v>5.97</c:v>
                </c:pt>
                <c:pt idx="8083">
                  <c:v>5.89</c:v>
                </c:pt>
                <c:pt idx="8084">
                  <c:v>5.89</c:v>
                </c:pt>
                <c:pt idx="8085">
                  <c:v>5.62</c:v>
                </c:pt>
                <c:pt idx="8088">
                  <c:v>5.44</c:v>
                </c:pt>
                <c:pt idx="8089">
                  <c:v>5.49</c:v>
                </c:pt>
                <c:pt idx="8090">
                  <c:v>5.4</c:v>
                </c:pt>
                <c:pt idx="8091">
                  <c:v>5.55</c:v>
                </c:pt>
                <c:pt idx="8092">
                  <c:v>5.57</c:v>
                </c:pt>
                <c:pt idx="8096">
                  <c:v>5.71</c:v>
                </c:pt>
                <c:pt idx="8097">
                  <c:v>5.79</c:v>
                </c:pt>
                <c:pt idx="8098">
                  <c:v>5.83</c:v>
                </c:pt>
                <c:pt idx="8099">
                  <c:v>6.1</c:v>
                </c:pt>
                <c:pt idx="8102">
                  <c:v>6.03</c:v>
                </c:pt>
                <c:pt idx="8103">
                  <c:v>6.01</c:v>
                </c:pt>
                <c:pt idx="8104">
                  <c:v>6.07</c:v>
                </c:pt>
                <c:pt idx="8105">
                  <c:v>6.03</c:v>
                </c:pt>
                <c:pt idx="8106">
                  <c:v>6.04</c:v>
                </c:pt>
                <c:pt idx="8109">
                  <c:v>6.06</c:v>
                </c:pt>
                <c:pt idx="8110">
                  <c:v>6</c:v>
                </c:pt>
                <c:pt idx="8111">
                  <c:v>5.98</c:v>
                </c:pt>
                <c:pt idx="8112">
                  <c:v>5.85</c:v>
                </c:pt>
                <c:pt idx="8113">
                  <c:v>5.74</c:v>
                </c:pt>
                <c:pt idx="8116">
                  <c:v>5.61</c:v>
                </c:pt>
                <c:pt idx="8117">
                  <c:v>5.67</c:v>
                </c:pt>
                <c:pt idx="8119">
                  <c:v>5.69</c:v>
                </c:pt>
                <c:pt idx="8120">
                  <c:v>5.66</c:v>
                </c:pt>
                <c:pt idx="8123">
                  <c:v>5.74</c:v>
                </c:pt>
                <c:pt idx="8124">
                  <c:v>5.74</c:v>
                </c:pt>
                <c:pt idx="8125">
                  <c:v>5.71</c:v>
                </c:pt>
                <c:pt idx="8126">
                  <c:v>5.67</c:v>
                </c:pt>
                <c:pt idx="8127">
                  <c:v>5.64</c:v>
                </c:pt>
                <c:pt idx="8130">
                  <c:v>5.63</c:v>
                </c:pt>
                <c:pt idx="8131">
                  <c:v>5.65</c:v>
                </c:pt>
                <c:pt idx="8132">
                  <c:v>5.64</c:v>
                </c:pt>
                <c:pt idx="8133">
                  <c:v>5.62</c:v>
                </c:pt>
                <c:pt idx="8134">
                  <c:v>5.62</c:v>
                </c:pt>
                <c:pt idx="8137">
                  <c:v>5.62</c:v>
                </c:pt>
                <c:pt idx="8138">
                  <c:v>5.54</c:v>
                </c:pt>
                <c:pt idx="8139">
                  <c:v>5.51</c:v>
                </c:pt>
                <c:pt idx="8140">
                  <c:v>5.47</c:v>
                </c:pt>
                <c:pt idx="8145">
                  <c:v>5.44</c:v>
                </c:pt>
                <c:pt idx="8146">
                  <c:v>5.4</c:v>
                </c:pt>
                <c:pt idx="8147">
                  <c:v>5.34</c:v>
                </c:pt>
                <c:pt idx="8148">
                  <c:v>5.31</c:v>
                </c:pt>
                <c:pt idx="8151">
                  <c:v>5.29</c:v>
                </c:pt>
                <c:pt idx="8152">
                  <c:v>5.28</c:v>
                </c:pt>
                <c:pt idx="8153">
                  <c:v>5.32</c:v>
                </c:pt>
                <c:pt idx="8154">
                  <c:v>5.35</c:v>
                </c:pt>
                <c:pt idx="8158">
                  <c:v>5.31</c:v>
                </c:pt>
                <c:pt idx="8159">
                  <c:v>5.26</c:v>
                </c:pt>
                <c:pt idx="8160">
                  <c:v>5.2</c:v>
                </c:pt>
                <c:pt idx="8161">
                  <c:v>5.23</c:v>
                </c:pt>
                <c:pt idx="8162">
                  <c:v>5.08</c:v>
                </c:pt>
                <c:pt idx="8165">
                  <c:v>5.07</c:v>
                </c:pt>
                <c:pt idx="8166">
                  <c:v>5.1100000000000003</c:v>
                </c:pt>
                <c:pt idx="8167">
                  <c:v>5.22</c:v>
                </c:pt>
                <c:pt idx="8168">
                  <c:v>5.21</c:v>
                </c:pt>
                <c:pt idx="8169">
                  <c:v>5.18</c:v>
                </c:pt>
                <c:pt idx="8172">
                  <c:v>5.13</c:v>
                </c:pt>
                <c:pt idx="8173">
                  <c:v>5.12</c:v>
                </c:pt>
                <c:pt idx="8174">
                  <c:v>5.0999999999999996</c:v>
                </c:pt>
                <c:pt idx="8175">
                  <c:v>5.14</c:v>
                </c:pt>
                <c:pt idx="8176">
                  <c:v>5.22</c:v>
                </c:pt>
                <c:pt idx="8179">
                  <c:v>5.25</c:v>
                </c:pt>
                <c:pt idx="8180">
                  <c:v>5.28</c:v>
                </c:pt>
                <c:pt idx="8181">
                  <c:v>5.37</c:v>
                </c:pt>
                <c:pt idx="8182">
                  <c:v>5.48</c:v>
                </c:pt>
                <c:pt idx="8183">
                  <c:v>5.47</c:v>
                </c:pt>
                <c:pt idx="8186">
                  <c:v>5.45</c:v>
                </c:pt>
                <c:pt idx="8187">
                  <c:v>5.46</c:v>
                </c:pt>
                <c:pt idx="8188">
                  <c:v>5.44</c:v>
                </c:pt>
                <c:pt idx="8189">
                  <c:v>5.51</c:v>
                </c:pt>
                <c:pt idx="8190">
                  <c:v>5.57</c:v>
                </c:pt>
                <c:pt idx="8194">
                  <c:v>5.54</c:v>
                </c:pt>
                <c:pt idx="8195">
                  <c:v>5.5</c:v>
                </c:pt>
                <c:pt idx="8196">
                  <c:v>5.5</c:v>
                </c:pt>
                <c:pt idx="8197">
                  <c:v>5.36</c:v>
                </c:pt>
                <c:pt idx="8200">
                  <c:v>5.25</c:v>
                </c:pt>
                <c:pt idx="8201">
                  <c:v>5.22</c:v>
                </c:pt>
                <c:pt idx="8202">
                  <c:v>5.22</c:v>
                </c:pt>
                <c:pt idx="8203">
                  <c:v>5.26</c:v>
                </c:pt>
                <c:pt idx="8204">
                  <c:v>5.27</c:v>
                </c:pt>
                <c:pt idx="8207">
                  <c:v>5.27</c:v>
                </c:pt>
                <c:pt idx="8208">
                  <c:v>5.31</c:v>
                </c:pt>
                <c:pt idx="8209">
                  <c:v>5.29</c:v>
                </c:pt>
                <c:pt idx="8210">
                  <c:v>5.17</c:v>
                </c:pt>
                <c:pt idx="8211">
                  <c:v>5.19</c:v>
                </c:pt>
                <c:pt idx="8214">
                  <c:v>5.0999999999999996</c:v>
                </c:pt>
                <c:pt idx="8215">
                  <c:v>5.05</c:v>
                </c:pt>
                <c:pt idx="8216">
                  <c:v>5.0599999999999996</c:v>
                </c:pt>
                <c:pt idx="8217">
                  <c:v>4.9800000000000004</c:v>
                </c:pt>
                <c:pt idx="8218">
                  <c:v>4.93</c:v>
                </c:pt>
                <c:pt idx="8221">
                  <c:v>4.87</c:v>
                </c:pt>
                <c:pt idx="8222">
                  <c:v>4.91</c:v>
                </c:pt>
                <c:pt idx="8223">
                  <c:v>4.99</c:v>
                </c:pt>
                <c:pt idx="8224">
                  <c:v>4.99</c:v>
                </c:pt>
                <c:pt idx="8225">
                  <c:v>5.0199999999999996</c:v>
                </c:pt>
                <c:pt idx="8228">
                  <c:v>4.99</c:v>
                </c:pt>
                <c:pt idx="8229">
                  <c:v>5.0199999999999996</c:v>
                </c:pt>
                <c:pt idx="8230">
                  <c:v>5.01</c:v>
                </c:pt>
                <c:pt idx="8231">
                  <c:v>4.97</c:v>
                </c:pt>
                <c:pt idx="8232">
                  <c:v>4.92</c:v>
                </c:pt>
                <c:pt idx="8235">
                  <c:v>4.93</c:v>
                </c:pt>
                <c:pt idx="8236">
                  <c:v>4.8099999999999996</c:v>
                </c:pt>
                <c:pt idx="8237">
                  <c:v>4.7699999999999996</c:v>
                </c:pt>
                <c:pt idx="8238">
                  <c:v>4.78</c:v>
                </c:pt>
                <c:pt idx="8239">
                  <c:v>4.83</c:v>
                </c:pt>
                <c:pt idx="8242">
                  <c:v>4.8499999999999996</c:v>
                </c:pt>
                <c:pt idx="8243">
                  <c:v>4.8099999999999996</c:v>
                </c:pt>
                <c:pt idx="8244">
                  <c:v>4.7</c:v>
                </c:pt>
                <c:pt idx="8245">
                  <c:v>4.6399999999999997</c:v>
                </c:pt>
                <c:pt idx="8246">
                  <c:v>4.58</c:v>
                </c:pt>
                <c:pt idx="8249">
                  <c:v>4.5199999999999996</c:v>
                </c:pt>
                <c:pt idx="8250">
                  <c:v>4.5</c:v>
                </c:pt>
                <c:pt idx="8251">
                  <c:v>4.5199999999999996</c:v>
                </c:pt>
                <c:pt idx="8252">
                  <c:v>4.49</c:v>
                </c:pt>
                <c:pt idx="8253">
                  <c:v>4.53</c:v>
                </c:pt>
                <c:pt idx="8256">
                  <c:v>4.58</c:v>
                </c:pt>
                <c:pt idx="8257">
                  <c:v>4.55</c:v>
                </c:pt>
                <c:pt idx="8258">
                  <c:v>4.5999999999999996</c:v>
                </c:pt>
                <c:pt idx="8259">
                  <c:v>4.59</c:v>
                </c:pt>
                <c:pt idx="8260">
                  <c:v>4.58</c:v>
                </c:pt>
                <c:pt idx="8263">
                  <c:v>4.53</c:v>
                </c:pt>
                <c:pt idx="8264">
                  <c:v>4.54</c:v>
                </c:pt>
                <c:pt idx="8265">
                  <c:v>4.55</c:v>
                </c:pt>
                <c:pt idx="8266">
                  <c:v>4.54</c:v>
                </c:pt>
                <c:pt idx="8267">
                  <c:v>4.49</c:v>
                </c:pt>
                <c:pt idx="8270">
                  <c:v>4.5199999999999996</c:v>
                </c:pt>
                <c:pt idx="8271">
                  <c:v>4.51</c:v>
                </c:pt>
                <c:pt idx="8272">
                  <c:v>4.43</c:v>
                </c:pt>
                <c:pt idx="8273">
                  <c:v>4.3899999999999997</c:v>
                </c:pt>
                <c:pt idx="8274">
                  <c:v>4.45</c:v>
                </c:pt>
                <c:pt idx="8277">
                  <c:v>4.49</c:v>
                </c:pt>
                <c:pt idx="8278">
                  <c:v>4.49</c:v>
                </c:pt>
                <c:pt idx="8279">
                  <c:v>4.58</c:v>
                </c:pt>
                <c:pt idx="8280">
                  <c:v>4.63</c:v>
                </c:pt>
                <c:pt idx="8281">
                  <c:v>4.6399999999999997</c:v>
                </c:pt>
                <c:pt idx="8284">
                  <c:v>4.72</c:v>
                </c:pt>
                <c:pt idx="8285">
                  <c:v>4.6900000000000004</c:v>
                </c:pt>
                <c:pt idx="8286">
                  <c:v>4.67</c:v>
                </c:pt>
                <c:pt idx="8287">
                  <c:v>4.66</c:v>
                </c:pt>
                <c:pt idx="8288">
                  <c:v>4.5999999999999996</c:v>
                </c:pt>
                <c:pt idx="8291">
                  <c:v>4.54</c:v>
                </c:pt>
                <c:pt idx="8292">
                  <c:v>4.5199999999999996</c:v>
                </c:pt>
                <c:pt idx="8293">
                  <c:v>4.5</c:v>
                </c:pt>
                <c:pt idx="8294">
                  <c:v>4.54</c:v>
                </c:pt>
                <c:pt idx="8295">
                  <c:v>4.5199999999999996</c:v>
                </c:pt>
                <c:pt idx="8298">
                  <c:v>4.5599999999999996</c:v>
                </c:pt>
                <c:pt idx="8299">
                  <c:v>4.5599999999999996</c:v>
                </c:pt>
                <c:pt idx="8300">
                  <c:v>4.54</c:v>
                </c:pt>
                <c:pt idx="8301">
                  <c:v>4.5</c:v>
                </c:pt>
                <c:pt idx="8302">
                  <c:v>4.4800000000000004</c:v>
                </c:pt>
                <c:pt idx="8305">
                  <c:v>4.49</c:v>
                </c:pt>
                <c:pt idx="8306">
                  <c:v>4.47</c:v>
                </c:pt>
                <c:pt idx="8307">
                  <c:v>4.51</c:v>
                </c:pt>
                <c:pt idx="8308">
                  <c:v>4.5599999999999996</c:v>
                </c:pt>
                <c:pt idx="8309">
                  <c:v>4.53</c:v>
                </c:pt>
                <c:pt idx="8312">
                  <c:v>4.4000000000000004</c:v>
                </c:pt>
                <c:pt idx="8313">
                  <c:v>4.45</c:v>
                </c:pt>
                <c:pt idx="8314">
                  <c:v>4.45</c:v>
                </c:pt>
                <c:pt idx="8315">
                  <c:v>4.4400000000000004</c:v>
                </c:pt>
                <c:pt idx="8316">
                  <c:v>4.42</c:v>
                </c:pt>
                <c:pt idx="8319">
                  <c:v>4.47</c:v>
                </c:pt>
                <c:pt idx="8320">
                  <c:v>4.4800000000000004</c:v>
                </c:pt>
                <c:pt idx="8321">
                  <c:v>4.5199999999999996</c:v>
                </c:pt>
                <c:pt idx="8322">
                  <c:v>4.59</c:v>
                </c:pt>
                <c:pt idx="8323">
                  <c:v>4.66</c:v>
                </c:pt>
                <c:pt idx="8326">
                  <c:v>4.68</c:v>
                </c:pt>
                <c:pt idx="8327">
                  <c:v>4.62</c:v>
                </c:pt>
                <c:pt idx="8328">
                  <c:v>4.6100000000000003</c:v>
                </c:pt>
                <c:pt idx="8329">
                  <c:v>4.6100000000000003</c:v>
                </c:pt>
                <c:pt idx="8330">
                  <c:v>4.67</c:v>
                </c:pt>
                <c:pt idx="8333">
                  <c:v>4.7</c:v>
                </c:pt>
                <c:pt idx="8334">
                  <c:v>4.68</c:v>
                </c:pt>
                <c:pt idx="8336">
                  <c:v>4.68</c:v>
                </c:pt>
                <c:pt idx="8337">
                  <c:v>4.66</c:v>
                </c:pt>
                <c:pt idx="8340">
                  <c:v>4.63</c:v>
                </c:pt>
                <c:pt idx="8341">
                  <c:v>4.5999999999999996</c:v>
                </c:pt>
                <c:pt idx="8342">
                  <c:v>4.6900000000000004</c:v>
                </c:pt>
                <c:pt idx="8343">
                  <c:v>4.71</c:v>
                </c:pt>
                <c:pt idx="8344">
                  <c:v>4.74</c:v>
                </c:pt>
                <c:pt idx="8347">
                  <c:v>4.72</c:v>
                </c:pt>
                <c:pt idx="8348">
                  <c:v>4.67</c:v>
                </c:pt>
                <c:pt idx="8349">
                  <c:v>4.68</c:v>
                </c:pt>
                <c:pt idx="8350">
                  <c:v>4.67</c:v>
                </c:pt>
                <c:pt idx="8351">
                  <c:v>4.68</c:v>
                </c:pt>
                <c:pt idx="8354">
                  <c:v>4.8600000000000003</c:v>
                </c:pt>
                <c:pt idx="8355">
                  <c:v>4.8099999999999996</c:v>
                </c:pt>
                <c:pt idx="8356">
                  <c:v>4.82</c:v>
                </c:pt>
                <c:pt idx="8357">
                  <c:v>4.97</c:v>
                </c:pt>
                <c:pt idx="8358">
                  <c:v>4.99</c:v>
                </c:pt>
                <c:pt idx="8361">
                  <c:v>4.99</c:v>
                </c:pt>
                <c:pt idx="8362">
                  <c:v>5.01</c:v>
                </c:pt>
                <c:pt idx="8363">
                  <c:v>5.04</c:v>
                </c:pt>
                <c:pt idx="8364">
                  <c:v>5.13</c:v>
                </c:pt>
                <c:pt idx="8365">
                  <c:v>5.2</c:v>
                </c:pt>
                <c:pt idx="8368">
                  <c:v>5.04</c:v>
                </c:pt>
                <c:pt idx="8369">
                  <c:v>4.84</c:v>
                </c:pt>
                <c:pt idx="8370">
                  <c:v>4.8099999999999996</c:v>
                </c:pt>
                <c:pt idx="8371">
                  <c:v>4.87</c:v>
                </c:pt>
                <c:pt idx="8372">
                  <c:v>5.01</c:v>
                </c:pt>
                <c:pt idx="8375">
                  <c:v>5.01</c:v>
                </c:pt>
                <c:pt idx="8376">
                  <c:v>5.39</c:v>
                </c:pt>
                <c:pt idx="8377">
                  <c:v>5.6</c:v>
                </c:pt>
                <c:pt idx="8378">
                  <c:v>5.57</c:v>
                </c:pt>
                <c:pt idx="8379">
                  <c:v>5.37</c:v>
                </c:pt>
                <c:pt idx="8382">
                  <c:v>5.31</c:v>
                </c:pt>
                <c:pt idx="8383">
                  <c:v>5.73</c:v>
                </c:pt>
                <c:pt idx="8384">
                  <c:v>5.62</c:v>
                </c:pt>
                <c:pt idx="8385">
                  <c:v>5.8</c:v>
                </c:pt>
                <c:pt idx="8386">
                  <c:v>5.77</c:v>
                </c:pt>
                <c:pt idx="8389">
                  <c:v>5.95</c:v>
                </c:pt>
                <c:pt idx="8390">
                  <c:v>5.75</c:v>
                </c:pt>
                <c:pt idx="8391">
                  <c:v>5.71</c:v>
                </c:pt>
                <c:pt idx="8396">
                  <c:v>5.76</c:v>
                </c:pt>
                <c:pt idx="8397">
                  <c:v>5.71</c:v>
                </c:pt>
                <c:pt idx="8398">
                  <c:v>5.83</c:v>
                </c:pt>
                <c:pt idx="8399">
                  <c:v>5.69</c:v>
                </c:pt>
                <c:pt idx="8403">
                  <c:v>5.7</c:v>
                </c:pt>
                <c:pt idx="8404">
                  <c:v>5.63</c:v>
                </c:pt>
                <c:pt idx="8406">
                  <c:v>5.65</c:v>
                </c:pt>
                <c:pt idx="8407">
                  <c:v>5.68</c:v>
                </c:pt>
                <c:pt idx="8410">
                  <c:v>5.54</c:v>
                </c:pt>
                <c:pt idx="8411">
                  <c:v>5.59</c:v>
                </c:pt>
                <c:pt idx="8412">
                  <c:v>5.75</c:v>
                </c:pt>
                <c:pt idx="8413">
                  <c:v>6</c:v>
                </c:pt>
                <c:pt idx="8414">
                  <c:v>6.08</c:v>
                </c:pt>
                <c:pt idx="8417">
                  <c:v>5.92</c:v>
                </c:pt>
                <c:pt idx="8418">
                  <c:v>5.86</c:v>
                </c:pt>
                <c:pt idx="8419">
                  <c:v>6.06</c:v>
                </c:pt>
                <c:pt idx="8420">
                  <c:v>6.06</c:v>
                </c:pt>
                <c:pt idx="8421">
                  <c:v>6.18</c:v>
                </c:pt>
                <c:pt idx="8424">
                  <c:v>6.27</c:v>
                </c:pt>
                <c:pt idx="8425">
                  <c:v>6.18</c:v>
                </c:pt>
                <c:pt idx="8426">
                  <c:v>6.43</c:v>
                </c:pt>
                <c:pt idx="8427">
                  <c:v>6.9</c:v>
                </c:pt>
                <c:pt idx="8428">
                  <c:v>6.98</c:v>
                </c:pt>
                <c:pt idx="8431">
                  <c:v>6.6</c:v>
                </c:pt>
                <c:pt idx="8432">
                  <c:v>6.63</c:v>
                </c:pt>
                <c:pt idx="8433">
                  <c:v>6.54</c:v>
                </c:pt>
                <c:pt idx="8434">
                  <c:v>6.68</c:v>
                </c:pt>
                <c:pt idx="8435">
                  <c:v>6.76</c:v>
                </c:pt>
                <c:pt idx="8438">
                  <c:v>6.64</c:v>
                </c:pt>
                <c:pt idx="8439">
                  <c:v>6.68</c:v>
                </c:pt>
                <c:pt idx="8440">
                  <c:v>5.93</c:v>
                </c:pt>
                <c:pt idx="8441">
                  <c:v>5.93</c:v>
                </c:pt>
                <c:pt idx="8442">
                  <c:v>6.03</c:v>
                </c:pt>
                <c:pt idx="8446">
                  <c:v>6.45</c:v>
                </c:pt>
                <c:pt idx="8447">
                  <c:v>6.3</c:v>
                </c:pt>
                <c:pt idx="8448">
                  <c:v>6.51</c:v>
                </c:pt>
                <c:pt idx="8449">
                  <c:v>6.5</c:v>
                </c:pt>
                <c:pt idx="8452">
                  <c:v>6.44</c:v>
                </c:pt>
                <c:pt idx="8453">
                  <c:v>6.42</c:v>
                </c:pt>
                <c:pt idx="8454">
                  <c:v>6.52</c:v>
                </c:pt>
                <c:pt idx="8455">
                  <c:v>6.63</c:v>
                </c:pt>
                <c:pt idx="8456">
                  <c:v>6.64</c:v>
                </c:pt>
                <c:pt idx="8459">
                  <c:v>6.24</c:v>
                </c:pt>
                <c:pt idx="8460">
                  <c:v>6.09</c:v>
                </c:pt>
                <c:pt idx="8461">
                  <c:v>6.04</c:v>
                </c:pt>
                <c:pt idx="8462">
                  <c:v>6.03</c:v>
                </c:pt>
                <c:pt idx="8463">
                  <c:v>6.03</c:v>
                </c:pt>
                <c:pt idx="8466">
                  <c:v>6.23</c:v>
                </c:pt>
                <c:pt idx="8467">
                  <c:v>6.19</c:v>
                </c:pt>
                <c:pt idx="8468">
                  <c:v>6.25</c:v>
                </c:pt>
                <c:pt idx="8469">
                  <c:v>6.28</c:v>
                </c:pt>
                <c:pt idx="8470">
                  <c:v>6.28</c:v>
                </c:pt>
                <c:pt idx="8473">
                  <c:v>6.2</c:v>
                </c:pt>
                <c:pt idx="8474">
                  <c:v>6.17</c:v>
                </c:pt>
                <c:pt idx="8475">
                  <c:v>6.04</c:v>
                </c:pt>
                <c:pt idx="8476">
                  <c:v>6.23</c:v>
                </c:pt>
                <c:pt idx="8477">
                  <c:v>6.33</c:v>
                </c:pt>
                <c:pt idx="8480">
                  <c:v>6.58</c:v>
                </c:pt>
                <c:pt idx="8481">
                  <c:v>6.35</c:v>
                </c:pt>
                <c:pt idx="8482">
                  <c:v>6.33</c:v>
                </c:pt>
                <c:pt idx="8484">
                  <c:v>6.22</c:v>
                </c:pt>
                <c:pt idx="8487">
                  <c:v>6.24</c:v>
                </c:pt>
                <c:pt idx="8488">
                  <c:v>6.46</c:v>
                </c:pt>
                <c:pt idx="8489">
                  <c:v>6.48</c:v>
                </c:pt>
                <c:pt idx="8490">
                  <c:v>6.53</c:v>
                </c:pt>
                <c:pt idx="8495">
                  <c:v>6.79</c:v>
                </c:pt>
                <c:pt idx="8496">
                  <c:v>7.01</c:v>
                </c:pt>
                <c:pt idx="8497">
                  <c:v>7.54</c:v>
                </c:pt>
                <c:pt idx="8498">
                  <c:v>7.32</c:v>
                </c:pt>
                <c:pt idx="8501">
                  <c:v>6.53</c:v>
                </c:pt>
                <c:pt idx="8502">
                  <c:v>6.65</c:v>
                </c:pt>
                <c:pt idx="8503">
                  <c:v>7.08</c:v>
                </c:pt>
                <c:pt idx="8504">
                  <c:v>7.42</c:v>
                </c:pt>
                <c:pt idx="8505">
                  <c:v>7.25</c:v>
                </c:pt>
                <c:pt idx="8508">
                  <c:v>7.74</c:v>
                </c:pt>
                <c:pt idx="8509">
                  <c:v>7.84</c:v>
                </c:pt>
                <c:pt idx="8510">
                  <c:v>8.1199999999999992</c:v>
                </c:pt>
                <c:pt idx="8511">
                  <c:v>8.64</c:v>
                </c:pt>
                <c:pt idx="8512">
                  <c:v>8.08</c:v>
                </c:pt>
                <c:pt idx="8515">
                  <c:v>9.4600000000000009</c:v>
                </c:pt>
                <c:pt idx="8516">
                  <c:v>9.57</c:v>
                </c:pt>
                <c:pt idx="8517">
                  <c:v>9.01</c:v>
                </c:pt>
                <c:pt idx="8518">
                  <c:v>9.01</c:v>
                </c:pt>
                <c:pt idx="8519">
                  <c:v>8.93</c:v>
                </c:pt>
                <c:pt idx="8522">
                  <c:v>8.93</c:v>
                </c:pt>
                <c:pt idx="8523">
                  <c:v>8.58</c:v>
                </c:pt>
                <c:pt idx="8524">
                  <c:v>8.58</c:v>
                </c:pt>
                <c:pt idx="8525">
                  <c:v>8.58</c:v>
                </c:pt>
                <c:pt idx="8526">
                  <c:v>8.58</c:v>
                </c:pt>
                <c:pt idx="8529">
                  <c:v>7.74</c:v>
                </c:pt>
                <c:pt idx="8530">
                  <c:v>7.74</c:v>
                </c:pt>
                <c:pt idx="8531">
                  <c:v>7.34</c:v>
                </c:pt>
                <c:pt idx="8532">
                  <c:v>7.27</c:v>
                </c:pt>
                <c:pt idx="8533">
                  <c:v>7.76</c:v>
                </c:pt>
                <c:pt idx="8536">
                  <c:v>8</c:v>
                </c:pt>
                <c:pt idx="8537">
                  <c:v>7.85</c:v>
                </c:pt>
                <c:pt idx="8538">
                  <c:v>7.8</c:v>
                </c:pt>
                <c:pt idx="8539">
                  <c:v>7.85</c:v>
                </c:pt>
                <c:pt idx="8540">
                  <c:v>7.84</c:v>
                </c:pt>
                <c:pt idx="8544">
                  <c:v>7.84</c:v>
                </c:pt>
                <c:pt idx="8545">
                  <c:v>7.86</c:v>
                </c:pt>
                <c:pt idx="8546">
                  <c:v>7.77</c:v>
                </c:pt>
                <c:pt idx="8547">
                  <c:v>7.73</c:v>
                </c:pt>
                <c:pt idx="8550">
                  <c:v>7.74</c:v>
                </c:pt>
                <c:pt idx="8551">
                  <c:v>7.93</c:v>
                </c:pt>
                <c:pt idx="8552">
                  <c:v>7.95</c:v>
                </c:pt>
                <c:pt idx="8553">
                  <c:v>8.0500000000000007</c:v>
                </c:pt>
                <c:pt idx="8554">
                  <c:v>8.17</c:v>
                </c:pt>
                <c:pt idx="8557">
                  <c:v>8.19</c:v>
                </c:pt>
                <c:pt idx="8558">
                  <c:v>8.14</c:v>
                </c:pt>
                <c:pt idx="8559">
                  <c:v>8.19</c:v>
                </c:pt>
                <c:pt idx="8560">
                  <c:v>8.1199999999999992</c:v>
                </c:pt>
                <c:pt idx="8561">
                  <c:v>8.19</c:v>
                </c:pt>
                <c:pt idx="8564">
                  <c:v>8.36</c:v>
                </c:pt>
                <c:pt idx="8565">
                  <c:v>8.36</c:v>
                </c:pt>
                <c:pt idx="8566">
                  <c:v>9.3800000000000008</c:v>
                </c:pt>
                <c:pt idx="8567">
                  <c:v>9.3699999999999992</c:v>
                </c:pt>
                <c:pt idx="8568">
                  <c:v>9.42</c:v>
                </c:pt>
                <c:pt idx="8571">
                  <c:v>9.51</c:v>
                </c:pt>
                <c:pt idx="8572">
                  <c:v>9.75</c:v>
                </c:pt>
                <c:pt idx="8573">
                  <c:v>10.61</c:v>
                </c:pt>
                <c:pt idx="8574">
                  <c:v>10.47</c:v>
                </c:pt>
                <c:pt idx="8575">
                  <c:v>10.52</c:v>
                </c:pt>
                <c:pt idx="8578">
                  <c:v>10.55</c:v>
                </c:pt>
                <c:pt idx="8579">
                  <c:v>10.53</c:v>
                </c:pt>
                <c:pt idx="8580">
                  <c:v>10.45</c:v>
                </c:pt>
                <c:pt idx="8581">
                  <c:v>10.36</c:v>
                </c:pt>
                <c:pt idx="8582">
                  <c:v>10.210000000000001</c:v>
                </c:pt>
                <c:pt idx="8585">
                  <c:v>10.33</c:v>
                </c:pt>
                <c:pt idx="8586">
                  <c:v>10.26</c:v>
                </c:pt>
                <c:pt idx="8587">
                  <c:v>10.220000000000001</c:v>
                </c:pt>
                <c:pt idx="8588">
                  <c:v>10.25</c:v>
                </c:pt>
                <c:pt idx="8589">
                  <c:v>10.31</c:v>
                </c:pt>
                <c:pt idx="8592">
                  <c:v>10.34</c:v>
                </c:pt>
                <c:pt idx="8593">
                  <c:v>10.36</c:v>
                </c:pt>
                <c:pt idx="8594">
                  <c:v>10.29</c:v>
                </c:pt>
                <c:pt idx="8595">
                  <c:v>10.4</c:v>
                </c:pt>
                <c:pt idx="8596">
                  <c:v>10.34</c:v>
                </c:pt>
                <c:pt idx="8599">
                  <c:v>10.41</c:v>
                </c:pt>
                <c:pt idx="8600">
                  <c:v>10.46</c:v>
                </c:pt>
                <c:pt idx="8601">
                  <c:v>10.59</c:v>
                </c:pt>
                <c:pt idx="8602">
                  <c:v>10.49</c:v>
                </c:pt>
                <c:pt idx="8603">
                  <c:v>10.38</c:v>
                </c:pt>
                <c:pt idx="8606">
                  <c:v>10.45</c:v>
                </c:pt>
                <c:pt idx="8607">
                  <c:v>10.26</c:v>
                </c:pt>
                <c:pt idx="8608">
                  <c:v>10.34</c:v>
                </c:pt>
                <c:pt idx="8609">
                  <c:v>10.220000000000001</c:v>
                </c:pt>
                <c:pt idx="8610">
                  <c:v>10.24</c:v>
                </c:pt>
                <c:pt idx="8613">
                  <c:v>10.19</c:v>
                </c:pt>
                <c:pt idx="8614">
                  <c:v>10.15</c:v>
                </c:pt>
                <c:pt idx="8615">
                  <c:v>10.24</c:v>
                </c:pt>
                <c:pt idx="8616">
                  <c:v>10.210000000000001</c:v>
                </c:pt>
                <c:pt idx="8617">
                  <c:v>10.17</c:v>
                </c:pt>
                <c:pt idx="8620">
                  <c:v>10.17</c:v>
                </c:pt>
                <c:pt idx="8621">
                  <c:v>10.35</c:v>
                </c:pt>
                <c:pt idx="8622">
                  <c:v>10.36</c:v>
                </c:pt>
                <c:pt idx="8623">
                  <c:v>10.37</c:v>
                </c:pt>
                <c:pt idx="8624">
                  <c:v>10.51</c:v>
                </c:pt>
                <c:pt idx="8627">
                  <c:v>10.62</c:v>
                </c:pt>
                <c:pt idx="8628">
                  <c:v>10.66</c:v>
                </c:pt>
                <c:pt idx="8629">
                  <c:v>10.73</c:v>
                </c:pt>
                <c:pt idx="8630">
                  <c:v>10.63</c:v>
                </c:pt>
                <c:pt idx="8631">
                  <c:v>10.73</c:v>
                </c:pt>
                <c:pt idx="8634">
                  <c:v>10.79</c:v>
                </c:pt>
                <c:pt idx="8635">
                  <c:v>11.03</c:v>
                </c:pt>
                <c:pt idx="8636">
                  <c:v>11.49</c:v>
                </c:pt>
                <c:pt idx="8637">
                  <c:v>11.46</c:v>
                </c:pt>
                <c:pt idx="8638">
                  <c:v>11.48</c:v>
                </c:pt>
                <c:pt idx="8641">
                  <c:v>11.58</c:v>
                </c:pt>
                <c:pt idx="8642">
                  <c:v>11.48</c:v>
                </c:pt>
                <c:pt idx="8643">
                  <c:v>11.32</c:v>
                </c:pt>
                <c:pt idx="8644">
                  <c:v>11.28</c:v>
                </c:pt>
                <c:pt idx="8645">
                  <c:v>11.3</c:v>
                </c:pt>
                <c:pt idx="8648">
                  <c:v>11.43</c:v>
                </c:pt>
                <c:pt idx="8649">
                  <c:v>11.69</c:v>
                </c:pt>
                <c:pt idx="8650">
                  <c:v>11.84</c:v>
                </c:pt>
                <c:pt idx="8651">
                  <c:v>11.82</c:v>
                </c:pt>
                <c:pt idx="8652">
                  <c:v>11.74</c:v>
                </c:pt>
                <c:pt idx="8655">
                  <c:v>11.59</c:v>
                </c:pt>
                <c:pt idx="8656">
                  <c:v>11.49</c:v>
                </c:pt>
                <c:pt idx="8657">
                  <c:v>11.44</c:v>
                </c:pt>
                <c:pt idx="8658">
                  <c:v>11.54</c:v>
                </c:pt>
                <c:pt idx="8659">
                  <c:v>11.53</c:v>
                </c:pt>
                <c:pt idx="8662">
                  <c:v>11.55</c:v>
                </c:pt>
                <c:pt idx="8663">
                  <c:v>11.37</c:v>
                </c:pt>
                <c:pt idx="8664">
                  <c:v>11.08</c:v>
                </c:pt>
                <c:pt idx="8665">
                  <c:v>11.13</c:v>
                </c:pt>
                <c:pt idx="8666">
                  <c:v>11.08</c:v>
                </c:pt>
                <c:pt idx="8669">
                  <c:v>11.02</c:v>
                </c:pt>
                <c:pt idx="8670">
                  <c:v>10.96</c:v>
                </c:pt>
                <c:pt idx="8671">
                  <c:v>10.84</c:v>
                </c:pt>
                <c:pt idx="8672">
                  <c:v>10.48</c:v>
                </c:pt>
                <c:pt idx="8673">
                  <c:v>10.26</c:v>
                </c:pt>
                <c:pt idx="8676">
                  <c:v>10.029999999999999</c:v>
                </c:pt>
                <c:pt idx="8677">
                  <c:v>10.029999999999999</c:v>
                </c:pt>
                <c:pt idx="8678">
                  <c:v>9.9</c:v>
                </c:pt>
                <c:pt idx="8679">
                  <c:v>9.8699999999999992</c:v>
                </c:pt>
                <c:pt idx="8680">
                  <c:v>9.83</c:v>
                </c:pt>
                <c:pt idx="8683">
                  <c:v>9.59</c:v>
                </c:pt>
                <c:pt idx="8684">
                  <c:v>9.32</c:v>
                </c:pt>
                <c:pt idx="8685">
                  <c:v>9</c:v>
                </c:pt>
                <c:pt idx="8686">
                  <c:v>8.85</c:v>
                </c:pt>
                <c:pt idx="8687">
                  <c:v>9.0500000000000007</c:v>
                </c:pt>
                <c:pt idx="8690">
                  <c:v>8.92</c:v>
                </c:pt>
                <c:pt idx="8691">
                  <c:v>8.98</c:v>
                </c:pt>
                <c:pt idx="8692">
                  <c:v>9.02</c:v>
                </c:pt>
                <c:pt idx="8693">
                  <c:v>9.31</c:v>
                </c:pt>
                <c:pt idx="8694">
                  <c:v>9.33</c:v>
                </c:pt>
                <c:pt idx="8697">
                  <c:v>9.4</c:v>
                </c:pt>
                <c:pt idx="8698">
                  <c:v>9.73</c:v>
                </c:pt>
                <c:pt idx="8699">
                  <c:v>10.210000000000001</c:v>
                </c:pt>
                <c:pt idx="8701">
                  <c:v>10.76</c:v>
                </c:pt>
                <c:pt idx="8704">
                  <c:v>10.69</c:v>
                </c:pt>
                <c:pt idx="8705">
                  <c:v>10.97</c:v>
                </c:pt>
                <c:pt idx="8706">
                  <c:v>10.82</c:v>
                </c:pt>
                <c:pt idx="8707">
                  <c:v>11.1</c:v>
                </c:pt>
                <c:pt idx="8708">
                  <c:v>11.42</c:v>
                </c:pt>
                <c:pt idx="8711">
                  <c:v>11.32</c:v>
                </c:pt>
                <c:pt idx="8712">
                  <c:v>11.46</c:v>
                </c:pt>
                <c:pt idx="8713">
                  <c:v>11.47</c:v>
                </c:pt>
                <c:pt idx="8714">
                  <c:v>11.77</c:v>
                </c:pt>
                <c:pt idx="8715">
                  <c:v>11.41</c:v>
                </c:pt>
                <c:pt idx="8718">
                  <c:v>11.42</c:v>
                </c:pt>
                <c:pt idx="8719">
                  <c:v>11.51</c:v>
                </c:pt>
                <c:pt idx="8720">
                  <c:v>11.68</c:v>
                </c:pt>
                <c:pt idx="8721">
                  <c:v>11.59</c:v>
                </c:pt>
                <c:pt idx="8722">
                  <c:v>11.58</c:v>
                </c:pt>
                <c:pt idx="8725">
                  <c:v>11.66</c:v>
                </c:pt>
                <c:pt idx="8726">
                  <c:v>11.95</c:v>
                </c:pt>
                <c:pt idx="8727">
                  <c:v>12.13</c:v>
                </c:pt>
                <c:pt idx="8728">
                  <c:v>11.92</c:v>
                </c:pt>
                <c:pt idx="8729">
                  <c:v>12.01</c:v>
                </c:pt>
                <c:pt idx="8732">
                  <c:v>11.68</c:v>
                </c:pt>
                <c:pt idx="8733">
                  <c:v>12</c:v>
                </c:pt>
                <c:pt idx="8734">
                  <c:v>11.86</c:v>
                </c:pt>
                <c:pt idx="8735">
                  <c:v>11.81</c:v>
                </c:pt>
                <c:pt idx="8736">
                  <c:v>11.65</c:v>
                </c:pt>
                <c:pt idx="8739">
                  <c:v>11.71</c:v>
                </c:pt>
                <c:pt idx="8740">
                  <c:v>11.73</c:v>
                </c:pt>
                <c:pt idx="8741">
                  <c:v>11.79</c:v>
                </c:pt>
                <c:pt idx="8742">
                  <c:v>11.76</c:v>
                </c:pt>
                <c:pt idx="8743">
                  <c:v>11.75</c:v>
                </c:pt>
                <c:pt idx="8746">
                  <c:v>11.72</c:v>
                </c:pt>
                <c:pt idx="8747">
                  <c:v>11.71</c:v>
                </c:pt>
                <c:pt idx="8748">
                  <c:v>11.86</c:v>
                </c:pt>
                <c:pt idx="8749">
                  <c:v>11.91</c:v>
                </c:pt>
                <c:pt idx="8750">
                  <c:v>12.08</c:v>
                </c:pt>
                <c:pt idx="8753">
                  <c:v>11.99</c:v>
                </c:pt>
                <c:pt idx="8754">
                  <c:v>12.09</c:v>
                </c:pt>
                <c:pt idx="8755">
                  <c:v>12.1</c:v>
                </c:pt>
                <c:pt idx="8756">
                  <c:v>12.26</c:v>
                </c:pt>
                <c:pt idx="8760">
                  <c:v>12.31</c:v>
                </c:pt>
                <c:pt idx="8761">
                  <c:v>12.36</c:v>
                </c:pt>
                <c:pt idx="8762">
                  <c:v>12.49</c:v>
                </c:pt>
                <c:pt idx="8763">
                  <c:v>12.51</c:v>
                </c:pt>
                <c:pt idx="8764">
                  <c:v>12.55</c:v>
                </c:pt>
                <c:pt idx="8767">
                  <c:v>12.63</c:v>
                </c:pt>
                <c:pt idx="8768">
                  <c:v>12.68</c:v>
                </c:pt>
                <c:pt idx="8769">
                  <c:v>12.65</c:v>
                </c:pt>
                <c:pt idx="8771">
                  <c:v>12.73</c:v>
                </c:pt>
                <c:pt idx="8774">
                  <c:v>12.57</c:v>
                </c:pt>
                <c:pt idx="8775">
                  <c:v>12.44</c:v>
                </c:pt>
                <c:pt idx="8776">
                  <c:v>11.73</c:v>
                </c:pt>
                <c:pt idx="8777">
                  <c:v>11.25</c:v>
                </c:pt>
                <c:pt idx="8778">
                  <c:v>11.24</c:v>
                </c:pt>
                <c:pt idx="8781">
                  <c:v>11.12</c:v>
                </c:pt>
                <c:pt idx="8782">
                  <c:v>11.24</c:v>
                </c:pt>
                <c:pt idx="8783">
                  <c:v>11.63</c:v>
                </c:pt>
                <c:pt idx="8784">
                  <c:v>11.39</c:v>
                </c:pt>
                <c:pt idx="8785">
                  <c:v>11.23</c:v>
                </c:pt>
                <c:pt idx="8788">
                  <c:v>11.15</c:v>
                </c:pt>
                <c:pt idx="8789">
                  <c:v>11.28</c:v>
                </c:pt>
                <c:pt idx="8790">
                  <c:v>11.31</c:v>
                </c:pt>
                <c:pt idx="8791">
                  <c:v>11.4</c:v>
                </c:pt>
                <c:pt idx="8792">
                  <c:v>11.43</c:v>
                </c:pt>
                <c:pt idx="8795">
                  <c:v>11.43</c:v>
                </c:pt>
                <c:pt idx="8796">
                  <c:v>10.97</c:v>
                </c:pt>
                <c:pt idx="8797">
                  <c:v>10.62</c:v>
                </c:pt>
                <c:pt idx="8798">
                  <c:v>10.8</c:v>
                </c:pt>
                <c:pt idx="8799">
                  <c:v>10.79</c:v>
                </c:pt>
                <c:pt idx="8802">
                  <c:v>10.86</c:v>
                </c:pt>
                <c:pt idx="8803">
                  <c:v>11.15</c:v>
                </c:pt>
                <c:pt idx="8804">
                  <c:v>11.18</c:v>
                </c:pt>
                <c:pt idx="8805">
                  <c:v>11.39</c:v>
                </c:pt>
                <c:pt idx="8806">
                  <c:v>11.38</c:v>
                </c:pt>
                <c:pt idx="8809">
                  <c:v>11.55</c:v>
                </c:pt>
                <c:pt idx="8810">
                  <c:v>11.81</c:v>
                </c:pt>
                <c:pt idx="8811">
                  <c:v>11.79</c:v>
                </c:pt>
                <c:pt idx="8812">
                  <c:v>11.75</c:v>
                </c:pt>
                <c:pt idx="8813">
                  <c:v>11.67</c:v>
                </c:pt>
                <c:pt idx="8816">
                  <c:v>11.63</c:v>
                </c:pt>
                <c:pt idx="8817">
                  <c:v>11.66</c:v>
                </c:pt>
                <c:pt idx="8818">
                  <c:v>11.62</c:v>
                </c:pt>
                <c:pt idx="8819">
                  <c:v>11.71</c:v>
                </c:pt>
                <c:pt idx="8820">
                  <c:v>11.86</c:v>
                </c:pt>
                <c:pt idx="8823">
                  <c:v>11.79</c:v>
                </c:pt>
                <c:pt idx="8824">
                  <c:v>11.82</c:v>
                </c:pt>
                <c:pt idx="8825">
                  <c:v>11.93</c:v>
                </c:pt>
                <c:pt idx="8826">
                  <c:v>11.97</c:v>
                </c:pt>
                <c:pt idx="8827">
                  <c:v>12.14</c:v>
                </c:pt>
                <c:pt idx="8831">
                  <c:v>12.74</c:v>
                </c:pt>
                <c:pt idx="8832">
                  <c:v>12.85</c:v>
                </c:pt>
                <c:pt idx="8833">
                  <c:v>12.7</c:v>
                </c:pt>
                <c:pt idx="8834">
                  <c:v>12.76</c:v>
                </c:pt>
                <c:pt idx="8837">
                  <c:v>12.17</c:v>
                </c:pt>
                <c:pt idx="8838">
                  <c:v>12.5</c:v>
                </c:pt>
                <c:pt idx="8839">
                  <c:v>12.39</c:v>
                </c:pt>
                <c:pt idx="8840">
                  <c:v>12.27</c:v>
                </c:pt>
                <c:pt idx="8841">
                  <c:v>12.23</c:v>
                </c:pt>
                <c:pt idx="8844">
                  <c:v>12.22</c:v>
                </c:pt>
                <c:pt idx="8845">
                  <c:v>12.38</c:v>
                </c:pt>
                <c:pt idx="8846">
                  <c:v>12.57</c:v>
                </c:pt>
                <c:pt idx="8847">
                  <c:v>12.52</c:v>
                </c:pt>
                <c:pt idx="8851">
                  <c:v>12.61</c:v>
                </c:pt>
                <c:pt idx="8852">
                  <c:v>12.69</c:v>
                </c:pt>
                <c:pt idx="8853">
                  <c:v>12.82</c:v>
                </c:pt>
                <c:pt idx="8854">
                  <c:v>12.88</c:v>
                </c:pt>
                <c:pt idx="8855">
                  <c:v>12.96</c:v>
                </c:pt>
                <c:pt idx="8858">
                  <c:v>12.8</c:v>
                </c:pt>
                <c:pt idx="8859">
                  <c:v>12.64</c:v>
                </c:pt>
                <c:pt idx="8860">
                  <c:v>12.75</c:v>
                </c:pt>
                <c:pt idx="8861">
                  <c:v>12.72</c:v>
                </c:pt>
                <c:pt idx="8862">
                  <c:v>12.94</c:v>
                </c:pt>
                <c:pt idx="8865">
                  <c:v>12.92</c:v>
                </c:pt>
                <c:pt idx="8866">
                  <c:v>12.87</c:v>
                </c:pt>
                <c:pt idx="8867">
                  <c:v>12.97</c:v>
                </c:pt>
                <c:pt idx="8868">
                  <c:v>13.35</c:v>
                </c:pt>
                <c:pt idx="8869">
                  <c:v>13.39</c:v>
                </c:pt>
                <c:pt idx="8872">
                  <c:v>14.14</c:v>
                </c:pt>
                <c:pt idx="8873">
                  <c:v>14.65</c:v>
                </c:pt>
                <c:pt idx="8874">
                  <c:v>14.68</c:v>
                </c:pt>
                <c:pt idx="8875">
                  <c:v>14.77</c:v>
                </c:pt>
                <c:pt idx="8880">
                  <c:v>15.18</c:v>
                </c:pt>
                <c:pt idx="8881">
                  <c:v>16.05</c:v>
                </c:pt>
                <c:pt idx="8882">
                  <c:v>15.97</c:v>
                </c:pt>
                <c:pt idx="8883">
                  <c:v>15.59</c:v>
                </c:pt>
                <c:pt idx="8886">
                  <c:v>15.64</c:v>
                </c:pt>
                <c:pt idx="8887">
                  <c:v>15.16</c:v>
                </c:pt>
                <c:pt idx="8888">
                  <c:v>15.31</c:v>
                </c:pt>
                <c:pt idx="8889">
                  <c:v>15.55</c:v>
                </c:pt>
                <c:pt idx="8890">
                  <c:v>15.56</c:v>
                </c:pt>
                <c:pt idx="8893">
                  <c:v>15.68</c:v>
                </c:pt>
                <c:pt idx="8894">
                  <c:v>15.48</c:v>
                </c:pt>
                <c:pt idx="8895">
                  <c:v>15.54</c:v>
                </c:pt>
                <c:pt idx="8896">
                  <c:v>15.65</c:v>
                </c:pt>
                <c:pt idx="8897">
                  <c:v>15.35</c:v>
                </c:pt>
                <c:pt idx="8900">
                  <c:v>15.54</c:v>
                </c:pt>
                <c:pt idx="8901">
                  <c:v>15.73</c:v>
                </c:pt>
                <c:pt idx="8902">
                  <c:v>15.61</c:v>
                </c:pt>
                <c:pt idx="8903">
                  <c:v>15.88</c:v>
                </c:pt>
                <c:pt idx="8904">
                  <c:v>16.62</c:v>
                </c:pt>
                <c:pt idx="8907">
                  <c:v>17.04</c:v>
                </c:pt>
                <c:pt idx="8908">
                  <c:v>16.97</c:v>
                </c:pt>
                <c:pt idx="8909">
                  <c:v>16.66</c:v>
                </c:pt>
                <c:pt idx="8910">
                  <c:v>16.54</c:v>
                </c:pt>
                <c:pt idx="8911">
                  <c:v>16.36</c:v>
                </c:pt>
                <c:pt idx="8914">
                  <c:v>16.579999999999998</c:v>
                </c:pt>
                <c:pt idx="8915">
                  <c:v>16.11</c:v>
                </c:pt>
                <c:pt idx="8916">
                  <c:v>16.11</c:v>
                </c:pt>
                <c:pt idx="8917">
                  <c:v>16.350000000000001</c:v>
                </c:pt>
                <c:pt idx="8918">
                  <c:v>16.170000000000002</c:v>
                </c:pt>
                <c:pt idx="8921">
                  <c:v>15.89</c:v>
                </c:pt>
                <c:pt idx="8922">
                  <c:v>15.83</c:v>
                </c:pt>
                <c:pt idx="8923">
                  <c:v>16.04</c:v>
                </c:pt>
                <c:pt idx="8924">
                  <c:v>16.68</c:v>
                </c:pt>
                <c:pt idx="8925">
                  <c:v>16.89</c:v>
                </c:pt>
                <c:pt idx="8929">
                  <c:v>17.329999999999998</c:v>
                </c:pt>
                <c:pt idx="8930">
                  <c:v>17.600000000000001</c:v>
                </c:pt>
                <c:pt idx="8931">
                  <c:v>17.600000000000001</c:v>
                </c:pt>
                <c:pt idx="8932">
                  <c:v>17.600000000000001</c:v>
                </c:pt>
                <c:pt idx="8935">
                  <c:v>17.61</c:v>
                </c:pt>
                <c:pt idx="8936">
                  <c:v>17.100000000000001</c:v>
                </c:pt>
                <c:pt idx="8937">
                  <c:v>16.77</c:v>
                </c:pt>
                <c:pt idx="8938">
                  <c:v>16.71</c:v>
                </c:pt>
                <c:pt idx="8939">
                  <c:v>16.64</c:v>
                </c:pt>
                <c:pt idx="8942">
                  <c:v>16.739999999999998</c:v>
                </c:pt>
                <c:pt idx="8943">
                  <c:v>16.48</c:v>
                </c:pt>
                <c:pt idx="8944">
                  <c:v>16.28</c:v>
                </c:pt>
                <c:pt idx="8945">
                  <c:v>16.16</c:v>
                </c:pt>
                <c:pt idx="8946">
                  <c:v>16.3</c:v>
                </c:pt>
                <c:pt idx="8949">
                  <c:v>16.190000000000001</c:v>
                </c:pt>
                <c:pt idx="8950">
                  <c:v>16.16</c:v>
                </c:pt>
                <c:pt idx="8951">
                  <c:v>16.39</c:v>
                </c:pt>
                <c:pt idx="8952">
                  <c:v>16.57</c:v>
                </c:pt>
                <c:pt idx="8953">
                  <c:v>16.600000000000001</c:v>
                </c:pt>
                <c:pt idx="8956">
                  <c:v>16.739999999999998</c:v>
                </c:pt>
                <c:pt idx="8957">
                  <c:v>16.38</c:v>
                </c:pt>
                <c:pt idx="8958">
                  <c:v>16.559999999999999</c:v>
                </c:pt>
                <c:pt idx="8959">
                  <c:v>16.66</c:v>
                </c:pt>
                <c:pt idx="8960">
                  <c:v>17.2</c:v>
                </c:pt>
                <c:pt idx="8963">
                  <c:v>17.93</c:v>
                </c:pt>
                <c:pt idx="8964">
                  <c:v>18.05</c:v>
                </c:pt>
                <c:pt idx="8965">
                  <c:v>17.54</c:v>
                </c:pt>
                <c:pt idx="8966">
                  <c:v>16.41</c:v>
                </c:pt>
                <c:pt idx="8967">
                  <c:v>14.74</c:v>
                </c:pt>
                <c:pt idx="8970">
                  <c:v>14.56</c:v>
                </c:pt>
                <c:pt idx="8971">
                  <c:v>14.53</c:v>
                </c:pt>
                <c:pt idx="8972">
                  <c:v>14.55</c:v>
                </c:pt>
                <c:pt idx="8973">
                  <c:v>14.49</c:v>
                </c:pt>
                <c:pt idx="8974">
                  <c:v>14.59</c:v>
                </c:pt>
                <c:pt idx="8977">
                  <c:v>14.69</c:v>
                </c:pt>
                <c:pt idx="8978">
                  <c:v>14.73</c:v>
                </c:pt>
                <c:pt idx="8979">
                  <c:v>14.77</c:v>
                </c:pt>
                <c:pt idx="8980">
                  <c:v>15.17</c:v>
                </c:pt>
                <c:pt idx="8981">
                  <c:v>15.07</c:v>
                </c:pt>
                <c:pt idx="8984">
                  <c:v>14.66</c:v>
                </c:pt>
                <c:pt idx="8985">
                  <c:v>14.95</c:v>
                </c:pt>
                <c:pt idx="8986">
                  <c:v>15.02</c:v>
                </c:pt>
                <c:pt idx="8987">
                  <c:v>15.21</c:v>
                </c:pt>
                <c:pt idx="8988">
                  <c:v>15.3</c:v>
                </c:pt>
                <c:pt idx="8992">
                  <c:v>15.26</c:v>
                </c:pt>
                <c:pt idx="8993">
                  <c:v>15.47</c:v>
                </c:pt>
                <c:pt idx="8994">
                  <c:v>15.55</c:v>
                </c:pt>
                <c:pt idx="8995">
                  <c:v>16.04</c:v>
                </c:pt>
                <c:pt idx="8998">
                  <c:v>16.71</c:v>
                </c:pt>
                <c:pt idx="8999">
                  <c:v>16.850000000000001</c:v>
                </c:pt>
                <c:pt idx="9000">
                  <c:v>17.649999999999999</c:v>
                </c:pt>
                <c:pt idx="9001">
                  <c:v>17.54</c:v>
                </c:pt>
                <c:pt idx="9002">
                  <c:v>17.48</c:v>
                </c:pt>
                <c:pt idx="9005">
                  <c:v>17.2</c:v>
                </c:pt>
                <c:pt idx="9006">
                  <c:v>17.27</c:v>
                </c:pt>
                <c:pt idx="9007">
                  <c:v>17.2</c:v>
                </c:pt>
                <c:pt idx="9008">
                  <c:v>17.21</c:v>
                </c:pt>
                <c:pt idx="9009">
                  <c:v>17.239999999999998</c:v>
                </c:pt>
                <c:pt idx="9012">
                  <c:v>17.399999999999999</c:v>
                </c:pt>
                <c:pt idx="9013">
                  <c:v>17.399999999999999</c:v>
                </c:pt>
                <c:pt idx="9014">
                  <c:v>17.66</c:v>
                </c:pt>
                <c:pt idx="9015">
                  <c:v>17.77</c:v>
                </c:pt>
                <c:pt idx="9016">
                  <c:v>17.78</c:v>
                </c:pt>
                <c:pt idx="9019">
                  <c:v>17.82</c:v>
                </c:pt>
                <c:pt idx="9020">
                  <c:v>17.78</c:v>
                </c:pt>
                <c:pt idx="9021">
                  <c:v>17.79</c:v>
                </c:pt>
                <c:pt idx="9022">
                  <c:v>17.79</c:v>
                </c:pt>
                <c:pt idx="9023">
                  <c:v>17.940000000000001</c:v>
                </c:pt>
                <c:pt idx="9026">
                  <c:v>17.989999999999998</c:v>
                </c:pt>
                <c:pt idx="9027">
                  <c:v>17.989999999999998</c:v>
                </c:pt>
                <c:pt idx="9028">
                  <c:v>17.95</c:v>
                </c:pt>
                <c:pt idx="9029">
                  <c:v>17.95</c:v>
                </c:pt>
                <c:pt idx="9030">
                  <c:v>17.940000000000001</c:v>
                </c:pt>
                <c:pt idx="9033">
                  <c:v>17.940000000000001</c:v>
                </c:pt>
                <c:pt idx="9034">
                  <c:v>17.940000000000001</c:v>
                </c:pt>
                <c:pt idx="9035">
                  <c:v>17.93</c:v>
                </c:pt>
                <c:pt idx="9036">
                  <c:v>17.940000000000001</c:v>
                </c:pt>
                <c:pt idx="9037">
                  <c:v>17.940000000000001</c:v>
                </c:pt>
                <c:pt idx="9040">
                  <c:v>17.98</c:v>
                </c:pt>
                <c:pt idx="9041">
                  <c:v>18.02</c:v>
                </c:pt>
                <c:pt idx="9042">
                  <c:v>18.07</c:v>
                </c:pt>
                <c:pt idx="9043">
                  <c:v>18.07</c:v>
                </c:pt>
                <c:pt idx="9044">
                  <c:v>18.07</c:v>
                </c:pt>
                <c:pt idx="9047">
                  <c:v>18.059999999999999</c:v>
                </c:pt>
                <c:pt idx="9048">
                  <c:v>18.04</c:v>
                </c:pt>
                <c:pt idx="9049">
                  <c:v>18.04</c:v>
                </c:pt>
                <c:pt idx="9050">
                  <c:v>18.05</c:v>
                </c:pt>
                <c:pt idx="9051">
                  <c:v>18.05</c:v>
                </c:pt>
                <c:pt idx="9054">
                  <c:v>18.059999999999999</c:v>
                </c:pt>
                <c:pt idx="9055">
                  <c:v>18.04</c:v>
                </c:pt>
                <c:pt idx="9056">
                  <c:v>18.04</c:v>
                </c:pt>
                <c:pt idx="9057">
                  <c:v>18.059999999999999</c:v>
                </c:pt>
                <c:pt idx="9058">
                  <c:v>18.03</c:v>
                </c:pt>
                <c:pt idx="9061">
                  <c:v>18.04</c:v>
                </c:pt>
                <c:pt idx="9062">
                  <c:v>18.04</c:v>
                </c:pt>
                <c:pt idx="9063">
                  <c:v>18.02</c:v>
                </c:pt>
                <c:pt idx="9064">
                  <c:v>18.010000000000002</c:v>
                </c:pt>
                <c:pt idx="9068">
                  <c:v>18</c:v>
                </c:pt>
                <c:pt idx="9069">
                  <c:v>17.98</c:v>
                </c:pt>
                <c:pt idx="9070">
                  <c:v>17.96</c:v>
                </c:pt>
                <c:pt idx="9071">
                  <c:v>17.95</c:v>
                </c:pt>
                <c:pt idx="9072">
                  <c:v>17.93</c:v>
                </c:pt>
                <c:pt idx="9075">
                  <c:v>17.920000000000002</c:v>
                </c:pt>
                <c:pt idx="9076">
                  <c:v>17.88</c:v>
                </c:pt>
                <c:pt idx="9077">
                  <c:v>17.87</c:v>
                </c:pt>
                <c:pt idx="9078">
                  <c:v>17.87</c:v>
                </c:pt>
                <c:pt idx="9079">
                  <c:v>17.850000000000001</c:v>
                </c:pt>
                <c:pt idx="9082">
                  <c:v>17.899999999999999</c:v>
                </c:pt>
                <c:pt idx="9083">
                  <c:v>17.940000000000001</c:v>
                </c:pt>
                <c:pt idx="9084">
                  <c:v>17.98</c:v>
                </c:pt>
                <c:pt idx="9085">
                  <c:v>18</c:v>
                </c:pt>
                <c:pt idx="9086">
                  <c:v>18.02</c:v>
                </c:pt>
                <c:pt idx="9089">
                  <c:v>17.989999999999998</c:v>
                </c:pt>
                <c:pt idx="9090">
                  <c:v>17.96</c:v>
                </c:pt>
                <c:pt idx="9091">
                  <c:v>17.920000000000002</c:v>
                </c:pt>
                <c:pt idx="9092">
                  <c:v>17.89</c:v>
                </c:pt>
                <c:pt idx="9093">
                  <c:v>17.850000000000001</c:v>
                </c:pt>
                <c:pt idx="9096">
                  <c:v>17.86</c:v>
                </c:pt>
                <c:pt idx="9097">
                  <c:v>17.88</c:v>
                </c:pt>
                <c:pt idx="9098">
                  <c:v>17.899999999999999</c:v>
                </c:pt>
                <c:pt idx="9099">
                  <c:v>17.91</c:v>
                </c:pt>
                <c:pt idx="9100">
                  <c:v>17.95</c:v>
                </c:pt>
                <c:pt idx="9103">
                  <c:v>17.95</c:v>
                </c:pt>
                <c:pt idx="9104">
                  <c:v>18</c:v>
                </c:pt>
                <c:pt idx="9105">
                  <c:v>18.04</c:v>
                </c:pt>
                <c:pt idx="9106">
                  <c:v>18.12</c:v>
                </c:pt>
                <c:pt idx="9107">
                  <c:v>18.2</c:v>
                </c:pt>
                <c:pt idx="9110">
                  <c:v>18.28</c:v>
                </c:pt>
                <c:pt idx="9111">
                  <c:v>18.399999999999999</c:v>
                </c:pt>
                <c:pt idx="9112">
                  <c:v>18.8</c:v>
                </c:pt>
                <c:pt idx="9113">
                  <c:v>19.22</c:v>
                </c:pt>
                <c:pt idx="9114">
                  <c:v>20.170000000000002</c:v>
                </c:pt>
                <c:pt idx="9117">
                  <c:v>22.08</c:v>
                </c:pt>
                <c:pt idx="9118">
                  <c:v>24.23</c:v>
                </c:pt>
                <c:pt idx="9119">
                  <c:v>24.45</c:v>
                </c:pt>
                <c:pt idx="9120">
                  <c:v>25.01</c:v>
                </c:pt>
                <c:pt idx="9121">
                  <c:v>25.02</c:v>
                </c:pt>
                <c:pt idx="9125">
                  <c:v>25.03</c:v>
                </c:pt>
                <c:pt idx="9126">
                  <c:v>25.67</c:v>
                </c:pt>
                <c:pt idx="9127">
                  <c:v>25.67</c:v>
                </c:pt>
                <c:pt idx="9128">
                  <c:v>25.68</c:v>
                </c:pt>
                <c:pt idx="9131">
                  <c:v>25.74</c:v>
                </c:pt>
                <c:pt idx="9132">
                  <c:v>25.75</c:v>
                </c:pt>
                <c:pt idx="9133">
                  <c:v>25.75</c:v>
                </c:pt>
                <c:pt idx="9134">
                  <c:v>25.79</c:v>
                </c:pt>
                <c:pt idx="9138">
                  <c:v>25.81</c:v>
                </c:pt>
                <c:pt idx="9139">
                  <c:v>25.81</c:v>
                </c:pt>
                <c:pt idx="9140">
                  <c:v>25.82</c:v>
                </c:pt>
                <c:pt idx="9141">
                  <c:v>25.83</c:v>
                </c:pt>
                <c:pt idx="9142">
                  <c:v>25.83</c:v>
                </c:pt>
                <c:pt idx="9145">
                  <c:v>25.94</c:v>
                </c:pt>
                <c:pt idx="9146">
                  <c:v>25.94</c:v>
                </c:pt>
                <c:pt idx="9147">
                  <c:v>25.95</c:v>
                </c:pt>
                <c:pt idx="9148">
                  <c:v>25.95</c:v>
                </c:pt>
                <c:pt idx="9149">
                  <c:v>25.99</c:v>
                </c:pt>
                <c:pt idx="9152">
                  <c:v>26</c:v>
                </c:pt>
                <c:pt idx="9153">
                  <c:v>26.01</c:v>
                </c:pt>
                <c:pt idx="9154">
                  <c:v>26.01</c:v>
                </c:pt>
                <c:pt idx="9155">
                  <c:v>26.02</c:v>
                </c:pt>
                <c:pt idx="9156">
                  <c:v>26.03</c:v>
                </c:pt>
                <c:pt idx="9159">
                  <c:v>26.04</c:v>
                </c:pt>
                <c:pt idx="9160">
                  <c:v>26.05</c:v>
                </c:pt>
                <c:pt idx="9161">
                  <c:v>28.73</c:v>
                </c:pt>
                <c:pt idx="9162">
                  <c:v>28.73</c:v>
                </c:pt>
                <c:pt idx="9163">
                  <c:v>28.74</c:v>
                </c:pt>
                <c:pt idx="9166">
                  <c:v>28.75</c:v>
                </c:pt>
                <c:pt idx="9167">
                  <c:v>28.77</c:v>
                </c:pt>
                <c:pt idx="9168">
                  <c:v>28.76</c:v>
                </c:pt>
                <c:pt idx="9169">
                  <c:v>28.77</c:v>
                </c:pt>
                <c:pt idx="9170">
                  <c:v>28.77</c:v>
                </c:pt>
                <c:pt idx="9173">
                  <c:v>28.79</c:v>
                </c:pt>
                <c:pt idx="9174">
                  <c:v>28.8</c:v>
                </c:pt>
                <c:pt idx="9175">
                  <c:v>28.81</c:v>
                </c:pt>
                <c:pt idx="9176">
                  <c:v>28.81</c:v>
                </c:pt>
                <c:pt idx="9177">
                  <c:v>28.81</c:v>
                </c:pt>
                <c:pt idx="9180">
                  <c:v>34.33</c:v>
                </c:pt>
                <c:pt idx="9181">
                  <c:v>30.48</c:v>
                </c:pt>
                <c:pt idx="9182">
                  <c:v>30.48</c:v>
                </c:pt>
                <c:pt idx="9183">
                  <c:v>28.86</c:v>
                </c:pt>
                <c:pt idx="9184">
                  <c:v>28.86</c:v>
                </c:pt>
                <c:pt idx="9188">
                  <c:v>28.88</c:v>
                </c:pt>
                <c:pt idx="9189">
                  <c:v>28.89</c:v>
                </c:pt>
                <c:pt idx="9190">
                  <c:v>30.97</c:v>
                </c:pt>
                <c:pt idx="9191">
                  <c:v>30.98</c:v>
                </c:pt>
                <c:pt idx="9194">
                  <c:v>31</c:v>
                </c:pt>
                <c:pt idx="9195">
                  <c:v>31</c:v>
                </c:pt>
                <c:pt idx="9196">
                  <c:v>31.01</c:v>
                </c:pt>
                <c:pt idx="9197">
                  <c:v>31.02</c:v>
                </c:pt>
                <c:pt idx="9198">
                  <c:v>31.02</c:v>
                </c:pt>
                <c:pt idx="9201">
                  <c:v>19</c:v>
                </c:pt>
                <c:pt idx="9202">
                  <c:v>19</c:v>
                </c:pt>
                <c:pt idx="9203">
                  <c:v>18.12</c:v>
                </c:pt>
                <c:pt idx="9204">
                  <c:v>18.37</c:v>
                </c:pt>
                <c:pt idx="9205">
                  <c:v>18.13</c:v>
                </c:pt>
                <c:pt idx="9208">
                  <c:v>18.010000000000002</c:v>
                </c:pt>
                <c:pt idx="9209">
                  <c:v>18.010000000000002</c:v>
                </c:pt>
                <c:pt idx="9210">
                  <c:v>18.02</c:v>
                </c:pt>
                <c:pt idx="9211">
                  <c:v>18.05</c:v>
                </c:pt>
                <c:pt idx="9212">
                  <c:v>19.96</c:v>
                </c:pt>
                <c:pt idx="9215">
                  <c:v>20.329999999999998</c:v>
                </c:pt>
                <c:pt idx="9216">
                  <c:v>20.27</c:v>
                </c:pt>
                <c:pt idx="9217">
                  <c:v>19.87</c:v>
                </c:pt>
                <c:pt idx="9218">
                  <c:v>20.11</c:v>
                </c:pt>
                <c:pt idx="9219">
                  <c:v>20.73</c:v>
                </c:pt>
                <c:pt idx="9222">
                  <c:v>20.91</c:v>
                </c:pt>
                <c:pt idx="9223">
                  <c:v>21</c:v>
                </c:pt>
                <c:pt idx="9224">
                  <c:v>21.52</c:v>
                </c:pt>
                <c:pt idx="9225">
                  <c:v>22.04</c:v>
                </c:pt>
                <c:pt idx="9226">
                  <c:v>22.18</c:v>
                </c:pt>
                <c:pt idx="9229">
                  <c:v>22.18</c:v>
                </c:pt>
                <c:pt idx="9230">
                  <c:v>22.16</c:v>
                </c:pt>
                <c:pt idx="9231">
                  <c:v>22.17</c:v>
                </c:pt>
                <c:pt idx="9232">
                  <c:v>21.62</c:v>
                </c:pt>
                <c:pt idx="9237">
                  <c:v>21.23</c:v>
                </c:pt>
                <c:pt idx="9238">
                  <c:v>21.25</c:v>
                </c:pt>
                <c:pt idx="9239">
                  <c:v>21.26</c:v>
                </c:pt>
                <c:pt idx="9240">
                  <c:v>21.32</c:v>
                </c:pt>
                <c:pt idx="9243">
                  <c:v>21.39</c:v>
                </c:pt>
                <c:pt idx="9244">
                  <c:v>21.49</c:v>
                </c:pt>
                <c:pt idx="9245">
                  <c:v>21.34</c:v>
                </c:pt>
                <c:pt idx="9246">
                  <c:v>21.09</c:v>
                </c:pt>
                <c:pt idx="9247">
                  <c:v>21.28</c:v>
                </c:pt>
                <c:pt idx="9250">
                  <c:v>20.64</c:v>
                </c:pt>
                <c:pt idx="9252">
                  <c:v>20.54</c:v>
                </c:pt>
                <c:pt idx="9253">
                  <c:v>20.440000000000001</c:v>
                </c:pt>
                <c:pt idx="9254">
                  <c:v>20.64</c:v>
                </c:pt>
                <c:pt idx="9257">
                  <c:v>22.85</c:v>
                </c:pt>
                <c:pt idx="9258">
                  <c:v>23.21</c:v>
                </c:pt>
                <c:pt idx="9259">
                  <c:v>23.02</c:v>
                </c:pt>
                <c:pt idx="9260">
                  <c:v>24.55</c:v>
                </c:pt>
                <c:pt idx="9261">
                  <c:v>24.39</c:v>
                </c:pt>
                <c:pt idx="9264">
                  <c:v>27.9</c:v>
                </c:pt>
                <c:pt idx="9265">
                  <c:v>28.48</c:v>
                </c:pt>
                <c:pt idx="9266">
                  <c:v>30.14</c:v>
                </c:pt>
                <c:pt idx="9267">
                  <c:v>29.05</c:v>
                </c:pt>
                <c:pt idx="9268">
                  <c:v>29.62</c:v>
                </c:pt>
                <c:pt idx="9271">
                  <c:v>28.72</c:v>
                </c:pt>
                <c:pt idx="9272">
                  <c:v>28.68</c:v>
                </c:pt>
                <c:pt idx="9273">
                  <c:v>29.79</c:v>
                </c:pt>
                <c:pt idx="9274">
                  <c:v>30.46</c:v>
                </c:pt>
                <c:pt idx="9275">
                  <c:v>29.67</c:v>
                </c:pt>
                <c:pt idx="9278">
                  <c:v>29.68</c:v>
                </c:pt>
                <c:pt idx="9279">
                  <c:v>29.17</c:v>
                </c:pt>
                <c:pt idx="9280">
                  <c:v>29.81</c:v>
                </c:pt>
                <c:pt idx="9281">
                  <c:v>31.09</c:v>
                </c:pt>
                <c:pt idx="9282">
                  <c:v>30.94</c:v>
                </c:pt>
                <c:pt idx="9286">
                  <c:v>30.12</c:v>
                </c:pt>
                <c:pt idx="9287">
                  <c:v>29.24</c:v>
                </c:pt>
                <c:pt idx="9288">
                  <c:v>28.76</c:v>
                </c:pt>
                <c:pt idx="9289">
                  <c:v>29.19</c:v>
                </c:pt>
                <c:pt idx="9292">
                  <c:v>28.65</c:v>
                </c:pt>
                <c:pt idx="9293">
                  <c:v>29.26</c:v>
                </c:pt>
                <c:pt idx="9294">
                  <c:v>29.28</c:v>
                </c:pt>
                <c:pt idx="9295">
                  <c:v>28.98</c:v>
                </c:pt>
                <c:pt idx="9296">
                  <c:v>27.67</c:v>
                </c:pt>
                <c:pt idx="9299">
                  <c:v>26.12</c:v>
                </c:pt>
                <c:pt idx="9300">
                  <c:v>25.92</c:v>
                </c:pt>
                <c:pt idx="9301">
                  <c:v>26.29</c:v>
                </c:pt>
                <c:pt idx="9302">
                  <c:v>26.3</c:v>
                </c:pt>
                <c:pt idx="9303">
                  <c:v>26.8</c:v>
                </c:pt>
                <c:pt idx="9306">
                  <c:v>26.75</c:v>
                </c:pt>
                <c:pt idx="9307">
                  <c:v>26.82</c:v>
                </c:pt>
                <c:pt idx="9308">
                  <c:v>26.72</c:v>
                </c:pt>
                <c:pt idx="9309">
                  <c:v>26.32</c:v>
                </c:pt>
                <c:pt idx="9310">
                  <c:v>26.33</c:v>
                </c:pt>
                <c:pt idx="9313">
                  <c:v>25.81</c:v>
                </c:pt>
                <c:pt idx="9314">
                  <c:v>25.72</c:v>
                </c:pt>
                <c:pt idx="9315">
                  <c:v>25.76</c:v>
                </c:pt>
                <c:pt idx="9316">
                  <c:v>25.88</c:v>
                </c:pt>
                <c:pt idx="9317">
                  <c:v>25.58</c:v>
                </c:pt>
                <c:pt idx="9320">
                  <c:v>25.68</c:v>
                </c:pt>
                <c:pt idx="9321">
                  <c:v>25.54</c:v>
                </c:pt>
                <c:pt idx="9322">
                  <c:v>25.33</c:v>
                </c:pt>
                <c:pt idx="9323">
                  <c:v>25.34</c:v>
                </c:pt>
                <c:pt idx="9324">
                  <c:v>25.08</c:v>
                </c:pt>
                <c:pt idx="9327">
                  <c:v>25</c:v>
                </c:pt>
                <c:pt idx="9328">
                  <c:v>24.4</c:v>
                </c:pt>
                <c:pt idx="9329">
                  <c:v>24.34</c:v>
                </c:pt>
                <c:pt idx="9330">
                  <c:v>24.85</c:v>
                </c:pt>
                <c:pt idx="9331">
                  <c:v>25.51</c:v>
                </c:pt>
                <c:pt idx="9334">
                  <c:v>26.62</c:v>
                </c:pt>
                <c:pt idx="9335">
                  <c:v>27.67</c:v>
                </c:pt>
                <c:pt idx="9336">
                  <c:v>27.78</c:v>
                </c:pt>
                <c:pt idx="9337">
                  <c:v>27.54</c:v>
                </c:pt>
                <c:pt idx="9338">
                  <c:v>27.54</c:v>
                </c:pt>
                <c:pt idx="9341">
                  <c:v>25.56</c:v>
                </c:pt>
                <c:pt idx="9342">
                  <c:v>25.42</c:v>
                </c:pt>
                <c:pt idx="9343">
                  <c:v>25.59</c:v>
                </c:pt>
                <c:pt idx="9344">
                  <c:v>26.18</c:v>
                </c:pt>
                <c:pt idx="9345">
                  <c:v>26.26</c:v>
                </c:pt>
                <c:pt idx="9348">
                  <c:v>25.59</c:v>
                </c:pt>
                <c:pt idx="9349">
                  <c:v>24.38</c:v>
                </c:pt>
                <c:pt idx="9350">
                  <c:v>24.33</c:v>
                </c:pt>
                <c:pt idx="9351">
                  <c:v>24.24</c:v>
                </c:pt>
                <c:pt idx="9352">
                  <c:v>24.13</c:v>
                </c:pt>
                <c:pt idx="9355">
                  <c:v>24.14</c:v>
                </c:pt>
                <c:pt idx="9356">
                  <c:v>24.17</c:v>
                </c:pt>
                <c:pt idx="9358">
                  <c:v>24.37</c:v>
                </c:pt>
                <c:pt idx="9359">
                  <c:v>24.38</c:v>
                </c:pt>
                <c:pt idx="9362">
                  <c:v>24.11</c:v>
                </c:pt>
                <c:pt idx="9363">
                  <c:v>24.19</c:v>
                </c:pt>
                <c:pt idx="9364">
                  <c:v>23.84</c:v>
                </c:pt>
                <c:pt idx="9365">
                  <c:v>23.73</c:v>
                </c:pt>
                <c:pt idx="9366">
                  <c:v>23.79</c:v>
                </c:pt>
                <c:pt idx="9369">
                  <c:v>23.8</c:v>
                </c:pt>
                <c:pt idx="9370">
                  <c:v>23.47</c:v>
                </c:pt>
                <c:pt idx="9371">
                  <c:v>23.72</c:v>
                </c:pt>
                <c:pt idx="9372">
                  <c:v>23.77</c:v>
                </c:pt>
                <c:pt idx="9373">
                  <c:v>23.36</c:v>
                </c:pt>
                <c:pt idx="9376">
                  <c:v>23.08</c:v>
                </c:pt>
                <c:pt idx="9377">
                  <c:v>21.83</c:v>
                </c:pt>
                <c:pt idx="9378">
                  <c:v>21.96</c:v>
                </c:pt>
                <c:pt idx="9379">
                  <c:v>21.74</c:v>
                </c:pt>
                <c:pt idx="9380">
                  <c:v>21.74</c:v>
                </c:pt>
                <c:pt idx="9383">
                  <c:v>21.82</c:v>
                </c:pt>
                <c:pt idx="9384">
                  <c:v>21.98</c:v>
                </c:pt>
                <c:pt idx="9385">
                  <c:v>21.49</c:v>
                </c:pt>
                <c:pt idx="9386">
                  <c:v>20.54</c:v>
                </c:pt>
                <c:pt idx="9387">
                  <c:v>20.84</c:v>
                </c:pt>
                <c:pt idx="9390">
                  <c:v>20.88</c:v>
                </c:pt>
                <c:pt idx="9391">
                  <c:v>20.65</c:v>
                </c:pt>
                <c:pt idx="9392">
                  <c:v>20.5</c:v>
                </c:pt>
                <c:pt idx="9393">
                  <c:v>20.38</c:v>
                </c:pt>
                <c:pt idx="9394">
                  <c:v>20.260000000000002</c:v>
                </c:pt>
                <c:pt idx="9397">
                  <c:v>20.03</c:v>
                </c:pt>
                <c:pt idx="9398">
                  <c:v>19.420000000000002</c:v>
                </c:pt>
                <c:pt idx="9399">
                  <c:v>19.600000000000001</c:v>
                </c:pt>
                <c:pt idx="9400">
                  <c:v>19.97</c:v>
                </c:pt>
                <c:pt idx="9401">
                  <c:v>19.39</c:v>
                </c:pt>
                <c:pt idx="9404">
                  <c:v>19.350000000000001</c:v>
                </c:pt>
                <c:pt idx="9405">
                  <c:v>19.32</c:v>
                </c:pt>
                <c:pt idx="9406">
                  <c:v>19.27</c:v>
                </c:pt>
                <c:pt idx="9407">
                  <c:v>19.21</c:v>
                </c:pt>
                <c:pt idx="9408">
                  <c:v>19.25</c:v>
                </c:pt>
                <c:pt idx="9411">
                  <c:v>18.38</c:v>
                </c:pt>
                <c:pt idx="9412">
                  <c:v>18.260000000000002</c:v>
                </c:pt>
                <c:pt idx="9413">
                  <c:v>18.25</c:v>
                </c:pt>
                <c:pt idx="9414">
                  <c:v>18.43</c:v>
                </c:pt>
                <c:pt idx="9415">
                  <c:v>18.239999999999998</c:v>
                </c:pt>
                <c:pt idx="9418">
                  <c:v>17.579999999999998</c:v>
                </c:pt>
                <c:pt idx="9419">
                  <c:v>17.57</c:v>
                </c:pt>
                <c:pt idx="9420">
                  <c:v>17.54</c:v>
                </c:pt>
                <c:pt idx="9421">
                  <c:v>17.329999999999998</c:v>
                </c:pt>
                <c:pt idx="9422">
                  <c:v>17.04</c:v>
                </c:pt>
                <c:pt idx="9425">
                  <c:v>16.37</c:v>
                </c:pt>
                <c:pt idx="9426">
                  <c:v>16.89</c:v>
                </c:pt>
                <c:pt idx="9427">
                  <c:v>17.98</c:v>
                </c:pt>
                <c:pt idx="9428">
                  <c:v>17.100000000000001</c:v>
                </c:pt>
                <c:pt idx="9429">
                  <c:v>17.14</c:v>
                </c:pt>
                <c:pt idx="9432">
                  <c:v>17.350000000000001</c:v>
                </c:pt>
                <c:pt idx="9433">
                  <c:v>17.59</c:v>
                </c:pt>
                <c:pt idx="9434">
                  <c:v>17.690000000000001</c:v>
                </c:pt>
                <c:pt idx="9435">
                  <c:v>18.22</c:v>
                </c:pt>
                <c:pt idx="9436">
                  <c:v>18.100000000000001</c:v>
                </c:pt>
                <c:pt idx="9439">
                  <c:v>18.11</c:v>
                </c:pt>
                <c:pt idx="9440">
                  <c:v>17.62</c:v>
                </c:pt>
                <c:pt idx="9441">
                  <c:v>16.809999999999999</c:v>
                </c:pt>
                <c:pt idx="9442">
                  <c:v>17.54</c:v>
                </c:pt>
                <c:pt idx="9443">
                  <c:v>17.97</c:v>
                </c:pt>
                <c:pt idx="9446">
                  <c:v>17.97</c:v>
                </c:pt>
                <c:pt idx="9447">
                  <c:v>18.010000000000002</c:v>
                </c:pt>
                <c:pt idx="9448">
                  <c:v>17.61</c:v>
                </c:pt>
                <c:pt idx="9449">
                  <c:v>17.53</c:v>
                </c:pt>
                <c:pt idx="9450">
                  <c:v>17.32</c:v>
                </c:pt>
                <c:pt idx="9453">
                  <c:v>17.170000000000002</c:v>
                </c:pt>
                <c:pt idx="9454">
                  <c:v>16.989999999999998</c:v>
                </c:pt>
                <c:pt idx="9455">
                  <c:v>16.86</c:v>
                </c:pt>
                <c:pt idx="9456">
                  <c:v>16.3</c:v>
                </c:pt>
                <c:pt idx="9457">
                  <c:v>16.48</c:v>
                </c:pt>
                <c:pt idx="9460">
                  <c:v>16.489999999999998</c:v>
                </c:pt>
                <c:pt idx="9461">
                  <c:v>16.39</c:v>
                </c:pt>
                <c:pt idx="9462">
                  <c:v>16.22</c:v>
                </c:pt>
                <c:pt idx="9463">
                  <c:v>16.309999999999999</c:v>
                </c:pt>
                <c:pt idx="9464">
                  <c:v>16.38</c:v>
                </c:pt>
                <c:pt idx="9467">
                  <c:v>14.55</c:v>
                </c:pt>
                <c:pt idx="9468">
                  <c:v>14.9</c:v>
                </c:pt>
                <c:pt idx="9469">
                  <c:v>15.24</c:v>
                </c:pt>
                <c:pt idx="9470">
                  <c:v>15.1</c:v>
                </c:pt>
                <c:pt idx="9471">
                  <c:v>15.07</c:v>
                </c:pt>
                <c:pt idx="9474">
                  <c:v>15.07</c:v>
                </c:pt>
                <c:pt idx="9475">
                  <c:v>15.07</c:v>
                </c:pt>
                <c:pt idx="9476">
                  <c:v>12.53</c:v>
                </c:pt>
                <c:pt idx="9477">
                  <c:v>12.97</c:v>
                </c:pt>
                <c:pt idx="9478">
                  <c:v>12.98</c:v>
                </c:pt>
                <c:pt idx="9481">
                  <c:v>12.98</c:v>
                </c:pt>
                <c:pt idx="9482">
                  <c:v>12.98</c:v>
                </c:pt>
                <c:pt idx="9483">
                  <c:v>12.89</c:v>
                </c:pt>
                <c:pt idx="9484">
                  <c:v>11.73</c:v>
                </c:pt>
                <c:pt idx="9485">
                  <c:v>11.8</c:v>
                </c:pt>
                <c:pt idx="9488">
                  <c:v>11.8</c:v>
                </c:pt>
                <c:pt idx="9491">
                  <c:v>11.88</c:v>
                </c:pt>
                <c:pt idx="9492">
                  <c:v>11.88</c:v>
                </c:pt>
                <c:pt idx="9495">
                  <c:v>11.88</c:v>
                </c:pt>
                <c:pt idx="9497">
                  <c:v>11.81</c:v>
                </c:pt>
                <c:pt idx="9498">
                  <c:v>11.55</c:v>
                </c:pt>
                <c:pt idx="9499">
                  <c:v>11.32</c:v>
                </c:pt>
                <c:pt idx="9502">
                  <c:v>11.28</c:v>
                </c:pt>
                <c:pt idx="9503">
                  <c:v>11.23</c:v>
                </c:pt>
                <c:pt idx="9504">
                  <c:v>11.34</c:v>
                </c:pt>
                <c:pt idx="9505">
                  <c:v>11.72</c:v>
                </c:pt>
                <c:pt idx="9506">
                  <c:v>11.71</c:v>
                </c:pt>
                <c:pt idx="9509">
                  <c:v>11.69</c:v>
                </c:pt>
                <c:pt idx="9510">
                  <c:v>11.72</c:v>
                </c:pt>
                <c:pt idx="9511">
                  <c:v>11.73</c:v>
                </c:pt>
                <c:pt idx="9512">
                  <c:v>11.5</c:v>
                </c:pt>
                <c:pt idx="9513">
                  <c:v>11.2</c:v>
                </c:pt>
                <c:pt idx="9516">
                  <c:v>10.93</c:v>
                </c:pt>
                <c:pt idx="9517">
                  <c:v>10.49</c:v>
                </c:pt>
                <c:pt idx="9518">
                  <c:v>10.58</c:v>
                </c:pt>
                <c:pt idx="9519">
                  <c:v>10.63</c:v>
                </c:pt>
                <c:pt idx="9520">
                  <c:v>10.39</c:v>
                </c:pt>
                <c:pt idx="9523">
                  <c:v>10.38</c:v>
                </c:pt>
                <c:pt idx="9524">
                  <c:v>10.17</c:v>
                </c:pt>
                <c:pt idx="9525">
                  <c:v>10.199999999999999</c:v>
                </c:pt>
                <c:pt idx="9526">
                  <c:v>10.57</c:v>
                </c:pt>
                <c:pt idx="9527">
                  <c:v>10.68</c:v>
                </c:pt>
                <c:pt idx="9530">
                  <c:v>10.83</c:v>
                </c:pt>
                <c:pt idx="9531">
                  <c:v>10.93</c:v>
                </c:pt>
                <c:pt idx="9532">
                  <c:v>10.79</c:v>
                </c:pt>
                <c:pt idx="9533">
                  <c:v>10.83</c:v>
                </c:pt>
                <c:pt idx="9534">
                  <c:v>10.79</c:v>
                </c:pt>
                <c:pt idx="9537">
                  <c:v>10.96</c:v>
                </c:pt>
                <c:pt idx="9538">
                  <c:v>11.19</c:v>
                </c:pt>
                <c:pt idx="9539">
                  <c:v>10.9</c:v>
                </c:pt>
                <c:pt idx="9540">
                  <c:v>10.65</c:v>
                </c:pt>
                <c:pt idx="9541">
                  <c:v>10.85</c:v>
                </c:pt>
                <c:pt idx="9544">
                  <c:v>10.94</c:v>
                </c:pt>
                <c:pt idx="9545">
                  <c:v>11.04</c:v>
                </c:pt>
                <c:pt idx="9546">
                  <c:v>11.15</c:v>
                </c:pt>
                <c:pt idx="9547">
                  <c:v>11.11</c:v>
                </c:pt>
                <c:pt idx="9548">
                  <c:v>11.14</c:v>
                </c:pt>
                <c:pt idx="9551">
                  <c:v>11.03</c:v>
                </c:pt>
                <c:pt idx="9552">
                  <c:v>10.98</c:v>
                </c:pt>
                <c:pt idx="9553">
                  <c:v>11.25</c:v>
                </c:pt>
                <c:pt idx="9554">
                  <c:v>10.88</c:v>
                </c:pt>
                <c:pt idx="9555">
                  <c:v>10.99</c:v>
                </c:pt>
                <c:pt idx="9558">
                  <c:v>11.17</c:v>
                </c:pt>
                <c:pt idx="9559">
                  <c:v>11</c:v>
                </c:pt>
                <c:pt idx="9560">
                  <c:v>10.86</c:v>
                </c:pt>
                <c:pt idx="9561">
                  <c:v>10.89</c:v>
                </c:pt>
                <c:pt idx="9562">
                  <c:v>10.85</c:v>
                </c:pt>
                <c:pt idx="9565">
                  <c:v>10.68</c:v>
                </c:pt>
                <c:pt idx="9566">
                  <c:v>10.68</c:v>
                </c:pt>
                <c:pt idx="9567">
                  <c:v>10.7</c:v>
                </c:pt>
                <c:pt idx="9568">
                  <c:v>10.78</c:v>
                </c:pt>
                <c:pt idx="9569">
                  <c:v>10.8</c:v>
                </c:pt>
                <c:pt idx="9573">
                  <c:v>11.36</c:v>
                </c:pt>
                <c:pt idx="9574">
                  <c:v>11.75</c:v>
                </c:pt>
                <c:pt idx="9575">
                  <c:v>11.7</c:v>
                </c:pt>
                <c:pt idx="9576">
                  <c:v>12</c:v>
                </c:pt>
                <c:pt idx="9580">
                  <c:v>11.9</c:v>
                </c:pt>
                <c:pt idx="9581">
                  <c:v>12.55</c:v>
                </c:pt>
                <c:pt idx="9582">
                  <c:v>12.94</c:v>
                </c:pt>
                <c:pt idx="9583">
                  <c:v>12.63</c:v>
                </c:pt>
                <c:pt idx="9586">
                  <c:v>12.63</c:v>
                </c:pt>
                <c:pt idx="9587">
                  <c:v>12.41</c:v>
                </c:pt>
                <c:pt idx="9588">
                  <c:v>12.08</c:v>
                </c:pt>
                <c:pt idx="9589">
                  <c:v>12.06</c:v>
                </c:pt>
                <c:pt idx="9590">
                  <c:v>11.79</c:v>
                </c:pt>
                <c:pt idx="9593">
                  <c:v>11.96</c:v>
                </c:pt>
                <c:pt idx="9594">
                  <c:v>11.74</c:v>
                </c:pt>
                <c:pt idx="9595">
                  <c:v>11.4</c:v>
                </c:pt>
                <c:pt idx="9596">
                  <c:v>11.35</c:v>
                </c:pt>
                <c:pt idx="9597">
                  <c:v>11.49</c:v>
                </c:pt>
                <c:pt idx="9600">
                  <c:v>11.12</c:v>
                </c:pt>
                <c:pt idx="9601">
                  <c:v>11.39</c:v>
                </c:pt>
                <c:pt idx="9602">
                  <c:v>11.34</c:v>
                </c:pt>
                <c:pt idx="9603">
                  <c:v>11.48</c:v>
                </c:pt>
                <c:pt idx="9604">
                  <c:v>11.43</c:v>
                </c:pt>
                <c:pt idx="9607">
                  <c:v>11.43</c:v>
                </c:pt>
                <c:pt idx="9608">
                  <c:v>11.36</c:v>
                </c:pt>
                <c:pt idx="9609">
                  <c:v>11.26</c:v>
                </c:pt>
                <c:pt idx="9610">
                  <c:v>11.35</c:v>
                </c:pt>
                <c:pt idx="9611">
                  <c:v>11.39</c:v>
                </c:pt>
                <c:pt idx="9614">
                  <c:v>11.33</c:v>
                </c:pt>
                <c:pt idx="9615">
                  <c:v>11.05</c:v>
                </c:pt>
                <c:pt idx="9617">
                  <c:v>10.71</c:v>
                </c:pt>
                <c:pt idx="9623">
                  <c:v>9.73</c:v>
                </c:pt>
                <c:pt idx="9624">
                  <c:v>9.4</c:v>
                </c:pt>
                <c:pt idx="9625">
                  <c:v>9.61</c:v>
                </c:pt>
                <c:pt idx="9628">
                  <c:v>9.61</c:v>
                </c:pt>
                <c:pt idx="9629">
                  <c:v>9.4700000000000006</c:v>
                </c:pt>
                <c:pt idx="9630">
                  <c:v>8.68</c:v>
                </c:pt>
                <c:pt idx="9631">
                  <c:v>8.73</c:v>
                </c:pt>
                <c:pt idx="9632">
                  <c:v>8.31</c:v>
                </c:pt>
                <c:pt idx="9635">
                  <c:v>8.19</c:v>
                </c:pt>
                <c:pt idx="9636">
                  <c:v>8.19</c:v>
                </c:pt>
                <c:pt idx="9637">
                  <c:v>8.15</c:v>
                </c:pt>
                <c:pt idx="9638">
                  <c:v>8.4</c:v>
                </c:pt>
                <c:pt idx="9639">
                  <c:v>8.56</c:v>
                </c:pt>
                <c:pt idx="9642">
                  <c:v>8.92</c:v>
                </c:pt>
                <c:pt idx="9643">
                  <c:v>8.73</c:v>
                </c:pt>
                <c:pt idx="9644">
                  <c:v>8.67</c:v>
                </c:pt>
                <c:pt idx="9645">
                  <c:v>8.9600000000000009</c:v>
                </c:pt>
                <c:pt idx="9646">
                  <c:v>9.34</c:v>
                </c:pt>
                <c:pt idx="9649">
                  <c:v>9.26</c:v>
                </c:pt>
                <c:pt idx="9650">
                  <c:v>9.11</c:v>
                </c:pt>
                <c:pt idx="9651">
                  <c:v>9.0299999999999994</c:v>
                </c:pt>
                <c:pt idx="9652">
                  <c:v>9.18</c:v>
                </c:pt>
                <c:pt idx="9653">
                  <c:v>9.39</c:v>
                </c:pt>
                <c:pt idx="9656">
                  <c:v>9.44</c:v>
                </c:pt>
                <c:pt idx="9657">
                  <c:v>10.38</c:v>
                </c:pt>
                <c:pt idx="9658">
                  <c:v>10.039999999999999</c:v>
                </c:pt>
                <c:pt idx="9659">
                  <c:v>10.39</c:v>
                </c:pt>
                <c:pt idx="9660">
                  <c:v>9.93</c:v>
                </c:pt>
                <c:pt idx="9663">
                  <c:v>9.92</c:v>
                </c:pt>
                <c:pt idx="9664">
                  <c:v>9.94</c:v>
                </c:pt>
                <c:pt idx="9665">
                  <c:v>10.050000000000001</c:v>
                </c:pt>
                <c:pt idx="9666">
                  <c:v>10.35</c:v>
                </c:pt>
                <c:pt idx="9667">
                  <c:v>11.15</c:v>
                </c:pt>
                <c:pt idx="9671">
                  <c:v>11.22</c:v>
                </c:pt>
                <c:pt idx="9672">
                  <c:v>11.23</c:v>
                </c:pt>
                <c:pt idx="9673">
                  <c:v>10.48</c:v>
                </c:pt>
                <c:pt idx="9674">
                  <c:v>10.85</c:v>
                </c:pt>
                <c:pt idx="9677">
                  <c:v>10.78</c:v>
                </c:pt>
                <c:pt idx="9678">
                  <c:v>11.13</c:v>
                </c:pt>
                <c:pt idx="9679">
                  <c:v>11.31</c:v>
                </c:pt>
                <c:pt idx="9680">
                  <c:v>11.44</c:v>
                </c:pt>
                <c:pt idx="9681">
                  <c:v>11.19</c:v>
                </c:pt>
                <c:pt idx="9684">
                  <c:v>10.76</c:v>
                </c:pt>
                <c:pt idx="9685">
                  <c:v>10.63</c:v>
                </c:pt>
                <c:pt idx="9686">
                  <c:v>11.01</c:v>
                </c:pt>
                <c:pt idx="9687">
                  <c:v>11.04</c:v>
                </c:pt>
                <c:pt idx="9688">
                  <c:v>10.41</c:v>
                </c:pt>
                <c:pt idx="9691">
                  <c:v>10.5</c:v>
                </c:pt>
                <c:pt idx="9692">
                  <c:v>10.29</c:v>
                </c:pt>
                <c:pt idx="9693">
                  <c:v>10.32</c:v>
                </c:pt>
                <c:pt idx="9694">
                  <c:v>10.199999999999999</c:v>
                </c:pt>
                <c:pt idx="9695">
                  <c:v>10.11</c:v>
                </c:pt>
                <c:pt idx="9698">
                  <c:v>10.32</c:v>
                </c:pt>
                <c:pt idx="9699">
                  <c:v>10.06</c:v>
                </c:pt>
                <c:pt idx="9700">
                  <c:v>10.24</c:v>
                </c:pt>
                <c:pt idx="9701">
                  <c:v>10.16</c:v>
                </c:pt>
                <c:pt idx="9702">
                  <c:v>10.130000000000001</c:v>
                </c:pt>
                <c:pt idx="9705">
                  <c:v>10.029999999999999</c:v>
                </c:pt>
                <c:pt idx="9706">
                  <c:v>10.050000000000001</c:v>
                </c:pt>
                <c:pt idx="9707">
                  <c:v>10.08</c:v>
                </c:pt>
                <c:pt idx="9708">
                  <c:v>9.81</c:v>
                </c:pt>
                <c:pt idx="9709">
                  <c:v>9.9600000000000009</c:v>
                </c:pt>
                <c:pt idx="9712">
                  <c:v>9.9600000000000009</c:v>
                </c:pt>
                <c:pt idx="9713">
                  <c:v>9.8800000000000008</c:v>
                </c:pt>
                <c:pt idx="9714">
                  <c:v>9.91</c:v>
                </c:pt>
                <c:pt idx="9715">
                  <c:v>9.91</c:v>
                </c:pt>
                <c:pt idx="9716">
                  <c:v>9.7899999999999991</c:v>
                </c:pt>
                <c:pt idx="9719">
                  <c:v>9.83</c:v>
                </c:pt>
                <c:pt idx="9720">
                  <c:v>9.7799999999999994</c:v>
                </c:pt>
                <c:pt idx="9721">
                  <c:v>9.7200000000000006</c:v>
                </c:pt>
                <c:pt idx="9723">
                  <c:v>9.74</c:v>
                </c:pt>
                <c:pt idx="9726">
                  <c:v>9.77</c:v>
                </c:pt>
                <c:pt idx="9727">
                  <c:v>9.91</c:v>
                </c:pt>
                <c:pt idx="9728">
                  <c:v>10.17</c:v>
                </c:pt>
                <c:pt idx="9729">
                  <c:v>10.32</c:v>
                </c:pt>
                <c:pt idx="9730">
                  <c:v>10.07</c:v>
                </c:pt>
                <c:pt idx="9733">
                  <c:v>10.210000000000001</c:v>
                </c:pt>
                <c:pt idx="9734">
                  <c:v>10.39</c:v>
                </c:pt>
                <c:pt idx="9735">
                  <c:v>10.31</c:v>
                </c:pt>
                <c:pt idx="9736">
                  <c:v>10.43</c:v>
                </c:pt>
                <c:pt idx="9737">
                  <c:v>10.35</c:v>
                </c:pt>
                <c:pt idx="9740">
                  <c:v>10.35</c:v>
                </c:pt>
                <c:pt idx="9741">
                  <c:v>10.34</c:v>
                </c:pt>
                <c:pt idx="9742">
                  <c:v>10.48</c:v>
                </c:pt>
                <c:pt idx="9743">
                  <c:v>10.54</c:v>
                </c:pt>
                <c:pt idx="9744">
                  <c:v>10.56</c:v>
                </c:pt>
                <c:pt idx="9747">
                  <c:v>10.5</c:v>
                </c:pt>
                <c:pt idx="9748">
                  <c:v>10.35</c:v>
                </c:pt>
                <c:pt idx="9749">
                  <c:v>10.32</c:v>
                </c:pt>
                <c:pt idx="9750">
                  <c:v>10.19</c:v>
                </c:pt>
                <c:pt idx="9751">
                  <c:v>10.38</c:v>
                </c:pt>
                <c:pt idx="9754">
                  <c:v>10.39</c:v>
                </c:pt>
                <c:pt idx="9755">
                  <c:v>10.36</c:v>
                </c:pt>
                <c:pt idx="9756">
                  <c:v>10.31</c:v>
                </c:pt>
                <c:pt idx="9757">
                  <c:v>10.09</c:v>
                </c:pt>
                <c:pt idx="9758">
                  <c:v>9.77</c:v>
                </c:pt>
                <c:pt idx="9761">
                  <c:v>9.91</c:v>
                </c:pt>
                <c:pt idx="9762">
                  <c:v>9.83</c:v>
                </c:pt>
                <c:pt idx="9763">
                  <c:v>9.7799999999999994</c:v>
                </c:pt>
                <c:pt idx="9764">
                  <c:v>9.74</c:v>
                </c:pt>
                <c:pt idx="9765">
                  <c:v>9.34</c:v>
                </c:pt>
                <c:pt idx="9768">
                  <c:v>9.51</c:v>
                </c:pt>
                <c:pt idx="9769">
                  <c:v>9.17</c:v>
                </c:pt>
                <c:pt idx="9770">
                  <c:v>9.1999999999999993</c:v>
                </c:pt>
                <c:pt idx="9771">
                  <c:v>9.32</c:v>
                </c:pt>
                <c:pt idx="9772">
                  <c:v>9.24</c:v>
                </c:pt>
                <c:pt idx="9775">
                  <c:v>9.2100000000000009</c:v>
                </c:pt>
                <c:pt idx="9776">
                  <c:v>9.23</c:v>
                </c:pt>
                <c:pt idx="9777">
                  <c:v>9.31</c:v>
                </c:pt>
                <c:pt idx="9778">
                  <c:v>9.08</c:v>
                </c:pt>
                <c:pt idx="9779">
                  <c:v>8.81</c:v>
                </c:pt>
                <c:pt idx="9782">
                  <c:v>8.85</c:v>
                </c:pt>
                <c:pt idx="9783">
                  <c:v>8.32</c:v>
                </c:pt>
                <c:pt idx="9784">
                  <c:v>8.31</c:v>
                </c:pt>
                <c:pt idx="9785">
                  <c:v>8.43</c:v>
                </c:pt>
                <c:pt idx="9786">
                  <c:v>8.34</c:v>
                </c:pt>
                <c:pt idx="9789">
                  <c:v>8.3699999999999992</c:v>
                </c:pt>
                <c:pt idx="9790">
                  <c:v>8.33</c:v>
                </c:pt>
                <c:pt idx="9791">
                  <c:v>8.49</c:v>
                </c:pt>
                <c:pt idx="9792">
                  <c:v>8.5299999999999994</c:v>
                </c:pt>
                <c:pt idx="9793">
                  <c:v>8.56</c:v>
                </c:pt>
                <c:pt idx="9797">
                  <c:v>8.56</c:v>
                </c:pt>
                <c:pt idx="9798">
                  <c:v>8.42</c:v>
                </c:pt>
                <c:pt idx="9799">
                  <c:v>8.19</c:v>
                </c:pt>
                <c:pt idx="9800">
                  <c:v>8.0500000000000007</c:v>
                </c:pt>
                <c:pt idx="9803">
                  <c:v>7.91</c:v>
                </c:pt>
                <c:pt idx="9804">
                  <c:v>7.99</c:v>
                </c:pt>
                <c:pt idx="9805">
                  <c:v>7.98</c:v>
                </c:pt>
                <c:pt idx="9806">
                  <c:v>7.98</c:v>
                </c:pt>
                <c:pt idx="9807">
                  <c:v>8.08</c:v>
                </c:pt>
                <c:pt idx="9810">
                  <c:v>8.16</c:v>
                </c:pt>
                <c:pt idx="9811">
                  <c:v>8.34</c:v>
                </c:pt>
                <c:pt idx="9812">
                  <c:v>8.52</c:v>
                </c:pt>
                <c:pt idx="9813">
                  <c:v>8.52</c:v>
                </c:pt>
                <c:pt idx="9814">
                  <c:v>8.4600000000000009</c:v>
                </c:pt>
                <c:pt idx="9817">
                  <c:v>8.49</c:v>
                </c:pt>
                <c:pt idx="9818">
                  <c:v>8.5</c:v>
                </c:pt>
                <c:pt idx="9819">
                  <c:v>8.5500000000000007</c:v>
                </c:pt>
                <c:pt idx="9820">
                  <c:v>8.57</c:v>
                </c:pt>
                <c:pt idx="9821">
                  <c:v>8.77</c:v>
                </c:pt>
                <c:pt idx="9824">
                  <c:v>8.6999999999999993</c:v>
                </c:pt>
                <c:pt idx="9825">
                  <c:v>8.76</c:v>
                </c:pt>
                <c:pt idx="9826">
                  <c:v>8.7899999999999991</c:v>
                </c:pt>
                <c:pt idx="9827">
                  <c:v>8.81</c:v>
                </c:pt>
                <c:pt idx="9828">
                  <c:v>8.76</c:v>
                </c:pt>
                <c:pt idx="9831">
                  <c:v>8.66</c:v>
                </c:pt>
                <c:pt idx="9832">
                  <c:v>8.73</c:v>
                </c:pt>
                <c:pt idx="9833">
                  <c:v>8.77</c:v>
                </c:pt>
                <c:pt idx="9834">
                  <c:v>8.86</c:v>
                </c:pt>
                <c:pt idx="9835">
                  <c:v>8.86</c:v>
                </c:pt>
                <c:pt idx="9838">
                  <c:v>8.84</c:v>
                </c:pt>
                <c:pt idx="9839">
                  <c:v>8.7799999999999994</c:v>
                </c:pt>
                <c:pt idx="9840">
                  <c:v>8.73</c:v>
                </c:pt>
                <c:pt idx="9841">
                  <c:v>8.6999999999999993</c:v>
                </c:pt>
                <c:pt idx="9842">
                  <c:v>8.7799999999999994</c:v>
                </c:pt>
                <c:pt idx="9845">
                  <c:v>8.8000000000000007</c:v>
                </c:pt>
                <c:pt idx="9846">
                  <c:v>8.8000000000000007</c:v>
                </c:pt>
                <c:pt idx="9847">
                  <c:v>8.67</c:v>
                </c:pt>
                <c:pt idx="9848">
                  <c:v>8.76</c:v>
                </c:pt>
                <c:pt idx="9849">
                  <c:v>8.57</c:v>
                </c:pt>
                <c:pt idx="9852">
                  <c:v>8.36</c:v>
                </c:pt>
                <c:pt idx="9853">
                  <c:v>8.34</c:v>
                </c:pt>
                <c:pt idx="9856">
                  <c:v>8.4</c:v>
                </c:pt>
                <c:pt idx="9859">
                  <c:v>8.39</c:v>
                </c:pt>
                <c:pt idx="9860">
                  <c:v>8.41</c:v>
                </c:pt>
                <c:pt idx="9862">
                  <c:v>8.2799999999999994</c:v>
                </c:pt>
                <c:pt idx="9863">
                  <c:v>8.18</c:v>
                </c:pt>
                <c:pt idx="9867">
                  <c:v>8.11</c:v>
                </c:pt>
                <c:pt idx="9868">
                  <c:v>7.64</c:v>
                </c:pt>
                <c:pt idx="9869">
                  <c:v>7.73</c:v>
                </c:pt>
                <c:pt idx="9870">
                  <c:v>7.68</c:v>
                </c:pt>
                <c:pt idx="9873">
                  <c:v>7.72</c:v>
                </c:pt>
                <c:pt idx="9874">
                  <c:v>7.79</c:v>
                </c:pt>
                <c:pt idx="9875">
                  <c:v>7.8</c:v>
                </c:pt>
                <c:pt idx="9876">
                  <c:v>7.95</c:v>
                </c:pt>
                <c:pt idx="9877">
                  <c:v>8.0399999999999991</c:v>
                </c:pt>
                <c:pt idx="9880">
                  <c:v>8.08</c:v>
                </c:pt>
                <c:pt idx="9881">
                  <c:v>8.1199999999999992</c:v>
                </c:pt>
                <c:pt idx="9882">
                  <c:v>8.26</c:v>
                </c:pt>
                <c:pt idx="9883">
                  <c:v>8.34</c:v>
                </c:pt>
                <c:pt idx="9884">
                  <c:v>8.5</c:v>
                </c:pt>
                <c:pt idx="9887">
                  <c:v>8.82</c:v>
                </c:pt>
                <c:pt idx="9888">
                  <c:v>8.6300000000000008</c:v>
                </c:pt>
                <c:pt idx="9889">
                  <c:v>8.7100000000000009</c:v>
                </c:pt>
                <c:pt idx="9890">
                  <c:v>8.7899999999999991</c:v>
                </c:pt>
                <c:pt idx="9891">
                  <c:v>8.68</c:v>
                </c:pt>
                <c:pt idx="9894">
                  <c:v>8.6199999999999992</c:v>
                </c:pt>
                <c:pt idx="9895">
                  <c:v>8.4600000000000009</c:v>
                </c:pt>
                <c:pt idx="9896">
                  <c:v>8.24</c:v>
                </c:pt>
                <c:pt idx="9897">
                  <c:v>7.98</c:v>
                </c:pt>
                <c:pt idx="9898">
                  <c:v>7.97</c:v>
                </c:pt>
                <c:pt idx="9901">
                  <c:v>7.82</c:v>
                </c:pt>
                <c:pt idx="9902">
                  <c:v>7.6</c:v>
                </c:pt>
                <c:pt idx="9903">
                  <c:v>7.57</c:v>
                </c:pt>
                <c:pt idx="9904">
                  <c:v>7.57</c:v>
                </c:pt>
                <c:pt idx="9905">
                  <c:v>7.68</c:v>
                </c:pt>
                <c:pt idx="9908">
                  <c:v>7.55</c:v>
                </c:pt>
                <c:pt idx="9909">
                  <c:v>7.59</c:v>
                </c:pt>
                <c:pt idx="9910">
                  <c:v>7.59</c:v>
                </c:pt>
                <c:pt idx="9911">
                  <c:v>7.61</c:v>
                </c:pt>
                <c:pt idx="9912">
                  <c:v>7.64</c:v>
                </c:pt>
                <c:pt idx="9915">
                  <c:v>7.59</c:v>
                </c:pt>
                <c:pt idx="9916">
                  <c:v>7.49</c:v>
                </c:pt>
                <c:pt idx="9917">
                  <c:v>7.24</c:v>
                </c:pt>
                <c:pt idx="9918">
                  <c:v>7.23</c:v>
                </c:pt>
                <c:pt idx="9919">
                  <c:v>6.89</c:v>
                </c:pt>
                <c:pt idx="9923">
                  <c:v>6.99</c:v>
                </c:pt>
                <c:pt idx="9924">
                  <c:v>6.86</c:v>
                </c:pt>
                <c:pt idx="9925">
                  <c:v>6.64</c:v>
                </c:pt>
                <c:pt idx="9926">
                  <c:v>6.98</c:v>
                </c:pt>
                <c:pt idx="9929">
                  <c:v>6.82</c:v>
                </c:pt>
                <c:pt idx="9930">
                  <c:v>6.99</c:v>
                </c:pt>
                <c:pt idx="9931">
                  <c:v>7.11</c:v>
                </c:pt>
                <c:pt idx="9932">
                  <c:v>7.22</c:v>
                </c:pt>
                <c:pt idx="9933">
                  <c:v>7.29</c:v>
                </c:pt>
                <c:pt idx="9936">
                  <c:v>7.09</c:v>
                </c:pt>
                <c:pt idx="9937">
                  <c:v>6.83</c:v>
                </c:pt>
                <c:pt idx="9938">
                  <c:v>6.77</c:v>
                </c:pt>
                <c:pt idx="9939">
                  <c:v>6.99</c:v>
                </c:pt>
                <c:pt idx="9940">
                  <c:v>6.97</c:v>
                </c:pt>
                <c:pt idx="9943">
                  <c:v>6.81</c:v>
                </c:pt>
                <c:pt idx="9945">
                  <c:v>6.89</c:v>
                </c:pt>
                <c:pt idx="9946">
                  <c:v>6.91</c:v>
                </c:pt>
                <c:pt idx="9947">
                  <c:v>6.65</c:v>
                </c:pt>
                <c:pt idx="9950">
                  <c:v>6.61</c:v>
                </c:pt>
                <c:pt idx="9951">
                  <c:v>6.49</c:v>
                </c:pt>
                <c:pt idx="9952">
                  <c:v>6.29</c:v>
                </c:pt>
                <c:pt idx="9953">
                  <c:v>6.16</c:v>
                </c:pt>
                <c:pt idx="9954">
                  <c:v>6.18</c:v>
                </c:pt>
                <c:pt idx="9957">
                  <c:v>6.22</c:v>
                </c:pt>
                <c:pt idx="9958">
                  <c:v>6.18</c:v>
                </c:pt>
                <c:pt idx="9959">
                  <c:v>6.1</c:v>
                </c:pt>
                <c:pt idx="9960">
                  <c:v>5.89</c:v>
                </c:pt>
                <c:pt idx="9961">
                  <c:v>6.25</c:v>
                </c:pt>
                <c:pt idx="9964">
                  <c:v>6.4</c:v>
                </c:pt>
                <c:pt idx="9965">
                  <c:v>6.23</c:v>
                </c:pt>
                <c:pt idx="9966">
                  <c:v>6.24</c:v>
                </c:pt>
                <c:pt idx="9967">
                  <c:v>6.04</c:v>
                </c:pt>
                <c:pt idx="9972">
                  <c:v>5.98</c:v>
                </c:pt>
                <c:pt idx="9973">
                  <c:v>6.02</c:v>
                </c:pt>
                <c:pt idx="9974">
                  <c:v>6.14</c:v>
                </c:pt>
                <c:pt idx="9975">
                  <c:v>6.3</c:v>
                </c:pt>
                <c:pt idx="9978">
                  <c:v>6.42</c:v>
                </c:pt>
                <c:pt idx="9979">
                  <c:v>6.27</c:v>
                </c:pt>
                <c:pt idx="9980">
                  <c:v>6.22</c:v>
                </c:pt>
                <c:pt idx="9982">
                  <c:v>6.15</c:v>
                </c:pt>
                <c:pt idx="9985">
                  <c:v>6.15</c:v>
                </c:pt>
                <c:pt idx="9986">
                  <c:v>6.15</c:v>
                </c:pt>
                <c:pt idx="9987">
                  <c:v>6.16</c:v>
                </c:pt>
                <c:pt idx="9988">
                  <c:v>6.14</c:v>
                </c:pt>
                <c:pt idx="9989">
                  <c:v>6.07</c:v>
                </c:pt>
                <c:pt idx="9992">
                  <c:v>6.22</c:v>
                </c:pt>
                <c:pt idx="9993">
                  <c:v>6.47</c:v>
                </c:pt>
                <c:pt idx="9994">
                  <c:v>6.32</c:v>
                </c:pt>
                <c:pt idx="9995">
                  <c:v>6.4</c:v>
                </c:pt>
                <c:pt idx="9996">
                  <c:v>6.9</c:v>
                </c:pt>
                <c:pt idx="9999">
                  <c:v>6.88</c:v>
                </c:pt>
                <c:pt idx="10000">
                  <c:v>6.8</c:v>
                </c:pt>
                <c:pt idx="10001">
                  <c:v>6.76</c:v>
                </c:pt>
                <c:pt idx="10002">
                  <c:v>6.55</c:v>
                </c:pt>
                <c:pt idx="10003">
                  <c:v>6.51</c:v>
                </c:pt>
                <c:pt idx="10006">
                  <c:v>6.24</c:v>
                </c:pt>
                <c:pt idx="10007">
                  <c:v>6.24</c:v>
                </c:pt>
                <c:pt idx="10008">
                  <c:v>6.34</c:v>
                </c:pt>
                <c:pt idx="10009">
                  <c:v>6.32</c:v>
                </c:pt>
                <c:pt idx="10010">
                  <c:v>6.27</c:v>
                </c:pt>
                <c:pt idx="10013">
                  <c:v>6.29</c:v>
                </c:pt>
                <c:pt idx="10014">
                  <c:v>6.2</c:v>
                </c:pt>
                <c:pt idx="10015">
                  <c:v>6.47</c:v>
                </c:pt>
                <c:pt idx="10016">
                  <c:v>6.31</c:v>
                </c:pt>
                <c:pt idx="10017">
                  <c:v>5.95</c:v>
                </c:pt>
                <c:pt idx="10021">
                  <c:v>5.54</c:v>
                </c:pt>
                <c:pt idx="10022">
                  <c:v>5.58</c:v>
                </c:pt>
                <c:pt idx="10023">
                  <c:v>5.73</c:v>
                </c:pt>
                <c:pt idx="10024">
                  <c:v>5.73</c:v>
                </c:pt>
                <c:pt idx="10027">
                  <c:v>5.81</c:v>
                </c:pt>
                <c:pt idx="10028">
                  <c:v>5.93</c:v>
                </c:pt>
                <c:pt idx="10029">
                  <c:v>5.88</c:v>
                </c:pt>
                <c:pt idx="10030">
                  <c:v>5.85</c:v>
                </c:pt>
                <c:pt idx="10031">
                  <c:v>5.96</c:v>
                </c:pt>
                <c:pt idx="10034">
                  <c:v>5.97</c:v>
                </c:pt>
                <c:pt idx="10035">
                  <c:v>5.84</c:v>
                </c:pt>
                <c:pt idx="10036">
                  <c:v>5.89</c:v>
                </c:pt>
                <c:pt idx="10037">
                  <c:v>5.86</c:v>
                </c:pt>
                <c:pt idx="10038">
                  <c:v>5.94</c:v>
                </c:pt>
                <c:pt idx="10041">
                  <c:v>5.96</c:v>
                </c:pt>
                <c:pt idx="10042">
                  <c:v>5.96</c:v>
                </c:pt>
                <c:pt idx="10043">
                  <c:v>5.93</c:v>
                </c:pt>
                <c:pt idx="10044">
                  <c:v>6.03</c:v>
                </c:pt>
                <c:pt idx="10045">
                  <c:v>5.99</c:v>
                </c:pt>
                <c:pt idx="10048">
                  <c:v>5.95</c:v>
                </c:pt>
                <c:pt idx="10049">
                  <c:v>5.99</c:v>
                </c:pt>
                <c:pt idx="10050">
                  <c:v>6.09</c:v>
                </c:pt>
                <c:pt idx="10051">
                  <c:v>6.27</c:v>
                </c:pt>
                <c:pt idx="10052">
                  <c:v>6.28</c:v>
                </c:pt>
                <c:pt idx="10055">
                  <c:v>6.26</c:v>
                </c:pt>
                <c:pt idx="10056">
                  <c:v>6.29</c:v>
                </c:pt>
                <c:pt idx="10057">
                  <c:v>6.25</c:v>
                </c:pt>
                <c:pt idx="10058">
                  <c:v>6.21</c:v>
                </c:pt>
                <c:pt idx="10059">
                  <c:v>6.29</c:v>
                </c:pt>
                <c:pt idx="10062">
                  <c:v>6.27</c:v>
                </c:pt>
                <c:pt idx="10063">
                  <c:v>6.27</c:v>
                </c:pt>
                <c:pt idx="10064">
                  <c:v>6.31</c:v>
                </c:pt>
                <c:pt idx="10065">
                  <c:v>6.13</c:v>
                </c:pt>
                <c:pt idx="10066">
                  <c:v>6</c:v>
                </c:pt>
                <c:pt idx="10069">
                  <c:v>5.81</c:v>
                </c:pt>
                <c:pt idx="10070">
                  <c:v>5.85</c:v>
                </c:pt>
                <c:pt idx="10071">
                  <c:v>5.84</c:v>
                </c:pt>
                <c:pt idx="10072">
                  <c:v>5.97</c:v>
                </c:pt>
                <c:pt idx="10073">
                  <c:v>6.14</c:v>
                </c:pt>
                <c:pt idx="10076">
                  <c:v>6.12</c:v>
                </c:pt>
                <c:pt idx="10077">
                  <c:v>6.37</c:v>
                </c:pt>
                <c:pt idx="10078">
                  <c:v>6.43</c:v>
                </c:pt>
                <c:pt idx="10079">
                  <c:v>6.47</c:v>
                </c:pt>
                <c:pt idx="10080">
                  <c:v>6.56</c:v>
                </c:pt>
                <c:pt idx="10083">
                  <c:v>6.44</c:v>
                </c:pt>
                <c:pt idx="10084">
                  <c:v>6.38</c:v>
                </c:pt>
                <c:pt idx="10085">
                  <c:v>6.35</c:v>
                </c:pt>
                <c:pt idx="10086">
                  <c:v>6.31</c:v>
                </c:pt>
                <c:pt idx="10090">
                  <c:v>5.94</c:v>
                </c:pt>
                <c:pt idx="10091">
                  <c:v>5.94</c:v>
                </c:pt>
                <c:pt idx="10092">
                  <c:v>5.84</c:v>
                </c:pt>
                <c:pt idx="10093">
                  <c:v>5.83</c:v>
                </c:pt>
                <c:pt idx="10094">
                  <c:v>5.93</c:v>
                </c:pt>
                <c:pt idx="10097">
                  <c:v>5.75</c:v>
                </c:pt>
                <c:pt idx="10098">
                  <c:v>5.7</c:v>
                </c:pt>
                <c:pt idx="10099">
                  <c:v>5.6</c:v>
                </c:pt>
                <c:pt idx="10100">
                  <c:v>5.81</c:v>
                </c:pt>
                <c:pt idx="10101">
                  <c:v>5.89</c:v>
                </c:pt>
                <c:pt idx="10104">
                  <c:v>5.82</c:v>
                </c:pt>
                <c:pt idx="10105">
                  <c:v>5.78</c:v>
                </c:pt>
                <c:pt idx="10106">
                  <c:v>5.88</c:v>
                </c:pt>
                <c:pt idx="10107">
                  <c:v>5.84</c:v>
                </c:pt>
                <c:pt idx="10108">
                  <c:v>5.61</c:v>
                </c:pt>
                <c:pt idx="10111">
                  <c:v>5.61</c:v>
                </c:pt>
                <c:pt idx="10112">
                  <c:v>5.61</c:v>
                </c:pt>
                <c:pt idx="10113">
                  <c:v>5.69</c:v>
                </c:pt>
                <c:pt idx="10114">
                  <c:v>5.64</c:v>
                </c:pt>
                <c:pt idx="10115">
                  <c:v>5.69</c:v>
                </c:pt>
                <c:pt idx="10118">
                  <c:v>5.72</c:v>
                </c:pt>
                <c:pt idx="10119">
                  <c:v>5.76</c:v>
                </c:pt>
                <c:pt idx="10120">
                  <c:v>5.81</c:v>
                </c:pt>
                <c:pt idx="10121">
                  <c:v>5.83</c:v>
                </c:pt>
                <c:pt idx="10122">
                  <c:v>5.82</c:v>
                </c:pt>
                <c:pt idx="10125">
                  <c:v>5.83</c:v>
                </c:pt>
                <c:pt idx="10126">
                  <c:v>6.02</c:v>
                </c:pt>
                <c:pt idx="10127">
                  <c:v>6.17</c:v>
                </c:pt>
                <c:pt idx="10128">
                  <c:v>6.11</c:v>
                </c:pt>
                <c:pt idx="10129">
                  <c:v>6.13</c:v>
                </c:pt>
                <c:pt idx="10132">
                  <c:v>6.39</c:v>
                </c:pt>
                <c:pt idx="10133">
                  <c:v>6.85</c:v>
                </c:pt>
                <c:pt idx="10134">
                  <c:v>6.54</c:v>
                </c:pt>
                <c:pt idx="10135">
                  <c:v>6.62</c:v>
                </c:pt>
                <c:pt idx="10136">
                  <c:v>6.44</c:v>
                </c:pt>
                <c:pt idx="10139">
                  <c:v>6.37</c:v>
                </c:pt>
                <c:pt idx="10140">
                  <c:v>6.61</c:v>
                </c:pt>
                <c:pt idx="10141">
                  <c:v>6.67</c:v>
                </c:pt>
                <c:pt idx="10142">
                  <c:v>6.63</c:v>
                </c:pt>
                <c:pt idx="10143">
                  <c:v>6.64</c:v>
                </c:pt>
                <c:pt idx="10146">
                  <c:v>6.66</c:v>
                </c:pt>
                <c:pt idx="10147">
                  <c:v>7.02</c:v>
                </c:pt>
                <c:pt idx="10148">
                  <c:v>7.44</c:v>
                </c:pt>
                <c:pt idx="10149">
                  <c:v>9.1199999999999992</c:v>
                </c:pt>
                <c:pt idx="10150">
                  <c:v>8.1</c:v>
                </c:pt>
                <c:pt idx="10153">
                  <c:v>7.91</c:v>
                </c:pt>
                <c:pt idx="10154">
                  <c:v>7.93</c:v>
                </c:pt>
                <c:pt idx="10155">
                  <c:v>7.22</c:v>
                </c:pt>
                <c:pt idx="10156">
                  <c:v>7.42</c:v>
                </c:pt>
                <c:pt idx="10157">
                  <c:v>7.32</c:v>
                </c:pt>
                <c:pt idx="10160">
                  <c:v>7.34</c:v>
                </c:pt>
                <c:pt idx="10162">
                  <c:v>7.55</c:v>
                </c:pt>
                <c:pt idx="10163">
                  <c:v>8.15</c:v>
                </c:pt>
                <c:pt idx="10164">
                  <c:v>8</c:v>
                </c:pt>
                <c:pt idx="10167">
                  <c:v>8.17</c:v>
                </c:pt>
                <c:pt idx="10168">
                  <c:v>8.0399999999999991</c:v>
                </c:pt>
                <c:pt idx="10169">
                  <c:v>7.99</c:v>
                </c:pt>
                <c:pt idx="10170">
                  <c:v>7.9</c:v>
                </c:pt>
                <c:pt idx="10171">
                  <c:v>7.99</c:v>
                </c:pt>
                <c:pt idx="10174">
                  <c:v>7.98</c:v>
                </c:pt>
                <c:pt idx="10175">
                  <c:v>8.01</c:v>
                </c:pt>
                <c:pt idx="10176">
                  <c:v>7.91</c:v>
                </c:pt>
                <c:pt idx="10177">
                  <c:v>8.08</c:v>
                </c:pt>
                <c:pt idx="10178">
                  <c:v>8.02</c:v>
                </c:pt>
                <c:pt idx="10181">
                  <c:v>8.07</c:v>
                </c:pt>
                <c:pt idx="10182">
                  <c:v>8.27</c:v>
                </c:pt>
                <c:pt idx="10183">
                  <c:v>8.34</c:v>
                </c:pt>
                <c:pt idx="10184">
                  <c:v>8.27</c:v>
                </c:pt>
                <c:pt idx="10185">
                  <c:v>8.1999999999999993</c:v>
                </c:pt>
                <c:pt idx="10188">
                  <c:v>7.93</c:v>
                </c:pt>
                <c:pt idx="10189">
                  <c:v>7.91</c:v>
                </c:pt>
                <c:pt idx="10190">
                  <c:v>8.15</c:v>
                </c:pt>
                <c:pt idx="10191">
                  <c:v>8.44</c:v>
                </c:pt>
                <c:pt idx="10192">
                  <c:v>8.41</c:v>
                </c:pt>
                <c:pt idx="10195">
                  <c:v>8.0399999999999991</c:v>
                </c:pt>
                <c:pt idx="10196">
                  <c:v>7.82</c:v>
                </c:pt>
                <c:pt idx="10197">
                  <c:v>7.79</c:v>
                </c:pt>
                <c:pt idx="10198">
                  <c:v>7.71</c:v>
                </c:pt>
                <c:pt idx="10199">
                  <c:v>7.24</c:v>
                </c:pt>
                <c:pt idx="10202">
                  <c:v>7.24</c:v>
                </c:pt>
                <c:pt idx="10203">
                  <c:v>7.63</c:v>
                </c:pt>
                <c:pt idx="10204">
                  <c:v>8.68</c:v>
                </c:pt>
                <c:pt idx="10205">
                  <c:v>8.58</c:v>
                </c:pt>
                <c:pt idx="10206">
                  <c:v>8.92</c:v>
                </c:pt>
                <c:pt idx="10209">
                  <c:v>9.06</c:v>
                </c:pt>
                <c:pt idx="10210">
                  <c:v>9.01</c:v>
                </c:pt>
                <c:pt idx="10211">
                  <c:v>9.1300000000000008</c:v>
                </c:pt>
                <c:pt idx="10212">
                  <c:v>8.4</c:v>
                </c:pt>
                <c:pt idx="10213">
                  <c:v>8.35</c:v>
                </c:pt>
                <c:pt idx="10216">
                  <c:v>8.23</c:v>
                </c:pt>
                <c:pt idx="10217">
                  <c:v>8.39</c:v>
                </c:pt>
                <c:pt idx="10218">
                  <c:v>8.44</c:v>
                </c:pt>
                <c:pt idx="10223">
                  <c:v>8.99</c:v>
                </c:pt>
                <c:pt idx="10224">
                  <c:v>9.61</c:v>
                </c:pt>
                <c:pt idx="10225">
                  <c:v>9.61</c:v>
                </c:pt>
                <c:pt idx="10227">
                  <c:v>9.5</c:v>
                </c:pt>
                <c:pt idx="10230">
                  <c:v>9.36</c:v>
                </c:pt>
                <c:pt idx="10232">
                  <c:v>10.11</c:v>
                </c:pt>
                <c:pt idx="10233">
                  <c:v>10.47</c:v>
                </c:pt>
                <c:pt idx="10234">
                  <c:v>10.01</c:v>
                </c:pt>
                <c:pt idx="10237">
                  <c:v>9.4700000000000006</c:v>
                </c:pt>
                <c:pt idx="10238">
                  <c:v>9.2799999999999994</c:v>
                </c:pt>
                <c:pt idx="10239">
                  <c:v>9.24</c:v>
                </c:pt>
                <c:pt idx="10240">
                  <c:v>8.65</c:v>
                </c:pt>
                <c:pt idx="10241">
                  <c:v>9.41</c:v>
                </c:pt>
                <c:pt idx="10244">
                  <c:v>9.15</c:v>
                </c:pt>
                <c:pt idx="10245">
                  <c:v>9.49</c:v>
                </c:pt>
                <c:pt idx="10246">
                  <c:v>9.3800000000000008</c:v>
                </c:pt>
                <c:pt idx="10247">
                  <c:v>9</c:v>
                </c:pt>
                <c:pt idx="10248">
                  <c:v>8.42</c:v>
                </c:pt>
                <c:pt idx="10251">
                  <c:v>8.9700000000000006</c:v>
                </c:pt>
                <c:pt idx="10252">
                  <c:v>9.3800000000000008</c:v>
                </c:pt>
                <c:pt idx="10253">
                  <c:v>9.5</c:v>
                </c:pt>
                <c:pt idx="10254">
                  <c:v>11.05</c:v>
                </c:pt>
                <c:pt idx="10255">
                  <c:v>9.83</c:v>
                </c:pt>
                <c:pt idx="10258">
                  <c:v>10.79</c:v>
                </c:pt>
                <c:pt idx="10259">
                  <c:v>10.050000000000001</c:v>
                </c:pt>
                <c:pt idx="10260">
                  <c:v>9.4499999999999993</c:v>
                </c:pt>
                <c:pt idx="10261">
                  <c:v>10.16</c:v>
                </c:pt>
                <c:pt idx="10262">
                  <c:v>9.9</c:v>
                </c:pt>
                <c:pt idx="10265">
                  <c:v>10.23</c:v>
                </c:pt>
                <c:pt idx="10266">
                  <c:v>10.25</c:v>
                </c:pt>
                <c:pt idx="10267">
                  <c:v>10.039999999999999</c:v>
                </c:pt>
                <c:pt idx="10268">
                  <c:v>10.41</c:v>
                </c:pt>
                <c:pt idx="10269">
                  <c:v>9.16</c:v>
                </c:pt>
                <c:pt idx="10272">
                  <c:v>9.2799999999999994</c:v>
                </c:pt>
                <c:pt idx="10273">
                  <c:v>9.98</c:v>
                </c:pt>
                <c:pt idx="10274">
                  <c:v>9.84</c:v>
                </c:pt>
                <c:pt idx="10275">
                  <c:v>9.6999999999999993</c:v>
                </c:pt>
                <c:pt idx="10276">
                  <c:v>9.6999999999999993</c:v>
                </c:pt>
                <c:pt idx="10280">
                  <c:v>8.94</c:v>
                </c:pt>
                <c:pt idx="10281">
                  <c:v>8.64</c:v>
                </c:pt>
                <c:pt idx="10282">
                  <c:v>8.9</c:v>
                </c:pt>
                <c:pt idx="10283">
                  <c:v>9.24</c:v>
                </c:pt>
                <c:pt idx="10286">
                  <c:v>9.56</c:v>
                </c:pt>
                <c:pt idx="10287">
                  <c:v>9.65</c:v>
                </c:pt>
                <c:pt idx="10288">
                  <c:v>9.51</c:v>
                </c:pt>
                <c:pt idx="10289">
                  <c:v>9.59</c:v>
                </c:pt>
                <c:pt idx="10290">
                  <c:v>9.4</c:v>
                </c:pt>
                <c:pt idx="10293">
                  <c:v>9.84</c:v>
                </c:pt>
                <c:pt idx="10294">
                  <c:v>9.94</c:v>
                </c:pt>
                <c:pt idx="10295">
                  <c:v>10.51</c:v>
                </c:pt>
                <c:pt idx="10296">
                  <c:v>10.48</c:v>
                </c:pt>
                <c:pt idx="10297">
                  <c:v>10.58</c:v>
                </c:pt>
                <c:pt idx="10300">
                  <c:v>10.72</c:v>
                </c:pt>
                <c:pt idx="10301">
                  <c:v>10.47</c:v>
                </c:pt>
                <c:pt idx="10302">
                  <c:v>10.7</c:v>
                </c:pt>
                <c:pt idx="10303">
                  <c:v>11.39</c:v>
                </c:pt>
                <c:pt idx="10304">
                  <c:v>11.98</c:v>
                </c:pt>
                <c:pt idx="10307">
                  <c:v>11.36</c:v>
                </c:pt>
                <c:pt idx="10308">
                  <c:v>11.28</c:v>
                </c:pt>
                <c:pt idx="10310">
                  <c:v>10.71</c:v>
                </c:pt>
                <c:pt idx="10311">
                  <c:v>11.09</c:v>
                </c:pt>
                <c:pt idx="10314">
                  <c:v>11.06</c:v>
                </c:pt>
                <c:pt idx="10315">
                  <c:v>11.13</c:v>
                </c:pt>
                <c:pt idx="10316">
                  <c:v>11.47</c:v>
                </c:pt>
                <c:pt idx="10317">
                  <c:v>11.63</c:v>
                </c:pt>
                <c:pt idx="10318">
                  <c:v>11.92</c:v>
                </c:pt>
                <c:pt idx="10321">
                  <c:v>11.72</c:v>
                </c:pt>
                <c:pt idx="10322">
                  <c:v>11.87</c:v>
                </c:pt>
                <c:pt idx="10323">
                  <c:v>11.6</c:v>
                </c:pt>
                <c:pt idx="10324">
                  <c:v>11.47</c:v>
                </c:pt>
                <c:pt idx="10329">
                  <c:v>11.42</c:v>
                </c:pt>
                <c:pt idx="10330">
                  <c:v>11.73</c:v>
                </c:pt>
                <c:pt idx="10331">
                  <c:v>12.03</c:v>
                </c:pt>
                <c:pt idx="10332">
                  <c:v>12.79</c:v>
                </c:pt>
                <c:pt idx="10335">
                  <c:v>12.77</c:v>
                </c:pt>
                <c:pt idx="10336">
                  <c:v>12.9</c:v>
                </c:pt>
                <c:pt idx="10337">
                  <c:v>13.45</c:v>
                </c:pt>
                <c:pt idx="10338">
                  <c:v>12.67</c:v>
                </c:pt>
                <c:pt idx="10339">
                  <c:v>12.24</c:v>
                </c:pt>
                <c:pt idx="10342">
                  <c:v>12.61</c:v>
                </c:pt>
                <c:pt idx="10343">
                  <c:v>11.53</c:v>
                </c:pt>
                <c:pt idx="10344">
                  <c:v>11.03</c:v>
                </c:pt>
                <c:pt idx="10345">
                  <c:v>11.07</c:v>
                </c:pt>
                <c:pt idx="10349">
                  <c:v>10.7</c:v>
                </c:pt>
                <c:pt idx="10350">
                  <c:v>10.5</c:v>
                </c:pt>
                <c:pt idx="10351">
                  <c:v>10.87</c:v>
                </c:pt>
                <c:pt idx="10352">
                  <c:v>11.13</c:v>
                </c:pt>
                <c:pt idx="10353">
                  <c:v>10.89</c:v>
                </c:pt>
                <c:pt idx="10356">
                  <c:v>10.69</c:v>
                </c:pt>
                <c:pt idx="10357">
                  <c:v>10.89</c:v>
                </c:pt>
                <c:pt idx="10358">
                  <c:v>10.82</c:v>
                </c:pt>
                <c:pt idx="10359">
                  <c:v>10.56</c:v>
                </c:pt>
                <c:pt idx="10360">
                  <c:v>10.63</c:v>
                </c:pt>
                <c:pt idx="10363">
                  <c:v>10.32</c:v>
                </c:pt>
                <c:pt idx="10364">
                  <c:v>11.37</c:v>
                </c:pt>
                <c:pt idx="10365">
                  <c:v>11.08</c:v>
                </c:pt>
                <c:pt idx="10366">
                  <c:v>10.92</c:v>
                </c:pt>
                <c:pt idx="10367">
                  <c:v>11.3</c:v>
                </c:pt>
                <c:pt idx="10370">
                  <c:v>11.25</c:v>
                </c:pt>
                <c:pt idx="10371">
                  <c:v>11.46</c:v>
                </c:pt>
                <c:pt idx="10372">
                  <c:v>11.66</c:v>
                </c:pt>
                <c:pt idx="10373">
                  <c:v>10.98</c:v>
                </c:pt>
                <c:pt idx="10374">
                  <c:v>10.89</c:v>
                </c:pt>
                <c:pt idx="10378">
                  <c:v>11.16</c:v>
                </c:pt>
                <c:pt idx="10379">
                  <c:v>11.07</c:v>
                </c:pt>
                <c:pt idx="10380">
                  <c:v>10.47</c:v>
                </c:pt>
                <c:pt idx="10381">
                  <c:v>10.65</c:v>
                </c:pt>
                <c:pt idx="10384">
                  <c:v>11.03</c:v>
                </c:pt>
                <c:pt idx="10385">
                  <c:v>11.3</c:v>
                </c:pt>
                <c:pt idx="10386">
                  <c:v>11.53</c:v>
                </c:pt>
                <c:pt idx="10387">
                  <c:v>11.43</c:v>
                </c:pt>
                <c:pt idx="10388">
                  <c:v>11.16</c:v>
                </c:pt>
                <c:pt idx="10391">
                  <c:v>12.18</c:v>
                </c:pt>
                <c:pt idx="10392">
                  <c:v>12.34</c:v>
                </c:pt>
                <c:pt idx="10393">
                  <c:v>12.65</c:v>
                </c:pt>
                <c:pt idx="10394">
                  <c:v>12.6</c:v>
                </c:pt>
                <c:pt idx="10395">
                  <c:v>12.54</c:v>
                </c:pt>
                <c:pt idx="10398">
                  <c:v>12.33</c:v>
                </c:pt>
                <c:pt idx="10399">
                  <c:v>11.1</c:v>
                </c:pt>
                <c:pt idx="10400">
                  <c:v>10.29</c:v>
                </c:pt>
                <c:pt idx="10401">
                  <c:v>10.5</c:v>
                </c:pt>
                <c:pt idx="10402">
                  <c:v>10.8</c:v>
                </c:pt>
                <c:pt idx="10440">
                  <c:v>11.88</c:v>
                </c:pt>
                <c:pt idx="10441">
                  <c:v>11.81</c:v>
                </c:pt>
                <c:pt idx="10442">
                  <c:v>11.51</c:v>
                </c:pt>
                <c:pt idx="10443">
                  <c:v>11.81</c:v>
                </c:pt>
                <c:pt idx="10444">
                  <c:v>11.82</c:v>
                </c:pt>
                <c:pt idx="10447">
                  <c:v>11.75</c:v>
                </c:pt>
                <c:pt idx="10448">
                  <c:v>10.74</c:v>
                </c:pt>
                <c:pt idx="10449">
                  <c:v>10.57</c:v>
                </c:pt>
                <c:pt idx="10450">
                  <c:v>10.34</c:v>
                </c:pt>
                <c:pt idx="10451">
                  <c:v>9.83</c:v>
                </c:pt>
                <c:pt idx="10454">
                  <c:v>9.07</c:v>
                </c:pt>
                <c:pt idx="10455">
                  <c:v>9.1999999999999993</c:v>
                </c:pt>
                <c:pt idx="10456">
                  <c:v>9.35</c:v>
                </c:pt>
                <c:pt idx="10457">
                  <c:v>9.31</c:v>
                </c:pt>
                <c:pt idx="10458">
                  <c:v>10.01</c:v>
                </c:pt>
                <c:pt idx="10461">
                  <c:v>9.7100000000000009</c:v>
                </c:pt>
                <c:pt idx="10462">
                  <c:v>9.9</c:v>
                </c:pt>
                <c:pt idx="10463">
                  <c:v>9.41</c:v>
                </c:pt>
                <c:pt idx="10464">
                  <c:v>9.07</c:v>
                </c:pt>
                <c:pt idx="10465">
                  <c:v>9.15</c:v>
                </c:pt>
                <c:pt idx="10468">
                  <c:v>9.18</c:v>
                </c:pt>
                <c:pt idx="10469">
                  <c:v>9.18</c:v>
                </c:pt>
                <c:pt idx="10470">
                  <c:v>9.18</c:v>
                </c:pt>
                <c:pt idx="10471">
                  <c:v>9.2200000000000006</c:v>
                </c:pt>
                <c:pt idx="10472">
                  <c:v>9</c:v>
                </c:pt>
                <c:pt idx="10475">
                  <c:v>8.8699999999999992</c:v>
                </c:pt>
                <c:pt idx="10476">
                  <c:v>8.8800000000000008</c:v>
                </c:pt>
                <c:pt idx="10477">
                  <c:v>8.52</c:v>
                </c:pt>
                <c:pt idx="10478">
                  <c:v>8.4499999999999993</c:v>
                </c:pt>
                <c:pt idx="10479">
                  <c:v>8.56</c:v>
                </c:pt>
                <c:pt idx="10482">
                  <c:v>8.5399999999999991</c:v>
                </c:pt>
                <c:pt idx="10483">
                  <c:v>8.6300000000000008</c:v>
                </c:pt>
                <c:pt idx="10484">
                  <c:v>8.49</c:v>
                </c:pt>
                <c:pt idx="10485">
                  <c:v>8.33</c:v>
                </c:pt>
                <c:pt idx="10486">
                  <c:v>8.1999999999999993</c:v>
                </c:pt>
                <c:pt idx="10489">
                  <c:v>8.18</c:v>
                </c:pt>
                <c:pt idx="10490">
                  <c:v>8.01</c:v>
                </c:pt>
                <c:pt idx="10491">
                  <c:v>8.19</c:v>
                </c:pt>
                <c:pt idx="10492">
                  <c:v>8.2899999999999991</c:v>
                </c:pt>
                <c:pt idx="10493">
                  <c:v>8.49</c:v>
                </c:pt>
                <c:pt idx="10496">
                  <c:v>8.25</c:v>
                </c:pt>
                <c:pt idx="10497">
                  <c:v>8.18</c:v>
                </c:pt>
                <c:pt idx="10498">
                  <c:v>8.2899999999999991</c:v>
                </c:pt>
                <c:pt idx="10499">
                  <c:v>8.25</c:v>
                </c:pt>
                <c:pt idx="10500">
                  <c:v>8.01</c:v>
                </c:pt>
                <c:pt idx="10503">
                  <c:v>7.97</c:v>
                </c:pt>
                <c:pt idx="10504">
                  <c:v>7.84</c:v>
                </c:pt>
                <c:pt idx="10505">
                  <c:v>7.78</c:v>
                </c:pt>
                <c:pt idx="10506">
                  <c:v>7.74</c:v>
                </c:pt>
                <c:pt idx="10507">
                  <c:v>7.83</c:v>
                </c:pt>
                <c:pt idx="10510">
                  <c:v>7.72</c:v>
                </c:pt>
                <c:pt idx="10511">
                  <c:v>7.93</c:v>
                </c:pt>
                <c:pt idx="10512">
                  <c:v>7.95</c:v>
                </c:pt>
                <c:pt idx="10513">
                  <c:v>7.89</c:v>
                </c:pt>
                <c:pt idx="10514">
                  <c:v>7.87</c:v>
                </c:pt>
                <c:pt idx="10517">
                  <c:v>7.59</c:v>
                </c:pt>
                <c:pt idx="10518">
                  <c:v>7.57</c:v>
                </c:pt>
                <c:pt idx="10519">
                  <c:v>7.61</c:v>
                </c:pt>
                <c:pt idx="10520">
                  <c:v>7.71</c:v>
                </c:pt>
                <c:pt idx="10521">
                  <c:v>7.61</c:v>
                </c:pt>
                <c:pt idx="10524">
                  <c:v>7.67</c:v>
                </c:pt>
                <c:pt idx="10525">
                  <c:v>7.76</c:v>
                </c:pt>
                <c:pt idx="10527">
                  <c:v>7.86</c:v>
                </c:pt>
                <c:pt idx="10528">
                  <c:v>7.88</c:v>
                </c:pt>
                <c:pt idx="10531">
                  <c:v>7.95</c:v>
                </c:pt>
                <c:pt idx="10532">
                  <c:v>7.83</c:v>
                </c:pt>
                <c:pt idx="10533">
                  <c:v>7.77</c:v>
                </c:pt>
                <c:pt idx="10534">
                  <c:v>7.82</c:v>
                </c:pt>
                <c:pt idx="10535">
                  <c:v>7.76</c:v>
                </c:pt>
                <c:pt idx="10538">
                  <c:v>7.72</c:v>
                </c:pt>
                <c:pt idx="10539">
                  <c:v>7.78</c:v>
                </c:pt>
                <c:pt idx="10540">
                  <c:v>7.52</c:v>
                </c:pt>
                <c:pt idx="10541">
                  <c:v>7.51</c:v>
                </c:pt>
                <c:pt idx="10542">
                  <c:v>7.24</c:v>
                </c:pt>
                <c:pt idx="10545">
                  <c:v>7.15</c:v>
                </c:pt>
                <c:pt idx="10546">
                  <c:v>6.96</c:v>
                </c:pt>
                <c:pt idx="10547">
                  <c:v>6.89</c:v>
                </c:pt>
                <c:pt idx="10548">
                  <c:v>7.03</c:v>
                </c:pt>
                <c:pt idx="10549">
                  <c:v>7.05</c:v>
                </c:pt>
                <c:pt idx="10552">
                  <c:v>7.11</c:v>
                </c:pt>
                <c:pt idx="10553">
                  <c:v>7.34</c:v>
                </c:pt>
                <c:pt idx="10554">
                  <c:v>7.33</c:v>
                </c:pt>
                <c:pt idx="10555">
                  <c:v>7.34</c:v>
                </c:pt>
                <c:pt idx="10556">
                  <c:v>7.1</c:v>
                </c:pt>
                <c:pt idx="10559">
                  <c:v>7.44</c:v>
                </c:pt>
                <c:pt idx="10560">
                  <c:v>7.56</c:v>
                </c:pt>
                <c:pt idx="10561">
                  <c:v>7.75</c:v>
                </c:pt>
                <c:pt idx="10562">
                  <c:v>7.56</c:v>
                </c:pt>
                <c:pt idx="10563">
                  <c:v>7.8</c:v>
                </c:pt>
                <c:pt idx="10566">
                  <c:v>8.02</c:v>
                </c:pt>
                <c:pt idx="10567">
                  <c:v>8.59</c:v>
                </c:pt>
                <c:pt idx="10568">
                  <c:v>8.3000000000000007</c:v>
                </c:pt>
                <c:pt idx="10569">
                  <c:v>8.4</c:v>
                </c:pt>
                <c:pt idx="10570">
                  <c:v>8.61</c:v>
                </c:pt>
                <c:pt idx="10573">
                  <c:v>8.6</c:v>
                </c:pt>
                <c:pt idx="10574">
                  <c:v>8.81</c:v>
                </c:pt>
                <c:pt idx="10575">
                  <c:v>8.51</c:v>
                </c:pt>
                <c:pt idx="10576">
                  <c:v>8.1199999999999992</c:v>
                </c:pt>
                <c:pt idx="10577">
                  <c:v>7.95</c:v>
                </c:pt>
                <c:pt idx="10580">
                  <c:v>8.2200000000000006</c:v>
                </c:pt>
                <c:pt idx="10581">
                  <c:v>8.2200000000000006</c:v>
                </c:pt>
                <c:pt idx="10582">
                  <c:v>8.32</c:v>
                </c:pt>
                <c:pt idx="10583">
                  <c:v>8.32</c:v>
                </c:pt>
                <c:pt idx="10587">
                  <c:v>8.23</c:v>
                </c:pt>
                <c:pt idx="10588">
                  <c:v>8.23</c:v>
                </c:pt>
                <c:pt idx="10589">
                  <c:v>8.24</c:v>
                </c:pt>
                <c:pt idx="10590">
                  <c:v>8.24</c:v>
                </c:pt>
                <c:pt idx="10594">
                  <c:v>8.09</c:v>
                </c:pt>
                <c:pt idx="10595">
                  <c:v>8.23</c:v>
                </c:pt>
                <c:pt idx="10597">
                  <c:v>8.73</c:v>
                </c:pt>
                <c:pt idx="10598">
                  <c:v>8.75</c:v>
                </c:pt>
                <c:pt idx="10601">
                  <c:v>8.4499999999999993</c:v>
                </c:pt>
                <c:pt idx="10602">
                  <c:v>8.5299999999999994</c:v>
                </c:pt>
                <c:pt idx="10603">
                  <c:v>8.57</c:v>
                </c:pt>
                <c:pt idx="10604">
                  <c:v>8.6300000000000008</c:v>
                </c:pt>
                <c:pt idx="10605">
                  <c:v>8.81</c:v>
                </c:pt>
                <c:pt idx="10608">
                  <c:v>9.1199999999999992</c:v>
                </c:pt>
                <c:pt idx="10609">
                  <c:v>9.31</c:v>
                </c:pt>
                <c:pt idx="10610">
                  <c:v>9.69</c:v>
                </c:pt>
                <c:pt idx="10611">
                  <c:v>10.25</c:v>
                </c:pt>
                <c:pt idx="10612">
                  <c:v>9.69</c:v>
                </c:pt>
                <c:pt idx="10615">
                  <c:v>9.4</c:v>
                </c:pt>
                <c:pt idx="10616">
                  <c:v>9.48</c:v>
                </c:pt>
                <c:pt idx="10617">
                  <c:v>9.61</c:v>
                </c:pt>
                <c:pt idx="10618">
                  <c:v>9.5</c:v>
                </c:pt>
                <c:pt idx="10619">
                  <c:v>9.6199999999999992</c:v>
                </c:pt>
                <c:pt idx="10622">
                  <c:v>9.4700000000000006</c:v>
                </c:pt>
                <c:pt idx="10623">
                  <c:v>9.36</c:v>
                </c:pt>
                <c:pt idx="10624">
                  <c:v>9.41</c:v>
                </c:pt>
                <c:pt idx="10625">
                  <c:v>9.42</c:v>
                </c:pt>
                <c:pt idx="10626">
                  <c:v>9.58</c:v>
                </c:pt>
                <c:pt idx="10629">
                  <c:v>9.9</c:v>
                </c:pt>
                <c:pt idx="10630">
                  <c:v>10.69</c:v>
                </c:pt>
                <c:pt idx="10631">
                  <c:v>11.12</c:v>
                </c:pt>
                <c:pt idx="10632">
                  <c:v>10.95</c:v>
                </c:pt>
                <c:pt idx="10633">
                  <c:v>10.89</c:v>
                </c:pt>
                <c:pt idx="10636">
                  <c:v>11.11</c:v>
                </c:pt>
                <c:pt idx="10637">
                  <c:v>10.95</c:v>
                </c:pt>
                <c:pt idx="10638">
                  <c:v>10.88</c:v>
                </c:pt>
                <c:pt idx="10639">
                  <c:v>10.9</c:v>
                </c:pt>
                <c:pt idx="10640">
                  <c:v>10.63</c:v>
                </c:pt>
                <c:pt idx="10643">
                  <c:v>10.66</c:v>
                </c:pt>
                <c:pt idx="10644">
                  <c:v>10.61</c:v>
                </c:pt>
                <c:pt idx="10645">
                  <c:v>10.61</c:v>
                </c:pt>
                <c:pt idx="10646">
                  <c:v>10.67</c:v>
                </c:pt>
                <c:pt idx="10647">
                  <c:v>10.44</c:v>
                </c:pt>
                <c:pt idx="10650">
                  <c:v>10.27</c:v>
                </c:pt>
                <c:pt idx="10651">
                  <c:v>10.16</c:v>
                </c:pt>
                <c:pt idx="10652">
                  <c:v>9.94</c:v>
                </c:pt>
                <c:pt idx="10653">
                  <c:v>9.7799999999999994</c:v>
                </c:pt>
                <c:pt idx="10654">
                  <c:v>9.73</c:v>
                </c:pt>
                <c:pt idx="10657">
                  <c:v>9.77</c:v>
                </c:pt>
                <c:pt idx="10658">
                  <c:v>9.44</c:v>
                </c:pt>
                <c:pt idx="10659">
                  <c:v>9.4700000000000006</c:v>
                </c:pt>
                <c:pt idx="10660">
                  <c:v>9.3699999999999992</c:v>
                </c:pt>
                <c:pt idx="10661">
                  <c:v>8.91</c:v>
                </c:pt>
                <c:pt idx="10665">
                  <c:v>8.7200000000000006</c:v>
                </c:pt>
                <c:pt idx="10666">
                  <c:v>8.77</c:v>
                </c:pt>
                <c:pt idx="10667">
                  <c:v>8.85</c:v>
                </c:pt>
                <c:pt idx="10668">
                  <c:v>8.6</c:v>
                </c:pt>
                <c:pt idx="10671">
                  <c:v>8.56</c:v>
                </c:pt>
                <c:pt idx="10672">
                  <c:v>8.73</c:v>
                </c:pt>
                <c:pt idx="10673">
                  <c:v>8.8000000000000007</c:v>
                </c:pt>
                <c:pt idx="10674">
                  <c:v>8.8000000000000007</c:v>
                </c:pt>
                <c:pt idx="10678">
                  <c:v>8.8000000000000007</c:v>
                </c:pt>
                <c:pt idx="10679">
                  <c:v>8.74</c:v>
                </c:pt>
                <c:pt idx="10680">
                  <c:v>8.7899999999999991</c:v>
                </c:pt>
                <c:pt idx="10681">
                  <c:v>8.74</c:v>
                </c:pt>
                <c:pt idx="10682">
                  <c:v>8.65</c:v>
                </c:pt>
                <c:pt idx="10685">
                  <c:v>8.89</c:v>
                </c:pt>
                <c:pt idx="10686">
                  <c:v>9.0500000000000007</c:v>
                </c:pt>
                <c:pt idx="10687">
                  <c:v>9.25</c:v>
                </c:pt>
                <c:pt idx="10688">
                  <c:v>9.1999999999999993</c:v>
                </c:pt>
                <c:pt idx="10689">
                  <c:v>9.07</c:v>
                </c:pt>
                <c:pt idx="10692">
                  <c:v>8.98</c:v>
                </c:pt>
                <c:pt idx="10693">
                  <c:v>8.9600000000000009</c:v>
                </c:pt>
                <c:pt idx="10694">
                  <c:v>9.27</c:v>
                </c:pt>
                <c:pt idx="10695">
                  <c:v>9.3699999999999992</c:v>
                </c:pt>
                <c:pt idx="10696">
                  <c:v>9.32</c:v>
                </c:pt>
                <c:pt idx="10699">
                  <c:v>9.07</c:v>
                </c:pt>
                <c:pt idx="10700">
                  <c:v>9.1199999999999992</c:v>
                </c:pt>
                <c:pt idx="10701">
                  <c:v>9.3000000000000007</c:v>
                </c:pt>
                <c:pt idx="10702">
                  <c:v>9.26</c:v>
                </c:pt>
                <c:pt idx="10703">
                  <c:v>8.6199999999999992</c:v>
                </c:pt>
                <c:pt idx="10706">
                  <c:v>8.5500000000000007</c:v>
                </c:pt>
                <c:pt idx="10707">
                  <c:v>8.6300000000000008</c:v>
                </c:pt>
                <c:pt idx="10708">
                  <c:v>9.0299999999999994</c:v>
                </c:pt>
                <c:pt idx="10709">
                  <c:v>8.98</c:v>
                </c:pt>
                <c:pt idx="10715">
                  <c:v>8.73</c:v>
                </c:pt>
                <c:pt idx="10716">
                  <c:v>8.6300000000000008</c:v>
                </c:pt>
                <c:pt idx="10717">
                  <c:v>8.5</c:v>
                </c:pt>
                <c:pt idx="10720">
                  <c:v>8.4</c:v>
                </c:pt>
                <c:pt idx="10721">
                  <c:v>7.76</c:v>
                </c:pt>
                <c:pt idx="10722">
                  <c:v>7.75</c:v>
                </c:pt>
                <c:pt idx="10723">
                  <c:v>7.45</c:v>
                </c:pt>
                <c:pt idx="10724">
                  <c:v>7.45</c:v>
                </c:pt>
                <c:pt idx="10727">
                  <c:v>7.5</c:v>
                </c:pt>
                <c:pt idx="10728">
                  <c:v>7.4</c:v>
                </c:pt>
                <c:pt idx="10729">
                  <c:v>7.37</c:v>
                </c:pt>
                <c:pt idx="10730">
                  <c:v>7.5</c:v>
                </c:pt>
                <c:pt idx="10731">
                  <c:v>7.55</c:v>
                </c:pt>
                <c:pt idx="10734">
                  <c:v>7.32</c:v>
                </c:pt>
                <c:pt idx="10735">
                  <c:v>7.29</c:v>
                </c:pt>
                <c:pt idx="10736">
                  <c:v>7.13</c:v>
                </c:pt>
                <c:pt idx="10737">
                  <c:v>7.24</c:v>
                </c:pt>
                <c:pt idx="10738">
                  <c:v>7.28</c:v>
                </c:pt>
                <c:pt idx="10741">
                  <c:v>7.29</c:v>
                </c:pt>
                <c:pt idx="10742">
                  <c:v>7.34</c:v>
                </c:pt>
                <c:pt idx="10743">
                  <c:v>7.37</c:v>
                </c:pt>
                <c:pt idx="10744">
                  <c:v>7.33</c:v>
                </c:pt>
                <c:pt idx="10745">
                  <c:v>7.32</c:v>
                </c:pt>
                <c:pt idx="10748">
                  <c:v>7.39</c:v>
                </c:pt>
                <c:pt idx="10749">
                  <c:v>7.48</c:v>
                </c:pt>
                <c:pt idx="10750">
                  <c:v>7.44</c:v>
                </c:pt>
                <c:pt idx="10751">
                  <c:v>7.4</c:v>
                </c:pt>
                <c:pt idx="10752">
                  <c:v>7.4</c:v>
                </c:pt>
                <c:pt idx="10755">
                  <c:v>7.75</c:v>
                </c:pt>
                <c:pt idx="10756">
                  <c:v>8.02</c:v>
                </c:pt>
                <c:pt idx="10757">
                  <c:v>8.19</c:v>
                </c:pt>
                <c:pt idx="10758">
                  <c:v>8.32</c:v>
                </c:pt>
                <c:pt idx="10759">
                  <c:v>8.24</c:v>
                </c:pt>
                <c:pt idx="10763">
                  <c:v>7.95</c:v>
                </c:pt>
                <c:pt idx="10764">
                  <c:v>7.84</c:v>
                </c:pt>
                <c:pt idx="10765">
                  <c:v>7.9</c:v>
                </c:pt>
                <c:pt idx="10766">
                  <c:v>8.82</c:v>
                </c:pt>
                <c:pt idx="10769">
                  <c:v>8.7200000000000006</c:v>
                </c:pt>
                <c:pt idx="10770">
                  <c:v>8.6999999999999993</c:v>
                </c:pt>
                <c:pt idx="10771">
                  <c:v>8.5299999999999994</c:v>
                </c:pt>
                <c:pt idx="10772">
                  <c:v>8.24</c:v>
                </c:pt>
                <c:pt idx="10773">
                  <c:v>8.18</c:v>
                </c:pt>
                <c:pt idx="10776">
                  <c:v>8.02</c:v>
                </c:pt>
                <c:pt idx="10777">
                  <c:v>8.06</c:v>
                </c:pt>
                <c:pt idx="10778">
                  <c:v>7.98</c:v>
                </c:pt>
                <c:pt idx="10779">
                  <c:v>7.95</c:v>
                </c:pt>
                <c:pt idx="10780">
                  <c:v>7.94</c:v>
                </c:pt>
                <c:pt idx="10783">
                  <c:v>7.94</c:v>
                </c:pt>
                <c:pt idx="10784">
                  <c:v>7.79</c:v>
                </c:pt>
                <c:pt idx="10785">
                  <c:v>7.8</c:v>
                </c:pt>
                <c:pt idx="10786">
                  <c:v>7.82</c:v>
                </c:pt>
                <c:pt idx="10787">
                  <c:v>7.77</c:v>
                </c:pt>
                <c:pt idx="10790">
                  <c:v>7.77</c:v>
                </c:pt>
                <c:pt idx="10791">
                  <c:v>7.98</c:v>
                </c:pt>
                <c:pt idx="10792">
                  <c:v>7.98</c:v>
                </c:pt>
                <c:pt idx="10793">
                  <c:v>8.0500000000000007</c:v>
                </c:pt>
                <c:pt idx="10794">
                  <c:v>8.0299999999999994</c:v>
                </c:pt>
                <c:pt idx="10797">
                  <c:v>8.06</c:v>
                </c:pt>
                <c:pt idx="10798">
                  <c:v>8.16</c:v>
                </c:pt>
                <c:pt idx="10799">
                  <c:v>8.1300000000000008</c:v>
                </c:pt>
                <c:pt idx="10800">
                  <c:v>8.16</c:v>
                </c:pt>
                <c:pt idx="10801">
                  <c:v>8.16</c:v>
                </c:pt>
                <c:pt idx="10804">
                  <c:v>8.23</c:v>
                </c:pt>
                <c:pt idx="10805">
                  <c:v>8.26</c:v>
                </c:pt>
                <c:pt idx="10806">
                  <c:v>8.3800000000000008</c:v>
                </c:pt>
                <c:pt idx="10807">
                  <c:v>8.41</c:v>
                </c:pt>
                <c:pt idx="10808">
                  <c:v>8.39</c:v>
                </c:pt>
                <c:pt idx="10811">
                  <c:v>8.35</c:v>
                </c:pt>
                <c:pt idx="10812">
                  <c:v>8.35</c:v>
                </c:pt>
                <c:pt idx="10813">
                  <c:v>8.27</c:v>
                </c:pt>
                <c:pt idx="10814">
                  <c:v>8.1999999999999993</c:v>
                </c:pt>
                <c:pt idx="10815">
                  <c:v>8.19</c:v>
                </c:pt>
                <c:pt idx="10819">
                  <c:v>8.11</c:v>
                </c:pt>
                <c:pt idx="10820">
                  <c:v>8.11</c:v>
                </c:pt>
                <c:pt idx="10821">
                  <c:v>8.06</c:v>
                </c:pt>
                <c:pt idx="10822">
                  <c:v>8.06</c:v>
                </c:pt>
                <c:pt idx="10825">
                  <c:v>8.1199999999999992</c:v>
                </c:pt>
                <c:pt idx="10826">
                  <c:v>8.1199999999999992</c:v>
                </c:pt>
                <c:pt idx="10827">
                  <c:v>8.11</c:v>
                </c:pt>
                <c:pt idx="10828">
                  <c:v>8.11</c:v>
                </c:pt>
                <c:pt idx="10829">
                  <c:v>8.09</c:v>
                </c:pt>
                <c:pt idx="10832">
                  <c:v>8.09</c:v>
                </c:pt>
                <c:pt idx="10833">
                  <c:v>8.11</c:v>
                </c:pt>
                <c:pt idx="10834">
                  <c:v>8.1300000000000008</c:v>
                </c:pt>
                <c:pt idx="10835">
                  <c:v>8.16</c:v>
                </c:pt>
                <c:pt idx="10836">
                  <c:v>8.16</c:v>
                </c:pt>
                <c:pt idx="10839">
                  <c:v>8.18</c:v>
                </c:pt>
                <c:pt idx="10840">
                  <c:v>8.16</c:v>
                </c:pt>
                <c:pt idx="10841">
                  <c:v>8.19</c:v>
                </c:pt>
                <c:pt idx="10842">
                  <c:v>8.19</c:v>
                </c:pt>
                <c:pt idx="10843">
                  <c:v>8.2799999999999994</c:v>
                </c:pt>
                <c:pt idx="10846">
                  <c:v>8.36</c:v>
                </c:pt>
                <c:pt idx="10847">
                  <c:v>8.34</c:v>
                </c:pt>
                <c:pt idx="10848">
                  <c:v>8.48</c:v>
                </c:pt>
                <c:pt idx="10849">
                  <c:v>8.4499999999999993</c:v>
                </c:pt>
                <c:pt idx="10850">
                  <c:v>8.57</c:v>
                </c:pt>
                <c:pt idx="10853">
                  <c:v>8.64</c:v>
                </c:pt>
                <c:pt idx="10854">
                  <c:v>8.6199999999999992</c:v>
                </c:pt>
                <c:pt idx="10855">
                  <c:v>8.3699999999999992</c:v>
                </c:pt>
                <c:pt idx="10856">
                  <c:v>8.41</c:v>
                </c:pt>
                <c:pt idx="10857">
                  <c:v>8.39</c:v>
                </c:pt>
                <c:pt idx="10860">
                  <c:v>8.3699999999999992</c:v>
                </c:pt>
                <c:pt idx="10862">
                  <c:v>8.26</c:v>
                </c:pt>
                <c:pt idx="10863">
                  <c:v>8.25</c:v>
                </c:pt>
                <c:pt idx="10864">
                  <c:v>8.2899999999999991</c:v>
                </c:pt>
                <c:pt idx="10867">
                  <c:v>8.2899999999999991</c:v>
                </c:pt>
                <c:pt idx="10868">
                  <c:v>8.24</c:v>
                </c:pt>
                <c:pt idx="10869">
                  <c:v>8.25</c:v>
                </c:pt>
                <c:pt idx="10870">
                  <c:v>8.23</c:v>
                </c:pt>
                <c:pt idx="10871">
                  <c:v>8.2100000000000009</c:v>
                </c:pt>
                <c:pt idx="10874">
                  <c:v>8.27</c:v>
                </c:pt>
                <c:pt idx="10875">
                  <c:v>8.19</c:v>
                </c:pt>
                <c:pt idx="10876">
                  <c:v>8.25</c:v>
                </c:pt>
                <c:pt idx="10877">
                  <c:v>8.31</c:v>
                </c:pt>
                <c:pt idx="10878">
                  <c:v>8.42</c:v>
                </c:pt>
                <c:pt idx="10881">
                  <c:v>8.44</c:v>
                </c:pt>
                <c:pt idx="10882">
                  <c:v>8.4</c:v>
                </c:pt>
                <c:pt idx="10883">
                  <c:v>8.4</c:v>
                </c:pt>
                <c:pt idx="10884">
                  <c:v>8.44</c:v>
                </c:pt>
                <c:pt idx="10885">
                  <c:v>8.42</c:v>
                </c:pt>
                <c:pt idx="10888">
                  <c:v>8.4</c:v>
                </c:pt>
                <c:pt idx="10889">
                  <c:v>8.39</c:v>
                </c:pt>
                <c:pt idx="10890">
                  <c:v>8.35</c:v>
                </c:pt>
                <c:pt idx="10891">
                  <c:v>8.36</c:v>
                </c:pt>
                <c:pt idx="10895">
                  <c:v>8.3699999999999992</c:v>
                </c:pt>
                <c:pt idx="10896">
                  <c:v>8.31</c:v>
                </c:pt>
                <c:pt idx="10897">
                  <c:v>8.0500000000000007</c:v>
                </c:pt>
                <c:pt idx="10898">
                  <c:v>7.84</c:v>
                </c:pt>
                <c:pt idx="10899">
                  <c:v>7.79</c:v>
                </c:pt>
                <c:pt idx="10902">
                  <c:v>7.56</c:v>
                </c:pt>
                <c:pt idx="10903">
                  <c:v>7.32</c:v>
                </c:pt>
                <c:pt idx="10904">
                  <c:v>7.31</c:v>
                </c:pt>
                <c:pt idx="10905">
                  <c:v>7.23</c:v>
                </c:pt>
                <c:pt idx="10906">
                  <c:v>7.34</c:v>
                </c:pt>
                <c:pt idx="10909">
                  <c:v>7.38</c:v>
                </c:pt>
                <c:pt idx="10910">
                  <c:v>7.42</c:v>
                </c:pt>
                <c:pt idx="10911">
                  <c:v>7.43</c:v>
                </c:pt>
                <c:pt idx="10912">
                  <c:v>7.38</c:v>
                </c:pt>
                <c:pt idx="10913">
                  <c:v>7.14</c:v>
                </c:pt>
                <c:pt idx="10916">
                  <c:v>7.09</c:v>
                </c:pt>
                <c:pt idx="10917">
                  <c:v>6.97</c:v>
                </c:pt>
                <c:pt idx="10918">
                  <c:v>6.96</c:v>
                </c:pt>
                <c:pt idx="10919">
                  <c:v>6.98</c:v>
                </c:pt>
                <c:pt idx="10920">
                  <c:v>6.96</c:v>
                </c:pt>
                <c:pt idx="10923">
                  <c:v>6.98</c:v>
                </c:pt>
                <c:pt idx="10924">
                  <c:v>6.98</c:v>
                </c:pt>
                <c:pt idx="10925">
                  <c:v>6.93</c:v>
                </c:pt>
                <c:pt idx="10926">
                  <c:v>6.53</c:v>
                </c:pt>
                <c:pt idx="10927">
                  <c:v>6.48</c:v>
                </c:pt>
                <c:pt idx="10930">
                  <c:v>6.51</c:v>
                </c:pt>
                <c:pt idx="10931">
                  <c:v>6.48</c:v>
                </c:pt>
                <c:pt idx="10932">
                  <c:v>6.68</c:v>
                </c:pt>
                <c:pt idx="10933">
                  <c:v>6.61</c:v>
                </c:pt>
                <c:pt idx="10934">
                  <c:v>6.64</c:v>
                </c:pt>
                <c:pt idx="10937">
                  <c:v>6.74</c:v>
                </c:pt>
                <c:pt idx="10938">
                  <c:v>6.79</c:v>
                </c:pt>
                <c:pt idx="10939">
                  <c:v>6.79</c:v>
                </c:pt>
                <c:pt idx="10940">
                  <c:v>7.18</c:v>
                </c:pt>
                <c:pt idx="10941">
                  <c:v>7.34</c:v>
                </c:pt>
                <c:pt idx="10944">
                  <c:v>7.27</c:v>
                </c:pt>
                <c:pt idx="10945">
                  <c:v>7.25</c:v>
                </c:pt>
                <c:pt idx="10946">
                  <c:v>7.25</c:v>
                </c:pt>
                <c:pt idx="10947">
                  <c:v>7.22</c:v>
                </c:pt>
                <c:pt idx="10948">
                  <c:v>7.23</c:v>
                </c:pt>
                <c:pt idx="10952">
                  <c:v>7.25</c:v>
                </c:pt>
                <c:pt idx="10953">
                  <c:v>7.24</c:v>
                </c:pt>
                <c:pt idx="10954">
                  <c:v>7.2</c:v>
                </c:pt>
                <c:pt idx="10955">
                  <c:v>7.15</c:v>
                </c:pt>
                <c:pt idx="10958">
                  <c:v>7.07</c:v>
                </c:pt>
                <c:pt idx="10959">
                  <c:v>7.11</c:v>
                </c:pt>
                <c:pt idx="10960">
                  <c:v>6.94</c:v>
                </c:pt>
                <c:pt idx="10961">
                  <c:v>6.73</c:v>
                </c:pt>
                <c:pt idx="10965">
                  <c:v>6.86</c:v>
                </c:pt>
                <c:pt idx="10966">
                  <c:v>6.85</c:v>
                </c:pt>
                <c:pt idx="10967">
                  <c:v>6.96</c:v>
                </c:pt>
                <c:pt idx="10968">
                  <c:v>6.93</c:v>
                </c:pt>
                <c:pt idx="10969">
                  <c:v>6.92</c:v>
                </c:pt>
                <c:pt idx="10972">
                  <c:v>7.04</c:v>
                </c:pt>
                <c:pt idx="10973">
                  <c:v>7.04</c:v>
                </c:pt>
                <c:pt idx="10974">
                  <c:v>7.13</c:v>
                </c:pt>
                <c:pt idx="10975">
                  <c:v>7.11</c:v>
                </c:pt>
                <c:pt idx="10976">
                  <c:v>7.09</c:v>
                </c:pt>
                <c:pt idx="10979">
                  <c:v>7.07</c:v>
                </c:pt>
                <c:pt idx="10980">
                  <c:v>7.02</c:v>
                </c:pt>
                <c:pt idx="10981">
                  <c:v>6.91</c:v>
                </c:pt>
                <c:pt idx="10982">
                  <c:v>6.85</c:v>
                </c:pt>
                <c:pt idx="10983">
                  <c:v>6.99</c:v>
                </c:pt>
                <c:pt idx="10986">
                  <c:v>7.34</c:v>
                </c:pt>
                <c:pt idx="10987">
                  <c:v>7.85</c:v>
                </c:pt>
                <c:pt idx="10988">
                  <c:v>7.76</c:v>
                </c:pt>
                <c:pt idx="10989">
                  <c:v>7.55</c:v>
                </c:pt>
                <c:pt idx="10990">
                  <c:v>7.5</c:v>
                </c:pt>
                <c:pt idx="10993">
                  <c:v>7.53</c:v>
                </c:pt>
                <c:pt idx="10994">
                  <c:v>7.79</c:v>
                </c:pt>
                <c:pt idx="10995">
                  <c:v>7.73</c:v>
                </c:pt>
                <c:pt idx="10996">
                  <c:v>7.69</c:v>
                </c:pt>
                <c:pt idx="10997">
                  <c:v>7.71</c:v>
                </c:pt>
                <c:pt idx="11000">
                  <c:v>7.34</c:v>
                </c:pt>
                <c:pt idx="11001">
                  <c:v>7.45</c:v>
                </c:pt>
                <c:pt idx="11002">
                  <c:v>7.69</c:v>
                </c:pt>
                <c:pt idx="11003">
                  <c:v>7.85</c:v>
                </c:pt>
                <c:pt idx="11004">
                  <c:v>7.78</c:v>
                </c:pt>
                <c:pt idx="11007">
                  <c:v>7.71</c:v>
                </c:pt>
                <c:pt idx="11008">
                  <c:v>7.22</c:v>
                </c:pt>
                <c:pt idx="11009">
                  <c:v>7.18</c:v>
                </c:pt>
                <c:pt idx="11010">
                  <c:v>7.31</c:v>
                </c:pt>
                <c:pt idx="11011">
                  <c:v>7.12</c:v>
                </c:pt>
                <c:pt idx="11015">
                  <c:v>7.02</c:v>
                </c:pt>
                <c:pt idx="11016">
                  <c:v>6.93</c:v>
                </c:pt>
                <c:pt idx="11017">
                  <c:v>6.99</c:v>
                </c:pt>
                <c:pt idx="11018">
                  <c:v>7.03</c:v>
                </c:pt>
                <c:pt idx="11021">
                  <c:v>7.04</c:v>
                </c:pt>
                <c:pt idx="11022">
                  <c:v>7.13</c:v>
                </c:pt>
                <c:pt idx="11023">
                  <c:v>7.11</c:v>
                </c:pt>
                <c:pt idx="11024">
                  <c:v>7.14</c:v>
                </c:pt>
                <c:pt idx="11025">
                  <c:v>7.16</c:v>
                </c:pt>
                <c:pt idx="11028">
                  <c:v>7.12</c:v>
                </c:pt>
                <c:pt idx="11029">
                  <c:v>7.2</c:v>
                </c:pt>
                <c:pt idx="11030">
                  <c:v>7.31</c:v>
                </c:pt>
                <c:pt idx="11031">
                  <c:v>7.31</c:v>
                </c:pt>
                <c:pt idx="11032">
                  <c:v>7.31</c:v>
                </c:pt>
                <c:pt idx="11035">
                  <c:v>7.42</c:v>
                </c:pt>
                <c:pt idx="11036">
                  <c:v>7.42</c:v>
                </c:pt>
                <c:pt idx="11037">
                  <c:v>7.38</c:v>
                </c:pt>
                <c:pt idx="11038">
                  <c:v>7.32</c:v>
                </c:pt>
                <c:pt idx="11039">
                  <c:v>7.37</c:v>
                </c:pt>
                <c:pt idx="11042">
                  <c:v>7.27</c:v>
                </c:pt>
                <c:pt idx="11043">
                  <c:v>7.1</c:v>
                </c:pt>
                <c:pt idx="11044">
                  <c:v>7.15</c:v>
                </c:pt>
                <c:pt idx="11045">
                  <c:v>6.85</c:v>
                </c:pt>
                <c:pt idx="11046">
                  <c:v>6.88</c:v>
                </c:pt>
                <c:pt idx="11049">
                  <c:v>6.91</c:v>
                </c:pt>
                <c:pt idx="11051">
                  <c:v>7.06</c:v>
                </c:pt>
                <c:pt idx="11052">
                  <c:v>7.02</c:v>
                </c:pt>
                <c:pt idx="11053">
                  <c:v>7.05</c:v>
                </c:pt>
                <c:pt idx="11056">
                  <c:v>6.7</c:v>
                </c:pt>
                <c:pt idx="11057">
                  <c:v>6.74</c:v>
                </c:pt>
                <c:pt idx="11058">
                  <c:v>6.69</c:v>
                </c:pt>
                <c:pt idx="11059">
                  <c:v>6.61</c:v>
                </c:pt>
                <c:pt idx="11064">
                  <c:v>6.64</c:v>
                </c:pt>
                <c:pt idx="11065">
                  <c:v>6.72</c:v>
                </c:pt>
                <c:pt idx="11066">
                  <c:v>6.75</c:v>
                </c:pt>
                <c:pt idx="11067">
                  <c:v>6.61</c:v>
                </c:pt>
                <c:pt idx="11070">
                  <c:v>6.49</c:v>
                </c:pt>
                <c:pt idx="11071">
                  <c:v>6.42</c:v>
                </c:pt>
                <c:pt idx="11072">
                  <c:v>6.39</c:v>
                </c:pt>
                <c:pt idx="11073">
                  <c:v>6.44</c:v>
                </c:pt>
                <c:pt idx="11074">
                  <c:v>6.39</c:v>
                </c:pt>
                <c:pt idx="11078">
                  <c:v>6.13</c:v>
                </c:pt>
                <c:pt idx="11079">
                  <c:v>6.07</c:v>
                </c:pt>
                <c:pt idx="11080">
                  <c:v>6.02</c:v>
                </c:pt>
                <c:pt idx="11081">
                  <c:v>5.92</c:v>
                </c:pt>
                <c:pt idx="11084">
                  <c:v>5.68</c:v>
                </c:pt>
                <c:pt idx="11085">
                  <c:v>5.68</c:v>
                </c:pt>
                <c:pt idx="11086">
                  <c:v>5.65</c:v>
                </c:pt>
                <c:pt idx="11087">
                  <c:v>5.61</c:v>
                </c:pt>
                <c:pt idx="11088">
                  <c:v>5.67</c:v>
                </c:pt>
                <c:pt idx="11091">
                  <c:v>5.69</c:v>
                </c:pt>
                <c:pt idx="11092">
                  <c:v>5.69</c:v>
                </c:pt>
                <c:pt idx="11093">
                  <c:v>5.71</c:v>
                </c:pt>
                <c:pt idx="11094">
                  <c:v>5.76</c:v>
                </c:pt>
                <c:pt idx="11095">
                  <c:v>5.8</c:v>
                </c:pt>
                <c:pt idx="11098">
                  <c:v>5.75</c:v>
                </c:pt>
                <c:pt idx="11099">
                  <c:v>5.84</c:v>
                </c:pt>
                <c:pt idx="11100">
                  <c:v>5.93</c:v>
                </c:pt>
                <c:pt idx="11101">
                  <c:v>6.21</c:v>
                </c:pt>
                <c:pt idx="11102">
                  <c:v>6</c:v>
                </c:pt>
                <c:pt idx="11105">
                  <c:v>6</c:v>
                </c:pt>
                <c:pt idx="11106">
                  <c:v>5.94</c:v>
                </c:pt>
                <c:pt idx="11107">
                  <c:v>6.1</c:v>
                </c:pt>
                <c:pt idx="11108">
                  <c:v>6.14</c:v>
                </c:pt>
                <c:pt idx="11109">
                  <c:v>6.11</c:v>
                </c:pt>
                <c:pt idx="11113">
                  <c:v>6.09</c:v>
                </c:pt>
                <c:pt idx="11114">
                  <c:v>6.1</c:v>
                </c:pt>
                <c:pt idx="11115">
                  <c:v>6.08</c:v>
                </c:pt>
                <c:pt idx="11116">
                  <c:v>6.05</c:v>
                </c:pt>
                <c:pt idx="11119">
                  <c:v>5.94</c:v>
                </c:pt>
                <c:pt idx="11120">
                  <c:v>5.82</c:v>
                </c:pt>
                <c:pt idx="11121">
                  <c:v>5.84</c:v>
                </c:pt>
                <c:pt idx="11122">
                  <c:v>5.86</c:v>
                </c:pt>
                <c:pt idx="11123">
                  <c:v>5.74</c:v>
                </c:pt>
                <c:pt idx="11126">
                  <c:v>5.71</c:v>
                </c:pt>
                <c:pt idx="11127">
                  <c:v>5.65</c:v>
                </c:pt>
                <c:pt idx="11128">
                  <c:v>5.52</c:v>
                </c:pt>
                <c:pt idx="11129">
                  <c:v>5.57</c:v>
                </c:pt>
                <c:pt idx="11130">
                  <c:v>5.52</c:v>
                </c:pt>
                <c:pt idx="11133">
                  <c:v>5.4</c:v>
                </c:pt>
                <c:pt idx="11134">
                  <c:v>5.48</c:v>
                </c:pt>
                <c:pt idx="11135">
                  <c:v>5.53</c:v>
                </c:pt>
                <c:pt idx="11136">
                  <c:v>5.46</c:v>
                </c:pt>
                <c:pt idx="11137">
                  <c:v>5.46</c:v>
                </c:pt>
                <c:pt idx="11140">
                  <c:v>5.36</c:v>
                </c:pt>
                <c:pt idx="11141">
                  <c:v>5.29</c:v>
                </c:pt>
                <c:pt idx="11142">
                  <c:v>5.33</c:v>
                </c:pt>
                <c:pt idx="11143">
                  <c:v>5.39</c:v>
                </c:pt>
                <c:pt idx="11144">
                  <c:v>5.45</c:v>
                </c:pt>
                <c:pt idx="11147">
                  <c:v>5.38</c:v>
                </c:pt>
                <c:pt idx="11148">
                  <c:v>5.36</c:v>
                </c:pt>
                <c:pt idx="11149">
                  <c:v>5.38</c:v>
                </c:pt>
                <c:pt idx="11150">
                  <c:v>5.3</c:v>
                </c:pt>
                <c:pt idx="11151">
                  <c:v>5.29</c:v>
                </c:pt>
                <c:pt idx="11154">
                  <c:v>5.27</c:v>
                </c:pt>
                <c:pt idx="11155">
                  <c:v>5.19</c:v>
                </c:pt>
                <c:pt idx="11156">
                  <c:v>5.3</c:v>
                </c:pt>
                <c:pt idx="11157">
                  <c:v>5.31</c:v>
                </c:pt>
                <c:pt idx="11158">
                  <c:v>5.25</c:v>
                </c:pt>
                <c:pt idx="11161">
                  <c:v>5.31</c:v>
                </c:pt>
                <c:pt idx="11162">
                  <c:v>5.28</c:v>
                </c:pt>
                <c:pt idx="11163">
                  <c:v>5.29</c:v>
                </c:pt>
                <c:pt idx="11164">
                  <c:v>5.34</c:v>
                </c:pt>
                <c:pt idx="11165">
                  <c:v>5.37</c:v>
                </c:pt>
                <c:pt idx="11168">
                  <c:v>5.45</c:v>
                </c:pt>
                <c:pt idx="11169">
                  <c:v>5.47</c:v>
                </c:pt>
                <c:pt idx="11170">
                  <c:v>5.5</c:v>
                </c:pt>
                <c:pt idx="11171">
                  <c:v>5.5</c:v>
                </c:pt>
                <c:pt idx="11172">
                  <c:v>5.5</c:v>
                </c:pt>
                <c:pt idx="11175">
                  <c:v>5.48</c:v>
                </c:pt>
                <c:pt idx="11176">
                  <c:v>5.47</c:v>
                </c:pt>
                <c:pt idx="11177">
                  <c:v>5.51</c:v>
                </c:pt>
                <c:pt idx="11178">
                  <c:v>5.51</c:v>
                </c:pt>
                <c:pt idx="11179">
                  <c:v>5.57</c:v>
                </c:pt>
                <c:pt idx="11182">
                  <c:v>5.57</c:v>
                </c:pt>
                <c:pt idx="11184">
                  <c:v>5.61</c:v>
                </c:pt>
                <c:pt idx="11185">
                  <c:v>5.62</c:v>
                </c:pt>
                <c:pt idx="11186">
                  <c:v>5.72</c:v>
                </c:pt>
                <c:pt idx="11189">
                  <c:v>5.66</c:v>
                </c:pt>
                <c:pt idx="11190">
                  <c:v>5.61</c:v>
                </c:pt>
                <c:pt idx="11191">
                  <c:v>5.58</c:v>
                </c:pt>
                <c:pt idx="11192">
                  <c:v>5.56</c:v>
                </c:pt>
                <c:pt idx="11193">
                  <c:v>5.55</c:v>
                </c:pt>
                <c:pt idx="11196">
                  <c:v>5.53</c:v>
                </c:pt>
                <c:pt idx="11197">
                  <c:v>5.53</c:v>
                </c:pt>
                <c:pt idx="11198">
                  <c:v>5.51</c:v>
                </c:pt>
                <c:pt idx="11199">
                  <c:v>5.51</c:v>
                </c:pt>
                <c:pt idx="11200">
                  <c:v>5.53</c:v>
                </c:pt>
                <c:pt idx="11203">
                  <c:v>5.56</c:v>
                </c:pt>
                <c:pt idx="11204">
                  <c:v>5.5</c:v>
                </c:pt>
                <c:pt idx="11205">
                  <c:v>5.5</c:v>
                </c:pt>
                <c:pt idx="11206">
                  <c:v>5.48</c:v>
                </c:pt>
                <c:pt idx="11207">
                  <c:v>5.51</c:v>
                </c:pt>
                <c:pt idx="11210">
                  <c:v>5.51</c:v>
                </c:pt>
                <c:pt idx="11211">
                  <c:v>5.5</c:v>
                </c:pt>
                <c:pt idx="11212">
                  <c:v>5.48</c:v>
                </c:pt>
                <c:pt idx="11213">
                  <c:v>5.45</c:v>
                </c:pt>
                <c:pt idx="11214">
                  <c:v>5.45</c:v>
                </c:pt>
                <c:pt idx="11217">
                  <c:v>5.48</c:v>
                </c:pt>
                <c:pt idx="11218">
                  <c:v>5.6</c:v>
                </c:pt>
                <c:pt idx="11219">
                  <c:v>5.58</c:v>
                </c:pt>
                <c:pt idx="11221">
                  <c:v>5.6</c:v>
                </c:pt>
                <c:pt idx="11224">
                  <c:v>5.56</c:v>
                </c:pt>
                <c:pt idx="11225">
                  <c:v>5.65</c:v>
                </c:pt>
                <c:pt idx="11226">
                  <c:v>5.74</c:v>
                </c:pt>
                <c:pt idx="11227">
                  <c:v>5.78</c:v>
                </c:pt>
                <c:pt idx="11228">
                  <c:v>5.69</c:v>
                </c:pt>
                <c:pt idx="11231">
                  <c:v>5.6</c:v>
                </c:pt>
                <c:pt idx="11232">
                  <c:v>5.58</c:v>
                </c:pt>
                <c:pt idx="11233">
                  <c:v>5.58</c:v>
                </c:pt>
                <c:pt idx="11234">
                  <c:v>5.59</c:v>
                </c:pt>
                <c:pt idx="11235">
                  <c:v>5.6</c:v>
                </c:pt>
                <c:pt idx="11238">
                  <c:v>5.62</c:v>
                </c:pt>
                <c:pt idx="11239">
                  <c:v>5.62</c:v>
                </c:pt>
                <c:pt idx="11240">
                  <c:v>5.6</c:v>
                </c:pt>
                <c:pt idx="11241">
                  <c:v>5.58</c:v>
                </c:pt>
                <c:pt idx="11242">
                  <c:v>5.58</c:v>
                </c:pt>
                <c:pt idx="11245">
                  <c:v>5.53</c:v>
                </c:pt>
                <c:pt idx="11246">
                  <c:v>5.55</c:v>
                </c:pt>
                <c:pt idx="11247">
                  <c:v>5.52</c:v>
                </c:pt>
                <c:pt idx="11248">
                  <c:v>5.58</c:v>
                </c:pt>
                <c:pt idx="11249">
                  <c:v>5.64</c:v>
                </c:pt>
                <c:pt idx="11252">
                  <c:v>5.63</c:v>
                </c:pt>
                <c:pt idx="11253">
                  <c:v>5.63</c:v>
                </c:pt>
                <c:pt idx="11255">
                  <c:v>5.63</c:v>
                </c:pt>
                <c:pt idx="11256">
                  <c:v>5.57</c:v>
                </c:pt>
                <c:pt idx="11259">
                  <c:v>5.57</c:v>
                </c:pt>
                <c:pt idx="11260">
                  <c:v>5.52</c:v>
                </c:pt>
                <c:pt idx="11261">
                  <c:v>5.42</c:v>
                </c:pt>
                <c:pt idx="11262">
                  <c:v>5.05</c:v>
                </c:pt>
                <c:pt idx="11263">
                  <c:v>5.1100000000000003</c:v>
                </c:pt>
                <c:pt idx="11266">
                  <c:v>5.13</c:v>
                </c:pt>
                <c:pt idx="11267">
                  <c:v>5.13</c:v>
                </c:pt>
                <c:pt idx="11268">
                  <c:v>5.07</c:v>
                </c:pt>
                <c:pt idx="11269">
                  <c:v>5.0999999999999996</c:v>
                </c:pt>
                <c:pt idx="11270">
                  <c:v>5.15</c:v>
                </c:pt>
                <c:pt idx="11273">
                  <c:v>5.04</c:v>
                </c:pt>
                <c:pt idx="11274">
                  <c:v>5.08</c:v>
                </c:pt>
                <c:pt idx="11275">
                  <c:v>5.12</c:v>
                </c:pt>
                <c:pt idx="11276">
                  <c:v>5.14</c:v>
                </c:pt>
                <c:pt idx="11277">
                  <c:v>5.19</c:v>
                </c:pt>
                <c:pt idx="11280">
                  <c:v>5.22</c:v>
                </c:pt>
                <c:pt idx="11281">
                  <c:v>5.28</c:v>
                </c:pt>
                <c:pt idx="11282">
                  <c:v>5.33</c:v>
                </c:pt>
                <c:pt idx="11283">
                  <c:v>5.38</c:v>
                </c:pt>
                <c:pt idx="11284">
                  <c:v>5.36</c:v>
                </c:pt>
                <c:pt idx="11287">
                  <c:v>5.36</c:v>
                </c:pt>
                <c:pt idx="11288">
                  <c:v>5.37</c:v>
                </c:pt>
                <c:pt idx="11289">
                  <c:v>5.39</c:v>
                </c:pt>
                <c:pt idx="11290">
                  <c:v>5.48</c:v>
                </c:pt>
                <c:pt idx="11291">
                  <c:v>5.48</c:v>
                </c:pt>
                <c:pt idx="11294">
                  <c:v>5.47</c:v>
                </c:pt>
                <c:pt idx="11295">
                  <c:v>4.84</c:v>
                </c:pt>
                <c:pt idx="11296">
                  <c:v>4.83</c:v>
                </c:pt>
                <c:pt idx="11297">
                  <c:v>4.83</c:v>
                </c:pt>
                <c:pt idx="11298">
                  <c:v>4.6399999999999997</c:v>
                </c:pt>
                <c:pt idx="11301">
                  <c:v>4.51</c:v>
                </c:pt>
                <c:pt idx="11302">
                  <c:v>4.46</c:v>
                </c:pt>
                <c:pt idx="11303">
                  <c:v>4.3600000000000003</c:v>
                </c:pt>
                <c:pt idx="11304">
                  <c:v>4.17</c:v>
                </c:pt>
                <c:pt idx="11305">
                  <c:v>4.0599999999999996</c:v>
                </c:pt>
                <c:pt idx="11308">
                  <c:v>3.95</c:v>
                </c:pt>
                <c:pt idx="11309">
                  <c:v>4.01</c:v>
                </c:pt>
                <c:pt idx="11310">
                  <c:v>4.12</c:v>
                </c:pt>
                <c:pt idx="11311">
                  <c:v>4.08</c:v>
                </c:pt>
                <c:pt idx="11312">
                  <c:v>4.1100000000000003</c:v>
                </c:pt>
                <c:pt idx="11317">
                  <c:v>4.1100000000000003</c:v>
                </c:pt>
                <c:pt idx="11318">
                  <c:v>4.13</c:v>
                </c:pt>
                <c:pt idx="11319">
                  <c:v>4.1399999999999997</c:v>
                </c:pt>
                <c:pt idx="11323">
                  <c:v>4.13</c:v>
                </c:pt>
                <c:pt idx="11324">
                  <c:v>4.03</c:v>
                </c:pt>
                <c:pt idx="11325">
                  <c:v>3.93</c:v>
                </c:pt>
                <c:pt idx="11326">
                  <c:v>3.81</c:v>
                </c:pt>
                <c:pt idx="11329">
                  <c:v>3.77</c:v>
                </c:pt>
                <c:pt idx="11330">
                  <c:v>3.65</c:v>
                </c:pt>
                <c:pt idx="11331">
                  <c:v>3.67</c:v>
                </c:pt>
                <c:pt idx="11332">
                  <c:v>3.77</c:v>
                </c:pt>
                <c:pt idx="11333">
                  <c:v>3.9</c:v>
                </c:pt>
                <c:pt idx="11336">
                  <c:v>3.9</c:v>
                </c:pt>
                <c:pt idx="11337">
                  <c:v>3.82</c:v>
                </c:pt>
                <c:pt idx="11338">
                  <c:v>3.77</c:v>
                </c:pt>
                <c:pt idx="11339">
                  <c:v>3.78</c:v>
                </c:pt>
                <c:pt idx="11340">
                  <c:v>3.84</c:v>
                </c:pt>
                <c:pt idx="11343">
                  <c:v>3.87</c:v>
                </c:pt>
                <c:pt idx="11344">
                  <c:v>3.77</c:v>
                </c:pt>
                <c:pt idx="11345">
                  <c:v>3.72</c:v>
                </c:pt>
                <c:pt idx="11346">
                  <c:v>3.67</c:v>
                </c:pt>
                <c:pt idx="11347">
                  <c:v>3.67</c:v>
                </c:pt>
                <c:pt idx="11350">
                  <c:v>3.64</c:v>
                </c:pt>
                <c:pt idx="11352">
                  <c:v>3.71</c:v>
                </c:pt>
                <c:pt idx="11353">
                  <c:v>3.76</c:v>
                </c:pt>
                <c:pt idx="11354">
                  <c:v>3.65</c:v>
                </c:pt>
                <c:pt idx="11357">
                  <c:v>3.68</c:v>
                </c:pt>
                <c:pt idx="11358">
                  <c:v>3.76</c:v>
                </c:pt>
                <c:pt idx="11359">
                  <c:v>3.7</c:v>
                </c:pt>
                <c:pt idx="11360">
                  <c:v>3.78</c:v>
                </c:pt>
                <c:pt idx="11361">
                  <c:v>4.0599999999999996</c:v>
                </c:pt>
                <c:pt idx="11364">
                  <c:v>4.12</c:v>
                </c:pt>
                <c:pt idx="11365">
                  <c:v>4.3</c:v>
                </c:pt>
                <c:pt idx="11366">
                  <c:v>4.45</c:v>
                </c:pt>
                <c:pt idx="11367">
                  <c:v>4.2699999999999996</c:v>
                </c:pt>
                <c:pt idx="11368">
                  <c:v>4.28</c:v>
                </c:pt>
                <c:pt idx="11372">
                  <c:v>4.47</c:v>
                </c:pt>
                <c:pt idx="11373">
                  <c:v>4.51</c:v>
                </c:pt>
                <c:pt idx="11374">
                  <c:v>4.3899999999999997</c:v>
                </c:pt>
                <c:pt idx="11375">
                  <c:v>4.34</c:v>
                </c:pt>
                <c:pt idx="11378">
                  <c:v>4.41</c:v>
                </c:pt>
                <c:pt idx="11379">
                  <c:v>4.3600000000000003</c:v>
                </c:pt>
                <c:pt idx="11380">
                  <c:v>4.41</c:v>
                </c:pt>
                <c:pt idx="11381">
                  <c:v>4.45</c:v>
                </c:pt>
                <c:pt idx="11382">
                  <c:v>4.45</c:v>
                </c:pt>
                <c:pt idx="11385">
                  <c:v>4.3</c:v>
                </c:pt>
                <c:pt idx="11386">
                  <c:v>4.2699999999999996</c:v>
                </c:pt>
                <c:pt idx="11387">
                  <c:v>4.32</c:v>
                </c:pt>
                <c:pt idx="11388">
                  <c:v>4.16</c:v>
                </c:pt>
                <c:pt idx="11389">
                  <c:v>4.1500000000000004</c:v>
                </c:pt>
                <c:pt idx="11392">
                  <c:v>4.18</c:v>
                </c:pt>
                <c:pt idx="11393">
                  <c:v>4.12</c:v>
                </c:pt>
                <c:pt idx="11394">
                  <c:v>4.13</c:v>
                </c:pt>
                <c:pt idx="11395">
                  <c:v>4.21</c:v>
                </c:pt>
                <c:pt idx="11396">
                  <c:v>4.17</c:v>
                </c:pt>
                <c:pt idx="11399">
                  <c:v>4.1900000000000004</c:v>
                </c:pt>
                <c:pt idx="11400">
                  <c:v>4.17</c:v>
                </c:pt>
                <c:pt idx="11401">
                  <c:v>4.2</c:v>
                </c:pt>
                <c:pt idx="11402">
                  <c:v>4.24</c:v>
                </c:pt>
                <c:pt idx="11403">
                  <c:v>4.4000000000000004</c:v>
                </c:pt>
                <c:pt idx="11406">
                  <c:v>4.4000000000000004</c:v>
                </c:pt>
                <c:pt idx="11407">
                  <c:v>4.3899999999999997</c:v>
                </c:pt>
                <c:pt idx="11408">
                  <c:v>4.3600000000000003</c:v>
                </c:pt>
                <c:pt idx="11409">
                  <c:v>4.34</c:v>
                </c:pt>
                <c:pt idx="11410">
                  <c:v>4.33</c:v>
                </c:pt>
                <c:pt idx="11413">
                  <c:v>4.29</c:v>
                </c:pt>
                <c:pt idx="11414">
                  <c:v>4.29</c:v>
                </c:pt>
                <c:pt idx="11415">
                  <c:v>4.1500000000000004</c:v>
                </c:pt>
                <c:pt idx="11416">
                  <c:v>4</c:v>
                </c:pt>
                <c:pt idx="11421">
                  <c:v>4.04</c:v>
                </c:pt>
                <c:pt idx="11422">
                  <c:v>4.0999999999999996</c:v>
                </c:pt>
                <c:pt idx="11423">
                  <c:v>4.01</c:v>
                </c:pt>
                <c:pt idx="11424">
                  <c:v>4.01</c:v>
                </c:pt>
                <c:pt idx="11427">
                  <c:v>4.08</c:v>
                </c:pt>
                <c:pt idx="11428">
                  <c:v>4.0199999999999996</c:v>
                </c:pt>
                <c:pt idx="11429">
                  <c:v>3.99</c:v>
                </c:pt>
                <c:pt idx="11430">
                  <c:v>4.01</c:v>
                </c:pt>
                <c:pt idx="11431">
                  <c:v>4.07</c:v>
                </c:pt>
                <c:pt idx="11434">
                  <c:v>4.04</c:v>
                </c:pt>
                <c:pt idx="11435">
                  <c:v>4</c:v>
                </c:pt>
                <c:pt idx="11436">
                  <c:v>3.99</c:v>
                </c:pt>
                <c:pt idx="11437">
                  <c:v>3.92</c:v>
                </c:pt>
                <c:pt idx="11438">
                  <c:v>3.89</c:v>
                </c:pt>
                <c:pt idx="11441">
                  <c:v>3.86</c:v>
                </c:pt>
                <c:pt idx="11443">
                  <c:v>3.88</c:v>
                </c:pt>
                <c:pt idx="11444">
                  <c:v>3.98</c:v>
                </c:pt>
                <c:pt idx="11445">
                  <c:v>4.08</c:v>
                </c:pt>
                <c:pt idx="11448">
                  <c:v>4.1399999999999997</c:v>
                </c:pt>
                <c:pt idx="11449">
                  <c:v>4.1500000000000004</c:v>
                </c:pt>
                <c:pt idx="11450">
                  <c:v>4.24</c:v>
                </c:pt>
                <c:pt idx="11451">
                  <c:v>4.1100000000000003</c:v>
                </c:pt>
                <c:pt idx="11452">
                  <c:v>4.01</c:v>
                </c:pt>
                <c:pt idx="11455">
                  <c:v>4.0599999999999996</c:v>
                </c:pt>
                <c:pt idx="11456">
                  <c:v>4.05</c:v>
                </c:pt>
                <c:pt idx="11457">
                  <c:v>4.38</c:v>
                </c:pt>
                <c:pt idx="11458">
                  <c:v>4.41</c:v>
                </c:pt>
                <c:pt idx="11459">
                  <c:v>4.5199999999999996</c:v>
                </c:pt>
                <c:pt idx="11462">
                  <c:v>4.5999999999999996</c:v>
                </c:pt>
                <c:pt idx="11463">
                  <c:v>4.3899999999999997</c:v>
                </c:pt>
                <c:pt idx="11464">
                  <c:v>4.43</c:v>
                </c:pt>
                <c:pt idx="11465">
                  <c:v>4.21</c:v>
                </c:pt>
                <c:pt idx="11466">
                  <c:v>4.32</c:v>
                </c:pt>
                <c:pt idx="11470">
                  <c:v>4.91</c:v>
                </c:pt>
                <c:pt idx="11471">
                  <c:v>4.63</c:v>
                </c:pt>
                <c:pt idx="11472">
                  <c:v>4.54</c:v>
                </c:pt>
                <c:pt idx="11473">
                  <c:v>4.47</c:v>
                </c:pt>
                <c:pt idx="11476">
                  <c:v>4.4800000000000004</c:v>
                </c:pt>
                <c:pt idx="11477">
                  <c:v>4.46</c:v>
                </c:pt>
                <c:pt idx="11478">
                  <c:v>4.5999999999999996</c:v>
                </c:pt>
                <c:pt idx="11480">
                  <c:v>4.8600000000000003</c:v>
                </c:pt>
                <c:pt idx="11483">
                  <c:v>4.54</c:v>
                </c:pt>
                <c:pt idx="11484">
                  <c:v>4.46</c:v>
                </c:pt>
                <c:pt idx="11485">
                  <c:v>4.5199999999999996</c:v>
                </c:pt>
                <c:pt idx="11486">
                  <c:v>4.63</c:v>
                </c:pt>
                <c:pt idx="11487">
                  <c:v>4.5</c:v>
                </c:pt>
                <c:pt idx="11490">
                  <c:v>4.46</c:v>
                </c:pt>
                <c:pt idx="11491">
                  <c:v>4.42</c:v>
                </c:pt>
                <c:pt idx="11492">
                  <c:v>4.37</c:v>
                </c:pt>
                <c:pt idx="11493">
                  <c:v>4.3600000000000003</c:v>
                </c:pt>
                <c:pt idx="11494">
                  <c:v>4.16</c:v>
                </c:pt>
                <c:pt idx="11497">
                  <c:v>4.1399999999999997</c:v>
                </c:pt>
                <c:pt idx="11498">
                  <c:v>4.12</c:v>
                </c:pt>
                <c:pt idx="11499">
                  <c:v>4.09</c:v>
                </c:pt>
                <c:pt idx="11500">
                  <c:v>4.07</c:v>
                </c:pt>
                <c:pt idx="11501">
                  <c:v>4.01</c:v>
                </c:pt>
                <c:pt idx="11504">
                  <c:v>3.99</c:v>
                </c:pt>
                <c:pt idx="11505">
                  <c:v>3.94</c:v>
                </c:pt>
                <c:pt idx="11506">
                  <c:v>3.97</c:v>
                </c:pt>
                <c:pt idx="11507">
                  <c:v>3.96</c:v>
                </c:pt>
                <c:pt idx="11508">
                  <c:v>4.03</c:v>
                </c:pt>
                <c:pt idx="11511">
                  <c:v>3.95</c:v>
                </c:pt>
                <c:pt idx="11512">
                  <c:v>3.83</c:v>
                </c:pt>
                <c:pt idx="11513">
                  <c:v>3.83</c:v>
                </c:pt>
                <c:pt idx="11514">
                  <c:v>3.87</c:v>
                </c:pt>
                <c:pt idx="11515">
                  <c:v>3.83</c:v>
                </c:pt>
                <c:pt idx="11518">
                  <c:v>3.84</c:v>
                </c:pt>
                <c:pt idx="11519">
                  <c:v>3.83</c:v>
                </c:pt>
                <c:pt idx="11520">
                  <c:v>3.83</c:v>
                </c:pt>
                <c:pt idx="11521">
                  <c:v>3.85</c:v>
                </c:pt>
                <c:pt idx="11522">
                  <c:v>3.85</c:v>
                </c:pt>
                <c:pt idx="11525">
                  <c:v>3.83</c:v>
                </c:pt>
                <c:pt idx="11526">
                  <c:v>3.85</c:v>
                </c:pt>
                <c:pt idx="11527">
                  <c:v>3.81</c:v>
                </c:pt>
                <c:pt idx="11528">
                  <c:v>3.82</c:v>
                </c:pt>
                <c:pt idx="11529">
                  <c:v>3.81</c:v>
                </c:pt>
                <c:pt idx="11532">
                  <c:v>3.87</c:v>
                </c:pt>
                <c:pt idx="11533">
                  <c:v>3.95</c:v>
                </c:pt>
                <c:pt idx="11534">
                  <c:v>3.97</c:v>
                </c:pt>
                <c:pt idx="11535">
                  <c:v>4.05</c:v>
                </c:pt>
                <c:pt idx="11536">
                  <c:v>4.12</c:v>
                </c:pt>
                <c:pt idx="11541">
                  <c:v>3.97</c:v>
                </c:pt>
                <c:pt idx="11542">
                  <c:v>4.04</c:v>
                </c:pt>
                <c:pt idx="11543">
                  <c:v>4.22</c:v>
                </c:pt>
                <c:pt idx="11546">
                  <c:v>4.2699999999999996</c:v>
                </c:pt>
                <c:pt idx="11547">
                  <c:v>4.25</c:v>
                </c:pt>
                <c:pt idx="11549">
                  <c:v>4.3</c:v>
                </c:pt>
                <c:pt idx="11550">
                  <c:v>4.34</c:v>
                </c:pt>
                <c:pt idx="11553">
                  <c:v>4.3099999999999996</c:v>
                </c:pt>
                <c:pt idx="11554">
                  <c:v>4.26</c:v>
                </c:pt>
                <c:pt idx="11555">
                  <c:v>4.22</c:v>
                </c:pt>
                <c:pt idx="11556">
                  <c:v>4.17</c:v>
                </c:pt>
                <c:pt idx="11557">
                  <c:v>4.1900000000000004</c:v>
                </c:pt>
                <c:pt idx="11560">
                  <c:v>4.18</c:v>
                </c:pt>
                <c:pt idx="11561">
                  <c:v>4.17</c:v>
                </c:pt>
                <c:pt idx="11562">
                  <c:v>4.1900000000000004</c:v>
                </c:pt>
                <c:pt idx="11564">
                  <c:v>4.38</c:v>
                </c:pt>
                <c:pt idx="11567">
                  <c:v>4.42</c:v>
                </c:pt>
                <c:pt idx="11568">
                  <c:v>4.49</c:v>
                </c:pt>
                <c:pt idx="11569">
                  <c:v>4.6500000000000004</c:v>
                </c:pt>
                <c:pt idx="11570">
                  <c:v>4.45</c:v>
                </c:pt>
                <c:pt idx="11571">
                  <c:v>4.2699999999999996</c:v>
                </c:pt>
                <c:pt idx="11574">
                  <c:v>4.2</c:v>
                </c:pt>
                <c:pt idx="11575">
                  <c:v>4.08</c:v>
                </c:pt>
                <c:pt idx="11576">
                  <c:v>4.09</c:v>
                </c:pt>
                <c:pt idx="11577">
                  <c:v>4.01</c:v>
                </c:pt>
                <c:pt idx="11578">
                  <c:v>4.08</c:v>
                </c:pt>
                <c:pt idx="11581">
                  <c:v>4.0199999999999996</c:v>
                </c:pt>
                <c:pt idx="11582">
                  <c:v>4.09</c:v>
                </c:pt>
                <c:pt idx="11583">
                  <c:v>4.08</c:v>
                </c:pt>
                <c:pt idx="11584">
                  <c:v>4.04</c:v>
                </c:pt>
                <c:pt idx="11588">
                  <c:v>4.0999999999999996</c:v>
                </c:pt>
                <c:pt idx="11589">
                  <c:v>4.0199999999999996</c:v>
                </c:pt>
                <c:pt idx="11590">
                  <c:v>4.04</c:v>
                </c:pt>
                <c:pt idx="11591">
                  <c:v>4.0599999999999996</c:v>
                </c:pt>
                <c:pt idx="11592">
                  <c:v>4.24</c:v>
                </c:pt>
                <c:pt idx="11595">
                  <c:v>4.16</c:v>
                </c:pt>
                <c:pt idx="11596">
                  <c:v>4.34</c:v>
                </c:pt>
                <c:pt idx="11597">
                  <c:v>4.3</c:v>
                </c:pt>
                <c:pt idx="11598">
                  <c:v>4.54</c:v>
                </c:pt>
                <c:pt idx="11599">
                  <c:v>4.5199999999999996</c:v>
                </c:pt>
                <c:pt idx="11602">
                  <c:v>4.66</c:v>
                </c:pt>
                <c:pt idx="11603">
                  <c:v>4.67</c:v>
                </c:pt>
                <c:pt idx="11604">
                  <c:v>4.47</c:v>
                </c:pt>
                <c:pt idx="11605">
                  <c:v>4.5</c:v>
                </c:pt>
                <c:pt idx="11606">
                  <c:v>4.42</c:v>
                </c:pt>
                <c:pt idx="11609">
                  <c:v>4.4000000000000004</c:v>
                </c:pt>
                <c:pt idx="11610">
                  <c:v>4.28</c:v>
                </c:pt>
                <c:pt idx="11611">
                  <c:v>4.26</c:v>
                </c:pt>
                <c:pt idx="11612">
                  <c:v>4.42</c:v>
                </c:pt>
                <c:pt idx="11613">
                  <c:v>4.47</c:v>
                </c:pt>
                <c:pt idx="11616">
                  <c:v>4.3</c:v>
                </c:pt>
                <c:pt idx="11617">
                  <c:v>4.32</c:v>
                </c:pt>
                <c:pt idx="11618">
                  <c:v>4.3099999999999996</c:v>
                </c:pt>
                <c:pt idx="11619">
                  <c:v>4.21</c:v>
                </c:pt>
                <c:pt idx="11620">
                  <c:v>4.2699999999999996</c:v>
                </c:pt>
                <c:pt idx="11623">
                  <c:v>4.21</c:v>
                </c:pt>
                <c:pt idx="11624">
                  <c:v>4.2300000000000004</c:v>
                </c:pt>
                <c:pt idx="11625">
                  <c:v>4.2300000000000004</c:v>
                </c:pt>
                <c:pt idx="11626">
                  <c:v>4.21</c:v>
                </c:pt>
                <c:pt idx="11627">
                  <c:v>4.3099999999999996</c:v>
                </c:pt>
                <c:pt idx="11630">
                  <c:v>4.3</c:v>
                </c:pt>
                <c:pt idx="11633">
                  <c:v>4.3099999999999996</c:v>
                </c:pt>
                <c:pt idx="11634">
                  <c:v>4.3899999999999997</c:v>
                </c:pt>
                <c:pt idx="11637">
                  <c:v>4.3899999999999997</c:v>
                </c:pt>
                <c:pt idx="11638">
                  <c:v>4.43</c:v>
                </c:pt>
                <c:pt idx="11639">
                  <c:v>4.5</c:v>
                </c:pt>
                <c:pt idx="11640">
                  <c:v>4.53</c:v>
                </c:pt>
                <c:pt idx="11641">
                  <c:v>4.57</c:v>
                </c:pt>
                <c:pt idx="11644">
                  <c:v>4.54</c:v>
                </c:pt>
                <c:pt idx="11645">
                  <c:v>4.6500000000000004</c:v>
                </c:pt>
                <c:pt idx="11646">
                  <c:v>4.67</c:v>
                </c:pt>
                <c:pt idx="11647">
                  <c:v>4.6399999999999997</c:v>
                </c:pt>
                <c:pt idx="11648">
                  <c:v>4.54</c:v>
                </c:pt>
                <c:pt idx="11651">
                  <c:v>4.38</c:v>
                </c:pt>
                <c:pt idx="11652">
                  <c:v>4.3600000000000003</c:v>
                </c:pt>
                <c:pt idx="11653">
                  <c:v>4.33</c:v>
                </c:pt>
                <c:pt idx="11654">
                  <c:v>4.2699999999999996</c:v>
                </c:pt>
                <c:pt idx="11655">
                  <c:v>4.2699999999999996</c:v>
                </c:pt>
                <c:pt idx="11658">
                  <c:v>4.18</c:v>
                </c:pt>
                <c:pt idx="11659">
                  <c:v>4.25</c:v>
                </c:pt>
                <c:pt idx="11660">
                  <c:v>4.18</c:v>
                </c:pt>
                <c:pt idx="11661">
                  <c:v>4.21</c:v>
                </c:pt>
                <c:pt idx="11662">
                  <c:v>4.21</c:v>
                </c:pt>
                <c:pt idx="11665">
                  <c:v>4.2300000000000004</c:v>
                </c:pt>
                <c:pt idx="11666">
                  <c:v>4.26</c:v>
                </c:pt>
                <c:pt idx="11667">
                  <c:v>4.26</c:v>
                </c:pt>
                <c:pt idx="11668">
                  <c:v>4.21</c:v>
                </c:pt>
                <c:pt idx="11669">
                  <c:v>4.24</c:v>
                </c:pt>
                <c:pt idx="11672">
                  <c:v>4.29</c:v>
                </c:pt>
                <c:pt idx="11673">
                  <c:v>4.38</c:v>
                </c:pt>
                <c:pt idx="11674">
                  <c:v>4.3</c:v>
                </c:pt>
                <c:pt idx="11675">
                  <c:v>4.28</c:v>
                </c:pt>
                <c:pt idx="11676">
                  <c:v>4.3600000000000003</c:v>
                </c:pt>
                <c:pt idx="11679">
                  <c:v>4.34</c:v>
                </c:pt>
                <c:pt idx="11682">
                  <c:v>4.3899999999999997</c:v>
                </c:pt>
                <c:pt idx="11683">
                  <c:v>4.3499999999999996</c:v>
                </c:pt>
                <c:pt idx="11686">
                  <c:v>4.37</c:v>
                </c:pt>
                <c:pt idx="11688">
                  <c:v>4.38</c:v>
                </c:pt>
                <c:pt idx="11689">
                  <c:v>4.41</c:v>
                </c:pt>
                <c:pt idx="11690">
                  <c:v>4.4000000000000004</c:v>
                </c:pt>
                <c:pt idx="11693">
                  <c:v>4.4000000000000004</c:v>
                </c:pt>
                <c:pt idx="11694">
                  <c:v>4.3600000000000003</c:v>
                </c:pt>
                <c:pt idx="11695">
                  <c:v>4.32</c:v>
                </c:pt>
                <c:pt idx="11696">
                  <c:v>4.29</c:v>
                </c:pt>
                <c:pt idx="11697">
                  <c:v>4.29</c:v>
                </c:pt>
                <c:pt idx="11700">
                  <c:v>4.3099999999999996</c:v>
                </c:pt>
                <c:pt idx="11701">
                  <c:v>4.26</c:v>
                </c:pt>
                <c:pt idx="11702">
                  <c:v>4.24</c:v>
                </c:pt>
                <c:pt idx="11703">
                  <c:v>4.21</c:v>
                </c:pt>
                <c:pt idx="11704">
                  <c:v>4.1900000000000004</c:v>
                </c:pt>
                <c:pt idx="11707">
                  <c:v>4.16</c:v>
                </c:pt>
                <c:pt idx="11708">
                  <c:v>4.13</c:v>
                </c:pt>
                <c:pt idx="11709">
                  <c:v>4.16</c:v>
                </c:pt>
                <c:pt idx="11710">
                  <c:v>4.21</c:v>
                </c:pt>
                <c:pt idx="11711">
                  <c:v>4.09</c:v>
                </c:pt>
                <c:pt idx="11714">
                  <c:v>4.07</c:v>
                </c:pt>
                <c:pt idx="11715">
                  <c:v>4.03</c:v>
                </c:pt>
                <c:pt idx="11716">
                  <c:v>3.92</c:v>
                </c:pt>
                <c:pt idx="11717">
                  <c:v>3.87</c:v>
                </c:pt>
                <c:pt idx="11718">
                  <c:v>3.97</c:v>
                </c:pt>
                <c:pt idx="11721">
                  <c:v>3.88</c:v>
                </c:pt>
                <c:pt idx="11722">
                  <c:v>3.88</c:v>
                </c:pt>
                <c:pt idx="11723">
                  <c:v>3.9</c:v>
                </c:pt>
                <c:pt idx="11724">
                  <c:v>3.95</c:v>
                </c:pt>
                <c:pt idx="11725">
                  <c:v>3.99</c:v>
                </c:pt>
                <c:pt idx="11728">
                  <c:v>3.99</c:v>
                </c:pt>
                <c:pt idx="11729">
                  <c:v>3.94</c:v>
                </c:pt>
                <c:pt idx="11730">
                  <c:v>3.92</c:v>
                </c:pt>
                <c:pt idx="11731">
                  <c:v>3.86</c:v>
                </c:pt>
                <c:pt idx="11732">
                  <c:v>3.86</c:v>
                </c:pt>
                <c:pt idx="11735">
                  <c:v>3.75</c:v>
                </c:pt>
                <c:pt idx="11736">
                  <c:v>3.77</c:v>
                </c:pt>
                <c:pt idx="11737">
                  <c:v>3.77</c:v>
                </c:pt>
                <c:pt idx="11738">
                  <c:v>3.76</c:v>
                </c:pt>
                <c:pt idx="11739">
                  <c:v>3.79</c:v>
                </c:pt>
                <c:pt idx="11742">
                  <c:v>3.77</c:v>
                </c:pt>
                <c:pt idx="11743">
                  <c:v>3.73</c:v>
                </c:pt>
                <c:pt idx="11744">
                  <c:v>3.72</c:v>
                </c:pt>
                <c:pt idx="11745">
                  <c:v>3.67</c:v>
                </c:pt>
                <c:pt idx="11746">
                  <c:v>3.65</c:v>
                </c:pt>
                <c:pt idx="11749">
                  <c:v>3.65</c:v>
                </c:pt>
                <c:pt idx="11750">
                  <c:v>3.69</c:v>
                </c:pt>
                <c:pt idx="11751">
                  <c:v>3.72</c:v>
                </c:pt>
                <c:pt idx="11752">
                  <c:v>3.77</c:v>
                </c:pt>
                <c:pt idx="11753">
                  <c:v>3.84</c:v>
                </c:pt>
                <c:pt idx="11757">
                  <c:v>3.87</c:v>
                </c:pt>
                <c:pt idx="11758">
                  <c:v>3.83</c:v>
                </c:pt>
                <c:pt idx="11759">
                  <c:v>3.8</c:v>
                </c:pt>
                <c:pt idx="11760">
                  <c:v>3.81</c:v>
                </c:pt>
                <c:pt idx="11763">
                  <c:v>3.74</c:v>
                </c:pt>
                <c:pt idx="11764">
                  <c:v>3.73</c:v>
                </c:pt>
                <c:pt idx="11765">
                  <c:v>3.75</c:v>
                </c:pt>
                <c:pt idx="11766">
                  <c:v>3.75</c:v>
                </c:pt>
                <c:pt idx="11767">
                  <c:v>3.76</c:v>
                </c:pt>
                <c:pt idx="11771">
                  <c:v>3.78</c:v>
                </c:pt>
                <c:pt idx="11772">
                  <c:v>3.79</c:v>
                </c:pt>
                <c:pt idx="11773">
                  <c:v>3.77</c:v>
                </c:pt>
                <c:pt idx="11774">
                  <c:v>3.73</c:v>
                </c:pt>
                <c:pt idx="11777">
                  <c:v>3.71</c:v>
                </c:pt>
                <c:pt idx="11778">
                  <c:v>3.68</c:v>
                </c:pt>
                <c:pt idx="11780">
                  <c:v>3.63</c:v>
                </c:pt>
                <c:pt idx="11781">
                  <c:v>3.54</c:v>
                </c:pt>
                <c:pt idx="11784">
                  <c:v>3.48</c:v>
                </c:pt>
                <c:pt idx="11785">
                  <c:v>3.46</c:v>
                </c:pt>
                <c:pt idx="11786">
                  <c:v>3.44</c:v>
                </c:pt>
                <c:pt idx="11787">
                  <c:v>3.34</c:v>
                </c:pt>
                <c:pt idx="11788">
                  <c:v>3.31</c:v>
                </c:pt>
                <c:pt idx="11791">
                  <c:v>3.27</c:v>
                </c:pt>
                <c:pt idx="11792">
                  <c:v>3.29</c:v>
                </c:pt>
                <c:pt idx="11793">
                  <c:v>3.3</c:v>
                </c:pt>
                <c:pt idx="11794">
                  <c:v>3.31</c:v>
                </c:pt>
                <c:pt idx="11795">
                  <c:v>3.31</c:v>
                </c:pt>
                <c:pt idx="11798">
                  <c:v>3.31</c:v>
                </c:pt>
                <c:pt idx="11799">
                  <c:v>3.31</c:v>
                </c:pt>
                <c:pt idx="11800">
                  <c:v>3.29</c:v>
                </c:pt>
                <c:pt idx="11801">
                  <c:v>3.29</c:v>
                </c:pt>
                <c:pt idx="11806">
                  <c:v>3.36</c:v>
                </c:pt>
                <c:pt idx="11808">
                  <c:v>3.34</c:v>
                </c:pt>
                <c:pt idx="11809">
                  <c:v>3.34</c:v>
                </c:pt>
                <c:pt idx="11812">
                  <c:v>3.35</c:v>
                </c:pt>
                <c:pt idx="11813">
                  <c:v>3.33</c:v>
                </c:pt>
                <c:pt idx="11814">
                  <c:v>3.45</c:v>
                </c:pt>
                <c:pt idx="11815">
                  <c:v>3.53</c:v>
                </c:pt>
                <c:pt idx="11816">
                  <c:v>3.51</c:v>
                </c:pt>
                <c:pt idx="11819">
                  <c:v>3.58</c:v>
                </c:pt>
                <c:pt idx="11820">
                  <c:v>3.57</c:v>
                </c:pt>
                <c:pt idx="11821">
                  <c:v>3.57</c:v>
                </c:pt>
                <c:pt idx="11822">
                  <c:v>3.48</c:v>
                </c:pt>
                <c:pt idx="11823">
                  <c:v>3.42</c:v>
                </c:pt>
                <c:pt idx="11826">
                  <c:v>3.4</c:v>
                </c:pt>
                <c:pt idx="11827">
                  <c:v>3.43</c:v>
                </c:pt>
                <c:pt idx="11828">
                  <c:v>3.38</c:v>
                </c:pt>
                <c:pt idx="11829">
                  <c:v>3.46</c:v>
                </c:pt>
                <c:pt idx="11830">
                  <c:v>3.36</c:v>
                </c:pt>
                <c:pt idx="11833">
                  <c:v>3.2</c:v>
                </c:pt>
                <c:pt idx="11834">
                  <c:v>3.19</c:v>
                </c:pt>
                <c:pt idx="11835">
                  <c:v>3.13</c:v>
                </c:pt>
                <c:pt idx="11836">
                  <c:v>3.04</c:v>
                </c:pt>
                <c:pt idx="11837">
                  <c:v>2.99</c:v>
                </c:pt>
                <c:pt idx="11840">
                  <c:v>2.9</c:v>
                </c:pt>
                <c:pt idx="11841">
                  <c:v>2.93</c:v>
                </c:pt>
                <c:pt idx="11842">
                  <c:v>2.93</c:v>
                </c:pt>
                <c:pt idx="11843">
                  <c:v>2.91</c:v>
                </c:pt>
                <c:pt idx="11844">
                  <c:v>2.86</c:v>
                </c:pt>
                <c:pt idx="11847">
                  <c:v>2.85</c:v>
                </c:pt>
                <c:pt idx="11849">
                  <c:v>2.76</c:v>
                </c:pt>
                <c:pt idx="11850">
                  <c:v>2.72</c:v>
                </c:pt>
                <c:pt idx="11851">
                  <c:v>2.7</c:v>
                </c:pt>
                <c:pt idx="11855">
                  <c:v>2.6</c:v>
                </c:pt>
                <c:pt idx="11856">
                  <c:v>2.5099999999999998</c:v>
                </c:pt>
                <c:pt idx="11857">
                  <c:v>2.39</c:v>
                </c:pt>
                <c:pt idx="11858">
                  <c:v>2.5499999999999998</c:v>
                </c:pt>
                <c:pt idx="11861">
                  <c:v>2.44</c:v>
                </c:pt>
                <c:pt idx="11862">
                  <c:v>2.46</c:v>
                </c:pt>
                <c:pt idx="11863">
                  <c:v>2.4900000000000002</c:v>
                </c:pt>
                <c:pt idx="11864">
                  <c:v>2.4300000000000002</c:v>
                </c:pt>
                <c:pt idx="11865">
                  <c:v>2.4300000000000002</c:v>
                </c:pt>
                <c:pt idx="11868">
                  <c:v>2.34</c:v>
                </c:pt>
                <c:pt idx="11869">
                  <c:v>2.21</c:v>
                </c:pt>
                <c:pt idx="11870">
                  <c:v>2.08</c:v>
                </c:pt>
                <c:pt idx="11871">
                  <c:v>2.0499999999999998</c:v>
                </c:pt>
                <c:pt idx="11872">
                  <c:v>2.11</c:v>
                </c:pt>
                <c:pt idx="11875">
                  <c:v>2.1</c:v>
                </c:pt>
                <c:pt idx="11876">
                  <c:v>2.19</c:v>
                </c:pt>
                <c:pt idx="11877">
                  <c:v>2.2400000000000002</c:v>
                </c:pt>
                <c:pt idx="11878">
                  <c:v>2.23</c:v>
                </c:pt>
                <c:pt idx="11879">
                  <c:v>2.33</c:v>
                </c:pt>
                <c:pt idx="11882">
                  <c:v>2.36</c:v>
                </c:pt>
                <c:pt idx="11883">
                  <c:v>2.25</c:v>
                </c:pt>
                <c:pt idx="11884">
                  <c:v>2.31</c:v>
                </c:pt>
                <c:pt idx="11886">
                  <c:v>2.17</c:v>
                </c:pt>
                <c:pt idx="11889">
                  <c:v>2.12</c:v>
                </c:pt>
                <c:pt idx="11890">
                  <c:v>2.09</c:v>
                </c:pt>
                <c:pt idx="11891">
                  <c:v>2.0099999999999998</c:v>
                </c:pt>
                <c:pt idx="11892">
                  <c:v>2.02</c:v>
                </c:pt>
                <c:pt idx="11893">
                  <c:v>2.11</c:v>
                </c:pt>
                <c:pt idx="11896">
                  <c:v>2.04</c:v>
                </c:pt>
                <c:pt idx="11897">
                  <c:v>2.0699999999999998</c:v>
                </c:pt>
                <c:pt idx="11898">
                  <c:v>2.02</c:v>
                </c:pt>
                <c:pt idx="11899">
                  <c:v>2.04</c:v>
                </c:pt>
                <c:pt idx="11900">
                  <c:v>2.0499999999999998</c:v>
                </c:pt>
                <c:pt idx="11903">
                  <c:v>2.02</c:v>
                </c:pt>
                <c:pt idx="11904">
                  <c:v>2.08</c:v>
                </c:pt>
                <c:pt idx="11905">
                  <c:v>2.0499999999999998</c:v>
                </c:pt>
                <c:pt idx="11906">
                  <c:v>2.0099999999999998</c:v>
                </c:pt>
                <c:pt idx="11907">
                  <c:v>2.14</c:v>
                </c:pt>
                <c:pt idx="11910">
                  <c:v>2.17</c:v>
                </c:pt>
                <c:pt idx="11911">
                  <c:v>2.12</c:v>
                </c:pt>
                <c:pt idx="11912">
                  <c:v>2.06</c:v>
                </c:pt>
                <c:pt idx="11914">
                  <c:v>1.98</c:v>
                </c:pt>
                <c:pt idx="11917">
                  <c:v>2.04</c:v>
                </c:pt>
                <c:pt idx="11918">
                  <c:v>2.0099999999999998</c:v>
                </c:pt>
                <c:pt idx="11919">
                  <c:v>1.99</c:v>
                </c:pt>
                <c:pt idx="11920">
                  <c:v>1.97</c:v>
                </c:pt>
                <c:pt idx="11921">
                  <c:v>1.95</c:v>
                </c:pt>
                <c:pt idx="11924">
                  <c:v>1.96</c:v>
                </c:pt>
                <c:pt idx="11925">
                  <c:v>1.83</c:v>
                </c:pt>
                <c:pt idx="11926">
                  <c:v>1.76</c:v>
                </c:pt>
                <c:pt idx="11927">
                  <c:v>1.66</c:v>
                </c:pt>
                <c:pt idx="11928">
                  <c:v>1.61</c:v>
                </c:pt>
                <c:pt idx="11931">
                  <c:v>1.61</c:v>
                </c:pt>
                <c:pt idx="11932">
                  <c:v>1.61</c:v>
                </c:pt>
                <c:pt idx="11933">
                  <c:v>1.59</c:v>
                </c:pt>
                <c:pt idx="11934">
                  <c:v>1.55</c:v>
                </c:pt>
                <c:pt idx="11938">
                  <c:v>1.59</c:v>
                </c:pt>
                <c:pt idx="11939">
                  <c:v>1.61</c:v>
                </c:pt>
                <c:pt idx="11941">
                  <c:v>1.64</c:v>
                </c:pt>
                <c:pt idx="11942">
                  <c:v>1.61</c:v>
                </c:pt>
                <c:pt idx="11945">
                  <c:v>1.54</c:v>
                </c:pt>
                <c:pt idx="11946">
                  <c:v>1.5</c:v>
                </c:pt>
                <c:pt idx="11947">
                  <c:v>1.46</c:v>
                </c:pt>
                <c:pt idx="11948">
                  <c:v>1.4</c:v>
                </c:pt>
                <c:pt idx="11949">
                  <c:v>1.35</c:v>
                </c:pt>
                <c:pt idx="11952">
                  <c:v>1.33</c:v>
                </c:pt>
                <c:pt idx="11953">
                  <c:v>1.34</c:v>
                </c:pt>
                <c:pt idx="11954">
                  <c:v>1.34</c:v>
                </c:pt>
                <c:pt idx="11955">
                  <c:v>1.33</c:v>
                </c:pt>
                <c:pt idx="11956">
                  <c:v>1.35</c:v>
                </c:pt>
                <c:pt idx="11959">
                  <c:v>1.35</c:v>
                </c:pt>
                <c:pt idx="11960">
                  <c:v>1.36</c:v>
                </c:pt>
                <c:pt idx="11961">
                  <c:v>1.36</c:v>
                </c:pt>
                <c:pt idx="11963">
                  <c:v>1.32</c:v>
                </c:pt>
                <c:pt idx="11966">
                  <c:v>1.38</c:v>
                </c:pt>
                <c:pt idx="11967">
                  <c:v>1.42</c:v>
                </c:pt>
                <c:pt idx="11968">
                  <c:v>1.44</c:v>
                </c:pt>
                <c:pt idx="11969">
                  <c:v>1.41</c:v>
                </c:pt>
                <c:pt idx="11970">
                  <c:v>1.43</c:v>
                </c:pt>
                <c:pt idx="11973">
                  <c:v>1.43</c:v>
                </c:pt>
                <c:pt idx="11974">
                  <c:v>1.42</c:v>
                </c:pt>
                <c:pt idx="11975">
                  <c:v>1.4</c:v>
                </c:pt>
                <c:pt idx="11976">
                  <c:v>1.39</c:v>
                </c:pt>
                <c:pt idx="11977">
                  <c:v>1.31</c:v>
                </c:pt>
                <c:pt idx="11981">
                  <c:v>1.28</c:v>
                </c:pt>
                <c:pt idx="11982">
                  <c:v>1.29</c:v>
                </c:pt>
                <c:pt idx="11983">
                  <c:v>1.26</c:v>
                </c:pt>
                <c:pt idx="11984">
                  <c:v>1.24</c:v>
                </c:pt>
                <c:pt idx="11988">
                  <c:v>1.25</c:v>
                </c:pt>
                <c:pt idx="11989">
                  <c:v>1.21</c:v>
                </c:pt>
                <c:pt idx="11990">
                  <c:v>1.17</c:v>
                </c:pt>
                <c:pt idx="11991">
                  <c:v>1.18</c:v>
                </c:pt>
                <c:pt idx="11994">
                  <c:v>1.19</c:v>
                </c:pt>
                <c:pt idx="11995">
                  <c:v>1.21</c:v>
                </c:pt>
                <c:pt idx="11996">
                  <c:v>1.21</c:v>
                </c:pt>
                <c:pt idx="11997">
                  <c:v>1.21</c:v>
                </c:pt>
                <c:pt idx="11998">
                  <c:v>1.36</c:v>
                </c:pt>
                <c:pt idx="12001">
                  <c:v>1.37</c:v>
                </c:pt>
                <c:pt idx="12002">
                  <c:v>1.4</c:v>
                </c:pt>
                <c:pt idx="12003">
                  <c:v>1.38</c:v>
                </c:pt>
                <c:pt idx="12004">
                  <c:v>1.44</c:v>
                </c:pt>
                <c:pt idx="12005">
                  <c:v>1.55</c:v>
                </c:pt>
                <c:pt idx="12008">
                  <c:v>1.45</c:v>
                </c:pt>
                <c:pt idx="12009">
                  <c:v>1.46</c:v>
                </c:pt>
                <c:pt idx="12010">
                  <c:v>1.4</c:v>
                </c:pt>
                <c:pt idx="12011">
                  <c:v>1.4</c:v>
                </c:pt>
                <c:pt idx="12012">
                  <c:v>1.39</c:v>
                </c:pt>
                <c:pt idx="12015">
                  <c:v>1.37</c:v>
                </c:pt>
                <c:pt idx="12016">
                  <c:v>1.37</c:v>
                </c:pt>
                <c:pt idx="12017">
                  <c:v>1.39</c:v>
                </c:pt>
                <c:pt idx="12018">
                  <c:v>1.41</c:v>
                </c:pt>
                <c:pt idx="12019">
                  <c:v>1.43</c:v>
                </c:pt>
                <c:pt idx="12022">
                  <c:v>1.52</c:v>
                </c:pt>
                <c:pt idx="12023">
                  <c:v>1.57</c:v>
                </c:pt>
                <c:pt idx="12024">
                  <c:v>1.53</c:v>
                </c:pt>
                <c:pt idx="12025">
                  <c:v>1.52</c:v>
                </c:pt>
                <c:pt idx="12026">
                  <c:v>1.5</c:v>
                </c:pt>
                <c:pt idx="12029">
                  <c:v>1.44</c:v>
                </c:pt>
                <c:pt idx="12030">
                  <c:v>1.36</c:v>
                </c:pt>
                <c:pt idx="12031">
                  <c:v>1.36</c:v>
                </c:pt>
                <c:pt idx="12032">
                  <c:v>1.36</c:v>
                </c:pt>
                <c:pt idx="12033">
                  <c:v>1.34</c:v>
                </c:pt>
                <c:pt idx="12036">
                  <c:v>1.34</c:v>
                </c:pt>
                <c:pt idx="12037">
                  <c:v>1.34</c:v>
                </c:pt>
                <c:pt idx="12038">
                  <c:v>1.27</c:v>
                </c:pt>
                <c:pt idx="12040">
                  <c:v>1.44</c:v>
                </c:pt>
                <c:pt idx="12043">
                  <c:v>1.41</c:v>
                </c:pt>
                <c:pt idx="12044">
                  <c:v>1.42</c:v>
                </c:pt>
                <c:pt idx="12047">
                  <c:v>1.43</c:v>
                </c:pt>
                <c:pt idx="12050">
                  <c:v>1.46</c:v>
                </c:pt>
                <c:pt idx="12051">
                  <c:v>1.45</c:v>
                </c:pt>
                <c:pt idx="12053">
                  <c:v>1.44</c:v>
                </c:pt>
                <c:pt idx="12054">
                  <c:v>1.39</c:v>
                </c:pt>
                <c:pt idx="12058">
                  <c:v>1.41</c:v>
                </c:pt>
                <c:pt idx="12059">
                  <c:v>1.38</c:v>
                </c:pt>
                <c:pt idx="12060">
                  <c:v>1.39</c:v>
                </c:pt>
                <c:pt idx="12061">
                  <c:v>1.36</c:v>
                </c:pt>
                <c:pt idx="12064">
                  <c:v>1.37</c:v>
                </c:pt>
                <c:pt idx="12065">
                  <c:v>1.39</c:v>
                </c:pt>
                <c:pt idx="12066">
                  <c:v>1.38</c:v>
                </c:pt>
                <c:pt idx="12067">
                  <c:v>1.39</c:v>
                </c:pt>
                <c:pt idx="12068">
                  <c:v>1.42</c:v>
                </c:pt>
                <c:pt idx="12071">
                  <c:v>1.42</c:v>
                </c:pt>
                <c:pt idx="12072">
                  <c:v>1.41</c:v>
                </c:pt>
                <c:pt idx="12073">
                  <c:v>1.38</c:v>
                </c:pt>
                <c:pt idx="12074">
                  <c:v>1.34</c:v>
                </c:pt>
                <c:pt idx="12075">
                  <c:v>1.31</c:v>
                </c:pt>
                <c:pt idx="12078">
                  <c:v>1.17</c:v>
                </c:pt>
                <c:pt idx="12079">
                  <c:v>1.17</c:v>
                </c:pt>
                <c:pt idx="12080">
                  <c:v>1.18</c:v>
                </c:pt>
                <c:pt idx="12081">
                  <c:v>1.1599999999999999</c:v>
                </c:pt>
                <c:pt idx="12082">
                  <c:v>1.18</c:v>
                </c:pt>
                <c:pt idx="12085">
                  <c:v>1.21</c:v>
                </c:pt>
                <c:pt idx="12086">
                  <c:v>1.17</c:v>
                </c:pt>
                <c:pt idx="12087">
                  <c:v>1.17</c:v>
                </c:pt>
                <c:pt idx="12088">
                  <c:v>1.17</c:v>
                </c:pt>
                <c:pt idx="12089">
                  <c:v>1.0900000000000001</c:v>
                </c:pt>
                <c:pt idx="12092">
                  <c:v>1.03</c:v>
                </c:pt>
                <c:pt idx="12093">
                  <c:v>1.04</c:v>
                </c:pt>
                <c:pt idx="12094">
                  <c:v>0.99</c:v>
                </c:pt>
                <c:pt idx="12095">
                  <c:v>0.93</c:v>
                </c:pt>
                <c:pt idx="12096">
                  <c:v>0.94</c:v>
                </c:pt>
                <c:pt idx="12099">
                  <c:v>0.97</c:v>
                </c:pt>
                <c:pt idx="12100">
                  <c:v>0.97</c:v>
                </c:pt>
                <c:pt idx="12101">
                  <c:v>0.97</c:v>
                </c:pt>
                <c:pt idx="12102">
                  <c:v>0.98</c:v>
                </c:pt>
                <c:pt idx="12103">
                  <c:v>0.96</c:v>
                </c:pt>
                <c:pt idx="12106">
                  <c:v>1.01</c:v>
                </c:pt>
                <c:pt idx="12107">
                  <c:v>1.07</c:v>
                </c:pt>
                <c:pt idx="12108">
                  <c:v>1.19</c:v>
                </c:pt>
                <c:pt idx="12109">
                  <c:v>1.18</c:v>
                </c:pt>
                <c:pt idx="12110">
                  <c:v>1.31</c:v>
                </c:pt>
                <c:pt idx="12114">
                  <c:v>1.24</c:v>
                </c:pt>
                <c:pt idx="12115">
                  <c:v>1.1499999999999999</c:v>
                </c:pt>
                <c:pt idx="12116">
                  <c:v>1.21</c:v>
                </c:pt>
                <c:pt idx="12117">
                  <c:v>1.42</c:v>
                </c:pt>
                <c:pt idx="12120">
                  <c:v>1.73</c:v>
                </c:pt>
                <c:pt idx="12121">
                  <c:v>1.69</c:v>
                </c:pt>
                <c:pt idx="12122">
                  <c:v>1.48</c:v>
                </c:pt>
                <c:pt idx="12123">
                  <c:v>1.75</c:v>
                </c:pt>
                <c:pt idx="12124">
                  <c:v>2.2000000000000002</c:v>
                </c:pt>
                <c:pt idx="12127">
                  <c:v>2.5</c:v>
                </c:pt>
                <c:pt idx="12128">
                  <c:v>2.73</c:v>
                </c:pt>
                <c:pt idx="12129">
                  <c:v>4.1500000000000004</c:v>
                </c:pt>
                <c:pt idx="12130">
                  <c:v>2.14</c:v>
                </c:pt>
                <c:pt idx="12131">
                  <c:v>2.4</c:v>
                </c:pt>
                <c:pt idx="12134">
                  <c:v>2.4500000000000002</c:v>
                </c:pt>
                <c:pt idx="12135">
                  <c:v>2.4</c:v>
                </c:pt>
                <c:pt idx="12137">
                  <c:v>1.97</c:v>
                </c:pt>
                <c:pt idx="12138">
                  <c:v>1.62</c:v>
                </c:pt>
                <c:pt idx="12141">
                  <c:v>1.6</c:v>
                </c:pt>
                <c:pt idx="12142">
                  <c:v>1.59</c:v>
                </c:pt>
                <c:pt idx="12143">
                  <c:v>1.74</c:v>
                </c:pt>
                <c:pt idx="12144">
                  <c:v>1.85</c:v>
                </c:pt>
                <c:pt idx="12145">
                  <c:v>1.85</c:v>
                </c:pt>
                <c:pt idx="12149">
                  <c:v>1.91</c:v>
                </c:pt>
                <c:pt idx="12150">
                  <c:v>1.86</c:v>
                </c:pt>
                <c:pt idx="12151">
                  <c:v>1.84</c:v>
                </c:pt>
                <c:pt idx="12152">
                  <c:v>1.8</c:v>
                </c:pt>
                <c:pt idx="12155">
                  <c:v>1.79</c:v>
                </c:pt>
                <c:pt idx="12156">
                  <c:v>1.84</c:v>
                </c:pt>
                <c:pt idx="12157">
                  <c:v>2.13</c:v>
                </c:pt>
                <c:pt idx="12158">
                  <c:v>2.0699999999999998</c:v>
                </c:pt>
                <c:pt idx="12163">
                  <c:v>2.27</c:v>
                </c:pt>
                <c:pt idx="12164">
                  <c:v>2.54</c:v>
                </c:pt>
                <c:pt idx="12165">
                  <c:v>2.35</c:v>
                </c:pt>
                <c:pt idx="12166">
                  <c:v>2.37</c:v>
                </c:pt>
                <c:pt idx="12169">
                  <c:v>2.25</c:v>
                </c:pt>
                <c:pt idx="12170">
                  <c:v>2.19</c:v>
                </c:pt>
                <c:pt idx="12171">
                  <c:v>2.19</c:v>
                </c:pt>
                <c:pt idx="12172">
                  <c:v>2.19</c:v>
                </c:pt>
                <c:pt idx="12176">
                  <c:v>2.2000000000000002</c:v>
                </c:pt>
                <c:pt idx="12177">
                  <c:v>2.21</c:v>
                </c:pt>
                <c:pt idx="12178">
                  <c:v>2.19</c:v>
                </c:pt>
                <c:pt idx="12179">
                  <c:v>2.2000000000000002</c:v>
                </c:pt>
                <c:pt idx="12180">
                  <c:v>2.19</c:v>
                </c:pt>
                <c:pt idx="12183">
                  <c:v>2.17</c:v>
                </c:pt>
                <c:pt idx="12184">
                  <c:v>2.1800000000000002</c:v>
                </c:pt>
                <c:pt idx="12185">
                  <c:v>2.1</c:v>
                </c:pt>
                <c:pt idx="12186">
                  <c:v>2.04</c:v>
                </c:pt>
                <c:pt idx="12187">
                  <c:v>2.02</c:v>
                </c:pt>
                <c:pt idx="12190">
                  <c:v>1.99</c:v>
                </c:pt>
                <c:pt idx="12191">
                  <c:v>1.89</c:v>
                </c:pt>
                <c:pt idx="12192">
                  <c:v>1.85</c:v>
                </c:pt>
                <c:pt idx="12193">
                  <c:v>1.77</c:v>
                </c:pt>
                <c:pt idx="12194">
                  <c:v>1.68</c:v>
                </c:pt>
                <c:pt idx="12197">
                  <c:v>1.67</c:v>
                </c:pt>
                <c:pt idx="12198">
                  <c:v>1.66</c:v>
                </c:pt>
                <c:pt idx="12199">
                  <c:v>1.57</c:v>
                </c:pt>
                <c:pt idx="12200">
                  <c:v>1.56</c:v>
                </c:pt>
                <c:pt idx="12201">
                  <c:v>1.52</c:v>
                </c:pt>
                <c:pt idx="12204">
                  <c:v>1.51</c:v>
                </c:pt>
                <c:pt idx="12205">
                  <c:v>1.5</c:v>
                </c:pt>
                <c:pt idx="12206">
                  <c:v>1.5</c:v>
                </c:pt>
                <c:pt idx="12207">
                  <c:v>1.48</c:v>
                </c:pt>
                <c:pt idx="12208">
                  <c:v>1.4</c:v>
                </c:pt>
                <c:pt idx="12212">
                  <c:v>1.42</c:v>
                </c:pt>
                <c:pt idx="12213">
                  <c:v>1.37</c:v>
                </c:pt>
                <c:pt idx="12214">
                  <c:v>1.34</c:v>
                </c:pt>
                <c:pt idx="12215">
                  <c:v>1.33</c:v>
                </c:pt>
                <c:pt idx="12218">
                  <c:v>1.25</c:v>
                </c:pt>
                <c:pt idx="12219">
                  <c:v>1.1499999999999999</c:v>
                </c:pt>
                <c:pt idx="12220">
                  <c:v>1.18</c:v>
                </c:pt>
                <c:pt idx="12221">
                  <c:v>1.26</c:v>
                </c:pt>
                <c:pt idx="12222">
                  <c:v>1.27</c:v>
                </c:pt>
                <c:pt idx="12225">
                  <c:v>1.27</c:v>
                </c:pt>
                <c:pt idx="12226">
                  <c:v>1.26</c:v>
                </c:pt>
                <c:pt idx="12227">
                  <c:v>1.26</c:v>
                </c:pt>
                <c:pt idx="12228">
                  <c:v>1.3</c:v>
                </c:pt>
                <c:pt idx="12229">
                  <c:v>1.26</c:v>
                </c:pt>
                <c:pt idx="12232">
                  <c:v>1.26</c:v>
                </c:pt>
                <c:pt idx="12233">
                  <c:v>1.21</c:v>
                </c:pt>
                <c:pt idx="12234">
                  <c:v>1.21</c:v>
                </c:pt>
                <c:pt idx="12235">
                  <c:v>1.1599999999999999</c:v>
                </c:pt>
                <c:pt idx="12236">
                  <c:v>1.1599999999999999</c:v>
                </c:pt>
                <c:pt idx="12239">
                  <c:v>1.1399999999999999</c:v>
                </c:pt>
                <c:pt idx="12240">
                  <c:v>1.1100000000000001</c:v>
                </c:pt>
                <c:pt idx="12241">
                  <c:v>1.1000000000000001</c:v>
                </c:pt>
                <c:pt idx="12242">
                  <c:v>1.1000000000000001</c:v>
                </c:pt>
                <c:pt idx="12243">
                  <c:v>1.1299999999999999</c:v>
                </c:pt>
                <c:pt idx="12246">
                  <c:v>1.21</c:v>
                </c:pt>
                <c:pt idx="12247">
                  <c:v>1.26</c:v>
                </c:pt>
                <c:pt idx="12248">
                  <c:v>1.29</c:v>
                </c:pt>
                <c:pt idx="12249">
                  <c:v>1.24</c:v>
                </c:pt>
                <c:pt idx="12250">
                  <c:v>1.2</c:v>
                </c:pt>
                <c:pt idx="12253">
                  <c:v>1.1499999999999999</c:v>
                </c:pt>
                <c:pt idx="12254">
                  <c:v>1.1000000000000001</c:v>
                </c:pt>
                <c:pt idx="12255">
                  <c:v>1.21</c:v>
                </c:pt>
                <c:pt idx="12256">
                  <c:v>1.07</c:v>
                </c:pt>
                <c:pt idx="12257">
                  <c:v>1.1000000000000001</c:v>
                </c:pt>
                <c:pt idx="12260">
                  <c:v>1.06</c:v>
                </c:pt>
                <c:pt idx="12261">
                  <c:v>1.08</c:v>
                </c:pt>
                <c:pt idx="12262">
                  <c:v>1.07</c:v>
                </c:pt>
                <c:pt idx="12263">
                  <c:v>1.07</c:v>
                </c:pt>
                <c:pt idx="12264">
                  <c:v>1.08</c:v>
                </c:pt>
                <c:pt idx="12267">
                  <c:v>1.0900000000000001</c:v>
                </c:pt>
                <c:pt idx="12268">
                  <c:v>1.05</c:v>
                </c:pt>
                <c:pt idx="12269">
                  <c:v>1.05</c:v>
                </c:pt>
                <c:pt idx="12270">
                  <c:v>1.02</c:v>
                </c:pt>
                <c:pt idx="12271">
                  <c:v>1.02</c:v>
                </c:pt>
                <c:pt idx="12274">
                  <c:v>1.05</c:v>
                </c:pt>
                <c:pt idx="12275">
                  <c:v>1.07</c:v>
                </c:pt>
                <c:pt idx="12276">
                  <c:v>1.1000000000000001</c:v>
                </c:pt>
                <c:pt idx="12277">
                  <c:v>1.0900000000000001</c:v>
                </c:pt>
                <c:pt idx="12278">
                  <c:v>1.1599999999999999</c:v>
                </c:pt>
                <c:pt idx="12281">
                  <c:v>1.1100000000000001</c:v>
                </c:pt>
                <c:pt idx="12282">
                  <c:v>1.08</c:v>
                </c:pt>
                <c:pt idx="12283">
                  <c:v>1.08</c:v>
                </c:pt>
                <c:pt idx="12284">
                  <c:v>1.0900000000000001</c:v>
                </c:pt>
                <c:pt idx="12285">
                  <c:v>1.08</c:v>
                </c:pt>
                <c:pt idx="12288">
                  <c:v>1.0900000000000001</c:v>
                </c:pt>
                <c:pt idx="12290">
                  <c:v>1.1100000000000001</c:v>
                </c:pt>
                <c:pt idx="12291">
                  <c:v>1.1000000000000001</c:v>
                </c:pt>
                <c:pt idx="12292">
                  <c:v>1.1000000000000001</c:v>
                </c:pt>
                <c:pt idx="12295">
                  <c:v>1.0900000000000001</c:v>
                </c:pt>
                <c:pt idx="12296">
                  <c:v>1.1299999999999999</c:v>
                </c:pt>
                <c:pt idx="12297">
                  <c:v>1.1299999999999999</c:v>
                </c:pt>
                <c:pt idx="12298">
                  <c:v>1.1299999999999999</c:v>
                </c:pt>
                <c:pt idx="12299">
                  <c:v>1.1200000000000001</c:v>
                </c:pt>
                <c:pt idx="12302">
                  <c:v>1.1499999999999999</c:v>
                </c:pt>
                <c:pt idx="12303">
                  <c:v>1.1599999999999999</c:v>
                </c:pt>
                <c:pt idx="12304">
                  <c:v>1.1399999999999999</c:v>
                </c:pt>
                <c:pt idx="12305">
                  <c:v>1.1299999999999999</c:v>
                </c:pt>
                <c:pt idx="12306">
                  <c:v>1.1200000000000001</c:v>
                </c:pt>
                <c:pt idx="12309">
                  <c:v>1.08</c:v>
                </c:pt>
                <c:pt idx="12310">
                  <c:v>1.1000000000000001</c:v>
                </c:pt>
                <c:pt idx="12311">
                  <c:v>1.08</c:v>
                </c:pt>
                <c:pt idx="12312">
                  <c:v>1.07</c:v>
                </c:pt>
                <c:pt idx="12313">
                  <c:v>1.06</c:v>
                </c:pt>
                <c:pt idx="12317">
                  <c:v>1.05</c:v>
                </c:pt>
                <c:pt idx="12318">
                  <c:v>1.01</c:v>
                </c:pt>
                <c:pt idx="12319">
                  <c:v>1.01</c:v>
                </c:pt>
                <c:pt idx="12320">
                  <c:v>1.01</c:v>
                </c:pt>
                <c:pt idx="12323">
                  <c:v>1.03</c:v>
                </c:pt>
                <c:pt idx="12324">
                  <c:v>1.02</c:v>
                </c:pt>
                <c:pt idx="12325">
                  <c:v>1.02</c:v>
                </c:pt>
                <c:pt idx="12326">
                  <c:v>1.01</c:v>
                </c:pt>
                <c:pt idx="12327">
                  <c:v>0.99</c:v>
                </c:pt>
                <c:pt idx="12330">
                  <c:v>0.97</c:v>
                </c:pt>
                <c:pt idx="12331">
                  <c:v>0.98</c:v>
                </c:pt>
                <c:pt idx="12332">
                  <c:v>0.96</c:v>
                </c:pt>
                <c:pt idx="12333">
                  <c:v>0.89</c:v>
                </c:pt>
                <c:pt idx="12334">
                  <c:v>0.88</c:v>
                </c:pt>
                <c:pt idx="12337">
                  <c:v>0.84</c:v>
                </c:pt>
                <c:pt idx="12338">
                  <c:v>0.78</c:v>
                </c:pt>
                <c:pt idx="12339">
                  <c:v>0.78</c:v>
                </c:pt>
                <c:pt idx="12340">
                  <c:v>0.78</c:v>
                </c:pt>
                <c:pt idx="12341">
                  <c:v>0.8</c:v>
                </c:pt>
                <c:pt idx="12344">
                  <c:v>0.82</c:v>
                </c:pt>
                <c:pt idx="12345">
                  <c:v>0.88</c:v>
                </c:pt>
                <c:pt idx="12346">
                  <c:v>0.91</c:v>
                </c:pt>
                <c:pt idx="12347">
                  <c:v>0.95</c:v>
                </c:pt>
                <c:pt idx="12348">
                  <c:v>0.93</c:v>
                </c:pt>
                <c:pt idx="12351">
                  <c:v>0.91</c:v>
                </c:pt>
                <c:pt idx="12352">
                  <c:v>0.95</c:v>
                </c:pt>
                <c:pt idx="12354">
                  <c:v>1.01</c:v>
                </c:pt>
                <c:pt idx="12355">
                  <c:v>0.93</c:v>
                </c:pt>
                <c:pt idx="12358">
                  <c:v>0.94</c:v>
                </c:pt>
                <c:pt idx="12359">
                  <c:v>0.89</c:v>
                </c:pt>
                <c:pt idx="12360">
                  <c:v>0.88</c:v>
                </c:pt>
                <c:pt idx="12361">
                  <c:v>0.83</c:v>
                </c:pt>
                <c:pt idx="12362">
                  <c:v>0.81</c:v>
                </c:pt>
                <c:pt idx="12365">
                  <c:v>0.73</c:v>
                </c:pt>
                <c:pt idx="12366">
                  <c:v>0.83</c:v>
                </c:pt>
                <c:pt idx="12367">
                  <c:v>0.84</c:v>
                </c:pt>
                <c:pt idx="12368">
                  <c:v>0.8</c:v>
                </c:pt>
                <c:pt idx="12369">
                  <c:v>0.79</c:v>
                </c:pt>
                <c:pt idx="12372">
                  <c:v>0.72</c:v>
                </c:pt>
                <c:pt idx="12373">
                  <c:v>0.68</c:v>
                </c:pt>
                <c:pt idx="12374">
                  <c:v>0.62</c:v>
                </c:pt>
                <c:pt idx="12375">
                  <c:v>0.71</c:v>
                </c:pt>
                <c:pt idx="12376">
                  <c:v>0.7</c:v>
                </c:pt>
                <c:pt idx="12379">
                  <c:v>0.67</c:v>
                </c:pt>
                <c:pt idx="12380">
                  <c:v>0.67</c:v>
                </c:pt>
                <c:pt idx="12381">
                  <c:v>0.68</c:v>
                </c:pt>
                <c:pt idx="12382">
                  <c:v>0.67</c:v>
                </c:pt>
                <c:pt idx="12383">
                  <c:v>0.65</c:v>
                </c:pt>
                <c:pt idx="12386">
                  <c:v>0.64</c:v>
                </c:pt>
                <c:pt idx="12387">
                  <c:v>0.63</c:v>
                </c:pt>
                <c:pt idx="12388">
                  <c:v>0.66</c:v>
                </c:pt>
                <c:pt idx="12389">
                  <c:v>0.64</c:v>
                </c:pt>
                <c:pt idx="12390">
                  <c:v>0.62</c:v>
                </c:pt>
                <c:pt idx="12393">
                  <c:v>0.63</c:v>
                </c:pt>
                <c:pt idx="12394">
                  <c:v>0.64</c:v>
                </c:pt>
                <c:pt idx="12395">
                  <c:v>0.61</c:v>
                </c:pt>
                <c:pt idx="12396">
                  <c:v>0.56999999999999995</c:v>
                </c:pt>
                <c:pt idx="12397">
                  <c:v>0.6</c:v>
                </c:pt>
                <c:pt idx="12400">
                  <c:v>0.6</c:v>
                </c:pt>
                <c:pt idx="12401">
                  <c:v>0.56999999999999995</c:v>
                </c:pt>
                <c:pt idx="12402">
                  <c:v>0.56999999999999995</c:v>
                </c:pt>
                <c:pt idx="12403">
                  <c:v>0.57999999999999996</c:v>
                </c:pt>
                <c:pt idx="12404">
                  <c:v>0.66</c:v>
                </c:pt>
                <c:pt idx="12407">
                  <c:v>0.68</c:v>
                </c:pt>
                <c:pt idx="12408">
                  <c:v>0.67</c:v>
                </c:pt>
                <c:pt idx="12409">
                  <c:v>0.66</c:v>
                </c:pt>
                <c:pt idx="12410">
                  <c:v>0.66</c:v>
                </c:pt>
                <c:pt idx="12414">
                  <c:v>0.63</c:v>
                </c:pt>
                <c:pt idx="12415">
                  <c:v>0.64</c:v>
                </c:pt>
                <c:pt idx="12416">
                  <c:v>0.64</c:v>
                </c:pt>
                <c:pt idx="12417">
                  <c:v>0.64</c:v>
                </c:pt>
                <c:pt idx="12421">
                  <c:v>0.6</c:v>
                </c:pt>
                <c:pt idx="12422">
                  <c:v>0.63</c:v>
                </c:pt>
                <c:pt idx="12424">
                  <c:v>0.61</c:v>
                </c:pt>
                <c:pt idx="12425">
                  <c:v>0.59</c:v>
                </c:pt>
                <c:pt idx="12428">
                  <c:v>0.61</c:v>
                </c:pt>
                <c:pt idx="12429">
                  <c:v>0.66</c:v>
                </c:pt>
                <c:pt idx="12430">
                  <c:v>0.66</c:v>
                </c:pt>
                <c:pt idx="12431">
                  <c:v>0.67</c:v>
                </c:pt>
                <c:pt idx="12432">
                  <c:v>0.67</c:v>
                </c:pt>
                <c:pt idx="12435">
                  <c:v>0.68</c:v>
                </c:pt>
                <c:pt idx="12436">
                  <c:v>0.67</c:v>
                </c:pt>
                <c:pt idx="12437">
                  <c:v>0.65</c:v>
                </c:pt>
                <c:pt idx="12438">
                  <c:v>0.63</c:v>
                </c:pt>
                <c:pt idx="12439">
                  <c:v>0.69</c:v>
                </c:pt>
                <c:pt idx="12442">
                  <c:v>0.68</c:v>
                </c:pt>
                <c:pt idx="12443">
                  <c:v>0.68</c:v>
                </c:pt>
                <c:pt idx="12444">
                  <c:v>0.68</c:v>
                </c:pt>
                <c:pt idx="12445">
                  <c:v>0.68</c:v>
                </c:pt>
                <c:pt idx="12446">
                  <c:v>0.68</c:v>
                </c:pt>
                <c:pt idx="12449">
                  <c:v>0.66</c:v>
                </c:pt>
                <c:pt idx="12450">
                  <c:v>0.66</c:v>
                </c:pt>
                <c:pt idx="12451">
                  <c:v>0.62</c:v>
                </c:pt>
                <c:pt idx="12456">
                  <c:v>0.76</c:v>
                </c:pt>
                <c:pt idx="12457">
                  <c:v>0.77</c:v>
                </c:pt>
                <c:pt idx="12458">
                  <c:v>0.78</c:v>
                </c:pt>
                <c:pt idx="12460">
                  <c:v>0.74</c:v>
                </c:pt>
                <c:pt idx="12463">
                  <c:v>0.77</c:v>
                </c:pt>
                <c:pt idx="12464">
                  <c:v>0.77</c:v>
                </c:pt>
                <c:pt idx="12465">
                  <c:v>0.81</c:v>
                </c:pt>
                <c:pt idx="12466">
                  <c:v>0.81</c:v>
                </c:pt>
                <c:pt idx="12467">
                  <c:v>0.91</c:v>
                </c:pt>
                <c:pt idx="12470">
                  <c:v>0.92</c:v>
                </c:pt>
                <c:pt idx="12471">
                  <c:v>0.92</c:v>
                </c:pt>
                <c:pt idx="12472">
                  <c:v>0.95</c:v>
                </c:pt>
                <c:pt idx="12473">
                  <c:v>1.08</c:v>
                </c:pt>
                <c:pt idx="12474">
                  <c:v>1.1499999999999999</c:v>
                </c:pt>
                <c:pt idx="12477">
                  <c:v>1.04</c:v>
                </c:pt>
                <c:pt idx="12478">
                  <c:v>1.01</c:v>
                </c:pt>
                <c:pt idx="12479">
                  <c:v>0.99</c:v>
                </c:pt>
                <c:pt idx="12480">
                  <c:v>0.97</c:v>
                </c:pt>
                <c:pt idx="12481">
                  <c:v>0.97</c:v>
                </c:pt>
                <c:pt idx="12484">
                  <c:v>0.94</c:v>
                </c:pt>
                <c:pt idx="12485">
                  <c:v>0.9</c:v>
                </c:pt>
                <c:pt idx="12486">
                  <c:v>0.86</c:v>
                </c:pt>
                <c:pt idx="12487">
                  <c:v>0.84</c:v>
                </c:pt>
                <c:pt idx="12488">
                  <c:v>0.8</c:v>
                </c:pt>
                <c:pt idx="12492">
                  <c:v>0.89</c:v>
                </c:pt>
                <c:pt idx="12493">
                  <c:v>0.94</c:v>
                </c:pt>
                <c:pt idx="12494">
                  <c:v>0.96</c:v>
                </c:pt>
                <c:pt idx="12495">
                  <c:v>0.92</c:v>
                </c:pt>
                <c:pt idx="12498">
                  <c:v>0.91</c:v>
                </c:pt>
                <c:pt idx="12499">
                  <c:v>0.87</c:v>
                </c:pt>
                <c:pt idx="12500">
                  <c:v>0.85</c:v>
                </c:pt>
                <c:pt idx="12502">
                  <c:v>0.88</c:v>
                </c:pt>
                <c:pt idx="12505">
                  <c:v>0.87</c:v>
                </c:pt>
                <c:pt idx="12506">
                  <c:v>0.9</c:v>
                </c:pt>
                <c:pt idx="12507">
                  <c:v>0.87</c:v>
                </c:pt>
                <c:pt idx="12508">
                  <c:v>0.84</c:v>
                </c:pt>
                <c:pt idx="12509">
                  <c:v>0.83</c:v>
                </c:pt>
                <c:pt idx="12512">
                  <c:v>0.83</c:v>
                </c:pt>
                <c:pt idx="12513">
                  <c:v>0.84</c:v>
                </c:pt>
                <c:pt idx="12514">
                  <c:v>0.84</c:v>
                </c:pt>
                <c:pt idx="12515">
                  <c:v>0.84</c:v>
                </c:pt>
                <c:pt idx="12516">
                  <c:v>0.87</c:v>
                </c:pt>
                <c:pt idx="12519">
                  <c:v>0.86</c:v>
                </c:pt>
                <c:pt idx="12520">
                  <c:v>0.92</c:v>
                </c:pt>
                <c:pt idx="12521">
                  <c:v>0.9</c:v>
                </c:pt>
                <c:pt idx="12522">
                  <c:v>0.9</c:v>
                </c:pt>
                <c:pt idx="12523">
                  <c:v>0.9</c:v>
                </c:pt>
                <c:pt idx="12526">
                  <c:v>0.87</c:v>
                </c:pt>
                <c:pt idx="12527">
                  <c:v>0.92</c:v>
                </c:pt>
                <c:pt idx="12528">
                  <c:v>0.91</c:v>
                </c:pt>
                <c:pt idx="12529">
                  <c:v>0.91</c:v>
                </c:pt>
                <c:pt idx="12530">
                  <c:v>0.88</c:v>
                </c:pt>
                <c:pt idx="12533">
                  <c:v>0.93</c:v>
                </c:pt>
                <c:pt idx="12534">
                  <c:v>0.89</c:v>
                </c:pt>
                <c:pt idx="12535">
                  <c:v>0.96</c:v>
                </c:pt>
                <c:pt idx="12536">
                  <c:v>0.96</c:v>
                </c:pt>
                <c:pt idx="12542">
                  <c:v>0.98</c:v>
                </c:pt>
                <c:pt idx="12543">
                  <c:v>0.96</c:v>
                </c:pt>
                <c:pt idx="12544">
                  <c:v>0.99</c:v>
                </c:pt>
                <c:pt idx="12547">
                  <c:v>1.02</c:v>
                </c:pt>
                <c:pt idx="12548">
                  <c:v>1.02</c:v>
                </c:pt>
                <c:pt idx="12549">
                  <c:v>0.99</c:v>
                </c:pt>
                <c:pt idx="12550">
                  <c:v>1.07</c:v>
                </c:pt>
                <c:pt idx="12551">
                  <c:v>1.06</c:v>
                </c:pt>
                <c:pt idx="12554">
                  <c:v>1.1100000000000001</c:v>
                </c:pt>
                <c:pt idx="12555">
                  <c:v>1.0900000000000001</c:v>
                </c:pt>
                <c:pt idx="12556">
                  <c:v>1.1000000000000001</c:v>
                </c:pt>
                <c:pt idx="12557">
                  <c:v>1.06</c:v>
                </c:pt>
                <c:pt idx="12558">
                  <c:v>0.99</c:v>
                </c:pt>
                <c:pt idx="12561">
                  <c:v>0.98</c:v>
                </c:pt>
                <c:pt idx="12562">
                  <c:v>0.92</c:v>
                </c:pt>
                <c:pt idx="12563">
                  <c:v>0.86</c:v>
                </c:pt>
                <c:pt idx="12564">
                  <c:v>0.85</c:v>
                </c:pt>
                <c:pt idx="12565">
                  <c:v>0.86</c:v>
                </c:pt>
                <c:pt idx="12568">
                  <c:v>0.85</c:v>
                </c:pt>
                <c:pt idx="12569">
                  <c:v>0.84</c:v>
                </c:pt>
                <c:pt idx="12570">
                  <c:v>0.83</c:v>
                </c:pt>
                <c:pt idx="12571">
                  <c:v>0.82</c:v>
                </c:pt>
                <c:pt idx="12572">
                  <c:v>0.84</c:v>
                </c:pt>
                <c:pt idx="12575">
                  <c:v>0.83</c:v>
                </c:pt>
                <c:pt idx="12576">
                  <c:v>0.83</c:v>
                </c:pt>
                <c:pt idx="12577">
                  <c:v>0.85</c:v>
                </c:pt>
                <c:pt idx="12578">
                  <c:v>0.84</c:v>
                </c:pt>
                <c:pt idx="12579">
                  <c:v>0.76</c:v>
                </c:pt>
                <c:pt idx="12582">
                  <c:v>0.74</c:v>
                </c:pt>
                <c:pt idx="12583">
                  <c:v>0.73</c:v>
                </c:pt>
                <c:pt idx="12584">
                  <c:v>0.73</c:v>
                </c:pt>
                <c:pt idx="12585">
                  <c:v>0.78</c:v>
                </c:pt>
                <c:pt idx="12586">
                  <c:v>0.78</c:v>
                </c:pt>
                <c:pt idx="12590">
                  <c:v>0.83</c:v>
                </c:pt>
                <c:pt idx="12591">
                  <c:v>0.83</c:v>
                </c:pt>
                <c:pt idx="12592">
                  <c:v>0.83</c:v>
                </c:pt>
                <c:pt idx="12593">
                  <c:v>0.83</c:v>
                </c:pt>
                <c:pt idx="12596">
                  <c:v>0.84</c:v>
                </c:pt>
                <c:pt idx="12597">
                  <c:v>0.82</c:v>
                </c:pt>
                <c:pt idx="12598">
                  <c:v>0.83</c:v>
                </c:pt>
                <c:pt idx="12599">
                  <c:v>0.84</c:v>
                </c:pt>
                <c:pt idx="12600">
                  <c:v>0.8</c:v>
                </c:pt>
                <c:pt idx="12603">
                  <c:v>0.8</c:v>
                </c:pt>
                <c:pt idx="12604">
                  <c:v>0.78</c:v>
                </c:pt>
                <c:pt idx="12605">
                  <c:v>0.74</c:v>
                </c:pt>
                <c:pt idx="12606">
                  <c:v>0.72</c:v>
                </c:pt>
                <c:pt idx="12607">
                  <c:v>0.75</c:v>
                </c:pt>
                <c:pt idx="12610">
                  <c:v>0.73</c:v>
                </c:pt>
                <c:pt idx="12611">
                  <c:v>0.73</c:v>
                </c:pt>
                <c:pt idx="12612">
                  <c:v>0.71</c:v>
                </c:pt>
                <c:pt idx="12613">
                  <c:v>0.68</c:v>
                </c:pt>
                <c:pt idx="12614">
                  <c:v>0.68</c:v>
                </c:pt>
                <c:pt idx="12617">
                  <c:v>0.68</c:v>
                </c:pt>
                <c:pt idx="12618">
                  <c:v>0.67</c:v>
                </c:pt>
                <c:pt idx="12619">
                  <c:v>0.68</c:v>
                </c:pt>
                <c:pt idx="12620">
                  <c:v>0.68</c:v>
                </c:pt>
                <c:pt idx="12621">
                  <c:v>0.66</c:v>
                </c:pt>
                <c:pt idx="12624">
                  <c:v>0.64</c:v>
                </c:pt>
                <c:pt idx="12625">
                  <c:v>0.62</c:v>
                </c:pt>
                <c:pt idx="12626">
                  <c:v>0.61</c:v>
                </c:pt>
                <c:pt idx="12627">
                  <c:v>0.61</c:v>
                </c:pt>
                <c:pt idx="12628">
                  <c:v>0.61</c:v>
                </c:pt>
                <c:pt idx="12631">
                  <c:v>0.6</c:v>
                </c:pt>
                <c:pt idx="12632">
                  <c:v>0.56000000000000005</c:v>
                </c:pt>
                <c:pt idx="12633">
                  <c:v>0.55000000000000004</c:v>
                </c:pt>
                <c:pt idx="12634">
                  <c:v>0.53</c:v>
                </c:pt>
                <c:pt idx="12635">
                  <c:v>0.53</c:v>
                </c:pt>
                <c:pt idx="12638">
                  <c:v>0.55000000000000004</c:v>
                </c:pt>
                <c:pt idx="12639">
                  <c:v>0.54</c:v>
                </c:pt>
                <c:pt idx="12640">
                  <c:v>0.56000000000000005</c:v>
                </c:pt>
                <c:pt idx="12641">
                  <c:v>0.54</c:v>
                </c:pt>
                <c:pt idx="12642">
                  <c:v>0.54</c:v>
                </c:pt>
                <c:pt idx="12645">
                  <c:v>0.56000000000000005</c:v>
                </c:pt>
                <c:pt idx="12646">
                  <c:v>0.55000000000000004</c:v>
                </c:pt>
                <c:pt idx="12647">
                  <c:v>0.55000000000000004</c:v>
                </c:pt>
                <c:pt idx="12648">
                  <c:v>0.56000000000000005</c:v>
                </c:pt>
                <c:pt idx="12649">
                  <c:v>0.56000000000000005</c:v>
                </c:pt>
                <c:pt idx="12652">
                  <c:v>0.57999999999999996</c:v>
                </c:pt>
                <c:pt idx="12653">
                  <c:v>0.56999999999999995</c:v>
                </c:pt>
                <c:pt idx="12654">
                  <c:v>0.59</c:v>
                </c:pt>
                <c:pt idx="12655">
                  <c:v>0.7</c:v>
                </c:pt>
                <c:pt idx="12656">
                  <c:v>0.7</c:v>
                </c:pt>
                <c:pt idx="12659">
                  <c:v>0.72</c:v>
                </c:pt>
                <c:pt idx="12660">
                  <c:v>0.74</c:v>
                </c:pt>
                <c:pt idx="12661">
                  <c:v>0.78</c:v>
                </c:pt>
                <c:pt idx="12662">
                  <c:v>0.75</c:v>
                </c:pt>
                <c:pt idx="12663">
                  <c:v>0.77</c:v>
                </c:pt>
                <c:pt idx="12666">
                  <c:v>0.82</c:v>
                </c:pt>
                <c:pt idx="12667">
                  <c:v>0.84</c:v>
                </c:pt>
                <c:pt idx="12668">
                  <c:v>0.87</c:v>
                </c:pt>
                <c:pt idx="12669">
                  <c:v>0.84</c:v>
                </c:pt>
                <c:pt idx="12670">
                  <c:v>0.8</c:v>
                </c:pt>
                <c:pt idx="12673">
                  <c:v>0.78</c:v>
                </c:pt>
                <c:pt idx="12674">
                  <c:v>0.77</c:v>
                </c:pt>
                <c:pt idx="12675">
                  <c:v>0.76</c:v>
                </c:pt>
                <c:pt idx="12676">
                  <c:v>0.79</c:v>
                </c:pt>
                <c:pt idx="12677">
                  <c:v>0.81</c:v>
                </c:pt>
                <c:pt idx="12680">
                  <c:v>0.79</c:v>
                </c:pt>
                <c:pt idx="12681">
                  <c:v>0.74</c:v>
                </c:pt>
                <c:pt idx="12682">
                  <c:v>0.74</c:v>
                </c:pt>
                <c:pt idx="12683">
                  <c:v>0.74</c:v>
                </c:pt>
                <c:pt idx="12684">
                  <c:v>0.83</c:v>
                </c:pt>
                <c:pt idx="12687">
                  <c:v>0.82</c:v>
                </c:pt>
                <c:pt idx="12688">
                  <c:v>0.82</c:v>
                </c:pt>
                <c:pt idx="12689">
                  <c:v>0.83</c:v>
                </c:pt>
                <c:pt idx="12690">
                  <c:v>0.83</c:v>
                </c:pt>
                <c:pt idx="12691">
                  <c:v>0.84</c:v>
                </c:pt>
                <c:pt idx="12694">
                  <c:v>0.85</c:v>
                </c:pt>
                <c:pt idx="12695">
                  <c:v>0.84</c:v>
                </c:pt>
                <c:pt idx="12696">
                  <c:v>0.92</c:v>
                </c:pt>
                <c:pt idx="12697">
                  <c:v>0.87</c:v>
                </c:pt>
                <c:pt idx="12698">
                  <c:v>0.9</c:v>
                </c:pt>
                <c:pt idx="12701">
                  <c:v>0.92</c:v>
                </c:pt>
                <c:pt idx="12702">
                  <c:v>0.91</c:v>
                </c:pt>
                <c:pt idx="12703">
                  <c:v>0.92</c:v>
                </c:pt>
                <c:pt idx="12704">
                  <c:v>0.93</c:v>
                </c:pt>
                <c:pt idx="12705">
                  <c:v>0.92</c:v>
                </c:pt>
                <c:pt idx="12708">
                  <c:v>0.97</c:v>
                </c:pt>
                <c:pt idx="12709">
                  <c:v>0.98</c:v>
                </c:pt>
                <c:pt idx="12710">
                  <c:v>0.99</c:v>
                </c:pt>
                <c:pt idx="12711">
                  <c:v>1</c:v>
                </c:pt>
                <c:pt idx="12712">
                  <c:v>1.03</c:v>
                </c:pt>
                <c:pt idx="12715">
                  <c:v>1.03</c:v>
                </c:pt>
                <c:pt idx="12716">
                  <c:v>1.02</c:v>
                </c:pt>
                <c:pt idx="12717">
                  <c:v>1.02</c:v>
                </c:pt>
                <c:pt idx="12719">
                  <c:v>1.34</c:v>
                </c:pt>
                <c:pt idx="12722">
                  <c:v>1.33</c:v>
                </c:pt>
                <c:pt idx="12723">
                  <c:v>1.25</c:v>
                </c:pt>
                <c:pt idx="12724">
                  <c:v>1.17</c:v>
                </c:pt>
                <c:pt idx="12725">
                  <c:v>1.1599999999999999</c:v>
                </c:pt>
                <c:pt idx="12726">
                  <c:v>1.1299999999999999</c:v>
                </c:pt>
                <c:pt idx="12729">
                  <c:v>1.1000000000000001</c:v>
                </c:pt>
                <c:pt idx="12730">
                  <c:v>1.08</c:v>
                </c:pt>
                <c:pt idx="12731">
                  <c:v>1.1299999999999999</c:v>
                </c:pt>
                <c:pt idx="12732">
                  <c:v>1.2</c:v>
                </c:pt>
                <c:pt idx="12733">
                  <c:v>1.25</c:v>
                </c:pt>
                <c:pt idx="12736">
                  <c:v>1.19</c:v>
                </c:pt>
                <c:pt idx="12737">
                  <c:v>1.22</c:v>
                </c:pt>
                <c:pt idx="12738">
                  <c:v>1.22</c:v>
                </c:pt>
                <c:pt idx="12739">
                  <c:v>1.2</c:v>
                </c:pt>
                <c:pt idx="12740">
                  <c:v>1.1499999999999999</c:v>
                </c:pt>
                <c:pt idx="12743">
                  <c:v>1.17</c:v>
                </c:pt>
                <c:pt idx="12744">
                  <c:v>1.26</c:v>
                </c:pt>
                <c:pt idx="12745">
                  <c:v>1.34</c:v>
                </c:pt>
                <c:pt idx="12746">
                  <c:v>1.35</c:v>
                </c:pt>
                <c:pt idx="12747">
                  <c:v>1.29</c:v>
                </c:pt>
                <c:pt idx="12750">
                  <c:v>1.3</c:v>
                </c:pt>
                <c:pt idx="12751">
                  <c:v>1.26</c:v>
                </c:pt>
                <c:pt idx="12752">
                  <c:v>1.26</c:v>
                </c:pt>
                <c:pt idx="12753">
                  <c:v>1.23</c:v>
                </c:pt>
                <c:pt idx="12754">
                  <c:v>1.24</c:v>
                </c:pt>
                <c:pt idx="12757">
                  <c:v>1.32</c:v>
                </c:pt>
                <c:pt idx="12758">
                  <c:v>1.24</c:v>
                </c:pt>
                <c:pt idx="12759">
                  <c:v>1.28</c:v>
                </c:pt>
                <c:pt idx="12760">
                  <c:v>1.36</c:v>
                </c:pt>
                <c:pt idx="12761">
                  <c:v>1.38</c:v>
                </c:pt>
                <c:pt idx="12764">
                  <c:v>1.35</c:v>
                </c:pt>
                <c:pt idx="12765">
                  <c:v>1.31</c:v>
                </c:pt>
                <c:pt idx="12766">
                  <c:v>1.27</c:v>
                </c:pt>
                <c:pt idx="12767">
                  <c:v>1.2</c:v>
                </c:pt>
                <c:pt idx="12768">
                  <c:v>1.21</c:v>
                </c:pt>
                <c:pt idx="12771">
                  <c:v>1.21</c:v>
                </c:pt>
                <c:pt idx="12772">
                  <c:v>1.26</c:v>
                </c:pt>
                <c:pt idx="12773">
                  <c:v>1.31</c:v>
                </c:pt>
                <c:pt idx="12774">
                  <c:v>1.35</c:v>
                </c:pt>
                <c:pt idx="12775">
                  <c:v>1.34</c:v>
                </c:pt>
                <c:pt idx="12778">
                  <c:v>1.35</c:v>
                </c:pt>
                <c:pt idx="12779">
                  <c:v>1.35</c:v>
                </c:pt>
                <c:pt idx="12780">
                  <c:v>1.35</c:v>
                </c:pt>
                <c:pt idx="12781">
                  <c:v>1.28</c:v>
                </c:pt>
                <c:pt idx="12782">
                  <c:v>1.3</c:v>
                </c:pt>
                <c:pt idx="12785">
                  <c:v>1.3</c:v>
                </c:pt>
                <c:pt idx="12786">
                  <c:v>1.3</c:v>
                </c:pt>
                <c:pt idx="12787">
                  <c:v>1.34</c:v>
                </c:pt>
                <c:pt idx="12789">
                  <c:v>1.52</c:v>
                </c:pt>
                <c:pt idx="12792">
                  <c:v>1.55</c:v>
                </c:pt>
                <c:pt idx="12793">
                  <c:v>1.57</c:v>
                </c:pt>
                <c:pt idx="12794">
                  <c:v>1.55</c:v>
                </c:pt>
                <c:pt idx="12795">
                  <c:v>1.53</c:v>
                </c:pt>
                <c:pt idx="12796">
                  <c:v>1.5</c:v>
                </c:pt>
                <c:pt idx="12799">
                  <c:v>1.6</c:v>
                </c:pt>
                <c:pt idx="12800">
                  <c:v>1.66</c:v>
                </c:pt>
                <c:pt idx="12801">
                  <c:v>1.69</c:v>
                </c:pt>
                <c:pt idx="12802">
                  <c:v>1.71</c:v>
                </c:pt>
                <c:pt idx="12803">
                  <c:v>1.72</c:v>
                </c:pt>
                <c:pt idx="12806">
                  <c:v>1.64</c:v>
                </c:pt>
                <c:pt idx="12807">
                  <c:v>1.69</c:v>
                </c:pt>
                <c:pt idx="12808">
                  <c:v>1.84</c:v>
                </c:pt>
                <c:pt idx="12809">
                  <c:v>1.87</c:v>
                </c:pt>
                <c:pt idx="12810">
                  <c:v>1.88</c:v>
                </c:pt>
                <c:pt idx="12813">
                  <c:v>1.86</c:v>
                </c:pt>
                <c:pt idx="12814">
                  <c:v>1.9</c:v>
                </c:pt>
                <c:pt idx="12815">
                  <c:v>1.92</c:v>
                </c:pt>
                <c:pt idx="12816">
                  <c:v>1.9</c:v>
                </c:pt>
                <c:pt idx="12817">
                  <c:v>2.25</c:v>
                </c:pt>
                <c:pt idx="12820">
                  <c:v>2.41</c:v>
                </c:pt>
                <c:pt idx="12821">
                  <c:v>2.4900000000000002</c:v>
                </c:pt>
                <c:pt idx="12822">
                  <c:v>2.5</c:v>
                </c:pt>
                <c:pt idx="12823">
                  <c:v>2.5099999999999998</c:v>
                </c:pt>
                <c:pt idx="12824">
                  <c:v>2.66</c:v>
                </c:pt>
                <c:pt idx="12827">
                  <c:v>2.61</c:v>
                </c:pt>
                <c:pt idx="12828">
                  <c:v>2.72</c:v>
                </c:pt>
                <c:pt idx="12829">
                  <c:v>2.69</c:v>
                </c:pt>
                <c:pt idx="12830">
                  <c:v>2.62</c:v>
                </c:pt>
                <c:pt idx="12831">
                  <c:v>2.58</c:v>
                </c:pt>
                <c:pt idx="12834">
                  <c:v>2.5299999999999998</c:v>
                </c:pt>
                <c:pt idx="12835">
                  <c:v>2.57</c:v>
                </c:pt>
                <c:pt idx="12836">
                  <c:v>2.62</c:v>
                </c:pt>
                <c:pt idx="12837">
                  <c:v>2.61</c:v>
                </c:pt>
                <c:pt idx="12838">
                  <c:v>2.5299999999999998</c:v>
                </c:pt>
                <c:pt idx="12841">
                  <c:v>2.57</c:v>
                </c:pt>
                <c:pt idx="12842">
                  <c:v>2.4</c:v>
                </c:pt>
                <c:pt idx="12843">
                  <c:v>2.39</c:v>
                </c:pt>
                <c:pt idx="12844">
                  <c:v>2.42</c:v>
                </c:pt>
                <c:pt idx="12845">
                  <c:v>2.37</c:v>
                </c:pt>
                <c:pt idx="12849">
                  <c:v>2.33</c:v>
                </c:pt>
                <c:pt idx="12850">
                  <c:v>2.38</c:v>
                </c:pt>
                <c:pt idx="12851">
                  <c:v>2.39</c:v>
                </c:pt>
                <c:pt idx="12852">
                  <c:v>2.61</c:v>
                </c:pt>
                <c:pt idx="12855">
                  <c:v>2.69</c:v>
                </c:pt>
                <c:pt idx="12856">
                  <c:v>2.67</c:v>
                </c:pt>
                <c:pt idx="12857">
                  <c:v>2.65</c:v>
                </c:pt>
                <c:pt idx="12858">
                  <c:v>2.63</c:v>
                </c:pt>
                <c:pt idx="12859">
                  <c:v>2.63</c:v>
                </c:pt>
                <c:pt idx="12862">
                  <c:v>2.67</c:v>
                </c:pt>
                <c:pt idx="12863">
                  <c:v>2.75</c:v>
                </c:pt>
                <c:pt idx="12864">
                  <c:v>2.73</c:v>
                </c:pt>
                <c:pt idx="12865">
                  <c:v>2.79</c:v>
                </c:pt>
                <c:pt idx="12870">
                  <c:v>2.89</c:v>
                </c:pt>
                <c:pt idx="12871">
                  <c:v>2.86</c:v>
                </c:pt>
                <c:pt idx="12872">
                  <c:v>2.7</c:v>
                </c:pt>
                <c:pt idx="12873">
                  <c:v>2.65</c:v>
                </c:pt>
                <c:pt idx="12876">
                  <c:v>2.6</c:v>
                </c:pt>
                <c:pt idx="12877">
                  <c:v>2.63</c:v>
                </c:pt>
                <c:pt idx="12878">
                  <c:v>2.73</c:v>
                </c:pt>
                <c:pt idx="12879">
                  <c:v>2.74</c:v>
                </c:pt>
                <c:pt idx="12880">
                  <c:v>2.84</c:v>
                </c:pt>
                <c:pt idx="12883">
                  <c:v>2.84</c:v>
                </c:pt>
                <c:pt idx="12884">
                  <c:v>2.91</c:v>
                </c:pt>
                <c:pt idx="12885">
                  <c:v>2.87</c:v>
                </c:pt>
                <c:pt idx="12886">
                  <c:v>2.91</c:v>
                </c:pt>
                <c:pt idx="12887">
                  <c:v>2.93</c:v>
                </c:pt>
                <c:pt idx="12890">
                  <c:v>2.93</c:v>
                </c:pt>
                <c:pt idx="12891">
                  <c:v>2.97</c:v>
                </c:pt>
                <c:pt idx="12892">
                  <c:v>2.87</c:v>
                </c:pt>
                <c:pt idx="12893">
                  <c:v>2.93</c:v>
                </c:pt>
                <c:pt idx="12898">
                  <c:v>3.08</c:v>
                </c:pt>
                <c:pt idx="12899">
                  <c:v>3.08</c:v>
                </c:pt>
                <c:pt idx="12900">
                  <c:v>3.02</c:v>
                </c:pt>
                <c:pt idx="12901">
                  <c:v>3.41</c:v>
                </c:pt>
                <c:pt idx="12905">
                  <c:v>3.41</c:v>
                </c:pt>
                <c:pt idx="12906">
                  <c:v>3.42</c:v>
                </c:pt>
                <c:pt idx="12907">
                  <c:v>3.4</c:v>
                </c:pt>
                <c:pt idx="12908">
                  <c:v>3.51</c:v>
                </c:pt>
                <c:pt idx="12911">
                  <c:v>3.67</c:v>
                </c:pt>
                <c:pt idx="12912">
                  <c:v>3.6</c:v>
                </c:pt>
                <c:pt idx="12914">
                  <c:v>3.36</c:v>
                </c:pt>
                <c:pt idx="12915">
                  <c:v>3.38</c:v>
                </c:pt>
                <c:pt idx="12918">
                  <c:v>3.58</c:v>
                </c:pt>
                <c:pt idx="12919">
                  <c:v>3.56</c:v>
                </c:pt>
                <c:pt idx="12920">
                  <c:v>3.57</c:v>
                </c:pt>
                <c:pt idx="12921">
                  <c:v>3.54</c:v>
                </c:pt>
                <c:pt idx="12922">
                  <c:v>3.6</c:v>
                </c:pt>
                <c:pt idx="12925">
                  <c:v>3.73</c:v>
                </c:pt>
                <c:pt idx="12926">
                  <c:v>3.68</c:v>
                </c:pt>
                <c:pt idx="12928">
                  <c:v>3.51</c:v>
                </c:pt>
                <c:pt idx="12929">
                  <c:v>3.5</c:v>
                </c:pt>
                <c:pt idx="12932">
                  <c:v>3.64</c:v>
                </c:pt>
                <c:pt idx="12933">
                  <c:v>3.6</c:v>
                </c:pt>
                <c:pt idx="12934">
                  <c:v>3.55</c:v>
                </c:pt>
                <c:pt idx="12935">
                  <c:v>3.71</c:v>
                </c:pt>
                <c:pt idx="12936">
                  <c:v>3.74</c:v>
                </c:pt>
                <c:pt idx="12939">
                  <c:v>3.84</c:v>
                </c:pt>
                <c:pt idx="12940">
                  <c:v>3.8</c:v>
                </c:pt>
                <c:pt idx="12941">
                  <c:v>3.86</c:v>
                </c:pt>
                <c:pt idx="12942">
                  <c:v>3.96</c:v>
                </c:pt>
                <c:pt idx="12943">
                  <c:v>4.34</c:v>
                </c:pt>
                <c:pt idx="12947">
                  <c:v>4.74</c:v>
                </c:pt>
                <c:pt idx="12948">
                  <c:v>4.26</c:v>
                </c:pt>
                <c:pt idx="12949">
                  <c:v>4.32</c:v>
                </c:pt>
                <c:pt idx="12950">
                  <c:v>3.99</c:v>
                </c:pt>
                <c:pt idx="12953">
                  <c:v>3.93</c:v>
                </c:pt>
                <c:pt idx="12954">
                  <c:v>3.86</c:v>
                </c:pt>
                <c:pt idx="12955">
                  <c:v>3.88</c:v>
                </c:pt>
                <c:pt idx="12956">
                  <c:v>3.74</c:v>
                </c:pt>
                <c:pt idx="12957">
                  <c:v>3.8</c:v>
                </c:pt>
                <c:pt idx="12960">
                  <c:v>3.87</c:v>
                </c:pt>
                <c:pt idx="12961">
                  <c:v>3.85</c:v>
                </c:pt>
                <c:pt idx="12962">
                  <c:v>3.84</c:v>
                </c:pt>
                <c:pt idx="12963">
                  <c:v>3.65</c:v>
                </c:pt>
                <c:pt idx="12964">
                  <c:v>3.57</c:v>
                </c:pt>
                <c:pt idx="12967">
                  <c:v>3.49</c:v>
                </c:pt>
                <c:pt idx="12968">
                  <c:v>3.42</c:v>
                </c:pt>
                <c:pt idx="12969">
                  <c:v>3.34</c:v>
                </c:pt>
                <c:pt idx="12970">
                  <c:v>3.57</c:v>
                </c:pt>
                <c:pt idx="12971">
                  <c:v>3.44</c:v>
                </c:pt>
                <c:pt idx="12974">
                  <c:v>3.68</c:v>
                </c:pt>
                <c:pt idx="12975">
                  <c:v>3.46</c:v>
                </c:pt>
                <c:pt idx="12976">
                  <c:v>3.43</c:v>
                </c:pt>
                <c:pt idx="12977">
                  <c:v>3.56</c:v>
                </c:pt>
                <c:pt idx="12978">
                  <c:v>3.47</c:v>
                </c:pt>
                <c:pt idx="12981">
                  <c:v>3.54</c:v>
                </c:pt>
                <c:pt idx="12982">
                  <c:v>3.4</c:v>
                </c:pt>
                <c:pt idx="12983">
                  <c:v>3.39</c:v>
                </c:pt>
                <c:pt idx="12984">
                  <c:v>3.68</c:v>
                </c:pt>
                <c:pt idx="12985">
                  <c:v>3.29</c:v>
                </c:pt>
                <c:pt idx="12988">
                  <c:v>3.08</c:v>
                </c:pt>
                <c:pt idx="12989">
                  <c:v>3.05</c:v>
                </c:pt>
                <c:pt idx="12990">
                  <c:v>3.06</c:v>
                </c:pt>
                <c:pt idx="12991">
                  <c:v>3.01</c:v>
                </c:pt>
                <c:pt idx="12992">
                  <c:v>3.05</c:v>
                </c:pt>
                <c:pt idx="12995">
                  <c:v>2.93</c:v>
                </c:pt>
                <c:pt idx="12996">
                  <c:v>2.85</c:v>
                </c:pt>
                <c:pt idx="12997">
                  <c:v>3.06</c:v>
                </c:pt>
                <c:pt idx="12998">
                  <c:v>2.98</c:v>
                </c:pt>
                <c:pt idx="12999">
                  <c:v>2.96</c:v>
                </c:pt>
                <c:pt idx="13002">
                  <c:v>3.1</c:v>
                </c:pt>
                <c:pt idx="13003">
                  <c:v>3.12</c:v>
                </c:pt>
                <c:pt idx="13004">
                  <c:v>3.2</c:v>
                </c:pt>
                <c:pt idx="13005">
                  <c:v>3.18</c:v>
                </c:pt>
                <c:pt idx="13006">
                  <c:v>3.25</c:v>
                </c:pt>
                <c:pt idx="13010">
                  <c:v>3.25</c:v>
                </c:pt>
                <c:pt idx="13011">
                  <c:v>3.45</c:v>
                </c:pt>
                <c:pt idx="13012">
                  <c:v>3.56</c:v>
                </c:pt>
                <c:pt idx="13013">
                  <c:v>3.66</c:v>
                </c:pt>
                <c:pt idx="13016">
                  <c:v>3.69</c:v>
                </c:pt>
                <c:pt idx="13017">
                  <c:v>3.86</c:v>
                </c:pt>
                <c:pt idx="13018">
                  <c:v>3.93</c:v>
                </c:pt>
                <c:pt idx="13019">
                  <c:v>3.94</c:v>
                </c:pt>
                <c:pt idx="13020">
                  <c:v>3.92</c:v>
                </c:pt>
                <c:pt idx="13023">
                  <c:v>4.04</c:v>
                </c:pt>
                <c:pt idx="13024">
                  <c:v>3.99</c:v>
                </c:pt>
                <c:pt idx="13025">
                  <c:v>4.1100000000000003</c:v>
                </c:pt>
                <c:pt idx="13026">
                  <c:v>4.22</c:v>
                </c:pt>
                <c:pt idx="13027">
                  <c:v>4.2699999999999996</c:v>
                </c:pt>
                <c:pt idx="13030">
                  <c:v>4.26</c:v>
                </c:pt>
                <c:pt idx="13031">
                  <c:v>4.1900000000000004</c:v>
                </c:pt>
                <c:pt idx="13032">
                  <c:v>4.1399999999999997</c:v>
                </c:pt>
                <c:pt idx="13033">
                  <c:v>4.18</c:v>
                </c:pt>
                <c:pt idx="13034">
                  <c:v>4.26</c:v>
                </c:pt>
                <c:pt idx="13037">
                  <c:v>4.26</c:v>
                </c:pt>
                <c:pt idx="13038">
                  <c:v>4.2</c:v>
                </c:pt>
                <c:pt idx="13039">
                  <c:v>4.32</c:v>
                </c:pt>
                <c:pt idx="13040">
                  <c:v>4.26</c:v>
                </c:pt>
                <c:pt idx="13041">
                  <c:v>4.32</c:v>
                </c:pt>
                <c:pt idx="13045">
                  <c:v>4.45</c:v>
                </c:pt>
                <c:pt idx="13046">
                  <c:v>4.43</c:v>
                </c:pt>
                <c:pt idx="13047">
                  <c:v>4.4400000000000004</c:v>
                </c:pt>
                <c:pt idx="13048">
                  <c:v>4.62</c:v>
                </c:pt>
                <c:pt idx="13051">
                  <c:v>4.7</c:v>
                </c:pt>
                <c:pt idx="13052">
                  <c:v>4.76</c:v>
                </c:pt>
                <c:pt idx="13053">
                  <c:v>5.09</c:v>
                </c:pt>
                <c:pt idx="13054">
                  <c:v>4.92</c:v>
                </c:pt>
                <c:pt idx="13055">
                  <c:v>4.8600000000000003</c:v>
                </c:pt>
                <c:pt idx="13058">
                  <c:v>4.9000000000000004</c:v>
                </c:pt>
                <c:pt idx="13059">
                  <c:v>4.57</c:v>
                </c:pt>
                <c:pt idx="13060">
                  <c:v>4.72</c:v>
                </c:pt>
                <c:pt idx="13061">
                  <c:v>4.74</c:v>
                </c:pt>
                <c:pt idx="13062">
                  <c:v>4.75</c:v>
                </c:pt>
                <c:pt idx="13065">
                  <c:v>4.92</c:v>
                </c:pt>
                <c:pt idx="13066" formatCode="0.00">
                  <c:v>5.0599999999999996</c:v>
                </c:pt>
                <c:pt idx="13067">
                  <c:v>5.0199999999999996</c:v>
                </c:pt>
                <c:pt idx="13068">
                  <c:v>4.8899999999999997</c:v>
                </c:pt>
                <c:pt idx="13069">
                  <c:v>4.8</c:v>
                </c:pt>
                <c:pt idx="13072">
                  <c:v>4.96</c:v>
                </c:pt>
                <c:pt idx="13073">
                  <c:v>5.03</c:v>
                </c:pt>
                <c:pt idx="13074">
                  <c:v>5.03</c:v>
                </c:pt>
                <c:pt idx="13075">
                  <c:v>5.04</c:v>
                </c:pt>
                <c:pt idx="13076">
                  <c:v>5.08</c:v>
                </c:pt>
                <c:pt idx="13079">
                  <c:v>4.9400000000000004</c:v>
                </c:pt>
                <c:pt idx="13080">
                  <c:v>4.78</c:v>
                </c:pt>
                <c:pt idx="13081">
                  <c:v>4.74</c:v>
                </c:pt>
                <c:pt idx="13082">
                  <c:v>4.7300000000000004</c:v>
                </c:pt>
                <c:pt idx="13086">
                  <c:v>4.6399999999999997</c:v>
                </c:pt>
                <c:pt idx="13087">
                  <c:v>4.55</c:v>
                </c:pt>
                <c:pt idx="13088">
                  <c:v>4.59</c:v>
                </c:pt>
                <c:pt idx="13089">
                  <c:v>4.7</c:v>
                </c:pt>
                <c:pt idx="13090">
                  <c:v>4.7</c:v>
                </c:pt>
                <c:pt idx="13093">
                  <c:v>4.74</c:v>
                </c:pt>
                <c:pt idx="13094">
                  <c:v>4.75</c:v>
                </c:pt>
                <c:pt idx="13095">
                  <c:v>4.71</c:v>
                </c:pt>
                <c:pt idx="13096">
                  <c:v>4.68</c:v>
                </c:pt>
                <c:pt idx="13097">
                  <c:v>4.58</c:v>
                </c:pt>
                <c:pt idx="13100">
                  <c:v>4.4000000000000004</c:v>
                </c:pt>
                <c:pt idx="13101">
                  <c:v>4.32</c:v>
                </c:pt>
                <c:pt idx="13102">
                  <c:v>4.29</c:v>
                </c:pt>
                <c:pt idx="13103">
                  <c:v>4.29</c:v>
                </c:pt>
                <c:pt idx="13104">
                  <c:v>4.32</c:v>
                </c:pt>
                <c:pt idx="13107">
                  <c:v>4.28</c:v>
                </c:pt>
                <c:pt idx="13108">
                  <c:v>4.28</c:v>
                </c:pt>
                <c:pt idx="13109">
                  <c:v>4.2300000000000004</c:v>
                </c:pt>
                <c:pt idx="13110">
                  <c:v>4.07</c:v>
                </c:pt>
                <c:pt idx="13111">
                  <c:v>4.13</c:v>
                </c:pt>
                <c:pt idx="13114">
                  <c:v>4.24</c:v>
                </c:pt>
                <c:pt idx="13115">
                  <c:v>4.1399999999999997</c:v>
                </c:pt>
                <c:pt idx="13116">
                  <c:v>4.1900000000000004</c:v>
                </c:pt>
                <c:pt idx="13117">
                  <c:v>3.98</c:v>
                </c:pt>
                <c:pt idx="13118">
                  <c:v>3.85</c:v>
                </c:pt>
                <c:pt idx="13121">
                  <c:v>3.94</c:v>
                </c:pt>
                <c:pt idx="13122">
                  <c:v>3.81</c:v>
                </c:pt>
                <c:pt idx="13123">
                  <c:v>3.69</c:v>
                </c:pt>
                <c:pt idx="13124">
                  <c:v>3.72</c:v>
                </c:pt>
                <c:pt idx="13125">
                  <c:v>3.98</c:v>
                </c:pt>
                <c:pt idx="13128">
                  <c:v>4</c:v>
                </c:pt>
                <c:pt idx="13129">
                  <c:v>4.0599999999999996</c:v>
                </c:pt>
                <c:pt idx="13130">
                  <c:v>4.07</c:v>
                </c:pt>
                <c:pt idx="13131">
                  <c:v>3.96</c:v>
                </c:pt>
                <c:pt idx="13132">
                  <c:v>4.42</c:v>
                </c:pt>
                <c:pt idx="13135">
                  <c:v>4.37</c:v>
                </c:pt>
                <c:pt idx="13136">
                  <c:v>4.47</c:v>
                </c:pt>
                <c:pt idx="13137">
                  <c:v>4.4800000000000004</c:v>
                </c:pt>
                <c:pt idx="13138">
                  <c:v>4.54</c:v>
                </c:pt>
                <c:pt idx="13139">
                  <c:v>4.5999999999999996</c:v>
                </c:pt>
                <c:pt idx="13143">
                  <c:v>4.71</c:v>
                </c:pt>
                <c:pt idx="13144">
                  <c:v>4.67</c:v>
                </c:pt>
                <c:pt idx="13145">
                  <c:v>4.6399999999999997</c:v>
                </c:pt>
                <c:pt idx="13146">
                  <c:v>4.6399999999999997</c:v>
                </c:pt>
                <c:pt idx="13149">
                  <c:v>4.74</c:v>
                </c:pt>
                <c:pt idx="13150">
                  <c:v>4.6399999999999997</c:v>
                </c:pt>
                <c:pt idx="13152">
                  <c:v>4.4359999999999999</c:v>
                </c:pt>
              </c:numCache>
            </c:numRef>
          </c:val>
          <c:smooth val="0"/>
          <c:extLst>
            <c:ext xmlns:c16="http://schemas.microsoft.com/office/drawing/2014/chart" uri="{C3380CC4-5D6E-409C-BE32-E72D297353CC}">
              <c16:uniqueId val="{00000007-D4B9-46F4-939E-D976C2941BFA}"/>
            </c:ext>
          </c:extLst>
        </c:ser>
        <c:ser>
          <c:idx val="2"/>
          <c:order val="2"/>
          <c:tx>
            <c:strRef>
              <c:f>'All Spreads'!$D$1</c:f>
              <c:strCache>
                <c:ptCount val="1"/>
                <c:pt idx="0">
                  <c:v>Italy</c:v>
                </c:pt>
              </c:strCache>
            </c:strRef>
          </c:tx>
          <c:spPr>
            <a:ln w="19050" cap="rnd">
              <a:solidFill>
                <a:schemeClr val="accent3"/>
              </a:solidFill>
              <a:round/>
            </a:ln>
            <a:effectLst/>
          </c:spPr>
          <c:marker>
            <c:symbol val="none"/>
          </c:marker>
          <c:dLbls>
            <c:dLbl>
              <c:idx val="13152"/>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D4B9-46F4-939E-D976C2941BFA}"/>
                </c:ext>
              </c:extLst>
            </c:dLbl>
            <c:numFmt formatCode="#,##0.00" sourceLinked="0"/>
            <c:spPr>
              <a:noFill/>
              <a:ln>
                <a:solidFill>
                  <a:srgbClr val="48749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'All Spreads'!$A$3:$A$13155</c:f>
              <c:numCache>
                <c:formatCode>m/d/yyyy</c:formatCode>
                <c:ptCount val="13153"/>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44932</c:v>
                </c:pt>
              </c:numCache>
            </c:numRef>
          </c:cat>
          <c:val>
            <c:numRef>
              <c:f>'All Spreads'!$D$3:$D$13155</c:f>
              <c:numCache>
                <c:formatCode>General</c:formatCode>
                <c:ptCount val="13153"/>
                <c:pt idx="731">
                  <c:v>11.71</c:v>
                </c:pt>
                <c:pt idx="732">
                  <c:v>11.68</c:v>
                </c:pt>
                <c:pt idx="733">
                  <c:v>11.7</c:v>
                </c:pt>
                <c:pt idx="734">
                  <c:v>11.73</c:v>
                </c:pt>
                <c:pt idx="735">
                  <c:v>11.73</c:v>
                </c:pt>
                <c:pt idx="738">
                  <c:v>11.72</c:v>
                </c:pt>
                <c:pt idx="739">
                  <c:v>11.74</c:v>
                </c:pt>
                <c:pt idx="740">
                  <c:v>11.76</c:v>
                </c:pt>
                <c:pt idx="741">
                  <c:v>11.8</c:v>
                </c:pt>
                <c:pt idx="742">
                  <c:v>11.81</c:v>
                </c:pt>
                <c:pt idx="745">
                  <c:v>11.8</c:v>
                </c:pt>
                <c:pt idx="746">
                  <c:v>11.81</c:v>
                </c:pt>
                <c:pt idx="747">
                  <c:v>11.83</c:v>
                </c:pt>
                <c:pt idx="748">
                  <c:v>11.79</c:v>
                </c:pt>
                <c:pt idx="749">
                  <c:v>11.81</c:v>
                </c:pt>
                <c:pt idx="752">
                  <c:v>11.83</c:v>
                </c:pt>
                <c:pt idx="753">
                  <c:v>11.9</c:v>
                </c:pt>
                <c:pt idx="754">
                  <c:v>11.92</c:v>
                </c:pt>
                <c:pt idx="755">
                  <c:v>11.87</c:v>
                </c:pt>
                <c:pt idx="756">
                  <c:v>11.88</c:v>
                </c:pt>
                <c:pt idx="759">
                  <c:v>11.92</c:v>
                </c:pt>
                <c:pt idx="760">
                  <c:v>11.91</c:v>
                </c:pt>
                <c:pt idx="761">
                  <c:v>11.95</c:v>
                </c:pt>
                <c:pt idx="762">
                  <c:v>11.94</c:v>
                </c:pt>
                <c:pt idx="763">
                  <c:v>11.94</c:v>
                </c:pt>
                <c:pt idx="766">
                  <c:v>11.97</c:v>
                </c:pt>
                <c:pt idx="767">
                  <c:v>11.98</c:v>
                </c:pt>
                <c:pt idx="768">
                  <c:v>11.98</c:v>
                </c:pt>
                <c:pt idx="769">
                  <c:v>12</c:v>
                </c:pt>
                <c:pt idx="770">
                  <c:v>12.03</c:v>
                </c:pt>
                <c:pt idx="773">
                  <c:v>12.05</c:v>
                </c:pt>
                <c:pt idx="774">
                  <c:v>12.05</c:v>
                </c:pt>
                <c:pt idx="775">
                  <c:v>12.04</c:v>
                </c:pt>
                <c:pt idx="776">
                  <c:v>12.08</c:v>
                </c:pt>
                <c:pt idx="777">
                  <c:v>12.15</c:v>
                </c:pt>
                <c:pt idx="780">
                  <c:v>12.19</c:v>
                </c:pt>
                <c:pt idx="781">
                  <c:v>12.23</c:v>
                </c:pt>
                <c:pt idx="782">
                  <c:v>12.25</c:v>
                </c:pt>
                <c:pt idx="783">
                  <c:v>12.32</c:v>
                </c:pt>
                <c:pt idx="784">
                  <c:v>12.39</c:v>
                </c:pt>
                <c:pt idx="787">
                  <c:v>12.45</c:v>
                </c:pt>
                <c:pt idx="788">
                  <c:v>12.32</c:v>
                </c:pt>
                <c:pt idx="789">
                  <c:v>12.4</c:v>
                </c:pt>
                <c:pt idx="790">
                  <c:v>12.45</c:v>
                </c:pt>
                <c:pt idx="791">
                  <c:v>12.43</c:v>
                </c:pt>
                <c:pt idx="794">
                  <c:v>12.54</c:v>
                </c:pt>
                <c:pt idx="795">
                  <c:v>12.55</c:v>
                </c:pt>
                <c:pt idx="796">
                  <c:v>12.68</c:v>
                </c:pt>
                <c:pt idx="797">
                  <c:v>12.8</c:v>
                </c:pt>
                <c:pt idx="798">
                  <c:v>12.91</c:v>
                </c:pt>
                <c:pt idx="801">
                  <c:v>12.91</c:v>
                </c:pt>
                <c:pt idx="802">
                  <c:v>12.82</c:v>
                </c:pt>
                <c:pt idx="803">
                  <c:v>12.76</c:v>
                </c:pt>
                <c:pt idx="804">
                  <c:v>12.7</c:v>
                </c:pt>
                <c:pt idx="805">
                  <c:v>12.76</c:v>
                </c:pt>
                <c:pt idx="808">
                  <c:v>12.81</c:v>
                </c:pt>
                <c:pt idx="809">
                  <c:v>12.86</c:v>
                </c:pt>
                <c:pt idx="810">
                  <c:v>12.85</c:v>
                </c:pt>
                <c:pt idx="811">
                  <c:v>12.89</c:v>
                </c:pt>
                <c:pt idx="812">
                  <c:v>12.85</c:v>
                </c:pt>
                <c:pt idx="815">
                  <c:v>12.85</c:v>
                </c:pt>
                <c:pt idx="816">
                  <c:v>12.91</c:v>
                </c:pt>
                <c:pt idx="817">
                  <c:v>12.93</c:v>
                </c:pt>
                <c:pt idx="818">
                  <c:v>12.85</c:v>
                </c:pt>
                <c:pt idx="819">
                  <c:v>12.77</c:v>
                </c:pt>
                <c:pt idx="822">
                  <c:v>12.87</c:v>
                </c:pt>
                <c:pt idx="823">
                  <c:v>12.87</c:v>
                </c:pt>
                <c:pt idx="824">
                  <c:v>12.93</c:v>
                </c:pt>
                <c:pt idx="825">
                  <c:v>12.9</c:v>
                </c:pt>
                <c:pt idx="826">
                  <c:v>12.92</c:v>
                </c:pt>
                <c:pt idx="829">
                  <c:v>12.91</c:v>
                </c:pt>
                <c:pt idx="830">
                  <c:v>12.84</c:v>
                </c:pt>
                <c:pt idx="831">
                  <c:v>12.85</c:v>
                </c:pt>
                <c:pt idx="832">
                  <c:v>12.85</c:v>
                </c:pt>
                <c:pt idx="833">
                  <c:v>12.85</c:v>
                </c:pt>
                <c:pt idx="836">
                  <c:v>12.82</c:v>
                </c:pt>
                <c:pt idx="837">
                  <c:v>12.79</c:v>
                </c:pt>
                <c:pt idx="838">
                  <c:v>12.78</c:v>
                </c:pt>
                <c:pt idx="839">
                  <c:v>12.76</c:v>
                </c:pt>
                <c:pt idx="840">
                  <c:v>12.79</c:v>
                </c:pt>
                <c:pt idx="843">
                  <c:v>12.79</c:v>
                </c:pt>
                <c:pt idx="844">
                  <c:v>12.79</c:v>
                </c:pt>
                <c:pt idx="845">
                  <c:v>12.76</c:v>
                </c:pt>
                <c:pt idx="846">
                  <c:v>12.75</c:v>
                </c:pt>
                <c:pt idx="847">
                  <c:v>12.75</c:v>
                </c:pt>
                <c:pt idx="850">
                  <c:v>12.75</c:v>
                </c:pt>
                <c:pt idx="851">
                  <c:v>12.78</c:v>
                </c:pt>
                <c:pt idx="852">
                  <c:v>12.76</c:v>
                </c:pt>
                <c:pt idx="853">
                  <c:v>12.77</c:v>
                </c:pt>
                <c:pt idx="854">
                  <c:v>12.8</c:v>
                </c:pt>
                <c:pt idx="857">
                  <c:v>12.82</c:v>
                </c:pt>
                <c:pt idx="858">
                  <c:v>12.84</c:v>
                </c:pt>
                <c:pt idx="859">
                  <c:v>12.84</c:v>
                </c:pt>
                <c:pt idx="860">
                  <c:v>12.87</c:v>
                </c:pt>
                <c:pt idx="861">
                  <c:v>12.87</c:v>
                </c:pt>
                <c:pt idx="864">
                  <c:v>12.89</c:v>
                </c:pt>
                <c:pt idx="865">
                  <c:v>12.91</c:v>
                </c:pt>
                <c:pt idx="866">
                  <c:v>12.95</c:v>
                </c:pt>
                <c:pt idx="867">
                  <c:v>12.96</c:v>
                </c:pt>
                <c:pt idx="868">
                  <c:v>12.98</c:v>
                </c:pt>
                <c:pt idx="871">
                  <c:v>13.18</c:v>
                </c:pt>
                <c:pt idx="872">
                  <c:v>13.17</c:v>
                </c:pt>
                <c:pt idx="873">
                  <c:v>13.16</c:v>
                </c:pt>
                <c:pt idx="874">
                  <c:v>13.11</c:v>
                </c:pt>
                <c:pt idx="875">
                  <c:v>13.06</c:v>
                </c:pt>
                <c:pt idx="878">
                  <c:v>13.08</c:v>
                </c:pt>
                <c:pt idx="879">
                  <c:v>13.04</c:v>
                </c:pt>
                <c:pt idx="880">
                  <c:v>13.06</c:v>
                </c:pt>
                <c:pt idx="881">
                  <c:v>13.06</c:v>
                </c:pt>
                <c:pt idx="882">
                  <c:v>13.04</c:v>
                </c:pt>
                <c:pt idx="885">
                  <c:v>13.05</c:v>
                </c:pt>
                <c:pt idx="886">
                  <c:v>13.01</c:v>
                </c:pt>
                <c:pt idx="887">
                  <c:v>12.96</c:v>
                </c:pt>
                <c:pt idx="888">
                  <c:v>12.91</c:v>
                </c:pt>
                <c:pt idx="889">
                  <c:v>12.85</c:v>
                </c:pt>
                <c:pt idx="892">
                  <c:v>12.82</c:v>
                </c:pt>
                <c:pt idx="893">
                  <c:v>12.78</c:v>
                </c:pt>
                <c:pt idx="894">
                  <c:v>12.79</c:v>
                </c:pt>
                <c:pt idx="895">
                  <c:v>12.76</c:v>
                </c:pt>
                <c:pt idx="896">
                  <c:v>12.88</c:v>
                </c:pt>
                <c:pt idx="899">
                  <c:v>12.91</c:v>
                </c:pt>
                <c:pt idx="900">
                  <c:v>12.93</c:v>
                </c:pt>
                <c:pt idx="901">
                  <c:v>12.92</c:v>
                </c:pt>
                <c:pt idx="902">
                  <c:v>12.93</c:v>
                </c:pt>
                <c:pt idx="903">
                  <c:v>12.91</c:v>
                </c:pt>
                <c:pt idx="906">
                  <c:v>12.92</c:v>
                </c:pt>
                <c:pt idx="907">
                  <c:v>12.87</c:v>
                </c:pt>
                <c:pt idx="908">
                  <c:v>12.9</c:v>
                </c:pt>
                <c:pt idx="909">
                  <c:v>12.92</c:v>
                </c:pt>
                <c:pt idx="910">
                  <c:v>12.96</c:v>
                </c:pt>
                <c:pt idx="913">
                  <c:v>13.05</c:v>
                </c:pt>
                <c:pt idx="914">
                  <c:v>13.03</c:v>
                </c:pt>
                <c:pt idx="915">
                  <c:v>13.05</c:v>
                </c:pt>
                <c:pt idx="916">
                  <c:v>13.07</c:v>
                </c:pt>
                <c:pt idx="917">
                  <c:v>13.07</c:v>
                </c:pt>
                <c:pt idx="920">
                  <c:v>13.09</c:v>
                </c:pt>
                <c:pt idx="921">
                  <c:v>13.09</c:v>
                </c:pt>
                <c:pt idx="922">
                  <c:v>13.09</c:v>
                </c:pt>
                <c:pt idx="923">
                  <c:v>13.08</c:v>
                </c:pt>
                <c:pt idx="924">
                  <c:v>13.11</c:v>
                </c:pt>
                <c:pt idx="927">
                  <c:v>13.09</c:v>
                </c:pt>
                <c:pt idx="928">
                  <c:v>13.09</c:v>
                </c:pt>
                <c:pt idx="929">
                  <c:v>13.09</c:v>
                </c:pt>
                <c:pt idx="930">
                  <c:v>13.12</c:v>
                </c:pt>
                <c:pt idx="931">
                  <c:v>13.12</c:v>
                </c:pt>
                <c:pt idx="934">
                  <c:v>13.12</c:v>
                </c:pt>
                <c:pt idx="935">
                  <c:v>13.15</c:v>
                </c:pt>
                <c:pt idx="936">
                  <c:v>13.14</c:v>
                </c:pt>
                <c:pt idx="937">
                  <c:v>13.12</c:v>
                </c:pt>
                <c:pt idx="938">
                  <c:v>13.12</c:v>
                </c:pt>
                <c:pt idx="941">
                  <c:v>13.12</c:v>
                </c:pt>
                <c:pt idx="942">
                  <c:v>13.12</c:v>
                </c:pt>
                <c:pt idx="943">
                  <c:v>13.08</c:v>
                </c:pt>
                <c:pt idx="944">
                  <c:v>13.05</c:v>
                </c:pt>
                <c:pt idx="945">
                  <c:v>13.03</c:v>
                </c:pt>
                <c:pt idx="948">
                  <c:v>13.02</c:v>
                </c:pt>
                <c:pt idx="949">
                  <c:v>13.03</c:v>
                </c:pt>
                <c:pt idx="950">
                  <c:v>13.02</c:v>
                </c:pt>
                <c:pt idx="951">
                  <c:v>13</c:v>
                </c:pt>
                <c:pt idx="952">
                  <c:v>12.99</c:v>
                </c:pt>
                <c:pt idx="955">
                  <c:v>13</c:v>
                </c:pt>
                <c:pt idx="956">
                  <c:v>13</c:v>
                </c:pt>
                <c:pt idx="957">
                  <c:v>13.02</c:v>
                </c:pt>
                <c:pt idx="958">
                  <c:v>13.02</c:v>
                </c:pt>
                <c:pt idx="959">
                  <c:v>13.04</c:v>
                </c:pt>
                <c:pt idx="962">
                  <c:v>13.07</c:v>
                </c:pt>
                <c:pt idx="963">
                  <c:v>13.09</c:v>
                </c:pt>
                <c:pt idx="964">
                  <c:v>13.11</c:v>
                </c:pt>
                <c:pt idx="965">
                  <c:v>13.13</c:v>
                </c:pt>
                <c:pt idx="966">
                  <c:v>13.15</c:v>
                </c:pt>
                <c:pt idx="969">
                  <c:v>13.14</c:v>
                </c:pt>
                <c:pt idx="970">
                  <c:v>13.15</c:v>
                </c:pt>
                <c:pt idx="971">
                  <c:v>13.15</c:v>
                </c:pt>
                <c:pt idx="972">
                  <c:v>13.17</c:v>
                </c:pt>
                <c:pt idx="973">
                  <c:v>13.21</c:v>
                </c:pt>
                <c:pt idx="976">
                  <c:v>13.2</c:v>
                </c:pt>
                <c:pt idx="977">
                  <c:v>13.18</c:v>
                </c:pt>
                <c:pt idx="978">
                  <c:v>13.19</c:v>
                </c:pt>
                <c:pt idx="979">
                  <c:v>13.21</c:v>
                </c:pt>
                <c:pt idx="980">
                  <c:v>13.22</c:v>
                </c:pt>
                <c:pt idx="983">
                  <c:v>13.22</c:v>
                </c:pt>
                <c:pt idx="984">
                  <c:v>13.22</c:v>
                </c:pt>
                <c:pt idx="985">
                  <c:v>13.26</c:v>
                </c:pt>
                <c:pt idx="986">
                  <c:v>13.27</c:v>
                </c:pt>
                <c:pt idx="987">
                  <c:v>13.29</c:v>
                </c:pt>
                <c:pt idx="990">
                  <c:v>13.32</c:v>
                </c:pt>
                <c:pt idx="991">
                  <c:v>13.32</c:v>
                </c:pt>
                <c:pt idx="992">
                  <c:v>13.35</c:v>
                </c:pt>
                <c:pt idx="993">
                  <c:v>13.34</c:v>
                </c:pt>
                <c:pt idx="994">
                  <c:v>13.34</c:v>
                </c:pt>
                <c:pt idx="997">
                  <c:v>13.33</c:v>
                </c:pt>
                <c:pt idx="998">
                  <c:v>13.31</c:v>
                </c:pt>
                <c:pt idx="999">
                  <c:v>13.28</c:v>
                </c:pt>
                <c:pt idx="1000">
                  <c:v>13.28</c:v>
                </c:pt>
                <c:pt idx="1001">
                  <c:v>13.29</c:v>
                </c:pt>
                <c:pt idx="1004">
                  <c:v>13.43</c:v>
                </c:pt>
                <c:pt idx="1005">
                  <c:v>13.43</c:v>
                </c:pt>
                <c:pt idx="1006">
                  <c:v>13.43</c:v>
                </c:pt>
                <c:pt idx="1007">
                  <c:v>13.45</c:v>
                </c:pt>
                <c:pt idx="1008">
                  <c:v>13.47</c:v>
                </c:pt>
                <c:pt idx="1011">
                  <c:v>13.47</c:v>
                </c:pt>
                <c:pt idx="1012">
                  <c:v>13.46</c:v>
                </c:pt>
                <c:pt idx="1013">
                  <c:v>13.48</c:v>
                </c:pt>
                <c:pt idx="1014">
                  <c:v>13.48</c:v>
                </c:pt>
                <c:pt idx="1015">
                  <c:v>13.49</c:v>
                </c:pt>
                <c:pt idx="1018">
                  <c:v>13.57</c:v>
                </c:pt>
                <c:pt idx="1019">
                  <c:v>13.57</c:v>
                </c:pt>
                <c:pt idx="1020">
                  <c:v>13.58</c:v>
                </c:pt>
                <c:pt idx="1021">
                  <c:v>13.59</c:v>
                </c:pt>
                <c:pt idx="1022">
                  <c:v>13.59</c:v>
                </c:pt>
                <c:pt idx="1025">
                  <c:v>13.59</c:v>
                </c:pt>
                <c:pt idx="1026">
                  <c:v>13.61</c:v>
                </c:pt>
                <c:pt idx="1027">
                  <c:v>13.62</c:v>
                </c:pt>
                <c:pt idx="1028">
                  <c:v>13.63</c:v>
                </c:pt>
                <c:pt idx="1029">
                  <c:v>13.58</c:v>
                </c:pt>
                <c:pt idx="1032">
                  <c:v>13.58</c:v>
                </c:pt>
                <c:pt idx="1033">
                  <c:v>13.63</c:v>
                </c:pt>
                <c:pt idx="1034">
                  <c:v>13.63</c:v>
                </c:pt>
                <c:pt idx="1035">
                  <c:v>13.74</c:v>
                </c:pt>
                <c:pt idx="1036">
                  <c:v>13.75</c:v>
                </c:pt>
                <c:pt idx="1039">
                  <c:v>13.75</c:v>
                </c:pt>
                <c:pt idx="1040">
                  <c:v>13.76</c:v>
                </c:pt>
                <c:pt idx="1041">
                  <c:v>13.78</c:v>
                </c:pt>
                <c:pt idx="1042">
                  <c:v>13.8</c:v>
                </c:pt>
                <c:pt idx="1043">
                  <c:v>13.83</c:v>
                </c:pt>
                <c:pt idx="1046">
                  <c:v>13.85</c:v>
                </c:pt>
                <c:pt idx="1047">
                  <c:v>13.84</c:v>
                </c:pt>
                <c:pt idx="1048">
                  <c:v>13.87</c:v>
                </c:pt>
                <c:pt idx="1049">
                  <c:v>13.91</c:v>
                </c:pt>
                <c:pt idx="1050">
                  <c:v>13.98</c:v>
                </c:pt>
                <c:pt idx="1053">
                  <c:v>13.98</c:v>
                </c:pt>
                <c:pt idx="1054">
                  <c:v>14.01</c:v>
                </c:pt>
                <c:pt idx="1055">
                  <c:v>14.04</c:v>
                </c:pt>
                <c:pt idx="1056">
                  <c:v>14.08</c:v>
                </c:pt>
                <c:pt idx="1057">
                  <c:v>14.07</c:v>
                </c:pt>
                <c:pt idx="1060">
                  <c:v>14.05</c:v>
                </c:pt>
                <c:pt idx="1061">
                  <c:v>14.05</c:v>
                </c:pt>
                <c:pt idx="1062">
                  <c:v>14.03</c:v>
                </c:pt>
                <c:pt idx="1063">
                  <c:v>13.99</c:v>
                </c:pt>
                <c:pt idx="1064">
                  <c:v>14.02</c:v>
                </c:pt>
                <c:pt idx="1067">
                  <c:v>13.99</c:v>
                </c:pt>
                <c:pt idx="1068">
                  <c:v>13.98</c:v>
                </c:pt>
                <c:pt idx="1069">
                  <c:v>13.96</c:v>
                </c:pt>
                <c:pt idx="1070">
                  <c:v>13.98</c:v>
                </c:pt>
                <c:pt idx="1071">
                  <c:v>13.98</c:v>
                </c:pt>
                <c:pt idx="1074">
                  <c:v>13.99</c:v>
                </c:pt>
                <c:pt idx="1075">
                  <c:v>13.96</c:v>
                </c:pt>
                <c:pt idx="1076">
                  <c:v>13.98</c:v>
                </c:pt>
                <c:pt idx="1077">
                  <c:v>13.96</c:v>
                </c:pt>
                <c:pt idx="1078">
                  <c:v>13.95</c:v>
                </c:pt>
                <c:pt idx="1081">
                  <c:v>13.9</c:v>
                </c:pt>
                <c:pt idx="1082">
                  <c:v>13.91</c:v>
                </c:pt>
                <c:pt idx="1083">
                  <c:v>13.91</c:v>
                </c:pt>
                <c:pt idx="1084">
                  <c:v>13.87</c:v>
                </c:pt>
                <c:pt idx="1085">
                  <c:v>13.84</c:v>
                </c:pt>
                <c:pt idx="1088">
                  <c:v>13.84</c:v>
                </c:pt>
                <c:pt idx="1089">
                  <c:v>13.84</c:v>
                </c:pt>
                <c:pt idx="1090">
                  <c:v>13.77</c:v>
                </c:pt>
                <c:pt idx="1091">
                  <c:v>13.76</c:v>
                </c:pt>
                <c:pt idx="1092">
                  <c:v>13.78</c:v>
                </c:pt>
                <c:pt idx="1095">
                  <c:v>13.78</c:v>
                </c:pt>
                <c:pt idx="1096">
                  <c:v>13.82</c:v>
                </c:pt>
                <c:pt idx="1097">
                  <c:v>13.84</c:v>
                </c:pt>
                <c:pt idx="1098">
                  <c:v>13.84</c:v>
                </c:pt>
                <c:pt idx="1099">
                  <c:v>13.85</c:v>
                </c:pt>
                <c:pt idx="1102">
                  <c:v>13.87</c:v>
                </c:pt>
                <c:pt idx="1103">
                  <c:v>13.88</c:v>
                </c:pt>
                <c:pt idx="1104">
                  <c:v>13.9</c:v>
                </c:pt>
                <c:pt idx="1105">
                  <c:v>13.91</c:v>
                </c:pt>
                <c:pt idx="1106">
                  <c:v>13.91</c:v>
                </c:pt>
                <c:pt idx="1109">
                  <c:v>13.91</c:v>
                </c:pt>
                <c:pt idx="1110">
                  <c:v>13.89</c:v>
                </c:pt>
                <c:pt idx="1111">
                  <c:v>13.89</c:v>
                </c:pt>
                <c:pt idx="1112">
                  <c:v>13.92</c:v>
                </c:pt>
                <c:pt idx="1113">
                  <c:v>13.94</c:v>
                </c:pt>
                <c:pt idx="1116">
                  <c:v>13.99</c:v>
                </c:pt>
                <c:pt idx="1117">
                  <c:v>14</c:v>
                </c:pt>
                <c:pt idx="1118">
                  <c:v>13.99</c:v>
                </c:pt>
                <c:pt idx="1119">
                  <c:v>13.98</c:v>
                </c:pt>
                <c:pt idx="1120">
                  <c:v>13.95</c:v>
                </c:pt>
                <c:pt idx="1123">
                  <c:v>13.91</c:v>
                </c:pt>
                <c:pt idx="1124">
                  <c:v>13.91</c:v>
                </c:pt>
                <c:pt idx="1125">
                  <c:v>13.97</c:v>
                </c:pt>
                <c:pt idx="1126">
                  <c:v>14</c:v>
                </c:pt>
                <c:pt idx="1127">
                  <c:v>13.99</c:v>
                </c:pt>
                <c:pt idx="1130">
                  <c:v>13.98</c:v>
                </c:pt>
                <c:pt idx="1131">
                  <c:v>14</c:v>
                </c:pt>
                <c:pt idx="1132">
                  <c:v>14</c:v>
                </c:pt>
                <c:pt idx="1133">
                  <c:v>13.99</c:v>
                </c:pt>
                <c:pt idx="1134">
                  <c:v>14</c:v>
                </c:pt>
                <c:pt idx="1137">
                  <c:v>14.02</c:v>
                </c:pt>
                <c:pt idx="1138">
                  <c:v>14.02</c:v>
                </c:pt>
                <c:pt idx="1139">
                  <c:v>14.03</c:v>
                </c:pt>
                <c:pt idx="1140">
                  <c:v>14.05</c:v>
                </c:pt>
                <c:pt idx="1141">
                  <c:v>14.06</c:v>
                </c:pt>
                <c:pt idx="1144">
                  <c:v>14.06</c:v>
                </c:pt>
                <c:pt idx="1145">
                  <c:v>14.09</c:v>
                </c:pt>
                <c:pt idx="1146">
                  <c:v>14.13</c:v>
                </c:pt>
                <c:pt idx="1147">
                  <c:v>14.13</c:v>
                </c:pt>
                <c:pt idx="1148">
                  <c:v>14.12</c:v>
                </c:pt>
                <c:pt idx="1151">
                  <c:v>14.14</c:v>
                </c:pt>
                <c:pt idx="1152">
                  <c:v>14.15</c:v>
                </c:pt>
                <c:pt idx="1153">
                  <c:v>14.11</c:v>
                </c:pt>
                <c:pt idx="1154">
                  <c:v>14.1</c:v>
                </c:pt>
                <c:pt idx="1155">
                  <c:v>14.1</c:v>
                </c:pt>
                <c:pt idx="1158">
                  <c:v>14.11</c:v>
                </c:pt>
                <c:pt idx="1159">
                  <c:v>14.13</c:v>
                </c:pt>
                <c:pt idx="1160">
                  <c:v>14.12</c:v>
                </c:pt>
                <c:pt idx="1161">
                  <c:v>14.11</c:v>
                </c:pt>
                <c:pt idx="1162">
                  <c:v>14.11</c:v>
                </c:pt>
                <c:pt idx="1165">
                  <c:v>14.11</c:v>
                </c:pt>
                <c:pt idx="1166">
                  <c:v>14.1</c:v>
                </c:pt>
                <c:pt idx="1167">
                  <c:v>14.09</c:v>
                </c:pt>
                <c:pt idx="1168">
                  <c:v>14.09</c:v>
                </c:pt>
                <c:pt idx="1169">
                  <c:v>14.1</c:v>
                </c:pt>
                <c:pt idx="1172">
                  <c:v>14.11</c:v>
                </c:pt>
                <c:pt idx="1173">
                  <c:v>14.11</c:v>
                </c:pt>
                <c:pt idx="1174">
                  <c:v>14.13</c:v>
                </c:pt>
                <c:pt idx="1175">
                  <c:v>14.14</c:v>
                </c:pt>
                <c:pt idx="1176">
                  <c:v>14.08</c:v>
                </c:pt>
                <c:pt idx="1179">
                  <c:v>14.06</c:v>
                </c:pt>
                <c:pt idx="1180">
                  <c:v>14.03</c:v>
                </c:pt>
                <c:pt idx="1181">
                  <c:v>14</c:v>
                </c:pt>
                <c:pt idx="1182">
                  <c:v>13.88</c:v>
                </c:pt>
                <c:pt idx="1183">
                  <c:v>13.91</c:v>
                </c:pt>
                <c:pt idx="1186">
                  <c:v>13.96</c:v>
                </c:pt>
                <c:pt idx="1187">
                  <c:v>13.96</c:v>
                </c:pt>
                <c:pt idx="1188">
                  <c:v>13.9</c:v>
                </c:pt>
                <c:pt idx="1189">
                  <c:v>13.92</c:v>
                </c:pt>
                <c:pt idx="1190">
                  <c:v>13.9</c:v>
                </c:pt>
                <c:pt idx="1193">
                  <c:v>13.86</c:v>
                </c:pt>
                <c:pt idx="1194">
                  <c:v>13.89</c:v>
                </c:pt>
                <c:pt idx="1195">
                  <c:v>13.87</c:v>
                </c:pt>
                <c:pt idx="1196">
                  <c:v>13.85</c:v>
                </c:pt>
                <c:pt idx="1197">
                  <c:v>13.82</c:v>
                </c:pt>
                <c:pt idx="1200">
                  <c:v>13.82</c:v>
                </c:pt>
                <c:pt idx="1201">
                  <c:v>13.82</c:v>
                </c:pt>
                <c:pt idx="1202">
                  <c:v>13.83</c:v>
                </c:pt>
                <c:pt idx="1203">
                  <c:v>13.85</c:v>
                </c:pt>
                <c:pt idx="1204">
                  <c:v>13.86</c:v>
                </c:pt>
                <c:pt idx="1207">
                  <c:v>13.86</c:v>
                </c:pt>
                <c:pt idx="1208">
                  <c:v>13.84</c:v>
                </c:pt>
                <c:pt idx="1209">
                  <c:v>13.84</c:v>
                </c:pt>
                <c:pt idx="1210">
                  <c:v>13.8</c:v>
                </c:pt>
                <c:pt idx="1211">
                  <c:v>13.73</c:v>
                </c:pt>
                <c:pt idx="1214">
                  <c:v>13.75</c:v>
                </c:pt>
                <c:pt idx="1215">
                  <c:v>13.75</c:v>
                </c:pt>
                <c:pt idx="1216">
                  <c:v>13.76</c:v>
                </c:pt>
                <c:pt idx="1217">
                  <c:v>13.76</c:v>
                </c:pt>
                <c:pt idx="1218">
                  <c:v>13.77</c:v>
                </c:pt>
                <c:pt idx="1221">
                  <c:v>13.74</c:v>
                </c:pt>
                <c:pt idx="1222">
                  <c:v>13.74</c:v>
                </c:pt>
                <c:pt idx="1223">
                  <c:v>13.72</c:v>
                </c:pt>
                <c:pt idx="1224">
                  <c:v>13.72</c:v>
                </c:pt>
                <c:pt idx="1225">
                  <c:v>13.74</c:v>
                </c:pt>
                <c:pt idx="1228">
                  <c:v>13.78</c:v>
                </c:pt>
                <c:pt idx="1229">
                  <c:v>13.77</c:v>
                </c:pt>
                <c:pt idx="1230">
                  <c:v>13.8</c:v>
                </c:pt>
                <c:pt idx="1231">
                  <c:v>13.81</c:v>
                </c:pt>
                <c:pt idx="1232">
                  <c:v>13.78</c:v>
                </c:pt>
                <c:pt idx="1235">
                  <c:v>13.67</c:v>
                </c:pt>
                <c:pt idx="1236">
                  <c:v>13.62</c:v>
                </c:pt>
                <c:pt idx="1237">
                  <c:v>13.51</c:v>
                </c:pt>
                <c:pt idx="1238">
                  <c:v>13.41</c:v>
                </c:pt>
                <c:pt idx="1239">
                  <c:v>13.31</c:v>
                </c:pt>
                <c:pt idx="1242">
                  <c:v>13.32</c:v>
                </c:pt>
                <c:pt idx="1243">
                  <c:v>13.31</c:v>
                </c:pt>
                <c:pt idx="1244">
                  <c:v>13.28</c:v>
                </c:pt>
                <c:pt idx="1245">
                  <c:v>13.25</c:v>
                </c:pt>
                <c:pt idx="1246">
                  <c:v>13.19</c:v>
                </c:pt>
                <c:pt idx="1249">
                  <c:v>13.16</c:v>
                </c:pt>
                <c:pt idx="1250">
                  <c:v>13.16</c:v>
                </c:pt>
                <c:pt idx="1251">
                  <c:v>13.12</c:v>
                </c:pt>
                <c:pt idx="1252">
                  <c:v>13.02</c:v>
                </c:pt>
                <c:pt idx="1253">
                  <c:v>12.98</c:v>
                </c:pt>
                <c:pt idx="1256">
                  <c:v>12.99</c:v>
                </c:pt>
                <c:pt idx="1257">
                  <c:v>12.97</c:v>
                </c:pt>
                <c:pt idx="1258">
                  <c:v>12.93</c:v>
                </c:pt>
                <c:pt idx="1259">
                  <c:v>12.89</c:v>
                </c:pt>
                <c:pt idx="1260">
                  <c:v>12.88</c:v>
                </c:pt>
                <c:pt idx="1263">
                  <c:v>12.92</c:v>
                </c:pt>
                <c:pt idx="1264">
                  <c:v>12.95</c:v>
                </c:pt>
                <c:pt idx="1265">
                  <c:v>12.93</c:v>
                </c:pt>
                <c:pt idx="1266">
                  <c:v>12.98</c:v>
                </c:pt>
                <c:pt idx="1267">
                  <c:v>12.92</c:v>
                </c:pt>
                <c:pt idx="1270">
                  <c:v>12.91</c:v>
                </c:pt>
                <c:pt idx="1271">
                  <c:v>12.85</c:v>
                </c:pt>
                <c:pt idx="1272">
                  <c:v>12.8</c:v>
                </c:pt>
                <c:pt idx="1273">
                  <c:v>12.81</c:v>
                </c:pt>
                <c:pt idx="1274">
                  <c:v>12.85</c:v>
                </c:pt>
                <c:pt idx="1277">
                  <c:v>12.87</c:v>
                </c:pt>
                <c:pt idx="1278">
                  <c:v>12.86</c:v>
                </c:pt>
                <c:pt idx="1279">
                  <c:v>12.84</c:v>
                </c:pt>
                <c:pt idx="1280">
                  <c:v>12.84</c:v>
                </c:pt>
                <c:pt idx="1281">
                  <c:v>12.84</c:v>
                </c:pt>
                <c:pt idx="1284">
                  <c:v>12.85</c:v>
                </c:pt>
                <c:pt idx="1285">
                  <c:v>12.84</c:v>
                </c:pt>
                <c:pt idx="1286">
                  <c:v>12.82</c:v>
                </c:pt>
                <c:pt idx="1287">
                  <c:v>12.87</c:v>
                </c:pt>
                <c:pt idx="1288">
                  <c:v>12.9</c:v>
                </c:pt>
                <c:pt idx="1291">
                  <c:v>12.91</c:v>
                </c:pt>
                <c:pt idx="1292">
                  <c:v>12.94</c:v>
                </c:pt>
                <c:pt idx="1293">
                  <c:v>12.99</c:v>
                </c:pt>
                <c:pt idx="1294">
                  <c:v>13.02</c:v>
                </c:pt>
                <c:pt idx="1295">
                  <c:v>13.02</c:v>
                </c:pt>
                <c:pt idx="1298">
                  <c:v>13.01</c:v>
                </c:pt>
                <c:pt idx="1299">
                  <c:v>12.98</c:v>
                </c:pt>
                <c:pt idx="1300">
                  <c:v>12.98</c:v>
                </c:pt>
                <c:pt idx="1301">
                  <c:v>12.96</c:v>
                </c:pt>
                <c:pt idx="1302">
                  <c:v>12.89</c:v>
                </c:pt>
                <c:pt idx="1305">
                  <c:v>12.89</c:v>
                </c:pt>
                <c:pt idx="1306">
                  <c:v>12.9</c:v>
                </c:pt>
                <c:pt idx="1307">
                  <c:v>12.9</c:v>
                </c:pt>
                <c:pt idx="1308">
                  <c:v>12.94</c:v>
                </c:pt>
                <c:pt idx="1309">
                  <c:v>12.95</c:v>
                </c:pt>
                <c:pt idx="1312">
                  <c:v>13.08</c:v>
                </c:pt>
                <c:pt idx="1313">
                  <c:v>13.25</c:v>
                </c:pt>
                <c:pt idx="1314">
                  <c:v>13.32</c:v>
                </c:pt>
                <c:pt idx="1315">
                  <c:v>13.41</c:v>
                </c:pt>
                <c:pt idx="1316">
                  <c:v>13.36</c:v>
                </c:pt>
                <c:pt idx="1319">
                  <c:v>13.36</c:v>
                </c:pt>
                <c:pt idx="1320">
                  <c:v>13.38</c:v>
                </c:pt>
                <c:pt idx="1321">
                  <c:v>13.38</c:v>
                </c:pt>
                <c:pt idx="1322">
                  <c:v>13.37</c:v>
                </c:pt>
                <c:pt idx="1323">
                  <c:v>13.5</c:v>
                </c:pt>
                <c:pt idx="1326">
                  <c:v>13.62</c:v>
                </c:pt>
                <c:pt idx="1327">
                  <c:v>13.78</c:v>
                </c:pt>
                <c:pt idx="1328">
                  <c:v>13.82</c:v>
                </c:pt>
                <c:pt idx="1329">
                  <c:v>13.95</c:v>
                </c:pt>
                <c:pt idx="1330">
                  <c:v>13.97</c:v>
                </c:pt>
                <c:pt idx="1333">
                  <c:v>13.92</c:v>
                </c:pt>
                <c:pt idx="1334">
                  <c:v>13.78</c:v>
                </c:pt>
                <c:pt idx="1335">
                  <c:v>13.57</c:v>
                </c:pt>
                <c:pt idx="1336">
                  <c:v>13.5</c:v>
                </c:pt>
                <c:pt idx="1337">
                  <c:v>13.55</c:v>
                </c:pt>
                <c:pt idx="1340">
                  <c:v>13.52</c:v>
                </c:pt>
                <c:pt idx="1341">
                  <c:v>13.45</c:v>
                </c:pt>
                <c:pt idx="1342">
                  <c:v>13.44</c:v>
                </c:pt>
                <c:pt idx="1343">
                  <c:v>13.43</c:v>
                </c:pt>
                <c:pt idx="1344">
                  <c:v>13.43</c:v>
                </c:pt>
                <c:pt idx="1347">
                  <c:v>13.41</c:v>
                </c:pt>
                <c:pt idx="1348">
                  <c:v>13.34</c:v>
                </c:pt>
                <c:pt idx="1349">
                  <c:v>13.29</c:v>
                </c:pt>
                <c:pt idx="1350">
                  <c:v>13.29</c:v>
                </c:pt>
                <c:pt idx="1351">
                  <c:v>13.24</c:v>
                </c:pt>
                <c:pt idx="1354">
                  <c:v>13.23</c:v>
                </c:pt>
                <c:pt idx="1355">
                  <c:v>13.19</c:v>
                </c:pt>
                <c:pt idx="1356">
                  <c:v>13.14</c:v>
                </c:pt>
                <c:pt idx="1357">
                  <c:v>13.24</c:v>
                </c:pt>
                <c:pt idx="1358">
                  <c:v>13.22</c:v>
                </c:pt>
                <c:pt idx="1361">
                  <c:v>13.2</c:v>
                </c:pt>
                <c:pt idx="1362">
                  <c:v>13.18</c:v>
                </c:pt>
                <c:pt idx="1363">
                  <c:v>13.15</c:v>
                </c:pt>
                <c:pt idx="1364">
                  <c:v>13.1</c:v>
                </c:pt>
                <c:pt idx="1365">
                  <c:v>13.13</c:v>
                </c:pt>
                <c:pt idx="1368">
                  <c:v>13.17</c:v>
                </c:pt>
                <c:pt idx="1369">
                  <c:v>13.18</c:v>
                </c:pt>
                <c:pt idx="1370">
                  <c:v>13.19</c:v>
                </c:pt>
                <c:pt idx="1371">
                  <c:v>13.21</c:v>
                </c:pt>
                <c:pt idx="1372">
                  <c:v>13.26</c:v>
                </c:pt>
                <c:pt idx="1375">
                  <c:v>13.26</c:v>
                </c:pt>
                <c:pt idx="1376">
                  <c:v>13.28</c:v>
                </c:pt>
                <c:pt idx="1377">
                  <c:v>13.29</c:v>
                </c:pt>
                <c:pt idx="1378">
                  <c:v>13.33</c:v>
                </c:pt>
                <c:pt idx="1379">
                  <c:v>13.35</c:v>
                </c:pt>
                <c:pt idx="1382">
                  <c:v>13.37</c:v>
                </c:pt>
                <c:pt idx="1383">
                  <c:v>13.37</c:v>
                </c:pt>
                <c:pt idx="1384">
                  <c:v>13.37</c:v>
                </c:pt>
                <c:pt idx="1385">
                  <c:v>13.34</c:v>
                </c:pt>
                <c:pt idx="1386">
                  <c:v>13.35</c:v>
                </c:pt>
                <c:pt idx="1389">
                  <c:v>13.34</c:v>
                </c:pt>
                <c:pt idx="1390">
                  <c:v>13.31</c:v>
                </c:pt>
                <c:pt idx="1391">
                  <c:v>13.26</c:v>
                </c:pt>
                <c:pt idx="1392">
                  <c:v>13.22</c:v>
                </c:pt>
                <c:pt idx="1393">
                  <c:v>13.21</c:v>
                </c:pt>
                <c:pt idx="1396">
                  <c:v>13.16</c:v>
                </c:pt>
                <c:pt idx="1397">
                  <c:v>13.17</c:v>
                </c:pt>
                <c:pt idx="1398">
                  <c:v>13.22</c:v>
                </c:pt>
                <c:pt idx="1399">
                  <c:v>13.22</c:v>
                </c:pt>
                <c:pt idx="1400">
                  <c:v>13.24</c:v>
                </c:pt>
                <c:pt idx="1403">
                  <c:v>13.24</c:v>
                </c:pt>
                <c:pt idx="1404">
                  <c:v>13.23</c:v>
                </c:pt>
                <c:pt idx="1405">
                  <c:v>13.23</c:v>
                </c:pt>
                <c:pt idx="1406">
                  <c:v>13.22</c:v>
                </c:pt>
                <c:pt idx="1407">
                  <c:v>13.25</c:v>
                </c:pt>
                <c:pt idx="1410">
                  <c:v>13.32</c:v>
                </c:pt>
                <c:pt idx="1411">
                  <c:v>13.37</c:v>
                </c:pt>
                <c:pt idx="1412">
                  <c:v>13.37</c:v>
                </c:pt>
                <c:pt idx="1413">
                  <c:v>13.38</c:v>
                </c:pt>
                <c:pt idx="1414">
                  <c:v>13.38</c:v>
                </c:pt>
                <c:pt idx="1417">
                  <c:v>13.38</c:v>
                </c:pt>
                <c:pt idx="1418">
                  <c:v>13.38</c:v>
                </c:pt>
                <c:pt idx="1419">
                  <c:v>13.38</c:v>
                </c:pt>
                <c:pt idx="1420">
                  <c:v>13.5</c:v>
                </c:pt>
                <c:pt idx="1421">
                  <c:v>13.52</c:v>
                </c:pt>
                <c:pt idx="1424">
                  <c:v>13.59</c:v>
                </c:pt>
                <c:pt idx="1425">
                  <c:v>13.59</c:v>
                </c:pt>
                <c:pt idx="1426">
                  <c:v>13.62</c:v>
                </c:pt>
                <c:pt idx="1427">
                  <c:v>13.63</c:v>
                </c:pt>
                <c:pt idx="1428">
                  <c:v>13.53</c:v>
                </c:pt>
                <c:pt idx="1431">
                  <c:v>13.63</c:v>
                </c:pt>
                <c:pt idx="1432">
                  <c:v>13.62</c:v>
                </c:pt>
                <c:pt idx="1433">
                  <c:v>13.59</c:v>
                </c:pt>
                <c:pt idx="1434">
                  <c:v>13.62</c:v>
                </c:pt>
                <c:pt idx="1435">
                  <c:v>13.63</c:v>
                </c:pt>
                <c:pt idx="1438">
                  <c:v>13.67</c:v>
                </c:pt>
                <c:pt idx="1439">
                  <c:v>13.69</c:v>
                </c:pt>
                <c:pt idx="1440">
                  <c:v>13.74</c:v>
                </c:pt>
                <c:pt idx="1441">
                  <c:v>13.73</c:v>
                </c:pt>
                <c:pt idx="1442">
                  <c:v>13.73</c:v>
                </c:pt>
                <c:pt idx="1445">
                  <c:v>13.78</c:v>
                </c:pt>
                <c:pt idx="1446">
                  <c:v>13.8</c:v>
                </c:pt>
                <c:pt idx="1447">
                  <c:v>13.77</c:v>
                </c:pt>
                <c:pt idx="1448">
                  <c:v>13.75</c:v>
                </c:pt>
                <c:pt idx="1449">
                  <c:v>13.69</c:v>
                </c:pt>
                <c:pt idx="1452">
                  <c:v>13.69</c:v>
                </c:pt>
                <c:pt idx="1453">
                  <c:v>13.69</c:v>
                </c:pt>
                <c:pt idx="1454">
                  <c:v>13.69</c:v>
                </c:pt>
                <c:pt idx="1455">
                  <c:v>13.64</c:v>
                </c:pt>
                <c:pt idx="1456">
                  <c:v>13.59</c:v>
                </c:pt>
                <c:pt idx="1459">
                  <c:v>13.65</c:v>
                </c:pt>
                <c:pt idx="1460">
                  <c:v>13.65</c:v>
                </c:pt>
                <c:pt idx="1461">
                  <c:v>13.66</c:v>
                </c:pt>
                <c:pt idx="1462">
                  <c:v>13.67</c:v>
                </c:pt>
                <c:pt idx="1463">
                  <c:v>13.69</c:v>
                </c:pt>
                <c:pt idx="1466">
                  <c:v>13.69</c:v>
                </c:pt>
                <c:pt idx="1467">
                  <c:v>13.7</c:v>
                </c:pt>
                <c:pt idx="1468">
                  <c:v>13.72</c:v>
                </c:pt>
                <c:pt idx="1469">
                  <c:v>13.73</c:v>
                </c:pt>
                <c:pt idx="1470">
                  <c:v>13.74</c:v>
                </c:pt>
                <c:pt idx="1473">
                  <c:v>13.8</c:v>
                </c:pt>
                <c:pt idx="1474">
                  <c:v>13.93</c:v>
                </c:pt>
                <c:pt idx="1475">
                  <c:v>13.96</c:v>
                </c:pt>
                <c:pt idx="1476">
                  <c:v>13.9</c:v>
                </c:pt>
                <c:pt idx="1477">
                  <c:v>13.91</c:v>
                </c:pt>
                <c:pt idx="1480">
                  <c:v>13.92</c:v>
                </c:pt>
                <c:pt idx="1481">
                  <c:v>13.92</c:v>
                </c:pt>
                <c:pt idx="1482">
                  <c:v>13.9</c:v>
                </c:pt>
                <c:pt idx="1483">
                  <c:v>13.86</c:v>
                </c:pt>
                <c:pt idx="1484">
                  <c:v>13.82</c:v>
                </c:pt>
                <c:pt idx="1487">
                  <c:v>13.8</c:v>
                </c:pt>
                <c:pt idx="1488">
                  <c:v>13.79</c:v>
                </c:pt>
                <c:pt idx="1489">
                  <c:v>13.77</c:v>
                </c:pt>
                <c:pt idx="1490">
                  <c:v>13.76</c:v>
                </c:pt>
                <c:pt idx="1491">
                  <c:v>13.86</c:v>
                </c:pt>
                <c:pt idx="1494">
                  <c:v>13.87</c:v>
                </c:pt>
                <c:pt idx="1495">
                  <c:v>13.87</c:v>
                </c:pt>
                <c:pt idx="1496">
                  <c:v>13.86</c:v>
                </c:pt>
                <c:pt idx="1497">
                  <c:v>13.84</c:v>
                </c:pt>
                <c:pt idx="1498">
                  <c:v>13.84</c:v>
                </c:pt>
                <c:pt idx="1501">
                  <c:v>13.84</c:v>
                </c:pt>
                <c:pt idx="1502">
                  <c:v>13.86</c:v>
                </c:pt>
                <c:pt idx="1503">
                  <c:v>13.86</c:v>
                </c:pt>
                <c:pt idx="1504">
                  <c:v>13.84</c:v>
                </c:pt>
                <c:pt idx="1505">
                  <c:v>13.77</c:v>
                </c:pt>
                <c:pt idx="1508">
                  <c:v>13.77</c:v>
                </c:pt>
                <c:pt idx="1509">
                  <c:v>13.73</c:v>
                </c:pt>
                <c:pt idx="1510">
                  <c:v>13.74</c:v>
                </c:pt>
                <c:pt idx="1511">
                  <c:v>13.72</c:v>
                </c:pt>
                <c:pt idx="1512">
                  <c:v>13.68</c:v>
                </c:pt>
                <c:pt idx="1515">
                  <c:v>13.66</c:v>
                </c:pt>
                <c:pt idx="1516">
                  <c:v>13.68</c:v>
                </c:pt>
                <c:pt idx="1517">
                  <c:v>13.69</c:v>
                </c:pt>
                <c:pt idx="1518">
                  <c:v>13.63</c:v>
                </c:pt>
                <c:pt idx="1519">
                  <c:v>13.66</c:v>
                </c:pt>
                <c:pt idx="1522">
                  <c:v>13.67</c:v>
                </c:pt>
                <c:pt idx="1523">
                  <c:v>14.02</c:v>
                </c:pt>
                <c:pt idx="1524">
                  <c:v>13.97</c:v>
                </c:pt>
                <c:pt idx="1525">
                  <c:v>13.93</c:v>
                </c:pt>
                <c:pt idx="1526">
                  <c:v>13.92</c:v>
                </c:pt>
                <c:pt idx="1529">
                  <c:v>13.93</c:v>
                </c:pt>
                <c:pt idx="1530">
                  <c:v>13.93</c:v>
                </c:pt>
                <c:pt idx="1531">
                  <c:v>13.93</c:v>
                </c:pt>
                <c:pt idx="1532">
                  <c:v>13.87</c:v>
                </c:pt>
                <c:pt idx="1533">
                  <c:v>13.78</c:v>
                </c:pt>
                <c:pt idx="1536">
                  <c:v>13.77</c:v>
                </c:pt>
                <c:pt idx="1537">
                  <c:v>13.68</c:v>
                </c:pt>
                <c:pt idx="1538">
                  <c:v>13.69</c:v>
                </c:pt>
                <c:pt idx="1539">
                  <c:v>13.61</c:v>
                </c:pt>
                <c:pt idx="1540">
                  <c:v>13.56</c:v>
                </c:pt>
                <c:pt idx="1543">
                  <c:v>13.56</c:v>
                </c:pt>
                <c:pt idx="1544">
                  <c:v>13.55</c:v>
                </c:pt>
                <c:pt idx="1545">
                  <c:v>13.56</c:v>
                </c:pt>
                <c:pt idx="1546">
                  <c:v>13.65</c:v>
                </c:pt>
                <c:pt idx="1547">
                  <c:v>13.69</c:v>
                </c:pt>
                <c:pt idx="1550">
                  <c:v>13.69</c:v>
                </c:pt>
                <c:pt idx="1551">
                  <c:v>13.73</c:v>
                </c:pt>
                <c:pt idx="1552">
                  <c:v>13.7</c:v>
                </c:pt>
                <c:pt idx="1553">
                  <c:v>13.62</c:v>
                </c:pt>
                <c:pt idx="1554">
                  <c:v>13.6</c:v>
                </c:pt>
                <c:pt idx="1557">
                  <c:v>13.58</c:v>
                </c:pt>
                <c:pt idx="1558">
                  <c:v>13.52</c:v>
                </c:pt>
                <c:pt idx="1559">
                  <c:v>13.54</c:v>
                </c:pt>
                <c:pt idx="1560">
                  <c:v>13.54</c:v>
                </c:pt>
                <c:pt idx="1561">
                  <c:v>13.47</c:v>
                </c:pt>
                <c:pt idx="1564">
                  <c:v>13.42</c:v>
                </c:pt>
                <c:pt idx="1565">
                  <c:v>13.3</c:v>
                </c:pt>
                <c:pt idx="1566">
                  <c:v>13.28</c:v>
                </c:pt>
                <c:pt idx="1567">
                  <c:v>13.26</c:v>
                </c:pt>
                <c:pt idx="1568">
                  <c:v>13.28</c:v>
                </c:pt>
                <c:pt idx="1571">
                  <c:v>13.29</c:v>
                </c:pt>
                <c:pt idx="1572">
                  <c:v>13.34</c:v>
                </c:pt>
                <c:pt idx="1573">
                  <c:v>13.28</c:v>
                </c:pt>
                <c:pt idx="1574">
                  <c:v>13.28</c:v>
                </c:pt>
                <c:pt idx="1575">
                  <c:v>13.26</c:v>
                </c:pt>
                <c:pt idx="1578">
                  <c:v>13.29</c:v>
                </c:pt>
                <c:pt idx="1579">
                  <c:v>13.41</c:v>
                </c:pt>
                <c:pt idx="1580">
                  <c:v>13.41</c:v>
                </c:pt>
                <c:pt idx="1581">
                  <c:v>13.36</c:v>
                </c:pt>
                <c:pt idx="1582">
                  <c:v>13.36</c:v>
                </c:pt>
                <c:pt idx="1585">
                  <c:v>13.37</c:v>
                </c:pt>
                <c:pt idx="1586">
                  <c:v>13.39</c:v>
                </c:pt>
                <c:pt idx="1587">
                  <c:v>13.38</c:v>
                </c:pt>
                <c:pt idx="1588">
                  <c:v>13.39</c:v>
                </c:pt>
                <c:pt idx="1589">
                  <c:v>13.34</c:v>
                </c:pt>
                <c:pt idx="1592">
                  <c:v>13.26</c:v>
                </c:pt>
                <c:pt idx="1593">
                  <c:v>13.05</c:v>
                </c:pt>
                <c:pt idx="1594">
                  <c:v>13.02</c:v>
                </c:pt>
                <c:pt idx="1595">
                  <c:v>12.93</c:v>
                </c:pt>
                <c:pt idx="1596">
                  <c:v>12.94</c:v>
                </c:pt>
                <c:pt idx="1599">
                  <c:v>12.94</c:v>
                </c:pt>
                <c:pt idx="1600">
                  <c:v>12.93</c:v>
                </c:pt>
                <c:pt idx="1601">
                  <c:v>12.92</c:v>
                </c:pt>
                <c:pt idx="1602">
                  <c:v>12.87</c:v>
                </c:pt>
                <c:pt idx="1603">
                  <c:v>12.86</c:v>
                </c:pt>
                <c:pt idx="1606">
                  <c:v>12.86</c:v>
                </c:pt>
                <c:pt idx="1607">
                  <c:v>12.87</c:v>
                </c:pt>
                <c:pt idx="1608">
                  <c:v>12.85</c:v>
                </c:pt>
                <c:pt idx="1609">
                  <c:v>12.79</c:v>
                </c:pt>
                <c:pt idx="1610">
                  <c:v>12.77</c:v>
                </c:pt>
                <c:pt idx="1613">
                  <c:v>12.78</c:v>
                </c:pt>
                <c:pt idx="1614">
                  <c:v>12.83</c:v>
                </c:pt>
                <c:pt idx="1615">
                  <c:v>12.86</c:v>
                </c:pt>
                <c:pt idx="1616">
                  <c:v>12.83</c:v>
                </c:pt>
                <c:pt idx="1617">
                  <c:v>12.87</c:v>
                </c:pt>
                <c:pt idx="1620">
                  <c:v>12.9</c:v>
                </c:pt>
                <c:pt idx="1621">
                  <c:v>13</c:v>
                </c:pt>
                <c:pt idx="1622">
                  <c:v>13.02</c:v>
                </c:pt>
                <c:pt idx="1623">
                  <c:v>13.07</c:v>
                </c:pt>
                <c:pt idx="1624">
                  <c:v>13.1</c:v>
                </c:pt>
                <c:pt idx="1627">
                  <c:v>13.11</c:v>
                </c:pt>
                <c:pt idx="1628">
                  <c:v>13.27</c:v>
                </c:pt>
                <c:pt idx="1629">
                  <c:v>13.28</c:v>
                </c:pt>
                <c:pt idx="1630">
                  <c:v>13.21</c:v>
                </c:pt>
                <c:pt idx="1631">
                  <c:v>13.19</c:v>
                </c:pt>
                <c:pt idx="1634">
                  <c:v>13.2</c:v>
                </c:pt>
                <c:pt idx="1635">
                  <c:v>13.28</c:v>
                </c:pt>
                <c:pt idx="1636">
                  <c:v>13.3</c:v>
                </c:pt>
                <c:pt idx="1637">
                  <c:v>13.32</c:v>
                </c:pt>
                <c:pt idx="1638">
                  <c:v>13.3</c:v>
                </c:pt>
                <c:pt idx="1641">
                  <c:v>13.32</c:v>
                </c:pt>
                <c:pt idx="1642">
                  <c:v>13.44</c:v>
                </c:pt>
                <c:pt idx="1643">
                  <c:v>13.41</c:v>
                </c:pt>
                <c:pt idx="1644">
                  <c:v>13.38</c:v>
                </c:pt>
                <c:pt idx="1645">
                  <c:v>13.31</c:v>
                </c:pt>
                <c:pt idx="1648">
                  <c:v>13.31</c:v>
                </c:pt>
                <c:pt idx="1649">
                  <c:v>13.32</c:v>
                </c:pt>
                <c:pt idx="1650">
                  <c:v>13.26</c:v>
                </c:pt>
                <c:pt idx="1651">
                  <c:v>13.15</c:v>
                </c:pt>
                <c:pt idx="1652">
                  <c:v>13.16</c:v>
                </c:pt>
                <c:pt idx="1655">
                  <c:v>13.17</c:v>
                </c:pt>
                <c:pt idx="1656">
                  <c:v>13.25</c:v>
                </c:pt>
                <c:pt idx="1657">
                  <c:v>13.23</c:v>
                </c:pt>
                <c:pt idx="1658">
                  <c:v>13.26</c:v>
                </c:pt>
                <c:pt idx="1659">
                  <c:v>13.28</c:v>
                </c:pt>
                <c:pt idx="1662">
                  <c:v>13.29</c:v>
                </c:pt>
                <c:pt idx="1663">
                  <c:v>13.31</c:v>
                </c:pt>
                <c:pt idx="1664">
                  <c:v>13.37</c:v>
                </c:pt>
                <c:pt idx="1665">
                  <c:v>13.36</c:v>
                </c:pt>
                <c:pt idx="1666">
                  <c:v>13.41</c:v>
                </c:pt>
                <c:pt idx="1669">
                  <c:v>13.42</c:v>
                </c:pt>
                <c:pt idx="1670">
                  <c:v>13.6</c:v>
                </c:pt>
                <c:pt idx="1671">
                  <c:v>13.62</c:v>
                </c:pt>
                <c:pt idx="1672">
                  <c:v>13.59</c:v>
                </c:pt>
                <c:pt idx="1673">
                  <c:v>13.55</c:v>
                </c:pt>
                <c:pt idx="1676">
                  <c:v>13.52</c:v>
                </c:pt>
                <c:pt idx="1677">
                  <c:v>13.5</c:v>
                </c:pt>
                <c:pt idx="1678">
                  <c:v>13.46</c:v>
                </c:pt>
                <c:pt idx="1679">
                  <c:v>13.47</c:v>
                </c:pt>
                <c:pt idx="1680">
                  <c:v>13.49</c:v>
                </c:pt>
                <c:pt idx="1683">
                  <c:v>13.5</c:v>
                </c:pt>
                <c:pt idx="1684">
                  <c:v>13.51</c:v>
                </c:pt>
                <c:pt idx="1685">
                  <c:v>13.48</c:v>
                </c:pt>
                <c:pt idx="1686">
                  <c:v>13.48</c:v>
                </c:pt>
                <c:pt idx="1687">
                  <c:v>13.48</c:v>
                </c:pt>
                <c:pt idx="1690">
                  <c:v>13.52</c:v>
                </c:pt>
                <c:pt idx="1691">
                  <c:v>13.54</c:v>
                </c:pt>
                <c:pt idx="1692">
                  <c:v>13.48</c:v>
                </c:pt>
                <c:pt idx="1693">
                  <c:v>13.42</c:v>
                </c:pt>
                <c:pt idx="1694">
                  <c:v>13.34</c:v>
                </c:pt>
                <c:pt idx="1697">
                  <c:v>13.33</c:v>
                </c:pt>
                <c:pt idx="1698">
                  <c:v>13.36</c:v>
                </c:pt>
                <c:pt idx="1699">
                  <c:v>13.35</c:v>
                </c:pt>
                <c:pt idx="1700">
                  <c:v>13.27</c:v>
                </c:pt>
                <c:pt idx="1701">
                  <c:v>13.25</c:v>
                </c:pt>
                <c:pt idx="1704">
                  <c:v>13.26</c:v>
                </c:pt>
                <c:pt idx="1705">
                  <c:v>13.28</c:v>
                </c:pt>
                <c:pt idx="1706">
                  <c:v>13.3</c:v>
                </c:pt>
                <c:pt idx="1707">
                  <c:v>13.27</c:v>
                </c:pt>
                <c:pt idx="1708">
                  <c:v>13.26</c:v>
                </c:pt>
                <c:pt idx="1711">
                  <c:v>13.23</c:v>
                </c:pt>
                <c:pt idx="1712">
                  <c:v>13.04</c:v>
                </c:pt>
                <c:pt idx="1713">
                  <c:v>13.05</c:v>
                </c:pt>
                <c:pt idx="1714">
                  <c:v>12.95</c:v>
                </c:pt>
                <c:pt idx="1715">
                  <c:v>12.87</c:v>
                </c:pt>
                <c:pt idx="1718">
                  <c:v>12.88</c:v>
                </c:pt>
                <c:pt idx="1719">
                  <c:v>12.95</c:v>
                </c:pt>
                <c:pt idx="1720">
                  <c:v>12.92</c:v>
                </c:pt>
                <c:pt idx="1721">
                  <c:v>12.91</c:v>
                </c:pt>
                <c:pt idx="1722">
                  <c:v>12.93</c:v>
                </c:pt>
                <c:pt idx="1725">
                  <c:v>12.89</c:v>
                </c:pt>
                <c:pt idx="1726">
                  <c:v>12.82</c:v>
                </c:pt>
                <c:pt idx="1727">
                  <c:v>12.88</c:v>
                </c:pt>
                <c:pt idx="1728">
                  <c:v>12.98</c:v>
                </c:pt>
                <c:pt idx="1729">
                  <c:v>12.9</c:v>
                </c:pt>
                <c:pt idx="1732">
                  <c:v>12.89</c:v>
                </c:pt>
                <c:pt idx="1733">
                  <c:v>12.88</c:v>
                </c:pt>
                <c:pt idx="1734">
                  <c:v>12.86</c:v>
                </c:pt>
                <c:pt idx="1735">
                  <c:v>12.88</c:v>
                </c:pt>
                <c:pt idx="1736">
                  <c:v>12.9</c:v>
                </c:pt>
                <c:pt idx="1739">
                  <c:v>12.9</c:v>
                </c:pt>
                <c:pt idx="1740">
                  <c:v>12.87</c:v>
                </c:pt>
                <c:pt idx="1741">
                  <c:v>12.86</c:v>
                </c:pt>
                <c:pt idx="1742">
                  <c:v>12.84</c:v>
                </c:pt>
                <c:pt idx="1743">
                  <c:v>12.82</c:v>
                </c:pt>
                <c:pt idx="1746">
                  <c:v>12.8</c:v>
                </c:pt>
                <c:pt idx="1747">
                  <c:v>12.71</c:v>
                </c:pt>
                <c:pt idx="1748">
                  <c:v>12.69</c:v>
                </c:pt>
                <c:pt idx="1749">
                  <c:v>12.7</c:v>
                </c:pt>
                <c:pt idx="1750">
                  <c:v>12.67</c:v>
                </c:pt>
                <c:pt idx="1753">
                  <c:v>12.66</c:v>
                </c:pt>
                <c:pt idx="1754">
                  <c:v>12.7</c:v>
                </c:pt>
                <c:pt idx="1755">
                  <c:v>12.74</c:v>
                </c:pt>
                <c:pt idx="1756">
                  <c:v>12.74</c:v>
                </c:pt>
                <c:pt idx="1757">
                  <c:v>12.75</c:v>
                </c:pt>
                <c:pt idx="1760">
                  <c:v>12.78</c:v>
                </c:pt>
                <c:pt idx="1761">
                  <c:v>12.85</c:v>
                </c:pt>
                <c:pt idx="1762">
                  <c:v>12.8</c:v>
                </c:pt>
                <c:pt idx="1763">
                  <c:v>12.8</c:v>
                </c:pt>
                <c:pt idx="1764">
                  <c:v>12.8</c:v>
                </c:pt>
                <c:pt idx="1767">
                  <c:v>12.8</c:v>
                </c:pt>
                <c:pt idx="1768">
                  <c:v>12.79</c:v>
                </c:pt>
                <c:pt idx="1769">
                  <c:v>12.84</c:v>
                </c:pt>
                <c:pt idx="1770">
                  <c:v>12.84</c:v>
                </c:pt>
                <c:pt idx="1771">
                  <c:v>12.84</c:v>
                </c:pt>
                <c:pt idx="1774">
                  <c:v>12.85</c:v>
                </c:pt>
                <c:pt idx="1775">
                  <c:v>12.87</c:v>
                </c:pt>
                <c:pt idx="1776">
                  <c:v>12.84</c:v>
                </c:pt>
                <c:pt idx="1777">
                  <c:v>12.8</c:v>
                </c:pt>
                <c:pt idx="1778">
                  <c:v>12.84</c:v>
                </c:pt>
                <c:pt idx="1781">
                  <c:v>12.86</c:v>
                </c:pt>
                <c:pt idx="1782">
                  <c:v>12.95</c:v>
                </c:pt>
                <c:pt idx="1783">
                  <c:v>12.94</c:v>
                </c:pt>
                <c:pt idx="1784">
                  <c:v>12.94</c:v>
                </c:pt>
                <c:pt idx="1785">
                  <c:v>12.99</c:v>
                </c:pt>
                <c:pt idx="1788">
                  <c:v>13.01</c:v>
                </c:pt>
                <c:pt idx="1789">
                  <c:v>13.02</c:v>
                </c:pt>
                <c:pt idx="1790">
                  <c:v>13</c:v>
                </c:pt>
                <c:pt idx="1791">
                  <c:v>13.03</c:v>
                </c:pt>
                <c:pt idx="1792">
                  <c:v>13</c:v>
                </c:pt>
                <c:pt idx="1795">
                  <c:v>13.01</c:v>
                </c:pt>
                <c:pt idx="1796">
                  <c:v>13.06</c:v>
                </c:pt>
                <c:pt idx="1797">
                  <c:v>13.02</c:v>
                </c:pt>
                <c:pt idx="1798">
                  <c:v>13.02</c:v>
                </c:pt>
                <c:pt idx="1799">
                  <c:v>12.98</c:v>
                </c:pt>
                <c:pt idx="1802">
                  <c:v>12.99</c:v>
                </c:pt>
                <c:pt idx="1803">
                  <c:v>13.01</c:v>
                </c:pt>
                <c:pt idx="1804">
                  <c:v>12.98</c:v>
                </c:pt>
                <c:pt idx="1805">
                  <c:v>12.89</c:v>
                </c:pt>
                <c:pt idx="1806">
                  <c:v>12.9</c:v>
                </c:pt>
                <c:pt idx="1809">
                  <c:v>12.9</c:v>
                </c:pt>
                <c:pt idx="1810">
                  <c:v>12.87</c:v>
                </c:pt>
                <c:pt idx="1811">
                  <c:v>12.83</c:v>
                </c:pt>
                <c:pt idx="1812">
                  <c:v>12.87</c:v>
                </c:pt>
                <c:pt idx="1813">
                  <c:v>12.92</c:v>
                </c:pt>
                <c:pt idx="1816">
                  <c:v>12.95</c:v>
                </c:pt>
                <c:pt idx="1817">
                  <c:v>12.99</c:v>
                </c:pt>
                <c:pt idx="1818">
                  <c:v>12.99</c:v>
                </c:pt>
                <c:pt idx="1819">
                  <c:v>12.99</c:v>
                </c:pt>
                <c:pt idx="1820">
                  <c:v>12.98</c:v>
                </c:pt>
                <c:pt idx="1823">
                  <c:v>12.97</c:v>
                </c:pt>
                <c:pt idx="1824">
                  <c:v>12.88</c:v>
                </c:pt>
                <c:pt idx="1825">
                  <c:v>12.88</c:v>
                </c:pt>
                <c:pt idx="1826">
                  <c:v>12.86</c:v>
                </c:pt>
                <c:pt idx="1827">
                  <c:v>12.85</c:v>
                </c:pt>
                <c:pt idx="1830">
                  <c:v>12.85</c:v>
                </c:pt>
                <c:pt idx="1831">
                  <c:v>12.8</c:v>
                </c:pt>
                <c:pt idx="1832">
                  <c:v>12.81</c:v>
                </c:pt>
                <c:pt idx="1833">
                  <c:v>12.79</c:v>
                </c:pt>
                <c:pt idx="1834">
                  <c:v>12.7</c:v>
                </c:pt>
                <c:pt idx="1837">
                  <c:v>12.7</c:v>
                </c:pt>
                <c:pt idx="1838">
                  <c:v>12.7</c:v>
                </c:pt>
                <c:pt idx="1839">
                  <c:v>12.63</c:v>
                </c:pt>
                <c:pt idx="1840">
                  <c:v>12.64</c:v>
                </c:pt>
                <c:pt idx="1841">
                  <c:v>12.65</c:v>
                </c:pt>
                <c:pt idx="1844">
                  <c:v>12.65</c:v>
                </c:pt>
                <c:pt idx="1845">
                  <c:v>12.61</c:v>
                </c:pt>
                <c:pt idx="1846">
                  <c:v>12.59</c:v>
                </c:pt>
                <c:pt idx="1847">
                  <c:v>12.6</c:v>
                </c:pt>
                <c:pt idx="1848">
                  <c:v>12.57</c:v>
                </c:pt>
                <c:pt idx="1851">
                  <c:v>12.58</c:v>
                </c:pt>
                <c:pt idx="1852">
                  <c:v>12.65</c:v>
                </c:pt>
                <c:pt idx="1853">
                  <c:v>12.6</c:v>
                </c:pt>
                <c:pt idx="1854">
                  <c:v>12.59</c:v>
                </c:pt>
                <c:pt idx="1855">
                  <c:v>12.59</c:v>
                </c:pt>
                <c:pt idx="1858">
                  <c:v>12.6</c:v>
                </c:pt>
                <c:pt idx="1859">
                  <c:v>12.63</c:v>
                </c:pt>
                <c:pt idx="1860">
                  <c:v>12.63</c:v>
                </c:pt>
                <c:pt idx="1861">
                  <c:v>12.66</c:v>
                </c:pt>
                <c:pt idx="1862">
                  <c:v>12.63</c:v>
                </c:pt>
                <c:pt idx="1865">
                  <c:v>12.63</c:v>
                </c:pt>
                <c:pt idx="1866">
                  <c:v>12.62</c:v>
                </c:pt>
                <c:pt idx="1867">
                  <c:v>12.62</c:v>
                </c:pt>
                <c:pt idx="1868">
                  <c:v>12.64</c:v>
                </c:pt>
                <c:pt idx="1869">
                  <c:v>12.66</c:v>
                </c:pt>
                <c:pt idx="1872">
                  <c:v>12.66</c:v>
                </c:pt>
                <c:pt idx="1873">
                  <c:v>12.66</c:v>
                </c:pt>
                <c:pt idx="1874">
                  <c:v>12.66</c:v>
                </c:pt>
                <c:pt idx="1875">
                  <c:v>12.63</c:v>
                </c:pt>
                <c:pt idx="1876">
                  <c:v>12.62</c:v>
                </c:pt>
                <c:pt idx="1879">
                  <c:v>12.61</c:v>
                </c:pt>
                <c:pt idx="1880">
                  <c:v>12.55</c:v>
                </c:pt>
                <c:pt idx="1881">
                  <c:v>12.49</c:v>
                </c:pt>
                <c:pt idx="1882">
                  <c:v>12.45</c:v>
                </c:pt>
                <c:pt idx="1883">
                  <c:v>12.49</c:v>
                </c:pt>
                <c:pt idx="1886">
                  <c:v>12.49</c:v>
                </c:pt>
                <c:pt idx="1887">
                  <c:v>12.48</c:v>
                </c:pt>
                <c:pt idx="1888">
                  <c:v>12.46</c:v>
                </c:pt>
                <c:pt idx="1889">
                  <c:v>12.48</c:v>
                </c:pt>
                <c:pt idx="1890">
                  <c:v>12.5</c:v>
                </c:pt>
                <c:pt idx="1893">
                  <c:v>12.49</c:v>
                </c:pt>
                <c:pt idx="1894">
                  <c:v>12.46</c:v>
                </c:pt>
                <c:pt idx="1895">
                  <c:v>12.46</c:v>
                </c:pt>
                <c:pt idx="1896">
                  <c:v>12.48</c:v>
                </c:pt>
                <c:pt idx="1897">
                  <c:v>12.47</c:v>
                </c:pt>
                <c:pt idx="1900">
                  <c:v>12.48</c:v>
                </c:pt>
                <c:pt idx="1901">
                  <c:v>12.51</c:v>
                </c:pt>
                <c:pt idx="1902">
                  <c:v>12.53</c:v>
                </c:pt>
                <c:pt idx="1903">
                  <c:v>12.58</c:v>
                </c:pt>
                <c:pt idx="1904">
                  <c:v>12.61</c:v>
                </c:pt>
                <c:pt idx="1907">
                  <c:v>12.64</c:v>
                </c:pt>
                <c:pt idx="1908">
                  <c:v>12.72</c:v>
                </c:pt>
                <c:pt idx="1909">
                  <c:v>12.7</c:v>
                </c:pt>
                <c:pt idx="1910">
                  <c:v>12.71</c:v>
                </c:pt>
                <c:pt idx="1911">
                  <c:v>12.75</c:v>
                </c:pt>
                <c:pt idx="1914">
                  <c:v>12.77</c:v>
                </c:pt>
                <c:pt idx="1915">
                  <c:v>12.78</c:v>
                </c:pt>
                <c:pt idx="1916">
                  <c:v>12.74</c:v>
                </c:pt>
                <c:pt idx="1917">
                  <c:v>12.77</c:v>
                </c:pt>
                <c:pt idx="1918">
                  <c:v>12.73</c:v>
                </c:pt>
                <c:pt idx="1921">
                  <c:v>12.71</c:v>
                </c:pt>
                <c:pt idx="1922">
                  <c:v>12.8</c:v>
                </c:pt>
                <c:pt idx="1923">
                  <c:v>12.76</c:v>
                </c:pt>
                <c:pt idx="1924">
                  <c:v>12.78</c:v>
                </c:pt>
                <c:pt idx="1925">
                  <c:v>12.72</c:v>
                </c:pt>
                <c:pt idx="1928">
                  <c:v>12.7</c:v>
                </c:pt>
                <c:pt idx="1929">
                  <c:v>12.66</c:v>
                </c:pt>
                <c:pt idx="1930">
                  <c:v>12.6</c:v>
                </c:pt>
                <c:pt idx="1931">
                  <c:v>12.64</c:v>
                </c:pt>
                <c:pt idx="1932">
                  <c:v>12.64</c:v>
                </c:pt>
                <c:pt idx="1935">
                  <c:v>12.64</c:v>
                </c:pt>
                <c:pt idx="1936">
                  <c:v>12.63</c:v>
                </c:pt>
                <c:pt idx="1937">
                  <c:v>12.64</c:v>
                </c:pt>
                <c:pt idx="1938">
                  <c:v>12.66</c:v>
                </c:pt>
                <c:pt idx="1939">
                  <c:v>12.69</c:v>
                </c:pt>
                <c:pt idx="1942">
                  <c:v>12.69</c:v>
                </c:pt>
                <c:pt idx="1943">
                  <c:v>12.67</c:v>
                </c:pt>
                <c:pt idx="1944">
                  <c:v>12.65</c:v>
                </c:pt>
                <c:pt idx="1945">
                  <c:v>12.66</c:v>
                </c:pt>
                <c:pt idx="1946">
                  <c:v>12.66</c:v>
                </c:pt>
                <c:pt idx="1949">
                  <c:v>12.66</c:v>
                </c:pt>
                <c:pt idx="1950">
                  <c:v>12.67</c:v>
                </c:pt>
                <c:pt idx="1951">
                  <c:v>12.63</c:v>
                </c:pt>
                <c:pt idx="1952">
                  <c:v>12.59</c:v>
                </c:pt>
                <c:pt idx="1953">
                  <c:v>12.55</c:v>
                </c:pt>
                <c:pt idx="1956">
                  <c:v>12.55</c:v>
                </c:pt>
                <c:pt idx="1957">
                  <c:v>12.58</c:v>
                </c:pt>
                <c:pt idx="1958">
                  <c:v>12.56</c:v>
                </c:pt>
                <c:pt idx="1959">
                  <c:v>12.56</c:v>
                </c:pt>
                <c:pt idx="1960">
                  <c:v>12.57</c:v>
                </c:pt>
                <c:pt idx="1963">
                  <c:v>12.56</c:v>
                </c:pt>
                <c:pt idx="1964">
                  <c:v>12.54</c:v>
                </c:pt>
                <c:pt idx="1965">
                  <c:v>12.52</c:v>
                </c:pt>
                <c:pt idx="1966">
                  <c:v>12.53</c:v>
                </c:pt>
                <c:pt idx="1967">
                  <c:v>12.52</c:v>
                </c:pt>
                <c:pt idx="1970">
                  <c:v>12.53</c:v>
                </c:pt>
                <c:pt idx="1971">
                  <c:v>12.57</c:v>
                </c:pt>
                <c:pt idx="1972">
                  <c:v>12.62</c:v>
                </c:pt>
                <c:pt idx="1973">
                  <c:v>12.62</c:v>
                </c:pt>
                <c:pt idx="1974">
                  <c:v>12.65</c:v>
                </c:pt>
                <c:pt idx="1977">
                  <c:v>12.65</c:v>
                </c:pt>
                <c:pt idx="1978">
                  <c:v>12.68</c:v>
                </c:pt>
                <c:pt idx="1979">
                  <c:v>12.86</c:v>
                </c:pt>
                <c:pt idx="1980">
                  <c:v>13.03</c:v>
                </c:pt>
                <c:pt idx="1981">
                  <c:v>12.99</c:v>
                </c:pt>
                <c:pt idx="1984">
                  <c:v>13.04</c:v>
                </c:pt>
                <c:pt idx="1985">
                  <c:v>13.25</c:v>
                </c:pt>
                <c:pt idx="1986">
                  <c:v>13.09</c:v>
                </c:pt>
                <c:pt idx="1987">
                  <c:v>13.16</c:v>
                </c:pt>
                <c:pt idx="1988">
                  <c:v>13.18</c:v>
                </c:pt>
                <c:pt idx="1991">
                  <c:v>13.22</c:v>
                </c:pt>
                <c:pt idx="1992">
                  <c:v>13.3</c:v>
                </c:pt>
                <c:pt idx="1993">
                  <c:v>13.19</c:v>
                </c:pt>
                <c:pt idx="1994">
                  <c:v>13.27</c:v>
                </c:pt>
                <c:pt idx="1995">
                  <c:v>13.18</c:v>
                </c:pt>
                <c:pt idx="1998">
                  <c:v>13.16</c:v>
                </c:pt>
                <c:pt idx="1999">
                  <c:v>13.09</c:v>
                </c:pt>
                <c:pt idx="2000">
                  <c:v>13.19</c:v>
                </c:pt>
                <c:pt idx="2001">
                  <c:v>13.19</c:v>
                </c:pt>
                <c:pt idx="2002">
                  <c:v>13.12</c:v>
                </c:pt>
                <c:pt idx="2005">
                  <c:v>13.12</c:v>
                </c:pt>
                <c:pt idx="2006">
                  <c:v>13.14</c:v>
                </c:pt>
                <c:pt idx="2007">
                  <c:v>13.28</c:v>
                </c:pt>
                <c:pt idx="2008">
                  <c:v>13.48</c:v>
                </c:pt>
                <c:pt idx="2009">
                  <c:v>13.4</c:v>
                </c:pt>
                <c:pt idx="2012">
                  <c:v>13.41</c:v>
                </c:pt>
                <c:pt idx="2013">
                  <c:v>13.33</c:v>
                </c:pt>
                <c:pt idx="2014">
                  <c:v>13.32</c:v>
                </c:pt>
                <c:pt idx="2015">
                  <c:v>13.26</c:v>
                </c:pt>
                <c:pt idx="2016">
                  <c:v>13.3</c:v>
                </c:pt>
                <c:pt idx="2019">
                  <c:v>13.32</c:v>
                </c:pt>
                <c:pt idx="2020">
                  <c:v>13.37</c:v>
                </c:pt>
                <c:pt idx="2021">
                  <c:v>13.41</c:v>
                </c:pt>
                <c:pt idx="2022">
                  <c:v>13.44</c:v>
                </c:pt>
                <c:pt idx="2023">
                  <c:v>13.6</c:v>
                </c:pt>
                <c:pt idx="2026">
                  <c:v>13.72</c:v>
                </c:pt>
                <c:pt idx="2027">
                  <c:v>14.03</c:v>
                </c:pt>
                <c:pt idx="2028">
                  <c:v>13.92</c:v>
                </c:pt>
                <c:pt idx="2029">
                  <c:v>13.78</c:v>
                </c:pt>
                <c:pt idx="2030">
                  <c:v>13.92</c:v>
                </c:pt>
                <c:pt idx="2033">
                  <c:v>13.91</c:v>
                </c:pt>
                <c:pt idx="2034">
                  <c:v>13.86</c:v>
                </c:pt>
                <c:pt idx="2035">
                  <c:v>13.92</c:v>
                </c:pt>
                <c:pt idx="2036">
                  <c:v>14.12</c:v>
                </c:pt>
                <c:pt idx="2037">
                  <c:v>14.1</c:v>
                </c:pt>
                <c:pt idx="2040">
                  <c:v>13.99</c:v>
                </c:pt>
                <c:pt idx="2041">
                  <c:v>13.46</c:v>
                </c:pt>
                <c:pt idx="2042">
                  <c:v>13.55</c:v>
                </c:pt>
                <c:pt idx="2043">
                  <c:v>13.44</c:v>
                </c:pt>
                <c:pt idx="2044">
                  <c:v>13.44</c:v>
                </c:pt>
                <c:pt idx="2047">
                  <c:v>13.44</c:v>
                </c:pt>
                <c:pt idx="2048">
                  <c:v>13.53</c:v>
                </c:pt>
                <c:pt idx="2049">
                  <c:v>13.59</c:v>
                </c:pt>
                <c:pt idx="2050">
                  <c:v>13.76</c:v>
                </c:pt>
                <c:pt idx="2051">
                  <c:v>13.83</c:v>
                </c:pt>
                <c:pt idx="2054">
                  <c:v>13.75</c:v>
                </c:pt>
                <c:pt idx="2055">
                  <c:v>13.62</c:v>
                </c:pt>
                <c:pt idx="2056">
                  <c:v>13.68</c:v>
                </c:pt>
                <c:pt idx="2057">
                  <c:v>13.66</c:v>
                </c:pt>
                <c:pt idx="2058">
                  <c:v>13.67</c:v>
                </c:pt>
                <c:pt idx="2061">
                  <c:v>13.71</c:v>
                </c:pt>
                <c:pt idx="2062">
                  <c:v>13.82</c:v>
                </c:pt>
                <c:pt idx="2063">
                  <c:v>13.84</c:v>
                </c:pt>
                <c:pt idx="2064">
                  <c:v>13.84</c:v>
                </c:pt>
                <c:pt idx="2065">
                  <c:v>13.96</c:v>
                </c:pt>
                <c:pt idx="2068">
                  <c:v>13.95</c:v>
                </c:pt>
                <c:pt idx="2069">
                  <c:v>14.02</c:v>
                </c:pt>
                <c:pt idx="2070">
                  <c:v>14.08</c:v>
                </c:pt>
                <c:pt idx="2071">
                  <c:v>14.01</c:v>
                </c:pt>
                <c:pt idx="2072">
                  <c:v>14.03</c:v>
                </c:pt>
                <c:pt idx="2075">
                  <c:v>14.04</c:v>
                </c:pt>
                <c:pt idx="2076">
                  <c:v>14.2</c:v>
                </c:pt>
                <c:pt idx="2077">
                  <c:v>14.32</c:v>
                </c:pt>
                <c:pt idx="2078">
                  <c:v>14.22</c:v>
                </c:pt>
                <c:pt idx="2079">
                  <c:v>14.33</c:v>
                </c:pt>
                <c:pt idx="2082">
                  <c:v>14.09</c:v>
                </c:pt>
                <c:pt idx="2083">
                  <c:v>14.07</c:v>
                </c:pt>
                <c:pt idx="2084">
                  <c:v>14.38</c:v>
                </c:pt>
                <c:pt idx="2085">
                  <c:v>14.1</c:v>
                </c:pt>
                <c:pt idx="2086">
                  <c:v>13.9</c:v>
                </c:pt>
                <c:pt idx="2089">
                  <c:v>13.95</c:v>
                </c:pt>
                <c:pt idx="2090">
                  <c:v>14.05</c:v>
                </c:pt>
                <c:pt idx="2091">
                  <c:v>13.96</c:v>
                </c:pt>
                <c:pt idx="2092">
                  <c:v>14.07</c:v>
                </c:pt>
                <c:pt idx="2093">
                  <c:v>14.16</c:v>
                </c:pt>
                <c:pt idx="2096">
                  <c:v>14.2</c:v>
                </c:pt>
                <c:pt idx="2097">
                  <c:v>14.34</c:v>
                </c:pt>
                <c:pt idx="2098">
                  <c:v>14.24</c:v>
                </c:pt>
                <c:pt idx="2099">
                  <c:v>13.99</c:v>
                </c:pt>
                <c:pt idx="2100">
                  <c:v>14.13</c:v>
                </c:pt>
                <c:pt idx="2103">
                  <c:v>14.3</c:v>
                </c:pt>
                <c:pt idx="2104">
                  <c:v>14.86</c:v>
                </c:pt>
                <c:pt idx="2105">
                  <c:v>15.28</c:v>
                </c:pt>
                <c:pt idx="2106">
                  <c:v>15.06</c:v>
                </c:pt>
                <c:pt idx="2107">
                  <c:v>14.92</c:v>
                </c:pt>
                <c:pt idx="2110">
                  <c:v>14.87</c:v>
                </c:pt>
                <c:pt idx="2111">
                  <c:v>14.89</c:v>
                </c:pt>
                <c:pt idx="2112">
                  <c:v>14.93</c:v>
                </c:pt>
                <c:pt idx="2113">
                  <c:v>14.88</c:v>
                </c:pt>
                <c:pt idx="2114">
                  <c:v>14.7</c:v>
                </c:pt>
                <c:pt idx="2117">
                  <c:v>14.66</c:v>
                </c:pt>
                <c:pt idx="2118">
                  <c:v>14.32</c:v>
                </c:pt>
                <c:pt idx="2119">
                  <c:v>14.37</c:v>
                </c:pt>
                <c:pt idx="2120">
                  <c:v>14.15</c:v>
                </c:pt>
                <c:pt idx="2121">
                  <c:v>13.88</c:v>
                </c:pt>
                <c:pt idx="2124">
                  <c:v>13.89</c:v>
                </c:pt>
                <c:pt idx="2125">
                  <c:v>13.96</c:v>
                </c:pt>
                <c:pt idx="2126">
                  <c:v>13.81</c:v>
                </c:pt>
                <c:pt idx="2127">
                  <c:v>13.62</c:v>
                </c:pt>
                <c:pt idx="2128">
                  <c:v>13.59</c:v>
                </c:pt>
                <c:pt idx="2131">
                  <c:v>13.56</c:v>
                </c:pt>
                <c:pt idx="2132">
                  <c:v>13.72</c:v>
                </c:pt>
                <c:pt idx="2133">
                  <c:v>13.63</c:v>
                </c:pt>
                <c:pt idx="2134">
                  <c:v>13.68</c:v>
                </c:pt>
                <c:pt idx="2135">
                  <c:v>13.57</c:v>
                </c:pt>
                <c:pt idx="2138">
                  <c:v>13.55</c:v>
                </c:pt>
                <c:pt idx="2139">
                  <c:v>13.56</c:v>
                </c:pt>
                <c:pt idx="2140">
                  <c:v>13.4</c:v>
                </c:pt>
                <c:pt idx="2141">
                  <c:v>13.3</c:v>
                </c:pt>
                <c:pt idx="2142">
                  <c:v>13.28</c:v>
                </c:pt>
                <c:pt idx="2145">
                  <c:v>13.3</c:v>
                </c:pt>
                <c:pt idx="2146">
                  <c:v>13.33</c:v>
                </c:pt>
                <c:pt idx="2147">
                  <c:v>13.36</c:v>
                </c:pt>
                <c:pt idx="2148">
                  <c:v>13.32</c:v>
                </c:pt>
                <c:pt idx="2149">
                  <c:v>13.43</c:v>
                </c:pt>
                <c:pt idx="2152">
                  <c:v>13.44</c:v>
                </c:pt>
                <c:pt idx="2153">
                  <c:v>13.55</c:v>
                </c:pt>
                <c:pt idx="2154">
                  <c:v>13.46</c:v>
                </c:pt>
                <c:pt idx="2155">
                  <c:v>13.45</c:v>
                </c:pt>
                <c:pt idx="2156">
                  <c:v>13.46</c:v>
                </c:pt>
                <c:pt idx="2159">
                  <c:v>13.46</c:v>
                </c:pt>
                <c:pt idx="2160">
                  <c:v>13.57</c:v>
                </c:pt>
                <c:pt idx="2161">
                  <c:v>13.69</c:v>
                </c:pt>
                <c:pt idx="2162">
                  <c:v>13.74</c:v>
                </c:pt>
                <c:pt idx="2163">
                  <c:v>13.73</c:v>
                </c:pt>
                <c:pt idx="2166">
                  <c:v>13.77</c:v>
                </c:pt>
                <c:pt idx="2167">
                  <c:v>13.85</c:v>
                </c:pt>
                <c:pt idx="2168">
                  <c:v>13.79</c:v>
                </c:pt>
                <c:pt idx="2169">
                  <c:v>13.68</c:v>
                </c:pt>
                <c:pt idx="2170">
                  <c:v>13.64</c:v>
                </c:pt>
                <c:pt idx="2173">
                  <c:v>13.61</c:v>
                </c:pt>
                <c:pt idx="2174">
                  <c:v>13.65</c:v>
                </c:pt>
                <c:pt idx="2175">
                  <c:v>13.91</c:v>
                </c:pt>
                <c:pt idx="2176">
                  <c:v>13.85</c:v>
                </c:pt>
                <c:pt idx="2177">
                  <c:v>13.85</c:v>
                </c:pt>
                <c:pt idx="2180">
                  <c:v>13.79</c:v>
                </c:pt>
                <c:pt idx="2181">
                  <c:v>13.56</c:v>
                </c:pt>
                <c:pt idx="2182">
                  <c:v>13.45</c:v>
                </c:pt>
                <c:pt idx="2183">
                  <c:v>13.45</c:v>
                </c:pt>
                <c:pt idx="2184">
                  <c:v>13.45</c:v>
                </c:pt>
                <c:pt idx="2187">
                  <c:v>13.45</c:v>
                </c:pt>
                <c:pt idx="2188">
                  <c:v>13.51</c:v>
                </c:pt>
                <c:pt idx="2189">
                  <c:v>13.51</c:v>
                </c:pt>
                <c:pt idx="2190">
                  <c:v>13.53</c:v>
                </c:pt>
                <c:pt idx="2194">
                  <c:v>13.62</c:v>
                </c:pt>
                <c:pt idx="2195">
                  <c:v>13.8</c:v>
                </c:pt>
                <c:pt idx="2197">
                  <c:v>13.71</c:v>
                </c:pt>
                <c:pt idx="2198">
                  <c:v>13.6</c:v>
                </c:pt>
                <c:pt idx="2201">
                  <c:v>13.5</c:v>
                </c:pt>
                <c:pt idx="2202">
                  <c:v>13.5</c:v>
                </c:pt>
                <c:pt idx="2203">
                  <c:v>13.62</c:v>
                </c:pt>
                <c:pt idx="2204">
                  <c:v>13.58</c:v>
                </c:pt>
                <c:pt idx="2205">
                  <c:v>13.5</c:v>
                </c:pt>
                <c:pt idx="2208">
                  <c:v>13.42</c:v>
                </c:pt>
                <c:pt idx="2209">
                  <c:v>13.36</c:v>
                </c:pt>
                <c:pt idx="2210">
                  <c:v>13.34</c:v>
                </c:pt>
                <c:pt idx="2211">
                  <c:v>13.36</c:v>
                </c:pt>
                <c:pt idx="2212">
                  <c:v>13.31</c:v>
                </c:pt>
                <c:pt idx="2215">
                  <c:v>13.26</c:v>
                </c:pt>
                <c:pt idx="2216">
                  <c:v>13.18</c:v>
                </c:pt>
                <c:pt idx="2217">
                  <c:v>13.12</c:v>
                </c:pt>
                <c:pt idx="2218">
                  <c:v>13.23</c:v>
                </c:pt>
                <c:pt idx="2219">
                  <c:v>13.18</c:v>
                </c:pt>
                <c:pt idx="2222">
                  <c:v>13.24</c:v>
                </c:pt>
                <c:pt idx="2223">
                  <c:v>13.28</c:v>
                </c:pt>
                <c:pt idx="2224">
                  <c:v>13.17</c:v>
                </c:pt>
                <c:pt idx="2225">
                  <c:v>13.05</c:v>
                </c:pt>
                <c:pt idx="2226">
                  <c:v>12.95</c:v>
                </c:pt>
                <c:pt idx="2229">
                  <c:v>12.9</c:v>
                </c:pt>
                <c:pt idx="2230">
                  <c:v>12.97</c:v>
                </c:pt>
                <c:pt idx="2231">
                  <c:v>13</c:v>
                </c:pt>
                <c:pt idx="2232">
                  <c:v>13.14</c:v>
                </c:pt>
                <c:pt idx="2233">
                  <c:v>13.15</c:v>
                </c:pt>
                <c:pt idx="2236">
                  <c:v>12.94</c:v>
                </c:pt>
                <c:pt idx="2237">
                  <c:v>13.02</c:v>
                </c:pt>
                <c:pt idx="2238">
                  <c:v>13.11</c:v>
                </c:pt>
                <c:pt idx="2239">
                  <c:v>13.01</c:v>
                </c:pt>
                <c:pt idx="2240">
                  <c:v>13.06</c:v>
                </c:pt>
                <c:pt idx="2243">
                  <c:v>12.97</c:v>
                </c:pt>
                <c:pt idx="2244">
                  <c:v>13.06</c:v>
                </c:pt>
                <c:pt idx="2245">
                  <c:v>13.1</c:v>
                </c:pt>
                <c:pt idx="2246">
                  <c:v>13.01</c:v>
                </c:pt>
                <c:pt idx="2247">
                  <c:v>13.13</c:v>
                </c:pt>
                <c:pt idx="2250">
                  <c:v>13.04</c:v>
                </c:pt>
                <c:pt idx="2251">
                  <c:v>13.07</c:v>
                </c:pt>
                <c:pt idx="2252">
                  <c:v>13.05</c:v>
                </c:pt>
                <c:pt idx="2253">
                  <c:v>12.96</c:v>
                </c:pt>
                <c:pt idx="2254">
                  <c:v>12.86</c:v>
                </c:pt>
                <c:pt idx="2257">
                  <c:v>12.78</c:v>
                </c:pt>
                <c:pt idx="2258">
                  <c:v>12.87</c:v>
                </c:pt>
                <c:pt idx="2259">
                  <c:v>12.83</c:v>
                </c:pt>
                <c:pt idx="2260">
                  <c:v>12.82</c:v>
                </c:pt>
                <c:pt idx="2261">
                  <c:v>12.83</c:v>
                </c:pt>
                <c:pt idx="2264">
                  <c:v>12.76</c:v>
                </c:pt>
                <c:pt idx="2265">
                  <c:v>12.77</c:v>
                </c:pt>
                <c:pt idx="2266">
                  <c:v>12.75</c:v>
                </c:pt>
                <c:pt idx="2267">
                  <c:v>12.73</c:v>
                </c:pt>
                <c:pt idx="2268">
                  <c:v>12.75</c:v>
                </c:pt>
                <c:pt idx="2271">
                  <c:v>12.78</c:v>
                </c:pt>
                <c:pt idx="2272">
                  <c:v>12.79</c:v>
                </c:pt>
                <c:pt idx="2273">
                  <c:v>12.93</c:v>
                </c:pt>
                <c:pt idx="2274">
                  <c:v>12.99</c:v>
                </c:pt>
                <c:pt idx="2275">
                  <c:v>12.96</c:v>
                </c:pt>
                <c:pt idx="2278">
                  <c:v>13.05</c:v>
                </c:pt>
                <c:pt idx="2279">
                  <c:v>13.21</c:v>
                </c:pt>
                <c:pt idx="2280">
                  <c:v>13.18</c:v>
                </c:pt>
                <c:pt idx="2281">
                  <c:v>13.3</c:v>
                </c:pt>
                <c:pt idx="2282">
                  <c:v>13.52</c:v>
                </c:pt>
                <c:pt idx="2285">
                  <c:v>13.54</c:v>
                </c:pt>
                <c:pt idx="2286">
                  <c:v>13.47</c:v>
                </c:pt>
                <c:pt idx="2287">
                  <c:v>13.35</c:v>
                </c:pt>
                <c:pt idx="2288">
                  <c:v>13.26</c:v>
                </c:pt>
                <c:pt idx="2289">
                  <c:v>13.27</c:v>
                </c:pt>
                <c:pt idx="2293">
                  <c:v>13.16</c:v>
                </c:pt>
                <c:pt idx="2294">
                  <c:v>13.17</c:v>
                </c:pt>
                <c:pt idx="2295">
                  <c:v>13.24</c:v>
                </c:pt>
                <c:pt idx="2296">
                  <c:v>13.14</c:v>
                </c:pt>
                <c:pt idx="2299">
                  <c:v>13.03</c:v>
                </c:pt>
                <c:pt idx="2300">
                  <c:v>13.09</c:v>
                </c:pt>
                <c:pt idx="2301">
                  <c:v>13.09</c:v>
                </c:pt>
                <c:pt idx="2302">
                  <c:v>13.04</c:v>
                </c:pt>
                <c:pt idx="2303">
                  <c:v>12.89</c:v>
                </c:pt>
                <c:pt idx="2306">
                  <c:v>12.84</c:v>
                </c:pt>
                <c:pt idx="2307">
                  <c:v>12.7</c:v>
                </c:pt>
                <c:pt idx="2308">
                  <c:v>12.64</c:v>
                </c:pt>
                <c:pt idx="2309">
                  <c:v>12.64</c:v>
                </c:pt>
                <c:pt idx="2310">
                  <c:v>12.89</c:v>
                </c:pt>
                <c:pt idx="2313">
                  <c:v>12.83</c:v>
                </c:pt>
                <c:pt idx="2314">
                  <c:v>12.81</c:v>
                </c:pt>
                <c:pt idx="2315">
                  <c:v>12.76</c:v>
                </c:pt>
                <c:pt idx="2316">
                  <c:v>12.72</c:v>
                </c:pt>
                <c:pt idx="2317">
                  <c:v>12.63</c:v>
                </c:pt>
                <c:pt idx="2320">
                  <c:v>12.56</c:v>
                </c:pt>
                <c:pt idx="2321">
                  <c:v>12.62</c:v>
                </c:pt>
                <c:pt idx="2322">
                  <c:v>12.58</c:v>
                </c:pt>
                <c:pt idx="2323">
                  <c:v>12.48</c:v>
                </c:pt>
                <c:pt idx="2324">
                  <c:v>12.47</c:v>
                </c:pt>
                <c:pt idx="2327">
                  <c:v>12.44</c:v>
                </c:pt>
                <c:pt idx="2328">
                  <c:v>12.34</c:v>
                </c:pt>
                <c:pt idx="2329">
                  <c:v>12.23</c:v>
                </c:pt>
                <c:pt idx="2330">
                  <c:v>12.27</c:v>
                </c:pt>
                <c:pt idx="2331">
                  <c:v>12.21</c:v>
                </c:pt>
                <c:pt idx="2334">
                  <c:v>12.21</c:v>
                </c:pt>
                <c:pt idx="2335">
                  <c:v>12.29</c:v>
                </c:pt>
                <c:pt idx="2336">
                  <c:v>12.26</c:v>
                </c:pt>
                <c:pt idx="2337">
                  <c:v>12.3</c:v>
                </c:pt>
                <c:pt idx="2338">
                  <c:v>12.38</c:v>
                </c:pt>
                <c:pt idx="2341">
                  <c:v>12.36</c:v>
                </c:pt>
                <c:pt idx="2342">
                  <c:v>12.38</c:v>
                </c:pt>
                <c:pt idx="2343">
                  <c:v>12.31</c:v>
                </c:pt>
                <c:pt idx="2344">
                  <c:v>12.26</c:v>
                </c:pt>
                <c:pt idx="2345">
                  <c:v>12.22</c:v>
                </c:pt>
                <c:pt idx="2348">
                  <c:v>12.14</c:v>
                </c:pt>
                <c:pt idx="2349">
                  <c:v>12.04</c:v>
                </c:pt>
                <c:pt idx="2350">
                  <c:v>11.91</c:v>
                </c:pt>
                <c:pt idx="2351">
                  <c:v>11.9</c:v>
                </c:pt>
                <c:pt idx="2352">
                  <c:v>11.91</c:v>
                </c:pt>
                <c:pt idx="2355">
                  <c:v>11.71</c:v>
                </c:pt>
                <c:pt idx="2356">
                  <c:v>11.53</c:v>
                </c:pt>
                <c:pt idx="2357">
                  <c:v>11.52</c:v>
                </c:pt>
                <c:pt idx="2358">
                  <c:v>11.51</c:v>
                </c:pt>
                <c:pt idx="2359">
                  <c:v>11.46</c:v>
                </c:pt>
                <c:pt idx="2362">
                  <c:v>11.28</c:v>
                </c:pt>
                <c:pt idx="2363">
                  <c:v>11.26</c:v>
                </c:pt>
                <c:pt idx="2364">
                  <c:v>11.26</c:v>
                </c:pt>
                <c:pt idx="2365">
                  <c:v>11.24</c:v>
                </c:pt>
                <c:pt idx="2366">
                  <c:v>11.26</c:v>
                </c:pt>
                <c:pt idx="2369">
                  <c:v>11.25</c:v>
                </c:pt>
                <c:pt idx="2370">
                  <c:v>11.26</c:v>
                </c:pt>
                <c:pt idx="2371">
                  <c:v>11.22</c:v>
                </c:pt>
                <c:pt idx="2372">
                  <c:v>11.17</c:v>
                </c:pt>
                <c:pt idx="2373">
                  <c:v>11.23</c:v>
                </c:pt>
                <c:pt idx="2376">
                  <c:v>11.17</c:v>
                </c:pt>
                <c:pt idx="2377">
                  <c:v>11.15</c:v>
                </c:pt>
                <c:pt idx="2378">
                  <c:v>11.09</c:v>
                </c:pt>
                <c:pt idx="2379">
                  <c:v>10.98</c:v>
                </c:pt>
                <c:pt idx="2380">
                  <c:v>11.11</c:v>
                </c:pt>
                <c:pt idx="2383">
                  <c:v>11.05</c:v>
                </c:pt>
                <c:pt idx="2384">
                  <c:v>11</c:v>
                </c:pt>
                <c:pt idx="2385">
                  <c:v>11.01</c:v>
                </c:pt>
                <c:pt idx="2386">
                  <c:v>11.11</c:v>
                </c:pt>
                <c:pt idx="2387">
                  <c:v>11.08</c:v>
                </c:pt>
                <c:pt idx="2390">
                  <c:v>11.01</c:v>
                </c:pt>
                <c:pt idx="2391">
                  <c:v>11.02</c:v>
                </c:pt>
                <c:pt idx="2392">
                  <c:v>11.12</c:v>
                </c:pt>
                <c:pt idx="2393">
                  <c:v>11.21</c:v>
                </c:pt>
                <c:pt idx="2394">
                  <c:v>11.21</c:v>
                </c:pt>
                <c:pt idx="2397">
                  <c:v>11.14</c:v>
                </c:pt>
                <c:pt idx="2398">
                  <c:v>11.14</c:v>
                </c:pt>
                <c:pt idx="2399">
                  <c:v>11.12</c:v>
                </c:pt>
                <c:pt idx="2400">
                  <c:v>11.05</c:v>
                </c:pt>
                <c:pt idx="2401">
                  <c:v>10.97</c:v>
                </c:pt>
                <c:pt idx="2404">
                  <c:v>10.78</c:v>
                </c:pt>
                <c:pt idx="2405">
                  <c:v>10.46</c:v>
                </c:pt>
                <c:pt idx="2406">
                  <c:v>10.38</c:v>
                </c:pt>
                <c:pt idx="2407">
                  <c:v>10.17</c:v>
                </c:pt>
                <c:pt idx="2408">
                  <c:v>10.050000000000001</c:v>
                </c:pt>
                <c:pt idx="2411">
                  <c:v>9.9700000000000006</c:v>
                </c:pt>
                <c:pt idx="2412">
                  <c:v>9.9700000000000006</c:v>
                </c:pt>
                <c:pt idx="2413">
                  <c:v>9.66</c:v>
                </c:pt>
                <c:pt idx="2414">
                  <c:v>9.52</c:v>
                </c:pt>
                <c:pt idx="2415">
                  <c:v>9.56</c:v>
                </c:pt>
                <c:pt idx="2418">
                  <c:v>9.5299999999999994</c:v>
                </c:pt>
                <c:pt idx="2419">
                  <c:v>9.56</c:v>
                </c:pt>
                <c:pt idx="2420">
                  <c:v>9.5299999999999994</c:v>
                </c:pt>
                <c:pt idx="2421">
                  <c:v>9.58</c:v>
                </c:pt>
                <c:pt idx="2422">
                  <c:v>9.6999999999999993</c:v>
                </c:pt>
                <c:pt idx="2425">
                  <c:v>9.64</c:v>
                </c:pt>
                <c:pt idx="2426">
                  <c:v>9.5299999999999994</c:v>
                </c:pt>
                <c:pt idx="2427">
                  <c:v>9.44</c:v>
                </c:pt>
                <c:pt idx="2428">
                  <c:v>9.48</c:v>
                </c:pt>
                <c:pt idx="2429">
                  <c:v>9.5</c:v>
                </c:pt>
                <c:pt idx="2432">
                  <c:v>9.4</c:v>
                </c:pt>
                <c:pt idx="2433">
                  <c:v>9.3800000000000008</c:v>
                </c:pt>
                <c:pt idx="2434">
                  <c:v>9.42</c:v>
                </c:pt>
                <c:pt idx="2435">
                  <c:v>9.42</c:v>
                </c:pt>
                <c:pt idx="2436">
                  <c:v>9.4499999999999993</c:v>
                </c:pt>
                <c:pt idx="2439">
                  <c:v>9.48</c:v>
                </c:pt>
                <c:pt idx="2440">
                  <c:v>9.39</c:v>
                </c:pt>
                <c:pt idx="2441">
                  <c:v>9.39</c:v>
                </c:pt>
                <c:pt idx="2442">
                  <c:v>9.39</c:v>
                </c:pt>
                <c:pt idx="2443">
                  <c:v>9.42</c:v>
                </c:pt>
                <c:pt idx="2446">
                  <c:v>9.4</c:v>
                </c:pt>
                <c:pt idx="2447">
                  <c:v>9.44</c:v>
                </c:pt>
                <c:pt idx="2448">
                  <c:v>9.5</c:v>
                </c:pt>
                <c:pt idx="2449">
                  <c:v>9.64</c:v>
                </c:pt>
                <c:pt idx="2450">
                  <c:v>9.57</c:v>
                </c:pt>
                <c:pt idx="2453">
                  <c:v>9.5500000000000007</c:v>
                </c:pt>
                <c:pt idx="2454">
                  <c:v>9.57</c:v>
                </c:pt>
                <c:pt idx="2455">
                  <c:v>9.66</c:v>
                </c:pt>
                <c:pt idx="2456">
                  <c:v>9.66</c:v>
                </c:pt>
                <c:pt idx="2457">
                  <c:v>9.5500000000000007</c:v>
                </c:pt>
                <c:pt idx="2460">
                  <c:v>9.4499999999999993</c:v>
                </c:pt>
                <c:pt idx="2461">
                  <c:v>9.36</c:v>
                </c:pt>
                <c:pt idx="2462">
                  <c:v>9.35</c:v>
                </c:pt>
                <c:pt idx="2463">
                  <c:v>9.2799999999999994</c:v>
                </c:pt>
                <c:pt idx="2464">
                  <c:v>9.31</c:v>
                </c:pt>
                <c:pt idx="2467">
                  <c:v>9.27</c:v>
                </c:pt>
                <c:pt idx="2468">
                  <c:v>9.16</c:v>
                </c:pt>
                <c:pt idx="2469">
                  <c:v>9.08</c:v>
                </c:pt>
                <c:pt idx="2470">
                  <c:v>9.08</c:v>
                </c:pt>
                <c:pt idx="2471">
                  <c:v>9.09</c:v>
                </c:pt>
                <c:pt idx="2474">
                  <c:v>9.09</c:v>
                </c:pt>
                <c:pt idx="2475">
                  <c:v>9.0500000000000007</c:v>
                </c:pt>
                <c:pt idx="2476">
                  <c:v>8.94</c:v>
                </c:pt>
                <c:pt idx="2477">
                  <c:v>8.94</c:v>
                </c:pt>
                <c:pt idx="2478">
                  <c:v>8.89</c:v>
                </c:pt>
                <c:pt idx="2481">
                  <c:v>8.82</c:v>
                </c:pt>
                <c:pt idx="2482">
                  <c:v>8.83</c:v>
                </c:pt>
                <c:pt idx="2483">
                  <c:v>8.82</c:v>
                </c:pt>
                <c:pt idx="2484">
                  <c:v>8.85</c:v>
                </c:pt>
                <c:pt idx="2485">
                  <c:v>8.83</c:v>
                </c:pt>
                <c:pt idx="2488">
                  <c:v>8.93</c:v>
                </c:pt>
                <c:pt idx="2489">
                  <c:v>9</c:v>
                </c:pt>
                <c:pt idx="2490">
                  <c:v>9.09</c:v>
                </c:pt>
                <c:pt idx="2491">
                  <c:v>9.16</c:v>
                </c:pt>
                <c:pt idx="2492">
                  <c:v>9.1</c:v>
                </c:pt>
                <c:pt idx="2496">
                  <c:v>9.2100000000000009</c:v>
                </c:pt>
                <c:pt idx="2497">
                  <c:v>9.17</c:v>
                </c:pt>
                <c:pt idx="2498">
                  <c:v>9.1999999999999993</c:v>
                </c:pt>
                <c:pt idx="2499">
                  <c:v>9.32</c:v>
                </c:pt>
                <c:pt idx="2502">
                  <c:v>9.2899999999999991</c:v>
                </c:pt>
                <c:pt idx="2503">
                  <c:v>9.2799999999999994</c:v>
                </c:pt>
                <c:pt idx="2504">
                  <c:v>9.2100000000000009</c:v>
                </c:pt>
                <c:pt idx="2505">
                  <c:v>9.18</c:v>
                </c:pt>
                <c:pt idx="2506">
                  <c:v>9.19</c:v>
                </c:pt>
                <c:pt idx="2509">
                  <c:v>9.19</c:v>
                </c:pt>
                <c:pt idx="2510">
                  <c:v>9.26</c:v>
                </c:pt>
                <c:pt idx="2511">
                  <c:v>9.31</c:v>
                </c:pt>
                <c:pt idx="2512">
                  <c:v>9.2899999999999991</c:v>
                </c:pt>
                <c:pt idx="2513">
                  <c:v>9.33</c:v>
                </c:pt>
                <c:pt idx="2516">
                  <c:v>9.4499999999999993</c:v>
                </c:pt>
                <c:pt idx="2517">
                  <c:v>9.67</c:v>
                </c:pt>
                <c:pt idx="2518">
                  <c:v>9.5</c:v>
                </c:pt>
                <c:pt idx="2519">
                  <c:v>9.43</c:v>
                </c:pt>
                <c:pt idx="2520">
                  <c:v>9.41</c:v>
                </c:pt>
                <c:pt idx="2523">
                  <c:v>9.4499999999999993</c:v>
                </c:pt>
                <c:pt idx="2524">
                  <c:v>9.65</c:v>
                </c:pt>
                <c:pt idx="2525">
                  <c:v>9.69</c:v>
                </c:pt>
                <c:pt idx="2526">
                  <c:v>9.65</c:v>
                </c:pt>
                <c:pt idx="2527">
                  <c:v>9.67</c:v>
                </c:pt>
                <c:pt idx="2530">
                  <c:v>9.2899999999999991</c:v>
                </c:pt>
                <c:pt idx="2531">
                  <c:v>9.11</c:v>
                </c:pt>
                <c:pt idx="2533">
                  <c:v>8.9499999999999993</c:v>
                </c:pt>
                <c:pt idx="2534">
                  <c:v>8.9</c:v>
                </c:pt>
                <c:pt idx="2537">
                  <c:v>8.91</c:v>
                </c:pt>
                <c:pt idx="2538">
                  <c:v>8.8699999999999992</c:v>
                </c:pt>
                <c:pt idx="2539">
                  <c:v>8.8800000000000008</c:v>
                </c:pt>
                <c:pt idx="2540">
                  <c:v>8.8699999999999992</c:v>
                </c:pt>
                <c:pt idx="2541">
                  <c:v>8.8699999999999992</c:v>
                </c:pt>
                <c:pt idx="2544">
                  <c:v>8.74</c:v>
                </c:pt>
                <c:pt idx="2545">
                  <c:v>8.64</c:v>
                </c:pt>
                <c:pt idx="2546">
                  <c:v>8.6300000000000008</c:v>
                </c:pt>
                <c:pt idx="2547">
                  <c:v>8.59</c:v>
                </c:pt>
                <c:pt idx="2551">
                  <c:v>8.68</c:v>
                </c:pt>
                <c:pt idx="2552">
                  <c:v>8.6999999999999993</c:v>
                </c:pt>
                <c:pt idx="2553">
                  <c:v>8.65</c:v>
                </c:pt>
                <c:pt idx="2554">
                  <c:v>8.64</c:v>
                </c:pt>
                <c:pt idx="2555">
                  <c:v>8.65</c:v>
                </c:pt>
                <c:pt idx="2558">
                  <c:v>8.69</c:v>
                </c:pt>
                <c:pt idx="2559">
                  <c:v>8.69</c:v>
                </c:pt>
                <c:pt idx="2560">
                  <c:v>8.74</c:v>
                </c:pt>
                <c:pt idx="2562">
                  <c:v>8.8000000000000007</c:v>
                </c:pt>
                <c:pt idx="2565">
                  <c:v>8.84</c:v>
                </c:pt>
                <c:pt idx="2566">
                  <c:v>8.86</c:v>
                </c:pt>
                <c:pt idx="2567">
                  <c:v>8.7200000000000006</c:v>
                </c:pt>
                <c:pt idx="2568">
                  <c:v>8.68</c:v>
                </c:pt>
                <c:pt idx="2569">
                  <c:v>8.75</c:v>
                </c:pt>
                <c:pt idx="2572">
                  <c:v>8.68</c:v>
                </c:pt>
                <c:pt idx="2573">
                  <c:v>8.69</c:v>
                </c:pt>
                <c:pt idx="2574">
                  <c:v>8.58</c:v>
                </c:pt>
                <c:pt idx="2575">
                  <c:v>8.58</c:v>
                </c:pt>
                <c:pt idx="2576">
                  <c:v>8.6300000000000008</c:v>
                </c:pt>
                <c:pt idx="2579">
                  <c:v>8.6300000000000008</c:v>
                </c:pt>
                <c:pt idx="2580">
                  <c:v>8.58</c:v>
                </c:pt>
                <c:pt idx="2581">
                  <c:v>8.61</c:v>
                </c:pt>
                <c:pt idx="2582">
                  <c:v>8.56</c:v>
                </c:pt>
                <c:pt idx="2583">
                  <c:v>8.59</c:v>
                </c:pt>
                <c:pt idx="2586">
                  <c:v>8.5299999999999994</c:v>
                </c:pt>
                <c:pt idx="2587">
                  <c:v>8.51</c:v>
                </c:pt>
                <c:pt idx="2588">
                  <c:v>8.52</c:v>
                </c:pt>
                <c:pt idx="2589">
                  <c:v>8.52</c:v>
                </c:pt>
                <c:pt idx="2590">
                  <c:v>8.6</c:v>
                </c:pt>
                <c:pt idx="2593">
                  <c:v>8.65</c:v>
                </c:pt>
                <c:pt idx="2594">
                  <c:v>8.58</c:v>
                </c:pt>
                <c:pt idx="2595">
                  <c:v>8.6199999999999992</c:v>
                </c:pt>
                <c:pt idx="2596">
                  <c:v>8.6</c:v>
                </c:pt>
                <c:pt idx="2597">
                  <c:v>8.65</c:v>
                </c:pt>
                <c:pt idx="2600">
                  <c:v>8.68</c:v>
                </c:pt>
                <c:pt idx="2601">
                  <c:v>8.76</c:v>
                </c:pt>
                <c:pt idx="2602">
                  <c:v>8.84</c:v>
                </c:pt>
                <c:pt idx="2603">
                  <c:v>8.82</c:v>
                </c:pt>
                <c:pt idx="2604">
                  <c:v>8.77</c:v>
                </c:pt>
                <c:pt idx="2607">
                  <c:v>8.83</c:v>
                </c:pt>
                <c:pt idx="2608">
                  <c:v>8.91</c:v>
                </c:pt>
                <c:pt idx="2609">
                  <c:v>8.9</c:v>
                </c:pt>
                <c:pt idx="2610">
                  <c:v>9.01</c:v>
                </c:pt>
                <c:pt idx="2611">
                  <c:v>9.26</c:v>
                </c:pt>
                <c:pt idx="2614">
                  <c:v>9.31</c:v>
                </c:pt>
                <c:pt idx="2615">
                  <c:v>9.58</c:v>
                </c:pt>
                <c:pt idx="2616">
                  <c:v>9.82</c:v>
                </c:pt>
                <c:pt idx="2617">
                  <c:v>9.68</c:v>
                </c:pt>
                <c:pt idx="2618">
                  <c:v>9.4600000000000009</c:v>
                </c:pt>
                <c:pt idx="2621">
                  <c:v>9.2799999999999994</c:v>
                </c:pt>
                <c:pt idx="2622">
                  <c:v>9.25</c:v>
                </c:pt>
                <c:pt idx="2623">
                  <c:v>9.4</c:v>
                </c:pt>
                <c:pt idx="2624">
                  <c:v>9.41</c:v>
                </c:pt>
                <c:pt idx="2625">
                  <c:v>9.58</c:v>
                </c:pt>
                <c:pt idx="2628">
                  <c:v>9.48</c:v>
                </c:pt>
                <c:pt idx="2629">
                  <c:v>9.43</c:v>
                </c:pt>
                <c:pt idx="2630">
                  <c:v>9.24</c:v>
                </c:pt>
                <c:pt idx="2631">
                  <c:v>9.3000000000000007</c:v>
                </c:pt>
                <c:pt idx="2632">
                  <c:v>9.57</c:v>
                </c:pt>
                <c:pt idx="2635">
                  <c:v>9.6199999999999992</c:v>
                </c:pt>
                <c:pt idx="2636">
                  <c:v>9.56</c:v>
                </c:pt>
                <c:pt idx="2637">
                  <c:v>9.4499999999999993</c:v>
                </c:pt>
                <c:pt idx="2638">
                  <c:v>9.5399999999999991</c:v>
                </c:pt>
                <c:pt idx="2639">
                  <c:v>9.61</c:v>
                </c:pt>
                <c:pt idx="2642">
                  <c:v>9.3000000000000007</c:v>
                </c:pt>
                <c:pt idx="2643">
                  <c:v>9.33</c:v>
                </c:pt>
                <c:pt idx="2644">
                  <c:v>9.2899999999999991</c:v>
                </c:pt>
                <c:pt idx="2645">
                  <c:v>9.06</c:v>
                </c:pt>
                <c:pt idx="2646">
                  <c:v>9.0299999999999994</c:v>
                </c:pt>
                <c:pt idx="2650">
                  <c:v>9.1999999999999993</c:v>
                </c:pt>
                <c:pt idx="2651">
                  <c:v>9.11</c:v>
                </c:pt>
                <c:pt idx="2652">
                  <c:v>9.09</c:v>
                </c:pt>
                <c:pt idx="2653">
                  <c:v>9.01</c:v>
                </c:pt>
                <c:pt idx="2656">
                  <c:v>8.91</c:v>
                </c:pt>
                <c:pt idx="2657">
                  <c:v>8.83</c:v>
                </c:pt>
                <c:pt idx="2658">
                  <c:v>8.85</c:v>
                </c:pt>
                <c:pt idx="2659">
                  <c:v>8.86</c:v>
                </c:pt>
                <c:pt idx="2660">
                  <c:v>8.8699999999999992</c:v>
                </c:pt>
                <c:pt idx="2663">
                  <c:v>8.94</c:v>
                </c:pt>
                <c:pt idx="2664">
                  <c:v>9.1300000000000008</c:v>
                </c:pt>
                <c:pt idx="2665">
                  <c:v>9.15</c:v>
                </c:pt>
                <c:pt idx="2666">
                  <c:v>9.2799999999999994</c:v>
                </c:pt>
                <c:pt idx="2667">
                  <c:v>9.14</c:v>
                </c:pt>
                <c:pt idx="2671">
                  <c:v>9.1300000000000008</c:v>
                </c:pt>
                <c:pt idx="2672">
                  <c:v>9.0500000000000007</c:v>
                </c:pt>
                <c:pt idx="2673">
                  <c:v>9.07</c:v>
                </c:pt>
                <c:pt idx="2674">
                  <c:v>9.26</c:v>
                </c:pt>
                <c:pt idx="2677">
                  <c:v>9.23</c:v>
                </c:pt>
                <c:pt idx="2678">
                  <c:v>9.24</c:v>
                </c:pt>
                <c:pt idx="2679">
                  <c:v>9.2200000000000006</c:v>
                </c:pt>
                <c:pt idx="2680">
                  <c:v>9.32</c:v>
                </c:pt>
                <c:pt idx="2681">
                  <c:v>9.25</c:v>
                </c:pt>
                <c:pt idx="2684">
                  <c:v>9.2799999999999994</c:v>
                </c:pt>
                <c:pt idx="2685">
                  <c:v>9.1999999999999993</c:v>
                </c:pt>
                <c:pt idx="2686">
                  <c:v>9.17</c:v>
                </c:pt>
                <c:pt idx="2687">
                  <c:v>9.23</c:v>
                </c:pt>
                <c:pt idx="2688">
                  <c:v>9.2200000000000006</c:v>
                </c:pt>
                <c:pt idx="2691">
                  <c:v>9.25</c:v>
                </c:pt>
                <c:pt idx="2692">
                  <c:v>9.25</c:v>
                </c:pt>
                <c:pt idx="2693">
                  <c:v>9.19</c:v>
                </c:pt>
                <c:pt idx="2694">
                  <c:v>9.1999999999999993</c:v>
                </c:pt>
                <c:pt idx="2695">
                  <c:v>9.2899999999999991</c:v>
                </c:pt>
                <c:pt idx="2698">
                  <c:v>9.39</c:v>
                </c:pt>
                <c:pt idx="2699">
                  <c:v>9.4700000000000006</c:v>
                </c:pt>
                <c:pt idx="2700">
                  <c:v>9.5</c:v>
                </c:pt>
                <c:pt idx="2701">
                  <c:v>9.66</c:v>
                </c:pt>
                <c:pt idx="2702">
                  <c:v>9.6999999999999993</c:v>
                </c:pt>
                <c:pt idx="2705">
                  <c:v>9.9</c:v>
                </c:pt>
                <c:pt idx="2706">
                  <c:v>10.01</c:v>
                </c:pt>
                <c:pt idx="2707">
                  <c:v>10.1</c:v>
                </c:pt>
                <c:pt idx="2708">
                  <c:v>10.23</c:v>
                </c:pt>
                <c:pt idx="2709">
                  <c:v>10.17</c:v>
                </c:pt>
                <c:pt idx="2712">
                  <c:v>10.09</c:v>
                </c:pt>
                <c:pt idx="2713">
                  <c:v>10.23</c:v>
                </c:pt>
                <c:pt idx="2714">
                  <c:v>10.15</c:v>
                </c:pt>
                <c:pt idx="2715">
                  <c:v>10.11</c:v>
                </c:pt>
                <c:pt idx="2716">
                  <c:v>9.9600000000000009</c:v>
                </c:pt>
                <c:pt idx="2719">
                  <c:v>10.08</c:v>
                </c:pt>
                <c:pt idx="2720">
                  <c:v>10.39</c:v>
                </c:pt>
                <c:pt idx="2721">
                  <c:v>10.48</c:v>
                </c:pt>
                <c:pt idx="2722">
                  <c:v>10.81</c:v>
                </c:pt>
                <c:pt idx="2723">
                  <c:v>10.83</c:v>
                </c:pt>
                <c:pt idx="2726">
                  <c:v>11.19</c:v>
                </c:pt>
                <c:pt idx="2727">
                  <c:v>11</c:v>
                </c:pt>
                <c:pt idx="2728">
                  <c:v>10.92</c:v>
                </c:pt>
                <c:pt idx="2729">
                  <c:v>10.62</c:v>
                </c:pt>
                <c:pt idx="2730">
                  <c:v>10.81</c:v>
                </c:pt>
                <c:pt idx="2733">
                  <c:v>10.8</c:v>
                </c:pt>
                <c:pt idx="2734">
                  <c:v>10.49</c:v>
                </c:pt>
                <c:pt idx="2735">
                  <c:v>10.46</c:v>
                </c:pt>
                <c:pt idx="2736">
                  <c:v>10.59</c:v>
                </c:pt>
                <c:pt idx="2737">
                  <c:v>10.98</c:v>
                </c:pt>
                <c:pt idx="2740">
                  <c:v>10.86</c:v>
                </c:pt>
                <c:pt idx="2741">
                  <c:v>10.86</c:v>
                </c:pt>
                <c:pt idx="2742">
                  <c:v>10.89</c:v>
                </c:pt>
                <c:pt idx="2743">
                  <c:v>10.85</c:v>
                </c:pt>
                <c:pt idx="2744">
                  <c:v>10.92</c:v>
                </c:pt>
                <c:pt idx="2747">
                  <c:v>10.81</c:v>
                </c:pt>
                <c:pt idx="2748">
                  <c:v>10.67</c:v>
                </c:pt>
                <c:pt idx="2749">
                  <c:v>10.48</c:v>
                </c:pt>
                <c:pt idx="2750">
                  <c:v>10.53</c:v>
                </c:pt>
                <c:pt idx="2751">
                  <c:v>10.47</c:v>
                </c:pt>
                <c:pt idx="2754">
                  <c:v>10.9</c:v>
                </c:pt>
                <c:pt idx="2755">
                  <c:v>10.8</c:v>
                </c:pt>
                <c:pt idx="2756">
                  <c:v>10.65</c:v>
                </c:pt>
                <c:pt idx="2757">
                  <c:v>10.68</c:v>
                </c:pt>
                <c:pt idx="2758">
                  <c:v>10.62</c:v>
                </c:pt>
                <c:pt idx="2761">
                  <c:v>10.69</c:v>
                </c:pt>
                <c:pt idx="2762">
                  <c:v>10.63</c:v>
                </c:pt>
                <c:pt idx="2763">
                  <c:v>10.91</c:v>
                </c:pt>
                <c:pt idx="2764">
                  <c:v>11.03</c:v>
                </c:pt>
                <c:pt idx="2765">
                  <c:v>10.88</c:v>
                </c:pt>
                <c:pt idx="2768">
                  <c:v>10.96</c:v>
                </c:pt>
                <c:pt idx="2769">
                  <c:v>10.88</c:v>
                </c:pt>
                <c:pt idx="2770">
                  <c:v>10.74</c:v>
                </c:pt>
                <c:pt idx="2771">
                  <c:v>10.73</c:v>
                </c:pt>
                <c:pt idx="2772">
                  <c:v>10.79</c:v>
                </c:pt>
                <c:pt idx="2775">
                  <c:v>10.83</c:v>
                </c:pt>
                <c:pt idx="2776">
                  <c:v>10.95</c:v>
                </c:pt>
                <c:pt idx="2777">
                  <c:v>11</c:v>
                </c:pt>
                <c:pt idx="2778">
                  <c:v>11.13</c:v>
                </c:pt>
                <c:pt idx="2779">
                  <c:v>11.68</c:v>
                </c:pt>
                <c:pt idx="2783">
                  <c:v>11.69</c:v>
                </c:pt>
                <c:pt idx="2784">
                  <c:v>11.77</c:v>
                </c:pt>
                <c:pt idx="2785">
                  <c:v>12.01</c:v>
                </c:pt>
                <c:pt idx="2786">
                  <c:v>11.92</c:v>
                </c:pt>
                <c:pt idx="2789">
                  <c:v>11.86</c:v>
                </c:pt>
                <c:pt idx="2790">
                  <c:v>11.94</c:v>
                </c:pt>
                <c:pt idx="2791">
                  <c:v>11.94</c:v>
                </c:pt>
                <c:pt idx="2792">
                  <c:v>11.83</c:v>
                </c:pt>
                <c:pt idx="2793">
                  <c:v>11.89</c:v>
                </c:pt>
                <c:pt idx="2796">
                  <c:v>11.82</c:v>
                </c:pt>
                <c:pt idx="2797">
                  <c:v>11.87</c:v>
                </c:pt>
                <c:pt idx="2798">
                  <c:v>11.85</c:v>
                </c:pt>
                <c:pt idx="2799">
                  <c:v>11.88</c:v>
                </c:pt>
                <c:pt idx="2800">
                  <c:v>11.9</c:v>
                </c:pt>
                <c:pt idx="2803">
                  <c:v>12.06</c:v>
                </c:pt>
                <c:pt idx="2804">
                  <c:v>12.14</c:v>
                </c:pt>
                <c:pt idx="2805">
                  <c:v>12.24</c:v>
                </c:pt>
                <c:pt idx="2806">
                  <c:v>12.21</c:v>
                </c:pt>
                <c:pt idx="2807">
                  <c:v>12.15</c:v>
                </c:pt>
                <c:pt idx="2810">
                  <c:v>12.3</c:v>
                </c:pt>
                <c:pt idx="2811">
                  <c:v>12.18</c:v>
                </c:pt>
                <c:pt idx="2812">
                  <c:v>12.08</c:v>
                </c:pt>
                <c:pt idx="2813">
                  <c:v>11.99</c:v>
                </c:pt>
                <c:pt idx="2814">
                  <c:v>12</c:v>
                </c:pt>
                <c:pt idx="2817">
                  <c:v>12.07</c:v>
                </c:pt>
                <c:pt idx="2818">
                  <c:v>12</c:v>
                </c:pt>
                <c:pt idx="2819">
                  <c:v>11.86</c:v>
                </c:pt>
                <c:pt idx="2820">
                  <c:v>11.91</c:v>
                </c:pt>
                <c:pt idx="2821">
                  <c:v>11.81</c:v>
                </c:pt>
                <c:pt idx="2824">
                  <c:v>11.68</c:v>
                </c:pt>
                <c:pt idx="2825">
                  <c:v>11.68</c:v>
                </c:pt>
                <c:pt idx="2826">
                  <c:v>11.47</c:v>
                </c:pt>
                <c:pt idx="2827">
                  <c:v>11.46</c:v>
                </c:pt>
                <c:pt idx="2828">
                  <c:v>11.56</c:v>
                </c:pt>
                <c:pt idx="2831">
                  <c:v>11.89</c:v>
                </c:pt>
                <c:pt idx="2832">
                  <c:v>11.93</c:v>
                </c:pt>
                <c:pt idx="2833">
                  <c:v>12.26</c:v>
                </c:pt>
                <c:pt idx="2834">
                  <c:v>12.19</c:v>
                </c:pt>
                <c:pt idx="2835">
                  <c:v>12.33</c:v>
                </c:pt>
                <c:pt idx="2838">
                  <c:v>12.17</c:v>
                </c:pt>
                <c:pt idx="2839">
                  <c:v>12.19</c:v>
                </c:pt>
                <c:pt idx="2840">
                  <c:v>12.05</c:v>
                </c:pt>
                <c:pt idx="2841">
                  <c:v>12.05</c:v>
                </c:pt>
                <c:pt idx="2842">
                  <c:v>12.05</c:v>
                </c:pt>
                <c:pt idx="2845">
                  <c:v>11.99</c:v>
                </c:pt>
                <c:pt idx="2846">
                  <c:v>11.97</c:v>
                </c:pt>
                <c:pt idx="2847">
                  <c:v>11.99</c:v>
                </c:pt>
                <c:pt idx="2848">
                  <c:v>12.03</c:v>
                </c:pt>
                <c:pt idx="2849">
                  <c:v>12.14</c:v>
                </c:pt>
                <c:pt idx="2852">
                  <c:v>12.14</c:v>
                </c:pt>
                <c:pt idx="2853">
                  <c:v>12.22</c:v>
                </c:pt>
                <c:pt idx="2854">
                  <c:v>12.05</c:v>
                </c:pt>
                <c:pt idx="2855">
                  <c:v>11.94</c:v>
                </c:pt>
                <c:pt idx="2856">
                  <c:v>11.92</c:v>
                </c:pt>
                <c:pt idx="2859">
                  <c:v>12</c:v>
                </c:pt>
                <c:pt idx="2861">
                  <c:v>12.12</c:v>
                </c:pt>
                <c:pt idx="2862">
                  <c:v>12.18</c:v>
                </c:pt>
                <c:pt idx="2863">
                  <c:v>12.08</c:v>
                </c:pt>
                <c:pt idx="2866">
                  <c:v>12.09</c:v>
                </c:pt>
                <c:pt idx="2867">
                  <c:v>12.12</c:v>
                </c:pt>
                <c:pt idx="2868">
                  <c:v>12.01</c:v>
                </c:pt>
                <c:pt idx="2869">
                  <c:v>11.97</c:v>
                </c:pt>
                <c:pt idx="2870">
                  <c:v>11.91</c:v>
                </c:pt>
                <c:pt idx="2873">
                  <c:v>11.87</c:v>
                </c:pt>
                <c:pt idx="2874">
                  <c:v>11.86</c:v>
                </c:pt>
                <c:pt idx="2875">
                  <c:v>11.92</c:v>
                </c:pt>
                <c:pt idx="2876">
                  <c:v>12.06</c:v>
                </c:pt>
                <c:pt idx="2877">
                  <c:v>12.03</c:v>
                </c:pt>
                <c:pt idx="2880">
                  <c:v>11.99</c:v>
                </c:pt>
                <c:pt idx="2881">
                  <c:v>12.1</c:v>
                </c:pt>
                <c:pt idx="2882">
                  <c:v>12.13</c:v>
                </c:pt>
                <c:pt idx="2883">
                  <c:v>12.09</c:v>
                </c:pt>
                <c:pt idx="2884">
                  <c:v>12.06</c:v>
                </c:pt>
                <c:pt idx="2887">
                  <c:v>11.98</c:v>
                </c:pt>
                <c:pt idx="2888">
                  <c:v>11.94</c:v>
                </c:pt>
                <c:pt idx="2889">
                  <c:v>12</c:v>
                </c:pt>
                <c:pt idx="2890">
                  <c:v>11.94</c:v>
                </c:pt>
                <c:pt idx="2891">
                  <c:v>11.92</c:v>
                </c:pt>
                <c:pt idx="2894">
                  <c:v>11.9</c:v>
                </c:pt>
                <c:pt idx="2895">
                  <c:v>12.02</c:v>
                </c:pt>
                <c:pt idx="2896">
                  <c:v>12.03</c:v>
                </c:pt>
                <c:pt idx="2898">
                  <c:v>12.04</c:v>
                </c:pt>
                <c:pt idx="2901">
                  <c:v>12.26</c:v>
                </c:pt>
                <c:pt idx="2902">
                  <c:v>12.42</c:v>
                </c:pt>
                <c:pt idx="2903">
                  <c:v>12.33</c:v>
                </c:pt>
                <c:pt idx="2904">
                  <c:v>12.28</c:v>
                </c:pt>
                <c:pt idx="2905">
                  <c:v>12.19</c:v>
                </c:pt>
                <c:pt idx="2908">
                  <c:v>12.33</c:v>
                </c:pt>
                <c:pt idx="2909">
                  <c:v>12.36</c:v>
                </c:pt>
                <c:pt idx="2910">
                  <c:v>12.29</c:v>
                </c:pt>
                <c:pt idx="2911">
                  <c:v>12.21</c:v>
                </c:pt>
                <c:pt idx="2912">
                  <c:v>12.27</c:v>
                </c:pt>
                <c:pt idx="2916">
                  <c:v>12.22</c:v>
                </c:pt>
                <c:pt idx="2917">
                  <c:v>12.18</c:v>
                </c:pt>
                <c:pt idx="2918">
                  <c:v>12.33</c:v>
                </c:pt>
                <c:pt idx="2919">
                  <c:v>12.4</c:v>
                </c:pt>
                <c:pt idx="2922">
                  <c:v>12.43</c:v>
                </c:pt>
                <c:pt idx="2923">
                  <c:v>12.38</c:v>
                </c:pt>
                <c:pt idx="2924">
                  <c:v>12.34</c:v>
                </c:pt>
                <c:pt idx="2925">
                  <c:v>12.4</c:v>
                </c:pt>
                <c:pt idx="2929">
                  <c:v>12.53</c:v>
                </c:pt>
                <c:pt idx="2930">
                  <c:v>12.69</c:v>
                </c:pt>
                <c:pt idx="2931">
                  <c:v>12.54</c:v>
                </c:pt>
                <c:pt idx="2932">
                  <c:v>12.54</c:v>
                </c:pt>
                <c:pt idx="2933">
                  <c:v>12.53</c:v>
                </c:pt>
                <c:pt idx="2936">
                  <c:v>12.22</c:v>
                </c:pt>
                <c:pt idx="2937">
                  <c:v>12.23</c:v>
                </c:pt>
                <c:pt idx="2938">
                  <c:v>12.37</c:v>
                </c:pt>
                <c:pt idx="2939">
                  <c:v>12.26</c:v>
                </c:pt>
                <c:pt idx="2940">
                  <c:v>12.34</c:v>
                </c:pt>
                <c:pt idx="2943">
                  <c:v>12.2</c:v>
                </c:pt>
                <c:pt idx="2944">
                  <c:v>12.23</c:v>
                </c:pt>
                <c:pt idx="2945">
                  <c:v>12.29</c:v>
                </c:pt>
                <c:pt idx="2946">
                  <c:v>12.32</c:v>
                </c:pt>
                <c:pt idx="2947">
                  <c:v>12.29</c:v>
                </c:pt>
                <c:pt idx="2950">
                  <c:v>12.31</c:v>
                </c:pt>
                <c:pt idx="2951">
                  <c:v>12.36</c:v>
                </c:pt>
                <c:pt idx="2952">
                  <c:v>12.32</c:v>
                </c:pt>
                <c:pt idx="2953">
                  <c:v>12.34</c:v>
                </c:pt>
                <c:pt idx="2954">
                  <c:v>12.3</c:v>
                </c:pt>
                <c:pt idx="2957">
                  <c:v>12.18</c:v>
                </c:pt>
                <c:pt idx="2958">
                  <c:v>12.16</c:v>
                </c:pt>
                <c:pt idx="2959">
                  <c:v>12.17</c:v>
                </c:pt>
                <c:pt idx="2960">
                  <c:v>12.18</c:v>
                </c:pt>
                <c:pt idx="2961">
                  <c:v>12.17</c:v>
                </c:pt>
                <c:pt idx="2964">
                  <c:v>12.29</c:v>
                </c:pt>
                <c:pt idx="2965">
                  <c:v>12.29</c:v>
                </c:pt>
                <c:pt idx="2966">
                  <c:v>12.29</c:v>
                </c:pt>
                <c:pt idx="2967">
                  <c:v>12.33</c:v>
                </c:pt>
                <c:pt idx="2968">
                  <c:v>12.39</c:v>
                </c:pt>
                <c:pt idx="2971">
                  <c:v>12.32</c:v>
                </c:pt>
                <c:pt idx="2972">
                  <c:v>12.43</c:v>
                </c:pt>
                <c:pt idx="2973">
                  <c:v>12.62</c:v>
                </c:pt>
                <c:pt idx="2974">
                  <c:v>12.54</c:v>
                </c:pt>
                <c:pt idx="2975">
                  <c:v>12.62</c:v>
                </c:pt>
                <c:pt idx="2978">
                  <c:v>12.94</c:v>
                </c:pt>
                <c:pt idx="2979">
                  <c:v>12.97</c:v>
                </c:pt>
                <c:pt idx="2980">
                  <c:v>12.92</c:v>
                </c:pt>
                <c:pt idx="2981">
                  <c:v>12.96</c:v>
                </c:pt>
                <c:pt idx="2982">
                  <c:v>13.16</c:v>
                </c:pt>
                <c:pt idx="2985">
                  <c:v>13.44</c:v>
                </c:pt>
                <c:pt idx="2986">
                  <c:v>13.52</c:v>
                </c:pt>
                <c:pt idx="2987">
                  <c:v>13.75</c:v>
                </c:pt>
                <c:pt idx="2988">
                  <c:v>13.52</c:v>
                </c:pt>
                <c:pt idx="2989">
                  <c:v>13.5</c:v>
                </c:pt>
                <c:pt idx="2992">
                  <c:v>13.51</c:v>
                </c:pt>
                <c:pt idx="2993">
                  <c:v>13.48</c:v>
                </c:pt>
                <c:pt idx="2994">
                  <c:v>13.59</c:v>
                </c:pt>
                <c:pt idx="2995">
                  <c:v>13.54</c:v>
                </c:pt>
                <c:pt idx="2996">
                  <c:v>13.66</c:v>
                </c:pt>
                <c:pt idx="2999">
                  <c:v>13.67</c:v>
                </c:pt>
                <c:pt idx="3000">
                  <c:v>13.54</c:v>
                </c:pt>
                <c:pt idx="3001">
                  <c:v>13.47</c:v>
                </c:pt>
                <c:pt idx="3002">
                  <c:v>13.65</c:v>
                </c:pt>
                <c:pt idx="3003">
                  <c:v>13.54</c:v>
                </c:pt>
                <c:pt idx="3006">
                  <c:v>13.41</c:v>
                </c:pt>
                <c:pt idx="3007">
                  <c:v>13.32</c:v>
                </c:pt>
                <c:pt idx="3008">
                  <c:v>13.48</c:v>
                </c:pt>
                <c:pt idx="3009">
                  <c:v>13.36</c:v>
                </c:pt>
                <c:pt idx="3010">
                  <c:v>13.4</c:v>
                </c:pt>
                <c:pt idx="3013">
                  <c:v>13.56</c:v>
                </c:pt>
                <c:pt idx="3014">
                  <c:v>13.44</c:v>
                </c:pt>
                <c:pt idx="3015">
                  <c:v>13.43</c:v>
                </c:pt>
                <c:pt idx="3016">
                  <c:v>13.38</c:v>
                </c:pt>
                <c:pt idx="3017">
                  <c:v>13.31</c:v>
                </c:pt>
                <c:pt idx="3020">
                  <c:v>13.32</c:v>
                </c:pt>
                <c:pt idx="3021">
                  <c:v>13.3</c:v>
                </c:pt>
                <c:pt idx="3022">
                  <c:v>13.41</c:v>
                </c:pt>
                <c:pt idx="3023">
                  <c:v>13.32</c:v>
                </c:pt>
                <c:pt idx="3024">
                  <c:v>13.36</c:v>
                </c:pt>
                <c:pt idx="3028">
                  <c:v>13.48</c:v>
                </c:pt>
                <c:pt idx="3029">
                  <c:v>13.56</c:v>
                </c:pt>
                <c:pt idx="3030">
                  <c:v>13.54</c:v>
                </c:pt>
                <c:pt idx="3031">
                  <c:v>13.48</c:v>
                </c:pt>
                <c:pt idx="3034">
                  <c:v>13.51</c:v>
                </c:pt>
                <c:pt idx="3036">
                  <c:v>13.44</c:v>
                </c:pt>
                <c:pt idx="3037">
                  <c:v>13.3</c:v>
                </c:pt>
                <c:pt idx="3038">
                  <c:v>13.18</c:v>
                </c:pt>
                <c:pt idx="3042">
                  <c:v>13</c:v>
                </c:pt>
                <c:pt idx="3043">
                  <c:v>12.97</c:v>
                </c:pt>
                <c:pt idx="3044">
                  <c:v>12.82</c:v>
                </c:pt>
                <c:pt idx="3045">
                  <c:v>12.6</c:v>
                </c:pt>
                <c:pt idx="3048">
                  <c:v>12.52</c:v>
                </c:pt>
                <c:pt idx="3049">
                  <c:v>12.52</c:v>
                </c:pt>
                <c:pt idx="3050">
                  <c:v>12.07</c:v>
                </c:pt>
                <c:pt idx="3051">
                  <c:v>11.97</c:v>
                </c:pt>
                <c:pt idx="3052">
                  <c:v>12.09</c:v>
                </c:pt>
                <c:pt idx="3055">
                  <c:v>11.91</c:v>
                </c:pt>
                <c:pt idx="3056">
                  <c:v>11.97</c:v>
                </c:pt>
                <c:pt idx="3057">
                  <c:v>12.05</c:v>
                </c:pt>
                <c:pt idx="3058">
                  <c:v>12.09</c:v>
                </c:pt>
                <c:pt idx="3059">
                  <c:v>12.11</c:v>
                </c:pt>
                <c:pt idx="3062">
                  <c:v>12.12</c:v>
                </c:pt>
                <c:pt idx="3063">
                  <c:v>12.22</c:v>
                </c:pt>
                <c:pt idx="3064">
                  <c:v>12.2</c:v>
                </c:pt>
                <c:pt idx="3065">
                  <c:v>12.07</c:v>
                </c:pt>
                <c:pt idx="3066">
                  <c:v>12.35</c:v>
                </c:pt>
                <c:pt idx="3069">
                  <c:v>12.44</c:v>
                </c:pt>
                <c:pt idx="3070">
                  <c:v>12.34</c:v>
                </c:pt>
                <c:pt idx="3071">
                  <c:v>12.17</c:v>
                </c:pt>
                <c:pt idx="3072">
                  <c:v>12.22</c:v>
                </c:pt>
                <c:pt idx="3073">
                  <c:v>12.15</c:v>
                </c:pt>
                <c:pt idx="3076">
                  <c:v>12.04</c:v>
                </c:pt>
                <c:pt idx="3077">
                  <c:v>11.98</c:v>
                </c:pt>
                <c:pt idx="3078">
                  <c:v>12.09</c:v>
                </c:pt>
                <c:pt idx="3079">
                  <c:v>12.19</c:v>
                </c:pt>
                <c:pt idx="3080">
                  <c:v>12.29</c:v>
                </c:pt>
                <c:pt idx="3083">
                  <c:v>12.53</c:v>
                </c:pt>
                <c:pt idx="3084">
                  <c:v>12.55</c:v>
                </c:pt>
                <c:pt idx="3085">
                  <c:v>12.44</c:v>
                </c:pt>
                <c:pt idx="3086">
                  <c:v>12.46</c:v>
                </c:pt>
                <c:pt idx="3087">
                  <c:v>12.62</c:v>
                </c:pt>
                <c:pt idx="3090">
                  <c:v>12.63</c:v>
                </c:pt>
                <c:pt idx="3091">
                  <c:v>12.53</c:v>
                </c:pt>
                <c:pt idx="3092">
                  <c:v>12.48</c:v>
                </c:pt>
                <c:pt idx="3093">
                  <c:v>12.4</c:v>
                </c:pt>
                <c:pt idx="3094">
                  <c:v>12.4</c:v>
                </c:pt>
                <c:pt idx="3097">
                  <c:v>12.39</c:v>
                </c:pt>
                <c:pt idx="3098">
                  <c:v>12.49</c:v>
                </c:pt>
                <c:pt idx="3099">
                  <c:v>12.46</c:v>
                </c:pt>
                <c:pt idx="3100">
                  <c:v>12.46</c:v>
                </c:pt>
                <c:pt idx="3101">
                  <c:v>12.64</c:v>
                </c:pt>
                <c:pt idx="3104">
                  <c:v>12.58</c:v>
                </c:pt>
                <c:pt idx="3105">
                  <c:v>12.49</c:v>
                </c:pt>
                <c:pt idx="3106">
                  <c:v>12.37</c:v>
                </c:pt>
                <c:pt idx="3107">
                  <c:v>12.42</c:v>
                </c:pt>
                <c:pt idx="3108">
                  <c:v>12.23</c:v>
                </c:pt>
                <c:pt idx="3111">
                  <c:v>12.08</c:v>
                </c:pt>
                <c:pt idx="3112">
                  <c:v>12.15</c:v>
                </c:pt>
                <c:pt idx="3113">
                  <c:v>12.12</c:v>
                </c:pt>
                <c:pt idx="3114">
                  <c:v>12</c:v>
                </c:pt>
                <c:pt idx="3115">
                  <c:v>12.11</c:v>
                </c:pt>
                <c:pt idx="3118">
                  <c:v>12.2</c:v>
                </c:pt>
                <c:pt idx="3119">
                  <c:v>12.28</c:v>
                </c:pt>
                <c:pt idx="3120">
                  <c:v>12.38</c:v>
                </c:pt>
                <c:pt idx="3121">
                  <c:v>12.45</c:v>
                </c:pt>
                <c:pt idx="3122">
                  <c:v>12.23</c:v>
                </c:pt>
                <c:pt idx="3125">
                  <c:v>12.14</c:v>
                </c:pt>
                <c:pt idx="3126">
                  <c:v>12.05</c:v>
                </c:pt>
                <c:pt idx="3127">
                  <c:v>12.03</c:v>
                </c:pt>
                <c:pt idx="3128">
                  <c:v>12.05</c:v>
                </c:pt>
                <c:pt idx="3129">
                  <c:v>12</c:v>
                </c:pt>
                <c:pt idx="3132">
                  <c:v>12.1</c:v>
                </c:pt>
                <c:pt idx="3133">
                  <c:v>12.06</c:v>
                </c:pt>
                <c:pt idx="3134">
                  <c:v>11.94</c:v>
                </c:pt>
                <c:pt idx="3135">
                  <c:v>11.82</c:v>
                </c:pt>
                <c:pt idx="3136">
                  <c:v>11.82</c:v>
                </c:pt>
                <c:pt idx="3139">
                  <c:v>11.6</c:v>
                </c:pt>
                <c:pt idx="3140">
                  <c:v>11.64</c:v>
                </c:pt>
                <c:pt idx="3141">
                  <c:v>11.63</c:v>
                </c:pt>
                <c:pt idx="3142">
                  <c:v>11.55</c:v>
                </c:pt>
                <c:pt idx="3143">
                  <c:v>11.48</c:v>
                </c:pt>
                <c:pt idx="3148">
                  <c:v>11.53</c:v>
                </c:pt>
                <c:pt idx="3149">
                  <c:v>11.59</c:v>
                </c:pt>
                <c:pt idx="3150">
                  <c:v>11.64</c:v>
                </c:pt>
                <c:pt idx="3153">
                  <c:v>11.6</c:v>
                </c:pt>
                <c:pt idx="3154">
                  <c:v>11.55</c:v>
                </c:pt>
                <c:pt idx="3155">
                  <c:v>11.5</c:v>
                </c:pt>
                <c:pt idx="3156">
                  <c:v>11.52</c:v>
                </c:pt>
                <c:pt idx="3157">
                  <c:v>11.52</c:v>
                </c:pt>
                <c:pt idx="3160">
                  <c:v>11.65</c:v>
                </c:pt>
                <c:pt idx="3161">
                  <c:v>11.71</c:v>
                </c:pt>
                <c:pt idx="3162">
                  <c:v>11.69</c:v>
                </c:pt>
                <c:pt idx="3163">
                  <c:v>11.76</c:v>
                </c:pt>
                <c:pt idx="3164">
                  <c:v>11.86</c:v>
                </c:pt>
                <c:pt idx="3167">
                  <c:v>11.79</c:v>
                </c:pt>
                <c:pt idx="3168">
                  <c:v>11.7</c:v>
                </c:pt>
                <c:pt idx="3169">
                  <c:v>11.62</c:v>
                </c:pt>
                <c:pt idx="3170">
                  <c:v>11.56</c:v>
                </c:pt>
                <c:pt idx="3171">
                  <c:v>11.51</c:v>
                </c:pt>
                <c:pt idx="3174">
                  <c:v>11.53</c:v>
                </c:pt>
                <c:pt idx="3175">
                  <c:v>11.44</c:v>
                </c:pt>
                <c:pt idx="3176">
                  <c:v>11.26</c:v>
                </c:pt>
                <c:pt idx="3177">
                  <c:v>11.23</c:v>
                </c:pt>
                <c:pt idx="3178">
                  <c:v>11.21</c:v>
                </c:pt>
                <c:pt idx="3181">
                  <c:v>11.23</c:v>
                </c:pt>
                <c:pt idx="3182">
                  <c:v>11.28</c:v>
                </c:pt>
                <c:pt idx="3183">
                  <c:v>11.25</c:v>
                </c:pt>
                <c:pt idx="3184">
                  <c:v>11.4</c:v>
                </c:pt>
                <c:pt idx="3185">
                  <c:v>11.65</c:v>
                </c:pt>
                <c:pt idx="3188">
                  <c:v>11.78</c:v>
                </c:pt>
                <c:pt idx="3189">
                  <c:v>11.65</c:v>
                </c:pt>
                <c:pt idx="3190">
                  <c:v>11.7</c:v>
                </c:pt>
                <c:pt idx="3191">
                  <c:v>11.84</c:v>
                </c:pt>
                <c:pt idx="3192">
                  <c:v>11.95</c:v>
                </c:pt>
                <c:pt idx="3195">
                  <c:v>11.85</c:v>
                </c:pt>
                <c:pt idx="3196">
                  <c:v>12</c:v>
                </c:pt>
                <c:pt idx="3197">
                  <c:v>11.85</c:v>
                </c:pt>
                <c:pt idx="3198">
                  <c:v>11.86</c:v>
                </c:pt>
                <c:pt idx="3199">
                  <c:v>11.95</c:v>
                </c:pt>
                <c:pt idx="3202">
                  <c:v>11.99</c:v>
                </c:pt>
                <c:pt idx="3203">
                  <c:v>11.93</c:v>
                </c:pt>
                <c:pt idx="3204">
                  <c:v>11.89</c:v>
                </c:pt>
                <c:pt idx="3205">
                  <c:v>11.83</c:v>
                </c:pt>
                <c:pt idx="3206">
                  <c:v>11.73</c:v>
                </c:pt>
                <c:pt idx="3209">
                  <c:v>11.81</c:v>
                </c:pt>
                <c:pt idx="3210">
                  <c:v>11.87</c:v>
                </c:pt>
                <c:pt idx="3211">
                  <c:v>11.88</c:v>
                </c:pt>
                <c:pt idx="3212">
                  <c:v>11.83</c:v>
                </c:pt>
                <c:pt idx="3213">
                  <c:v>12.04</c:v>
                </c:pt>
                <c:pt idx="3216">
                  <c:v>12.43</c:v>
                </c:pt>
                <c:pt idx="3217">
                  <c:v>12.37</c:v>
                </c:pt>
                <c:pt idx="3218">
                  <c:v>12.31</c:v>
                </c:pt>
                <c:pt idx="3219">
                  <c:v>12.08</c:v>
                </c:pt>
                <c:pt idx="3220">
                  <c:v>11.98</c:v>
                </c:pt>
                <c:pt idx="3223">
                  <c:v>11.85</c:v>
                </c:pt>
                <c:pt idx="3224">
                  <c:v>11.86</c:v>
                </c:pt>
                <c:pt idx="3226">
                  <c:v>11.72</c:v>
                </c:pt>
                <c:pt idx="3227">
                  <c:v>11.7</c:v>
                </c:pt>
                <c:pt idx="3230">
                  <c:v>11.83</c:v>
                </c:pt>
                <c:pt idx="3231">
                  <c:v>11.75</c:v>
                </c:pt>
                <c:pt idx="3232">
                  <c:v>11.66</c:v>
                </c:pt>
                <c:pt idx="3233">
                  <c:v>11.66</c:v>
                </c:pt>
                <c:pt idx="3234">
                  <c:v>11.77</c:v>
                </c:pt>
                <c:pt idx="3237">
                  <c:v>11.76</c:v>
                </c:pt>
                <c:pt idx="3238">
                  <c:v>11.62</c:v>
                </c:pt>
                <c:pt idx="3239">
                  <c:v>11.68</c:v>
                </c:pt>
                <c:pt idx="3240">
                  <c:v>11.59</c:v>
                </c:pt>
                <c:pt idx="3241">
                  <c:v>11.63</c:v>
                </c:pt>
                <c:pt idx="3244">
                  <c:v>11.56</c:v>
                </c:pt>
                <c:pt idx="3245">
                  <c:v>11.7</c:v>
                </c:pt>
                <c:pt idx="3246">
                  <c:v>11.65</c:v>
                </c:pt>
                <c:pt idx="3247">
                  <c:v>11.57</c:v>
                </c:pt>
                <c:pt idx="3248">
                  <c:v>11.56</c:v>
                </c:pt>
                <c:pt idx="3251">
                  <c:v>11.44</c:v>
                </c:pt>
                <c:pt idx="3252">
                  <c:v>11.43</c:v>
                </c:pt>
                <c:pt idx="3253">
                  <c:v>11.44</c:v>
                </c:pt>
                <c:pt idx="3254">
                  <c:v>11.49</c:v>
                </c:pt>
                <c:pt idx="3255">
                  <c:v>11.36</c:v>
                </c:pt>
                <c:pt idx="3258">
                  <c:v>11.44</c:v>
                </c:pt>
                <c:pt idx="3259">
                  <c:v>11.43</c:v>
                </c:pt>
                <c:pt idx="3260">
                  <c:v>11.31</c:v>
                </c:pt>
                <c:pt idx="3261">
                  <c:v>11.22</c:v>
                </c:pt>
                <c:pt idx="3265">
                  <c:v>11.18</c:v>
                </c:pt>
                <c:pt idx="3266">
                  <c:v>11.16</c:v>
                </c:pt>
                <c:pt idx="3267">
                  <c:v>11.17</c:v>
                </c:pt>
                <c:pt idx="3268">
                  <c:v>11.17</c:v>
                </c:pt>
                <c:pt idx="3269">
                  <c:v>11.17</c:v>
                </c:pt>
                <c:pt idx="3272">
                  <c:v>11.16</c:v>
                </c:pt>
                <c:pt idx="3273">
                  <c:v>11.21</c:v>
                </c:pt>
                <c:pt idx="3274">
                  <c:v>11.16</c:v>
                </c:pt>
                <c:pt idx="3275">
                  <c:v>11.17</c:v>
                </c:pt>
                <c:pt idx="3276">
                  <c:v>11.03</c:v>
                </c:pt>
                <c:pt idx="3281">
                  <c:v>10.96</c:v>
                </c:pt>
                <c:pt idx="3282">
                  <c:v>10.9</c:v>
                </c:pt>
                <c:pt idx="3283">
                  <c:v>10.87</c:v>
                </c:pt>
                <c:pt idx="3287">
                  <c:v>10.7</c:v>
                </c:pt>
                <c:pt idx="3288">
                  <c:v>10.71</c:v>
                </c:pt>
                <c:pt idx="3289">
                  <c:v>10.62</c:v>
                </c:pt>
                <c:pt idx="3290">
                  <c:v>10.64</c:v>
                </c:pt>
                <c:pt idx="3293">
                  <c:v>10.66</c:v>
                </c:pt>
                <c:pt idx="3294">
                  <c:v>10.53</c:v>
                </c:pt>
                <c:pt idx="3295">
                  <c:v>10.57</c:v>
                </c:pt>
                <c:pt idx="3296">
                  <c:v>10.57</c:v>
                </c:pt>
                <c:pt idx="3297">
                  <c:v>10.59</c:v>
                </c:pt>
                <c:pt idx="3300">
                  <c:v>10.51</c:v>
                </c:pt>
                <c:pt idx="3301">
                  <c:v>10.41</c:v>
                </c:pt>
                <c:pt idx="3302">
                  <c:v>10.3</c:v>
                </c:pt>
                <c:pt idx="3303">
                  <c:v>10.18</c:v>
                </c:pt>
                <c:pt idx="3304">
                  <c:v>10.09</c:v>
                </c:pt>
                <c:pt idx="3307">
                  <c:v>10.199999999999999</c:v>
                </c:pt>
                <c:pt idx="3308">
                  <c:v>10.37</c:v>
                </c:pt>
                <c:pt idx="3309">
                  <c:v>10.17</c:v>
                </c:pt>
                <c:pt idx="3310">
                  <c:v>10.27</c:v>
                </c:pt>
                <c:pt idx="3311">
                  <c:v>10.45</c:v>
                </c:pt>
                <c:pt idx="3314">
                  <c:v>10.42</c:v>
                </c:pt>
                <c:pt idx="3315">
                  <c:v>10.35</c:v>
                </c:pt>
                <c:pt idx="3316">
                  <c:v>10.210000000000001</c:v>
                </c:pt>
                <c:pt idx="3317">
                  <c:v>10.130000000000001</c:v>
                </c:pt>
                <c:pt idx="3318">
                  <c:v>10.19</c:v>
                </c:pt>
                <c:pt idx="3321">
                  <c:v>10.34</c:v>
                </c:pt>
                <c:pt idx="3322">
                  <c:v>10.32</c:v>
                </c:pt>
                <c:pt idx="3323">
                  <c:v>10.23</c:v>
                </c:pt>
                <c:pt idx="3324">
                  <c:v>10.199999999999999</c:v>
                </c:pt>
                <c:pt idx="3325">
                  <c:v>10.220000000000001</c:v>
                </c:pt>
                <c:pt idx="3328">
                  <c:v>10.36</c:v>
                </c:pt>
                <c:pt idx="3329">
                  <c:v>10.25</c:v>
                </c:pt>
                <c:pt idx="3330">
                  <c:v>10.47</c:v>
                </c:pt>
                <c:pt idx="3331">
                  <c:v>10.72</c:v>
                </c:pt>
                <c:pt idx="3332">
                  <c:v>10.74</c:v>
                </c:pt>
                <c:pt idx="3335">
                  <c:v>11</c:v>
                </c:pt>
                <c:pt idx="3336">
                  <c:v>11.01</c:v>
                </c:pt>
                <c:pt idx="3337">
                  <c:v>10.87</c:v>
                </c:pt>
                <c:pt idx="3338">
                  <c:v>10.73</c:v>
                </c:pt>
                <c:pt idx="3339">
                  <c:v>10.65</c:v>
                </c:pt>
                <c:pt idx="3342">
                  <c:v>10.73</c:v>
                </c:pt>
                <c:pt idx="3343">
                  <c:v>10.7</c:v>
                </c:pt>
                <c:pt idx="3344">
                  <c:v>10.53</c:v>
                </c:pt>
                <c:pt idx="3345">
                  <c:v>10.5</c:v>
                </c:pt>
                <c:pt idx="3346">
                  <c:v>10.49</c:v>
                </c:pt>
                <c:pt idx="3349">
                  <c:v>10.46</c:v>
                </c:pt>
                <c:pt idx="3350">
                  <c:v>10.34</c:v>
                </c:pt>
                <c:pt idx="3351">
                  <c:v>10.45</c:v>
                </c:pt>
                <c:pt idx="3352">
                  <c:v>10.53</c:v>
                </c:pt>
                <c:pt idx="3353">
                  <c:v>10.57</c:v>
                </c:pt>
                <c:pt idx="3356">
                  <c:v>10.85</c:v>
                </c:pt>
                <c:pt idx="3357">
                  <c:v>10.81</c:v>
                </c:pt>
                <c:pt idx="3358">
                  <c:v>10.73</c:v>
                </c:pt>
                <c:pt idx="3359">
                  <c:v>10.77</c:v>
                </c:pt>
                <c:pt idx="3360">
                  <c:v>10.74</c:v>
                </c:pt>
                <c:pt idx="3363">
                  <c:v>10.77</c:v>
                </c:pt>
                <c:pt idx="3364">
                  <c:v>10.74</c:v>
                </c:pt>
                <c:pt idx="3365">
                  <c:v>10.75</c:v>
                </c:pt>
                <c:pt idx="3366">
                  <c:v>10.65</c:v>
                </c:pt>
                <c:pt idx="3367">
                  <c:v>10.73</c:v>
                </c:pt>
                <c:pt idx="3370">
                  <c:v>10.7</c:v>
                </c:pt>
                <c:pt idx="3371">
                  <c:v>10.78</c:v>
                </c:pt>
                <c:pt idx="3372">
                  <c:v>10.85</c:v>
                </c:pt>
                <c:pt idx="3373">
                  <c:v>10.9</c:v>
                </c:pt>
                <c:pt idx="3374">
                  <c:v>10.87</c:v>
                </c:pt>
                <c:pt idx="3377">
                  <c:v>10.78</c:v>
                </c:pt>
                <c:pt idx="3378">
                  <c:v>10.73</c:v>
                </c:pt>
                <c:pt idx="3379">
                  <c:v>10.69</c:v>
                </c:pt>
                <c:pt idx="3380">
                  <c:v>10.62</c:v>
                </c:pt>
                <c:pt idx="3381">
                  <c:v>10.61</c:v>
                </c:pt>
                <c:pt idx="3385">
                  <c:v>10.62</c:v>
                </c:pt>
                <c:pt idx="3386">
                  <c:v>10.49</c:v>
                </c:pt>
                <c:pt idx="3387">
                  <c:v>10.51</c:v>
                </c:pt>
                <c:pt idx="3388">
                  <c:v>10.55</c:v>
                </c:pt>
                <c:pt idx="3391">
                  <c:v>10.35</c:v>
                </c:pt>
                <c:pt idx="3392">
                  <c:v>10.36</c:v>
                </c:pt>
                <c:pt idx="3393">
                  <c:v>10.46</c:v>
                </c:pt>
                <c:pt idx="3394">
                  <c:v>10.41</c:v>
                </c:pt>
                <c:pt idx="3395">
                  <c:v>10.34</c:v>
                </c:pt>
                <c:pt idx="3398">
                  <c:v>9.9700000000000006</c:v>
                </c:pt>
                <c:pt idx="3399">
                  <c:v>9.9</c:v>
                </c:pt>
                <c:pt idx="3400">
                  <c:v>9.9</c:v>
                </c:pt>
                <c:pt idx="3402">
                  <c:v>9.8000000000000007</c:v>
                </c:pt>
                <c:pt idx="3405">
                  <c:v>9.8699999999999992</c:v>
                </c:pt>
                <c:pt idx="3406">
                  <c:v>9.84</c:v>
                </c:pt>
                <c:pt idx="3408">
                  <c:v>9.77</c:v>
                </c:pt>
                <c:pt idx="3409">
                  <c:v>9.89</c:v>
                </c:pt>
                <c:pt idx="3412">
                  <c:v>9.8800000000000008</c:v>
                </c:pt>
                <c:pt idx="3413">
                  <c:v>9.83</c:v>
                </c:pt>
                <c:pt idx="3414">
                  <c:v>9.85</c:v>
                </c:pt>
                <c:pt idx="3415">
                  <c:v>9.8800000000000008</c:v>
                </c:pt>
                <c:pt idx="3416">
                  <c:v>9.92</c:v>
                </c:pt>
                <c:pt idx="3419">
                  <c:v>9.8000000000000007</c:v>
                </c:pt>
                <c:pt idx="3420">
                  <c:v>9.7200000000000006</c:v>
                </c:pt>
                <c:pt idx="3421">
                  <c:v>9.75</c:v>
                </c:pt>
                <c:pt idx="3422">
                  <c:v>9.7799999999999994</c:v>
                </c:pt>
                <c:pt idx="3423">
                  <c:v>9.6999999999999993</c:v>
                </c:pt>
                <c:pt idx="3426">
                  <c:v>9.5500000000000007</c:v>
                </c:pt>
                <c:pt idx="3427">
                  <c:v>9.56</c:v>
                </c:pt>
                <c:pt idx="3428">
                  <c:v>9.6</c:v>
                </c:pt>
                <c:pt idx="3429">
                  <c:v>9.56</c:v>
                </c:pt>
                <c:pt idx="3430">
                  <c:v>9.6</c:v>
                </c:pt>
                <c:pt idx="3433">
                  <c:v>9.5500000000000007</c:v>
                </c:pt>
                <c:pt idx="3434">
                  <c:v>9.5</c:v>
                </c:pt>
                <c:pt idx="3435">
                  <c:v>9.5</c:v>
                </c:pt>
                <c:pt idx="3436">
                  <c:v>9.5500000000000007</c:v>
                </c:pt>
                <c:pt idx="3437">
                  <c:v>9.59</c:v>
                </c:pt>
                <c:pt idx="3440">
                  <c:v>9.7100000000000009</c:v>
                </c:pt>
                <c:pt idx="3441">
                  <c:v>9.58</c:v>
                </c:pt>
                <c:pt idx="3442">
                  <c:v>9.57</c:v>
                </c:pt>
                <c:pt idx="3443">
                  <c:v>9.56</c:v>
                </c:pt>
                <c:pt idx="3444">
                  <c:v>9.6</c:v>
                </c:pt>
                <c:pt idx="3447">
                  <c:v>9.61</c:v>
                </c:pt>
                <c:pt idx="3448">
                  <c:v>9.65</c:v>
                </c:pt>
                <c:pt idx="3449">
                  <c:v>9.6</c:v>
                </c:pt>
                <c:pt idx="3450">
                  <c:v>9.65</c:v>
                </c:pt>
                <c:pt idx="3451">
                  <c:v>9.7100000000000009</c:v>
                </c:pt>
                <c:pt idx="3454">
                  <c:v>9.73</c:v>
                </c:pt>
                <c:pt idx="3455">
                  <c:v>9.67</c:v>
                </c:pt>
                <c:pt idx="3456">
                  <c:v>9.5500000000000007</c:v>
                </c:pt>
                <c:pt idx="3457">
                  <c:v>9.51</c:v>
                </c:pt>
                <c:pt idx="3458">
                  <c:v>9.4700000000000006</c:v>
                </c:pt>
                <c:pt idx="3461">
                  <c:v>9.48</c:v>
                </c:pt>
                <c:pt idx="3462">
                  <c:v>9.41</c:v>
                </c:pt>
                <c:pt idx="3463">
                  <c:v>9.4499999999999993</c:v>
                </c:pt>
                <c:pt idx="3464">
                  <c:v>9.4600000000000009</c:v>
                </c:pt>
                <c:pt idx="3465">
                  <c:v>9.44</c:v>
                </c:pt>
                <c:pt idx="3468">
                  <c:v>9.42</c:v>
                </c:pt>
                <c:pt idx="3469">
                  <c:v>9.3800000000000008</c:v>
                </c:pt>
                <c:pt idx="3470">
                  <c:v>9.4</c:v>
                </c:pt>
                <c:pt idx="3471">
                  <c:v>9.3000000000000007</c:v>
                </c:pt>
                <c:pt idx="3472">
                  <c:v>9.32</c:v>
                </c:pt>
                <c:pt idx="3475">
                  <c:v>9.39</c:v>
                </c:pt>
                <c:pt idx="3476">
                  <c:v>9.34</c:v>
                </c:pt>
                <c:pt idx="3477">
                  <c:v>9.33</c:v>
                </c:pt>
                <c:pt idx="3478">
                  <c:v>9.34</c:v>
                </c:pt>
                <c:pt idx="3479">
                  <c:v>9.3699999999999992</c:v>
                </c:pt>
                <c:pt idx="3482">
                  <c:v>9.4700000000000006</c:v>
                </c:pt>
                <c:pt idx="3483">
                  <c:v>9.65</c:v>
                </c:pt>
                <c:pt idx="3484">
                  <c:v>9.64</c:v>
                </c:pt>
                <c:pt idx="3485">
                  <c:v>9.52</c:v>
                </c:pt>
                <c:pt idx="3486">
                  <c:v>9.43</c:v>
                </c:pt>
                <c:pt idx="3489">
                  <c:v>9.3000000000000007</c:v>
                </c:pt>
                <c:pt idx="3490">
                  <c:v>9.34</c:v>
                </c:pt>
                <c:pt idx="3491">
                  <c:v>9.33</c:v>
                </c:pt>
                <c:pt idx="3492">
                  <c:v>9.3699999999999992</c:v>
                </c:pt>
                <c:pt idx="3493">
                  <c:v>9.48</c:v>
                </c:pt>
                <c:pt idx="3496">
                  <c:v>9.56</c:v>
                </c:pt>
                <c:pt idx="3497">
                  <c:v>9.61</c:v>
                </c:pt>
                <c:pt idx="3498">
                  <c:v>9.56</c:v>
                </c:pt>
                <c:pt idx="3499">
                  <c:v>9.48</c:v>
                </c:pt>
                <c:pt idx="3500">
                  <c:v>9.4</c:v>
                </c:pt>
                <c:pt idx="3503">
                  <c:v>9.34</c:v>
                </c:pt>
                <c:pt idx="3504">
                  <c:v>9.34</c:v>
                </c:pt>
                <c:pt idx="3505">
                  <c:v>9.39</c:v>
                </c:pt>
                <c:pt idx="3506">
                  <c:v>9.42</c:v>
                </c:pt>
                <c:pt idx="3507">
                  <c:v>9.4600000000000009</c:v>
                </c:pt>
                <c:pt idx="3510">
                  <c:v>9.5299999999999994</c:v>
                </c:pt>
                <c:pt idx="3511">
                  <c:v>9.49</c:v>
                </c:pt>
                <c:pt idx="3512">
                  <c:v>9.49</c:v>
                </c:pt>
                <c:pt idx="3514">
                  <c:v>9.39</c:v>
                </c:pt>
                <c:pt idx="3517">
                  <c:v>9.48</c:v>
                </c:pt>
                <c:pt idx="3518">
                  <c:v>9.49</c:v>
                </c:pt>
                <c:pt idx="3519">
                  <c:v>9.59</c:v>
                </c:pt>
                <c:pt idx="3520">
                  <c:v>9.5299999999999994</c:v>
                </c:pt>
                <c:pt idx="3521">
                  <c:v>9.5</c:v>
                </c:pt>
                <c:pt idx="3524">
                  <c:v>9.57</c:v>
                </c:pt>
                <c:pt idx="3525">
                  <c:v>9.58</c:v>
                </c:pt>
                <c:pt idx="3526">
                  <c:v>9.57</c:v>
                </c:pt>
                <c:pt idx="3527">
                  <c:v>9.57</c:v>
                </c:pt>
                <c:pt idx="3528">
                  <c:v>9.5500000000000007</c:v>
                </c:pt>
                <c:pt idx="3531">
                  <c:v>9.5500000000000007</c:v>
                </c:pt>
                <c:pt idx="3532">
                  <c:v>9.58</c:v>
                </c:pt>
                <c:pt idx="3533">
                  <c:v>9.57</c:v>
                </c:pt>
                <c:pt idx="3534">
                  <c:v>9.5399999999999991</c:v>
                </c:pt>
                <c:pt idx="3535">
                  <c:v>9.48</c:v>
                </c:pt>
                <c:pt idx="3538">
                  <c:v>9.41</c:v>
                </c:pt>
                <c:pt idx="3539">
                  <c:v>9.32</c:v>
                </c:pt>
                <c:pt idx="3540">
                  <c:v>9.3000000000000007</c:v>
                </c:pt>
                <c:pt idx="3541">
                  <c:v>9.2899999999999991</c:v>
                </c:pt>
                <c:pt idx="3542">
                  <c:v>9.24</c:v>
                </c:pt>
                <c:pt idx="3545">
                  <c:v>9.14</c:v>
                </c:pt>
                <c:pt idx="3546">
                  <c:v>9.14</c:v>
                </c:pt>
                <c:pt idx="3547">
                  <c:v>9.1999999999999993</c:v>
                </c:pt>
                <c:pt idx="3548">
                  <c:v>9.15</c:v>
                </c:pt>
                <c:pt idx="3549">
                  <c:v>9.02</c:v>
                </c:pt>
                <c:pt idx="3552">
                  <c:v>9.01</c:v>
                </c:pt>
                <c:pt idx="3553">
                  <c:v>9</c:v>
                </c:pt>
                <c:pt idx="3554">
                  <c:v>8.85</c:v>
                </c:pt>
                <c:pt idx="3555">
                  <c:v>8.6999999999999993</c:v>
                </c:pt>
                <c:pt idx="3556">
                  <c:v>8.49</c:v>
                </c:pt>
                <c:pt idx="3559">
                  <c:v>8.56</c:v>
                </c:pt>
                <c:pt idx="3560">
                  <c:v>8.5500000000000007</c:v>
                </c:pt>
                <c:pt idx="3561">
                  <c:v>8.3800000000000008</c:v>
                </c:pt>
                <c:pt idx="3562">
                  <c:v>8.24</c:v>
                </c:pt>
                <c:pt idx="3563">
                  <c:v>8.31</c:v>
                </c:pt>
                <c:pt idx="3566">
                  <c:v>8.24</c:v>
                </c:pt>
                <c:pt idx="3567">
                  <c:v>8.3000000000000007</c:v>
                </c:pt>
                <c:pt idx="3568">
                  <c:v>8.17</c:v>
                </c:pt>
                <c:pt idx="3569">
                  <c:v>8.2100000000000009</c:v>
                </c:pt>
                <c:pt idx="3570">
                  <c:v>8.17</c:v>
                </c:pt>
                <c:pt idx="3573">
                  <c:v>8.26</c:v>
                </c:pt>
                <c:pt idx="3574">
                  <c:v>8.2100000000000009</c:v>
                </c:pt>
                <c:pt idx="3575">
                  <c:v>8.27</c:v>
                </c:pt>
                <c:pt idx="3576">
                  <c:v>8.3800000000000008</c:v>
                </c:pt>
                <c:pt idx="3577">
                  <c:v>8.26</c:v>
                </c:pt>
                <c:pt idx="3580">
                  <c:v>8.1999999999999993</c:v>
                </c:pt>
                <c:pt idx="3581">
                  <c:v>8.16</c:v>
                </c:pt>
                <c:pt idx="3582">
                  <c:v>8.14</c:v>
                </c:pt>
                <c:pt idx="3583">
                  <c:v>8.15</c:v>
                </c:pt>
                <c:pt idx="3584">
                  <c:v>8.16</c:v>
                </c:pt>
                <c:pt idx="3587">
                  <c:v>8.1</c:v>
                </c:pt>
                <c:pt idx="3588">
                  <c:v>8.19</c:v>
                </c:pt>
                <c:pt idx="3589">
                  <c:v>8.16</c:v>
                </c:pt>
                <c:pt idx="3590">
                  <c:v>8.15</c:v>
                </c:pt>
                <c:pt idx="3594">
                  <c:v>8.1300000000000008</c:v>
                </c:pt>
                <c:pt idx="3595">
                  <c:v>8.02</c:v>
                </c:pt>
                <c:pt idx="3596">
                  <c:v>7.82</c:v>
                </c:pt>
                <c:pt idx="3597">
                  <c:v>7.87</c:v>
                </c:pt>
                <c:pt idx="3598">
                  <c:v>7.81</c:v>
                </c:pt>
                <c:pt idx="3601">
                  <c:v>7.83</c:v>
                </c:pt>
                <c:pt idx="3602">
                  <c:v>7.77</c:v>
                </c:pt>
                <c:pt idx="3603">
                  <c:v>7.7</c:v>
                </c:pt>
                <c:pt idx="3604">
                  <c:v>7.63</c:v>
                </c:pt>
                <c:pt idx="3605">
                  <c:v>7.59</c:v>
                </c:pt>
                <c:pt idx="3608">
                  <c:v>7.51</c:v>
                </c:pt>
                <c:pt idx="3609">
                  <c:v>7.51</c:v>
                </c:pt>
                <c:pt idx="3610">
                  <c:v>7.55</c:v>
                </c:pt>
                <c:pt idx="3611">
                  <c:v>7.63</c:v>
                </c:pt>
                <c:pt idx="3612">
                  <c:v>7.62</c:v>
                </c:pt>
                <c:pt idx="3615">
                  <c:v>7.54</c:v>
                </c:pt>
                <c:pt idx="3616">
                  <c:v>7.52</c:v>
                </c:pt>
                <c:pt idx="3617">
                  <c:v>7.6</c:v>
                </c:pt>
                <c:pt idx="3618">
                  <c:v>7.66</c:v>
                </c:pt>
                <c:pt idx="3619">
                  <c:v>7.55</c:v>
                </c:pt>
                <c:pt idx="3622">
                  <c:v>7.54</c:v>
                </c:pt>
                <c:pt idx="3623">
                  <c:v>7.48</c:v>
                </c:pt>
                <c:pt idx="3624">
                  <c:v>7.52</c:v>
                </c:pt>
                <c:pt idx="3625">
                  <c:v>7.47</c:v>
                </c:pt>
                <c:pt idx="3626">
                  <c:v>7.66</c:v>
                </c:pt>
                <c:pt idx="3629">
                  <c:v>7.56</c:v>
                </c:pt>
                <c:pt idx="3630">
                  <c:v>7.5</c:v>
                </c:pt>
                <c:pt idx="3631">
                  <c:v>7.61</c:v>
                </c:pt>
                <c:pt idx="3632">
                  <c:v>7.62</c:v>
                </c:pt>
                <c:pt idx="3633">
                  <c:v>7.68</c:v>
                </c:pt>
                <c:pt idx="3636">
                  <c:v>7.53</c:v>
                </c:pt>
                <c:pt idx="3637">
                  <c:v>7.55</c:v>
                </c:pt>
                <c:pt idx="3638">
                  <c:v>7.59</c:v>
                </c:pt>
                <c:pt idx="3639">
                  <c:v>7.61</c:v>
                </c:pt>
                <c:pt idx="3640">
                  <c:v>7.54</c:v>
                </c:pt>
                <c:pt idx="3643">
                  <c:v>7.58</c:v>
                </c:pt>
                <c:pt idx="3647">
                  <c:v>7.6</c:v>
                </c:pt>
                <c:pt idx="3650">
                  <c:v>7.56</c:v>
                </c:pt>
                <c:pt idx="3651">
                  <c:v>7.55</c:v>
                </c:pt>
                <c:pt idx="3653">
                  <c:v>7.54</c:v>
                </c:pt>
                <c:pt idx="3654">
                  <c:v>7.64</c:v>
                </c:pt>
                <c:pt idx="3658">
                  <c:v>7.64</c:v>
                </c:pt>
                <c:pt idx="3659">
                  <c:v>7.62</c:v>
                </c:pt>
                <c:pt idx="3660">
                  <c:v>7.59</c:v>
                </c:pt>
                <c:pt idx="3661">
                  <c:v>7.51</c:v>
                </c:pt>
                <c:pt idx="3664">
                  <c:v>7.44</c:v>
                </c:pt>
                <c:pt idx="3665">
                  <c:v>7.37</c:v>
                </c:pt>
                <c:pt idx="3666">
                  <c:v>7.27</c:v>
                </c:pt>
                <c:pt idx="3667">
                  <c:v>7.28</c:v>
                </c:pt>
                <c:pt idx="3668">
                  <c:v>7.28</c:v>
                </c:pt>
                <c:pt idx="3671">
                  <c:v>7.25</c:v>
                </c:pt>
                <c:pt idx="3672">
                  <c:v>7.25</c:v>
                </c:pt>
                <c:pt idx="3673">
                  <c:v>7.2</c:v>
                </c:pt>
                <c:pt idx="3674">
                  <c:v>7.21</c:v>
                </c:pt>
                <c:pt idx="3675">
                  <c:v>7.25</c:v>
                </c:pt>
                <c:pt idx="3678">
                  <c:v>7.25</c:v>
                </c:pt>
                <c:pt idx="3679">
                  <c:v>7.27</c:v>
                </c:pt>
                <c:pt idx="3680">
                  <c:v>7.31</c:v>
                </c:pt>
                <c:pt idx="3681">
                  <c:v>7.32</c:v>
                </c:pt>
                <c:pt idx="3682">
                  <c:v>7.41</c:v>
                </c:pt>
                <c:pt idx="3685">
                  <c:v>7.46</c:v>
                </c:pt>
                <c:pt idx="3686">
                  <c:v>7.44</c:v>
                </c:pt>
                <c:pt idx="3687">
                  <c:v>7.32</c:v>
                </c:pt>
                <c:pt idx="3688">
                  <c:v>7.26</c:v>
                </c:pt>
                <c:pt idx="3689">
                  <c:v>7.25</c:v>
                </c:pt>
                <c:pt idx="3692">
                  <c:v>7.24</c:v>
                </c:pt>
                <c:pt idx="3693">
                  <c:v>7.27</c:v>
                </c:pt>
                <c:pt idx="3694">
                  <c:v>7.25</c:v>
                </c:pt>
                <c:pt idx="3695">
                  <c:v>7.29</c:v>
                </c:pt>
                <c:pt idx="3696">
                  <c:v>7.33</c:v>
                </c:pt>
                <c:pt idx="3699">
                  <c:v>7.34</c:v>
                </c:pt>
                <c:pt idx="3700">
                  <c:v>7.4</c:v>
                </c:pt>
                <c:pt idx="3701">
                  <c:v>7.44</c:v>
                </c:pt>
                <c:pt idx="3702">
                  <c:v>7.43</c:v>
                </c:pt>
                <c:pt idx="3703">
                  <c:v>7.37</c:v>
                </c:pt>
                <c:pt idx="3706">
                  <c:v>7.38</c:v>
                </c:pt>
                <c:pt idx="3707">
                  <c:v>7.36</c:v>
                </c:pt>
                <c:pt idx="3708">
                  <c:v>7.42</c:v>
                </c:pt>
                <c:pt idx="3709">
                  <c:v>7.47</c:v>
                </c:pt>
                <c:pt idx="3710">
                  <c:v>7.56</c:v>
                </c:pt>
                <c:pt idx="3713">
                  <c:v>7.72</c:v>
                </c:pt>
                <c:pt idx="3714">
                  <c:v>7.6</c:v>
                </c:pt>
                <c:pt idx="3715">
                  <c:v>7.76</c:v>
                </c:pt>
                <c:pt idx="3716">
                  <c:v>7.72</c:v>
                </c:pt>
                <c:pt idx="3717">
                  <c:v>7.64</c:v>
                </c:pt>
                <c:pt idx="3720">
                  <c:v>7.67</c:v>
                </c:pt>
                <c:pt idx="3721">
                  <c:v>7.65</c:v>
                </c:pt>
                <c:pt idx="3722">
                  <c:v>7.76</c:v>
                </c:pt>
                <c:pt idx="3723">
                  <c:v>7.86</c:v>
                </c:pt>
                <c:pt idx="3724">
                  <c:v>7.87</c:v>
                </c:pt>
                <c:pt idx="3727">
                  <c:v>8.0299999999999994</c:v>
                </c:pt>
                <c:pt idx="3728">
                  <c:v>8.08</c:v>
                </c:pt>
                <c:pt idx="3729">
                  <c:v>8.0299999999999994</c:v>
                </c:pt>
                <c:pt idx="3730">
                  <c:v>8</c:v>
                </c:pt>
                <c:pt idx="3731">
                  <c:v>7.89</c:v>
                </c:pt>
                <c:pt idx="3734">
                  <c:v>8.0299999999999994</c:v>
                </c:pt>
                <c:pt idx="3735">
                  <c:v>8.0299999999999994</c:v>
                </c:pt>
                <c:pt idx="3736">
                  <c:v>7.95</c:v>
                </c:pt>
                <c:pt idx="3737">
                  <c:v>7.98</c:v>
                </c:pt>
                <c:pt idx="3738">
                  <c:v>8.11</c:v>
                </c:pt>
                <c:pt idx="3742">
                  <c:v>8.14</c:v>
                </c:pt>
                <c:pt idx="3743">
                  <c:v>8.09</c:v>
                </c:pt>
                <c:pt idx="3744">
                  <c:v>8.11</c:v>
                </c:pt>
                <c:pt idx="3745">
                  <c:v>7.97</c:v>
                </c:pt>
                <c:pt idx="3748">
                  <c:v>7.83</c:v>
                </c:pt>
                <c:pt idx="3749">
                  <c:v>7.78</c:v>
                </c:pt>
                <c:pt idx="3750">
                  <c:v>7.74</c:v>
                </c:pt>
                <c:pt idx="3751">
                  <c:v>7.72</c:v>
                </c:pt>
                <c:pt idx="3752">
                  <c:v>7.7</c:v>
                </c:pt>
                <c:pt idx="3755">
                  <c:v>7.66</c:v>
                </c:pt>
                <c:pt idx="3756">
                  <c:v>7.55</c:v>
                </c:pt>
                <c:pt idx="3757">
                  <c:v>7.54</c:v>
                </c:pt>
                <c:pt idx="3758">
                  <c:v>7.52</c:v>
                </c:pt>
                <c:pt idx="3759">
                  <c:v>7.59</c:v>
                </c:pt>
                <c:pt idx="3762">
                  <c:v>7.63</c:v>
                </c:pt>
                <c:pt idx="3763">
                  <c:v>7.67</c:v>
                </c:pt>
                <c:pt idx="3764">
                  <c:v>7.62</c:v>
                </c:pt>
                <c:pt idx="3765">
                  <c:v>7.59</c:v>
                </c:pt>
                <c:pt idx="3769">
                  <c:v>7.7</c:v>
                </c:pt>
                <c:pt idx="3770">
                  <c:v>7.7</c:v>
                </c:pt>
                <c:pt idx="3771">
                  <c:v>7.63</c:v>
                </c:pt>
                <c:pt idx="3773">
                  <c:v>7.55</c:v>
                </c:pt>
                <c:pt idx="3776">
                  <c:v>7.53</c:v>
                </c:pt>
                <c:pt idx="3777">
                  <c:v>7.45</c:v>
                </c:pt>
                <c:pt idx="3778">
                  <c:v>7.41</c:v>
                </c:pt>
                <c:pt idx="3779">
                  <c:v>7.43</c:v>
                </c:pt>
                <c:pt idx="3780">
                  <c:v>7.34</c:v>
                </c:pt>
                <c:pt idx="3783">
                  <c:v>7.36</c:v>
                </c:pt>
                <c:pt idx="3784">
                  <c:v>7.3</c:v>
                </c:pt>
                <c:pt idx="3785">
                  <c:v>7.25</c:v>
                </c:pt>
                <c:pt idx="3786">
                  <c:v>7.23</c:v>
                </c:pt>
                <c:pt idx="3787">
                  <c:v>7.2</c:v>
                </c:pt>
                <c:pt idx="3790">
                  <c:v>7.18</c:v>
                </c:pt>
                <c:pt idx="3791">
                  <c:v>7.17</c:v>
                </c:pt>
                <c:pt idx="3792">
                  <c:v>7.13</c:v>
                </c:pt>
                <c:pt idx="3793">
                  <c:v>7.24</c:v>
                </c:pt>
                <c:pt idx="3794">
                  <c:v>7.28</c:v>
                </c:pt>
                <c:pt idx="3797">
                  <c:v>7.35</c:v>
                </c:pt>
                <c:pt idx="3798">
                  <c:v>7.32</c:v>
                </c:pt>
                <c:pt idx="3799">
                  <c:v>7.26</c:v>
                </c:pt>
                <c:pt idx="3800">
                  <c:v>7.35</c:v>
                </c:pt>
                <c:pt idx="3801">
                  <c:v>7.39</c:v>
                </c:pt>
                <c:pt idx="3804">
                  <c:v>7.34</c:v>
                </c:pt>
                <c:pt idx="3805">
                  <c:v>7.19</c:v>
                </c:pt>
                <c:pt idx="3806">
                  <c:v>7.17</c:v>
                </c:pt>
                <c:pt idx="3807">
                  <c:v>7.19</c:v>
                </c:pt>
                <c:pt idx="3808">
                  <c:v>7.2</c:v>
                </c:pt>
                <c:pt idx="3811">
                  <c:v>7.26</c:v>
                </c:pt>
                <c:pt idx="3812">
                  <c:v>7.31</c:v>
                </c:pt>
                <c:pt idx="3813">
                  <c:v>7.19</c:v>
                </c:pt>
                <c:pt idx="3814">
                  <c:v>7.11</c:v>
                </c:pt>
                <c:pt idx="3815">
                  <c:v>7.11</c:v>
                </c:pt>
                <c:pt idx="3818">
                  <c:v>7.07</c:v>
                </c:pt>
                <c:pt idx="3819">
                  <c:v>7.03</c:v>
                </c:pt>
                <c:pt idx="3820">
                  <c:v>7.02</c:v>
                </c:pt>
                <c:pt idx="3821">
                  <c:v>6.95</c:v>
                </c:pt>
                <c:pt idx="3822">
                  <c:v>6.98</c:v>
                </c:pt>
                <c:pt idx="3825">
                  <c:v>6.96</c:v>
                </c:pt>
                <c:pt idx="3826">
                  <c:v>6.92</c:v>
                </c:pt>
                <c:pt idx="3827">
                  <c:v>6.86</c:v>
                </c:pt>
                <c:pt idx="3828">
                  <c:v>6.82</c:v>
                </c:pt>
                <c:pt idx="3829">
                  <c:v>6.88</c:v>
                </c:pt>
                <c:pt idx="3832">
                  <c:v>6.84</c:v>
                </c:pt>
                <c:pt idx="3833">
                  <c:v>6.84</c:v>
                </c:pt>
                <c:pt idx="3834">
                  <c:v>6.74</c:v>
                </c:pt>
                <c:pt idx="3835">
                  <c:v>6.69</c:v>
                </c:pt>
                <c:pt idx="3836">
                  <c:v>6.62</c:v>
                </c:pt>
                <c:pt idx="3839">
                  <c:v>6.6</c:v>
                </c:pt>
                <c:pt idx="3840">
                  <c:v>6.53</c:v>
                </c:pt>
                <c:pt idx="3841">
                  <c:v>6.46</c:v>
                </c:pt>
                <c:pt idx="3842">
                  <c:v>6.51</c:v>
                </c:pt>
                <c:pt idx="3843">
                  <c:v>6.49</c:v>
                </c:pt>
                <c:pt idx="3846">
                  <c:v>6.45</c:v>
                </c:pt>
                <c:pt idx="3847">
                  <c:v>6.55</c:v>
                </c:pt>
                <c:pt idx="3848">
                  <c:v>6.56</c:v>
                </c:pt>
                <c:pt idx="3849">
                  <c:v>6.49</c:v>
                </c:pt>
                <c:pt idx="3850">
                  <c:v>6.5</c:v>
                </c:pt>
                <c:pt idx="3853">
                  <c:v>6.55</c:v>
                </c:pt>
                <c:pt idx="3854">
                  <c:v>6.43</c:v>
                </c:pt>
                <c:pt idx="3855">
                  <c:v>6.31</c:v>
                </c:pt>
                <c:pt idx="3856">
                  <c:v>6.34</c:v>
                </c:pt>
                <c:pt idx="3857">
                  <c:v>6.43</c:v>
                </c:pt>
                <c:pt idx="3860">
                  <c:v>6.46</c:v>
                </c:pt>
                <c:pt idx="3861">
                  <c:v>6.51</c:v>
                </c:pt>
                <c:pt idx="3862">
                  <c:v>6.44</c:v>
                </c:pt>
                <c:pt idx="3863">
                  <c:v>6.43</c:v>
                </c:pt>
                <c:pt idx="3864">
                  <c:v>6.52</c:v>
                </c:pt>
                <c:pt idx="3867">
                  <c:v>6.67</c:v>
                </c:pt>
                <c:pt idx="3868">
                  <c:v>6.69</c:v>
                </c:pt>
                <c:pt idx="3869">
                  <c:v>6.73</c:v>
                </c:pt>
                <c:pt idx="3870">
                  <c:v>6.65</c:v>
                </c:pt>
                <c:pt idx="3871">
                  <c:v>6.69</c:v>
                </c:pt>
                <c:pt idx="3874">
                  <c:v>6.66</c:v>
                </c:pt>
                <c:pt idx="3875">
                  <c:v>6.61</c:v>
                </c:pt>
                <c:pt idx="3876">
                  <c:v>6.67</c:v>
                </c:pt>
                <c:pt idx="3877">
                  <c:v>6.68</c:v>
                </c:pt>
                <c:pt idx="3881">
                  <c:v>6.7</c:v>
                </c:pt>
                <c:pt idx="3882">
                  <c:v>6.64</c:v>
                </c:pt>
                <c:pt idx="3883">
                  <c:v>6.58</c:v>
                </c:pt>
                <c:pt idx="3884">
                  <c:v>6.56</c:v>
                </c:pt>
                <c:pt idx="3885">
                  <c:v>6.63</c:v>
                </c:pt>
                <c:pt idx="3888">
                  <c:v>6.67</c:v>
                </c:pt>
                <c:pt idx="3889">
                  <c:v>6.69</c:v>
                </c:pt>
                <c:pt idx="3890">
                  <c:v>6.7</c:v>
                </c:pt>
                <c:pt idx="3891">
                  <c:v>6.73</c:v>
                </c:pt>
                <c:pt idx="3892">
                  <c:v>6.68</c:v>
                </c:pt>
                <c:pt idx="3895">
                  <c:v>6.65</c:v>
                </c:pt>
                <c:pt idx="3896">
                  <c:v>6.58</c:v>
                </c:pt>
                <c:pt idx="3897">
                  <c:v>6.52</c:v>
                </c:pt>
                <c:pt idx="3898">
                  <c:v>6.54</c:v>
                </c:pt>
                <c:pt idx="3899">
                  <c:v>6.48</c:v>
                </c:pt>
                <c:pt idx="3902">
                  <c:v>6.46</c:v>
                </c:pt>
                <c:pt idx="3903">
                  <c:v>6.47</c:v>
                </c:pt>
                <c:pt idx="3904">
                  <c:v>6.5</c:v>
                </c:pt>
                <c:pt idx="3905">
                  <c:v>6.49</c:v>
                </c:pt>
                <c:pt idx="3906">
                  <c:v>6.49</c:v>
                </c:pt>
                <c:pt idx="3909">
                  <c:v>6.37</c:v>
                </c:pt>
                <c:pt idx="3910">
                  <c:v>6.34</c:v>
                </c:pt>
                <c:pt idx="3911">
                  <c:v>6.32</c:v>
                </c:pt>
                <c:pt idx="3912">
                  <c:v>6.29</c:v>
                </c:pt>
                <c:pt idx="3913">
                  <c:v>6.24</c:v>
                </c:pt>
                <c:pt idx="3916">
                  <c:v>6.14</c:v>
                </c:pt>
                <c:pt idx="3917">
                  <c:v>6.16</c:v>
                </c:pt>
                <c:pt idx="3918">
                  <c:v>6.16</c:v>
                </c:pt>
                <c:pt idx="3919">
                  <c:v>6.12</c:v>
                </c:pt>
                <c:pt idx="3920">
                  <c:v>6.13</c:v>
                </c:pt>
                <c:pt idx="3923">
                  <c:v>6.2</c:v>
                </c:pt>
                <c:pt idx="3924">
                  <c:v>6.19</c:v>
                </c:pt>
                <c:pt idx="3925">
                  <c:v>6.24</c:v>
                </c:pt>
                <c:pt idx="3926">
                  <c:v>6.22</c:v>
                </c:pt>
                <c:pt idx="3927">
                  <c:v>6.15</c:v>
                </c:pt>
                <c:pt idx="3930">
                  <c:v>6.09</c:v>
                </c:pt>
                <c:pt idx="3931">
                  <c:v>6.18</c:v>
                </c:pt>
                <c:pt idx="3932">
                  <c:v>6.08</c:v>
                </c:pt>
                <c:pt idx="3933">
                  <c:v>6.21</c:v>
                </c:pt>
                <c:pt idx="3934">
                  <c:v>6.33</c:v>
                </c:pt>
                <c:pt idx="3937">
                  <c:v>6.21</c:v>
                </c:pt>
                <c:pt idx="3938">
                  <c:v>6.11</c:v>
                </c:pt>
                <c:pt idx="3939">
                  <c:v>6.11</c:v>
                </c:pt>
                <c:pt idx="3940">
                  <c:v>6.15</c:v>
                </c:pt>
                <c:pt idx="3941">
                  <c:v>6.21</c:v>
                </c:pt>
                <c:pt idx="3944">
                  <c:v>6.2</c:v>
                </c:pt>
                <c:pt idx="3945">
                  <c:v>6.21</c:v>
                </c:pt>
                <c:pt idx="3946">
                  <c:v>6.2</c:v>
                </c:pt>
                <c:pt idx="3947">
                  <c:v>6.21</c:v>
                </c:pt>
                <c:pt idx="3948">
                  <c:v>6.23</c:v>
                </c:pt>
                <c:pt idx="3951">
                  <c:v>6.21</c:v>
                </c:pt>
                <c:pt idx="3952">
                  <c:v>6.25</c:v>
                </c:pt>
                <c:pt idx="3953">
                  <c:v>6.25</c:v>
                </c:pt>
                <c:pt idx="3954">
                  <c:v>6.25</c:v>
                </c:pt>
                <c:pt idx="3955">
                  <c:v>6.25</c:v>
                </c:pt>
                <c:pt idx="3958">
                  <c:v>6.24</c:v>
                </c:pt>
                <c:pt idx="3959">
                  <c:v>6.23</c:v>
                </c:pt>
                <c:pt idx="3960">
                  <c:v>6.23</c:v>
                </c:pt>
                <c:pt idx="3961">
                  <c:v>6.25</c:v>
                </c:pt>
                <c:pt idx="3962">
                  <c:v>6.25</c:v>
                </c:pt>
                <c:pt idx="3965">
                  <c:v>6.25</c:v>
                </c:pt>
                <c:pt idx="3966">
                  <c:v>6.25</c:v>
                </c:pt>
                <c:pt idx="3967">
                  <c:v>6.25</c:v>
                </c:pt>
                <c:pt idx="3968">
                  <c:v>6.26</c:v>
                </c:pt>
                <c:pt idx="3969">
                  <c:v>6.18</c:v>
                </c:pt>
                <c:pt idx="3972">
                  <c:v>6.14</c:v>
                </c:pt>
                <c:pt idx="3973">
                  <c:v>6.11</c:v>
                </c:pt>
                <c:pt idx="3974">
                  <c:v>6.08</c:v>
                </c:pt>
                <c:pt idx="3975">
                  <c:v>6.02</c:v>
                </c:pt>
                <c:pt idx="3976">
                  <c:v>6.01</c:v>
                </c:pt>
                <c:pt idx="3979">
                  <c:v>6.01</c:v>
                </c:pt>
                <c:pt idx="3980">
                  <c:v>6.01</c:v>
                </c:pt>
                <c:pt idx="3981">
                  <c:v>5.97</c:v>
                </c:pt>
                <c:pt idx="3982">
                  <c:v>5.98</c:v>
                </c:pt>
                <c:pt idx="3983">
                  <c:v>5.96</c:v>
                </c:pt>
                <c:pt idx="3986">
                  <c:v>5.93</c:v>
                </c:pt>
                <c:pt idx="3987">
                  <c:v>5.88</c:v>
                </c:pt>
                <c:pt idx="3988">
                  <c:v>5.87</c:v>
                </c:pt>
                <c:pt idx="3989">
                  <c:v>5.85</c:v>
                </c:pt>
                <c:pt idx="3990">
                  <c:v>5.85</c:v>
                </c:pt>
                <c:pt idx="3994">
                  <c:v>5.85</c:v>
                </c:pt>
                <c:pt idx="3995">
                  <c:v>5.85</c:v>
                </c:pt>
                <c:pt idx="3996">
                  <c:v>5.81</c:v>
                </c:pt>
                <c:pt idx="3997">
                  <c:v>5.75</c:v>
                </c:pt>
                <c:pt idx="4000">
                  <c:v>5.72</c:v>
                </c:pt>
                <c:pt idx="4001">
                  <c:v>5.73</c:v>
                </c:pt>
                <c:pt idx="4002">
                  <c:v>5.74</c:v>
                </c:pt>
                <c:pt idx="4003">
                  <c:v>5.7</c:v>
                </c:pt>
                <c:pt idx="4004">
                  <c:v>5.65</c:v>
                </c:pt>
                <c:pt idx="4007">
                  <c:v>5.59</c:v>
                </c:pt>
                <c:pt idx="4008">
                  <c:v>5.55</c:v>
                </c:pt>
                <c:pt idx="4014">
                  <c:v>5.52</c:v>
                </c:pt>
                <c:pt idx="4015">
                  <c:v>5.59</c:v>
                </c:pt>
                <c:pt idx="4016">
                  <c:v>5.59</c:v>
                </c:pt>
                <c:pt idx="4018">
                  <c:v>5.6</c:v>
                </c:pt>
                <c:pt idx="4021">
                  <c:v>5.52</c:v>
                </c:pt>
                <c:pt idx="4023">
                  <c:v>5.46</c:v>
                </c:pt>
                <c:pt idx="4024">
                  <c:v>5.45</c:v>
                </c:pt>
                <c:pt idx="4025">
                  <c:v>5.4</c:v>
                </c:pt>
                <c:pt idx="4028">
                  <c:v>5.34</c:v>
                </c:pt>
                <c:pt idx="4029">
                  <c:v>5.37</c:v>
                </c:pt>
                <c:pt idx="4030">
                  <c:v>5.39</c:v>
                </c:pt>
                <c:pt idx="4031">
                  <c:v>5.38</c:v>
                </c:pt>
                <c:pt idx="4032">
                  <c:v>5.41</c:v>
                </c:pt>
                <c:pt idx="4035">
                  <c:v>5.4</c:v>
                </c:pt>
                <c:pt idx="4036">
                  <c:v>5.38</c:v>
                </c:pt>
                <c:pt idx="4037">
                  <c:v>5.39</c:v>
                </c:pt>
                <c:pt idx="4038">
                  <c:v>5.44</c:v>
                </c:pt>
                <c:pt idx="4039">
                  <c:v>5.47</c:v>
                </c:pt>
                <c:pt idx="4042">
                  <c:v>5.48</c:v>
                </c:pt>
                <c:pt idx="4043">
                  <c:v>5.44</c:v>
                </c:pt>
                <c:pt idx="4044">
                  <c:v>5.45</c:v>
                </c:pt>
                <c:pt idx="4045">
                  <c:v>5.49</c:v>
                </c:pt>
                <c:pt idx="4046">
                  <c:v>5.43</c:v>
                </c:pt>
                <c:pt idx="4049">
                  <c:v>5.44</c:v>
                </c:pt>
                <c:pt idx="4050">
                  <c:v>5.46</c:v>
                </c:pt>
                <c:pt idx="4051">
                  <c:v>5.46</c:v>
                </c:pt>
                <c:pt idx="4052">
                  <c:v>5.46</c:v>
                </c:pt>
                <c:pt idx="4053">
                  <c:v>5.46</c:v>
                </c:pt>
                <c:pt idx="4056">
                  <c:v>5.45</c:v>
                </c:pt>
                <c:pt idx="4057">
                  <c:v>5.44</c:v>
                </c:pt>
                <c:pt idx="4058">
                  <c:v>5.37</c:v>
                </c:pt>
                <c:pt idx="4059">
                  <c:v>5.36</c:v>
                </c:pt>
                <c:pt idx="4060">
                  <c:v>5.35</c:v>
                </c:pt>
                <c:pt idx="4063">
                  <c:v>5.36</c:v>
                </c:pt>
                <c:pt idx="4064">
                  <c:v>5.32</c:v>
                </c:pt>
                <c:pt idx="4065">
                  <c:v>5.29</c:v>
                </c:pt>
                <c:pt idx="4066">
                  <c:v>5.32</c:v>
                </c:pt>
                <c:pt idx="4067">
                  <c:v>5.35</c:v>
                </c:pt>
                <c:pt idx="4070">
                  <c:v>5.3</c:v>
                </c:pt>
                <c:pt idx="4071">
                  <c:v>5.33</c:v>
                </c:pt>
                <c:pt idx="4072">
                  <c:v>5.35</c:v>
                </c:pt>
                <c:pt idx="4073">
                  <c:v>5.32</c:v>
                </c:pt>
                <c:pt idx="4074">
                  <c:v>5.32</c:v>
                </c:pt>
                <c:pt idx="4077">
                  <c:v>5.3</c:v>
                </c:pt>
                <c:pt idx="4078">
                  <c:v>5.28</c:v>
                </c:pt>
                <c:pt idx="4079">
                  <c:v>5.33</c:v>
                </c:pt>
                <c:pt idx="4080">
                  <c:v>5.33</c:v>
                </c:pt>
                <c:pt idx="4081">
                  <c:v>5.31</c:v>
                </c:pt>
                <c:pt idx="4084">
                  <c:v>5.28</c:v>
                </c:pt>
                <c:pt idx="4085">
                  <c:v>5.23</c:v>
                </c:pt>
                <c:pt idx="4086">
                  <c:v>5.21</c:v>
                </c:pt>
                <c:pt idx="4087">
                  <c:v>5.19</c:v>
                </c:pt>
                <c:pt idx="4088">
                  <c:v>5.17</c:v>
                </c:pt>
                <c:pt idx="4091">
                  <c:v>5.17</c:v>
                </c:pt>
                <c:pt idx="4092">
                  <c:v>5.16</c:v>
                </c:pt>
                <c:pt idx="4093">
                  <c:v>5.18</c:v>
                </c:pt>
                <c:pt idx="4094">
                  <c:v>5.15</c:v>
                </c:pt>
                <c:pt idx="4095">
                  <c:v>5.14</c:v>
                </c:pt>
                <c:pt idx="4098">
                  <c:v>5.13</c:v>
                </c:pt>
                <c:pt idx="4099">
                  <c:v>5.13</c:v>
                </c:pt>
                <c:pt idx="4100">
                  <c:v>5.0999999999999996</c:v>
                </c:pt>
                <c:pt idx="4101">
                  <c:v>5.1100000000000003</c:v>
                </c:pt>
                <c:pt idx="4102">
                  <c:v>5.12</c:v>
                </c:pt>
                <c:pt idx="4105">
                  <c:v>5.16</c:v>
                </c:pt>
                <c:pt idx="4106">
                  <c:v>5.19</c:v>
                </c:pt>
                <c:pt idx="4107">
                  <c:v>5.18</c:v>
                </c:pt>
                <c:pt idx="4108">
                  <c:v>5.15</c:v>
                </c:pt>
                <c:pt idx="4109">
                  <c:v>5.0999999999999996</c:v>
                </c:pt>
                <c:pt idx="4112">
                  <c:v>5.08</c:v>
                </c:pt>
                <c:pt idx="4113">
                  <c:v>5.09</c:v>
                </c:pt>
                <c:pt idx="4114">
                  <c:v>5.09</c:v>
                </c:pt>
                <c:pt idx="4115">
                  <c:v>5.09</c:v>
                </c:pt>
                <c:pt idx="4116">
                  <c:v>5.09</c:v>
                </c:pt>
                <c:pt idx="4120">
                  <c:v>5.1100000000000003</c:v>
                </c:pt>
                <c:pt idx="4121">
                  <c:v>5.0999999999999996</c:v>
                </c:pt>
                <c:pt idx="4122">
                  <c:v>5.0999999999999996</c:v>
                </c:pt>
                <c:pt idx="4123">
                  <c:v>5.09</c:v>
                </c:pt>
                <c:pt idx="4126">
                  <c:v>5.1100000000000003</c:v>
                </c:pt>
                <c:pt idx="4127">
                  <c:v>5.14</c:v>
                </c:pt>
                <c:pt idx="4128">
                  <c:v>5.16</c:v>
                </c:pt>
                <c:pt idx="4129">
                  <c:v>5.18</c:v>
                </c:pt>
                <c:pt idx="4130">
                  <c:v>5.17</c:v>
                </c:pt>
                <c:pt idx="4133">
                  <c:v>5.23</c:v>
                </c:pt>
                <c:pt idx="4134">
                  <c:v>5.27</c:v>
                </c:pt>
                <c:pt idx="4135">
                  <c:v>5.28</c:v>
                </c:pt>
                <c:pt idx="4136">
                  <c:v>5.28</c:v>
                </c:pt>
                <c:pt idx="4140">
                  <c:v>5.2</c:v>
                </c:pt>
                <c:pt idx="4141">
                  <c:v>5.2</c:v>
                </c:pt>
                <c:pt idx="4142">
                  <c:v>5.22</c:v>
                </c:pt>
                <c:pt idx="4143">
                  <c:v>5.21</c:v>
                </c:pt>
                <c:pt idx="4144">
                  <c:v>5.22</c:v>
                </c:pt>
                <c:pt idx="4147">
                  <c:v>5.23</c:v>
                </c:pt>
                <c:pt idx="4148">
                  <c:v>5.26</c:v>
                </c:pt>
                <c:pt idx="4149">
                  <c:v>5.23</c:v>
                </c:pt>
                <c:pt idx="4150">
                  <c:v>5.23</c:v>
                </c:pt>
                <c:pt idx="4151">
                  <c:v>5.26</c:v>
                </c:pt>
                <c:pt idx="4154">
                  <c:v>5.26</c:v>
                </c:pt>
                <c:pt idx="4155">
                  <c:v>5.24</c:v>
                </c:pt>
                <c:pt idx="4156">
                  <c:v>5.2</c:v>
                </c:pt>
                <c:pt idx="4157">
                  <c:v>5.18</c:v>
                </c:pt>
                <c:pt idx="4158">
                  <c:v>5.18</c:v>
                </c:pt>
                <c:pt idx="4161">
                  <c:v>5.18</c:v>
                </c:pt>
                <c:pt idx="4162">
                  <c:v>5.16</c:v>
                </c:pt>
                <c:pt idx="4163">
                  <c:v>5.16</c:v>
                </c:pt>
                <c:pt idx="4164">
                  <c:v>5.18</c:v>
                </c:pt>
                <c:pt idx="4165">
                  <c:v>5.16</c:v>
                </c:pt>
                <c:pt idx="4168">
                  <c:v>5.1100000000000003</c:v>
                </c:pt>
                <c:pt idx="4169">
                  <c:v>5.13</c:v>
                </c:pt>
                <c:pt idx="4170">
                  <c:v>5.12</c:v>
                </c:pt>
                <c:pt idx="4171">
                  <c:v>5.13</c:v>
                </c:pt>
                <c:pt idx="4172">
                  <c:v>5.13</c:v>
                </c:pt>
                <c:pt idx="4175">
                  <c:v>5.1100000000000003</c:v>
                </c:pt>
                <c:pt idx="4176">
                  <c:v>5.13</c:v>
                </c:pt>
                <c:pt idx="4177">
                  <c:v>5.0999999999999996</c:v>
                </c:pt>
                <c:pt idx="4178">
                  <c:v>5.05</c:v>
                </c:pt>
                <c:pt idx="4179">
                  <c:v>5.03</c:v>
                </c:pt>
                <c:pt idx="4182">
                  <c:v>5.0199999999999996</c:v>
                </c:pt>
                <c:pt idx="4183">
                  <c:v>5.04</c:v>
                </c:pt>
                <c:pt idx="4184">
                  <c:v>5.0599999999999996</c:v>
                </c:pt>
                <c:pt idx="4185">
                  <c:v>5.07</c:v>
                </c:pt>
                <c:pt idx="4186">
                  <c:v>5.08</c:v>
                </c:pt>
                <c:pt idx="4189">
                  <c:v>5.0599999999999996</c:v>
                </c:pt>
                <c:pt idx="4190">
                  <c:v>5.07</c:v>
                </c:pt>
                <c:pt idx="4191">
                  <c:v>5.0599999999999996</c:v>
                </c:pt>
                <c:pt idx="4192">
                  <c:v>5.0599999999999996</c:v>
                </c:pt>
                <c:pt idx="4193">
                  <c:v>5.0599999999999996</c:v>
                </c:pt>
                <c:pt idx="4196">
                  <c:v>5.0599999999999996</c:v>
                </c:pt>
                <c:pt idx="4197">
                  <c:v>5.08</c:v>
                </c:pt>
                <c:pt idx="4198">
                  <c:v>5.07</c:v>
                </c:pt>
                <c:pt idx="4199">
                  <c:v>5.03</c:v>
                </c:pt>
                <c:pt idx="4200">
                  <c:v>5.0199999999999996</c:v>
                </c:pt>
                <c:pt idx="4203">
                  <c:v>4.9800000000000004</c:v>
                </c:pt>
                <c:pt idx="4204">
                  <c:v>4.9800000000000004</c:v>
                </c:pt>
                <c:pt idx="4205">
                  <c:v>4.9800000000000004</c:v>
                </c:pt>
                <c:pt idx="4206">
                  <c:v>4.9800000000000004</c:v>
                </c:pt>
                <c:pt idx="4207">
                  <c:v>4.96</c:v>
                </c:pt>
                <c:pt idx="4210">
                  <c:v>4.97</c:v>
                </c:pt>
                <c:pt idx="4211">
                  <c:v>4.97</c:v>
                </c:pt>
                <c:pt idx="4212">
                  <c:v>4.99</c:v>
                </c:pt>
                <c:pt idx="4213">
                  <c:v>4.99</c:v>
                </c:pt>
                <c:pt idx="4214">
                  <c:v>4.9800000000000004</c:v>
                </c:pt>
                <c:pt idx="4217">
                  <c:v>4.96</c:v>
                </c:pt>
                <c:pt idx="4218">
                  <c:v>4.9400000000000004</c:v>
                </c:pt>
                <c:pt idx="4219">
                  <c:v>4.93</c:v>
                </c:pt>
                <c:pt idx="4220">
                  <c:v>4.9400000000000004</c:v>
                </c:pt>
                <c:pt idx="4221">
                  <c:v>4.9400000000000004</c:v>
                </c:pt>
                <c:pt idx="4224">
                  <c:v>4.93</c:v>
                </c:pt>
                <c:pt idx="4225">
                  <c:v>4.9400000000000004</c:v>
                </c:pt>
                <c:pt idx="4226">
                  <c:v>4.9400000000000004</c:v>
                </c:pt>
                <c:pt idx="4227">
                  <c:v>4.95</c:v>
                </c:pt>
                <c:pt idx="4228">
                  <c:v>4.93</c:v>
                </c:pt>
                <c:pt idx="4231">
                  <c:v>4.92</c:v>
                </c:pt>
                <c:pt idx="4232">
                  <c:v>4.91</c:v>
                </c:pt>
                <c:pt idx="4233">
                  <c:v>4.8899999999999997</c:v>
                </c:pt>
                <c:pt idx="4234">
                  <c:v>4.88</c:v>
                </c:pt>
                <c:pt idx="4235">
                  <c:v>4.8499999999999996</c:v>
                </c:pt>
                <c:pt idx="4238">
                  <c:v>4.83</c:v>
                </c:pt>
                <c:pt idx="4239">
                  <c:v>4.78</c:v>
                </c:pt>
                <c:pt idx="4240">
                  <c:v>4.78</c:v>
                </c:pt>
                <c:pt idx="4241">
                  <c:v>4.79</c:v>
                </c:pt>
                <c:pt idx="4242">
                  <c:v>4.82</c:v>
                </c:pt>
                <c:pt idx="4245">
                  <c:v>4.78</c:v>
                </c:pt>
                <c:pt idx="4246">
                  <c:v>4.79</c:v>
                </c:pt>
                <c:pt idx="4247">
                  <c:v>4.79</c:v>
                </c:pt>
                <c:pt idx="4248">
                  <c:v>4.76</c:v>
                </c:pt>
                <c:pt idx="4249">
                  <c:v>4.6900000000000004</c:v>
                </c:pt>
                <c:pt idx="4252">
                  <c:v>4.71</c:v>
                </c:pt>
                <c:pt idx="4253">
                  <c:v>4.68</c:v>
                </c:pt>
                <c:pt idx="4254">
                  <c:v>4.72</c:v>
                </c:pt>
                <c:pt idx="4255">
                  <c:v>4.7</c:v>
                </c:pt>
                <c:pt idx="4256">
                  <c:v>4.74</c:v>
                </c:pt>
                <c:pt idx="4259">
                  <c:v>4.75</c:v>
                </c:pt>
                <c:pt idx="4260">
                  <c:v>4.74</c:v>
                </c:pt>
                <c:pt idx="4261">
                  <c:v>4.75</c:v>
                </c:pt>
                <c:pt idx="4262">
                  <c:v>4.6900000000000004</c:v>
                </c:pt>
                <c:pt idx="4263">
                  <c:v>4.7</c:v>
                </c:pt>
                <c:pt idx="4266">
                  <c:v>4.6900000000000004</c:v>
                </c:pt>
                <c:pt idx="4267">
                  <c:v>4.7</c:v>
                </c:pt>
                <c:pt idx="4268">
                  <c:v>4.6399999999999997</c:v>
                </c:pt>
                <c:pt idx="4269">
                  <c:v>4.54</c:v>
                </c:pt>
                <c:pt idx="4270">
                  <c:v>4.47</c:v>
                </c:pt>
                <c:pt idx="4273">
                  <c:v>4.5</c:v>
                </c:pt>
                <c:pt idx="4274">
                  <c:v>4.47</c:v>
                </c:pt>
                <c:pt idx="4275">
                  <c:v>4.49</c:v>
                </c:pt>
                <c:pt idx="4276">
                  <c:v>4.4400000000000004</c:v>
                </c:pt>
                <c:pt idx="4277">
                  <c:v>4.43</c:v>
                </c:pt>
                <c:pt idx="4280">
                  <c:v>4.4000000000000004</c:v>
                </c:pt>
                <c:pt idx="4281">
                  <c:v>4.43</c:v>
                </c:pt>
                <c:pt idx="4282">
                  <c:v>4.43</c:v>
                </c:pt>
                <c:pt idx="4283">
                  <c:v>4.42</c:v>
                </c:pt>
                <c:pt idx="4284">
                  <c:v>4.41</c:v>
                </c:pt>
                <c:pt idx="4287">
                  <c:v>4.43</c:v>
                </c:pt>
                <c:pt idx="4288">
                  <c:v>4.4400000000000004</c:v>
                </c:pt>
                <c:pt idx="4289">
                  <c:v>4.3899999999999997</c:v>
                </c:pt>
                <c:pt idx="4290">
                  <c:v>4.3</c:v>
                </c:pt>
                <c:pt idx="4291">
                  <c:v>4.32</c:v>
                </c:pt>
                <c:pt idx="4294">
                  <c:v>4.3600000000000003</c:v>
                </c:pt>
                <c:pt idx="4295">
                  <c:v>4.3499999999999996</c:v>
                </c:pt>
                <c:pt idx="4296">
                  <c:v>4.3499999999999996</c:v>
                </c:pt>
                <c:pt idx="4297">
                  <c:v>4.4000000000000004</c:v>
                </c:pt>
                <c:pt idx="4298">
                  <c:v>4.71</c:v>
                </c:pt>
                <c:pt idx="4301">
                  <c:v>4.75</c:v>
                </c:pt>
                <c:pt idx="4302">
                  <c:v>4.68</c:v>
                </c:pt>
                <c:pt idx="4303">
                  <c:v>4.6100000000000003</c:v>
                </c:pt>
                <c:pt idx="4304">
                  <c:v>4.55</c:v>
                </c:pt>
                <c:pt idx="4305">
                  <c:v>4.49</c:v>
                </c:pt>
                <c:pt idx="4308">
                  <c:v>4.47</c:v>
                </c:pt>
                <c:pt idx="4309">
                  <c:v>4.4800000000000004</c:v>
                </c:pt>
                <c:pt idx="4310">
                  <c:v>4.51</c:v>
                </c:pt>
                <c:pt idx="4311">
                  <c:v>4.46</c:v>
                </c:pt>
                <c:pt idx="4312">
                  <c:v>4.46</c:v>
                </c:pt>
                <c:pt idx="4315">
                  <c:v>4.5199999999999996</c:v>
                </c:pt>
                <c:pt idx="4316">
                  <c:v>4.49</c:v>
                </c:pt>
                <c:pt idx="4317">
                  <c:v>4.46</c:v>
                </c:pt>
                <c:pt idx="4318">
                  <c:v>4.5</c:v>
                </c:pt>
                <c:pt idx="4319">
                  <c:v>4.49</c:v>
                </c:pt>
                <c:pt idx="4322">
                  <c:v>4.53</c:v>
                </c:pt>
                <c:pt idx="4323">
                  <c:v>4.51</c:v>
                </c:pt>
                <c:pt idx="4324">
                  <c:v>4.5199999999999996</c:v>
                </c:pt>
                <c:pt idx="4325">
                  <c:v>4.51</c:v>
                </c:pt>
                <c:pt idx="4326">
                  <c:v>4.51</c:v>
                </c:pt>
                <c:pt idx="4329">
                  <c:v>4.54</c:v>
                </c:pt>
                <c:pt idx="4330">
                  <c:v>4.49</c:v>
                </c:pt>
                <c:pt idx="4331">
                  <c:v>4.49</c:v>
                </c:pt>
                <c:pt idx="4332">
                  <c:v>4.46</c:v>
                </c:pt>
                <c:pt idx="4333">
                  <c:v>4.43</c:v>
                </c:pt>
                <c:pt idx="4336">
                  <c:v>4.4400000000000004</c:v>
                </c:pt>
                <c:pt idx="4337">
                  <c:v>4.43</c:v>
                </c:pt>
                <c:pt idx="4338">
                  <c:v>4.3899999999999997</c:v>
                </c:pt>
                <c:pt idx="4339">
                  <c:v>4.3099999999999996</c:v>
                </c:pt>
                <c:pt idx="4340">
                  <c:v>4.2699999999999996</c:v>
                </c:pt>
                <c:pt idx="4343">
                  <c:v>4.26</c:v>
                </c:pt>
                <c:pt idx="4344">
                  <c:v>4.2699999999999996</c:v>
                </c:pt>
                <c:pt idx="4345">
                  <c:v>4.2300000000000004</c:v>
                </c:pt>
                <c:pt idx="4346">
                  <c:v>4.2</c:v>
                </c:pt>
                <c:pt idx="4347">
                  <c:v>4.1399999999999997</c:v>
                </c:pt>
                <c:pt idx="4350">
                  <c:v>4.12</c:v>
                </c:pt>
                <c:pt idx="4351">
                  <c:v>4.0999999999999996</c:v>
                </c:pt>
                <c:pt idx="4352">
                  <c:v>4.1100000000000003</c:v>
                </c:pt>
                <c:pt idx="4353">
                  <c:v>4.09</c:v>
                </c:pt>
                <c:pt idx="4354">
                  <c:v>4.08</c:v>
                </c:pt>
                <c:pt idx="4357">
                  <c:v>4.05</c:v>
                </c:pt>
                <c:pt idx="4359">
                  <c:v>3.98</c:v>
                </c:pt>
                <c:pt idx="4360">
                  <c:v>3.93</c:v>
                </c:pt>
                <c:pt idx="4361">
                  <c:v>3.89</c:v>
                </c:pt>
                <c:pt idx="4364">
                  <c:v>3.95</c:v>
                </c:pt>
                <c:pt idx="4365">
                  <c:v>3.95</c:v>
                </c:pt>
                <c:pt idx="4366">
                  <c:v>3.97</c:v>
                </c:pt>
                <c:pt idx="4367">
                  <c:v>3.97</c:v>
                </c:pt>
                <c:pt idx="4368">
                  <c:v>3.93</c:v>
                </c:pt>
                <c:pt idx="4371">
                  <c:v>3.91</c:v>
                </c:pt>
                <c:pt idx="4372">
                  <c:v>3.97</c:v>
                </c:pt>
                <c:pt idx="4373">
                  <c:v>3.92</c:v>
                </c:pt>
                <c:pt idx="4378">
                  <c:v>4.03</c:v>
                </c:pt>
                <c:pt idx="4379">
                  <c:v>4.03</c:v>
                </c:pt>
                <c:pt idx="4380">
                  <c:v>4.05</c:v>
                </c:pt>
                <c:pt idx="4385">
                  <c:v>3.95</c:v>
                </c:pt>
                <c:pt idx="4386">
                  <c:v>3.94</c:v>
                </c:pt>
                <c:pt idx="4387">
                  <c:v>3.93</c:v>
                </c:pt>
                <c:pt idx="4388">
                  <c:v>3.92</c:v>
                </c:pt>
                <c:pt idx="4389">
                  <c:v>3.93</c:v>
                </c:pt>
                <c:pt idx="4392">
                  <c:v>3.96</c:v>
                </c:pt>
                <c:pt idx="4393">
                  <c:v>4</c:v>
                </c:pt>
                <c:pt idx="4394">
                  <c:v>3.92</c:v>
                </c:pt>
                <c:pt idx="4395">
                  <c:v>3.94</c:v>
                </c:pt>
                <c:pt idx="4396">
                  <c:v>3.94</c:v>
                </c:pt>
                <c:pt idx="4399">
                  <c:v>3.93</c:v>
                </c:pt>
                <c:pt idx="4400">
                  <c:v>3.9</c:v>
                </c:pt>
                <c:pt idx="4401">
                  <c:v>3.92</c:v>
                </c:pt>
                <c:pt idx="4402">
                  <c:v>3.91</c:v>
                </c:pt>
                <c:pt idx="4403">
                  <c:v>3.89</c:v>
                </c:pt>
                <c:pt idx="4406">
                  <c:v>3.89</c:v>
                </c:pt>
                <c:pt idx="4407">
                  <c:v>3.91</c:v>
                </c:pt>
                <c:pt idx="4408">
                  <c:v>3.91</c:v>
                </c:pt>
                <c:pt idx="4409">
                  <c:v>3.89</c:v>
                </c:pt>
                <c:pt idx="4410">
                  <c:v>3.88</c:v>
                </c:pt>
                <c:pt idx="4413">
                  <c:v>3.9</c:v>
                </c:pt>
                <c:pt idx="4414">
                  <c:v>3.93</c:v>
                </c:pt>
                <c:pt idx="4415">
                  <c:v>3.96</c:v>
                </c:pt>
                <c:pt idx="4416">
                  <c:v>3.99</c:v>
                </c:pt>
                <c:pt idx="4417">
                  <c:v>4</c:v>
                </c:pt>
                <c:pt idx="4420">
                  <c:v>4.05</c:v>
                </c:pt>
                <c:pt idx="4421">
                  <c:v>4.01</c:v>
                </c:pt>
                <c:pt idx="4422">
                  <c:v>3.98</c:v>
                </c:pt>
                <c:pt idx="4423">
                  <c:v>4</c:v>
                </c:pt>
                <c:pt idx="4424">
                  <c:v>4</c:v>
                </c:pt>
                <c:pt idx="4427">
                  <c:v>4.12</c:v>
                </c:pt>
                <c:pt idx="4428">
                  <c:v>4.1100000000000003</c:v>
                </c:pt>
                <c:pt idx="4429">
                  <c:v>4.13</c:v>
                </c:pt>
                <c:pt idx="4430">
                  <c:v>4.1100000000000003</c:v>
                </c:pt>
                <c:pt idx="4431">
                  <c:v>4.12</c:v>
                </c:pt>
                <c:pt idx="4434">
                  <c:v>4.12</c:v>
                </c:pt>
                <c:pt idx="4435">
                  <c:v>4.08</c:v>
                </c:pt>
                <c:pt idx="4436">
                  <c:v>4.09</c:v>
                </c:pt>
                <c:pt idx="4437">
                  <c:v>4.1500000000000004</c:v>
                </c:pt>
                <c:pt idx="4438">
                  <c:v>4.2300000000000004</c:v>
                </c:pt>
                <c:pt idx="4441">
                  <c:v>4.2699999999999996</c:v>
                </c:pt>
                <c:pt idx="4442">
                  <c:v>4.33</c:v>
                </c:pt>
                <c:pt idx="4443">
                  <c:v>4.32</c:v>
                </c:pt>
                <c:pt idx="4444">
                  <c:v>4.42</c:v>
                </c:pt>
                <c:pt idx="4445">
                  <c:v>4.3099999999999996</c:v>
                </c:pt>
                <c:pt idx="4448">
                  <c:v>4.29</c:v>
                </c:pt>
                <c:pt idx="4449">
                  <c:v>4.32</c:v>
                </c:pt>
                <c:pt idx="4450">
                  <c:v>4.3099999999999996</c:v>
                </c:pt>
                <c:pt idx="4451">
                  <c:v>4.3</c:v>
                </c:pt>
                <c:pt idx="4452">
                  <c:v>4.25</c:v>
                </c:pt>
                <c:pt idx="4455">
                  <c:v>4.2699999999999996</c:v>
                </c:pt>
                <c:pt idx="4456">
                  <c:v>4.25</c:v>
                </c:pt>
                <c:pt idx="4457">
                  <c:v>4.1900000000000004</c:v>
                </c:pt>
                <c:pt idx="4458">
                  <c:v>4.18</c:v>
                </c:pt>
                <c:pt idx="4459">
                  <c:v>4.1500000000000004</c:v>
                </c:pt>
                <c:pt idx="4462">
                  <c:v>4.22</c:v>
                </c:pt>
                <c:pt idx="4463">
                  <c:v>4.24</c:v>
                </c:pt>
                <c:pt idx="4464">
                  <c:v>4.2300000000000004</c:v>
                </c:pt>
                <c:pt idx="4465">
                  <c:v>4.22</c:v>
                </c:pt>
                <c:pt idx="4466">
                  <c:v>4.2699999999999996</c:v>
                </c:pt>
                <c:pt idx="4469">
                  <c:v>4.33</c:v>
                </c:pt>
                <c:pt idx="4470">
                  <c:v>4.33</c:v>
                </c:pt>
                <c:pt idx="4471">
                  <c:v>4.26</c:v>
                </c:pt>
                <c:pt idx="4472">
                  <c:v>4.2300000000000004</c:v>
                </c:pt>
                <c:pt idx="4473">
                  <c:v>4.24</c:v>
                </c:pt>
                <c:pt idx="4476">
                  <c:v>4.1900000000000004</c:v>
                </c:pt>
                <c:pt idx="4477">
                  <c:v>4.18</c:v>
                </c:pt>
                <c:pt idx="4478">
                  <c:v>4.1500000000000004</c:v>
                </c:pt>
                <c:pt idx="4479">
                  <c:v>4.1399999999999997</c:v>
                </c:pt>
                <c:pt idx="4480">
                  <c:v>4.08</c:v>
                </c:pt>
                <c:pt idx="4483">
                  <c:v>4.03</c:v>
                </c:pt>
                <c:pt idx="4484">
                  <c:v>4.05</c:v>
                </c:pt>
                <c:pt idx="4485">
                  <c:v>4.08</c:v>
                </c:pt>
                <c:pt idx="4486">
                  <c:v>4.07</c:v>
                </c:pt>
                <c:pt idx="4487">
                  <c:v>4.12</c:v>
                </c:pt>
                <c:pt idx="4490">
                  <c:v>4.1100000000000003</c:v>
                </c:pt>
                <c:pt idx="4491">
                  <c:v>4.07</c:v>
                </c:pt>
                <c:pt idx="4492">
                  <c:v>4.07</c:v>
                </c:pt>
                <c:pt idx="4493">
                  <c:v>4.08</c:v>
                </c:pt>
                <c:pt idx="4494">
                  <c:v>4.0599999999999996</c:v>
                </c:pt>
                <c:pt idx="4497">
                  <c:v>4.0999999999999996</c:v>
                </c:pt>
                <c:pt idx="4498">
                  <c:v>4.0999999999999996</c:v>
                </c:pt>
                <c:pt idx="4499">
                  <c:v>4.1100000000000003</c:v>
                </c:pt>
                <c:pt idx="4500">
                  <c:v>4.0999999999999996</c:v>
                </c:pt>
                <c:pt idx="4501">
                  <c:v>4.07</c:v>
                </c:pt>
                <c:pt idx="4504">
                  <c:v>4.1399999999999997</c:v>
                </c:pt>
                <c:pt idx="4505">
                  <c:v>4.13</c:v>
                </c:pt>
                <c:pt idx="4506">
                  <c:v>4.1900000000000004</c:v>
                </c:pt>
                <c:pt idx="4507">
                  <c:v>4.18</c:v>
                </c:pt>
                <c:pt idx="4508">
                  <c:v>4.21</c:v>
                </c:pt>
                <c:pt idx="4511">
                  <c:v>4.26</c:v>
                </c:pt>
                <c:pt idx="4512">
                  <c:v>4.26</c:v>
                </c:pt>
                <c:pt idx="4513">
                  <c:v>4.3</c:v>
                </c:pt>
                <c:pt idx="4514">
                  <c:v>4.26</c:v>
                </c:pt>
                <c:pt idx="4515">
                  <c:v>4.25</c:v>
                </c:pt>
                <c:pt idx="4518">
                  <c:v>4.37</c:v>
                </c:pt>
                <c:pt idx="4519">
                  <c:v>4.3499999999999996</c:v>
                </c:pt>
                <c:pt idx="4520">
                  <c:v>4.3499999999999996</c:v>
                </c:pt>
                <c:pt idx="4521">
                  <c:v>4.33</c:v>
                </c:pt>
                <c:pt idx="4522">
                  <c:v>4.3</c:v>
                </c:pt>
                <c:pt idx="4525">
                  <c:v>4.2699999999999996</c:v>
                </c:pt>
                <c:pt idx="4526">
                  <c:v>4.26</c:v>
                </c:pt>
                <c:pt idx="4527">
                  <c:v>4.3</c:v>
                </c:pt>
                <c:pt idx="4528">
                  <c:v>4.34</c:v>
                </c:pt>
                <c:pt idx="4529">
                  <c:v>4.3899999999999997</c:v>
                </c:pt>
                <c:pt idx="4532">
                  <c:v>4.42</c:v>
                </c:pt>
                <c:pt idx="4533">
                  <c:v>4.46</c:v>
                </c:pt>
                <c:pt idx="4534">
                  <c:v>4.51</c:v>
                </c:pt>
                <c:pt idx="4535">
                  <c:v>4.51</c:v>
                </c:pt>
                <c:pt idx="4536">
                  <c:v>4.55</c:v>
                </c:pt>
                <c:pt idx="4539">
                  <c:v>4.55</c:v>
                </c:pt>
                <c:pt idx="4540">
                  <c:v>4.51</c:v>
                </c:pt>
                <c:pt idx="4541">
                  <c:v>4.5199999999999996</c:v>
                </c:pt>
                <c:pt idx="4542">
                  <c:v>4.59</c:v>
                </c:pt>
                <c:pt idx="4543">
                  <c:v>4.6399999999999997</c:v>
                </c:pt>
                <c:pt idx="4546">
                  <c:v>4.6500000000000004</c:v>
                </c:pt>
                <c:pt idx="4547">
                  <c:v>4.5999999999999996</c:v>
                </c:pt>
                <c:pt idx="4548">
                  <c:v>4.55</c:v>
                </c:pt>
                <c:pt idx="4549">
                  <c:v>4.54</c:v>
                </c:pt>
                <c:pt idx="4550">
                  <c:v>4.49</c:v>
                </c:pt>
                <c:pt idx="4553">
                  <c:v>4.5</c:v>
                </c:pt>
                <c:pt idx="4554">
                  <c:v>4.62</c:v>
                </c:pt>
                <c:pt idx="4555">
                  <c:v>4.6900000000000004</c:v>
                </c:pt>
                <c:pt idx="4556">
                  <c:v>4.7300000000000004</c:v>
                </c:pt>
                <c:pt idx="4557">
                  <c:v>4.8600000000000003</c:v>
                </c:pt>
                <c:pt idx="4560">
                  <c:v>4.8600000000000003</c:v>
                </c:pt>
                <c:pt idx="4561">
                  <c:v>4.8099999999999996</c:v>
                </c:pt>
                <c:pt idx="4562">
                  <c:v>4.8099999999999996</c:v>
                </c:pt>
                <c:pt idx="4563">
                  <c:v>4.74</c:v>
                </c:pt>
                <c:pt idx="4564">
                  <c:v>4.87</c:v>
                </c:pt>
                <c:pt idx="4567">
                  <c:v>4.8600000000000003</c:v>
                </c:pt>
                <c:pt idx="4568">
                  <c:v>4.97</c:v>
                </c:pt>
                <c:pt idx="4569">
                  <c:v>4.99</c:v>
                </c:pt>
                <c:pt idx="4570">
                  <c:v>5.03</c:v>
                </c:pt>
                <c:pt idx="4571">
                  <c:v>4.96</c:v>
                </c:pt>
                <c:pt idx="4574">
                  <c:v>4.99</c:v>
                </c:pt>
                <c:pt idx="4575">
                  <c:v>4.87</c:v>
                </c:pt>
                <c:pt idx="4576">
                  <c:v>4.91</c:v>
                </c:pt>
                <c:pt idx="4577">
                  <c:v>4.9000000000000004</c:v>
                </c:pt>
                <c:pt idx="4578">
                  <c:v>5.01</c:v>
                </c:pt>
                <c:pt idx="4581">
                  <c:v>5.03</c:v>
                </c:pt>
                <c:pt idx="4582">
                  <c:v>4.96</c:v>
                </c:pt>
                <c:pt idx="4583">
                  <c:v>4.8600000000000003</c:v>
                </c:pt>
                <c:pt idx="4584">
                  <c:v>4.84</c:v>
                </c:pt>
                <c:pt idx="4585">
                  <c:v>4.93</c:v>
                </c:pt>
                <c:pt idx="4588">
                  <c:v>4.96</c:v>
                </c:pt>
                <c:pt idx="4589">
                  <c:v>4.95</c:v>
                </c:pt>
                <c:pt idx="4590">
                  <c:v>4.96</c:v>
                </c:pt>
                <c:pt idx="4591">
                  <c:v>4.99</c:v>
                </c:pt>
                <c:pt idx="4592">
                  <c:v>5.05</c:v>
                </c:pt>
                <c:pt idx="4595">
                  <c:v>5.16</c:v>
                </c:pt>
                <c:pt idx="4596">
                  <c:v>5.18</c:v>
                </c:pt>
                <c:pt idx="4597">
                  <c:v>5.13</c:v>
                </c:pt>
                <c:pt idx="4598">
                  <c:v>5.18</c:v>
                </c:pt>
                <c:pt idx="4599">
                  <c:v>5.24</c:v>
                </c:pt>
                <c:pt idx="4602">
                  <c:v>5.34</c:v>
                </c:pt>
                <c:pt idx="4603">
                  <c:v>5.3</c:v>
                </c:pt>
                <c:pt idx="4604">
                  <c:v>5.25</c:v>
                </c:pt>
                <c:pt idx="4605">
                  <c:v>5.18</c:v>
                </c:pt>
                <c:pt idx="4606">
                  <c:v>5.14</c:v>
                </c:pt>
                <c:pt idx="4609">
                  <c:v>5.16</c:v>
                </c:pt>
                <c:pt idx="4610">
                  <c:v>5.0999999999999996</c:v>
                </c:pt>
                <c:pt idx="4611">
                  <c:v>5.0599999999999996</c:v>
                </c:pt>
                <c:pt idx="4612">
                  <c:v>5.05</c:v>
                </c:pt>
                <c:pt idx="4613">
                  <c:v>5.07</c:v>
                </c:pt>
                <c:pt idx="4616">
                  <c:v>5.01</c:v>
                </c:pt>
                <c:pt idx="4617">
                  <c:v>5.07</c:v>
                </c:pt>
                <c:pt idx="4618">
                  <c:v>5.0199999999999996</c:v>
                </c:pt>
                <c:pt idx="4619">
                  <c:v>4.99</c:v>
                </c:pt>
                <c:pt idx="4620">
                  <c:v>5.0599999999999996</c:v>
                </c:pt>
                <c:pt idx="4623">
                  <c:v>5.1100000000000003</c:v>
                </c:pt>
                <c:pt idx="4624">
                  <c:v>5.14</c:v>
                </c:pt>
                <c:pt idx="4625">
                  <c:v>5.18</c:v>
                </c:pt>
                <c:pt idx="4626">
                  <c:v>5.23</c:v>
                </c:pt>
                <c:pt idx="4627">
                  <c:v>5.21</c:v>
                </c:pt>
                <c:pt idx="4630">
                  <c:v>5.17</c:v>
                </c:pt>
                <c:pt idx="4631">
                  <c:v>5.2</c:v>
                </c:pt>
                <c:pt idx="4632">
                  <c:v>5.28</c:v>
                </c:pt>
                <c:pt idx="4633">
                  <c:v>5.27</c:v>
                </c:pt>
                <c:pt idx="4634">
                  <c:v>5.3</c:v>
                </c:pt>
                <c:pt idx="4637">
                  <c:v>5.34</c:v>
                </c:pt>
                <c:pt idx="4638">
                  <c:v>5.34</c:v>
                </c:pt>
                <c:pt idx="4639">
                  <c:v>5.37</c:v>
                </c:pt>
                <c:pt idx="4640">
                  <c:v>5.36</c:v>
                </c:pt>
                <c:pt idx="4641">
                  <c:v>5.29</c:v>
                </c:pt>
                <c:pt idx="4644">
                  <c:v>5.26</c:v>
                </c:pt>
                <c:pt idx="4645">
                  <c:v>5.32</c:v>
                </c:pt>
                <c:pt idx="4646">
                  <c:v>5.32</c:v>
                </c:pt>
                <c:pt idx="4647">
                  <c:v>5.33</c:v>
                </c:pt>
                <c:pt idx="4648">
                  <c:v>5.24</c:v>
                </c:pt>
                <c:pt idx="4651">
                  <c:v>5.26</c:v>
                </c:pt>
                <c:pt idx="4652">
                  <c:v>5.29</c:v>
                </c:pt>
                <c:pt idx="4653">
                  <c:v>5.35</c:v>
                </c:pt>
                <c:pt idx="4654">
                  <c:v>5.33</c:v>
                </c:pt>
                <c:pt idx="4655">
                  <c:v>5.34</c:v>
                </c:pt>
                <c:pt idx="4658">
                  <c:v>5.41</c:v>
                </c:pt>
                <c:pt idx="4659">
                  <c:v>5.42</c:v>
                </c:pt>
                <c:pt idx="4660">
                  <c:v>5.44</c:v>
                </c:pt>
                <c:pt idx="4661">
                  <c:v>5.45</c:v>
                </c:pt>
                <c:pt idx="4662">
                  <c:v>5.43</c:v>
                </c:pt>
                <c:pt idx="4665">
                  <c:v>5.47</c:v>
                </c:pt>
                <c:pt idx="4666">
                  <c:v>5.5</c:v>
                </c:pt>
                <c:pt idx="4667">
                  <c:v>5.52</c:v>
                </c:pt>
                <c:pt idx="4668">
                  <c:v>5.58</c:v>
                </c:pt>
                <c:pt idx="4669">
                  <c:v>5.6</c:v>
                </c:pt>
                <c:pt idx="4672">
                  <c:v>5.59</c:v>
                </c:pt>
                <c:pt idx="4673">
                  <c:v>5.61</c:v>
                </c:pt>
                <c:pt idx="4674">
                  <c:v>5.65</c:v>
                </c:pt>
                <c:pt idx="4675">
                  <c:v>5.62</c:v>
                </c:pt>
                <c:pt idx="4676">
                  <c:v>5.6</c:v>
                </c:pt>
                <c:pt idx="4679">
                  <c:v>5.63</c:v>
                </c:pt>
                <c:pt idx="4680">
                  <c:v>5.67</c:v>
                </c:pt>
                <c:pt idx="4681">
                  <c:v>5.54</c:v>
                </c:pt>
                <c:pt idx="4682">
                  <c:v>5.48</c:v>
                </c:pt>
                <c:pt idx="4683">
                  <c:v>5.4</c:v>
                </c:pt>
                <c:pt idx="4686">
                  <c:v>5.37</c:v>
                </c:pt>
                <c:pt idx="4687">
                  <c:v>5.31</c:v>
                </c:pt>
                <c:pt idx="4688">
                  <c:v>5.3</c:v>
                </c:pt>
                <c:pt idx="4689">
                  <c:v>5.26</c:v>
                </c:pt>
                <c:pt idx="4690">
                  <c:v>5.18</c:v>
                </c:pt>
                <c:pt idx="4693">
                  <c:v>5.16</c:v>
                </c:pt>
                <c:pt idx="4694">
                  <c:v>5.14</c:v>
                </c:pt>
                <c:pt idx="4695">
                  <c:v>5.19</c:v>
                </c:pt>
                <c:pt idx="4696">
                  <c:v>5.22</c:v>
                </c:pt>
                <c:pt idx="4697">
                  <c:v>5.0999999999999996</c:v>
                </c:pt>
                <c:pt idx="4700">
                  <c:v>5.1100000000000003</c:v>
                </c:pt>
                <c:pt idx="4701">
                  <c:v>5.09</c:v>
                </c:pt>
                <c:pt idx="4702">
                  <c:v>5.12</c:v>
                </c:pt>
                <c:pt idx="4703">
                  <c:v>5.22</c:v>
                </c:pt>
                <c:pt idx="4704">
                  <c:v>5.22</c:v>
                </c:pt>
                <c:pt idx="4707">
                  <c:v>5.27</c:v>
                </c:pt>
                <c:pt idx="4708">
                  <c:v>5.27</c:v>
                </c:pt>
                <c:pt idx="4709">
                  <c:v>5.31</c:v>
                </c:pt>
                <c:pt idx="4710">
                  <c:v>5.37</c:v>
                </c:pt>
                <c:pt idx="4711">
                  <c:v>5.43</c:v>
                </c:pt>
                <c:pt idx="4714">
                  <c:v>5.42</c:v>
                </c:pt>
                <c:pt idx="4715">
                  <c:v>5.35</c:v>
                </c:pt>
                <c:pt idx="4716">
                  <c:v>5.31</c:v>
                </c:pt>
                <c:pt idx="4717">
                  <c:v>5.34</c:v>
                </c:pt>
                <c:pt idx="4718">
                  <c:v>5.34</c:v>
                </c:pt>
                <c:pt idx="4721">
                  <c:v>5.24</c:v>
                </c:pt>
                <c:pt idx="4722">
                  <c:v>5.2</c:v>
                </c:pt>
                <c:pt idx="4723">
                  <c:v>5.21</c:v>
                </c:pt>
                <c:pt idx="4724">
                  <c:v>5.23</c:v>
                </c:pt>
                <c:pt idx="4725">
                  <c:v>5.16</c:v>
                </c:pt>
                <c:pt idx="4728">
                  <c:v>5.16</c:v>
                </c:pt>
                <c:pt idx="4729">
                  <c:v>5.22</c:v>
                </c:pt>
                <c:pt idx="4730">
                  <c:v>5.26</c:v>
                </c:pt>
                <c:pt idx="4731">
                  <c:v>5.29</c:v>
                </c:pt>
                <c:pt idx="4732">
                  <c:v>5.42</c:v>
                </c:pt>
                <c:pt idx="4735">
                  <c:v>5.48</c:v>
                </c:pt>
                <c:pt idx="4736">
                  <c:v>5.46</c:v>
                </c:pt>
                <c:pt idx="4737">
                  <c:v>5.49</c:v>
                </c:pt>
                <c:pt idx="4738">
                  <c:v>5.47</c:v>
                </c:pt>
                <c:pt idx="4739">
                  <c:v>5.47</c:v>
                </c:pt>
                <c:pt idx="4742">
                  <c:v>5.51</c:v>
                </c:pt>
                <c:pt idx="4743">
                  <c:v>5.54</c:v>
                </c:pt>
                <c:pt idx="4744">
                  <c:v>5.54</c:v>
                </c:pt>
                <c:pt idx="4745">
                  <c:v>5.59</c:v>
                </c:pt>
                <c:pt idx="4749">
                  <c:v>5.64</c:v>
                </c:pt>
                <c:pt idx="4750">
                  <c:v>5.71</c:v>
                </c:pt>
                <c:pt idx="4751">
                  <c:v>5.69</c:v>
                </c:pt>
                <c:pt idx="4752">
                  <c:v>5.76</c:v>
                </c:pt>
                <c:pt idx="4753">
                  <c:v>5.67</c:v>
                </c:pt>
                <c:pt idx="4756">
                  <c:v>5.63</c:v>
                </c:pt>
                <c:pt idx="4757">
                  <c:v>5.67</c:v>
                </c:pt>
                <c:pt idx="4758">
                  <c:v>5.77</c:v>
                </c:pt>
                <c:pt idx="4759">
                  <c:v>5.74</c:v>
                </c:pt>
                <c:pt idx="4760">
                  <c:v>5.71</c:v>
                </c:pt>
                <c:pt idx="4763">
                  <c:v>5.8</c:v>
                </c:pt>
                <c:pt idx="4764">
                  <c:v>5.82</c:v>
                </c:pt>
                <c:pt idx="4765">
                  <c:v>5.84</c:v>
                </c:pt>
                <c:pt idx="4766">
                  <c:v>5.83</c:v>
                </c:pt>
                <c:pt idx="4767">
                  <c:v>5.78</c:v>
                </c:pt>
                <c:pt idx="4770">
                  <c:v>5.79</c:v>
                </c:pt>
                <c:pt idx="4771">
                  <c:v>5.75</c:v>
                </c:pt>
                <c:pt idx="4772">
                  <c:v>5.73</c:v>
                </c:pt>
                <c:pt idx="4773">
                  <c:v>5.76</c:v>
                </c:pt>
                <c:pt idx="4774">
                  <c:v>5.85</c:v>
                </c:pt>
                <c:pt idx="4777">
                  <c:v>5.77</c:v>
                </c:pt>
                <c:pt idx="4778">
                  <c:v>5.69</c:v>
                </c:pt>
                <c:pt idx="4779">
                  <c:v>5.69</c:v>
                </c:pt>
                <c:pt idx="4780">
                  <c:v>5.65</c:v>
                </c:pt>
                <c:pt idx="4781">
                  <c:v>5.61</c:v>
                </c:pt>
                <c:pt idx="4784">
                  <c:v>5.75</c:v>
                </c:pt>
                <c:pt idx="4785">
                  <c:v>5.71</c:v>
                </c:pt>
                <c:pt idx="4786">
                  <c:v>5.72</c:v>
                </c:pt>
                <c:pt idx="4787">
                  <c:v>5.77</c:v>
                </c:pt>
                <c:pt idx="4788">
                  <c:v>5.83</c:v>
                </c:pt>
                <c:pt idx="4791">
                  <c:v>5.78</c:v>
                </c:pt>
                <c:pt idx="4792">
                  <c:v>5.79</c:v>
                </c:pt>
                <c:pt idx="4793">
                  <c:v>5.82</c:v>
                </c:pt>
                <c:pt idx="4794">
                  <c:v>5.78</c:v>
                </c:pt>
                <c:pt idx="4795">
                  <c:v>5.81</c:v>
                </c:pt>
                <c:pt idx="4798">
                  <c:v>5.76</c:v>
                </c:pt>
                <c:pt idx="4799">
                  <c:v>5.65</c:v>
                </c:pt>
                <c:pt idx="4800">
                  <c:v>5.68</c:v>
                </c:pt>
                <c:pt idx="4801">
                  <c:v>5.65</c:v>
                </c:pt>
                <c:pt idx="4802">
                  <c:v>5.65</c:v>
                </c:pt>
                <c:pt idx="4805">
                  <c:v>5.73</c:v>
                </c:pt>
                <c:pt idx="4806">
                  <c:v>5.74</c:v>
                </c:pt>
                <c:pt idx="4807">
                  <c:v>5.72</c:v>
                </c:pt>
                <c:pt idx="4808">
                  <c:v>5.76</c:v>
                </c:pt>
                <c:pt idx="4809">
                  <c:v>5.7</c:v>
                </c:pt>
                <c:pt idx="4812">
                  <c:v>5.69</c:v>
                </c:pt>
                <c:pt idx="4813">
                  <c:v>5.67</c:v>
                </c:pt>
                <c:pt idx="4814">
                  <c:v>5.68</c:v>
                </c:pt>
                <c:pt idx="4815">
                  <c:v>5.61</c:v>
                </c:pt>
                <c:pt idx="4816">
                  <c:v>5.59</c:v>
                </c:pt>
                <c:pt idx="4819">
                  <c:v>5.55</c:v>
                </c:pt>
                <c:pt idx="4820">
                  <c:v>5.6</c:v>
                </c:pt>
                <c:pt idx="4821">
                  <c:v>5.58</c:v>
                </c:pt>
                <c:pt idx="4822">
                  <c:v>5.54</c:v>
                </c:pt>
                <c:pt idx="4823">
                  <c:v>5.5</c:v>
                </c:pt>
                <c:pt idx="4826">
                  <c:v>5.49</c:v>
                </c:pt>
                <c:pt idx="4827">
                  <c:v>5.48</c:v>
                </c:pt>
                <c:pt idx="4828">
                  <c:v>5.5</c:v>
                </c:pt>
                <c:pt idx="4829">
                  <c:v>5.46</c:v>
                </c:pt>
                <c:pt idx="4830">
                  <c:v>5.49</c:v>
                </c:pt>
                <c:pt idx="4833">
                  <c:v>5.56</c:v>
                </c:pt>
                <c:pt idx="4834">
                  <c:v>5.54</c:v>
                </c:pt>
                <c:pt idx="4835">
                  <c:v>5.55</c:v>
                </c:pt>
                <c:pt idx="4836">
                  <c:v>5.53</c:v>
                </c:pt>
                <c:pt idx="4837">
                  <c:v>5.5</c:v>
                </c:pt>
                <c:pt idx="4840">
                  <c:v>5.47</c:v>
                </c:pt>
                <c:pt idx="4841">
                  <c:v>5.47</c:v>
                </c:pt>
                <c:pt idx="4842">
                  <c:v>5.39</c:v>
                </c:pt>
                <c:pt idx="4843">
                  <c:v>5.47</c:v>
                </c:pt>
                <c:pt idx="4844">
                  <c:v>5.45</c:v>
                </c:pt>
                <c:pt idx="4847">
                  <c:v>5.42</c:v>
                </c:pt>
                <c:pt idx="4848">
                  <c:v>5.39</c:v>
                </c:pt>
                <c:pt idx="4849">
                  <c:v>5.44</c:v>
                </c:pt>
                <c:pt idx="4850">
                  <c:v>5.46</c:v>
                </c:pt>
                <c:pt idx="4851">
                  <c:v>5.46</c:v>
                </c:pt>
                <c:pt idx="4854">
                  <c:v>5.45</c:v>
                </c:pt>
                <c:pt idx="4855">
                  <c:v>5.51</c:v>
                </c:pt>
                <c:pt idx="4856">
                  <c:v>5.54</c:v>
                </c:pt>
                <c:pt idx="4857">
                  <c:v>5.55</c:v>
                </c:pt>
                <c:pt idx="4862">
                  <c:v>5.59</c:v>
                </c:pt>
                <c:pt idx="4863">
                  <c:v>5.25</c:v>
                </c:pt>
                <c:pt idx="4864">
                  <c:v>5.52</c:v>
                </c:pt>
                <c:pt idx="4865">
                  <c:v>5.56</c:v>
                </c:pt>
                <c:pt idx="4869">
                  <c:v>5.59</c:v>
                </c:pt>
                <c:pt idx="4870">
                  <c:v>5.61</c:v>
                </c:pt>
                <c:pt idx="4871">
                  <c:v>5.74</c:v>
                </c:pt>
                <c:pt idx="4872">
                  <c:v>5.73</c:v>
                </c:pt>
                <c:pt idx="4875">
                  <c:v>5.71</c:v>
                </c:pt>
                <c:pt idx="4876">
                  <c:v>5.68</c:v>
                </c:pt>
                <c:pt idx="4877">
                  <c:v>5.64</c:v>
                </c:pt>
                <c:pt idx="4878">
                  <c:v>5.64</c:v>
                </c:pt>
                <c:pt idx="4879">
                  <c:v>5.71</c:v>
                </c:pt>
                <c:pt idx="4882">
                  <c:v>5.72</c:v>
                </c:pt>
                <c:pt idx="4883">
                  <c:v>5.69</c:v>
                </c:pt>
                <c:pt idx="4884">
                  <c:v>5.69</c:v>
                </c:pt>
                <c:pt idx="4885">
                  <c:v>5.8</c:v>
                </c:pt>
                <c:pt idx="4886">
                  <c:v>5.82</c:v>
                </c:pt>
                <c:pt idx="4889">
                  <c:v>5.74</c:v>
                </c:pt>
                <c:pt idx="4890">
                  <c:v>5.71</c:v>
                </c:pt>
                <c:pt idx="4891">
                  <c:v>5.67</c:v>
                </c:pt>
                <c:pt idx="4892">
                  <c:v>5.62</c:v>
                </c:pt>
                <c:pt idx="4893">
                  <c:v>5.54</c:v>
                </c:pt>
                <c:pt idx="4896">
                  <c:v>5.57</c:v>
                </c:pt>
                <c:pt idx="4897">
                  <c:v>5.52</c:v>
                </c:pt>
                <c:pt idx="4898">
                  <c:v>5.52</c:v>
                </c:pt>
                <c:pt idx="4899">
                  <c:v>5.49</c:v>
                </c:pt>
                <c:pt idx="4900">
                  <c:v>5.41</c:v>
                </c:pt>
                <c:pt idx="4903">
                  <c:v>5.43</c:v>
                </c:pt>
                <c:pt idx="4904">
                  <c:v>5.44</c:v>
                </c:pt>
                <c:pt idx="4905">
                  <c:v>5.45</c:v>
                </c:pt>
                <c:pt idx="4906">
                  <c:v>5.43</c:v>
                </c:pt>
                <c:pt idx="4907">
                  <c:v>5.51</c:v>
                </c:pt>
                <c:pt idx="4910">
                  <c:v>5.51</c:v>
                </c:pt>
                <c:pt idx="4911">
                  <c:v>5.46</c:v>
                </c:pt>
                <c:pt idx="4912">
                  <c:v>5.51</c:v>
                </c:pt>
                <c:pt idx="4913">
                  <c:v>5.52</c:v>
                </c:pt>
                <c:pt idx="4914">
                  <c:v>5.48</c:v>
                </c:pt>
                <c:pt idx="4917">
                  <c:v>5.47</c:v>
                </c:pt>
                <c:pt idx="4918">
                  <c:v>5.47</c:v>
                </c:pt>
                <c:pt idx="4919">
                  <c:v>5.53</c:v>
                </c:pt>
                <c:pt idx="4920">
                  <c:v>5.57</c:v>
                </c:pt>
                <c:pt idx="4921">
                  <c:v>5.6</c:v>
                </c:pt>
                <c:pt idx="4924">
                  <c:v>5.63</c:v>
                </c:pt>
                <c:pt idx="4925">
                  <c:v>5.59</c:v>
                </c:pt>
                <c:pt idx="4926">
                  <c:v>5.59</c:v>
                </c:pt>
                <c:pt idx="4927">
                  <c:v>5.58</c:v>
                </c:pt>
                <c:pt idx="4928">
                  <c:v>5.56</c:v>
                </c:pt>
                <c:pt idx="4931">
                  <c:v>5.63</c:v>
                </c:pt>
                <c:pt idx="4932">
                  <c:v>5.62</c:v>
                </c:pt>
                <c:pt idx="4933">
                  <c:v>5.61</c:v>
                </c:pt>
                <c:pt idx="4934">
                  <c:v>5.6</c:v>
                </c:pt>
                <c:pt idx="4935">
                  <c:v>5.6</c:v>
                </c:pt>
                <c:pt idx="4938">
                  <c:v>5.59</c:v>
                </c:pt>
                <c:pt idx="4939">
                  <c:v>5.58</c:v>
                </c:pt>
                <c:pt idx="4940">
                  <c:v>5.57</c:v>
                </c:pt>
                <c:pt idx="4941">
                  <c:v>5.61</c:v>
                </c:pt>
                <c:pt idx="4942">
                  <c:v>5.6</c:v>
                </c:pt>
                <c:pt idx="4945">
                  <c:v>5.64</c:v>
                </c:pt>
                <c:pt idx="4946">
                  <c:v>5.65</c:v>
                </c:pt>
                <c:pt idx="4947">
                  <c:v>5.65</c:v>
                </c:pt>
                <c:pt idx="4948">
                  <c:v>5.63</c:v>
                </c:pt>
                <c:pt idx="4949">
                  <c:v>5.58</c:v>
                </c:pt>
                <c:pt idx="4952">
                  <c:v>5.58</c:v>
                </c:pt>
                <c:pt idx="4953">
                  <c:v>5.54</c:v>
                </c:pt>
                <c:pt idx="4954">
                  <c:v>5.52</c:v>
                </c:pt>
                <c:pt idx="4955">
                  <c:v>5.52</c:v>
                </c:pt>
                <c:pt idx="4956">
                  <c:v>5.55</c:v>
                </c:pt>
                <c:pt idx="4959">
                  <c:v>5.56</c:v>
                </c:pt>
                <c:pt idx="4960">
                  <c:v>5.53</c:v>
                </c:pt>
                <c:pt idx="4961">
                  <c:v>5.52</c:v>
                </c:pt>
                <c:pt idx="4962">
                  <c:v>5.54</c:v>
                </c:pt>
                <c:pt idx="4963">
                  <c:v>5.52</c:v>
                </c:pt>
                <c:pt idx="4966">
                  <c:v>5.51</c:v>
                </c:pt>
                <c:pt idx="4967">
                  <c:v>5.53</c:v>
                </c:pt>
                <c:pt idx="4968">
                  <c:v>5.53</c:v>
                </c:pt>
                <c:pt idx="4969">
                  <c:v>5.49</c:v>
                </c:pt>
                <c:pt idx="4970">
                  <c:v>5.49</c:v>
                </c:pt>
                <c:pt idx="4973">
                  <c:v>5.53</c:v>
                </c:pt>
                <c:pt idx="4974">
                  <c:v>5.55</c:v>
                </c:pt>
                <c:pt idx="4975">
                  <c:v>5.59</c:v>
                </c:pt>
                <c:pt idx="4976">
                  <c:v>5.58</c:v>
                </c:pt>
                <c:pt idx="4977">
                  <c:v>5.56</c:v>
                </c:pt>
                <c:pt idx="4980">
                  <c:v>5.58</c:v>
                </c:pt>
                <c:pt idx="4981">
                  <c:v>5.59</c:v>
                </c:pt>
                <c:pt idx="4982">
                  <c:v>5.58</c:v>
                </c:pt>
                <c:pt idx="4983">
                  <c:v>5.58</c:v>
                </c:pt>
                <c:pt idx="4984">
                  <c:v>5.59</c:v>
                </c:pt>
                <c:pt idx="4987">
                  <c:v>5.61</c:v>
                </c:pt>
                <c:pt idx="4988">
                  <c:v>5.64</c:v>
                </c:pt>
                <c:pt idx="4989">
                  <c:v>5.67</c:v>
                </c:pt>
                <c:pt idx="4990">
                  <c:v>5.65</c:v>
                </c:pt>
                <c:pt idx="4991">
                  <c:v>5.6</c:v>
                </c:pt>
                <c:pt idx="4994">
                  <c:v>5.55</c:v>
                </c:pt>
                <c:pt idx="4995">
                  <c:v>5.57</c:v>
                </c:pt>
                <c:pt idx="4996">
                  <c:v>5.59</c:v>
                </c:pt>
                <c:pt idx="4997">
                  <c:v>5.63</c:v>
                </c:pt>
                <c:pt idx="4998">
                  <c:v>5.62</c:v>
                </c:pt>
                <c:pt idx="5001">
                  <c:v>5.64</c:v>
                </c:pt>
                <c:pt idx="5002">
                  <c:v>5.64</c:v>
                </c:pt>
                <c:pt idx="5003">
                  <c:v>5.63</c:v>
                </c:pt>
                <c:pt idx="5004">
                  <c:v>5.62</c:v>
                </c:pt>
                <c:pt idx="5005">
                  <c:v>5.63</c:v>
                </c:pt>
                <c:pt idx="5008">
                  <c:v>5.71</c:v>
                </c:pt>
                <c:pt idx="5009">
                  <c:v>5.7</c:v>
                </c:pt>
                <c:pt idx="5010">
                  <c:v>5.7</c:v>
                </c:pt>
                <c:pt idx="5011">
                  <c:v>5.68</c:v>
                </c:pt>
                <c:pt idx="5012">
                  <c:v>5.62</c:v>
                </c:pt>
                <c:pt idx="5015">
                  <c:v>5.64</c:v>
                </c:pt>
                <c:pt idx="5016">
                  <c:v>5.63</c:v>
                </c:pt>
                <c:pt idx="5017">
                  <c:v>5.63</c:v>
                </c:pt>
                <c:pt idx="5018">
                  <c:v>5.64</c:v>
                </c:pt>
                <c:pt idx="5019">
                  <c:v>5.62</c:v>
                </c:pt>
                <c:pt idx="5022">
                  <c:v>5.6</c:v>
                </c:pt>
                <c:pt idx="5023">
                  <c:v>5.6</c:v>
                </c:pt>
                <c:pt idx="5024">
                  <c:v>5.6</c:v>
                </c:pt>
                <c:pt idx="5025">
                  <c:v>5.62</c:v>
                </c:pt>
                <c:pt idx="5026">
                  <c:v>5.61</c:v>
                </c:pt>
                <c:pt idx="5029">
                  <c:v>5.59</c:v>
                </c:pt>
                <c:pt idx="5030">
                  <c:v>5.59</c:v>
                </c:pt>
                <c:pt idx="5031">
                  <c:v>5.56</c:v>
                </c:pt>
                <c:pt idx="5032">
                  <c:v>5.58</c:v>
                </c:pt>
                <c:pt idx="5033">
                  <c:v>5.56</c:v>
                </c:pt>
                <c:pt idx="5036">
                  <c:v>5.6</c:v>
                </c:pt>
                <c:pt idx="5037">
                  <c:v>5.61</c:v>
                </c:pt>
                <c:pt idx="5038">
                  <c:v>5.58</c:v>
                </c:pt>
                <c:pt idx="5039">
                  <c:v>5.6</c:v>
                </c:pt>
                <c:pt idx="5040">
                  <c:v>5.59</c:v>
                </c:pt>
                <c:pt idx="5043">
                  <c:v>5.59</c:v>
                </c:pt>
                <c:pt idx="5044">
                  <c:v>5.6</c:v>
                </c:pt>
                <c:pt idx="5045">
                  <c:v>5.61</c:v>
                </c:pt>
                <c:pt idx="5046">
                  <c:v>5.63</c:v>
                </c:pt>
                <c:pt idx="5047">
                  <c:v>5.24</c:v>
                </c:pt>
                <c:pt idx="5050">
                  <c:v>5.59</c:v>
                </c:pt>
                <c:pt idx="5051">
                  <c:v>5.6</c:v>
                </c:pt>
                <c:pt idx="5052">
                  <c:v>5.58</c:v>
                </c:pt>
                <c:pt idx="5053">
                  <c:v>5.58</c:v>
                </c:pt>
                <c:pt idx="5054">
                  <c:v>5.58</c:v>
                </c:pt>
                <c:pt idx="5057">
                  <c:v>5.6</c:v>
                </c:pt>
                <c:pt idx="5058">
                  <c:v>5.61</c:v>
                </c:pt>
                <c:pt idx="5059">
                  <c:v>5.63</c:v>
                </c:pt>
                <c:pt idx="5060">
                  <c:v>5.62</c:v>
                </c:pt>
                <c:pt idx="5061">
                  <c:v>5.6</c:v>
                </c:pt>
                <c:pt idx="5064">
                  <c:v>5.58</c:v>
                </c:pt>
                <c:pt idx="5065">
                  <c:v>5.57</c:v>
                </c:pt>
                <c:pt idx="5066">
                  <c:v>5.57</c:v>
                </c:pt>
                <c:pt idx="5067">
                  <c:v>5.55</c:v>
                </c:pt>
                <c:pt idx="5068">
                  <c:v>5.55</c:v>
                </c:pt>
                <c:pt idx="5071">
                  <c:v>5.55</c:v>
                </c:pt>
                <c:pt idx="5072">
                  <c:v>5.55</c:v>
                </c:pt>
                <c:pt idx="5073">
                  <c:v>5.53</c:v>
                </c:pt>
                <c:pt idx="5074">
                  <c:v>5.5</c:v>
                </c:pt>
                <c:pt idx="5075">
                  <c:v>5.49</c:v>
                </c:pt>
                <c:pt idx="5078">
                  <c:v>5.5</c:v>
                </c:pt>
                <c:pt idx="5079">
                  <c:v>5.47</c:v>
                </c:pt>
                <c:pt idx="5080">
                  <c:v>5.45</c:v>
                </c:pt>
                <c:pt idx="5081">
                  <c:v>5.41</c:v>
                </c:pt>
                <c:pt idx="5082">
                  <c:v>5.37</c:v>
                </c:pt>
                <c:pt idx="5085">
                  <c:v>5.33</c:v>
                </c:pt>
                <c:pt idx="5086">
                  <c:v>5.36</c:v>
                </c:pt>
                <c:pt idx="5087">
                  <c:v>5.31</c:v>
                </c:pt>
                <c:pt idx="5088">
                  <c:v>5.3</c:v>
                </c:pt>
                <c:pt idx="5089">
                  <c:v>5.32</c:v>
                </c:pt>
                <c:pt idx="5092">
                  <c:v>5.34</c:v>
                </c:pt>
                <c:pt idx="5093">
                  <c:v>5.35</c:v>
                </c:pt>
                <c:pt idx="5094">
                  <c:v>5.33</c:v>
                </c:pt>
                <c:pt idx="5095">
                  <c:v>5.29</c:v>
                </c:pt>
                <c:pt idx="5096">
                  <c:v>5.25</c:v>
                </c:pt>
                <c:pt idx="5099">
                  <c:v>5.24</c:v>
                </c:pt>
                <c:pt idx="5100">
                  <c:v>5.26</c:v>
                </c:pt>
                <c:pt idx="5101">
                  <c:v>5.23</c:v>
                </c:pt>
                <c:pt idx="5102">
                  <c:v>5.25</c:v>
                </c:pt>
                <c:pt idx="5103">
                  <c:v>5.27</c:v>
                </c:pt>
                <c:pt idx="5108">
                  <c:v>5.27</c:v>
                </c:pt>
                <c:pt idx="5109">
                  <c:v>5.31</c:v>
                </c:pt>
                <c:pt idx="5110">
                  <c:v>5.28</c:v>
                </c:pt>
                <c:pt idx="5114">
                  <c:v>5.2</c:v>
                </c:pt>
                <c:pt idx="5115">
                  <c:v>5.13</c:v>
                </c:pt>
                <c:pt idx="5116">
                  <c:v>5.15</c:v>
                </c:pt>
                <c:pt idx="5117">
                  <c:v>5.08</c:v>
                </c:pt>
                <c:pt idx="5120">
                  <c:v>5.09</c:v>
                </c:pt>
                <c:pt idx="5121">
                  <c:v>5.12</c:v>
                </c:pt>
                <c:pt idx="5122">
                  <c:v>5.15</c:v>
                </c:pt>
                <c:pt idx="5123">
                  <c:v>5.14</c:v>
                </c:pt>
                <c:pt idx="5124">
                  <c:v>5.18</c:v>
                </c:pt>
                <c:pt idx="5127">
                  <c:v>5.2</c:v>
                </c:pt>
                <c:pt idx="5128">
                  <c:v>5.19</c:v>
                </c:pt>
                <c:pt idx="5129">
                  <c:v>5.22</c:v>
                </c:pt>
                <c:pt idx="5130">
                  <c:v>5.19</c:v>
                </c:pt>
                <c:pt idx="5131">
                  <c:v>5.19</c:v>
                </c:pt>
                <c:pt idx="5134">
                  <c:v>5.23</c:v>
                </c:pt>
                <c:pt idx="5135">
                  <c:v>5.22</c:v>
                </c:pt>
                <c:pt idx="5136">
                  <c:v>5.26</c:v>
                </c:pt>
                <c:pt idx="5137">
                  <c:v>5.25</c:v>
                </c:pt>
                <c:pt idx="5138">
                  <c:v>5.22</c:v>
                </c:pt>
                <c:pt idx="5141">
                  <c:v>5.22</c:v>
                </c:pt>
                <c:pt idx="5142">
                  <c:v>5.23</c:v>
                </c:pt>
                <c:pt idx="5143">
                  <c:v>5.19</c:v>
                </c:pt>
                <c:pt idx="5144">
                  <c:v>5.16</c:v>
                </c:pt>
                <c:pt idx="5145">
                  <c:v>5.14</c:v>
                </c:pt>
                <c:pt idx="5148">
                  <c:v>5.15</c:v>
                </c:pt>
                <c:pt idx="5149">
                  <c:v>5.15</c:v>
                </c:pt>
                <c:pt idx="5150">
                  <c:v>5.15</c:v>
                </c:pt>
                <c:pt idx="5151">
                  <c:v>5.16</c:v>
                </c:pt>
                <c:pt idx="5152">
                  <c:v>5.16</c:v>
                </c:pt>
                <c:pt idx="5155">
                  <c:v>5.14</c:v>
                </c:pt>
                <c:pt idx="5156">
                  <c:v>5.13</c:v>
                </c:pt>
                <c:pt idx="5157">
                  <c:v>5.16</c:v>
                </c:pt>
                <c:pt idx="5158">
                  <c:v>5.2</c:v>
                </c:pt>
                <c:pt idx="5159">
                  <c:v>5.21</c:v>
                </c:pt>
                <c:pt idx="5162">
                  <c:v>5.19</c:v>
                </c:pt>
                <c:pt idx="5163">
                  <c:v>5.23</c:v>
                </c:pt>
                <c:pt idx="5164">
                  <c:v>5.23</c:v>
                </c:pt>
                <c:pt idx="5165">
                  <c:v>5.26</c:v>
                </c:pt>
                <c:pt idx="5166">
                  <c:v>5.26</c:v>
                </c:pt>
                <c:pt idx="5169">
                  <c:v>5.24</c:v>
                </c:pt>
                <c:pt idx="5170">
                  <c:v>5.2</c:v>
                </c:pt>
                <c:pt idx="5171">
                  <c:v>5.15</c:v>
                </c:pt>
                <c:pt idx="5172">
                  <c:v>5.14</c:v>
                </c:pt>
                <c:pt idx="5173">
                  <c:v>5.15</c:v>
                </c:pt>
                <c:pt idx="5176">
                  <c:v>5.17</c:v>
                </c:pt>
                <c:pt idx="5177">
                  <c:v>5.18</c:v>
                </c:pt>
                <c:pt idx="5178">
                  <c:v>5.16</c:v>
                </c:pt>
                <c:pt idx="5179">
                  <c:v>5.14</c:v>
                </c:pt>
                <c:pt idx="5180">
                  <c:v>5.13</c:v>
                </c:pt>
                <c:pt idx="5183">
                  <c:v>5.14</c:v>
                </c:pt>
                <c:pt idx="5184">
                  <c:v>5.15</c:v>
                </c:pt>
                <c:pt idx="5185">
                  <c:v>5.15</c:v>
                </c:pt>
                <c:pt idx="5186">
                  <c:v>5.15</c:v>
                </c:pt>
                <c:pt idx="5187">
                  <c:v>5.13</c:v>
                </c:pt>
                <c:pt idx="5190">
                  <c:v>5.12</c:v>
                </c:pt>
                <c:pt idx="5191">
                  <c:v>5.12</c:v>
                </c:pt>
                <c:pt idx="5192">
                  <c:v>5.08</c:v>
                </c:pt>
                <c:pt idx="5193">
                  <c:v>5.04</c:v>
                </c:pt>
                <c:pt idx="5194">
                  <c:v>5.05</c:v>
                </c:pt>
                <c:pt idx="5197">
                  <c:v>5.0999999999999996</c:v>
                </c:pt>
                <c:pt idx="5198">
                  <c:v>5.0999999999999996</c:v>
                </c:pt>
                <c:pt idx="5199">
                  <c:v>5.14</c:v>
                </c:pt>
                <c:pt idx="5200">
                  <c:v>5.15</c:v>
                </c:pt>
                <c:pt idx="5201">
                  <c:v>5.17</c:v>
                </c:pt>
                <c:pt idx="5204">
                  <c:v>5.14</c:v>
                </c:pt>
                <c:pt idx="5205">
                  <c:v>5.17</c:v>
                </c:pt>
                <c:pt idx="5206">
                  <c:v>5.18</c:v>
                </c:pt>
                <c:pt idx="5207">
                  <c:v>5.21</c:v>
                </c:pt>
                <c:pt idx="5208">
                  <c:v>5.18</c:v>
                </c:pt>
                <c:pt idx="5211">
                  <c:v>5.17</c:v>
                </c:pt>
                <c:pt idx="5212">
                  <c:v>5.18</c:v>
                </c:pt>
                <c:pt idx="5213">
                  <c:v>5.25</c:v>
                </c:pt>
                <c:pt idx="5214">
                  <c:v>5.28</c:v>
                </c:pt>
                <c:pt idx="5219">
                  <c:v>5.29</c:v>
                </c:pt>
                <c:pt idx="5220">
                  <c:v>5.37</c:v>
                </c:pt>
                <c:pt idx="5221">
                  <c:v>5.34</c:v>
                </c:pt>
                <c:pt idx="5222">
                  <c:v>5.38</c:v>
                </c:pt>
                <c:pt idx="5225">
                  <c:v>5.34</c:v>
                </c:pt>
                <c:pt idx="5226">
                  <c:v>5.38</c:v>
                </c:pt>
                <c:pt idx="5227">
                  <c:v>5.36</c:v>
                </c:pt>
                <c:pt idx="5228">
                  <c:v>5.35</c:v>
                </c:pt>
                <c:pt idx="5229">
                  <c:v>5.36</c:v>
                </c:pt>
                <c:pt idx="5232">
                  <c:v>5.44</c:v>
                </c:pt>
                <c:pt idx="5234">
                  <c:v>5.44</c:v>
                </c:pt>
                <c:pt idx="5235">
                  <c:v>5.42</c:v>
                </c:pt>
                <c:pt idx="5236">
                  <c:v>5.36</c:v>
                </c:pt>
                <c:pt idx="5239">
                  <c:v>5.36</c:v>
                </c:pt>
                <c:pt idx="5240">
                  <c:v>5.36</c:v>
                </c:pt>
                <c:pt idx="5241">
                  <c:v>5.34</c:v>
                </c:pt>
                <c:pt idx="5242">
                  <c:v>5.35</c:v>
                </c:pt>
                <c:pt idx="5243">
                  <c:v>5.37</c:v>
                </c:pt>
                <c:pt idx="5246">
                  <c:v>5.48</c:v>
                </c:pt>
                <c:pt idx="5247">
                  <c:v>5.47</c:v>
                </c:pt>
                <c:pt idx="5248">
                  <c:v>5.43</c:v>
                </c:pt>
                <c:pt idx="5249">
                  <c:v>5.44</c:v>
                </c:pt>
                <c:pt idx="5250">
                  <c:v>5.42</c:v>
                </c:pt>
                <c:pt idx="5253">
                  <c:v>5.45</c:v>
                </c:pt>
                <c:pt idx="5254">
                  <c:v>5.45</c:v>
                </c:pt>
                <c:pt idx="5255">
                  <c:v>5.5</c:v>
                </c:pt>
                <c:pt idx="5256">
                  <c:v>5.52</c:v>
                </c:pt>
                <c:pt idx="5257">
                  <c:v>5.55</c:v>
                </c:pt>
                <c:pt idx="5260">
                  <c:v>5.55</c:v>
                </c:pt>
                <c:pt idx="5261">
                  <c:v>5.53</c:v>
                </c:pt>
                <c:pt idx="5262">
                  <c:v>5.52</c:v>
                </c:pt>
                <c:pt idx="5263">
                  <c:v>5.56</c:v>
                </c:pt>
                <c:pt idx="5264">
                  <c:v>5.48</c:v>
                </c:pt>
                <c:pt idx="5267">
                  <c:v>5.45</c:v>
                </c:pt>
                <c:pt idx="5268">
                  <c:v>5.44</c:v>
                </c:pt>
                <c:pt idx="5269">
                  <c:v>5.41</c:v>
                </c:pt>
                <c:pt idx="5270">
                  <c:v>5.44</c:v>
                </c:pt>
                <c:pt idx="5271">
                  <c:v>5.45</c:v>
                </c:pt>
                <c:pt idx="5274">
                  <c:v>5.41</c:v>
                </c:pt>
                <c:pt idx="5275">
                  <c:v>5.43</c:v>
                </c:pt>
                <c:pt idx="5276">
                  <c:v>5.43</c:v>
                </c:pt>
                <c:pt idx="5277">
                  <c:v>5.4</c:v>
                </c:pt>
                <c:pt idx="5278">
                  <c:v>5.37</c:v>
                </c:pt>
                <c:pt idx="5281">
                  <c:v>5.37</c:v>
                </c:pt>
                <c:pt idx="5282">
                  <c:v>5.39</c:v>
                </c:pt>
                <c:pt idx="5283">
                  <c:v>5.36</c:v>
                </c:pt>
                <c:pt idx="5284">
                  <c:v>5.35</c:v>
                </c:pt>
                <c:pt idx="5285">
                  <c:v>5.33</c:v>
                </c:pt>
                <c:pt idx="5288">
                  <c:v>5.32</c:v>
                </c:pt>
                <c:pt idx="5289">
                  <c:v>5.36</c:v>
                </c:pt>
                <c:pt idx="5290">
                  <c:v>5.38</c:v>
                </c:pt>
                <c:pt idx="5291">
                  <c:v>5.36</c:v>
                </c:pt>
                <c:pt idx="5292">
                  <c:v>5.46</c:v>
                </c:pt>
                <c:pt idx="5295">
                  <c:v>5.48</c:v>
                </c:pt>
                <c:pt idx="5296">
                  <c:v>5.48</c:v>
                </c:pt>
                <c:pt idx="5297">
                  <c:v>5.51</c:v>
                </c:pt>
                <c:pt idx="5298">
                  <c:v>5.51</c:v>
                </c:pt>
                <c:pt idx="5299">
                  <c:v>5.49</c:v>
                </c:pt>
                <c:pt idx="5302">
                  <c:v>5.49</c:v>
                </c:pt>
                <c:pt idx="5303">
                  <c:v>5.49</c:v>
                </c:pt>
                <c:pt idx="5304">
                  <c:v>5.45</c:v>
                </c:pt>
                <c:pt idx="5305">
                  <c:v>5.48</c:v>
                </c:pt>
                <c:pt idx="5306">
                  <c:v>5.47</c:v>
                </c:pt>
                <c:pt idx="5309">
                  <c:v>5.46</c:v>
                </c:pt>
                <c:pt idx="5310">
                  <c:v>5.43</c:v>
                </c:pt>
                <c:pt idx="5311">
                  <c:v>5.42</c:v>
                </c:pt>
                <c:pt idx="5312">
                  <c:v>5.38</c:v>
                </c:pt>
                <c:pt idx="5313">
                  <c:v>5.34</c:v>
                </c:pt>
                <c:pt idx="5316">
                  <c:v>5.35</c:v>
                </c:pt>
                <c:pt idx="5317">
                  <c:v>5.33</c:v>
                </c:pt>
                <c:pt idx="5318">
                  <c:v>5.35</c:v>
                </c:pt>
                <c:pt idx="5319">
                  <c:v>5.36</c:v>
                </c:pt>
                <c:pt idx="5320">
                  <c:v>5.32</c:v>
                </c:pt>
                <c:pt idx="5323">
                  <c:v>5.3</c:v>
                </c:pt>
                <c:pt idx="5324">
                  <c:v>5.27</c:v>
                </c:pt>
                <c:pt idx="5325">
                  <c:v>5.28</c:v>
                </c:pt>
                <c:pt idx="5326">
                  <c:v>5.3</c:v>
                </c:pt>
                <c:pt idx="5327">
                  <c:v>5.31</c:v>
                </c:pt>
                <c:pt idx="5330">
                  <c:v>5.27</c:v>
                </c:pt>
                <c:pt idx="5331">
                  <c:v>5.27</c:v>
                </c:pt>
                <c:pt idx="5332">
                  <c:v>5.29</c:v>
                </c:pt>
                <c:pt idx="5333">
                  <c:v>5.21</c:v>
                </c:pt>
                <c:pt idx="5334">
                  <c:v>5.21</c:v>
                </c:pt>
                <c:pt idx="5337">
                  <c:v>5.19</c:v>
                </c:pt>
                <c:pt idx="5338">
                  <c:v>5.21</c:v>
                </c:pt>
                <c:pt idx="5339">
                  <c:v>5.19</c:v>
                </c:pt>
                <c:pt idx="5340">
                  <c:v>5.18</c:v>
                </c:pt>
                <c:pt idx="5341">
                  <c:v>5.15</c:v>
                </c:pt>
                <c:pt idx="5344">
                  <c:v>5.15</c:v>
                </c:pt>
                <c:pt idx="5345">
                  <c:v>5.17</c:v>
                </c:pt>
                <c:pt idx="5346">
                  <c:v>5.22</c:v>
                </c:pt>
                <c:pt idx="5347">
                  <c:v>5.22</c:v>
                </c:pt>
                <c:pt idx="5348">
                  <c:v>5.24</c:v>
                </c:pt>
                <c:pt idx="5351">
                  <c:v>5.24</c:v>
                </c:pt>
                <c:pt idx="5352">
                  <c:v>5.2</c:v>
                </c:pt>
                <c:pt idx="5353">
                  <c:v>5.16</c:v>
                </c:pt>
                <c:pt idx="5354">
                  <c:v>5.16</c:v>
                </c:pt>
                <c:pt idx="5355">
                  <c:v>5.13</c:v>
                </c:pt>
                <c:pt idx="5358">
                  <c:v>5.14</c:v>
                </c:pt>
                <c:pt idx="5359">
                  <c:v>5.18</c:v>
                </c:pt>
                <c:pt idx="5360">
                  <c:v>5.24</c:v>
                </c:pt>
                <c:pt idx="5361">
                  <c:v>5.25</c:v>
                </c:pt>
                <c:pt idx="5362">
                  <c:v>5.2</c:v>
                </c:pt>
                <c:pt idx="5365">
                  <c:v>5.17</c:v>
                </c:pt>
                <c:pt idx="5366">
                  <c:v>5.23</c:v>
                </c:pt>
                <c:pt idx="5367">
                  <c:v>5.19</c:v>
                </c:pt>
                <c:pt idx="5368">
                  <c:v>5.21</c:v>
                </c:pt>
                <c:pt idx="5369">
                  <c:v>5.17</c:v>
                </c:pt>
                <c:pt idx="5372">
                  <c:v>5.17</c:v>
                </c:pt>
                <c:pt idx="5373">
                  <c:v>5.17</c:v>
                </c:pt>
                <c:pt idx="5374">
                  <c:v>5.22</c:v>
                </c:pt>
                <c:pt idx="5375">
                  <c:v>5.22</c:v>
                </c:pt>
                <c:pt idx="5376">
                  <c:v>5.24</c:v>
                </c:pt>
                <c:pt idx="5379">
                  <c:v>5.27</c:v>
                </c:pt>
                <c:pt idx="5380">
                  <c:v>5.21</c:v>
                </c:pt>
                <c:pt idx="5381">
                  <c:v>5.19</c:v>
                </c:pt>
                <c:pt idx="5382">
                  <c:v>5.13</c:v>
                </c:pt>
                <c:pt idx="5383">
                  <c:v>5.13</c:v>
                </c:pt>
                <c:pt idx="5386">
                  <c:v>5.13</c:v>
                </c:pt>
                <c:pt idx="5387">
                  <c:v>5.08</c:v>
                </c:pt>
                <c:pt idx="5388">
                  <c:v>5</c:v>
                </c:pt>
                <c:pt idx="5389">
                  <c:v>5.01</c:v>
                </c:pt>
                <c:pt idx="5390">
                  <c:v>5</c:v>
                </c:pt>
                <c:pt idx="5393">
                  <c:v>4.99</c:v>
                </c:pt>
                <c:pt idx="5394">
                  <c:v>5.03</c:v>
                </c:pt>
                <c:pt idx="5395">
                  <c:v>5.05</c:v>
                </c:pt>
                <c:pt idx="5396">
                  <c:v>5.04</c:v>
                </c:pt>
                <c:pt idx="5397">
                  <c:v>5.04</c:v>
                </c:pt>
                <c:pt idx="5400">
                  <c:v>5.01</c:v>
                </c:pt>
                <c:pt idx="5401">
                  <c:v>5</c:v>
                </c:pt>
                <c:pt idx="5402">
                  <c:v>5.01</c:v>
                </c:pt>
                <c:pt idx="5403">
                  <c:v>4.97</c:v>
                </c:pt>
                <c:pt idx="5404">
                  <c:v>4.95</c:v>
                </c:pt>
                <c:pt idx="5407">
                  <c:v>4.96</c:v>
                </c:pt>
                <c:pt idx="5408">
                  <c:v>4.96</c:v>
                </c:pt>
                <c:pt idx="5409">
                  <c:v>4.92</c:v>
                </c:pt>
                <c:pt idx="5410">
                  <c:v>4.88</c:v>
                </c:pt>
                <c:pt idx="5411">
                  <c:v>4.83</c:v>
                </c:pt>
                <c:pt idx="5414">
                  <c:v>4.79</c:v>
                </c:pt>
                <c:pt idx="5415">
                  <c:v>4.76</c:v>
                </c:pt>
                <c:pt idx="5416">
                  <c:v>4.76</c:v>
                </c:pt>
                <c:pt idx="5417">
                  <c:v>4.6399999999999997</c:v>
                </c:pt>
                <c:pt idx="5418">
                  <c:v>4.67</c:v>
                </c:pt>
                <c:pt idx="5421">
                  <c:v>4.68</c:v>
                </c:pt>
                <c:pt idx="5422">
                  <c:v>4.67</c:v>
                </c:pt>
                <c:pt idx="5423">
                  <c:v>4.6100000000000003</c:v>
                </c:pt>
                <c:pt idx="5424">
                  <c:v>4.59</c:v>
                </c:pt>
                <c:pt idx="5425">
                  <c:v>4.6500000000000004</c:v>
                </c:pt>
                <c:pt idx="5428">
                  <c:v>4.68</c:v>
                </c:pt>
                <c:pt idx="5429">
                  <c:v>4.72</c:v>
                </c:pt>
                <c:pt idx="5430">
                  <c:v>4.78</c:v>
                </c:pt>
                <c:pt idx="5431">
                  <c:v>4.87</c:v>
                </c:pt>
                <c:pt idx="5432">
                  <c:v>4.8899999999999997</c:v>
                </c:pt>
                <c:pt idx="5435">
                  <c:v>4.9000000000000004</c:v>
                </c:pt>
                <c:pt idx="5436">
                  <c:v>4.8499999999999996</c:v>
                </c:pt>
                <c:pt idx="5437">
                  <c:v>4.88</c:v>
                </c:pt>
                <c:pt idx="5438">
                  <c:v>4.96</c:v>
                </c:pt>
                <c:pt idx="5439">
                  <c:v>4.9000000000000004</c:v>
                </c:pt>
                <c:pt idx="5442">
                  <c:v>4.9000000000000004</c:v>
                </c:pt>
                <c:pt idx="5443">
                  <c:v>4.97</c:v>
                </c:pt>
                <c:pt idx="5444">
                  <c:v>4.97</c:v>
                </c:pt>
                <c:pt idx="5445">
                  <c:v>4.9400000000000004</c:v>
                </c:pt>
                <c:pt idx="5446">
                  <c:v>4.8899999999999997</c:v>
                </c:pt>
                <c:pt idx="5449">
                  <c:v>4.88</c:v>
                </c:pt>
                <c:pt idx="5450">
                  <c:v>4.87</c:v>
                </c:pt>
                <c:pt idx="5451">
                  <c:v>4.9000000000000004</c:v>
                </c:pt>
                <c:pt idx="5452">
                  <c:v>5.07</c:v>
                </c:pt>
                <c:pt idx="5453">
                  <c:v>5.1100000000000003</c:v>
                </c:pt>
                <c:pt idx="5456">
                  <c:v>5.12</c:v>
                </c:pt>
                <c:pt idx="5457">
                  <c:v>5.08</c:v>
                </c:pt>
                <c:pt idx="5458">
                  <c:v>5.03</c:v>
                </c:pt>
                <c:pt idx="5459">
                  <c:v>5</c:v>
                </c:pt>
                <c:pt idx="5460">
                  <c:v>5.0199999999999996</c:v>
                </c:pt>
                <c:pt idx="5463">
                  <c:v>5.0999999999999996</c:v>
                </c:pt>
                <c:pt idx="5464">
                  <c:v>5.09</c:v>
                </c:pt>
                <c:pt idx="5465">
                  <c:v>5.0199999999999996</c:v>
                </c:pt>
                <c:pt idx="5466">
                  <c:v>5.05</c:v>
                </c:pt>
                <c:pt idx="5467">
                  <c:v>5.0599999999999996</c:v>
                </c:pt>
                <c:pt idx="5470">
                  <c:v>5.0599999999999996</c:v>
                </c:pt>
                <c:pt idx="5473">
                  <c:v>5.19</c:v>
                </c:pt>
                <c:pt idx="5474">
                  <c:v>5.21</c:v>
                </c:pt>
                <c:pt idx="5479">
                  <c:v>5.18</c:v>
                </c:pt>
                <c:pt idx="5480">
                  <c:v>5.19</c:v>
                </c:pt>
                <c:pt idx="5481">
                  <c:v>5.18</c:v>
                </c:pt>
                <c:pt idx="5484">
                  <c:v>5.17</c:v>
                </c:pt>
                <c:pt idx="5485">
                  <c:v>5.09</c:v>
                </c:pt>
                <c:pt idx="5486">
                  <c:v>5.14</c:v>
                </c:pt>
                <c:pt idx="5487">
                  <c:v>5.14</c:v>
                </c:pt>
                <c:pt idx="5488">
                  <c:v>5.13</c:v>
                </c:pt>
                <c:pt idx="5491">
                  <c:v>5.05</c:v>
                </c:pt>
                <c:pt idx="5492">
                  <c:v>5.0599999999999996</c:v>
                </c:pt>
                <c:pt idx="5493">
                  <c:v>5.03</c:v>
                </c:pt>
                <c:pt idx="5494">
                  <c:v>5.07</c:v>
                </c:pt>
                <c:pt idx="5495">
                  <c:v>5.0999999999999996</c:v>
                </c:pt>
                <c:pt idx="5498">
                  <c:v>5.0999999999999996</c:v>
                </c:pt>
                <c:pt idx="5499">
                  <c:v>5.12</c:v>
                </c:pt>
                <c:pt idx="5500">
                  <c:v>5.12</c:v>
                </c:pt>
                <c:pt idx="5501">
                  <c:v>5.14</c:v>
                </c:pt>
                <c:pt idx="5502">
                  <c:v>5.21</c:v>
                </c:pt>
                <c:pt idx="5505">
                  <c:v>5.27</c:v>
                </c:pt>
                <c:pt idx="5506">
                  <c:v>5.25</c:v>
                </c:pt>
                <c:pt idx="5507">
                  <c:v>5.21</c:v>
                </c:pt>
                <c:pt idx="5508">
                  <c:v>5.21</c:v>
                </c:pt>
                <c:pt idx="5509">
                  <c:v>5.19</c:v>
                </c:pt>
                <c:pt idx="5512">
                  <c:v>5.13</c:v>
                </c:pt>
                <c:pt idx="5513">
                  <c:v>5.0999999999999996</c:v>
                </c:pt>
                <c:pt idx="5514">
                  <c:v>5.0999999999999996</c:v>
                </c:pt>
                <c:pt idx="5515">
                  <c:v>5.18</c:v>
                </c:pt>
                <c:pt idx="5516">
                  <c:v>5.22</c:v>
                </c:pt>
                <c:pt idx="5519">
                  <c:v>5.22</c:v>
                </c:pt>
                <c:pt idx="5520">
                  <c:v>5.21</c:v>
                </c:pt>
                <c:pt idx="5521">
                  <c:v>5.26</c:v>
                </c:pt>
                <c:pt idx="5522">
                  <c:v>5.24</c:v>
                </c:pt>
                <c:pt idx="5523">
                  <c:v>5.21</c:v>
                </c:pt>
                <c:pt idx="5526">
                  <c:v>5.18</c:v>
                </c:pt>
                <c:pt idx="5527">
                  <c:v>5.16</c:v>
                </c:pt>
                <c:pt idx="5528">
                  <c:v>5.23</c:v>
                </c:pt>
                <c:pt idx="5529">
                  <c:v>5.24</c:v>
                </c:pt>
                <c:pt idx="5530">
                  <c:v>5.19</c:v>
                </c:pt>
                <c:pt idx="5533">
                  <c:v>5.21</c:v>
                </c:pt>
                <c:pt idx="5534">
                  <c:v>5.25</c:v>
                </c:pt>
                <c:pt idx="5535">
                  <c:v>5.27</c:v>
                </c:pt>
                <c:pt idx="5536">
                  <c:v>5.21</c:v>
                </c:pt>
                <c:pt idx="5537">
                  <c:v>5.21</c:v>
                </c:pt>
                <c:pt idx="5540">
                  <c:v>5.28</c:v>
                </c:pt>
                <c:pt idx="5541">
                  <c:v>5.31</c:v>
                </c:pt>
                <c:pt idx="5542">
                  <c:v>5.36</c:v>
                </c:pt>
                <c:pt idx="5543">
                  <c:v>5.4</c:v>
                </c:pt>
                <c:pt idx="5544">
                  <c:v>5.41</c:v>
                </c:pt>
                <c:pt idx="5547">
                  <c:v>5.4</c:v>
                </c:pt>
                <c:pt idx="5548">
                  <c:v>5.39</c:v>
                </c:pt>
                <c:pt idx="5549">
                  <c:v>5.42</c:v>
                </c:pt>
                <c:pt idx="5550">
                  <c:v>5.44</c:v>
                </c:pt>
                <c:pt idx="5551">
                  <c:v>5.48</c:v>
                </c:pt>
                <c:pt idx="5554">
                  <c:v>5.45</c:v>
                </c:pt>
                <c:pt idx="5555">
                  <c:v>5.42</c:v>
                </c:pt>
                <c:pt idx="5556">
                  <c:v>5.42</c:v>
                </c:pt>
                <c:pt idx="5557">
                  <c:v>5.47</c:v>
                </c:pt>
                <c:pt idx="5558">
                  <c:v>5.48</c:v>
                </c:pt>
                <c:pt idx="5561">
                  <c:v>5.51</c:v>
                </c:pt>
                <c:pt idx="5562">
                  <c:v>5.48</c:v>
                </c:pt>
                <c:pt idx="5563">
                  <c:v>5.45</c:v>
                </c:pt>
                <c:pt idx="5564">
                  <c:v>5.45</c:v>
                </c:pt>
                <c:pt idx="5569">
                  <c:v>5.51</c:v>
                </c:pt>
                <c:pt idx="5570">
                  <c:v>5.46</c:v>
                </c:pt>
                <c:pt idx="5571">
                  <c:v>5.41</c:v>
                </c:pt>
                <c:pt idx="5572">
                  <c:v>5.38</c:v>
                </c:pt>
                <c:pt idx="5575">
                  <c:v>5.38</c:v>
                </c:pt>
                <c:pt idx="5576">
                  <c:v>5.43</c:v>
                </c:pt>
                <c:pt idx="5577">
                  <c:v>5.4</c:v>
                </c:pt>
                <c:pt idx="5578">
                  <c:v>5.43</c:v>
                </c:pt>
                <c:pt idx="5579">
                  <c:v>5.4</c:v>
                </c:pt>
                <c:pt idx="5582">
                  <c:v>5.37</c:v>
                </c:pt>
                <c:pt idx="5583">
                  <c:v>5.39</c:v>
                </c:pt>
                <c:pt idx="5584">
                  <c:v>5.43</c:v>
                </c:pt>
                <c:pt idx="5585">
                  <c:v>5.45</c:v>
                </c:pt>
                <c:pt idx="5586">
                  <c:v>5.43</c:v>
                </c:pt>
                <c:pt idx="5589">
                  <c:v>5.4</c:v>
                </c:pt>
                <c:pt idx="5590">
                  <c:v>5.4</c:v>
                </c:pt>
                <c:pt idx="5591">
                  <c:v>5.41</c:v>
                </c:pt>
                <c:pt idx="5592">
                  <c:v>5.34</c:v>
                </c:pt>
                <c:pt idx="5593">
                  <c:v>5.36</c:v>
                </c:pt>
                <c:pt idx="5596">
                  <c:v>5.35</c:v>
                </c:pt>
                <c:pt idx="5597">
                  <c:v>5.36</c:v>
                </c:pt>
                <c:pt idx="5599">
                  <c:v>5.38</c:v>
                </c:pt>
                <c:pt idx="5600">
                  <c:v>5.4</c:v>
                </c:pt>
                <c:pt idx="5603">
                  <c:v>5.35</c:v>
                </c:pt>
                <c:pt idx="5604">
                  <c:v>5.33</c:v>
                </c:pt>
                <c:pt idx="5605">
                  <c:v>5.38</c:v>
                </c:pt>
                <c:pt idx="5606">
                  <c:v>5.44</c:v>
                </c:pt>
                <c:pt idx="5607">
                  <c:v>5.42</c:v>
                </c:pt>
                <c:pt idx="5610">
                  <c:v>5.42</c:v>
                </c:pt>
                <c:pt idx="5611">
                  <c:v>5.48</c:v>
                </c:pt>
                <c:pt idx="5612">
                  <c:v>5.48</c:v>
                </c:pt>
                <c:pt idx="5613">
                  <c:v>5.46</c:v>
                </c:pt>
                <c:pt idx="5614">
                  <c:v>5.48</c:v>
                </c:pt>
                <c:pt idx="5617">
                  <c:v>5.45</c:v>
                </c:pt>
                <c:pt idx="5618">
                  <c:v>5.42</c:v>
                </c:pt>
                <c:pt idx="5619">
                  <c:v>5.38</c:v>
                </c:pt>
                <c:pt idx="5620">
                  <c:v>5.39</c:v>
                </c:pt>
                <c:pt idx="5621">
                  <c:v>5.37</c:v>
                </c:pt>
                <c:pt idx="5624">
                  <c:v>5.41</c:v>
                </c:pt>
                <c:pt idx="5625">
                  <c:v>5.42</c:v>
                </c:pt>
                <c:pt idx="5626">
                  <c:v>5.38</c:v>
                </c:pt>
                <c:pt idx="5627">
                  <c:v>5.34</c:v>
                </c:pt>
                <c:pt idx="5628">
                  <c:v>5.35</c:v>
                </c:pt>
                <c:pt idx="5631">
                  <c:v>5.4</c:v>
                </c:pt>
                <c:pt idx="5632">
                  <c:v>5.34</c:v>
                </c:pt>
                <c:pt idx="5633">
                  <c:v>5.36</c:v>
                </c:pt>
                <c:pt idx="5634">
                  <c:v>5.37</c:v>
                </c:pt>
                <c:pt idx="5635">
                  <c:v>5.32</c:v>
                </c:pt>
                <c:pt idx="5638">
                  <c:v>5.34</c:v>
                </c:pt>
                <c:pt idx="5639">
                  <c:v>5.34</c:v>
                </c:pt>
                <c:pt idx="5640">
                  <c:v>5.31</c:v>
                </c:pt>
                <c:pt idx="5641">
                  <c:v>5.29</c:v>
                </c:pt>
                <c:pt idx="5642">
                  <c:v>5.2</c:v>
                </c:pt>
                <c:pt idx="5645">
                  <c:v>5.23</c:v>
                </c:pt>
                <c:pt idx="5646">
                  <c:v>5.22</c:v>
                </c:pt>
                <c:pt idx="5647">
                  <c:v>5.18</c:v>
                </c:pt>
                <c:pt idx="5648">
                  <c:v>5.17</c:v>
                </c:pt>
                <c:pt idx="5649">
                  <c:v>5.21</c:v>
                </c:pt>
                <c:pt idx="5652">
                  <c:v>5.17</c:v>
                </c:pt>
                <c:pt idx="5653">
                  <c:v>5.19</c:v>
                </c:pt>
                <c:pt idx="5654">
                  <c:v>5.1100000000000003</c:v>
                </c:pt>
                <c:pt idx="5655">
                  <c:v>5.17</c:v>
                </c:pt>
                <c:pt idx="5656">
                  <c:v>5.18</c:v>
                </c:pt>
                <c:pt idx="5659">
                  <c:v>5.19</c:v>
                </c:pt>
                <c:pt idx="5660">
                  <c:v>5.18</c:v>
                </c:pt>
                <c:pt idx="5661">
                  <c:v>5.17</c:v>
                </c:pt>
                <c:pt idx="5662">
                  <c:v>5.21</c:v>
                </c:pt>
                <c:pt idx="5663">
                  <c:v>5.24</c:v>
                </c:pt>
                <c:pt idx="5666">
                  <c:v>5.23</c:v>
                </c:pt>
                <c:pt idx="5667">
                  <c:v>5.24</c:v>
                </c:pt>
                <c:pt idx="5668">
                  <c:v>5.19</c:v>
                </c:pt>
                <c:pt idx="5669">
                  <c:v>5.13</c:v>
                </c:pt>
                <c:pt idx="5670">
                  <c:v>5.13</c:v>
                </c:pt>
                <c:pt idx="5673">
                  <c:v>5.08</c:v>
                </c:pt>
                <c:pt idx="5674">
                  <c:v>5.07</c:v>
                </c:pt>
                <c:pt idx="5675">
                  <c:v>5.13</c:v>
                </c:pt>
                <c:pt idx="5676">
                  <c:v>5.13</c:v>
                </c:pt>
                <c:pt idx="5677">
                  <c:v>5.07</c:v>
                </c:pt>
                <c:pt idx="5680">
                  <c:v>5.04</c:v>
                </c:pt>
                <c:pt idx="5681">
                  <c:v>5.0599999999999996</c:v>
                </c:pt>
                <c:pt idx="5682">
                  <c:v>4.9800000000000004</c:v>
                </c:pt>
                <c:pt idx="5683">
                  <c:v>4.97</c:v>
                </c:pt>
                <c:pt idx="5684">
                  <c:v>4.97</c:v>
                </c:pt>
                <c:pt idx="5687">
                  <c:v>5.01</c:v>
                </c:pt>
                <c:pt idx="5688">
                  <c:v>5.05</c:v>
                </c:pt>
                <c:pt idx="5689">
                  <c:v>5.04</c:v>
                </c:pt>
                <c:pt idx="5690">
                  <c:v>4.97</c:v>
                </c:pt>
                <c:pt idx="5691">
                  <c:v>4.9000000000000004</c:v>
                </c:pt>
                <c:pt idx="5694">
                  <c:v>4.8099999999999996</c:v>
                </c:pt>
                <c:pt idx="5695">
                  <c:v>4.8099999999999996</c:v>
                </c:pt>
                <c:pt idx="5696">
                  <c:v>4.84</c:v>
                </c:pt>
                <c:pt idx="5697">
                  <c:v>4.83</c:v>
                </c:pt>
                <c:pt idx="5698">
                  <c:v>4.8099999999999996</c:v>
                </c:pt>
                <c:pt idx="5701">
                  <c:v>4.7699999999999996</c:v>
                </c:pt>
                <c:pt idx="5702">
                  <c:v>4.74</c:v>
                </c:pt>
                <c:pt idx="5703">
                  <c:v>4.6900000000000004</c:v>
                </c:pt>
                <c:pt idx="5705">
                  <c:v>4.8099999999999996</c:v>
                </c:pt>
                <c:pt idx="5708">
                  <c:v>4.82</c:v>
                </c:pt>
                <c:pt idx="5709">
                  <c:v>4.8</c:v>
                </c:pt>
                <c:pt idx="5710">
                  <c:v>4.84</c:v>
                </c:pt>
                <c:pt idx="5711">
                  <c:v>4.9000000000000004</c:v>
                </c:pt>
                <c:pt idx="5712">
                  <c:v>4.8899999999999997</c:v>
                </c:pt>
                <c:pt idx="5715">
                  <c:v>4.9000000000000004</c:v>
                </c:pt>
                <c:pt idx="5716">
                  <c:v>4.88</c:v>
                </c:pt>
                <c:pt idx="5717">
                  <c:v>4.83</c:v>
                </c:pt>
                <c:pt idx="5718">
                  <c:v>4.78</c:v>
                </c:pt>
                <c:pt idx="5719">
                  <c:v>4.78</c:v>
                </c:pt>
                <c:pt idx="5722">
                  <c:v>4.7300000000000004</c:v>
                </c:pt>
                <c:pt idx="5723">
                  <c:v>4.7</c:v>
                </c:pt>
                <c:pt idx="5724">
                  <c:v>4.6500000000000004</c:v>
                </c:pt>
                <c:pt idx="5725">
                  <c:v>4.63</c:v>
                </c:pt>
                <c:pt idx="5726">
                  <c:v>4.62</c:v>
                </c:pt>
                <c:pt idx="5729">
                  <c:v>4.6500000000000004</c:v>
                </c:pt>
                <c:pt idx="5730">
                  <c:v>4.6900000000000004</c:v>
                </c:pt>
                <c:pt idx="5731">
                  <c:v>4.72</c:v>
                </c:pt>
                <c:pt idx="5732">
                  <c:v>4.71</c:v>
                </c:pt>
                <c:pt idx="5733">
                  <c:v>4.6399999999999997</c:v>
                </c:pt>
                <c:pt idx="5736">
                  <c:v>4.62</c:v>
                </c:pt>
                <c:pt idx="5737">
                  <c:v>4.62</c:v>
                </c:pt>
                <c:pt idx="5738">
                  <c:v>4.54</c:v>
                </c:pt>
                <c:pt idx="5739">
                  <c:v>4.54</c:v>
                </c:pt>
                <c:pt idx="5740">
                  <c:v>4.57</c:v>
                </c:pt>
                <c:pt idx="5743">
                  <c:v>4.55</c:v>
                </c:pt>
                <c:pt idx="5744">
                  <c:v>4.51</c:v>
                </c:pt>
                <c:pt idx="5745">
                  <c:v>4.54</c:v>
                </c:pt>
                <c:pt idx="5746">
                  <c:v>4.5599999999999996</c:v>
                </c:pt>
                <c:pt idx="5747">
                  <c:v>4.62</c:v>
                </c:pt>
                <c:pt idx="5750">
                  <c:v>4.59</c:v>
                </c:pt>
                <c:pt idx="5751">
                  <c:v>4.59</c:v>
                </c:pt>
                <c:pt idx="5752">
                  <c:v>4.67</c:v>
                </c:pt>
                <c:pt idx="5753">
                  <c:v>4.66</c:v>
                </c:pt>
                <c:pt idx="5754">
                  <c:v>4.67</c:v>
                </c:pt>
                <c:pt idx="5757">
                  <c:v>4.6100000000000003</c:v>
                </c:pt>
                <c:pt idx="5758">
                  <c:v>4.63</c:v>
                </c:pt>
                <c:pt idx="5759">
                  <c:v>4.59</c:v>
                </c:pt>
                <c:pt idx="5760">
                  <c:v>4.5999999999999996</c:v>
                </c:pt>
                <c:pt idx="5761">
                  <c:v>4.68</c:v>
                </c:pt>
                <c:pt idx="5764">
                  <c:v>4.74</c:v>
                </c:pt>
                <c:pt idx="5765">
                  <c:v>4.82</c:v>
                </c:pt>
                <c:pt idx="5766">
                  <c:v>4.8499999999999996</c:v>
                </c:pt>
                <c:pt idx="5767">
                  <c:v>4.91</c:v>
                </c:pt>
                <c:pt idx="5768">
                  <c:v>4.8499999999999996</c:v>
                </c:pt>
                <c:pt idx="5771">
                  <c:v>4.8499999999999996</c:v>
                </c:pt>
                <c:pt idx="5772">
                  <c:v>4.9000000000000004</c:v>
                </c:pt>
                <c:pt idx="5773">
                  <c:v>4.87</c:v>
                </c:pt>
                <c:pt idx="5774">
                  <c:v>4.8899999999999997</c:v>
                </c:pt>
                <c:pt idx="5775">
                  <c:v>4.8600000000000003</c:v>
                </c:pt>
                <c:pt idx="5778">
                  <c:v>4.82</c:v>
                </c:pt>
                <c:pt idx="5779">
                  <c:v>4.79</c:v>
                </c:pt>
                <c:pt idx="5780">
                  <c:v>4.78</c:v>
                </c:pt>
                <c:pt idx="5781">
                  <c:v>4.79</c:v>
                </c:pt>
                <c:pt idx="5782">
                  <c:v>4.74</c:v>
                </c:pt>
                <c:pt idx="5785">
                  <c:v>4.82</c:v>
                </c:pt>
                <c:pt idx="5786">
                  <c:v>4.83</c:v>
                </c:pt>
                <c:pt idx="5787">
                  <c:v>4.8899999999999997</c:v>
                </c:pt>
                <c:pt idx="5788">
                  <c:v>4.8099999999999996</c:v>
                </c:pt>
                <c:pt idx="5789">
                  <c:v>4.74</c:v>
                </c:pt>
                <c:pt idx="5792">
                  <c:v>4.7</c:v>
                </c:pt>
                <c:pt idx="5793">
                  <c:v>4.66</c:v>
                </c:pt>
                <c:pt idx="5794">
                  <c:v>4.66</c:v>
                </c:pt>
                <c:pt idx="5795">
                  <c:v>4.68</c:v>
                </c:pt>
                <c:pt idx="5796">
                  <c:v>4.72</c:v>
                </c:pt>
                <c:pt idx="5799">
                  <c:v>4.72</c:v>
                </c:pt>
                <c:pt idx="5800">
                  <c:v>4.68</c:v>
                </c:pt>
                <c:pt idx="5801">
                  <c:v>4.67</c:v>
                </c:pt>
                <c:pt idx="5802">
                  <c:v>4.71</c:v>
                </c:pt>
                <c:pt idx="5803">
                  <c:v>4.72</c:v>
                </c:pt>
                <c:pt idx="5806">
                  <c:v>4.7699999999999996</c:v>
                </c:pt>
                <c:pt idx="5807">
                  <c:v>4.74</c:v>
                </c:pt>
                <c:pt idx="5808">
                  <c:v>4.71</c:v>
                </c:pt>
                <c:pt idx="5809">
                  <c:v>4.75</c:v>
                </c:pt>
                <c:pt idx="5810">
                  <c:v>4.72</c:v>
                </c:pt>
                <c:pt idx="5813">
                  <c:v>4.7300000000000004</c:v>
                </c:pt>
                <c:pt idx="5814">
                  <c:v>4.6900000000000004</c:v>
                </c:pt>
                <c:pt idx="5815">
                  <c:v>4.68</c:v>
                </c:pt>
                <c:pt idx="5816">
                  <c:v>4.66</c:v>
                </c:pt>
                <c:pt idx="5817">
                  <c:v>4.6100000000000003</c:v>
                </c:pt>
                <c:pt idx="5820">
                  <c:v>4.59</c:v>
                </c:pt>
                <c:pt idx="5821">
                  <c:v>4.58</c:v>
                </c:pt>
                <c:pt idx="5822">
                  <c:v>4.59</c:v>
                </c:pt>
                <c:pt idx="5823">
                  <c:v>4.53</c:v>
                </c:pt>
                <c:pt idx="5824">
                  <c:v>4.49</c:v>
                </c:pt>
                <c:pt idx="5827">
                  <c:v>4.5</c:v>
                </c:pt>
                <c:pt idx="5828">
                  <c:v>4.5199999999999996</c:v>
                </c:pt>
                <c:pt idx="5829">
                  <c:v>4.49</c:v>
                </c:pt>
                <c:pt idx="5830">
                  <c:v>4.49</c:v>
                </c:pt>
                <c:pt idx="5831">
                  <c:v>4.4800000000000004</c:v>
                </c:pt>
                <c:pt idx="5834">
                  <c:v>4.49</c:v>
                </c:pt>
                <c:pt idx="5838">
                  <c:v>4.4400000000000004</c:v>
                </c:pt>
                <c:pt idx="5841">
                  <c:v>4.4400000000000004</c:v>
                </c:pt>
                <c:pt idx="5842">
                  <c:v>4.42</c:v>
                </c:pt>
                <c:pt idx="5844">
                  <c:v>4.46</c:v>
                </c:pt>
                <c:pt idx="5845">
                  <c:v>4.54</c:v>
                </c:pt>
                <c:pt idx="5848">
                  <c:v>4.53</c:v>
                </c:pt>
                <c:pt idx="5849">
                  <c:v>4.51</c:v>
                </c:pt>
                <c:pt idx="5850">
                  <c:v>4.46</c:v>
                </c:pt>
                <c:pt idx="5851">
                  <c:v>4.42</c:v>
                </c:pt>
                <c:pt idx="5852">
                  <c:v>4.43</c:v>
                </c:pt>
                <c:pt idx="5855">
                  <c:v>4.47</c:v>
                </c:pt>
                <c:pt idx="5856">
                  <c:v>4.45</c:v>
                </c:pt>
                <c:pt idx="5857">
                  <c:v>4.45</c:v>
                </c:pt>
                <c:pt idx="5858">
                  <c:v>4.43</c:v>
                </c:pt>
                <c:pt idx="5859">
                  <c:v>4.3899999999999997</c:v>
                </c:pt>
                <c:pt idx="5862">
                  <c:v>4.3600000000000003</c:v>
                </c:pt>
                <c:pt idx="5863">
                  <c:v>4.33</c:v>
                </c:pt>
                <c:pt idx="5864">
                  <c:v>4.29</c:v>
                </c:pt>
                <c:pt idx="5865">
                  <c:v>4.3</c:v>
                </c:pt>
                <c:pt idx="5866">
                  <c:v>4.24</c:v>
                </c:pt>
                <c:pt idx="5869">
                  <c:v>4.1900000000000004</c:v>
                </c:pt>
                <c:pt idx="5870">
                  <c:v>4.25</c:v>
                </c:pt>
                <c:pt idx="5871">
                  <c:v>4.22</c:v>
                </c:pt>
                <c:pt idx="5872">
                  <c:v>4.28</c:v>
                </c:pt>
                <c:pt idx="5873">
                  <c:v>4.25</c:v>
                </c:pt>
                <c:pt idx="5876">
                  <c:v>4.3</c:v>
                </c:pt>
                <c:pt idx="5877">
                  <c:v>4.2300000000000004</c:v>
                </c:pt>
                <c:pt idx="5878">
                  <c:v>4.21</c:v>
                </c:pt>
                <c:pt idx="5879">
                  <c:v>4.24</c:v>
                </c:pt>
                <c:pt idx="5880">
                  <c:v>4.21</c:v>
                </c:pt>
                <c:pt idx="5883">
                  <c:v>4.1900000000000004</c:v>
                </c:pt>
                <c:pt idx="5884">
                  <c:v>4.2300000000000004</c:v>
                </c:pt>
                <c:pt idx="5885">
                  <c:v>4.17</c:v>
                </c:pt>
                <c:pt idx="5886">
                  <c:v>4.1399999999999997</c:v>
                </c:pt>
                <c:pt idx="5887">
                  <c:v>4.1500000000000004</c:v>
                </c:pt>
                <c:pt idx="5890">
                  <c:v>4.1900000000000004</c:v>
                </c:pt>
                <c:pt idx="5891">
                  <c:v>4.18</c:v>
                </c:pt>
                <c:pt idx="5892">
                  <c:v>4.1399999999999997</c:v>
                </c:pt>
                <c:pt idx="5893">
                  <c:v>4.0999999999999996</c:v>
                </c:pt>
                <c:pt idx="5894">
                  <c:v>4.09</c:v>
                </c:pt>
                <c:pt idx="5897">
                  <c:v>4.07</c:v>
                </c:pt>
                <c:pt idx="5898">
                  <c:v>4.04</c:v>
                </c:pt>
                <c:pt idx="5899">
                  <c:v>4.08</c:v>
                </c:pt>
                <c:pt idx="5900">
                  <c:v>4.07</c:v>
                </c:pt>
                <c:pt idx="5901">
                  <c:v>4.1100000000000003</c:v>
                </c:pt>
                <c:pt idx="5904">
                  <c:v>4.08</c:v>
                </c:pt>
                <c:pt idx="5905">
                  <c:v>4.05</c:v>
                </c:pt>
                <c:pt idx="5906">
                  <c:v>4.04</c:v>
                </c:pt>
                <c:pt idx="5907">
                  <c:v>4.04</c:v>
                </c:pt>
                <c:pt idx="5908">
                  <c:v>4</c:v>
                </c:pt>
                <c:pt idx="5911">
                  <c:v>3.96</c:v>
                </c:pt>
                <c:pt idx="5912">
                  <c:v>3.97</c:v>
                </c:pt>
                <c:pt idx="5913">
                  <c:v>3.99</c:v>
                </c:pt>
                <c:pt idx="5914">
                  <c:v>4.08</c:v>
                </c:pt>
                <c:pt idx="5915">
                  <c:v>4.18</c:v>
                </c:pt>
                <c:pt idx="5918">
                  <c:v>4.18</c:v>
                </c:pt>
                <c:pt idx="5919">
                  <c:v>4.3099999999999996</c:v>
                </c:pt>
                <c:pt idx="5920">
                  <c:v>4.34</c:v>
                </c:pt>
                <c:pt idx="5921">
                  <c:v>4.3499999999999996</c:v>
                </c:pt>
                <c:pt idx="5922">
                  <c:v>4.4000000000000004</c:v>
                </c:pt>
                <c:pt idx="5925">
                  <c:v>4.38</c:v>
                </c:pt>
                <c:pt idx="5926">
                  <c:v>4.33</c:v>
                </c:pt>
                <c:pt idx="5927">
                  <c:v>4.38</c:v>
                </c:pt>
                <c:pt idx="5928">
                  <c:v>4.3099999999999996</c:v>
                </c:pt>
                <c:pt idx="5929">
                  <c:v>4.3099999999999996</c:v>
                </c:pt>
                <c:pt idx="5932">
                  <c:v>4.2300000000000004</c:v>
                </c:pt>
                <c:pt idx="5933">
                  <c:v>4.2</c:v>
                </c:pt>
                <c:pt idx="5934">
                  <c:v>4.26</c:v>
                </c:pt>
                <c:pt idx="5935">
                  <c:v>4.34</c:v>
                </c:pt>
                <c:pt idx="5936">
                  <c:v>4.3499999999999996</c:v>
                </c:pt>
                <c:pt idx="5939">
                  <c:v>4.42</c:v>
                </c:pt>
                <c:pt idx="5940">
                  <c:v>4.3899999999999997</c:v>
                </c:pt>
                <c:pt idx="5941">
                  <c:v>4.34</c:v>
                </c:pt>
                <c:pt idx="5942">
                  <c:v>4.3</c:v>
                </c:pt>
                <c:pt idx="5943">
                  <c:v>4.3499999999999996</c:v>
                </c:pt>
                <c:pt idx="5946">
                  <c:v>4.37</c:v>
                </c:pt>
                <c:pt idx="5947">
                  <c:v>4.38</c:v>
                </c:pt>
                <c:pt idx="5948">
                  <c:v>4.34</c:v>
                </c:pt>
                <c:pt idx="5949">
                  <c:v>4.28</c:v>
                </c:pt>
                <c:pt idx="5954">
                  <c:v>4.26</c:v>
                </c:pt>
                <c:pt idx="5955">
                  <c:v>4.3</c:v>
                </c:pt>
                <c:pt idx="5956">
                  <c:v>4.2699999999999996</c:v>
                </c:pt>
                <c:pt idx="5957">
                  <c:v>4.25</c:v>
                </c:pt>
                <c:pt idx="5960">
                  <c:v>4.24</c:v>
                </c:pt>
                <c:pt idx="5961">
                  <c:v>4.28</c:v>
                </c:pt>
                <c:pt idx="5962">
                  <c:v>4.33</c:v>
                </c:pt>
                <c:pt idx="5964">
                  <c:v>4.25</c:v>
                </c:pt>
                <c:pt idx="5967">
                  <c:v>4.28</c:v>
                </c:pt>
                <c:pt idx="5968">
                  <c:v>4.26</c:v>
                </c:pt>
                <c:pt idx="5969">
                  <c:v>4.1900000000000004</c:v>
                </c:pt>
                <c:pt idx="5970">
                  <c:v>4.13</c:v>
                </c:pt>
                <c:pt idx="5971">
                  <c:v>4.13</c:v>
                </c:pt>
                <c:pt idx="5974">
                  <c:v>4.09</c:v>
                </c:pt>
                <c:pt idx="5975">
                  <c:v>4.13</c:v>
                </c:pt>
                <c:pt idx="5976">
                  <c:v>4.12</c:v>
                </c:pt>
                <c:pt idx="5977">
                  <c:v>4.08</c:v>
                </c:pt>
                <c:pt idx="5978">
                  <c:v>4.04</c:v>
                </c:pt>
                <c:pt idx="5981">
                  <c:v>3.97</c:v>
                </c:pt>
                <c:pt idx="5982">
                  <c:v>3.97</c:v>
                </c:pt>
                <c:pt idx="5983">
                  <c:v>3.93</c:v>
                </c:pt>
                <c:pt idx="5984">
                  <c:v>3.91</c:v>
                </c:pt>
                <c:pt idx="5985">
                  <c:v>3.86</c:v>
                </c:pt>
                <c:pt idx="5988">
                  <c:v>3.84</c:v>
                </c:pt>
                <c:pt idx="5989">
                  <c:v>3.81</c:v>
                </c:pt>
                <c:pt idx="5990">
                  <c:v>3.95</c:v>
                </c:pt>
                <c:pt idx="5991">
                  <c:v>3.96</c:v>
                </c:pt>
                <c:pt idx="5992">
                  <c:v>3.85</c:v>
                </c:pt>
                <c:pt idx="5995">
                  <c:v>3.93</c:v>
                </c:pt>
                <c:pt idx="5996">
                  <c:v>3.88</c:v>
                </c:pt>
                <c:pt idx="5997">
                  <c:v>3.83</c:v>
                </c:pt>
                <c:pt idx="5998">
                  <c:v>3.83</c:v>
                </c:pt>
                <c:pt idx="5999">
                  <c:v>3.81</c:v>
                </c:pt>
                <c:pt idx="6002">
                  <c:v>3.78</c:v>
                </c:pt>
                <c:pt idx="6003">
                  <c:v>3.76</c:v>
                </c:pt>
                <c:pt idx="6004">
                  <c:v>3.71</c:v>
                </c:pt>
                <c:pt idx="6005">
                  <c:v>3.72</c:v>
                </c:pt>
                <c:pt idx="6006">
                  <c:v>3.67</c:v>
                </c:pt>
                <c:pt idx="6009">
                  <c:v>3.63</c:v>
                </c:pt>
                <c:pt idx="6010">
                  <c:v>3.72</c:v>
                </c:pt>
                <c:pt idx="6011">
                  <c:v>3.83</c:v>
                </c:pt>
                <c:pt idx="6012">
                  <c:v>3.87</c:v>
                </c:pt>
                <c:pt idx="6013">
                  <c:v>3.82</c:v>
                </c:pt>
                <c:pt idx="6016">
                  <c:v>3.87</c:v>
                </c:pt>
                <c:pt idx="6017">
                  <c:v>3.86</c:v>
                </c:pt>
                <c:pt idx="6018">
                  <c:v>3.81</c:v>
                </c:pt>
                <c:pt idx="6019">
                  <c:v>3.92</c:v>
                </c:pt>
                <c:pt idx="6020">
                  <c:v>4</c:v>
                </c:pt>
                <c:pt idx="6023">
                  <c:v>4</c:v>
                </c:pt>
                <c:pt idx="6024">
                  <c:v>3.95</c:v>
                </c:pt>
                <c:pt idx="6025">
                  <c:v>4.04</c:v>
                </c:pt>
                <c:pt idx="6026">
                  <c:v>4.08</c:v>
                </c:pt>
                <c:pt idx="6027">
                  <c:v>4.05</c:v>
                </c:pt>
                <c:pt idx="6030">
                  <c:v>4.09</c:v>
                </c:pt>
                <c:pt idx="6031">
                  <c:v>4.09</c:v>
                </c:pt>
                <c:pt idx="6032">
                  <c:v>4.0599999999999996</c:v>
                </c:pt>
                <c:pt idx="6033">
                  <c:v>4.04</c:v>
                </c:pt>
                <c:pt idx="6034">
                  <c:v>4.0599999999999996</c:v>
                </c:pt>
                <c:pt idx="6037">
                  <c:v>4</c:v>
                </c:pt>
                <c:pt idx="6038">
                  <c:v>4.08</c:v>
                </c:pt>
                <c:pt idx="6039">
                  <c:v>4.2</c:v>
                </c:pt>
                <c:pt idx="6040">
                  <c:v>4.18</c:v>
                </c:pt>
                <c:pt idx="6041">
                  <c:v>4.18</c:v>
                </c:pt>
                <c:pt idx="6044">
                  <c:v>4.2</c:v>
                </c:pt>
                <c:pt idx="6045">
                  <c:v>4.2300000000000004</c:v>
                </c:pt>
                <c:pt idx="6046">
                  <c:v>4.17</c:v>
                </c:pt>
                <c:pt idx="6047">
                  <c:v>4.17</c:v>
                </c:pt>
                <c:pt idx="6048">
                  <c:v>4.1500000000000004</c:v>
                </c:pt>
                <c:pt idx="6051">
                  <c:v>4.22</c:v>
                </c:pt>
                <c:pt idx="6052">
                  <c:v>4.24</c:v>
                </c:pt>
                <c:pt idx="6053">
                  <c:v>4.29</c:v>
                </c:pt>
                <c:pt idx="6054">
                  <c:v>4.26</c:v>
                </c:pt>
                <c:pt idx="6055">
                  <c:v>4.3499999999999996</c:v>
                </c:pt>
                <c:pt idx="6058">
                  <c:v>4.3099999999999996</c:v>
                </c:pt>
                <c:pt idx="6059">
                  <c:v>4.28</c:v>
                </c:pt>
                <c:pt idx="6060">
                  <c:v>4.32</c:v>
                </c:pt>
                <c:pt idx="6061">
                  <c:v>4.24</c:v>
                </c:pt>
                <c:pt idx="6062">
                  <c:v>4.1900000000000004</c:v>
                </c:pt>
                <c:pt idx="6065">
                  <c:v>4.1900000000000004</c:v>
                </c:pt>
                <c:pt idx="6066">
                  <c:v>4.1900000000000004</c:v>
                </c:pt>
                <c:pt idx="6067">
                  <c:v>4.25</c:v>
                </c:pt>
                <c:pt idx="6068">
                  <c:v>4.34</c:v>
                </c:pt>
                <c:pt idx="6069">
                  <c:v>4.3099999999999996</c:v>
                </c:pt>
                <c:pt idx="6072">
                  <c:v>4.33</c:v>
                </c:pt>
                <c:pt idx="6073">
                  <c:v>4.33</c:v>
                </c:pt>
                <c:pt idx="6074">
                  <c:v>4.26</c:v>
                </c:pt>
                <c:pt idx="6075">
                  <c:v>4.33</c:v>
                </c:pt>
                <c:pt idx="6076">
                  <c:v>4.33</c:v>
                </c:pt>
                <c:pt idx="6079">
                  <c:v>4.3</c:v>
                </c:pt>
                <c:pt idx="6080">
                  <c:v>4.33</c:v>
                </c:pt>
                <c:pt idx="6081">
                  <c:v>4.32</c:v>
                </c:pt>
                <c:pt idx="6082">
                  <c:v>4.3499999999999996</c:v>
                </c:pt>
                <c:pt idx="6083">
                  <c:v>4.32</c:v>
                </c:pt>
                <c:pt idx="6086">
                  <c:v>4.34</c:v>
                </c:pt>
                <c:pt idx="6087">
                  <c:v>4.4400000000000004</c:v>
                </c:pt>
                <c:pt idx="6088">
                  <c:v>4.49</c:v>
                </c:pt>
                <c:pt idx="6089">
                  <c:v>4.4800000000000004</c:v>
                </c:pt>
                <c:pt idx="6090">
                  <c:v>4.43</c:v>
                </c:pt>
                <c:pt idx="6093">
                  <c:v>4.41</c:v>
                </c:pt>
                <c:pt idx="6094">
                  <c:v>4.4000000000000004</c:v>
                </c:pt>
                <c:pt idx="6095">
                  <c:v>4.38</c:v>
                </c:pt>
                <c:pt idx="6096">
                  <c:v>4.3600000000000003</c:v>
                </c:pt>
                <c:pt idx="6097">
                  <c:v>4.32</c:v>
                </c:pt>
                <c:pt idx="6100">
                  <c:v>4.3</c:v>
                </c:pt>
                <c:pt idx="6101">
                  <c:v>4.29</c:v>
                </c:pt>
                <c:pt idx="6102">
                  <c:v>4.3</c:v>
                </c:pt>
                <c:pt idx="6103">
                  <c:v>4.26</c:v>
                </c:pt>
                <c:pt idx="6104">
                  <c:v>4.26</c:v>
                </c:pt>
                <c:pt idx="6107">
                  <c:v>4.2300000000000004</c:v>
                </c:pt>
                <c:pt idx="6108">
                  <c:v>4.2300000000000004</c:v>
                </c:pt>
                <c:pt idx="6109">
                  <c:v>4.25</c:v>
                </c:pt>
                <c:pt idx="6110">
                  <c:v>4.22</c:v>
                </c:pt>
                <c:pt idx="6111">
                  <c:v>4.1900000000000004</c:v>
                </c:pt>
                <c:pt idx="6114">
                  <c:v>4.2</c:v>
                </c:pt>
                <c:pt idx="6115">
                  <c:v>4.16</c:v>
                </c:pt>
                <c:pt idx="6116">
                  <c:v>4.1399999999999997</c:v>
                </c:pt>
                <c:pt idx="6117">
                  <c:v>4.2300000000000004</c:v>
                </c:pt>
                <c:pt idx="6118">
                  <c:v>4.29</c:v>
                </c:pt>
                <c:pt idx="6121">
                  <c:v>4.33</c:v>
                </c:pt>
                <c:pt idx="6122">
                  <c:v>4.33</c:v>
                </c:pt>
                <c:pt idx="6123">
                  <c:v>4.37</c:v>
                </c:pt>
                <c:pt idx="6124">
                  <c:v>4.3499999999999996</c:v>
                </c:pt>
                <c:pt idx="6125">
                  <c:v>4.3499999999999996</c:v>
                </c:pt>
                <c:pt idx="6128">
                  <c:v>4.4000000000000004</c:v>
                </c:pt>
                <c:pt idx="6129">
                  <c:v>4.42</c:v>
                </c:pt>
                <c:pt idx="6130">
                  <c:v>4.4400000000000004</c:v>
                </c:pt>
                <c:pt idx="6131">
                  <c:v>4.45</c:v>
                </c:pt>
                <c:pt idx="6132">
                  <c:v>4.49</c:v>
                </c:pt>
                <c:pt idx="6135">
                  <c:v>4.45</c:v>
                </c:pt>
                <c:pt idx="6136">
                  <c:v>4.42</c:v>
                </c:pt>
                <c:pt idx="6137">
                  <c:v>4.38</c:v>
                </c:pt>
                <c:pt idx="6138">
                  <c:v>4.3499999999999996</c:v>
                </c:pt>
                <c:pt idx="6139">
                  <c:v>4.41</c:v>
                </c:pt>
                <c:pt idx="6142">
                  <c:v>4.43</c:v>
                </c:pt>
                <c:pt idx="6143">
                  <c:v>4.4400000000000004</c:v>
                </c:pt>
                <c:pt idx="6144">
                  <c:v>4.42</c:v>
                </c:pt>
                <c:pt idx="6145">
                  <c:v>4.47</c:v>
                </c:pt>
                <c:pt idx="6146">
                  <c:v>4.46</c:v>
                </c:pt>
                <c:pt idx="6149">
                  <c:v>4.4800000000000004</c:v>
                </c:pt>
                <c:pt idx="6150">
                  <c:v>4.4800000000000004</c:v>
                </c:pt>
                <c:pt idx="6151">
                  <c:v>4.49</c:v>
                </c:pt>
                <c:pt idx="6152">
                  <c:v>4.55</c:v>
                </c:pt>
                <c:pt idx="6153">
                  <c:v>4.58</c:v>
                </c:pt>
                <c:pt idx="6156">
                  <c:v>4.59</c:v>
                </c:pt>
                <c:pt idx="6157">
                  <c:v>4.58</c:v>
                </c:pt>
                <c:pt idx="6158">
                  <c:v>4.5999999999999996</c:v>
                </c:pt>
                <c:pt idx="6159">
                  <c:v>4.57</c:v>
                </c:pt>
                <c:pt idx="6160">
                  <c:v>4.49</c:v>
                </c:pt>
                <c:pt idx="6163">
                  <c:v>4.4400000000000004</c:v>
                </c:pt>
                <c:pt idx="6164">
                  <c:v>4.45</c:v>
                </c:pt>
                <c:pt idx="6165">
                  <c:v>4.41</c:v>
                </c:pt>
                <c:pt idx="6166">
                  <c:v>4.45</c:v>
                </c:pt>
                <c:pt idx="6167">
                  <c:v>4.4400000000000004</c:v>
                </c:pt>
                <c:pt idx="6170">
                  <c:v>4.49</c:v>
                </c:pt>
                <c:pt idx="6171">
                  <c:v>4.53</c:v>
                </c:pt>
                <c:pt idx="6172">
                  <c:v>4.51</c:v>
                </c:pt>
                <c:pt idx="6173">
                  <c:v>4.5599999999999996</c:v>
                </c:pt>
                <c:pt idx="6174">
                  <c:v>4.55</c:v>
                </c:pt>
                <c:pt idx="6177">
                  <c:v>4.59</c:v>
                </c:pt>
                <c:pt idx="6178">
                  <c:v>4.59</c:v>
                </c:pt>
                <c:pt idx="6179">
                  <c:v>4.58</c:v>
                </c:pt>
                <c:pt idx="6180">
                  <c:v>4.58</c:v>
                </c:pt>
                <c:pt idx="6181">
                  <c:v>4.54</c:v>
                </c:pt>
                <c:pt idx="6184">
                  <c:v>4.46</c:v>
                </c:pt>
                <c:pt idx="6185">
                  <c:v>4.47</c:v>
                </c:pt>
                <c:pt idx="6186">
                  <c:v>4.49</c:v>
                </c:pt>
                <c:pt idx="6187">
                  <c:v>4.5</c:v>
                </c:pt>
                <c:pt idx="6188">
                  <c:v>4.46</c:v>
                </c:pt>
                <c:pt idx="6191">
                  <c:v>4.45</c:v>
                </c:pt>
                <c:pt idx="6192">
                  <c:v>4.42</c:v>
                </c:pt>
                <c:pt idx="6193">
                  <c:v>4.4000000000000004</c:v>
                </c:pt>
                <c:pt idx="6194">
                  <c:v>4.3600000000000003</c:v>
                </c:pt>
                <c:pt idx="6195">
                  <c:v>4.38</c:v>
                </c:pt>
                <c:pt idx="6198">
                  <c:v>4.38</c:v>
                </c:pt>
                <c:pt idx="6199">
                  <c:v>4.38</c:v>
                </c:pt>
                <c:pt idx="6200">
                  <c:v>4.38</c:v>
                </c:pt>
                <c:pt idx="6205">
                  <c:v>4.3600000000000003</c:v>
                </c:pt>
                <c:pt idx="6206">
                  <c:v>4.42</c:v>
                </c:pt>
                <c:pt idx="6209">
                  <c:v>4.3899999999999997</c:v>
                </c:pt>
                <c:pt idx="6212">
                  <c:v>4.46</c:v>
                </c:pt>
                <c:pt idx="6213">
                  <c:v>4.41</c:v>
                </c:pt>
                <c:pt idx="6214">
                  <c:v>4.3899999999999997</c:v>
                </c:pt>
                <c:pt idx="6215">
                  <c:v>4.38</c:v>
                </c:pt>
                <c:pt idx="6216">
                  <c:v>4.32</c:v>
                </c:pt>
                <c:pt idx="6219">
                  <c:v>4.26</c:v>
                </c:pt>
                <c:pt idx="6220">
                  <c:v>4.2699999999999996</c:v>
                </c:pt>
                <c:pt idx="6221">
                  <c:v>4.28</c:v>
                </c:pt>
                <c:pt idx="6222">
                  <c:v>4.2699999999999996</c:v>
                </c:pt>
                <c:pt idx="6223">
                  <c:v>4.25</c:v>
                </c:pt>
                <c:pt idx="6226">
                  <c:v>4.3</c:v>
                </c:pt>
                <c:pt idx="6227">
                  <c:v>4.28</c:v>
                </c:pt>
                <c:pt idx="6228">
                  <c:v>4.28</c:v>
                </c:pt>
                <c:pt idx="6229">
                  <c:v>4.2699999999999996</c:v>
                </c:pt>
                <c:pt idx="6230">
                  <c:v>4.24</c:v>
                </c:pt>
                <c:pt idx="6233">
                  <c:v>4.29</c:v>
                </c:pt>
                <c:pt idx="6234">
                  <c:v>4.3</c:v>
                </c:pt>
                <c:pt idx="6235">
                  <c:v>4.29</c:v>
                </c:pt>
                <c:pt idx="6236">
                  <c:v>4.3600000000000003</c:v>
                </c:pt>
                <c:pt idx="6237">
                  <c:v>4.38</c:v>
                </c:pt>
                <c:pt idx="6240">
                  <c:v>4.3600000000000003</c:v>
                </c:pt>
                <c:pt idx="6241">
                  <c:v>4.32</c:v>
                </c:pt>
                <c:pt idx="6242">
                  <c:v>4.4000000000000004</c:v>
                </c:pt>
                <c:pt idx="6243">
                  <c:v>4.41</c:v>
                </c:pt>
                <c:pt idx="6244">
                  <c:v>4.41</c:v>
                </c:pt>
                <c:pt idx="6247">
                  <c:v>4.3600000000000003</c:v>
                </c:pt>
                <c:pt idx="6248">
                  <c:v>4.3499999999999996</c:v>
                </c:pt>
                <c:pt idx="6249">
                  <c:v>4.38</c:v>
                </c:pt>
                <c:pt idx="6250">
                  <c:v>4.34</c:v>
                </c:pt>
                <c:pt idx="6251">
                  <c:v>4.33</c:v>
                </c:pt>
                <c:pt idx="6254">
                  <c:v>4.33</c:v>
                </c:pt>
                <c:pt idx="6255">
                  <c:v>4.3099999999999996</c:v>
                </c:pt>
                <c:pt idx="6256">
                  <c:v>4.28</c:v>
                </c:pt>
                <c:pt idx="6257">
                  <c:v>4.34</c:v>
                </c:pt>
                <c:pt idx="6258">
                  <c:v>4.34</c:v>
                </c:pt>
                <c:pt idx="6261">
                  <c:v>4.3600000000000003</c:v>
                </c:pt>
                <c:pt idx="6262">
                  <c:v>4.32</c:v>
                </c:pt>
                <c:pt idx="6263">
                  <c:v>4.3099999999999996</c:v>
                </c:pt>
                <c:pt idx="6264">
                  <c:v>4.3099999999999996</c:v>
                </c:pt>
                <c:pt idx="6265">
                  <c:v>4.28</c:v>
                </c:pt>
                <c:pt idx="6268">
                  <c:v>4.28</c:v>
                </c:pt>
                <c:pt idx="6269">
                  <c:v>4.29</c:v>
                </c:pt>
                <c:pt idx="6270">
                  <c:v>4.33</c:v>
                </c:pt>
                <c:pt idx="6271">
                  <c:v>4.34</c:v>
                </c:pt>
                <c:pt idx="6272">
                  <c:v>4.2699999999999996</c:v>
                </c:pt>
                <c:pt idx="6275">
                  <c:v>4.17</c:v>
                </c:pt>
                <c:pt idx="6276">
                  <c:v>4.16</c:v>
                </c:pt>
                <c:pt idx="6277">
                  <c:v>4.1500000000000004</c:v>
                </c:pt>
                <c:pt idx="6278">
                  <c:v>4.12</c:v>
                </c:pt>
                <c:pt idx="6279">
                  <c:v>4.12</c:v>
                </c:pt>
                <c:pt idx="6282">
                  <c:v>4.12</c:v>
                </c:pt>
                <c:pt idx="6283">
                  <c:v>4.13</c:v>
                </c:pt>
                <c:pt idx="6284">
                  <c:v>4.12</c:v>
                </c:pt>
                <c:pt idx="6285">
                  <c:v>4.12</c:v>
                </c:pt>
                <c:pt idx="6286">
                  <c:v>4.13</c:v>
                </c:pt>
                <c:pt idx="6289">
                  <c:v>4.1100000000000003</c:v>
                </c:pt>
                <c:pt idx="6290">
                  <c:v>4.12</c:v>
                </c:pt>
                <c:pt idx="6291">
                  <c:v>4.0999999999999996</c:v>
                </c:pt>
                <c:pt idx="6292">
                  <c:v>4.09</c:v>
                </c:pt>
                <c:pt idx="6293">
                  <c:v>4.09</c:v>
                </c:pt>
                <c:pt idx="6296">
                  <c:v>4.17</c:v>
                </c:pt>
                <c:pt idx="6297">
                  <c:v>4.1900000000000004</c:v>
                </c:pt>
                <c:pt idx="6298">
                  <c:v>4.1900000000000004</c:v>
                </c:pt>
                <c:pt idx="6299">
                  <c:v>4.16</c:v>
                </c:pt>
                <c:pt idx="6300">
                  <c:v>4.22</c:v>
                </c:pt>
                <c:pt idx="6303">
                  <c:v>4.32</c:v>
                </c:pt>
                <c:pt idx="6304">
                  <c:v>4.32</c:v>
                </c:pt>
                <c:pt idx="6305">
                  <c:v>4.29</c:v>
                </c:pt>
                <c:pt idx="6306">
                  <c:v>4.3099999999999996</c:v>
                </c:pt>
                <c:pt idx="6311">
                  <c:v>4.3600000000000003</c:v>
                </c:pt>
                <c:pt idx="6312">
                  <c:v>4.38</c:v>
                </c:pt>
                <c:pt idx="6313">
                  <c:v>4.38</c:v>
                </c:pt>
                <c:pt idx="6314">
                  <c:v>4.3499999999999996</c:v>
                </c:pt>
                <c:pt idx="6317">
                  <c:v>4.33</c:v>
                </c:pt>
                <c:pt idx="6318">
                  <c:v>4.37</c:v>
                </c:pt>
                <c:pt idx="6319">
                  <c:v>4.4000000000000004</c:v>
                </c:pt>
                <c:pt idx="6320">
                  <c:v>4.38</c:v>
                </c:pt>
                <c:pt idx="6321">
                  <c:v>4.37</c:v>
                </c:pt>
                <c:pt idx="6324">
                  <c:v>4.42</c:v>
                </c:pt>
                <c:pt idx="6325">
                  <c:v>4.4000000000000004</c:v>
                </c:pt>
                <c:pt idx="6326">
                  <c:v>4.41</c:v>
                </c:pt>
                <c:pt idx="6327">
                  <c:v>4.4400000000000004</c:v>
                </c:pt>
                <c:pt idx="6328">
                  <c:v>4.42</c:v>
                </c:pt>
                <c:pt idx="6331">
                  <c:v>4.3899999999999997</c:v>
                </c:pt>
                <c:pt idx="6332">
                  <c:v>4.37</c:v>
                </c:pt>
                <c:pt idx="6333">
                  <c:v>4.3600000000000003</c:v>
                </c:pt>
                <c:pt idx="6334">
                  <c:v>4.41</c:v>
                </c:pt>
                <c:pt idx="6335">
                  <c:v>4.4800000000000004</c:v>
                </c:pt>
                <c:pt idx="6338">
                  <c:v>4.51</c:v>
                </c:pt>
                <c:pt idx="6339">
                  <c:v>4.5199999999999996</c:v>
                </c:pt>
                <c:pt idx="6340">
                  <c:v>4.51</c:v>
                </c:pt>
                <c:pt idx="6341">
                  <c:v>4.5599999999999996</c:v>
                </c:pt>
                <c:pt idx="6342">
                  <c:v>4.5599999999999996</c:v>
                </c:pt>
                <c:pt idx="6345">
                  <c:v>4.4800000000000004</c:v>
                </c:pt>
                <c:pt idx="6346">
                  <c:v>4.5</c:v>
                </c:pt>
                <c:pt idx="6347">
                  <c:v>4.54</c:v>
                </c:pt>
                <c:pt idx="6348">
                  <c:v>4.55</c:v>
                </c:pt>
                <c:pt idx="6349">
                  <c:v>4.5</c:v>
                </c:pt>
                <c:pt idx="6352">
                  <c:v>4.5599999999999996</c:v>
                </c:pt>
                <c:pt idx="6353">
                  <c:v>4.53</c:v>
                </c:pt>
                <c:pt idx="6354">
                  <c:v>4.5199999999999996</c:v>
                </c:pt>
                <c:pt idx="6355">
                  <c:v>4.4800000000000004</c:v>
                </c:pt>
                <c:pt idx="6356">
                  <c:v>4.4800000000000004</c:v>
                </c:pt>
                <c:pt idx="6359">
                  <c:v>4.54</c:v>
                </c:pt>
                <c:pt idx="6360">
                  <c:v>4.54</c:v>
                </c:pt>
                <c:pt idx="6361">
                  <c:v>4.54</c:v>
                </c:pt>
                <c:pt idx="6362">
                  <c:v>4.58</c:v>
                </c:pt>
                <c:pt idx="6363">
                  <c:v>4.5599999999999996</c:v>
                </c:pt>
                <c:pt idx="6366">
                  <c:v>4.58</c:v>
                </c:pt>
                <c:pt idx="6367">
                  <c:v>4.55</c:v>
                </c:pt>
                <c:pt idx="6368">
                  <c:v>4.54</c:v>
                </c:pt>
                <c:pt idx="6369">
                  <c:v>4.59</c:v>
                </c:pt>
                <c:pt idx="6370">
                  <c:v>4.5999999999999996</c:v>
                </c:pt>
                <c:pt idx="6373">
                  <c:v>4.5999999999999996</c:v>
                </c:pt>
                <c:pt idx="6374">
                  <c:v>4.57</c:v>
                </c:pt>
                <c:pt idx="6375">
                  <c:v>4.5199999999999996</c:v>
                </c:pt>
                <c:pt idx="6376">
                  <c:v>4.5599999999999996</c:v>
                </c:pt>
                <c:pt idx="6377">
                  <c:v>4.5199999999999996</c:v>
                </c:pt>
                <c:pt idx="6380">
                  <c:v>4.53</c:v>
                </c:pt>
                <c:pt idx="6381">
                  <c:v>4.5199999999999996</c:v>
                </c:pt>
                <c:pt idx="6382">
                  <c:v>4.53</c:v>
                </c:pt>
                <c:pt idx="6383">
                  <c:v>4.49</c:v>
                </c:pt>
                <c:pt idx="6384">
                  <c:v>4.4800000000000004</c:v>
                </c:pt>
                <c:pt idx="6387">
                  <c:v>4.51</c:v>
                </c:pt>
                <c:pt idx="6388">
                  <c:v>4.55</c:v>
                </c:pt>
                <c:pt idx="6389">
                  <c:v>4.53</c:v>
                </c:pt>
                <c:pt idx="6390">
                  <c:v>4.5</c:v>
                </c:pt>
                <c:pt idx="6391">
                  <c:v>4.46</c:v>
                </c:pt>
                <c:pt idx="6394">
                  <c:v>4.45</c:v>
                </c:pt>
                <c:pt idx="6395">
                  <c:v>4.43</c:v>
                </c:pt>
                <c:pt idx="6396">
                  <c:v>4.4400000000000004</c:v>
                </c:pt>
                <c:pt idx="6397">
                  <c:v>4.42</c:v>
                </c:pt>
                <c:pt idx="6398">
                  <c:v>4.41</c:v>
                </c:pt>
                <c:pt idx="6401">
                  <c:v>4.41</c:v>
                </c:pt>
                <c:pt idx="6402">
                  <c:v>4.4400000000000004</c:v>
                </c:pt>
                <c:pt idx="6403">
                  <c:v>4.4400000000000004</c:v>
                </c:pt>
                <c:pt idx="6404">
                  <c:v>4.45</c:v>
                </c:pt>
                <c:pt idx="6405">
                  <c:v>4.42</c:v>
                </c:pt>
                <c:pt idx="6408">
                  <c:v>4.3899999999999997</c:v>
                </c:pt>
                <c:pt idx="6409">
                  <c:v>4.3899999999999997</c:v>
                </c:pt>
                <c:pt idx="6410">
                  <c:v>4.45</c:v>
                </c:pt>
                <c:pt idx="6411">
                  <c:v>4.45</c:v>
                </c:pt>
                <c:pt idx="6412">
                  <c:v>4.4400000000000004</c:v>
                </c:pt>
                <c:pt idx="6415">
                  <c:v>4.43</c:v>
                </c:pt>
                <c:pt idx="6416">
                  <c:v>4.46</c:v>
                </c:pt>
                <c:pt idx="6417">
                  <c:v>4.49</c:v>
                </c:pt>
                <c:pt idx="6418">
                  <c:v>4.47</c:v>
                </c:pt>
                <c:pt idx="6419">
                  <c:v>4.43</c:v>
                </c:pt>
                <c:pt idx="6422">
                  <c:v>4.37</c:v>
                </c:pt>
                <c:pt idx="6423">
                  <c:v>4.38</c:v>
                </c:pt>
                <c:pt idx="6424">
                  <c:v>4.3600000000000003</c:v>
                </c:pt>
                <c:pt idx="6425">
                  <c:v>4.3499999999999996</c:v>
                </c:pt>
                <c:pt idx="6426">
                  <c:v>4.3</c:v>
                </c:pt>
                <c:pt idx="6429">
                  <c:v>4.25</c:v>
                </c:pt>
                <c:pt idx="6430">
                  <c:v>4.25</c:v>
                </c:pt>
                <c:pt idx="6431">
                  <c:v>4.2699999999999996</c:v>
                </c:pt>
                <c:pt idx="6432">
                  <c:v>4.26</c:v>
                </c:pt>
                <c:pt idx="6433">
                  <c:v>4.2300000000000004</c:v>
                </c:pt>
                <c:pt idx="6436">
                  <c:v>4.24</c:v>
                </c:pt>
                <c:pt idx="6437">
                  <c:v>4.26</c:v>
                </c:pt>
                <c:pt idx="6438">
                  <c:v>4.24</c:v>
                </c:pt>
                <c:pt idx="6439">
                  <c:v>4.26</c:v>
                </c:pt>
                <c:pt idx="6440">
                  <c:v>4.24</c:v>
                </c:pt>
                <c:pt idx="6443">
                  <c:v>4.28</c:v>
                </c:pt>
                <c:pt idx="6444">
                  <c:v>4.29</c:v>
                </c:pt>
                <c:pt idx="6445">
                  <c:v>4.29</c:v>
                </c:pt>
                <c:pt idx="6446">
                  <c:v>4.26</c:v>
                </c:pt>
                <c:pt idx="6447">
                  <c:v>4.24</c:v>
                </c:pt>
                <c:pt idx="6450">
                  <c:v>4.25</c:v>
                </c:pt>
                <c:pt idx="6451">
                  <c:v>4.24</c:v>
                </c:pt>
                <c:pt idx="6452">
                  <c:v>4.24</c:v>
                </c:pt>
                <c:pt idx="6453">
                  <c:v>4.26</c:v>
                </c:pt>
                <c:pt idx="6454">
                  <c:v>4.32</c:v>
                </c:pt>
                <c:pt idx="6457">
                  <c:v>4.3600000000000003</c:v>
                </c:pt>
                <c:pt idx="6458">
                  <c:v>4.3600000000000003</c:v>
                </c:pt>
                <c:pt idx="6459">
                  <c:v>4.37</c:v>
                </c:pt>
                <c:pt idx="6460">
                  <c:v>4.3099999999999996</c:v>
                </c:pt>
                <c:pt idx="6461">
                  <c:v>4.2699999999999996</c:v>
                </c:pt>
                <c:pt idx="6464">
                  <c:v>4.29</c:v>
                </c:pt>
                <c:pt idx="6465">
                  <c:v>4.26</c:v>
                </c:pt>
                <c:pt idx="6466">
                  <c:v>4.26</c:v>
                </c:pt>
                <c:pt idx="6467">
                  <c:v>4.28</c:v>
                </c:pt>
                <c:pt idx="6468">
                  <c:v>4.2300000000000004</c:v>
                </c:pt>
                <c:pt idx="6471">
                  <c:v>4.2300000000000004</c:v>
                </c:pt>
                <c:pt idx="6472">
                  <c:v>4.2300000000000004</c:v>
                </c:pt>
                <c:pt idx="6473">
                  <c:v>4.2</c:v>
                </c:pt>
                <c:pt idx="6474">
                  <c:v>4.16</c:v>
                </c:pt>
                <c:pt idx="6475">
                  <c:v>4.17</c:v>
                </c:pt>
                <c:pt idx="6478">
                  <c:v>4.17</c:v>
                </c:pt>
                <c:pt idx="6479">
                  <c:v>4.1500000000000004</c:v>
                </c:pt>
                <c:pt idx="6480">
                  <c:v>4.1900000000000004</c:v>
                </c:pt>
                <c:pt idx="6481">
                  <c:v>4.21</c:v>
                </c:pt>
                <c:pt idx="6482">
                  <c:v>4.22</c:v>
                </c:pt>
                <c:pt idx="6485">
                  <c:v>4.26</c:v>
                </c:pt>
                <c:pt idx="6486">
                  <c:v>4.2300000000000004</c:v>
                </c:pt>
                <c:pt idx="6487">
                  <c:v>4.22</c:v>
                </c:pt>
                <c:pt idx="6488">
                  <c:v>4.2300000000000004</c:v>
                </c:pt>
                <c:pt idx="6489">
                  <c:v>4.1900000000000004</c:v>
                </c:pt>
                <c:pt idx="6492">
                  <c:v>4.16</c:v>
                </c:pt>
                <c:pt idx="6493">
                  <c:v>4.13</c:v>
                </c:pt>
                <c:pt idx="6494">
                  <c:v>4.1399999999999997</c:v>
                </c:pt>
                <c:pt idx="6495">
                  <c:v>4.0999999999999996</c:v>
                </c:pt>
                <c:pt idx="6496">
                  <c:v>4.09</c:v>
                </c:pt>
                <c:pt idx="6499">
                  <c:v>4.0999999999999996</c:v>
                </c:pt>
                <c:pt idx="6500">
                  <c:v>4.12</c:v>
                </c:pt>
                <c:pt idx="6501">
                  <c:v>4.08</c:v>
                </c:pt>
                <c:pt idx="6502">
                  <c:v>4.07</c:v>
                </c:pt>
                <c:pt idx="6503">
                  <c:v>4.08</c:v>
                </c:pt>
                <c:pt idx="6506">
                  <c:v>4.03</c:v>
                </c:pt>
                <c:pt idx="6507">
                  <c:v>4.03</c:v>
                </c:pt>
                <c:pt idx="6508">
                  <c:v>4.04</c:v>
                </c:pt>
                <c:pt idx="6509">
                  <c:v>4.0999999999999996</c:v>
                </c:pt>
                <c:pt idx="6510">
                  <c:v>4.09</c:v>
                </c:pt>
                <c:pt idx="6513">
                  <c:v>4.07</c:v>
                </c:pt>
                <c:pt idx="6514">
                  <c:v>4.0999999999999996</c:v>
                </c:pt>
                <c:pt idx="6515">
                  <c:v>4.12</c:v>
                </c:pt>
                <c:pt idx="6516">
                  <c:v>4.07</c:v>
                </c:pt>
                <c:pt idx="6517">
                  <c:v>4.08</c:v>
                </c:pt>
                <c:pt idx="6520">
                  <c:v>4.0999999999999996</c:v>
                </c:pt>
                <c:pt idx="6521">
                  <c:v>4.08</c:v>
                </c:pt>
                <c:pt idx="6522">
                  <c:v>4.0599999999999996</c:v>
                </c:pt>
                <c:pt idx="6523">
                  <c:v>4.03</c:v>
                </c:pt>
                <c:pt idx="6524">
                  <c:v>3.99</c:v>
                </c:pt>
                <c:pt idx="6527">
                  <c:v>3.96</c:v>
                </c:pt>
                <c:pt idx="6528">
                  <c:v>3.93</c:v>
                </c:pt>
                <c:pt idx="6529">
                  <c:v>3.95</c:v>
                </c:pt>
                <c:pt idx="6530">
                  <c:v>3.95</c:v>
                </c:pt>
                <c:pt idx="6531">
                  <c:v>3.97</c:v>
                </c:pt>
                <c:pt idx="6534">
                  <c:v>3.96</c:v>
                </c:pt>
                <c:pt idx="6535">
                  <c:v>3.95</c:v>
                </c:pt>
                <c:pt idx="6536">
                  <c:v>3.93</c:v>
                </c:pt>
                <c:pt idx="6537">
                  <c:v>3.92</c:v>
                </c:pt>
                <c:pt idx="6538">
                  <c:v>3.92</c:v>
                </c:pt>
                <c:pt idx="6541">
                  <c:v>3.93</c:v>
                </c:pt>
                <c:pt idx="6542">
                  <c:v>3.94</c:v>
                </c:pt>
                <c:pt idx="6543">
                  <c:v>3.91</c:v>
                </c:pt>
                <c:pt idx="6544">
                  <c:v>3.93</c:v>
                </c:pt>
                <c:pt idx="6545">
                  <c:v>3.95</c:v>
                </c:pt>
                <c:pt idx="6548">
                  <c:v>3.87</c:v>
                </c:pt>
                <c:pt idx="6549">
                  <c:v>3.84</c:v>
                </c:pt>
                <c:pt idx="6550">
                  <c:v>3.84</c:v>
                </c:pt>
                <c:pt idx="6551">
                  <c:v>3.77</c:v>
                </c:pt>
                <c:pt idx="6552">
                  <c:v>3.77</c:v>
                </c:pt>
                <c:pt idx="6555">
                  <c:v>3.75</c:v>
                </c:pt>
                <c:pt idx="6556">
                  <c:v>3.75</c:v>
                </c:pt>
                <c:pt idx="6557">
                  <c:v>3.69</c:v>
                </c:pt>
                <c:pt idx="6558">
                  <c:v>3.68</c:v>
                </c:pt>
                <c:pt idx="6559">
                  <c:v>3.74</c:v>
                </c:pt>
                <c:pt idx="6562">
                  <c:v>3.73</c:v>
                </c:pt>
                <c:pt idx="6563">
                  <c:v>3.74</c:v>
                </c:pt>
                <c:pt idx="6564">
                  <c:v>3.76</c:v>
                </c:pt>
                <c:pt idx="6565">
                  <c:v>3.74</c:v>
                </c:pt>
                <c:pt idx="6569">
                  <c:v>3.74</c:v>
                </c:pt>
                <c:pt idx="6570">
                  <c:v>3.76</c:v>
                </c:pt>
                <c:pt idx="6571">
                  <c:v>3.83</c:v>
                </c:pt>
                <c:pt idx="6572">
                  <c:v>3.85</c:v>
                </c:pt>
                <c:pt idx="6576">
                  <c:v>3.8</c:v>
                </c:pt>
                <c:pt idx="6577">
                  <c:v>3.79</c:v>
                </c:pt>
                <c:pt idx="6578">
                  <c:v>3.81</c:v>
                </c:pt>
                <c:pt idx="6579">
                  <c:v>3.78</c:v>
                </c:pt>
                <c:pt idx="6580">
                  <c:v>3.75</c:v>
                </c:pt>
                <c:pt idx="6583">
                  <c:v>3.73</c:v>
                </c:pt>
                <c:pt idx="6584">
                  <c:v>3.72</c:v>
                </c:pt>
                <c:pt idx="6585">
                  <c:v>3.74</c:v>
                </c:pt>
                <c:pt idx="6586">
                  <c:v>3.73</c:v>
                </c:pt>
                <c:pt idx="6587">
                  <c:v>3.69</c:v>
                </c:pt>
                <c:pt idx="6590">
                  <c:v>3.67</c:v>
                </c:pt>
                <c:pt idx="6591">
                  <c:v>3.68</c:v>
                </c:pt>
                <c:pt idx="6592">
                  <c:v>3.64</c:v>
                </c:pt>
                <c:pt idx="6593">
                  <c:v>3.68</c:v>
                </c:pt>
                <c:pt idx="6594">
                  <c:v>3.69</c:v>
                </c:pt>
                <c:pt idx="6597">
                  <c:v>3.66</c:v>
                </c:pt>
                <c:pt idx="6598">
                  <c:v>3.65</c:v>
                </c:pt>
                <c:pt idx="6599">
                  <c:v>3.68</c:v>
                </c:pt>
                <c:pt idx="6600">
                  <c:v>3.71</c:v>
                </c:pt>
                <c:pt idx="6601">
                  <c:v>3.69</c:v>
                </c:pt>
                <c:pt idx="6604">
                  <c:v>3.66</c:v>
                </c:pt>
                <c:pt idx="6605">
                  <c:v>3.65</c:v>
                </c:pt>
                <c:pt idx="6606">
                  <c:v>3.64</c:v>
                </c:pt>
                <c:pt idx="6607">
                  <c:v>3.68</c:v>
                </c:pt>
                <c:pt idx="6608">
                  <c:v>3.64</c:v>
                </c:pt>
                <c:pt idx="6611">
                  <c:v>3.61</c:v>
                </c:pt>
                <c:pt idx="6612">
                  <c:v>3.6</c:v>
                </c:pt>
                <c:pt idx="6613">
                  <c:v>3.55</c:v>
                </c:pt>
                <c:pt idx="6614">
                  <c:v>3.55</c:v>
                </c:pt>
                <c:pt idx="6615">
                  <c:v>3.57</c:v>
                </c:pt>
                <c:pt idx="6618">
                  <c:v>3.6</c:v>
                </c:pt>
                <c:pt idx="6619">
                  <c:v>3.62</c:v>
                </c:pt>
                <c:pt idx="6620">
                  <c:v>3.63</c:v>
                </c:pt>
                <c:pt idx="6621">
                  <c:v>3.69</c:v>
                </c:pt>
                <c:pt idx="6622">
                  <c:v>3.73</c:v>
                </c:pt>
                <c:pt idx="6625">
                  <c:v>3.78</c:v>
                </c:pt>
                <c:pt idx="6626">
                  <c:v>3.79</c:v>
                </c:pt>
                <c:pt idx="6627">
                  <c:v>3.79</c:v>
                </c:pt>
                <c:pt idx="6628">
                  <c:v>3.82</c:v>
                </c:pt>
                <c:pt idx="6629">
                  <c:v>3.83</c:v>
                </c:pt>
                <c:pt idx="6632">
                  <c:v>3.8</c:v>
                </c:pt>
                <c:pt idx="6633">
                  <c:v>3.85</c:v>
                </c:pt>
                <c:pt idx="6634">
                  <c:v>3.87</c:v>
                </c:pt>
                <c:pt idx="6635">
                  <c:v>3.87</c:v>
                </c:pt>
                <c:pt idx="6636">
                  <c:v>3.84</c:v>
                </c:pt>
                <c:pt idx="6639">
                  <c:v>3.79</c:v>
                </c:pt>
                <c:pt idx="6640">
                  <c:v>3.78</c:v>
                </c:pt>
                <c:pt idx="6641">
                  <c:v>3.86</c:v>
                </c:pt>
                <c:pt idx="6642">
                  <c:v>3.89</c:v>
                </c:pt>
                <c:pt idx="6643">
                  <c:v>3.87</c:v>
                </c:pt>
                <c:pt idx="6646">
                  <c:v>3.9</c:v>
                </c:pt>
                <c:pt idx="6647">
                  <c:v>3.83</c:v>
                </c:pt>
                <c:pt idx="6648">
                  <c:v>3.83</c:v>
                </c:pt>
                <c:pt idx="6649">
                  <c:v>3.79</c:v>
                </c:pt>
                <c:pt idx="6650">
                  <c:v>3.82</c:v>
                </c:pt>
                <c:pt idx="6653">
                  <c:v>3.85</c:v>
                </c:pt>
                <c:pt idx="6654">
                  <c:v>3.83</c:v>
                </c:pt>
                <c:pt idx="6655">
                  <c:v>3.87</c:v>
                </c:pt>
                <c:pt idx="6656">
                  <c:v>3.83</c:v>
                </c:pt>
                <c:pt idx="6661">
                  <c:v>3.85</c:v>
                </c:pt>
                <c:pt idx="6662">
                  <c:v>3.82</c:v>
                </c:pt>
                <c:pt idx="6663">
                  <c:v>3.77</c:v>
                </c:pt>
                <c:pt idx="6664">
                  <c:v>3.75</c:v>
                </c:pt>
                <c:pt idx="6667">
                  <c:v>3.73</c:v>
                </c:pt>
                <c:pt idx="6668">
                  <c:v>3.74</c:v>
                </c:pt>
                <c:pt idx="6669">
                  <c:v>3.72</c:v>
                </c:pt>
                <c:pt idx="6670">
                  <c:v>3.7</c:v>
                </c:pt>
                <c:pt idx="6671">
                  <c:v>3.71</c:v>
                </c:pt>
                <c:pt idx="6674">
                  <c:v>3.68</c:v>
                </c:pt>
                <c:pt idx="6675">
                  <c:v>3.69</c:v>
                </c:pt>
                <c:pt idx="6676">
                  <c:v>3.66</c:v>
                </c:pt>
                <c:pt idx="6677">
                  <c:v>3.67</c:v>
                </c:pt>
                <c:pt idx="6678">
                  <c:v>3.64</c:v>
                </c:pt>
                <c:pt idx="6681">
                  <c:v>3.61</c:v>
                </c:pt>
                <c:pt idx="6682">
                  <c:v>3.63</c:v>
                </c:pt>
                <c:pt idx="6683">
                  <c:v>3.62</c:v>
                </c:pt>
                <c:pt idx="6684">
                  <c:v>3.62</c:v>
                </c:pt>
                <c:pt idx="6685">
                  <c:v>3.63</c:v>
                </c:pt>
                <c:pt idx="6688">
                  <c:v>3.6</c:v>
                </c:pt>
                <c:pt idx="6689">
                  <c:v>3.58</c:v>
                </c:pt>
                <c:pt idx="6690">
                  <c:v>3.6</c:v>
                </c:pt>
                <c:pt idx="6691">
                  <c:v>3.57</c:v>
                </c:pt>
                <c:pt idx="6692">
                  <c:v>3.58</c:v>
                </c:pt>
                <c:pt idx="6695">
                  <c:v>3.57</c:v>
                </c:pt>
                <c:pt idx="6696">
                  <c:v>3.56</c:v>
                </c:pt>
                <c:pt idx="6697">
                  <c:v>3.61</c:v>
                </c:pt>
                <c:pt idx="6698">
                  <c:v>3.62</c:v>
                </c:pt>
                <c:pt idx="6699">
                  <c:v>3.62</c:v>
                </c:pt>
                <c:pt idx="6702">
                  <c:v>3.65</c:v>
                </c:pt>
                <c:pt idx="6703">
                  <c:v>3.6</c:v>
                </c:pt>
                <c:pt idx="6704">
                  <c:v>3.54</c:v>
                </c:pt>
                <c:pt idx="6705">
                  <c:v>3.55</c:v>
                </c:pt>
                <c:pt idx="6706">
                  <c:v>3.53</c:v>
                </c:pt>
                <c:pt idx="6709">
                  <c:v>3.53</c:v>
                </c:pt>
                <c:pt idx="6710">
                  <c:v>3.55</c:v>
                </c:pt>
                <c:pt idx="6711">
                  <c:v>3.52</c:v>
                </c:pt>
                <c:pt idx="6712">
                  <c:v>3.53</c:v>
                </c:pt>
                <c:pt idx="6713">
                  <c:v>3.56</c:v>
                </c:pt>
                <c:pt idx="6716">
                  <c:v>3.54</c:v>
                </c:pt>
                <c:pt idx="6717">
                  <c:v>3.51</c:v>
                </c:pt>
                <c:pt idx="6718">
                  <c:v>3.48</c:v>
                </c:pt>
                <c:pt idx="6719">
                  <c:v>3.5</c:v>
                </c:pt>
                <c:pt idx="6720">
                  <c:v>3.52</c:v>
                </c:pt>
                <c:pt idx="6723">
                  <c:v>3.55</c:v>
                </c:pt>
                <c:pt idx="6724">
                  <c:v>3.52</c:v>
                </c:pt>
                <c:pt idx="6725">
                  <c:v>3.48</c:v>
                </c:pt>
                <c:pt idx="6726">
                  <c:v>3.45</c:v>
                </c:pt>
                <c:pt idx="6727">
                  <c:v>3.42</c:v>
                </c:pt>
                <c:pt idx="6730">
                  <c:v>3.44</c:v>
                </c:pt>
                <c:pt idx="6731">
                  <c:v>3.4</c:v>
                </c:pt>
                <c:pt idx="6732">
                  <c:v>3.35</c:v>
                </c:pt>
                <c:pt idx="6733">
                  <c:v>3.35</c:v>
                </c:pt>
                <c:pt idx="6734">
                  <c:v>3.35</c:v>
                </c:pt>
                <c:pt idx="6737">
                  <c:v>3.36</c:v>
                </c:pt>
                <c:pt idx="6738">
                  <c:v>3.4</c:v>
                </c:pt>
                <c:pt idx="6739">
                  <c:v>3.46</c:v>
                </c:pt>
                <c:pt idx="6740">
                  <c:v>3.54</c:v>
                </c:pt>
                <c:pt idx="6741">
                  <c:v>3.5</c:v>
                </c:pt>
                <c:pt idx="6744">
                  <c:v>3.51</c:v>
                </c:pt>
                <c:pt idx="6745">
                  <c:v>3.45</c:v>
                </c:pt>
                <c:pt idx="6746">
                  <c:v>3.36</c:v>
                </c:pt>
                <c:pt idx="6747">
                  <c:v>3.35</c:v>
                </c:pt>
                <c:pt idx="6748">
                  <c:v>3.33</c:v>
                </c:pt>
                <c:pt idx="6751">
                  <c:v>3.32</c:v>
                </c:pt>
                <c:pt idx="6752">
                  <c:v>3.35</c:v>
                </c:pt>
                <c:pt idx="6753">
                  <c:v>3.39</c:v>
                </c:pt>
                <c:pt idx="6754">
                  <c:v>3.36</c:v>
                </c:pt>
                <c:pt idx="6755">
                  <c:v>3.35</c:v>
                </c:pt>
                <c:pt idx="6758">
                  <c:v>3.4</c:v>
                </c:pt>
                <c:pt idx="6759">
                  <c:v>3.43</c:v>
                </c:pt>
                <c:pt idx="6760">
                  <c:v>3.42</c:v>
                </c:pt>
                <c:pt idx="6761">
                  <c:v>3.41</c:v>
                </c:pt>
                <c:pt idx="6762">
                  <c:v>3.4</c:v>
                </c:pt>
                <c:pt idx="6765">
                  <c:v>3.41</c:v>
                </c:pt>
                <c:pt idx="6766">
                  <c:v>3.44</c:v>
                </c:pt>
                <c:pt idx="6767">
                  <c:v>3.46</c:v>
                </c:pt>
                <c:pt idx="6768">
                  <c:v>3.48</c:v>
                </c:pt>
                <c:pt idx="6769">
                  <c:v>3.49</c:v>
                </c:pt>
                <c:pt idx="6772">
                  <c:v>3.46</c:v>
                </c:pt>
                <c:pt idx="6773">
                  <c:v>3.5</c:v>
                </c:pt>
                <c:pt idx="6774">
                  <c:v>3.49</c:v>
                </c:pt>
                <c:pt idx="6775">
                  <c:v>3.47</c:v>
                </c:pt>
                <c:pt idx="6776">
                  <c:v>3.45</c:v>
                </c:pt>
                <c:pt idx="6779">
                  <c:v>3.42</c:v>
                </c:pt>
                <c:pt idx="6780">
                  <c:v>3.44</c:v>
                </c:pt>
                <c:pt idx="6781">
                  <c:v>3.42</c:v>
                </c:pt>
                <c:pt idx="6782">
                  <c:v>3.43</c:v>
                </c:pt>
                <c:pt idx="6783">
                  <c:v>3.42</c:v>
                </c:pt>
                <c:pt idx="6786">
                  <c:v>3.49</c:v>
                </c:pt>
                <c:pt idx="6787">
                  <c:v>3.51</c:v>
                </c:pt>
                <c:pt idx="6788">
                  <c:v>3.53</c:v>
                </c:pt>
                <c:pt idx="6789">
                  <c:v>3.51</c:v>
                </c:pt>
                <c:pt idx="6790">
                  <c:v>3.53</c:v>
                </c:pt>
                <c:pt idx="6793">
                  <c:v>3.56</c:v>
                </c:pt>
                <c:pt idx="6794">
                  <c:v>3.57</c:v>
                </c:pt>
                <c:pt idx="6795">
                  <c:v>3.54</c:v>
                </c:pt>
                <c:pt idx="6796">
                  <c:v>3.55</c:v>
                </c:pt>
                <c:pt idx="6797">
                  <c:v>3.5</c:v>
                </c:pt>
                <c:pt idx="6800">
                  <c:v>3.47</c:v>
                </c:pt>
                <c:pt idx="6801">
                  <c:v>3.47</c:v>
                </c:pt>
                <c:pt idx="6802">
                  <c:v>3.43</c:v>
                </c:pt>
                <c:pt idx="6803">
                  <c:v>3.41</c:v>
                </c:pt>
                <c:pt idx="6804">
                  <c:v>3.39</c:v>
                </c:pt>
                <c:pt idx="6807">
                  <c:v>3.4</c:v>
                </c:pt>
                <c:pt idx="6808">
                  <c:v>3.39</c:v>
                </c:pt>
                <c:pt idx="6809">
                  <c:v>3.36</c:v>
                </c:pt>
                <c:pt idx="6810">
                  <c:v>3.35</c:v>
                </c:pt>
                <c:pt idx="6811">
                  <c:v>3.35</c:v>
                </c:pt>
                <c:pt idx="6814">
                  <c:v>3.34</c:v>
                </c:pt>
                <c:pt idx="6815">
                  <c:v>3.37</c:v>
                </c:pt>
                <c:pt idx="6816">
                  <c:v>3.32</c:v>
                </c:pt>
                <c:pt idx="6817">
                  <c:v>3.3</c:v>
                </c:pt>
                <c:pt idx="6818">
                  <c:v>3.26</c:v>
                </c:pt>
                <c:pt idx="6821">
                  <c:v>3.25</c:v>
                </c:pt>
                <c:pt idx="6822">
                  <c:v>3.28</c:v>
                </c:pt>
                <c:pt idx="6823">
                  <c:v>3.28</c:v>
                </c:pt>
                <c:pt idx="6824">
                  <c:v>3.28</c:v>
                </c:pt>
                <c:pt idx="6825">
                  <c:v>3.27</c:v>
                </c:pt>
                <c:pt idx="6828">
                  <c:v>3.28</c:v>
                </c:pt>
                <c:pt idx="6829">
                  <c:v>3.33</c:v>
                </c:pt>
                <c:pt idx="6830">
                  <c:v>3.28</c:v>
                </c:pt>
                <c:pt idx="6831">
                  <c:v>3.3</c:v>
                </c:pt>
                <c:pt idx="6832">
                  <c:v>3.32</c:v>
                </c:pt>
                <c:pt idx="6835">
                  <c:v>3.3</c:v>
                </c:pt>
                <c:pt idx="6836">
                  <c:v>3.27</c:v>
                </c:pt>
                <c:pt idx="6837">
                  <c:v>3.24</c:v>
                </c:pt>
                <c:pt idx="6838">
                  <c:v>3.21</c:v>
                </c:pt>
                <c:pt idx="6839">
                  <c:v>3.23</c:v>
                </c:pt>
                <c:pt idx="6842">
                  <c:v>3.31</c:v>
                </c:pt>
                <c:pt idx="6843">
                  <c:v>3.33</c:v>
                </c:pt>
                <c:pt idx="6844">
                  <c:v>3.35</c:v>
                </c:pt>
                <c:pt idx="6845">
                  <c:v>3.32</c:v>
                </c:pt>
                <c:pt idx="6846">
                  <c:v>3.34</c:v>
                </c:pt>
                <c:pt idx="6849">
                  <c:v>3.37</c:v>
                </c:pt>
                <c:pt idx="6850">
                  <c:v>3.38</c:v>
                </c:pt>
                <c:pt idx="6851">
                  <c:v>3.35</c:v>
                </c:pt>
                <c:pt idx="6852">
                  <c:v>3.37</c:v>
                </c:pt>
                <c:pt idx="6853">
                  <c:v>3.38</c:v>
                </c:pt>
                <c:pt idx="6856">
                  <c:v>3.35</c:v>
                </c:pt>
                <c:pt idx="6857">
                  <c:v>3.36</c:v>
                </c:pt>
                <c:pt idx="6858">
                  <c:v>3.39</c:v>
                </c:pt>
                <c:pt idx="6859">
                  <c:v>3.44</c:v>
                </c:pt>
                <c:pt idx="6860">
                  <c:v>3.46</c:v>
                </c:pt>
                <c:pt idx="6863">
                  <c:v>3.47</c:v>
                </c:pt>
                <c:pt idx="6864">
                  <c:v>3.48</c:v>
                </c:pt>
                <c:pt idx="6865">
                  <c:v>3.44</c:v>
                </c:pt>
                <c:pt idx="6866">
                  <c:v>3.48</c:v>
                </c:pt>
                <c:pt idx="6867">
                  <c:v>3.44</c:v>
                </c:pt>
                <c:pt idx="6870">
                  <c:v>3.42</c:v>
                </c:pt>
                <c:pt idx="6871">
                  <c:v>3.46</c:v>
                </c:pt>
                <c:pt idx="6872">
                  <c:v>3.56</c:v>
                </c:pt>
                <c:pt idx="6873">
                  <c:v>3.56</c:v>
                </c:pt>
                <c:pt idx="6874">
                  <c:v>3.58</c:v>
                </c:pt>
                <c:pt idx="6877">
                  <c:v>3.6</c:v>
                </c:pt>
                <c:pt idx="6878">
                  <c:v>3.58</c:v>
                </c:pt>
                <c:pt idx="6879">
                  <c:v>3.62</c:v>
                </c:pt>
                <c:pt idx="6880">
                  <c:v>3.65</c:v>
                </c:pt>
                <c:pt idx="6881">
                  <c:v>3.66</c:v>
                </c:pt>
                <c:pt idx="6884">
                  <c:v>3.68</c:v>
                </c:pt>
                <c:pt idx="6885">
                  <c:v>3.69</c:v>
                </c:pt>
                <c:pt idx="6886">
                  <c:v>3.69</c:v>
                </c:pt>
                <c:pt idx="6887">
                  <c:v>3.72</c:v>
                </c:pt>
                <c:pt idx="6888">
                  <c:v>3.71</c:v>
                </c:pt>
                <c:pt idx="6891">
                  <c:v>3.7</c:v>
                </c:pt>
                <c:pt idx="6892">
                  <c:v>3.73</c:v>
                </c:pt>
                <c:pt idx="6893">
                  <c:v>3.68</c:v>
                </c:pt>
                <c:pt idx="6894">
                  <c:v>3.64</c:v>
                </c:pt>
                <c:pt idx="6895">
                  <c:v>3.66</c:v>
                </c:pt>
                <c:pt idx="6898">
                  <c:v>3.7</c:v>
                </c:pt>
                <c:pt idx="6899">
                  <c:v>3.67</c:v>
                </c:pt>
                <c:pt idx="6900">
                  <c:v>3.65</c:v>
                </c:pt>
                <c:pt idx="6901">
                  <c:v>3.6</c:v>
                </c:pt>
                <c:pt idx="6902">
                  <c:v>3.57</c:v>
                </c:pt>
                <c:pt idx="6905">
                  <c:v>3.61</c:v>
                </c:pt>
                <c:pt idx="6906">
                  <c:v>3.58</c:v>
                </c:pt>
                <c:pt idx="6907">
                  <c:v>3.62</c:v>
                </c:pt>
                <c:pt idx="6908">
                  <c:v>3.59</c:v>
                </c:pt>
                <c:pt idx="6909">
                  <c:v>3.59</c:v>
                </c:pt>
                <c:pt idx="6912">
                  <c:v>3.59</c:v>
                </c:pt>
                <c:pt idx="6913">
                  <c:v>3.56</c:v>
                </c:pt>
                <c:pt idx="6914">
                  <c:v>3.56</c:v>
                </c:pt>
                <c:pt idx="6915">
                  <c:v>3.55</c:v>
                </c:pt>
                <c:pt idx="6916">
                  <c:v>3.57</c:v>
                </c:pt>
                <c:pt idx="6919">
                  <c:v>3.59</c:v>
                </c:pt>
                <c:pt idx="6920">
                  <c:v>3.59</c:v>
                </c:pt>
                <c:pt idx="6921">
                  <c:v>3.54</c:v>
                </c:pt>
                <c:pt idx="6922">
                  <c:v>3.54</c:v>
                </c:pt>
                <c:pt idx="6923">
                  <c:v>3.54</c:v>
                </c:pt>
                <c:pt idx="6926">
                  <c:v>3.53</c:v>
                </c:pt>
                <c:pt idx="6927">
                  <c:v>3.54</c:v>
                </c:pt>
                <c:pt idx="6928">
                  <c:v>3.56</c:v>
                </c:pt>
                <c:pt idx="6929">
                  <c:v>3.58</c:v>
                </c:pt>
                <c:pt idx="6930">
                  <c:v>3.55</c:v>
                </c:pt>
                <c:pt idx="6934">
                  <c:v>3.53</c:v>
                </c:pt>
                <c:pt idx="6935">
                  <c:v>3.51</c:v>
                </c:pt>
                <c:pt idx="6936">
                  <c:v>3.52</c:v>
                </c:pt>
                <c:pt idx="6937">
                  <c:v>3.5</c:v>
                </c:pt>
                <c:pt idx="6940">
                  <c:v>3.55</c:v>
                </c:pt>
                <c:pt idx="6941">
                  <c:v>3.56</c:v>
                </c:pt>
                <c:pt idx="6942">
                  <c:v>3.51</c:v>
                </c:pt>
                <c:pt idx="6943">
                  <c:v>3.5</c:v>
                </c:pt>
                <c:pt idx="6944">
                  <c:v>3.48</c:v>
                </c:pt>
                <c:pt idx="6947">
                  <c:v>3.46</c:v>
                </c:pt>
                <c:pt idx="6948">
                  <c:v>3.47</c:v>
                </c:pt>
                <c:pt idx="6949">
                  <c:v>3.49</c:v>
                </c:pt>
                <c:pt idx="6950">
                  <c:v>3.49</c:v>
                </c:pt>
                <c:pt idx="6951">
                  <c:v>3.47</c:v>
                </c:pt>
                <c:pt idx="6954">
                  <c:v>3.47</c:v>
                </c:pt>
                <c:pt idx="6955">
                  <c:v>3.46</c:v>
                </c:pt>
                <c:pt idx="6956">
                  <c:v>3.45</c:v>
                </c:pt>
                <c:pt idx="6957">
                  <c:v>3.53</c:v>
                </c:pt>
                <c:pt idx="6958">
                  <c:v>3.55</c:v>
                </c:pt>
                <c:pt idx="6961">
                  <c:v>3.58</c:v>
                </c:pt>
                <c:pt idx="6962">
                  <c:v>3.58</c:v>
                </c:pt>
                <c:pt idx="6963">
                  <c:v>3.61</c:v>
                </c:pt>
                <c:pt idx="6964">
                  <c:v>3.66</c:v>
                </c:pt>
                <c:pt idx="6965">
                  <c:v>3.68</c:v>
                </c:pt>
                <c:pt idx="6968">
                  <c:v>3.71</c:v>
                </c:pt>
                <c:pt idx="6969">
                  <c:v>3.7</c:v>
                </c:pt>
                <c:pt idx="6970">
                  <c:v>3.7</c:v>
                </c:pt>
                <c:pt idx="6971">
                  <c:v>3.73</c:v>
                </c:pt>
                <c:pt idx="6972">
                  <c:v>3.73</c:v>
                </c:pt>
                <c:pt idx="6975">
                  <c:v>3.69</c:v>
                </c:pt>
                <c:pt idx="6976">
                  <c:v>3.69</c:v>
                </c:pt>
                <c:pt idx="6977">
                  <c:v>3.71</c:v>
                </c:pt>
                <c:pt idx="6978">
                  <c:v>3.73</c:v>
                </c:pt>
                <c:pt idx="6979">
                  <c:v>3.66</c:v>
                </c:pt>
                <c:pt idx="6982">
                  <c:v>3.71</c:v>
                </c:pt>
                <c:pt idx="6983">
                  <c:v>3.71</c:v>
                </c:pt>
                <c:pt idx="6984">
                  <c:v>3.7</c:v>
                </c:pt>
                <c:pt idx="6985">
                  <c:v>3.72</c:v>
                </c:pt>
                <c:pt idx="6986">
                  <c:v>3.69</c:v>
                </c:pt>
                <c:pt idx="6989">
                  <c:v>3.65</c:v>
                </c:pt>
                <c:pt idx="6990">
                  <c:v>3.66</c:v>
                </c:pt>
                <c:pt idx="6991">
                  <c:v>3.66</c:v>
                </c:pt>
                <c:pt idx="6992">
                  <c:v>3.67</c:v>
                </c:pt>
                <c:pt idx="6993">
                  <c:v>3.7</c:v>
                </c:pt>
                <c:pt idx="6996">
                  <c:v>3.73</c:v>
                </c:pt>
                <c:pt idx="6997">
                  <c:v>3.72</c:v>
                </c:pt>
                <c:pt idx="6998">
                  <c:v>3.72</c:v>
                </c:pt>
                <c:pt idx="6999">
                  <c:v>3.81</c:v>
                </c:pt>
                <c:pt idx="7000">
                  <c:v>3.85</c:v>
                </c:pt>
                <c:pt idx="7003">
                  <c:v>3.85</c:v>
                </c:pt>
                <c:pt idx="7004">
                  <c:v>3.88</c:v>
                </c:pt>
                <c:pt idx="7005">
                  <c:v>3.89</c:v>
                </c:pt>
                <c:pt idx="7006">
                  <c:v>3.91</c:v>
                </c:pt>
                <c:pt idx="7007">
                  <c:v>3.92</c:v>
                </c:pt>
                <c:pt idx="7010">
                  <c:v>3.96</c:v>
                </c:pt>
                <c:pt idx="7011">
                  <c:v>3.94</c:v>
                </c:pt>
                <c:pt idx="7012">
                  <c:v>3.93</c:v>
                </c:pt>
                <c:pt idx="7013">
                  <c:v>3.96</c:v>
                </c:pt>
                <c:pt idx="7014">
                  <c:v>3.93</c:v>
                </c:pt>
                <c:pt idx="7017">
                  <c:v>3.95</c:v>
                </c:pt>
                <c:pt idx="7018">
                  <c:v>3.93</c:v>
                </c:pt>
                <c:pt idx="7019">
                  <c:v>3.92</c:v>
                </c:pt>
                <c:pt idx="7020">
                  <c:v>3.91</c:v>
                </c:pt>
                <c:pt idx="7021">
                  <c:v>3.94</c:v>
                </c:pt>
                <c:pt idx="7024">
                  <c:v>3.91</c:v>
                </c:pt>
                <c:pt idx="7025">
                  <c:v>3.97</c:v>
                </c:pt>
                <c:pt idx="7026">
                  <c:v>4.03</c:v>
                </c:pt>
                <c:pt idx="7027">
                  <c:v>4.05</c:v>
                </c:pt>
                <c:pt idx="7028">
                  <c:v>4.0599999999999996</c:v>
                </c:pt>
                <c:pt idx="7031">
                  <c:v>4.0999999999999996</c:v>
                </c:pt>
                <c:pt idx="7032">
                  <c:v>4.1399999999999997</c:v>
                </c:pt>
                <c:pt idx="7033">
                  <c:v>4.1500000000000004</c:v>
                </c:pt>
                <c:pt idx="7034">
                  <c:v>4.17</c:v>
                </c:pt>
                <c:pt idx="7035">
                  <c:v>4.17</c:v>
                </c:pt>
                <c:pt idx="7038">
                  <c:v>4.1900000000000004</c:v>
                </c:pt>
                <c:pt idx="7039">
                  <c:v>4.18</c:v>
                </c:pt>
                <c:pt idx="7040">
                  <c:v>4.16</c:v>
                </c:pt>
                <c:pt idx="7041">
                  <c:v>4.24</c:v>
                </c:pt>
                <c:pt idx="7046">
                  <c:v>4.25</c:v>
                </c:pt>
                <c:pt idx="7047">
                  <c:v>4.25</c:v>
                </c:pt>
                <c:pt idx="7048">
                  <c:v>4.26</c:v>
                </c:pt>
                <c:pt idx="7049">
                  <c:v>4.24</c:v>
                </c:pt>
                <c:pt idx="7052">
                  <c:v>4.26</c:v>
                </c:pt>
                <c:pt idx="7053">
                  <c:v>4.28</c:v>
                </c:pt>
                <c:pt idx="7054">
                  <c:v>4.32</c:v>
                </c:pt>
                <c:pt idx="7055">
                  <c:v>4.33</c:v>
                </c:pt>
                <c:pt idx="7056">
                  <c:v>4.3</c:v>
                </c:pt>
                <c:pt idx="7060">
                  <c:v>4.29</c:v>
                </c:pt>
                <c:pt idx="7061">
                  <c:v>4.29</c:v>
                </c:pt>
                <c:pt idx="7062">
                  <c:v>4.3099999999999996</c:v>
                </c:pt>
                <c:pt idx="7063">
                  <c:v>4.33</c:v>
                </c:pt>
                <c:pt idx="7066">
                  <c:v>4.29</c:v>
                </c:pt>
                <c:pt idx="7067">
                  <c:v>4.33</c:v>
                </c:pt>
                <c:pt idx="7068">
                  <c:v>4.33</c:v>
                </c:pt>
                <c:pt idx="7069">
                  <c:v>4.34</c:v>
                </c:pt>
                <c:pt idx="7070">
                  <c:v>4.37</c:v>
                </c:pt>
                <c:pt idx="7073">
                  <c:v>4.3600000000000003</c:v>
                </c:pt>
                <c:pt idx="7074">
                  <c:v>4.3099999999999996</c:v>
                </c:pt>
                <c:pt idx="7075">
                  <c:v>4.33</c:v>
                </c:pt>
                <c:pt idx="7076">
                  <c:v>4.34</c:v>
                </c:pt>
                <c:pt idx="7077">
                  <c:v>4.3</c:v>
                </c:pt>
                <c:pt idx="7080">
                  <c:v>4.24</c:v>
                </c:pt>
                <c:pt idx="7081">
                  <c:v>4.24</c:v>
                </c:pt>
                <c:pt idx="7082">
                  <c:v>4.2</c:v>
                </c:pt>
                <c:pt idx="7083">
                  <c:v>4.1900000000000004</c:v>
                </c:pt>
                <c:pt idx="7084">
                  <c:v>4.21</c:v>
                </c:pt>
                <c:pt idx="7087">
                  <c:v>4.21</c:v>
                </c:pt>
                <c:pt idx="7088">
                  <c:v>4.22</c:v>
                </c:pt>
                <c:pt idx="7089">
                  <c:v>4.26</c:v>
                </c:pt>
                <c:pt idx="7090">
                  <c:v>4.32</c:v>
                </c:pt>
                <c:pt idx="7091">
                  <c:v>4.29</c:v>
                </c:pt>
                <c:pt idx="7094">
                  <c:v>4.25</c:v>
                </c:pt>
                <c:pt idx="7095">
                  <c:v>4.3099999999999996</c:v>
                </c:pt>
                <c:pt idx="7096">
                  <c:v>4.3099999999999996</c:v>
                </c:pt>
                <c:pt idx="7097">
                  <c:v>4.26</c:v>
                </c:pt>
                <c:pt idx="7098">
                  <c:v>4.2300000000000004</c:v>
                </c:pt>
                <c:pt idx="7101">
                  <c:v>4.2300000000000004</c:v>
                </c:pt>
                <c:pt idx="7102">
                  <c:v>4.17</c:v>
                </c:pt>
                <c:pt idx="7103">
                  <c:v>4.18</c:v>
                </c:pt>
                <c:pt idx="7104">
                  <c:v>4.2300000000000004</c:v>
                </c:pt>
                <c:pt idx="7105">
                  <c:v>4.24</c:v>
                </c:pt>
                <c:pt idx="7108">
                  <c:v>4.2699999999999996</c:v>
                </c:pt>
                <c:pt idx="7109">
                  <c:v>4.2699999999999996</c:v>
                </c:pt>
                <c:pt idx="7110">
                  <c:v>4.3099999999999996</c:v>
                </c:pt>
                <c:pt idx="7111">
                  <c:v>4.33</c:v>
                </c:pt>
                <c:pt idx="7112">
                  <c:v>4.3600000000000003</c:v>
                </c:pt>
                <c:pt idx="7115">
                  <c:v>4.38</c:v>
                </c:pt>
                <c:pt idx="7116">
                  <c:v>4.3899999999999997</c:v>
                </c:pt>
                <c:pt idx="7117">
                  <c:v>4.3899999999999997</c:v>
                </c:pt>
                <c:pt idx="7118">
                  <c:v>4.38</c:v>
                </c:pt>
                <c:pt idx="7119">
                  <c:v>4.38</c:v>
                </c:pt>
                <c:pt idx="7122">
                  <c:v>4.37</c:v>
                </c:pt>
                <c:pt idx="7123">
                  <c:v>4.37</c:v>
                </c:pt>
                <c:pt idx="7124">
                  <c:v>4.3899999999999997</c:v>
                </c:pt>
                <c:pt idx="7125">
                  <c:v>4.41</c:v>
                </c:pt>
                <c:pt idx="7126">
                  <c:v>4.3899999999999997</c:v>
                </c:pt>
                <c:pt idx="7129">
                  <c:v>4.37</c:v>
                </c:pt>
                <c:pt idx="7130">
                  <c:v>4.3499999999999996</c:v>
                </c:pt>
                <c:pt idx="7131">
                  <c:v>4.3600000000000003</c:v>
                </c:pt>
                <c:pt idx="7132">
                  <c:v>4.33</c:v>
                </c:pt>
                <c:pt idx="7133">
                  <c:v>4.29</c:v>
                </c:pt>
                <c:pt idx="7136">
                  <c:v>4.2699999999999996</c:v>
                </c:pt>
                <c:pt idx="7137">
                  <c:v>4.29</c:v>
                </c:pt>
                <c:pt idx="7138">
                  <c:v>4.32</c:v>
                </c:pt>
                <c:pt idx="7139">
                  <c:v>4.2699999999999996</c:v>
                </c:pt>
                <c:pt idx="7140">
                  <c:v>4.24</c:v>
                </c:pt>
                <c:pt idx="7143">
                  <c:v>4.25</c:v>
                </c:pt>
                <c:pt idx="7144">
                  <c:v>4.22</c:v>
                </c:pt>
                <c:pt idx="7145">
                  <c:v>4.2699999999999996</c:v>
                </c:pt>
                <c:pt idx="7146">
                  <c:v>4.2300000000000004</c:v>
                </c:pt>
                <c:pt idx="7147">
                  <c:v>4.24</c:v>
                </c:pt>
                <c:pt idx="7150">
                  <c:v>4.22</c:v>
                </c:pt>
                <c:pt idx="7151">
                  <c:v>4.22</c:v>
                </c:pt>
                <c:pt idx="7152">
                  <c:v>4.21</c:v>
                </c:pt>
                <c:pt idx="7153">
                  <c:v>4.2300000000000004</c:v>
                </c:pt>
                <c:pt idx="7154">
                  <c:v>4.25</c:v>
                </c:pt>
                <c:pt idx="7157">
                  <c:v>4.1900000000000004</c:v>
                </c:pt>
                <c:pt idx="7158">
                  <c:v>4.18</c:v>
                </c:pt>
                <c:pt idx="7159">
                  <c:v>4.21</c:v>
                </c:pt>
                <c:pt idx="7160">
                  <c:v>4.1900000000000004</c:v>
                </c:pt>
                <c:pt idx="7161">
                  <c:v>4.24</c:v>
                </c:pt>
                <c:pt idx="7164">
                  <c:v>4.2699999999999996</c:v>
                </c:pt>
                <c:pt idx="7165">
                  <c:v>4.2699999999999996</c:v>
                </c:pt>
                <c:pt idx="7166">
                  <c:v>4.24</c:v>
                </c:pt>
                <c:pt idx="7167">
                  <c:v>4.18</c:v>
                </c:pt>
                <c:pt idx="7168">
                  <c:v>4.2</c:v>
                </c:pt>
                <c:pt idx="7171">
                  <c:v>4.1500000000000004</c:v>
                </c:pt>
                <c:pt idx="7172">
                  <c:v>4.0999999999999996</c:v>
                </c:pt>
                <c:pt idx="7173">
                  <c:v>4.0999999999999996</c:v>
                </c:pt>
                <c:pt idx="7174">
                  <c:v>4.0999999999999996</c:v>
                </c:pt>
                <c:pt idx="7175">
                  <c:v>4.08</c:v>
                </c:pt>
                <c:pt idx="7178">
                  <c:v>4.08</c:v>
                </c:pt>
                <c:pt idx="7179">
                  <c:v>4.0999999999999996</c:v>
                </c:pt>
                <c:pt idx="7180">
                  <c:v>4.09</c:v>
                </c:pt>
                <c:pt idx="7181">
                  <c:v>4.07</c:v>
                </c:pt>
                <c:pt idx="7182">
                  <c:v>4.04</c:v>
                </c:pt>
                <c:pt idx="7185">
                  <c:v>4.03</c:v>
                </c:pt>
                <c:pt idx="7186">
                  <c:v>4.04</c:v>
                </c:pt>
                <c:pt idx="7187">
                  <c:v>4.0999999999999996</c:v>
                </c:pt>
                <c:pt idx="7188">
                  <c:v>4.12</c:v>
                </c:pt>
                <c:pt idx="7189">
                  <c:v>4.0599999999999996</c:v>
                </c:pt>
                <c:pt idx="7192">
                  <c:v>4.0599999999999996</c:v>
                </c:pt>
                <c:pt idx="7193">
                  <c:v>4.0999999999999996</c:v>
                </c:pt>
                <c:pt idx="7194">
                  <c:v>4.0599999999999996</c:v>
                </c:pt>
                <c:pt idx="7195">
                  <c:v>4.0599999999999996</c:v>
                </c:pt>
                <c:pt idx="7196">
                  <c:v>4.07</c:v>
                </c:pt>
                <c:pt idx="7199">
                  <c:v>4.0999999999999996</c:v>
                </c:pt>
                <c:pt idx="7200">
                  <c:v>4.09</c:v>
                </c:pt>
                <c:pt idx="7201">
                  <c:v>4.05</c:v>
                </c:pt>
                <c:pt idx="7202">
                  <c:v>4.0599999999999996</c:v>
                </c:pt>
                <c:pt idx="7203">
                  <c:v>3.98</c:v>
                </c:pt>
                <c:pt idx="7206">
                  <c:v>3.95</c:v>
                </c:pt>
                <c:pt idx="7207">
                  <c:v>3.94</c:v>
                </c:pt>
                <c:pt idx="7208">
                  <c:v>3.95</c:v>
                </c:pt>
                <c:pt idx="7209">
                  <c:v>3.96</c:v>
                </c:pt>
                <c:pt idx="7210">
                  <c:v>3.96</c:v>
                </c:pt>
                <c:pt idx="7213">
                  <c:v>4.01</c:v>
                </c:pt>
                <c:pt idx="7214">
                  <c:v>3.97</c:v>
                </c:pt>
                <c:pt idx="7215">
                  <c:v>3.99</c:v>
                </c:pt>
                <c:pt idx="7216">
                  <c:v>3.99</c:v>
                </c:pt>
                <c:pt idx="7217">
                  <c:v>4</c:v>
                </c:pt>
                <c:pt idx="7220">
                  <c:v>4.04</c:v>
                </c:pt>
                <c:pt idx="7221">
                  <c:v>4.0599999999999996</c:v>
                </c:pt>
                <c:pt idx="7222">
                  <c:v>4.07</c:v>
                </c:pt>
                <c:pt idx="7223">
                  <c:v>4.08</c:v>
                </c:pt>
                <c:pt idx="7224">
                  <c:v>4.08</c:v>
                </c:pt>
                <c:pt idx="7227">
                  <c:v>4.09</c:v>
                </c:pt>
                <c:pt idx="7228">
                  <c:v>4.07</c:v>
                </c:pt>
                <c:pt idx="7229">
                  <c:v>4.07</c:v>
                </c:pt>
                <c:pt idx="7230">
                  <c:v>4.0999999999999996</c:v>
                </c:pt>
                <c:pt idx="7231">
                  <c:v>4.1100000000000003</c:v>
                </c:pt>
                <c:pt idx="7234">
                  <c:v>4.1500000000000004</c:v>
                </c:pt>
                <c:pt idx="7235">
                  <c:v>4.1500000000000004</c:v>
                </c:pt>
                <c:pt idx="7236">
                  <c:v>4.17</c:v>
                </c:pt>
                <c:pt idx="7237">
                  <c:v>4.1399999999999997</c:v>
                </c:pt>
                <c:pt idx="7238">
                  <c:v>4.0999999999999996</c:v>
                </c:pt>
                <c:pt idx="7241">
                  <c:v>4.0599999999999996</c:v>
                </c:pt>
                <c:pt idx="7242">
                  <c:v>4.04</c:v>
                </c:pt>
                <c:pt idx="7243">
                  <c:v>3.98</c:v>
                </c:pt>
                <c:pt idx="7244">
                  <c:v>3.97</c:v>
                </c:pt>
                <c:pt idx="7245">
                  <c:v>3.98</c:v>
                </c:pt>
                <c:pt idx="7248">
                  <c:v>4.0199999999999996</c:v>
                </c:pt>
                <c:pt idx="7249">
                  <c:v>3.99</c:v>
                </c:pt>
                <c:pt idx="7250">
                  <c:v>3.98</c:v>
                </c:pt>
                <c:pt idx="7251">
                  <c:v>3.99</c:v>
                </c:pt>
                <c:pt idx="7252">
                  <c:v>3.96</c:v>
                </c:pt>
                <c:pt idx="7255">
                  <c:v>3.94</c:v>
                </c:pt>
                <c:pt idx="7256">
                  <c:v>4</c:v>
                </c:pt>
                <c:pt idx="7257">
                  <c:v>3.96</c:v>
                </c:pt>
                <c:pt idx="7258">
                  <c:v>3.98</c:v>
                </c:pt>
                <c:pt idx="7259">
                  <c:v>4.01</c:v>
                </c:pt>
                <c:pt idx="7262">
                  <c:v>3.96</c:v>
                </c:pt>
                <c:pt idx="7263">
                  <c:v>3.96</c:v>
                </c:pt>
                <c:pt idx="7264">
                  <c:v>3.95</c:v>
                </c:pt>
                <c:pt idx="7265">
                  <c:v>3.97</c:v>
                </c:pt>
                <c:pt idx="7266">
                  <c:v>3.94</c:v>
                </c:pt>
                <c:pt idx="7269">
                  <c:v>3.95</c:v>
                </c:pt>
                <c:pt idx="7270">
                  <c:v>3.94</c:v>
                </c:pt>
                <c:pt idx="7271">
                  <c:v>3.94</c:v>
                </c:pt>
                <c:pt idx="7272">
                  <c:v>3.96</c:v>
                </c:pt>
                <c:pt idx="7273">
                  <c:v>3.94</c:v>
                </c:pt>
                <c:pt idx="7276">
                  <c:v>3.92</c:v>
                </c:pt>
                <c:pt idx="7277">
                  <c:v>3.92</c:v>
                </c:pt>
                <c:pt idx="7278">
                  <c:v>3.93</c:v>
                </c:pt>
                <c:pt idx="7279">
                  <c:v>3.95</c:v>
                </c:pt>
                <c:pt idx="7280">
                  <c:v>3.96</c:v>
                </c:pt>
                <c:pt idx="7283">
                  <c:v>3.98</c:v>
                </c:pt>
                <c:pt idx="7284">
                  <c:v>3.99</c:v>
                </c:pt>
                <c:pt idx="7285">
                  <c:v>3.96</c:v>
                </c:pt>
                <c:pt idx="7286">
                  <c:v>4.01</c:v>
                </c:pt>
                <c:pt idx="7287">
                  <c:v>4.03</c:v>
                </c:pt>
                <c:pt idx="7290">
                  <c:v>4.07</c:v>
                </c:pt>
                <c:pt idx="7291">
                  <c:v>4.0999999999999996</c:v>
                </c:pt>
                <c:pt idx="7292">
                  <c:v>4.12</c:v>
                </c:pt>
                <c:pt idx="7293">
                  <c:v>4.13</c:v>
                </c:pt>
                <c:pt idx="7294">
                  <c:v>4.12</c:v>
                </c:pt>
                <c:pt idx="7299">
                  <c:v>4.1399999999999997</c:v>
                </c:pt>
                <c:pt idx="7300">
                  <c:v>4.22</c:v>
                </c:pt>
                <c:pt idx="7301">
                  <c:v>4.21</c:v>
                </c:pt>
                <c:pt idx="7305">
                  <c:v>4.2</c:v>
                </c:pt>
                <c:pt idx="7306">
                  <c:v>4.2</c:v>
                </c:pt>
                <c:pt idx="7307">
                  <c:v>4.2</c:v>
                </c:pt>
                <c:pt idx="7308">
                  <c:v>4.1900000000000004</c:v>
                </c:pt>
                <c:pt idx="7311">
                  <c:v>4.2300000000000004</c:v>
                </c:pt>
                <c:pt idx="7312">
                  <c:v>4.24</c:v>
                </c:pt>
                <c:pt idx="7313">
                  <c:v>4.26</c:v>
                </c:pt>
                <c:pt idx="7314">
                  <c:v>4.2699999999999996</c:v>
                </c:pt>
                <c:pt idx="7315">
                  <c:v>4.28</c:v>
                </c:pt>
                <c:pt idx="7318">
                  <c:v>4.3</c:v>
                </c:pt>
                <c:pt idx="7319">
                  <c:v>4.28</c:v>
                </c:pt>
                <c:pt idx="7320">
                  <c:v>4.25</c:v>
                </c:pt>
                <c:pt idx="7321">
                  <c:v>4.3099999999999996</c:v>
                </c:pt>
                <c:pt idx="7322">
                  <c:v>4.26</c:v>
                </c:pt>
                <c:pt idx="7325">
                  <c:v>4.25</c:v>
                </c:pt>
                <c:pt idx="7326">
                  <c:v>4.22</c:v>
                </c:pt>
                <c:pt idx="7327">
                  <c:v>4.25</c:v>
                </c:pt>
                <c:pt idx="7328">
                  <c:v>4.26</c:v>
                </c:pt>
                <c:pt idx="7329">
                  <c:v>4.32</c:v>
                </c:pt>
                <c:pt idx="7332">
                  <c:v>4.34</c:v>
                </c:pt>
                <c:pt idx="7333">
                  <c:v>4.3499999999999996</c:v>
                </c:pt>
                <c:pt idx="7334">
                  <c:v>4.34</c:v>
                </c:pt>
                <c:pt idx="7335">
                  <c:v>4.3099999999999996</c:v>
                </c:pt>
                <c:pt idx="7336">
                  <c:v>4.33</c:v>
                </c:pt>
                <c:pt idx="7339">
                  <c:v>4.2699999999999996</c:v>
                </c:pt>
                <c:pt idx="7340">
                  <c:v>4.26</c:v>
                </c:pt>
                <c:pt idx="7341">
                  <c:v>4.26</c:v>
                </c:pt>
                <c:pt idx="7342">
                  <c:v>4.26</c:v>
                </c:pt>
                <c:pt idx="7343">
                  <c:v>4.29</c:v>
                </c:pt>
                <c:pt idx="7346">
                  <c:v>4.33</c:v>
                </c:pt>
                <c:pt idx="7347">
                  <c:v>4.34</c:v>
                </c:pt>
                <c:pt idx="7348">
                  <c:v>4.34</c:v>
                </c:pt>
                <c:pt idx="7349">
                  <c:v>4.29</c:v>
                </c:pt>
                <c:pt idx="7350">
                  <c:v>4.26</c:v>
                </c:pt>
                <c:pt idx="7353">
                  <c:v>4.29</c:v>
                </c:pt>
                <c:pt idx="7354">
                  <c:v>4.3099999999999996</c:v>
                </c:pt>
                <c:pt idx="7355">
                  <c:v>4.29</c:v>
                </c:pt>
                <c:pt idx="7356">
                  <c:v>4.3</c:v>
                </c:pt>
                <c:pt idx="7357">
                  <c:v>4.28</c:v>
                </c:pt>
                <c:pt idx="7360">
                  <c:v>4.2300000000000004</c:v>
                </c:pt>
                <c:pt idx="7361">
                  <c:v>4.2</c:v>
                </c:pt>
                <c:pt idx="7362">
                  <c:v>4.18</c:v>
                </c:pt>
                <c:pt idx="7363">
                  <c:v>4.18</c:v>
                </c:pt>
                <c:pt idx="7364">
                  <c:v>4.17</c:v>
                </c:pt>
                <c:pt idx="7367">
                  <c:v>4.13</c:v>
                </c:pt>
                <c:pt idx="7368">
                  <c:v>4.1500000000000004</c:v>
                </c:pt>
                <c:pt idx="7369">
                  <c:v>4.1500000000000004</c:v>
                </c:pt>
                <c:pt idx="7370">
                  <c:v>4.1500000000000004</c:v>
                </c:pt>
                <c:pt idx="7371">
                  <c:v>4.1500000000000004</c:v>
                </c:pt>
                <c:pt idx="7374">
                  <c:v>4.17</c:v>
                </c:pt>
                <c:pt idx="7375">
                  <c:v>4.13</c:v>
                </c:pt>
                <c:pt idx="7376">
                  <c:v>4.12</c:v>
                </c:pt>
                <c:pt idx="7377">
                  <c:v>4.1399999999999997</c:v>
                </c:pt>
                <c:pt idx="7378">
                  <c:v>4.1399999999999997</c:v>
                </c:pt>
                <c:pt idx="7381">
                  <c:v>4.16</c:v>
                </c:pt>
                <c:pt idx="7382">
                  <c:v>4.16</c:v>
                </c:pt>
                <c:pt idx="7383">
                  <c:v>4.16</c:v>
                </c:pt>
                <c:pt idx="7384">
                  <c:v>4.1500000000000004</c:v>
                </c:pt>
                <c:pt idx="7385">
                  <c:v>4.21</c:v>
                </c:pt>
                <c:pt idx="7388">
                  <c:v>4.2300000000000004</c:v>
                </c:pt>
                <c:pt idx="7389">
                  <c:v>4.25</c:v>
                </c:pt>
                <c:pt idx="7390">
                  <c:v>4.25</c:v>
                </c:pt>
                <c:pt idx="7391">
                  <c:v>4.28</c:v>
                </c:pt>
                <c:pt idx="7392">
                  <c:v>4.2699999999999996</c:v>
                </c:pt>
                <c:pt idx="7395">
                  <c:v>4.2699999999999996</c:v>
                </c:pt>
                <c:pt idx="7396">
                  <c:v>4.3</c:v>
                </c:pt>
                <c:pt idx="7397">
                  <c:v>4.29</c:v>
                </c:pt>
                <c:pt idx="7398">
                  <c:v>4.29</c:v>
                </c:pt>
                <c:pt idx="7403">
                  <c:v>4.33</c:v>
                </c:pt>
                <c:pt idx="7404">
                  <c:v>4.34</c:v>
                </c:pt>
                <c:pt idx="7405">
                  <c:v>4.3600000000000003</c:v>
                </c:pt>
                <c:pt idx="7406">
                  <c:v>4.41</c:v>
                </c:pt>
                <c:pt idx="7409">
                  <c:v>4.4400000000000004</c:v>
                </c:pt>
                <c:pt idx="7410">
                  <c:v>4.4400000000000004</c:v>
                </c:pt>
                <c:pt idx="7411">
                  <c:v>4.38</c:v>
                </c:pt>
                <c:pt idx="7412">
                  <c:v>4.3600000000000003</c:v>
                </c:pt>
                <c:pt idx="7413">
                  <c:v>4.41</c:v>
                </c:pt>
                <c:pt idx="7416">
                  <c:v>4.4000000000000004</c:v>
                </c:pt>
                <c:pt idx="7417">
                  <c:v>4.38</c:v>
                </c:pt>
                <c:pt idx="7418">
                  <c:v>4.4000000000000004</c:v>
                </c:pt>
                <c:pt idx="7419">
                  <c:v>4.42</c:v>
                </c:pt>
                <c:pt idx="7420">
                  <c:v>4.43</c:v>
                </c:pt>
                <c:pt idx="7423">
                  <c:v>4.41</c:v>
                </c:pt>
                <c:pt idx="7425">
                  <c:v>4.41</c:v>
                </c:pt>
                <c:pt idx="7426">
                  <c:v>4.42</c:v>
                </c:pt>
                <c:pt idx="7427">
                  <c:v>4.42</c:v>
                </c:pt>
                <c:pt idx="7430">
                  <c:v>4.42</c:v>
                </c:pt>
                <c:pt idx="7431">
                  <c:v>4.4000000000000004</c:v>
                </c:pt>
                <c:pt idx="7432">
                  <c:v>4.41</c:v>
                </c:pt>
                <c:pt idx="7433">
                  <c:v>4.42</c:v>
                </c:pt>
                <c:pt idx="7434">
                  <c:v>4.38</c:v>
                </c:pt>
                <c:pt idx="7437">
                  <c:v>4.46</c:v>
                </c:pt>
                <c:pt idx="7438">
                  <c:v>4.49</c:v>
                </c:pt>
                <c:pt idx="7439">
                  <c:v>4.5</c:v>
                </c:pt>
                <c:pt idx="7440">
                  <c:v>4.5</c:v>
                </c:pt>
                <c:pt idx="7441">
                  <c:v>4.51</c:v>
                </c:pt>
                <c:pt idx="7444">
                  <c:v>4.5199999999999996</c:v>
                </c:pt>
                <c:pt idx="7445">
                  <c:v>4.5199999999999996</c:v>
                </c:pt>
                <c:pt idx="7446">
                  <c:v>4.5599999999999996</c:v>
                </c:pt>
                <c:pt idx="7447">
                  <c:v>4.5599999999999996</c:v>
                </c:pt>
                <c:pt idx="7448">
                  <c:v>4.55</c:v>
                </c:pt>
                <c:pt idx="7451">
                  <c:v>4.58</c:v>
                </c:pt>
                <c:pt idx="7452">
                  <c:v>4.58</c:v>
                </c:pt>
                <c:pt idx="7453">
                  <c:v>4.57</c:v>
                </c:pt>
                <c:pt idx="7454">
                  <c:v>4.59</c:v>
                </c:pt>
                <c:pt idx="7455">
                  <c:v>4.62</c:v>
                </c:pt>
                <c:pt idx="7458">
                  <c:v>4.63</c:v>
                </c:pt>
                <c:pt idx="7459">
                  <c:v>4.6500000000000004</c:v>
                </c:pt>
                <c:pt idx="7460">
                  <c:v>4.66</c:v>
                </c:pt>
                <c:pt idx="7461">
                  <c:v>4.67</c:v>
                </c:pt>
                <c:pt idx="7462">
                  <c:v>4.76</c:v>
                </c:pt>
                <c:pt idx="7465">
                  <c:v>4.74</c:v>
                </c:pt>
                <c:pt idx="7466">
                  <c:v>4.7699999999999996</c:v>
                </c:pt>
                <c:pt idx="7467">
                  <c:v>4.8499999999999996</c:v>
                </c:pt>
                <c:pt idx="7468">
                  <c:v>4.84</c:v>
                </c:pt>
                <c:pt idx="7469">
                  <c:v>4.87</c:v>
                </c:pt>
                <c:pt idx="7472">
                  <c:v>4.8600000000000003</c:v>
                </c:pt>
                <c:pt idx="7473">
                  <c:v>4.84</c:v>
                </c:pt>
                <c:pt idx="7474">
                  <c:v>4.8099999999999996</c:v>
                </c:pt>
                <c:pt idx="7475">
                  <c:v>4.84</c:v>
                </c:pt>
                <c:pt idx="7476">
                  <c:v>4.8600000000000003</c:v>
                </c:pt>
                <c:pt idx="7479">
                  <c:v>4.82</c:v>
                </c:pt>
                <c:pt idx="7480">
                  <c:v>4.8</c:v>
                </c:pt>
                <c:pt idx="7481">
                  <c:v>4.7699999999999996</c:v>
                </c:pt>
                <c:pt idx="7482">
                  <c:v>4.79</c:v>
                </c:pt>
                <c:pt idx="7483">
                  <c:v>4.7699999999999996</c:v>
                </c:pt>
                <c:pt idx="7486">
                  <c:v>4.75</c:v>
                </c:pt>
                <c:pt idx="7487">
                  <c:v>4.75</c:v>
                </c:pt>
                <c:pt idx="7488">
                  <c:v>4.8099999999999996</c:v>
                </c:pt>
                <c:pt idx="7489">
                  <c:v>4.84</c:v>
                </c:pt>
                <c:pt idx="7490">
                  <c:v>4.88</c:v>
                </c:pt>
                <c:pt idx="7493">
                  <c:v>4.8899999999999997</c:v>
                </c:pt>
                <c:pt idx="7494">
                  <c:v>4.8499999999999996</c:v>
                </c:pt>
                <c:pt idx="7495">
                  <c:v>4.78</c:v>
                </c:pt>
                <c:pt idx="7496">
                  <c:v>4.83</c:v>
                </c:pt>
                <c:pt idx="7497">
                  <c:v>4.8499999999999996</c:v>
                </c:pt>
                <c:pt idx="7500">
                  <c:v>4.83</c:v>
                </c:pt>
                <c:pt idx="7501">
                  <c:v>4.8</c:v>
                </c:pt>
                <c:pt idx="7502">
                  <c:v>4.8</c:v>
                </c:pt>
                <c:pt idx="7503">
                  <c:v>4.8</c:v>
                </c:pt>
                <c:pt idx="7504">
                  <c:v>4.7300000000000004</c:v>
                </c:pt>
                <c:pt idx="7507">
                  <c:v>4.67</c:v>
                </c:pt>
                <c:pt idx="7508">
                  <c:v>4.68</c:v>
                </c:pt>
                <c:pt idx="7509">
                  <c:v>4.66</c:v>
                </c:pt>
                <c:pt idx="7510">
                  <c:v>4.6500000000000004</c:v>
                </c:pt>
                <c:pt idx="7511">
                  <c:v>4.62</c:v>
                </c:pt>
                <c:pt idx="7514">
                  <c:v>4.63</c:v>
                </c:pt>
                <c:pt idx="7515">
                  <c:v>4.6500000000000004</c:v>
                </c:pt>
                <c:pt idx="7516">
                  <c:v>4.6100000000000003</c:v>
                </c:pt>
                <c:pt idx="7517">
                  <c:v>4.63</c:v>
                </c:pt>
                <c:pt idx="7518">
                  <c:v>4.62</c:v>
                </c:pt>
                <c:pt idx="7521">
                  <c:v>4.5999999999999996</c:v>
                </c:pt>
                <c:pt idx="7522">
                  <c:v>4.62</c:v>
                </c:pt>
                <c:pt idx="7523">
                  <c:v>4.66</c:v>
                </c:pt>
                <c:pt idx="7524">
                  <c:v>4.6399999999999997</c:v>
                </c:pt>
                <c:pt idx="7525">
                  <c:v>4.6100000000000003</c:v>
                </c:pt>
                <c:pt idx="7528">
                  <c:v>4.62</c:v>
                </c:pt>
                <c:pt idx="7529">
                  <c:v>4.62</c:v>
                </c:pt>
                <c:pt idx="7530">
                  <c:v>4.59</c:v>
                </c:pt>
                <c:pt idx="7531">
                  <c:v>4.5599999999999996</c:v>
                </c:pt>
                <c:pt idx="7532">
                  <c:v>4.54</c:v>
                </c:pt>
                <c:pt idx="7535">
                  <c:v>4.57</c:v>
                </c:pt>
                <c:pt idx="7536">
                  <c:v>4.5199999999999996</c:v>
                </c:pt>
                <c:pt idx="7537">
                  <c:v>4.55</c:v>
                </c:pt>
                <c:pt idx="7538">
                  <c:v>4.59</c:v>
                </c:pt>
                <c:pt idx="7539">
                  <c:v>4.53</c:v>
                </c:pt>
                <c:pt idx="7542">
                  <c:v>4.5599999999999996</c:v>
                </c:pt>
                <c:pt idx="7543">
                  <c:v>4.5199999999999996</c:v>
                </c:pt>
                <c:pt idx="7544">
                  <c:v>4.4800000000000004</c:v>
                </c:pt>
                <c:pt idx="7545">
                  <c:v>4.59</c:v>
                </c:pt>
                <c:pt idx="7546">
                  <c:v>4.5999999999999996</c:v>
                </c:pt>
                <c:pt idx="7549">
                  <c:v>4.58</c:v>
                </c:pt>
                <c:pt idx="7550">
                  <c:v>4.57</c:v>
                </c:pt>
                <c:pt idx="7551">
                  <c:v>4.58</c:v>
                </c:pt>
                <c:pt idx="7552">
                  <c:v>4.5599999999999996</c:v>
                </c:pt>
                <c:pt idx="7553">
                  <c:v>4.5599999999999996</c:v>
                </c:pt>
                <c:pt idx="7556">
                  <c:v>4.5</c:v>
                </c:pt>
                <c:pt idx="7557">
                  <c:v>4.46</c:v>
                </c:pt>
                <c:pt idx="7558">
                  <c:v>4.46</c:v>
                </c:pt>
                <c:pt idx="7559">
                  <c:v>4.4800000000000004</c:v>
                </c:pt>
                <c:pt idx="7560">
                  <c:v>4.49</c:v>
                </c:pt>
                <c:pt idx="7563">
                  <c:v>4.4800000000000004</c:v>
                </c:pt>
                <c:pt idx="7564">
                  <c:v>4.53</c:v>
                </c:pt>
                <c:pt idx="7565">
                  <c:v>4.57</c:v>
                </c:pt>
                <c:pt idx="7566">
                  <c:v>4.63</c:v>
                </c:pt>
                <c:pt idx="7567">
                  <c:v>4.67</c:v>
                </c:pt>
                <c:pt idx="7570">
                  <c:v>4.68</c:v>
                </c:pt>
                <c:pt idx="7571">
                  <c:v>4.6500000000000004</c:v>
                </c:pt>
                <c:pt idx="7572">
                  <c:v>4.68</c:v>
                </c:pt>
                <c:pt idx="7573">
                  <c:v>4.71</c:v>
                </c:pt>
                <c:pt idx="7574">
                  <c:v>4.66</c:v>
                </c:pt>
                <c:pt idx="7577">
                  <c:v>4.6500000000000004</c:v>
                </c:pt>
                <c:pt idx="7578">
                  <c:v>4.6500000000000004</c:v>
                </c:pt>
                <c:pt idx="7579">
                  <c:v>4.5999999999999996</c:v>
                </c:pt>
                <c:pt idx="7580">
                  <c:v>4.5999999999999996</c:v>
                </c:pt>
                <c:pt idx="7581">
                  <c:v>4.59</c:v>
                </c:pt>
                <c:pt idx="7584">
                  <c:v>4.63</c:v>
                </c:pt>
                <c:pt idx="7585">
                  <c:v>4.62</c:v>
                </c:pt>
                <c:pt idx="7586">
                  <c:v>4.62</c:v>
                </c:pt>
                <c:pt idx="7587">
                  <c:v>4.66</c:v>
                </c:pt>
                <c:pt idx="7588">
                  <c:v>4.66</c:v>
                </c:pt>
                <c:pt idx="7591">
                  <c:v>4.7</c:v>
                </c:pt>
                <c:pt idx="7592">
                  <c:v>4.7</c:v>
                </c:pt>
                <c:pt idx="7593">
                  <c:v>4.7</c:v>
                </c:pt>
                <c:pt idx="7594">
                  <c:v>4.6399999999999997</c:v>
                </c:pt>
                <c:pt idx="7595">
                  <c:v>4.59</c:v>
                </c:pt>
                <c:pt idx="7598">
                  <c:v>4.4800000000000004</c:v>
                </c:pt>
                <c:pt idx="7599">
                  <c:v>4.51</c:v>
                </c:pt>
                <c:pt idx="7600">
                  <c:v>4.4800000000000004</c:v>
                </c:pt>
                <c:pt idx="7601">
                  <c:v>4.47</c:v>
                </c:pt>
                <c:pt idx="7602">
                  <c:v>4.49</c:v>
                </c:pt>
                <c:pt idx="7605">
                  <c:v>4.51</c:v>
                </c:pt>
                <c:pt idx="7606">
                  <c:v>4.5199999999999996</c:v>
                </c:pt>
                <c:pt idx="7607">
                  <c:v>4.55</c:v>
                </c:pt>
                <c:pt idx="7608">
                  <c:v>4.5999999999999996</c:v>
                </c:pt>
                <c:pt idx="7609">
                  <c:v>4.5199999999999996</c:v>
                </c:pt>
                <c:pt idx="7612">
                  <c:v>4.5</c:v>
                </c:pt>
                <c:pt idx="7613">
                  <c:v>4.53</c:v>
                </c:pt>
                <c:pt idx="7614">
                  <c:v>4.47</c:v>
                </c:pt>
                <c:pt idx="7615">
                  <c:v>4.47</c:v>
                </c:pt>
                <c:pt idx="7616">
                  <c:v>4.46</c:v>
                </c:pt>
                <c:pt idx="7619">
                  <c:v>4.43</c:v>
                </c:pt>
                <c:pt idx="7620">
                  <c:v>4.4400000000000004</c:v>
                </c:pt>
                <c:pt idx="7621">
                  <c:v>4.4800000000000004</c:v>
                </c:pt>
                <c:pt idx="7622">
                  <c:v>4.46</c:v>
                </c:pt>
                <c:pt idx="7623">
                  <c:v>4.43</c:v>
                </c:pt>
                <c:pt idx="7626">
                  <c:v>4.43</c:v>
                </c:pt>
                <c:pt idx="7627">
                  <c:v>4.4000000000000004</c:v>
                </c:pt>
                <c:pt idx="7628">
                  <c:v>4.3899999999999997</c:v>
                </c:pt>
                <c:pt idx="7629">
                  <c:v>4.41</c:v>
                </c:pt>
                <c:pt idx="7630">
                  <c:v>4.4000000000000004</c:v>
                </c:pt>
                <c:pt idx="7633">
                  <c:v>4.4000000000000004</c:v>
                </c:pt>
                <c:pt idx="7634">
                  <c:v>4.3600000000000003</c:v>
                </c:pt>
                <c:pt idx="7635">
                  <c:v>4.42</c:v>
                </c:pt>
                <c:pt idx="7636">
                  <c:v>4.45</c:v>
                </c:pt>
                <c:pt idx="7637">
                  <c:v>4.4400000000000004</c:v>
                </c:pt>
                <c:pt idx="7640">
                  <c:v>4.45</c:v>
                </c:pt>
                <c:pt idx="7641">
                  <c:v>4.41</c:v>
                </c:pt>
                <c:pt idx="7642">
                  <c:v>4.38</c:v>
                </c:pt>
                <c:pt idx="7643">
                  <c:v>4.38</c:v>
                </c:pt>
                <c:pt idx="7644">
                  <c:v>4.4800000000000004</c:v>
                </c:pt>
                <c:pt idx="7647">
                  <c:v>4.51</c:v>
                </c:pt>
                <c:pt idx="7648">
                  <c:v>4.54</c:v>
                </c:pt>
                <c:pt idx="7649">
                  <c:v>4.55</c:v>
                </c:pt>
                <c:pt idx="7650">
                  <c:v>4.58</c:v>
                </c:pt>
                <c:pt idx="7651">
                  <c:v>4.59</c:v>
                </c:pt>
                <c:pt idx="7654">
                  <c:v>4.5999999999999996</c:v>
                </c:pt>
                <c:pt idx="7655">
                  <c:v>4.59</c:v>
                </c:pt>
                <c:pt idx="7656">
                  <c:v>4.58</c:v>
                </c:pt>
                <c:pt idx="7657">
                  <c:v>4.59</c:v>
                </c:pt>
                <c:pt idx="7658">
                  <c:v>4.59</c:v>
                </c:pt>
                <c:pt idx="7664">
                  <c:v>4.66</c:v>
                </c:pt>
                <c:pt idx="7665">
                  <c:v>4.67</c:v>
                </c:pt>
                <c:pt idx="7670">
                  <c:v>4.6399999999999997</c:v>
                </c:pt>
                <c:pt idx="7671">
                  <c:v>4.51</c:v>
                </c:pt>
                <c:pt idx="7672">
                  <c:v>4.49</c:v>
                </c:pt>
                <c:pt idx="7675">
                  <c:v>4.47</c:v>
                </c:pt>
                <c:pt idx="7676">
                  <c:v>4.4800000000000004</c:v>
                </c:pt>
                <c:pt idx="7677">
                  <c:v>4.45</c:v>
                </c:pt>
                <c:pt idx="7678">
                  <c:v>4.45</c:v>
                </c:pt>
                <c:pt idx="7679">
                  <c:v>4.4800000000000004</c:v>
                </c:pt>
                <c:pt idx="7682">
                  <c:v>4.41</c:v>
                </c:pt>
                <c:pt idx="7683">
                  <c:v>4.3899999999999997</c:v>
                </c:pt>
                <c:pt idx="7684">
                  <c:v>4.3499999999999996</c:v>
                </c:pt>
                <c:pt idx="7685">
                  <c:v>4.34</c:v>
                </c:pt>
                <c:pt idx="7686">
                  <c:v>4.32</c:v>
                </c:pt>
                <c:pt idx="7689">
                  <c:v>4.29</c:v>
                </c:pt>
                <c:pt idx="7690">
                  <c:v>4.28</c:v>
                </c:pt>
                <c:pt idx="7691">
                  <c:v>4.3</c:v>
                </c:pt>
                <c:pt idx="7692">
                  <c:v>4.3499999999999996</c:v>
                </c:pt>
                <c:pt idx="7693">
                  <c:v>4.42</c:v>
                </c:pt>
                <c:pt idx="7696">
                  <c:v>4.33</c:v>
                </c:pt>
                <c:pt idx="7697">
                  <c:v>4.3499999999999996</c:v>
                </c:pt>
                <c:pt idx="7698">
                  <c:v>4.37</c:v>
                </c:pt>
                <c:pt idx="7699">
                  <c:v>4.32</c:v>
                </c:pt>
                <c:pt idx="7700">
                  <c:v>4.3</c:v>
                </c:pt>
                <c:pt idx="7703">
                  <c:v>4.29</c:v>
                </c:pt>
                <c:pt idx="7704">
                  <c:v>4.2699999999999996</c:v>
                </c:pt>
                <c:pt idx="7705">
                  <c:v>4.26</c:v>
                </c:pt>
                <c:pt idx="7706">
                  <c:v>4.26</c:v>
                </c:pt>
                <c:pt idx="7707">
                  <c:v>4.28</c:v>
                </c:pt>
                <c:pt idx="7710">
                  <c:v>4.25</c:v>
                </c:pt>
                <c:pt idx="7711">
                  <c:v>4.29</c:v>
                </c:pt>
                <c:pt idx="7712">
                  <c:v>4.3</c:v>
                </c:pt>
                <c:pt idx="7713">
                  <c:v>4.3600000000000003</c:v>
                </c:pt>
                <c:pt idx="7714">
                  <c:v>4.37</c:v>
                </c:pt>
                <c:pt idx="7717">
                  <c:v>4.37</c:v>
                </c:pt>
                <c:pt idx="7718">
                  <c:v>4.3600000000000003</c:v>
                </c:pt>
                <c:pt idx="7719">
                  <c:v>4.4000000000000004</c:v>
                </c:pt>
                <c:pt idx="7720">
                  <c:v>4.43</c:v>
                </c:pt>
                <c:pt idx="7721">
                  <c:v>4.4000000000000004</c:v>
                </c:pt>
                <c:pt idx="7724">
                  <c:v>4.4400000000000004</c:v>
                </c:pt>
                <c:pt idx="7725">
                  <c:v>4.49</c:v>
                </c:pt>
                <c:pt idx="7726">
                  <c:v>4.49</c:v>
                </c:pt>
                <c:pt idx="7727">
                  <c:v>4.4800000000000004</c:v>
                </c:pt>
                <c:pt idx="7728">
                  <c:v>4.37</c:v>
                </c:pt>
                <c:pt idx="7731">
                  <c:v>4.3</c:v>
                </c:pt>
                <c:pt idx="7732">
                  <c:v>4.34</c:v>
                </c:pt>
                <c:pt idx="7733">
                  <c:v>4.3899999999999997</c:v>
                </c:pt>
                <c:pt idx="7734">
                  <c:v>4.42</c:v>
                </c:pt>
                <c:pt idx="7735">
                  <c:v>4.45</c:v>
                </c:pt>
                <c:pt idx="7738">
                  <c:v>4.3899999999999997</c:v>
                </c:pt>
                <c:pt idx="7739">
                  <c:v>4.38</c:v>
                </c:pt>
                <c:pt idx="7740">
                  <c:v>4.37</c:v>
                </c:pt>
                <c:pt idx="7741">
                  <c:v>4.34</c:v>
                </c:pt>
                <c:pt idx="7742">
                  <c:v>4.37</c:v>
                </c:pt>
                <c:pt idx="7745">
                  <c:v>4.32</c:v>
                </c:pt>
                <c:pt idx="7746">
                  <c:v>4.38</c:v>
                </c:pt>
                <c:pt idx="7747">
                  <c:v>4.32</c:v>
                </c:pt>
                <c:pt idx="7748">
                  <c:v>4.3</c:v>
                </c:pt>
                <c:pt idx="7753">
                  <c:v>4.38</c:v>
                </c:pt>
                <c:pt idx="7754">
                  <c:v>4.41</c:v>
                </c:pt>
                <c:pt idx="7755">
                  <c:v>4.4400000000000004</c:v>
                </c:pt>
                <c:pt idx="7756">
                  <c:v>4.46</c:v>
                </c:pt>
                <c:pt idx="7759">
                  <c:v>4.43</c:v>
                </c:pt>
                <c:pt idx="7760">
                  <c:v>4.42</c:v>
                </c:pt>
                <c:pt idx="7761">
                  <c:v>4.42</c:v>
                </c:pt>
                <c:pt idx="7762">
                  <c:v>4.45</c:v>
                </c:pt>
                <c:pt idx="7763">
                  <c:v>4.43</c:v>
                </c:pt>
                <c:pt idx="7766">
                  <c:v>4.46</c:v>
                </c:pt>
                <c:pt idx="7767">
                  <c:v>4.4800000000000004</c:v>
                </c:pt>
                <c:pt idx="7768">
                  <c:v>4.4800000000000004</c:v>
                </c:pt>
                <c:pt idx="7769">
                  <c:v>4.49</c:v>
                </c:pt>
                <c:pt idx="7770">
                  <c:v>4.47</c:v>
                </c:pt>
                <c:pt idx="7773">
                  <c:v>4.42</c:v>
                </c:pt>
                <c:pt idx="7774">
                  <c:v>4.46</c:v>
                </c:pt>
                <c:pt idx="7775">
                  <c:v>4.5199999999999996</c:v>
                </c:pt>
                <c:pt idx="7776">
                  <c:v>4.57</c:v>
                </c:pt>
                <c:pt idx="7777">
                  <c:v>4.58</c:v>
                </c:pt>
                <c:pt idx="7780">
                  <c:v>4.57</c:v>
                </c:pt>
                <c:pt idx="7781">
                  <c:v>4.6100000000000003</c:v>
                </c:pt>
                <c:pt idx="7782">
                  <c:v>4.62</c:v>
                </c:pt>
                <c:pt idx="7783">
                  <c:v>4.5999999999999996</c:v>
                </c:pt>
                <c:pt idx="7784">
                  <c:v>4.67</c:v>
                </c:pt>
                <c:pt idx="7787">
                  <c:v>4.6500000000000004</c:v>
                </c:pt>
                <c:pt idx="7788">
                  <c:v>4.7</c:v>
                </c:pt>
                <c:pt idx="7789">
                  <c:v>4.6399999999999997</c:v>
                </c:pt>
                <c:pt idx="7791">
                  <c:v>4.6399999999999997</c:v>
                </c:pt>
                <c:pt idx="7794">
                  <c:v>4.63</c:v>
                </c:pt>
                <c:pt idx="7795">
                  <c:v>4.63</c:v>
                </c:pt>
                <c:pt idx="7796">
                  <c:v>4.6500000000000004</c:v>
                </c:pt>
                <c:pt idx="7797">
                  <c:v>4.6100000000000003</c:v>
                </c:pt>
                <c:pt idx="7798">
                  <c:v>4.55</c:v>
                </c:pt>
                <c:pt idx="7801">
                  <c:v>4.55</c:v>
                </c:pt>
                <c:pt idx="7802">
                  <c:v>4.6100000000000003</c:v>
                </c:pt>
                <c:pt idx="7803">
                  <c:v>4.66</c:v>
                </c:pt>
                <c:pt idx="7804">
                  <c:v>4.72</c:v>
                </c:pt>
                <c:pt idx="7805">
                  <c:v>4.67</c:v>
                </c:pt>
                <c:pt idx="7808">
                  <c:v>4.6900000000000004</c:v>
                </c:pt>
                <c:pt idx="7809">
                  <c:v>4.68</c:v>
                </c:pt>
                <c:pt idx="7810">
                  <c:v>4.7300000000000004</c:v>
                </c:pt>
                <c:pt idx="7811">
                  <c:v>4.7699999999999996</c:v>
                </c:pt>
                <c:pt idx="7812">
                  <c:v>4.76</c:v>
                </c:pt>
                <c:pt idx="7815">
                  <c:v>4.7699999999999996</c:v>
                </c:pt>
                <c:pt idx="7816">
                  <c:v>4.79</c:v>
                </c:pt>
                <c:pt idx="7817">
                  <c:v>4.8499999999999996</c:v>
                </c:pt>
                <c:pt idx="7818">
                  <c:v>4.91</c:v>
                </c:pt>
                <c:pt idx="7819">
                  <c:v>4.9000000000000004</c:v>
                </c:pt>
                <c:pt idx="7822">
                  <c:v>4.8899999999999997</c:v>
                </c:pt>
                <c:pt idx="7823">
                  <c:v>4.9000000000000004</c:v>
                </c:pt>
                <c:pt idx="7824">
                  <c:v>4.8899999999999997</c:v>
                </c:pt>
                <c:pt idx="7825">
                  <c:v>4.92</c:v>
                </c:pt>
                <c:pt idx="7826">
                  <c:v>4.9800000000000004</c:v>
                </c:pt>
                <c:pt idx="7829">
                  <c:v>4.93</c:v>
                </c:pt>
                <c:pt idx="7830">
                  <c:v>5.0999999999999996</c:v>
                </c:pt>
                <c:pt idx="7831">
                  <c:v>5.1100000000000003</c:v>
                </c:pt>
                <c:pt idx="7832">
                  <c:v>5.16</c:v>
                </c:pt>
                <c:pt idx="7833">
                  <c:v>5.22</c:v>
                </c:pt>
                <c:pt idx="7836">
                  <c:v>5.22</c:v>
                </c:pt>
                <c:pt idx="7837">
                  <c:v>5.2</c:v>
                </c:pt>
                <c:pt idx="7838">
                  <c:v>5.18</c:v>
                </c:pt>
                <c:pt idx="7839">
                  <c:v>5.18</c:v>
                </c:pt>
                <c:pt idx="7840">
                  <c:v>5.19</c:v>
                </c:pt>
                <c:pt idx="7843">
                  <c:v>5.18</c:v>
                </c:pt>
                <c:pt idx="7844">
                  <c:v>5.2</c:v>
                </c:pt>
                <c:pt idx="7845">
                  <c:v>5.22</c:v>
                </c:pt>
                <c:pt idx="7846">
                  <c:v>5.18</c:v>
                </c:pt>
                <c:pt idx="7847">
                  <c:v>5.14</c:v>
                </c:pt>
                <c:pt idx="7850">
                  <c:v>5.24</c:v>
                </c:pt>
                <c:pt idx="7851">
                  <c:v>5.19</c:v>
                </c:pt>
                <c:pt idx="7852">
                  <c:v>5.24</c:v>
                </c:pt>
                <c:pt idx="7853">
                  <c:v>5.24</c:v>
                </c:pt>
                <c:pt idx="7854">
                  <c:v>5.12</c:v>
                </c:pt>
                <c:pt idx="7857">
                  <c:v>5.05</c:v>
                </c:pt>
                <c:pt idx="7858">
                  <c:v>5.03</c:v>
                </c:pt>
                <c:pt idx="7859">
                  <c:v>5.0199999999999996</c:v>
                </c:pt>
                <c:pt idx="7860">
                  <c:v>5</c:v>
                </c:pt>
                <c:pt idx="7861">
                  <c:v>4.99</c:v>
                </c:pt>
                <c:pt idx="7864">
                  <c:v>5.03</c:v>
                </c:pt>
                <c:pt idx="7865">
                  <c:v>4.97</c:v>
                </c:pt>
                <c:pt idx="7866">
                  <c:v>4.96</c:v>
                </c:pt>
                <c:pt idx="7867">
                  <c:v>5.05</c:v>
                </c:pt>
                <c:pt idx="7868">
                  <c:v>5.09</c:v>
                </c:pt>
                <c:pt idx="7871">
                  <c:v>5.2</c:v>
                </c:pt>
                <c:pt idx="7872">
                  <c:v>5.17</c:v>
                </c:pt>
                <c:pt idx="7873">
                  <c:v>5.22</c:v>
                </c:pt>
                <c:pt idx="7874">
                  <c:v>5.17</c:v>
                </c:pt>
                <c:pt idx="7875">
                  <c:v>5.09</c:v>
                </c:pt>
                <c:pt idx="7878">
                  <c:v>5.15</c:v>
                </c:pt>
                <c:pt idx="7879">
                  <c:v>5.0999999999999996</c:v>
                </c:pt>
                <c:pt idx="7880">
                  <c:v>5.0599999999999996</c:v>
                </c:pt>
                <c:pt idx="7881">
                  <c:v>5.03</c:v>
                </c:pt>
                <c:pt idx="7882">
                  <c:v>4.96</c:v>
                </c:pt>
                <c:pt idx="7885">
                  <c:v>4.93</c:v>
                </c:pt>
                <c:pt idx="7886">
                  <c:v>4.92</c:v>
                </c:pt>
                <c:pt idx="7887">
                  <c:v>4.8899999999999997</c:v>
                </c:pt>
                <c:pt idx="7888">
                  <c:v>4.87</c:v>
                </c:pt>
                <c:pt idx="7889">
                  <c:v>4.82</c:v>
                </c:pt>
                <c:pt idx="7892">
                  <c:v>4.82</c:v>
                </c:pt>
                <c:pt idx="7893">
                  <c:v>4.8</c:v>
                </c:pt>
                <c:pt idx="7894">
                  <c:v>4.8</c:v>
                </c:pt>
                <c:pt idx="7895">
                  <c:v>4.8099999999999996</c:v>
                </c:pt>
                <c:pt idx="7896">
                  <c:v>4.79</c:v>
                </c:pt>
                <c:pt idx="7899">
                  <c:v>4.75</c:v>
                </c:pt>
                <c:pt idx="7900">
                  <c:v>4.74</c:v>
                </c:pt>
                <c:pt idx="7901">
                  <c:v>4.79</c:v>
                </c:pt>
                <c:pt idx="7902">
                  <c:v>4.7699999999999996</c:v>
                </c:pt>
                <c:pt idx="7903">
                  <c:v>4.78</c:v>
                </c:pt>
                <c:pt idx="7906">
                  <c:v>4.7699999999999996</c:v>
                </c:pt>
                <c:pt idx="7907">
                  <c:v>4.75</c:v>
                </c:pt>
                <c:pt idx="7908">
                  <c:v>4.75</c:v>
                </c:pt>
                <c:pt idx="7909">
                  <c:v>4.8</c:v>
                </c:pt>
                <c:pt idx="7910">
                  <c:v>4.8</c:v>
                </c:pt>
                <c:pt idx="7913">
                  <c:v>4.79</c:v>
                </c:pt>
                <c:pt idx="7914">
                  <c:v>4.82</c:v>
                </c:pt>
                <c:pt idx="7915">
                  <c:v>4.75</c:v>
                </c:pt>
                <c:pt idx="7916">
                  <c:v>4.75</c:v>
                </c:pt>
                <c:pt idx="7917">
                  <c:v>4.67</c:v>
                </c:pt>
                <c:pt idx="7920">
                  <c:v>4.76</c:v>
                </c:pt>
                <c:pt idx="7921">
                  <c:v>4.76</c:v>
                </c:pt>
                <c:pt idx="7922">
                  <c:v>4.72</c:v>
                </c:pt>
                <c:pt idx="7923">
                  <c:v>4.74</c:v>
                </c:pt>
                <c:pt idx="7924">
                  <c:v>4.7699999999999996</c:v>
                </c:pt>
                <c:pt idx="7927">
                  <c:v>4.7</c:v>
                </c:pt>
                <c:pt idx="7928">
                  <c:v>4.71</c:v>
                </c:pt>
                <c:pt idx="7929">
                  <c:v>4.75</c:v>
                </c:pt>
                <c:pt idx="7930">
                  <c:v>4.84</c:v>
                </c:pt>
                <c:pt idx="7931">
                  <c:v>4.88</c:v>
                </c:pt>
                <c:pt idx="7934">
                  <c:v>4.9400000000000004</c:v>
                </c:pt>
                <c:pt idx="7935">
                  <c:v>4.91</c:v>
                </c:pt>
                <c:pt idx="7936">
                  <c:v>4.88</c:v>
                </c:pt>
                <c:pt idx="7937">
                  <c:v>4.8899999999999997</c:v>
                </c:pt>
                <c:pt idx="7938">
                  <c:v>4.87</c:v>
                </c:pt>
                <c:pt idx="7941">
                  <c:v>4.92</c:v>
                </c:pt>
                <c:pt idx="7942">
                  <c:v>4.8600000000000003</c:v>
                </c:pt>
                <c:pt idx="7943">
                  <c:v>4.84</c:v>
                </c:pt>
                <c:pt idx="7944">
                  <c:v>4.8499999999999996</c:v>
                </c:pt>
                <c:pt idx="7945">
                  <c:v>4.71</c:v>
                </c:pt>
                <c:pt idx="7948">
                  <c:v>4.5999999999999996</c:v>
                </c:pt>
                <c:pt idx="7949">
                  <c:v>4.57</c:v>
                </c:pt>
                <c:pt idx="7950">
                  <c:v>4.57</c:v>
                </c:pt>
                <c:pt idx="7951">
                  <c:v>4.75</c:v>
                </c:pt>
                <c:pt idx="7952">
                  <c:v>4.82</c:v>
                </c:pt>
                <c:pt idx="7955">
                  <c:v>4.8899999999999997</c:v>
                </c:pt>
                <c:pt idx="7956">
                  <c:v>4.82</c:v>
                </c:pt>
                <c:pt idx="7957">
                  <c:v>4.79</c:v>
                </c:pt>
                <c:pt idx="7958">
                  <c:v>4.79</c:v>
                </c:pt>
                <c:pt idx="7959">
                  <c:v>4.74</c:v>
                </c:pt>
                <c:pt idx="7962">
                  <c:v>4.72</c:v>
                </c:pt>
                <c:pt idx="7963">
                  <c:v>4.7</c:v>
                </c:pt>
                <c:pt idx="7964">
                  <c:v>4.6500000000000004</c:v>
                </c:pt>
                <c:pt idx="7965">
                  <c:v>4.6500000000000004</c:v>
                </c:pt>
                <c:pt idx="7966">
                  <c:v>4.6500000000000004</c:v>
                </c:pt>
                <c:pt idx="7969">
                  <c:v>4.7</c:v>
                </c:pt>
                <c:pt idx="7970">
                  <c:v>4.7699999999999996</c:v>
                </c:pt>
                <c:pt idx="7971">
                  <c:v>4.84</c:v>
                </c:pt>
                <c:pt idx="7972">
                  <c:v>5.29</c:v>
                </c:pt>
                <c:pt idx="7973">
                  <c:v>5.26</c:v>
                </c:pt>
                <c:pt idx="7976">
                  <c:v>5.25</c:v>
                </c:pt>
                <c:pt idx="7977">
                  <c:v>5.07</c:v>
                </c:pt>
                <c:pt idx="7978">
                  <c:v>4.9400000000000004</c:v>
                </c:pt>
                <c:pt idx="7979">
                  <c:v>4.82</c:v>
                </c:pt>
                <c:pt idx="7980">
                  <c:v>4.76</c:v>
                </c:pt>
                <c:pt idx="7983">
                  <c:v>4.7300000000000004</c:v>
                </c:pt>
                <c:pt idx="7984">
                  <c:v>4.7699999999999996</c:v>
                </c:pt>
                <c:pt idx="7985">
                  <c:v>4.79</c:v>
                </c:pt>
                <c:pt idx="7986">
                  <c:v>4.83</c:v>
                </c:pt>
                <c:pt idx="7987">
                  <c:v>4.8099999999999996</c:v>
                </c:pt>
                <c:pt idx="7990">
                  <c:v>4.78</c:v>
                </c:pt>
                <c:pt idx="7991">
                  <c:v>4.78</c:v>
                </c:pt>
                <c:pt idx="7992">
                  <c:v>4.68</c:v>
                </c:pt>
                <c:pt idx="7993">
                  <c:v>4.59</c:v>
                </c:pt>
                <c:pt idx="7994">
                  <c:v>4.5599999999999996</c:v>
                </c:pt>
                <c:pt idx="7997">
                  <c:v>4.5599999999999996</c:v>
                </c:pt>
                <c:pt idx="7998">
                  <c:v>4.53</c:v>
                </c:pt>
                <c:pt idx="7999">
                  <c:v>4.51</c:v>
                </c:pt>
                <c:pt idx="8000">
                  <c:v>4.5599999999999996</c:v>
                </c:pt>
                <c:pt idx="8001">
                  <c:v>4.54</c:v>
                </c:pt>
                <c:pt idx="8004">
                  <c:v>4.51</c:v>
                </c:pt>
                <c:pt idx="8005">
                  <c:v>4.37</c:v>
                </c:pt>
                <c:pt idx="8006">
                  <c:v>4.34</c:v>
                </c:pt>
                <c:pt idx="8007">
                  <c:v>4.42</c:v>
                </c:pt>
                <c:pt idx="8008">
                  <c:v>4.45</c:v>
                </c:pt>
                <c:pt idx="8011">
                  <c:v>4.55</c:v>
                </c:pt>
                <c:pt idx="8012">
                  <c:v>4.54</c:v>
                </c:pt>
                <c:pt idx="8013">
                  <c:v>4.51</c:v>
                </c:pt>
                <c:pt idx="8014">
                  <c:v>4.49</c:v>
                </c:pt>
                <c:pt idx="8015">
                  <c:v>4.55</c:v>
                </c:pt>
                <c:pt idx="8018">
                  <c:v>4.6100000000000003</c:v>
                </c:pt>
                <c:pt idx="8019">
                  <c:v>4.5199999999999996</c:v>
                </c:pt>
                <c:pt idx="8020">
                  <c:v>4.37</c:v>
                </c:pt>
                <c:pt idx="8021">
                  <c:v>4.38</c:v>
                </c:pt>
                <c:pt idx="8022">
                  <c:v>4.4000000000000004</c:v>
                </c:pt>
                <c:pt idx="8025">
                  <c:v>4.51</c:v>
                </c:pt>
                <c:pt idx="8026">
                  <c:v>4.3899999999999997</c:v>
                </c:pt>
                <c:pt idx="8032">
                  <c:v>4.5</c:v>
                </c:pt>
                <c:pt idx="8033">
                  <c:v>4.49</c:v>
                </c:pt>
                <c:pt idx="8036">
                  <c:v>4.45</c:v>
                </c:pt>
                <c:pt idx="8039">
                  <c:v>4.47</c:v>
                </c:pt>
                <c:pt idx="8040">
                  <c:v>4.5199999999999996</c:v>
                </c:pt>
                <c:pt idx="8041">
                  <c:v>4.5199999999999996</c:v>
                </c:pt>
                <c:pt idx="8042">
                  <c:v>4.53</c:v>
                </c:pt>
                <c:pt idx="8043">
                  <c:v>4.45</c:v>
                </c:pt>
                <c:pt idx="8046">
                  <c:v>4.5199999999999996</c:v>
                </c:pt>
                <c:pt idx="8047">
                  <c:v>4.5599999999999996</c:v>
                </c:pt>
                <c:pt idx="8048">
                  <c:v>4.57</c:v>
                </c:pt>
                <c:pt idx="8049">
                  <c:v>4.54</c:v>
                </c:pt>
                <c:pt idx="8050">
                  <c:v>4.54</c:v>
                </c:pt>
                <c:pt idx="8053">
                  <c:v>4.5599999999999996</c:v>
                </c:pt>
                <c:pt idx="8054">
                  <c:v>4.6100000000000003</c:v>
                </c:pt>
                <c:pt idx="8055">
                  <c:v>4.67</c:v>
                </c:pt>
                <c:pt idx="8056">
                  <c:v>4.71</c:v>
                </c:pt>
                <c:pt idx="8057">
                  <c:v>4.84</c:v>
                </c:pt>
                <c:pt idx="8060">
                  <c:v>4.99</c:v>
                </c:pt>
                <c:pt idx="8061">
                  <c:v>4.88</c:v>
                </c:pt>
                <c:pt idx="8062">
                  <c:v>4.76</c:v>
                </c:pt>
                <c:pt idx="8063">
                  <c:v>4.6900000000000004</c:v>
                </c:pt>
                <c:pt idx="8064">
                  <c:v>4.67</c:v>
                </c:pt>
                <c:pt idx="8067">
                  <c:v>4.6100000000000003</c:v>
                </c:pt>
                <c:pt idx="8068">
                  <c:v>4.57</c:v>
                </c:pt>
                <c:pt idx="8069">
                  <c:v>4.54</c:v>
                </c:pt>
                <c:pt idx="8070">
                  <c:v>4.55</c:v>
                </c:pt>
                <c:pt idx="8071">
                  <c:v>4.55</c:v>
                </c:pt>
                <c:pt idx="8074">
                  <c:v>4.54</c:v>
                </c:pt>
                <c:pt idx="8075">
                  <c:v>4.5199999999999996</c:v>
                </c:pt>
                <c:pt idx="8076">
                  <c:v>4.51</c:v>
                </c:pt>
                <c:pt idx="8077">
                  <c:v>4.5</c:v>
                </c:pt>
                <c:pt idx="8078">
                  <c:v>4.58</c:v>
                </c:pt>
                <c:pt idx="8081">
                  <c:v>4.57</c:v>
                </c:pt>
                <c:pt idx="8082">
                  <c:v>4.5599999999999996</c:v>
                </c:pt>
                <c:pt idx="8083">
                  <c:v>4.4800000000000004</c:v>
                </c:pt>
                <c:pt idx="8084">
                  <c:v>4.49</c:v>
                </c:pt>
                <c:pt idx="8085">
                  <c:v>4.45</c:v>
                </c:pt>
                <c:pt idx="8088">
                  <c:v>4.43</c:v>
                </c:pt>
                <c:pt idx="8089">
                  <c:v>4.4800000000000004</c:v>
                </c:pt>
                <c:pt idx="8090">
                  <c:v>4.5199999999999996</c:v>
                </c:pt>
                <c:pt idx="8091">
                  <c:v>4.6399999999999997</c:v>
                </c:pt>
                <c:pt idx="8092">
                  <c:v>4.62</c:v>
                </c:pt>
                <c:pt idx="8095">
                  <c:v>4.6100000000000003</c:v>
                </c:pt>
                <c:pt idx="8096">
                  <c:v>4.5999999999999996</c:v>
                </c:pt>
                <c:pt idx="8097">
                  <c:v>4.6100000000000003</c:v>
                </c:pt>
                <c:pt idx="8098">
                  <c:v>4.54</c:v>
                </c:pt>
                <c:pt idx="8099">
                  <c:v>4.4800000000000004</c:v>
                </c:pt>
                <c:pt idx="8102">
                  <c:v>4.45</c:v>
                </c:pt>
                <c:pt idx="8103">
                  <c:v>4.4800000000000004</c:v>
                </c:pt>
                <c:pt idx="8104">
                  <c:v>4.5</c:v>
                </c:pt>
                <c:pt idx="8105">
                  <c:v>4.5</c:v>
                </c:pt>
                <c:pt idx="8106">
                  <c:v>4.5599999999999996</c:v>
                </c:pt>
                <c:pt idx="8109">
                  <c:v>4.5</c:v>
                </c:pt>
                <c:pt idx="8110">
                  <c:v>4.4800000000000004</c:v>
                </c:pt>
                <c:pt idx="8111">
                  <c:v>4.5199999999999996</c:v>
                </c:pt>
                <c:pt idx="8112">
                  <c:v>4.3899999999999997</c:v>
                </c:pt>
                <c:pt idx="8113">
                  <c:v>4.3</c:v>
                </c:pt>
                <c:pt idx="8116">
                  <c:v>4.26</c:v>
                </c:pt>
                <c:pt idx="8117">
                  <c:v>4.4000000000000004</c:v>
                </c:pt>
                <c:pt idx="8118">
                  <c:v>4.3899999999999997</c:v>
                </c:pt>
                <c:pt idx="8119">
                  <c:v>4.38</c:v>
                </c:pt>
                <c:pt idx="8120">
                  <c:v>4.3499999999999996</c:v>
                </c:pt>
                <c:pt idx="8123">
                  <c:v>4.4000000000000004</c:v>
                </c:pt>
                <c:pt idx="8124">
                  <c:v>4.4000000000000004</c:v>
                </c:pt>
                <c:pt idx="8125">
                  <c:v>4.3499999999999996</c:v>
                </c:pt>
                <c:pt idx="8126">
                  <c:v>4.34</c:v>
                </c:pt>
                <c:pt idx="8127">
                  <c:v>4.3600000000000003</c:v>
                </c:pt>
                <c:pt idx="8130">
                  <c:v>4.38</c:v>
                </c:pt>
                <c:pt idx="8131">
                  <c:v>4.4400000000000004</c:v>
                </c:pt>
                <c:pt idx="8132">
                  <c:v>4.43</c:v>
                </c:pt>
                <c:pt idx="8133">
                  <c:v>4.4400000000000004</c:v>
                </c:pt>
                <c:pt idx="8138">
                  <c:v>4.3899999999999997</c:v>
                </c:pt>
                <c:pt idx="8139">
                  <c:v>4.3499999999999996</c:v>
                </c:pt>
                <c:pt idx="8140">
                  <c:v>4.33</c:v>
                </c:pt>
                <c:pt idx="8141">
                  <c:v>4.32</c:v>
                </c:pt>
                <c:pt idx="8144">
                  <c:v>4.32</c:v>
                </c:pt>
                <c:pt idx="8145">
                  <c:v>4.3</c:v>
                </c:pt>
                <c:pt idx="8146">
                  <c:v>4.32</c:v>
                </c:pt>
                <c:pt idx="8147">
                  <c:v>4.32</c:v>
                </c:pt>
                <c:pt idx="8148">
                  <c:v>4.3099999999999996</c:v>
                </c:pt>
                <c:pt idx="8151">
                  <c:v>4.28</c:v>
                </c:pt>
                <c:pt idx="8152">
                  <c:v>4.28</c:v>
                </c:pt>
                <c:pt idx="8153">
                  <c:v>4.4400000000000004</c:v>
                </c:pt>
                <c:pt idx="8154">
                  <c:v>4.42</c:v>
                </c:pt>
                <c:pt idx="8158">
                  <c:v>4.3600000000000003</c:v>
                </c:pt>
                <c:pt idx="8159">
                  <c:v>4.33</c:v>
                </c:pt>
                <c:pt idx="8160">
                  <c:v>4.3099999999999996</c:v>
                </c:pt>
                <c:pt idx="8161">
                  <c:v>4.3099999999999996</c:v>
                </c:pt>
                <c:pt idx="8162">
                  <c:v>4.3499999999999996</c:v>
                </c:pt>
                <c:pt idx="8165">
                  <c:v>4.34</c:v>
                </c:pt>
                <c:pt idx="8166">
                  <c:v>4.37</c:v>
                </c:pt>
                <c:pt idx="8167">
                  <c:v>4.42</c:v>
                </c:pt>
                <c:pt idx="8168">
                  <c:v>4.43</c:v>
                </c:pt>
                <c:pt idx="8169">
                  <c:v>4.3899999999999997</c:v>
                </c:pt>
                <c:pt idx="8172">
                  <c:v>4.37</c:v>
                </c:pt>
                <c:pt idx="8173">
                  <c:v>4.42</c:v>
                </c:pt>
                <c:pt idx="8174">
                  <c:v>4.3899999999999997</c:v>
                </c:pt>
                <c:pt idx="8175">
                  <c:v>4.38</c:v>
                </c:pt>
                <c:pt idx="8176">
                  <c:v>4.42</c:v>
                </c:pt>
                <c:pt idx="8179">
                  <c:v>4.46</c:v>
                </c:pt>
                <c:pt idx="8180">
                  <c:v>4.47</c:v>
                </c:pt>
                <c:pt idx="8181">
                  <c:v>4.54</c:v>
                </c:pt>
                <c:pt idx="8182">
                  <c:v>4.63</c:v>
                </c:pt>
                <c:pt idx="8183">
                  <c:v>4.6100000000000003</c:v>
                </c:pt>
                <c:pt idx="8186">
                  <c:v>4.58</c:v>
                </c:pt>
                <c:pt idx="8187">
                  <c:v>4.5999999999999996</c:v>
                </c:pt>
                <c:pt idx="8188">
                  <c:v>4.5999999999999996</c:v>
                </c:pt>
                <c:pt idx="8189">
                  <c:v>4.6500000000000004</c:v>
                </c:pt>
                <c:pt idx="8190">
                  <c:v>4.67</c:v>
                </c:pt>
                <c:pt idx="8193">
                  <c:v>4.6900000000000004</c:v>
                </c:pt>
                <c:pt idx="8194">
                  <c:v>4.71</c:v>
                </c:pt>
                <c:pt idx="8195">
                  <c:v>4.7</c:v>
                </c:pt>
                <c:pt idx="8196">
                  <c:v>4.76</c:v>
                </c:pt>
                <c:pt idx="8197">
                  <c:v>4.67</c:v>
                </c:pt>
                <c:pt idx="8200">
                  <c:v>4.6100000000000003</c:v>
                </c:pt>
                <c:pt idx="8201">
                  <c:v>4.62</c:v>
                </c:pt>
                <c:pt idx="8202">
                  <c:v>4.58</c:v>
                </c:pt>
                <c:pt idx="8203">
                  <c:v>4.59</c:v>
                </c:pt>
                <c:pt idx="8204">
                  <c:v>4.6100000000000003</c:v>
                </c:pt>
                <c:pt idx="8207">
                  <c:v>4.58</c:v>
                </c:pt>
                <c:pt idx="8208">
                  <c:v>4.5999999999999996</c:v>
                </c:pt>
                <c:pt idx="8209">
                  <c:v>4.58</c:v>
                </c:pt>
                <c:pt idx="8210">
                  <c:v>4.5199999999999996</c:v>
                </c:pt>
                <c:pt idx="8211">
                  <c:v>4.54</c:v>
                </c:pt>
                <c:pt idx="8214">
                  <c:v>4.4400000000000004</c:v>
                </c:pt>
                <c:pt idx="8215">
                  <c:v>4.43</c:v>
                </c:pt>
                <c:pt idx="8216">
                  <c:v>4.43</c:v>
                </c:pt>
                <c:pt idx="8217">
                  <c:v>4.3899999999999997</c:v>
                </c:pt>
                <c:pt idx="8218">
                  <c:v>4.3899999999999997</c:v>
                </c:pt>
                <c:pt idx="8221">
                  <c:v>4.37</c:v>
                </c:pt>
                <c:pt idx="8222">
                  <c:v>4.4400000000000004</c:v>
                </c:pt>
                <c:pt idx="8223">
                  <c:v>4.43</c:v>
                </c:pt>
                <c:pt idx="8224">
                  <c:v>4.43</c:v>
                </c:pt>
                <c:pt idx="8225">
                  <c:v>4.46</c:v>
                </c:pt>
                <c:pt idx="8228">
                  <c:v>4.4400000000000004</c:v>
                </c:pt>
                <c:pt idx="8229">
                  <c:v>4.47</c:v>
                </c:pt>
                <c:pt idx="8230">
                  <c:v>4.4400000000000004</c:v>
                </c:pt>
                <c:pt idx="8231">
                  <c:v>4.4400000000000004</c:v>
                </c:pt>
                <c:pt idx="8232">
                  <c:v>4.3899999999999997</c:v>
                </c:pt>
                <c:pt idx="8235">
                  <c:v>4.3899999999999997</c:v>
                </c:pt>
                <c:pt idx="8236">
                  <c:v>4.3499999999999996</c:v>
                </c:pt>
                <c:pt idx="8237">
                  <c:v>4.29</c:v>
                </c:pt>
                <c:pt idx="8238">
                  <c:v>4.33</c:v>
                </c:pt>
                <c:pt idx="8239">
                  <c:v>4.3499999999999996</c:v>
                </c:pt>
                <c:pt idx="8242">
                  <c:v>4.3600000000000003</c:v>
                </c:pt>
                <c:pt idx="8243">
                  <c:v>4.3</c:v>
                </c:pt>
                <c:pt idx="8244">
                  <c:v>4.26</c:v>
                </c:pt>
                <c:pt idx="8245">
                  <c:v>4.28</c:v>
                </c:pt>
                <c:pt idx="8246">
                  <c:v>4.1900000000000004</c:v>
                </c:pt>
                <c:pt idx="8249">
                  <c:v>4.1500000000000004</c:v>
                </c:pt>
                <c:pt idx="8250">
                  <c:v>4.1399999999999997</c:v>
                </c:pt>
                <c:pt idx="8251">
                  <c:v>4.1500000000000004</c:v>
                </c:pt>
                <c:pt idx="8252">
                  <c:v>4.16</c:v>
                </c:pt>
                <c:pt idx="8253">
                  <c:v>4.16</c:v>
                </c:pt>
                <c:pt idx="8256">
                  <c:v>4.17</c:v>
                </c:pt>
                <c:pt idx="8257">
                  <c:v>4.13</c:v>
                </c:pt>
                <c:pt idx="8258">
                  <c:v>4.1900000000000004</c:v>
                </c:pt>
                <c:pt idx="8259">
                  <c:v>4.2</c:v>
                </c:pt>
                <c:pt idx="8260">
                  <c:v>4.1399999999999997</c:v>
                </c:pt>
                <c:pt idx="8263">
                  <c:v>4.13</c:v>
                </c:pt>
                <c:pt idx="8264">
                  <c:v>4.1100000000000003</c:v>
                </c:pt>
                <c:pt idx="8265">
                  <c:v>4.09</c:v>
                </c:pt>
                <c:pt idx="8266">
                  <c:v>4.09</c:v>
                </c:pt>
                <c:pt idx="8267">
                  <c:v>4.07</c:v>
                </c:pt>
                <c:pt idx="8270">
                  <c:v>4.09</c:v>
                </c:pt>
                <c:pt idx="8271">
                  <c:v>4.0599999999999996</c:v>
                </c:pt>
                <c:pt idx="8272">
                  <c:v>4.05</c:v>
                </c:pt>
                <c:pt idx="8273">
                  <c:v>4.03</c:v>
                </c:pt>
                <c:pt idx="8274">
                  <c:v>4.07</c:v>
                </c:pt>
                <c:pt idx="8277">
                  <c:v>4.0599999999999996</c:v>
                </c:pt>
                <c:pt idx="8278">
                  <c:v>4.09</c:v>
                </c:pt>
                <c:pt idx="8279">
                  <c:v>4.0999999999999996</c:v>
                </c:pt>
                <c:pt idx="8280">
                  <c:v>4.13</c:v>
                </c:pt>
                <c:pt idx="8281">
                  <c:v>4.1399999999999997</c:v>
                </c:pt>
                <c:pt idx="8284">
                  <c:v>4.16</c:v>
                </c:pt>
                <c:pt idx="8285">
                  <c:v>4.1500000000000004</c:v>
                </c:pt>
                <c:pt idx="8286">
                  <c:v>4.1500000000000004</c:v>
                </c:pt>
                <c:pt idx="8287">
                  <c:v>4.13</c:v>
                </c:pt>
                <c:pt idx="8288">
                  <c:v>4.0599999999999996</c:v>
                </c:pt>
                <c:pt idx="8291">
                  <c:v>4.05</c:v>
                </c:pt>
                <c:pt idx="8292">
                  <c:v>4.05</c:v>
                </c:pt>
                <c:pt idx="8293">
                  <c:v>4.04</c:v>
                </c:pt>
                <c:pt idx="8294">
                  <c:v>4.07</c:v>
                </c:pt>
                <c:pt idx="8295">
                  <c:v>4.0599999999999996</c:v>
                </c:pt>
                <c:pt idx="8298">
                  <c:v>4.08</c:v>
                </c:pt>
                <c:pt idx="8299">
                  <c:v>4.1100000000000003</c:v>
                </c:pt>
                <c:pt idx="8300">
                  <c:v>4.0999999999999996</c:v>
                </c:pt>
                <c:pt idx="8301">
                  <c:v>4.0599999999999996</c:v>
                </c:pt>
                <c:pt idx="8302">
                  <c:v>4.01</c:v>
                </c:pt>
                <c:pt idx="8305">
                  <c:v>4</c:v>
                </c:pt>
                <c:pt idx="8306">
                  <c:v>4.12</c:v>
                </c:pt>
                <c:pt idx="8307">
                  <c:v>4.0999999999999996</c:v>
                </c:pt>
                <c:pt idx="8308">
                  <c:v>4.1399999999999997</c:v>
                </c:pt>
                <c:pt idx="8309">
                  <c:v>4.0599999999999996</c:v>
                </c:pt>
                <c:pt idx="8312">
                  <c:v>4.03</c:v>
                </c:pt>
                <c:pt idx="8313">
                  <c:v>4.05</c:v>
                </c:pt>
                <c:pt idx="8314">
                  <c:v>4.03</c:v>
                </c:pt>
                <c:pt idx="8315">
                  <c:v>4.01</c:v>
                </c:pt>
                <c:pt idx="8316">
                  <c:v>4.03</c:v>
                </c:pt>
                <c:pt idx="8319">
                  <c:v>4.05</c:v>
                </c:pt>
                <c:pt idx="8320">
                  <c:v>4.07</c:v>
                </c:pt>
                <c:pt idx="8321">
                  <c:v>4.1100000000000003</c:v>
                </c:pt>
                <c:pt idx="8322">
                  <c:v>4.17</c:v>
                </c:pt>
                <c:pt idx="8323">
                  <c:v>4.1900000000000004</c:v>
                </c:pt>
                <c:pt idx="8326">
                  <c:v>4.16</c:v>
                </c:pt>
                <c:pt idx="8327">
                  <c:v>4.1100000000000003</c:v>
                </c:pt>
                <c:pt idx="8328">
                  <c:v>4.13</c:v>
                </c:pt>
                <c:pt idx="8329">
                  <c:v>4.13</c:v>
                </c:pt>
                <c:pt idx="8330">
                  <c:v>4.17</c:v>
                </c:pt>
                <c:pt idx="8333">
                  <c:v>4.1900000000000004</c:v>
                </c:pt>
                <c:pt idx="8334">
                  <c:v>4.13</c:v>
                </c:pt>
                <c:pt idx="8335">
                  <c:v>4.08</c:v>
                </c:pt>
                <c:pt idx="8336">
                  <c:v>4.0999999999999996</c:v>
                </c:pt>
                <c:pt idx="8337">
                  <c:v>4.09</c:v>
                </c:pt>
                <c:pt idx="8340">
                  <c:v>4.07</c:v>
                </c:pt>
                <c:pt idx="8341">
                  <c:v>4.03</c:v>
                </c:pt>
                <c:pt idx="8342">
                  <c:v>4.1100000000000003</c:v>
                </c:pt>
                <c:pt idx="8343">
                  <c:v>4.12</c:v>
                </c:pt>
                <c:pt idx="8344">
                  <c:v>4.0999999999999996</c:v>
                </c:pt>
                <c:pt idx="8347">
                  <c:v>4.09</c:v>
                </c:pt>
                <c:pt idx="8348">
                  <c:v>4.04</c:v>
                </c:pt>
                <c:pt idx="8349">
                  <c:v>4.04</c:v>
                </c:pt>
                <c:pt idx="8350">
                  <c:v>4.03</c:v>
                </c:pt>
                <c:pt idx="8351">
                  <c:v>4.04</c:v>
                </c:pt>
                <c:pt idx="8354">
                  <c:v>4.07</c:v>
                </c:pt>
                <c:pt idx="8355">
                  <c:v>4.04</c:v>
                </c:pt>
                <c:pt idx="8356">
                  <c:v>4.03</c:v>
                </c:pt>
                <c:pt idx="8357">
                  <c:v>4.0599999999999996</c:v>
                </c:pt>
                <c:pt idx="8358">
                  <c:v>4.07</c:v>
                </c:pt>
                <c:pt idx="8361">
                  <c:v>4.0599999999999996</c:v>
                </c:pt>
                <c:pt idx="8362">
                  <c:v>4.05</c:v>
                </c:pt>
                <c:pt idx="8363">
                  <c:v>4.0599999999999996</c:v>
                </c:pt>
                <c:pt idx="8364">
                  <c:v>4.03</c:v>
                </c:pt>
                <c:pt idx="8365">
                  <c:v>4.05</c:v>
                </c:pt>
                <c:pt idx="8368">
                  <c:v>4.0199999999999996</c:v>
                </c:pt>
                <c:pt idx="8369">
                  <c:v>3.98</c:v>
                </c:pt>
                <c:pt idx="8370">
                  <c:v>3.98</c:v>
                </c:pt>
                <c:pt idx="8371">
                  <c:v>3.98</c:v>
                </c:pt>
                <c:pt idx="8372">
                  <c:v>3.99</c:v>
                </c:pt>
                <c:pt idx="8375">
                  <c:v>3.95</c:v>
                </c:pt>
                <c:pt idx="8376">
                  <c:v>3.96</c:v>
                </c:pt>
                <c:pt idx="8377">
                  <c:v>3.99</c:v>
                </c:pt>
                <c:pt idx="8378">
                  <c:v>4.04</c:v>
                </c:pt>
                <c:pt idx="8379">
                  <c:v>4.03</c:v>
                </c:pt>
                <c:pt idx="8382">
                  <c:v>4.01</c:v>
                </c:pt>
                <c:pt idx="8383">
                  <c:v>4.0199999999999996</c:v>
                </c:pt>
                <c:pt idx="8384">
                  <c:v>4.01</c:v>
                </c:pt>
                <c:pt idx="8385">
                  <c:v>3.99</c:v>
                </c:pt>
                <c:pt idx="8386">
                  <c:v>3.97</c:v>
                </c:pt>
                <c:pt idx="8389">
                  <c:v>4.01</c:v>
                </c:pt>
                <c:pt idx="8390">
                  <c:v>3.99</c:v>
                </c:pt>
                <c:pt idx="8391">
                  <c:v>4.01</c:v>
                </c:pt>
                <c:pt idx="8396">
                  <c:v>4.05</c:v>
                </c:pt>
                <c:pt idx="8397">
                  <c:v>4.08</c:v>
                </c:pt>
                <c:pt idx="8398">
                  <c:v>4.12</c:v>
                </c:pt>
                <c:pt idx="8403">
                  <c:v>4.0999999999999996</c:v>
                </c:pt>
                <c:pt idx="8404">
                  <c:v>4.0999999999999996</c:v>
                </c:pt>
                <c:pt idx="8405">
                  <c:v>4.0999999999999996</c:v>
                </c:pt>
                <c:pt idx="8406">
                  <c:v>4.0999999999999996</c:v>
                </c:pt>
                <c:pt idx="8407">
                  <c:v>4.09</c:v>
                </c:pt>
                <c:pt idx="8410">
                  <c:v>4.07</c:v>
                </c:pt>
                <c:pt idx="8411">
                  <c:v>4.04</c:v>
                </c:pt>
                <c:pt idx="8412">
                  <c:v>4.08</c:v>
                </c:pt>
                <c:pt idx="8413">
                  <c:v>4.0999999999999996</c:v>
                </c:pt>
                <c:pt idx="8414">
                  <c:v>4.09</c:v>
                </c:pt>
                <c:pt idx="8417">
                  <c:v>4.0599999999999996</c:v>
                </c:pt>
                <c:pt idx="8418">
                  <c:v>4.05</c:v>
                </c:pt>
                <c:pt idx="8419">
                  <c:v>4.0599999999999996</c:v>
                </c:pt>
                <c:pt idx="8420">
                  <c:v>4.0999999999999996</c:v>
                </c:pt>
                <c:pt idx="8421">
                  <c:v>4.0599999999999996</c:v>
                </c:pt>
                <c:pt idx="8424">
                  <c:v>4.0599999999999996</c:v>
                </c:pt>
                <c:pt idx="8425">
                  <c:v>4.01</c:v>
                </c:pt>
                <c:pt idx="8426">
                  <c:v>4.05</c:v>
                </c:pt>
                <c:pt idx="8427">
                  <c:v>4.13</c:v>
                </c:pt>
                <c:pt idx="8428">
                  <c:v>4.1100000000000003</c:v>
                </c:pt>
                <c:pt idx="8431">
                  <c:v>4.05</c:v>
                </c:pt>
                <c:pt idx="8432">
                  <c:v>4.04</c:v>
                </c:pt>
                <c:pt idx="8433">
                  <c:v>4.07</c:v>
                </c:pt>
                <c:pt idx="8434">
                  <c:v>4.07</c:v>
                </c:pt>
                <c:pt idx="8435">
                  <c:v>4.0599999999999996</c:v>
                </c:pt>
                <c:pt idx="8438">
                  <c:v>4.07</c:v>
                </c:pt>
                <c:pt idx="8439">
                  <c:v>4.0599999999999996</c:v>
                </c:pt>
                <c:pt idx="8440">
                  <c:v>4.01</c:v>
                </c:pt>
                <c:pt idx="8441">
                  <c:v>4.01</c:v>
                </c:pt>
                <c:pt idx="8442">
                  <c:v>4.05</c:v>
                </c:pt>
                <c:pt idx="8445">
                  <c:v>4.05</c:v>
                </c:pt>
                <c:pt idx="8446">
                  <c:v>4.0599999999999996</c:v>
                </c:pt>
                <c:pt idx="8447">
                  <c:v>4.03</c:v>
                </c:pt>
                <c:pt idx="8448">
                  <c:v>4.05</c:v>
                </c:pt>
                <c:pt idx="8449">
                  <c:v>4.09</c:v>
                </c:pt>
                <c:pt idx="8452">
                  <c:v>4.08</c:v>
                </c:pt>
                <c:pt idx="8453">
                  <c:v>4.05</c:v>
                </c:pt>
                <c:pt idx="8454">
                  <c:v>4.01</c:v>
                </c:pt>
                <c:pt idx="8455">
                  <c:v>4.03</c:v>
                </c:pt>
                <c:pt idx="8456">
                  <c:v>4.01</c:v>
                </c:pt>
                <c:pt idx="8459">
                  <c:v>3.96</c:v>
                </c:pt>
                <c:pt idx="8460">
                  <c:v>3.97</c:v>
                </c:pt>
                <c:pt idx="8461">
                  <c:v>3.96</c:v>
                </c:pt>
                <c:pt idx="8462">
                  <c:v>3.97</c:v>
                </c:pt>
                <c:pt idx="8463">
                  <c:v>3.95</c:v>
                </c:pt>
                <c:pt idx="8466">
                  <c:v>3.94</c:v>
                </c:pt>
                <c:pt idx="8467">
                  <c:v>3.93</c:v>
                </c:pt>
                <c:pt idx="8468">
                  <c:v>3.92</c:v>
                </c:pt>
                <c:pt idx="8469">
                  <c:v>3.93</c:v>
                </c:pt>
                <c:pt idx="8470">
                  <c:v>3.96</c:v>
                </c:pt>
                <c:pt idx="8473">
                  <c:v>3.94</c:v>
                </c:pt>
                <c:pt idx="8474">
                  <c:v>3.93</c:v>
                </c:pt>
                <c:pt idx="8475">
                  <c:v>3.91</c:v>
                </c:pt>
                <c:pt idx="8476">
                  <c:v>3.93</c:v>
                </c:pt>
                <c:pt idx="8477">
                  <c:v>3.95</c:v>
                </c:pt>
                <c:pt idx="8480">
                  <c:v>3.95</c:v>
                </c:pt>
                <c:pt idx="8481">
                  <c:v>3.9</c:v>
                </c:pt>
                <c:pt idx="8482">
                  <c:v>3.91</c:v>
                </c:pt>
                <c:pt idx="8483">
                  <c:v>3.92</c:v>
                </c:pt>
                <c:pt idx="8484">
                  <c:v>3.91</c:v>
                </c:pt>
                <c:pt idx="8487">
                  <c:v>4.0199999999999996</c:v>
                </c:pt>
                <c:pt idx="8488">
                  <c:v>4.01</c:v>
                </c:pt>
                <c:pt idx="8489">
                  <c:v>3.98</c:v>
                </c:pt>
                <c:pt idx="8490">
                  <c:v>3.96</c:v>
                </c:pt>
                <c:pt idx="8495">
                  <c:v>3.99</c:v>
                </c:pt>
                <c:pt idx="8496">
                  <c:v>3.99</c:v>
                </c:pt>
                <c:pt idx="8497">
                  <c:v>3.98</c:v>
                </c:pt>
                <c:pt idx="8498">
                  <c:v>3.98</c:v>
                </c:pt>
                <c:pt idx="8501">
                  <c:v>3.98</c:v>
                </c:pt>
                <c:pt idx="8502">
                  <c:v>3.96</c:v>
                </c:pt>
                <c:pt idx="8503">
                  <c:v>3.98</c:v>
                </c:pt>
                <c:pt idx="8504">
                  <c:v>3.97</c:v>
                </c:pt>
                <c:pt idx="8505">
                  <c:v>3.95</c:v>
                </c:pt>
                <c:pt idx="8508">
                  <c:v>3.94</c:v>
                </c:pt>
                <c:pt idx="8509">
                  <c:v>3.95</c:v>
                </c:pt>
                <c:pt idx="8510">
                  <c:v>3.96</c:v>
                </c:pt>
                <c:pt idx="8511">
                  <c:v>3.98</c:v>
                </c:pt>
                <c:pt idx="8512">
                  <c:v>3.99</c:v>
                </c:pt>
                <c:pt idx="8515">
                  <c:v>4.03</c:v>
                </c:pt>
                <c:pt idx="8516">
                  <c:v>4.04</c:v>
                </c:pt>
                <c:pt idx="8517">
                  <c:v>4.12</c:v>
                </c:pt>
                <c:pt idx="8518">
                  <c:v>4.13</c:v>
                </c:pt>
                <c:pt idx="8519">
                  <c:v>4.03</c:v>
                </c:pt>
                <c:pt idx="8522">
                  <c:v>4</c:v>
                </c:pt>
                <c:pt idx="8523">
                  <c:v>4</c:v>
                </c:pt>
                <c:pt idx="8524">
                  <c:v>4.04</c:v>
                </c:pt>
                <c:pt idx="8525">
                  <c:v>4.16</c:v>
                </c:pt>
                <c:pt idx="8526">
                  <c:v>4.28</c:v>
                </c:pt>
                <c:pt idx="8529">
                  <c:v>3.94</c:v>
                </c:pt>
                <c:pt idx="8530">
                  <c:v>3.94</c:v>
                </c:pt>
                <c:pt idx="8531">
                  <c:v>3.92</c:v>
                </c:pt>
                <c:pt idx="8532">
                  <c:v>3.89</c:v>
                </c:pt>
                <c:pt idx="8533">
                  <c:v>3.88</c:v>
                </c:pt>
                <c:pt idx="8536">
                  <c:v>3.89</c:v>
                </c:pt>
                <c:pt idx="8537">
                  <c:v>3.89</c:v>
                </c:pt>
                <c:pt idx="8538">
                  <c:v>3.87</c:v>
                </c:pt>
                <c:pt idx="8539">
                  <c:v>3.95</c:v>
                </c:pt>
                <c:pt idx="8540">
                  <c:v>3.93</c:v>
                </c:pt>
                <c:pt idx="8543">
                  <c:v>3.89</c:v>
                </c:pt>
                <c:pt idx="8544">
                  <c:v>3.93</c:v>
                </c:pt>
                <c:pt idx="8545">
                  <c:v>3.99</c:v>
                </c:pt>
                <c:pt idx="8546">
                  <c:v>4.07</c:v>
                </c:pt>
                <c:pt idx="8547">
                  <c:v>4.1100000000000003</c:v>
                </c:pt>
                <c:pt idx="8550">
                  <c:v>4.12</c:v>
                </c:pt>
                <c:pt idx="8551">
                  <c:v>4.16</c:v>
                </c:pt>
                <c:pt idx="8552">
                  <c:v>4.2</c:v>
                </c:pt>
                <c:pt idx="8553">
                  <c:v>4.28</c:v>
                </c:pt>
                <c:pt idx="8554">
                  <c:v>4.28</c:v>
                </c:pt>
                <c:pt idx="8557">
                  <c:v>4.2699999999999996</c:v>
                </c:pt>
                <c:pt idx="8558">
                  <c:v>4.3099999999999996</c:v>
                </c:pt>
                <c:pt idx="8559">
                  <c:v>4.18</c:v>
                </c:pt>
                <c:pt idx="8560">
                  <c:v>4.04</c:v>
                </c:pt>
                <c:pt idx="8561">
                  <c:v>4.0199999999999996</c:v>
                </c:pt>
                <c:pt idx="8564">
                  <c:v>4.05</c:v>
                </c:pt>
                <c:pt idx="8565">
                  <c:v>4.04</c:v>
                </c:pt>
                <c:pt idx="8566">
                  <c:v>4.05</c:v>
                </c:pt>
                <c:pt idx="8567">
                  <c:v>4</c:v>
                </c:pt>
                <c:pt idx="8568">
                  <c:v>3.97</c:v>
                </c:pt>
                <c:pt idx="8571">
                  <c:v>3.92</c:v>
                </c:pt>
                <c:pt idx="8572">
                  <c:v>4.01</c:v>
                </c:pt>
                <c:pt idx="8573">
                  <c:v>4.04</c:v>
                </c:pt>
                <c:pt idx="8574">
                  <c:v>4.04</c:v>
                </c:pt>
                <c:pt idx="8575">
                  <c:v>4.0599999999999996</c:v>
                </c:pt>
                <c:pt idx="8578">
                  <c:v>4.1399999999999997</c:v>
                </c:pt>
                <c:pt idx="8579">
                  <c:v>4.0999999999999996</c:v>
                </c:pt>
                <c:pt idx="8580">
                  <c:v>4.0999999999999996</c:v>
                </c:pt>
                <c:pt idx="8581">
                  <c:v>4.07</c:v>
                </c:pt>
                <c:pt idx="8582">
                  <c:v>4.0199999999999996</c:v>
                </c:pt>
                <c:pt idx="8585">
                  <c:v>3.99</c:v>
                </c:pt>
                <c:pt idx="8586">
                  <c:v>4.03</c:v>
                </c:pt>
                <c:pt idx="8587">
                  <c:v>4.08</c:v>
                </c:pt>
                <c:pt idx="8588">
                  <c:v>4.05</c:v>
                </c:pt>
                <c:pt idx="8589">
                  <c:v>4.04</c:v>
                </c:pt>
                <c:pt idx="8592">
                  <c:v>4.0199999999999996</c:v>
                </c:pt>
                <c:pt idx="8593">
                  <c:v>4.05</c:v>
                </c:pt>
                <c:pt idx="8594">
                  <c:v>4.0999999999999996</c:v>
                </c:pt>
                <c:pt idx="8595">
                  <c:v>4.13</c:v>
                </c:pt>
                <c:pt idx="8596">
                  <c:v>4.07</c:v>
                </c:pt>
                <c:pt idx="8599">
                  <c:v>4.0599999999999996</c:v>
                </c:pt>
                <c:pt idx="8600">
                  <c:v>4</c:v>
                </c:pt>
                <c:pt idx="8601">
                  <c:v>4</c:v>
                </c:pt>
                <c:pt idx="8602">
                  <c:v>4.01</c:v>
                </c:pt>
                <c:pt idx="8603">
                  <c:v>4.01</c:v>
                </c:pt>
                <c:pt idx="8606">
                  <c:v>4</c:v>
                </c:pt>
                <c:pt idx="8607">
                  <c:v>3.95</c:v>
                </c:pt>
                <c:pt idx="8608">
                  <c:v>3.97</c:v>
                </c:pt>
                <c:pt idx="8609">
                  <c:v>3.97</c:v>
                </c:pt>
                <c:pt idx="8610">
                  <c:v>3.96</c:v>
                </c:pt>
                <c:pt idx="8613">
                  <c:v>3.92</c:v>
                </c:pt>
                <c:pt idx="8614">
                  <c:v>3.87</c:v>
                </c:pt>
                <c:pt idx="8615">
                  <c:v>3.85</c:v>
                </c:pt>
                <c:pt idx="8616">
                  <c:v>3.83</c:v>
                </c:pt>
                <c:pt idx="8617">
                  <c:v>3.79</c:v>
                </c:pt>
                <c:pt idx="8620">
                  <c:v>3.77</c:v>
                </c:pt>
                <c:pt idx="8621">
                  <c:v>3.81</c:v>
                </c:pt>
                <c:pt idx="8622">
                  <c:v>3.81</c:v>
                </c:pt>
                <c:pt idx="8623">
                  <c:v>3.81</c:v>
                </c:pt>
                <c:pt idx="8624">
                  <c:v>3.87</c:v>
                </c:pt>
                <c:pt idx="8627">
                  <c:v>3.85</c:v>
                </c:pt>
                <c:pt idx="8628">
                  <c:v>3.82</c:v>
                </c:pt>
                <c:pt idx="8629">
                  <c:v>3.77</c:v>
                </c:pt>
                <c:pt idx="8630">
                  <c:v>3.77</c:v>
                </c:pt>
                <c:pt idx="8631">
                  <c:v>3.78</c:v>
                </c:pt>
                <c:pt idx="8634">
                  <c:v>3.77</c:v>
                </c:pt>
                <c:pt idx="8635">
                  <c:v>3.77</c:v>
                </c:pt>
                <c:pt idx="8636">
                  <c:v>3.75</c:v>
                </c:pt>
                <c:pt idx="8637">
                  <c:v>3.77</c:v>
                </c:pt>
                <c:pt idx="8638">
                  <c:v>3.75</c:v>
                </c:pt>
                <c:pt idx="8641">
                  <c:v>3.78</c:v>
                </c:pt>
                <c:pt idx="8642">
                  <c:v>3.76</c:v>
                </c:pt>
                <c:pt idx="8643">
                  <c:v>3.74</c:v>
                </c:pt>
                <c:pt idx="8644">
                  <c:v>3.8</c:v>
                </c:pt>
                <c:pt idx="8645">
                  <c:v>3.79</c:v>
                </c:pt>
                <c:pt idx="8648">
                  <c:v>3.81</c:v>
                </c:pt>
                <c:pt idx="8649">
                  <c:v>3.8</c:v>
                </c:pt>
                <c:pt idx="8650">
                  <c:v>3.79</c:v>
                </c:pt>
                <c:pt idx="8651">
                  <c:v>3.79</c:v>
                </c:pt>
                <c:pt idx="8652">
                  <c:v>3.81</c:v>
                </c:pt>
                <c:pt idx="8655">
                  <c:v>3.88</c:v>
                </c:pt>
                <c:pt idx="8656">
                  <c:v>3.88</c:v>
                </c:pt>
                <c:pt idx="8657">
                  <c:v>3.87</c:v>
                </c:pt>
                <c:pt idx="8658">
                  <c:v>3.9</c:v>
                </c:pt>
                <c:pt idx="8659">
                  <c:v>3.91</c:v>
                </c:pt>
                <c:pt idx="8662">
                  <c:v>3.95</c:v>
                </c:pt>
                <c:pt idx="8663">
                  <c:v>3.93</c:v>
                </c:pt>
                <c:pt idx="8664">
                  <c:v>3.87</c:v>
                </c:pt>
                <c:pt idx="8665">
                  <c:v>3.9</c:v>
                </c:pt>
                <c:pt idx="8666">
                  <c:v>3.91</c:v>
                </c:pt>
                <c:pt idx="8669">
                  <c:v>3.9</c:v>
                </c:pt>
                <c:pt idx="8670">
                  <c:v>3.92</c:v>
                </c:pt>
                <c:pt idx="8671">
                  <c:v>3.95</c:v>
                </c:pt>
                <c:pt idx="8672">
                  <c:v>3.88</c:v>
                </c:pt>
                <c:pt idx="8673">
                  <c:v>3.85</c:v>
                </c:pt>
                <c:pt idx="8676">
                  <c:v>3.82</c:v>
                </c:pt>
                <c:pt idx="8677">
                  <c:v>3.81</c:v>
                </c:pt>
                <c:pt idx="8678">
                  <c:v>3.78</c:v>
                </c:pt>
                <c:pt idx="8679">
                  <c:v>3.78</c:v>
                </c:pt>
                <c:pt idx="8680">
                  <c:v>3.75</c:v>
                </c:pt>
                <c:pt idx="8683">
                  <c:v>3.72</c:v>
                </c:pt>
                <c:pt idx="8684">
                  <c:v>3.71</c:v>
                </c:pt>
                <c:pt idx="8685">
                  <c:v>3.75</c:v>
                </c:pt>
                <c:pt idx="8686">
                  <c:v>3.73</c:v>
                </c:pt>
                <c:pt idx="8687">
                  <c:v>3.74</c:v>
                </c:pt>
                <c:pt idx="8690">
                  <c:v>3.75</c:v>
                </c:pt>
                <c:pt idx="8691">
                  <c:v>3.76</c:v>
                </c:pt>
                <c:pt idx="8692">
                  <c:v>3.79</c:v>
                </c:pt>
                <c:pt idx="8693">
                  <c:v>3.82</c:v>
                </c:pt>
                <c:pt idx="8694">
                  <c:v>3.86</c:v>
                </c:pt>
                <c:pt idx="8697">
                  <c:v>3.81</c:v>
                </c:pt>
                <c:pt idx="8698">
                  <c:v>3.8</c:v>
                </c:pt>
                <c:pt idx="8699">
                  <c:v>3.88</c:v>
                </c:pt>
                <c:pt idx="8700">
                  <c:v>3.94</c:v>
                </c:pt>
                <c:pt idx="8701">
                  <c:v>3.93</c:v>
                </c:pt>
                <c:pt idx="8704">
                  <c:v>3.93</c:v>
                </c:pt>
                <c:pt idx="8705">
                  <c:v>3.95</c:v>
                </c:pt>
                <c:pt idx="8706">
                  <c:v>3.92</c:v>
                </c:pt>
                <c:pt idx="8707">
                  <c:v>3.96</c:v>
                </c:pt>
                <c:pt idx="8708">
                  <c:v>3.98</c:v>
                </c:pt>
                <c:pt idx="8711">
                  <c:v>4.01</c:v>
                </c:pt>
                <c:pt idx="8712">
                  <c:v>4.03</c:v>
                </c:pt>
                <c:pt idx="8713">
                  <c:v>4.09</c:v>
                </c:pt>
                <c:pt idx="8714">
                  <c:v>4.16</c:v>
                </c:pt>
                <c:pt idx="8715">
                  <c:v>4.25</c:v>
                </c:pt>
                <c:pt idx="8718">
                  <c:v>4.18</c:v>
                </c:pt>
                <c:pt idx="8719">
                  <c:v>4.1500000000000004</c:v>
                </c:pt>
                <c:pt idx="8720">
                  <c:v>4.2</c:v>
                </c:pt>
                <c:pt idx="8721">
                  <c:v>4.2699999999999996</c:v>
                </c:pt>
                <c:pt idx="8722">
                  <c:v>4.26</c:v>
                </c:pt>
                <c:pt idx="8725">
                  <c:v>4.1900000000000004</c:v>
                </c:pt>
                <c:pt idx="8726">
                  <c:v>4.22</c:v>
                </c:pt>
                <c:pt idx="8727">
                  <c:v>4.33</c:v>
                </c:pt>
                <c:pt idx="8728">
                  <c:v>4.38</c:v>
                </c:pt>
                <c:pt idx="8729">
                  <c:v>4.4000000000000004</c:v>
                </c:pt>
                <c:pt idx="8732">
                  <c:v>4.51</c:v>
                </c:pt>
                <c:pt idx="8733">
                  <c:v>4.7</c:v>
                </c:pt>
                <c:pt idx="8734">
                  <c:v>4.54</c:v>
                </c:pt>
                <c:pt idx="8735">
                  <c:v>4.45</c:v>
                </c:pt>
                <c:pt idx="8736">
                  <c:v>4.3899999999999997</c:v>
                </c:pt>
                <c:pt idx="8739">
                  <c:v>4.5</c:v>
                </c:pt>
                <c:pt idx="8740">
                  <c:v>4.53</c:v>
                </c:pt>
                <c:pt idx="8741">
                  <c:v>4.53</c:v>
                </c:pt>
                <c:pt idx="8742">
                  <c:v>4.5199999999999996</c:v>
                </c:pt>
                <c:pt idx="8743">
                  <c:v>4.54</c:v>
                </c:pt>
                <c:pt idx="8746">
                  <c:v>4.58</c:v>
                </c:pt>
                <c:pt idx="8747">
                  <c:v>4.59</c:v>
                </c:pt>
                <c:pt idx="8748">
                  <c:v>4.5999999999999996</c:v>
                </c:pt>
                <c:pt idx="8749">
                  <c:v>4.58</c:v>
                </c:pt>
                <c:pt idx="8750">
                  <c:v>4.62</c:v>
                </c:pt>
                <c:pt idx="8753">
                  <c:v>4.62</c:v>
                </c:pt>
                <c:pt idx="8754">
                  <c:v>4.6500000000000004</c:v>
                </c:pt>
                <c:pt idx="8755">
                  <c:v>4.66</c:v>
                </c:pt>
                <c:pt idx="8756">
                  <c:v>4.67</c:v>
                </c:pt>
                <c:pt idx="8760">
                  <c:v>4.7</c:v>
                </c:pt>
                <c:pt idx="8761">
                  <c:v>4.72</c:v>
                </c:pt>
                <c:pt idx="8762">
                  <c:v>4.82</c:v>
                </c:pt>
                <c:pt idx="8763">
                  <c:v>4.84</c:v>
                </c:pt>
                <c:pt idx="8767">
                  <c:v>4.76</c:v>
                </c:pt>
                <c:pt idx="8768">
                  <c:v>4.67</c:v>
                </c:pt>
                <c:pt idx="8769">
                  <c:v>4.5999999999999996</c:v>
                </c:pt>
                <c:pt idx="8770">
                  <c:v>4.6900000000000004</c:v>
                </c:pt>
                <c:pt idx="8771">
                  <c:v>4.78</c:v>
                </c:pt>
                <c:pt idx="8774">
                  <c:v>4.82</c:v>
                </c:pt>
                <c:pt idx="8775">
                  <c:v>4.84</c:v>
                </c:pt>
                <c:pt idx="8776">
                  <c:v>4.76</c:v>
                </c:pt>
                <c:pt idx="8777">
                  <c:v>4.7</c:v>
                </c:pt>
                <c:pt idx="8778">
                  <c:v>4.66</c:v>
                </c:pt>
                <c:pt idx="8781">
                  <c:v>4.7</c:v>
                </c:pt>
                <c:pt idx="8782">
                  <c:v>4.78</c:v>
                </c:pt>
                <c:pt idx="8783">
                  <c:v>4.74</c:v>
                </c:pt>
                <c:pt idx="8784">
                  <c:v>4.72</c:v>
                </c:pt>
                <c:pt idx="8785">
                  <c:v>4.7</c:v>
                </c:pt>
                <c:pt idx="8788">
                  <c:v>4.6500000000000004</c:v>
                </c:pt>
                <c:pt idx="8789">
                  <c:v>4.6900000000000004</c:v>
                </c:pt>
                <c:pt idx="8790">
                  <c:v>4.75</c:v>
                </c:pt>
                <c:pt idx="8791">
                  <c:v>4.8099999999999996</c:v>
                </c:pt>
                <c:pt idx="8792">
                  <c:v>4.78</c:v>
                </c:pt>
                <c:pt idx="8795">
                  <c:v>4.7300000000000004</c:v>
                </c:pt>
                <c:pt idx="8796">
                  <c:v>4.66</c:v>
                </c:pt>
                <c:pt idx="8797">
                  <c:v>4.54</c:v>
                </c:pt>
                <c:pt idx="8798">
                  <c:v>4.58</c:v>
                </c:pt>
                <c:pt idx="8799">
                  <c:v>4.59</c:v>
                </c:pt>
                <c:pt idx="8802">
                  <c:v>4.63</c:v>
                </c:pt>
                <c:pt idx="8803">
                  <c:v>4.71</c:v>
                </c:pt>
                <c:pt idx="8804">
                  <c:v>4.7300000000000004</c:v>
                </c:pt>
                <c:pt idx="8805">
                  <c:v>4.75</c:v>
                </c:pt>
                <c:pt idx="8806">
                  <c:v>4.76</c:v>
                </c:pt>
                <c:pt idx="8809">
                  <c:v>4.8</c:v>
                </c:pt>
                <c:pt idx="8810">
                  <c:v>4.8099999999999996</c:v>
                </c:pt>
                <c:pt idx="8811">
                  <c:v>4.75</c:v>
                </c:pt>
                <c:pt idx="8812">
                  <c:v>4.75</c:v>
                </c:pt>
                <c:pt idx="8813">
                  <c:v>4.76</c:v>
                </c:pt>
                <c:pt idx="8816">
                  <c:v>4.79</c:v>
                </c:pt>
                <c:pt idx="8817">
                  <c:v>4.79</c:v>
                </c:pt>
                <c:pt idx="8818">
                  <c:v>4.83</c:v>
                </c:pt>
                <c:pt idx="8819">
                  <c:v>4.83</c:v>
                </c:pt>
                <c:pt idx="8820">
                  <c:v>4.84</c:v>
                </c:pt>
                <c:pt idx="8823">
                  <c:v>4.82</c:v>
                </c:pt>
                <c:pt idx="8824">
                  <c:v>4.8099999999999996</c:v>
                </c:pt>
                <c:pt idx="8825">
                  <c:v>4.8600000000000003</c:v>
                </c:pt>
                <c:pt idx="8826">
                  <c:v>4.8899999999999997</c:v>
                </c:pt>
                <c:pt idx="8827">
                  <c:v>4.95</c:v>
                </c:pt>
                <c:pt idx="8830">
                  <c:v>4.96</c:v>
                </c:pt>
                <c:pt idx="8831">
                  <c:v>5</c:v>
                </c:pt>
                <c:pt idx="8832">
                  <c:v>5.0599999999999996</c:v>
                </c:pt>
                <c:pt idx="8833">
                  <c:v>5.05</c:v>
                </c:pt>
                <c:pt idx="8834">
                  <c:v>5.01</c:v>
                </c:pt>
                <c:pt idx="8837">
                  <c:v>4.84</c:v>
                </c:pt>
                <c:pt idx="8838">
                  <c:v>4.79</c:v>
                </c:pt>
                <c:pt idx="8839">
                  <c:v>4.76</c:v>
                </c:pt>
                <c:pt idx="8840">
                  <c:v>4.78</c:v>
                </c:pt>
                <c:pt idx="8841">
                  <c:v>4.7699999999999996</c:v>
                </c:pt>
                <c:pt idx="8844">
                  <c:v>4.78</c:v>
                </c:pt>
                <c:pt idx="8845">
                  <c:v>4.83</c:v>
                </c:pt>
                <c:pt idx="8846">
                  <c:v>4.8600000000000003</c:v>
                </c:pt>
                <c:pt idx="8847">
                  <c:v>4.8499999999999996</c:v>
                </c:pt>
                <c:pt idx="8848">
                  <c:v>4.83</c:v>
                </c:pt>
                <c:pt idx="8851">
                  <c:v>4.8600000000000003</c:v>
                </c:pt>
                <c:pt idx="8852">
                  <c:v>4.87</c:v>
                </c:pt>
                <c:pt idx="8853">
                  <c:v>4.87</c:v>
                </c:pt>
                <c:pt idx="8854">
                  <c:v>4.88</c:v>
                </c:pt>
                <c:pt idx="8855">
                  <c:v>4.91</c:v>
                </c:pt>
                <c:pt idx="8858">
                  <c:v>4.8600000000000003</c:v>
                </c:pt>
                <c:pt idx="8859">
                  <c:v>4.8600000000000003</c:v>
                </c:pt>
                <c:pt idx="8860">
                  <c:v>4.82</c:v>
                </c:pt>
                <c:pt idx="8861">
                  <c:v>4.83</c:v>
                </c:pt>
                <c:pt idx="8862">
                  <c:v>4.84</c:v>
                </c:pt>
                <c:pt idx="8865">
                  <c:v>4.8099999999999996</c:v>
                </c:pt>
                <c:pt idx="8866">
                  <c:v>4.7699999999999996</c:v>
                </c:pt>
                <c:pt idx="8867">
                  <c:v>4.7699999999999996</c:v>
                </c:pt>
                <c:pt idx="8868">
                  <c:v>4.8</c:v>
                </c:pt>
                <c:pt idx="8869">
                  <c:v>4.83</c:v>
                </c:pt>
                <c:pt idx="8872">
                  <c:v>4.88</c:v>
                </c:pt>
                <c:pt idx="8873">
                  <c:v>4.84</c:v>
                </c:pt>
                <c:pt idx="8874">
                  <c:v>4.83</c:v>
                </c:pt>
                <c:pt idx="8875">
                  <c:v>4.8499999999999996</c:v>
                </c:pt>
                <c:pt idx="8880">
                  <c:v>4.8600000000000003</c:v>
                </c:pt>
                <c:pt idx="8881">
                  <c:v>4.91</c:v>
                </c:pt>
                <c:pt idx="8882">
                  <c:v>4.8899999999999997</c:v>
                </c:pt>
                <c:pt idx="8883">
                  <c:v>4.84</c:v>
                </c:pt>
                <c:pt idx="8886">
                  <c:v>4.8099999999999996</c:v>
                </c:pt>
                <c:pt idx="8887">
                  <c:v>4.8</c:v>
                </c:pt>
                <c:pt idx="8888">
                  <c:v>4.78</c:v>
                </c:pt>
                <c:pt idx="8889">
                  <c:v>4.82</c:v>
                </c:pt>
                <c:pt idx="8890">
                  <c:v>4.78</c:v>
                </c:pt>
                <c:pt idx="8893">
                  <c:v>4.78</c:v>
                </c:pt>
                <c:pt idx="8894">
                  <c:v>4.75</c:v>
                </c:pt>
                <c:pt idx="8895">
                  <c:v>4.74</c:v>
                </c:pt>
                <c:pt idx="8896">
                  <c:v>4.7</c:v>
                </c:pt>
                <c:pt idx="8897">
                  <c:v>4.71</c:v>
                </c:pt>
                <c:pt idx="8900">
                  <c:v>4.7</c:v>
                </c:pt>
                <c:pt idx="8901">
                  <c:v>4.7</c:v>
                </c:pt>
                <c:pt idx="8902">
                  <c:v>4.7300000000000004</c:v>
                </c:pt>
                <c:pt idx="8903">
                  <c:v>4.76</c:v>
                </c:pt>
                <c:pt idx="8904">
                  <c:v>4.7699999999999996</c:v>
                </c:pt>
                <c:pt idx="8907">
                  <c:v>4.8099999999999996</c:v>
                </c:pt>
                <c:pt idx="8908">
                  <c:v>4.79</c:v>
                </c:pt>
                <c:pt idx="8909">
                  <c:v>4.74</c:v>
                </c:pt>
                <c:pt idx="8910">
                  <c:v>4.7</c:v>
                </c:pt>
                <c:pt idx="8911">
                  <c:v>4.72</c:v>
                </c:pt>
                <c:pt idx="8914">
                  <c:v>4.79</c:v>
                </c:pt>
                <c:pt idx="8915">
                  <c:v>4.7699999999999996</c:v>
                </c:pt>
                <c:pt idx="8916">
                  <c:v>4.75</c:v>
                </c:pt>
                <c:pt idx="8917">
                  <c:v>4.6900000000000004</c:v>
                </c:pt>
                <c:pt idx="8918">
                  <c:v>4.63</c:v>
                </c:pt>
                <c:pt idx="8921">
                  <c:v>4.63</c:v>
                </c:pt>
                <c:pt idx="8922">
                  <c:v>4.6900000000000004</c:v>
                </c:pt>
                <c:pt idx="8923">
                  <c:v>4.74</c:v>
                </c:pt>
                <c:pt idx="8924">
                  <c:v>4.78</c:v>
                </c:pt>
                <c:pt idx="8925">
                  <c:v>4.8</c:v>
                </c:pt>
                <c:pt idx="8928">
                  <c:v>4.79</c:v>
                </c:pt>
                <c:pt idx="8929">
                  <c:v>4.7699999999999996</c:v>
                </c:pt>
                <c:pt idx="8930">
                  <c:v>4.8099999999999996</c:v>
                </c:pt>
                <c:pt idx="8931">
                  <c:v>4.88</c:v>
                </c:pt>
                <c:pt idx="8932">
                  <c:v>4.8</c:v>
                </c:pt>
                <c:pt idx="8935">
                  <c:v>4.8499999999999996</c:v>
                </c:pt>
                <c:pt idx="8936">
                  <c:v>4.8099999999999996</c:v>
                </c:pt>
                <c:pt idx="8937">
                  <c:v>4.8600000000000003</c:v>
                </c:pt>
                <c:pt idx="8938">
                  <c:v>4.91</c:v>
                </c:pt>
                <c:pt idx="8939">
                  <c:v>4.9400000000000004</c:v>
                </c:pt>
                <c:pt idx="8942">
                  <c:v>5</c:v>
                </c:pt>
                <c:pt idx="8943">
                  <c:v>4.97</c:v>
                </c:pt>
                <c:pt idx="8944">
                  <c:v>4.9400000000000004</c:v>
                </c:pt>
                <c:pt idx="8945">
                  <c:v>4.8899999999999997</c:v>
                </c:pt>
                <c:pt idx="8946">
                  <c:v>4.84</c:v>
                </c:pt>
                <c:pt idx="8949">
                  <c:v>4.8899999999999997</c:v>
                </c:pt>
                <c:pt idx="8950">
                  <c:v>4.96</c:v>
                </c:pt>
                <c:pt idx="8951">
                  <c:v>5.08</c:v>
                </c:pt>
                <c:pt idx="8952">
                  <c:v>5.16</c:v>
                </c:pt>
                <c:pt idx="8953">
                  <c:v>5.27</c:v>
                </c:pt>
                <c:pt idx="8956">
                  <c:v>5.47</c:v>
                </c:pt>
                <c:pt idx="8957">
                  <c:v>5.62</c:v>
                </c:pt>
                <c:pt idx="8958">
                  <c:v>5.5</c:v>
                </c:pt>
                <c:pt idx="8959">
                  <c:v>5.65</c:v>
                </c:pt>
                <c:pt idx="8960">
                  <c:v>5.69</c:v>
                </c:pt>
                <c:pt idx="8963">
                  <c:v>5.93</c:v>
                </c:pt>
                <c:pt idx="8964">
                  <c:v>5.74</c:v>
                </c:pt>
                <c:pt idx="8965">
                  <c:v>5.63</c:v>
                </c:pt>
                <c:pt idx="8966">
                  <c:v>5.46</c:v>
                </c:pt>
                <c:pt idx="8967">
                  <c:v>5.3</c:v>
                </c:pt>
                <c:pt idx="8970">
                  <c:v>5.52</c:v>
                </c:pt>
                <c:pt idx="8971">
                  <c:v>5.59</c:v>
                </c:pt>
                <c:pt idx="8972">
                  <c:v>5.74</c:v>
                </c:pt>
                <c:pt idx="8973">
                  <c:v>5.83</c:v>
                </c:pt>
                <c:pt idx="8974">
                  <c:v>5.89</c:v>
                </c:pt>
                <c:pt idx="8977">
                  <c:v>5.82</c:v>
                </c:pt>
                <c:pt idx="8978">
                  <c:v>6.12</c:v>
                </c:pt>
                <c:pt idx="8979">
                  <c:v>6.09</c:v>
                </c:pt>
                <c:pt idx="8980">
                  <c:v>6.04</c:v>
                </c:pt>
                <c:pt idx="8981">
                  <c:v>6.16</c:v>
                </c:pt>
                <c:pt idx="8984">
                  <c:v>5.34</c:v>
                </c:pt>
                <c:pt idx="8985">
                  <c:v>5.14</c:v>
                </c:pt>
                <c:pt idx="8986">
                  <c:v>5.0999999999999996</c:v>
                </c:pt>
                <c:pt idx="8987">
                  <c:v>5.03</c:v>
                </c:pt>
                <c:pt idx="8988">
                  <c:v>5.01</c:v>
                </c:pt>
                <c:pt idx="8992">
                  <c:v>4.99</c:v>
                </c:pt>
                <c:pt idx="8993">
                  <c:v>4.96</c:v>
                </c:pt>
                <c:pt idx="8994">
                  <c:v>4.8899999999999997</c:v>
                </c:pt>
                <c:pt idx="8995">
                  <c:v>4.95</c:v>
                </c:pt>
                <c:pt idx="8998">
                  <c:v>4.97</c:v>
                </c:pt>
                <c:pt idx="8999">
                  <c:v>4.97</c:v>
                </c:pt>
                <c:pt idx="9000">
                  <c:v>5.0199999999999996</c:v>
                </c:pt>
                <c:pt idx="9001">
                  <c:v>5.03</c:v>
                </c:pt>
                <c:pt idx="9002">
                  <c:v>5.04</c:v>
                </c:pt>
                <c:pt idx="9005">
                  <c:v>5.08</c:v>
                </c:pt>
                <c:pt idx="9006">
                  <c:v>5.0999999999999996</c:v>
                </c:pt>
                <c:pt idx="9007">
                  <c:v>5.12</c:v>
                </c:pt>
                <c:pt idx="9008">
                  <c:v>5.16</c:v>
                </c:pt>
                <c:pt idx="9009">
                  <c:v>5.38</c:v>
                </c:pt>
                <c:pt idx="9012">
                  <c:v>5.57</c:v>
                </c:pt>
                <c:pt idx="9013">
                  <c:v>5.62</c:v>
                </c:pt>
                <c:pt idx="9014">
                  <c:v>5.52</c:v>
                </c:pt>
                <c:pt idx="9015">
                  <c:v>5.47</c:v>
                </c:pt>
                <c:pt idx="9016">
                  <c:v>5.57</c:v>
                </c:pt>
                <c:pt idx="9019">
                  <c:v>5.72</c:v>
                </c:pt>
                <c:pt idx="9020">
                  <c:v>5.92</c:v>
                </c:pt>
                <c:pt idx="9021">
                  <c:v>5.86</c:v>
                </c:pt>
                <c:pt idx="9022">
                  <c:v>5.8</c:v>
                </c:pt>
                <c:pt idx="9023">
                  <c:v>5.68</c:v>
                </c:pt>
                <c:pt idx="9026">
                  <c:v>5.86</c:v>
                </c:pt>
                <c:pt idx="9027">
                  <c:v>5.98</c:v>
                </c:pt>
                <c:pt idx="9028">
                  <c:v>6.02</c:v>
                </c:pt>
                <c:pt idx="9029">
                  <c:v>5.97</c:v>
                </c:pt>
                <c:pt idx="9030">
                  <c:v>5.88</c:v>
                </c:pt>
                <c:pt idx="9033">
                  <c:v>5.92</c:v>
                </c:pt>
                <c:pt idx="9034">
                  <c:v>5.87</c:v>
                </c:pt>
                <c:pt idx="9035">
                  <c:v>5.93</c:v>
                </c:pt>
                <c:pt idx="9036">
                  <c:v>5.92</c:v>
                </c:pt>
                <c:pt idx="9037">
                  <c:v>5.8</c:v>
                </c:pt>
                <c:pt idx="9040">
                  <c:v>5.79</c:v>
                </c:pt>
                <c:pt idx="9041">
                  <c:v>5.78</c:v>
                </c:pt>
                <c:pt idx="9042">
                  <c:v>5.81</c:v>
                </c:pt>
                <c:pt idx="9043">
                  <c:v>5.71</c:v>
                </c:pt>
                <c:pt idx="9044">
                  <c:v>5.74</c:v>
                </c:pt>
                <c:pt idx="9047">
                  <c:v>5.74</c:v>
                </c:pt>
                <c:pt idx="9048">
                  <c:v>5.78</c:v>
                </c:pt>
                <c:pt idx="9049">
                  <c:v>5.86</c:v>
                </c:pt>
                <c:pt idx="9050">
                  <c:v>5.99</c:v>
                </c:pt>
                <c:pt idx="9051">
                  <c:v>5.99</c:v>
                </c:pt>
                <c:pt idx="9054">
                  <c:v>5.95</c:v>
                </c:pt>
                <c:pt idx="9055">
                  <c:v>6.02</c:v>
                </c:pt>
                <c:pt idx="9056">
                  <c:v>6.06</c:v>
                </c:pt>
                <c:pt idx="9057">
                  <c:v>6.12</c:v>
                </c:pt>
                <c:pt idx="9058">
                  <c:v>6.2</c:v>
                </c:pt>
                <c:pt idx="9061">
                  <c:v>6.13</c:v>
                </c:pt>
                <c:pt idx="9062">
                  <c:v>6.13</c:v>
                </c:pt>
                <c:pt idx="9063">
                  <c:v>6.13</c:v>
                </c:pt>
                <c:pt idx="9064">
                  <c:v>6.04</c:v>
                </c:pt>
                <c:pt idx="9065">
                  <c:v>6.11</c:v>
                </c:pt>
                <c:pt idx="9068">
                  <c:v>6.31</c:v>
                </c:pt>
                <c:pt idx="9069">
                  <c:v>6.44</c:v>
                </c:pt>
                <c:pt idx="9070">
                  <c:v>6.37</c:v>
                </c:pt>
                <c:pt idx="9071">
                  <c:v>6.54</c:v>
                </c:pt>
                <c:pt idx="9072">
                  <c:v>6.53</c:v>
                </c:pt>
                <c:pt idx="9075">
                  <c:v>6.78</c:v>
                </c:pt>
                <c:pt idx="9076">
                  <c:v>6.87</c:v>
                </c:pt>
                <c:pt idx="9077">
                  <c:v>7.42</c:v>
                </c:pt>
                <c:pt idx="9078">
                  <c:v>7.1</c:v>
                </c:pt>
                <c:pt idx="9079">
                  <c:v>6.91</c:v>
                </c:pt>
                <c:pt idx="9082">
                  <c:v>6.81</c:v>
                </c:pt>
                <c:pt idx="9083">
                  <c:v>7.31</c:v>
                </c:pt>
                <c:pt idx="9084">
                  <c:v>7.24</c:v>
                </c:pt>
                <c:pt idx="9085">
                  <c:v>7.31</c:v>
                </c:pt>
                <c:pt idx="9086">
                  <c:v>7.01</c:v>
                </c:pt>
                <c:pt idx="9089">
                  <c:v>7</c:v>
                </c:pt>
                <c:pt idx="9090">
                  <c:v>7.08</c:v>
                </c:pt>
                <c:pt idx="9091">
                  <c:v>7.27</c:v>
                </c:pt>
                <c:pt idx="9092">
                  <c:v>7.28</c:v>
                </c:pt>
                <c:pt idx="9093">
                  <c:v>7.53</c:v>
                </c:pt>
                <c:pt idx="9096">
                  <c:v>7.36</c:v>
                </c:pt>
                <c:pt idx="9097">
                  <c:v>7.64</c:v>
                </c:pt>
                <c:pt idx="9098">
                  <c:v>7.46</c:v>
                </c:pt>
                <c:pt idx="9099">
                  <c:v>7.11</c:v>
                </c:pt>
                <c:pt idx="9100">
                  <c:v>6.83</c:v>
                </c:pt>
                <c:pt idx="9103">
                  <c:v>6.49</c:v>
                </c:pt>
                <c:pt idx="9104">
                  <c:v>6.25</c:v>
                </c:pt>
                <c:pt idx="9105">
                  <c:v>6.35</c:v>
                </c:pt>
                <c:pt idx="9106">
                  <c:v>6.45</c:v>
                </c:pt>
                <c:pt idx="9107">
                  <c:v>6.98</c:v>
                </c:pt>
                <c:pt idx="9110">
                  <c:v>7.02</c:v>
                </c:pt>
                <c:pt idx="9111">
                  <c:v>7.02</c:v>
                </c:pt>
                <c:pt idx="9112">
                  <c:v>7.04</c:v>
                </c:pt>
                <c:pt idx="9113">
                  <c:v>7.02</c:v>
                </c:pt>
                <c:pt idx="9114">
                  <c:v>6.87</c:v>
                </c:pt>
                <c:pt idx="9117">
                  <c:v>6.79</c:v>
                </c:pt>
                <c:pt idx="9118">
                  <c:v>6.67</c:v>
                </c:pt>
                <c:pt idx="9119">
                  <c:v>6.72</c:v>
                </c:pt>
                <c:pt idx="9120">
                  <c:v>6.75</c:v>
                </c:pt>
                <c:pt idx="9121">
                  <c:v>6.97</c:v>
                </c:pt>
                <c:pt idx="9125">
                  <c:v>6.94</c:v>
                </c:pt>
                <c:pt idx="9126">
                  <c:v>6.79</c:v>
                </c:pt>
                <c:pt idx="9127">
                  <c:v>7.02</c:v>
                </c:pt>
                <c:pt idx="9128">
                  <c:v>6.98</c:v>
                </c:pt>
                <c:pt idx="9131">
                  <c:v>6.84</c:v>
                </c:pt>
                <c:pt idx="9132">
                  <c:v>6.86</c:v>
                </c:pt>
                <c:pt idx="9133">
                  <c:v>6.89</c:v>
                </c:pt>
                <c:pt idx="9134">
                  <c:v>7.02</c:v>
                </c:pt>
                <c:pt idx="9135">
                  <c:v>7.1</c:v>
                </c:pt>
                <c:pt idx="9138">
                  <c:v>7.11</c:v>
                </c:pt>
                <c:pt idx="9139">
                  <c:v>7.12</c:v>
                </c:pt>
                <c:pt idx="9140">
                  <c:v>7</c:v>
                </c:pt>
                <c:pt idx="9141">
                  <c:v>6.63</c:v>
                </c:pt>
                <c:pt idx="9142">
                  <c:v>6.56</c:v>
                </c:pt>
                <c:pt idx="9145">
                  <c:v>6.62</c:v>
                </c:pt>
                <c:pt idx="9146">
                  <c:v>6.48</c:v>
                </c:pt>
                <c:pt idx="9147">
                  <c:v>6.48</c:v>
                </c:pt>
                <c:pt idx="9148">
                  <c:v>6.38</c:v>
                </c:pt>
                <c:pt idx="9149">
                  <c:v>6.29</c:v>
                </c:pt>
                <c:pt idx="9152">
                  <c:v>6.09</c:v>
                </c:pt>
                <c:pt idx="9153">
                  <c:v>6.07</c:v>
                </c:pt>
                <c:pt idx="9154">
                  <c:v>6.25</c:v>
                </c:pt>
                <c:pt idx="9155">
                  <c:v>6.13</c:v>
                </c:pt>
                <c:pt idx="9156">
                  <c:v>5.85</c:v>
                </c:pt>
                <c:pt idx="9159">
                  <c:v>6.05</c:v>
                </c:pt>
                <c:pt idx="9160">
                  <c:v>5.99</c:v>
                </c:pt>
                <c:pt idx="9161">
                  <c:v>5.74</c:v>
                </c:pt>
                <c:pt idx="9162">
                  <c:v>5.7</c:v>
                </c:pt>
                <c:pt idx="9163">
                  <c:v>5.58</c:v>
                </c:pt>
                <c:pt idx="9166">
                  <c:v>5.69</c:v>
                </c:pt>
                <c:pt idx="9167">
                  <c:v>5.62</c:v>
                </c:pt>
                <c:pt idx="9168">
                  <c:v>5.57</c:v>
                </c:pt>
                <c:pt idx="9169">
                  <c:v>5.56</c:v>
                </c:pt>
                <c:pt idx="9170">
                  <c:v>5.56</c:v>
                </c:pt>
                <c:pt idx="9173">
                  <c:v>5.54</c:v>
                </c:pt>
                <c:pt idx="9174">
                  <c:v>5.59</c:v>
                </c:pt>
                <c:pt idx="9175">
                  <c:v>5.61</c:v>
                </c:pt>
                <c:pt idx="9176">
                  <c:v>5.78</c:v>
                </c:pt>
                <c:pt idx="9177">
                  <c:v>5.61</c:v>
                </c:pt>
                <c:pt idx="9180">
                  <c:v>5.43</c:v>
                </c:pt>
                <c:pt idx="9181">
                  <c:v>5.42</c:v>
                </c:pt>
                <c:pt idx="9182">
                  <c:v>5.48</c:v>
                </c:pt>
                <c:pt idx="9183">
                  <c:v>5.52</c:v>
                </c:pt>
                <c:pt idx="9184">
                  <c:v>5.47</c:v>
                </c:pt>
                <c:pt idx="9187">
                  <c:v>5.45</c:v>
                </c:pt>
                <c:pt idx="9188">
                  <c:v>5.36</c:v>
                </c:pt>
                <c:pt idx="9189">
                  <c:v>5.23</c:v>
                </c:pt>
                <c:pt idx="9190">
                  <c:v>4.96</c:v>
                </c:pt>
                <c:pt idx="9191">
                  <c:v>4.95</c:v>
                </c:pt>
                <c:pt idx="9194">
                  <c:v>4.93</c:v>
                </c:pt>
                <c:pt idx="9195">
                  <c:v>4.9800000000000004</c:v>
                </c:pt>
                <c:pt idx="9196">
                  <c:v>5.03</c:v>
                </c:pt>
                <c:pt idx="9197">
                  <c:v>4.8</c:v>
                </c:pt>
                <c:pt idx="9198">
                  <c:v>4.7699999999999996</c:v>
                </c:pt>
                <c:pt idx="9201">
                  <c:v>4.8600000000000003</c:v>
                </c:pt>
                <c:pt idx="9202">
                  <c:v>4.8600000000000003</c:v>
                </c:pt>
                <c:pt idx="9203">
                  <c:v>5.0199999999999996</c:v>
                </c:pt>
                <c:pt idx="9204">
                  <c:v>5.01</c:v>
                </c:pt>
                <c:pt idx="9205">
                  <c:v>5.01</c:v>
                </c:pt>
                <c:pt idx="9208">
                  <c:v>4.99</c:v>
                </c:pt>
                <c:pt idx="9209">
                  <c:v>5.04</c:v>
                </c:pt>
                <c:pt idx="9210">
                  <c:v>5.0999999999999996</c:v>
                </c:pt>
                <c:pt idx="9211">
                  <c:v>5.22</c:v>
                </c:pt>
                <c:pt idx="9212">
                  <c:v>5.29</c:v>
                </c:pt>
                <c:pt idx="9215">
                  <c:v>5.17</c:v>
                </c:pt>
                <c:pt idx="9216">
                  <c:v>5.24</c:v>
                </c:pt>
                <c:pt idx="9217">
                  <c:v>5.26</c:v>
                </c:pt>
                <c:pt idx="9218">
                  <c:v>5.29</c:v>
                </c:pt>
                <c:pt idx="9219">
                  <c:v>5.32</c:v>
                </c:pt>
                <c:pt idx="9222">
                  <c:v>5.2</c:v>
                </c:pt>
                <c:pt idx="9223">
                  <c:v>5.31</c:v>
                </c:pt>
                <c:pt idx="9224">
                  <c:v>5.45</c:v>
                </c:pt>
                <c:pt idx="9225">
                  <c:v>5.63</c:v>
                </c:pt>
                <c:pt idx="9230">
                  <c:v>5.75</c:v>
                </c:pt>
                <c:pt idx="9231">
                  <c:v>5.69</c:v>
                </c:pt>
                <c:pt idx="9232">
                  <c:v>5.58</c:v>
                </c:pt>
                <c:pt idx="9233">
                  <c:v>5.59</c:v>
                </c:pt>
                <c:pt idx="9236">
                  <c:v>5.6</c:v>
                </c:pt>
                <c:pt idx="9237">
                  <c:v>5.67</c:v>
                </c:pt>
                <c:pt idx="9238">
                  <c:v>5.62</c:v>
                </c:pt>
                <c:pt idx="9239">
                  <c:v>5.75</c:v>
                </c:pt>
                <c:pt idx="9240">
                  <c:v>5.83</c:v>
                </c:pt>
                <c:pt idx="9243">
                  <c:v>5.87</c:v>
                </c:pt>
                <c:pt idx="9244">
                  <c:v>5.86</c:v>
                </c:pt>
                <c:pt idx="9245">
                  <c:v>5.87</c:v>
                </c:pt>
                <c:pt idx="9246">
                  <c:v>5.79</c:v>
                </c:pt>
                <c:pt idx="9247">
                  <c:v>5.9</c:v>
                </c:pt>
                <c:pt idx="9250">
                  <c:v>5.9</c:v>
                </c:pt>
                <c:pt idx="9252">
                  <c:v>5.67</c:v>
                </c:pt>
                <c:pt idx="9253">
                  <c:v>5.63</c:v>
                </c:pt>
                <c:pt idx="9254">
                  <c:v>5.61</c:v>
                </c:pt>
                <c:pt idx="9257">
                  <c:v>5.57</c:v>
                </c:pt>
                <c:pt idx="9258">
                  <c:v>5.57</c:v>
                </c:pt>
                <c:pt idx="9259">
                  <c:v>5.74</c:v>
                </c:pt>
                <c:pt idx="9260">
                  <c:v>5.67</c:v>
                </c:pt>
                <c:pt idx="9261">
                  <c:v>5.67</c:v>
                </c:pt>
                <c:pt idx="9264">
                  <c:v>5.88</c:v>
                </c:pt>
                <c:pt idx="9265">
                  <c:v>5.88</c:v>
                </c:pt>
                <c:pt idx="9266">
                  <c:v>5.93</c:v>
                </c:pt>
                <c:pt idx="9267">
                  <c:v>6</c:v>
                </c:pt>
                <c:pt idx="9268">
                  <c:v>5.9</c:v>
                </c:pt>
                <c:pt idx="9271">
                  <c:v>5.9</c:v>
                </c:pt>
                <c:pt idx="9272">
                  <c:v>5.74</c:v>
                </c:pt>
                <c:pt idx="9273">
                  <c:v>5.78</c:v>
                </c:pt>
                <c:pt idx="9274">
                  <c:v>5.71</c:v>
                </c:pt>
                <c:pt idx="9275">
                  <c:v>5.65</c:v>
                </c:pt>
                <c:pt idx="9278">
                  <c:v>5.83</c:v>
                </c:pt>
                <c:pt idx="9279">
                  <c:v>5.85</c:v>
                </c:pt>
                <c:pt idx="9280">
                  <c:v>6.07</c:v>
                </c:pt>
                <c:pt idx="9281">
                  <c:v>5.97</c:v>
                </c:pt>
                <c:pt idx="9282">
                  <c:v>5.97</c:v>
                </c:pt>
                <c:pt idx="9285">
                  <c:v>5.68</c:v>
                </c:pt>
                <c:pt idx="9286">
                  <c:v>5.67</c:v>
                </c:pt>
                <c:pt idx="9287">
                  <c:v>5.59</c:v>
                </c:pt>
                <c:pt idx="9288">
                  <c:v>5.61</c:v>
                </c:pt>
                <c:pt idx="9289">
                  <c:v>5.72</c:v>
                </c:pt>
                <c:pt idx="9292">
                  <c:v>5.76</c:v>
                </c:pt>
                <c:pt idx="9293">
                  <c:v>6.14</c:v>
                </c:pt>
                <c:pt idx="9294">
                  <c:v>6.18</c:v>
                </c:pt>
                <c:pt idx="9295">
                  <c:v>6.21</c:v>
                </c:pt>
                <c:pt idx="9296">
                  <c:v>5.98</c:v>
                </c:pt>
                <c:pt idx="9299">
                  <c:v>6.05</c:v>
                </c:pt>
                <c:pt idx="9300">
                  <c:v>5.97</c:v>
                </c:pt>
                <c:pt idx="9301">
                  <c:v>5.77</c:v>
                </c:pt>
                <c:pt idx="9302">
                  <c:v>5.69</c:v>
                </c:pt>
                <c:pt idx="9303">
                  <c:v>5.75</c:v>
                </c:pt>
                <c:pt idx="9306">
                  <c:v>5.96</c:v>
                </c:pt>
                <c:pt idx="9307">
                  <c:v>6.04</c:v>
                </c:pt>
                <c:pt idx="9308">
                  <c:v>6.16</c:v>
                </c:pt>
                <c:pt idx="9309">
                  <c:v>6.23</c:v>
                </c:pt>
                <c:pt idx="9310">
                  <c:v>5.86</c:v>
                </c:pt>
                <c:pt idx="9313">
                  <c:v>5.7</c:v>
                </c:pt>
                <c:pt idx="9314">
                  <c:v>5.67</c:v>
                </c:pt>
                <c:pt idx="9315">
                  <c:v>5.65</c:v>
                </c:pt>
                <c:pt idx="9316">
                  <c:v>5.84</c:v>
                </c:pt>
                <c:pt idx="9317">
                  <c:v>6</c:v>
                </c:pt>
                <c:pt idx="9320">
                  <c:v>6.07</c:v>
                </c:pt>
                <c:pt idx="9321">
                  <c:v>5.91</c:v>
                </c:pt>
                <c:pt idx="9322">
                  <c:v>5.84</c:v>
                </c:pt>
                <c:pt idx="9323">
                  <c:v>5.79</c:v>
                </c:pt>
                <c:pt idx="9324">
                  <c:v>6.01</c:v>
                </c:pt>
                <c:pt idx="9327">
                  <c:v>6.06</c:v>
                </c:pt>
                <c:pt idx="9328">
                  <c:v>6.03</c:v>
                </c:pt>
                <c:pt idx="9329">
                  <c:v>5.96</c:v>
                </c:pt>
                <c:pt idx="9330">
                  <c:v>6.01</c:v>
                </c:pt>
                <c:pt idx="9331">
                  <c:v>6.01</c:v>
                </c:pt>
                <c:pt idx="9334">
                  <c:v>6.34</c:v>
                </c:pt>
                <c:pt idx="9335">
                  <c:v>6.39</c:v>
                </c:pt>
                <c:pt idx="9336">
                  <c:v>6.49</c:v>
                </c:pt>
                <c:pt idx="9337">
                  <c:v>6.22</c:v>
                </c:pt>
                <c:pt idx="9338">
                  <c:v>5.93</c:v>
                </c:pt>
                <c:pt idx="9341">
                  <c:v>5.98</c:v>
                </c:pt>
                <c:pt idx="9342">
                  <c:v>6.02</c:v>
                </c:pt>
                <c:pt idx="9343">
                  <c:v>5.91</c:v>
                </c:pt>
                <c:pt idx="9344">
                  <c:v>5.88</c:v>
                </c:pt>
                <c:pt idx="9345">
                  <c:v>6.05</c:v>
                </c:pt>
                <c:pt idx="9348">
                  <c:v>6.02</c:v>
                </c:pt>
                <c:pt idx="9349">
                  <c:v>5.9</c:v>
                </c:pt>
                <c:pt idx="9350">
                  <c:v>5.9</c:v>
                </c:pt>
                <c:pt idx="9351">
                  <c:v>5.8</c:v>
                </c:pt>
                <c:pt idx="9352">
                  <c:v>5.91</c:v>
                </c:pt>
                <c:pt idx="9355">
                  <c:v>5.86</c:v>
                </c:pt>
                <c:pt idx="9356">
                  <c:v>5.82</c:v>
                </c:pt>
                <c:pt idx="9358">
                  <c:v>5.79</c:v>
                </c:pt>
                <c:pt idx="9359">
                  <c:v>5.78</c:v>
                </c:pt>
                <c:pt idx="9362">
                  <c:v>5.76</c:v>
                </c:pt>
                <c:pt idx="9363">
                  <c:v>5.7</c:v>
                </c:pt>
                <c:pt idx="9364">
                  <c:v>5.63</c:v>
                </c:pt>
                <c:pt idx="9365">
                  <c:v>5.68</c:v>
                </c:pt>
                <c:pt idx="9366">
                  <c:v>5.75</c:v>
                </c:pt>
                <c:pt idx="9369">
                  <c:v>5.75</c:v>
                </c:pt>
                <c:pt idx="9370">
                  <c:v>5.8</c:v>
                </c:pt>
                <c:pt idx="9371">
                  <c:v>5.81</c:v>
                </c:pt>
                <c:pt idx="9372">
                  <c:v>5.8</c:v>
                </c:pt>
                <c:pt idx="9373">
                  <c:v>5.8</c:v>
                </c:pt>
                <c:pt idx="9376">
                  <c:v>5.88</c:v>
                </c:pt>
                <c:pt idx="9377">
                  <c:v>5.77</c:v>
                </c:pt>
                <c:pt idx="9378">
                  <c:v>5.76</c:v>
                </c:pt>
                <c:pt idx="9379">
                  <c:v>5.52</c:v>
                </c:pt>
                <c:pt idx="9380">
                  <c:v>5.18</c:v>
                </c:pt>
                <c:pt idx="9383">
                  <c:v>5.23</c:v>
                </c:pt>
                <c:pt idx="9384">
                  <c:v>5.23</c:v>
                </c:pt>
                <c:pt idx="9385">
                  <c:v>5.0999999999999996</c:v>
                </c:pt>
                <c:pt idx="9386">
                  <c:v>5.0599999999999996</c:v>
                </c:pt>
                <c:pt idx="9387">
                  <c:v>5.0199999999999996</c:v>
                </c:pt>
                <c:pt idx="9390">
                  <c:v>5.1100000000000003</c:v>
                </c:pt>
                <c:pt idx="9391">
                  <c:v>5.16</c:v>
                </c:pt>
                <c:pt idx="9392">
                  <c:v>5.04</c:v>
                </c:pt>
                <c:pt idx="9393">
                  <c:v>5.03</c:v>
                </c:pt>
                <c:pt idx="9394">
                  <c:v>5.09</c:v>
                </c:pt>
                <c:pt idx="9397">
                  <c:v>5.12</c:v>
                </c:pt>
                <c:pt idx="9398">
                  <c:v>5.12</c:v>
                </c:pt>
                <c:pt idx="9399">
                  <c:v>5.25</c:v>
                </c:pt>
                <c:pt idx="9400">
                  <c:v>5.24</c:v>
                </c:pt>
                <c:pt idx="9401">
                  <c:v>5.18</c:v>
                </c:pt>
                <c:pt idx="9404">
                  <c:v>5.13</c:v>
                </c:pt>
                <c:pt idx="9405">
                  <c:v>5.05</c:v>
                </c:pt>
                <c:pt idx="9406">
                  <c:v>5.04</c:v>
                </c:pt>
                <c:pt idx="9407">
                  <c:v>5.08</c:v>
                </c:pt>
                <c:pt idx="9408">
                  <c:v>5.08</c:v>
                </c:pt>
                <c:pt idx="9411">
                  <c:v>5.08</c:v>
                </c:pt>
                <c:pt idx="9412">
                  <c:v>5.0599999999999996</c:v>
                </c:pt>
                <c:pt idx="9413">
                  <c:v>5.08</c:v>
                </c:pt>
                <c:pt idx="9414">
                  <c:v>5.08</c:v>
                </c:pt>
                <c:pt idx="9415">
                  <c:v>4.97</c:v>
                </c:pt>
                <c:pt idx="9418">
                  <c:v>4.96</c:v>
                </c:pt>
                <c:pt idx="9419">
                  <c:v>4.92</c:v>
                </c:pt>
                <c:pt idx="9420">
                  <c:v>4.8099999999999996</c:v>
                </c:pt>
                <c:pt idx="9421">
                  <c:v>4.78</c:v>
                </c:pt>
                <c:pt idx="9422">
                  <c:v>4.72</c:v>
                </c:pt>
                <c:pt idx="9425">
                  <c:v>4.74</c:v>
                </c:pt>
                <c:pt idx="9426">
                  <c:v>4.84</c:v>
                </c:pt>
                <c:pt idx="9427">
                  <c:v>4.8499999999999996</c:v>
                </c:pt>
                <c:pt idx="9428">
                  <c:v>4.84</c:v>
                </c:pt>
                <c:pt idx="9429">
                  <c:v>4.8899999999999997</c:v>
                </c:pt>
                <c:pt idx="9432">
                  <c:v>4.99</c:v>
                </c:pt>
                <c:pt idx="9433">
                  <c:v>4.9800000000000004</c:v>
                </c:pt>
                <c:pt idx="9434">
                  <c:v>4.95</c:v>
                </c:pt>
                <c:pt idx="9435">
                  <c:v>4.9000000000000004</c:v>
                </c:pt>
                <c:pt idx="9436">
                  <c:v>4.93</c:v>
                </c:pt>
                <c:pt idx="9439">
                  <c:v>4.9800000000000004</c:v>
                </c:pt>
                <c:pt idx="9440">
                  <c:v>4.92</c:v>
                </c:pt>
                <c:pt idx="9441">
                  <c:v>4.9000000000000004</c:v>
                </c:pt>
                <c:pt idx="9442">
                  <c:v>4.97</c:v>
                </c:pt>
                <c:pt idx="9443">
                  <c:v>5.03</c:v>
                </c:pt>
                <c:pt idx="9446">
                  <c:v>5.01</c:v>
                </c:pt>
                <c:pt idx="9447">
                  <c:v>5.03</c:v>
                </c:pt>
                <c:pt idx="9448">
                  <c:v>4.93</c:v>
                </c:pt>
                <c:pt idx="9449">
                  <c:v>4.91</c:v>
                </c:pt>
                <c:pt idx="9450">
                  <c:v>4.87</c:v>
                </c:pt>
                <c:pt idx="9453">
                  <c:v>4.88</c:v>
                </c:pt>
                <c:pt idx="9454">
                  <c:v>4.8899999999999997</c:v>
                </c:pt>
                <c:pt idx="9455">
                  <c:v>4.87</c:v>
                </c:pt>
                <c:pt idx="9456">
                  <c:v>4.8099999999999996</c:v>
                </c:pt>
                <c:pt idx="9457">
                  <c:v>4.75</c:v>
                </c:pt>
                <c:pt idx="9460">
                  <c:v>4.76</c:v>
                </c:pt>
                <c:pt idx="9461">
                  <c:v>4.74</c:v>
                </c:pt>
                <c:pt idx="9462">
                  <c:v>4.62</c:v>
                </c:pt>
                <c:pt idx="9463">
                  <c:v>4.53</c:v>
                </c:pt>
                <c:pt idx="9464">
                  <c:v>4.51</c:v>
                </c:pt>
                <c:pt idx="9467">
                  <c:v>4.43</c:v>
                </c:pt>
                <c:pt idx="9468">
                  <c:v>4.4000000000000004</c:v>
                </c:pt>
                <c:pt idx="9469">
                  <c:v>4.45</c:v>
                </c:pt>
                <c:pt idx="9470">
                  <c:v>4.55</c:v>
                </c:pt>
                <c:pt idx="9471">
                  <c:v>4.6100000000000003</c:v>
                </c:pt>
                <c:pt idx="9474">
                  <c:v>4.8099999999999996</c:v>
                </c:pt>
                <c:pt idx="9475">
                  <c:v>4.79</c:v>
                </c:pt>
                <c:pt idx="9476">
                  <c:v>4.67</c:v>
                </c:pt>
                <c:pt idx="9477">
                  <c:v>4.63</c:v>
                </c:pt>
                <c:pt idx="9478">
                  <c:v>4.57</c:v>
                </c:pt>
                <c:pt idx="9481">
                  <c:v>4.5599999999999996</c:v>
                </c:pt>
                <c:pt idx="9482">
                  <c:v>4.47</c:v>
                </c:pt>
                <c:pt idx="9483">
                  <c:v>4.3899999999999997</c:v>
                </c:pt>
                <c:pt idx="9484">
                  <c:v>4.4000000000000004</c:v>
                </c:pt>
                <c:pt idx="9485">
                  <c:v>4.47</c:v>
                </c:pt>
                <c:pt idx="9491">
                  <c:v>4.5</c:v>
                </c:pt>
                <c:pt idx="9492">
                  <c:v>4.53</c:v>
                </c:pt>
                <c:pt idx="9497">
                  <c:v>4.3099999999999996</c:v>
                </c:pt>
                <c:pt idx="9498">
                  <c:v>4.25</c:v>
                </c:pt>
                <c:pt idx="9499">
                  <c:v>4.26</c:v>
                </c:pt>
                <c:pt idx="9502">
                  <c:v>4.29</c:v>
                </c:pt>
                <c:pt idx="9503">
                  <c:v>4.29</c:v>
                </c:pt>
                <c:pt idx="9504">
                  <c:v>4.3</c:v>
                </c:pt>
                <c:pt idx="9505">
                  <c:v>4.16</c:v>
                </c:pt>
                <c:pt idx="9506">
                  <c:v>4.1100000000000003</c:v>
                </c:pt>
                <c:pt idx="9509">
                  <c:v>4.16</c:v>
                </c:pt>
                <c:pt idx="9510">
                  <c:v>4.2</c:v>
                </c:pt>
                <c:pt idx="9511">
                  <c:v>4.2</c:v>
                </c:pt>
                <c:pt idx="9512">
                  <c:v>4.16</c:v>
                </c:pt>
                <c:pt idx="9513">
                  <c:v>4.1500000000000004</c:v>
                </c:pt>
                <c:pt idx="9516">
                  <c:v>4.2</c:v>
                </c:pt>
                <c:pt idx="9517">
                  <c:v>4.2</c:v>
                </c:pt>
                <c:pt idx="9518">
                  <c:v>4.18</c:v>
                </c:pt>
                <c:pt idx="9519">
                  <c:v>4.17</c:v>
                </c:pt>
                <c:pt idx="9520">
                  <c:v>4.1100000000000003</c:v>
                </c:pt>
                <c:pt idx="9523">
                  <c:v>4.17</c:v>
                </c:pt>
                <c:pt idx="9524">
                  <c:v>4.17</c:v>
                </c:pt>
                <c:pt idx="9525">
                  <c:v>4.21</c:v>
                </c:pt>
                <c:pt idx="9526">
                  <c:v>4.33</c:v>
                </c:pt>
                <c:pt idx="9527">
                  <c:v>4.29</c:v>
                </c:pt>
                <c:pt idx="9530">
                  <c:v>4.42</c:v>
                </c:pt>
                <c:pt idx="9531">
                  <c:v>4.45</c:v>
                </c:pt>
                <c:pt idx="9532">
                  <c:v>4.4800000000000004</c:v>
                </c:pt>
                <c:pt idx="9533">
                  <c:v>4.57</c:v>
                </c:pt>
                <c:pt idx="9534">
                  <c:v>4.55</c:v>
                </c:pt>
                <c:pt idx="9537">
                  <c:v>4.59</c:v>
                </c:pt>
                <c:pt idx="9538">
                  <c:v>4.51</c:v>
                </c:pt>
                <c:pt idx="9539">
                  <c:v>4.43</c:v>
                </c:pt>
                <c:pt idx="9540">
                  <c:v>4.38</c:v>
                </c:pt>
                <c:pt idx="9541">
                  <c:v>4.3499999999999996</c:v>
                </c:pt>
                <c:pt idx="9544">
                  <c:v>4.42</c:v>
                </c:pt>
                <c:pt idx="9545">
                  <c:v>4.42</c:v>
                </c:pt>
                <c:pt idx="9546">
                  <c:v>4.3899999999999997</c:v>
                </c:pt>
                <c:pt idx="9547">
                  <c:v>4.4800000000000004</c:v>
                </c:pt>
                <c:pt idx="9548">
                  <c:v>4.4400000000000004</c:v>
                </c:pt>
                <c:pt idx="9551">
                  <c:v>4.32</c:v>
                </c:pt>
                <c:pt idx="9552">
                  <c:v>4.78</c:v>
                </c:pt>
                <c:pt idx="9553">
                  <c:v>4.84</c:v>
                </c:pt>
                <c:pt idx="9554">
                  <c:v>4.76</c:v>
                </c:pt>
                <c:pt idx="9555">
                  <c:v>4.71</c:v>
                </c:pt>
                <c:pt idx="9558">
                  <c:v>4.78</c:v>
                </c:pt>
                <c:pt idx="9559">
                  <c:v>4.72</c:v>
                </c:pt>
                <c:pt idx="9560">
                  <c:v>4.62</c:v>
                </c:pt>
                <c:pt idx="9561">
                  <c:v>4.6100000000000003</c:v>
                </c:pt>
                <c:pt idx="9562">
                  <c:v>4.57</c:v>
                </c:pt>
                <c:pt idx="9565">
                  <c:v>4.6399999999999997</c:v>
                </c:pt>
                <c:pt idx="9566">
                  <c:v>4.6100000000000003</c:v>
                </c:pt>
                <c:pt idx="9567">
                  <c:v>4.6500000000000004</c:v>
                </c:pt>
                <c:pt idx="9568">
                  <c:v>4.66</c:v>
                </c:pt>
                <c:pt idx="9569">
                  <c:v>4.62</c:v>
                </c:pt>
                <c:pt idx="9572">
                  <c:v>4.67</c:v>
                </c:pt>
                <c:pt idx="9573">
                  <c:v>4.6399999999999997</c:v>
                </c:pt>
                <c:pt idx="9574">
                  <c:v>4.63</c:v>
                </c:pt>
                <c:pt idx="9575">
                  <c:v>4.59</c:v>
                </c:pt>
                <c:pt idx="9576">
                  <c:v>4.55</c:v>
                </c:pt>
                <c:pt idx="9579">
                  <c:v>4.5</c:v>
                </c:pt>
                <c:pt idx="9580">
                  <c:v>4.5599999999999996</c:v>
                </c:pt>
                <c:pt idx="9581">
                  <c:v>4.7</c:v>
                </c:pt>
                <c:pt idx="9582">
                  <c:v>4.79</c:v>
                </c:pt>
                <c:pt idx="9587">
                  <c:v>4.66</c:v>
                </c:pt>
                <c:pt idx="9588">
                  <c:v>4.57</c:v>
                </c:pt>
                <c:pt idx="9589">
                  <c:v>4.53</c:v>
                </c:pt>
                <c:pt idx="9590">
                  <c:v>4.5</c:v>
                </c:pt>
                <c:pt idx="9593">
                  <c:v>4.3600000000000003</c:v>
                </c:pt>
                <c:pt idx="9594">
                  <c:v>4.38</c:v>
                </c:pt>
                <c:pt idx="9595">
                  <c:v>4.3499999999999996</c:v>
                </c:pt>
                <c:pt idx="9596">
                  <c:v>4.33</c:v>
                </c:pt>
                <c:pt idx="9597">
                  <c:v>4.4000000000000004</c:v>
                </c:pt>
                <c:pt idx="9600">
                  <c:v>4.3499999999999996</c:v>
                </c:pt>
                <c:pt idx="9601">
                  <c:v>4.34</c:v>
                </c:pt>
                <c:pt idx="9602">
                  <c:v>4.2699999999999996</c:v>
                </c:pt>
                <c:pt idx="9603">
                  <c:v>4.25</c:v>
                </c:pt>
                <c:pt idx="9604">
                  <c:v>4.2699999999999996</c:v>
                </c:pt>
                <c:pt idx="9607">
                  <c:v>4.17</c:v>
                </c:pt>
                <c:pt idx="9608">
                  <c:v>3.99</c:v>
                </c:pt>
                <c:pt idx="9609">
                  <c:v>3.99</c:v>
                </c:pt>
                <c:pt idx="9610">
                  <c:v>4.0999999999999996</c:v>
                </c:pt>
                <c:pt idx="9611">
                  <c:v>4.12</c:v>
                </c:pt>
                <c:pt idx="9614">
                  <c:v>4</c:v>
                </c:pt>
                <c:pt idx="9615">
                  <c:v>3.93</c:v>
                </c:pt>
                <c:pt idx="9617">
                  <c:v>3.9</c:v>
                </c:pt>
                <c:pt idx="9618">
                  <c:v>3.8</c:v>
                </c:pt>
                <c:pt idx="9621">
                  <c:v>3.87</c:v>
                </c:pt>
                <c:pt idx="9622">
                  <c:v>3.86</c:v>
                </c:pt>
                <c:pt idx="9623">
                  <c:v>3.84</c:v>
                </c:pt>
                <c:pt idx="9624">
                  <c:v>3.87</c:v>
                </c:pt>
                <c:pt idx="9625">
                  <c:v>3.9</c:v>
                </c:pt>
                <c:pt idx="9628">
                  <c:v>3.94</c:v>
                </c:pt>
                <c:pt idx="9629">
                  <c:v>3.98</c:v>
                </c:pt>
                <c:pt idx="9630">
                  <c:v>4.03</c:v>
                </c:pt>
                <c:pt idx="9631">
                  <c:v>3.96</c:v>
                </c:pt>
                <c:pt idx="9632">
                  <c:v>3.91</c:v>
                </c:pt>
                <c:pt idx="9635">
                  <c:v>3.86</c:v>
                </c:pt>
                <c:pt idx="9636">
                  <c:v>3.91</c:v>
                </c:pt>
                <c:pt idx="9637">
                  <c:v>3.91</c:v>
                </c:pt>
                <c:pt idx="9638">
                  <c:v>4.01</c:v>
                </c:pt>
                <c:pt idx="9639">
                  <c:v>4.12</c:v>
                </c:pt>
                <c:pt idx="9642">
                  <c:v>4.0599999999999996</c:v>
                </c:pt>
                <c:pt idx="9643">
                  <c:v>4.0199999999999996</c:v>
                </c:pt>
                <c:pt idx="9644">
                  <c:v>4.1500000000000004</c:v>
                </c:pt>
                <c:pt idx="9645">
                  <c:v>4.17</c:v>
                </c:pt>
                <c:pt idx="9646">
                  <c:v>4.1399999999999997</c:v>
                </c:pt>
                <c:pt idx="9649">
                  <c:v>4.18</c:v>
                </c:pt>
                <c:pt idx="9650">
                  <c:v>4.1100000000000003</c:v>
                </c:pt>
                <c:pt idx="9651">
                  <c:v>4.0999999999999996</c:v>
                </c:pt>
                <c:pt idx="9652">
                  <c:v>4.21</c:v>
                </c:pt>
                <c:pt idx="9653">
                  <c:v>4.2699999999999996</c:v>
                </c:pt>
                <c:pt idx="9656">
                  <c:v>4.22</c:v>
                </c:pt>
                <c:pt idx="9657">
                  <c:v>4.41</c:v>
                </c:pt>
                <c:pt idx="9658">
                  <c:v>4.3099999999999996</c:v>
                </c:pt>
                <c:pt idx="9659">
                  <c:v>4.34</c:v>
                </c:pt>
                <c:pt idx="9660">
                  <c:v>4.26</c:v>
                </c:pt>
                <c:pt idx="9663">
                  <c:v>4.26</c:v>
                </c:pt>
                <c:pt idx="9664">
                  <c:v>4.25</c:v>
                </c:pt>
                <c:pt idx="9665">
                  <c:v>4.28</c:v>
                </c:pt>
                <c:pt idx="9666">
                  <c:v>4.51</c:v>
                </c:pt>
                <c:pt idx="9667">
                  <c:v>4.55</c:v>
                </c:pt>
                <c:pt idx="9670">
                  <c:v>4.72</c:v>
                </c:pt>
                <c:pt idx="9671">
                  <c:v>4.75</c:v>
                </c:pt>
                <c:pt idx="9672">
                  <c:v>4.76</c:v>
                </c:pt>
                <c:pt idx="9673">
                  <c:v>4.58</c:v>
                </c:pt>
                <c:pt idx="9674">
                  <c:v>4.53</c:v>
                </c:pt>
                <c:pt idx="9677">
                  <c:v>4.4400000000000004</c:v>
                </c:pt>
                <c:pt idx="9678">
                  <c:v>4.4000000000000004</c:v>
                </c:pt>
                <c:pt idx="9679">
                  <c:v>4.54</c:v>
                </c:pt>
                <c:pt idx="9680">
                  <c:v>4.4800000000000004</c:v>
                </c:pt>
                <c:pt idx="9681">
                  <c:v>4.37</c:v>
                </c:pt>
                <c:pt idx="9684">
                  <c:v>4.37</c:v>
                </c:pt>
                <c:pt idx="9685">
                  <c:v>4.34</c:v>
                </c:pt>
                <c:pt idx="9686">
                  <c:v>4.4800000000000004</c:v>
                </c:pt>
                <c:pt idx="9687">
                  <c:v>4.4400000000000004</c:v>
                </c:pt>
                <c:pt idx="9688">
                  <c:v>4.47</c:v>
                </c:pt>
                <c:pt idx="9691">
                  <c:v>4.47</c:v>
                </c:pt>
                <c:pt idx="9692">
                  <c:v>4.46</c:v>
                </c:pt>
                <c:pt idx="9693">
                  <c:v>4.47</c:v>
                </c:pt>
                <c:pt idx="9694">
                  <c:v>4.45</c:v>
                </c:pt>
                <c:pt idx="9695">
                  <c:v>4.4000000000000004</c:v>
                </c:pt>
                <c:pt idx="9698">
                  <c:v>4.34</c:v>
                </c:pt>
                <c:pt idx="9699">
                  <c:v>4.34</c:v>
                </c:pt>
                <c:pt idx="9700">
                  <c:v>4.3499999999999996</c:v>
                </c:pt>
                <c:pt idx="9701">
                  <c:v>4.38</c:v>
                </c:pt>
                <c:pt idx="9702">
                  <c:v>4.41</c:v>
                </c:pt>
                <c:pt idx="9705">
                  <c:v>4.42</c:v>
                </c:pt>
                <c:pt idx="9706">
                  <c:v>4.4000000000000004</c:v>
                </c:pt>
                <c:pt idx="9707">
                  <c:v>4.41</c:v>
                </c:pt>
                <c:pt idx="9708">
                  <c:v>4.37</c:v>
                </c:pt>
                <c:pt idx="9709">
                  <c:v>4.46</c:v>
                </c:pt>
                <c:pt idx="9712">
                  <c:v>4.3600000000000003</c:v>
                </c:pt>
                <c:pt idx="9713">
                  <c:v>4.37</c:v>
                </c:pt>
                <c:pt idx="9714">
                  <c:v>4.3600000000000003</c:v>
                </c:pt>
                <c:pt idx="9715">
                  <c:v>4.34</c:v>
                </c:pt>
                <c:pt idx="9716">
                  <c:v>4.3099999999999996</c:v>
                </c:pt>
                <c:pt idx="9719">
                  <c:v>4.3099999999999996</c:v>
                </c:pt>
                <c:pt idx="9720">
                  <c:v>4.3099999999999996</c:v>
                </c:pt>
                <c:pt idx="9721">
                  <c:v>4.34</c:v>
                </c:pt>
                <c:pt idx="9723">
                  <c:v>4.34</c:v>
                </c:pt>
                <c:pt idx="9726">
                  <c:v>4.4000000000000004</c:v>
                </c:pt>
                <c:pt idx="9727">
                  <c:v>4.43</c:v>
                </c:pt>
                <c:pt idx="9728">
                  <c:v>4.4800000000000004</c:v>
                </c:pt>
                <c:pt idx="9729">
                  <c:v>4.5</c:v>
                </c:pt>
                <c:pt idx="9730">
                  <c:v>4.49</c:v>
                </c:pt>
                <c:pt idx="9733">
                  <c:v>4.51</c:v>
                </c:pt>
                <c:pt idx="9734">
                  <c:v>4.54</c:v>
                </c:pt>
                <c:pt idx="9735">
                  <c:v>4.57</c:v>
                </c:pt>
                <c:pt idx="9736">
                  <c:v>4.53</c:v>
                </c:pt>
                <c:pt idx="9737">
                  <c:v>4.5</c:v>
                </c:pt>
                <c:pt idx="9740">
                  <c:v>4.5</c:v>
                </c:pt>
                <c:pt idx="9741">
                  <c:v>4.46</c:v>
                </c:pt>
                <c:pt idx="9742">
                  <c:v>4.53</c:v>
                </c:pt>
                <c:pt idx="9743">
                  <c:v>4.62</c:v>
                </c:pt>
                <c:pt idx="9744">
                  <c:v>4.6399999999999997</c:v>
                </c:pt>
                <c:pt idx="9747">
                  <c:v>4.63</c:v>
                </c:pt>
                <c:pt idx="9748">
                  <c:v>4.6399999999999997</c:v>
                </c:pt>
                <c:pt idx="9749">
                  <c:v>4.6500000000000004</c:v>
                </c:pt>
                <c:pt idx="9750">
                  <c:v>4.67</c:v>
                </c:pt>
                <c:pt idx="9751">
                  <c:v>4.68</c:v>
                </c:pt>
                <c:pt idx="9754">
                  <c:v>4.6500000000000004</c:v>
                </c:pt>
                <c:pt idx="9755">
                  <c:v>4.58</c:v>
                </c:pt>
                <c:pt idx="9756">
                  <c:v>4.53</c:v>
                </c:pt>
                <c:pt idx="9757">
                  <c:v>4.41</c:v>
                </c:pt>
                <c:pt idx="9758">
                  <c:v>4.41</c:v>
                </c:pt>
                <c:pt idx="9761">
                  <c:v>4.42</c:v>
                </c:pt>
                <c:pt idx="9762">
                  <c:v>4.3600000000000003</c:v>
                </c:pt>
                <c:pt idx="9763">
                  <c:v>4.38</c:v>
                </c:pt>
                <c:pt idx="9764">
                  <c:v>4.4400000000000004</c:v>
                </c:pt>
                <c:pt idx="9765">
                  <c:v>4.54</c:v>
                </c:pt>
                <c:pt idx="9768">
                  <c:v>4.63</c:v>
                </c:pt>
                <c:pt idx="9769">
                  <c:v>4.53</c:v>
                </c:pt>
                <c:pt idx="9770">
                  <c:v>4.3499999999999996</c:v>
                </c:pt>
                <c:pt idx="9771">
                  <c:v>4.37</c:v>
                </c:pt>
                <c:pt idx="9772">
                  <c:v>4.3099999999999996</c:v>
                </c:pt>
                <c:pt idx="9775">
                  <c:v>4.28</c:v>
                </c:pt>
                <c:pt idx="9776">
                  <c:v>4.33</c:v>
                </c:pt>
                <c:pt idx="9777">
                  <c:v>4.3600000000000003</c:v>
                </c:pt>
                <c:pt idx="9778">
                  <c:v>4.3099999999999996</c:v>
                </c:pt>
                <c:pt idx="9779">
                  <c:v>4.3099999999999996</c:v>
                </c:pt>
                <c:pt idx="9782">
                  <c:v>4.2699999999999996</c:v>
                </c:pt>
                <c:pt idx="9783">
                  <c:v>4.25</c:v>
                </c:pt>
                <c:pt idx="9784">
                  <c:v>4.25</c:v>
                </c:pt>
                <c:pt idx="9785">
                  <c:v>4.2300000000000004</c:v>
                </c:pt>
                <c:pt idx="9786">
                  <c:v>4.18</c:v>
                </c:pt>
                <c:pt idx="9789">
                  <c:v>4.18</c:v>
                </c:pt>
                <c:pt idx="9790">
                  <c:v>4.1500000000000004</c:v>
                </c:pt>
                <c:pt idx="9791">
                  <c:v>4.09</c:v>
                </c:pt>
                <c:pt idx="9792">
                  <c:v>4.1399999999999997</c:v>
                </c:pt>
                <c:pt idx="9793">
                  <c:v>4.2</c:v>
                </c:pt>
                <c:pt idx="9796">
                  <c:v>4.2</c:v>
                </c:pt>
                <c:pt idx="9797">
                  <c:v>4.1399999999999997</c:v>
                </c:pt>
                <c:pt idx="9798">
                  <c:v>4.1500000000000004</c:v>
                </c:pt>
                <c:pt idx="9799">
                  <c:v>4.12</c:v>
                </c:pt>
                <c:pt idx="9800">
                  <c:v>4.09</c:v>
                </c:pt>
                <c:pt idx="9803">
                  <c:v>4.09</c:v>
                </c:pt>
                <c:pt idx="9804">
                  <c:v>4.1500000000000004</c:v>
                </c:pt>
                <c:pt idx="9805">
                  <c:v>4.1500000000000004</c:v>
                </c:pt>
                <c:pt idx="9806">
                  <c:v>4.12</c:v>
                </c:pt>
                <c:pt idx="9807">
                  <c:v>4.12</c:v>
                </c:pt>
                <c:pt idx="9810">
                  <c:v>4.12</c:v>
                </c:pt>
                <c:pt idx="9811">
                  <c:v>4.1399999999999997</c:v>
                </c:pt>
                <c:pt idx="9812">
                  <c:v>4.1500000000000004</c:v>
                </c:pt>
                <c:pt idx="9813">
                  <c:v>4.07</c:v>
                </c:pt>
                <c:pt idx="9814">
                  <c:v>4.09</c:v>
                </c:pt>
                <c:pt idx="9817">
                  <c:v>4.08</c:v>
                </c:pt>
                <c:pt idx="9818">
                  <c:v>4.0599999999999996</c:v>
                </c:pt>
                <c:pt idx="9819">
                  <c:v>4.08</c:v>
                </c:pt>
                <c:pt idx="9820">
                  <c:v>4.09</c:v>
                </c:pt>
                <c:pt idx="9821">
                  <c:v>4.09</c:v>
                </c:pt>
                <c:pt idx="9824">
                  <c:v>4.09</c:v>
                </c:pt>
                <c:pt idx="9825">
                  <c:v>4.0599999999999996</c:v>
                </c:pt>
                <c:pt idx="9826">
                  <c:v>4.0599999999999996</c:v>
                </c:pt>
                <c:pt idx="9827">
                  <c:v>4.0599999999999996</c:v>
                </c:pt>
                <c:pt idx="9828">
                  <c:v>4.04</c:v>
                </c:pt>
                <c:pt idx="9831">
                  <c:v>4.07</c:v>
                </c:pt>
                <c:pt idx="9832">
                  <c:v>4.08</c:v>
                </c:pt>
                <c:pt idx="9833">
                  <c:v>4.13</c:v>
                </c:pt>
                <c:pt idx="9834">
                  <c:v>4.2</c:v>
                </c:pt>
                <c:pt idx="9835">
                  <c:v>4.22</c:v>
                </c:pt>
                <c:pt idx="9838">
                  <c:v>4.1500000000000004</c:v>
                </c:pt>
                <c:pt idx="9839">
                  <c:v>4.08</c:v>
                </c:pt>
                <c:pt idx="9840">
                  <c:v>4.05</c:v>
                </c:pt>
                <c:pt idx="9841">
                  <c:v>4.09</c:v>
                </c:pt>
                <c:pt idx="9842">
                  <c:v>4.09</c:v>
                </c:pt>
                <c:pt idx="9845">
                  <c:v>4.05</c:v>
                </c:pt>
                <c:pt idx="9846">
                  <c:v>4.05</c:v>
                </c:pt>
                <c:pt idx="9847">
                  <c:v>4.05</c:v>
                </c:pt>
                <c:pt idx="9848">
                  <c:v>4.08</c:v>
                </c:pt>
                <c:pt idx="9849">
                  <c:v>4.1100000000000003</c:v>
                </c:pt>
                <c:pt idx="9852">
                  <c:v>4.18</c:v>
                </c:pt>
                <c:pt idx="9856">
                  <c:v>4.2</c:v>
                </c:pt>
                <c:pt idx="9859">
                  <c:v>4.17</c:v>
                </c:pt>
                <c:pt idx="9862">
                  <c:v>3.98</c:v>
                </c:pt>
                <c:pt idx="9863">
                  <c:v>3.95</c:v>
                </c:pt>
                <c:pt idx="9866">
                  <c:v>3.93</c:v>
                </c:pt>
                <c:pt idx="9867">
                  <c:v>3.87</c:v>
                </c:pt>
                <c:pt idx="9868">
                  <c:v>3.86</c:v>
                </c:pt>
                <c:pt idx="9869">
                  <c:v>3.85</c:v>
                </c:pt>
                <c:pt idx="9870">
                  <c:v>3.9</c:v>
                </c:pt>
                <c:pt idx="9873">
                  <c:v>3.9</c:v>
                </c:pt>
                <c:pt idx="9874">
                  <c:v>3.88</c:v>
                </c:pt>
                <c:pt idx="9875">
                  <c:v>3.86</c:v>
                </c:pt>
                <c:pt idx="9876">
                  <c:v>3.85</c:v>
                </c:pt>
                <c:pt idx="9877">
                  <c:v>3.82</c:v>
                </c:pt>
                <c:pt idx="9880">
                  <c:v>3.79</c:v>
                </c:pt>
                <c:pt idx="9881">
                  <c:v>3.82</c:v>
                </c:pt>
                <c:pt idx="9882">
                  <c:v>3.8</c:v>
                </c:pt>
                <c:pt idx="9883">
                  <c:v>3.84</c:v>
                </c:pt>
                <c:pt idx="9884">
                  <c:v>3.9</c:v>
                </c:pt>
                <c:pt idx="9887">
                  <c:v>3.92</c:v>
                </c:pt>
                <c:pt idx="9888">
                  <c:v>3.85</c:v>
                </c:pt>
                <c:pt idx="9889">
                  <c:v>3.83</c:v>
                </c:pt>
                <c:pt idx="9890">
                  <c:v>3.84</c:v>
                </c:pt>
                <c:pt idx="9891">
                  <c:v>3.79</c:v>
                </c:pt>
                <c:pt idx="9894">
                  <c:v>3.75</c:v>
                </c:pt>
                <c:pt idx="9895">
                  <c:v>3.79</c:v>
                </c:pt>
                <c:pt idx="9896">
                  <c:v>3.76</c:v>
                </c:pt>
                <c:pt idx="9897">
                  <c:v>3.75</c:v>
                </c:pt>
                <c:pt idx="9898">
                  <c:v>3.74</c:v>
                </c:pt>
                <c:pt idx="9901">
                  <c:v>3.69</c:v>
                </c:pt>
                <c:pt idx="9902">
                  <c:v>3.69</c:v>
                </c:pt>
                <c:pt idx="9903">
                  <c:v>3.69</c:v>
                </c:pt>
                <c:pt idx="9904">
                  <c:v>3.75</c:v>
                </c:pt>
                <c:pt idx="9905">
                  <c:v>3.69</c:v>
                </c:pt>
                <c:pt idx="9908">
                  <c:v>3.62</c:v>
                </c:pt>
                <c:pt idx="9909">
                  <c:v>3.59</c:v>
                </c:pt>
                <c:pt idx="9910">
                  <c:v>3.57</c:v>
                </c:pt>
                <c:pt idx="9911">
                  <c:v>3.61</c:v>
                </c:pt>
                <c:pt idx="9912">
                  <c:v>3.61</c:v>
                </c:pt>
                <c:pt idx="9915">
                  <c:v>3.62</c:v>
                </c:pt>
                <c:pt idx="9916">
                  <c:v>3.6</c:v>
                </c:pt>
                <c:pt idx="9917">
                  <c:v>3.55</c:v>
                </c:pt>
                <c:pt idx="9918">
                  <c:v>3.49</c:v>
                </c:pt>
                <c:pt idx="9919">
                  <c:v>3.47</c:v>
                </c:pt>
                <c:pt idx="9922">
                  <c:v>3.45</c:v>
                </c:pt>
                <c:pt idx="9923">
                  <c:v>3.42</c:v>
                </c:pt>
                <c:pt idx="9924">
                  <c:v>3.39</c:v>
                </c:pt>
                <c:pt idx="9925">
                  <c:v>3.41</c:v>
                </c:pt>
                <c:pt idx="9926">
                  <c:v>3.43</c:v>
                </c:pt>
                <c:pt idx="9929">
                  <c:v>3.38</c:v>
                </c:pt>
                <c:pt idx="9930">
                  <c:v>3.41</c:v>
                </c:pt>
                <c:pt idx="9931">
                  <c:v>3.41</c:v>
                </c:pt>
                <c:pt idx="9932">
                  <c:v>3.41</c:v>
                </c:pt>
                <c:pt idx="9933">
                  <c:v>3.44</c:v>
                </c:pt>
                <c:pt idx="9936">
                  <c:v>3.39</c:v>
                </c:pt>
                <c:pt idx="9937">
                  <c:v>3.38</c:v>
                </c:pt>
                <c:pt idx="9938">
                  <c:v>3.39</c:v>
                </c:pt>
                <c:pt idx="9939">
                  <c:v>3.45</c:v>
                </c:pt>
                <c:pt idx="9940">
                  <c:v>3.42</c:v>
                </c:pt>
                <c:pt idx="9943">
                  <c:v>3.42</c:v>
                </c:pt>
                <c:pt idx="9944">
                  <c:v>3.41</c:v>
                </c:pt>
                <c:pt idx="9945">
                  <c:v>3.4</c:v>
                </c:pt>
                <c:pt idx="9946">
                  <c:v>3.33</c:v>
                </c:pt>
                <c:pt idx="9947">
                  <c:v>3.32</c:v>
                </c:pt>
                <c:pt idx="9950">
                  <c:v>3.34</c:v>
                </c:pt>
                <c:pt idx="9951">
                  <c:v>3.33</c:v>
                </c:pt>
                <c:pt idx="9952">
                  <c:v>3.36</c:v>
                </c:pt>
                <c:pt idx="9953">
                  <c:v>3.32</c:v>
                </c:pt>
                <c:pt idx="9954">
                  <c:v>3.26</c:v>
                </c:pt>
                <c:pt idx="9957">
                  <c:v>3.25</c:v>
                </c:pt>
                <c:pt idx="9958">
                  <c:v>3.27</c:v>
                </c:pt>
                <c:pt idx="9959">
                  <c:v>3.26</c:v>
                </c:pt>
                <c:pt idx="9960">
                  <c:v>3.21</c:v>
                </c:pt>
                <c:pt idx="9961">
                  <c:v>3.25</c:v>
                </c:pt>
                <c:pt idx="9964">
                  <c:v>3.24</c:v>
                </c:pt>
                <c:pt idx="9965">
                  <c:v>3.19</c:v>
                </c:pt>
                <c:pt idx="9966">
                  <c:v>3.15</c:v>
                </c:pt>
                <c:pt idx="9967">
                  <c:v>3.15</c:v>
                </c:pt>
                <c:pt idx="9972">
                  <c:v>3.17</c:v>
                </c:pt>
                <c:pt idx="9973">
                  <c:v>3.15</c:v>
                </c:pt>
                <c:pt idx="9974">
                  <c:v>3.18</c:v>
                </c:pt>
                <c:pt idx="9975">
                  <c:v>3.18</c:v>
                </c:pt>
                <c:pt idx="9978">
                  <c:v>3.21</c:v>
                </c:pt>
                <c:pt idx="9979">
                  <c:v>3.24</c:v>
                </c:pt>
                <c:pt idx="9980">
                  <c:v>3.19</c:v>
                </c:pt>
                <c:pt idx="9982">
                  <c:v>3.14</c:v>
                </c:pt>
                <c:pt idx="9985">
                  <c:v>3.12</c:v>
                </c:pt>
                <c:pt idx="9986">
                  <c:v>3.1</c:v>
                </c:pt>
                <c:pt idx="9987">
                  <c:v>3.08</c:v>
                </c:pt>
                <c:pt idx="9988">
                  <c:v>3.07</c:v>
                </c:pt>
                <c:pt idx="9989">
                  <c:v>3.01</c:v>
                </c:pt>
                <c:pt idx="9992">
                  <c:v>3.05</c:v>
                </c:pt>
                <c:pt idx="9993">
                  <c:v>3.04</c:v>
                </c:pt>
                <c:pt idx="9994">
                  <c:v>3.01</c:v>
                </c:pt>
                <c:pt idx="9995">
                  <c:v>3.05</c:v>
                </c:pt>
                <c:pt idx="9996">
                  <c:v>3.17</c:v>
                </c:pt>
                <c:pt idx="9999">
                  <c:v>3.24</c:v>
                </c:pt>
                <c:pt idx="10000">
                  <c:v>3.28</c:v>
                </c:pt>
                <c:pt idx="10001">
                  <c:v>3.33</c:v>
                </c:pt>
                <c:pt idx="10002">
                  <c:v>3.32</c:v>
                </c:pt>
                <c:pt idx="10003">
                  <c:v>3.26</c:v>
                </c:pt>
                <c:pt idx="10006">
                  <c:v>3.11</c:v>
                </c:pt>
                <c:pt idx="10007">
                  <c:v>3.09</c:v>
                </c:pt>
                <c:pt idx="10008">
                  <c:v>3.05</c:v>
                </c:pt>
                <c:pt idx="10009">
                  <c:v>3.04</c:v>
                </c:pt>
                <c:pt idx="10010">
                  <c:v>3.06</c:v>
                </c:pt>
                <c:pt idx="10013">
                  <c:v>3.05</c:v>
                </c:pt>
                <c:pt idx="10014">
                  <c:v>3.06</c:v>
                </c:pt>
                <c:pt idx="10015">
                  <c:v>3.1</c:v>
                </c:pt>
                <c:pt idx="10016">
                  <c:v>3.06</c:v>
                </c:pt>
                <c:pt idx="10017">
                  <c:v>2.89</c:v>
                </c:pt>
                <c:pt idx="10020">
                  <c:v>2.83</c:v>
                </c:pt>
                <c:pt idx="10021">
                  <c:v>2.85</c:v>
                </c:pt>
                <c:pt idx="10022">
                  <c:v>2.9</c:v>
                </c:pt>
                <c:pt idx="10023">
                  <c:v>2.92</c:v>
                </c:pt>
                <c:pt idx="10024">
                  <c:v>2.91</c:v>
                </c:pt>
                <c:pt idx="10027">
                  <c:v>2.88</c:v>
                </c:pt>
                <c:pt idx="10028">
                  <c:v>2.92</c:v>
                </c:pt>
                <c:pt idx="10029">
                  <c:v>2.93</c:v>
                </c:pt>
                <c:pt idx="10030">
                  <c:v>2.9</c:v>
                </c:pt>
                <c:pt idx="10031">
                  <c:v>2.93</c:v>
                </c:pt>
                <c:pt idx="10034">
                  <c:v>2.89</c:v>
                </c:pt>
                <c:pt idx="10035">
                  <c:v>2.88</c:v>
                </c:pt>
                <c:pt idx="10036">
                  <c:v>2.88</c:v>
                </c:pt>
                <c:pt idx="10037">
                  <c:v>2.84</c:v>
                </c:pt>
                <c:pt idx="10038">
                  <c:v>2.85</c:v>
                </c:pt>
                <c:pt idx="10041">
                  <c:v>2.85</c:v>
                </c:pt>
                <c:pt idx="10042">
                  <c:v>2.85</c:v>
                </c:pt>
                <c:pt idx="10043">
                  <c:v>2.87</c:v>
                </c:pt>
                <c:pt idx="10044">
                  <c:v>2.9</c:v>
                </c:pt>
                <c:pt idx="10045">
                  <c:v>2.82</c:v>
                </c:pt>
                <c:pt idx="10048">
                  <c:v>2.82</c:v>
                </c:pt>
                <c:pt idx="10049">
                  <c:v>2.83</c:v>
                </c:pt>
                <c:pt idx="10050">
                  <c:v>2.88</c:v>
                </c:pt>
                <c:pt idx="10051">
                  <c:v>2.92</c:v>
                </c:pt>
                <c:pt idx="10052">
                  <c:v>2.89</c:v>
                </c:pt>
                <c:pt idx="10055">
                  <c:v>2.89</c:v>
                </c:pt>
                <c:pt idx="10056">
                  <c:v>2.85</c:v>
                </c:pt>
                <c:pt idx="10057">
                  <c:v>2.81</c:v>
                </c:pt>
                <c:pt idx="10058">
                  <c:v>2.78</c:v>
                </c:pt>
                <c:pt idx="10059">
                  <c:v>2.8</c:v>
                </c:pt>
                <c:pt idx="10062">
                  <c:v>2.77</c:v>
                </c:pt>
                <c:pt idx="10063">
                  <c:v>2.77</c:v>
                </c:pt>
                <c:pt idx="10064">
                  <c:v>2.73</c:v>
                </c:pt>
                <c:pt idx="10065">
                  <c:v>2.73</c:v>
                </c:pt>
                <c:pt idx="10066">
                  <c:v>2.71</c:v>
                </c:pt>
                <c:pt idx="10069">
                  <c:v>2.69</c:v>
                </c:pt>
                <c:pt idx="10070">
                  <c:v>2.64</c:v>
                </c:pt>
                <c:pt idx="10071">
                  <c:v>2.64</c:v>
                </c:pt>
                <c:pt idx="10072">
                  <c:v>2.67</c:v>
                </c:pt>
                <c:pt idx="10073">
                  <c:v>2.75</c:v>
                </c:pt>
                <c:pt idx="10076">
                  <c:v>2.69</c:v>
                </c:pt>
                <c:pt idx="10077">
                  <c:v>2.69</c:v>
                </c:pt>
                <c:pt idx="10078">
                  <c:v>2.79</c:v>
                </c:pt>
                <c:pt idx="10079">
                  <c:v>2.8</c:v>
                </c:pt>
                <c:pt idx="10080">
                  <c:v>2.89</c:v>
                </c:pt>
                <c:pt idx="10083">
                  <c:v>2.79</c:v>
                </c:pt>
                <c:pt idx="10084">
                  <c:v>2.75</c:v>
                </c:pt>
                <c:pt idx="10085">
                  <c:v>2.74</c:v>
                </c:pt>
                <c:pt idx="10086">
                  <c:v>2.67</c:v>
                </c:pt>
                <c:pt idx="10090">
                  <c:v>2.62</c:v>
                </c:pt>
                <c:pt idx="10091">
                  <c:v>2.61</c:v>
                </c:pt>
                <c:pt idx="10092">
                  <c:v>2.58</c:v>
                </c:pt>
                <c:pt idx="10093">
                  <c:v>2.59</c:v>
                </c:pt>
                <c:pt idx="10094">
                  <c:v>2.58</c:v>
                </c:pt>
                <c:pt idx="10097">
                  <c:v>2.5</c:v>
                </c:pt>
                <c:pt idx="10098">
                  <c:v>2.42</c:v>
                </c:pt>
                <c:pt idx="10099">
                  <c:v>2.36</c:v>
                </c:pt>
                <c:pt idx="10100">
                  <c:v>2.42</c:v>
                </c:pt>
                <c:pt idx="10101">
                  <c:v>2.4300000000000002</c:v>
                </c:pt>
                <c:pt idx="10104">
                  <c:v>2.4</c:v>
                </c:pt>
                <c:pt idx="10105">
                  <c:v>2.4300000000000002</c:v>
                </c:pt>
                <c:pt idx="10106">
                  <c:v>2.44</c:v>
                </c:pt>
                <c:pt idx="10107">
                  <c:v>2.41</c:v>
                </c:pt>
                <c:pt idx="10108">
                  <c:v>2.2999999999999998</c:v>
                </c:pt>
                <c:pt idx="10111">
                  <c:v>2.2599999999999998</c:v>
                </c:pt>
                <c:pt idx="10112">
                  <c:v>2.34</c:v>
                </c:pt>
                <c:pt idx="10113">
                  <c:v>2.41</c:v>
                </c:pt>
                <c:pt idx="10114">
                  <c:v>2.41</c:v>
                </c:pt>
                <c:pt idx="10115">
                  <c:v>2.48</c:v>
                </c:pt>
                <c:pt idx="10118">
                  <c:v>2.46</c:v>
                </c:pt>
                <c:pt idx="10119">
                  <c:v>2.4700000000000002</c:v>
                </c:pt>
                <c:pt idx="10120">
                  <c:v>2.41</c:v>
                </c:pt>
                <c:pt idx="10121">
                  <c:v>2.41</c:v>
                </c:pt>
                <c:pt idx="10122">
                  <c:v>2.4</c:v>
                </c:pt>
                <c:pt idx="10125">
                  <c:v>2.36</c:v>
                </c:pt>
                <c:pt idx="10126">
                  <c:v>2.4</c:v>
                </c:pt>
                <c:pt idx="10127">
                  <c:v>2.39</c:v>
                </c:pt>
                <c:pt idx="10128">
                  <c:v>2.37</c:v>
                </c:pt>
                <c:pt idx="10129">
                  <c:v>2.41</c:v>
                </c:pt>
                <c:pt idx="10132">
                  <c:v>2.4700000000000002</c:v>
                </c:pt>
                <c:pt idx="10133">
                  <c:v>2.39</c:v>
                </c:pt>
                <c:pt idx="10134">
                  <c:v>2.34</c:v>
                </c:pt>
                <c:pt idx="10135">
                  <c:v>2.37</c:v>
                </c:pt>
                <c:pt idx="10136">
                  <c:v>2.38</c:v>
                </c:pt>
                <c:pt idx="10139">
                  <c:v>2.35</c:v>
                </c:pt>
                <c:pt idx="10140">
                  <c:v>2.39</c:v>
                </c:pt>
                <c:pt idx="10141">
                  <c:v>2.4</c:v>
                </c:pt>
                <c:pt idx="10142">
                  <c:v>2.31</c:v>
                </c:pt>
                <c:pt idx="10143">
                  <c:v>2.31</c:v>
                </c:pt>
                <c:pt idx="10146">
                  <c:v>2.37</c:v>
                </c:pt>
                <c:pt idx="10147">
                  <c:v>2.36</c:v>
                </c:pt>
                <c:pt idx="10148">
                  <c:v>2.36</c:v>
                </c:pt>
                <c:pt idx="10149">
                  <c:v>2.6</c:v>
                </c:pt>
                <c:pt idx="10150">
                  <c:v>2.48</c:v>
                </c:pt>
                <c:pt idx="10153">
                  <c:v>2.4900000000000002</c:v>
                </c:pt>
                <c:pt idx="10154">
                  <c:v>2.46</c:v>
                </c:pt>
                <c:pt idx="10155">
                  <c:v>2.46</c:v>
                </c:pt>
                <c:pt idx="10156">
                  <c:v>2.46</c:v>
                </c:pt>
                <c:pt idx="10157">
                  <c:v>2.46</c:v>
                </c:pt>
                <c:pt idx="10160">
                  <c:v>2.52</c:v>
                </c:pt>
                <c:pt idx="10161">
                  <c:v>2.52</c:v>
                </c:pt>
                <c:pt idx="10162">
                  <c:v>2.4900000000000002</c:v>
                </c:pt>
                <c:pt idx="10163">
                  <c:v>2.4900000000000002</c:v>
                </c:pt>
                <c:pt idx="10164">
                  <c:v>2.39</c:v>
                </c:pt>
                <c:pt idx="10167">
                  <c:v>2.36</c:v>
                </c:pt>
                <c:pt idx="10168">
                  <c:v>2.36</c:v>
                </c:pt>
                <c:pt idx="10169">
                  <c:v>2.41</c:v>
                </c:pt>
                <c:pt idx="10170">
                  <c:v>2.38</c:v>
                </c:pt>
                <c:pt idx="10171">
                  <c:v>2.37</c:v>
                </c:pt>
                <c:pt idx="10174">
                  <c:v>2.35</c:v>
                </c:pt>
                <c:pt idx="10175">
                  <c:v>2.33</c:v>
                </c:pt>
                <c:pt idx="10176">
                  <c:v>2.34</c:v>
                </c:pt>
                <c:pt idx="10177">
                  <c:v>2.37</c:v>
                </c:pt>
                <c:pt idx="10178">
                  <c:v>2.35</c:v>
                </c:pt>
                <c:pt idx="10181">
                  <c:v>2.33</c:v>
                </c:pt>
                <c:pt idx="10182">
                  <c:v>2.31</c:v>
                </c:pt>
                <c:pt idx="10183">
                  <c:v>2.33</c:v>
                </c:pt>
                <c:pt idx="10184">
                  <c:v>2.31</c:v>
                </c:pt>
                <c:pt idx="10185">
                  <c:v>2.25</c:v>
                </c:pt>
                <c:pt idx="10188">
                  <c:v>2.17</c:v>
                </c:pt>
                <c:pt idx="10189">
                  <c:v>2.16</c:v>
                </c:pt>
                <c:pt idx="10190">
                  <c:v>2.16</c:v>
                </c:pt>
                <c:pt idx="10191">
                  <c:v>2.13</c:v>
                </c:pt>
                <c:pt idx="10192">
                  <c:v>2.0499999999999998</c:v>
                </c:pt>
                <c:pt idx="10195">
                  <c:v>2.0499999999999998</c:v>
                </c:pt>
                <c:pt idx="10196">
                  <c:v>2.02</c:v>
                </c:pt>
                <c:pt idx="10197">
                  <c:v>1.98</c:v>
                </c:pt>
                <c:pt idx="10198">
                  <c:v>2</c:v>
                </c:pt>
                <c:pt idx="10199">
                  <c:v>1.96</c:v>
                </c:pt>
                <c:pt idx="10202">
                  <c:v>1.95</c:v>
                </c:pt>
                <c:pt idx="10203">
                  <c:v>2.0099999999999998</c:v>
                </c:pt>
                <c:pt idx="10204">
                  <c:v>2.0699999999999998</c:v>
                </c:pt>
                <c:pt idx="10205">
                  <c:v>2.0299999999999998</c:v>
                </c:pt>
                <c:pt idx="10206">
                  <c:v>2.0299999999999998</c:v>
                </c:pt>
                <c:pt idx="10209">
                  <c:v>1.99</c:v>
                </c:pt>
                <c:pt idx="10210">
                  <c:v>2.0299999999999998</c:v>
                </c:pt>
                <c:pt idx="10211">
                  <c:v>2</c:v>
                </c:pt>
                <c:pt idx="10212">
                  <c:v>1.94</c:v>
                </c:pt>
                <c:pt idx="10213">
                  <c:v>1.97</c:v>
                </c:pt>
                <c:pt idx="10216">
                  <c:v>1.94</c:v>
                </c:pt>
                <c:pt idx="10217">
                  <c:v>1.93</c:v>
                </c:pt>
                <c:pt idx="10223">
                  <c:v>2</c:v>
                </c:pt>
                <c:pt idx="10224">
                  <c:v>1.92</c:v>
                </c:pt>
                <c:pt idx="10227">
                  <c:v>1.8</c:v>
                </c:pt>
                <c:pt idx="10230">
                  <c:v>1.78</c:v>
                </c:pt>
                <c:pt idx="10231">
                  <c:v>1.81</c:v>
                </c:pt>
                <c:pt idx="10232">
                  <c:v>1.89</c:v>
                </c:pt>
                <c:pt idx="10233">
                  <c:v>1.89</c:v>
                </c:pt>
                <c:pt idx="10234">
                  <c:v>1.85</c:v>
                </c:pt>
                <c:pt idx="10237">
                  <c:v>1.85</c:v>
                </c:pt>
                <c:pt idx="10238">
                  <c:v>1.78</c:v>
                </c:pt>
                <c:pt idx="10239">
                  <c:v>1.74</c:v>
                </c:pt>
                <c:pt idx="10240">
                  <c:v>1.73</c:v>
                </c:pt>
                <c:pt idx="10241">
                  <c:v>1.67</c:v>
                </c:pt>
                <c:pt idx="10244">
                  <c:v>1.66</c:v>
                </c:pt>
                <c:pt idx="10245">
                  <c:v>1.66</c:v>
                </c:pt>
                <c:pt idx="10246">
                  <c:v>1.7</c:v>
                </c:pt>
                <c:pt idx="10247">
                  <c:v>1.62</c:v>
                </c:pt>
                <c:pt idx="10248">
                  <c:v>1.48</c:v>
                </c:pt>
                <c:pt idx="10251">
                  <c:v>1.53</c:v>
                </c:pt>
                <c:pt idx="10252">
                  <c:v>1.52</c:v>
                </c:pt>
                <c:pt idx="10253">
                  <c:v>1.6</c:v>
                </c:pt>
                <c:pt idx="10254">
                  <c:v>1.63</c:v>
                </c:pt>
                <c:pt idx="10255">
                  <c:v>1.59</c:v>
                </c:pt>
                <c:pt idx="10258">
                  <c:v>1.59</c:v>
                </c:pt>
                <c:pt idx="10259">
                  <c:v>1.56</c:v>
                </c:pt>
                <c:pt idx="10260">
                  <c:v>1.56</c:v>
                </c:pt>
                <c:pt idx="10261">
                  <c:v>1.55</c:v>
                </c:pt>
                <c:pt idx="10262">
                  <c:v>1.57</c:v>
                </c:pt>
                <c:pt idx="10265">
                  <c:v>1.63</c:v>
                </c:pt>
                <c:pt idx="10266">
                  <c:v>1.65</c:v>
                </c:pt>
                <c:pt idx="10267">
                  <c:v>1.66</c:v>
                </c:pt>
                <c:pt idx="10268">
                  <c:v>1.65</c:v>
                </c:pt>
                <c:pt idx="10269">
                  <c:v>1.59</c:v>
                </c:pt>
                <c:pt idx="10272">
                  <c:v>1.64</c:v>
                </c:pt>
                <c:pt idx="10273">
                  <c:v>1.64</c:v>
                </c:pt>
                <c:pt idx="10274">
                  <c:v>1.62</c:v>
                </c:pt>
                <c:pt idx="10275">
                  <c:v>1.59</c:v>
                </c:pt>
                <c:pt idx="10276">
                  <c:v>1.57</c:v>
                </c:pt>
                <c:pt idx="10279">
                  <c:v>1.5</c:v>
                </c:pt>
                <c:pt idx="10280">
                  <c:v>1.46</c:v>
                </c:pt>
                <c:pt idx="10281">
                  <c:v>1.45</c:v>
                </c:pt>
                <c:pt idx="10282">
                  <c:v>1.35</c:v>
                </c:pt>
                <c:pt idx="10283">
                  <c:v>1.33</c:v>
                </c:pt>
                <c:pt idx="10286">
                  <c:v>1.33</c:v>
                </c:pt>
                <c:pt idx="10287">
                  <c:v>1.38</c:v>
                </c:pt>
                <c:pt idx="10288">
                  <c:v>1.39</c:v>
                </c:pt>
                <c:pt idx="10289">
                  <c:v>1.37</c:v>
                </c:pt>
                <c:pt idx="10290">
                  <c:v>1.3</c:v>
                </c:pt>
                <c:pt idx="10293">
                  <c:v>1.31</c:v>
                </c:pt>
                <c:pt idx="10294">
                  <c:v>1.26</c:v>
                </c:pt>
                <c:pt idx="10295">
                  <c:v>1.19</c:v>
                </c:pt>
                <c:pt idx="10296">
                  <c:v>1.1000000000000001</c:v>
                </c:pt>
                <c:pt idx="10297">
                  <c:v>1.17</c:v>
                </c:pt>
                <c:pt idx="10300">
                  <c:v>1.18</c:v>
                </c:pt>
                <c:pt idx="10301">
                  <c:v>1.24</c:v>
                </c:pt>
                <c:pt idx="10302">
                  <c:v>1.36</c:v>
                </c:pt>
                <c:pt idx="10303">
                  <c:v>1.3</c:v>
                </c:pt>
                <c:pt idx="10304">
                  <c:v>1.24</c:v>
                </c:pt>
                <c:pt idx="10307">
                  <c:v>1.29</c:v>
                </c:pt>
                <c:pt idx="10308">
                  <c:v>1.32</c:v>
                </c:pt>
                <c:pt idx="10309">
                  <c:v>1.36</c:v>
                </c:pt>
                <c:pt idx="10310">
                  <c:v>1.37</c:v>
                </c:pt>
                <c:pt idx="10311">
                  <c:v>1.37</c:v>
                </c:pt>
                <c:pt idx="10314">
                  <c:v>1.37</c:v>
                </c:pt>
                <c:pt idx="10315">
                  <c:v>1.3</c:v>
                </c:pt>
                <c:pt idx="10316">
                  <c:v>1.25</c:v>
                </c:pt>
                <c:pt idx="10317">
                  <c:v>1.29</c:v>
                </c:pt>
                <c:pt idx="10322">
                  <c:v>1.29</c:v>
                </c:pt>
                <c:pt idx="10323">
                  <c:v>1.23</c:v>
                </c:pt>
                <c:pt idx="10324">
                  <c:v>1.27</c:v>
                </c:pt>
                <c:pt idx="10325">
                  <c:v>1.26</c:v>
                </c:pt>
                <c:pt idx="10328">
                  <c:v>1.28</c:v>
                </c:pt>
                <c:pt idx="10329">
                  <c:v>1.29</c:v>
                </c:pt>
                <c:pt idx="10330">
                  <c:v>1.3</c:v>
                </c:pt>
                <c:pt idx="10331">
                  <c:v>1.35</c:v>
                </c:pt>
                <c:pt idx="10332">
                  <c:v>1.46</c:v>
                </c:pt>
                <c:pt idx="10335">
                  <c:v>1.46</c:v>
                </c:pt>
                <c:pt idx="10336">
                  <c:v>1.48</c:v>
                </c:pt>
                <c:pt idx="10337">
                  <c:v>1.42</c:v>
                </c:pt>
                <c:pt idx="10338">
                  <c:v>1.4</c:v>
                </c:pt>
                <c:pt idx="10339">
                  <c:v>1.41</c:v>
                </c:pt>
                <c:pt idx="10342">
                  <c:v>1.44</c:v>
                </c:pt>
                <c:pt idx="10343">
                  <c:v>1.37</c:v>
                </c:pt>
                <c:pt idx="10344">
                  <c:v>1.44</c:v>
                </c:pt>
                <c:pt idx="10345">
                  <c:v>1.5</c:v>
                </c:pt>
                <c:pt idx="10349">
                  <c:v>1.5</c:v>
                </c:pt>
                <c:pt idx="10350">
                  <c:v>1.69</c:v>
                </c:pt>
                <c:pt idx="10351">
                  <c:v>1.85</c:v>
                </c:pt>
                <c:pt idx="10352">
                  <c:v>1.87</c:v>
                </c:pt>
                <c:pt idx="10353">
                  <c:v>1.73</c:v>
                </c:pt>
                <c:pt idx="10356">
                  <c:v>1.73</c:v>
                </c:pt>
                <c:pt idx="10357">
                  <c:v>1.85</c:v>
                </c:pt>
                <c:pt idx="10358">
                  <c:v>1.81</c:v>
                </c:pt>
                <c:pt idx="10359">
                  <c:v>1.9</c:v>
                </c:pt>
                <c:pt idx="10360">
                  <c:v>1.79</c:v>
                </c:pt>
                <c:pt idx="10363">
                  <c:v>1.88</c:v>
                </c:pt>
                <c:pt idx="10364">
                  <c:v>1.81</c:v>
                </c:pt>
                <c:pt idx="10365">
                  <c:v>1.8</c:v>
                </c:pt>
                <c:pt idx="10366">
                  <c:v>1.86</c:v>
                </c:pt>
                <c:pt idx="10367">
                  <c:v>1.82</c:v>
                </c:pt>
                <c:pt idx="10370">
                  <c:v>1.82</c:v>
                </c:pt>
                <c:pt idx="10371">
                  <c:v>1.91</c:v>
                </c:pt>
                <c:pt idx="10372">
                  <c:v>1.93</c:v>
                </c:pt>
                <c:pt idx="10373">
                  <c:v>1.86</c:v>
                </c:pt>
                <c:pt idx="10374">
                  <c:v>1.84</c:v>
                </c:pt>
                <c:pt idx="10377">
                  <c:v>1.89</c:v>
                </c:pt>
                <c:pt idx="10378">
                  <c:v>2.06</c:v>
                </c:pt>
                <c:pt idx="10379">
                  <c:v>2.0699999999999998</c:v>
                </c:pt>
                <c:pt idx="10380">
                  <c:v>2.19</c:v>
                </c:pt>
                <c:pt idx="10381">
                  <c:v>2.19</c:v>
                </c:pt>
                <c:pt idx="10384">
                  <c:v>2.25</c:v>
                </c:pt>
                <c:pt idx="10385">
                  <c:v>2.25</c:v>
                </c:pt>
                <c:pt idx="10386">
                  <c:v>2.34</c:v>
                </c:pt>
                <c:pt idx="10387">
                  <c:v>2.11</c:v>
                </c:pt>
                <c:pt idx="10388">
                  <c:v>2.21</c:v>
                </c:pt>
                <c:pt idx="10391">
                  <c:v>2.33</c:v>
                </c:pt>
                <c:pt idx="10392">
                  <c:v>2.2999999999999998</c:v>
                </c:pt>
                <c:pt idx="10393">
                  <c:v>2.2799999999999998</c:v>
                </c:pt>
                <c:pt idx="10394">
                  <c:v>2.27</c:v>
                </c:pt>
                <c:pt idx="10395">
                  <c:v>2.29</c:v>
                </c:pt>
                <c:pt idx="10398">
                  <c:v>2.16</c:v>
                </c:pt>
                <c:pt idx="10399">
                  <c:v>2.11</c:v>
                </c:pt>
                <c:pt idx="10400">
                  <c:v>2.13</c:v>
                </c:pt>
                <c:pt idx="10401">
                  <c:v>2.16</c:v>
                </c:pt>
                <c:pt idx="10402">
                  <c:v>2.12</c:v>
                </c:pt>
                <c:pt idx="10405">
                  <c:v>2.3199999999999998</c:v>
                </c:pt>
                <c:pt idx="10406">
                  <c:v>2.39</c:v>
                </c:pt>
                <c:pt idx="10407">
                  <c:v>2.2799999999999998</c:v>
                </c:pt>
                <c:pt idx="10408">
                  <c:v>2.31</c:v>
                </c:pt>
                <c:pt idx="10409">
                  <c:v>2.29</c:v>
                </c:pt>
                <c:pt idx="10412">
                  <c:v>2.2999999999999998</c:v>
                </c:pt>
                <c:pt idx="10413">
                  <c:v>2.29</c:v>
                </c:pt>
                <c:pt idx="10414">
                  <c:v>2.2000000000000002</c:v>
                </c:pt>
                <c:pt idx="10415">
                  <c:v>2.1800000000000002</c:v>
                </c:pt>
                <c:pt idx="10416">
                  <c:v>2.08</c:v>
                </c:pt>
                <c:pt idx="10419">
                  <c:v>2.13</c:v>
                </c:pt>
                <c:pt idx="10420">
                  <c:v>2.09</c:v>
                </c:pt>
                <c:pt idx="10421">
                  <c:v>2</c:v>
                </c:pt>
                <c:pt idx="10422">
                  <c:v>2</c:v>
                </c:pt>
                <c:pt idx="10423">
                  <c:v>1.96</c:v>
                </c:pt>
                <c:pt idx="10426">
                  <c:v>1.89</c:v>
                </c:pt>
                <c:pt idx="10427">
                  <c:v>1.92</c:v>
                </c:pt>
                <c:pt idx="10428">
                  <c:v>1.96</c:v>
                </c:pt>
                <c:pt idx="10429">
                  <c:v>1.91</c:v>
                </c:pt>
                <c:pt idx="10430">
                  <c:v>1.86</c:v>
                </c:pt>
                <c:pt idx="10433">
                  <c:v>1.88</c:v>
                </c:pt>
                <c:pt idx="10434">
                  <c:v>1.87</c:v>
                </c:pt>
                <c:pt idx="10435">
                  <c:v>1.89</c:v>
                </c:pt>
                <c:pt idx="10436">
                  <c:v>1.87</c:v>
                </c:pt>
                <c:pt idx="10437">
                  <c:v>1.81</c:v>
                </c:pt>
                <c:pt idx="10440">
                  <c:v>1.77</c:v>
                </c:pt>
                <c:pt idx="10441">
                  <c:v>1.75</c:v>
                </c:pt>
                <c:pt idx="10442">
                  <c:v>1.87</c:v>
                </c:pt>
                <c:pt idx="10443">
                  <c:v>1.87</c:v>
                </c:pt>
                <c:pt idx="10444">
                  <c:v>1.87</c:v>
                </c:pt>
                <c:pt idx="10447">
                  <c:v>1.83</c:v>
                </c:pt>
                <c:pt idx="10448">
                  <c:v>1.78</c:v>
                </c:pt>
                <c:pt idx="10449">
                  <c:v>1.78</c:v>
                </c:pt>
                <c:pt idx="10450">
                  <c:v>1.81</c:v>
                </c:pt>
                <c:pt idx="10451">
                  <c:v>1.77</c:v>
                </c:pt>
                <c:pt idx="10454">
                  <c:v>1.76</c:v>
                </c:pt>
                <c:pt idx="10455">
                  <c:v>1.78</c:v>
                </c:pt>
                <c:pt idx="10456">
                  <c:v>1.8</c:v>
                </c:pt>
                <c:pt idx="10457">
                  <c:v>1.79</c:v>
                </c:pt>
                <c:pt idx="10458">
                  <c:v>1.86</c:v>
                </c:pt>
                <c:pt idx="10461">
                  <c:v>1.9</c:v>
                </c:pt>
                <c:pt idx="10462">
                  <c:v>1.92</c:v>
                </c:pt>
                <c:pt idx="10463">
                  <c:v>1.97</c:v>
                </c:pt>
                <c:pt idx="10464">
                  <c:v>1.93</c:v>
                </c:pt>
                <c:pt idx="10465">
                  <c:v>1.9</c:v>
                </c:pt>
                <c:pt idx="10468">
                  <c:v>1.91</c:v>
                </c:pt>
                <c:pt idx="10469">
                  <c:v>2.0299999999999998</c:v>
                </c:pt>
                <c:pt idx="10470">
                  <c:v>2.06</c:v>
                </c:pt>
                <c:pt idx="10471">
                  <c:v>2.02</c:v>
                </c:pt>
                <c:pt idx="10472">
                  <c:v>1.96</c:v>
                </c:pt>
                <c:pt idx="10475">
                  <c:v>1.97</c:v>
                </c:pt>
                <c:pt idx="10476">
                  <c:v>1.92</c:v>
                </c:pt>
                <c:pt idx="10477">
                  <c:v>1.91</c:v>
                </c:pt>
                <c:pt idx="10478">
                  <c:v>1.91</c:v>
                </c:pt>
                <c:pt idx="10479">
                  <c:v>1.91</c:v>
                </c:pt>
                <c:pt idx="10482">
                  <c:v>1.91</c:v>
                </c:pt>
                <c:pt idx="10483">
                  <c:v>1.93</c:v>
                </c:pt>
                <c:pt idx="10484">
                  <c:v>2</c:v>
                </c:pt>
                <c:pt idx="10485">
                  <c:v>2.0099999999999998</c:v>
                </c:pt>
                <c:pt idx="10486">
                  <c:v>1.89</c:v>
                </c:pt>
                <c:pt idx="10489">
                  <c:v>1.88</c:v>
                </c:pt>
                <c:pt idx="10490">
                  <c:v>1.87</c:v>
                </c:pt>
                <c:pt idx="10491">
                  <c:v>1.83</c:v>
                </c:pt>
                <c:pt idx="10492">
                  <c:v>1.83</c:v>
                </c:pt>
                <c:pt idx="10493">
                  <c:v>1.87</c:v>
                </c:pt>
                <c:pt idx="10496">
                  <c:v>1.86</c:v>
                </c:pt>
                <c:pt idx="10497">
                  <c:v>1.85</c:v>
                </c:pt>
                <c:pt idx="10498">
                  <c:v>1.81</c:v>
                </c:pt>
                <c:pt idx="10499">
                  <c:v>1.8</c:v>
                </c:pt>
                <c:pt idx="10500">
                  <c:v>1.79</c:v>
                </c:pt>
                <c:pt idx="10503">
                  <c:v>1.73</c:v>
                </c:pt>
                <c:pt idx="10504">
                  <c:v>1.79</c:v>
                </c:pt>
                <c:pt idx="10505">
                  <c:v>1.8</c:v>
                </c:pt>
                <c:pt idx="10506">
                  <c:v>1.78</c:v>
                </c:pt>
                <c:pt idx="10507">
                  <c:v>1.78</c:v>
                </c:pt>
                <c:pt idx="10510">
                  <c:v>1.77</c:v>
                </c:pt>
                <c:pt idx="10511">
                  <c:v>1.76</c:v>
                </c:pt>
                <c:pt idx="10512">
                  <c:v>1.74</c:v>
                </c:pt>
                <c:pt idx="10513">
                  <c:v>1.73</c:v>
                </c:pt>
                <c:pt idx="10514">
                  <c:v>1.71</c:v>
                </c:pt>
                <c:pt idx="10517">
                  <c:v>1.71</c:v>
                </c:pt>
                <c:pt idx="10518">
                  <c:v>1.72</c:v>
                </c:pt>
                <c:pt idx="10519">
                  <c:v>1.73</c:v>
                </c:pt>
                <c:pt idx="10520">
                  <c:v>1.62</c:v>
                </c:pt>
                <c:pt idx="10521">
                  <c:v>1.59</c:v>
                </c:pt>
                <c:pt idx="10524">
                  <c:v>1.58</c:v>
                </c:pt>
                <c:pt idx="10525">
                  <c:v>1.54</c:v>
                </c:pt>
                <c:pt idx="10526">
                  <c:v>1.51</c:v>
                </c:pt>
                <c:pt idx="10527">
                  <c:v>1.53</c:v>
                </c:pt>
                <c:pt idx="10528">
                  <c:v>1.59</c:v>
                </c:pt>
                <c:pt idx="10531">
                  <c:v>1.61</c:v>
                </c:pt>
                <c:pt idx="10532">
                  <c:v>1.64</c:v>
                </c:pt>
                <c:pt idx="10533">
                  <c:v>1.62</c:v>
                </c:pt>
                <c:pt idx="10534">
                  <c:v>1.67</c:v>
                </c:pt>
                <c:pt idx="10535">
                  <c:v>1.7</c:v>
                </c:pt>
                <c:pt idx="10538">
                  <c:v>1.79</c:v>
                </c:pt>
                <c:pt idx="10539">
                  <c:v>1.7</c:v>
                </c:pt>
                <c:pt idx="10540">
                  <c:v>1.64</c:v>
                </c:pt>
                <c:pt idx="10541">
                  <c:v>1.62</c:v>
                </c:pt>
                <c:pt idx="10542">
                  <c:v>1.57</c:v>
                </c:pt>
                <c:pt idx="10545">
                  <c:v>1.59</c:v>
                </c:pt>
                <c:pt idx="10546">
                  <c:v>1.57</c:v>
                </c:pt>
                <c:pt idx="10547">
                  <c:v>1.54</c:v>
                </c:pt>
                <c:pt idx="10548">
                  <c:v>1.51</c:v>
                </c:pt>
                <c:pt idx="10549">
                  <c:v>1.48</c:v>
                </c:pt>
                <c:pt idx="10552">
                  <c:v>1.53</c:v>
                </c:pt>
                <c:pt idx="10553">
                  <c:v>1.49</c:v>
                </c:pt>
                <c:pt idx="10554">
                  <c:v>1.46</c:v>
                </c:pt>
                <c:pt idx="10555">
                  <c:v>1.44</c:v>
                </c:pt>
                <c:pt idx="10556">
                  <c:v>1.4</c:v>
                </c:pt>
                <c:pt idx="10559">
                  <c:v>1.42</c:v>
                </c:pt>
                <c:pt idx="10560">
                  <c:v>1.42</c:v>
                </c:pt>
                <c:pt idx="10561">
                  <c:v>1.38</c:v>
                </c:pt>
                <c:pt idx="10562">
                  <c:v>1.53</c:v>
                </c:pt>
                <c:pt idx="10563">
                  <c:v>1.63</c:v>
                </c:pt>
                <c:pt idx="10566">
                  <c:v>1.62</c:v>
                </c:pt>
                <c:pt idx="10567">
                  <c:v>1.55</c:v>
                </c:pt>
                <c:pt idx="10568">
                  <c:v>1.53</c:v>
                </c:pt>
                <c:pt idx="10569">
                  <c:v>1.54</c:v>
                </c:pt>
                <c:pt idx="10570">
                  <c:v>1.53</c:v>
                </c:pt>
                <c:pt idx="10573">
                  <c:v>1.59</c:v>
                </c:pt>
                <c:pt idx="10574">
                  <c:v>1.69</c:v>
                </c:pt>
                <c:pt idx="10575">
                  <c:v>1.69</c:v>
                </c:pt>
                <c:pt idx="10576">
                  <c:v>1.63</c:v>
                </c:pt>
                <c:pt idx="10577">
                  <c:v>1.56</c:v>
                </c:pt>
                <c:pt idx="10580">
                  <c:v>1.56</c:v>
                </c:pt>
                <c:pt idx="10581">
                  <c:v>1.56</c:v>
                </c:pt>
                <c:pt idx="10582">
                  <c:v>1.66</c:v>
                </c:pt>
                <c:pt idx="10587">
                  <c:v>1.64</c:v>
                </c:pt>
                <c:pt idx="10588">
                  <c:v>1.63</c:v>
                </c:pt>
                <c:pt idx="10589">
                  <c:v>1.62</c:v>
                </c:pt>
                <c:pt idx="10594">
                  <c:v>1.54</c:v>
                </c:pt>
                <c:pt idx="10595">
                  <c:v>1.5</c:v>
                </c:pt>
                <c:pt idx="10596">
                  <c:v>1.47</c:v>
                </c:pt>
                <c:pt idx="10597">
                  <c:v>1.48</c:v>
                </c:pt>
                <c:pt idx="10598">
                  <c:v>1.52</c:v>
                </c:pt>
                <c:pt idx="10601">
                  <c:v>1.55</c:v>
                </c:pt>
                <c:pt idx="10602">
                  <c:v>1.61</c:v>
                </c:pt>
                <c:pt idx="10603">
                  <c:v>1.58</c:v>
                </c:pt>
                <c:pt idx="10604">
                  <c:v>1.54</c:v>
                </c:pt>
                <c:pt idx="10605">
                  <c:v>1.51</c:v>
                </c:pt>
                <c:pt idx="10608">
                  <c:v>1.56</c:v>
                </c:pt>
                <c:pt idx="10609">
                  <c:v>1.57</c:v>
                </c:pt>
                <c:pt idx="10610">
                  <c:v>1.65</c:v>
                </c:pt>
                <c:pt idx="10611">
                  <c:v>1.57</c:v>
                </c:pt>
                <c:pt idx="10612">
                  <c:v>1.55</c:v>
                </c:pt>
                <c:pt idx="10615">
                  <c:v>1.55</c:v>
                </c:pt>
                <c:pt idx="10616">
                  <c:v>1.54</c:v>
                </c:pt>
                <c:pt idx="10617">
                  <c:v>1.48</c:v>
                </c:pt>
                <c:pt idx="10618">
                  <c:v>1.48</c:v>
                </c:pt>
                <c:pt idx="10619">
                  <c:v>1.44</c:v>
                </c:pt>
                <c:pt idx="10622">
                  <c:v>1.45</c:v>
                </c:pt>
                <c:pt idx="10623">
                  <c:v>1.45</c:v>
                </c:pt>
                <c:pt idx="10624">
                  <c:v>1.47</c:v>
                </c:pt>
                <c:pt idx="10625">
                  <c:v>1.49</c:v>
                </c:pt>
                <c:pt idx="10626">
                  <c:v>1.56</c:v>
                </c:pt>
                <c:pt idx="10629">
                  <c:v>1.65</c:v>
                </c:pt>
                <c:pt idx="10630">
                  <c:v>1.71</c:v>
                </c:pt>
                <c:pt idx="10631">
                  <c:v>1.6</c:v>
                </c:pt>
                <c:pt idx="10632">
                  <c:v>1.69</c:v>
                </c:pt>
                <c:pt idx="10633">
                  <c:v>1.68</c:v>
                </c:pt>
                <c:pt idx="10636">
                  <c:v>1.59</c:v>
                </c:pt>
                <c:pt idx="10637">
                  <c:v>1.61</c:v>
                </c:pt>
                <c:pt idx="10638">
                  <c:v>1.62</c:v>
                </c:pt>
                <c:pt idx="10639">
                  <c:v>1.56</c:v>
                </c:pt>
                <c:pt idx="10640">
                  <c:v>1.54</c:v>
                </c:pt>
                <c:pt idx="10643">
                  <c:v>1.53</c:v>
                </c:pt>
                <c:pt idx="10644">
                  <c:v>1.54</c:v>
                </c:pt>
                <c:pt idx="10645">
                  <c:v>1.54</c:v>
                </c:pt>
                <c:pt idx="10646">
                  <c:v>1.52</c:v>
                </c:pt>
                <c:pt idx="10647">
                  <c:v>1.48</c:v>
                </c:pt>
                <c:pt idx="10650">
                  <c:v>1.47</c:v>
                </c:pt>
                <c:pt idx="10651">
                  <c:v>1.43</c:v>
                </c:pt>
                <c:pt idx="10652">
                  <c:v>1.45</c:v>
                </c:pt>
                <c:pt idx="10653">
                  <c:v>1.47</c:v>
                </c:pt>
                <c:pt idx="10654">
                  <c:v>1.48</c:v>
                </c:pt>
                <c:pt idx="10657">
                  <c:v>1.47</c:v>
                </c:pt>
                <c:pt idx="10658">
                  <c:v>1.47</c:v>
                </c:pt>
                <c:pt idx="10659">
                  <c:v>1.47</c:v>
                </c:pt>
                <c:pt idx="10660">
                  <c:v>1.4</c:v>
                </c:pt>
                <c:pt idx="10661">
                  <c:v>1.38</c:v>
                </c:pt>
                <c:pt idx="10664">
                  <c:v>1.34</c:v>
                </c:pt>
                <c:pt idx="10665">
                  <c:v>1.37</c:v>
                </c:pt>
                <c:pt idx="10666">
                  <c:v>1.37</c:v>
                </c:pt>
                <c:pt idx="10667">
                  <c:v>1.33</c:v>
                </c:pt>
                <c:pt idx="10668">
                  <c:v>1.3</c:v>
                </c:pt>
                <c:pt idx="10671">
                  <c:v>1.31</c:v>
                </c:pt>
                <c:pt idx="10672">
                  <c:v>1.3</c:v>
                </c:pt>
                <c:pt idx="10673">
                  <c:v>1.35</c:v>
                </c:pt>
                <c:pt idx="10674">
                  <c:v>1.34</c:v>
                </c:pt>
                <c:pt idx="10679">
                  <c:v>1.31</c:v>
                </c:pt>
                <c:pt idx="10680">
                  <c:v>1.28</c:v>
                </c:pt>
                <c:pt idx="10681">
                  <c:v>1.28</c:v>
                </c:pt>
                <c:pt idx="10682">
                  <c:v>1.29</c:v>
                </c:pt>
                <c:pt idx="10685">
                  <c:v>1.3</c:v>
                </c:pt>
                <c:pt idx="10686">
                  <c:v>1.31</c:v>
                </c:pt>
                <c:pt idx="10687">
                  <c:v>1.35</c:v>
                </c:pt>
                <c:pt idx="10688">
                  <c:v>1.38</c:v>
                </c:pt>
                <c:pt idx="10689">
                  <c:v>1.41</c:v>
                </c:pt>
                <c:pt idx="10692">
                  <c:v>1.38</c:v>
                </c:pt>
                <c:pt idx="10693">
                  <c:v>1.44</c:v>
                </c:pt>
                <c:pt idx="10694">
                  <c:v>1.38</c:v>
                </c:pt>
                <c:pt idx="10695">
                  <c:v>1.42</c:v>
                </c:pt>
                <c:pt idx="10696">
                  <c:v>1.42</c:v>
                </c:pt>
                <c:pt idx="10699">
                  <c:v>1.42</c:v>
                </c:pt>
                <c:pt idx="10700">
                  <c:v>1.46</c:v>
                </c:pt>
                <c:pt idx="10701">
                  <c:v>1.46</c:v>
                </c:pt>
                <c:pt idx="10702">
                  <c:v>1.52</c:v>
                </c:pt>
                <c:pt idx="10703">
                  <c:v>1.53</c:v>
                </c:pt>
                <c:pt idx="10706">
                  <c:v>1.53</c:v>
                </c:pt>
                <c:pt idx="10707">
                  <c:v>1.62</c:v>
                </c:pt>
                <c:pt idx="10708">
                  <c:v>1.56</c:v>
                </c:pt>
                <c:pt idx="10709">
                  <c:v>1.55</c:v>
                </c:pt>
                <c:pt idx="10710">
                  <c:v>1.55</c:v>
                </c:pt>
                <c:pt idx="10713">
                  <c:v>1.55</c:v>
                </c:pt>
                <c:pt idx="10714">
                  <c:v>1.54</c:v>
                </c:pt>
                <c:pt idx="10715">
                  <c:v>1.56</c:v>
                </c:pt>
                <c:pt idx="10716">
                  <c:v>1.57</c:v>
                </c:pt>
                <c:pt idx="10717">
                  <c:v>1.56</c:v>
                </c:pt>
                <c:pt idx="10720">
                  <c:v>1.53</c:v>
                </c:pt>
                <c:pt idx="10721">
                  <c:v>1.53</c:v>
                </c:pt>
                <c:pt idx="10722">
                  <c:v>1.56</c:v>
                </c:pt>
                <c:pt idx="10723">
                  <c:v>1.57</c:v>
                </c:pt>
                <c:pt idx="10724">
                  <c:v>1.56</c:v>
                </c:pt>
                <c:pt idx="10727">
                  <c:v>1.56</c:v>
                </c:pt>
                <c:pt idx="10728">
                  <c:v>1.54</c:v>
                </c:pt>
                <c:pt idx="10729">
                  <c:v>1.53</c:v>
                </c:pt>
                <c:pt idx="10730">
                  <c:v>1.58</c:v>
                </c:pt>
                <c:pt idx="10731">
                  <c:v>1.55</c:v>
                </c:pt>
                <c:pt idx="10734">
                  <c:v>1.55</c:v>
                </c:pt>
                <c:pt idx="10735">
                  <c:v>1.5</c:v>
                </c:pt>
                <c:pt idx="10736">
                  <c:v>1.45</c:v>
                </c:pt>
                <c:pt idx="10737">
                  <c:v>1.45</c:v>
                </c:pt>
                <c:pt idx="10738">
                  <c:v>1.43</c:v>
                </c:pt>
                <c:pt idx="10741">
                  <c:v>1.46</c:v>
                </c:pt>
                <c:pt idx="10742">
                  <c:v>1.46</c:v>
                </c:pt>
                <c:pt idx="10743">
                  <c:v>1.46</c:v>
                </c:pt>
                <c:pt idx="10744">
                  <c:v>1.49</c:v>
                </c:pt>
                <c:pt idx="10745">
                  <c:v>1.49</c:v>
                </c:pt>
                <c:pt idx="10748">
                  <c:v>1.47</c:v>
                </c:pt>
                <c:pt idx="10749">
                  <c:v>1.43</c:v>
                </c:pt>
                <c:pt idx="10750">
                  <c:v>1.4</c:v>
                </c:pt>
                <c:pt idx="10751">
                  <c:v>1.37</c:v>
                </c:pt>
                <c:pt idx="10752">
                  <c:v>1.39</c:v>
                </c:pt>
                <c:pt idx="10755">
                  <c:v>1.46</c:v>
                </c:pt>
                <c:pt idx="10756">
                  <c:v>1.49</c:v>
                </c:pt>
                <c:pt idx="10757">
                  <c:v>1.47</c:v>
                </c:pt>
                <c:pt idx="10758">
                  <c:v>1.55</c:v>
                </c:pt>
                <c:pt idx="10759">
                  <c:v>1.5</c:v>
                </c:pt>
                <c:pt idx="10762">
                  <c:v>1.46</c:v>
                </c:pt>
                <c:pt idx="10763">
                  <c:v>1.45</c:v>
                </c:pt>
                <c:pt idx="10764">
                  <c:v>1.43</c:v>
                </c:pt>
                <c:pt idx="10765">
                  <c:v>1.41</c:v>
                </c:pt>
                <c:pt idx="10766">
                  <c:v>1.54</c:v>
                </c:pt>
                <c:pt idx="10769">
                  <c:v>1.52</c:v>
                </c:pt>
                <c:pt idx="10770">
                  <c:v>1.43</c:v>
                </c:pt>
                <c:pt idx="10771">
                  <c:v>1.38</c:v>
                </c:pt>
                <c:pt idx="10772">
                  <c:v>1.39</c:v>
                </c:pt>
                <c:pt idx="10773">
                  <c:v>1.23</c:v>
                </c:pt>
                <c:pt idx="10776">
                  <c:v>1.25</c:v>
                </c:pt>
                <c:pt idx="10777">
                  <c:v>1.26</c:v>
                </c:pt>
                <c:pt idx="10778">
                  <c:v>1.23</c:v>
                </c:pt>
                <c:pt idx="10779">
                  <c:v>1.26</c:v>
                </c:pt>
                <c:pt idx="10780">
                  <c:v>1.2</c:v>
                </c:pt>
                <c:pt idx="10783">
                  <c:v>1.19</c:v>
                </c:pt>
                <c:pt idx="10784">
                  <c:v>1.19</c:v>
                </c:pt>
                <c:pt idx="10785">
                  <c:v>1.21</c:v>
                </c:pt>
                <c:pt idx="10786">
                  <c:v>1.2</c:v>
                </c:pt>
                <c:pt idx="10787">
                  <c:v>1.21</c:v>
                </c:pt>
                <c:pt idx="10790">
                  <c:v>1.23</c:v>
                </c:pt>
                <c:pt idx="10791">
                  <c:v>1.25</c:v>
                </c:pt>
                <c:pt idx="10792">
                  <c:v>1.25</c:v>
                </c:pt>
                <c:pt idx="10793">
                  <c:v>1.26</c:v>
                </c:pt>
                <c:pt idx="10794">
                  <c:v>1.26</c:v>
                </c:pt>
                <c:pt idx="10797">
                  <c:v>1.25</c:v>
                </c:pt>
                <c:pt idx="10798">
                  <c:v>1.24</c:v>
                </c:pt>
                <c:pt idx="10799">
                  <c:v>1.23</c:v>
                </c:pt>
                <c:pt idx="10800">
                  <c:v>1.21</c:v>
                </c:pt>
                <c:pt idx="10801">
                  <c:v>1.18</c:v>
                </c:pt>
                <c:pt idx="10804">
                  <c:v>1.22</c:v>
                </c:pt>
                <c:pt idx="10805">
                  <c:v>1.26</c:v>
                </c:pt>
                <c:pt idx="10806">
                  <c:v>1.27</c:v>
                </c:pt>
                <c:pt idx="10807">
                  <c:v>1.21</c:v>
                </c:pt>
                <c:pt idx="10808">
                  <c:v>1.21</c:v>
                </c:pt>
                <c:pt idx="10811">
                  <c:v>1.19</c:v>
                </c:pt>
                <c:pt idx="10812">
                  <c:v>1.17</c:v>
                </c:pt>
                <c:pt idx="10813">
                  <c:v>1.1499999999999999</c:v>
                </c:pt>
                <c:pt idx="10814">
                  <c:v>1.1200000000000001</c:v>
                </c:pt>
                <c:pt idx="10815">
                  <c:v>1.1100000000000001</c:v>
                </c:pt>
                <c:pt idx="10819">
                  <c:v>1.1299999999999999</c:v>
                </c:pt>
                <c:pt idx="10820">
                  <c:v>1.1599999999999999</c:v>
                </c:pt>
                <c:pt idx="10821">
                  <c:v>1.1399999999999999</c:v>
                </c:pt>
                <c:pt idx="10822">
                  <c:v>1.1499999999999999</c:v>
                </c:pt>
                <c:pt idx="10825">
                  <c:v>1.1499999999999999</c:v>
                </c:pt>
                <c:pt idx="10826">
                  <c:v>1.19</c:v>
                </c:pt>
                <c:pt idx="10827">
                  <c:v>1.19</c:v>
                </c:pt>
                <c:pt idx="10828">
                  <c:v>1.2</c:v>
                </c:pt>
                <c:pt idx="10829">
                  <c:v>1.17</c:v>
                </c:pt>
                <c:pt idx="10832">
                  <c:v>1.18</c:v>
                </c:pt>
                <c:pt idx="10833">
                  <c:v>1.17</c:v>
                </c:pt>
                <c:pt idx="10834">
                  <c:v>1.17</c:v>
                </c:pt>
                <c:pt idx="10835">
                  <c:v>1.21</c:v>
                </c:pt>
                <c:pt idx="10836">
                  <c:v>1.22</c:v>
                </c:pt>
                <c:pt idx="10839">
                  <c:v>1.2</c:v>
                </c:pt>
                <c:pt idx="10840">
                  <c:v>1.17</c:v>
                </c:pt>
                <c:pt idx="10841">
                  <c:v>1.1399999999999999</c:v>
                </c:pt>
                <c:pt idx="10842">
                  <c:v>1.1599999999999999</c:v>
                </c:pt>
                <c:pt idx="10843">
                  <c:v>1.26</c:v>
                </c:pt>
                <c:pt idx="10846">
                  <c:v>1.33</c:v>
                </c:pt>
                <c:pt idx="10847">
                  <c:v>1.31</c:v>
                </c:pt>
                <c:pt idx="10848">
                  <c:v>1.36</c:v>
                </c:pt>
                <c:pt idx="10849">
                  <c:v>1.37</c:v>
                </c:pt>
                <c:pt idx="10850">
                  <c:v>1.37</c:v>
                </c:pt>
                <c:pt idx="10853">
                  <c:v>1.36</c:v>
                </c:pt>
                <c:pt idx="10854">
                  <c:v>1.31</c:v>
                </c:pt>
                <c:pt idx="10855">
                  <c:v>1.31</c:v>
                </c:pt>
                <c:pt idx="10856">
                  <c:v>1.25</c:v>
                </c:pt>
                <c:pt idx="10857">
                  <c:v>1.26</c:v>
                </c:pt>
                <c:pt idx="10860">
                  <c:v>1.26</c:v>
                </c:pt>
                <c:pt idx="10861">
                  <c:v>1.27</c:v>
                </c:pt>
                <c:pt idx="10862">
                  <c:v>1.26</c:v>
                </c:pt>
                <c:pt idx="10863">
                  <c:v>1.25</c:v>
                </c:pt>
                <c:pt idx="10864">
                  <c:v>1.25</c:v>
                </c:pt>
                <c:pt idx="10867">
                  <c:v>1.29</c:v>
                </c:pt>
                <c:pt idx="10868">
                  <c:v>1.31</c:v>
                </c:pt>
                <c:pt idx="10869">
                  <c:v>1.38</c:v>
                </c:pt>
                <c:pt idx="10870">
                  <c:v>1.41</c:v>
                </c:pt>
                <c:pt idx="10871">
                  <c:v>1.42</c:v>
                </c:pt>
                <c:pt idx="10874">
                  <c:v>1.44</c:v>
                </c:pt>
                <c:pt idx="10875">
                  <c:v>1.43</c:v>
                </c:pt>
                <c:pt idx="10876">
                  <c:v>1.46</c:v>
                </c:pt>
                <c:pt idx="10877">
                  <c:v>1.43</c:v>
                </c:pt>
                <c:pt idx="10878">
                  <c:v>1.44</c:v>
                </c:pt>
                <c:pt idx="10881">
                  <c:v>1.47</c:v>
                </c:pt>
                <c:pt idx="10882">
                  <c:v>1.45</c:v>
                </c:pt>
                <c:pt idx="10883">
                  <c:v>1.44</c:v>
                </c:pt>
                <c:pt idx="10884">
                  <c:v>1.45</c:v>
                </c:pt>
                <c:pt idx="10885">
                  <c:v>1.42</c:v>
                </c:pt>
                <c:pt idx="10888">
                  <c:v>1.42</c:v>
                </c:pt>
                <c:pt idx="10889">
                  <c:v>1.43</c:v>
                </c:pt>
                <c:pt idx="10890">
                  <c:v>1.49</c:v>
                </c:pt>
                <c:pt idx="10891">
                  <c:v>1.57</c:v>
                </c:pt>
                <c:pt idx="10892">
                  <c:v>1.66</c:v>
                </c:pt>
                <c:pt idx="10895">
                  <c:v>1.67</c:v>
                </c:pt>
                <c:pt idx="10897">
                  <c:v>1.67</c:v>
                </c:pt>
                <c:pt idx="10898">
                  <c:v>1.69</c:v>
                </c:pt>
                <c:pt idx="10899">
                  <c:v>1.74</c:v>
                </c:pt>
                <c:pt idx="10902">
                  <c:v>1.73</c:v>
                </c:pt>
                <c:pt idx="10903">
                  <c:v>1.7</c:v>
                </c:pt>
                <c:pt idx="10904">
                  <c:v>1.76</c:v>
                </c:pt>
                <c:pt idx="10905">
                  <c:v>1.89</c:v>
                </c:pt>
                <c:pt idx="10906">
                  <c:v>2</c:v>
                </c:pt>
                <c:pt idx="10909">
                  <c:v>2.15</c:v>
                </c:pt>
                <c:pt idx="10910">
                  <c:v>1.98</c:v>
                </c:pt>
                <c:pt idx="10911">
                  <c:v>2.0299999999999998</c:v>
                </c:pt>
                <c:pt idx="10912">
                  <c:v>2.02</c:v>
                </c:pt>
                <c:pt idx="10913">
                  <c:v>2.0699999999999998</c:v>
                </c:pt>
                <c:pt idx="10916">
                  <c:v>2.0699999999999998</c:v>
                </c:pt>
                <c:pt idx="10917">
                  <c:v>1.98</c:v>
                </c:pt>
                <c:pt idx="10918">
                  <c:v>2.11</c:v>
                </c:pt>
                <c:pt idx="10919">
                  <c:v>2.08</c:v>
                </c:pt>
                <c:pt idx="10920">
                  <c:v>2.1</c:v>
                </c:pt>
                <c:pt idx="10923">
                  <c:v>2.08</c:v>
                </c:pt>
                <c:pt idx="10924">
                  <c:v>2.0099999999999998</c:v>
                </c:pt>
                <c:pt idx="10925">
                  <c:v>1.96</c:v>
                </c:pt>
                <c:pt idx="10926">
                  <c:v>1.99</c:v>
                </c:pt>
                <c:pt idx="10927">
                  <c:v>1.99</c:v>
                </c:pt>
                <c:pt idx="10930">
                  <c:v>1.97</c:v>
                </c:pt>
                <c:pt idx="10931">
                  <c:v>1.95</c:v>
                </c:pt>
                <c:pt idx="10932">
                  <c:v>1.89</c:v>
                </c:pt>
                <c:pt idx="10933">
                  <c:v>1.96</c:v>
                </c:pt>
                <c:pt idx="10934">
                  <c:v>2.04</c:v>
                </c:pt>
                <c:pt idx="10937">
                  <c:v>2.0099999999999998</c:v>
                </c:pt>
                <c:pt idx="10938">
                  <c:v>1.92</c:v>
                </c:pt>
                <c:pt idx="10939">
                  <c:v>1.82</c:v>
                </c:pt>
                <c:pt idx="10940">
                  <c:v>1.85</c:v>
                </c:pt>
                <c:pt idx="10941">
                  <c:v>1.82</c:v>
                </c:pt>
                <c:pt idx="10944">
                  <c:v>1.84</c:v>
                </c:pt>
                <c:pt idx="10945">
                  <c:v>1.88</c:v>
                </c:pt>
                <c:pt idx="10946">
                  <c:v>1.81</c:v>
                </c:pt>
                <c:pt idx="10947">
                  <c:v>1.83</c:v>
                </c:pt>
                <c:pt idx="10948">
                  <c:v>1.81</c:v>
                </c:pt>
                <c:pt idx="10952">
                  <c:v>1.84</c:v>
                </c:pt>
                <c:pt idx="10953">
                  <c:v>1.82</c:v>
                </c:pt>
                <c:pt idx="10954">
                  <c:v>1.8</c:v>
                </c:pt>
                <c:pt idx="10955">
                  <c:v>1.8</c:v>
                </c:pt>
                <c:pt idx="10958">
                  <c:v>1.8</c:v>
                </c:pt>
                <c:pt idx="10959">
                  <c:v>1.82</c:v>
                </c:pt>
                <c:pt idx="10960">
                  <c:v>1.87</c:v>
                </c:pt>
                <c:pt idx="10961">
                  <c:v>1.99</c:v>
                </c:pt>
                <c:pt idx="10962">
                  <c:v>1.99</c:v>
                </c:pt>
                <c:pt idx="10965">
                  <c:v>1.9</c:v>
                </c:pt>
                <c:pt idx="10966">
                  <c:v>1.91</c:v>
                </c:pt>
                <c:pt idx="10967">
                  <c:v>1.93</c:v>
                </c:pt>
                <c:pt idx="10968">
                  <c:v>1.93</c:v>
                </c:pt>
                <c:pt idx="10969">
                  <c:v>1.9</c:v>
                </c:pt>
                <c:pt idx="10972">
                  <c:v>1.9</c:v>
                </c:pt>
                <c:pt idx="10973">
                  <c:v>1.87</c:v>
                </c:pt>
                <c:pt idx="10974">
                  <c:v>1.91</c:v>
                </c:pt>
                <c:pt idx="10975">
                  <c:v>1.98</c:v>
                </c:pt>
                <c:pt idx="10976">
                  <c:v>2.0099999999999998</c:v>
                </c:pt>
                <c:pt idx="10979">
                  <c:v>2.04</c:v>
                </c:pt>
                <c:pt idx="10980">
                  <c:v>2</c:v>
                </c:pt>
                <c:pt idx="10981">
                  <c:v>2.0699999999999998</c:v>
                </c:pt>
                <c:pt idx="10982">
                  <c:v>2.2000000000000002</c:v>
                </c:pt>
                <c:pt idx="10983">
                  <c:v>2.23</c:v>
                </c:pt>
                <c:pt idx="10986">
                  <c:v>2.31</c:v>
                </c:pt>
                <c:pt idx="10987">
                  <c:v>2.27</c:v>
                </c:pt>
                <c:pt idx="10988">
                  <c:v>2.27</c:v>
                </c:pt>
                <c:pt idx="10989">
                  <c:v>2.27</c:v>
                </c:pt>
                <c:pt idx="10990">
                  <c:v>2.34</c:v>
                </c:pt>
                <c:pt idx="10993">
                  <c:v>2.44</c:v>
                </c:pt>
                <c:pt idx="10994">
                  <c:v>2.42</c:v>
                </c:pt>
                <c:pt idx="10995">
                  <c:v>2.39</c:v>
                </c:pt>
                <c:pt idx="10996">
                  <c:v>2.31</c:v>
                </c:pt>
                <c:pt idx="10997">
                  <c:v>2.37</c:v>
                </c:pt>
                <c:pt idx="11000">
                  <c:v>2.41</c:v>
                </c:pt>
                <c:pt idx="11001">
                  <c:v>2.36</c:v>
                </c:pt>
                <c:pt idx="11002">
                  <c:v>2.39</c:v>
                </c:pt>
                <c:pt idx="11003">
                  <c:v>2.33</c:v>
                </c:pt>
                <c:pt idx="11004">
                  <c:v>2.31</c:v>
                </c:pt>
                <c:pt idx="11007">
                  <c:v>2.36</c:v>
                </c:pt>
                <c:pt idx="11008">
                  <c:v>2.38</c:v>
                </c:pt>
                <c:pt idx="11009">
                  <c:v>2.38</c:v>
                </c:pt>
                <c:pt idx="11010">
                  <c:v>2.38</c:v>
                </c:pt>
                <c:pt idx="11011">
                  <c:v>2.36</c:v>
                </c:pt>
                <c:pt idx="11014">
                  <c:v>2.31</c:v>
                </c:pt>
                <c:pt idx="11015">
                  <c:v>2.2599999999999998</c:v>
                </c:pt>
                <c:pt idx="11016">
                  <c:v>2.2799999999999998</c:v>
                </c:pt>
                <c:pt idx="11017">
                  <c:v>2.29</c:v>
                </c:pt>
                <c:pt idx="11018">
                  <c:v>2.2799999999999998</c:v>
                </c:pt>
                <c:pt idx="11021">
                  <c:v>2.2799999999999998</c:v>
                </c:pt>
                <c:pt idx="11022">
                  <c:v>2.33</c:v>
                </c:pt>
                <c:pt idx="11023">
                  <c:v>2.4</c:v>
                </c:pt>
                <c:pt idx="11024">
                  <c:v>2.4</c:v>
                </c:pt>
                <c:pt idx="11025">
                  <c:v>2.48</c:v>
                </c:pt>
                <c:pt idx="11028">
                  <c:v>2.4900000000000002</c:v>
                </c:pt>
                <c:pt idx="11029">
                  <c:v>2.5499999999999998</c:v>
                </c:pt>
                <c:pt idx="11030">
                  <c:v>2.4500000000000002</c:v>
                </c:pt>
                <c:pt idx="11031">
                  <c:v>2.4700000000000002</c:v>
                </c:pt>
                <c:pt idx="11032">
                  <c:v>2.5499999999999998</c:v>
                </c:pt>
                <c:pt idx="11035">
                  <c:v>2.54</c:v>
                </c:pt>
                <c:pt idx="11036">
                  <c:v>2.5</c:v>
                </c:pt>
                <c:pt idx="11037">
                  <c:v>2.46</c:v>
                </c:pt>
                <c:pt idx="11038">
                  <c:v>2.41</c:v>
                </c:pt>
                <c:pt idx="11039">
                  <c:v>2.4300000000000002</c:v>
                </c:pt>
                <c:pt idx="11042">
                  <c:v>2.39</c:v>
                </c:pt>
                <c:pt idx="11043">
                  <c:v>2.33</c:v>
                </c:pt>
                <c:pt idx="11044">
                  <c:v>2.3199999999999998</c:v>
                </c:pt>
                <c:pt idx="11045">
                  <c:v>2.29</c:v>
                </c:pt>
                <c:pt idx="11046">
                  <c:v>2.2999999999999998</c:v>
                </c:pt>
                <c:pt idx="11049">
                  <c:v>2.33</c:v>
                </c:pt>
                <c:pt idx="11050">
                  <c:v>2.2599999999999998</c:v>
                </c:pt>
                <c:pt idx="11051">
                  <c:v>2.2599999999999998</c:v>
                </c:pt>
                <c:pt idx="11052">
                  <c:v>2.2599999999999998</c:v>
                </c:pt>
                <c:pt idx="11053">
                  <c:v>2.19</c:v>
                </c:pt>
                <c:pt idx="11056">
                  <c:v>2.2400000000000002</c:v>
                </c:pt>
                <c:pt idx="11057">
                  <c:v>2.2599999999999998</c:v>
                </c:pt>
                <c:pt idx="11058">
                  <c:v>2.2599999999999998</c:v>
                </c:pt>
                <c:pt idx="11059">
                  <c:v>2.2599999999999998</c:v>
                </c:pt>
                <c:pt idx="11064">
                  <c:v>2.2599999999999998</c:v>
                </c:pt>
                <c:pt idx="11065">
                  <c:v>2.2400000000000002</c:v>
                </c:pt>
                <c:pt idx="11066">
                  <c:v>2.2799999999999998</c:v>
                </c:pt>
                <c:pt idx="11067">
                  <c:v>2.25</c:v>
                </c:pt>
                <c:pt idx="11070">
                  <c:v>2.19</c:v>
                </c:pt>
                <c:pt idx="11071">
                  <c:v>2.2400000000000002</c:v>
                </c:pt>
                <c:pt idx="11072">
                  <c:v>2.29</c:v>
                </c:pt>
                <c:pt idx="11073">
                  <c:v>2.31</c:v>
                </c:pt>
                <c:pt idx="11074">
                  <c:v>2.2599999999999998</c:v>
                </c:pt>
                <c:pt idx="11078">
                  <c:v>2.31</c:v>
                </c:pt>
                <c:pt idx="11079">
                  <c:v>2.27</c:v>
                </c:pt>
                <c:pt idx="11080">
                  <c:v>2.27</c:v>
                </c:pt>
                <c:pt idx="11081">
                  <c:v>2.1800000000000002</c:v>
                </c:pt>
                <c:pt idx="11084">
                  <c:v>2.2000000000000002</c:v>
                </c:pt>
                <c:pt idx="11085">
                  <c:v>2.27</c:v>
                </c:pt>
                <c:pt idx="11086">
                  <c:v>2.25</c:v>
                </c:pt>
                <c:pt idx="11087">
                  <c:v>2.2799999999999998</c:v>
                </c:pt>
                <c:pt idx="11088">
                  <c:v>2.25</c:v>
                </c:pt>
                <c:pt idx="11091">
                  <c:v>2.2599999999999998</c:v>
                </c:pt>
                <c:pt idx="11092">
                  <c:v>2.2400000000000002</c:v>
                </c:pt>
                <c:pt idx="11093">
                  <c:v>2.16</c:v>
                </c:pt>
                <c:pt idx="11094">
                  <c:v>2.15</c:v>
                </c:pt>
                <c:pt idx="11095">
                  <c:v>2.11</c:v>
                </c:pt>
                <c:pt idx="11098">
                  <c:v>2.12</c:v>
                </c:pt>
                <c:pt idx="11099">
                  <c:v>2.11</c:v>
                </c:pt>
                <c:pt idx="11100">
                  <c:v>2.11</c:v>
                </c:pt>
                <c:pt idx="11101">
                  <c:v>2.11</c:v>
                </c:pt>
                <c:pt idx="11102">
                  <c:v>2.1</c:v>
                </c:pt>
                <c:pt idx="11105">
                  <c:v>2.16</c:v>
                </c:pt>
                <c:pt idx="11106">
                  <c:v>2.2000000000000002</c:v>
                </c:pt>
                <c:pt idx="11107">
                  <c:v>2.16</c:v>
                </c:pt>
                <c:pt idx="11108">
                  <c:v>2.23</c:v>
                </c:pt>
                <c:pt idx="11109">
                  <c:v>2.25</c:v>
                </c:pt>
                <c:pt idx="11112">
                  <c:v>2.2599999999999998</c:v>
                </c:pt>
                <c:pt idx="11113">
                  <c:v>2.25</c:v>
                </c:pt>
                <c:pt idx="11114">
                  <c:v>2.2799999999999998</c:v>
                </c:pt>
                <c:pt idx="11115">
                  <c:v>2.19</c:v>
                </c:pt>
                <c:pt idx="11116">
                  <c:v>2.1</c:v>
                </c:pt>
                <c:pt idx="11119">
                  <c:v>2.0099999999999998</c:v>
                </c:pt>
                <c:pt idx="11120">
                  <c:v>1.99</c:v>
                </c:pt>
                <c:pt idx="11121">
                  <c:v>1.94</c:v>
                </c:pt>
                <c:pt idx="11122">
                  <c:v>2</c:v>
                </c:pt>
                <c:pt idx="11123">
                  <c:v>1.96</c:v>
                </c:pt>
                <c:pt idx="11126">
                  <c:v>1.95</c:v>
                </c:pt>
                <c:pt idx="11127">
                  <c:v>1.93</c:v>
                </c:pt>
                <c:pt idx="11128">
                  <c:v>1.9</c:v>
                </c:pt>
                <c:pt idx="11129">
                  <c:v>1.88</c:v>
                </c:pt>
                <c:pt idx="11130">
                  <c:v>1.9</c:v>
                </c:pt>
                <c:pt idx="11133">
                  <c:v>1.88</c:v>
                </c:pt>
                <c:pt idx="11134">
                  <c:v>1.98</c:v>
                </c:pt>
                <c:pt idx="11135">
                  <c:v>2.0499999999999998</c:v>
                </c:pt>
                <c:pt idx="11136">
                  <c:v>2.13</c:v>
                </c:pt>
                <c:pt idx="11137">
                  <c:v>2.15</c:v>
                </c:pt>
                <c:pt idx="11140">
                  <c:v>2.12</c:v>
                </c:pt>
                <c:pt idx="11141">
                  <c:v>2.1</c:v>
                </c:pt>
                <c:pt idx="11142">
                  <c:v>2.1800000000000002</c:v>
                </c:pt>
                <c:pt idx="11143">
                  <c:v>2.2799999999999998</c:v>
                </c:pt>
                <c:pt idx="11144">
                  <c:v>2.36</c:v>
                </c:pt>
                <c:pt idx="11147">
                  <c:v>2.34</c:v>
                </c:pt>
                <c:pt idx="11148">
                  <c:v>2.37</c:v>
                </c:pt>
                <c:pt idx="11149">
                  <c:v>2.31</c:v>
                </c:pt>
                <c:pt idx="11150">
                  <c:v>2.34</c:v>
                </c:pt>
                <c:pt idx="11151">
                  <c:v>2.33</c:v>
                </c:pt>
                <c:pt idx="11154">
                  <c:v>2.3199999999999998</c:v>
                </c:pt>
                <c:pt idx="11155">
                  <c:v>2.2799999999999998</c:v>
                </c:pt>
                <c:pt idx="11156">
                  <c:v>2.2599999999999998</c:v>
                </c:pt>
                <c:pt idx="11157">
                  <c:v>2.19</c:v>
                </c:pt>
                <c:pt idx="11158">
                  <c:v>2.15</c:v>
                </c:pt>
                <c:pt idx="11161">
                  <c:v>2.11</c:v>
                </c:pt>
                <c:pt idx="11162">
                  <c:v>2.15</c:v>
                </c:pt>
                <c:pt idx="11163">
                  <c:v>2.1800000000000002</c:v>
                </c:pt>
                <c:pt idx="11164">
                  <c:v>2.15</c:v>
                </c:pt>
                <c:pt idx="11165">
                  <c:v>2.2000000000000002</c:v>
                </c:pt>
                <c:pt idx="11168">
                  <c:v>2.16</c:v>
                </c:pt>
                <c:pt idx="11169">
                  <c:v>2.14</c:v>
                </c:pt>
                <c:pt idx="11170">
                  <c:v>2.08</c:v>
                </c:pt>
                <c:pt idx="11171">
                  <c:v>2.09</c:v>
                </c:pt>
                <c:pt idx="11172">
                  <c:v>2.0699999999999998</c:v>
                </c:pt>
                <c:pt idx="11175">
                  <c:v>2.06</c:v>
                </c:pt>
                <c:pt idx="11176">
                  <c:v>2.06</c:v>
                </c:pt>
                <c:pt idx="11177">
                  <c:v>2.0499999999999998</c:v>
                </c:pt>
                <c:pt idx="11178">
                  <c:v>2.0499999999999998</c:v>
                </c:pt>
                <c:pt idx="11179">
                  <c:v>2.1</c:v>
                </c:pt>
                <c:pt idx="11182">
                  <c:v>2.08</c:v>
                </c:pt>
                <c:pt idx="11184">
                  <c:v>2.08</c:v>
                </c:pt>
                <c:pt idx="11185">
                  <c:v>2.08</c:v>
                </c:pt>
                <c:pt idx="11186">
                  <c:v>2.08</c:v>
                </c:pt>
                <c:pt idx="11189">
                  <c:v>2.06</c:v>
                </c:pt>
                <c:pt idx="11190">
                  <c:v>2.16</c:v>
                </c:pt>
                <c:pt idx="11191">
                  <c:v>2.21</c:v>
                </c:pt>
                <c:pt idx="11192">
                  <c:v>2.21</c:v>
                </c:pt>
                <c:pt idx="11193">
                  <c:v>2.21</c:v>
                </c:pt>
                <c:pt idx="11196">
                  <c:v>2.16</c:v>
                </c:pt>
                <c:pt idx="11197">
                  <c:v>2.16</c:v>
                </c:pt>
                <c:pt idx="11198">
                  <c:v>2.14</c:v>
                </c:pt>
                <c:pt idx="11199">
                  <c:v>2.12</c:v>
                </c:pt>
                <c:pt idx="11200">
                  <c:v>2.1</c:v>
                </c:pt>
                <c:pt idx="11203">
                  <c:v>2.11</c:v>
                </c:pt>
                <c:pt idx="11204">
                  <c:v>2.06</c:v>
                </c:pt>
                <c:pt idx="11205">
                  <c:v>2.0699999999999998</c:v>
                </c:pt>
                <c:pt idx="11206">
                  <c:v>2.04</c:v>
                </c:pt>
                <c:pt idx="11207">
                  <c:v>2.02</c:v>
                </c:pt>
                <c:pt idx="11210">
                  <c:v>2.0099999999999998</c:v>
                </c:pt>
                <c:pt idx="11211">
                  <c:v>2.06</c:v>
                </c:pt>
                <c:pt idx="11212">
                  <c:v>2.1</c:v>
                </c:pt>
                <c:pt idx="11213">
                  <c:v>2.12</c:v>
                </c:pt>
                <c:pt idx="11214">
                  <c:v>2.14</c:v>
                </c:pt>
                <c:pt idx="11217">
                  <c:v>2.1</c:v>
                </c:pt>
                <c:pt idx="11218">
                  <c:v>2.11</c:v>
                </c:pt>
                <c:pt idx="11219">
                  <c:v>2.1</c:v>
                </c:pt>
                <c:pt idx="11220">
                  <c:v>2.1</c:v>
                </c:pt>
                <c:pt idx="11221">
                  <c:v>2.16</c:v>
                </c:pt>
                <c:pt idx="11224">
                  <c:v>2.15</c:v>
                </c:pt>
                <c:pt idx="11225">
                  <c:v>2.19</c:v>
                </c:pt>
                <c:pt idx="11226">
                  <c:v>2.2000000000000002</c:v>
                </c:pt>
                <c:pt idx="11227">
                  <c:v>2.23</c:v>
                </c:pt>
                <c:pt idx="11228">
                  <c:v>2.16</c:v>
                </c:pt>
                <c:pt idx="11231">
                  <c:v>2.2000000000000002</c:v>
                </c:pt>
                <c:pt idx="11232">
                  <c:v>2.2200000000000002</c:v>
                </c:pt>
                <c:pt idx="11233">
                  <c:v>2.2400000000000002</c:v>
                </c:pt>
                <c:pt idx="11234">
                  <c:v>2.21</c:v>
                </c:pt>
                <c:pt idx="11235">
                  <c:v>2.2200000000000002</c:v>
                </c:pt>
                <c:pt idx="11238">
                  <c:v>2.15</c:v>
                </c:pt>
                <c:pt idx="11239">
                  <c:v>2.15</c:v>
                </c:pt>
                <c:pt idx="11240">
                  <c:v>2.17</c:v>
                </c:pt>
                <c:pt idx="11241">
                  <c:v>2.13</c:v>
                </c:pt>
                <c:pt idx="11242">
                  <c:v>2.08</c:v>
                </c:pt>
                <c:pt idx="11245">
                  <c:v>2.0299999999999998</c:v>
                </c:pt>
                <c:pt idx="11246">
                  <c:v>2.0099999999999998</c:v>
                </c:pt>
                <c:pt idx="11247">
                  <c:v>2.02</c:v>
                </c:pt>
                <c:pt idx="11248">
                  <c:v>2.0299999999999998</c:v>
                </c:pt>
                <c:pt idx="11249">
                  <c:v>2.04</c:v>
                </c:pt>
                <c:pt idx="11252">
                  <c:v>2.04</c:v>
                </c:pt>
                <c:pt idx="11253">
                  <c:v>2.0299999999999998</c:v>
                </c:pt>
                <c:pt idx="11254">
                  <c:v>2.04</c:v>
                </c:pt>
                <c:pt idx="11255">
                  <c:v>1.96</c:v>
                </c:pt>
                <c:pt idx="11256">
                  <c:v>1.94</c:v>
                </c:pt>
                <c:pt idx="11259">
                  <c:v>1.88</c:v>
                </c:pt>
                <c:pt idx="11260">
                  <c:v>1.84</c:v>
                </c:pt>
                <c:pt idx="11262">
                  <c:v>1.8</c:v>
                </c:pt>
                <c:pt idx="11263">
                  <c:v>1.78</c:v>
                </c:pt>
                <c:pt idx="11266">
                  <c:v>1.77</c:v>
                </c:pt>
                <c:pt idx="11267">
                  <c:v>1.71</c:v>
                </c:pt>
                <c:pt idx="11268">
                  <c:v>1.72</c:v>
                </c:pt>
                <c:pt idx="11269">
                  <c:v>1.78</c:v>
                </c:pt>
                <c:pt idx="11270">
                  <c:v>1.83</c:v>
                </c:pt>
                <c:pt idx="11273">
                  <c:v>1.82</c:v>
                </c:pt>
                <c:pt idx="11274">
                  <c:v>1.82</c:v>
                </c:pt>
                <c:pt idx="11275">
                  <c:v>1.81</c:v>
                </c:pt>
                <c:pt idx="11276">
                  <c:v>1.85</c:v>
                </c:pt>
                <c:pt idx="11277">
                  <c:v>1.84</c:v>
                </c:pt>
                <c:pt idx="11280">
                  <c:v>1.82</c:v>
                </c:pt>
                <c:pt idx="11281">
                  <c:v>1.78</c:v>
                </c:pt>
                <c:pt idx="11282">
                  <c:v>1.79</c:v>
                </c:pt>
                <c:pt idx="11283">
                  <c:v>1.77</c:v>
                </c:pt>
                <c:pt idx="11284">
                  <c:v>1.8</c:v>
                </c:pt>
                <c:pt idx="11287">
                  <c:v>1.78</c:v>
                </c:pt>
                <c:pt idx="11288">
                  <c:v>1.78</c:v>
                </c:pt>
                <c:pt idx="11289">
                  <c:v>1.77</c:v>
                </c:pt>
                <c:pt idx="11290">
                  <c:v>1.76</c:v>
                </c:pt>
                <c:pt idx="11291">
                  <c:v>1.72</c:v>
                </c:pt>
                <c:pt idx="11294">
                  <c:v>1.72</c:v>
                </c:pt>
                <c:pt idx="11295">
                  <c:v>1.71</c:v>
                </c:pt>
                <c:pt idx="11296">
                  <c:v>1.7</c:v>
                </c:pt>
                <c:pt idx="11297">
                  <c:v>1.71</c:v>
                </c:pt>
                <c:pt idx="11298">
                  <c:v>1.65</c:v>
                </c:pt>
                <c:pt idx="11301">
                  <c:v>1.64</c:v>
                </c:pt>
                <c:pt idx="11302">
                  <c:v>1.69</c:v>
                </c:pt>
                <c:pt idx="11303">
                  <c:v>1.78</c:v>
                </c:pt>
                <c:pt idx="11304">
                  <c:v>1.79</c:v>
                </c:pt>
                <c:pt idx="11305">
                  <c:v>1.77</c:v>
                </c:pt>
                <c:pt idx="11308">
                  <c:v>1.79</c:v>
                </c:pt>
                <c:pt idx="11309">
                  <c:v>1.86</c:v>
                </c:pt>
                <c:pt idx="11310">
                  <c:v>1.91</c:v>
                </c:pt>
                <c:pt idx="11311">
                  <c:v>1.93</c:v>
                </c:pt>
                <c:pt idx="11312">
                  <c:v>1.92</c:v>
                </c:pt>
                <c:pt idx="11317">
                  <c:v>1.92</c:v>
                </c:pt>
                <c:pt idx="11318">
                  <c:v>1.91</c:v>
                </c:pt>
                <c:pt idx="11319">
                  <c:v>1.98</c:v>
                </c:pt>
                <c:pt idx="11323">
                  <c:v>2.08</c:v>
                </c:pt>
                <c:pt idx="11324">
                  <c:v>2.04</c:v>
                </c:pt>
                <c:pt idx="11325">
                  <c:v>2.0099999999999998</c:v>
                </c:pt>
                <c:pt idx="11326">
                  <c:v>1.98</c:v>
                </c:pt>
                <c:pt idx="11329">
                  <c:v>1.97</c:v>
                </c:pt>
                <c:pt idx="11330">
                  <c:v>1.99</c:v>
                </c:pt>
                <c:pt idx="11331">
                  <c:v>2.0299999999999998</c:v>
                </c:pt>
                <c:pt idx="11332">
                  <c:v>2</c:v>
                </c:pt>
                <c:pt idx="11333">
                  <c:v>2</c:v>
                </c:pt>
                <c:pt idx="11336">
                  <c:v>1.99</c:v>
                </c:pt>
                <c:pt idx="11337">
                  <c:v>1.94</c:v>
                </c:pt>
                <c:pt idx="11338">
                  <c:v>1.99</c:v>
                </c:pt>
                <c:pt idx="11339">
                  <c:v>2</c:v>
                </c:pt>
                <c:pt idx="11340">
                  <c:v>1.95</c:v>
                </c:pt>
                <c:pt idx="11343">
                  <c:v>1.95</c:v>
                </c:pt>
                <c:pt idx="11344">
                  <c:v>1.88</c:v>
                </c:pt>
                <c:pt idx="11345">
                  <c:v>1.91</c:v>
                </c:pt>
                <c:pt idx="11346">
                  <c:v>1.92</c:v>
                </c:pt>
                <c:pt idx="11347">
                  <c:v>1.99</c:v>
                </c:pt>
                <c:pt idx="11350">
                  <c:v>2.0299999999999998</c:v>
                </c:pt>
                <c:pt idx="11351">
                  <c:v>2</c:v>
                </c:pt>
                <c:pt idx="11352">
                  <c:v>2</c:v>
                </c:pt>
                <c:pt idx="11353">
                  <c:v>1.98</c:v>
                </c:pt>
                <c:pt idx="11354">
                  <c:v>2</c:v>
                </c:pt>
                <c:pt idx="11357">
                  <c:v>2.02</c:v>
                </c:pt>
                <c:pt idx="11358">
                  <c:v>1.99</c:v>
                </c:pt>
                <c:pt idx="11359">
                  <c:v>1.95</c:v>
                </c:pt>
                <c:pt idx="11360">
                  <c:v>1.96</c:v>
                </c:pt>
                <c:pt idx="11361">
                  <c:v>2.11</c:v>
                </c:pt>
                <c:pt idx="11364">
                  <c:v>2.13</c:v>
                </c:pt>
                <c:pt idx="11365">
                  <c:v>2.13</c:v>
                </c:pt>
                <c:pt idx="11366">
                  <c:v>2.14</c:v>
                </c:pt>
                <c:pt idx="11367">
                  <c:v>2.16</c:v>
                </c:pt>
                <c:pt idx="11368">
                  <c:v>2.11</c:v>
                </c:pt>
                <c:pt idx="11371">
                  <c:v>2.13</c:v>
                </c:pt>
                <c:pt idx="11372">
                  <c:v>2.13</c:v>
                </c:pt>
                <c:pt idx="11373">
                  <c:v>2.13</c:v>
                </c:pt>
                <c:pt idx="11374">
                  <c:v>2.13</c:v>
                </c:pt>
                <c:pt idx="11375">
                  <c:v>2.15</c:v>
                </c:pt>
                <c:pt idx="11378">
                  <c:v>2.11</c:v>
                </c:pt>
                <c:pt idx="11379">
                  <c:v>2.1</c:v>
                </c:pt>
                <c:pt idx="11380">
                  <c:v>2.0699999999999998</c:v>
                </c:pt>
                <c:pt idx="11381">
                  <c:v>2.0499999999999998</c:v>
                </c:pt>
                <c:pt idx="11382">
                  <c:v>2</c:v>
                </c:pt>
                <c:pt idx="11385">
                  <c:v>2.09</c:v>
                </c:pt>
                <c:pt idx="11386">
                  <c:v>2.0499999999999998</c:v>
                </c:pt>
                <c:pt idx="11387">
                  <c:v>2.0499999999999998</c:v>
                </c:pt>
                <c:pt idx="11388">
                  <c:v>2</c:v>
                </c:pt>
                <c:pt idx="11389">
                  <c:v>1.99</c:v>
                </c:pt>
                <c:pt idx="11392">
                  <c:v>2.0099999999999998</c:v>
                </c:pt>
                <c:pt idx="11393">
                  <c:v>1.99</c:v>
                </c:pt>
                <c:pt idx="11394">
                  <c:v>2</c:v>
                </c:pt>
                <c:pt idx="11395">
                  <c:v>1.98</c:v>
                </c:pt>
                <c:pt idx="11396">
                  <c:v>1.95</c:v>
                </c:pt>
                <c:pt idx="11399">
                  <c:v>1.98</c:v>
                </c:pt>
                <c:pt idx="11400">
                  <c:v>1.93</c:v>
                </c:pt>
                <c:pt idx="11401">
                  <c:v>1.92</c:v>
                </c:pt>
                <c:pt idx="11402">
                  <c:v>1.89</c:v>
                </c:pt>
                <c:pt idx="11403">
                  <c:v>1.91</c:v>
                </c:pt>
                <c:pt idx="11406">
                  <c:v>1.92</c:v>
                </c:pt>
                <c:pt idx="11407">
                  <c:v>1.89</c:v>
                </c:pt>
                <c:pt idx="11408">
                  <c:v>1.86</c:v>
                </c:pt>
                <c:pt idx="11409">
                  <c:v>1.83</c:v>
                </c:pt>
                <c:pt idx="11414">
                  <c:v>1.8</c:v>
                </c:pt>
                <c:pt idx="11415">
                  <c:v>1.75</c:v>
                </c:pt>
                <c:pt idx="11416">
                  <c:v>1.75</c:v>
                </c:pt>
                <c:pt idx="11417">
                  <c:v>1.78</c:v>
                </c:pt>
                <c:pt idx="11420">
                  <c:v>1.77</c:v>
                </c:pt>
                <c:pt idx="11421">
                  <c:v>1.77</c:v>
                </c:pt>
                <c:pt idx="11422">
                  <c:v>1.77</c:v>
                </c:pt>
                <c:pt idx="11423">
                  <c:v>1.81</c:v>
                </c:pt>
                <c:pt idx="11424">
                  <c:v>1.81</c:v>
                </c:pt>
                <c:pt idx="11427">
                  <c:v>1.81</c:v>
                </c:pt>
                <c:pt idx="11428">
                  <c:v>1.76</c:v>
                </c:pt>
                <c:pt idx="11429">
                  <c:v>1.71</c:v>
                </c:pt>
                <c:pt idx="11430">
                  <c:v>1.76</c:v>
                </c:pt>
                <c:pt idx="11431">
                  <c:v>1.8</c:v>
                </c:pt>
                <c:pt idx="11434">
                  <c:v>1.79</c:v>
                </c:pt>
                <c:pt idx="11435">
                  <c:v>1.78</c:v>
                </c:pt>
                <c:pt idx="11436">
                  <c:v>1.77</c:v>
                </c:pt>
                <c:pt idx="11437">
                  <c:v>1.75</c:v>
                </c:pt>
                <c:pt idx="11438">
                  <c:v>1.74</c:v>
                </c:pt>
                <c:pt idx="11441">
                  <c:v>1.79</c:v>
                </c:pt>
                <c:pt idx="11443">
                  <c:v>1.77</c:v>
                </c:pt>
                <c:pt idx="11444">
                  <c:v>1.76</c:v>
                </c:pt>
                <c:pt idx="11445">
                  <c:v>1.77</c:v>
                </c:pt>
                <c:pt idx="11448">
                  <c:v>1.75</c:v>
                </c:pt>
                <c:pt idx="11449">
                  <c:v>1.85</c:v>
                </c:pt>
                <c:pt idx="11450">
                  <c:v>1.87</c:v>
                </c:pt>
                <c:pt idx="11451">
                  <c:v>1.92</c:v>
                </c:pt>
                <c:pt idx="11452">
                  <c:v>1.88</c:v>
                </c:pt>
                <c:pt idx="11455">
                  <c:v>1.9</c:v>
                </c:pt>
                <c:pt idx="11456">
                  <c:v>1.91</c:v>
                </c:pt>
                <c:pt idx="11457">
                  <c:v>2.0299999999999998</c:v>
                </c:pt>
                <c:pt idx="11458">
                  <c:v>2.13</c:v>
                </c:pt>
                <c:pt idx="11459">
                  <c:v>2.1800000000000002</c:v>
                </c:pt>
                <c:pt idx="11462">
                  <c:v>2.2999999999999998</c:v>
                </c:pt>
                <c:pt idx="11463">
                  <c:v>2.3199999999999998</c:v>
                </c:pt>
                <c:pt idx="11464">
                  <c:v>2.42</c:v>
                </c:pt>
                <c:pt idx="11465">
                  <c:v>2.37</c:v>
                </c:pt>
                <c:pt idx="11466">
                  <c:v>2.5299999999999998</c:v>
                </c:pt>
                <c:pt idx="11469">
                  <c:v>2.5299999999999998</c:v>
                </c:pt>
                <c:pt idx="11470">
                  <c:v>2.97</c:v>
                </c:pt>
                <c:pt idx="11471">
                  <c:v>3.02</c:v>
                </c:pt>
                <c:pt idx="11472">
                  <c:v>2.77</c:v>
                </c:pt>
                <c:pt idx="11473">
                  <c:v>2.5499999999999998</c:v>
                </c:pt>
                <c:pt idx="11476">
                  <c:v>2.56</c:v>
                </c:pt>
                <c:pt idx="11477">
                  <c:v>2.63</c:v>
                </c:pt>
                <c:pt idx="11478">
                  <c:v>2.87</c:v>
                </c:pt>
                <c:pt idx="11479">
                  <c:v>2.87</c:v>
                </c:pt>
                <c:pt idx="11480">
                  <c:v>3.08</c:v>
                </c:pt>
                <c:pt idx="11483">
                  <c:v>2.84</c:v>
                </c:pt>
                <c:pt idx="11484">
                  <c:v>2.79</c:v>
                </c:pt>
                <c:pt idx="11485">
                  <c:v>2.8</c:v>
                </c:pt>
                <c:pt idx="11486">
                  <c:v>2.78</c:v>
                </c:pt>
                <c:pt idx="11487">
                  <c:v>2.78</c:v>
                </c:pt>
                <c:pt idx="11490">
                  <c:v>2.5499999999999998</c:v>
                </c:pt>
                <c:pt idx="11491">
                  <c:v>2.56</c:v>
                </c:pt>
                <c:pt idx="11492">
                  <c:v>2.5299999999999998</c:v>
                </c:pt>
                <c:pt idx="11493">
                  <c:v>2.72</c:v>
                </c:pt>
                <c:pt idx="11494">
                  <c:v>2.72</c:v>
                </c:pt>
                <c:pt idx="11497">
                  <c:v>2.72</c:v>
                </c:pt>
                <c:pt idx="11498">
                  <c:v>2.91</c:v>
                </c:pt>
                <c:pt idx="11499">
                  <c:v>2.9</c:v>
                </c:pt>
                <c:pt idx="11500">
                  <c:v>2.81</c:v>
                </c:pt>
                <c:pt idx="11501">
                  <c:v>2.69</c:v>
                </c:pt>
                <c:pt idx="11504">
                  <c:v>2.69</c:v>
                </c:pt>
                <c:pt idx="11505">
                  <c:v>2.64</c:v>
                </c:pt>
                <c:pt idx="11506">
                  <c:v>2.64</c:v>
                </c:pt>
                <c:pt idx="11507">
                  <c:v>2.64</c:v>
                </c:pt>
                <c:pt idx="11508">
                  <c:v>2.68</c:v>
                </c:pt>
                <c:pt idx="11511">
                  <c:v>2.68</c:v>
                </c:pt>
                <c:pt idx="11512">
                  <c:v>2.68</c:v>
                </c:pt>
                <c:pt idx="11513">
                  <c:v>2.68</c:v>
                </c:pt>
                <c:pt idx="11514">
                  <c:v>2.65</c:v>
                </c:pt>
                <c:pt idx="11515">
                  <c:v>2.61</c:v>
                </c:pt>
                <c:pt idx="11518">
                  <c:v>2.61</c:v>
                </c:pt>
                <c:pt idx="11519">
                  <c:v>2.61</c:v>
                </c:pt>
                <c:pt idx="11520">
                  <c:v>2.48</c:v>
                </c:pt>
                <c:pt idx="11521">
                  <c:v>2.4700000000000002</c:v>
                </c:pt>
                <c:pt idx="11522">
                  <c:v>2.57</c:v>
                </c:pt>
                <c:pt idx="11525">
                  <c:v>2.57</c:v>
                </c:pt>
                <c:pt idx="11526">
                  <c:v>2.66</c:v>
                </c:pt>
                <c:pt idx="11527">
                  <c:v>2.66</c:v>
                </c:pt>
                <c:pt idx="11528">
                  <c:v>2.7</c:v>
                </c:pt>
                <c:pt idx="11529">
                  <c:v>2.69</c:v>
                </c:pt>
                <c:pt idx="11532">
                  <c:v>2.77</c:v>
                </c:pt>
                <c:pt idx="11533">
                  <c:v>2.75</c:v>
                </c:pt>
                <c:pt idx="11534">
                  <c:v>2.75</c:v>
                </c:pt>
                <c:pt idx="11535">
                  <c:v>2.89</c:v>
                </c:pt>
                <c:pt idx="11536">
                  <c:v>2.96</c:v>
                </c:pt>
                <c:pt idx="11539">
                  <c:v>3.04</c:v>
                </c:pt>
                <c:pt idx="11540">
                  <c:v>3.02</c:v>
                </c:pt>
                <c:pt idx="11541">
                  <c:v>3.02</c:v>
                </c:pt>
                <c:pt idx="11542">
                  <c:v>3.03</c:v>
                </c:pt>
                <c:pt idx="11543">
                  <c:v>3.1</c:v>
                </c:pt>
                <c:pt idx="11546">
                  <c:v>3.24</c:v>
                </c:pt>
                <c:pt idx="11547">
                  <c:v>3.23</c:v>
                </c:pt>
                <c:pt idx="11549">
                  <c:v>3.28</c:v>
                </c:pt>
                <c:pt idx="11550">
                  <c:v>3.31</c:v>
                </c:pt>
                <c:pt idx="11553">
                  <c:v>3.24</c:v>
                </c:pt>
                <c:pt idx="11554">
                  <c:v>3.24</c:v>
                </c:pt>
                <c:pt idx="11555">
                  <c:v>3.18</c:v>
                </c:pt>
                <c:pt idx="11556">
                  <c:v>3.2</c:v>
                </c:pt>
                <c:pt idx="11557">
                  <c:v>3.29</c:v>
                </c:pt>
                <c:pt idx="11560">
                  <c:v>3.29</c:v>
                </c:pt>
                <c:pt idx="11561">
                  <c:v>3.29</c:v>
                </c:pt>
                <c:pt idx="11563">
                  <c:v>3.3</c:v>
                </c:pt>
                <c:pt idx="11564">
                  <c:v>3.34</c:v>
                </c:pt>
                <c:pt idx="11567">
                  <c:v>3.32</c:v>
                </c:pt>
                <c:pt idx="11568">
                  <c:v>3.23</c:v>
                </c:pt>
                <c:pt idx="11569">
                  <c:v>3.08</c:v>
                </c:pt>
                <c:pt idx="11570">
                  <c:v>3.01</c:v>
                </c:pt>
                <c:pt idx="11571">
                  <c:v>3</c:v>
                </c:pt>
                <c:pt idx="11574">
                  <c:v>2.92</c:v>
                </c:pt>
                <c:pt idx="11575">
                  <c:v>2.88</c:v>
                </c:pt>
                <c:pt idx="11576">
                  <c:v>2.94</c:v>
                </c:pt>
                <c:pt idx="11577">
                  <c:v>2.95</c:v>
                </c:pt>
                <c:pt idx="11578">
                  <c:v>2.96</c:v>
                </c:pt>
                <c:pt idx="11581">
                  <c:v>2.88</c:v>
                </c:pt>
                <c:pt idx="11582">
                  <c:v>2.8</c:v>
                </c:pt>
                <c:pt idx="11583">
                  <c:v>2.77</c:v>
                </c:pt>
                <c:pt idx="11584">
                  <c:v>2.83</c:v>
                </c:pt>
                <c:pt idx="11585">
                  <c:v>2.82</c:v>
                </c:pt>
                <c:pt idx="11588">
                  <c:v>2.9</c:v>
                </c:pt>
                <c:pt idx="11589">
                  <c:v>2.86</c:v>
                </c:pt>
                <c:pt idx="11590">
                  <c:v>2.83</c:v>
                </c:pt>
                <c:pt idx="11591">
                  <c:v>2.95</c:v>
                </c:pt>
                <c:pt idx="11592">
                  <c:v>3.23</c:v>
                </c:pt>
                <c:pt idx="11595">
                  <c:v>3.2</c:v>
                </c:pt>
                <c:pt idx="11596">
                  <c:v>3.38</c:v>
                </c:pt>
                <c:pt idx="11597">
                  <c:v>3.3</c:v>
                </c:pt>
                <c:pt idx="11598">
                  <c:v>3.34</c:v>
                </c:pt>
                <c:pt idx="11599">
                  <c:v>3.4</c:v>
                </c:pt>
                <c:pt idx="11602">
                  <c:v>3.59</c:v>
                </c:pt>
                <c:pt idx="11603">
                  <c:v>3.56</c:v>
                </c:pt>
                <c:pt idx="11604">
                  <c:v>3.49</c:v>
                </c:pt>
                <c:pt idx="11605">
                  <c:v>3.59</c:v>
                </c:pt>
                <c:pt idx="11606">
                  <c:v>3.55</c:v>
                </c:pt>
                <c:pt idx="11609">
                  <c:v>3.55</c:v>
                </c:pt>
                <c:pt idx="11610">
                  <c:v>3.43</c:v>
                </c:pt>
                <c:pt idx="11611">
                  <c:v>3.47</c:v>
                </c:pt>
                <c:pt idx="11612">
                  <c:v>3.6</c:v>
                </c:pt>
                <c:pt idx="11613">
                  <c:v>3.65</c:v>
                </c:pt>
                <c:pt idx="11616">
                  <c:v>3.45</c:v>
                </c:pt>
                <c:pt idx="11617">
                  <c:v>3.53</c:v>
                </c:pt>
                <c:pt idx="11618">
                  <c:v>3.54</c:v>
                </c:pt>
                <c:pt idx="11619">
                  <c:v>3.56</c:v>
                </c:pt>
                <c:pt idx="11620">
                  <c:v>3.5</c:v>
                </c:pt>
                <c:pt idx="11623">
                  <c:v>3.28</c:v>
                </c:pt>
                <c:pt idx="11624">
                  <c:v>3.43</c:v>
                </c:pt>
                <c:pt idx="11625">
                  <c:v>3.41</c:v>
                </c:pt>
                <c:pt idx="11632">
                  <c:v>3.32</c:v>
                </c:pt>
                <c:pt idx="11633">
                  <c:v>3.4</c:v>
                </c:pt>
                <c:pt idx="11634">
                  <c:v>3.44</c:v>
                </c:pt>
                <c:pt idx="11637">
                  <c:v>3.44</c:v>
                </c:pt>
                <c:pt idx="11638">
                  <c:v>3.48</c:v>
                </c:pt>
                <c:pt idx="11639">
                  <c:v>3.51</c:v>
                </c:pt>
                <c:pt idx="11640">
                  <c:v>3.47</c:v>
                </c:pt>
                <c:pt idx="11641">
                  <c:v>3.44</c:v>
                </c:pt>
                <c:pt idx="11644">
                  <c:v>3.48</c:v>
                </c:pt>
                <c:pt idx="11645">
                  <c:v>3.63</c:v>
                </c:pt>
                <c:pt idx="11646">
                  <c:v>3.51</c:v>
                </c:pt>
                <c:pt idx="11647">
                  <c:v>3.45</c:v>
                </c:pt>
                <c:pt idx="11648">
                  <c:v>3.35</c:v>
                </c:pt>
                <c:pt idx="11651">
                  <c:v>3.23</c:v>
                </c:pt>
                <c:pt idx="11652">
                  <c:v>3.25</c:v>
                </c:pt>
                <c:pt idx="11653">
                  <c:v>3.26</c:v>
                </c:pt>
                <c:pt idx="11654">
                  <c:v>3.26</c:v>
                </c:pt>
                <c:pt idx="11655">
                  <c:v>3.21</c:v>
                </c:pt>
                <c:pt idx="11658">
                  <c:v>3.14</c:v>
                </c:pt>
                <c:pt idx="11659">
                  <c:v>3.15</c:v>
                </c:pt>
                <c:pt idx="11660">
                  <c:v>3.07</c:v>
                </c:pt>
                <c:pt idx="11661">
                  <c:v>3.15</c:v>
                </c:pt>
                <c:pt idx="11662">
                  <c:v>3.15</c:v>
                </c:pt>
                <c:pt idx="11665">
                  <c:v>3.13</c:v>
                </c:pt>
                <c:pt idx="11666">
                  <c:v>3.13</c:v>
                </c:pt>
                <c:pt idx="11667">
                  <c:v>3</c:v>
                </c:pt>
                <c:pt idx="11668">
                  <c:v>2.9</c:v>
                </c:pt>
                <c:pt idx="11669">
                  <c:v>2.95</c:v>
                </c:pt>
                <c:pt idx="11672">
                  <c:v>2.95</c:v>
                </c:pt>
                <c:pt idx="11673">
                  <c:v>2.95</c:v>
                </c:pt>
                <c:pt idx="11674">
                  <c:v>2.77</c:v>
                </c:pt>
                <c:pt idx="11675">
                  <c:v>2.75</c:v>
                </c:pt>
                <c:pt idx="11676">
                  <c:v>2.81</c:v>
                </c:pt>
                <c:pt idx="11682">
                  <c:v>2.87</c:v>
                </c:pt>
                <c:pt idx="11683">
                  <c:v>2.73</c:v>
                </c:pt>
                <c:pt idx="11688">
                  <c:v>2.67</c:v>
                </c:pt>
                <c:pt idx="11689">
                  <c:v>2.76</c:v>
                </c:pt>
                <c:pt idx="11690">
                  <c:v>2.86</c:v>
                </c:pt>
                <c:pt idx="11693">
                  <c:v>2.86</c:v>
                </c:pt>
                <c:pt idx="11694">
                  <c:v>2.96</c:v>
                </c:pt>
                <c:pt idx="11695">
                  <c:v>2.94</c:v>
                </c:pt>
                <c:pt idx="11696">
                  <c:v>2.94</c:v>
                </c:pt>
                <c:pt idx="11697">
                  <c:v>2.83</c:v>
                </c:pt>
                <c:pt idx="11700">
                  <c:v>2.83</c:v>
                </c:pt>
                <c:pt idx="11701">
                  <c:v>2.83</c:v>
                </c:pt>
                <c:pt idx="11702">
                  <c:v>2.81</c:v>
                </c:pt>
                <c:pt idx="11703">
                  <c:v>2.78</c:v>
                </c:pt>
                <c:pt idx="11704">
                  <c:v>2.78</c:v>
                </c:pt>
                <c:pt idx="11707">
                  <c:v>2.76</c:v>
                </c:pt>
                <c:pt idx="11708">
                  <c:v>2.74</c:v>
                </c:pt>
                <c:pt idx="11709">
                  <c:v>2.76</c:v>
                </c:pt>
                <c:pt idx="11710">
                  <c:v>2.68</c:v>
                </c:pt>
                <c:pt idx="11711">
                  <c:v>2.68</c:v>
                </c:pt>
                <c:pt idx="11714">
                  <c:v>2.67</c:v>
                </c:pt>
                <c:pt idx="11715">
                  <c:v>2.63</c:v>
                </c:pt>
                <c:pt idx="11716">
                  <c:v>2.62</c:v>
                </c:pt>
                <c:pt idx="11717">
                  <c:v>2.58</c:v>
                </c:pt>
                <c:pt idx="11718">
                  <c:v>2.76</c:v>
                </c:pt>
                <c:pt idx="11721">
                  <c:v>2.74</c:v>
                </c:pt>
                <c:pt idx="11722">
                  <c:v>2.75</c:v>
                </c:pt>
                <c:pt idx="11723">
                  <c:v>2.8</c:v>
                </c:pt>
                <c:pt idx="11724">
                  <c:v>2.95</c:v>
                </c:pt>
                <c:pt idx="11725">
                  <c:v>2.97</c:v>
                </c:pt>
                <c:pt idx="11728">
                  <c:v>2.9</c:v>
                </c:pt>
                <c:pt idx="11729">
                  <c:v>2.84</c:v>
                </c:pt>
                <c:pt idx="11730">
                  <c:v>2.79</c:v>
                </c:pt>
                <c:pt idx="11731">
                  <c:v>2.8</c:v>
                </c:pt>
                <c:pt idx="11732">
                  <c:v>2.85</c:v>
                </c:pt>
                <c:pt idx="11735">
                  <c:v>2.76</c:v>
                </c:pt>
                <c:pt idx="11736">
                  <c:v>2.8</c:v>
                </c:pt>
                <c:pt idx="11737">
                  <c:v>2.83</c:v>
                </c:pt>
                <c:pt idx="11738">
                  <c:v>2.85</c:v>
                </c:pt>
                <c:pt idx="11739">
                  <c:v>2.86</c:v>
                </c:pt>
                <c:pt idx="11742">
                  <c:v>2.78</c:v>
                </c:pt>
                <c:pt idx="11743">
                  <c:v>2.73</c:v>
                </c:pt>
                <c:pt idx="11744">
                  <c:v>2.74</c:v>
                </c:pt>
                <c:pt idx="11745">
                  <c:v>2.77</c:v>
                </c:pt>
                <c:pt idx="11746">
                  <c:v>2.88</c:v>
                </c:pt>
                <c:pt idx="11749">
                  <c:v>2.88</c:v>
                </c:pt>
                <c:pt idx="11750">
                  <c:v>2.85</c:v>
                </c:pt>
                <c:pt idx="11751">
                  <c:v>2.82</c:v>
                </c:pt>
                <c:pt idx="11752">
                  <c:v>2.7</c:v>
                </c:pt>
                <c:pt idx="11753">
                  <c:v>2.7</c:v>
                </c:pt>
                <c:pt idx="11756">
                  <c:v>2.7</c:v>
                </c:pt>
                <c:pt idx="11757">
                  <c:v>2.7</c:v>
                </c:pt>
                <c:pt idx="11758">
                  <c:v>2.72</c:v>
                </c:pt>
                <c:pt idx="11759">
                  <c:v>2.66</c:v>
                </c:pt>
                <c:pt idx="11760">
                  <c:v>2.64</c:v>
                </c:pt>
                <c:pt idx="11763">
                  <c:v>2.57</c:v>
                </c:pt>
                <c:pt idx="11764">
                  <c:v>2.63</c:v>
                </c:pt>
                <c:pt idx="11765">
                  <c:v>2.66</c:v>
                </c:pt>
                <c:pt idx="11766">
                  <c:v>2.59</c:v>
                </c:pt>
                <c:pt idx="11767">
                  <c:v>2.63</c:v>
                </c:pt>
                <c:pt idx="11770">
                  <c:v>2.6</c:v>
                </c:pt>
                <c:pt idx="11771">
                  <c:v>2.65</c:v>
                </c:pt>
                <c:pt idx="11772">
                  <c:v>2.66</c:v>
                </c:pt>
                <c:pt idx="11773">
                  <c:v>2.64</c:v>
                </c:pt>
                <c:pt idx="11774">
                  <c:v>2.64</c:v>
                </c:pt>
                <c:pt idx="11777">
                  <c:v>2.69</c:v>
                </c:pt>
                <c:pt idx="11779">
                  <c:v>2.67</c:v>
                </c:pt>
                <c:pt idx="11780">
                  <c:v>2.68</c:v>
                </c:pt>
                <c:pt idx="11781">
                  <c:v>2.64</c:v>
                </c:pt>
                <c:pt idx="11784">
                  <c:v>2.64</c:v>
                </c:pt>
                <c:pt idx="11785">
                  <c:v>2.62</c:v>
                </c:pt>
                <c:pt idx="11786">
                  <c:v>2.5499999999999998</c:v>
                </c:pt>
                <c:pt idx="11787">
                  <c:v>2.56</c:v>
                </c:pt>
                <c:pt idx="11788">
                  <c:v>2.5</c:v>
                </c:pt>
                <c:pt idx="11791">
                  <c:v>2.54</c:v>
                </c:pt>
                <c:pt idx="11792">
                  <c:v>2.59</c:v>
                </c:pt>
                <c:pt idx="11793">
                  <c:v>2.61</c:v>
                </c:pt>
                <c:pt idx="11794">
                  <c:v>2.58</c:v>
                </c:pt>
                <c:pt idx="11799">
                  <c:v>2.66</c:v>
                </c:pt>
                <c:pt idx="11800">
                  <c:v>2.64</c:v>
                </c:pt>
                <c:pt idx="11801">
                  <c:v>2.68</c:v>
                </c:pt>
                <c:pt idx="11802">
                  <c:v>2.62</c:v>
                </c:pt>
                <c:pt idx="11805">
                  <c:v>2.57</c:v>
                </c:pt>
                <c:pt idx="11806">
                  <c:v>2.62</c:v>
                </c:pt>
                <c:pt idx="11808">
                  <c:v>2.5499999999999998</c:v>
                </c:pt>
                <c:pt idx="11809">
                  <c:v>2.56</c:v>
                </c:pt>
                <c:pt idx="11812">
                  <c:v>2.58</c:v>
                </c:pt>
                <c:pt idx="11813">
                  <c:v>2.58</c:v>
                </c:pt>
                <c:pt idx="11814">
                  <c:v>2.64</c:v>
                </c:pt>
                <c:pt idx="11815">
                  <c:v>2.66</c:v>
                </c:pt>
                <c:pt idx="11816">
                  <c:v>2.68</c:v>
                </c:pt>
                <c:pt idx="11819">
                  <c:v>2.7</c:v>
                </c:pt>
                <c:pt idx="11820">
                  <c:v>2.72</c:v>
                </c:pt>
                <c:pt idx="11821">
                  <c:v>2.75</c:v>
                </c:pt>
                <c:pt idx="11822">
                  <c:v>2.7</c:v>
                </c:pt>
                <c:pt idx="11823">
                  <c:v>2.65</c:v>
                </c:pt>
                <c:pt idx="11826">
                  <c:v>2.68</c:v>
                </c:pt>
                <c:pt idx="11827">
                  <c:v>2.65</c:v>
                </c:pt>
                <c:pt idx="11828">
                  <c:v>2.64</c:v>
                </c:pt>
                <c:pt idx="11829">
                  <c:v>2.63</c:v>
                </c:pt>
                <c:pt idx="11830">
                  <c:v>2.56</c:v>
                </c:pt>
                <c:pt idx="11833">
                  <c:v>2.59</c:v>
                </c:pt>
                <c:pt idx="11834">
                  <c:v>2.7</c:v>
                </c:pt>
                <c:pt idx="11835">
                  <c:v>2.66</c:v>
                </c:pt>
                <c:pt idx="11836">
                  <c:v>2.64</c:v>
                </c:pt>
                <c:pt idx="11837">
                  <c:v>2.67</c:v>
                </c:pt>
                <c:pt idx="11840">
                  <c:v>2.61</c:v>
                </c:pt>
                <c:pt idx="11841">
                  <c:v>2.4900000000000002</c:v>
                </c:pt>
                <c:pt idx="11842">
                  <c:v>2.52</c:v>
                </c:pt>
                <c:pt idx="11843">
                  <c:v>2.46</c:v>
                </c:pt>
                <c:pt idx="11844">
                  <c:v>2.35</c:v>
                </c:pt>
                <c:pt idx="11847">
                  <c:v>2.41</c:v>
                </c:pt>
                <c:pt idx="11848">
                  <c:v>2.3199999999999998</c:v>
                </c:pt>
                <c:pt idx="11849">
                  <c:v>2.39</c:v>
                </c:pt>
                <c:pt idx="11850">
                  <c:v>2.39</c:v>
                </c:pt>
                <c:pt idx="11851">
                  <c:v>2.3199999999999998</c:v>
                </c:pt>
                <c:pt idx="11854">
                  <c:v>2.3199999999999998</c:v>
                </c:pt>
                <c:pt idx="11855">
                  <c:v>2.14</c:v>
                </c:pt>
                <c:pt idx="11856">
                  <c:v>2.11</c:v>
                </c:pt>
                <c:pt idx="11857">
                  <c:v>2.06</c:v>
                </c:pt>
                <c:pt idx="11858">
                  <c:v>2.16</c:v>
                </c:pt>
                <c:pt idx="11861">
                  <c:v>2.11</c:v>
                </c:pt>
                <c:pt idx="11862">
                  <c:v>2.16</c:v>
                </c:pt>
                <c:pt idx="11863">
                  <c:v>2.14</c:v>
                </c:pt>
                <c:pt idx="11864">
                  <c:v>2.14</c:v>
                </c:pt>
                <c:pt idx="11865">
                  <c:v>2.1</c:v>
                </c:pt>
                <c:pt idx="11868">
                  <c:v>2.0099999999999998</c:v>
                </c:pt>
                <c:pt idx="11869">
                  <c:v>1.86</c:v>
                </c:pt>
                <c:pt idx="11870">
                  <c:v>1.72</c:v>
                </c:pt>
                <c:pt idx="11871">
                  <c:v>1.64</c:v>
                </c:pt>
                <c:pt idx="11872">
                  <c:v>1.74</c:v>
                </c:pt>
                <c:pt idx="11875">
                  <c:v>1.73</c:v>
                </c:pt>
                <c:pt idx="11876">
                  <c:v>1.73</c:v>
                </c:pt>
                <c:pt idx="11877">
                  <c:v>1.75</c:v>
                </c:pt>
                <c:pt idx="11878">
                  <c:v>1.69</c:v>
                </c:pt>
                <c:pt idx="11879">
                  <c:v>1.72</c:v>
                </c:pt>
                <c:pt idx="11882">
                  <c:v>1.65</c:v>
                </c:pt>
                <c:pt idx="11883">
                  <c:v>1.61</c:v>
                </c:pt>
                <c:pt idx="11884">
                  <c:v>1.59</c:v>
                </c:pt>
                <c:pt idx="11885">
                  <c:v>1.54</c:v>
                </c:pt>
                <c:pt idx="11886">
                  <c:v>1.62</c:v>
                </c:pt>
                <c:pt idx="11889">
                  <c:v>1.64</c:v>
                </c:pt>
                <c:pt idx="11890">
                  <c:v>1.62</c:v>
                </c:pt>
                <c:pt idx="11891">
                  <c:v>1.48</c:v>
                </c:pt>
                <c:pt idx="11892">
                  <c:v>1.47</c:v>
                </c:pt>
                <c:pt idx="11893">
                  <c:v>1.51</c:v>
                </c:pt>
                <c:pt idx="11896">
                  <c:v>1.57</c:v>
                </c:pt>
                <c:pt idx="11897">
                  <c:v>1.6</c:v>
                </c:pt>
                <c:pt idx="11898">
                  <c:v>1.56</c:v>
                </c:pt>
                <c:pt idx="11899">
                  <c:v>1.56</c:v>
                </c:pt>
                <c:pt idx="11900">
                  <c:v>1.55</c:v>
                </c:pt>
                <c:pt idx="11903">
                  <c:v>1.51</c:v>
                </c:pt>
                <c:pt idx="11904">
                  <c:v>1.51</c:v>
                </c:pt>
                <c:pt idx="11905">
                  <c:v>1.44</c:v>
                </c:pt>
                <c:pt idx="11906">
                  <c:v>1.51</c:v>
                </c:pt>
                <c:pt idx="11907">
                  <c:v>1.78</c:v>
                </c:pt>
                <c:pt idx="11910">
                  <c:v>1.75</c:v>
                </c:pt>
                <c:pt idx="11911">
                  <c:v>1.65</c:v>
                </c:pt>
                <c:pt idx="11912">
                  <c:v>1.55</c:v>
                </c:pt>
                <c:pt idx="11914">
                  <c:v>1.37</c:v>
                </c:pt>
                <c:pt idx="11917">
                  <c:v>1.47</c:v>
                </c:pt>
                <c:pt idx="11918">
                  <c:v>1.31</c:v>
                </c:pt>
                <c:pt idx="11919">
                  <c:v>1.34</c:v>
                </c:pt>
                <c:pt idx="11920">
                  <c:v>1.32</c:v>
                </c:pt>
                <c:pt idx="11921">
                  <c:v>1.3</c:v>
                </c:pt>
                <c:pt idx="11924">
                  <c:v>1.3</c:v>
                </c:pt>
                <c:pt idx="11925">
                  <c:v>1.22</c:v>
                </c:pt>
                <c:pt idx="11926">
                  <c:v>1.1100000000000001</c:v>
                </c:pt>
                <c:pt idx="11927">
                  <c:v>0.97</c:v>
                </c:pt>
                <c:pt idx="11928">
                  <c:v>0.96</c:v>
                </c:pt>
                <c:pt idx="11931">
                  <c:v>0.97</c:v>
                </c:pt>
                <c:pt idx="11932">
                  <c:v>0.88</c:v>
                </c:pt>
                <c:pt idx="11933">
                  <c:v>0.84</c:v>
                </c:pt>
                <c:pt idx="11934">
                  <c:v>0.85</c:v>
                </c:pt>
                <c:pt idx="11935">
                  <c:v>0.85</c:v>
                </c:pt>
                <c:pt idx="11938">
                  <c:v>0.85</c:v>
                </c:pt>
                <c:pt idx="11939">
                  <c:v>0.99</c:v>
                </c:pt>
                <c:pt idx="11940">
                  <c:v>0.99</c:v>
                </c:pt>
                <c:pt idx="11941">
                  <c:v>0.94</c:v>
                </c:pt>
                <c:pt idx="11942">
                  <c:v>0.86</c:v>
                </c:pt>
                <c:pt idx="11945">
                  <c:v>0.88</c:v>
                </c:pt>
                <c:pt idx="11946">
                  <c:v>0.89</c:v>
                </c:pt>
                <c:pt idx="11947">
                  <c:v>0.89</c:v>
                </c:pt>
                <c:pt idx="11948">
                  <c:v>0.89</c:v>
                </c:pt>
                <c:pt idx="11949">
                  <c:v>0.89</c:v>
                </c:pt>
                <c:pt idx="11952">
                  <c:v>0.91</c:v>
                </c:pt>
                <c:pt idx="11953">
                  <c:v>0.91</c:v>
                </c:pt>
                <c:pt idx="11954">
                  <c:v>0.93</c:v>
                </c:pt>
                <c:pt idx="11955">
                  <c:v>0.92</c:v>
                </c:pt>
                <c:pt idx="11956">
                  <c:v>0.91</c:v>
                </c:pt>
                <c:pt idx="11959">
                  <c:v>0.91</c:v>
                </c:pt>
                <c:pt idx="11960">
                  <c:v>0.91</c:v>
                </c:pt>
                <c:pt idx="11961">
                  <c:v>0.98</c:v>
                </c:pt>
                <c:pt idx="11962">
                  <c:v>0.93</c:v>
                </c:pt>
                <c:pt idx="11963">
                  <c:v>0.89</c:v>
                </c:pt>
                <c:pt idx="11966">
                  <c:v>0.92</c:v>
                </c:pt>
                <c:pt idx="11967">
                  <c:v>0.93</c:v>
                </c:pt>
                <c:pt idx="11968">
                  <c:v>0.93</c:v>
                </c:pt>
                <c:pt idx="11969">
                  <c:v>0.93</c:v>
                </c:pt>
                <c:pt idx="11970">
                  <c:v>1.03</c:v>
                </c:pt>
                <c:pt idx="11973">
                  <c:v>1.03</c:v>
                </c:pt>
                <c:pt idx="11974">
                  <c:v>1.03</c:v>
                </c:pt>
                <c:pt idx="11975">
                  <c:v>1.03</c:v>
                </c:pt>
                <c:pt idx="11976">
                  <c:v>1.03</c:v>
                </c:pt>
                <c:pt idx="11977">
                  <c:v>1.02</c:v>
                </c:pt>
                <c:pt idx="11980">
                  <c:v>1.07</c:v>
                </c:pt>
                <c:pt idx="11981">
                  <c:v>1.04</c:v>
                </c:pt>
                <c:pt idx="11982">
                  <c:v>1.02</c:v>
                </c:pt>
                <c:pt idx="11983">
                  <c:v>1.04</c:v>
                </c:pt>
                <c:pt idx="11984">
                  <c:v>1.04</c:v>
                </c:pt>
                <c:pt idx="11987">
                  <c:v>1.1000000000000001</c:v>
                </c:pt>
                <c:pt idx="11988">
                  <c:v>1.08</c:v>
                </c:pt>
                <c:pt idx="11989">
                  <c:v>1.0900000000000001</c:v>
                </c:pt>
                <c:pt idx="11990">
                  <c:v>1.02</c:v>
                </c:pt>
                <c:pt idx="11994">
                  <c:v>1.05</c:v>
                </c:pt>
                <c:pt idx="11995">
                  <c:v>1.1100000000000001</c:v>
                </c:pt>
                <c:pt idx="11996">
                  <c:v>1.1399999999999999</c:v>
                </c:pt>
                <c:pt idx="11997">
                  <c:v>1.17</c:v>
                </c:pt>
                <c:pt idx="11998">
                  <c:v>1.32</c:v>
                </c:pt>
                <c:pt idx="12001">
                  <c:v>1.32</c:v>
                </c:pt>
                <c:pt idx="12002">
                  <c:v>1.3</c:v>
                </c:pt>
                <c:pt idx="12003">
                  <c:v>1.31</c:v>
                </c:pt>
                <c:pt idx="12004">
                  <c:v>1.32</c:v>
                </c:pt>
                <c:pt idx="12005">
                  <c:v>1.37</c:v>
                </c:pt>
                <c:pt idx="12008">
                  <c:v>1.28</c:v>
                </c:pt>
                <c:pt idx="12009">
                  <c:v>1.31</c:v>
                </c:pt>
                <c:pt idx="12010">
                  <c:v>1.29</c:v>
                </c:pt>
                <c:pt idx="12011">
                  <c:v>1.27</c:v>
                </c:pt>
                <c:pt idx="12012">
                  <c:v>1.29</c:v>
                </c:pt>
                <c:pt idx="12015">
                  <c:v>1.26</c:v>
                </c:pt>
                <c:pt idx="12016">
                  <c:v>1.26</c:v>
                </c:pt>
                <c:pt idx="12017">
                  <c:v>1.3</c:v>
                </c:pt>
                <c:pt idx="12018">
                  <c:v>1.32</c:v>
                </c:pt>
                <c:pt idx="12019">
                  <c:v>1.32</c:v>
                </c:pt>
                <c:pt idx="12022">
                  <c:v>1.42</c:v>
                </c:pt>
                <c:pt idx="12023">
                  <c:v>1.47</c:v>
                </c:pt>
                <c:pt idx="12024">
                  <c:v>1.38</c:v>
                </c:pt>
                <c:pt idx="12025">
                  <c:v>1.46</c:v>
                </c:pt>
                <c:pt idx="12026">
                  <c:v>1.44</c:v>
                </c:pt>
                <c:pt idx="12029">
                  <c:v>1.39</c:v>
                </c:pt>
                <c:pt idx="12030">
                  <c:v>1.38</c:v>
                </c:pt>
                <c:pt idx="12031">
                  <c:v>1.31</c:v>
                </c:pt>
                <c:pt idx="12032">
                  <c:v>1.26</c:v>
                </c:pt>
                <c:pt idx="12033">
                  <c:v>1.28</c:v>
                </c:pt>
                <c:pt idx="12036">
                  <c:v>1.28</c:v>
                </c:pt>
                <c:pt idx="12037">
                  <c:v>1.29</c:v>
                </c:pt>
                <c:pt idx="12038">
                  <c:v>1.28</c:v>
                </c:pt>
                <c:pt idx="12039">
                  <c:v>1.39</c:v>
                </c:pt>
                <c:pt idx="12040">
                  <c:v>1.4</c:v>
                </c:pt>
                <c:pt idx="12043">
                  <c:v>1.43</c:v>
                </c:pt>
                <c:pt idx="12047">
                  <c:v>1.42</c:v>
                </c:pt>
                <c:pt idx="12050">
                  <c:v>1.4</c:v>
                </c:pt>
                <c:pt idx="12053">
                  <c:v>1.4</c:v>
                </c:pt>
                <c:pt idx="12054">
                  <c:v>1.35</c:v>
                </c:pt>
                <c:pt idx="12057">
                  <c:v>1.33</c:v>
                </c:pt>
                <c:pt idx="12058">
                  <c:v>1.37</c:v>
                </c:pt>
                <c:pt idx="12059">
                  <c:v>1.39</c:v>
                </c:pt>
                <c:pt idx="12060">
                  <c:v>1.4</c:v>
                </c:pt>
                <c:pt idx="12061">
                  <c:v>1.32</c:v>
                </c:pt>
                <c:pt idx="12064">
                  <c:v>1.36</c:v>
                </c:pt>
                <c:pt idx="12065">
                  <c:v>1.37</c:v>
                </c:pt>
                <c:pt idx="12066">
                  <c:v>1.37</c:v>
                </c:pt>
                <c:pt idx="12067">
                  <c:v>1.39</c:v>
                </c:pt>
                <c:pt idx="12068">
                  <c:v>1.39</c:v>
                </c:pt>
                <c:pt idx="12071">
                  <c:v>1.39</c:v>
                </c:pt>
                <c:pt idx="12072">
                  <c:v>1.37</c:v>
                </c:pt>
                <c:pt idx="12073">
                  <c:v>1.38</c:v>
                </c:pt>
                <c:pt idx="12074">
                  <c:v>1.3</c:v>
                </c:pt>
                <c:pt idx="12075">
                  <c:v>1.26</c:v>
                </c:pt>
                <c:pt idx="12078">
                  <c:v>1.05</c:v>
                </c:pt>
                <c:pt idx="12079">
                  <c:v>1</c:v>
                </c:pt>
                <c:pt idx="12080">
                  <c:v>0.97</c:v>
                </c:pt>
                <c:pt idx="12081">
                  <c:v>0.97</c:v>
                </c:pt>
                <c:pt idx="12082">
                  <c:v>0.92</c:v>
                </c:pt>
                <c:pt idx="12085">
                  <c:v>0.96</c:v>
                </c:pt>
                <c:pt idx="12086">
                  <c:v>0.96</c:v>
                </c:pt>
                <c:pt idx="12087">
                  <c:v>0.95</c:v>
                </c:pt>
                <c:pt idx="12088">
                  <c:v>0.99</c:v>
                </c:pt>
                <c:pt idx="12089">
                  <c:v>0.99</c:v>
                </c:pt>
                <c:pt idx="12092">
                  <c:v>0.95</c:v>
                </c:pt>
                <c:pt idx="12093">
                  <c:v>0.96</c:v>
                </c:pt>
                <c:pt idx="12094">
                  <c:v>0.92</c:v>
                </c:pt>
                <c:pt idx="12095">
                  <c:v>0.87</c:v>
                </c:pt>
                <c:pt idx="12096">
                  <c:v>0.9</c:v>
                </c:pt>
                <c:pt idx="12099">
                  <c:v>0.91</c:v>
                </c:pt>
                <c:pt idx="12100">
                  <c:v>0.91</c:v>
                </c:pt>
                <c:pt idx="12101">
                  <c:v>0.92</c:v>
                </c:pt>
                <c:pt idx="12102">
                  <c:v>0.92</c:v>
                </c:pt>
                <c:pt idx="12103">
                  <c:v>0.9</c:v>
                </c:pt>
                <c:pt idx="12106">
                  <c:v>0.95</c:v>
                </c:pt>
                <c:pt idx="12107">
                  <c:v>0.97</c:v>
                </c:pt>
                <c:pt idx="12108">
                  <c:v>1.01</c:v>
                </c:pt>
                <c:pt idx="12109">
                  <c:v>1.06</c:v>
                </c:pt>
                <c:pt idx="12110">
                  <c:v>1.1299999999999999</c:v>
                </c:pt>
                <c:pt idx="12113">
                  <c:v>1.1499999999999999</c:v>
                </c:pt>
                <c:pt idx="12114">
                  <c:v>1.07</c:v>
                </c:pt>
                <c:pt idx="12115">
                  <c:v>0.97</c:v>
                </c:pt>
                <c:pt idx="12116">
                  <c:v>1.0900000000000001</c:v>
                </c:pt>
                <c:pt idx="12117">
                  <c:v>1.1399999999999999</c:v>
                </c:pt>
                <c:pt idx="12120">
                  <c:v>1.37</c:v>
                </c:pt>
                <c:pt idx="12121">
                  <c:v>1.32</c:v>
                </c:pt>
                <c:pt idx="12122">
                  <c:v>1.25</c:v>
                </c:pt>
                <c:pt idx="12123">
                  <c:v>1.48</c:v>
                </c:pt>
                <c:pt idx="12124">
                  <c:v>1.74</c:v>
                </c:pt>
                <c:pt idx="12127">
                  <c:v>2.0099999999999998</c:v>
                </c:pt>
                <c:pt idx="12128">
                  <c:v>2.31</c:v>
                </c:pt>
                <c:pt idx="12129">
                  <c:v>2.67</c:v>
                </c:pt>
                <c:pt idx="12130">
                  <c:v>2.68</c:v>
                </c:pt>
                <c:pt idx="12131">
                  <c:v>1.58</c:v>
                </c:pt>
                <c:pt idx="12134">
                  <c:v>1.62</c:v>
                </c:pt>
                <c:pt idx="12135">
                  <c:v>1.62</c:v>
                </c:pt>
                <c:pt idx="12136">
                  <c:v>1.59</c:v>
                </c:pt>
                <c:pt idx="12137">
                  <c:v>1.31</c:v>
                </c:pt>
                <c:pt idx="12138">
                  <c:v>1.31</c:v>
                </c:pt>
                <c:pt idx="12141">
                  <c:v>1.31</c:v>
                </c:pt>
                <c:pt idx="12142">
                  <c:v>1.51</c:v>
                </c:pt>
                <c:pt idx="12143">
                  <c:v>1.61</c:v>
                </c:pt>
                <c:pt idx="12144">
                  <c:v>1.5</c:v>
                </c:pt>
                <c:pt idx="12145">
                  <c:v>1.53</c:v>
                </c:pt>
                <c:pt idx="12148">
                  <c:v>1.56</c:v>
                </c:pt>
                <c:pt idx="12149">
                  <c:v>1.57</c:v>
                </c:pt>
                <c:pt idx="12150">
                  <c:v>1.73</c:v>
                </c:pt>
                <c:pt idx="12151">
                  <c:v>1.73</c:v>
                </c:pt>
                <c:pt idx="12156">
                  <c:v>1.73</c:v>
                </c:pt>
                <c:pt idx="12157">
                  <c:v>1.88</c:v>
                </c:pt>
                <c:pt idx="12158">
                  <c:v>1.88</c:v>
                </c:pt>
                <c:pt idx="12159">
                  <c:v>1.88</c:v>
                </c:pt>
                <c:pt idx="12162">
                  <c:v>1.88</c:v>
                </c:pt>
                <c:pt idx="12163">
                  <c:v>2.1</c:v>
                </c:pt>
                <c:pt idx="12164">
                  <c:v>2.23</c:v>
                </c:pt>
                <c:pt idx="12165">
                  <c:v>2.06</c:v>
                </c:pt>
                <c:pt idx="12166">
                  <c:v>1.96</c:v>
                </c:pt>
                <c:pt idx="12169">
                  <c:v>1.78</c:v>
                </c:pt>
                <c:pt idx="12170">
                  <c:v>1.76</c:v>
                </c:pt>
                <c:pt idx="12171">
                  <c:v>1.84</c:v>
                </c:pt>
                <c:pt idx="12172">
                  <c:v>1.76</c:v>
                </c:pt>
                <c:pt idx="12176">
                  <c:v>1.76</c:v>
                </c:pt>
                <c:pt idx="12177">
                  <c:v>1.83</c:v>
                </c:pt>
                <c:pt idx="12178">
                  <c:v>1.95</c:v>
                </c:pt>
                <c:pt idx="12179">
                  <c:v>2.02</c:v>
                </c:pt>
                <c:pt idx="12180">
                  <c:v>2.02</c:v>
                </c:pt>
                <c:pt idx="12183">
                  <c:v>1.9</c:v>
                </c:pt>
                <c:pt idx="12184">
                  <c:v>1.92</c:v>
                </c:pt>
                <c:pt idx="12185">
                  <c:v>1.85</c:v>
                </c:pt>
                <c:pt idx="12186">
                  <c:v>1.85</c:v>
                </c:pt>
                <c:pt idx="12187">
                  <c:v>1.86</c:v>
                </c:pt>
                <c:pt idx="12190">
                  <c:v>1.82</c:v>
                </c:pt>
                <c:pt idx="12191">
                  <c:v>1.67</c:v>
                </c:pt>
                <c:pt idx="12192">
                  <c:v>1.67</c:v>
                </c:pt>
                <c:pt idx="12193">
                  <c:v>1.69</c:v>
                </c:pt>
                <c:pt idx="12194">
                  <c:v>1.64</c:v>
                </c:pt>
                <c:pt idx="12197">
                  <c:v>1.63</c:v>
                </c:pt>
                <c:pt idx="12198">
                  <c:v>1.59</c:v>
                </c:pt>
                <c:pt idx="12199">
                  <c:v>1.56</c:v>
                </c:pt>
                <c:pt idx="12200">
                  <c:v>1.55</c:v>
                </c:pt>
                <c:pt idx="12201">
                  <c:v>1.49</c:v>
                </c:pt>
                <c:pt idx="12204">
                  <c:v>1.49</c:v>
                </c:pt>
                <c:pt idx="12205">
                  <c:v>1.55</c:v>
                </c:pt>
                <c:pt idx="12206">
                  <c:v>1.59</c:v>
                </c:pt>
                <c:pt idx="12207">
                  <c:v>1.54</c:v>
                </c:pt>
                <c:pt idx="12208">
                  <c:v>1.45</c:v>
                </c:pt>
                <c:pt idx="12211">
                  <c:v>1.45</c:v>
                </c:pt>
                <c:pt idx="12212">
                  <c:v>1.45</c:v>
                </c:pt>
                <c:pt idx="12213">
                  <c:v>1.62</c:v>
                </c:pt>
                <c:pt idx="12214">
                  <c:v>1.56</c:v>
                </c:pt>
                <c:pt idx="12215">
                  <c:v>1.54</c:v>
                </c:pt>
                <c:pt idx="12218">
                  <c:v>1.49</c:v>
                </c:pt>
                <c:pt idx="12219">
                  <c:v>1.46</c:v>
                </c:pt>
                <c:pt idx="12220">
                  <c:v>1.47</c:v>
                </c:pt>
                <c:pt idx="12221">
                  <c:v>1.45</c:v>
                </c:pt>
                <c:pt idx="12222">
                  <c:v>1.45</c:v>
                </c:pt>
                <c:pt idx="12225">
                  <c:v>1.37</c:v>
                </c:pt>
                <c:pt idx="12226">
                  <c:v>1.34</c:v>
                </c:pt>
                <c:pt idx="12227">
                  <c:v>1.32</c:v>
                </c:pt>
                <c:pt idx="12228">
                  <c:v>1.37</c:v>
                </c:pt>
                <c:pt idx="12229">
                  <c:v>1.36</c:v>
                </c:pt>
                <c:pt idx="12232">
                  <c:v>1.35</c:v>
                </c:pt>
                <c:pt idx="12233">
                  <c:v>1.34</c:v>
                </c:pt>
                <c:pt idx="12234">
                  <c:v>1.33</c:v>
                </c:pt>
                <c:pt idx="12235">
                  <c:v>1.3</c:v>
                </c:pt>
                <c:pt idx="12236">
                  <c:v>1.28</c:v>
                </c:pt>
                <c:pt idx="12239">
                  <c:v>1.29</c:v>
                </c:pt>
                <c:pt idx="12240">
                  <c:v>1.3</c:v>
                </c:pt>
                <c:pt idx="12241">
                  <c:v>1.27</c:v>
                </c:pt>
                <c:pt idx="12242">
                  <c:v>1.27</c:v>
                </c:pt>
                <c:pt idx="12243">
                  <c:v>1.3</c:v>
                </c:pt>
                <c:pt idx="12246">
                  <c:v>1.3</c:v>
                </c:pt>
                <c:pt idx="12247">
                  <c:v>1.3</c:v>
                </c:pt>
                <c:pt idx="12248">
                  <c:v>1.27</c:v>
                </c:pt>
                <c:pt idx="12249">
                  <c:v>1.27</c:v>
                </c:pt>
                <c:pt idx="12250">
                  <c:v>1.25</c:v>
                </c:pt>
                <c:pt idx="12253">
                  <c:v>1.1599999999999999</c:v>
                </c:pt>
                <c:pt idx="12254">
                  <c:v>1.1299999999999999</c:v>
                </c:pt>
                <c:pt idx="12255">
                  <c:v>1.1299999999999999</c:v>
                </c:pt>
                <c:pt idx="12256">
                  <c:v>1.06</c:v>
                </c:pt>
                <c:pt idx="12257">
                  <c:v>1.07</c:v>
                </c:pt>
                <c:pt idx="12260">
                  <c:v>1.06</c:v>
                </c:pt>
                <c:pt idx="12261">
                  <c:v>1.06</c:v>
                </c:pt>
                <c:pt idx="12262">
                  <c:v>1.07</c:v>
                </c:pt>
                <c:pt idx="12263">
                  <c:v>1.04</c:v>
                </c:pt>
                <c:pt idx="12264">
                  <c:v>1.04</c:v>
                </c:pt>
                <c:pt idx="12267">
                  <c:v>1.04</c:v>
                </c:pt>
                <c:pt idx="12268">
                  <c:v>1.05</c:v>
                </c:pt>
                <c:pt idx="12269">
                  <c:v>1.03</c:v>
                </c:pt>
                <c:pt idx="12270">
                  <c:v>1</c:v>
                </c:pt>
                <c:pt idx="12271">
                  <c:v>1.01</c:v>
                </c:pt>
                <c:pt idx="12274">
                  <c:v>0.99</c:v>
                </c:pt>
                <c:pt idx="12275">
                  <c:v>0.99</c:v>
                </c:pt>
                <c:pt idx="12276">
                  <c:v>1.04</c:v>
                </c:pt>
                <c:pt idx="12277">
                  <c:v>1.05</c:v>
                </c:pt>
                <c:pt idx="12278">
                  <c:v>1.07</c:v>
                </c:pt>
                <c:pt idx="12281">
                  <c:v>1.04</c:v>
                </c:pt>
                <c:pt idx="12282">
                  <c:v>1</c:v>
                </c:pt>
                <c:pt idx="12283">
                  <c:v>0.98</c:v>
                </c:pt>
                <c:pt idx="12284">
                  <c:v>0.97</c:v>
                </c:pt>
                <c:pt idx="12285">
                  <c:v>0.99</c:v>
                </c:pt>
                <c:pt idx="12288">
                  <c:v>1.01</c:v>
                </c:pt>
                <c:pt idx="12289">
                  <c:v>1.06</c:v>
                </c:pt>
                <c:pt idx="12290">
                  <c:v>1.08</c:v>
                </c:pt>
                <c:pt idx="12291">
                  <c:v>1.05</c:v>
                </c:pt>
                <c:pt idx="12292">
                  <c:v>1.1100000000000001</c:v>
                </c:pt>
                <c:pt idx="12295">
                  <c:v>1.1200000000000001</c:v>
                </c:pt>
                <c:pt idx="12296">
                  <c:v>1.1399999999999999</c:v>
                </c:pt>
                <c:pt idx="12297">
                  <c:v>1.05</c:v>
                </c:pt>
                <c:pt idx="12298">
                  <c:v>1.02</c:v>
                </c:pt>
                <c:pt idx="12299">
                  <c:v>1.04</c:v>
                </c:pt>
                <c:pt idx="12302">
                  <c:v>1.1000000000000001</c:v>
                </c:pt>
                <c:pt idx="12303">
                  <c:v>1.1000000000000001</c:v>
                </c:pt>
                <c:pt idx="12304">
                  <c:v>1.06</c:v>
                </c:pt>
                <c:pt idx="12305">
                  <c:v>1.06</c:v>
                </c:pt>
                <c:pt idx="12306">
                  <c:v>1.05</c:v>
                </c:pt>
                <c:pt idx="12309">
                  <c:v>1.01</c:v>
                </c:pt>
                <c:pt idx="12310">
                  <c:v>1.02</c:v>
                </c:pt>
                <c:pt idx="12311">
                  <c:v>0.97</c:v>
                </c:pt>
                <c:pt idx="12312">
                  <c:v>0.96</c:v>
                </c:pt>
                <c:pt idx="12313">
                  <c:v>0.97</c:v>
                </c:pt>
                <c:pt idx="12316">
                  <c:v>0.97</c:v>
                </c:pt>
                <c:pt idx="12317">
                  <c:v>0.9</c:v>
                </c:pt>
                <c:pt idx="12318">
                  <c:v>0.85</c:v>
                </c:pt>
                <c:pt idx="12319">
                  <c:v>0.87</c:v>
                </c:pt>
                <c:pt idx="12320">
                  <c:v>0.87</c:v>
                </c:pt>
                <c:pt idx="12323">
                  <c:v>0.88</c:v>
                </c:pt>
                <c:pt idx="12324">
                  <c:v>0.86</c:v>
                </c:pt>
                <c:pt idx="12325">
                  <c:v>0.86</c:v>
                </c:pt>
                <c:pt idx="12326">
                  <c:v>0.88</c:v>
                </c:pt>
                <c:pt idx="12327">
                  <c:v>0.84</c:v>
                </c:pt>
                <c:pt idx="12330">
                  <c:v>0.82</c:v>
                </c:pt>
                <c:pt idx="12331">
                  <c:v>0.83</c:v>
                </c:pt>
                <c:pt idx="12332">
                  <c:v>0.81</c:v>
                </c:pt>
                <c:pt idx="12333">
                  <c:v>0.81</c:v>
                </c:pt>
                <c:pt idx="12334">
                  <c:v>0.76</c:v>
                </c:pt>
                <c:pt idx="12337">
                  <c:v>0.72</c:v>
                </c:pt>
                <c:pt idx="12338">
                  <c:v>0.71</c:v>
                </c:pt>
                <c:pt idx="12339">
                  <c:v>0.67</c:v>
                </c:pt>
                <c:pt idx="12340">
                  <c:v>0.73</c:v>
                </c:pt>
                <c:pt idx="12341">
                  <c:v>0.67</c:v>
                </c:pt>
                <c:pt idx="12344">
                  <c:v>0.72</c:v>
                </c:pt>
                <c:pt idx="12345">
                  <c:v>0.76</c:v>
                </c:pt>
                <c:pt idx="12346">
                  <c:v>0.79</c:v>
                </c:pt>
                <c:pt idx="12347">
                  <c:v>0.82</c:v>
                </c:pt>
                <c:pt idx="12348">
                  <c:v>0.8</c:v>
                </c:pt>
                <c:pt idx="12351">
                  <c:v>0.75</c:v>
                </c:pt>
                <c:pt idx="12352">
                  <c:v>0.75</c:v>
                </c:pt>
                <c:pt idx="12353">
                  <c:v>0.78</c:v>
                </c:pt>
                <c:pt idx="12354">
                  <c:v>0.77</c:v>
                </c:pt>
                <c:pt idx="12355">
                  <c:v>0.74</c:v>
                </c:pt>
                <c:pt idx="12358">
                  <c:v>0.78</c:v>
                </c:pt>
                <c:pt idx="12359">
                  <c:v>0.74</c:v>
                </c:pt>
                <c:pt idx="12360">
                  <c:v>0.71</c:v>
                </c:pt>
                <c:pt idx="12361">
                  <c:v>0.67</c:v>
                </c:pt>
                <c:pt idx="12362">
                  <c:v>0.65</c:v>
                </c:pt>
                <c:pt idx="12365">
                  <c:v>0.66</c:v>
                </c:pt>
                <c:pt idx="12366">
                  <c:v>0.76</c:v>
                </c:pt>
                <c:pt idx="12367">
                  <c:v>0.76</c:v>
                </c:pt>
                <c:pt idx="12368">
                  <c:v>0.7</c:v>
                </c:pt>
                <c:pt idx="12369">
                  <c:v>0.66</c:v>
                </c:pt>
                <c:pt idx="12372">
                  <c:v>0.66</c:v>
                </c:pt>
                <c:pt idx="12373">
                  <c:v>0.66</c:v>
                </c:pt>
                <c:pt idx="12374">
                  <c:v>0.63</c:v>
                </c:pt>
                <c:pt idx="12375">
                  <c:v>0.65</c:v>
                </c:pt>
                <c:pt idx="12376">
                  <c:v>0.64</c:v>
                </c:pt>
                <c:pt idx="12379">
                  <c:v>0.63</c:v>
                </c:pt>
                <c:pt idx="12380">
                  <c:v>0.61</c:v>
                </c:pt>
                <c:pt idx="12381">
                  <c:v>0.6</c:v>
                </c:pt>
                <c:pt idx="12382">
                  <c:v>0.61</c:v>
                </c:pt>
                <c:pt idx="12383">
                  <c:v>0.6</c:v>
                </c:pt>
                <c:pt idx="12386">
                  <c:v>0.6</c:v>
                </c:pt>
                <c:pt idx="12387">
                  <c:v>0.65</c:v>
                </c:pt>
                <c:pt idx="12388">
                  <c:v>0.66</c:v>
                </c:pt>
                <c:pt idx="12389">
                  <c:v>0.62</c:v>
                </c:pt>
                <c:pt idx="12390">
                  <c:v>0.6</c:v>
                </c:pt>
                <c:pt idx="12393">
                  <c:v>0.62</c:v>
                </c:pt>
                <c:pt idx="12394">
                  <c:v>0.61</c:v>
                </c:pt>
                <c:pt idx="12395">
                  <c:v>0.59</c:v>
                </c:pt>
                <c:pt idx="12396">
                  <c:v>0.57999999999999996</c:v>
                </c:pt>
                <c:pt idx="12397">
                  <c:v>0.57999999999999996</c:v>
                </c:pt>
                <c:pt idx="12400">
                  <c:v>0.54</c:v>
                </c:pt>
                <c:pt idx="12401">
                  <c:v>0.52</c:v>
                </c:pt>
                <c:pt idx="12402">
                  <c:v>0.53</c:v>
                </c:pt>
                <c:pt idx="12403">
                  <c:v>0.51</c:v>
                </c:pt>
                <c:pt idx="12404">
                  <c:v>0.56000000000000005</c:v>
                </c:pt>
                <c:pt idx="12407">
                  <c:v>0.56000000000000005</c:v>
                </c:pt>
                <c:pt idx="12408">
                  <c:v>0.56999999999999995</c:v>
                </c:pt>
                <c:pt idx="12409">
                  <c:v>0.6</c:v>
                </c:pt>
                <c:pt idx="12414">
                  <c:v>0.54</c:v>
                </c:pt>
                <c:pt idx="12415">
                  <c:v>0.55000000000000004</c:v>
                </c:pt>
                <c:pt idx="12416">
                  <c:v>0.56000000000000005</c:v>
                </c:pt>
                <c:pt idx="12421">
                  <c:v>0.54</c:v>
                </c:pt>
                <c:pt idx="12422">
                  <c:v>0.56999999999999995</c:v>
                </c:pt>
                <c:pt idx="12423">
                  <c:v>0.59</c:v>
                </c:pt>
                <c:pt idx="12424">
                  <c:v>0.57999999999999996</c:v>
                </c:pt>
                <c:pt idx="12425">
                  <c:v>0.52</c:v>
                </c:pt>
                <c:pt idx="12428">
                  <c:v>0.54</c:v>
                </c:pt>
                <c:pt idx="12429">
                  <c:v>0.63</c:v>
                </c:pt>
                <c:pt idx="12430">
                  <c:v>0.65</c:v>
                </c:pt>
                <c:pt idx="12431">
                  <c:v>0.64</c:v>
                </c:pt>
                <c:pt idx="12432">
                  <c:v>0.62</c:v>
                </c:pt>
                <c:pt idx="12435">
                  <c:v>0.64</c:v>
                </c:pt>
                <c:pt idx="12436">
                  <c:v>0.61</c:v>
                </c:pt>
                <c:pt idx="12437">
                  <c:v>0.57999999999999996</c:v>
                </c:pt>
                <c:pt idx="12438">
                  <c:v>0.62</c:v>
                </c:pt>
                <c:pt idx="12439">
                  <c:v>0.74</c:v>
                </c:pt>
                <c:pt idx="12442">
                  <c:v>0.69</c:v>
                </c:pt>
                <c:pt idx="12443">
                  <c:v>0.65</c:v>
                </c:pt>
                <c:pt idx="12444">
                  <c:v>0.64</c:v>
                </c:pt>
                <c:pt idx="12445">
                  <c:v>0.65</c:v>
                </c:pt>
                <c:pt idx="12446">
                  <c:v>0.64</c:v>
                </c:pt>
                <c:pt idx="12449">
                  <c:v>0.61</c:v>
                </c:pt>
                <c:pt idx="12450">
                  <c:v>0.65</c:v>
                </c:pt>
                <c:pt idx="12451">
                  <c:v>0.57999999999999996</c:v>
                </c:pt>
                <c:pt idx="12452">
                  <c:v>0.56000000000000005</c:v>
                </c:pt>
                <c:pt idx="12453">
                  <c:v>0.53</c:v>
                </c:pt>
                <c:pt idx="12456">
                  <c:v>0.52</c:v>
                </c:pt>
                <c:pt idx="12457">
                  <c:v>0.51</c:v>
                </c:pt>
                <c:pt idx="12458">
                  <c:v>0.5</c:v>
                </c:pt>
                <c:pt idx="12460">
                  <c:v>0.44</c:v>
                </c:pt>
                <c:pt idx="12463">
                  <c:v>0.52</c:v>
                </c:pt>
                <c:pt idx="12464">
                  <c:v>0.53</c:v>
                </c:pt>
                <c:pt idx="12465">
                  <c:v>0.56999999999999995</c:v>
                </c:pt>
                <c:pt idx="12466">
                  <c:v>0.62</c:v>
                </c:pt>
                <c:pt idx="12467">
                  <c:v>0.64</c:v>
                </c:pt>
                <c:pt idx="12470">
                  <c:v>0.63</c:v>
                </c:pt>
                <c:pt idx="12471">
                  <c:v>0.63</c:v>
                </c:pt>
                <c:pt idx="12472">
                  <c:v>0.7</c:v>
                </c:pt>
                <c:pt idx="12473">
                  <c:v>0.79</c:v>
                </c:pt>
                <c:pt idx="12474">
                  <c:v>0.82</c:v>
                </c:pt>
                <c:pt idx="12477">
                  <c:v>0.73</c:v>
                </c:pt>
                <c:pt idx="12478">
                  <c:v>0.72</c:v>
                </c:pt>
                <c:pt idx="12479">
                  <c:v>0.75</c:v>
                </c:pt>
                <c:pt idx="12480">
                  <c:v>0.77</c:v>
                </c:pt>
                <c:pt idx="12481">
                  <c:v>0.79</c:v>
                </c:pt>
                <c:pt idx="12484">
                  <c:v>0.78</c:v>
                </c:pt>
                <c:pt idx="12485">
                  <c:v>0.77</c:v>
                </c:pt>
                <c:pt idx="12486">
                  <c:v>0.74</c:v>
                </c:pt>
                <c:pt idx="12487">
                  <c:v>0.69</c:v>
                </c:pt>
                <c:pt idx="12488">
                  <c:v>0.66</c:v>
                </c:pt>
                <c:pt idx="12491">
                  <c:v>0.66</c:v>
                </c:pt>
                <c:pt idx="12492">
                  <c:v>0.65</c:v>
                </c:pt>
                <c:pt idx="12493">
                  <c:v>0.68</c:v>
                </c:pt>
                <c:pt idx="12494">
                  <c:v>0.75</c:v>
                </c:pt>
                <c:pt idx="12495">
                  <c:v>0.71</c:v>
                </c:pt>
                <c:pt idx="12498">
                  <c:v>0.71</c:v>
                </c:pt>
                <c:pt idx="12499">
                  <c:v>0.67</c:v>
                </c:pt>
                <c:pt idx="12500">
                  <c:v>0.64</c:v>
                </c:pt>
                <c:pt idx="12501">
                  <c:v>0.63</c:v>
                </c:pt>
                <c:pt idx="12502">
                  <c:v>0.63</c:v>
                </c:pt>
                <c:pt idx="12505">
                  <c:v>0.63</c:v>
                </c:pt>
                <c:pt idx="12506">
                  <c:v>0.74</c:v>
                </c:pt>
                <c:pt idx="12507">
                  <c:v>0.72</c:v>
                </c:pt>
                <c:pt idx="12508">
                  <c:v>0.69</c:v>
                </c:pt>
                <c:pt idx="12513">
                  <c:v>0.72</c:v>
                </c:pt>
                <c:pt idx="12514">
                  <c:v>0.73</c:v>
                </c:pt>
                <c:pt idx="12515">
                  <c:v>0.71</c:v>
                </c:pt>
                <c:pt idx="12516">
                  <c:v>0.71</c:v>
                </c:pt>
                <c:pt idx="12519">
                  <c:v>0.78</c:v>
                </c:pt>
                <c:pt idx="12520">
                  <c:v>0.8</c:v>
                </c:pt>
                <c:pt idx="12521">
                  <c:v>0.79</c:v>
                </c:pt>
                <c:pt idx="12522">
                  <c:v>0.78</c:v>
                </c:pt>
                <c:pt idx="12523">
                  <c:v>0.79</c:v>
                </c:pt>
                <c:pt idx="12526">
                  <c:v>0.79</c:v>
                </c:pt>
                <c:pt idx="12527">
                  <c:v>0.84</c:v>
                </c:pt>
                <c:pt idx="12528">
                  <c:v>0.8</c:v>
                </c:pt>
                <c:pt idx="12529">
                  <c:v>0.8</c:v>
                </c:pt>
                <c:pt idx="12530">
                  <c:v>0.82</c:v>
                </c:pt>
                <c:pt idx="12533">
                  <c:v>0.85</c:v>
                </c:pt>
                <c:pt idx="12534">
                  <c:v>0.86</c:v>
                </c:pt>
                <c:pt idx="12535">
                  <c:v>0.89</c:v>
                </c:pt>
                <c:pt idx="12536">
                  <c:v>0.89</c:v>
                </c:pt>
                <c:pt idx="12537">
                  <c:v>0.9</c:v>
                </c:pt>
                <c:pt idx="12540">
                  <c:v>0.91</c:v>
                </c:pt>
                <c:pt idx="12541">
                  <c:v>0.86</c:v>
                </c:pt>
                <c:pt idx="12542">
                  <c:v>0.88</c:v>
                </c:pt>
                <c:pt idx="12543">
                  <c:v>0.9</c:v>
                </c:pt>
                <c:pt idx="12544">
                  <c:v>0.95</c:v>
                </c:pt>
                <c:pt idx="12547">
                  <c:v>0.95</c:v>
                </c:pt>
                <c:pt idx="12548">
                  <c:v>0.97</c:v>
                </c:pt>
                <c:pt idx="12549">
                  <c:v>0.97</c:v>
                </c:pt>
                <c:pt idx="12550">
                  <c:v>1.03</c:v>
                </c:pt>
                <c:pt idx="12551">
                  <c:v>1.07</c:v>
                </c:pt>
                <c:pt idx="12554">
                  <c:v>1.1100000000000001</c:v>
                </c:pt>
                <c:pt idx="12555">
                  <c:v>1.1000000000000001</c:v>
                </c:pt>
                <c:pt idx="12556">
                  <c:v>1.1299999999999999</c:v>
                </c:pt>
                <c:pt idx="12557">
                  <c:v>1.1100000000000001</c:v>
                </c:pt>
                <c:pt idx="12558">
                  <c:v>1.02</c:v>
                </c:pt>
                <c:pt idx="12561">
                  <c:v>1.03</c:v>
                </c:pt>
                <c:pt idx="12562">
                  <c:v>0.98</c:v>
                </c:pt>
                <c:pt idx="12563">
                  <c:v>0.93</c:v>
                </c:pt>
                <c:pt idx="12564">
                  <c:v>0.93</c:v>
                </c:pt>
                <c:pt idx="12565">
                  <c:v>0.93</c:v>
                </c:pt>
                <c:pt idx="12568">
                  <c:v>0.92</c:v>
                </c:pt>
                <c:pt idx="12569">
                  <c:v>0.9</c:v>
                </c:pt>
                <c:pt idx="12570">
                  <c:v>0.89</c:v>
                </c:pt>
                <c:pt idx="12571">
                  <c:v>0.89</c:v>
                </c:pt>
                <c:pt idx="12572">
                  <c:v>0.89</c:v>
                </c:pt>
                <c:pt idx="12575">
                  <c:v>0.91</c:v>
                </c:pt>
                <c:pt idx="12576">
                  <c:v>0.9</c:v>
                </c:pt>
                <c:pt idx="12577">
                  <c:v>0.82</c:v>
                </c:pt>
                <c:pt idx="12578">
                  <c:v>0.83</c:v>
                </c:pt>
                <c:pt idx="12579">
                  <c:v>0.77</c:v>
                </c:pt>
                <c:pt idx="12582">
                  <c:v>0.75</c:v>
                </c:pt>
                <c:pt idx="12583">
                  <c:v>0.77</c:v>
                </c:pt>
                <c:pt idx="12584">
                  <c:v>0.78</c:v>
                </c:pt>
                <c:pt idx="12585">
                  <c:v>0.83</c:v>
                </c:pt>
                <c:pt idx="12586">
                  <c:v>0.9</c:v>
                </c:pt>
                <c:pt idx="12589">
                  <c:v>0.93</c:v>
                </c:pt>
                <c:pt idx="12590">
                  <c:v>0.94</c:v>
                </c:pt>
                <c:pt idx="12591">
                  <c:v>0.92</c:v>
                </c:pt>
                <c:pt idx="12592">
                  <c:v>0.93</c:v>
                </c:pt>
                <c:pt idx="12593">
                  <c:v>0.95</c:v>
                </c:pt>
                <c:pt idx="12596">
                  <c:v>0.95</c:v>
                </c:pt>
                <c:pt idx="12597">
                  <c:v>0.92</c:v>
                </c:pt>
                <c:pt idx="12598">
                  <c:v>0.9</c:v>
                </c:pt>
                <c:pt idx="12599">
                  <c:v>0.86</c:v>
                </c:pt>
                <c:pt idx="12600">
                  <c:v>0.82</c:v>
                </c:pt>
                <c:pt idx="12603">
                  <c:v>0.84</c:v>
                </c:pt>
                <c:pt idx="12604">
                  <c:v>0.82</c:v>
                </c:pt>
                <c:pt idx="12605">
                  <c:v>0.76</c:v>
                </c:pt>
                <c:pt idx="12606">
                  <c:v>0.8</c:v>
                </c:pt>
                <c:pt idx="12607">
                  <c:v>0.8</c:v>
                </c:pt>
                <c:pt idx="12610">
                  <c:v>0.8</c:v>
                </c:pt>
                <c:pt idx="12611">
                  <c:v>0.77</c:v>
                </c:pt>
                <c:pt idx="12612">
                  <c:v>0.74</c:v>
                </c:pt>
                <c:pt idx="12613">
                  <c:v>0.75</c:v>
                </c:pt>
                <c:pt idx="12614">
                  <c:v>0.75</c:v>
                </c:pt>
                <c:pt idx="12617">
                  <c:v>0.75</c:v>
                </c:pt>
                <c:pt idx="12618">
                  <c:v>0.73</c:v>
                </c:pt>
                <c:pt idx="12619">
                  <c:v>0.72</c:v>
                </c:pt>
                <c:pt idx="12620">
                  <c:v>0.71</c:v>
                </c:pt>
                <c:pt idx="12621">
                  <c:v>0.68</c:v>
                </c:pt>
                <c:pt idx="12624">
                  <c:v>0.67</c:v>
                </c:pt>
                <c:pt idx="12625">
                  <c:v>0.67</c:v>
                </c:pt>
                <c:pt idx="12626">
                  <c:v>0.67</c:v>
                </c:pt>
                <c:pt idx="12627">
                  <c:v>0.66</c:v>
                </c:pt>
                <c:pt idx="12628">
                  <c:v>0.67</c:v>
                </c:pt>
                <c:pt idx="12631">
                  <c:v>0.65</c:v>
                </c:pt>
                <c:pt idx="12632">
                  <c:v>0.65</c:v>
                </c:pt>
                <c:pt idx="12633">
                  <c:v>0.61</c:v>
                </c:pt>
                <c:pt idx="12634">
                  <c:v>0.57999999999999996</c:v>
                </c:pt>
                <c:pt idx="12635">
                  <c:v>0.61</c:v>
                </c:pt>
                <c:pt idx="12638">
                  <c:v>0.61</c:v>
                </c:pt>
                <c:pt idx="12639">
                  <c:v>0.59</c:v>
                </c:pt>
                <c:pt idx="12640">
                  <c:v>0.61</c:v>
                </c:pt>
                <c:pt idx="12641">
                  <c:v>0.6</c:v>
                </c:pt>
                <c:pt idx="12642">
                  <c:v>0.61</c:v>
                </c:pt>
                <c:pt idx="12645">
                  <c:v>0.61</c:v>
                </c:pt>
                <c:pt idx="12646">
                  <c:v>0.6</c:v>
                </c:pt>
                <c:pt idx="12647">
                  <c:v>0.59</c:v>
                </c:pt>
                <c:pt idx="12648">
                  <c:v>0.61</c:v>
                </c:pt>
                <c:pt idx="12649">
                  <c:v>0.6</c:v>
                </c:pt>
                <c:pt idx="12652">
                  <c:v>0.6</c:v>
                </c:pt>
                <c:pt idx="12653">
                  <c:v>0.62</c:v>
                </c:pt>
                <c:pt idx="12654">
                  <c:v>0.66</c:v>
                </c:pt>
                <c:pt idx="12655">
                  <c:v>0.72</c:v>
                </c:pt>
                <c:pt idx="12656">
                  <c:v>0.71</c:v>
                </c:pt>
                <c:pt idx="12659">
                  <c:v>0.7</c:v>
                </c:pt>
                <c:pt idx="12660">
                  <c:v>0.68</c:v>
                </c:pt>
                <c:pt idx="12661">
                  <c:v>0.76</c:v>
                </c:pt>
                <c:pt idx="12662">
                  <c:v>0.72</c:v>
                </c:pt>
                <c:pt idx="12663">
                  <c:v>0.75</c:v>
                </c:pt>
                <c:pt idx="12666">
                  <c:v>0.74</c:v>
                </c:pt>
                <c:pt idx="12667">
                  <c:v>0.8</c:v>
                </c:pt>
                <c:pt idx="12668">
                  <c:v>0.8</c:v>
                </c:pt>
                <c:pt idx="12669">
                  <c:v>0.78</c:v>
                </c:pt>
                <c:pt idx="12670">
                  <c:v>0.75</c:v>
                </c:pt>
                <c:pt idx="12673">
                  <c:v>0.75</c:v>
                </c:pt>
                <c:pt idx="12674">
                  <c:v>0.73</c:v>
                </c:pt>
                <c:pt idx="12675">
                  <c:v>0.72</c:v>
                </c:pt>
                <c:pt idx="12676">
                  <c:v>0.74</c:v>
                </c:pt>
                <c:pt idx="12677">
                  <c:v>0.77</c:v>
                </c:pt>
                <c:pt idx="12680">
                  <c:v>0.76</c:v>
                </c:pt>
                <c:pt idx="12681">
                  <c:v>0.74</c:v>
                </c:pt>
                <c:pt idx="12682">
                  <c:v>0.72</c:v>
                </c:pt>
                <c:pt idx="12683">
                  <c:v>0.73</c:v>
                </c:pt>
                <c:pt idx="12684">
                  <c:v>0.82</c:v>
                </c:pt>
                <c:pt idx="12687">
                  <c:v>0.87</c:v>
                </c:pt>
                <c:pt idx="12688">
                  <c:v>0.9</c:v>
                </c:pt>
                <c:pt idx="12689">
                  <c:v>0.87</c:v>
                </c:pt>
                <c:pt idx="12690">
                  <c:v>0.88</c:v>
                </c:pt>
                <c:pt idx="12691">
                  <c:v>0.85</c:v>
                </c:pt>
                <c:pt idx="12694">
                  <c:v>0.88</c:v>
                </c:pt>
                <c:pt idx="12695">
                  <c:v>0.86</c:v>
                </c:pt>
                <c:pt idx="12696">
                  <c:v>0.95</c:v>
                </c:pt>
                <c:pt idx="12697">
                  <c:v>0.9</c:v>
                </c:pt>
                <c:pt idx="12698">
                  <c:v>0.9</c:v>
                </c:pt>
                <c:pt idx="12701">
                  <c:v>0.96</c:v>
                </c:pt>
                <c:pt idx="12702">
                  <c:v>0.96</c:v>
                </c:pt>
                <c:pt idx="12703">
                  <c:v>0.95</c:v>
                </c:pt>
                <c:pt idx="12704">
                  <c:v>0.93</c:v>
                </c:pt>
                <c:pt idx="12705">
                  <c:v>0.92</c:v>
                </c:pt>
                <c:pt idx="12708">
                  <c:v>0.96</c:v>
                </c:pt>
                <c:pt idx="12709">
                  <c:v>0.97</c:v>
                </c:pt>
                <c:pt idx="12710">
                  <c:v>0.98</c:v>
                </c:pt>
                <c:pt idx="12711">
                  <c:v>0.98</c:v>
                </c:pt>
                <c:pt idx="12712">
                  <c:v>1.01</c:v>
                </c:pt>
                <c:pt idx="12715">
                  <c:v>0.98</c:v>
                </c:pt>
                <c:pt idx="12716">
                  <c:v>0.97</c:v>
                </c:pt>
                <c:pt idx="12717">
                  <c:v>0.97</c:v>
                </c:pt>
                <c:pt idx="12718">
                  <c:v>1</c:v>
                </c:pt>
                <c:pt idx="12719">
                  <c:v>1.19</c:v>
                </c:pt>
                <c:pt idx="12722">
                  <c:v>1.23</c:v>
                </c:pt>
                <c:pt idx="12723">
                  <c:v>1.1000000000000001</c:v>
                </c:pt>
                <c:pt idx="12724">
                  <c:v>1.04</c:v>
                </c:pt>
                <c:pt idx="12725">
                  <c:v>0.98</c:v>
                </c:pt>
                <c:pt idx="12726">
                  <c:v>0.92</c:v>
                </c:pt>
                <c:pt idx="12729">
                  <c:v>0.89</c:v>
                </c:pt>
                <c:pt idx="12730">
                  <c:v>0.86</c:v>
                </c:pt>
                <c:pt idx="12731">
                  <c:v>0.88</c:v>
                </c:pt>
                <c:pt idx="12732">
                  <c:v>0.95</c:v>
                </c:pt>
                <c:pt idx="12733">
                  <c:v>0.97</c:v>
                </c:pt>
                <c:pt idx="12736">
                  <c:v>0.93</c:v>
                </c:pt>
                <c:pt idx="12737">
                  <c:v>0.98</c:v>
                </c:pt>
                <c:pt idx="12738">
                  <c:v>1.05</c:v>
                </c:pt>
                <c:pt idx="12739">
                  <c:v>1.02</c:v>
                </c:pt>
                <c:pt idx="12740">
                  <c:v>0.96</c:v>
                </c:pt>
                <c:pt idx="12743">
                  <c:v>0.97</c:v>
                </c:pt>
                <c:pt idx="12744">
                  <c:v>1.08</c:v>
                </c:pt>
                <c:pt idx="12745">
                  <c:v>1.1499999999999999</c:v>
                </c:pt>
                <c:pt idx="12746">
                  <c:v>1.1100000000000001</c:v>
                </c:pt>
                <c:pt idx="12747">
                  <c:v>1.06</c:v>
                </c:pt>
                <c:pt idx="12750">
                  <c:v>1.07</c:v>
                </c:pt>
                <c:pt idx="12751">
                  <c:v>1.03</c:v>
                </c:pt>
                <c:pt idx="12752">
                  <c:v>1.1000000000000001</c:v>
                </c:pt>
                <c:pt idx="12753">
                  <c:v>1.05</c:v>
                </c:pt>
                <c:pt idx="12754">
                  <c:v>1.03</c:v>
                </c:pt>
                <c:pt idx="12757">
                  <c:v>0.98</c:v>
                </c:pt>
                <c:pt idx="12758">
                  <c:v>0.99</c:v>
                </c:pt>
                <c:pt idx="12759">
                  <c:v>0.99</c:v>
                </c:pt>
                <c:pt idx="12760">
                  <c:v>1.06</c:v>
                </c:pt>
                <c:pt idx="12761">
                  <c:v>1.04</c:v>
                </c:pt>
                <c:pt idx="12764">
                  <c:v>1</c:v>
                </c:pt>
                <c:pt idx="12765">
                  <c:v>1</c:v>
                </c:pt>
                <c:pt idx="12766">
                  <c:v>0.98</c:v>
                </c:pt>
                <c:pt idx="12767">
                  <c:v>0.98</c:v>
                </c:pt>
                <c:pt idx="12768">
                  <c:v>1.01</c:v>
                </c:pt>
                <c:pt idx="12771">
                  <c:v>1.01</c:v>
                </c:pt>
                <c:pt idx="12772">
                  <c:v>1.01</c:v>
                </c:pt>
                <c:pt idx="12773">
                  <c:v>1.01</c:v>
                </c:pt>
                <c:pt idx="12774">
                  <c:v>1.01</c:v>
                </c:pt>
                <c:pt idx="12778">
                  <c:v>1.2</c:v>
                </c:pt>
                <c:pt idx="12779">
                  <c:v>1.18</c:v>
                </c:pt>
                <c:pt idx="12780">
                  <c:v>1.18</c:v>
                </c:pt>
                <c:pt idx="12781">
                  <c:v>1.2</c:v>
                </c:pt>
                <c:pt idx="12785">
                  <c:v>1.24</c:v>
                </c:pt>
                <c:pt idx="12786">
                  <c:v>1.26</c:v>
                </c:pt>
                <c:pt idx="12787">
                  <c:v>1.31</c:v>
                </c:pt>
                <c:pt idx="12788">
                  <c:v>1.35</c:v>
                </c:pt>
                <c:pt idx="12789">
                  <c:v>1.36</c:v>
                </c:pt>
                <c:pt idx="12792">
                  <c:v>1.38</c:v>
                </c:pt>
                <c:pt idx="12793">
                  <c:v>1.37</c:v>
                </c:pt>
                <c:pt idx="12794">
                  <c:v>1.36</c:v>
                </c:pt>
                <c:pt idx="12795">
                  <c:v>1.34</c:v>
                </c:pt>
                <c:pt idx="12796">
                  <c:v>1.31</c:v>
                </c:pt>
                <c:pt idx="12799">
                  <c:v>1.35</c:v>
                </c:pt>
                <c:pt idx="12800">
                  <c:v>1.37</c:v>
                </c:pt>
                <c:pt idx="12801">
                  <c:v>1.42</c:v>
                </c:pt>
                <c:pt idx="12802">
                  <c:v>1.37</c:v>
                </c:pt>
                <c:pt idx="12803">
                  <c:v>1.34</c:v>
                </c:pt>
                <c:pt idx="12806">
                  <c:v>1.32</c:v>
                </c:pt>
                <c:pt idx="12807">
                  <c:v>1.35</c:v>
                </c:pt>
                <c:pt idx="12808">
                  <c:v>1.36</c:v>
                </c:pt>
                <c:pt idx="12809">
                  <c:v>1.39</c:v>
                </c:pt>
                <c:pt idx="12810">
                  <c:v>1.4</c:v>
                </c:pt>
                <c:pt idx="12813">
                  <c:v>1.34</c:v>
                </c:pt>
                <c:pt idx="12814">
                  <c:v>1.37</c:v>
                </c:pt>
                <c:pt idx="12815">
                  <c:v>1.43</c:v>
                </c:pt>
                <c:pt idx="12816">
                  <c:v>1.45</c:v>
                </c:pt>
                <c:pt idx="12817">
                  <c:v>1.71</c:v>
                </c:pt>
                <c:pt idx="12820">
                  <c:v>1.83</c:v>
                </c:pt>
                <c:pt idx="12821">
                  <c:v>1.81</c:v>
                </c:pt>
                <c:pt idx="12822">
                  <c:v>1.78</c:v>
                </c:pt>
                <c:pt idx="12823">
                  <c:v>1.84</c:v>
                </c:pt>
                <c:pt idx="12824">
                  <c:v>1.92</c:v>
                </c:pt>
                <c:pt idx="12827">
                  <c:v>1.9</c:v>
                </c:pt>
                <c:pt idx="12828">
                  <c:v>1.96</c:v>
                </c:pt>
                <c:pt idx="12829">
                  <c:v>1.93</c:v>
                </c:pt>
                <c:pt idx="12830">
                  <c:v>1.87</c:v>
                </c:pt>
                <c:pt idx="12831">
                  <c:v>1.83</c:v>
                </c:pt>
                <c:pt idx="12834">
                  <c:v>1.88</c:v>
                </c:pt>
                <c:pt idx="12835">
                  <c:v>1.91</c:v>
                </c:pt>
                <c:pt idx="12836">
                  <c:v>1.93</c:v>
                </c:pt>
                <c:pt idx="12837">
                  <c:v>1.9</c:v>
                </c:pt>
                <c:pt idx="12838">
                  <c:v>1.82</c:v>
                </c:pt>
                <c:pt idx="12841">
                  <c:v>1.82</c:v>
                </c:pt>
                <c:pt idx="12842">
                  <c:v>1.51</c:v>
                </c:pt>
                <c:pt idx="12843">
                  <c:v>1.54</c:v>
                </c:pt>
                <c:pt idx="12844">
                  <c:v>1.61</c:v>
                </c:pt>
                <c:pt idx="12845">
                  <c:v>1.55</c:v>
                </c:pt>
                <c:pt idx="12848">
                  <c:v>1.58</c:v>
                </c:pt>
                <c:pt idx="12849">
                  <c:v>1.58</c:v>
                </c:pt>
                <c:pt idx="12850">
                  <c:v>1.65</c:v>
                </c:pt>
                <c:pt idx="12851">
                  <c:v>1.67</c:v>
                </c:pt>
                <c:pt idx="12852">
                  <c:v>1.89</c:v>
                </c:pt>
                <c:pt idx="12855">
                  <c:v>1.94</c:v>
                </c:pt>
                <c:pt idx="12856">
                  <c:v>1.91</c:v>
                </c:pt>
                <c:pt idx="12857">
                  <c:v>1.88</c:v>
                </c:pt>
                <c:pt idx="12858">
                  <c:v>1.9</c:v>
                </c:pt>
                <c:pt idx="12859">
                  <c:v>1.88</c:v>
                </c:pt>
                <c:pt idx="12862">
                  <c:v>1.96</c:v>
                </c:pt>
                <c:pt idx="12863">
                  <c:v>2.06</c:v>
                </c:pt>
                <c:pt idx="12864">
                  <c:v>2</c:v>
                </c:pt>
                <c:pt idx="12865">
                  <c:v>2.0299999999999998</c:v>
                </c:pt>
                <c:pt idx="12866">
                  <c:v>2.0099999999999998</c:v>
                </c:pt>
                <c:pt idx="12870">
                  <c:v>2.16</c:v>
                </c:pt>
                <c:pt idx="12871">
                  <c:v>2.15</c:v>
                </c:pt>
                <c:pt idx="12872">
                  <c:v>2.06</c:v>
                </c:pt>
                <c:pt idx="12873">
                  <c:v>2.13</c:v>
                </c:pt>
                <c:pt idx="12876">
                  <c:v>2.0499999999999998</c:v>
                </c:pt>
                <c:pt idx="12877">
                  <c:v>2.19</c:v>
                </c:pt>
                <c:pt idx="12878">
                  <c:v>2.33</c:v>
                </c:pt>
                <c:pt idx="12879">
                  <c:v>2.25</c:v>
                </c:pt>
                <c:pt idx="12880">
                  <c:v>2.35</c:v>
                </c:pt>
                <c:pt idx="12883">
                  <c:v>2.4300000000000002</c:v>
                </c:pt>
                <c:pt idx="12884">
                  <c:v>2.48</c:v>
                </c:pt>
                <c:pt idx="12885">
                  <c:v>2.41</c:v>
                </c:pt>
                <c:pt idx="12886">
                  <c:v>2.42</c:v>
                </c:pt>
                <c:pt idx="12891">
                  <c:v>2.5099999999999998</c:v>
                </c:pt>
                <c:pt idx="12892">
                  <c:v>2.48</c:v>
                </c:pt>
                <c:pt idx="12893">
                  <c:v>2.56</c:v>
                </c:pt>
                <c:pt idx="12894">
                  <c:v>2.6</c:v>
                </c:pt>
                <c:pt idx="12897">
                  <c:v>2.6</c:v>
                </c:pt>
                <c:pt idx="12898">
                  <c:v>2.5499999999999998</c:v>
                </c:pt>
                <c:pt idx="12899">
                  <c:v>2.58</c:v>
                </c:pt>
                <c:pt idx="12900">
                  <c:v>2.62</c:v>
                </c:pt>
                <c:pt idx="12901">
                  <c:v>2.75</c:v>
                </c:pt>
                <c:pt idx="12904">
                  <c:v>2.76</c:v>
                </c:pt>
                <c:pt idx="12905">
                  <c:v>2.88</c:v>
                </c:pt>
                <c:pt idx="12906">
                  <c:v>2.92</c:v>
                </c:pt>
                <c:pt idx="12907">
                  <c:v>2.86</c:v>
                </c:pt>
                <c:pt idx="12908">
                  <c:v>3.06</c:v>
                </c:pt>
                <c:pt idx="12911">
                  <c:v>3.17</c:v>
                </c:pt>
                <c:pt idx="12912">
                  <c:v>3.07</c:v>
                </c:pt>
                <c:pt idx="12914">
                  <c:v>2.83</c:v>
                </c:pt>
                <c:pt idx="12915">
                  <c:v>2.83</c:v>
                </c:pt>
                <c:pt idx="12918">
                  <c:v>2.88</c:v>
                </c:pt>
                <c:pt idx="12919">
                  <c:v>3.02</c:v>
                </c:pt>
                <c:pt idx="12920">
                  <c:v>3.02</c:v>
                </c:pt>
                <c:pt idx="12921">
                  <c:v>2.99</c:v>
                </c:pt>
                <c:pt idx="12922">
                  <c:v>3.07</c:v>
                </c:pt>
                <c:pt idx="12925">
                  <c:v>3.07</c:v>
                </c:pt>
                <c:pt idx="12926">
                  <c:v>3.08</c:v>
                </c:pt>
                <c:pt idx="12928">
                  <c:v>2.98</c:v>
                </c:pt>
                <c:pt idx="12929">
                  <c:v>2.98</c:v>
                </c:pt>
                <c:pt idx="12932">
                  <c:v>3.1</c:v>
                </c:pt>
                <c:pt idx="12933">
                  <c:v>3.15</c:v>
                </c:pt>
                <c:pt idx="12934">
                  <c:v>3.21</c:v>
                </c:pt>
                <c:pt idx="12935">
                  <c:v>3.32</c:v>
                </c:pt>
                <c:pt idx="12936">
                  <c:v>3.45</c:v>
                </c:pt>
                <c:pt idx="12939">
                  <c:v>3.47</c:v>
                </c:pt>
                <c:pt idx="12940">
                  <c:v>3.43</c:v>
                </c:pt>
                <c:pt idx="12941">
                  <c:v>3.46</c:v>
                </c:pt>
                <c:pt idx="12942">
                  <c:v>3.49</c:v>
                </c:pt>
                <c:pt idx="12943">
                  <c:v>3.82</c:v>
                </c:pt>
                <c:pt idx="12946">
                  <c:v>3.99</c:v>
                </c:pt>
                <c:pt idx="12947">
                  <c:v>4.1399999999999997</c:v>
                </c:pt>
                <c:pt idx="12948">
                  <c:v>3.93</c:v>
                </c:pt>
                <c:pt idx="12949">
                  <c:v>3.96</c:v>
                </c:pt>
                <c:pt idx="12950">
                  <c:v>3.7</c:v>
                </c:pt>
                <c:pt idx="12953">
                  <c:v>3.7</c:v>
                </c:pt>
                <c:pt idx="12954">
                  <c:v>3.79</c:v>
                </c:pt>
                <c:pt idx="12955">
                  <c:v>3.71</c:v>
                </c:pt>
                <c:pt idx="12956">
                  <c:v>3.51</c:v>
                </c:pt>
                <c:pt idx="12957">
                  <c:v>3.58</c:v>
                </c:pt>
                <c:pt idx="12960">
                  <c:v>3.59</c:v>
                </c:pt>
                <c:pt idx="12961">
                  <c:v>3.66</c:v>
                </c:pt>
                <c:pt idx="12962">
                  <c:v>3.61</c:v>
                </c:pt>
                <c:pt idx="12963">
                  <c:v>3.45</c:v>
                </c:pt>
                <c:pt idx="12964">
                  <c:v>3.22</c:v>
                </c:pt>
                <c:pt idx="12967">
                  <c:v>3.32</c:v>
                </c:pt>
                <c:pt idx="12968">
                  <c:v>3.33</c:v>
                </c:pt>
                <c:pt idx="12969">
                  <c:v>3.21</c:v>
                </c:pt>
                <c:pt idx="12970">
                  <c:v>3.35</c:v>
                </c:pt>
                <c:pt idx="12971">
                  <c:v>3.33</c:v>
                </c:pt>
                <c:pt idx="12974">
                  <c:v>3.32</c:v>
                </c:pt>
                <c:pt idx="12975">
                  <c:v>3.32</c:v>
                </c:pt>
                <c:pt idx="12976">
                  <c:v>3.23</c:v>
                </c:pt>
                <c:pt idx="12977">
                  <c:v>3.45</c:v>
                </c:pt>
                <c:pt idx="12978">
                  <c:v>3.34</c:v>
                </c:pt>
                <c:pt idx="12981">
                  <c:v>3.42</c:v>
                </c:pt>
                <c:pt idx="12982">
                  <c:v>3.4</c:v>
                </c:pt>
                <c:pt idx="12983">
                  <c:v>3.41</c:v>
                </c:pt>
                <c:pt idx="12984">
                  <c:v>3.57</c:v>
                </c:pt>
                <c:pt idx="12985">
                  <c:v>3.46</c:v>
                </c:pt>
                <c:pt idx="12988">
                  <c:v>3.42</c:v>
                </c:pt>
                <c:pt idx="12989">
                  <c:v>3.36</c:v>
                </c:pt>
                <c:pt idx="12990">
                  <c:v>3.42</c:v>
                </c:pt>
                <c:pt idx="12991">
                  <c:v>3.35</c:v>
                </c:pt>
                <c:pt idx="12992">
                  <c:v>3.31</c:v>
                </c:pt>
                <c:pt idx="12995">
                  <c:v>3.07</c:v>
                </c:pt>
                <c:pt idx="12996">
                  <c:v>2.93</c:v>
                </c:pt>
                <c:pt idx="12997">
                  <c:v>3.04</c:v>
                </c:pt>
                <c:pt idx="12998">
                  <c:v>2.97</c:v>
                </c:pt>
                <c:pt idx="12999">
                  <c:v>2.99</c:v>
                </c:pt>
                <c:pt idx="13002">
                  <c:v>2.99</c:v>
                </c:pt>
                <c:pt idx="13003">
                  <c:v>3.07</c:v>
                </c:pt>
                <c:pt idx="13004">
                  <c:v>2.97</c:v>
                </c:pt>
                <c:pt idx="13005">
                  <c:v>2.96</c:v>
                </c:pt>
                <c:pt idx="13006">
                  <c:v>3.06</c:v>
                </c:pt>
                <c:pt idx="13010">
                  <c:v>3.08</c:v>
                </c:pt>
                <c:pt idx="13011">
                  <c:v>3.28</c:v>
                </c:pt>
                <c:pt idx="13012">
                  <c:v>3.33</c:v>
                </c:pt>
                <c:pt idx="13013">
                  <c:v>3.44</c:v>
                </c:pt>
                <c:pt idx="13016">
                  <c:v>3.51</c:v>
                </c:pt>
                <c:pt idx="13017">
                  <c:v>3.62</c:v>
                </c:pt>
                <c:pt idx="13018">
                  <c:v>3.68</c:v>
                </c:pt>
                <c:pt idx="13019">
                  <c:v>3.57</c:v>
                </c:pt>
                <c:pt idx="13020">
                  <c:v>3.7</c:v>
                </c:pt>
                <c:pt idx="13023">
                  <c:v>3.7</c:v>
                </c:pt>
                <c:pt idx="13024">
                  <c:v>3.76</c:v>
                </c:pt>
                <c:pt idx="13025">
                  <c:v>3.82</c:v>
                </c:pt>
                <c:pt idx="13026">
                  <c:v>3.88</c:v>
                </c:pt>
                <c:pt idx="13027">
                  <c:v>3.92</c:v>
                </c:pt>
                <c:pt idx="13030">
                  <c:v>3.92</c:v>
                </c:pt>
                <c:pt idx="13031">
                  <c:v>3.93</c:v>
                </c:pt>
                <c:pt idx="13032">
                  <c:v>3.88</c:v>
                </c:pt>
                <c:pt idx="13033">
                  <c:v>3.86</c:v>
                </c:pt>
                <c:pt idx="13034">
                  <c:v>4.0199999999999996</c:v>
                </c:pt>
                <c:pt idx="13037">
                  <c:v>3.96</c:v>
                </c:pt>
                <c:pt idx="13038">
                  <c:v>3.93</c:v>
                </c:pt>
                <c:pt idx="13039">
                  <c:v>4.04</c:v>
                </c:pt>
                <c:pt idx="13040">
                  <c:v>4</c:v>
                </c:pt>
                <c:pt idx="13041">
                  <c:v>4.08</c:v>
                </c:pt>
                <c:pt idx="13044">
                  <c:v>4.0599999999999996</c:v>
                </c:pt>
                <c:pt idx="13045">
                  <c:v>4.17</c:v>
                </c:pt>
                <c:pt idx="13046">
                  <c:v>4.13</c:v>
                </c:pt>
                <c:pt idx="13047">
                  <c:v>4.0599999999999996</c:v>
                </c:pt>
                <c:pt idx="13048">
                  <c:v>4.29</c:v>
                </c:pt>
                <c:pt idx="13051">
                  <c:v>4.4800000000000004</c:v>
                </c:pt>
                <c:pt idx="13052">
                  <c:v>4.5599999999999996</c:v>
                </c:pt>
                <c:pt idx="13053">
                  <c:v>4.6399999999999997</c:v>
                </c:pt>
                <c:pt idx="13054">
                  <c:v>4.6900000000000004</c:v>
                </c:pt>
                <c:pt idx="13055">
                  <c:v>4.53</c:v>
                </c:pt>
                <c:pt idx="13058">
                  <c:v>4.5</c:v>
                </c:pt>
                <c:pt idx="13059">
                  <c:v>4.09</c:v>
                </c:pt>
                <c:pt idx="13060">
                  <c:v>4.37</c:v>
                </c:pt>
                <c:pt idx="13061">
                  <c:v>4.37</c:v>
                </c:pt>
                <c:pt idx="13062">
                  <c:v>4.6900000000000004</c:v>
                </c:pt>
                <c:pt idx="13065">
                  <c:v>4.71</c:v>
                </c:pt>
                <c:pt idx="13066" formatCode="0.00">
                  <c:v>4.7</c:v>
                </c:pt>
                <c:pt idx="13067">
                  <c:v>4.84</c:v>
                </c:pt>
                <c:pt idx="13068">
                  <c:v>4.7300000000000004</c:v>
                </c:pt>
                <c:pt idx="13069">
                  <c:v>4.66</c:v>
                </c:pt>
                <c:pt idx="13072">
                  <c:v>4.6900000000000004</c:v>
                </c:pt>
                <c:pt idx="13073">
                  <c:v>4.6399999999999997</c:v>
                </c:pt>
                <c:pt idx="13074">
                  <c:v>4.6900000000000004</c:v>
                </c:pt>
                <c:pt idx="13075">
                  <c:v>4.72</c:v>
                </c:pt>
                <c:pt idx="13076">
                  <c:v>4.8099999999999996</c:v>
                </c:pt>
                <c:pt idx="13079">
                  <c:v>4.6100000000000003</c:v>
                </c:pt>
                <c:pt idx="13080">
                  <c:v>4.47</c:v>
                </c:pt>
                <c:pt idx="13081">
                  <c:v>4.4000000000000004</c:v>
                </c:pt>
                <c:pt idx="13082">
                  <c:v>4.2300000000000004</c:v>
                </c:pt>
                <c:pt idx="13083">
                  <c:v>4.1399999999999997</c:v>
                </c:pt>
                <c:pt idx="13086">
                  <c:v>4.1399999999999997</c:v>
                </c:pt>
                <c:pt idx="13087">
                  <c:v>4.1399999999999997</c:v>
                </c:pt>
                <c:pt idx="13088">
                  <c:v>4.46</c:v>
                </c:pt>
                <c:pt idx="13089">
                  <c:v>4.57</c:v>
                </c:pt>
                <c:pt idx="13090">
                  <c:v>4.6100000000000003</c:v>
                </c:pt>
                <c:pt idx="13093">
                  <c:v>4.62</c:v>
                </c:pt>
                <c:pt idx="13094">
                  <c:v>4.62</c:v>
                </c:pt>
                <c:pt idx="13095">
                  <c:v>4.4800000000000004</c:v>
                </c:pt>
                <c:pt idx="13096">
                  <c:v>4.4800000000000004</c:v>
                </c:pt>
                <c:pt idx="13097">
                  <c:v>4.2699999999999996</c:v>
                </c:pt>
                <c:pt idx="13100">
                  <c:v>4.34</c:v>
                </c:pt>
                <c:pt idx="13101">
                  <c:v>4.29</c:v>
                </c:pt>
                <c:pt idx="13102">
                  <c:v>4.1500000000000004</c:v>
                </c:pt>
                <c:pt idx="13103">
                  <c:v>4.1100000000000003</c:v>
                </c:pt>
                <c:pt idx="13104">
                  <c:v>4.0999999999999996</c:v>
                </c:pt>
                <c:pt idx="13107">
                  <c:v>4.0999999999999996</c:v>
                </c:pt>
                <c:pt idx="13108">
                  <c:v>4.09</c:v>
                </c:pt>
                <c:pt idx="13109">
                  <c:v>4.05</c:v>
                </c:pt>
                <c:pt idx="13110">
                  <c:v>3.82</c:v>
                </c:pt>
                <c:pt idx="13111">
                  <c:v>3.98</c:v>
                </c:pt>
                <c:pt idx="13114">
                  <c:v>4.07</c:v>
                </c:pt>
                <c:pt idx="13115">
                  <c:v>3.96</c:v>
                </c:pt>
                <c:pt idx="13116">
                  <c:v>4.03</c:v>
                </c:pt>
                <c:pt idx="13117">
                  <c:v>3.87</c:v>
                </c:pt>
                <c:pt idx="13118">
                  <c:v>3.89</c:v>
                </c:pt>
                <c:pt idx="13121">
                  <c:v>3.92</c:v>
                </c:pt>
                <c:pt idx="13122">
                  <c:v>3.84</c:v>
                </c:pt>
                <c:pt idx="13123">
                  <c:v>3.84</c:v>
                </c:pt>
                <c:pt idx="13124">
                  <c:v>3.85</c:v>
                </c:pt>
                <c:pt idx="13125">
                  <c:v>3.94</c:v>
                </c:pt>
                <c:pt idx="13128">
                  <c:v>3.96</c:v>
                </c:pt>
                <c:pt idx="13129">
                  <c:v>3.98</c:v>
                </c:pt>
                <c:pt idx="13130">
                  <c:v>3.98</c:v>
                </c:pt>
                <c:pt idx="13131">
                  <c:v>4.2</c:v>
                </c:pt>
                <c:pt idx="13132">
                  <c:v>4.49</c:v>
                </c:pt>
                <c:pt idx="13135">
                  <c:v>4.5</c:v>
                </c:pt>
                <c:pt idx="13136">
                  <c:v>4.58</c:v>
                </c:pt>
                <c:pt idx="13137">
                  <c:v>4.55</c:v>
                </c:pt>
                <c:pt idx="13138">
                  <c:v>4.58</c:v>
                </c:pt>
                <c:pt idx="13139">
                  <c:v>4.6399999999999997</c:v>
                </c:pt>
                <c:pt idx="13143">
                  <c:v>4.6399999999999997</c:v>
                </c:pt>
                <c:pt idx="13144">
                  <c:v>4.6399999999999997</c:v>
                </c:pt>
                <c:pt idx="13145">
                  <c:v>4.7300000000000004</c:v>
                </c:pt>
                <c:pt idx="13146">
                  <c:v>4.7699999999999996</c:v>
                </c:pt>
                <c:pt idx="13149">
                  <c:v>4.71</c:v>
                </c:pt>
                <c:pt idx="13150">
                  <c:v>4.6399999999999997</c:v>
                </c:pt>
                <c:pt idx="13152">
                  <c:v>4.3239999999999998</c:v>
                </c:pt>
              </c:numCache>
            </c:numRef>
          </c:val>
          <c:smooth val="0"/>
          <c:extLst>
            <c:ext xmlns:c16="http://schemas.microsoft.com/office/drawing/2014/chart" uri="{C3380CC4-5D6E-409C-BE32-E72D297353CC}">
              <c16:uniqueId val="{00000009-D4B9-46F4-939E-D976C2941BFA}"/>
            </c:ext>
          </c:extLst>
        </c:ser>
        <c:dLbls>
          <c:showLegendKey val="0"/>
          <c:showVal val="0"/>
          <c:showCatName val="0"/>
          <c:showSerName val="0"/>
          <c:showPercent val="0"/>
          <c:showBubbleSize val="0"/>
        </c:dLbls>
        <c:smooth val="0"/>
        <c:axId val="374983536"/>
        <c:axId val="1216659016"/>
        <c:extLst>
          <c:ext xmlns:c15="http://schemas.microsoft.com/office/drawing/2012/chart" uri="{02D57815-91ED-43cb-92C2-25804820EDAC}">
            <c15:filteredLineSeries>
              <c15:ser>
                <c:idx val="3"/>
                <c:order val="3"/>
                <c:spPr>
                  <a:ln w="28575" cap="rnd">
                    <a:solidFill>
                      <a:schemeClr val="accent4"/>
                    </a:solidFill>
                    <a:round/>
                  </a:ln>
                  <a:effectLst/>
                </c:spPr>
                <c:marker>
                  <c:symbol val="none"/>
                </c:marker>
                <c:cat>
                  <c:numRef>
                    <c:extLst>
                      <c:ext uri="{02D57815-91ED-43cb-92C2-25804820EDAC}">
                        <c15:formulaRef>
                          <c15:sqref>'All Spreads'!$A$3:$A$13155</c15:sqref>
                        </c15:formulaRef>
                      </c:ext>
                    </c:extLst>
                    <c:numCache>
                      <c:formatCode>m/d/yyyy</c:formatCode>
                      <c:ptCount val="13153"/>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44932</c:v>
                      </c:pt>
                    </c:numCache>
                  </c:numRef>
                </c:cat>
                <c:val>
                  <c:numRef>
                    <c:extLst>
                      <c:ext uri="{02D57815-91ED-43cb-92C2-25804820EDAC}">
                        <c15:formulaRef>
                          <c15:sqref>'All Spreads'!$E$3:$E$13155</c15:sqref>
                        </c15:formulaRef>
                      </c:ext>
                    </c:extLst>
                    <c:numCache>
                      <c:formatCode>General</c:formatCode>
                      <c:ptCount val="13153"/>
                      <c:pt idx="5386">
                        <c:v>4.78</c:v>
                      </c:pt>
                      <c:pt idx="5387">
                        <c:v>4.75</c:v>
                      </c:pt>
                      <c:pt idx="5388">
                        <c:v>4.68</c:v>
                      </c:pt>
                      <c:pt idx="5389">
                        <c:v>4.68</c:v>
                      </c:pt>
                      <c:pt idx="5390">
                        <c:v>4.66</c:v>
                      </c:pt>
                      <c:pt idx="5393">
                        <c:v>4.63</c:v>
                      </c:pt>
                      <c:pt idx="5394">
                        <c:v>4.66</c:v>
                      </c:pt>
                      <c:pt idx="5395">
                        <c:v>4.7</c:v>
                      </c:pt>
                      <c:pt idx="5396">
                        <c:v>4.66</c:v>
                      </c:pt>
                      <c:pt idx="5397">
                        <c:v>4.7</c:v>
                      </c:pt>
                      <c:pt idx="5400">
                        <c:v>4.67</c:v>
                      </c:pt>
                      <c:pt idx="5401">
                        <c:v>4.66</c:v>
                      </c:pt>
                      <c:pt idx="5402">
                        <c:v>4.67</c:v>
                      </c:pt>
                      <c:pt idx="5403">
                        <c:v>4.63</c:v>
                      </c:pt>
                      <c:pt idx="5404">
                        <c:v>4.59</c:v>
                      </c:pt>
                      <c:pt idx="5407">
                        <c:v>4.6100000000000003</c:v>
                      </c:pt>
                      <c:pt idx="5408">
                        <c:v>4.6100000000000003</c:v>
                      </c:pt>
                      <c:pt idx="5409">
                        <c:v>4.59</c:v>
                      </c:pt>
                      <c:pt idx="5410">
                        <c:v>4.55</c:v>
                      </c:pt>
                      <c:pt idx="5411">
                        <c:v>4.4800000000000004</c:v>
                      </c:pt>
                      <c:pt idx="5414">
                        <c:v>4.45</c:v>
                      </c:pt>
                      <c:pt idx="5415">
                        <c:v>4.43</c:v>
                      </c:pt>
                      <c:pt idx="5416">
                        <c:v>4.42</c:v>
                      </c:pt>
                      <c:pt idx="5417">
                        <c:v>4.3</c:v>
                      </c:pt>
                      <c:pt idx="5418">
                        <c:v>4.3099999999999996</c:v>
                      </c:pt>
                      <c:pt idx="5421">
                        <c:v>4.3099999999999996</c:v>
                      </c:pt>
                      <c:pt idx="5422">
                        <c:v>4.3099999999999996</c:v>
                      </c:pt>
                      <c:pt idx="5423">
                        <c:v>4.26</c:v>
                      </c:pt>
                      <c:pt idx="5424">
                        <c:v>4.24</c:v>
                      </c:pt>
                      <c:pt idx="5425">
                        <c:v>4.3099999999999996</c:v>
                      </c:pt>
                      <c:pt idx="5428">
                        <c:v>4.3499999999999996</c:v>
                      </c:pt>
                      <c:pt idx="5429">
                        <c:v>4.37</c:v>
                      </c:pt>
                      <c:pt idx="5430">
                        <c:v>4.43</c:v>
                      </c:pt>
                      <c:pt idx="5431">
                        <c:v>4.55</c:v>
                      </c:pt>
                      <c:pt idx="5432">
                        <c:v>4.5599999999999996</c:v>
                      </c:pt>
                      <c:pt idx="5435">
                        <c:v>4.57</c:v>
                      </c:pt>
                      <c:pt idx="5436">
                        <c:v>4.51</c:v>
                      </c:pt>
                      <c:pt idx="5437">
                        <c:v>4.53</c:v>
                      </c:pt>
                      <c:pt idx="5438">
                        <c:v>4.63</c:v>
                      </c:pt>
                      <c:pt idx="5439">
                        <c:v>4.57</c:v>
                      </c:pt>
                      <c:pt idx="5442">
                        <c:v>4.58</c:v>
                      </c:pt>
                      <c:pt idx="5443">
                        <c:v>4.6399999999999997</c:v>
                      </c:pt>
                      <c:pt idx="5444">
                        <c:v>4.6399999999999997</c:v>
                      </c:pt>
                      <c:pt idx="5445">
                        <c:v>4.62</c:v>
                      </c:pt>
                      <c:pt idx="5446">
                        <c:v>4.55</c:v>
                      </c:pt>
                      <c:pt idx="5449">
                        <c:v>4.51</c:v>
                      </c:pt>
                      <c:pt idx="5450">
                        <c:v>4.5199999999999996</c:v>
                      </c:pt>
                      <c:pt idx="5451">
                        <c:v>4.53</c:v>
                      </c:pt>
                      <c:pt idx="5452">
                        <c:v>4.74</c:v>
                      </c:pt>
                      <c:pt idx="5453">
                        <c:v>4.76</c:v>
                      </c:pt>
                      <c:pt idx="5456">
                        <c:v>4.8</c:v>
                      </c:pt>
                      <c:pt idx="5457">
                        <c:v>4.78</c:v>
                      </c:pt>
                      <c:pt idx="5458">
                        <c:v>4.7300000000000004</c:v>
                      </c:pt>
                      <c:pt idx="5459">
                        <c:v>4.6900000000000004</c:v>
                      </c:pt>
                      <c:pt idx="5460">
                        <c:v>4.75</c:v>
                      </c:pt>
                      <c:pt idx="5463">
                        <c:v>4.82</c:v>
                      </c:pt>
                      <c:pt idx="5464">
                        <c:v>4.8099999999999996</c:v>
                      </c:pt>
                      <c:pt idx="5465">
                        <c:v>4.78</c:v>
                      </c:pt>
                      <c:pt idx="5466">
                        <c:v>4.78</c:v>
                      </c:pt>
                      <c:pt idx="5467">
                        <c:v>4.79</c:v>
                      </c:pt>
                      <c:pt idx="5473">
                        <c:v>4.9400000000000004</c:v>
                      </c:pt>
                      <c:pt idx="5474">
                        <c:v>4.9400000000000004</c:v>
                      </c:pt>
                      <c:pt idx="5479">
                        <c:v>4.93</c:v>
                      </c:pt>
                      <c:pt idx="5480">
                        <c:v>4.96</c:v>
                      </c:pt>
                      <c:pt idx="5481">
                        <c:v>4.9400000000000004</c:v>
                      </c:pt>
                      <c:pt idx="5484">
                        <c:v>4.95</c:v>
                      </c:pt>
                      <c:pt idx="5485">
                        <c:v>4.84</c:v>
                      </c:pt>
                      <c:pt idx="5486">
                        <c:v>4.88</c:v>
                      </c:pt>
                      <c:pt idx="5487">
                        <c:v>4.8899999999999997</c:v>
                      </c:pt>
                      <c:pt idx="5488">
                        <c:v>4.84</c:v>
                      </c:pt>
                      <c:pt idx="5491">
                        <c:v>4.7699999999999996</c:v>
                      </c:pt>
                      <c:pt idx="5492">
                        <c:v>4.7699999999999996</c:v>
                      </c:pt>
                      <c:pt idx="5493">
                        <c:v>4.75</c:v>
                      </c:pt>
                      <c:pt idx="5494">
                        <c:v>4.78</c:v>
                      </c:pt>
                      <c:pt idx="5495">
                        <c:v>4.8099999999999996</c:v>
                      </c:pt>
                      <c:pt idx="5498">
                        <c:v>4.83</c:v>
                      </c:pt>
                      <c:pt idx="5499">
                        <c:v>4.83</c:v>
                      </c:pt>
                      <c:pt idx="5500">
                        <c:v>4.84</c:v>
                      </c:pt>
                      <c:pt idx="5501">
                        <c:v>4.8499999999999996</c:v>
                      </c:pt>
                      <c:pt idx="5502">
                        <c:v>4.9000000000000004</c:v>
                      </c:pt>
                      <c:pt idx="5505">
                        <c:v>4.95</c:v>
                      </c:pt>
                      <c:pt idx="5506">
                        <c:v>4.97</c:v>
                      </c:pt>
                      <c:pt idx="5507">
                        <c:v>4.92</c:v>
                      </c:pt>
                      <c:pt idx="5508">
                        <c:v>4.93</c:v>
                      </c:pt>
                      <c:pt idx="5509">
                        <c:v>4.91</c:v>
                      </c:pt>
                      <c:pt idx="5512">
                        <c:v>4.8499999999999996</c:v>
                      </c:pt>
                      <c:pt idx="5513">
                        <c:v>4.83</c:v>
                      </c:pt>
                      <c:pt idx="5514">
                        <c:v>4.82</c:v>
                      </c:pt>
                      <c:pt idx="5515">
                        <c:v>4.8600000000000003</c:v>
                      </c:pt>
                      <c:pt idx="5516">
                        <c:v>4.93</c:v>
                      </c:pt>
                      <c:pt idx="5519">
                        <c:v>4.92</c:v>
                      </c:pt>
                      <c:pt idx="5520">
                        <c:v>4.93</c:v>
                      </c:pt>
                      <c:pt idx="5521">
                        <c:v>4.99</c:v>
                      </c:pt>
                      <c:pt idx="5522">
                        <c:v>4.99</c:v>
                      </c:pt>
                      <c:pt idx="5523">
                        <c:v>4.95</c:v>
                      </c:pt>
                      <c:pt idx="5526">
                        <c:v>4.92</c:v>
                      </c:pt>
                      <c:pt idx="5527">
                        <c:v>4.9000000000000004</c:v>
                      </c:pt>
                      <c:pt idx="5528">
                        <c:v>4.97</c:v>
                      </c:pt>
                      <c:pt idx="5529">
                        <c:v>4.97</c:v>
                      </c:pt>
                      <c:pt idx="5530">
                        <c:v>4.93</c:v>
                      </c:pt>
                      <c:pt idx="5533">
                        <c:v>4.93</c:v>
                      </c:pt>
                      <c:pt idx="5534">
                        <c:v>4.9800000000000004</c:v>
                      </c:pt>
                      <c:pt idx="5535">
                        <c:v>5.01</c:v>
                      </c:pt>
                      <c:pt idx="5536">
                        <c:v>4.9400000000000004</c:v>
                      </c:pt>
                      <c:pt idx="5537">
                        <c:v>4.96</c:v>
                      </c:pt>
                      <c:pt idx="5540">
                        <c:v>5.04</c:v>
                      </c:pt>
                      <c:pt idx="5541">
                        <c:v>5.04</c:v>
                      </c:pt>
                      <c:pt idx="5542">
                        <c:v>5.13</c:v>
                      </c:pt>
                      <c:pt idx="5543">
                        <c:v>5.14</c:v>
                      </c:pt>
                      <c:pt idx="5544">
                        <c:v>5.16</c:v>
                      </c:pt>
                      <c:pt idx="5547">
                        <c:v>5.15</c:v>
                      </c:pt>
                      <c:pt idx="5548">
                        <c:v>5.15</c:v>
                      </c:pt>
                      <c:pt idx="5549">
                        <c:v>5.18</c:v>
                      </c:pt>
                      <c:pt idx="5550">
                        <c:v>5.19</c:v>
                      </c:pt>
                      <c:pt idx="5551">
                        <c:v>5.24</c:v>
                      </c:pt>
                      <c:pt idx="5554">
                        <c:v>5.22</c:v>
                      </c:pt>
                      <c:pt idx="5555">
                        <c:v>5.19</c:v>
                      </c:pt>
                      <c:pt idx="5556">
                        <c:v>5.17</c:v>
                      </c:pt>
                      <c:pt idx="5557">
                        <c:v>5.23</c:v>
                      </c:pt>
                      <c:pt idx="5558">
                        <c:v>5.23</c:v>
                      </c:pt>
                      <c:pt idx="5561">
                        <c:v>5.28</c:v>
                      </c:pt>
                      <c:pt idx="5562">
                        <c:v>5.24</c:v>
                      </c:pt>
                      <c:pt idx="5563">
                        <c:v>5.21</c:v>
                      </c:pt>
                      <c:pt idx="5564">
                        <c:v>5.2</c:v>
                      </c:pt>
                      <c:pt idx="5569">
                        <c:v>5.26</c:v>
                      </c:pt>
                      <c:pt idx="5570">
                        <c:v>5.22</c:v>
                      </c:pt>
                      <c:pt idx="5571">
                        <c:v>5.17</c:v>
                      </c:pt>
                      <c:pt idx="5572">
                        <c:v>5.15</c:v>
                      </c:pt>
                      <c:pt idx="5575">
                        <c:v>5.13</c:v>
                      </c:pt>
                      <c:pt idx="5576">
                        <c:v>5.18</c:v>
                      </c:pt>
                      <c:pt idx="5577">
                        <c:v>5.15</c:v>
                      </c:pt>
                      <c:pt idx="5578">
                        <c:v>5.19</c:v>
                      </c:pt>
                      <c:pt idx="5579">
                        <c:v>5.15</c:v>
                      </c:pt>
                      <c:pt idx="5582">
                        <c:v>5.12</c:v>
                      </c:pt>
                      <c:pt idx="5583">
                        <c:v>5.13</c:v>
                      </c:pt>
                      <c:pt idx="5584">
                        <c:v>5.19</c:v>
                      </c:pt>
                      <c:pt idx="5585">
                        <c:v>5.21</c:v>
                      </c:pt>
                      <c:pt idx="5586">
                        <c:v>5.19</c:v>
                      </c:pt>
                      <c:pt idx="5589">
                        <c:v>5.17</c:v>
                      </c:pt>
                      <c:pt idx="5590">
                        <c:v>5.16</c:v>
                      </c:pt>
                      <c:pt idx="5591">
                        <c:v>5.18</c:v>
                      </c:pt>
                      <c:pt idx="5592">
                        <c:v>5.1100000000000003</c:v>
                      </c:pt>
                      <c:pt idx="5593">
                        <c:v>5.12</c:v>
                      </c:pt>
                      <c:pt idx="5596">
                        <c:v>5.0999999999999996</c:v>
                      </c:pt>
                      <c:pt idx="5597">
                        <c:v>5.1100000000000003</c:v>
                      </c:pt>
                      <c:pt idx="5599">
                        <c:v>5.12</c:v>
                      </c:pt>
                      <c:pt idx="5600">
                        <c:v>5.16</c:v>
                      </c:pt>
                      <c:pt idx="5603">
                        <c:v>5.1100000000000003</c:v>
                      </c:pt>
                      <c:pt idx="5604">
                        <c:v>5.07</c:v>
                      </c:pt>
                      <c:pt idx="5605">
                        <c:v>5.13</c:v>
                      </c:pt>
                      <c:pt idx="5606">
                        <c:v>5.2</c:v>
                      </c:pt>
                      <c:pt idx="5607">
                        <c:v>5.17</c:v>
                      </c:pt>
                      <c:pt idx="5610">
                        <c:v>5.18</c:v>
                      </c:pt>
                      <c:pt idx="5611">
                        <c:v>5.22</c:v>
                      </c:pt>
                      <c:pt idx="5612">
                        <c:v>5.25</c:v>
                      </c:pt>
                      <c:pt idx="5613">
                        <c:v>5.25</c:v>
                      </c:pt>
                      <c:pt idx="5614">
                        <c:v>5.25</c:v>
                      </c:pt>
                      <c:pt idx="5617">
                        <c:v>5.23</c:v>
                      </c:pt>
                      <c:pt idx="5618">
                        <c:v>5.2</c:v>
                      </c:pt>
                      <c:pt idx="5619">
                        <c:v>5.16</c:v>
                      </c:pt>
                      <c:pt idx="5620">
                        <c:v>5.17</c:v>
                      </c:pt>
                      <c:pt idx="5621">
                        <c:v>5.15</c:v>
                      </c:pt>
                      <c:pt idx="5624">
                        <c:v>5.19</c:v>
                      </c:pt>
                      <c:pt idx="5625">
                        <c:v>5.2</c:v>
                      </c:pt>
                      <c:pt idx="5626">
                        <c:v>5.16</c:v>
                      </c:pt>
                      <c:pt idx="5627">
                        <c:v>5.12</c:v>
                      </c:pt>
                      <c:pt idx="5628">
                        <c:v>5.12</c:v>
                      </c:pt>
                      <c:pt idx="5631">
                        <c:v>5.18</c:v>
                      </c:pt>
                      <c:pt idx="5632">
                        <c:v>5.12</c:v>
                      </c:pt>
                      <c:pt idx="5633">
                        <c:v>5.13</c:v>
                      </c:pt>
                      <c:pt idx="5634">
                        <c:v>5.15</c:v>
                      </c:pt>
                      <c:pt idx="5635">
                        <c:v>5.09</c:v>
                      </c:pt>
                      <c:pt idx="5638">
                        <c:v>5.13</c:v>
                      </c:pt>
                      <c:pt idx="5639">
                        <c:v>5.1100000000000003</c:v>
                      </c:pt>
                      <c:pt idx="5640">
                        <c:v>5.09</c:v>
                      </c:pt>
                      <c:pt idx="5641">
                        <c:v>5.09</c:v>
                      </c:pt>
                      <c:pt idx="5642">
                        <c:v>4.9800000000000004</c:v>
                      </c:pt>
                      <c:pt idx="5645">
                        <c:v>4.99</c:v>
                      </c:pt>
                      <c:pt idx="5646">
                        <c:v>4.9800000000000004</c:v>
                      </c:pt>
                      <c:pt idx="5647">
                        <c:v>4.95</c:v>
                      </c:pt>
                      <c:pt idx="5648">
                        <c:v>4.9400000000000004</c:v>
                      </c:pt>
                      <c:pt idx="5649">
                        <c:v>4.96</c:v>
                      </c:pt>
                      <c:pt idx="5652">
                        <c:v>4.9400000000000004</c:v>
                      </c:pt>
                      <c:pt idx="5653">
                        <c:v>4.95</c:v>
                      </c:pt>
                      <c:pt idx="5654">
                        <c:v>4.88</c:v>
                      </c:pt>
                      <c:pt idx="5655">
                        <c:v>4.93</c:v>
                      </c:pt>
                      <c:pt idx="5656">
                        <c:v>4.9400000000000004</c:v>
                      </c:pt>
                      <c:pt idx="5659">
                        <c:v>4.95</c:v>
                      </c:pt>
                      <c:pt idx="5660">
                        <c:v>4.95</c:v>
                      </c:pt>
                      <c:pt idx="5661">
                        <c:v>4.9400000000000004</c:v>
                      </c:pt>
                      <c:pt idx="5662">
                        <c:v>4.97</c:v>
                      </c:pt>
                      <c:pt idx="5663">
                        <c:v>5</c:v>
                      </c:pt>
                      <c:pt idx="5666">
                        <c:v>4.99</c:v>
                      </c:pt>
                      <c:pt idx="5667">
                        <c:v>5.01</c:v>
                      </c:pt>
                      <c:pt idx="5668">
                        <c:v>4.95</c:v>
                      </c:pt>
                      <c:pt idx="5669">
                        <c:v>4.91</c:v>
                      </c:pt>
                      <c:pt idx="5670">
                        <c:v>4.92</c:v>
                      </c:pt>
                      <c:pt idx="5673">
                        <c:v>4.8600000000000003</c:v>
                      </c:pt>
                      <c:pt idx="5674">
                        <c:v>4.8099999999999996</c:v>
                      </c:pt>
                      <c:pt idx="5675">
                        <c:v>4.8899999999999997</c:v>
                      </c:pt>
                      <c:pt idx="5676">
                        <c:v>4.91</c:v>
                      </c:pt>
                      <c:pt idx="5677">
                        <c:v>4.84</c:v>
                      </c:pt>
                      <c:pt idx="5680">
                        <c:v>4.8099999999999996</c:v>
                      </c:pt>
                      <c:pt idx="5681">
                        <c:v>4.83</c:v>
                      </c:pt>
                      <c:pt idx="5682">
                        <c:v>4.76</c:v>
                      </c:pt>
                      <c:pt idx="5683">
                        <c:v>4.72</c:v>
                      </c:pt>
                      <c:pt idx="5684">
                        <c:v>4.72</c:v>
                      </c:pt>
                      <c:pt idx="5687">
                        <c:v>4.76</c:v>
                      </c:pt>
                      <c:pt idx="5688">
                        <c:v>4.8</c:v>
                      </c:pt>
                      <c:pt idx="5689">
                        <c:v>4.8</c:v>
                      </c:pt>
                      <c:pt idx="5690">
                        <c:v>4.7300000000000004</c:v>
                      </c:pt>
                      <c:pt idx="5691">
                        <c:v>4.67</c:v>
                      </c:pt>
                      <c:pt idx="5694">
                        <c:v>4.58</c:v>
                      </c:pt>
                      <c:pt idx="5695">
                        <c:v>4.6100000000000003</c:v>
                      </c:pt>
                      <c:pt idx="5696">
                        <c:v>4.62</c:v>
                      </c:pt>
                      <c:pt idx="5697">
                        <c:v>4.58</c:v>
                      </c:pt>
                      <c:pt idx="5698">
                        <c:v>4.57</c:v>
                      </c:pt>
                      <c:pt idx="5701">
                        <c:v>4.54</c:v>
                      </c:pt>
                      <c:pt idx="5702">
                        <c:v>4.49</c:v>
                      </c:pt>
                      <c:pt idx="5703">
                        <c:v>4.45</c:v>
                      </c:pt>
                      <c:pt idx="5704">
                        <c:v>4.49</c:v>
                      </c:pt>
                      <c:pt idx="5705">
                        <c:v>4.58</c:v>
                      </c:pt>
                      <c:pt idx="5708">
                        <c:v>4.58</c:v>
                      </c:pt>
                      <c:pt idx="5709">
                        <c:v>4.58</c:v>
                      </c:pt>
                      <c:pt idx="5710">
                        <c:v>4.5999999999999996</c:v>
                      </c:pt>
                      <c:pt idx="5711">
                        <c:v>4.68</c:v>
                      </c:pt>
                      <c:pt idx="5712">
                        <c:v>4.67</c:v>
                      </c:pt>
                      <c:pt idx="5715">
                        <c:v>4.6900000000000004</c:v>
                      </c:pt>
                      <c:pt idx="5716">
                        <c:v>4.66</c:v>
                      </c:pt>
                      <c:pt idx="5717">
                        <c:v>4.6100000000000003</c:v>
                      </c:pt>
                      <c:pt idx="5718">
                        <c:v>4.55</c:v>
                      </c:pt>
                      <c:pt idx="5719">
                        <c:v>4.54</c:v>
                      </c:pt>
                      <c:pt idx="5722">
                        <c:v>4.51</c:v>
                      </c:pt>
                      <c:pt idx="5723">
                        <c:v>4.49</c:v>
                      </c:pt>
                      <c:pt idx="5724">
                        <c:v>4.42</c:v>
                      </c:pt>
                      <c:pt idx="5725">
                        <c:v>4.4000000000000004</c:v>
                      </c:pt>
                      <c:pt idx="5726">
                        <c:v>4.38</c:v>
                      </c:pt>
                      <c:pt idx="5729">
                        <c:v>4.43</c:v>
                      </c:pt>
                      <c:pt idx="5730">
                        <c:v>4.45</c:v>
                      </c:pt>
                      <c:pt idx="5731">
                        <c:v>4.4800000000000004</c:v>
                      </c:pt>
                      <c:pt idx="5732">
                        <c:v>4.5</c:v>
                      </c:pt>
                      <c:pt idx="5733">
                        <c:v>4.4000000000000004</c:v>
                      </c:pt>
                      <c:pt idx="5736">
                        <c:v>4.42</c:v>
                      </c:pt>
                      <c:pt idx="5737">
                        <c:v>4.41</c:v>
                      </c:pt>
                      <c:pt idx="5738">
                        <c:v>4.32</c:v>
                      </c:pt>
                      <c:pt idx="5739">
                        <c:v>4.33</c:v>
                      </c:pt>
                      <c:pt idx="5740">
                        <c:v>4.3600000000000003</c:v>
                      </c:pt>
                      <c:pt idx="5743">
                        <c:v>4.34</c:v>
                      </c:pt>
                      <c:pt idx="5744">
                        <c:v>4.29</c:v>
                      </c:pt>
                      <c:pt idx="5745">
                        <c:v>4.3099999999999996</c:v>
                      </c:pt>
                      <c:pt idx="5746">
                        <c:v>4.34</c:v>
                      </c:pt>
                      <c:pt idx="5747">
                        <c:v>4.33</c:v>
                      </c:pt>
                      <c:pt idx="5750">
                        <c:v>4.3</c:v>
                      </c:pt>
                      <c:pt idx="5751">
                        <c:v>4.2699999999999996</c:v>
                      </c:pt>
                      <c:pt idx="5752">
                        <c:v>4.3600000000000003</c:v>
                      </c:pt>
                      <c:pt idx="5753">
                        <c:v>4.3600000000000003</c:v>
                      </c:pt>
                      <c:pt idx="5754">
                        <c:v>4.3600000000000003</c:v>
                      </c:pt>
                      <c:pt idx="5757">
                        <c:v>4.32</c:v>
                      </c:pt>
                      <c:pt idx="5758">
                        <c:v>4.3499999999999996</c:v>
                      </c:pt>
                      <c:pt idx="5759">
                        <c:v>4.3099999999999996</c:v>
                      </c:pt>
                      <c:pt idx="5760">
                        <c:v>4.3</c:v>
                      </c:pt>
                      <c:pt idx="5761">
                        <c:v>4.3899999999999997</c:v>
                      </c:pt>
                      <c:pt idx="5764">
                        <c:v>4.46</c:v>
                      </c:pt>
                      <c:pt idx="5765">
                        <c:v>4.54</c:v>
                      </c:pt>
                      <c:pt idx="5766">
                        <c:v>4.57</c:v>
                      </c:pt>
                      <c:pt idx="5767">
                        <c:v>4.67</c:v>
                      </c:pt>
                      <c:pt idx="5768">
                        <c:v>4.58</c:v>
                      </c:pt>
                      <c:pt idx="5771">
                        <c:v>4.58</c:v>
                      </c:pt>
                      <c:pt idx="5772">
                        <c:v>4.63</c:v>
                      </c:pt>
                      <c:pt idx="5773">
                        <c:v>4.59</c:v>
                      </c:pt>
                      <c:pt idx="5774">
                        <c:v>4.62</c:v>
                      </c:pt>
                      <c:pt idx="5775">
                        <c:v>4.6100000000000003</c:v>
                      </c:pt>
                      <c:pt idx="5778">
                        <c:v>4.5599999999999996</c:v>
                      </c:pt>
                      <c:pt idx="5779">
                        <c:v>4.5199999999999996</c:v>
                      </c:pt>
                      <c:pt idx="5780">
                        <c:v>4.5199999999999996</c:v>
                      </c:pt>
                      <c:pt idx="5781">
                        <c:v>4.54</c:v>
                      </c:pt>
                      <c:pt idx="5782">
                        <c:v>4.49</c:v>
                      </c:pt>
                      <c:pt idx="5785">
                        <c:v>4.57</c:v>
                      </c:pt>
                      <c:pt idx="5786">
                        <c:v>4.57</c:v>
                      </c:pt>
                      <c:pt idx="5787">
                        <c:v>4.6500000000000004</c:v>
                      </c:pt>
                      <c:pt idx="5788">
                        <c:v>4.57</c:v>
                      </c:pt>
                      <c:pt idx="5789">
                        <c:v>4.5</c:v>
                      </c:pt>
                      <c:pt idx="5792">
                        <c:v>4.4400000000000004</c:v>
                      </c:pt>
                      <c:pt idx="5793">
                        <c:v>4.41</c:v>
                      </c:pt>
                      <c:pt idx="5794">
                        <c:v>4.41</c:v>
                      </c:pt>
                      <c:pt idx="5795">
                        <c:v>4.43</c:v>
                      </c:pt>
                      <c:pt idx="5796">
                        <c:v>4.4800000000000004</c:v>
                      </c:pt>
                      <c:pt idx="5799">
                        <c:v>4.49</c:v>
                      </c:pt>
                      <c:pt idx="5800">
                        <c:v>4.4400000000000004</c:v>
                      </c:pt>
                      <c:pt idx="5801">
                        <c:v>4.4400000000000004</c:v>
                      </c:pt>
                      <c:pt idx="5802">
                        <c:v>4.47</c:v>
                      </c:pt>
                      <c:pt idx="5803">
                        <c:v>4.4800000000000004</c:v>
                      </c:pt>
                      <c:pt idx="5806">
                        <c:v>4.55</c:v>
                      </c:pt>
                      <c:pt idx="5807">
                        <c:v>4.5199999999999996</c:v>
                      </c:pt>
                      <c:pt idx="5808">
                        <c:v>4.49</c:v>
                      </c:pt>
                      <c:pt idx="5809">
                        <c:v>4.53</c:v>
                      </c:pt>
                      <c:pt idx="5810">
                        <c:v>4.5199999999999996</c:v>
                      </c:pt>
                      <c:pt idx="5813">
                        <c:v>4.51</c:v>
                      </c:pt>
                      <c:pt idx="5814">
                        <c:v>4.51</c:v>
                      </c:pt>
                      <c:pt idx="5815">
                        <c:v>4.4800000000000004</c:v>
                      </c:pt>
                      <c:pt idx="5816">
                        <c:v>4.46</c:v>
                      </c:pt>
                      <c:pt idx="5817">
                        <c:v>4.43</c:v>
                      </c:pt>
                      <c:pt idx="5820">
                        <c:v>4.41</c:v>
                      </c:pt>
                      <c:pt idx="5821">
                        <c:v>4.38</c:v>
                      </c:pt>
                      <c:pt idx="5822">
                        <c:v>4.4000000000000004</c:v>
                      </c:pt>
                      <c:pt idx="5823">
                        <c:v>4.33</c:v>
                      </c:pt>
                      <c:pt idx="5824">
                        <c:v>4.29</c:v>
                      </c:pt>
                      <c:pt idx="5827">
                        <c:v>4.3</c:v>
                      </c:pt>
                      <c:pt idx="5828">
                        <c:v>4.32</c:v>
                      </c:pt>
                      <c:pt idx="5829">
                        <c:v>4.3</c:v>
                      </c:pt>
                      <c:pt idx="5830">
                        <c:v>4.29</c:v>
                      </c:pt>
                      <c:pt idx="5831">
                        <c:v>4.2699999999999996</c:v>
                      </c:pt>
                      <c:pt idx="5834">
                        <c:v>4.2699999999999996</c:v>
                      </c:pt>
                      <c:pt idx="5838">
                        <c:v>4.2300000000000004</c:v>
                      </c:pt>
                      <c:pt idx="5841">
                        <c:v>4.22</c:v>
                      </c:pt>
                      <c:pt idx="5844">
                        <c:v>4.22</c:v>
                      </c:pt>
                      <c:pt idx="5845">
                        <c:v>4.3099999999999996</c:v>
                      </c:pt>
                      <c:pt idx="5848">
                        <c:v>4.3499999999999996</c:v>
                      </c:pt>
                      <c:pt idx="5849">
                        <c:v>4.3099999999999996</c:v>
                      </c:pt>
                      <c:pt idx="5850">
                        <c:v>4.29</c:v>
                      </c:pt>
                      <c:pt idx="5851">
                        <c:v>4.26</c:v>
                      </c:pt>
                      <c:pt idx="5852">
                        <c:v>4.26</c:v>
                      </c:pt>
                      <c:pt idx="5855">
                        <c:v>4.3</c:v>
                      </c:pt>
                      <c:pt idx="5856">
                        <c:v>4.3099999999999996</c:v>
                      </c:pt>
                      <c:pt idx="5857">
                        <c:v>4.28</c:v>
                      </c:pt>
                      <c:pt idx="5858">
                        <c:v>4.25</c:v>
                      </c:pt>
                      <c:pt idx="5859">
                        <c:v>4.2</c:v>
                      </c:pt>
                      <c:pt idx="5862">
                        <c:v>4.18</c:v>
                      </c:pt>
                      <c:pt idx="5863">
                        <c:v>4.16</c:v>
                      </c:pt>
                      <c:pt idx="5864">
                        <c:v>4.12</c:v>
                      </c:pt>
                      <c:pt idx="5865">
                        <c:v>4.13</c:v>
                      </c:pt>
                      <c:pt idx="5866">
                        <c:v>4.07</c:v>
                      </c:pt>
                      <c:pt idx="5869">
                        <c:v>4.01</c:v>
                      </c:pt>
                      <c:pt idx="5870">
                        <c:v>4.05</c:v>
                      </c:pt>
                      <c:pt idx="5871">
                        <c:v>4.01</c:v>
                      </c:pt>
                      <c:pt idx="5872">
                        <c:v>4.08</c:v>
                      </c:pt>
                      <c:pt idx="5873">
                        <c:v>4.04</c:v>
                      </c:pt>
                      <c:pt idx="5876">
                        <c:v>4.09</c:v>
                      </c:pt>
                      <c:pt idx="5877">
                        <c:v>4.0199999999999996</c:v>
                      </c:pt>
                      <c:pt idx="5878">
                        <c:v>4.01</c:v>
                      </c:pt>
                      <c:pt idx="5879">
                        <c:v>4.05</c:v>
                      </c:pt>
                      <c:pt idx="5880">
                        <c:v>4.03</c:v>
                      </c:pt>
                      <c:pt idx="5883">
                        <c:v>4.01</c:v>
                      </c:pt>
                      <c:pt idx="5884">
                        <c:v>4.0599999999999996</c:v>
                      </c:pt>
                      <c:pt idx="5885">
                        <c:v>3.97</c:v>
                      </c:pt>
                      <c:pt idx="5886">
                        <c:v>3.94</c:v>
                      </c:pt>
                      <c:pt idx="5887">
                        <c:v>3.96</c:v>
                      </c:pt>
                      <c:pt idx="5890">
                        <c:v>3.99</c:v>
                      </c:pt>
                      <c:pt idx="5891">
                        <c:v>3.98</c:v>
                      </c:pt>
                      <c:pt idx="5892">
                        <c:v>3.97</c:v>
                      </c:pt>
                      <c:pt idx="5893">
                        <c:v>3.9</c:v>
                      </c:pt>
                      <c:pt idx="5894">
                        <c:v>3.88</c:v>
                      </c:pt>
                      <c:pt idx="5897">
                        <c:v>3.88</c:v>
                      </c:pt>
                      <c:pt idx="5898">
                        <c:v>3.85</c:v>
                      </c:pt>
                      <c:pt idx="5899">
                        <c:v>3.88</c:v>
                      </c:pt>
                      <c:pt idx="5900">
                        <c:v>3.88</c:v>
                      </c:pt>
                      <c:pt idx="5901">
                        <c:v>3.95</c:v>
                      </c:pt>
                      <c:pt idx="5904">
                        <c:v>3.91</c:v>
                      </c:pt>
                      <c:pt idx="5905">
                        <c:v>3.88</c:v>
                      </c:pt>
                      <c:pt idx="5906">
                        <c:v>3.88</c:v>
                      </c:pt>
                      <c:pt idx="5907">
                        <c:v>3.88</c:v>
                      </c:pt>
                      <c:pt idx="5908">
                        <c:v>3.85</c:v>
                      </c:pt>
                      <c:pt idx="5911">
                        <c:v>3.81</c:v>
                      </c:pt>
                      <c:pt idx="5912">
                        <c:v>3.82</c:v>
                      </c:pt>
                      <c:pt idx="5913">
                        <c:v>3.84</c:v>
                      </c:pt>
                      <c:pt idx="5914">
                        <c:v>3.88</c:v>
                      </c:pt>
                      <c:pt idx="5915">
                        <c:v>4.01</c:v>
                      </c:pt>
                      <c:pt idx="5918">
                        <c:v>3.98</c:v>
                      </c:pt>
                      <c:pt idx="5919">
                        <c:v>4.16</c:v>
                      </c:pt>
                      <c:pt idx="5920">
                        <c:v>4.1500000000000004</c:v>
                      </c:pt>
                      <c:pt idx="5921">
                        <c:v>4.2</c:v>
                      </c:pt>
                      <c:pt idx="5922">
                        <c:v>4.24</c:v>
                      </c:pt>
                      <c:pt idx="5925">
                        <c:v>4.21</c:v>
                      </c:pt>
                      <c:pt idx="5926">
                        <c:v>4.16</c:v>
                      </c:pt>
                      <c:pt idx="5927">
                        <c:v>4.21</c:v>
                      </c:pt>
                      <c:pt idx="5928">
                        <c:v>4.12</c:v>
                      </c:pt>
                      <c:pt idx="5929">
                        <c:v>4.1399999999999997</c:v>
                      </c:pt>
                      <c:pt idx="5932">
                        <c:v>4.0599999999999996</c:v>
                      </c:pt>
                      <c:pt idx="5933">
                        <c:v>4.0199999999999996</c:v>
                      </c:pt>
                      <c:pt idx="5934">
                        <c:v>4.0999999999999996</c:v>
                      </c:pt>
                      <c:pt idx="5935">
                        <c:v>4.1900000000000004</c:v>
                      </c:pt>
                      <c:pt idx="5936">
                        <c:v>4.17</c:v>
                      </c:pt>
                      <c:pt idx="5939">
                        <c:v>4.26</c:v>
                      </c:pt>
                      <c:pt idx="5940">
                        <c:v>4.24</c:v>
                      </c:pt>
                      <c:pt idx="5941">
                        <c:v>4.17</c:v>
                      </c:pt>
                      <c:pt idx="5942">
                        <c:v>4.1399999999999997</c:v>
                      </c:pt>
                      <c:pt idx="5943">
                        <c:v>4.2</c:v>
                      </c:pt>
                      <c:pt idx="5946">
                        <c:v>4.2300000000000004</c:v>
                      </c:pt>
                      <c:pt idx="5947">
                        <c:v>4.26</c:v>
                      </c:pt>
                      <c:pt idx="5948">
                        <c:v>4.21</c:v>
                      </c:pt>
                      <c:pt idx="5949">
                        <c:v>4.1500000000000004</c:v>
                      </c:pt>
                      <c:pt idx="5954">
                        <c:v>4.1500000000000004</c:v>
                      </c:pt>
                      <c:pt idx="5955">
                        <c:v>4.18</c:v>
                      </c:pt>
                      <c:pt idx="5956">
                        <c:v>4.1399999999999997</c:v>
                      </c:pt>
                      <c:pt idx="5957">
                        <c:v>4.0999999999999996</c:v>
                      </c:pt>
                      <c:pt idx="5960">
                        <c:v>4.09</c:v>
                      </c:pt>
                      <c:pt idx="5961">
                        <c:v>4.1500000000000004</c:v>
                      </c:pt>
                      <c:pt idx="5962">
                        <c:v>4.1399999999999997</c:v>
                      </c:pt>
                      <c:pt idx="5964">
                        <c:v>4.05</c:v>
                      </c:pt>
                      <c:pt idx="5967">
                        <c:v>4.0999999999999996</c:v>
                      </c:pt>
                      <c:pt idx="5968">
                        <c:v>4.07</c:v>
                      </c:pt>
                      <c:pt idx="5969">
                        <c:v>4.01</c:v>
                      </c:pt>
                      <c:pt idx="5970">
                        <c:v>3.93</c:v>
                      </c:pt>
                      <c:pt idx="5971">
                        <c:v>3.92</c:v>
                      </c:pt>
                      <c:pt idx="5974">
                        <c:v>3.88</c:v>
                      </c:pt>
                      <c:pt idx="5975">
                        <c:v>3.92</c:v>
                      </c:pt>
                      <c:pt idx="5976">
                        <c:v>3.93</c:v>
                      </c:pt>
                      <c:pt idx="5977">
                        <c:v>3.87</c:v>
                      </c:pt>
                      <c:pt idx="5978">
                        <c:v>3.85</c:v>
                      </c:pt>
                      <c:pt idx="5981">
                        <c:v>3.76</c:v>
                      </c:pt>
                      <c:pt idx="5982">
                        <c:v>3.79</c:v>
                      </c:pt>
                      <c:pt idx="5983">
                        <c:v>3.73</c:v>
                      </c:pt>
                      <c:pt idx="5984">
                        <c:v>3.73</c:v>
                      </c:pt>
                      <c:pt idx="5985">
                        <c:v>3.66</c:v>
                      </c:pt>
                      <c:pt idx="5988">
                        <c:v>3.64</c:v>
                      </c:pt>
                      <c:pt idx="5989">
                        <c:v>3.59</c:v>
                      </c:pt>
                      <c:pt idx="5990">
                        <c:v>3.74</c:v>
                      </c:pt>
                      <c:pt idx="5991">
                        <c:v>3.79</c:v>
                      </c:pt>
                      <c:pt idx="5992">
                        <c:v>3.65</c:v>
                      </c:pt>
                      <c:pt idx="5995">
                        <c:v>3.74</c:v>
                      </c:pt>
                      <c:pt idx="5996">
                        <c:v>3.72</c:v>
                      </c:pt>
                      <c:pt idx="5997">
                        <c:v>3.62</c:v>
                      </c:pt>
                      <c:pt idx="5998">
                        <c:v>3.67</c:v>
                      </c:pt>
                      <c:pt idx="5999">
                        <c:v>3.61</c:v>
                      </c:pt>
                      <c:pt idx="6002">
                        <c:v>3.61</c:v>
                      </c:pt>
                      <c:pt idx="6003">
                        <c:v>3.6</c:v>
                      </c:pt>
                      <c:pt idx="6004">
                        <c:v>3.57</c:v>
                      </c:pt>
                      <c:pt idx="6005">
                        <c:v>3.56</c:v>
                      </c:pt>
                      <c:pt idx="6006">
                        <c:v>3.49</c:v>
                      </c:pt>
                      <c:pt idx="6009">
                        <c:v>3.44</c:v>
                      </c:pt>
                      <c:pt idx="6010">
                        <c:v>3.51</c:v>
                      </c:pt>
                      <c:pt idx="6011">
                        <c:v>3.64</c:v>
                      </c:pt>
                      <c:pt idx="6012">
                        <c:v>3.7</c:v>
                      </c:pt>
                      <c:pt idx="6013">
                        <c:v>3.63</c:v>
                      </c:pt>
                      <c:pt idx="6016">
                        <c:v>3.71</c:v>
                      </c:pt>
                      <c:pt idx="6017">
                        <c:v>3.67</c:v>
                      </c:pt>
                      <c:pt idx="6018">
                        <c:v>3.63</c:v>
                      </c:pt>
                      <c:pt idx="6019">
                        <c:v>3.74</c:v>
                      </c:pt>
                      <c:pt idx="6020">
                        <c:v>3.84</c:v>
                      </c:pt>
                      <c:pt idx="6023">
                        <c:v>3.83</c:v>
                      </c:pt>
                      <c:pt idx="6024">
                        <c:v>3.79</c:v>
                      </c:pt>
                      <c:pt idx="6025">
                        <c:v>3.93</c:v>
                      </c:pt>
                      <c:pt idx="6026">
                        <c:v>3.98</c:v>
                      </c:pt>
                      <c:pt idx="6027">
                        <c:v>3.94</c:v>
                      </c:pt>
                      <c:pt idx="6030">
                        <c:v>3.97</c:v>
                      </c:pt>
                      <c:pt idx="6031">
                        <c:v>4.01</c:v>
                      </c:pt>
                      <c:pt idx="6032">
                        <c:v>3.94</c:v>
                      </c:pt>
                      <c:pt idx="6033">
                        <c:v>3.93</c:v>
                      </c:pt>
                      <c:pt idx="6034">
                        <c:v>3.93</c:v>
                      </c:pt>
                      <c:pt idx="6037">
                        <c:v>3.86</c:v>
                      </c:pt>
                      <c:pt idx="6038">
                        <c:v>3.95</c:v>
                      </c:pt>
                      <c:pt idx="6039">
                        <c:v>4.07</c:v>
                      </c:pt>
                      <c:pt idx="6040">
                        <c:v>4.03</c:v>
                      </c:pt>
                      <c:pt idx="6041">
                        <c:v>4.0199999999999996</c:v>
                      </c:pt>
                      <c:pt idx="6044">
                        <c:v>4.0599999999999996</c:v>
                      </c:pt>
                      <c:pt idx="6045">
                        <c:v>4.09</c:v>
                      </c:pt>
                      <c:pt idx="6046">
                        <c:v>4.05</c:v>
                      </c:pt>
                      <c:pt idx="6047">
                        <c:v>4.01</c:v>
                      </c:pt>
                      <c:pt idx="6048">
                        <c:v>4.04</c:v>
                      </c:pt>
                      <c:pt idx="6051">
                        <c:v>4.0599999999999996</c:v>
                      </c:pt>
                      <c:pt idx="6052">
                        <c:v>4.13</c:v>
                      </c:pt>
                      <c:pt idx="6053">
                        <c:v>4.1500000000000004</c:v>
                      </c:pt>
                      <c:pt idx="6054">
                        <c:v>4.08</c:v>
                      </c:pt>
                      <c:pt idx="6055">
                        <c:v>4.21</c:v>
                      </c:pt>
                      <c:pt idx="6058">
                        <c:v>4.16</c:v>
                      </c:pt>
                      <c:pt idx="6059">
                        <c:v>4.13</c:v>
                      </c:pt>
                      <c:pt idx="6060">
                        <c:v>4.18</c:v>
                      </c:pt>
                      <c:pt idx="6061">
                        <c:v>4.12</c:v>
                      </c:pt>
                      <c:pt idx="6062">
                        <c:v>4.0599999999999996</c:v>
                      </c:pt>
                      <c:pt idx="6065">
                        <c:v>4.05</c:v>
                      </c:pt>
                      <c:pt idx="6066">
                        <c:v>4.05</c:v>
                      </c:pt>
                      <c:pt idx="6067">
                        <c:v>4.12</c:v>
                      </c:pt>
                      <c:pt idx="6068">
                        <c:v>4.18</c:v>
                      </c:pt>
                      <c:pt idx="6069">
                        <c:v>4.17</c:v>
                      </c:pt>
                      <c:pt idx="6072">
                        <c:v>4.1900000000000004</c:v>
                      </c:pt>
                      <c:pt idx="6073">
                        <c:v>4.2</c:v>
                      </c:pt>
                      <c:pt idx="6074">
                        <c:v>4.12</c:v>
                      </c:pt>
                      <c:pt idx="6075">
                        <c:v>4.1900000000000004</c:v>
                      </c:pt>
                      <c:pt idx="6076">
                        <c:v>4.18</c:v>
                      </c:pt>
                      <c:pt idx="6079">
                        <c:v>4.1500000000000004</c:v>
                      </c:pt>
                      <c:pt idx="6080">
                        <c:v>4.1900000000000004</c:v>
                      </c:pt>
                      <c:pt idx="6081">
                        <c:v>4.17</c:v>
                      </c:pt>
                      <c:pt idx="6082">
                        <c:v>4.22</c:v>
                      </c:pt>
                      <c:pt idx="6083">
                        <c:v>4.2</c:v>
                      </c:pt>
                      <c:pt idx="6086">
                        <c:v>4.2</c:v>
                      </c:pt>
                      <c:pt idx="6087">
                        <c:v>4.33</c:v>
                      </c:pt>
                      <c:pt idx="6088">
                        <c:v>4.3499999999999996</c:v>
                      </c:pt>
                      <c:pt idx="6089">
                        <c:v>4.3600000000000003</c:v>
                      </c:pt>
                      <c:pt idx="6090">
                        <c:v>4.3099999999999996</c:v>
                      </c:pt>
                      <c:pt idx="6093">
                        <c:v>4.29</c:v>
                      </c:pt>
                      <c:pt idx="6094">
                        <c:v>4.29</c:v>
                      </c:pt>
                      <c:pt idx="6095">
                        <c:v>4.2699999999999996</c:v>
                      </c:pt>
                      <c:pt idx="6096">
                        <c:v>4.2300000000000004</c:v>
                      </c:pt>
                      <c:pt idx="6097">
                        <c:v>4.25</c:v>
                      </c:pt>
                      <c:pt idx="6100">
                        <c:v>4.18</c:v>
                      </c:pt>
                      <c:pt idx="6101">
                        <c:v>4.18</c:v>
                      </c:pt>
                      <c:pt idx="6102">
                        <c:v>4.2</c:v>
                      </c:pt>
                      <c:pt idx="6103">
                        <c:v>4.1399999999999997</c:v>
                      </c:pt>
                      <c:pt idx="6104">
                        <c:v>4.1500000000000004</c:v>
                      </c:pt>
                      <c:pt idx="6107">
                        <c:v>4.1100000000000003</c:v>
                      </c:pt>
                      <c:pt idx="6108">
                        <c:v>4.1100000000000003</c:v>
                      </c:pt>
                      <c:pt idx="6109">
                        <c:v>4.12</c:v>
                      </c:pt>
                      <c:pt idx="6110">
                        <c:v>4.08</c:v>
                      </c:pt>
                      <c:pt idx="6111">
                        <c:v>4.08</c:v>
                      </c:pt>
                      <c:pt idx="6114">
                        <c:v>4.07</c:v>
                      </c:pt>
                      <c:pt idx="6115">
                        <c:v>4.04</c:v>
                      </c:pt>
                      <c:pt idx="6116">
                        <c:v>4</c:v>
                      </c:pt>
                      <c:pt idx="6117">
                        <c:v>4.0599999999999996</c:v>
                      </c:pt>
                      <c:pt idx="6118">
                        <c:v>4.1100000000000003</c:v>
                      </c:pt>
                      <c:pt idx="6121">
                        <c:v>4.1900000000000004</c:v>
                      </c:pt>
                      <c:pt idx="6122">
                        <c:v>4.18</c:v>
                      </c:pt>
                      <c:pt idx="6123">
                        <c:v>4.22</c:v>
                      </c:pt>
                      <c:pt idx="6124">
                        <c:v>4.21</c:v>
                      </c:pt>
                      <c:pt idx="6125">
                        <c:v>4.24</c:v>
                      </c:pt>
                      <c:pt idx="6128">
                        <c:v>4.2699999999999996</c:v>
                      </c:pt>
                      <c:pt idx="6129">
                        <c:v>4.29</c:v>
                      </c:pt>
                      <c:pt idx="6130">
                        <c:v>4.3099999999999996</c:v>
                      </c:pt>
                      <c:pt idx="6131">
                        <c:v>4.32</c:v>
                      </c:pt>
                      <c:pt idx="6132">
                        <c:v>4.3600000000000003</c:v>
                      </c:pt>
                      <c:pt idx="6135">
                        <c:v>4.34</c:v>
                      </c:pt>
                      <c:pt idx="6136">
                        <c:v>4.32</c:v>
                      </c:pt>
                      <c:pt idx="6137">
                        <c:v>4.29</c:v>
                      </c:pt>
                      <c:pt idx="6138">
                        <c:v>4.21</c:v>
                      </c:pt>
                      <c:pt idx="6139">
                        <c:v>4.2699999999999996</c:v>
                      </c:pt>
                      <c:pt idx="6142">
                        <c:v>4.3</c:v>
                      </c:pt>
                      <c:pt idx="6143">
                        <c:v>4.3099999999999996</c:v>
                      </c:pt>
                      <c:pt idx="6144">
                        <c:v>4.3099999999999996</c:v>
                      </c:pt>
                      <c:pt idx="6145">
                        <c:v>4.3499999999999996</c:v>
                      </c:pt>
                      <c:pt idx="6146">
                        <c:v>4.3499999999999996</c:v>
                      </c:pt>
                      <c:pt idx="6149">
                        <c:v>4.3600000000000003</c:v>
                      </c:pt>
                      <c:pt idx="6150">
                        <c:v>4.37</c:v>
                      </c:pt>
                      <c:pt idx="6151">
                        <c:v>4.37</c:v>
                      </c:pt>
                      <c:pt idx="6152">
                        <c:v>4.41</c:v>
                      </c:pt>
                      <c:pt idx="6153">
                        <c:v>4.45</c:v>
                      </c:pt>
                      <c:pt idx="6156">
                        <c:v>4.4800000000000004</c:v>
                      </c:pt>
                      <c:pt idx="6157">
                        <c:v>4.47</c:v>
                      </c:pt>
                      <c:pt idx="6158">
                        <c:v>4.49</c:v>
                      </c:pt>
                      <c:pt idx="6159">
                        <c:v>4.47</c:v>
                      </c:pt>
                      <c:pt idx="6160">
                        <c:v>4.38</c:v>
                      </c:pt>
                      <c:pt idx="6163">
                        <c:v>4.33</c:v>
                      </c:pt>
                      <c:pt idx="6164">
                        <c:v>4.34</c:v>
                      </c:pt>
                      <c:pt idx="6165">
                        <c:v>4.29</c:v>
                      </c:pt>
                      <c:pt idx="6166">
                        <c:v>4.33</c:v>
                      </c:pt>
                      <c:pt idx="6167">
                        <c:v>4.33</c:v>
                      </c:pt>
                      <c:pt idx="6170">
                        <c:v>4.38</c:v>
                      </c:pt>
                      <c:pt idx="6171">
                        <c:v>4.41</c:v>
                      </c:pt>
                      <c:pt idx="6172">
                        <c:v>4.3899999999999997</c:v>
                      </c:pt>
                      <c:pt idx="6173">
                        <c:v>4.4400000000000004</c:v>
                      </c:pt>
                      <c:pt idx="6174">
                        <c:v>4.4400000000000004</c:v>
                      </c:pt>
                      <c:pt idx="6177">
                        <c:v>4.47</c:v>
                      </c:pt>
                      <c:pt idx="6178">
                        <c:v>4.47</c:v>
                      </c:pt>
                      <c:pt idx="6179">
                        <c:v>4.46</c:v>
                      </c:pt>
                      <c:pt idx="6180">
                        <c:v>4.47</c:v>
                      </c:pt>
                      <c:pt idx="6181">
                        <c:v>4.43</c:v>
                      </c:pt>
                      <c:pt idx="6184">
                        <c:v>4.33</c:v>
                      </c:pt>
                      <c:pt idx="6185">
                        <c:v>4.34</c:v>
                      </c:pt>
                      <c:pt idx="6186">
                        <c:v>4.37</c:v>
                      </c:pt>
                      <c:pt idx="6187">
                        <c:v>4.37</c:v>
                      </c:pt>
                      <c:pt idx="6188">
                        <c:v>4.34</c:v>
                      </c:pt>
                      <c:pt idx="6191">
                        <c:v>4.33</c:v>
                      </c:pt>
                      <c:pt idx="6192">
                        <c:v>4.29</c:v>
                      </c:pt>
                      <c:pt idx="6193">
                        <c:v>4.28</c:v>
                      </c:pt>
                      <c:pt idx="6194">
                        <c:v>4.22</c:v>
                      </c:pt>
                      <c:pt idx="6195">
                        <c:v>4.25</c:v>
                      </c:pt>
                      <c:pt idx="6198">
                        <c:v>4.25</c:v>
                      </c:pt>
                      <c:pt idx="6199">
                        <c:v>4.25</c:v>
                      </c:pt>
                      <c:pt idx="6205">
                        <c:v>4.2300000000000004</c:v>
                      </c:pt>
                      <c:pt idx="6206">
                        <c:v>4.3</c:v>
                      </c:pt>
                      <c:pt idx="6209">
                        <c:v>4.25</c:v>
                      </c:pt>
                      <c:pt idx="6212">
                        <c:v>4.33</c:v>
                      </c:pt>
                      <c:pt idx="6213">
                        <c:v>4.29</c:v>
                      </c:pt>
                      <c:pt idx="6214">
                        <c:v>4.28</c:v>
                      </c:pt>
                      <c:pt idx="6215">
                        <c:v>4.2699999999999996</c:v>
                      </c:pt>
                      <c:pt idx="6216">
                        <c:v>4.21</c:v>
                      </c:pt>
                      <c:pt idx="6219">
                        <c:v>4.13</c:v>
                      </c:pt>
                      <c:pt idx="6220">
                        <c:v>4.1399999999999997</c:v>
                      </c:pt>
                      <c:pt idx="6221">
                        <c:v>4.1500000000000004</c:v>
                      </c:pt>
                      <c:pt idx="6222">
                        <c:v>4.1399999999999997</c:v>
                      </c:pt>
                      <c:pt idx="6223">
                        <c:v>4.12</c:v>
                      </c:pt>
                      <c:pt idx="6226">
                        <c:v>4.17</c:v>
                      </c:pt>
                      <c:pt idx="6227">
                        <c:v>4.16</c:v>
                      </c:pt>
                      <c:pt idx="6228">
                        <c:v>4.13</c:v>
                      </c:pt>
                      <c:pt idx="6229">
                        <c:v>4.13</c:v>
                      </c:pt>
                      <c:pt idx="6230">
                        <c:v>4.0999999999999996</c:v>
                      </c:pt>
                      <c:pt idx="6233">
                        <c:v>4.1399999999999997</c:v>
                      </c:pt>
                      <c:pt idx="6234">
                        <c:v>4.18</c:v>
                      </c:pt>
                      <c:pt idx="6235">
                        <c:v>4.16</c:v>
                      </c:pt>
                      <c:pt idx="6236">
                        <c:v>4.22</c:v>
                      </c:pt>
                      <c:pt idx="6237">
                        <c:v>4.24</c:v>
                      </c:pt>
                      <c:pt idx="6240">
                        <c:v>4.22</c:v>
                      </c:pt>
                      <c:pt idx="6241">
                        <c:v>4.1900000000000004</c:v>
                      </c:pt>
                      <c:pt idx="6242">
                        <c:v>4.18</c:v>
                      </c:pt>
                      <c:pt idx="6243">
                        <c:v>4.1900000000000004</c:v>
                      </c:pt>
                      <c:pt idx="6244">
                        <c:v>4.22</c:v>
                      </c:pt>
                      <c:pt idx="6247">
                        <c:v>4.13</c:v>
                      </c:pt>
                      <c:pt idx="6248">
                        <c:v>4.12</c:v>
                      </c:pt>
                      <c:pt idx="6249">
                        <c:v>4.16</c:v>
                      </c:pt>
                      <c:pt idx="6250">
                        <c:v>4.12</c:v>
                      </c:pt>
                      <c:pt idx="6251">
                        <c:v>4.0999999999999996</c:v>
                      </c:pt>
                      <c:pt idx="6254">
                        <c:v>4.0999999999999996</c:v>
                      </c:pt>
                      <c:pt idx="6255">
                        <c:v>4.08</c:v>
                      </c:pt>
                      <c:pt idx="6256">
                        <c:v>4.0599999999999996</c:v>
                      </c:pt>
                      <c:pt idx="6257">
                        <c:v>4.12</c:v>
                      </c:pt>
                      <c:pt idx="6258">
                        <c:v>4.12</c:v>
                      </c:pt>
                      <c:pt idx="6261">
                        <c:v>4.1399999999999997</c:v>
                      </c:pt>
                      <c:pt idx="6262">
                        <c:v>4.0999999999999996</c:v>
                      </c:pt>
                      <c:pt idx="6263">
                        <c:v>4.09</c:v>
                      </c:pt>
                      <c:pt idx="6264">
                        <c:v>4.08</c:v>
                      </c:pt>
                      <c:pt idx="6265">
                        <c:v>4.0599999999999996</c:v>
                      </c:pt>
                      <c:pt idx="6268">
                        <c:v>4.05</c:v>
                      </c:pt>
                      <c:pt idx="6269">
                        <c:v>4.0599999999999996</c:v>
                      </c:pt>
                      <c:pt idx="6270">
                        <c:v>4.0999999999999996</c:v>
                      </c:pt>
                      <c:pt idx="6271">
                        <c:v>4.1100000000000003</c:v>
                      </c:pt>
                      <c:pt idx="6272">
                        <c:v>4.09</c:v>
                      </c:pt>
                      <c:pt idx="6275">
                        <c:v>3.95</c:v>
                      </c:pt>
                      <c:pt idx="6276">
                        <c:v>3.94</c:v>
                      </c:pt>
                      <c:pt idx="6277">
                        <c:v>3.92</c:v>
                      </c:pt>
                      <c:pt idx="6278">
                        <c:v>3.9</c:v>
                      </c:pt>
                      <c:pt idx="6279">
                        <c:v>3.9</c:v>
                      </c:pt>
                      <c:pt idx="6282">
                        <c:v>3.87</c:v>
                      </c:pt>
                      <c:pt idx="6283">
                        <c:v>3.89</c:v>
                      </c:pt>
                      <c:pt idx="6284">
                        <c:v>3.89</c:v>
                      </c:pt>
                      <c:pt idx="6285">
                        <c:v>3.88</c:v>
                      </c:pt>
                      <c:pt idx="6286">
                        <c:v>3.9</c:v>
                      </c:pt>
                      <c:pt idx="6289">
                        <c:v>3.88</c:v>
                      </c:pt>
                      <c:pt idx="6290">
                        <c:v>3.88</c:v>
                      </c:pt>
                      <c:pt idx="6291">
                        <c:v>3.87</c:v>
                      </c:pt>
                      <c:pt idx="6292">
                        <c:v>3.85</c:v>
                      </c:pt>
                      <c:pt idx="6293">
                        <c:v>3.84</c:v>
                      </c:pt>
                      <c:pt idx="6296">
                        <c:v>3.91</c:v>
                      </c:pt>
                      <c:pt idx="6297">
                        <c:v>3.94</c:v>
                      </c:pt>
                      <c:pt idx="6298">
                        <c:v>3.95</c:v>
                      </c:pt>
                      <c:pt idx="6299">
                        <c:v>3.92</c:v>
                      </c:pt>
                      <c:pt idx="6300">
                        <c:v>3.95</c:v>
                      </c:pt>
                      <c:pt idx="6303">
                        <c:v>4.07</c:v>
                      </c:pt>
                      <c:pt idx="6304">
                        <c:v>4.08</c:v>
                      </c:pt>
                      <c:pt idx="6305">
                        <c:v>4.05</c:v>
                      </c:pt>
                      <c:pt idx="6306">
                        <c:v>4.07</c:v>
                      </c:pt>
                      <c:pt idx="6311">
                        <c:v>4.12</c:v>
                      </c:pt>
                      <c:pt idx="6312">
                        <c:v>4.13</c:v>
                      </c:pt>
                      <c:pt idx="6313">
                        <c:v>4.1500000000000004</c:v>
                      </c:pt>
                      <c:pt idx="6314">
                        <c:v>4.13</c:v>
                      </c:pt>
                      <c:pt idx="6317">
                        <c:v>4.0999999999999996</c:v>
                      </c:pt>
                      <c:pt idx="6318">
                        <c:v>4.1399999999999997</c:v>
                      </c:pt>
                      <c:pt idx="6319">
                        <c:v>4.17</c:v>
                      </c:pt>
                      <c:pt idx="6320">
                        <c:v>4.16</c:v>
                      </c:pt>
                      <c:pt idx="6321">
                        <c:v>4.1399999999999997</c:v>
                      </c:pt>
                      <c:pt idx="6324">
                        <c:v>4.2</c:v>
                      </c:pt>
                      <c:pt idx="6325">
                        <c:v>4.17</c:v>
                      </c:pt>
                      <c:pt idx="6326">
                        <c:v>4.18</c:v>
                      </c:pt>
                      <c:pt idx="6327">
                        <c:v>4.21</c:v>
                      </c:pt>
                      <c:pt idx="6328">
                        <c:v>4.2</c:v>
                      </c:pt>
                      <c:pt idx="6331">
                        <c:v>4.17</c:v>
                      </c:pt>
                      <c:pt idx="6332">
                        <c:v>4.1500000000000004</c:v>
                      </c:pt>
                      <c:pt idx="6333">
                        <c:v>4.1399999999999997</c:v>
                      </c:pt>
                      <c:pt idx="6334">
                        <c:v>4.18</c:v>
                      </c:pt>
                      <c:pt idx="6335">
                        <c:v>4.22</c:v>
                      </c:pt>
                      <c:pt idx="6338">
                        <c:v>4.28</c:v>
                      </c:pt>
                      <c:pt idx="6339">
                        <c:v>4.29</c:v>
                      </c:pt>
                      <c:pt idx="6340">
                        <c:v>4.28</c:v>
                      </c:pt>
                      <c:pt idx="6341">
                        <c:v>4.3499999999999996</c:v>
                      </c:pt>
                      <c:pt idx="6342">
                        <c:v>4.3499999999999996</c:v>
                      </c:pt>
                      <c:pt idx="6345">
                        <c:v>4.2699999999999996</c:v>
                      </c:pt>
                      <c:pt idx="6346">
                        <c:v>4.28</c:v>
                      </c:pt>
                      <c:pt idx="6347">
                        <c:v>4.33</c:v>
                      </c:pt>
                      <c:pt idx="6348">
                        <c:v>4.33</c:v>
                      </c:pt>
                      <c:pt idx="6349">
                        <c:v>4.29</c:v>
                      </c:pt>
                      <c:pt idx="6352">
                        <c:v>4.34</c:v>
                      </c:pt>
                      <c:pt idx="6353">
                        <c:v>4.3099999999999996</c:v>
                      </c:pt>
                      <c:pt idx="6354">
                        <c:v>4.33</c:v>
                      </c:pt>
                      <c:pt idx="6355">
                        <c:v>4.3099999999999996</c:v>
                      </c:pt>
                      <c:pt idx="6356">
                        <c:v>4.3099999999999996</c:v>
                      </c:pt>
                      <c:pt idx="6359">
                        <c:v>4.33</c:v>
                      </c:pt>
                      <c:pt idx="6360">
                        <c:v>4.3499999999999996</c:v>
                      </c:pt>
                      <c:pt idx="6361">
                        <c:v>4.3600000000000003</c:v>
                      </c:pt>
                      <c:pt idx="6362">
                        <c:v>4.3899999999999997</c:v>
                      </c:pt>
                      <c:pt idx="6363">
                        <c:v>4.37</c:v>
                      </c:pt>
                      <c:pt idx="6366">
                        <c:v>4.4000000000000004</c:v>
                      </c:pt>
                      <c:pt idx="6367">
                        <c:v>4.38</c:v>
                      </c:pt>
                      <c:pt idx="6368">
                        <c:v>4.3499999999999996</c:v>
                      </c:pt>
                      <c:pt idx="6369">
                        <c:v>4.4000000000000004</c:v>
                      </c:pt>
                      <c:pt idx="6370">
                        <c:v>4.41</c:v>
                      </c:pt>
                      <c:pt idx="6373">
                        <c:v>4.43</c:v>
                      </c:pt>
                      <c:pt idx="6374">
                        <c:v>4.43</c:v>
                      </c:pt>
                      <c:pt idx="6375">
                        <c:v>4.34</c:v>
                      </c:pt>
                      <c:pt idx="6376">
                        <c:v>4.38</c:v>
                      </c:pt>
                      <c:pt idx="6377">
                        <c:v>4.3499999999999996</c:v>
                      </c:pt>
                      <c:pt idx="6380">
                        <c:v>4.3600000000000003</c:v>
                      </c:pt>
                      <c:pt idx="6381">
                        <c:v>4.3499999999999996</c:v>
                      </c:pt>
                      <c:pt idx="6382">
                        <c:v>4.3499999999999996</c:v>
                      </c:pt>
                      <c:pt idx="6383">
                        <c:v>4.32</c:v>
                      </c:pt>
                      <c:pt idx="6384">
                        <c:v>4.3</c:v>
                      </c:pt>
                      <c:pt idx="6387">
                        <c:v>4.32</c:v>
                      </c:pt>
                      <c:pt idx="6388">
                        <c:v>4.37</c:v>
                      </c:pt>
                      <c:pt idx="6389">
                        <c:v>4.3499999999999996</c:v>
                      </c:pt>
                      <c:pt idx="6390">
                        <c:v>4.33</c:v>
                      </c:pt>
                      <c:pt idx="6391">
                        <c:v>4.29</c:v>
                      </c:pt>
                      <c:pt idx="6394">
                        <c:v>4.26</c:v>
                      </c:pt>
                      <c:pt idx="6395">
                        <c:v>4.25</c:v>
                      </c:pt>
                      <c:pt idx="6396">
                        <c:v>4.26</c:v>
                      </c:pt>
                      <c:pt idx="6397">
                        <c:v>4.2300000000000004</c:v>
                      </c:pt>
                      <c:pt idx="6398">
                        <c:v>4.2300000000000004</c:v>
                      </c:pt>
                      <c:pt idx="6401">
                        <c:v>4.22</c:v>
                      </c:pt>
                      <c:pt idx="6402">
                        <c:v>4.25</c:v>
                      </c:pt>
                      <c:pt idx="6403">
                        <c:v>4.25</c:v>
                      </c:pt>
                      <c:pt idx="6404">
                        <c:v>4.26</c:v>
                      </c:pt>
                      <c:pt idx="6405">
                        <c:v>4.25</c:v>
                      </c:pt>
                      <c:pt idx="6408">
                        <c:v>4.21</c:v>
                      </c:pt>
                      <c:pt idx="6409">
                        <c:v>4.1900000000000004</c:v>
                      </c:pt>
                      <c:pt idx="6410">
                        <c:v>4.26</c:v>
                      </c:pt>
                      <c:pt idx="6411">
                        <c:v>4.2699999999999996</c:v>
                      </c:pt>
                      <c:pt idx="6412">
                        <c:v>4.26</c:v>
                      </c:pt>
                      <c:pt idx="6415">
                        <c:v>4.25</c:v>
                      </c:pt>
                      <c:pt idx="6416">
                        <c:v>4.2699999999999996</c:v>
                      </c:pt>
                      <c:pt idx="6417">
                        <c:v>4.3099999999999996</c:v>
                      </c:pt>
                      <c:pt idx="6418">
                        <c:v>4.3</c:v>
                      </c:pt>
                      <c:pt idx="6419">
                        <c:v>4.25</c:v>
                      </c:pt>
                      <c:pt idx="6422">
                        <c:v>4.25</c:v>
                      </c:pt>
                      <c:pt idx="6423">
                        <c:v>4.21</c:v>
                      </c:pt>
                      <c:pt idx="6424">
                        <c:v>4.18</c:v>
                      </c:pt>
                      <c:pt idx="6425">
                        <c:v>4.18</c:v>
                      </c:pt>
                      <c:pt idx="6426">
                        <c:v>4.1500000000000004</c:v>
                      </c:pt>
                      <c:pt idx="6429">
                        <c:v>4.08</c:v>
                      </c:pt>
                      <c:pt idx="6430">
                        <c:v>4.07</c:v>
                      </c:pt>
                      <c:pt idx="6431">
                        <c:v>4.0999999999999996</c:v>
                      </c:pt>
                      <c:pt idx="6432">
                        <c:v>4.09</c:v>
                      </c:pt>
                      <c:pt idx="6433">
                        <c:v>4.0599999999999996</c:v>
                      </c:pt>
                      <c:pt idx="6436">
                        <c:v>4.05</c:v>
                      </c:pt>
                      <c:pt idx="6437">
                        <c:v>4.08</c:v>
                      </c:pt>
                      <c:pt idx="6438">
                        <c:v>4.05</c:v>
                      </c:pt>
                      <c:pt idx="6439">
                        <c:v>4.09</c:v>
                      </c:pt>
                      <c:pt idx="6440">
                        <c:v>4.0599999999999996</c:v>
                      </c:pt>
                      <c:pt idx="6443">
                        <c:v>4.09</c:v>
                      </c:pt>
                      <c:pt idx="6444">
                        <c:v>4.1100000000000003</c:v>
                      </c:pt>
                      <c:pt idx="6445">
                        <c:v>4.0999999999999996</c:v>
                      </c:pt>
                      <c:pt idx="6446">
                        <c:v>4.08</c:v>
                      </c:pt>
                      <c:pt idx="6447">
                        <c:v>4.05</c:v>
                      </c:pt>
                      <c:pt idx="6450">
                        <c:v>4.08</c:v>
                      </c:pt>
                      <c:pt idx="6451">
                        <c:v>4.07</c:v>
                      </c:pt>
                      <c:pt idx="6452">
                        <c:v>4.0199999999999996</c:v>
                      </c:pt>
                      <c:pt idx="6453">
                        <c:v>4.04</c:v>
                      </c:pt>
                      <c:pt idx="6454">
                        <c:v>4.09</c:v>
                      </c:pt>
                      <c:pt idx="6457">
                        <c:v>4.1500000000000004</c:v>
                      </c:pt>
                      <c:pt idx="6458">
                        <c:v>4.13</c:v>
                      </c:pt>
                      <c:pt idx="6459">
                        <c:v>4.1500000000000004</c:v>
                      </c:pt>
                      <c:pt idx="6460">
                        <c:v>4.09</c:v>
                      </c:pt>
                      <c:pt idx="6461">
                        <c:v>4.07</c:v>
                      </c:pt>
                      <c:pt idx="6464">
                        <c:v>4.25</c:v>
                      </c:pt>
                      <c:pt idx="6465">
                        <c:v>4.0599999999999996</c:v>
                      </c:pt>
                      <c:pt idx="6466">
                        <c:v>4.04</c:v>
                      </c:pt>
                      <c:pt idx="6467">
                        <c:v>4.08</c:v>
                      </c:pt>
                      <c:pt idx="6468">
                        <c:v>4.01</c:v>
                      </c:pt>
                      <c:pt idx="6471">
                        <c:v>4.0199999999999996</c:v>
                      </c:pt>
                      <c:pt idx="6472">
                        <c:v>4.0199999999999996</c:v>
                      </c:pt>
                      <c:pt idx="6473">
                        <c:v>4</c:v>
                      </c:pt>
                      <c:pt idx="6474">
                        <c:v>3.96</c:v>
                      </c:pt>
                      <c:pt idx="6475">
                        <c:v>3.96</c:v>
                      </c:pt>
                      <c:pt idx="6478">
                        <c:v>3.96</c:v>
                      </c:pt>
                      <c:pt idx="6479">
                        <c:v>3.95</c:v>
                      </c:pt>
                      <c:pt idx="6480">
                        <c:v>3.97</c:v>
                      </c:pt>
                      <c:pt idx="6481">
                        <c:v>3.99</c:v>
                      </c:pt>
                      <c:pt idx="6482">
                        <c:v>4</c:v>
                      </c:pt>
                      <c:pt idx="6485">
                        <c:v>4.03</c:v>
                      </c:pt>
                      <c:pt idx="6486">
                        <c:v>4.0199999999999996</c:v>
                      </c:pt>
                      <c:pt idx="6487">
                        <c:v>3.99</c:v>
                      </c:pt>
                      <c:pt idx="6488">
                        <c:v>4.01</c:v>
                      </c:pt>
                      <c:pt idx="6489">
                        <c:v>3.99</c:v>
                      </c:pt>
                      <c:pt idx="6492">
                        <c:v>3.95</c:v>
                      </c:pt>
                      <c:pt idx="6493">
                        <c:v>3.92</c:v>
                      </c:pt>
                      <c:pt idx="6494">
                        <c:v>3.93</c:v>
                      </c:pt>
                      <c:pt idx="6495">
                        <c:v>3.9</c:v>
                      </c:pt>
                      <c:pt idx="6496">
                        <c:v>3.88</c:v>
                      </c:pt>
                      <c:pt idx="6499">
                        <c:v>3.9</c:v>
                      </c:pt>
                      <c:pt idx="6500">
                        <c:v>3.9</c:v>
                      </c:pt>
                      <c:pt idx="6501">
                        <c:v>3.88</c:v>
                      </c:pt>
                      <c:pt idx="6502">
                        <c:v>3.85</c:v>
                      </c:pt>
                      <c:pt idx="6503">
                        <c:v>3.87</c:v>
                      </c:pt>
                      <c:pt idx="6506">
                        <c:v>3.83</c:v>
                      </c:pt>
                      <c:pt idx="6507">
                        <c:v>3.82</c:v>
                      </c:pt>
                      <c:pt idx="6508">
                        <c:v>3.84</c:v>
                      </c:pt>
                      <c:pt idx="6509">
                        <c:v>3.88</c:v>
                      </c:pt>
                      <c:pt idx="6510">
                        <c:v>3.88</c:v>
                      </c:pt>
                      <c:pt idx="6513">
                        <c:v>3.87</c:v>
                      </c:pt>
                      <c:pt idx="6514">
                        <c:v>3.89</c:v>
                      </c:pt>
                      <c:pt idx="6515">
                        <c:v>3.91</c:v>
                      </c:pt>
                      <c:pt idx="6516">
                        <c:v>3.87</c:v>
                      </c:pt>
                      <c:pt idx="6517">
                        <c:v>3.85</c:v>
                      </c:pt>
                      <c:pt idx="6520">
                        <c:v>3.9</c:v>
                      </c:pt>
                      <c:pt idx="6521">
                        <c:v>3.89</c:v>
                      </c:pt>
                      <c:pt idx="6522">
                        <c:v>3.86</c:v>
                      </c:pt>
                      <c:pt idx="6523">
                        <c:v>3.85</c:v>
                      </c:pt>
                      <c:pt idx="6524">
                        <c:v>3.79</c:v>
                      </c:pt>
                      <c:pt idx="6527">
                        <c:v>3.77</c:v>
                      </c:pt>
                      <c:pt idx="6528">
                        <c:v>3.74</c:v>
                      </c:pt>
                      <c:pt idx="6529">
                        <c:v>3.74</c:v>
                      </c:pt>
                      <c:pt idx="6530">
                        <c:v>3.74</c:v>
                      </c:pt>
                      <c:pt idx="6531">
                        <c:v>3.77</c:v>
                      </c:pt>
                      <c:pt idx="6534">
                        <c:v>3.77</c:v>
                      </c:pt>
                      <c:pt idx="6535">
                        <c:v>3.76</c:v>
                      </c:pt>
                      <c:pt idx="6536">
                        <c:v>3.74</c:v>
                      </c:pt>
                      <c:pt idx="6537">
                        <c:v>3.78</c:v>
                      </c:pt>
                      <c:pt idx="6538">
                        <c:v>3.79</c:v>
                      </c:pt>
                      <c:pt idx="6541">
                        <c:v>3.77</c:v>
                      </c:pt>
                      <c:pt idx="6542">
                        <c:v>3.8</c:v>
                      </c:pt>
                      <c:pt idx="6543">
                        <c:v>3.78</c:v>
                      </c:pt>
                      <c:pt idx="6544">
                        <c:v>3.77</c:v>
                      </c:pt>
                      <c:pt idx="6545">
                        <c:v>3.83</c:v>
                      </c:pt>
                      <c:pt idx="6548">
                        <c:v>3.73</c:v>
                      </c:pt>
                      <c:pt idx="6549">
                        <c:v>3.7</c:v>
                      </c:pt>
                      <c:pt idx="6550">
                        <c:v>3.68</c:v>
                      </c:pt>
                      <c:pt idx="6551">
                        <c:v>3.65</c:v>
                      </c:pt>
                      <c:pt idx="6552">
                        <c:v>3.64</c:v>
                      </c:pt>
                      <c:pt idx="6555">
                        <c:v>3.62</c:v>
                      </c:pt>
                      <c:pt idx="6556">
                        <c:v>3.61</c:v>
                      </c:pt>
                      <c:pt idx="6557">
                        <c:v>3.57</c:v>
                      </c:pt>
                      <c:pt idx="6558">
                        <c:v>3.54</c:v>
                      </c:pt>
                      <c:pt idx="6559">
                        <c:v>3.59</c:v>
                      </c:pt>
                      <c:pt idx="6562">
                        <c:v>3.54</c:v>
                      </c:pt>
                      <c:pt idx="6563">
                        <c:v>3.58</c:v>
                      </c:pt>
                      <c:pt idx="6564">
                        <c:v>3.61</c:v>
                      </c:pt>
                      <c:pt idx="6565">
                        <c:v>3.6</c:v>
                      </c:pt>
                      <c:pt idx="6569">
                        <c:v>3.58</c:v>
                      </c:pt>
                      <c:pt idx="6570">
                        <c:v>3.62</c:v>
                      </c:pt>
                      <c:pt idx="6571">
                        <c:v>3.68</c:v>
                      </c:pt>
                      <c:pt idx="6572">
                        <c:v>3.71</c:v>
                      </c:pt>
                      <c:pt idx="6576">
                        <c:v>3.66</c:v>
                      </c:pt>
                      <c:pt idx="6577">
                        <c:v>3.65</c:v>
                      </c:pt>
                      <c:pt idx="6578">
                        <c:v>3.68</c:v>
                      </c:pt>
                      <c:pt idx="6579">
                        <c:v>3.67</c:v>
                      </c:pt>
                      <c:pt idx="6580">
                        <c:v>3.61</c:v>
                      </c:pt>
                      <c:pt idx="6583">
                        <c:v>3.6</c:v>
                      </c:pt>
                      <c:pt idx="6584">
                        <c:v>3.59</c:v>
                      </c:pt>
                      <c:pt idx="6585">
                        <c:v>3.61</c:v>
                      </c:pt>
                      <c:pt idx="6586">
                        <c:v>3.62</c:v>
                      </c:pt>
                      <c:pt idx="6587">
                        <c:v>3.55</c:v>
                      </c:pt>
                      <c:pt idx="6590">
                        <c:v>3.55</c:v>
                      </c:pt>
                      <c:pt idx="6591">
                        <c:v>3.56</c:v>
                      </c:pt>
                      <c:pt idx="6592">
                        <c:v>3.51</c:v>
                      </c:pt>
                      <c:pt idx="6593">
                        <c:v>3.56</c:v>
                      </c:pt>
                      <c:pt idx="6594">
                        <c:v>3.56</c:v>
                      </c:pt>
                      <c:pt idx="6597">
                        <c:v>3.55</c:v>
                      </c:pt>
                      <c:pt idx="6598">
                        <c:v>3.54</c:v>
                      </c:pt>
                      <c:pt idx="6599">
                        <c:v>3.56</c:v>
                      </c:pt>
                      <c:pt idx="6600">
                        <c:v>3.6</c:v>
                      </c:pt>
                      <c:pt idx="6601">
                        <c:v>3.57</c:v>
                      </c:pt>
                      <c:pt idx="6604">
                        <c:v>3.55</c:v>
                      </c:pt>
                      <c:pt idx="6605">
                        <c:v>3.54</c:v>
                      </c:pt>
                      <c:pt idx="6606">
                        <c:v>3.53</c:v>
                      </c:pt>
                      <c:pt idx="6607">
                        <c:v>3.56</c:v>
                      </c:pt>
                      <c:pt idx="6608">
                        <c:v>3.55</c:v>
                      </c:pt>
                      <c:pt idx="6611">
                        <c:v>3.5</c:v>
                      </c:pt>
                      <c:pt idx="6612">
                        <c:v>3.5</c:v>
                      </c:pt>
                      <c:pt idx="6613">
                        <c:v>3.44</c:v>
                      </c:pt>
                      <c:pt idx="6614">
                        <c:v>3.43</c:v>
                      </c:pt>
                      <c:pt idx="6615">
                        <c:v>3.45</c:v>
                      </c:pt>
                      <c:pt idx="6618">
                        <c:v>3.49</c:v>
                      </c:pt>
                      <c:pt idx="6619">
                        <c:v>3.49</c:v>
                      </c:pt>
                      <c:pt idx="6620">
                        <c:v>3.51</c:v>
                      </c:pt>
                      <c:pt idx="6621">
                        <c:v>3.56</c:v>
                      </c:pt>
                      <c:pt idx="6622">
                        <c:v>3.61</c:v>
                      </c:pt>
                      <c:pt idx="6625">
                        <c:v>3.66</c:v>
                      </c:pt>
                      <c:pt idx="6626">
                        <c:v>3.67</c:v>
                      </c:pt>
                      <c:pt idx="6627">
                        <c:v>3.69</c:v>
                      </c:pt>
                      <c:pt idx="6628">
                        <c:v>3.72</c:v>
                      </c:pt>
                      <c:pt idx="6629">
                        <c:v>3.71</c:v>
                      </c:pt>
                      <c:pt idx="6632">
                        <c:v>3.68</c:v>
                      </c:pt>
                      <c:pt idx="6633">
                        <c:v>3.72</c:v>
                      </c:pt>
                      <c:pt idx="6634">
                        <c:v>3.73</c:v>
                      </c:pt>
                      <c:pt idx="6635">
                        <c:v>3.77</c:v>
                      </c:pt>
                      <c:pt idx="6636">
                        <c:v>3.75</c:v>
                      </c:pt>
                      <c:pt idx="6639">
                        <c:v>3.67</c:v>
                      </c:pt>
                      <c:pt idx="6640">
                        <c:v>3.66</c:v>
                      </c:pt>
                      <c:pt idx="6641">
                        <c:v>3.71</c:v>
                      </c:pt>
                      <c:pt idx="6642">
                        <c:v>3.78</c:v>
                      </c:pt>
                      <c:pt idx="6643">
                        <c:v>3.76</c:v>
                      </c:pt>
                      <c:pt idx="6646">
                        <c:v>3.79</c:v>
                      </c:pt>
                      <c:pt idx="6647">
                        <c:v>3.74</c:v>
                      </c:pt>
                      <c:pt idx="6648">
                        <c:v>3.72</c:v>
                      </c:pt>
                      <c:pt idx="6649">
                        <c:v>3.68</c:v>
                      </c:pt>
                      <c:pt idx="6650">
                        <c:v>3.69</c:v>
                      </c:pt>
                      <c:pt idx="6653">
                        <c:v>3.73</c:v>
                      </c:pt>
                      <c:pt idx="6654">
                        <c:v>3.7</c:v>
                      </c:pt>
                      <c:pt idx="6655">
                        <c:v>3.73</c:v>
                      </c:pt>
                      <c:pt idx="6656">
                        <c:v>3.72</c:v>
                      </c:pt>
                      <c:pt idx="6661">
                        <c:v>3.72</c:v>
                      </c:pt>
                      <c:pt idx="6662">
                        <c:v>3.68</c:v>
                      </c:pt>
                      <c:pt idx="6663">
                        <c:v>3.64</c:v>
                      </c:pt>
                      <c:pt idx="6664">
                        <c:v>3.61</c:v>
                      </c:pt>
                      <c:pt idx="6667">
                        <c:v>3.6</c:v>
                      </c:pt>
                      <c:pt idx="6668">
                        <c:v>3.6</c:v>
                      </c:pt>
                      <c:pt idx="6669">
                        <c:v>3.6</c:v>
                      </c:pt>
                      <c:pt idx="6670">
                        <c:v>3.59</c:v>
                      </c:pt>
                      <c:pt idx="6671">
                        <c:v>3.58</c:v>
                      </c:pt>
                      <c:pt idx="6674">
                        <c:v>3.55</c:v>
                      </c:pt>
                      <c:pt idx="6675">
                        <c:v>3.55</c:v>
                      </c:pt>
                      <c:pt idx="6676">
                        <c:v>3.52</c:v>
                      </c:pt>
                      <c:pt idx="6677">
                        <c:v>3.52</c:v>
                      </c:pt>
                      <c:pt idx="6678">
                        <c:v>3.48</c:v>
                      </c:pt>
                      <c:pt idx="6681">
                        <c:v>3.44</c:v>
                      </c:pt>
                      <c:pt idx="6682">
                        <c:v>3.48</c:v>
                      </c:pt>
                      <c:pt idx="6683">
                        <c:v>3.45</c:v>
                      </c:pt>
                      <c:pt idx="6684">
                        <c:v>3.45</c:v>
                      </c:pt>
                      <c:pt idx="6685">
                        <c:v>3.48</c:v>
                      </c:pt>
                      <c:pt idx="6688">
                        <c:v>3.45</c:v>
                      </c:pt>
                      <c:pt idx="6689">
                        <c:v>3.43</c:v>
                      </c:pt>
                      <c:pt idx="6690">
                        <c:v>3.45</c:v>
                      </c:pt>
                      <c:pt idx="6691">
                        <c:v>3.41</c:v>
                      </c:pt>
                      <c:pt idx="6692">
                        <c:v>3.38</c:v>
                      </c:pt>
                      <c:pt idx="6695">
                        <c:v>3.39</c:v>
                      </c:pt>
                      <c:pt idx="6696">
                        <c:v>3.39</c:v>
                      </c:pt>
                      <c:pt idx="6697">
                        <c:v>3.38</c:v>
                      </c:pt>
                      <c:pt idx="6698">
                        <c:v>3.39</c:v>
                      </c:pt>
                      <c:pt idx="6699">
                        <c:v>3.38</c:v>
                      </c:pt>
                      <c:pt idx="6702">
                        <c:v>3.43</c:v>
                      </c:pt>
                      <c:pt idx="6703">
                        <c:v>3.39</c:v>
                      </c:pt>
                      <c:pt idx="6704">
                        <c:v>3.34</c:v>
                      </c:pt>
                      <c:pt idx="6705">
                        <c:v>3.33</c:v>
                      </c:pt>
                      <c:pt idx="6706">
                        <c:v>3.3</c:v>
                      </c:pt>
                      <c:pt idx="6709">
                        <c:v>3.32</c:v>
                      </c:pt>
                      <c:pt idx="6710">
                        <c:v>3.32</c:v>
                      </c:pt>
                      <c:pt idx="6711">
                        <c:v>3.35</c:v>
                      </c:pt>
                      <c:pt idx="6712">
                        <c:v>3.35</c:v>
                      </c:pt>
                      <c:pt idx="6713">
                        <c:v>3.37</c:v>
                      </c:pt>
                      <c:pt idx="6716">
                        <c:v>3.38</c:v>
                      </c:pt>
                      <c:pt idx="6717">
                        <c:v>3.3</c:v>
                      </c:pt>
                      <c:pt idx="6718">
                        <c:v>3.28</c:v>
                      </c:pt>
                      <c:pt idx="6719">
                        <c:v>3.3</c:v>
                      </c:pt>
                      <c:pt idx="6720">
                        <c:v>3.3</c:v>
                      </c:pt>
                      <c:pt idx="6723">
                        <c:v>3.34</c:v>
                      </c:pt>
                      <c:pt idx="6724">
                        <c:v>3.3</c:v>
                      </c:pt>
                      <c:pt idx="6725">
                        <c:v>3.27</c:v>
                      </c:pt>
                      <c:pt idx="6726">
                        <c:v>3.24</c:v>
                      </c:pt>
                      <c:pt idx="6727">
                        <c:v>3.2</c:v>
                      </c:pt>
                      <c:pt idx="6730">
                        <c:v>3.22</c:v>
                      </c:pt>
                      <c:pt idx="6731">
                        <c:v>3.18</c:v>
                      </c:pt>
                      <c:pt idx="6732">
                        <c:v>3.13</c:v>
                      </c:pt>
                      <c:pt idx="6733">
                        <c:v>3.14</c:v>
                      </c:pt>
                      <c:pt idx="6734">
                        <c:v>3.13</c:v>
                      </c:pt>
                      <c:pt idx="6737">
                        <c:v>3.15</c:v>
                      </c:pt>
                      <c:pt idx="6738">
                        <c:v>3.19</c:v>
                      </c:pt>
                      <c:pt idx="6739">
                        <c:v>3.22</c:v>
                      </c:pt>
                      <c:pt idx="6740">
                        <c:v>3.35</c:v>
                      </c:pt>
                      <c:pt idx="6741">
                        <c:v>3.27</c:v>
                      </c:pt>
                      <c:pt idx="6744">
                        <c:v>3.3</c:v>
                      </c:pt>
                      <c:pt idx="6745">
                        <c:v>3.21</c:v>
                      </c:pt>
                      <c:pt idx="6746">
                        <c:v>3.15</c:v>
                      </c:pt>
                      <c:pt idx="6747">
                        <c:v>3.15</c:v>
                      </c:pt>
                      <c:pt idx="6748">
                        <c:v>3.12</c:v>
                      </c:pt>
                      <c:pt idx="6751">
                        <c:v>3.12</c:v>
                      </c:pt>
                      <c:pt idx="6752">
                        <c:v>3.13</c:v>
                      </c:pt>
                      <c:pt idx="6753">
                        <c:v>3.19</c:v>
                      </c:pt>
                      <c:pt idx="6754">
                        <c:v>3.15</c:v>
                      </c:pt>
                      <c:pt idx="6755">
                        <c:v>3.15</c:v>
                      </c:pt>
                      <c:pt idx="6758">
                        <c:v>3.19</c:v>
                      </c:pt>
                      <c:pt idx="6759">
                        <c:v>3.23</c:v>
                      </c:pt>
                      <c:pt idx="6760">
                        <c:v>3.21</c:v>
                      </c:pt>
                      <c:pt idx="6761">
                        <c:v>3.15</c:v>
                      </c:pt>
                      <c:pt idx="6762">
                        <c:v>3.19</c:v>
                      </c:pt>
                      <c:pt idx="6765">
                        <c:v>3.18</c:v>
                      </c:pt>
                      <c:pt idx="6766">
                        <c:v>3.23</c:v>
                      </c:pt>
                      <c:pt idx="6767">
                        <c:v>3.25</c:v>
                      </c:pt>
                      <c:pt idx="6768">
                        <c:v>3.26</c:v>
                      </c:pt>
                      <c:pt idx="6769">
                        <c:v>3.28</c:v>
                      </c:pt>
                      <c:pt idx="6772">
                        <c:v>3.26</c:v>
                      </c:pt>
                      <c:pt idx="6773">
                        <c:v>3.3</c:v>
                      </c:pt>
                      <c:pt idx="6774">
                        <c:v>3.28</c:v>
                      </c:pt>
                      <c:pt idx="6775">
                        <c:v>3.26</c:v>
                      </c:pt>
                      <c:pt idx="6776">
                        <c:v>3.26</c:v>
                      </c:pt>
                      <c:pt idx="6779">
                        <c:v>3.23</c:v>
                      </c:pt>
                      <c:pt idx="6780">
                        <c:v>3.24</c:v>
                      </c:pt>
                      <c:pt idx="6781">
                        <c:v>3.21</c:v>
                      </c:pt>
                      <c:pt idx="6782">
                        <c:v>3.23</c:v>
                      </c:pt>
                      <c:pt idx="6783">
                        <c:v>3.22</c:v>
                      </c:pt>
                      <c:pt idx="6786">
                        <c:v>3.28</c:v>
                      </c:pt>
                      <c:pt idx="6787">
                        <c:v>3.3</c:v>
                      </c:pt>
                      <c:pt idx="6788">
                        <c:v>3.34</c:v>
                      </c:pt>
                      <c:pt idx="6789">
                        <c:v>3.33</c:v>
                      </c:pt>
                      <c:pt idx="6790">
                        <c:v>3.33</c:v>
                      </c:pt>
                      <c:pt idx="6793">
                        <c:v>3.37</c:v>
                      </c:pt>
                      <c:pt idx="6794">
                        <c:v>3.37</c:v>
                      </c:pt>
                      <c:pt idx="6795">
                        <c:v>3.34</c:v>
                      </c:pt>
                      <c:pt idx="6796">
                        <c:v>3.36</c:v>
                      </c:pt>
                      <c:pt idx="6797">
                        <c:v>3.3</c:v>
                      </c:pt>
                      <c:pt idx="6800">
                        <c:v>3.27</c:v>
                      </c:pt>
                      <c:pt idx="6801">
                        <c:v>3.28</c:v>
                      </c:pt>
                      <c:pt idx="6802">
                        <c:v>3.24</c:v>
                      </c:pt>
                      <c:pt idx="6803">
                        <c:v>3.2</c:v>
                      </c:pt>
                      <c:pt idx="6804">
                        <c:v>3.18</c:v>
                      </c:pt>
                      <c:pt idx="6807">
                        <c:v>3.2</c:v>
                      </c:pt>
                      <c:pt idx="6808">
                        <c:v>3.19</c:v>
                      </c:pt>
                      <c:pt idx="6809">
                        <c:v>3.18</c:v>
                      </c:pt>
                      <c:pt idx="6810">
                        <c:v>3.15</c:v>
                      </c:pt>
                      <c:pt idx="6811">
                        <c:v>3.15</c:v>
                      </c:pt>
                      <c:pt idx="6814">
                        <c:v>3.14</c:v>
                      </c:pt>
                      <c:pt idx="6815">
                        <c:v>3.17</c:v>
                      </c:pt>
                      <c:pt idx="6816">
                        <c:v>3.13</c:v>
                      </c:pt>
                      <c:pt idx="6817">
                        <c:v>3.11</c:v>
                      </c:pt>
                      <c:pt idx="6818">
                        <c:v>3.05</c:v>
                      </c:pt>
                      <c:pt idx="6821">
                        <c:v>3.04</c:v>
                      </c:pt>
                      <c:pt idx="6822">
                        <c:v>3.07</c:v>
                      </c:pt>
                      <c:pt idx="6823">
                        <c:v>3.07</c:v>
                      </c:pt>
                      <c:pt idx="6824">
                        <c:v>3.08</c:v>
                      </c:pt>
                      <c:pt idx="6825">
                        <c:v>3.07</c:v>
                      </c:pt>
                      <c:pt idx="6828">
                        <c:v>3.07</c:v>
                      </c:pt>
                      <c:pt idx="6829">
                        <c:v>3.13</c:v>
                      </c:pt>
                      <c:pt idx="6830">
                        <c:v>3.09</c:v>
                      </c:pt>
                      <c:pt idx="6831">
                        <c:v>3.11</c:v>
                      </c:pt>
                      <c:pt idx="6832">
                        <c:v>3.13</c:v>
                      </c:pt>
                      <c:pt idx="6835">
                        <c:v>3.11</c:v>
                      </c:pt>
                      <c:pt idx="6836">
                        <c:v>3.08</c:v>
                      </c:pt>
                      <c:pt idx="6837">
                        <c:v>3.04</c:v>
                      </c:pt>
                      <c:pt idx="6838">
                        <c:v>3.01</c:v>
                      </c:pt>
                      <c:pt idx="6839">
                        <c:v>3.04</c:v>
                      </c:pt>
                      <c:pt idx="6842">
                        <c:v>3.11</c:v>
                      </c:pt>
                      <c:pt idx="6843">
                        <c:v>3.13</c:v>
                      </c:pt>
                      <c:pt idx="6844">
                        <c:v>3.15</c:v>
                      </c:pt>
                      <c:pt idx="6845">
                        <c:v>3.11</c:v>
                      </c:pt>
                      <c:pt idx="6846">
                        <c:v>3.14</c:v>
                      </c:pt>
                      <c:pt idx="6849">
                        <c:v>3.17</c:v>
                      </c:pt>
                      <c:pt idx="6850">
                        <c:v>3.2</c:v>
                      </c:pt>
                      <c:pt idx="6851">
                        <c:v>3.16</c:v>
                      </c:pt>
                      <c:pt idx="6852">
                        <c:v>3.18</c:v>
                      </c:pt>
                      <c:pt idx="6853">
                        <c:v>3.19</c:v>
                      </c:pt>
                      <c:pt idx="6856">
                        <c:v>3.16</c:v>
                      </c:pt>
                      <c:pt idx="6857">
                        <c:v>3.17</c:v>
                      </c:pt>
                      <c:pt idx="6858">
                        <c:v>3.19</c:v>
                      </c:pt>
                      <c:pt idx="6859">
                        <c:v>3.25</c:v>
                      </c:pt>
                      <c:pt idx="6860">
                        <c:v>3.27</c:v>
                      </c:pt>
                      <c:pt idx="6863">
                        <c:v>3.28</c:v>
                      </c:pt>
                      <c:pt idx="6864">
                        <c:v>3.31</c:v>
                      </c:pt>
                      <c:pt idx="6865">
                        <c:v>3.26</c:v>
                      </c:pt>
                      <c:pt idx="6866">
                        <c:v>3.29</c:v>
                      </c:pt>
                      <c:pt idx="6867">
                        <c:v>3.27</c:v>
                      </c:pt>
                      <c:pt idx="6870">
                        <c:v>3.23</c:v>
                      </c:pt>
                      <c:pt idx="6871">
                        <c:v>3.29</c:v>
                      </c:pt>
                      <c:pt idx="6872">
                        <c:v>3.35</c:v>
                      </c:pt>
                      <c:pt idx="6873">
                        <c:v>3.37</c:v>
                      </c:pt>
                      <c:pt idx="6874">
                        <c:v>3.38</c:v>
                      </c:pt>
                      <c:pt idx="6877">
                        <c:v>3.39</c:v>
                      </c:pt>
                      <c:pt idx="6878">
                        <c:v>3.38</c:v>
                      </c:pt>
                      <c:pt idx="6879">
                        <c:v>3.42</c:v>
                      </c:pt>
                      <c:pt idx="6880">
                        <c:v>3.46</c:v>
                      </c:pt>
                      <c:pt idx="6881">
                        <c:v>3.48</c:v>
                      </c:pt>
                      <c:pt idx="6884">
                        <c:v>3.49</c:v>
                      </c:pt>
                      <c:pt idx="6885">
                        <c:v>3.51</c:v>
                      </c:pt>
                      <c:pt idx="6886">
                        <c:v>3.47</c:v>
                      </c:pt>
                      <c:pt idx="6887">
                        <c:v>3.52</c:v>
                      </c:pt>
                      <c:pt idx="6888">
                        <c:v>3.5</c:v>
                      </c:pt>
                      <c:pt idx="6891">
                        <c:v>3.49</c:v>
                      </c:pt>
                      <c:pt idx="6892">
                        <c:v>3.54</c:v>
                      </c:pt>
                      <c:pt idx="6893">
                        <c:v>3.5</c:v>
                      </c:pt>
                      <c:pt idx="6894">
                        <c:v>3.44</c:v>
                      </c:pt>
                      <c:pt idx="6895">
                        <c:v>3.46</c:v>
                      </c:pt>
                      <c:pt idx="6898">
                        <c:v>3.53</c:v>
                      </c:pt>
                      <c:pt idx="6899">
                        <c:v>3.49</c:v>
                      </c:pt>
                      <c:pt idx="6900">
                        <c:v>3.49</c:v>
                      </c:pt>
                      <c:pt idx="6901">
                        <c:v>3.45</c:v>
                      </c:pt>
                      <c:pt idx="6902">
                        <c:v>3.41</c:v>
                      </c:pt>
                      <c:pt idx="6905">
                        <c:v>3.44</c:v>
                      </c:pt>
                      <c:pt idx="6906">
                        <c:v>3.39</c:v>
                      </c:pt>
                      <c:pt idx="6907">
                        <c:v>3.44</c:v>
                      </c:pt>
                      <c:pt idx="6908">
                        <c:v>3.41</c:v>
                      </c:pt>
                      <c:pt idx="6909">
                        <c:v>3.41</c:v>
                      </c:pt>
                      <c:pt idx="6912">
                        <c:v>3.42</c:v>
                      </c:pt>
                      <c:pt idx="6913">
                        <c:v>3.41</c:v>
                      </c:pt>
                      <c:pt idx="6914">
                        <c:v>3.37</c:v>
                      </c:pt>
                      <c:pt idx="6915">
                        <c:v>3.37</c:v>
                      </c:pt>
                      <c:pt idx="6916">
                        <c:v>3.38</c:v>
                      </c:pt>
                      <c:pt idx="6919">
                        <c:v>3.42</c:v>
                      </c:pt>
                      <c:pt idx="6920">
                        <c:v>3.42</c:v>
                      </c:pt>
                      <c:pt idx="6921">
                        <c:v>3.36</c:v>
                      </c:pt>
                      <c:pt idx="6922">
                        <c:v>3.36</c:v>
                      </c:pt>
                      <c:pt idx="6923">
                        <c:v>3.36</c:v>
                      </c:pt>
                      <c:pt idx="6926">
                        <c:v>3.34</c:v>
                      </c:pt>
                      <c:pt idx="6927">
                        <c:v>3.35</c:v>
                      </c:pt>
                      <c:pt idx="6928">
                        <c:v>3.37</c:v>
                      </c:pt>
                      <c:pt idx="6929">
                        <c:v>3.4</c:v>
                      </c:pt>
                      <c:pt idx="6930">
                        <c:v>3.35</c:v>
                      </c:pt>
                      <c:pt idx="6934">
                        <c:v>3.33</c:v>
                      </c:pt>
                      <c:pt idx="6935">
                        <c:v>3.32</c:v>
                      </c:pt>
                      <c:pt idx="6936">
                        <c:v>3.32</c:v>
                      </c:pt>
                      <c:pt idx="6937">
                        <c:v>3.3</c:v>
                      </c:pt>
                      <c:pt idx="6940">
                        <c:v>3.34</c:v>
                      </c:pt>
                      <c:pt idx="6941">
                        <c:v>3.35</c:v>
                      </c:pt>
                      <c:pt idx="6942">
                        <c:v>3.32</c:v>
                      </c:pt>
                      <c:pt idx="6943">
                        <c:v>3.3</c:v>
                      </c:pt>
                      <c:pt idx="6944">
                        <c:v>3.27</c:v>
                      </c:pt>
                      <c:pt idx="6947">
                        <c:v>3.25</c:v>
                      </c:pt>
                      <c:pt idx="6948">
                        <c:v>3.27</c:v>
                      </c:pt>
                      <c:pt idx="6949">
                        <c:v>3.29</c:v>
                      </c:pt>
                      <c:pt idx="6950">
                        <c:v>3.3</c:v>
                      </c:pt>
                      <c:pt idx="6951">
                        <c:v>3.27</c:v>
                      </c:pt>
                      <c:pt idx="6954">
                        <c:v>3.27</c:v>
                      </c:pt>
                      <c:pt idx="6955">
                        <c:v>3.25</c:v>
                      </c:pt>
                      <c:pt idx="6956">
                        <c:v>3.24</c:v>
                      </c:pt>
                      <c:pt idx="6957">
                        <c:v>3.31</c:v>
                      </c:pt>
                      <c:pt idx="6958">
                        <c:v>3.32</c:v>
                      </c:pt>
                      <c:pt idx="6961">
                        <c:v>3.34</c:v>
                      </c:pt>
                      <c:pt idx="6962">
                        <c:v>3.38</c:v>
                      </c:pt>
                      <c:pt idx="6963">
                        <c:v>3.4</c:v>
                      </c:pt>
                      <c:pt idx="6964">
                        <c:v>3.44</c:v>
                      </c:pt>
                      <c:pt idx="6965">
                        <c:v>3.47</c:v>
                      </c:pt>
                      <c:pt idx="6968">
                        <c:v>3.49</c:v>
                      </c:pt>
                      <c:pt idx="6969">
                        <c:v>3.48</c:v>
                      </c:pt>
                      <c:pt idx="6970">
                        <c:v>3.45</c:v>
                      </c:pt>
                      <c:pt idx="6971">
                        <c:v>3.51</c:v>
                      </c:pt>
                      <c:pt idx="6972">
                        <c:v>3.5</c:v>
                      </c:pt>
                      <c:pt idx="6975">
                        <c:v>3.48</c:v>
                      </c:pt>
                      <c:pt idx="6976">
                        <c:v>3.47</c:v>
                      </c:pt>
                      <c:pt idx="6977">
                        <c:v>3.5</c:v>
                      </c:pt>
                      <c:pt idx="6978">
                        <c:v>3.51</c:v>
                      </c:pt>
                      <c:pt idx="6979">
                        <c:v>3.46</c:v>
                      </c:pt>
                      <c:pt idx="6982">
                        <c:v>3.51</c:v>
                      </c:pt>
                      <c:pt idx="6983">
                        <c:v>3.49</c:v>
                      </c:pt>
                      <c:pt idx="6984">
                        <c:v>3.5</c:v>
                      </c:pt>
                      <c:pt idx="6985">
                        <c:v>3.51</c:v>
                      </c:pt>
                      <c:pt idx="6986">
                        <c:v>3.47</c:v>
                      </c:pt>
                      <c:pt idx="6989">
                        <c:v>3.44</c:v>
                      </c:pt>
                      <c:pt idx="6990">
                        <c:v>3.45</c:v>
                      </c:pt>
                      <c:pt idx="6991">
                        <c:v>3.46</c:v>
                      </c:pt>
                      <c:pt idx="6992">
                        <c:v>3.45</c:v>
                      </c:pt>
                      <c:pt idx="6993">
                        <c:v>3.48</c:v>
                      </c:pt>
                      <c:pt idx="6996">
                        <c:v>3.51</c:v>
                      </c:pt>
                      <c:pt idx="6997">
                        <c:v>3.51</c:v>
                      </c:pt>
                      <c:pt idx="6998">
                        <c:v>3.51</c:v>
                      </c:pt>
                      <c:pt idx="6999">
                        <c:v>3.51</c:v>
                      </c:pt>
                      <c:pt idx="7000">
                        <c:v>3.58</c:v>
                      </c:pt>
                      <c:pt idx="7003">
                        <c:v>3.58</c:v>
                      </c:pt>
                      <c:pt idx="7004">
                        <c:v>3.6</c:v>
                      </c:pt>
                      <c:pt idx="7005">
                        <c:v>3.6</c:v>
                      </c:pt>
                      <c:pt idx="7006">
                        <c:v>3.65</c:v>
                      </c:pt>
                      <c:pt idx="7007">
                        <c:v>3.65</c:v>
                      </c:pt>
                      <c:pt idx="7010">
                        <c:v>3.7</c:v>
                      </c:pt>
                      <c:pt idx="7011">
                        <c:v>3.68</c:v>
                      </c:pt>
                      <c:pt idx="7012">
                        <c:v>3.65</c:v>
                      </c:pt>
                      <c:pt idx="7013">
                        <c:v>3.69</c:v>
                      </c:pt>
                      <c:pt idx="7014">
                        <c:v>3.63</c:v>
                      </c:pt>
                      <c:pt idx="7017">
                        <c:v>3.68</c:v>
                      </c:pt>
                      <c:pt idx="7018">
                        <c:v>3.67</c:v>
                      </c:pt>
                      <c:pt idx="7019">
                        <c:v>3.65</c:v>
                      </c:pt>
                      <c:pt idx="7020">
                        <c:v>3.62</c:v>
                      </c:pt>
                      <c:pt idx="7021">
                        <c:v>3.66</c:v>
                      </c:pt>
                      <c:pt idx="7024">
                        <c:v>3.63</c:v>
                      </c:pt>
                      <c:pt idx="7025">
                        <c:v>3.7</c:v>
                      </c:pt>
                      <c:pt idx="7026">
                        <c:v>3.75</c:v>
                      </c:pt>
                      <c:pt idx="7027">
                        <c:v>3.76</c:v>
                      </c:pt>
                      <c:pt idx="7028">
                        <c:v>3.77</c:v>
                      </c:pt>
                      <c:pt idx="7031">
                        <c:v>3.79</c:v>
                      </c:pt>
                      <c:pt idx="7032">
                        <c:v>3.84</c:v>
                      </c:pt>
                      <c:pt idx="7033">
                        <c:v>3.83</c:v>
                      </c:pt>
                      <c:pt idx="7034">
                        <c:v>3.87</c:v>
                      </c:pt>
                      <c:pt idx="7035">
                        <c:v>3.87</c:v>
                      </c:pt>
                      <c:pt idx="7038">
                        <c:v>3.88</c:v>
                      </c:pt>
                      <c:pt idx="7039">
                        <c:v>3.86</c:v>
                      </c:pt>
                      <c:pt idx="7040">
                        <c:v>3.86</c:v>
                      </c:pt>
                      <c:pt idx="7041">
                        <c:v>3.89</c:v>
                      </c:pt>
                      <c:pt idx="7046">
                        <c:v>3.93</c:v>
                      </c:pt>
                      <c:pt idx="7047">
                        <c:v>3.89</c:v>
                      </c:pt>
                      <c:pt idx="7048">
                        <c:v>3.94</c:v>
                      </c:pt>
                      <c:pt idx="7049">
                        <c:v>3.91</c:v>
                      </c:pt>
                      <c:pt idx="7052">
                        <c:v>3.92</c:v>
                      </c:pt>
                      <c:pt idx="7053">
                        <c:v>3.98</c:v>
                      </c:pt>
                      <c:pt idx="7054">
                        <c:v>3.98</c:v>
                      </c:pt>
                      <c:pt idx="7055">
                        <c:v>4.0199999999999996</c:v>
                      </c:pt>
                      <c:pt idx="7056">
                        <c:v>3.99</c:v>
                      </c:pt>
                      <c:pt idx="7060">
                        <c:v>3.99</c:v>
                      </c:pt>
                      <c:pt idx="7061">
                        <c:v>3.99</c:v>
                      </c:pt>
                      <c:pt idx="7062">
                        <c:v>4</c:v>
                      </c:pt>
                      <c:pt idx="7063">
                        <c:v>4.03</c:v>
                      </c:pt>
                      <c:pt idx="7066">
                        <c:v>3.98</c:v>
                      </c:pt>
                      <c:pt idx="7067">
                        <c:v>4.03</c:v>
                      </c:pt>
                      <c:pt idx="7068">
                        <c:v>4.03</c:v>
                      </c:pt>
                      <c:pt idx="7069">
                        <c:v>4.05</c:v>
                      </c:pt>
                      <c:pt idx="7070">
                        <c:v>4.08</c:v>
                      </c:pt>
                      <c:pt idx="7073">
                        <c:v>4.05</c:v>
                      </c:pt>
                      <c:pt idx="7074">
                        <c:v>4</c:v>
                      </c:pt>
                      <c:pt idx="7075">
                        <c:v>4.0199999999999996</c:v>
                      </c:pt>
                      <c:pt idx="7076">
                        <c:v>4.0599999999999996</c:v>
                      </c:pt>
                      <c:pt idx="7077">
                        <c:v>4.01</c:v>
                      </c:pt>
                      <c:pt idx="7080">
                        <c:v>3.94</c:v>
                      </c:pt>
                      <c:pt idx="7081">
                        <c:v>3.92</c:v>
                      </c:pt>
                      <c:pt idx="7082">
                        <c:v>3.91</c:v>
                      </c:pt>
                      <c:pt idx="7083">
                        <c:v>3.89</c:v>
                      </c:pt>
                      <c:pt idx="7084">
                        <c:v>3.89</c:v>
                      </c:pt>
                      <c:pt idx="7087">
                        <c:v>3.9</c:v>
                      </c:pt>
                      <c:pt idx="7088">
                        <c:v>3.9</c:v>
                      </c:pt>
                      <c:pt idx="7089">
                        <c:v>3.94</c:v>
                      </c:pt>
                      <c:pt idx="7090">
                        <c:v>4</c:v>
                      </c:pt>
                      <c:pt idx="7091">
                        <c:v>4</c:v>
                      </c:pt>
                      <c:pt idx="7094">
                        <c:v>3.93</c:v>
                      </c:pt>
                      <c:pt idx="7095">
                        <c:v>3.99</c:v>
                      </c:pt>
                      <c:pt idx="7096">
                        <c:v>4</c:v>
                      </c:pt>
                      <c:pt idx="7097">
                        <c:v>3.95</c:v>
                      </c:pt>
                      <c:pt idx="7098">
                        <c:v>3.93</c:v>
                      </c:pt>
                      <c:pt idx="7101">
                        <c:v>3.92</c:v>
                      </c:pt>
                      <c:pt idx="7102">
                        <c:v>3.85</c:v>
                      </c:pt>
                      <c:pt idx="7103">
                        <c:v>3.88</c:v>
                      </c:pt>
                      <c:pt idx="7104">
                        <c:v>3.93</c:v>
                      </c:pt>
                      <c:pt idx="7105">
                        <c:v>3.93</c:v>
                      </c:pt>
                      <c:pt idx="7108">
                        <c:v>3.96</c:v>
                      </c:pt>
                      <c:pt idx="7109">
                        <c:v>3.95</c:v>
                      </c:pt>
                      <c:pt idx="7110">
                        <c:v>4</c:v>
                      </c:pt>
                      <c:pt idx="7111">
                        <c:v>4.0199999999999996</c:v>
                      </c:pt>
                      <c:pt idx="7112">
                        <c:v>4.05</c:v>
                      </c:pt>
                      <c:pt idx="7115">
                        <c:v>4.0599999999999996</c:v>
                      </c:pt>
                      <c:pt idx="7116">
                        <c:v>4.0999999999999996</c:v>
                      </c:pt>
                      <c:pt idx="7117">
                        <c:v>4.08</c:v>
                      </c:pt>
                      <c:pt idx="7118">
                        <c:v>4.08</c:v>
                      </c:pt>
                      <c:pt idx="7119">
                        <c:v>4.0999999999999996</c:v>
                      </c:pt>
                      <c:pt idx="7122">
                        <c:v>4.07</c:v>
                      </c:pt>
                      <c:pt idx="7123">
                        <c:v>4.08</c:v>
                      </c:pt>
                      <c:pt idx="7124">
                        <c:v>4.0999999999999996</c:v>
                      </c:pt>
                      <c:pt idx="7125">
                        <c:v>4.12</c:v>
                      </c:pt>
                      <c:pt idx="7126">
                        <c:v>4.0999999999999996</c:v>
                      </c:pt>
                      <c:pt idx="7129">
                        <c:v>4.07</c:v>
                      </c:pt>
                      <c:pt idx="7130">
                        <c:v>4.0599999999999996</c:v>
                      </c:pt>
                      <c:pt idx="7131">
                        <c:v>4.07</c:v>
                      </c:pt>
                      <c:pt idx="7132">
                        <c:v>4.04</c:v>
                      </c:pt>
                      <c:pt idx="7133">
                        <c:v>4</c:v>
                      </c:pt>
                      <c:pt idx="7136">
                        <c:v>3.98</c:v>
                      </c:pt>
                      <c:pt idx="7137">
                        <c:v>3.98</c:v>
                      </c:pt>
                      <c:pt idx="7138">
                        <c:v>4.03</c:v>
                      </c:pt>
                      <c:pt idx="7139">
                        <c:v>3.99</c:v>
                      </c:pt>
                      <c:pt idx="7140">
                        <c:v>3.96</c:v>
                      </c:pt>
                      <c:pt idx="7143">
                        <c:v>3.96</c:v>
                      </c:pt>
                      <c:pt idx="7144">
                        <c:v>3.93</c:v>
                      </c:pt>
                      <c:pt idx="7145">
                        <c:v>3.98</c:v>
                      </c:pt>
                      <c:pt idx="7146">
                        <c:v>3.94</c:v>
                      </c:pt>
                      <c:pt idx="7147">
                        <c:v>3.95</c:v>
                      </c:pt>
                      <c:pt idx="7150">
                        <c:v>3.93</c:v>
                      </c:pt>
                      <c:pt idx="7151">
                        <c:v>3.94</c:v>
                      </c:pt>
                      <c:pt idx="7152">
                        <c:v>3.92</c:v>
                      </c:pt>
                      <c:pt idx="7153">
                        <c:v>3.93</c:v>
                      </c:pt>
                      <c:pt idx="7154">
                        <c:v>3.98</c:v>
                      </c:pt>
                      <c:pt idx="7157">
                        <c:v>3.91</c:v>
                      </c:pt>
                      <c:pt idx="7158">
                        <c:v>3.91</c:v>
                      </c:pt>
                      <c:pt idx="7159">
                        <c:v>3.93</c:v>
                      </c:pt>
                      <c:pt idx="7160">
                        <c:v>3.91</c:v>
                      </c:pt>
                      <c:pt idx="7161">
                        <c:v>3.96</c:v>
                      </c:pt>
                      <c:pt idx="7164">
                        <c:v>4</c:v>
                      </c:pt>
                      <c:pt idx="7165">
                        <c:v>4</c:v>
                      </c:pt>
                      <c:pt idx="7166">
                        <c:v>3.97</c:v>
                      </c:pt>
                      <c:pt idx="7167">
                        <c:v>3.9</c:v>
                      </c:pt>
                      <c:pt idx="7168">
                        <c:v>3.93</c:v>
                      </c:pt>
                      <c:pt idx="7171">
                        <c:v>3.87</c:v>
                      </c:pt>
                      <c:pt idx="7172">
                        <c:v>3.82</c:v>
                      </c:pt>
                      <c:pt idx="7173">
                        <c:v>3.82</c:v>
                      </c:pt>
                      <c:pt idx="7174">
                        <c:v>3.83</c:v>
                      </c:pt>
                      <c:pt idx="7175">
                        <c:v>3.79</c:v>
                      </c:pt>
                      <c:pt idx="7178">
                        <c:v>3.8</c:v>
                      </c:pt>
                      <c:pt idx="7179">
                        <c:v>3.81</c:v>
                      </c:pt>
                      <c:pt idx="7180">
                        <c:v>3.81</c:v>
                      </c:pt>
                      <c:pt idx="7181">
                        <c:v>3.8</c:v>
                      </c:pt>
                      <c:pt idx="7182">
                        <c:v>3.76</c:v>
                      </c:pt>
                      <c:pt idx="7185">
                        <c:v>3.75</c:v>
                      </c:pt>
                      <c:pt idx="7186">
                        <c:v>3.77</c:v>
                      </c:pt>
                      <c:pt idx="7187">
                        <c:v>3.81</c:v>
                      </c:pt>
                      <c:pt idx="7188">
                        <c:v>3.83</c:v>
                      </c:pt>
                      <c:pt idx="7189">
                        <c:v>3.79</c:v>
                      </c:pt>
                      <c:pt idx="7192">
                        <c:v>3.8</c:v>
                      </c:pt>
                      <c:pt idx="7193">
                        <c:v>3.83</c:v>
                      </c:pt>
                      <c:pt idx="7194">
                        <c:v>3.79</c:v>
                      </c:pt>
                      <c:pt idx="7195">
                        <c:v>3.79</c:v>
                      </c:pt>
                      <c:pt idx="7196">
                        <c:v>3.81</c:v>
                      </c:pt>
                      <c:pt idx="7199">
                        <c:v>3.82</c:v>
                      </c:pt>
                      <c:pt idx="7200">
                        <c:v>3.81</c:v>
                      </c:pt>
                      <c:pt idx="7201">
                        <c:v>3.77</c:v>
                      </c:pt>
                      <c:pt idx="7202">
                        <c:v>3.79</c:v>
                      </c:pt>
                      <c:pt idx="7203">
                        <c:v>3.7</c:v>
                      </c:pt>
                      <c:pt idx="7206">
                        <c:v>3.67</c:v>
                      </c:pt>
                      <c:pt idx="7207">
                        <c:v>3.67</c:v>
                      </c:pt>
                      <c:pt idx="7208">
                        <c:v>3.68</c:v>
                      </c:pt>
                      <c:pt idx="7209">
                        <c:v>3.68</c:v>
                      </c:pt>
                      <c:pt idx="7210">
                        <c:v>3.66</c:v>
                      </c:pt>
                      <c:pt idx="7213">
                        <c:v>3.73</c:v>
                      </c:pt>
                      <c:pt idx="7214">
                        <c:v>3.69</c:v>
                      </c:pt>
                      <c:pt idx="7215">
                        <c:v>3.73</c:v>
                      </c:pt>
                      <c:pt idx="7216">
                        <c:v>3.7</c:v>
                      </c:pt>
                      <c:pt idx="7217">
                        <c:v>3.69</c:v>
                      </c:pt>
                      <c:pt idx="7220">
                        <c:v>3.75</c:v>
                      </c:pt>
                      <c:pt idx="7221">
                        <c:v>3.79</c:v>
                      </c:pt>
                      <c:pt idx="7222">
                        <c:v>3.8</c:v>
                      </c:pt>
                      <c:pt idx="7223">
                        <c:v>3.82</c:v>
                      </c:pt>
                      <c:pt idx="7224">
                        <c:v>3.81</c:v>
                      </c:pt>
                      <c:pt idx="7227">
                        <c:v>3.83</c:v>
                      </c:pt>
                      <c:pt idx="7228">
                        <c:v>3.8</c:v>
                      </c:pt>
                      <c:pt idx="7229">
                        <c:v>3.8</c:v>
                      </c:pt>
                      <c:pt idx="7230">
                        <c:v>3.82</c:v>
                      </c:pt>
                      <c:pt idx="7231">
                        <c:v>3.82</c:v>
                      </c:pt>
                      <c:pt idx="7234">
                        <c:v>3.87</c:v>
                      </c:pt>
                      <c:pt idx="7235">
                        <c:v>3.86</c:v>
                      </c:pt>
                      <c:pt idx="7236">
                        <c:v>3.89</c:v>
                      </c:pt>
                      <c:pt idx="7237">
                        <c:v>3.86</c:v>
                      </c:pt>
                      <c:pt idx="7238">
                        <c:v>3.84</c:v>
                      </c:pt>
                      <c:pt idx="7241">
                        <c:v>3.79</c:v>
                      </c:pt>
                      <c:pt idx="7242">
                        <c:v>3.79</c:v>
                      </c:pt>
                      <c:pt idx="7243">
                        <c:v>3.74</c:v>
                      </c:pt>
                      <c:pt idx="7244">
                        <c:v>3.72</c:v>
                      </c:pt>
                      <c:pt idx="7245">
                        <c:v>3.72</c:v>
                      </c:pt>
                      <c:pt idx="7248">
                        <c:v>3.78</c:v>
                      </c:pt>
                      <c:pt idx="7249">
                        <c:v>3.76</c:v>
                      </c:pt>
                      <c:pt idx="7250">
                        <c:v>3.73</c:v>
                      </c:pt>
                      <c:pt idx="7251">
                        <c:v>3.75</c:v>
                      </c:pt>
                      <c:pt idx="7252">
                        <c:v>3.72</c:v>
                      </c:pt>
                      <c:pt idx="7255">
                        <c:v>3.7</c:v>
                      </c:pt>
                      <c:pt idx="7256">
                        <c:v>3.74</c:v>
                      </c:pt>
                      <c:pt idx="7257">
                        <c:v>3.71</c:v>
                      </c:pt>
                      <c:pt idx="7258">
                        <c:v>3.74</c:v>
                      </c:pt>
                      <c:pt idx="7259">
                        <c:v>3.77</c:v>
                      </c:pt>
                      <c:pt idx="7262">
                        <c:v>3.71</c:v>
                      </c:pt>
                      <c:pt idx="7263">
                        <c:v>3.7</c:v>
                      </c:pt>
                      <c:pt idx="7264">
                        <c:v>3.71</c:v>
                      </c:pt>
                      <c:pt idx="7265">
                        <c:v>3.74</c:v>
                      </c:pt>
                      <c:pt idx="7266">
                        <c:v>3.7</c:v>
                      </c:pt>
                      <c:pt idx="7269">
                        <c:v>3.72</c:v>
                      </c:pt>
                      <c:pt idx="7270">
                        <c:v>3.71</c:v>
                      </c:pt>
                      <c:pt idx="7271">
                        <c:v>3.71</c:v>
                      </c:pt>
                      <c:pt idx="7272">
                        <c:v>3.72</c:v>
                      </c:pt>
                      <c:pt idx="7273">
                        <c:v>3.7</c:v>
                      </c:pt>
                      <c:pt idx="7276">
                        <c:v>3.66</c:v>
                      </c:pt>
                      <c:pt idx="7277">
                        <c:v>3.67</c:v>
                      </c:pt>
                      <c:pt idx="7278">
                        <c:v>3.68</c:v>
                      </c:pt>
                      <c:pt idx="7279">
                        <c:v>3.68</c:v>
                      </c:pt>
                      <c:pt idx="7280">
                        <c:v>3.71</c:v>
                      </c:pt>
                      <c:pt idx="7283">
                        <c:v>3.73</c:v>
                      </c:pt>
                      <c:pt idx="7284">
                        <c:v>3.75</c:v>
                      </c:pt>
                      <c:pt idx="7285">
                        <c:v>3.7</c:v>
                      </c:pt>
                      <c:pt idx="7286">
                        <c:v>3.75</c:v>
                      </c:pt>
                      <c:pt idx="7287">
                        <c:v>3.78</c:v>
                      </c:pt>
                      <c:pt idx="7290">
                        <c:v>3.8</c:v>
                      </c:pt>
                      <c:pt idx="7291">
                        <c:v>3.83</c:v>
                      </c:pt>
                      <c:pt idx="7292">
                        <c:v>3.85</c:v>
                      </c:pt>
                      <c:pt idx="7293">
                        <c:v>3.86</c:v>
                      </c:pt>
                      <c:pt idx="7294">
                        <c:v>3.85</c:v>
                      </c:pt>
                      <c:pt idx="7299">
                        <c:v>3.88</c:v>
                      </c:pt>
                      <c:pt idx="7300">
                        <c:v>3.93</c:v>
                      </c:pt>
                      <c:pt idx="7301">
                        <c:v>3.94</c:v>
                      </c:pt>
                      <c:pt idx="7305">
                        <c:v>3.92</c:v>
                      </c:pt>
                      <c:pt idx="7306">
                        <c:v>3.94</c:v>
                      </c:pt>
                      <c:pt idx="7307">
                        <c:v>3.93</c:v>
                      </c:pt>
                      <c:pt idx="7308">
                        <c:v>3.92</c:v>
                      </c:pt>
                      <c:pt idx="7311">
                        <c:v>3.97</c:v>
                      </c:pt>
                      <c:pt idx="7312">
                        <c:v>3.98</c:v>
                      </c:pt>
                      <c:pt idx="7313">
                        <c:v>4</c:v>
                      </c:pt>
                      <c:pt idx="7314">
                        <c:v>4.0199999999999996</c:v>
                      </c:pt>
                      <c:pt idx="7315">
                        <c:v>4.04</c:v>
                      </c:pt>
                      <c:pt idx="7318">
                        <c:v>4.0599999999999996</c:v>
                      </c:pt>
                      <c:pt idx="7319">
                        <c:v>4.04</c:v>
                      </c:pt>
                      <c:pt idx="7320">
                        <c:v>4.01</c:v>
                      </c:pt>
                      <c:pt idx="7321">
                        <c:v>4.07</c:v>
                      </c:pt>
                      <c:pt idx="7322">
                        <c:v>4.03</c:v>
                      </c:pt>
                      <c:pt idx="7325">
                        <c:v>4.04</c:v>
                      </c:pt>
                      <c:pt idx="7326">
                        <c:v>4.01</c:v>
                      </c:pt>
                      <c:pt idx="7327">
                        <c:v>4.03</c:v>
                      </c:pt>
                      <c:pt idx="7328">
                        <c:v>4.03</c:v>
                      </c:pt>
                      <c:pt idx="7329">
                        <c:v>4.08</c:v>
                      </c:pt>
                      <c:pt idx="7332">
                        <c:v>4.0999999999999996</c:v>
                      </c:pt>
                      <c:pt idx="7333">
                        <c:v>4.0999999999999996</c:v>
                      </c:pt>
                      <c:pt idx="7334">
                        <c:v>4.09</c:v>
                      </c:pt>
                      <c:pt idx="7335">
                        <c:v>4.08</c:v>
                      </c:pt>
                      <c:pt idx="7336">
                        <c:v>4.0999999999999996</c:v>
                      </c:pt>
                      <c:pt idx="7339">
                        <c:v>4.04</c:v>
                      </c:pt>
                      <c:pt idx="7340">
                        <c:v>4.0199999999999996</c:v>
                      </c:pt>
                      <c:pt idx="7341">
                        <c:v>4.03</c:v>
                      </c:pt>
                      <c:pt idx="7342">
                        <c:v>4.03</c:v>
                      </c:pt>
                      <c:pt idx="7343">
                        <c:v>4.0599999999999996</c:v>
                      </c:pt>
                      <c:pt idx="7346">
                        <c:v>4.0999999999999996</c:v>
                      </c:pt>
                      <c:pt idx="7347">
                        <c:v>4.12</c:v>
                      </c:pt>
                      <c:pt idx="7348">
                        <c:v>4.12</c:v>
                      </c:pt>
                      <c:pt idx="7349">
                        <c:v>4.07</c:v>
                      </c:pt>
                      <c:pt idx="7350">
                        <c:v>4.03</c:v>
                      </c:pt>
                      <c:pt idx="7353">
                        <c:v>4.0599999999999996</c:v>
                      </c:pt>
                      <c:pt idx="7354">
                        <c:v>4.09</c:v>
                      </c:pt>
                      <c:pt idx="7355">
                        <c:v>4.04</c:v>
                      </c:pt>
                      <c:pt idx="7356">
                        <c:v>4.0599999999999996</c:v>
                      </c:pt>
                      <c:pt idx="7357">
                        <c:v>4.0599999999999996</c:v>
                      </c:pt>
                      <c:pt idx="7360">
                        <c:v>4.01</c:v>
                      </c:pt>
                      <c:pt idx="7361">
                        <c:v>3.97</c:v>
                      </c:pt>
                      <c:pt idx="7362">
                        <c:v>3.95</c:v>
                      </c:pt>
                      <c:pt idx="7363">
                        <c:v>3.97</c:v>
                      </c:pt>
                      <c:pt idx="7364">
                        <c:v>3.94</c:v>
                      </c:pt>
                      <c:pt idx="7367">
                        <c:v>3.9</c:v>
                      </c:pt>
                      <c:pt idx="7368">
                        <c:v>3.92</c:v>
                      </c:pt>
                      <c:pt idx="7369">
                        <c:v>3.93</c:v>
                      </c:pt>
                      <c:pt idx="7370">
                        <c:v>3.93</c:v>
                      </c:pt>
                      <c:pt idx="7371">
                        <c:v>3.92</c:v>
                      </c:pt>
                      <c:pt idx="7374">
                        <c:v>3.96</c:v>
                      </c:pt>
                      <c:pt idx="7375">
                        <c:v>3.93</c:v>
                      </c:pt>
                      <c:pt idx="7376">
                        <c:v>3.88</c:v>
                      </c:pt>
                      <c:pt idx="7377">
                        <c:v>3.91</c:v>
                      </c:pt>
                      <c:pt idx="7378">
                        <c:v>3.89</c:v>
                      </c:pt>
                      <c:pt idx="7381">
                        <c:v>3.92</c:v>
                      </c:pt>
                      <c:pt idx="7382">
                        <c:v>3.92</c:v>
                      </c:pt>
                      <c:pt idx="7383">
                        <c:v>3.9</c:v>
                      </c:pt>
                      <c:pt idx="7384">
                        <c:v>3.9</c:v>
                      </c:pt>
                      <c:pt idx="7385">
                        <c:v>3.95</c:v>
                      </c:pt>
                      <c:pt idx="7388">
                        <c:v>4.01</c:v>
                      </c:pt>
                      <c:pt idx="7389">
                        <c:v>4.01</c:v>
                      </c:pt>
                      <c:pt idx="7390">
                        <c:v>4.0199999999999996</c:v>
                      </c:pt>
                      <c:pt idx="7391">
                        <c:v>4.05</c:v>
                      </c:pt>
                      <c:pt idx="7392">
                        <c:v>4.05</c:v>
                      </c:pt>
                      <c:pt idx="7395">
                        <c:v>4.05</c:v>
                      </c:pt>
                      <c:pt idx="7396">
                        <c:v>4.07</c:v>
                      </c:pt>
                      <c:pt idx="7397">
                        <c:v>4.08</c:v>
                      </c:pt>
                      <c:pt idx="7398">
                        <c:v>4.08</c:v>
                      </c:pt>
                      <c:pt idx="7403">
                        <c:v>4.13</c:v>
                      </c:pt>
                      <c:pt idx="7404">
                        <c:v>4.12</c:v>
                      </c:pt>
                      <c:pt idx="7405">
                        <c:v>4.1500000000000004</c:v>
                      </c:pt>
                      <c:pt idx="7406">
                        <c:v>4.2</c:v>
                      </c:pt>
                      <c:pt idx="7409">
                        <c:v>4.2300000000000004</c:v>
                      </c:pt>
                      <c:pt idx="7410">
                        <c:v>4.2300000000000004</c:v>
                      </c:pt>
                      <c:pt idx="7411">
                        <c:v>4.16</c:v>
                      </c:pt>
                      <c:pt idx="7412">
                        <c:v>4.13</c:v>
                      </c:pt>
                      <c:pt idx="7413">
                        <c:v>4.1900000000000004</c:v>
                      </c:pt>
                      <c:pt idx="7416">
                        <c:v>4.17</c:v>
                      </c:pt>
                      <c:pt idx="7417">
                        <c:v>4.16</c:v>
                      </c:pt>
                      <c:pt idx="7418">
                        <c:v>4.18</c:v>
                      </c:pt>
                      <c:pt idx="7419">
                        <c:v>4.2</c:v>
                      </c:pt>
                      <c:pt idx="7420">
                        <c:v>4.21</c:v>
                      </c:pt>
                      <c:pt idx="7423">
                        <c:v>4.2</c:v>
                      </c:pt>
                      <c:pt idx="7425">
                        <c:v>4.1900000000000004</c:v>
                      </c:pt>
                      <c:pt idx="7426">
                        <c:v>4.21</c:v>
                      </c:pt>
                      <c:pt idx="7427">
                        <c:v>4.21</c:v>
                      </c:pt>
                      <c:pt idx="7430">
                        <c:v>4.22</c:v>
                      </c:pt>
                      <c:pt idx="7431">
                        <c:v>4.2</c:v>
                      </c:pt>
                      <c:pt idx="7432">
                        <c:v>4.21</c:v>
                      </c:pt>
                      <c:pt idx="7433">
                        <c:v>4.22</c:v>
                      </c:pt>
                      <c:pt idx="7434">
                        <c:v>4.16</c:v>
                      </c:pt>
                      <c:pt idx="7437">
                        <c:v>4.25</c:v>
                      </c:pt>
                      <c:pt idx="7438">
                        <c:v>4.29</c:v>
                      </c:pt>
                      <c:pt idx="7439">
                        <c:v>4.29</c:v>
                      </c:pt>
                      <c:pt idx="7440">
                        <c:v>4.3</c:v>
                      </c:pt>
                      <c:pt idx="7441">
                        <c:v>4.3099999999999996</c:v>
                      </c:pt>
                      <c:pt idx="7444">
                        <c:v>4.3099999999999996</c:v>
                      </c:pt>
                      <c:pt idx="7445">
                        <c:v>4.32</c:v>
                      </c:pt>
                      <c:pt idx="7446">
                        <c:v>4.37</c:v>
                      </c:pt>
                      <c:pt idx="7447">
                        <c:v>4.3600000000000003</c:v>
                      </c:pt>
                      <c:pt idx="7448">
                        <c:v>4.3600000000000003</c:v>
                      </c:pt>
                      <c:pt idx="7452">
                        <c:v>4.38</c:v>
                      </c:pt>
                      <c:pt idx="7453">
                        <c:v>4.38</c:v>
                      </c:pt>
                      <c:pt idx="7454">
                        <c:v>4.3899999999999997</c:v>
                      </c:pt>
                      <c:pt idx="7455">
                        <c:v>4.42</c:v>
                      </c:pt>
                      <c:pt idx="7458">
                        <c:v>4.45</c:v>
                      </c:pt>
                      <c:pt idx="7459">
                        <c:v>4.46</c:v>
                      </c:pt>
                      <c:pt idx="7460">
                        <c:v>4.4800000000000004</c:v>
                      </c:pt>
                      <c:pt idx="7461">
                        <c:v>4.5</c:v>
                      </c:pt>
                      <c:pt idx="7462">
                        <c:v>4.57</c:v>
                      </c:pt>
                      <c:pt idx="7465">
                        <c:v>4.55</c:v>
                      </c:pt>
                      <c:pt idx="7466">
                        <c:v>4.58</c:v>
                      </c:pt>
                      <c:pt idx="7467">
                        <c:v>4.67</c:v>
                      </c:pt>
                      <c:pt idx="7468">
                        <c:v>4.6399999999999997</c:v>
                      </c:pt>
                      <c:pt idx="7469">
                        <c:v>4.67</c:v>
                      </c:pt>
                      <c:pt idx="7472">
                        <c:v>4.63</c:v>
                      </c:pt>
                      <c:pt idx="7473">
                        <c:v>4.6399999999999997</c:v>
                      </c:pt>
                      <c:pt idx="7474">
                        <c:v>4.57</c:v>
                      </c:pt>
                      <c:pt idx="7475">
                        <c:v>4.66</c:v>
                      </c:pt>
                      <c:pt idx="7476">
                        <c:v>4.6399999999999997</c:v>
                      </c:pt>
                      <c:pt idx="7479">
                        <c:v>4.62</c:v>
                      </c:pt>
                      <c:pt idx="7480">
                        <c:v>4.59</c:v>
                      </c:pt>
                      <c:pt idx="7481">
                        <c:v>4.54</c:v>
                      </c:pt>
                      <c:pt idx="7482">
                        <c:v>4.59</c:v>
                      </c:pt>
                      <c:pt idx="7483">
                        <c:v>4.55</c:v>
                      </c:pt>
                      <c:pt idx="7486">
                        <c:v>4.5199999999999996</c:v>
                      </c:pt>
                      <c:pt idx="7487">
                        <c:v>4.53</c:v>
                      </c:pt>
                      <c:pt idx="7488">
                        <c:v>4.59</c:v>
                      </c:pt>
                      <c:pt idx="7489">
                        <c:v>4.62</c:v>
                      </c:pt>
                      <c:pt idx="7490">
                        <c:v>4.6500000000000004</c:v>
                      </c:pt>
                      <c:pt idx="7493">
                        <c:v>4.68</c:v>
                      </c:pt>
                      <c:pt idx="7494">
                        <c:v>4.6500000000000004</c:v>
                      </c:pt>
                      <c:pt idx="7495">
                        <c:v>4.55</c:v>
                      </c:pt>
                      <c:pt idx="7496">
                        <c:v>4.5999999999999996</c:v>
                      </c:pt>
                      <c:pt idx="7497">
                        <c:v>4.6399999999999997</c:v>
                      </c:pt>
                      <c:pt idx="7500">
                        <c:v>4.5999999999999996</c:v>
                      </c:pt>
                      <c:pt idx="7501">
                        <c:v>4.55</c:v>
                      </c:pt>
                      <c:pt idx="7502">
                        <c:v>4.5599999999999996</c:v>
                      </c:pt>
                      <c:pt idx="7503">
                        <c:v>4.57</c:v>
                      </c:pt>
                      <c:pt idx="7504">
                        <c:v>4.5</c:v>
                      </c:pt>
                      <c:pt idx="7507">
                        <c:v>4.42</c:v>
                      </c:pt>
                      <c:pt idx="7508">
                        <c:v>4.43</c:v>
                      </c:pt>
                      <c:pt idx="7509">
                        <c:v>4.41</c:v>
                      </c:pt>
                      <c:pt idx="7510">
                        <c:v>4.4000000000000004</c:v>
                      </c:pt>
                      <c:pt idx="7511">
                        <c:v>4.34</c:v>
                      </c:pt>
                      <c:pt idx="7514">
                        <c:v>4.32</c:v>
                      </c:pt>
                      <c:pt idx="7515">
                        <c:v>4.3499999999999996</c:v>
                      </c:pt>
                      <c:pt idx="7516">
                        <c:v>4.3099999999999996</c:v>
                      </c:pt>
                      <c:pt idx="7517">
                        <c:v>4.34</c:v>
                      </c:pt>
                      <c:pt idx="7518">
                        <c:v>4.3600000000000003</c:v>
                      </c:pt>
                      <c:pt idx="7521">
                        <c:v>4.3099999999999996</c:v>
                      </c:pt>
                      <c:pt idx="7522">
                        <c:v>4.3499999999999996</c:v>
                      </c:pt>
                      <c:pt idx="7523">
                        <c:v>4.41</c:v>
                      </c:pt>
                      <c:pt idx="7524">
                        <c:v>4.38</c:v>
                      </c:pt>
                      <c:pt idx="7525">
                        <c:v>4.34</c:v>
                      </c:pt>
                      <c:pt idx="7528">
                        <c:v>4.3600000000000003</c:v>
                      </c:pt>
                      <c:pt idx="7529">
                        <c:v>4.3499999999999996</c:v>
                      </c:pt>
                      <c:pt idx="7530">
                        <c:v>4.33</c:v>
                      </c:pt>
                      <c:pt idx="7531">
                        <c:v>4.29</c:v>
                      </c:pt>
                      <c:pt idx="7532">
                        <c:v>4.25</c:v>
                      </c:pt>
                      <c:pt idx="7535">
                        <c:v>4.3</c:v>
                      </c:pt>
                      <c:pt idx="7536">
                        <c:v>4.24</c:v>
                      </c:pt>
                      <c:pt idx="7537">
                        <c:v>4.2699999999999996</c:v>
                      </c:pt>
                      <c:pt idx="7538">
                        <c:v>4.3099999999999996</c:v>
                      </c:pt>
                      <c:pt idx="7539">
                        <c:v>4.25</c:v>
                      </c:pt>
                      <c:pt idx="7542">
                        <c:v>4.3</c:v>
                      </c:pt>
                      <c:pt idx="7543">
                        <c:v>4.24</c:v>
                      </c:pt>
                      <c:pt idx="7544">
                        <c:v>4.2</c:v>
                      </c:pt>
                      <c:pt idx="7545">
                        <c:v>4.24</c:v>
                      </c:pt>
                      <c:pt idx="7546">
                        <c:v>4.2699999999999996</c:v>
                      </c:pt>
                      <c:pt idx="7549">
                        <c:v>4.25</c:v>
                      </c:pt>
                      <c:pt idx="7550">
                        <c:v>4.24</c:v>
                      </c:pt>
                      <c:pt idx="7551">
                        <c:v>4.26</c:v>
                      </c:pt>
                      <c:pt idx="7552">
                        <c:v>4.2300000000000004</c:v>
                      </c:pt>
                      <c:pt idx="7553">
                        <c:v>4.2</c:v>
                      </c:pt>
                      <c:pt idx="7556">
                        <c:v>4.13</c:v>
                      </c:pt>
                      <c:pt idx="7557">
                        <c:v>4.09</c:v>
                      </c:pt>
                      <c:pt idx="7558">
                        <c:v>4.0999999999999996</c:v>
                      </c:pt>
                      <c:pt idx="7559">
                        <c:v>4.1100000000000003</c:v>
                      </c:pt>
                      <c:pt idx="7560">
                        <c:v>4.1399999999999997</c:v>
                      </c:pt>
                      <c:pt idx="7563">
                        <c:v>4.1399999999999997</c:v>
                      </c:pt>
                      <c:pt idx="7564">
                        <c:v>4.16</c:v>
                      </c:pt>
                      <c:pt idx="7565">
                        <c:v>4.26</c:v>
                      </c:pt>
                      <c:pt idx="7566">
                        <c:v>4.2699999999999996</c:v>
                      </c:pt>
                      <c:pt idx="7567">
                        <c:v>4.34</c:v>
                      </c:pt>
                      <c:pt idx="7570">
                        <c:v>4.37</c:v>
                      </c:pt>
                      <c:pt idx="7571">
                        <c:v>4.32</c:v>
                      </c:pt>
                      <c:pt idx="7572">
                        <c:v>4.34</c:v>
                      </c:pt>
                      <c:pt idx="7573">
                        <c:v>4.3899999999999997</c:v>
                      </c:pt>
                      <c:pt idx="7574">
                        <c:v>4.3499999999999996</c:v>
                      </c:pt>
                      <c:pt idx="7577">
                        <c:v>4.3600000000000003</c:v>
                      </c:pt>
                      <c:pt idx="7578">
                        <c:v>4.3499999999999996</c:v>
                      </c:pt>
                      <c:pt idx="7579">
                        <c:v>4.3</c:v>
                      </c:pt>
                      <c:pt idx="7580">
                        <c:v>4.34</c:v>
                      </c:pt>
                      <c:pt idx="7581">
                        <c:v>4.29</c:v>
                      </c:pt>
                      <c:pt idx="7584">
                        <c:v>4.3600000000000003</c:v>
                      </c:pt>
                      <c:pt idx="7585">
                        <c:v>4.34</c:v>
                      </c:pt>
                      <c:pt idx="7586">
                        <c:v>4.33</c:v>
                      </c:pt>
                      <c:pt idx="7587">
                        <c:v>4.37</c:v>
                      </c:pt>
                      <c:pt idx="7588">
                        <c:v>4.38</c:v>
                      </c:pt>
                      <c:pt idx="7591">
                        <c:v>4.43</c:v>
                      </c:pt>
                      <c:pt idx="7592">
                        <c:v>4.42</c:v>
                      </c:pt>
                      <c:pt idx="7593">
                        <c:v>4.41</c:v>
                      </c:pt>
                      <c:pt idx="7594">
                        <c:v>4.3600000000000003</c:v>
                      </c:pt>
                      <c:pt idx="7595">
                        <c:v>4.29</c:v>
                      </c:pt>
                      <c:pt idx="7598">
                        <c:v>4.1900000000000004</c:v>
                      </c:pt>
                      <c:pt idx="7599">
                        <c:v>4.2</c:v>
                      </c:pt>
                      <c:pt idx="7600">
                        <c:v>4.18</c:v>
                      </c:pt>
                      <c:pt idx="7601">
                        <c:v>4.17</c:v>
                      </c:pt>
                      <c:pt idx="7602">
                        <c:v>4.16</c:v>
                      </c:pt>
                      <c:pt idx="7605">
                        <c:v>4.1900000000000004</c:v>
                      </c:pt>
                      <c:pt idx="7606">
                        <c:v>4.18</c:v>
                      </c:pt>
                      <c:pt idx="7607">
                        <c:v>4.21</c:v>
                      </c:pt>
                      <c:pt idx="7608">
                        <c:v>4.3099999999999996</c:v>
                      </c:pt>
                      <c:pt idx="7609">
                        <c:v>4.1900000000000004</c:v>
                      </c:pt>
                      <c:pt idx="7612">
                        <c:v>4.1500000000000004</c:v>
                      </c:pt>
                      <c:pt idx="7613">
                        <c:v>4.2</c:v>
                      </c:pt>
                      <c:pt idx="7614">
                        <c:v>4.1500000000000004</c:v>
                      </c:pt>
                      <c:pt idx="7615">
                        <c:v>4.13</c:v>
                      </c:pt>
                      <c:pt idx="7616">
                        <c:v>4.12</c:v>
                      </c:pt>
                      <c:pt idx="7619">
                        <c:v>4.0999999999999996</c:v>
                      </c:pt>
                      <c:pt idx="7620">
                        <c:v>4.0999999999999996</c:v>
                      </c:pt>
                      <c:pt idx="7621">
                        <c:v>4.18</c:v>
                      </c:pt>
                      <c:pt idx="7622">
                        <c:v>4.1399999999999997</c:v>
                      </c:pt>
                      <c:pt idx="7623">
                        <c:v>4.09</c:v>
                      </c:pt>
                      <c:pt idx="7626">
                        <c:v>4.0999999999999996</c:v>
                      </c:pt>
                      <c:pt idx="7627">
                        <c:v>4.04</c:v>
                      </c:pt>
                      <c:pt idx="7628">
                        <c:v>4.0199999999999996</c:v>
                      </c:pt>
                      <c:pt idx="7629">
                        <c:v>4.04</c:v>
                      </c:pt>
                      <c:pt idx="7630">
                        <c:v>4.03</c:v>
                      </c:pt>
                      <c:pt idx="7633">
                        <c:v>4.05</c:v>
                      </c:pt>
                      <c:pt idx="7634">
                        <c:v>4.0199999999999996</c:v>
                      </c:pt>
                      <c:pt idx="7635">
                        <c:v>4.09</c:v>
                      </c:pt>
                      <c:pt idx="7636">
                        <c:v>4.12</c:v>
                      </c:pt>
                      <c:pt idx="7637">
                        <c:v>4.09</c:v>
                      </c:pt>
                      <c:pt idx="7640">
                        <c:v>4.13</c:v>
                      </c:pt>
                      <c:pt idx="7641">
                        <c:v>4.08</c:v>
                      </c:pt>
                      <c:pt idx="7642">
                        <c:v>4.04</c:v>
                      </c:pt>
                      <c:pt idx="7643">
                        <c:v>4.0599999999999996</c:v>
                      </c:pt>
                      <c:pt idx="7644">
                        <c:v>4.1399999999999997</c:v>
                      </c:pt>
                      <c:pt idx="7647">
                        <c:v>4.2</c:v>
                      </c:pt>
                      <c:pt idx="7648">
                        <c:v>4.2699999999999996</c:v>
                      </c:pt>
                      <c:pt idx="7649">
                        <c:v>4.26</c:v>
                      </c:pt>
                      <c:pt idx="7650">
                        <c:v>4.3</c:v>
                      </c:pt>
                      <c:pt idx="7651">
                        <c:v>4.3099999999999996</c:v>
                      </c:pt>
                      <c:pt idx="7654">
                        <c:v>4.3099999999999996</c:v>
                      </c:pt>
                      <c:pt idx="7655">
                        <c:v>4.3</c:v>
                      </c:pt>
                      <c:pt idx="7656">
                        <c:v>4.28</c:v>
                      </c:pt>
                      <c:pt idx="7657">
                        <c:v>4.3099999999999996</c:v>
                      </c:pt>
                      <c:pt idx="7658">
                        <c:v>4.28</c:v>
                      </c:pt>
                      <c:pt idx="7664">
                        <c:v>4.3499999999999996</c:v>
                      </c:pt>
                      <c:pt idx="7665">
                        <c:v>4.37</c:v>
                      </c:pt>
                      <c:pt idx="7670">
                        <c:v>4.3600000000000003</c:v>
                      </c:pt>
                      <c:pt idx="7671">
                        <c:v>4.22</c:v>
                      </c:pt>
                      <c:pt idx="7672">
                        <c:v>4.18</c:v>
                      </c:pt>
                      <c:pt idx="7675">
                        <c:v>4.1500000000000004</c:v>
                      </c:pt>
                      <c:pt idx="7676">
                        <c:v>4.1399999999999997</c:v>
                      </c:pt>
                      <c:pt idx="7677">
                        <c:v>4.12</c:v>
                      </c:pt>
                      <c:pt idx="7678">
                        <c:v>4.09</c:v>
                      </c:pt>
                      <c:pt idx="7679">
                        <c:v>4.1100000000000003</c:v>
                      </c:pt>
                      <c:pt idx="7682">
                        <c:v>4.05</c:v>
                      </c:pt>
                      <c:pt idx="7683">
                        <c:v>4.04</c:v>
                      </c:pt>
                      <c:pt idx="7684">
                        <c:v>4</c:v>
                      </c:pt>
                      <c:pt idx="7685">
                        <c:v>4</c:v>
                      </c:pt>
                      <c:pt idx="7686">
                        <c:v>3.96</c:v>
                      </c:pt>
                      <c:pt idx="7689">
                        <c:v>3.94</c:v>
                      </c:pt>
                      <c:pt idx="7690">
                        <c:v>3.87</c:v>
                      </c:pt>
                      <c:pt idx="7691">
                        <c:v>3.94</c:v>
                      </c:pt>
                      <c:pt idx="7692">
                        <c:v>3.95</c:v>
                      </c:pt>
                      <c:pt idx="7693">
                        <c:v>4.0199999999999996</c:v>
                      </c:pt>
                      <c:pt idx="7696">
                        <c:v>3.94</c:v>
                      </c:pt>
                      <c:pt idx="7697">
                        <c:v>3.98</c:v>
                      </c:pt>
                      <c:pt idx="7698">
                        <c:v>3.99</c:v>
                      </c:pt>
                      <c:pt idx="7699">
                        <c:v>3.97</c:v>
                      </c:pt>
                      <c:pt idx="7700">
                        <c:v>3.94</c:v>
                      </c:pt>
                      <c:pt idx="7703">
                        <c:v>3.93</c:v>
                      </c:pt>
                      <c:pt idx="7704">
                        <c:v>3.91</c:v>
                      </c:pt>
                      <c:pt idx="7705">
                        <c:v>3.86</c:v>
                      </c:pt>
                      <c:pt idx="7706">
                        <c:v>3.89</c:v>
                      </c:pt>
                      <c:pt idx="7707">
                        <c:v>3.92</c:v>
                      </c:pt>
                      <c:pt idx="7710">
                        <c:v>3.88</c:v>
                      </c:pt>
                      <c:pt idx="7711">
                        <c:v>3.87</c:v>
                      </c:pt>
                      <c:pt idx="7712">
                        <c:v>3.94</c:v>
                      </c:pt>
                      <c:pt idx="7713">
                        <c:v>3.98</c:v>
                      </c:pt>
                      <c:pt idx="7714">
                        <c:v>4</c:v>
                      </c:pt>
                      <c:pt idx="7717">
                        <c:v>3.99</c:v>
                      </c:pt>
                      <c:pt idx="7718">
                        <c:v>3.98</c:v>
                      </c:pt>
                      <c:pt idx="7719">
                        <c:v>4.03</c:v>
                      </c:pt>
                      <c:pt idx="7720">
                        <c:v>4.03</c:v>
                      </c:pt>
                      <c:pt idx="7721">
                        <c:v>4</c:v>
                      </c:pt>
                      <c:pt idx="7724">
                        <c:v>4.04</c:v>
                      </c:pt>
                      <c:pt idx="7725">
                        <c:v>4.07</c:v>
                      </c:pt>
                      <c:pt idx="7726">
                        <c:v>4.0599999999999996</c:v>
                      </c:pt>
                      <c:pt idx="7727">
                        <c:v>4.07</c:v>
                      </c:pt>
                      <c:pt idx="7728">
                        <c:v>3.96</c:v>
                      </c:pt>
                      <c:pt idx="7731">
                        <c:v>3.86</c:v>
                      </c:pt>
                      <c:pt idx="7732">
                        <c:v>3.86</c:v>
                      </c:pt>
                      <c:pt idx="7733">
                        <c:v>3.85</c:v>
                      </c:pt>
                      <c:pt idx="7734">
                        <c:v>3.84</c:v>
                      </c:pt>
                      <c:pt idx="7735">
                        <c:v>3.76</c:v>
                      </c:pt>
                      <c:pt idx="7738">
                        <c:v>3.76</c:v>
                      </c:pt>
                      <c:pt idx="7739">
                        <c:v>3.79</c:v>
                      </c:pt>
                      <c:pt idx="7740">
                        <c:v>3.83</c:v>
                      </c:pt>
                      <c:pt idx="7741">
                        <c:v>3.72</c:v>
                      </c:pt>
                      <c:pt idx="7742">
                        <c:v>3.76</c:v>
                      </c:pt>
                      <c:pt idx="7745">
                        <c:v>3.68</c:v>
                      </c:pt>
                      <c:pt idx="7746">
                        <c:v>3.72</c:v>
                      </c:pt>
                      <c:pt idx="7747">
                        <c:v>3.73</c:v>
                      </c:pt>
                      <c:pt idx="7748">
                        <c:v>3.74</c:v>
                      </c:pt>
                      <c:pt idx="7753">
                        <c:v>3.84</c:v>
                      </c:pt>
                      <c:pt idx="7754">
                        <c:v>3.89</c:v>
                      </c:pt>
                      <c:pt idx="7755">
                        <c:v>3.9</c:v>
                      </c:pt>
                      <c:pt idx="7756">
                        <c:v>3.94</c:v>
                      </c:pt>
                      <c:pt idx="7759">
                        <c:v>3.92</c:v>
                      </c:pt>
                      <c:pt idx="7760">
                        <c:v>3.93</c:v>
                      </c:pt>
                      <c:pt idx="7761">
                        <c:v>3.97</c:v>
                      </c:pt>
                      <c:pt idx="7762">
                        <c:v>3.98</c:v>
                      </c:pt>
                      <c:pt idx="7763">
                        <c:v>3.98</c:v>
                      </c:pt>
                      <c:pt idx="7766">
                        <c:v>3.99</c:v>
                      </c:pt>
                      <c:pt idx="7767">
                        <c:v>3.99</c:v>
                      </c:pt>
                      <c:pt idx="7768">
                        <c:v>4</c:v>
                      </c:pt>
                      <c:pt idx="7769">
                        <c:v>3.97</c:v>
                      </c:pt>
                      <c:pt idx="7770">
                        <c:v>4</c:v>
                      </c:pt>
                      <c:pt idx="7773">
                        <c:v>3.91</c:v>
                      </c:pt>
                      <c:pt idx="7774">
                        <c:v>3.91</c:v>
                      </c:pt>
                      <c:pt idx="7775">
                        <c:v>3.98</c:v>
                      </c:pt>
                      <c:pt idx="7776">
                        <c:v>4.07</c:v>
                      </c:pt>
                      <c:pt idx="7777">
                        <c:v>4.09</c:v>
                      </c:pt>
                      <c:pt idx="7780">
                        <c:v>4.0999999999999996</c:v>
                      </c:pt>
                      <c:pt idx="7781">
                        <c:v>4.1500000000000004</c:v>
                      </c:pt>
                      <c:pt idx="7782">
                        <c:v>4.1399999999999997</c:v>
                      </c:pt>
                      <c:pt idx="7783">
                        <c:v>4.0999999999999996</c:v>
                      </c:pt>
                      <c:pt idx="7784">
                        <c:v>4.21</c:v>
                      </c:pt>
                      <c:pt idx="7787">
                        <c:v>4.1900000000000004</c:v>
                      </c:pt>
                      <c:pt idx="7788">
                        <c:v>4.18</c:v>
                      </c:pt>
                      <c:pt idx="7789">
                        <c:v>4.13</c:v>
                      </c:pt>
                      <c:pt idx="7791">
                        <c:v>4.12</c:v>
                      </c:pt>
                      <c:pt idx="7794">
                        <c:v>4.16</c:v>
                      </c:pt>
                      <c:pt idx="7795">
                        <c:v>4.1500000000000004</c:v>
                      </c:pt>
                      <c:pt idx="7796">
                        <c:v>4.17</c:v>
                      </c:pt>
                      <c:pt idx="7797">
                        <c:v>4.1399999999999997</c:v>
                      </c:pt>
                      <c:pt idx="7798">
                        <c:v>4.03</c:v>
                      </c:pt>
                      <c:pt idx="7801">
                        <c:v>4.03</c:v>
                      </c:pt>
                      <c:pt idx="7802">
                        <c:v>4.01</c:v>
                      </c:pt>
                      <c:pt idx="7803">
                        <c:v>4.17</c:v>
                      </c:pt>
                      <c:pt idx="7804">
                        <c:v>4.25</c:v>
                      </c:pt>
                      <c:pt idx="7805">
                        <c:v>4.22</c:v>
                      </c:pt>
                      <c:pt idx="7808">
                        <c:v>4.16</c:v>
                      </c:pt>
                      <c:pt idx="7809">
                        <c:v>4.18</c:v>
                      </c:pt>
                      <c:pt idx="7810">
                        <c:v>4.26</c:v>
                      </c:pt>
                      <c:pt idx="7811">
                        <c:v>4.25</c:v>
                      </c:pt>
                      <c:pt idx="7812">
                        <c:v>4.26</c:v>
                      </c:pt>
                      <c:pt idx="7815">
                        <c:v>4.2699999999999996</c:v>
                      </c:pt>
                      <c:pt idx="7816">
                        <c:v>4.28</c:v>
                      </c:pt>
                      <c:pt idx="7817">
                        <c:v>4.33</c:v>
                      </c:pt>
                      <c:pt idx="7818">
                        <c:v>4.4000000000000004</c:v>
                      </c:pt>
                      <c:pt idx="7819">
                        <c:v>4.41</c:v>
                      </c:pt>
                      <c:pt idx="7822">
                        <c:v>4.3899999999999997</c:v>
                      </c:pt>
                      <c:pt idx="7823">
                        <c:v>4.38</c:v>
                      </c:pt>
                      <c:pt idx="7824">
                        <c:v>4.4000000000000004</c:v>
                      </c:pt>
                      <c:pt idx="7825">
                        <c:v>4.45</c:v>
                      </c:pt>
                      <c:pt idx="7826">
                        <c:v>4.47</c:v>
                      </c:pt>
                      <c:pt idx="7829">
                        <c:v>4.38</c:v>
                      </c:pt>
                      <c:pt idx="7830">
                        <c:v>4.51</c:v>
                      </c:pt>
                      <c:pt idx="7831">
                        <c:v>4.51</c:v>
                      </c:pt>
                      <c:pt idx="7832">
                        <c:v>4.59</c:v>
                      </c:pt>
                      <c:pt idx="7833">
                        <c:v>4.6399999999999997</c:v>
                      </c:pt>
                      <c:pt idx="7836">
                        <c:v>4.6100000000000003</c:v>
                      </c:pt>
                      <c:pt idx="7837">
                        <c:v>4.6100000000000003</c:v>
                      </c:pt>
                      <c:pt idx="7838">
                        <c:v>4.6100000000000003</c:v>
                      </c:pt>
                      <c:pt idx="7839">
                        <c:v>4.62</c:v>
                      </c:pt>
                      <c:pt idx="7840">
                        <c:v>4.6500000000000004</c:v>
                      </c:pt>
                      <c:pt idx="7843">
                        <c:v>4.58</c:v>
                      </c:pt>
                      <c:pt idx="7844">
                        <c:v>4.6100000000000003</c:v>
                      </c:pt>
                      <c:pt idx="7845">
                        <c:v>4.62</c:v>
                      </c:pt>
                      <c:pt idx="7846">
                        <c:v>4.59</c:v>
                      </c:pt>
                      <c:pt idx="7847">
                        <c:v>4.53</c:v>
                      </c:pt>
                      <c:pt idx="7850">
                        <c:v>4.58</c:v>
                      </c:pt>
                      <c:pt idx="7851">
                        <c:v>4.5999999999999996</c:v>
                      </c:pt>
                      <c:pt idx="7852">
                        <c:v>4.67</c:v>
                      </c:pt>
                      <c:pt idx="7853">
                        <c:v>4.68</c:v>
                      </c:pt>
                      <c:pt idx="7854">
                        <c:v>4.54</c:v>
                      </c:pt>
                      <c:pt idx="7857">
                        <c:v>4.47</c:v>
                      </c:pt>
                      <c:pt idx="7858">
                        <c:v>4.42</c:v>
                      </c:pt>
                      <c:pt idx="7859">
                        <c:v>4.45</c:v>
                      </c:pt>
                      <c:pt idx="7860">
                        <c:v>4.4000000000000004</c:v>
                      </c:pt>
                      <c:pt idx="7861">
                        <c:v>4.43</c:v>
                      </c:pt>
                      <c:pt idx="7864">
                        <c:v>4.46</c:v>
                      </c:pt>
                      <c:pt idx="7865">
                        <c:v>4.3499999999999996</c:v>
                      </c:pt>
                      <c:pt idx="7866">
                        <c:v>4.37</c:v>
                      </c:pt>
                      <c:pt idx="7867">
                        <c:v>4.43</c:v>
                      </c:pt>
                      <c:pt idx="7868">
                        <c:v>4.4400000000000004</c:v>
                      </c:pt>
                      <c:pt idx="7871">
                        <c:v>4.5999999999999996</c:v>
                      </c:pt>
                      <c:pt idx="7872">
                        <c:v>4.6100000000000003</c:v>
                      </c:pt>
                      <c:pt idx="7873">
                        <c:v>4.67</c:v>
                      </c:pt>
                      <c:pt idx="7874">
                        <c:v>4.59</c:v>
                      </c:pt>
                      <c:pt idx="7875">
                        <c:v>4.4800000000000004</c:v>
                      </c:pt>
                      <c:pt idx="7878">
                        <c:v>4.58</c:v>
                      </c:pt>
                      <c:pt idx="7879">
                        <c:v>4.53</c:v>
                      </c:pt>
                      <c:pt idx="7880">
                        <c:v>4.42</c:v>
                      </c:pt>
                      <c:pt idx="7881">
                        <c:v>4.43</c:v>
                      </c:pt>
                      <c:pt idx="7882">
                        <c:v>4.3600000000000003</c:v>
                      </c:pt>
                      <c:pt idx="7885">
                        <c:v>4.3499999999999996</c:v>
                      </c:pt>
                      <c:pt idx="7886">
                        <c:v>4.34</c:v>
                      </c:pt>
                      <c:pt idx="7887">
                        <c:v>4.3099999999999996</c:v>
                      </c:pt>
                      <c:pt idx="7888">
                        <c:v>4.33</c:v>
                      </c:pt>
                      <c:pt idx="7889">
                        <c:v>4.26</c:v>
                      </c:pt>
                      <c:pt idx="7892">
                        <c:v>4.25</c:v>
                      </c:pt>
                      <c:pt idx="7893">
                        <c:v>4.25</c:v>
                      </c:pt>
                      <c:pt idx="7894">
                        <c:v>4.2300000000000004</c:v>
                      </c:pt>
                      <c:pt idx="7895">
                        <c:v>4.21</c:v>
                      </c:pt>
                      <c:pt idx="7896">
                        <c:v>4.1900000000000004</c:v>
                      </c:pt>
                      <c:pt idx="7899">
                        <c:v>4.13</c:v>
                      </c:pt>
                      <c:pt idx="7900">
                        <c:v>4.12</c:v>
                      </c:pt>
                      <c:pt idx="7901">
                        <c:v>4.18</c:v>
                      </c:pt>
                      <c:pt idx="7902">
                        <c:v>4.1500000000000004</c:v>
                      </c:pt>
                      <c:pt idx="7903">
                        <c:v>4.18</c:v>
                      </c:pt>
                      <c:pt idx="7906">
                        <c:v>4.17</c:v>
                      </c:pt>
                      <c:pt idx="7907">
                        <c:v>4.1100000000000003</c:v>
                      </c:pt>
                      <c:pt idx="7908">
                        <c:v>4.12</c:v>
                      </c:pt>
                      <c:pt idx="7909">
                        <c:v>4.16</c:v>
                      </c:pt>
                      <c:pt idx="7910">
                        <c:v>4.1399999999999997</c:v>
                      </c:pt>
                      <c:pt idx="7913">
                        <c:v>4.1399999999999997</c:v>
                      </c:pt>
                      <c:pt idx="7914">
                        <c:v>4.21</c:v>
                      </c:pt>
                      <c:pt idx="7915">
                        <c:v>4.13</c:v>
                      </c:pt>
                      <c:pt idx="7916">
                        <c:v>4.16</c:v>
                      </c:pt>
                      <c:pt idx="7917">
                        <c:v>4.03</c:v>
                      </c:pt>
                      <c:pt idx="7920">
                        <c:v>4.12</c:v>
                      </c:pt>
                      <c:pt idx="7921">
                        <c:v>4.08</c:v>
                      </c:pt>
                      <c:pt idx="7922">
                        <c:v>4.0599999999999996</c:v>
                      </c:pt>
                      <c:pt idx="7923">
                        <c:v>4.08</c:v>
                      </c:pt>
                      <c:pt idx="7924">
                        <c:v>4.12</c:v>
                      </c:pt>
                      <c:pt idx="7927">
                        <c:v>4</c:v>
                      </c:pt>
                      <c:pt idx="7928">
                        <c:v>3.98</c:v>
                      </c:pt>
                      <c:pt idx="7929">
                        <c:v>4.03</c:v>
                      </c:pt>
                      <c:pt idx="7930">
                        <c:v>4.03</c:v>
                      </c:pt>
                      <c:pt idx="7931">
                        <c:v>4.1399999999999997</c:v>
                      </c:pt>
                      <c:pt idx="7934">
                        <c:v>4.2</c:v>
                      </c:pt>
                      <c:pt idx="7935">
                        <c:v>4.21</c:v>
                      </c:pt>
                      <c:pt idx="7936">
                        <c:v>4.1900000000000004</c:v>
                      </c:pt>
                      <c:pt idx="7937">
                        <c:v>4.21</c:v>
                      </c:pt>
                      <c:pt idx="7938">
                        <c:v>4.21</c:v>
                      </c:pt>
                      <c:pt idx="7941">
                        <c:v>4.09</c:v>
                      </c:pt>
                      <c:pt idx="7942">
                        <c:v>4</c:v>
                      </c:pt>
                      <c:pt idx="7943">
                        <c:v>3.99</c:v>
                      </c:pt>
                      <c:pt idx="7944">
                        <c:v>4.04</c:v>
                      </c:pt>
                      <c:pt idx="7945">
                        <c:v>3.86</c:v>
                      </c:pt>
                      <c:pt idx="7948">
                        <c:v>3.8</c:v>
                      </c:pt>
                      <c:pt idx="7949">
                        <c:v>3.76</c:v>
                      </c:pt>
                      <c:pt idx="7950">
                        <c:v>3.7</c:v>
                      </c:pt>
                      <c:pt idx="7951">
                        <c:v>3.91</c:v>
                      </c:pt>
                      <c:pt idx="7952">
                        <c:v>3.86</c:v>
                      </c:pt>
                      <c:pt idx="7955">
                        <c:v>4.07</c:v>
                      </c:pt>
                      <c:pt idx="7956">
                        <c:v>4.09</c:v>
                      </c:pt>
                      <c:pt idx="7957">
                        <c:v>4.09</c:v>
                      </c:pt>
                      <c:pt idx="7958">
                        <c:v>4.1100000000000003</c:v>
                      </c:pt>
                      <c:pt idx="7959">
                        <c:v>4.04</c:v>
                      </c:pt>
                      <c:pt idx="7962">
                        <c:v>4.04</c:v>
                      </c:pt>
                      <c:pt idx="7963">
                        <c:v>3.98</c:v>
                      </c:pt>
                      <c:pt idx="7964">
                        <c:v>3.88</c:v>
                      </c:pt>
                      <c:pt idx="7965">
                        <c:v>3.8</c:v>
                      </c:pt>
                      <c:pt idx="7966">
                        <c:v>3.73</c:v>
                      </c:pt>
                      <c:pt idx="7969">
                        <c:v>3.75</c:v>
                      </c:pt>
                      <c:pt idx="7970">
                        <c:v>3.84</c:v>
                      </c:pt>
                      <c:pt idx="7971">
                        <c:v>3.77</c:v>
                      </c:pt>
                      <c:pt idx="7972">
                        <c:v>3.84</c:v>
                      </c:pt>
                      <c:pt idx="7973">
                        <c:v>3.77</c:v>
                      </c:pt>
                      <c:pt idx="7976">
                        <c:v>3.86</c:v>
                      </c:pt>
                      <c:pt idx="7977">
                        <c:v>3.83</c:v>
                      </c:pt>
                      <c:pt idx="7978">
                        <c:v>3.77</c:v>
                      </c:pt>
                      <c:pt idx="7979">
                        <c:v>3.74</c:v>
                      </c:pt>
                      <c:pt idx="7980">
                        <c:v>3.7</c:v>
                      </c:pt>
                      <c:pt idx="7983">
                        <c:v>3.71</c:v>
                      </c:pt>
                      <c:pt idx="7984">
                        <c:v>3.69</c:v>
                      </c:pt>
                      <c:pt idx="7985">
                        <c:v>3.68</c:v>
                      </c:pt>
                      <c:pt idx="7986">
                        <c:v>3.63</c:v>
                      </c:pt>
                      <c:pt idx="7987">
                        <c:v>3.68</c:v>
                      </c:pt>
                      <c:pt idx="7990">
                        <c:v>3.69</c:v>
                      </c:pt>
                      <c:pt idx="7991">
                        <c:v>3.64</c:v>
                      </c:pt>
                      <c:pt idx="7992">
                        <c:v>3.58</c:v>
                      </c:pt>
                      <c:pt idx="7993">
                        <c:v>3.46</c:v>
                      </c:pt>
                      <c:pt idx="7994">
                        <c:v>3.42</c:v>
                      </c:pt>
                      <c:pt idx="7997">
                        <c:v>3.39</c:v>
                      </c:pt>
                      <c:pt idx="7998">
                        <c:v>3.38</c:v>
                      </c:pt>
                      <c:pt idx="7999">
                        <c:v>3.32</c:v>
                      </c:pt>
                      <c:pt idx="8000">
                        <c:v>3.29</c:v>
                      </c:pt>
                      <c:pt idx="8001">
                        <c:v>3.24</c:v>
                      </c:pt>
                      <c:pt idx="8004">
                        <c:v>3.2</c:v>
                      </c:pt>
                      <c:pt idx="8005">
                        <c:v>3.13</c:v>
                      </c:pt>
                      <c:pt idx="8006">
                        <c:v>3.04</c:v>
                      </c:pt>
                      <c:pt idx="8007">
                        <c:v>2.98</c:v>
                      </c:pt>
                      <c:pt idx="8008">
                        <c:v>3.05</c:v>
                      </c:pt>
                      <c:pt idx="8011">
                        <c:v>3.1</c:v>
                      </c:pt>
                      <c:pt idx="8012">
                        <c:v>3.17</c:v>
                      </c:pt>
                      <c:pt idx="8013">
                        <c:v>3.19</c:v>
                      </c:pt>
                      <c:pt idx="8014">
                        <c:v>3.19</c:v>
                      </c:pt>
                      <c:pt idx="8015">
                        <c:v>3.15</c:v>
                      </c:pt>
                      <c:pt idx="8018">
                        <c:v>3.2</c:v>
                      </c:pt>
                      <c:pt idx="8019">
                        <c:v>3.16</c:v>
                      </c:pt>
                      <c:pt idx="8020">
                        <c:v>2.99</c:v>
                      </c:pt>
                      <c:pt idx="8021">
                        <c:v>3.01</c:v>
                      </c:pt>
                      <c:pt idx="8022">
                        <c:v>2.99</c:v>
                      </c:pt>
                      <c:pt idx="8025">
                        <c:v>2.98</c:v>
                      </c:pt>
                      <c:pt idx="8026">
                        <c:v>2.94</c:v>
                      </c:pt>
                      <c:pt idx="8032">
                        <c:v>2.93</c:v>
                      </c:pt>
                      <c:pt idx="8033">
                        <c:v>2.94</c:v>
                      </c:pt>
                      <c:pt idx="8036">
                        <c:v>2.97</c:v>
                      </c:pt>
                      <c:pt idx="8039">
                        <c:v>3.02</c:v>
                      </c:pt>
                      <c:pt idx="8040">
                        <c:v>3.05</c:v>
                      </c:pt>
                      <c:pt idx="8041">
                        <c:v>3.13</c:v>
                      </c:pt>
                      <c:pt idx="8042">
                        <c:v>3.22</c:v>
                      </c:pt>
                      <c:pt idx="8043">
                        <c:v>3.09</c:v>
                      </c:pt>
                      <c:pt idx="8046">
                        <c:v>3.04</c:v>
                      </c:pt>
                      <c:pt idx="8047">
                        <c:v>2.97</c:v>
                      </c:pt>
                      <c:pt idx="8048">
                        <c:v>3.04</c:v>
                      </c:pt>
                      <c:pt idx="8049">
                        <c:v>2.92</c:v>
                      </c:pt>
                      <c:pt idx="8050">
                        <c:v>2.93</c:v>
                      </c:pt>
                      <c:pt idx="8053">
                        <c:v>3.03</c:v>
                      </c:pt>
                      <c:pt idx="8054">
                        <c:v>3.03</c:v>
                      </c:pt>
                      <c:pt idx="8055">
                        <c:v>2.98</c:v>
                      </c:pt>
                      <c:pt idx="8056">
                        <c:v>3.08</c:v>
                      </c:pt>
                      <c:pt idx="8057">
                        <c:v>3.11</c:v>
                      </c:pt>
                      <c:pt idx="8060">
                        <c:v>3.26</c:v>
                      </c:pt>
                      <c:pt idx="8061">
                        <c:v>3.31</c:v>
                      </c:pt>
                      <c:pt idx="8062">
                        <c:v>3.26</c:v>
                      </c:pt>
                      <c:pt idx="8063">
                        <c:v>3.26</c:v>
                      </c:pt>
                      <c:pt idx="8064">
                        <c:v>3.28</c:v>
                      </c:pt>
                      <c:pt idx="8067">
                        <c:v>3.26</c:v>
                      </c:pt>
                      <c:pt idx="8068">
                        <c:v>3.28</c:v>
                      </c:pt>
                      <c:pt idx="8069">
                        <c:v>3.36</c:v>
                      </c:pt>
                      <c:pt idx="8070">
                        <c:v>3.39</c:v>
                      </c:pt>
                      <c:pt idx="8071">
                        <c:v>3.33</c:v>
                      </c:pt>
                      <c:pt idx="8074">
                        <c:v>3.38</c:v>
                      </c:pt>
                      <c:pt idx="8075">
                        <c:v>3.38</c:v>
                      </c:pt>
                      <c:pt idx="8076">
                        <c:v>3.28</c:v>
                      </c:pt>
                      <c:pt idx="8077">
                        <c:v>3.13</c:v>
                      </c:pt>
                      <c:pt idx="8078">
                        <c:v>3.12</c:v>
                      </c:pt>
                      <c:pt idx="8081">
                        <c:v>3.06</c:v>
                      </c:pt>
                      <c:pt idx="8082">
                        <c:v>3.02</c:v>
                      </c:pt>
                      <c:pt idx="8083">
                        <c:v>2.95</c:v>
                      </c:pt>
                      <c:pt idx="8084">
                        <c:v>3.05</c:v>
                      </c:pt>
                      <c:pt idx="8085">
                        <c:v>3.03</c:v>
                      </c:pt>
                      <c:pt idx="8088">
                        <c:v>3.07</c:v>
                      </c:pt>
                      <c:pt idx="8089">
                        <c:v>2.98</c:v>
                      </c:pt>
                      <c:pt idx="8090">
                        <c:v>3.03</c:v>
                      </c:pt>
                      <c:pt idx="8091">
                        <c:v>3.07</c:v>
                      </c:pt>
                      <c:pt idx="8092">
                        <c:v>3.09</c:v>
                      </c:pt>
                      <c:pt idx="8095">
                        <c:v>3.03</c:v>
                      </c:pt>
                      <c:pt idx="8096">
                        <c:v>3.04</c:v>
                      </c:pt>
                      <c:pt idx="8097">
                        <c:v>3.1</c:v>
                      </c:pt>
                      <c:pt idx="8098">
                        <c:v>3.14</c:v>
                      </c:pt>
                      <c:pt idx="8099">
                        <c:v>2.94</c:v>
                      </c:pt>
                      <c:pt idx="8102">
                        <c:v>2.91</c:v>
                      </c:pt>
                      <c:pt idx="8103">
                        <c:v>2.95</c:v>
                      </c:pt>
                      <c:pt idx="8104">
                        <c:v>3.07</c:v>
                      </c:pt>
                      <c:pt idx="8105">
                        <c:v>3.01</c:v>
                      </c:pt>
                      <c:pt idx="8106">
                        <c:v>3.08</c:v>
                      </c:pt>
                      <c:pt idx="8109">
                        <c:v>3.13</c:v>
                      </c:pt>
                      <c:pt idx="8110">
                        <c:v>3.15</c:v>
                      </c:pt>
                      <c:pt idx="8111">
                        <c:v>3.22</c:v>
                      </c:pt>
                      <c:pt idx="8112">
                        <c:v>3.06</c:v>
                      </c:pt>
                      <c:pt idx="8113">
                        <c:v>3.02</c:v>
                      </c:pt>
                      <c:pt idx="8116">
                        <c:v>3</c:v>
                      </c:pt>
                      <c:pt idx="8117">
                        <c:v>3.12</c:v>
                      </c:pt>
                      <c:pt idx="8118">
                        <c:v>3.16</c:v>
                      </c:pt>
                      <c:pt idx="8119">
                        <c:v>3.15</c:v>
                      </c:pt>
                      <c:pt idx="8120">
                        <c:v>3.1</c:v>
                      </c:pt>
                      <c:pt idx="8123">
                        <c:v>3.04</c:v>
                      </c:pt>
                      <c:pt idx="8124">
                        <c:v>3.02</c:v>
                      </c:pt>
                      <c:pt idx="8125">
                        <c:v>2.98</c:v>
                      </c:pt>
                      <c:pt idx="8126">
                        <c:v>3.01</c:v>
                      </c:pt>
                      <c:pt idx="8127">
                        <c:v>3.15</c:v>
                      </c:pt>
                      <c:pt idx="8130">
                        <c:v>3.24</c:v>
                      </c:pt>
                      <c:pt idx="8131">
                        <c:v>3.21</c:v>
                      </c:pt>
                      <c:pt idx="8132">
                        <c:v>3.18</c:v>
                      </c:pt>
                      <c:pt idx="8133">
                        <c:v>3.26</c:v>
                      </c:pt>
                      <c:pt idx="8138">
                        <c:v>3.19</c:v>
                      </c:pt>
                      <c:pt idx="8139">
                        <c:v>3.17</c:v>
                      </c:pt>
                      <c:pt idx="8140">
                        <c:v>3.18</c:v>
                      </c:pt>
                      <c:pt idx="8141">
                        <c:v>3.19</c:v>
                      </c:pt>
                      <c:pt idx="8144">
                        <c:v>3.23</c:v>
                      </c:pt>
                      <c:pt idx="8145">
                        <c:v>3.13</c:v>
                      </c:pt>
                      <c:pt idx="8146">
                        <c:v>3.14</c:v>
                      </c:pt>
                      <c:pt idx="8147">
                        <c:v>3.22</c:v>
                      </c:pt>
                      <c:pt idx="8148">
                        <c:v>3.2</c:v>
                      </c:pt>
                      <c:pt idx="8151">
                        <c:v>3.14</c:v>
                      </c:pt>
                      <c:pt idx="8152">
                        <c:v>3.12</c:v>
                      </c:pt>
                      <c:pt idx="8153">
                        <c:v>3.2</c:v>
                      </c:pt>
                      <c:pt idx="8154">
                        <c:v>3.2</c:v>
                      </c:pt>
                      <c:pt idx="8158">
                        <c:v>3.2</c:v>
                      </c:pt>
                      <c:pt idx="8159">
                        <c:v>3.24</c:v>
                      </c:pt>
                      <c:pt idx="8160">
                        <c:v>3.23</c:v>
                      </c:pt>
                      <c:pt idx="8161">
                        <c:v>3.32</c:v>
                      </c:pt>
                      <c:pt idx="8162">
                        <c:v>3.43</c:v>
                      </c:pt>
                      <c:pt idx="8165">
                        <c:v>3.41</c:v>
                      </c:pt>
                      <c:pt idx="8166">
                        <c:v>3.4</c:v>
                      </c:pt>
                      <c:pt idx="8167">
                        <c:v>3.41</c:v>
                      </c:pt>
                      <c:pt idx="8168">
                        <c:v>3.33</c:v>
                      </c:pt>
                      <c:pt idx="8169">
                        <c:v>3.28</c:v>
                      </c:pt>
                      <c:pt idx="8172">
                        <c:v>3.34</c:v>
                      </c:pt>
                      <c:pt idx="8173">
                        <c:v>3.42</c:v>
                      </c:pt>
                      <c:pt idx="8174">
                        <c:v>3.51</c:v>
                      </c:pt>
                      <c:pt idx="8175">
                        <c:v>3.5</c:v>
                      </c:pt>
                      <c:pt idx="8176">
                        <c:v>3.51</c:v>
                      </c:pt>
                      <c:pt idx="8179">
                        <c:v>3.6</c:v>
                      </c:pt>
                      <c:pt idx="8180">
                        <c:v>3.59</c:v>
                      </c:pt>
                      <c:pt idx="8181">
                        <c:v>3.65</c:v>
                      </c:pt>
                      <c:pt idx="8182">
                        <c:v>3.68</c:v>
                      </c:pt>
                      <c:pt idx="8183">
                        <c:v>3.6</c:v>
                      </c:pt>
                      <c:pt idx="8186">
                        <c:v>3.61</c:v>
                      </c:pt>
                      <c:pt idx="8187">
                        <c:v>3.65</c:v>
                      </c:pt>
                      <c:pt idx="8188">
                        <c:v>3.59</c:v>
                      </c:pt>
                      <c:pt idx="8189">
                        <c:v>3.58</c:v>
                      </c:pt>
                      <c:pt idx="8190">
                        <c:v>3.66</c:v>
                      </c:pt>
                      <c:pt idx="8193">
                        <c:v>3.7</c:v>
                      </c:pt>
                      <c:pt idx="8194">
                        <c:v>3.67</c:v>
                      </c:pt>
                      <c:pt idx="8195">
                        <c:v>3.67</c:v>
                      </c:pt>
                      <c:pt idx="8196">
                        <c:v>3.7</c:v>
                      </c:pt>
                      <c:pt idx="8197">
                        <c:v>3.6</c:v>
                      </c:pt>
                      <c:pt idx="8200">
                        <c:v>3.56</c:v>
                      </c:pt>
                      <c:pt idx="8201">
                        <c:v>3.54</c:v>
                      </c:pt>
                      <c:pt idx="8202">
                        <c:v>3.49</c:v>
                      </c:pt>
                      <c:pt idx="8203">
                        <c:v>3.49</c:v>
                      </c:pt>
                      <c:pt idx="8204">
                        <c:v>3.57</c:v>
                      </c:pt>
                      <c:pt idx="8207">
                        <c:v>3.48</c:v>
                      </c:pt>
                      <c:pt idx="8208">
                        <c:v>3.47</c:v>
                      </c:pt>
                      <c:pt idx="8209">
                        <c:v>3.46</c:v>
                      </c:pt>
                      <c:pt idx="8210">
                        <c:v>3.44</c:v>
                      </c:pt>
                      <c:pt idx="8211">
                        <c:v>3.44</c:v>
                      </c:pt>
                      <c:pt idx="8214">
                        <c:v>3.38</c:v>
                      </c:pt>
                      <c:pt idx="8215">
                        <c:v>3.38</c:v>
                      </c:pt>
                      <c:pt idx="8216">
                        <c:v>3.4</c:v>
                      </c:pt>
                      <c:pt idx="8217">
                        <c:v>3.4</c:v>
                      </c:pt>
                      <c:pt idx="8218">
                        <c:v>3.33</c:v>
                      </c:pt>
                      <c:pt idx="8221">
                        <c:v>3.31</c:v>
                      </c:pt>
                      <c:pt idx="8222">
                        <c:v>3.33</c:v>
                      </c:pt>
                      <c:pt idx="8223">
                        <c:v>3.27</c:v>
                      </c:pt>
                      <c:pt idx="8224">
                        <c:v>3.26</c:v>
                      </c:pt>
                      <c:pt idx="8225">
                        <c:v>3.3</c:v>
                      </c:pt>
                      <c:pt idx="8228">
                        <c:v>3.25</c:v>
                      </c:pt>
                      <c:pt idx="8229">
                        <c:v>3.33</c:v>
                      </c:pt>
                      <c:pt idx="8230">
                        <c:v>3.34</c:v>
                      </c:pt>
                      <c:pt idx="8231">
                        <c:v>3.38</c:v>
                      </c:pt>
                      <c:pt idx="8232">
                        <c:v>3.33</c:v>
                      </c:pt>
                      <c:pt idx="8235">
                        <c:v>3.44</c:v>
                      </c:pt>
                      <c:pt idx="8236">
                        <c:v>3.41</c:v>
                      </c:pt>
                      <c:pt idx="8237">
                        <c:v>3.37</c:v>
                      </c:pt>
                      <c:pt idx="8238">
                        <c:v>3.41</c:v>
                      </c:pt>
                      <c:pt idx="8239">
                        <c:v>3.49</c:v>
                      </c:pt>
                      <c:pt idx="8242">
                        <c:v>3.5</c:v>
                      </c:pt>
                      <c:pt idx="8243">
                        <c:v>3.48</c:v>
                      </c:pt>
                      <c:pt idx="8244">
                        <c:v>3.43</c:v>
                      </c:pt>
                      <c:pt idx="8245">
                        <c:v>3.46</c:v>
                      </c:pt>
                      <c:pt idx="8246">
                        <c:v>3.37</c:v>
                      </c:pt>
                      <c:pt idx="8249">
                        <c:v>3.31</c:v>
                      </c:pt>
                      <c:pt idx="8250">
                        <c:v>3.33</c:v>
                      </c:pt>
                      <c:pt idx="8251">
                        <c:v>3.35</c:v>
                      </c:pt>
                      <c:pt idx="8252">
                        <c:v>3.34</c:v>
                      </c:pt>
                      <c:pt idx="8253">
                        <c:v>3.37</c:v>
                      </c:pt>
                      <c:pt idx="8256">
                        <c:v>3.49</c:v>
                      </c:pt>
                      <c:pt idx="8257">
                        <c:v>3.5</c:v>
                      </c:pt>
                      <c:pt idx="8258">
                        <c:v>3.43</c:v>
                      </c:pt>
                      <c:pt idx="8259">
                        <c:v>3.48</c:v>
                      </c:pt>
                      <c:pt idx="8260">
                        <c:v>3.38</c:v>
                      </c:pt>
                      <c:pt idx="8263">
                        <c:v>3.29</c:v>
                      </c:pt>
                      <c:pt idx="8264">
                        <c:v>3.32</c:v>
                      </c:pt>
                      <c:pt idx="8265">
                        <c:v>3.26</c:v>
                      </c:pt>
                      <c:pt idx="8266">
                        <c:v>3.26</c:v>
                      </c:pt>
                      <c:pt idx="8267">
                        <c:v>3.27</c:v>
                      </c:pt>
                      <c:pt idx="8270">
                        <c:v>3.33</c:v>
                      </c:pt>
                      <c:pt idx="8271">
                        <c:v>3.29</c:v>
                      </c:pt>
                      <c:pt idx="8272">
                        <c:v>3.26</c:v>
                      </c:pt>
                      <c:pt idx="8273">
                        <c:v>3.24</c:v>
                      </c:pt>
                      <c:pt idx="8274">
                        <c:v>3.28</c:v>
                      </c:pt>
                      <c:pt idx="8277">
                        <c:v>3.24</c:v>
                      </c:pt>
                      <c:pt idx="8278">
                        <c:v>3.24</c:v>
                      </c:pt>
                      <c:pt idx="8279">
                        <c:v>3.21</c:v>
                      </c:pt>
                      <c:pt idx="8280">
                        <c:v>3.27</c:v>
                      </c:pt>
                      <c:pt idx="8281">
                        <c:v>3.26</c:v>
                      </c:pt>
                      <c:pt idx="8284">
                        <c:v>3.26</c:v>
                      </c:pt>
                      <c:pt idx="8285">
                        <c:v>3.25</c:v>
                      </c:pt>
                      <c:pt idx="8286">
                        <c:v>3.27</c:v>
                      </c:pt>
                      <c:pt idx="8287">
                        <c:v>3.37</c:v>
                      </c:pt>
                      <c:pt idx="8288">
                        <c:v>3.28</c:v>
                      </c:pt>
                      <c:pt idx="8291">
                        <c:v>3.25</c:v>
                      </c:pt>
                      <c:pt idx="8292">
                        <c:v>3.29</c:v>
                      </c:pt>
                      <c:pt idx="8293">
                        <c:v>3.29</c:v>
                      </c:pt>
                      <c:pt idx="8294">
                        <c:v>3.36</c:v>
                      </c:pt>
                      <c:pt idx="8295">
                        <c:v>3.32</c:v>
                      </c:pt>
                      <c:pt idx="8298">
                        <c:v>3.38</c:v>
                      </c:pt>
                      <c:pt idx="8299">
                        <c:v>3.42</c:v>
                      </c:pt>
                      <c:pt idx="8300">
                        <c:v>3.41</c:v>
                      </c:pt>
                      <c:pt idx="8301">
                        <c:v>3.33</c:v>
                      </c:pt>
                      <c:pt idx="8302">
                        <c:v>3.28</c:v>
                      </c:pt>
                      <c:pt idx="8305">
                        <c:v>3.25</c:v>
                      </c:pt>
                      <c:pt idx="8306">
                        <c:v>3.26</c:v>
                      </c:pt>
                      <c:pt idx="8307">
                        <c:v>3.23</c:v>
                      </c:pt>
                      <c:pt idx="8308">
                        <c:v>3.24</c:v>
                      </c:pt>
                      <c:pt idx="8309">
                        <c:v>3.13</c:v>
                      </c:pt>
                      <c:pt idx="8312">
                        <c:v>3.13</c:v>
                      </c:pt>
                      <c:pt idx="8313">
                        <c:v>3.14</c:v>
                      </c:pt>
                      <c:pt idx="8314">
                        <c:v>3.14</c:v>
                      </c:pt>
                      <c:pt idx="8315">
                        <c:v>3.12</c:v>
                      </c:pt>
                      <c:pt idx="8316">
                        <c:v>3.16</c:v>
                      </c:pt>
                      <c:pt idx="8319">
                        <c:v>3.22</c:v>
                      </c:pt>
                      <c:pt idx="8320">
                        <c:v>3.16</c:v>
                      </c:pt>
                      <c:pt idx="8321">
                        <c:v>3.2</c:v>
                      </c:pt>
                      <c:pt idx="8322">
                        <c:v>3.28</c:v>
                      </c:pt>
                      <c:pt idx="8323">
                        <c:v>3.31</c:v>
                      </c:pt>
                      <c:pt idx="8326">
                        <c:v>3.31</c:v>
                      </c:pt>
                      <c:pt idx="8327">
                        <c:v>3.27</c:v>
                      </c:pt>
                      <c:pt idx="8328">
                        <c:v>3.28</c:v>
                      </c:pt>
                      <c:pt idx="8329">
                        <c:v>3.29</c:v>
                      </c:pt>
                      <c:pt idx="8330">
                        <c:v>3.32</c:v>
                      </c:pt>
                      <c:pt idx="8333">
                        <c:v>3.37</c:v>
                      </c:pt>
                      <c:pt idx="8334">
                        <c:v>3.33</c:v>
                      </c:pt>
                      <c:pt idx="8335">
                        <c:v>3.25</c:v>
                      </c:pt>
                      <c:pt idx="8336">
                        <c:v>3.27</c:v>
                      </c:pt>
                      <c:pt idx="8337">
                        <c:v>3.28</c:v>
                      </c:pt>
                      <c:pt idx="8340">
                        <c:v>3.23</c:v>
                      </c:pt>
                      <c:pt idx="8341">
                        <c:v>3.2</c:v>
                      </c:pt>
                      <c:pt idx="8342">
                        <c:v>3.3</c:v>
                      </c:pt>
                      <c:pt idx="8343">
                        <c:v>3.33</c:v>
                      </c:pt>
                      <c:pt idx="8344">
                        <c:v>3.34</c:v>
                      </c:pt>
                      <c:pt idx="8347">
                        <c:v>3.36</c:v>
                      </c:pt>
                      <c:pt idx="8348">
                        <c:v>3.28</c:v>
                      </c:pt>
                      <c:pt idx="8349">
                        <c:v>3.36</c:v>
                      </c:pt>
                      <c:pt idx="8350">
                        <c:v>3.32</c:v>
                      </c:pt>
                      <c:pt idx="8351">
                        <c:v>3.34</c:v>
                      </c:pt>
                      <c:pt idx="8354">
                        <c:v>3.32</c:v>
                      </c:pt>
                      <c:pt idx="8355">
                        <c:v>3.32</c:v>
                      </c:pt>
                      <c:pt idx="8356">
                        <c:v>3.29</c:v>
                      </c:pt>
                      <c:pt idx="8357">
                        <c:v>3.3</c:v>
                      </c:pt>
                      <c:pt idx="8358">
                        <c:v>3.27</c:v>
                      </c:pt>
                      <c:pt idx="8361">
                        <c:v>3.27</c:v>
                      </c:pt>
                      <c:pt idx="8362">
                        <c:v>3.26</c:v>
                      </c:pt>
                      <c:pt idx="8363">
                        <c:v>3.25</c:v>
                      </c:pt>
                      <c:pt idx="8364">
                        <c:v>3.21</c:v>
                      </c:pt>
                      <c:pt idx="8365">
                        <c:v>3.15</c:v>
                      </c:pt>
                      <c:pt idx="8368">
                        <c:v>3.15</c:v>
                      </c:pt>
                      <c:pt idx="8369">
                        <c:v>3.17</c:v>
                      </c:pt>
                      <c:pt idx="8370">
                        <c:v>3.18</c:v>
                      </c:pt>
                      <c:pt idx="8371">
                        <c:v>3.2</c:v>
                      </c:pt>
                      <c:pt idx="8372">
                        <c:v>3.17</c:v>
                      </c:pt>
                      <c:pt idx="8375">
                        <c:v>3.21</c:v>
                      </c:pt>
                      <c:pt idx="8376">
                        <c:v>3.18</c:v>
                      </c:pt>
                      <c:pt idx="8377">
                        <c:v>3.14</c:v>
                      </c:pt>
                      <c:pt idx="8378">
                        <c:v>3.16</c:v>
                      </c:pt>
                      <c:pt idx="8379">
                        <c:v>3.21</c:v>
                      </c:pt>
                      <c:pt idx="8382">
                        <c:v>3.18</c:v>
                      </c:pt>
                      <c:pt idx="8383">
                        <c:v>3.19</c:v>
                      </c:pt>
                      <c:pt idx="8384">
                        <c:v>3.23</c:v>
                      </c:pt>
                      <c:pt idx="8385">
                        <c:v>3.17</c:v>
                      </c:pt>
                      <c:pt idx="8386">
                        <c:v>3.14</c:v>
                      </c:pt>
                      <c:pt idx="8389">
                        <c:v>3.15</c:v>
                      </c:pt>
                      <c:pt idx="8390">
                        <c:v>3.23</c:v>
                      </c:pt>
                      <c:pt idx="8391">
                        <c:v>3.28</c:v>
                      </c:pt>
                      <c:pt idx="8396">
                        <c:v>3.35</c:v>
                      </c:pt>
                      <c:pt idx="8397">
                        <c:v>3.35</c:v>
                      </c:pt>
                      <c:pt idx="8398">
                        <c:v>3.37</c:v>
                      </c:pt>
                      <c:pt idx="8403">
                        <c:v>3.4</c:v>
                      </c:pt>
                      <c:pt idx="8404">
                        <c:v>3.41</c:v>
                      </c:pt>
                      <c:pt idx="8405">
                        <c:v>3.39</c:v>
                      </c:pt>
                      <c:pt idx="8406">
                        <c:v>3.38</c:v>
                      </c:pt>
                      <c:pt idx="8407">
                        <c:v>3.39</c:v>
                      </c:pt>
                      <c:pt idx="8410">
                        <c:v>3.38</c:v>
                      </c:pt>
                      <c:pt idx="8411">
                        <c:v>3.32</c:v>
                      </c:pt>
                      <c:pt idx="8412">
                        <c:v>3.33</c:v>
                      </c:pt>
                      <c:pt idx="8413">
                        <c:v>3.32</c:v>
                      </c:pt>
                      <c:pt idx="8414">
                        <c:v>3.28</c:v>
                      </c:pt>
                      <c:pt idx="8417">
                        <c:v>3.25</c:v>
                      </c:pt>
                      <c:pt idx="8418">
                        <c:v>3.29</c:v>
                      </c:pt>
                      <c:pt idx="8419">
                        <c:v>3.26</c:v>
                      </c:pt>
                      <c:pt idx="8420">
                        <c:v>3.22</c:v>
                      </c:pt>
                      <c:pt idx="8421">
                        <c:v>3.2</c:v>
                      </c:pt>
                      <c:pt idx="8424">
                        <c:v>3.22</c:v>
                      </c:pt>
                      <c:pt idx="8425">
                        <c:v>3.19</c:v>
                      </c:pt>
                      <c:pt idx="8426">
                        <c:v>3.21</c:v>
                      </c:pt>
                      <c:pt idx="8427">
                        <c:v>3.23</c:v>
                      </c:pt>
                      <c:pt idx="8428">
                        <c:v>3.2</c:v>
                      </c:pt>
                      <c:pt idx="8431">
                        <c:v>3.19</c:v>
                      </c:pt>
                      <c:pt idx="8432">
                        <c:v>3.21</c:v>
                      </c:pt>
                      <c:pt idx="8433">
                        <c:v>3.23</c:v>
                      </c:pt>
                      <c:pt idx="8434">
                        <c:v>3.22</c:v>
                      </c:pt>
                      <c:pt idx="8435">
                        <c:v>3.12</c:v>
                      </c:pt>
                      <c:pt idx="8438">
                        <c:v>3.12</c:v>
                      </c:pt>
                      <c:pt idx="8439">
                        <c:v>3.16</c:v>
                      </c:pt>
                      <c:pt idx="8440">
                        <c:v>3.24</c:v>
                      </c:pt>
                      <c:pt idx="8441">
                        <c:v>3.23</c:v>
                      </c:pt>
                      <c:pt idx="8442">
                        <c:v>3.21</c:v>
                      </c:pt>
                      <c:pt idx="8445">
                        <c:v>3.2</c:v>
                      </c:pt>
                      <c:pt idx="8446">
                        <c:v>3.2</c:v>
                      </c:pt>
                      <c:pt idx="8447">
                        <c:v>3.2</c:v>
                      </c:pt>
                      <c:pt idx="8448">
                        <c:v>3.21</c:v>
                      </c:pt>
                      <c:pt idx="8449">
                        <c:v>3.28</c:v>
                      </c:pt>
                      <c:pt idx="8452">
                        <c:v>3.28</c:v>
                      </c:pt>
                      <c:pt idx="8453">
                        <c:v>3.25</c:v>
                      </c:pt>
                      <c:pt idx="8454">
                        <c:v>3.14</c:v>
                      </c:pt>
                      <c:pt idx="8455">
                        <c:v>3.11</c:v>
                      </c:pt>
                      <c:pt idx="8456">
                        <c:v>3.11</c:v>
                      </c:pt>
                      <c:pt idx="8459">
                        <c:v>3.12</c:v>
                      </c:pt>
                      <c:pt idx="8460">
                        <c:v>3.11</c:v>
                      </c:pt>
                      <c:pt idx="8461">
                        <c:v>3.12</c:v>
                      </c:pt>
                      <c:pt idx="8462">
                        <c:v>3.15</c:v>
                      </c:pt>
                      <c:pt idx="8463">
                        <c:v>3.12</c:v>
                      </c:pt>
                      <c:pt idx="8466">
                        <c:v>3.16</c:v>
                      </c:pt>
                      <c:pt idx="8467">
                        <c:v>3.14</c:v>
                      </c:pt>
                      <c:pt idx="8468">
                        <c:v>3.13</c:v>
                      </c:pt>
                      <c:pt idx="8469">
                        <c:v>3.16</c:v>
                      </c:pt>
                      <c:pt idx="8470">
                        <c:v>3.19</c:v>
                      </c:pt>
                      <c:pt idx="8473">
                        <c:v>3.15</c:v>
                      </c:pt>
                      <c:pt idx="8474">
                        <c:v>3.17</c:v>
                      </c:pt>
                      <c:pt idx="8475">
                        <c:v>3.13</c:v>
                      </c:pt>
                      <c:pt idx="8476">
                        <c:v>3.1</c:v>
                      </c:pt>
                      <c:pt idx="8477">
                        <c:v>3.11</c:v>
                      </c:pt>
                      <c:pt idx="8480">
                        <c:v>3.09</c:v>
                      </c:pt>
                      <c:pt idx="8481">
                        <c:v>3.06</c:v>
                      </c:pt>
                      <c:pt idx="8482">
                        <c:v>3.06</c:v>
                      </c:pt>
                      <c:pt idx="8483">
                        <c:v>3.11</c:v>
                      </c:pt>
                      <c:pt idx="8484">
                        <c:v>3.15</c:v>
                      </c:pt>
                      <c:pt idx="8487">
                        <c:v>3.15</c:v>
                      </c:pt>
                      <c:pt idx="8488">
                        <c:v>3.12</c:v>
                      </c:pt>
                      <c:pt idx="8489">
                        <c:v>3.1</c:v>
                      </c:pt>
                      <c:pt idx="8490">
                        <c:v>3.1</c:v>
                      </c:pt>
                      <c:pt idx="8495">
                        <c:v>3.15</c:v>
                      </c:pt>
                      <c:pt idx="8496">
                        <c:v>3.12</c:v>
                      </c:pt>
                      <c:pt idx="8497">
                        <c:v>3.09</c:v>
                      </c:pt>
                      <c:pt idx="8498">
                        <c:v>3.13</c:v>
                      </c:pt>
                      <c:pt idx="8501">
                        <c:v>3.19</c:v>
                      </c:pt>
                      <c:pt idx="8502">
                        <c:v>3.17</c:v>
                      </c:pt>
                      <c:pt idx="8503">
                        <c:v>3.15</c:v>
                      </c:pt>
                      <c:pt idx="8504">
                        <c:v>3.12</c:v>
                      </c:pt>
                      <c:pt idx="8505">
                        <c:v>3.11</c:v>
                      </c:pt>
                      <c:pt idx="8508">
                        <c:v>3.07</c:v>
                      </c:pt>
                      <c:pt idx="8509">
                        <c:v>3.1</c:v>
                      </c:pt>
                      <c:pt idx="8510">
                        <c:v>3.1</c:v>
                      </c:pt>
                      <c:pt idx="8511">
                        <c:v>3.07</c:v>
                      </c:pt>
                      <c:pt idx="8512">
                        <c:v>3.09</c:v>
                      </c:pt>
                      <c:pt idx="8515">
                        <c:v>3.04</c:v>
                      </c:pt>
                      <c:pt idx="8516">
                        <c:v>3.04</c:v>
                      </c:pt>
                      <c:pt idx="8517">
                        <c:v>3.01</c:v>
                      </c:pt>
                      <c:pt idx="8518">
                        <c:v>3.05</c:v>
                      </c:pt>
                      <c:pt idx="8519">
                        <c:v>3.05</c:v>
                      </c:pt>
                      <c:pt idx="8522">
                        <c:v>3.04</c:v>
                      </c:pt>
                      <c:pt idx="8523">
                        <c:v>3.01</c:v>
                      </c:pt>
                      <c:pt idx="8524">
                        <c:v>2.91</c:v>
                      </c:pt>
                      <c:pt idx="8525">
                        <c:v>2.91</c:v>
                      </c:pt>
                      <c:pt idx="8526">
                        <c:v>2.73</c:v>
                      </c:pt>
                      <c:pt idx="8529">
                        <c:v>2.97</c:v>
                      </c:pt>
                      <c:pt idx="8530">
                        <c:v>2.88</c:v>
                      </c:pt>
                      <c:pt idx="8531">
                        <c:v>2.94</c:v>
                      </c:pt>
                      <c:pt idx="8532">
                        <c:v>2.94</c:v>
                      </c:pt>
                      <c:pt idx="8533">
                        <c:v>2.88</c:v>
                      </c:pt>
                      <c:pt idx="8536">
                        <c:v>2.87</c:v>
                      </c:pt>
                      <c:pt idx="8537">
                        <c:v>2.87</c:v>
                      </c:pt>
                      <c:pt idx="8538">
                        <c:v>2.77</c:v>
                      </c:pt>
                      <c:pt idx="8539">
                        <c:v>2.77</c:v>
                      </c:pt>
                      <c:pt idx="8540">
                        <c:v>2.68</c:v>
                      </c:pt>
                      <c:pt idx="8543">
                        <c:v>2.65</c:v>
                      </c:pt>
                      <c:pt idx="8544">
                        <c:v>2.57</c:v>
                      </c:pt>
                      <c:pt idx="8545">
                        <c:v>2.65</c:v>
                      </c:pt>
                      <c:pt idx="8546">
                        <c:v>2.67</c:v>
                      </c:pt>
                      <c:pt idx="8547">
                        <c:v>2.7</c:v>
                      </c:pt>
                      <c:pt idx="8550">
                        <c:v>2.67</c:v>
                      </c:pt>
                      <c:pt idx="8551">
                        <c:v>2.6</c:v>
                      </c:pt>
                      <c:pt idx="8552">
                        <c:v>2.64</c:v>
                      </c:pt>
                      <c:pt idx="8553">
                        <c:v>2.71</c:v>
                      </c:pt>
                      <c:pt idx="8554">
                        <c:v>2.67</c:v>
                      </c:pt>
                      <c:pt idx="8557">
                        <c:v>2.57</c:v>
                      </c:pt>
                      <c:pt idx="8558">
                        <c:v>2.52</c:v>
                      </c:pt>
                      <c:pt idx="8559">
                        <c:v>2.52</c:v>
                      </c:pt>
                      <c:pt idx="8560">
                        <c:v>2.58</c:v>
                      </c:pt>
                      <c:pt idx="8561">
                        <c:v>2.62</c:v>
                      </c:pt>
                      <c:pt idx="8564">
                        <c:v>2.62</c:v>
                      </c:pt>
                      <c:pt idx="8565">
                        <c:v>2.67</c:v>
                      </c:pt>
                      <c:pt idx="8566">
                        <c:v>2.66</c:v>
                      </c:pt>
                      <c:pt idx="8567">
                        <c:v>2.68</c:v>
                      </c:pt>
                      <c:pt idx="8568">
                        <c:v>2.68</c:v>
                      </c:pt>
                      <c:pt idx="8571">
                        <c:v>2.76</c:v>
                      </c:pt>
                      <c:pt idx="8572">
                        <c:v>2.7</c:v>
                      </c:pt>
                      <c:pt idx="8573">
                        <c:v>2.67</c:v>
                      </c:pt>
                      <c:pt idx="8574">
                        <c:v>2.61</c:v>
                      </c:pt>
                      <c:pt idx="8575">
                        <c:v>2.6</c:v>
                      </c:pt>
                      <c:pt idx="8578">
                        <c:v>2.62</c:v>
                      </c:pt>
                      <c:pt idx="8579">
                        <c:v>2.5299999999999998</c:v>
                      </c:pt>
                      <c:pt idx="8580">
                        <c:v>2.57</c:v>
                      </c:pt>
                      <c:pt idx="8581">
                        <c:v>2.59</c:v>
                      </c:pt>
                      <c:pt idx="8582">
                        <c:v>2.56</c:v>
                      </c:pt>
                      <c:pt idx="8585">
                        <c:v>2.5499999999999998</c:v>
                      </c:pt>
                      <c:pt idx="8586">
                        <c:v>2.59</c:v>
                      </c:pt>
                      <c:pt idx="8587">
                        <c:v>2.57</c:v>
                      </c:pt>
                      <c:pt idx="8588">
                        <c:v>2.6</c:v>
                      </c:pt>
                      <c:pt idx="8589">
                        <c:v>2.66</c:v>
                      </c:pt>
                      <c:pt idx="8592">
                        <c:v>2.59</c:v>
                      </c:pt>
                      <c:pt idx="8593">
                        <c:v>2.63</c:v>
                      </c:pt>
                      <c:pt idx="8594">
                        <c:v>2.66</c:v>
                      </c:pt>
                      <c:pt idx="8595">
                        <c:v>2.66</c:v>
                      </c:pt>
                      <c:pt idx="8596">
                        <c:v>2.65</c:v>
                      </c:pt>
                      <c:pt idx="8599">
                        <c:v>2.61</c:v>
                      </c:pt>
                      <c:pt idx="8600">
                        <c:v>2.65</c:v>
                      </c:pt>
                      <c:pt idx="8601">
                        <c:v>2.66</c:v>
                      </c:pt>
                      <c:pt idx="8602">
                        <c:v>2.63</c:v>
                      </c:pt>
                      <c:pt idx="8603">
                        <c:v>2.69</c:v>
                      </c:pt>
                      <c:pt idx="8606">
                        <c:v>2.72</c:v>
                      </c:pt>
                      <c:pt idx="8607">
                        <c:v>2.75</c:v>
                      </c:pt>
                      <c:pt idx="8608">
                        <c:v>2.77</c:v>
                      </c:pt>
                      <c:pt idx="8609">
                        <c:v>2.74</c:v>
                      </c:pt>
                      <c:pt idx="8610">
                        <c:v>2.68</c:v>
                      </c:pt>
                      <c:pt idx="8613">
                        <c:v>2.7</c:v>
                      </c:pt>
                      <c:pt idx="8614">
                        <c:v>2.67</c:v>
                      </c:pt>
                      <c:pt idx="8615">
                        <c:v>2.59</c:v>
                      </c:pt>
                      <c:pt idx="8616">
                        <c:v>2.6</c:v>
                      </c:pt>
                      <c:pt idx="8617">
                        <c:v>2.57</c:v>
                      </c:pt>
                      <c:pt idx="8620">
                        <c:v>2.52</c:v>
                      </c:pt>
                      <c:pt idx="8621">
                        <c:v>2.54</c:v>
                      </c:pt>
                      <c:pt idx="8622">
                        <c:v>2.4900000000000002</c:v>
                      </c:pt>
                      <c:pt idx="8623">
                        <c:v>2.42</c:v>
                      </c:pt>
                      <c:pt idx="8624">
                        <c:v>2.4300000000000002</c:v>
                      </c:pt>
                      <c:pt idx="8627">
                        <c:v>2.35</c:v>
                      </c:pt>
                      <c:pt idx="8628">
                        <c:v>2.36</c:v>
                      </c:pt>
                      <c:pt idx="8629">
                        <c:v>2.37</c:v>
                      </c:pt>
                      <c:pt idx="8630">
                        <c:v>2.36</c:v>
                      </c:pt>
                      <c:pt idx="8631">
                        <c:v>2.29</c:v>
                      </c:pt>
                      <c:pt idx="8634">
                        <c:v>2.29</c:v>
                      </c:pt>
                      <c:pt idx="8635">
                        <c:v>2.2400000000000002</c:v>
                      </c:pt>
                      <c:pt idx="8636">
                        <c:v>2.1800000000000002</c:v>
                      </c:pt>
                      <c:pt idx="8637">
                        <c:v>2.16</c:v>
                      </c:pt>
                      <c:pt idx="8638">
                        <c:v>2.11</c:v>
                      </c:pt>
                      <c:pt idx="8641">
                        <c:v>2.17</c:v>
                      </c:pt>
                      <c:pt idx="8642">
                        <c:v>2.1</c:v>
                      </c:pt>
                      <c:pt idx="8643">
                        <c:v>2.17</c:v>
                      </c:pt>
                      <c:pt idx="8644">
                        <c:v>2.23</c:v>
                      </c:pt>
                      <c:pt idx="8645">
                        <c:v>2.29</c:v>
                      </c:pt>
                      <c:pt idx="8648">
                        <c:v>2.3199999999999998</c:v>
                      </c:pt>
                      <c:pt idx="8649">
                        <c:v>2.2799999999999998</c:v>
                      </c:pt>
                      <c:pt idx="8650">
                        <c:v>2.21</c:v>
                      </c:pt>
                      <c:pt idx="8651">
                        <c:v>2.3199999999999998</c:v>
                      </c:pt>
                      <c:pt idx="8652">
                        <c:v>2.34</c:v>
                      </c:pt>
                      <c:pt idx="8655">
                        <c:v>2.4500000000000002</c:v>
                      </c:pt>
                      <c:pt idx="8656">
                        <c:v>2.36</c:v>
                      </c:pt>
                      <c:pt idx="8657">
                        <c:v>2.38</c:v>
                      </c:pt>
                      <c:pt idx="8658">
                        <c:v>2.44</c:v>
                      </c:pt>
                      <c:pt idx="8659">
                        <c:v>2.48</c:v>
                      </c:pt>
                      <c:pt idx="8662">
                        <c:v>2.4700000000000002</c:v>
                      </c:pt>
                      <c:pt idx="8663">
                        <c:v>2.4900000000000002</c:v>
                      </c:pt>
                      <c:pt idx="8664">
                        <c:v>2.34</c:v>
                      </c:pt>
                      <c:pt idx="8665">
                        <c:v>2.29</c:v>
                      </c:pt>
                      <c:pt idx="8666">
                        <c:v>2.29</c:v>
                      </c:pt>
                      <c:pt idx="8669">
                        <c:v>2.2999999999999998</c:v>
                      </c:pt>
                      <c:pt idx="8670">
                        <c:v>2.2400000000000002</c:v>
                      </c:pt>
                      <c:pt idx="8671">
                        <c:v>2.2400000000000002</c:v>
                      </c:pt>
                      <c:pt idx="8672">
                        <c:v>2.2200000000000002</c:v>
                      </c:pt>
                      <c:pt idx="8673">
                        <c:v>2.3199999999999998</c:v>
                      </c:pt>
                      <c:pt idx="8676">
                        <c:v>2.25</c:v>
                      </c:pt>
                      <c:pt idx="8677">
                        <c:v>2.2400000000000002</c:v>
                      </c:pt>
                      <c:pt idx="8678">
                        <c:v>2.25</c:v>
                      </c:pt>
                      <c:pt idx="8679">
                        <c:v>2.2599999999999998</c:v>
                      </c:pt>
                      <c:pt idx="8680">
                        <c:v>2.27</c:v>
                      </c:pt>
                      <c:pt idx="8683">
                        <c:v>2.2799999999999998</c:v>
                      </c:pt>
                      <c:pt idx="8684">
                        <c:v>2.2200000000000002</c:v>
                      </c:pt>
                      <c:pt idx="8685">
                        <c:v>2.2999999999999998</c:v>
                      </c:pt>
                      <c:pt idx="8686">
                        <c:v>2.29</c:v>
                      </c:pt>
                      <c:pt idx="8687">
                        <c:v>2.3199999999999998</c:v>
                      </c:pt>
                      <c:pt idx="8690">
                        <c:v>2.37</c:v>
                      </c:pt>
                      <c:pt idx="8691">
                        <c:v>2.4</c:v>
                      </c:pt>
                      <c:pt idx="8692">
                        <c:v>2.4</c:v>
                      </c:pt>
                      <c:pt idx="8693">
                        <c:v>2.4500000000000002</c:v>
                      </c:pt>
                      <c:pt idx="8694">
                        <c:v>2.4700000000000002</c:v>
                      </c:pt>
                      <c:pt idx="8697">
                        <c:v>2.46</c:v>
                      </c:pt>
                      <c:pt idx="8698">
                        <c:v>2.5</c:v>
                      </c:pt>
                      <c:pt idx="8699">
                        <c:v>2.56</c:v>
                      </c:pt>
                      <c:pt idx="8700">
                        <c:v>2.56</c:v>
                      </c:pt>
                      <c:pt idx="8701">
                        <c:v>2.54</c:v>
                      </c:pt>
                      <c:pt idx="8704">
                        <c:v>2.4700000000000002</c:v>
                      </c:pt>
                      <c:pt idx="8705">
                        <c:v>2.4500000000000002</c:v>
                      </c:pt>
                      <c:pt idx="8706">
                        <c:v>2.4500000000000002</c:v>
                      </c:pt>
                      <c:pt idx="8707">
                        <c:v>2.4900000000000002</c:v>
                      </c:pt>
                      <c:pt idx="8708">
                        <c:v>2.37</c:v>
                      </c:pt>
                      <c:pt idx="8711">
                        <c:v>2.39</c:v>
                      </c:pt>
                      <c:pt idx="8712">
                        <c:v>2.37</c:v>
                      </c:pt>
                      <c:pt idx="8713">
                        <c:v>2.4500000000000002</c:v>
                      </c:pt>
                      <c:pt idx="8714">
                        <c:v>2.4</c:v>
                      </c:pt>
                      <c:pt idx="8715">
                        <c:v>2.44</c:v>
                      </c:pt>
                      <c:pt idx="8718">
                        <c:v>2.5499999999999998</c:v>
                      </c:pt>
                      <c:pt idx="8719">
                        <c:v>2.57</c:v>
                      </c:pt>
                      <c:pt idx="8720">
                        <c:v>2.59</c:v>
                      </c:pt>
                      <c:pt idx="8721">
                        <c:v>2.65</c:v>
                      </c:pt>
                      <c:pt idx="8722">
                        <c:v>2.68</c:v>
                      </c:pt>
                      <c:pt idx="8725">
                        <c:v>2.71</c:v>
                      </c:pt>
                      <c:pt idx="8726">
                        <c:v>2.62</c:v>
                      </c:pt>
                      <c:pt idx="8727">
                        <c:v>2.61</c:v>
                      </c:pt>
                      <c:pt idx="8728">
                        <c:v>2.73</c:v>
                      </c:pt>
                      <c:pt idx="8729">
                        <c:v>2.69</c:v>
                      </c:pt>
                      <c:pt idx="8732">
                        <c:v>2.75</c:v>
                      </c:pt>
                      <c:pt idx="8733">
                        <c:v>2.69</c:v>
                      </c:pt>
                      <c:pt idx="8734">
                        <c:v>2.75</c:v>
                      </c:pt>
                      <c:pt idx="8735">
                        <c:v>2.83</c:v>
                      </c:pt>
                      <c:pt idx="8736">
                        <c:v>2.83</c:v>
                      </c:pt>
                      <c:pt idx="8739">
                        <c:v>2.83</c:v>
                      </c:pt>
                      <c:pt idx="8740">
                        <c:v>2.89</c:v>
                      </c:pt>
                      <c:pt idx="8741">
                        <c:v>2.99</c:v>
                      </c:pt>
                      <c:pt idx="8742">
                        <c:v>2.97</c:v>
                      </c:pt>
                      <c:pt idx="8743">
                        <c:v>2.96</c:v>
                      </c:pt>
                      <c:pt idx="8746">
                        <c:v>2.97</c:v>
                      </c:pt>
                      <c:pt idx="8747">
                        <c:v>2.97</c:v>
                      </c:pt>
                      <c:pt idx="8748">
                        <c:v>3.02</c:v>
                      </c:pt>
                      <c:pt idx="8749">
                        <c:v>3.02</c:v>
                      </c:pt>
                      <c:pt idx="8750">
                        <c:v>3.04</c:v>
                      </c:pt>
                      <c:pt idx="8753">
                        <c:v>2.99</c:v>
                      </c:pt>
                      <c:pt idx="8754">
                        <c:v>2.96</c:v>
                      </c:pt>
                      <c:pt idx="8755">
                        <c:v>2.98</c:v>
                      </c:pt>
                      <c:pt idx="8756">
                        <c:v>2.94</c:v>
                      </c:pt>
                      <c:pt idx="8760">
                        <c:v>3.04</c:v>
                      </c:pt>
                      <c:pt idx="8761">
                        <c:v>2.97</c:v>
                      </c:pt>
                      <c:pt idx="8762">
                        <c:v>3</c:v>
                      </c:pt>
                      <c:pt idx="8763">
                        <c:v>2.98</c:v>
                      </c:pt>
                      <c:pt idx="8767">
                        <c:v>2.94</c:v>
                      </c:pt>
                      <c:pt idx="8768">
                        <c:v>2.94</c:v>
                      </c:pt>
                      <c:pt idx="8769">
                        <c:v>2.88</c:v>
                      </c:pt>
                      <c:pt idx="8770">
                        <c:v>2.97</c:v>
                      </c:pt>
                      <c:pt idx="8771">
                        <c:v>2.92</c:v>
                      </c:pt>
                      <c:pt idx="8774">
                        <c:v>2.88</c:v>
                      </c:pt>
                      <c:pt idx="8775">
                        <c:v>2.86</c:v>
                      </c:pt>
                      <c:pt idx="8776">
                        <c:v>2.96</c:v>
                      </c:pt>
                      <c:pt idx="8777">
                        <c:v>3.02</c:v>
                      </c:pt>
                      <c:pt idx="8778">
                        <c:v>3.04</c:v>
                      </c:pt>
                      <c:pt idx="8781">
                        <c:v>3.02</c:v>
                      </c:pt>
                      <c:pt idx="8782">
                        <c:v>3.08</c:v>
                      </c:pt>
                      <c:pt idx="8783">
                        <c:v>3.11</c:v>
                      </c:pt>
                      <c:pt idx="8784">
                        <c:v>3.12</c:v>
                      </c:pt>
                      <c:pt idx="8785">
                        <c:v>3.17</c:v>
                      </c:pt>
                      <c:pt idx="8788">
                        <c:v>3.17</c:v>
                      </c:pt>
                      <c:pt idx="8789">
                        <c:v>3.11</c:v>
                      </c:pt>
                      <c:pt idx="8790">
                        <c:v>3.17</c:v>
                      </c:pt>
                      <c:pt idx="8791">
                        <c:v>3.18</c:v>
                      </c:pt>
                      <c:pt idx="8792">
                        <c:v>3.2</c:v>
                      </c:pt>
                      <c:pt idx="8795">
                        <c:v>3.15</c:v>
                      </c:pt>
                      <c:pt idx="8796">
                        <c:v>3.19</c:v>
                      </c:pt>
                      <c:pt idx="8797">
                        <c:v>3.21</c:v>
                      </c:pt>
                      <c:pt idx="8798">
                        <c:v>3.25</c:v>
                      </c:pt>
                      <c:pt idx="8799">
                        <c:v>3.23</c:v>
                      </c:pt>
                      <c:pt idx="8802">
                        <c:v>3.27</c:v>
                      </c:pt>
                      <c:pt idx="8803">
                        <c:v>3.23</c:v>
                      </c:pt>
                      <c:pt idx="8804">
                        <c:v>3.27</c:v>
                      </c:pt>
                      <c:pt idx="8805">
                        <c:v>3.27</c:v>
                      </c:pt>
                      <c:pt idx="8806">
                        <c:v>3.27</c:v>
                      </c:pt>
                      <c:pt idx="8809">
                        <c:v>3.29</c:v>
                      </c:pt>
                      <c:pt idx="8810">
                        <c:v>3.31</c:v>
                      </c:pt>
                      <c:pt idx="8811">
                        <c:v>3.27</c:v>
                      </c:pt>
                      <c:pt idx="8812">
                        <c:v>3.23</c:v>
                      </c:pt>
                      <c:pt idx="8813">
                        <c:v>3.19</c:v>
                      </c:pt>
                      <c:pt idx="8816">
                        <c:v>3.2</c:v>
                      </c:pt>
                      <c:pt idx="8817">
                        <c:v>3.14</c:v>
                      </c:pt>
                      <c:pt idx="8818">
                        <c:v>3.15</c:v>
                      </c:pt>
                      <c:pt idx="8819">
                        <c:v>3.14</c:v>
                      </c:pt>
                      <c:pt idx="8820">
                        <c:v>3.17</c:v>
                      </c:pt>
                      <c:pt idx="8823">
                        <c:v>3.13</c:v>
                      </c:pt>
                      <c:pt idx="8824">
                        <c:v>3.19</c:v>
                      </c:pt>
                      <c:pt idx="8825">
                        <c:v>3.17</c:v>
                      </c:pt>
                      <c:pt idx="8826">
                        <c:v>3.23</c:v>
                      </c:pt>
                      <c:pt idx="8827">
                        <c:v>3.31</c:v>
                      </c:pt>
                      <c:pt idx="8830">
                        <c:v>3.3</c:v>
                      </c:pt>
                      <c:pt idx="8831">
                        <c:v>3.28</c:v>
                      </c:pt>
                      <c:pt idx="8832">
                        <c:v>3.27</c:v>
                      </c:pt>
                      <c:pt idx="8833">
                        <c:v>3.25</c:v>
                      </c:pt>
                      <c:pt idx="8834">
                        <c:v>3.19</c:v>
                      </c:pt>
                      <c:pt idx="8837">
                        <c:v>3.25</c:v>
                      </c:pt>
                      <c:pt idx="8838">
                        <c:v>3.11</c:v>
                      </c:pt>
                      <c:pt idx="8839">
                        <c:v>3.14</c:v>
                      </c:pt>
                      <c:pt idx="8840">
                        <c:v>3.12</c:v>
                      </c:pt>
                      <c:pt idx="8841">
                        <c:v>3.14</c:v>
                      </c:pt>
                      <c:pt idx="8844">
                        <c:v>3.21</c:v>
                      </c:pt>
                      <c:pt idx="8845">
                        <c:v>3.28</c:v>
                      </c:pt>
                      <c:pt idx="8846">
                        <c:v>3.24</c:v>
                      </c:pt>
                      <c:pt idx="8847">
                        <c:v>3.23</c:v>
                      </c:pt>
                      <c:pt idx="8848">
                        <c:v>3.27</c:v>
                      </c:pt>
                      <c:pt idx="8851">
                        <c:v>3.31</c:v>
                      </c:pt>
                      <c:pt idx="8852">
                        <c:v>3.31</c:v>
                      </c:pt>
                      <c:pt idx="8853">
                        <c:v>3.35</c:v>
                      </c:pt>
                      <c:pt idx="8854">
                        <c:v>3.35</c:v>
                      </c:pt>
                      <c:pt idx="8855">
                        <c:v>3.38</c:v>
                      </c:pt>
                      <c:pt idx="8858">
                        <c:v>3.39</c:v>
                      </c:pt>
                      <c:pt idx="8859">
                        <c:v>3.38</c:v>
                      </c:pt>
                      <c:pt idx="8860">
                        <c:v>3.39</c:v>
                      </c:pt>
                      <c:pt idx="8861">
                        <c:v>3.45</c:v>
                      </c:pt>
                      <c:pt idx="8862">
                        <c:v>3.46</c:v>
                      </c:pt>
                      <c:pt idx="8865">
                        <c:v>3.49</c:v>
                      </c:pt>
                      <c:pt idx="8866">
                        <c:v>3.46</c:v>
                      </c:pt>
                      <c:pt idx="8867">
                        <c:v>3.46</c:v>
                      </c:pt>
                      <c:pt idx="8868">
                        <c:v>3.41</c:v>
                      </c:pt>
                      <c:pt idx="8869">
                        <c:v>3.42</c:v>
                      </c:pt>
                      <c:pt idx="8872">
                        <c:v>3.34</c:v>
                      </c:pt>
                      <c:pt idx="8873">
                        <c:v>3.29</c:v>
                      </c:pt>
                      <c:pt idx="8874">
                        <c:v>3.31</c:v>
                      </c:pt>
                      <c:pt idx="8875">
                        <c:v>3.31</c:v>
                      </c:pt>
                      <c:pt idx="8880">
                        <c:v>3.26</c:v>
                      </c:pt>
                      <c:pt idx="8881">
                        <c:v>3.29</c:v>
                      </c:pt>
                      <c:pt idx="8882">
                        <c:v>3.31</c:v>
                      </c:pt>
                      <c:pt idx="8883">
                        <c:v>3.27</c:v>
                      </c:pt>
                      <c:pt idx="8886">
                        <c:v>3.27</c:v>
                      </c:pt>
                      <c:pt idx="8887">
                        <c:v>3.27</c:v>
                      </c:pt>
                      <c:pt idx="8888">
                        <c:v>3.3</c:v>
                      </c:pt>
                      <c:pt idx="8889">
                        <c:v>3.32</c:v>
                      </c:pt>
                      <c:pt idx="8890">
                        <c:v>3.18</c:v>
                      </c:pt>
                      <c:pt idx="8893">
                        <c:v>3.15</c:v>
                      </c:pt>
                      <c:pt idx="8894">
                        <c:v>3.13</c:v>
                      </c:pt>
                      <c:pt idx="8895">
                        <c:v>3.16</c:v>
                      </c:pt>
                      <c:pt idx="8896">
                        <c:v>3.11</c:v>
                      </c:pt>
                      <c:pt idx="8897">
                        <c:v>3.14</c:v>
                      </c:pt>
                      <c:pt idx="8900">
                        <c:v>3.08</c:v>
                      </c:pt>
                      <c:pt idx="8901">
                        <c:v>3.15</c:v>
                      </c:pt>
                      <c:pt idx="8902">
                        <c:v>3.1</c:v>
                      </c:pt>
                      <c:pt idx="8903">
                        <c:v>3.12</c:v>
                      </c:pt>
                      <c:pt idx="8904">
                        <c:v>3.12</c:v>
                      </c:pt>
                      <c:pt idx="8907">
                        <c:v>3</c:v>
                      </c:pt>
                      <c:pt idx="8908">
                        <c:v>3.04</c:v>
                      </c:pt>
                      <c:pt idx="8909">
                        <c:v>3.03</c:v>
                      </c:pt>
                      <c:pt idx="8910">
                        <c:v>3.05</c:v>
                      </c:pt>
                      <c:pt idx="8911">
                        <c:v>2.98</c:v>
                      </c:pt>
                      <c:pt idx="8914">
                        <c:v>2.99</c:v>
                      </c:pt>
                      <c:pt idx="8915">
                        <c:v>3.04</c:v>
                      </c:pt>
                      <c:pt idx="8916">
                        <c:v>3.05</c:v>
                      </c:pt>
                      <c:pt idx="8917">
                        <c:v>2.98</c:v>
                      </c:pt>
                      <c:pt idx="8918">
                        <c:v>3.02</c:v>
                      </c:pt>
                      <c:pt idx="8921">
                        <c:v>3.03</c:v>
                      </c:pt>
                      <c:pt idx="8922">
                        <c:v>3.04</c:v>
                      </c:pt>
                      <c:pt idx="8923">
                        <c:v>3.07</c:v>
                      </c:pt>
                      <c:pt idx="8924">
                        <c:v>3.04</c:v>
                      </c:pt>
                      <c:pt idx="8925">
                        <c:v>3.02</c:v>
                      </c:pt>
                      <c:pt idx="8928">
                        <c:v>2.95</c:v>
                      </c:pt>
                      <c:pt idx="8929">
                        <c:v>2.98</c:v>
                      </c:pt>
                      <c:pt idx="8930">
                        <c:v>3.01</c:v>
                      </c:pt>
                      <c:pt idx="8931">
                        <c:v>2.91</c:v>
                      </c:pt>
                      <c:pt idx="8932">
                        <c:v>2.95</c:v>
                      </c:pt>
                      <c:pt idx="8935">
                        <c:v>2.93</c:v>
                      </c:pt>
                      <c:pt idx="8936">
                        <c:v>2.95</c:v>
                      </c:pt>
                      <c:pt idx="8937">
                        <c:v>2.96</c:v>
                      </c:pt>
                      <c:pt idx="8938">
                        <c:v>2.93</c:v>
                      </c:pt>
                      <c:pt idx="8939">
                        <c:v>2.89</c:v>
                      </c:pt>
                      <c:pt idx="8942">
                        <c:v>2.87</c:v>
                      </c:pt>
                      <c:pt idx="8943">
                        <c:v>2.88</c:v>
                      </c:pt>
                      <c:pt idx="8944">
                        <c:v>2.96</c:v>
                      </c:pt>
                      <c:pt idx="8945">
                        <c:v>2.98</c:v>
                      </c:pt>
                      <c:pt idx="8946">
                        <c:v>3.03</c:v>
                      </c:pt>
                      <c:pt idx="8949">
                        <c:v>3.01</c:v>
                      </c:pt>
                      <c:pt idx="8950">
                        <c:v>3</c:v>
                      </c:pt>
                      <c:pt idx="8951">
                        <c:v>2.95</c:v>
                      </c:pt>
                      <c:pt idx="8952">
                        <c:v>2.96</c:v>
                      </c:pt>
                      <c:pt idx="8953">
                        <c:v>2.94</c:v>
                      </c:pt>
                      <c:pt idx="8956">
                        <c:v>2.75</c:v>
                      </c:pt>
                      <c:pt idx="8957">
                        <c:v>2.61</c:v>
                      </c:pt>
                      <c:pt idx="8958">
                        <c:v>2.72</c:v>
                      </c:pt>
                      <c:pt idx="8959">
                        <c:v>2.75</c:v>
                      </c:pt>
                      <c:pt idx="8960">
                        <c:v>2.71</c:v>
                      </c:pt>
                      <c:pt idx="8963">
                        <c:v>2.65</c:v>
                      </c:pt>
                      <c:pt idx="8964">
                        <c:v>2.72</c:v>
                      </c:pt>
                      <c:pt idx="8965">
                        <c:v>2.71</c:v>
                      </c:pt>
                      <c:pt idx="8966">
                        <c:v>2.78</c:v>
                      </c:pt>
                      <c:pt idx="8967">
                        <c:v>2.91</c:v>
                      </c:pt>
                      <c:pt idx="8970">
                        <c:v>2.8</c:v>
                      </c:pt>
                      <c:pt idx="8971">
                        <c:v>2.74</c:v>
                      </c:pt>
                      <c:pt idx="8972">
                        <c:v>2.7</c:v>
                      </c:pt>
                      <c:pt idx="8973">
                        <c:v>2.64</c:v>
                      </c:pt>
                      <c:pt idx="8974">
                        <c:v>2.6</c:v>
                      </c:pt>
                      <c:pt idx="8977">
                        <c:v>2.57</c:v>
                      </c:pt>
                      <c:pt idx="8978">
                        <c:v>2.41</c:v>
                      </c:pt>
                      <c:pt idx="8979">
                        <c:v>2.41</c:v>
                      </c:pt>
                      <c:pt idx="8980">
                        <c:v>2.42</c:v>
                      </c:pt>
                      <c:pt idx="8981">
                        <c:v>2.33</c:v>
                      </c:pt>
                      <c:pt idx="8984">
                        <c:v>2.41</c:v>
                      </c:pt>
                      <c:pt idx="8985">
                        <c:v>2.29</c:v>
                      </c:pt>
                      <c:pt idx="8986">
                        <c:v>2.33</c:v>
                      </c:pt>
                      <c:pt idx="8987">
                        <c:v>2.2400000000000002</c:v>
                      </c:pt>
                      <c:pt idx="8988">
                        <c:v>2.2999999999999998</c:v>
                      </c:pt>
                      <c:pt idx="8991">
                        <c:v>2.35</c:v>
                      </c:pt>
                      <c:pt idx="8992">
                        <c:v>2.2999999999999998</c:v>
                      </c:pt>
                      <c:pt idx="8993">
                        <c:v>2.27</c:v>
                      </c:pt>
                      <c:pt idx="8994">
                        <c:v>2.15</c:v>
                      </c:pt>
                      <c:pt idx="8995">
                        <c:v>2.1</c:v>
                      </c:pt>
                      <c:pt idx="8998">
                        <c:v>2.12</c:v>
                      </c:pt>
                      <c:pt idx="8999">
                        <c:v>2.15</c:v>
                      </c:pt>
                      <c:pt idx="9000">
                        <c:v>2.16</c:v>
                      </c:pt>
                      <c:pt idx="9001">
                        <c:v>2.23</c:v>
                      </c:pt>
                      <c:pt idx="9002">
                        <c:v>2.19</c:v>
                      </c:pt>
                      <c:pt idx="9005">
                        <c:v>2.1800000000000002</c:v>
                      </c:pt>
                      <c:pt idx="9006">
                        <c:v>2.1800000000000002</c:v>
                      </c:pt>
                      <c:pt idx="9007">
                        <c:v>2.1800000000000002</c:v>
                      </c:pt>
                      <c:pt idx="9008">
                        <c:v>2.19</c:v>
                      </c:pt>
                      <c:pt idx="9009">
                        <c:v>2.1</c:v>
                      </c:pt>
                      <c:pt idx="9012">
                        <c:v>1.93</c:v>
                      </c:pt>
                      <c:pt idx="9013">
                        <c:v>1.91</c:v>
                      </c:pt>
                      <c:pt idx="9014">
                        <c:v>1.92</c:v>
                      </c:pt>
                      <c:pt idx="9015">
                        <c:v>1.9</c:v>
                      </c:pt>
                      <c:pt idx="9016">
                        <c:v>1.83</c:v>
                      </c:pt>
                      <c:pt idx="9019">
                        <c:v>1.71</c:v>
                      </c:pt>
                      <c:pt idx="9020">
                        <c:v>1.71</c:v>
                      </c:pt>
                      <c:pt idx="9021">
                        <c:v>1.79</c:v>
                      </c:pt>
                      <c:pt idx="9022">
                        <c:v>1.9</c:v>
                      </c:pt>
                      <c:pt idx="9023">
                        <c:v>1.92</c:v>
                      </c:pt>
                      <c:pt idx="9026">
                        <c:v>1.78</c:v>
                      </c:pt>
                      <c:pt idx="9027">
                        <c:v>1.77</c:v>
                      </c:pt>
                      <c:pt idx="9028">
                        <c:v>1.81</c:v>
                      </c:pt>
                      <c:pt idx="9029">
                        <c:v>1.68</c:v>
                      </c:pt>
                      <c:pt idx="9030">
                        <c:v>1.7</c:v>
                      </c:pt>
                      <c:pt idx="9033">
                        <c:v>1.8</c:v>
                      </c:pt>
                      <c:pt idx="9034">
                        <c:v>1.88</c:v>
                      </c:pt>
                      <c:pt idx="9035">
                        <c:v>1.96</c:v>
                      </c:pt>
                      <c:pt idx="9036">
                        <c:v>1.98</c:v>
                      </c:pt>
                      <c:pt idx="9037">
                        <c:v>1.97</c:v>
                      </c:pt>
                      <c:pt idx="9040">
                        <c:v>1.82</c:v>
                      </c:pt>
                      <c:pt idx="9041">
                        <c:v>1.74</c:v>
                      </c:pt>
                      <c:pt idx="9042">
                        <c:v>1.76</c:v>
                      </c:pt>
                      <c:pt idx="9043">
                        <c:v>1.89</c:v>
                      </c:pt>
                      <c:pt idx="9044">
                        <c:v>1.94</c:v>
                      </c:pt>
                      <c:pt idx="9047">
                        <c:v>2.02</c:v>
                      </c:pt>
                      <c:pt idx="9048">
                        <c:v>2.0499999999999998</c:v>
                      </c:pt>
                      <c:pt idx="9049">
                        <c:v>2.15</c:v>
                      </c:pt>
                      <c:pt idx="9050">
                        <c:v>2.17</c:v>
                      </c:pt>
                      <c:pt idx="9051">
                        <c:v>2.1800000000000002</c:v>
                      </c:pt>
                      <c:pt idx="9054">
                        <c:v>2.2400000000000002</c:v>
                      </c:pt>
                      <c:pt idx="9055">
                        <c:v>2</c:v>
                      </c:pt>
                      <c:pt idx="9056">
                        <c:v>2.12</c:v>
                      </c:pt>
                      <c:pt idx="9057">
                        <c:v>2.0299999999999998</c:v>
                      </c:pt>
                      <c:pt idx="9058">
                        <c:v>2.02</c:v>
                      </c:pt>
                      <c:pt idx="9061">
                        <c:v>2.04</c:v>
                      </c:pt>
                      <c:pt idx="9062">
                        <c:v>2.15</c:v>
                      </c:pt>
                      <c:pt idx="9063">
                        <c:v>2.09</c:v>
                      </c:pt>
                      <c:pt idx="9064">
                        <c:v>2.11</c:v>
                      </c:pt>
                      <c:pt idx="9065">
                        <c:v>2.25</c:v>
                      </c:pt>
                      <c:pt idx="9068">
                        <c:v>2.11</c:v>
                      </c:pt>
                      <c:pt idx="9069">
                        <c:v>1.85</c:v>
                      </c:pt>
                      <c:pt idx="9070">
                        <c:v>1.81</c:v>
                      </c:pt>
                      <c:pt idx="9071">
                        <c:v>1.87</c:v>
                      </c:pt>
                      <c:pt idx="9072">
                        <c:v>1.93</c:v>
                      </c:pt>
                      <c:pt idx="9075">
                        <c:v>1.76</c:v>
                      </c:pt>
                      <c:pt idx="9076">
                        <c:v>1.83</c:v>
                      </c:pt>
                      <c:pt idx="9077">
                        <c:v>1.71</c:v>
                      </c:pt>
                      <c:pt idx="9078">
                        <c:v>1.78</c:v>
                      </c:pt>
                      <c:pt idx="9079">
                        <c:v>1.8</c:v>
                      </c:pt>
                      <c:pt idx="9082">
                        <c:v>1.84</c:v>
                      </c:pt>
                      <c:pt idx="9083">
                        <c:v>1.77</c:v>
                      </c:pt>
                      <c:pt idx="9084">
                        <c:v>1.83</c:v>
                      </c:pt>
                      <c:pt idx="9085">
                        <c:v>1.76</c:v>
                      </c:pt>
                      <c:pt idx="9086">
                        <c:v>1.91</c:v>
                      </c:pt>
                      <c:pt idx="9089">
                        <c:v>1.88</c:v>
                      </c:pt>
                      <c:pt idx="9090">
                        <c:v>1.92</c:v>
                      </c:pt>
                      <c:pt idx="9091">
                        <c:v>2.0299999999999998</c:v>
                      </c:pt>
                      <c:pt idx="9092">
                        <c:v>2.2200000000000002</c:v>
                      </c:pt>
                      <c:pt idx="9093">
                        <c:v>2.19</c:v>
                      </c:pt>
                      <c:pt idx="9096">
                        <c:v>2.31</c:v>
                      </c:pt>
                      <c:pt idx="9097">
                        <c:v>2.3199999999999998</c:v>
                      </c:pt>
                      <c:pt idx="9098">
                        <c:v>2.2999999999999998</c:v>
                      </c:pt>
                      <c:pt idx="9099">
                        <c:v>2.2799999999999998</c:v>
                      </c:pt>
                      <c:pt idx="9100">
                        <c:v>2.1800000000000002</c:v>
                      </c:pt>
                      <c:pt idx="9103">
                        <c:v>2.19</c:v>
                      </c:pt>
                      <c:pt idx="9104">
                        <c:v>2.23</c:v>
                      </c:pt>
                      <c:pt idx="9105">
                        <c:v>2.14</c:v>
                      </c:pt>
                      <c:pt idx="9106">
                        <c:v>2.1</c:v>
                      </c:pt>
                      <c:pt idx="9107">
                        <c:v>2.0499999999999998</c:v>
                      </c:pt>
                      <c:pt idx="9110">
                        <c:v>2.0699999999999998</c:v>
                      </c:pt>
                      <c:pt idx="9111">
                        <c:v>2.0499999999999998</c:v>
                      </c:pt>
                      <c:pt idx="9112">
                        <c:v>2.0299999999999998</c:v>
                      </c:pt>
                      <c:pt idx="9113">
                        <c:v>1.93</c:v>
                      </c:pt>
                      <c:pt idx="9114">
                        <c:v>1.93</c:v>
                      </c:pt>
                      <c:pt idx="9117">
                        <c:v>1.9</c:v>
                      </c:pt>
                      <c:pt idx="9118">
                        <c:v>1.92</c:v>
                      </c:pt>
                      <c:pt idx="9119">
                        <c:v>2</c:v>
                      </c:pt>
                      <c:pt idx="9120">
                        <c:v>1.97</c:v>
                      </c:pt>
                      <c:pt idx="9121">
                        <c:v>1.93</c:v>
                      </c:pt>
                      <c:pt idx="9125">
                        <c:v>1.94</c:v>
                      </c:pt>
                      <c:pt idx="9126">
                        <c:v>1.92</c:v>
                      </c:pt>
                      <c:pt idx="9127">
                        <c:v>1.9</c:v>
                      </c:pt>
                      <c:pt idx="9128">
                        <c:v>1.83</c:v>
                      </c:pt>
                      <c:pt idx="9131">
                        <c:v>1.86</c:v>
                      </c:pt>
                      <c:pt idx="9132">
                        <c:v>1.92</c:v>
                      </c:pt>
                      <c:pt idx="9133">
                        <c:v>1.93</c:v>
                      </c:pt>
                      <c:pt idx="9134">
                        <c:v>1.89</c:v>
                      </c:pt>
                      <c:pt idx="9135">
                        <c:v>1.9</c:v>
                      </c:pt>
                      <c:pt idx="9138">
                        <c:v>1.87</c:v>
                      </c:pt>
                      <c:pt idx="9139">
                        <c:v>1.87</c:v>
                      </c:pt>
                      <c:pt idx="9140">
                        <c:v>1.88</c:v>
                      </c:pt>
                      <c:pt idx="9141">
                        <c:v>1.84</c:v>
                      </c:pt>
                      <c:pt idx="9142">
                        <c:v>1.81</c:v>
                      </c:pt>
                      <c:pt idx="9145">
                        <c:v>1.76</c:v>
                      </c:pt>
                      <c:pt idx="9146">
                        <c:v>1.82</c:v>
                      </c:pt>
                      <c:pt idx="9147">
                        <c:v>1.8</c:v>
                      </c:pt>
                      <c:pt idx="9148">
                        <c:v>1.8</c:v>
                      </c:pt>
                      <c:pt idx="9149">
                        <c:v>1.87</c:v>
                      </c:pt>
                      <c:pt idx="9152">
                        <c:v>1.91</c:v>
                      </c:pt>
                      <c:pt idx="9153">
                        <c:v>1.98</c:v>
                      </c:pt>
                      <c:pt idx="9154">
                        <c:v>1.98</c:v>
                      </c:pt>
                      <c:pt idx="9155">
                        <c:v>1.94</c:v>
                      </c:pt>
                      <c:pt idx="9156">
                        <c:v>1.89</c:v>
                      </c:pt>
                      <c:pt idx="9159">
                        <c:v>1.81</c:v>
                      </c:pt>
                      <c:pt idx="9160">
                        <c:v>1.83</c:v>
                      </c:pt>
                      <c:pt idx="9161">
                        <c:v>1.83</c:v>
                      </c:pt>
                      <c:pt idx="9162">
                        <c:v>1.81</c:v>
                      </c:pt>
                      <c:pt idx="9163">
                        <c:v>1.84</c:v>
                      </c:pt>
                      <c:pt idx="9166">
                        <c:v>1.88</c:v>
                      </c:pt>
                      <c:pt idx="9167">
                        <c:v>1.87</c:v>
                      </c:pt>
                      <c:pt idx="9168">
                        <c:v>1.98</c:v>
                      </c:pt>
                      <c:pt idx="9169">
                        <c:v>1.98</c:v>
                      </c:pt>
                      <c:pt idx="9170">
                        <c:v>1.99</c:v>
                      </c:pt>
                      <c:pt idx="9173">
                        <c:v>1.96</c:v>
                      </c:pt>
                      <c:pt idx="9174">
                        <c:v>1.93</c:v>
                      </c:pt>
                      <c:pt idx="9175">
                        <c:v>1.93</c:v>
                      </c:pt>
                      <c:pt idx="9176">
                        <c:v>1.83</c:v>
                      </c:pt>
                      <c:pt idx="9177">
                        <c:v>1.9</c:v>
                      </c:pt>
                      <c:pt idx="9180">
                        <c:v>1.94</c:v>
                      </c:pt>
                      <c:pt idx="9181">
                        <c:v>1.97</c:v>
                      </c:pt>
                      <c:pt idx="9182">
                        <c:v>1.94</c:v>
                      </c:pt>
                      <c:pt idx="9183">
                        <c:v>1.9</c:v>
                      </c:pt>
                      <c:pt idx="9184">
                        <c:v>1.89</c:v>
                      </c:pt>
                      <c:pt idx="9187">
                        <c:v>1.88</c:v>
                      </c:pt>
                      <c:pt idx="9188">
                        <c:v>1.83</c:v>
                      </c:pt>
                      <c:pt idx="9189">
                        <c:v>1.83</c:v>
                      </c:pt>
                      <c:pt idx="9190">
                        <c:v>1.83</c:v>
                      </c:pt>
                      <c:pt idx="9191">
                        <c:v>1.84</c:v>
                      </c:pt>
                      <c:pt idx="9194">
                        <c:v>1.79</c:v>
                      </c:pt>
                      <c:pt idx="9195">
                        <c:v>1.79</c:v>
                      </c:pt>
                      <c:pt idx="9196">
                        <c:v>1.79</c:v>
                      </c:pt>
                      <c:pt idx="9197">
                        <c:v>1.81</c:v>
                      </c:pt>
                      <c:pt idx="9198">
                        <c:v>1.8</c:v>
                      </c:pt>
                      <c:pt idx="9201">
                        <c:v>1.78</c:v>
                      </c:pt>
                      <c:pt idx="9202">
                        <c:v>1.77</c:v>
                      </c:pt>
                      <c:pt idx="9203">
                        <c:v>1.9</c:v>
                      </c:pt>
                      <c:pt idx="9204">
                        <c:v>1.98</c:v>
                      </c:pt>
                      <c:pt idx="9205">
                        <c:v>1.98</c:v>
                      </c:pt>
                      <c:pt idx="9208">
                        <c:v>2.02</c:v>
                      </c:pt>
                      <c:pt idx="9209">
                        <c:v>2.04</c:v>
                      </c:pt>
                      <c:pt idx="9210">
                        <c:v>2.06</c:v>
                      </c:pt>
                      <c:pt idx="9211">
                        <c:v>1.92</c:v>
                      </c:pt>
                      <c:pt idx="9212">
                        <c:v>1.89</c:v>
                      </c:pt>
                      <c:pt idx="9215">
                        <c:v>1.87</c:v>
                      </c:pt>
                      <c:pt idx="9216">
                        <c:v>1.95</c:v>
                      </c:pt>
                      <c:pt idx="9217">
                        <c:v>1.88</c:v>
                      </c:pt>
                      <c:pt idx="9218">
                        <c:v>1.84</c:v>
                      </c:pt>
                      <c:pt idx="9219">
                        <c:v>1.81</c:v>
                      </c:pt>
                      <c:pt idx="9222">
                        <c:v>1.83</c:v>
                      </c:pt>
                      <c:pt idx="9223">
                        <c:v>1.81</c:v>
                      </c:pt>
                      <c:pt idx="9224">
                        <c:v>1.81</c:v>
                      </c:pt>
                      <c:pt idx="9225">
                        <c:v>1.78</c:v>
                      </c:pt>
                      <c:pt idx="9230">
                        <c:v>1.7</c:v>
                      </c:pt>
                      <c:pt idx="9231">
                        <c:v>1.76</c:v>
                      </c:pt>
                      <c:pt idx="9232">
                        <c:v>1.77</c:v>
                      </c:pt>
                      <c:pt idx="9233">
                        <c:v>1.74</c:v>
                      </c:pt>
                      <c:pt idx="9236">
                        <c:v>1.72</c:v>
                      </c:pt>
                      <c:pt idx="9237">
                        <c:v>1.76</c:v>
                      </c:pt>
                      <c:pt idx="9238">
                        <c:v>1.75</c:v>
                      </c:pt>
                      <c:pt idx="9239">
                        <c:v>1.72</c:v>
                      </c:pt>
                      <c:pt idx="9240">
                        <c:v>1.69</c:v>
                      </c:pt>
                      <c:pt idx="9243">
                        <c:v>1.68</c:v>
                      </c:pt>
                      <c:pt idx="9244">
                        <c:v>1.67</c:v>
                      </c:pt>
                      <c:pt idx="9245">
                        <c:v>1.73</c:v>
                      </c:pt>
                      <c:pt idx="9246">
                        <c:v>1.72</c:v>
                      </c:pt>
                      <c:pt idx="9247">
                        <c:v>1.67</c:v>
                      </c:pt>
                      <c:pt idx="9250">
                        <c:v>1.69</c:v>
                      </c:pt>
                      <c:pt idx="9252">
                        <c:v>1.65</c:v>
                      </c:pt>
                      <c:pt idx="9253">
                        <c:v>1.61</c:v>
                      </c:pt>
                      <c:pt idx="9254">
                        <c:v>1.61</c:v>
                      </c:pt>
                      <c:pt idx="9257">
                        <c:v>1.57</c:v>
                      </c:pt>
                      <c:pt idx="9258">
                        <c:v>1.57</c:v>
                      </c:pt>
                      <c:pt idx="9259">
                        <c:v>1.54</c:v>
                      </c:pt>
                      <c:pt idx="9260">
                        <c:v>1.5</c:v>
                      </c:pt>
                      <c:pt idx="9261">
                        <c:v>1.53</c:v>
                      </c:pt>
                      <c:pt idx="9264">
                        <c:v>1.45</c:v>
                      </c:pt>
                      <c:pt idx="9265">
                        <c:v>1.48</c:v>
                      </c:pt>
                      <c:pt idx="9266">
                        <c:v>1.46</c:v>
                      </c:pt>
                      <c:pt idx="9267">
                        <c:v>1.46</c:v>
                      </c:pt>
                      <c:pt idx="9268">
                        <c:v>1.41</c:v>
                      </c:pt>
                      <c:pt idx="9271">
                        <c:v>1.46</c:v>
                      </c:pt>
                      <c:pt idx="9272">
                        <c:v>1.46</c:v>
                      </c:pt>
                      <c:pt idx="9273">
                        <c:v>1.44</c:v>
                      </c:pt>
                      <c:pt idx="9274">
                        <c:v>1.37</c:v>
                      </c:pt>
                      <c:pt idx="9275">
                        <c:v>1.4</c:v>
                      </c:pt>
                      <c:pt idx="9278">
                        <c:v>1.38</c:v>
                      </c:pt>
                      <c:pt idx="9279">
                        <c:v>1.37</c:v>
                      </c:pt>
                      <c:pt idx="9280">
                        <c:v>1.32</c:v>
                      </c:pt>
                      <c:pt idx="9281">
                        <c:v>1.29</c:v>
                      </c:pt>
                      <c:pt idx="9282">
                        <c:v>1.1499999999999999</c:v>
                      </c:pt>
                      <c:pt idx="9285">
                        <c:v>1.18</c:v>
                      </c:pt>
                      <c:pt idx="9286">
                        <c:v>1.18</c:v>
                      </c:pt>
                      <c:pt idx="9287">
                        <c:v>1.26</c:v>
                      </c:pt>
                      <c:pt idx="9288">
                        <c:v>1.37</c:v>
                      </c:pt>
                      <c:pt idx="9289">
                        <c:v>1.31</c:v>
                      </c:pt>
                      <c:pt idx="9292">
                        <c:v>1.39</c:v>
                      </c:pt>
                      <c:pt idx="9293">
                        <c:v>1.36</c:v>
                      </c:pt>
                      <c:pt idx="9294">
                        <c:v>1.51</c:v>
                      </c:pt>
                      <c:pt idx="9295">
                        <c:v>1.5</c:v>
                      </c:pt>
                      <c:pt idx="9296">
                        <c:v>1.49</c:v>
                      </c:pt>
                      <c:pt idx="9299">
                        <c:v>1.43</c:v>
                      </c:pt>
                      <c:pt idx="9300">
                        <c:v>1.47</c:v>
                      </c:pt>
                      <c:pt idx="9301">
                        <c:v>1.59</c:v>
                      </c:pt>
                      <c:pt idx="9302">
                        <c:v>1.59</c:v>
                      </c:pt>
                      <c:pt idx="9303">
                        <c:v>1.53</c:v>
                      </c:pt>
                      <c:pt idx="9306">
                        <c:v>1.52</c:v>
                      </c:pt>
                      <c:pt idx="9307">
                        <c:v>1.5</c:v>
                      </c:pt>
                      <c:pt idx="9308">
                        <c:v>1.53</c:v>
                      </c:pt>
                      <c:pt idx="9309">
                        <c:v>1.52</c:v>
                      </c:pt>
                      <c:pt idx="9310">
                        <c:v>1.6</c:v>
                      </c:pt>
                      <c:pt idx="9313">
                        <c:v>1.6</c:v>
                      </c:pt>
                      <c:pt idx="9314">
                        <c:v>1.54</c:v>
                      </c:pt>
                      <c:pt idx="9315">
                        <c:v>1.5</c:v>
                      </c:pt>
                      <c:pt idx="9316">
                        <c:v>1.46</c:v>
                      </c:pt>
                      <c:pt idx="9317">
                        <c:v>1.37</c:v>
                      </c:pt>
                      <c:pt idx="9320">
                        <c:v>1.31</c:v>
                      </c:pt>
                      <c:pt idx="9321">
                        <c:v>1.34</c:v>
                      </c:pt>
                      <c:pt idx="9322">
                        <c:v>1.32</c:v>
                      </c:pt>
                      <c:pt idx="9323">
                        <c:v>1.25</c:v>
                      </c:pt>
                      <c:pt idx="9324">
                        <c:v>1.24</c:v>
                      </c:pt>
                      <c:pt idx="9327">
                        <c:v>1.24</c:v>
                      </c:pt>
                      <c:pt idx="9328">
                        <c:v>1.25</c:v>
                      </c:pt>
                      <c:pt idx="9329">
                        <c:v>1.21</c:v>
                      </c:pt>
                      <c:pt idx="9330">
                        <c:v>1.2</c:v>
                      </c:pt>
                      <c:pt idx="9331">
                        <c:v>1.2</c:v>
                      </c:pt>
                      <c:pt idx="9334">
                        <c:v>1.1299999999999999</c:v>
                      </c:pt>
                      <c:pt idx="9335">
                        <c:v>1.26</c:v>
                      </c:pt>
                      <c:pt idx="9336">
                        <c:v>1.26</c:v>
                      </c:pt>
                      <c:pt idx="9337">
                        <c:v>1.23</c:v>
                      </c:pt>
                      <c:pt idx="9338">
                        <c:v>1.31</c:v>
                      </c:pt>
                      <c:pt idx="9341">
                        <c:v>1.37</c:v>
                      </c:pt>
                      <c:pt idx="9342">
                        <c:v>1.35</c:v>
                      </c:pt>
                      <c:pt idx="9343">
                        <c:v>1.34</c:v>
                      </c:pt>
                      <c:pt idx="9344">
                        <c:v>1.38</c:v>
                      </c:pt>
                      <c:pt idx="9345">
                        <c:v>1.29</c:v>
                      </c:pt>
                      <c:pt idx="9348">
                        <c:v>1.38</c:v>
                      </c:pt>
                      <c:pt idx="9349">
                        <c:v>1.4</c:v>
                      </c:pt>
                      <c:pt idx="9350">
                        <c:v>1.44</c:v>
                      </c:pt>
                      <c:pt idx="9351">
                        <c:v>1.45</c:v>
                      </c:pt>
                      <c:pt idx="9352">
                        <c:v>1.39</c:v>
                      </c:pt>
                      <c:pt idx="9355">
                        <c:v>1.4</c:v>
                      </c:pt>
                      <c:pt idx="9356">
                        <c:v>1.42</c:v>
                      </c:pt>
                      <c:pt idx="9357">
                        <c:v>1.51</c:v>
                      </c:pt>
                      <c:pt idx="9358">
                        <c:v>1.55</c:v>
                      </c:pt>
                      <c:pt idx="9359">
                        <c:v>1.55</c:v>
                      </c:pt>
                      <c:pt idx="9362">
                        <c:v>1.56</c:v>
                      </c:pt>
                      <c:pt idx="9363">
                        <c:v>1.54</c:v>
                      </c:pt>
                      <c:pt idx="9364">
                        <c:v>1.52</c:v>
                      </c:pt>
                      <c:pt idx="9365">
                        <c:v>1.41</c:v>
                      </c:pt>
                      <c:pt idx="9366">
                        <c:v>1.35</c:v>
                      </c:pt>
                      <c:pt idx="9369">
                        <c:v>1.34</c:v>
                      </c:pt>
                      <c:pt idx="9370">
                        <c:v>1.36</c:v>
                      </c:pt>
                      <c:pt idx="9371">
                        <c:v>1.3</c:v>
                      </c:pt>
                      <c:pt idx="9372">
                        <c:v>1.36</c:v>
                      </c:pt>
                      <c:pt idx="9373">
                        <c:v>1.35</c:v>
                      </c:pt>
                      <c:pt idx="9376">
                        <c:v>1.34</c:v>
                      </c:pt>
                      <c:pt idx="9377">
                        <c:v>1.41</c:v>
                      </c:pt>
                      <c:pt idx="9378">
                        <c:v>1.42</c:v>
                      </c:pt>
                      <c:pt idx="9379">
                        <c:v>1.52</c:v>
                      </c:pt>
                      <c:pt idx="9380">
                        <c:v>1.59</c:v>
                      </c:pt>
                      <c:pt idx="9383">
                        <c:v>1.51</c:v>
                      </c:pt>
                      <c:pt idx="9384">
                        <c:v>1.52</c:v>
                      </c:pt>
                      <c:pt idx="9385">
                        <c:v>1.6</c:v>
                      </c:pt>
                      <c:pt idx="9386">
                        <c:v>1.6</c:v>
                      </c:pt>
                      <c:pt idx="9387">
                        <c:v>1.62</c:v>
                      </c:pt>
                      <c:pt idx="9390">
                        <c:v>1.67</c:v>
                      </c:pt>
                      <c:pt idx="9391">
                        <c:v>1.66</c:v>
                      </c:pt>
                      <c:pt idx="9392">
                        <c:v>1.62</c:v>
                      </c:pt>
                      <c:pt idx="9393">
                        <c:v>1.58</c:v>
                      </c:pt>
                      <c:pt idx="9394">
                        <c:v>1.62</c:v>
                      </c:pt>
                      <c:pt idx="9397">
                        <c:v>1.56</c:v>
                      </c:pt>
                      <c:pt idx="9398">
                        <c:v>1.52</c:v>
                      </c:pt>
                      <c:pt idx="9399">
                        <c:v>1.52</c:v>
                      </c:pt>
                      <c:pt idx="9400">
                        <c:v>1.46</c:v>
                      </c:pt>
                      <c:pt idx="9401">
                        <c:v>1.45</c:v>
                      </c:pt>
                      <c:pt idx="9404">
                        <c:v>1.49</c:v>
                      </c:pt>
                      <c:pt idx="9405">
                        <c:v>1.48</c:v>
                      </c:pt>
                      <c:pt idx="9406">
                        <c:v>1.46</c:v>
                      </c:pt>
                      <c:pt idx="9407">
                        <c:v>1.44</c:v>
                      </c:pt>
                      <c:pt idx="9408">
                        <c:v>1.46</c:v>
                      </c:pt>
                      <c:pt idx="9411">
                        <c:v>1.49</c:v>
                      </c:pt>
                      <c:pt idx="9412">
                        <c:v>1.48</c:v>
                      </c:pt>
                      <c:pt idx="9413">
                        <c:v>1.49</c:v>
                      </c:pt>
                      <c:pt idx="9414">
                        <c:v>1.47</c:v>
                      </c:pt>
                      <c:pt idx="9415">
                        <c:v>1.49</c:v>
                      </c:pt>
                      <c:pt idx="9418">
                        <c:v>1.47</c:v>
                      </c:pt>
                      <c:pt idx="9419">
                        <c:v>1.49</c:v>
                      </c:pt>
                      <c:pt idx="9420">
                        <c:v>1.58</c:v>
                      </c:pt>
                      <c:pt idx="9421">
                        <c:v>1.64</c:v>
                      </c:pt>
                      <c:pt idx="9422">
                        <c:v>1.61</c:v>
                      </c:pt>
                      <c:pt idx="9425">
                        <c:v>1.6</c:v>
                      </c:pt>
                      <c:pt idx="9426">
                        <c:v>1.59</c:v>
                      </c:pt>
                      <c:pt idx="9427">
                        <c:v>1.56</c:v>
                      </c:pt>
                      <c:pt idx="9428">
                        <c:v>1.61</c:v>
                      </c:pt>
                      <c:pt idx="9429">
                        <c:v>1.54</c:v>
                      </c:pt>
                      <c:pt idx="9432">
                        <c:v>1.49</c:v>
                      </c:pt>
                      <c:pt idx="9433">
                        <c:v>1.48</c:v>
                      </c:pt>
                      <c:pt idx="9434">
                        <c:v>1.51</c:v>
                      </c:pt>
                      <c:pt idx="9435">
                        <c:v>1.47</c:v>
                      </c:pt>
                      <c:pt idx="9436">
                        <c:v>1.46</c:v>
                      </c:pt>
                      <c:pt idx="9439">
                        <c:v>1.43</c:v>
                      </c:pt>
                      <c:pt idx="9440">
                        <c:v>1.44</c:v>
                      </c:pt>
                      <c:pt idx="9441">
                        <c:v>1.43</c:v>
                      </c:pt>
                      <c:pt idx="9442">
                        <c:v>1.37</c:v>
                      </c:pt>
                      <c:pt idx="9443">
                        <c:v>1.34</c:v>
                      </c:pt>
                      <c:pt idx="9446">
                        <c:v>1.34</c:v>
                      </c:pt>
                      <c:pt idx="9447">
                        <c:v>1.32</c:v>
                      </c:pt>
                      <c:pt idx="9448">
                        <c:v>1.36</c:v>
                      </c:pt>
                      <c:pt idx="9449">
                        <c:v>1.33</c:v>
                      </c:pt>
                      <c:pt idx="9450">
                        <c:v>1.34</c:v>
                      </c:pt>
                      <c:pt idx="9453">
                        <c:v>1.35</c:v>
                      </c:pt>
                      <c:pt idx="9454">
                        <c:v>1.37</c:v>
                      </c:pt>
                      <c:pt idx="9455">
                        <c:v>1.41</c:v>
                      </c:pt>
                      <c:pt idx="9456">
                        <c:v>1.44</c:v>
                      </c:pt>
                      <c:pt idx="9457">
                        <c:v>1.42</c:v>
                      </c:pt>
                      <c:pt idx="9460">
                        <c:v>1.42</c:v>
                      </c:pt>
                      <c:pt idx="9461">
                        <c:v>1.43</c:v>
                      </c:pt>
                      <c:pt idx="9462">
                        <c:v>1.4</c:v>
                      </c:pt>
                      <c:pt idx="9463">
                        <c:v>1.38</c:v>
                      </c:pt>
                      <c:pt idx="9464">
                        <c:v>1.37</c:v>
                      </c:pt>
                      <c:pt idx="9467">
                        <c:v>1.37</c:v>
                      </c:pt>
                      <c:pt idx="9468">
                        <c:v>1.42</c:v>
                      </c:pt>
                      <c:pt idx="9469">
                        <c:v>1.36</c:v>
                      </c:pt>
                      <c:pt idx="9470">
                        <c:v>1.35</c:v>
                      </c:pt>
                      <c:pt idx="9471">
                        <c:v>1.31</c:v>
                      </c:pt>
                      <c:pt idx="9474">
                        <c:v>1.27</c:v>
                      </c:pt>
                      <c:pt idx="9475">
                        <c:v>1.32</c:v>
                      </c:pt>
                      <c:pt idx="9476">
                        <c:v>1.34</c:v>
                      </c:pt>
                      <c:pt idx="9477">
                        <c:v>1.32</c:v>
                      </c:pt>
                      <c:pt idx="9478">
                        <c:v>1.35</c:v>
                      </c:pt>
                      <c:pt idx="9481">
                        <c:v>1.37</c:v>
                      </c:pt>
                      <c:pt idx="9482">
                        <c:v>1.38</c:v>
                      </c:pt>
                      <c:pt idx="9483">
                        <c:v>1.43</c:v>
                      </c:pt>
                      <c:pt idx="9484">
                        <c:v>1.41</c:v>
                      </c:pt>
                      <c:pt idx="9485">
                        <c:v>1.39</c:v>
                      </c:pt>
                      <c:pt idx="9491">
                        <c:v>1.37</c:v>
                      </c:pt>
                      <c:pt idx="9492">
                        <c:v>1.3</c:v>
                      </c:pt>
                      <c:pt idx="9497">
                        <c:v>1.43</c:v>
                      </c:pt>
                      <c:pt idx="9498">
                        <c:v>1.44</c:v>
                      </c:pt>
                      <c:pt idx="9499">
                        <c:v>1.52</c:v>
                      </c:pt>
                      <c:pt idx="9502">
                        <c:v>1.52</c:v>
                      </c:pt>
                      <c:pt idx="9503">
                        <c:v>1.51</c:v>
                      </c:pt>
                      <c:pt idx="9504">
                        <c:v>1.49</c:v>
                      </c:pt>
                      <c:pt idx="9505">
                        <c:v>1.5</c:v>
                      </c:pt>
                      <c:pt idx="9506">
                        <c:v>1.56</c:v>
                      </c:pt>
                      <c:pt idx="9509">
                        <c:v>1.56</c:v>
                      </c:pt>
                      <c:pt idx="9510">
                        <c:v>1.54</c:v>
                      </c:pt>
                      <c:pt idx="9511">
                        <c:v>1.56</c:v>
                      </c:pt>
                      <c:pt idx="9512">
                        <c:v>1.6</c:v>
                      </c:pt>
                      <c:pt idx="9513">
                        <c:v>1.6</c:v>
                      </c:pt>
                      <c:pt idx="9516">
                        <c:v>1.59</c:v>
                      </c:pt>
                      <c:pt idx="9517">
                        <c:v>1.61</c:v>
                      </c:pt>
                      <c:pt idx="9518">
                        <c:v>1.57</c:v>
                      </c:pt>
                      <c:pt idx="9519">
                        <c:v>1.52</c:v>
                      </c:pt>
                      <c:pt idx="9520">
                        <c:v>1.6</c:v>
                      </c:pt>
                      <c:pt idx="9523">
                        <c:v>1.66</c:v>
                      </c:pt>
                      <c:pt idx="9524">
                        <c:v>1.67</c:v>
                      </c:pt>
                      <c:pt idx="9525">
                        <c:v>1.7</c:v>
                      </c:pt>
                      <c:pt idx="9526">
                        <c:v>1.67</c:v>
                      </c:pt>
                      <c:pt idx="9527">
                        <c:v>1.69</c:v>
                      </c:pt>
                      <c:pt idx="9530">
                        <c:v>1.7</c:v>
                      </c:pt>
                      <c:pt idx="9531">
                        <c:v>1.63</c:v>
                      </c:pt>
                      <c:pt idx="9532">
                        <c:v>1.63</c:v>
                      </c:pt>
                      <c:pt idx="9533">
                        <c:v>1.65</c:v>
                      </c:pt>
                      <c:pt idx="9534">
                        <c:v>1.6</c:v>
                      </c:pt>
                      <c:pt idx="9537">
                        <c:v>1.62</c:v>
                      </c:pt>
                      <c:pt idx="9538">
                        <c:v>1.6</c:v>
                      </c:pt>
                      <c:pt idx="9539">
                        <c:v>1.66</c:v>
                      </c:pt>
                      <c:pt idx="9540">
                        <c:v>1.64</c:v>
                      </c:pt>
                      <c:pt idx="9541">
                        <c:v>1.62</c:v>
                      </c:pt>
                      <c:pt idx="9544">
                        <c:v>1.62</c:v>
                      </c:pt>
                      <c:pt idx="9545">
                        <c:v>1.63</c:v>
                      </c:pt>
                      <c:pt idx="9546">
                        <c:v>1.65</c:v>
                      </c:pt>
                      <c:pt idx="9547">
                        <c:v>1.6</c:v>
                      </c:pt>
                      <c:pt idx="9548">
                        <c:v>1.59</c:v>
                      </c:pt>
                      <c:pt idx="9551">
                        <c:v>1.57</c:v>
                      </c:pt>
                      <c:pt idx="9552">
                        <c:v>1.48</c:v>
                      </c:pt>
                      <c:pt idx="9553">
                        <c:v>1.45</c:v>
                      </c:pt>
                      <c:pt idx="9554">
                        <c:v>1.46</c:v>
                      </c:pt>
                      <c:pt idx="9555">
                        <c:v>1.44</c:v>
                      </c:pt>
                      <c:pt idx="9558">
                        <c:v>1.41</c:v>
                      </c:pt>
                      <c:pt idx="9559">
                        <c:v>1.45</c:v>
                      </c:pt>
                      <c:pt idx="9560">
                        <c:v>1.47</c:v>
                      </c:pt>
                      <c:pt idx="9561">
                        <c:v>1.46</c:v>
                      </c:pt>
                      <c:pt idx="9562">
                        <c:v>1.49</c:v>
                      </c:pt>
                      <c:pt idx="9565">
                        <c:v>1.49</c:v>
                      </c:pt>
                      <c:pt idx="9566">
                        <c:v>1.48</c:v>
                      </c:pt>
                      <c:pt idx="9567">
                        <c:v>1.47</c:v>
                      </c:pt>
                      <c:pt idx="9568">
                        <c:v>1.49</c:v>
                      </c:pt>
                      <c:pt idx="9569">
                        <c:v>1.48</c:v>
                      </c:pt>
                      <c:pt idx="9572">
                        <c:v>1.4</c:v>
                      </c:pt>
                      <c:pt idx="9573">
                        <c:v>1.38</c:v>
                      </c:pt>
                      <c:pt idx="9574">
                        <c:v>1.37</c:v>
                      </c:pt>
                      <c:pt idx="9575">
                        <c:v>1.39</c:v>
                      </c:pt>
                      <c:pt idx="9576">
                        <c:v>1.34</c:v>
                      </c:pt>
                      <c:pt idx="9579">
                        <c:v>1.39</c:v>
                      </c:pt>
                      <c:pt idx="9580">
                        <c:v>1.35</c:v>
                      </c:pt>
                      <c:pt idx="9581">
                        <c:v>1.29</c:v>
                      </c:pt>
                      <c:pt idx="9582">
                        <c:v>1.26</c:v>
                      </c:pt>
                      <c:pt idx="9587">
                        <c:v>1.29</c:v>
                      </c:pt>
                      <c:pt idx="9588">
                        <c:v>1.31</c:v>
                      </c:pt>
                      <c:pt idx="9589">
                        <c:v>1.28</c:v>
                      </c:pt>
                      <c:pt idx="9590">
                        <c:v>1.25</c:v>
                      </c:pt>
                      <c:pt idx="9593">
                        <c:v>1.22</c:v>
                      </c:pt>
                      <c:pt idx="9594">
                        <c:v>1.27</c:v>
                      </c:pt>
                      <c:pt idx="9595">
                        <c:v>1.29</c:v>
                      </c:pt>
                      <c:pt idx="9596">
                        <c:v>1.31</c:v>
                      </c:pt>
                      <c:pt idx="9597">
                        <c:v>1.26</c:v>
                      </c:pt>
                      <c:pt idx="9600">
                        <c:v>1.27</c:v>
                      </c:pt>
                      <c:pt idx="9601">
                        <c:v>1.26</c:v>
                      </c:pt>
                      <c:pt idx="9602">
                        <c:v>1.28</c:v>
                      </c:pt>
                      <c:pt idx="9603">
                        <c:v>1.24</c:v>
                      </c:pt>
                      <c:pt idx="9604">
                        <c:v>1.25</c:v>
                      </c:pt>
                      <c:pt idx="9607">
                        <c:v>1.26</c:v>
                      </c:pt>
                      <c:pt idx="9608">
                        <c:v>1.2</c:v>
                      </c:pt>
                      <c:pt idx="9609">
                        <c:v>1.26</c:v>
                      </c:pt>
                      <c:pt idx="9610">
                        <c:v>1.24</c:v>
                      </c:pt>
                      <c:pt idx="9611">
                        <c:v>1.22</c:v>
                      </c:pt>
                      <c:pt idx="9614">
                        <c:v>1.21</c:v>
                      </c:pt>
                      <c:pt idx="9615">
                        <c:v>1.2</c:v>
                      </c:pt>
                      <c:pt idx="9617">
                        <c:v>1.21</c:v>
                      </c:pt>
                      <c:pt idx="9618">
                        <c:v>1.19</c:v>
                      </c:pt>
                      <c:pt idx="9621">
                        <c:v>1.24</c:v>
                      </c:pt>
                      <c:pt idx="9622">
                        <c:v>1.27</c:v>
                      </c:pt>
                      <c:pt idx="9623">
                        <c:v>1.29</c:v>
                      </c:pt>
                      <c:pt idx="9624">
                        <c:v>1.24</c:v>
                      </c:pt>
                      <c:pt idx="9625">
                        <c:v>1.33</c:v>
                      </c:pt>
                      <c:pt idx="9628">
                        <c:v>1.36</c:v>
                      </c:pt>
                      <c:pt idx="9629">
                        <c:v>1.35</c:v>
                      </c:pt>
                      <c:pt idx="9630">
                        <c:v>1.36</c:v>
                      </c:pt>
                      <c:pt idx="9631">
                        <c:v>1.38</c:v>
                      </c:pt>
                      <c:pt idx="9632">
                        <c:v>1.3</c:v>
                      </c:pt>
                      <c:pt idx="9635">
                        <c:v>1.36</c:v>
                      </c:pt>
                      <c:pt idx="9636">
                        <c:v>1.37</c:v>
                      </c:pt>
                      <c:pt idx="9637">
                        <c:v>1.4</c:v>
                      </c:pt>
                      <c:pt idx="9638">
                        <c:v>1.4</c:v>
                      </c:pt>
                      <c:pt idx="9639">
                        <c:v>1.47</c:v>
                      </c:pt>
                      <c:pt idx="9642">
                        <c:v>1.44</c:v>
                      </c:pt>
                      <c:pt idx="9643">
                        <c:v>1.46</c:v>
                      </c:pt>
                      <c:pt idx="9644">
                        <c:v>1.52</c:v>
                      </c:pt>
                      <c:pt idx="9645">
                        <c:v>1.5</c:v>
                      </c:pt>
                      <c:pt idx="9646">
                        <c:v>1.47</c:v>
                      </c:pt>
                      <c:pt idx="9649">
                        <c:v>1.52</c:v>
                      </c:pt>
                      <c:pt idx="9650">
                        <c:v>1.56</c:v>
                      </c:pt>
                      <c:pt idx="9651">
                        <c:v>1.55</c:v>
                      </c:pt>
                      <c:pt idx="9652">
                        <c:v>1.5</c:v>
                      </c:pt>
                      <c:pt idx="9653">
                        <c:v>1.5</c:v>
                      </c:pt>
                      <c:pt idx="9656">
                        <c:v>1.53</c:v>
                      </c:pt>
                      <c:pt idx="9657">
                        <c:v>1.62</c:v>
                      </c:pt>
                      <c:pt idx="9658">
                        <c:v>1.6</c:v>
                      </c:pt>
                      <c:pt idx="9659">
                        <c:v>1.56</c:v>
                      </c:pt>
                      <c:pt idx="9660">
                        <c:v>1.52</c:v>
                      </c:pt>
                      <c:pt idx="9663">
                        <c:v>1.54</c:v>
                      </c:pt>
                      <c:pt idx="9664">
                        <c:v>1.55</c:v>
                      </c:pt>
                      <c:pt idx="9665">
                        <c:v>1.56</c:v>
                      </c:pt>
                      <c:pt idx="9666">
                        <c:v>1.64</c:v>
                      </c:pt>
                      <c:pt idx="9667">
                        <c:v>1.67</c:v>
                      </c:pt>
                      <c:pt idx="9670">
                        <c:v>1.8</c:v>
                      </c:pt>
                      <c:pt idx="9671">
                        <c:v>1.76</c:v>
                      </c:pt>
                      <c:pt idx="9672">
                        <c:v>1.77</c:v>
                      </c:pt>
                      <c:pt idx="9673">
                        <c:v>1.74</c:v>
                      </c:pt>
                      <c:pt idx="9674">
                        <c:v>1.71</c:v>
                      </c:pt>
                      <c:pt idx="9677">
                        <c:v>1.76</c:v>
                      </c:pt>
                      <c:pt idx="9678">
                        <c:v>1.7</c:v>
                      </c:pt>
                      <c:pt idx="9679">
                        <c:v>1.65</c:v>
                      </c:pt>
                      <c:pt idx="9680">
                        <c:v>1.67</c:v>
                      </c:pt>
                      <c:pt idx="9681">
                        <c:v>1.67</c:v>
                      </c:pt>
                      <c:pt idx="9684">
                        <c:v>1.72</c:v>
                      </c:pt>
                      <c:pt idx="9685">
                        <c:v>1.69</c:v>
                      </c:pt>
                      <c:pt idx="9686">
                        <c:v>1.64</c:v>
                      </c:pt>
                      <c:pt idx="9687">
                        <c:v>1.61</c:v>
                      </c:pt>
                      <c:pt idx="9688">
                        <c:v>1.57</c:v>
                      </c:pt>
                      <c:pt idx="9691">
                        <c:v>1.56</c:v>
                      </c:pt>
                      <c:pt idx="9692">
                        <c:v>1.56</c:v>
                      </c:pt>
                      <c:pt idx="9693">
                        <c:v>1.57</c:v>
                      </c:pt>
                      <c:pt idx="9694">
                        <c:v>1.52</c:v>
                      </c:pt>
                      <c:pt idx="9695">
                        <c:v>1.51</c:v>
                      </c:pt>
                      <c:pt idx="9698">
                        <c:v>1.52</c:v>
                      </c:pt>
                      <c:pt idx="9699">
                        <c:v>1.55</c:v>
                      </c:pt>
                      <c:pt idx="9700">
                        <c:v>1.6</c:v>
                      </c:pt>
                      <c:pt idx="9701">
                        <c:v>1.64</c:v>
                      </c:pt>
                      <c:pt idx="9702">
                        <c:v>1.67</c:v>
                      </c:pt>
                      <c:pt idx="9705">
                        <c:v>1.68</c:v>
                      </c:pt>
                      <c:pt idx="9706">
                        <c:v>1.66</c:v>
                      </c:pt>
                      <c:pt idx="9707">
                        <c:v>1.69</c:v>
                      </c:pt>
                      <c:pt idx="9708">
                        <c:v>1.61</c:v>
                      </c:pt>
                      <c:pt idx="9709">
                        <c:v>1.71</c:v>
                      </c:pt>
                      <c:pt idx="9712">
                        <c:v>1.64</c:v>
                      </c:pt>
                      <c:pt idx="9713">
                        <c:v>1.7</c:v>
                      </c:pt>
                      <c:pt idx="9714">
                        <c:v>1.67</c:v>
                      </c:pt>
                      <c:pt idx="9715">
                        <c:v>1.67</c:v>
                      </c:pt>
                      <c:pt idx="9716">
                        <c:v>1.7</c:v>
                      </c:pt>
                      <c:pt idx="9719">
                        <c:v>1.71</c:v>
                      </c:pt>
                      <c:pt idx="9720">
                        <c:v>1.77</c:v>
                      </c:pt>
                      <c:pt idx="9721">
                        <c:v>1.81</c:v>
                      </c:pt>
                      <c:pt idx="9722">
                        <c:v>1.82</c:v>
                      </c:pt>
                      <c:pt idx="9723">
                        <c:v>1.87</c:v>
                      </c:pt>
                      <c:pt idx="9726">
                        <c:v>1.89</c:v>
                      </c:pt>
                      <c:pt idx="9727">
                        <c:v>1.86</c:v>
                      </c:pt>
                      <c:pt idx="9728">
                        <c:v>1.86</c:v>
                      </c:pt>
                      <c:pt idx="9729">
                        <c:v>1.94</c:v>
                      </c:pt>
                      <c:pt idx="9730">
                        <c:v>1.95</c:v>
                      </c:pt>
                      <c:pt idx="9733">
                        <c:v>1.92</c:v>
                      </c:pt>
                      <c:pt idx="9734">
                        <c:v>1.86</c:v>
                      </c:pt>
                      <c:pt idx="9735">
                        <c:v>1.83</c:v>
                      </c:pt>
                      <c:pt idx="9736">
                        <c:v>1.87</c:v>
                      </c:pt>
                      <c:pt idx="9737">
                        <c:v>1.84</c:v>
                      </c:pt>
                      <c:pt idx="9740">
                        <c:v>1.92</c:v>
                      </c:pt>
                      <c:pt idx="9741">
                        <c:v>1.9</c:v>
                      </c:pt>
                      <c:pt idx="9742">
                        <c:v>1.93</c:v>
                      </c:pt>
                      <c:pt idx="9743">
                        <c:v>1.98</c:v>
                      </c:pt>
                      <c:pt idx="9744">
                        <c:v>2.02</c:v>
                      </c:pt>
                      <c:pt idx="9747">
                        <c:v>1.96</c:v>
                      </c:pt>
                      <c:pt idx="9748">
                        <c:v>2</c:v>
                      </c:pt>
                      <c:pt idx="9749">
                        <c:v>2.06</c:v>
                      </c:pt>
                      <c:pt idx="9750">
                        <c:v>2.0099999999999998</c:v>
                      </c:pt>
                      <c:pt idx="9751">
                        <c:v>2.02</c:v>
                      </c:pt>
                      <c:pt idx="9754">
                        <c:v>1.93</c:v>
                      </c:pt>
                      <c:pt idx="9755">
                        <c:v>1.94</c:v>
                      </c:pt>
                      <c:pt idx="9756">
                        <c:v>1.97</c:v>
                      </c:pt>
                      <c:pt idx="9757">
                        <c:v>1.89</c:v>
                      </c:pt>
                      <c:pt idx="9758">
                        <c:v>1.92</c:v>
                      </c:pt>
                      <c:pt idx="9761">
                        <c:v>1.95</c:v>
                      </c:pt>
                      <c:pt idx="9762">
                        <c:v>1.88</c:v>
                      </c:pt>
                      <c:pt idx="9763">
                        <c:v>1.85</c:v>
                      </c:pt>
                      <c:pt idx="9764">
                        <c:v>1.82</c:v>
                      </c:pt>
                      <c:pt idx="9765">
                        <c:v>1.82</c:v>
                      </c:pt>
                      <c:pt idx="9768">
                        <c:v>1.77</c:v>
                      </c:pt>
                      <c:pt idx="9769">
                        <c:v>1.81</c:v>
                      </c:pt>
                      <c:pt idx="9770">
                        <c:v>1.8</c:v>
                      </c:pt>
                      <c:pt idx="9771">
                        <c:v>1.84</c:v>
                      </c:pt>
                      <c:pt idx="9772">
                        <c:v>1.82</c:v>
                      </c:pt>
                      <c:pt idx="9775">
                        <c:v>1.82</c:v>
                      </c:pt>
                      <c:pt idx="9776">
                        <c:v>1.82</c:v>
                      </c:pt>
                      <c:pt idx="9777">
                        <c:v>1.79</c:v>
                      </c:pt>
                      <c:pt idx="9778">
                        <c:v>1.85</c:v>
                      </c:pt>
                      <c:pt idx="9779">
                        <c:v>1.87</c:v>
                      </c:pt>
                      <c:pt idx="9782">
                        <c:v>1.86</c:v>
                      </c:pt>
                      <c:pt idx="9783">
                        <c:v>1.9</c:v>
                      </c:pt>
                      <c:pt idx="9784">
                        <c:v>1.92</c:v>
                      </c:pt>
                      <c:pt idx="9785">
                        <c:v>1.89</c:v>
                      </c:pt>
                      <c:pt idx="9786">
                        <c:v>1.84</c:v>
                      </c:pt>
                      <c:pt idx="9789">
                        <c:v>1.84</c:v>
                      </c:pt>
                      <c:pt idx="9790">
                        <c:v>1.85</c:v>
                      </c:pt>
                      <c:pt idx="9791">
                        <c:v>1.77</c:v>
                      </c:pt>
                      <c:pt idx="9792">
                        <c:v>1.77</c:v>
                      </c:pt>
                      <c:pt idx="9793">
                        <c:v>1.76</c:v>
                      </c:pt>
                      <c:pt idx="9796">
                        <c:v>1.76</c:v>
                      </c:pt>
                      <c:pt idx="9797">
                        <c:v>1.74</c:v>
                      </c:pt>
                      <c:pt idx="9798">
                        <c:v>1.71</c:v>
                      </c:pt>
                      <c:pt idx="9799">
                        <c:v>1.66</c:v>
                      </c:pt>
                      <c:pt idx="9800">
                        <c:v>1.68</c:v>
                      </c:pt>
                      <c:pt idx="9803">
                        <c:v>1.69</c:v>
                      </c:pt>
                      <c:pt idx="9804">
                        <c:v>1.71</c:v>
                      </c:pt>
                      <c:pt idx="9805">
                        <c:v>1.73</c:v>
                      </c:pt>
                      <c:pt idx="9806">
                        <c:v>1.74</c:v>
                      </c:pt>
                      <c:pt idx="9807">
                        <c:v>1.7</c:v>
                      </c:pt>
                      <c:pt idx="9810">
                        <c:v>1.74</c:v>
                      </c:pt>
                      <c:pt idx="9811">
                        <c:v>1.78</c:v>
                      </c:pt>
                      <c:pt idx="9812">
                        <c:v>1.77</c:v>
                      </c:pt>
                      <c:pt idx="9813">
                        <c:v>1.72</c:v>
                      </c:pt>
                      <c:pt idx="9814">
                        <c:v>1.7</c:v>
                      </c:pt>
                      <c:pt idx="9817">
                        <c:v>1.71</c:v>
                      </c:pt>
                      <c:pt idx="9818">
                        <c:v>1.7</c:v>
                      </c:pt>
                      <c:pt idx="9819">
                        <c:v>1.75</c:v>
                      </c:pt>
                      <c:pt idx="9820">
                        <c:v>1.75</c:v>
                      </c:pt>
                      <c:pt idx="9821">
                        <c:v>1.77</c:v>
                      </c:pt>
                      <c:pt idx="9824">
                        <c:v>1.73</c:v>
                      </c:pt>
                      <c:pt idx="9825">
                        <c:v>1.71</c:v>
                      </c:pt>
                      <c:pt idx="9826">
                        <c:v>1.7</c:v>
                      </c:pt>
                      <c:pt idx="9827">
                        <c:v>1.72</c:v>
                      </c:pt>
                      <c:pt idx="9828">
                        <c:v>1.69</c:v>
                      </c:pt>
                      <c:pt idx="9831">
                        <c:v>1.73</c:v>
                      </c:pt>
                      <c:pt idx="9832">
                        <c:v>1.75</c:v>
                      </c:pt>
                      <c:pt idx="9833">
                        <c:v>1.75</c:v>
                      </c:pt>
                      <c:pt idx="9834">
                        <c:v>1.8</c:v>
                      </c:pt>
                      <c:pt idx="9835">
                        <c:v>1.85</c:v>
                      </c:pt>
                      <c:pt idx="9838">
                        <c:v>1.84</c:v>
                      </c:pt>
                      <c:pt idx="9839">
                        <c:v>1.83</c:v>
                      </c:pt>
                      <c:pt idx="9840">
                        <c:v>1.83</c:v>
                      </c:pt>
                      <c:pt idx="9841">
                        <c:v>1.83</c:v>
                      </c:pt>
                      <c:pt idx="9842">
                        <c:v>1.84</c:v>
                      </c:pt>
                      <c:pt idx="9845">
                        <c:v>1.83</c:v>
                      </c:pt>
                      <c:pt idx="9846">
                        <c:v>1.83</c:v>
                      </c:pt>
                      <c:pt idx="9847">
                        <c:v>1.82</c:v>
                      </c:pt>
                      <c:pt idx="9848">
                        <c:v>1.85</c:v>
                      </c:pt>
                      <c:pt idx="9849">
                        <c:v>1.87</c:v>
                      </c:pt>
                      <c:pt idx="9852">
                        <c:v>1.88</c:v>
                      </c:pt>
                      <c:pt idx="9856">
                        <c:v>1.93</c:v>
                      </c:pt>
                      <c:pt idx="9859">
                        <c:v>1.96</c:v>
                      </c:pt>
                      <c:pt idx="9862">
                        <c:v>1.95</c:v>
                      </c:pt>
                      <c:pt idx="9863">
                        <c:v>1.94</c:v>
                      </c:pt>
                      <c:pt idx="9866">
                        <c:v>1.91</c:v>
                      </c:pt>
                      <c:pt idx="9867">
                        <c:v>1.9</c:v>
                      </c:pt>
                      <c:pt idx="9868">
                        <c:v>1.88</c:v>
                      </c:pt>
                      <c:pt idx="9869">
                        <c:v>1.92</c:v>
                      </c:pt>
                      <c:pt idx="9870">
                        <c:v>1.89</c:v>
                      </c:pt>
                      <c:pt idx="9873">
                        <c:v>1.84</c:v>
                      </c:pt>
                      <c:pt idx="9874">
                        <c:v>1.81</c:v>
                      </c:pt>
                      <c:pt idx="9875">
                        <c:v>1.82</c:v>
                      </c:pt>
                      <c:pt idx="9876">
                        <c:v>1.82</c:v>
                      </c:pt>
                      <c:pt idx="9877">
                        <c:v>1.77</c:v>
                      </c:pt>
                      <c:pt idx="9880">
                        <c:v>1.75</c:v>
                      </c:pt>
                      <c:pt idx="9881">
                        <c:v>1.76</c:v>
                      </c:pt>
                      <c:pt idx="9882">
                        <c:v>1.75</c:v>
                      </c:pt>
                      <c:pt idx="9883">
                        <c:v>1.75</c:v>
                      </c:pt>
                      <c:pt idx="9884">
                        <c:v>1.66</c:v>
                      </c:pt>
                      <c:pt idx="9887">
                        <c:v>1.67</c:v>
                      </c:pt>
                      <c:pt idx="9888">
                        <c:v>1.69</c:v>
                      </c:pt>
                      <c:pt idx="9889">
                        <c:v>1.78</c:v>
                      </c:pt>
                      <c:pt idx="9890">
                        <c:v>1.71</c:v>
                      </c:pt>
                      <c:pt idx="9891">
                        <c:v>1.67</c:v>
                      </c:pt>
                      <c:pt idx="9894">
                        <c:v>1.66</c:v>
                      </c:pt>
                      <c:pt idx="9895">
                        <c:v>1.64</c:v>
                      </c:pt>
                      <c:pt idx="9896">
                        <c:v>1.62</c:v>
                      </c:pt>
                      <c:pt idx="9897">
                        <c:v>1.66</c:v>
                      </c:pt>
                      <c:pt idx="9898">
                        <c:v>1.67</c:v>
                      </c:pt>
                      <c:pt idx="9901">
                        <c:v>1.66</c:v>
                      </c:pt>
                      <c:pt idx="9902">
                        <c:v>1.69</c:v>
                      </c:pt>
                      <c:pt idx="9903">
                        <c:v>1.68</c:v>
                      </c:pt>
                      <c:pt idx="9904">
                        <c:v>1.68</c:v>
                      </c:pt>
                      <c:pt idx="9905">
                        <c:v>1.67</c:v>
                      </c:pt>
                      <c:pt idx="9908">
                        <c:v>1.69</c:v>
                      </c:pt>
                      <c:pt idx="9909">
                        <c:v>1.66</c:v>
                      </c:pt>
                      <c:pt idx="9910">
                        <c:v>1.65</c:v>
                      </c:pt>
                      <c:pt idx="9911">
                        <c:v>1.66</c:v>
                      </c:pt>
                      <c:pt idx="9912">
                        <c:v>1.67</c:v>
                      </c:pt>
                      <c:pt idx="9915">
                        <c:v>1.67</c:v>
                      </c:pt>
                      <c:pt idx="9916">
                        <c:v>1.69</c:v>
                      </c:pt>
                      <c:pt idx="9917">
                        <c:v>1.65</c:v>
                      </c:pt>
                      <c:pt idx="9918">
                        <c:v>1.56</c:v>
                      </c:pt>
                      <c:pt idx="9919">
                        <c:v>1.61</c:v>
                      </c:pt>
                      <c:pt idx="9922">
                        <c:v>1.57</c:v>
                      </c:pt>
                      <c:pt idx="9923">
                        <c:v>1.59</c:v>
                      </c:pt>
                      <c:pt idx="9924">
                        <c:v>1.62</c:v>
                      </c:pt>
                      <c:pt idx="9925">
                        <c:v>1.62</c:v>
                      </c:pt>
                      <c:pt idx="9926">
                        <c:v>1.64</c:v>
                      </c:pt>
                      <c:pt idx="9929">
                        <c:v>1.64</c:v>
                      </c:pt>
                      <c:pt idx="9930">
                        <c:v>1.61</c:v>
                      </c:pt>
                      <c:pt idx="9931">
                        <c:v>1.6</c:v>
                      </c:pt>
                      <c:pt idx="9932">
                        <c:v>1.59</c:v>
                      </c:pt>
                      <c:pt idx="9933">
                        <c:v>1.54</c:v>
                      </c:pt>
                      <c:pt idx="9936">
                        <c:v>1.56</c:v>
                      </c:pt>
                      <c:pt idx="9937">
                        <c:v>1.56</c:v>
                      </c:pt>
                      <c:pt idx="9938">
                        <c:v>1.58</c:v>
                      </c:pt>
                      <c:pt idx="9939">
                        <c:v>1.65</c:v>
                      </c:pt>
                      <c:pt idx="9940">
                        <c:v>1.64</c:v>
                      </c:pt>
                      <c:pt idx="9943">
                        <c:v>1.64</c:v>
                      </c:pt>
                      <c:pt idx="9944">
                        <c:v>1.57</c:v>
                      </c:pt>
                      <c:pt idx="9945">
                        <c:v>1.57</c:v>
                      </c:pt>
                      <c:pt idx="9946">
                        <c:v>1.54</c:v>
                      </c:pt>
                      <c:pt idx="9947">
                        <c:v>1.53</c:v>
                      </c:pt>
                      <c:pt idx="9950">
                        <c:v>1.57</c:v>
                      </c:pt>
                      <c:pt idx="9951">
                        <c:v>1.58</c:v>
                      </c:pt>
                      <c:pt idx="9952">
                        <c:v>1.59</c:v>
                      </c:pt>
                      <c:pt idx="9953">
                        <c:v>1.62</c:v>
                      </c:pt>
                      <c:pt idx="9954">
                        <c:v>1.61</c:v>
                      </c:pt>
                      <c:pt idx="9957">
                        <c:v>1.57</c:v>
                      </c:pt>
                      <c:pt idx="9958">
                        <c:v>1.55</c:v>
                      </c:pt>
                      <c:pt idx="9959">
                        <c:v>1.57</c:v>
                      </c:pt>
                      <c:pt idx="9960">
                        <c:v>1.53</c:v>
                      </c:pt>
                      <c:pt idx="9961">
                        <c:v>1.53</c:v>
                      </c:pt>
                      <c:pt idx="9964">
                        <c:v>1.51</c:v>
                      </c:pt>
                      <c:pt idx="9965">
                        <c:v>1.52</c:v>
                      </c:pt>
                      <c:pt idx="9966">
                        <c:v>1.49</c:v>
                      </c:pt>
                      <c:pt idx="9967">
                        <c:v>1.49</c:v>
                      </c:pt>
                      <c:pt idx="9972">
                        <c:v>1.53</c:v>
                      </c:pt>
                      <c:pt idx="9973">
                        <c:v>1.54</c:v>
                      </c:pt>
                      <c:pt idx="9974">
                        <c:v>1.54</c:v>
                      </c:pt>
                      <c:pt idx="9975">
                        <c:v>1.51</c:v>
                      </c:pt>
                      <c:pt idx="9978">
                        <c:v>1.49</c:v>
                      </c:pt>
                      <c:pt idx="9979">
                        <c:v>1.53</c:v>
                      </c:pt>
                      <c:pt idx="9980">
                        <c:v>1.52</c:v>
                      </c:pt>
                      <c:pt idx="9982">
                        <c:v>1.47</c:v>
                      </c:pt>
                      <c:pt idx="9985">
                        <c:v>1.44</c:v>
                      </c:pt>
                      <c:pt idx="9986">
                        <c:v>1.47</c:v>
                      </c:pt>
                      <c:pt idx="9987">
                        <c:v>1.45</c:v>
                      </c:pt>
                      <c:pt idx="9988">
                        <c:v>1.48</c:v>
                      </c:pt>
                      <c:pt idx="9989">
                        <c:v>1.44</c:v>
                      </c:pt>
                      <c:pt idx="9992">
                        <c:v>1.46</c:v>
                      </c:pt>
                      <c:pt idx="9993">
                        <c:v>1.46</c:v>
                      </c:pt>
                      <c:pt idx="9994">
                        <c:v>1.39</c:v>
                      </c:pt>
                      <c:pt idx="9995">
                        <c:v>1.36</c:v>
                      </c:pt>
                      <c:pt idx="9996">
                        <c:v>1.33</c:v>
                      </c:pt>
                      <c:pt idx="9999">
                        <c:v>1.32</c:v>
                      </c:pt>
                      <c:pt idx="10000">
                        <c:v>1.34</c:v>
                      </c:pt>
                      <c:pt idx="10001">
                        <c:v>1.42</c:v>
                      </c:pt>
                      <c:pt idx="10002">
                        <c:v>1.41</c:v>
                      </c:pt>
                      <c:pt idx="10003">
                        <c:v>1.41</c:v>
                      </c:pt>
                      <c:pt idx="10006">
                        <c:v>1.42</c:v>
                      </c:pt>
                      <c:pt idx="10007">
                        <c:v>1.41</c:v>
                      </c:pt>
                      <c:pt idx="10008">
                        <c:v>1.37</c:v>
                      </c:pt>
                      <c:pt idx="10009">
                        <c:v>1.34</c:v>
                      </c:pt>
                      <c:pt idx="10010">
                        <c:v>1.37</c:v>
                      </c:pt>
                      <c:pt idx="10013">
                        <c:v>1.34</c:v>
                      </c:pt>
                      <c:pt idx="10014">
                        <c:v>1.38</c:v>
                      </c:pt>
                      <c:pt idx="10015">
                        <c:v>1.4</c:v>
                      </c:pt>
                      <c:pt idx="10016">
                        <c:v>1.44</c:v>
                      </c:pt>
                      <c:pt idx="10017">
                        <c:v>1.37</c:v>
                      </c:pt>
                      <c:pt idx="10020">
                        <c:v>1.35</c:v>
                      </c:pt>
                      <c:pt idx="10021">
                        <c:v>1.38</c:v>
                      </c:pt>
                      <c:pt idx="10022">
                        <c:v>1.42</c:v>
                      </c:pt>
                      <c:pt idx="10023">
                        <c:v>1.4</c:v>
                      </c:pt>
                      <c:pt idx="10024">
                        <c:v>1.37</c:v>
                      </c:pt>
                      <c:pt idx="10027">
                        <c:v>1.36</c:v>
                      </c:pt>
                      <c:pt idx="10028">
                        <c:v>1.37</c:v>
                      </c:pt>
                      <c:pt idx="10029">
                        <c:v>1.39</c:v>
                      </c:pt>
                      <c:pt idx="10030">
                        <c:v>1.34</c:v>
                      </c:pt>
                      <c:pt idx="10031">
                        <c:v>1.34</c:v>
                      </c:pt>
                      <c:pt idx="10034">
                        <c:v>1.33</c:v>
                      </c:pt>
                      <c:pt idx="10035">
                        <c:v>1.31</c:v>
                      </c:pt>
                      <c:pt idx="10036">
                        <c:v>1.31</c:v>
                      </c:pt>
                      <c:pt idx="10037">
                        <c:v>1.26</c:v>
                      </c:pt>
                      <c:pt idx="10038">
                        <c:v>1.25</c:v>
                      </c:pt>
                      <c:pt idx="10041">
                        <c:v>1.25</c:v>
                      </c:pt>
                      <c:pt idx="10042">
                        <c:v>1.26</c:v>
                      </c:pt>
                      <c:pt idx="10043">
                        <c:v>1.24</c:v>
                      </c:pt>
                      <c:pt idx="10044">
                        <c:v>1.3</c:v>
                      </c:pt>
                      <c:pt idx="10045">
                        <c:v>1.27</c:v>
                      </c:pt>
                      <c:pt idx="10048">
                        <c:v>1.27</c:v>
                      </c:pt>
                      <c:pt idx="10049">
                        <c:v>1.25</c:v>
                      </c:pt>
                      <c:pt idx="10050">
                        <c:v>1.22</c:v>
                      </c:pt>
                      <c:pt idx="10051">
                        <c:v>1.19</c:v>
                      </c:pt>
                      <c:pt idx="10052">
                        <c:v>1.21</c:v>
                      </c:pt>
                      <c:pt idx="10055">
                        <c:v>1.21</c:v>
                      </c:pt>
                      <c:pt idx="10056">
                        <c:v>1.19</c:v>
                      </c:pt>
                      <c:pt idx="10057">
                        <c:v>1.2</c:v>
                      </c:pt>
                      <c:pt idx="10058">
                        <c:v>1.17</c:v>
                      </c:pt>
                      <c:pt idx="10059">
                        <c:v>1.1499999999999999</c:v>
                      </c:pt>
                      <c:pt idx="10062">
                        <c:v>1.1499999999999999</c:v>
                      </c:pt>
                      <c:pt idx="10063">
                        <c:v>1.1599999999999999</c:v>
                      </c:pt>
                      <c:pt idx="10064">
                        <c:v>1.1599999999999999</c:v>
                      </c:pt>
                      <c:pt idx="10065">
                        <c:v>1.17</c:v>
                      </c:pt>
                      <c:pt idx="10066">
                        <c:v>1.17</c:v>
                      </c:pt>
                      <c:pt idx="10069">
                        <c:v>1.1599999999999999</c:v>
                      </c:pt>
                      <c:pt idx="10070">
                        <c:v>1.1299999999999999</c:v>
                      </c:pt>
                      <c:pt idx="10071">
                        <c:v>1.1200000000000001</c:v>
                      </c:pt>
                      <c:pt idx="10072">
                        <c:v>1.1499999999999999</c:v>
                      </c:pt>
                      <c:pt idx="10073">
                        <c:v>1.18</c:v>
                      </c:pt>
                      <c:pt idx="10076">
                        <c:v>1.1299999999999999</c:v>
                      </c:pt>
                      <c:pt idx="10077">
                        <c:v>1.1499999999999999</c:v>
                      </c:pt>
                      <c:pt idx="10078">
                        <c:v>1.1200000000000001</c:v>
                      </c:pt>
                      <c:pt idx="10079">
                        <c:v>1.0900000000000001</c:v>
                      </c:pt>
                      <c:pt idx="10080">
                        <c:v>1.03</c:v>
                      </c:pt>
                      <c:pt idx="10083">
                        <c:v>1.06</c:v>
                      </c:pt>
                      <c:pt idx="10084">
                        <c:v>1.06</c:v>
                      </c:pt>
                      <c:pt idx="10085">
                        <c:v>1.08</c:v>
                      </c:pt>
                      <c:pt idx="10086">
                        <c:v>1.01</c:v>
                      </c:pt>
                      <c:pt idx="10087">
                        <c:v>1.01</c:v>
                      </c:pt>
                      <c:pt idx="10090">
                        <c:v>1</c:v>
                      </c:pt>
                      <c:pt idx="10091">
                        <c:v>1</c:v>
                      </c:pt>
                      <c:pt idx="10092">
                        <c:v>1</c:v>
                      </c:pt>
                      <c:pt idx="10093">
                        <c:v>1</c:v>
                      </c:pt>
                      <c:pt idx="10094">
                        <c:v>0.98</c:v>
                      </c:pt>
                      <c:pt idx="10097">
                        <c:v>0.94</c:v>
                      </c:pt>
                      <c:pt idx="10098">
                        <c:v>0.93</c:v>
                      </c:pt>
                      <c:pt idx="10099">
                        <c:v>0.92</c:v>
                      </c:pt>
                      <c:pt idx="10100">
                        <c:v>0.91</c:v>
                      </c:pt>
                      <c:pt idx="10101">
                        <c:v>0.9</c:v>
                      </c:pt>
                      <c:pt idx="10104">
                        <c:v>0.88</c:v>
                      </c:pt>
                      <c:pt idx="10105">
                        <c:v>0.92</c:v>
                      </c:pt>
                      <c:pt idx="10106">
                        <c:v>0.96</c:v>
                      </c:pt>
                      <c:pt idx="10107">
                        <c:v>0.94</c:v>
                      </c:pt>
                      <c:pt idx="10108">
                        <c:v>0.96</c:v>
                      </c:pt>
                      <c:pt idx="10111">
                        <c:v>0.92</c:v>
                      </c:pt>
                      <c:pt idx="10112">
                        <c:v>0.99</c:v>
                      </c:pt>
                      <c:pt idx="10113">
                        <c:v>1.05</c:v>
                      </c:pt>
                      <c:pt idx="10114">
                        <c:v>1.02</c:v>
                      </c:pt>
                      <c:pt idx="10115">
                        <c:v>1.06</c:v>
                      </c:pt>
                      <c:pt idx="10118">
                        <c:v>1.08</c:v>
                      </c:pt>
                      <c:pt idx="10119">
                        <c:v>1.04</c:v>
                      </c:pt>
                      <c:pt idx="10120">
                        <c:v>1.05</c:v>
                      </c:pt>
                      <c:pt idx="10121">
                        <c:v>1.07</c:v>
                      </c:pt>
                      <c:pt idx="10122">
                        <c:v>1.0900000000000001</c:v>
                      </c:pt>
                      <c:pt idx="10125">
                        <c:v>1.03</c:v>
                      </c:pt>
                      <c:pt idx="10126">
                        <c:v>1</c:v>
                      </c:pt>
                      <c:pt idx="10127">
                        <c:v>1</c:v>
                      </c:pt>
                      <c:pt idx="10128">
                        <c:v>1</c:v>
                      </c:pt>
                      <c:pt idx="10129">
                        <c:v>0.95</c:v>
                      </c:pt>
                      <c:pt idx="10132">
                        <c:v>0.98</c:v>
                      </c:pt>
                      <c:pt idx="10133">
                        <c:v>0.97</c:v>
                      </c:pt>
                      <c:pt idx="10134">
                        <c:v>0.94</c:v>
                      </c:pt>
                      <c:pt idx="10135">
                        <c:v>0.91</c:v>
                      </c:pt>
                      <c:pt idx="10139">
                        <c:v>0.91</c:v>
                      </c:pt>
                      <c:pt idx="10140">
                        <c:v>0.91</c:v>
                      </c:pt>
                      <c:pt idx="10141">
                        <c:v>0.89</c:v>
                      </c:pt>
                      <c:pt idx="10142">
                        <c:v>0.88</c:v>
                      </c:pt>
                      <c:pt idx="10143">
                        <c:v>0.89</c:v>
                      </c:pt>
                      <c:pt idx="10146">
                        <c:v>0.89</c:v>
                      </c:pt>
                      <c:pt idx="10147">
                        <c:v>0.85</c:v>
                      </c:pt>
                      <c:pt idx="10148">
                        <c:v>0.81</c:v>
                      </c:pt>
                      <c:pt idx="10149">
                        <c:v>0.74</c:v>
                      </c:pt>
                      <c:pt idx="10150">
                        <c:v>0.85</c:v>
                      </c:pt>
                      <c:pt idx="10153">
                        <c:v>0.83</c:v>
                      </c:pt>
                      <c:pt idx="10154">
                        <c:v>0.85</c:v>
                      </c:pt>
                      <c:pt idx="10155">
                        <c:v>0.85</c:v>
                      </c:pt>
                      <c:pt idx="10156">
                        <c:v>0.88</c:v>
                      </c:pt>
                      <c:pt idx="10157">
                        <c:v>0.88</c:v>
                      </c:pt>
                      <c:pt idx="10160">
                        <c:v>0.88</c:v>
                      </c:pt>
                      <c:pt idx="10161">
                        <c:v>0.87</c:v>
                      </c:pt>
                      <c:pt idx="10162">
                        <c:v>0.87</c:v>
                      </c:pt>
                      <c:pt idx="10163">
                        <c:v>0.87</c:v>
                      </c:pt>
                      <c:pt idx="10164">
                        <c:v>0.84</c:v>
                      </c:pt>
                      <c:pt idx="10167">
                        <c:v>0.84</c:v>
                      </c:pt>
                      <c:pt idx="10168">
                        <c:v>0.82</c:v>
                      </c:pt>
                      <c:pt idx="10169">
                        <c:v>0.83</c:v>
                      </c:pt>
                      <c:pt idx="10170">
                        <c:v>0.83</c:v>
                      </c:pt>
                      <c:pt idx="10171">
                        <c:v>0.85</c:v>
                      </c:pt>
                      <c:pt idx="10174">
                        <c:v>0.81</c:v>
                      </c:pt>
                      <c:pt idx="10175">
                        <c:v>0.84</c:v>
                      </c:pt>
                      <c:pt idx="10176">
                        <c:v>0.81</c:v>
                      </c:pt>
                      <c:pt idx="10177">
                        <c:v>0.81</c:v>
                      </c:pt>
                      <c:pt idx="10178">
                        <c:v>0.79</c:v>
                      </c:pt>
                      <c:pt idx="10181">
                        <c:v>0.78</c:v>
                      </c:pt>
                      <c:pt idx="10182">
                        <c:v>0.8</c:v>
                      </c:pt>
                      <c:pt idx="10183">
                        <c:v>0.82</c:v>
                      </c:pt>
                      <c:pt idx="10184">
                        <c:v>0.81</c:v>
                      </c:pt>
                      <c:pt idx="10185">
                        <c:v>0.77</c:v>
                      </c:pt>
                      <c:pt idx="10188">
                        <c:v>0.78</c:v>
                      </c:pt>
                      <c:pt idx="10189">
                        <c:v>0.76</c:v>
                      </c:pt>
                      <c:pt idx="10190">
                        <c:v>0.74</c:v>
                      </c:pt>
                      <c:pt idx="10191">
                        <c:v>0.71</c:v>
                      </c:pt>
                      <c:pt idx="10192">
                        <c:v>0.7</c:v>
                      </c:pt>
                      <c:pt idx="10195">
                        <c:v>0.7</c:v>
                      </c:pt>
                      <c:pt idx="10196">
                        <c:v>0.74</c:v>
                      </c:pt>
                      <c:pt idx="10197">
                        <c:v>0.74</c:v>
                      </c:pt>
                      <c:pt idx="10198">
                        <c:v>0.76</c:v>
                      </c:pt>
                      <c:pt idx="10199">
                        <c:v>0.77</c:v>
                      </c:pt>
                      <c:pt idx="10202">
                        <c:v>0.75</c:v>
                      </c:pt>
                      <c:pt idx="10203">
                        <c:v>0.71</c:v>
                      </c:pt>
                      <c:pt idx="10204">
                        <c:v>0.69</c:v>
                      </c:pt>
                      <c:pt idx="10205">
                        <c:v>0.67</c:v>
                      </c:pt>
                      <c:pt idx="10206">
                        <c:v>0.64</c:v>
                      </c:pt>
                      <c:pt idx="10209">
                        <c:v>0.64</c:v>
                      </c:pt>
                      <c:pt idx="10210">
                        <c:v>0.61</c:v>
                      </c:pt>
                      <c:pt idx="10211">
                        <c:v>0.6</c:v>
                      </c:pt>
                      <c:pt idx="10212">
                        <c:v>0.59</c:v>
                      </c:pt>
                      <c:pt idx="10213">
                        <c:v>0.61</c:v>
                      </c:pt>
                      <c:pt idx="10216">
                        <c:v>0.59</c:v>
                      </c:pt>
                      <c:pt idx="10217">
                        <c:v>0.59</c:v>
                      </c:pt>
                      <c:pt idx="10223">
                        <c:v>0.56999999999999995</c:v>
                      </c:pt>
                      <c:pt idx="10224">
                        <c:v>0.56000000000000005</c:v>
                      </c:pt>
                      <c:pt idx="10227">
                        <c:v>0.54</c:v>
                      </c:pt>
                      <c:pt idx="10230">
                        <c:v>0.51</c:v>
                      </c:pt>
                      <c:pt idx="10231">
                        <c:v>0.49</c:v>
                      </c:pt>
                      <c:pt idx="10232">
                        <c:v>0.46</c:v>
                      </c:pt>
                      <c:pt idx="10233">
                        <c:v>0.49</c:v>
                      </c:pt>
                      <c:pt idx="10234">
                        <c:v>0.5</c:v>
                      </c:pt>
                      <c:pt idx="10237">
                        <c:v>0.5</c:v>
                      </c:pt>
                      <c:pt idx="10238">
                        <c:v>0.46</c:v>
                      </c:pt>
                      <c:pt idx="10239">
                        <c:v>0.52</c:v>
                      </c:pt>
                      <c:pt idx="10240">
                        <c:v>0.49</c:v>
                      </c:pt>
                      <c:pt idx="10241">
                        <c:v>0.45</c:v>
                      </c:pt>
                      <c:pt idx="10244">
                        <c:v>0.44</c:v>
                      </c:pt>
                      <c:pt idx="10245">
                        <c:v>0.44</c:v>
                      </c:pt>
                      <c:pt idx="10246">
                        <c:v>0.49</c:v>
                      </c:pt>
                      <c:pt idx="10247">
                        <c:v>0.55000000000000004</c:v>
                      </c:pt>
                      <c:pt idx="10248">
                        <c:v>0.39</c:v>
                      </c:pt>
                      <c:pt idx="10251">
                        <c:v>0.36</c:v>
                      </c:pt>
                      <c:pt idx="10252">
                        <c:v>0.39</c:v>
                      </c:pt>
                      <c:pt idx="10253">
                        <c:v>0.38</c:v>
                      </c:pt>
                      <c:pt idx="10254">
                        <c:v>0.35</c:v>
                      </c:pt>
                      <c:pt idx="10255">
                        <c:v>0.35</c:v>
                      </c:pt>
                      <c:pt idx="10258">
                        <c:v>0.3</c:v>
                      </c:pt>
                      <c:pt idx="10259">
                        <c:v>0.33</c:v>
                      </c:pt>
                      <c:pt idx="10260">
                        <c:v>0.34</c:v>
                      </c:pt>
                      <c:pt idx="10261">
                        <c:v>0.35</c:v>
                      </c:pt>
                      <c:pt idx="10262">
                        <c:v>0.35</c:v>
                      </c:pt>
                      <c:pt idx="10265">
                        <c:v>0.33</c:v>
                      </c:pt>
                      <c:pt idx="10266">
                        <c:v>0.36</c:v>
                      </c:pt>
                      <c:pt idx="10267">
                        <c:v>0.36</c:v>
                      </c:pt>
                      <c:pt idx="10268">
                        <c:v>0.36</c:v>
                      </c:pt>
                      <c:pt idx="10269">
                        <c:v>0.35</c:v>
                      </c:pt>
                      <c:pt idx="10272">
                        <c:v>0.35</c:v>
                      </c:pt>
                      <c:pt idx="10273">
                        <c:v>0.34</c:v>
                      </c:pt>
                      <c:pt idx="10274">
                        <c:v>0.37</c:v>
                      </c:pt>
                      <c:pt idx="10275">
                        <c:v>0.37</c:v>
                      </c:pt>
                      <c:pt idx="10276">
                        <c:v>0.38</c:v>
                      </c:pt>
                      <c:pt idx="10279">
                        <c:v>0.39</c:v>
                      </c:pt>
                      <c:pt idx="10280">
                        <c:v>0.38</c:v>
                      </c:pt>
                      <c:pt idx="10281">
                        <c:v>0.34</c:v>
                      </c:pt>
                      <c:pt idx="10282">
                        <c:v>0.28999999999999998</c:v>
                      </c:pt>
                      <c:pt idx="10283">
                        <c:v>0.33</c:v>
                      </c:pt>
                      <c:pt idx="10286">
                        <c:v>0.33</c:v>
                      </c:pt>
                      <c:pt idx="10287">
                        <c:v>0.35</c:v>
                      </c:pt>
                      <c:pt idx="10288">
                        <c:v>0.37</c:v>
                      </c:pt>
                      <c:pt idx="10289">
                        <c:v>0.39</c:v>
                      </c:pt>
                      <c:pt idx="10290">
                        <c:v>0.35</c:v>
                      </c:pt>
                      <c:pt idx="10293">
                        <c:v>0.35</c:v>
                      </c:pt>
                      <c:pt idx="10294">
                        <c:v>0.28999999999999998</c:v>
                      </c:pt>
                      <c:pt idx="10295">
                        <c:v>0.23</c:v>
                      </c:pt>
                      <c:pt idx="10296">
                        <c:v>0.2</c:v>
                      </c:pt>
                      <c:pt idx="10297">
                        <c:v>0.27</c:v>
                      </c:pt>
                      <c:pt idx="10300">
                        <c:v>0.28000000000000003</c:v>
                      </c:pt>
                      <c:pt idx="10301">
                        <c:v>0.27</c:v>
                      </c:pt>
                      <c:pt idx="10302">
                        <c:v>0.26</c:v>
                      </c:pt>
                      <c:pt idx="10303">
                        <c:v>0.18</c:v>
                      </c:pt>
                      <c:pt idx="10304">
                        <c:v>0.19</c:v>
                      </c:pt>
                      <c:pt idx="10307">
                        <c:v>0.17</c:v>
                      </c:pt>
                      <c:pt idx="10308">
                        <c:v>0.21</c:v>
                      </c:pt>
                      <c:pt idx="10309">
                        <c:v>0.22</c:v>
                      </c:pt>
                      <c:pt idx="10310">
                        <c:v>0.21</c:v>
                      </c:pt>
                      <c:pt idx="10311">
                        <c:v>0.23</c:v>
                      </c:pt>
                      <c:pt idx="10314">
                        <c:v>0.19</c:v>
                      </c:pt>
                      <c:pt idx="10315">
                        <c:v>0.21</c:v>
                      </c:pt>
                      <c:pt idx="10316">
                        <c:v>0.18</c:v>
                      </c:pt>
                      <c:pt idx="10317">
                        <c:v>0.17</c:v>
                      </c:pt>
                      <c:pt idx="10322">
                        <c:v>0.19</c:v>
                      </c:pt>
                      <c:pt idx="10323">
                        <c:v>0.17</c:v>
                      </c:pt>
                      <c:pt idx="10324">
                        <c:v>0.16</c:v>
                      </c:pt>
                      <c:pt idx="10325">
                        <c:v>0.16</c:v>
                      </c:pt>
                      <c:pt idx="10328">
                        <c:v>0.16</c:v>
                      </c:pt>
                      <c:pt idx="10329">
                        <c:v>0.14000000000000001</c:v>
                      </c:pt>
                      <c:pt idx="10330">
                        <c:v>0.13</c:v>
                      </c:pt>
                      <c:pt idx="10331">
                        <c:v>0.08</c:v>
                      </c:pt>
                      <c:pt idx="10332">
                        <c:v>7.0000000000000007E-2</c:v>
                      </c:pt>
                      <c:pt idx="10335">
                        <c:v>7.0000000000000007E-2</c:v>
                      </c:pt>
                      <c:pt idx="10336">
                        <c:v>7.0000000000000007E-2</c:v>
                      </c:pt>
                      <c:pt idx="10337">
                        <c:v>0.09</c:v>
                      </c:pt>
                      <c:pt idx="10338">
                        <c:v>0.15</c:v>
                      </c:pt>
                      <c:pt idx="10339">
                        <c:v>0.18</c:v>
                      </c:pt>
                      <c:pt idx="10342">
                        <c:v>0.14000000000000001</c:v>
                      </c:pt>
                      <c:pt idx="10343">
                        <c:v>0.15</c:v>
                      </c:pt>
                      <c:pt idx="10344">
                        <c:v>0.22</c:v>
                      </c:pt>
                      <c:pt idx="10345">
                        <c:v>0.33</c:v>
                      </c:pt>
                      <c:pt idx="10349">
                        <c:v>0.4</c:v>
                      </c:pt>
                      <c:pt idx="10350">
                        <c:v>0.42</c:v>
                      </c:pt>
                      <c:pt idx="10351">
                        <c:v>0.53</c:v>
                      </c:pt>
                      <c:pt idx="10352">
                        <c:v>0.76</c:v>
                      </c:pt>
                      <c:pt idx="10353">
                        <c:v>0.57999999999999996</c:v>
                      </c:pt>
                      <c:pt idx="10356">
                        <c:v>0.59</c:v>
                      </c:pt>
                      <c:pt idx="10357">
                        <c:v>0.69</c:v>
                      </c:pt>
                      <c:pt idx="10358">
                        <c:v>0.65</c:v>
                      </c:pt>
                      <c:pt idx="10359">
                        <c:v>0.73</c:v>
                      </c:pt>
                      <c:pt idx="10360">
                        <c:v>0.65</c:v>
                      </c:pt>
                      <c:pt idx="10363">
                        <c:v>0.65</c:v>
                      </c:pt>
                      <c:pt idx="10364">
                        <c:v>0.56999999999999995</c:v>
                      </c:pt>
                      <c:pt idx="10365">
                        <c:v>0.59</c:v>
                      </c:pt>
                      <c:pt idx="10366">
                        <c:v>0.62</c:v>
                      </c:pt>
                      <c:pt idx="10367">
                        <c:v>0.59</c:v>
                      </c:pt>
                      <c:pt idx="10371">
                        <c:v>0.56000000000000005</c:v>
                      </c:pt>
                      <c:pt idx="10372">
                        <c:v>0.52</c:v>
                      </c:pt>
                      <c:pt idx="10373">
                        <c:v>0.54</c:v>
                      </c:pt>
                      <c:pt idx="10374">
                        <c:v>0.51</c:v>
                      </c:pt>
                      <c:pt idx="10377">
                        <c:v>0.49</c:v>
                      </c:pt>
                      <c:pt idx="10378">
                        <c:v>0.61</c:v>
                      </c:pt>
                      <c:pt idx="10379">
                        <c:v>0.71</c:v>
                      </c:pt>
                      <c:pt idx="10380">
                        <c:v>0.95</c:v>
                      </c:pt>
                      <c:pt idx="10381">
                        <c:v>0.87</c:v>
                      </c:pt>
                      <c:pt idx="10384">
                        <c:v>0.87</c:v>
                      </c:pt>
                      <c:pt idx="10385">
                        <c:v>0.88</c:v>
                      </c:pt>
                      <c:pt idx="10386">
                        <c:v>1.01</c:v>
                      </c:pt>
                      <c:pt idx="10387">
                        <c:v>0.99</c:v>
                      </c:pt>
                      <c:pt idx="10388">
                        <c:v>0.91</c:v>
                      </c:pt>
                      <c:pt idx="10391">
                        <c:v>0.82</c:v>
                      </c:pt>
                      <c:pt idx="10392">
                        <c:v>0.78</c:v>
                      </c:pt>
                      <c:pt idx="10393">
                        <c:v>0.8</c:v>
                      </c:pt>
                      <c:pt idx="10394">
                        <c:v>0.74</c:v>
                      </c:pt>
                      <c:pt idx="10395">
                        <c:v>0.77</c:v>
                      </c:pt>
                      <c:pt idx="10398">
                        <c:v>0.82</c:v>
                      </c:pt>
                      <c:pt idx="10399">
                        <c:v>0.87</c:v>
                      </c:pt>
                      <c:pt idx="10400">
                        <c:v>0.86</c:v>
                      </c:pt>
                      <c:pt idx="10401">
                        <c:v>0.85</c:v>
                      </c:pt>
                      <c:pt idx="10402">
                        <c:v>0.86</c:v>
                      </c:pt>
                      <c:pt idx="10405">
                        <c:v>0.79</c:v>
                      </c:pt>
                      <c:pt idx="10406">
                        <c:v>0.78</c:v>
                      </c:pt>
                      <c:pt idx="10407">
                        <c:v>0.81</c:v>
                      </c:pt>
                      <c:pt idx="10408">
                        <c:v>0.87</c:v>
                      </c:pt>
                      <c:pt idx="10409">
                        <c:v>0.83</c:v>
                      </c:pt>
                      <c:pt idx="10412">
                        <c:v>0.74</c:v>
                      </c:pt>
                      <c:pt idx="10413">
                        <c:v>0.72</c:v>
                      </c:pt>
                      <c:pt idx="10414">
                        <c:v>0.64</c:v>
                      </c:pt>
                      <c:pt idx="10415">
                        <c:v>0.68</c:v>
                      </c:pt>
                      <c:pt idx="10416">
                        <c:v>0.81</c:v>
                      </c:pt>
                      <c:pt idx="10419">
                        <c:v>0.92</c:v>
                      </c:pt>
                      <c:pt idx="10420">
                        <c:v>0.85</c:v>
                      </c:pt>
                      <c:pt idx="10421">
                        <c:v>0.88</c:v>
                      </c:pt>
                      <c:pt idx="10422">
                        <c:v>0.84</c:v>
                      </c:pt>
                      <c:pt idx="10423">
                        <c:v>0.81</c:v>
                      </c:pt>
                      <c:pt idx="10426">
                        <c:v>0.79</c:v>
                      </c:pt>
                      <c:pt idx="10427">
                        <c:v>0.75</c:v>
                      </c:pt>
                      <c:pt idx="10428">
                        <c:v>0.78</c:v>
                      </c:pt>
                      <c:pt idx="10429">
                        <c:v>0.74</c:v>
                      </c:pt>
                      <c:pt idx="10430">
                        <c:v>0.72</c:v>
                      </c:pt>
                      <c:pt idx="10433">
                        <c:v>0.68</c:v>
                      </c:pt>
                      <c:pt idx="10434">
                        <c:v>0.73</c:v>
                      </c:pt>
                      <c:pt idx="10435">
                        <c:v>0.7</c:v>
                      </c:pt>
                      <c:pt idx="10436">
                        <c:v>0.7</c:v>
                      </c:pt>
                      <c:pt idx="10437">
                        <c:v>0.67</c:v>
                      </c:pt>
                      <c:pt idx="10440">
                        <c:v>0.67</c:v>
                      </c:pt>
                      <c:pt idx="10441">
                        <c:v>0.62</c:v>
                      </c:pt>
                      <c:pt idx="10442">
                        <c:v>0.67</c:v>
                      </c:pt>
                      <c:pt idx="10443">
                        <c:v>0.73</c:v>
                      </c:pt>
                      <c:pt idx="10444">
                        <c:v>0.72</c:v>
                      </c:pt>
                      <c:pt idx="10447">
                        <c:v>0.67</c:v>
                      </c:pt>
                      <c:pt idx="10448">
                        <c:v>0.67</c:v>
                      </c:pt>
                      <c:pt idx="10449">
                        <c:v>0.61</c:v>
                      </c:pt>
                      <c:pt idx="10450">
                        <c:v>0.62</c:v>
                      </c:pt>
                      <c:pt idx="10451">
                        <c:v>0.62</c:v>
                      </c:pt>
                      <c:pt idx="10454">
                        <c:v>0.63</c:v>
                      </c:pt>
                      <c:pt idx="10455">
                        <c:v>0.62</c:v>
                      </c:pt>
                      <c:pt idx="10456">
                        <c:v>0.64</c:v>
                      </c:pt>
                      <c:pt idx="10457">
                        <c:v>0.6</c:v>
                      </c:pt>
                      <c:pt idx="10458">
                        <c:v>0.57999999999999996</c:v>
                      </c:pt>
                      <c:pt idx="10461">
                        <c:v>0.56999999999999995</c:v>
                      </c:pt>
                      <c:pt idx="10462">
                        <c:v>0.64</c:v>
                      </c:pt>
                      <c:pt idx="10463">
                        <c:v>0.68</c:v>
                      </c:pt>
                      <c:pt idx="10464">
                        <c:v>0.71</c:v>
                      </c:pt>
                      <c:pt idx="10465">
                        <c:v>0.72</c:v>
                      </c:pt>
                      <c:pt idx="10468">
                        <c:v>0.73</c:v>
                      </c:pt>
                      <c:pt idx="10469">
                        <c:v>0.79</c:v>
                      </c:pt>
                      <c:pt idx="10470">
                        <c:v>0.77</c:v>
                      </c:pt>
                      <c:pt idx="10471">
                        <c:v>0.79</c:v>
                      </c:pt>
                      <c:pt idx="10472">
                        <c:v>0.69</c:v>
                      </c:pt>
                      <c:pt idx="10475">
                        <c:v>0.68</c:v>
                      </c:pt>
                      <c:pt idx="10476">
                        <c:v>0.68</c:v>
                      </c:pt>
                      <c:pt idx="10477">
                        <c:v>0.69</c:v>
                      </c:pt>
                      <c:pt idx="10478">
                        <c:v>0.68</c:v>
                      </c:pt>
                      <c:pt idx="10479">
                        <c:v>0.68</c:v>
                      </c:pt>
                      <c:pt idx="10482">
                        <c:v>0.65</c:v>
                      </c:pt>
                      <c:pt idx="10483">
                        <c:v>0.67</c:v>
                      </c:pt>
                      <c:pt idx="10484">
                        <c:v>0.75</c:v>
                      </c:pt>
                      <c:pt idx="10485">
                        <c:v>0.77</c:v>
                      </c:pt>
                      <c:pt idx="10486">
                        <c:v>0.69</c:v>
                      </c:pt>
                      <c:pt idx="10489">
                        <c:v>0.68</c:v>
                      </c:pt>
                      <c:pt idx="10490">
                        <c:v>0.64</c:v>
                      </c:pt>
                      <c:pt idx="10491">
                        <c:v>0.61</c:v>
                      </c:pt>
                      <c:pt idx="10492">
                        <c:v>0.61</c:v>
                      </c:pt>
                      <c:pt idx="10493">
                        <c:v>0.64</c:v>
                      </c:pt>
                      <c:pt idx="10496">
                        <c:v>0.62</c:v>
                      </c:pt>
                      <c:pt idx="10497">
                        <c:v>0.6</c:v>
                      </c:pt>
                      <c:pt idx="10498">
                        <c:v>0.6</c:v>
                      </c:pt>
                      <c:pt idx="10499">
                        <c:v>0.57999999999999996</c:v>
                      </c:pt>
                      <c:pt idx="10500">
                        <c:v>0.56000000000000005</c:v>
                      </c:pt>
                      <c:pt idx="10503">
                        <c:v>0.54</c:v>
                      </c:pt>
                      <c:pt idx="10504">
                        <c:v>0.57999999999999996</c:v>
                      </c:pt>
                      <c:pt idx="10505">
                        <c:v>0.62</c:v>
                      </c:pt>
                      <c:pt idx="10506">
                        <c:v>0.56999999999999995</c:v>
                      </c:pt>
                      <c:pt idx="10507">
                        <c:v>0.6</c:v>
                      </c:pt>
                      <c:pt idx="10510">
                        <c:v>0.6</c:v>
                      </c:pt>
                      <c:pt idx="10511">
                        <c:v>0.56000000000000005</c:v>
                      </c:pt>
                      <c:pt idx="10512">
                        <c:v>0.55000000000000004</c:v>
                      </c:pt>
                      <c:pt idx="10513">
                        <c:v>0.54</c:v>
                      </c:pt>
                      <c:pt idx="10514">
                        <c:v>0.54</c:v>
                      </c:pt>
                      <c:pt idx="10517">
                        <c:v>0.56000000000000005</c:v>
                      </c:pt>
                      <c:pt idx="10518">
                        <c:v>0.56999999999999995</c:v>
                      </c:pt>
                      <c:pt idx="10519">
                        <c:v>0.6</c:v>
                      </c:pt>
                      <c:pt idx="10520">
                        <c:v>0.56999999999999995</c:v>
                      </c:pt>
                      <c:pt idx="10521">
                        <c:v>0.51</c:v>
                      </c:pt>
                      <c:pt idx="10524">
                        <c:v>0.5</c:v>
                      </c:pt>
                      <c:pt idx="10525">
                        <c:v>0.49</c:v>
                      </c:pt>
                      <c:pt idx="10526">
                        <c:v>0.44</c:v>
                      </c:pt>
                      <c:pt idx="10527">
                        <c:v>0.45</c:v>
                      </c:pt>
                      <c:pt idx="10528">
                        <c:v>0.51</c:v>
                      </c:pt>
                      <c:pt idx="10531">
                        <c:v>0.56000000000000005</c:v>
                      </c:pt>
                      <c:pt idx="10532">
                        <c:v>0.55000000000000004</c:v>
                      </c:pt>
                      <c:pt idx="10533">
                        <c:v>0.56000000000000005</c:v>
                      </c:pt>
                      <c:pt idx="10534">
                        <c:v>0.59</c:v>
                      </c:pt>
                      <c:pt idx="10535">
                        <c:v>0.6</c:v>
                      </c:pt>
                      <c:pt idx="10538">
                        <c:v>0.71</c:v>
                      </c:pt>
                      <c:pt idx="10539">
                        <c:v>0.63</c:v>
                      </c:pt>
                      <c:pt idx="10540">
                        <c:v>0.62</c:v>
                      </c:pt>
                      <c:pt idx="10541">
                        <c:v>0.6</c:v>
                      </c:pt>
                      <c:pt idx="10542">
                        <c:v>0.56999999999999995</c:v>
                      </c:pt>
                      <c:pt idx="10545">
                        <c:v>0.56000000000000005</c:v>
                      </c:pt>
                      <c:pt idx="10546">
                        <c:v>0.53</c:v>
                      </c:pt>
                      <c:pt idx="10547">
                        <c:v>0.5</c:v>
                      </c:pt>
                      <c:pt idx="10548">
                        <c:v>0.49</c:v>
                      </c:pt>
                      <c:pt idx="10549">
                        <c:v>0.49</c:v>
                      </c:pt>
                      <c:pt idx="10552">
                        <c:v>0.52</c:v>
                      </c:pt>
                      <c:pt idx="10553">
                        <c:v>0.5</c:v>
                      </c:pt>
                      <c:pt idx="10554">
                        <c:v>0.49</c:v>
                      </c:pt>
                      <c:pt idx="10555">
                        <c:v>0.48</c:v>
                      </c:pt>
                      <c:pt idx="10556">
                        <c:v>0.46</c:v>
                      </c:pt>
                      <c:pt idx="10559">
                        <c:v>0.47</c:v>
                      </c:pt>
                      <c:pt idx="10560">
                        <c:v>0.49</c:v>
                      </c:pt>
                      <c:pt idx="10561">
                        <c:v>0.45</c:v>
                      </c:pt>
                      <c:pt idx="10562">
                        <c:v>0.48</c:v>
                      </c:pt>
                      <c:pt idx="10563">
                        <c:v>0.66</c:v>
                      </c:pt>
                      <c:pt idx="10566">
                        <c:v>0.64</c:v>
                      </c:pt>
                      <c:pt idx="10567">
                        <c:v>0.6</c:v>
                      </c:pt>
                      <c:pt idx="10568">
                        <c:v>0.56999999999999995</c:v>
                      </c:pt>
                      <c:pt idx="10569">
                        <c:v>0.6</c:v>
                      </c:pt>
                      <c:pt idx="10570">
                        <c:v>0.56000000000000005</c:v>
                      </c:pt>
                      <c:pt idx="10573">
                        <c:v>0.56000000000000005</c:v>
                      </c:pt>
                      <c:pt idx="10574">
                        <c:v>0.64</c:v>
                      </c:pt>
                      <c:pt idx="10575">
                        <c:v>0.64</c:v>
                      </c:pt>
                      <c:pt idx="10576">
                        <c:v>0.6</c:v>
                      </c:pt>
                      <c:pt idx="10577">
                        <c:v>0.56999999999999995</c:v>
                      </c:pt>
                      <c:pt idx="10580">
                        <c:v>0.56000000000000005</c:v>
                      </c:pt>
                      <c:pt idx="10581">
                        <c:v>0.56999999999999995</c:v>
                      </c:pt>
                      <c:pt idx="10582">
                        <c:v>0.6</c:v>
                      </c:pt>
                      <c:pt idx="10587">
                        <c:v>0.61</c:v>
                      </c:pt>
                      <c:pt idx="10588">
                        <c:v>0.59</c:v>
                      </c:pt>
                      <c:pt idx="10589">
                        <c:v>0.64</c:v>
                      </c:pt>
                      <c:pt idx="10594">
                        <c:v>0.57999999999999996</c:v>
                      </c:pt>
                      <c:pt idx="10595">
                        <c:v>0.56000000000000005</c:v>
                      </c:pt>
                      <c:pt idx="10596">
                        <c:v>0.51</c:v>
                      </c:pt>
                      <c:pt idx="10597">
                        <c:v>0.5</c:v>
                      </c:pt>
                      <c:pt idx="10598">
                        <c:v>0.53</c:v>
                      </c:pt>
                      <c:pt idx="10601">
                        <c:v>0.53</c:v>
                      </c:pt>
                      <c:pt idx="10602">
                        <c:v>0.56999999999999995</c:v>
                      </c:pt>
                      <c:pt idx="10603">
                        <c:v>0.59</c:v>
                      </c:pt>
                      <c:pt idx="10604">
                        <c:v>0.54</c:v>
                      </c:pt>
                      <c:pt idx="10605">
                        <c:v>0.55000000000000004</c:v>
                      </c:pt>
                      <c:pt idx="10608">
                        <c:v>0.55000000000000004</c:v>
                      </c:pt>
                      <c:pt idx="10609">
                        <c:v>0.55000000000000004</c:v>
                      </c:pt>
                      <c:pt idx="10610">
                        <c:v>0.48</c:v>
                      </c:pt>
                      <c:pt idx="10611">
                        <c:v>0.48</c:v>
                      </c:pt>
                      <c:pt idx="10612">
                        <c:v>0.48</c:v>
                      </c:pt>
                      <c:pt idx="10615">
                        <c:v>0.47</c:v>
                      </c:pt>
                      <c:pt idx="10616">
                        <c:v>0.45</c:v>
                      </c:pt>
                      <c:pt idx="10617">
                        <c:v>0.43</c:v>
                      </c:pt>
                      <c:pt idx="10618">
                        <c:v>0.43</c:v>
                      </c:pt>
                      <c:pt idx="10619">
                        <c:v>0.36</c:v>
                      </c:pt>
                      <c:pt idx="10622">
                        <c:v>0.32</c:v>
                      </c:pt>
                      <c:pt idx="10623">
                        <c:v>0.32</c:v>
                      </c:pt>
                      <c:pt idx="10624">
                        <c:v>0.3</c:v>
                      </c:pt>
                      <c:pt idx="10625">
                        <c:v>0.31</c:v>
                      </c:pt>
                      <c:pt idx="10626">
                        <c:v>0.3</c:v>
                      </c:pt>
                      <c:pt idx="10629">
                        <c:v>0.25</c:v>
                      </c:pt>
                      <c:pt idx="10630">
                        <c:v>0.24</c:v>
                      </c:pt>
                      <c:pt idx="10631">
                        <c:v>0.26</c:v>
                      </c:pt>
                      <c:pt idx="10632">
                        <c:v>0.17</c:v>
                      </c:pt>
                      <c:pt idx="10633">
                        <c:v>0.21</c:v>
                      </c:pt>
                      <c:pt idx="10636">
                        <c:v>0.26</c:v>
                      </c:pt>
                      <c:pt idx="10637">
                        <c:v>0.25</c:v>
                      </c:pt>
                      <c:pt idx="10638">
                        <c:v>0.25</c:v>
                      </c:pt>
                      <c:pt idx="10639">
                        <c:v>0.25</c:v>
                      </c:pt>
                      <c:pt idx="10640">
                        <c:v>0.19</c:v>
                      </c:pt>
                      <c:pt idx="10643">
                        <c:v>0.2</c:v>
                      </c:pt>
                      <c:pt idx="10644">
                        <c:v>0.18</c:v>
                      </c:pt>
                      <c:pt idx="10645">
                        <c:v>0.14000000000000001</c:v>
                      </c:pt>
                      <c:pt idx="10646">
                        <c:v>0.15</c:v>
                      </c:pt>
                      <c:pt idx="10647">
                        <c:v>0.15</c:v>
                      </c:pt>
                      <c:pt idx="10650">
                        <c:v>0.11</c:v>
                      </c:pt>
                      <c:pt idx="10651">
                        <c:v>0.13</c:v>
                      </c:pt>
                      <c:pt idx="10652">
                        <c:v>0.2</c:v>
                      </c:pt>
                      <c:pt idx="10653">
                        <c:v>0.2</c:v>
                      </c:pt>
                      <c:pt idx="10654">
                        <c:v>0.19</c:v>
                      </c:pt>
                      <c:pt idx="10657">
                        <c:v>0.2</c:v>
                      </c:pt>
                      <c:pt idx="10658">
                        <c:v>0.17</c:v>
                      </c:pt>
                      <c:pt idx="10659">
                        <c:v>0.2</c:v>
                      </c:pt>
                      <c:pt idx="10660">
                        <c:v>0.22</c:v>
                      </c:pt>
                      <c:pt idx="10661">
                        <c:v>0.27</c:v>
                      </c:pt>
                      <c:pt idx="10664">
                        <c:v>0.25</c:v>
                      </c:pt>
                      <c:pt idx="10665">
                        <c:v>0.27</c:v>
                      </c:pt>
                      <c:pt idx="10666">
                        <c:v>0.3</c:v>
                      </c:pt>
                      <c:pt idx="10667">
                        <c:v>0.25</c:v>
                      </c:pt>
                      <c:pt idx="10668">
                        <c:v>0.21</c:v>
                      </c:pt>
                      <c:pt idx="10671">
                        <c:v>0.19</c:v>
                      </c:pt>
                      <c:pt idx="10672">
                        <c:v>0.2</c:v>
                      </c:pt>
                      <c:pt idx="10673">
                        <c:v>0.23</c:v>
                      </c:pt>
                      <c:pt idx="10674">
                        <c:v>0.17</c:v>
                      </c:pt>
                      <c:pt idx="10679">
                        <c:v>0.15</c:v>
                      </c:pt>
                      <c:pt idx="10680">
                        <c:v>0.14000000000000001</c:v>
                      </c:pt>
                      <c:pt idx="10681">
                        <c:v>0.14000000000000001</c:v>
                      </c:pt>
                      <c:pt idx="10682">
                        <c:v>0.16</c:v>
                      </c:pt>
                      <c:pt idx="10685">
                        <c:v>0.13</c:v>
                      </c:pt>
                      <c:pt idx="10686">
                        <c:v>0.09</c:v>
                      </c:pt>
                      <c:pt idx="10687">
                        <c:v>0.12</c:v>
                      </c:pt>
                      <c:pt idx="10688">
                        <c:v>0.11</c:v>
                      </c:pt>
                      <c:pt idx="10689">
                        <c:v>0.1</c:v>
                      </c:pt>
                      <c:pt idx="10692">
                        <c:v>0.09</c:v>
                      </c:pt>
                      <c:pt idx="10693">
                        <c:v>0.14000000000000001</c:v>
                      </c:pt>
                      <c:pt idx="10694">
                        <c:v>0.15</c:v>
                      </c:pt>
                      <c:pt idx="10695">
                        <c:v>0.15</c:v>
                      </c:pt>
                      <c:pt idx="10696">
                        <c:v>0.14000000000000001</c:v>
                      </c:pt>
                      <c:pt idx="10699">
                        <c:v>0.13</c:v>
                      </c:pt>
                      <c:pt idx="10700">
                        <c:v>0.18</c:v>
                      </c:pt>
                      <c:pt idx="10701">
                        <c:v>0.15</c:v>
                      </c:pt>
                      <c:pt idx="10702">
                        <c:v>0.21</c:v>
                      </c:pt>
                      <c:pt idx="10703">
                        <c:v>0.22</c:v>
                      </c:pt>
                      <c:pt idx="10706">
                        <c:v>0.22</c:v>
                      </c:pt>
                      <c:pt idx="10707">
                        <c:v>0.27</c:v>
                      </c:pt>
                      <c:pt idx="10708">
                        <c:v>0.3</c:v>
                      </c:pt>
                      <c:pt idx="10709">
                        <c:v>0.22</c:v>
                      </c:pt>
                      <c:pt idx="10710">
                        <c:v>0.24</c:v>
                      </c:pt>
                      <c:pt idx="10713">
                        <c:v>0.26</c:v>
                      </c:pt>
                      <c:pt idx="10714">
                        <c:v>0.24</c:v>
                      </c:pt>
                      <c:pt idx="10715">
                        <c:v>0.21</c:v>
                      </c:pt>
                      <c:pt idx="10716">
                        <c:v>0.22</c:v>
                      </c:pt>
                      <c:pt idx="10717">
                        <c:v>0.16</c:v>
                      </c:pt>
                      <c:pt idx="10720">
                        <c:v>0.16</c:v>
                      </c:pt>
                      <c:pt idx="10721">
                        <c:v>0.14000000000000001</c:v>
                      </c:pt>
                      <c:pt idx="10722">
                        <c:v>0.11</c:v>
                      </c:pt>
                      <c:pt idx="10723">
                        <c:v>0.15</c:v>
                      </c:pt>
                      <c:pt idx="10724">
                        <c:v>0.13</c:v>
                      </c:pt>
                      <c:pt idx="10728">
                        <c:v>0.16</c:v>
                      </c:pt>
                      <c:pt idx="10729">
                        <c:v>0.14000000000000001</c:v>
                      </c:pt>
                      <c:pt idx="10730">
                        <c:v>0.19</c:v>
                      </c:pt>
                      <c:pt idx="10731">
                        <c:v>0.17</c:v>
                      </c:pt>
                      <c:pt idx="10734">
                        <c:v>0.15</c:v>
                      </c:pt>
                      <c:pt idx="10735">
                        <c:v>0.17</c:v>
                      </c:pt>
                      <c:pt idx="10736">
                        <c:v>0.18</c:v>
                      </c:pt>
                      <c:pt idx="10737">
                        <c:v>0.16</c:v>
                      </c:pt>
                      <c:pt idx="10738">
                        <c:v>0.13</c:v>
                      </c:pt>
                      <c:pt idx="10741">
                        <c:v>0.17</c:v>
                      </c:pt>
                      <c:pt idx="10742">
                        <c:v>0.18</c:v>
                      </c:pt>
                      <c:pt idx="10743">
                        <c:v>0.13</c:v>
                      </c:pt>
                      <c:pt idx="10744">
                        <c:v>0.16</c:v>
                      </c:pt>
                      <c:pt idx="10745">
                        <c:v>0.11</c:v>
                      </c:pt>
                      <c:pt idx="10748">
                        <c:v>0.08</c:v>
                      </c:pt>
                      <c:pt idx="10749">
                        <c:v>0.09</c:v>
                      </c:pt>
                      <c:pt idx="10750">
                        <c:v>0.05</c:v>
                      </c:pt>
                      <c:pt idx="10751">
                        <c:v>0.04</c:v>
                      </c:pt>
                      <c:pt idx="10752">
                        <c:v>0.03</c:v>
                      </c:pt>
                      <c:pt idx="10755">
                        <c:v>0.02</c:v>
                      </c:pt>
                      <c:pt idx="10756">
                        <c:v>-0.03</c:v>
                      </c:pt>
                      <c:pt idx="10757">
                        <c:v>0.01</c:v>
                      </c:pt>
                      <c:pt idx="10758">
                        <c:v>-0.02</c:v>
                      </c:pt>
                      <c:pt idx="10762">
                        <c:v>0.06</c:v>
                      </c:pt>
                      <c:pt idx="10763">
                        <c:v>0.06</c:v>
                      </c:pt>
                      <c:pt idx="10764">
                        <c:v>0.05</c:v>
                      </c:pt>
                      <c:pt idx="10765">
                        <c:v>7.0000000000000007E-2</c:v>
                      </c:pt>
                      <c:pt idx="10766">
                        <c:v>-0.08</c:v>
                      </c:pt>
                      <c:pt idx="10769">
                        <c:v>-0.11</c:v>
                      </c:pt>
                      <c:pt idx="10770">
                        <c:v>-0.1</c:v>
                      </c:pt>
                      <c:pt idx="10771">
                        <c:v>-0.11</c:v>
                      </c:pt>
                      <c:pt idx="10772">
                        <c:v>-0.1</c:v>
                      </c:pt>
                      <c:pt idx="10773">
                        <c:v>-0.13</c:v>
                      </c:pt>
                      <c:pt idx="10776">
                        <c:v>-0.12</c:v>
                      </c:pt>
                      <c:pt idx="10777">
                        <c:v>-0.16</c:v>
                      </c:pt>
                      <c:pt idx="10778">
                        <c:v>-0.2</c:v>
                      </c:pt>
                      <c:pt idx="10779">
                        <c:v>-0.16</c:v>
                      </c:pt>
                      <c:pt idx="10780">
                        <c:v>-0.17</c:v>
                      </c:pt>
                      <c:pt idx="10783">
                        <c:v>-0.19</c:v>
                      </c:pt>
                      <c:pt idx="10784">
                        <c:v>-0.12</c:v>
                      </c:pt>
                      <c:pt idx="10785">
                        <c:v>-0.04</c:v>
                      </c:pt>
                      <c:pt idx="10786">
                        <c:v>-7.0000000000000007E-2</c:v>
                      </c:pt>
                      <c:pt idx="10787">
                        <c:v>-0.03</c:v>
                      </c:pt>
                      <c:pt idx="10790">
                        <c:v>-0.02</c:v>
                      </c:pt>
                      <c:pt idx="10791">
                        <c:v>-0.04</c:v>
                      </c:pt>
                      <c:pt idx="10792">
                        <c:v>-0.04</c:v>
                      </c:pt>
                      <c:pt idx="10794">
                        <c:v>-0.01</c:v>
                      </c:pt>
                      <c:pt idx="10797">
                        <c:v>-0.01</c:v>
                      </c:pt>
                      <c:pt idx="10798">
                        <c:v>-0.05</c:v>
                      </c:pt>
                      <c:pt idx="10799">
                        <c:v>-0.04</c:v>
                      </c:pt>
                      <c:pt idx="10800">
                        <c:v>-0.08</c:v>
                      </c:pt>
                      <c:pt idx="10801">
                        <c:v>-7.0000000000000007E-2</c:v>
                      </c:pt>
                      <c:pt idx="10804">
                        <c:v>-0.11</c:v>
                      </c:pt>
                      <c:pt idx="10805">
                        <c:v>-7.0000000000000007E-2</c:v>
                      </c:pt>
                      <c:pt idx="10806">
                        <c:v>-0.05</c:v>
                      </c:pt>
                      <c:pt idx="10807">
                        <c:v>-0.05</c:v>
                      </c:pt>
                      <c:pt idx="10808">
                        <c:v>-0.09</c:v>
                      </c:pt>
                      <c:pt idx="10811">
                        <c:v>-0.06</c:v>
                      </c:pt>
                      <c:pt idx="10812">
                        <c:v>-7.0000000000000007E-2</c:v>
                      </c:pt>
                      <c:pt idx="10813">
                        <c:v>-0.09</c:v>
                      </c:pt>
                      <c:pt idx="10814">
                        <c:v>-0.11</c:v>
                      </c:pt>
                      <c:pt idx="10815">
                        <c:v>-0.1</c:v>
                      </c:pt>
                      <c:pt idx="10818">
                        <c:v>-0.11</c:v>
                      </c:pt>
                      <c:pt idx="10819">
                        <c:v>-0.09</c:v>
                      </c:pt>
                      <c:pt idx="10820">
                        <c:v>-0.04</c:v>
                      </c:pt>
                      <c:pt idx="10821">
                        <c:v>-0.06</c:v>
                      </c:pt>
                      <c:pt idx="10822">
                        <c:v>-0.09</c:v>
                      </c:pt>
                      <c:pt idx="10825">
                        <c:v>-0.05</c:v>
                      </c:pt>
                      <c:pt idx="10826">
                        <c:v>-0.08</c:v>
                      </c:pt>
                      <c:pt idx="10827">
                        <c:v>-0.09</c:v>
                      </c:pt>
                      <c:pt idx="10828">
                        <c:v>-0.08</c:v>
                      </c:pt>
                      <c:pt idx="10829">
                        <c:v>-0.08</c:v>
                      </c:pt>
                      <c:pt idx="10832">
                        <c:v>-0.06</c:v>
                      </c:pt>
                      <c:pt idx="10833">
                        <c:v>-0.08</c:v>
                      </c:pt>
                      <c:pt idx="10834">
                        <c:v>-0.09</c:v>
                      </c:pt>
                      <c:pt idx="10835">
                        <c:v>-0.05</c:v>
                      </c:pt>
                      <c:pt idx="10836">
                        <c:v>-0.06</c:v>
                      </c:pt>
                      <c:pt idx="10839">
                        <c:v>-0.05</c:v>
                      </c:pt>
                      <c:pt idx="10840">
                        <c:v>-0.06</c:v>
                      </c:pt>
                      <c:pt idx="10841">
                        <c:v>-0.11</c:v>
                      </c:pt>
                      <c:pt idx="10842">
                        <c:v>-0.11</c:v>
                      </c:pt>
                      <c:pt idx="10843">
                        <c:v>-0.04</c:v>
                      </c:pt>
                      <c:pt idx="10846">
                        <c:v>0.04</c:v>
                      </c:pt>
                      <c:pt idx="10847">
                        <c:v>0.01</c:v>
                      </c:pt>
                      <c:pt idx="10848">
                        <c:v>0.05</c:v>
                      </c:pt>
                      <c:pt idx="10849">
                        <c:v>0.04</c:v>
                      </c:pt>
                      <c:pt idx="10850">
                        <c:v>-0.01</c:v>
                      </c:pt>
                      <c:pt idx="10853">
                        <c:v>0.01</c:v>
                      </c:pt>
                      <c:pt idx="10855">
                        <c:v>-0.02</c:v>
                      </c:pt>
                      <c:pt idx="10856">
                        <c:v>-0.05</c:v>
                      </c:pt>
                      <c:pt idx="10857">
                        <c:v>-0.09</c:v>
                      </c:pt>
                      <c:pt idx="10860">
                        <c:v>-0.1</c:v>
                      </c:pt>
                      <c:pt idx="10861">
                        <c:v>-0.14000000000000001</c:v>
                      </c:pt>
                      <c:pt idx="10862">
                        <c:v>-0.14000000000000001</c:v>
                      </c:pt>
                      <c:pt idx="10863">
                        <c:v>-0.12</c:v>
                      </c:pt>
                      <c:pt idx="10864">
                        <c:v>-0.15</c:v>
                      </c:pt>
                      <c:pt idx="10868">
                        <c:v>-0.1</c:v>
                      </c:pt>
                      <c:pt idx="10869">
                        <c:v>-0.05</c:v>
                      </c:pt>
                      <c:pt idx="10870">
                        <c:v>-0.04</c:v>
                      </c:pt>
                      <c:pt idx="10871">
                        <c:v>0.02</c:v>
                      </c:pt>
                      <c:pt idx="10874">
                        <c:v>0.03</c:v>
                      </c:pt>
                      <c:pt idx="10875">
                        <c:v>0.05</c:v>
                      </c:pt>
                      <c:pt idx="10876">
                        <c:v>0.04</c:v>
                      </c:pt>
                      <c:pt idx="10877">
                        <c:v>0.05</c:v>
                      </c:pt>
                      <c:pt idx="10878">
                        <c:v>0.06</c:v>
                      </c:pt>
                      <c:pt idx="10881">
                        <c:v>0.09</c:v>
                      </c:pt>
                      <c:pt idx="10882">
                        <c:v>0.06</c:v>
                      </c:pt>
                      <c:pt idx="10883">
                        <c:v>0.03</c:v>
                      </c:pt>
                      <c:pt idx="10884">
                        <c:v>0.03</c:v>
                      </c:pt>
                      <c:pt idx="10888">
                        <c:v>-0.01</c:v>
                      </c:pt>
                      <c:pt idx="10889">
                        <c:v>0.02</c:v>
                      </c:pt>
                      <c:pt idx="10890">
                        <c:v>0.05</c:v>
                      </c:pt>
                      <c:pt idx="10891">
                        <c:v>0.13</c:v>
                      </c:pt>
                      <c:pt idx="10892">
                        <c:v>0.17</c:v>
                      </c:pt>
                      <c:pt idx="10895">
                        <c:v>0.16</c:v>
                      </c:pt>
                      <c:pt idx="10896">
                        <c:v>0.19</c:v>
                      </c:pt>
                      <c:pt idx="10897">
                        <c:v>0.12</c:v>
                      </c:pt>
                      <c:pt idx="10898">
                        <c:v>0.16</c:v>
                      </c:pt>
                      <c:pt idx="10899">
                        <c:v>0.15</c:v>
                      </c:pt>
                      <c:pt idx="10902">
                        <c:v>0.15</c:v>
                      </c:pt>
                      <c:pt idx="10903">
                        <c:v>0.15</c:v>
                      </c:pt>
                      <c:pt idx="10904">
                        <c:v>0.17</c:v>
                      </c:pt>
                      <c:pt idx="10905">
                        <c:v>0.24</c:v>
                      </c:pt>
                      <c:pt idx="10906">
                        <c:v>0.32</c:v>
                      </c:pt>
                      <c:pt idx="10909">
                        <c:v>0.36</c:v>
                      </c:pt>
                      <c:pt idx="10910">
                        <c:v>0.3</c:v>
                      </c:pt>
                      <c:pt idx="10911">
                        <c:v>0.33</c:v>
                      </c:pt>
                      <c:pt idx="10912">
                        <c:v>0.28000000000000003</c:v>
                      </c:pt>
                      <c:pt idx="10913">
                        <c:v>0.3</c:v>
                      </c:pt>
                      <c:pt idx="10916">
                        <c:v>0.28000000000000003</c:v>
                      </c:pt>
                      <c:pt idx="10917">
                        <c:v>0.24</c:v>
                      </c:pt>
                      <c:pt idx="10918">
                        <c:v>0.21</c:v>
                      </c:pt>
                      <c:pt idx="10919">
                        <c:v>0.24</c:v>
                      </c:pt>
                      <c:pt idx="10920">
                        <c:v>0.24</c:v>
                      </c:pt>
                      <c:pt idx="10923">
                        <c:v>0.21</c:v>
                      </c:pt>
                      <c:pt idx="10924">
                        <c:v>0.2</c:v>
                      </c:pt>
                      <c:pt idx="10925">
                        <c:v>0.21</c:v>
                      </c:pt>
                      <c:pt idx="10926">
                        <c:v>0.31</c:v>
                      </c:pt>
                      <c:pt idx="10927">
                        <c:v>0.33</c:v>
                      </c:pt>
                      <c:pt idx="10930">
                        <c:v>0.31</c:v>
                      </c:pt>
                      <c:pt idx="10931">
                        <c:v>0.34</c:v>
                      </c:pt>
                      <c:pt idx="10932">
                        <c:v>0.35</c:v>
                      </c:pt>
                      <c:pt idx="10933">
                        <c:v>0.37</c:v>
                      </c:pt>
                      <c:pt idx="10934">
                        <c:v>0.38</c:v>
                      </c:pt>
                      <c:pt idx="10937">
                        <c:v>0.4</c:v>
                      </c:pt>
                      <c:pt idx="10938">
                        <c:v>0.37</c:v>
                      </c:pt>
                      <c:pt idx="10939">
                        <c:v>0.33</c:v>
                      </c:pt>
                      <c:pt idx="10940">
                        <c:v>0.35</c:v>
                      </c:pt>
                      <c:pt idx="10941">
                        <c:v>0.31</c:v>
                      </c:pt>
                      <c:pt idx="10944">
                        <c:v>0.31</c:v>
                      </c:pt>
                      <c:pt idx="10945">
                        <c:v>0.27</c:v>
                      </c:pt>
                      <c:pt idx="10946">
                        <c:v>0.24</c:v>
                      </c:pt>
                      <c:pt idx="10947">
                        <c:v>0.25</c:v>
                      </c:pt>
                      <c:pt idx="10948">
                        <c:v>0.25</c:v>
                      </c:pt>
                      <c:pt idx="10952">
                        <c:v>0.21</c:v>
                      </c:pt>
                      <c:pt idx="10953">
                        <c:v>0.19</c:v>
                      </c:pt>
                      <c:pt idx="10954">
                        <c:v>0.17</c:v>
                      </c:pt>
                      <c:pt idx="10955">
                        <c:v>0.19</c:v>
                      </c:pt>
                      <c:pt idx="10958">
                        <c:v>0.17</c:v>
                      </c:pt>
                      <c:pt idx="10959">
                        <c:v>0.24</c:v>
                      </c:pt>
                      <c:pt idx="10960">
                        <c:v>0.27</c:v>
                      </c:pt>
                      <c:pt idx="10961">
                        <c:v>0.27</c:v>
                      </c:pt>
                      <c:pt idx="10962">
                        <c:v>0.25</c:v>
                      </c:pt>
                      <c:pt idx="10965">
                        <c:v>0.3</c:v>
                      </c:pt>
                      <c:pt idx="10966">
                        <c:v>0.28999999999999998</c:v>
                      </c:pt>
                      <c:pt idx="10967">
                        <c:v>0.36</c:v>
                      </c:pt>
                      <c:pt idx="10968">
                        <c:v>0.31</c:v>
                      </c:pt>
                      <c:pt idx="10969">
                        <c:v>0.32</c:v>
                      </c:pt>
                      <c:pt idx="10972">
                        <c:v>0.32</c:v>
                      </c:pt>
                      <c:pt idx="10973">
                        <c:v>0.28000000000000003</c:v>
                      </c:pt>
                      <c:pt idx="10974">
                        <c:v>0.32</c:v>
                      </c:pt>
                      <c:pt idx="10975">
                        <c:v>0.38</c:v>
                      </c:pt>
                      <c:pt idx="10976">
                        <c:v>0.4</c:v>
                      </c:pt>
                      <c:pt idx="10979">
                        <c:v>0.4</c:v>
                      </c:pt>
                      <c:pt idx="10980">
                        <c:v>0.38</c:v>
                      </c:pt>
                      <c:pt idx="10981">
                        <c:v>0.44</c:v>
                      </c:pt>
                      <c:pt idx="10982">
                        <c:v>0.49</c:v>
                      </c:pt>
                      <c:pt idx="10983">
                        <c:v>0.47</c:v>
                      </c:pt>
                      <c:pt idx="10986">
                        <c:v>0.48</c:v>
                      </c:pt>
                      <c:pt idx="10987">
                        <c:v>0.48</c:v>
                      </c:pt>
                      <c:pt idx="10988">
                        <c:v>0.46</c:v>
                      </c:pt>
                      <c:pt idx="10989">
                        <c:v>0.45</c:v>
                      </c:pt>
                      <c:pt idx="10990">
                        <c:v>0.44</c:v>
                      </c:pt>
                      <c:pt idx="10993">
                        <c:v>0.4</c:v>
                      </c:pt>
                      <c:pt idx="10994">
                        <c:v>0.36</c:v>
                      </c:pt>
                      <c:pt idx="10995">
                        <c:v>0.34</c:v>
                      </c:pt>
                      <c:pt idx="10996">
                        <c:v>0.31</c:v>
                      </c:pt>
                      <c:pt idx="10997">
                        <c:v>0.33</c:v>
                      </c:pt>
                      <c:pt idx="11000">
                        <c:v>0.34</c:v>
                      </c:pt>
                      <c:pt idx="11001">
                        <c:v>0.33</c:v>
                      </c:pt>
                      <c:pt idx="11002">
                        <c:v>0.37</c:v>
                      </c:pt>
                      <c:pt idx="11003">
                        <c:v>0.37</c:v>
                      </c:pt>
                      <c:pt idx="11004">
                        <c:v>0.3</c:v>
                      </c:pt>
                      <c:pt idx="11007">
                        <c:v>0.31</c:v>
                      </c:pt>
                      <c:pt idx="11008">
                        <c:v>0.33</c:v>
                      </c:pt>
                      <c:pt idx="11009">
                        <c:v>0.27</c:v>
                      </c:pt>
                      <c:pt idx="11010">
                        <c:v>0.27</c:v>
                      </c:pt>
                      <c:pt idx="11011">
                        <c:v>0.21</c:v>
                      </c:pt>
                      <c:pt idx="11014">
                        <c:v>0.19</c:v>
                      </c:pt>
                      <c:pt idx="11015">
                        <c:v>0.21</c:v>
                      </c:pt>
                      <c:pt idx="11016">
                        <c:v>0.24</c:v>
                      </c:pt>
                      <c:pt idx="11017">
                        <c:v>0.28000000000000003</c:v>
                      </c:pt>
                      <c:pt idx="11018">
                        <c:v>0.3</c:v>
                      </c:pt>
                      <c:pt idx="11021">
                        <c:v>0.33</c:v>
                      </c:pt>
                      <c:pt idx="11022">
                        <c:v>0.32</c:v>
                      </c:pt>
                      <c:pt idx="11023">
                        <c:v>0.34</c:v>
                      </c:pt>
                      <c:pt idx="11024">
                        <c:v>0.38</c:v>
                      </c:pt>
                      <c:pt idx="11025">
                        <c:v>0.44</c:v>
                      </c:pt>
                      <c:pt idx="11028">
                        <c:v>0.45</c:v>
                      </c:pt>
                      <c:pt idx="11029">
                        <c:v>0.47</c:v>
                      </c:pt>
                      <c:pt idx="11030">
                        <c:v>0.43</c:v>
                      </c:pt>
                      <c:pt idx="11031">
                        <c:v>0.43</c:v>
                      </c:pt>
                      <c:pt idx="11032">
                        <c:v>0.47</c:v>
                      </c:pt>
                      <c:pt idx="11035">
                        <c:v>0.45</c:v>
                      </c:pt>
                      <c:pt idx="11036">
                        <c:v>0.48</c:v>
                      </c:pt>
                      <c:pt idx="11037">
                        <c:v>0.41</c:v>
                      </c:pt>
                      <c:pt idx="11038">
                        <c:v>0.4</c:v>
                      </c:pt>
                      <c:pt idx="11039">
                        <c:v>0.42</c:v>
                      </c:pt>
                      <c:pt idx="11042">
                        <c:v>0.38</c:v>
                      </c:pt>
                      <c:pt idx="11043">
                        <c:v>0.39</c:v>
                      </c:pt>
                      <c:pt idx="11044">
                        <c:v>0.38</c:v>
                      </c:pt>
                      <c:pt idx="11045">
                        <c:v>0.33</c:v>
                      </c:pt>
                      <c:pt idx="11046">
                        <c:v>0.34</c:v>
                      </c:pt>
                      <c:pt idx="11049">
                        <c:v>0.31</c:v>
                      </c:pt>
                      <c:pt idx="11050">
                        <c:v>0.26</c:v>
                      </c:pt>
                      <c:pt idx="11051">
                        <c:v>0.26</c:v>
                      </c:pt>
                      <c:pt idx="11052">
                        <c:v>0.26</c:v>
                      </c:pt>
                      <c:pt idx="11053">
                        <c:v>0.25</c:v>
                      </c:pt>
                      <c:pt idx="11056">
                        <c:v>0.21</c:v>
                      </c:pt>
                      <c:pt idx="11057">
                        <c:v>0.21</c:v>
                      </c:pt>
                      <c:pt idx="11058">
                        <c:v>0.21</c:v>
                      </c:pt>
                      <c:pt idx="11059">
                        <c:v>0.17</c:v>
                      </c:pt>
                      <c:pt idx="11064">
                        <c:v>0.18</c:v>
                      </c:pt>
                      <c:pt idx="11065">
                        <c:v>0.18</c:v>
                      </c:pt>
                      <c:pt idx="11066">
                        <c:v>0.24</c:v>
                      </c:pt>
                      <c:pt idx="11067">
                        <c:v>0.23</c:v>
                      </c:pt>
                      <c:pt idx="11070">
                        <c:v>0.35</c:v>
                      </c:pt>
                      <c:pt idx="11071">
                        <c:v>0.36</c:v>
                      </c:pt>
                      <c:pt idx="11072">
                        <c:v>0.36</c:v>
                      </c:pt>
                      <c:pt idx="11073">
                        <c:v>0.35</c:v>
                      </c:pt>
                      <c:pt idx="11074">
                        <c:v>0.33</c:v>
                      </c:pt>
                      <c:pt idx="11078">
                        <c:v>0.33</c:v>
                      </c:pt>
                      <c:pt idx="11079">
                        <c:v>0.32</c:v>
                      </c:pt>
                      <c:pt idx="11080">
                        <c:v>0.37</c:v>
                      </c:pt>
                      <c:pt idx="11081">
                        <c:v>0.37</c:v>
                      </c:pt>
                      <c:pt idx="11084">
                        <c:v>0.4</c:v>
                      </c:pt>
                      <c:pt idx="11085">
                        <c:v>0.44</c:v>
                      </c:pt>
                      <c:pt idx="11086">
                        <c:v>0.42</c:v>
                      </c:pt>
                      <c:pt idx="11087">
                        <c:v>0.45</c:v>
                      </c:pt>
                      <c:pt idx="11088">
                        <c:v>0.41</c:v>
                      </c:pt>
                      <c:pt idx="11091">
                        <c:v>0.41</c:v>
                      </c:pt>
                      <c:pt idx="11092">
                        <c:v>0.43</c:v>
                      </c:pt>
                      <c:pt idx="11093">
                        <c:v>0.41</c:v>
                      </c:pt>
                      <c:pt idx="11094">
                        <c:v>0.34</c:v>
                      </c:pt>
                      <c:pt idx="11095">
                        <c:v>0.36</c:v>
                      </c:pt>
                      <c:pt idx="11098">
                        <c:v>0.37</c:v>
                      </c:pt>
                      <c:pt idx="11099">
                        <c:v>0.41</c:v>
                      </c:pt>
                      <c:pt idx="11100">
                        <c:v>0.39</c:v>
                      </c:pt>
                      <c:pt idx="11101">
                        <c:v>0.36</c:v>
                      </c:pt>
                      <c:pt idx="11102">
                        <c:v>0.34</c:v>
                      </c:pt>
                      <c:pt idx="11105">
                        <c:v>0.33</c:v>
                      </c:pt>
                      <c:pt idx="11106">
                        <c:v>0.3</c:v>
                      </c:pt>
                      <c:pt idx="11107">
                        <c:v>0.3</c:v>
                      </c:pt>
                      <c:pt idx="11108">
                        <c:v>0.31</c:v>
                      </c:pt>
                      <c:pt idx="11109">
                        <c:v>0.28999999999999998</c:v>
                      </c:pt>
                      <c:pt idx="11113">
                        <c:v>0.27</c:v>
                      </c:pt>
                      <c:pt idx="11114">
                        <c:v>0.25</c:v>
                      </c:pt>
                      <c:pt idx="11115">
                        <c:v>0.28000000000000003</c:v>
                      </c:pt>
                      <c:pt idx="11116">
                        <c:v>0.25</c:v>
                      </c:pt>
                      <c:pt idx="11119">
                        <c:v>0.25</c:v>
                      </c:pt>
                      <c:pt idx="11120">
                        <c:v>0.27</c:v>
                      </c:pt>
                      <c:pt idx="11121">
                        <c:v>0.26</c:v>
                      </c:pt>
                      <c:pt idx="11122">
                        <c:v>0.25</c:v>
                      </c:pt>
                      <c:pt idx="11123">
                        <c:v>0.3</c:v>
                      </c:pt>
                      <c:pt idx="11126">
                        <c:v>0.28000000000000003</c:v>
                      </c:pt>
                      <c:pt idx="11127">
                        <c:v>0.27</c:v>
                      </c:pt>
                      <c:pt idx="11128">
                        <c:v>0.25</c:v>
                      </c:pt>
                      <c:pt idx="11129">
                        <c:v>0.25</c:v>
                      </c:pt>
                      <c:pt idx="11130">
                        <c:v>0.26</c:v>
                      </c:pt>
                      <c:pt idx="11133">
                        <c:v>0.25</c:v>
                      </c:pt>
                      <c:pt idx="11134">
                        <c:v>0.28000000000000003</c:v>
                      </c:pt>
                      <c:pt idx="11135">
                        <c:v>0.38</c:v>
                      </c:pt>
                      <c:pt idx="11136">
                        <c:v>0.4</c:v>
                      </c:pt>
                      <c:pt idx="11137">
                        <c:v>0.43</c:v>
                      </c:pt>
                      <c:pt idx="11140">
                        <c:v>0.46</c:v>
                      </c:pt>
                      <c:pt idx="11141">
                        <c:v>0.46</c:v>
                      </c:pt>
                      <c:pt idx="11142">
                        <c:v>0.48</c:v>
                      </c:pt>
                      <c:pt idx="11143">
                        <c:v>0.5</c:v>
                      </c:pt>
                      <c:pt idx="11144">
                        <c:v>0.56000000000000005</c:v>
                      </c:pt>
                      <c:pt idx="11147">
                        <c:v>0.55000000000000004</c:v>
                      </c:pt>
                      <c:pt idx="11148">
                        <c:v>0.56000000000000005</c:v>
                      </c:pt>
                      <c:pt idx="11149">
                        <c:v>0.59</c:v>
                      </c:pt>
                      <c:pt idx="11150">
                        <c:v>0.56000000000000005</c:v>
                      </c:pt>
                      <c:pt idx="11151">
                        <c:v>0.57999999999999996</c:v>
                      </c:pt>
                      <c:pt idx="11154">
                        <c:v>0.57999999999999996</c:v>
                      </c:pt>
                      <c:pt idx="11155">
                        <c:v>0.56000000000000005</c:v>
                      </c:pt>
                      <c:pt idx="11156">
                        <c:v>0.54</c:v>
                      </c:pt>
                      <c:pt idx="11157">
                        <c:v>0.55000000000000004</c:v>
                      </c:pt>
                      <c:pt idx="11158">
                        <c:v>0.51</c:v>
                      </c:pt>
                      <c:pt idx="11161">
                        <c:v>0.49</c:v>
                      </c:pt>
                      <c:pt idx="11162">
                        <c:v>0.51</c:v>
                      </c:pt>
                      <c:pt idx="11163">
                        <c:v>0.55000000000000004</c:v>
                      </c:pt>
                      <c:pt idx="11164">
                        <c:v>0.52</c:v>
                      </c:pt>
                      <c:pt idx="11165">
                        <c:v>0.56999999999999995</c:v>
                      </c:pt>
                      <c:pt idx="11168">
                        <c:v>0.55000000000000004</c:v>
                      </c:pt>
                      <c:pt idx="11169">
                        <c:v>0.53</c:v>
                      </c:pt>
                      <c:pt idx="11170">
                        <c:v>0.49</c:v>
                      </c:pt>
                      <c:pt idx="11171">
                        <c:v>0.49</c:v>
                      </c:pt>
                      <c:pt idx="11172">
                        <c:v>0.45</c:v>
                      </c:pt>
                      <c:pt idx="11175">
                        <c:v>0.48</c:v>
                      </c:pt>
                      <c:pt idx="11176">
                        <c:v>0.45</c:v>
                      </c:pt>
                      <c:pt idx="11177">
                        <c:v>0.43</c:v>
                      </c:pt>
                      <c:pt idx="11178">
                        <c:v>0.43</c:v>
                      </c:pt>
                      <c:pt idx="11179">
                        <c:v>0.38</c:v>
                      </c:pt>
                      <c:pt idx="11182">
                        <c:v>0.42</c:v>
                      </c:pt>
                      <c:pt idx="11183">
                        <c:v>0.42</c:v>
                      </c:pt>
                      <c:pt idx="11184">
                        <c:v>0.46</c:v>
                      </c:pt>
                      <c:pt idx="11185">
                        <c:v>0.43</c:v>
                      </c:pt>
                      <c:pt idx="11186">
                        <c:v>0.4</c:v>
                      </c:pt>
                      <c:pt idx="11189">
                        <c:v>0.4</c:v>
                      </c:pt>
                      <c:pt idx="11190">
                        <c:v>0.41</c:v>
                      </c:pt>
                      <c:pt idx="11191">
                        <c:v>0.41</c:v>
                      </c:pt>
                      <c:pt idx="11192">
                        <c:v>0.38</c:v>
                      </c:pt>
                      <c:pt idx="11193">
                        <c:v>0.4</c:v>
                      </c:pt>
                      <c:pt idx="11196">
                        <c:v>0.38</c:v>
                      </c:pt>
                      <c:pt idx="11197">
                        <c:v>0.32</c:v>
                      </c:pt>
                      <c:pt idx="11198">
                        <c:v>0.35</c:v>
                      </c:pt>
                      <c:pt idx="11199">
                        <c:v>0.37</c:v>
                      </c:pt>
                      <c:pt idx="11200">
                        <c:v>0.36</c:v>
                      </c:pt>
                      <c:pt idx="11203">
                        <c:v>0.36</c:v>
                      </c:pt>
                      <c:pt idx="11204">
                        <c:v>0.38</c:v>
                      </c:pt>
                      <c:pt idx="11205">
                        <c:v>0.34</c:v>
                      </c:pt>
                      <c:pt idx="11206">
                        <c:v>0.36</c:v>
                      </c:pt>
                      <c:pt idx="11207">
                        <c:v>0.31</c:v>
                      </c:pt>
                      <c:pt idx="11210">
                        <c:v>0.33</c:v>
                      </c:pt>
                      <c:pt idx="11211">
                        <c:v>0.36</c:v>
                      </c:pt>
                      <c:pt idx="11212">
                        <c:v>0.39</c:v>
                      </c:pt>
                      <c:pt idx="11213">
                        <c:v>0.4</c:v>
                      </c:pt>
                      <c:pt idx="11214">
                        <c:v>0.42</c:v>
                      </c:pt>
                      <c:pt idx="11217">
                        <c:v>0.43</c:v>
                      </c:pt>
                      <c:pt idx="11218">
                        <c:v>0.4</c:v>
                      </c:pt>
                      <c:pt idx="11219">
                        <c:v>0.44</c:v>
                      </c:pt>
                      <c:pt idx="11220">
                        <c:v>0.47</c:v>
                      </c:pt>
                      <c:pt idx="11221">
                        <c:v>0.47</c:v>
                      </c:pt>
                      <c:pt idx="11224">
                        <c:v>0.41</c:v>
                      </c:pt>
                      <c:pt idx="11225">
                        <c:v>0.4</c:v>
                      </c:pt>
                      <c:pt idx="11226">
                        <c:v>0.47</c:v>
                      </c:pt>
                      <c:pt idx="11227">
                        <c:v>0.5</c:v>
                      </c:pt>
                      <c:pt idx="11228">
                        <c:v>0.45</c:v>
                      </c:pt>
                      <c:pt idx="11231">
                        <c:v>0.46</c:v>
                      </c:pt>
                      <c:pt idx="11233">
                        <c:v>0.44</c:v>
                      </c:pt>
                      <c:pt idx="11234">
                        <c:v>0.45</c:v>
                      </c:pt>
                      <c:pt idx="11235">
                        <c:v>0.48</c:v>
                      </c:pt>
                      <c:pt idx="11238">
                        <c:v>0.45</c:v>
                      </c:pt>
                      <c:pt idx="11239">
                        <c:v>0.44</c:v>
                      </c:pt>
                      <c:pt idx="11240">
                        <c:v>0.45</c:v>
                      </c:pt>
                      <c:pt idx="11241">
                        <c:v>0.45</c:v>
                      </c:pt>
                      <c:pt idx="11242">
                        <c:v>0.43</c:v>
                      </c:pt>
                      <c:pt idx="11245">
                        <c:v>0.4</c:v>
                      </c:pt>
                      <c:pt idx="11246">
                        <c:v>0.37</c:v>
                      </c:pt>
                      <c:pt idx="11247">
                        <c:v>0.37</c:v>
                      </c:pt>
                      <c:pt idx="11248">
                        <c:v>0.39</c:v>
                      </c:pt>
                      <c:pt idx="11249">
                        <c:v>0.43</c:v>
                      </c:pt>
                      <c:pt idx="11252">
                        <c:v>0.43</c:v>
                      </c:pt>
                      <c:pt idx="11253">
                        <c:v>0.46</c:v>
                      </c:pt>
                      <c:pt idx="11254">
                        <c:v>0.48</c:v>
                      </c:pt>
                      <c:pt idx="11255">
                        <c:v>0.47</c:v>
                      </c:pt>
                      <c:pt idx="11256">
                        <c:v>0.41</c:v>
                      </c:pt>
                      <c:pt idx="11259">
                        <c:v>0.38</c:v>
                      </c:pt>
                      <c:pt idx="11261">
                        <c:v>0.37</c:v>
                      </c:pt>
                      <c:pt idx="11262">
                        <c:v>0.39</c:v>
                      </c:pt>
                      <c:pt idx="11263">
                        <c:v>0.36</c:v>
                      </c:pt>
                      <c:pt idx="11266">
                        <c:v>0.34</c:v>
                      </c:pt>
                      <c:pt idx="11267">
                        <c:v>0.35</c:v>
                      </c:pt>
                      <c:pt idx="11268">
                        <c:v>0.32</c:v>
                      </c:pt>
                      <c:pt idx="11269">
                        <c:v>0.33</c:v>
                      </c:pt>
                      <c:pt idx="11270">
                        <c:v>0.39</c:v>
                      </c:pt>
                      <c:pt idx="11273">
                        <c:v>0.39</c:v>
                      </c:pt>
                      <c:pt idx="11274">
                        <c:v>0.41</c:v>
                      </c:pt>
                      <c:pt idx="11275">
                        <c:v>0.36</c:v>
                      </c:pt>
                      <c:pt idx="11276">
                        <c:v>0.39</c:v>
                      </c:pt>
                      <c:pt idx="11277">
                        <c:v>0.38</c:v>
                      </c:pt>
                      <c:pt idx="11280">
                        <c:v>0.36</c:v>
                      </c:pt>
                      <c:pt idx="11281">
                        <c:v>0.34</c:v>
                      </c:pt>
                      <c:pt idx="11282">
                        <c:v>0.37</c:v>
                      </c:pt>
                      <c:pt idx="11283">
                        <c:v>0.35</c:v>
                      </c:pt>
                      <c:pt idx="11284">
                        <c:v>0.37</c:v>
                      </c:pt>
                      <c:pt idx="11287">
                        <c:v>0.36</c:v>
                      </c:pt>
                      <c:pt idx="11288">
                        <c:v>0.33</c:v>
                      </c:pt>
                      <c:pt idx="11289">
                        <c:v>0.37</c:v>
                      </c:pt>
                      <c:pt idx="11290">
                        <c:v>0.38</c:v>
                      </c:pt>
                      <c:pt idx="11291">
                        <c:v>0.34</c:v>
                      </c:pt>
                      <c:pt idx="11294">
                        <c:v>0.34</c:v>
                      </c:pt>
                      <c:pt idx="11295">
                        <c:v>0.33</c:v>
                      </c:pt>
                      <c:pt idx="11296">
                        <c:v>0.3</c:v>
                      </c:pt>
                      <c:pt idx="11297">
                        <c:v>0.3</c:v>
                      </c:pt>
                      <c:pt idx="11298">
                        <c:v>0.32</c:v>
                      </c:pt>
                      <c:pt idx="11301">
                        <c:v>0.28999999999999998</c:v>
                      </c:pt>
                      <c:pt idx="11302">
                        <c:v>0.31</c:v>
                      </c:pt>
                      <c:pt idx="11303">
                        <c:v>0.33</c:v>
                      </c:pt>
                      <c:pt idx="11304">
                        <c:v>0.33</c:v>
                      </c:pt>
                      <c:pt idx="11305">
                        <c:v>0.3</c:v>
                      </c:pt>
                      <c:pt idx="11308">
                        <c:v>0.3</c:v>
                      </c:pt>
                      <c:pt idx="11309">
                        <c:v>0.32</c:v>
                      </c:pt>
                      <c:pt idx="11310">
                        <c:v>0.37</c:v>
                      </c:pt>
                      <c:pt idx="11311">
                        <c:v>0.42</c:v>
                      </c:pt>
                      <c:pt idx="11312">
                        <c:v>0.41</c:v>
                      </c:pt>
                      <c:pt idx="11317">
                        <c:v>0.41</c:v>
                      </c:pt>
                      <c:pt idx="11318">
                        <c:v>0.41</c:v>
                      </c:pt>
                      <c:pt idx="11319">
                        <c:v>0.42</c:v>
                      </c:pt>
                      <c:pt idx="11323">
                        <c:v>0.45</c:v>
                      </c:pt>
                      <c:pt idx="11324">
                        <c:v>0.45</c:v>
                      </c:pt>
                      <c:pt idx="11325">
                        <c:v>0.45</c:v>
                      </c:pt>
                      <c:pt idx="11326">
                        <c:v>0.43</c:v>
                      </c:pt>
                      <c:pt idx="11329">
                        <c:v>0.43</c:v>
                      </c:pt>
                      <c:pt idx="11330">
                        <c:v>0.43</c:v>
                      </c:pt>
                      <c:pt idx="11331">
                        <c:v>0.54</c:v>
                      </c:pt>
                      <c:pt idx="11332">
                        <c:v>0.52</c:v>
                      </c:pt>
                      <c:pt idx="11333">
                        <c:v>0.57999999999999996</c:v>
                      </c:pt>
                      <c:pt idx="11336">
                        <c:v>0.56999999999999995</c:v>
                      </c:pt>
                      <c:pt idx="11337">
                        <c:v>0.56000000000000005</c:v>
                      </c:pt>
                      <c:pt idx="11338">
                        <c:v>0.55000000000000004</c:v>
                      </c:pt>
                      <c:pt idx="11339">
                        <c:v>0.59</c:v>
                      </c:pt>
                      <c:pt idx="11340">
                        <c:v>0.57999999999999996</c:v>
                      </c:pt>
                      <c:pt idx="11343">
                        <c:v>0.57999999999999996</c:v>
                      </c:pt>
                      <c:pt idx="11344">
                        <c:v>0.55000000000000004</c:v>
                      </c:pt>
                      <c:pt idx="11345">
                        <c:v>0.57999999999999996</c:v>
                      </c:pt>
                      <c:pt idx="11346">
                        <c:v>0.59</c:v>
                      </c:pt>
                      <c:pt idx="11347">
                        <c:v>0.6</c:v>
                      </c:pt>
                      <c:pt idx="11350">
                        <c:v>0.67</c:v>
                      </c:pt>
                      <c:pt idx="11351">
                        <c:v>0.68</c:v>
                      </c:pt>
                      <c:pt idx="11352">
                        <c:v>0.67</c:v>
                      </c:pt>
                      <c:pt idx="11353">
                        <c:v>0.72</c:v>
                      </c:pt>
                      <c:pt idx="11354">
                        <c:v>0.74</c:v>
                      </c:pt>
                      <c:pt idx="11357">
                        <c:v>0.73</c:v>
                      </c:pt>
                      <c:pt idx="11358">
                        <c:v>0.68</c:v>
                      </c:pt>
                      <c:pt idx="11359">
                        <c:v>0.69</c:v>
                      </c:pt>
                      <c:pt idx="11360">
                        <c:v>0.76</c:v>
                      </c:pt>
                      <c:pt idx="11361">
                        <c:v>0.75</c:v>
                      </c:pt>
                      <c:pt idx="11364">
                        <c:v>0.77</c:v>
                      </c:pt>
                      <c:pt idx="11365">
                        <c:v>0.73</c:v>
                      </c:pt>
                      <c:pt idx="11366">
                        <c:v>0.73</c:v>
                      </c:pt>
                      <c:pt idx="11367">
                        <c:v>0.78</c:v>
                      </c:pt>
                      <c:pt idx="11368">
                        <c:v>0.75</c:v>
                      </c:pt>
                      <c:pt idx="11371">
                        <c:v>0.73</c:v>
                      </c:pt>
                      <c:pt idx="11372">
                        <c:v>0.75</c:v>
                      </c:pt>
                      <c:pt idx="11373">
                        <c:v>0.7</c:v>
                      </c:pt>
                      <c:pt idx="11374">
                        <c:v>0.71</c:v>
                      </c:pt>
                      <c:pt idx="11375">
                        <c:v>0.68</c:v>
                      </c:pt>
                      <c:pt idx="11378">
                        <c:v>0.66</c:v>
                      </c:pt>
                      <c:pt idx="11379">
                        <c:v>0.67</c:v>
                      </c:pt>
                      <c:pt idx="11380">
                        <c:v>0.67</c:v>
                      </c:pt>
                      <c:pt idx="11381">
                        <c:v>0.63</c:v>
                      </c:pt>
                      <c:pt idx="11382">
                        <c:v>0.61</c:v>
                      </c:pt>
                      <c:pt idx="11385">
                        <c:v>0.63</c:v>
                      </c:pt>
                      <c:pt idx="11386">
                        <c:v>0.65</c:v>
                      </c:pt>
                      <c:pt idx="11387">
                        <c:v>0.67</c:v>
                      </c:pt>
                      <c:pt idx="11388">
                        <c:v>0.67</c:v>
                      </c:pt>
                      <c:pt idx="11389">
                        <c:v>0.65</c:v>
                      </c:pt>
                      <c:pt idx="11392">
                        <c:v>0.64</c:v>
                      </c:pt>
                      <c:pt idx="11393">
                        <c:v>0.62</c:v>
                      </c:pt>
                      <c:pt idx="11394">
                        <c:v>0.62</c:v>
                      </c:pt>
                      <c:pt idx="11395">
                        <c:v>0.59</c:v>
                      </c:pt>
                      <c:pt idx="11396">
                        <c:v>0.56000000000000005</c:v>
                      </c:pt>
                      <c:pt idx="11399">
                        <c:v>0.56999999999999995</c:v>
                      </c:pt>
                      <c:pt idx="11400">
                        <c:v>0.57999999999999996</c:v>
                      </c:pt>
                      <c:pt idx="11401">
                        <c:v>0.59</c:v>
                      </c:pt>
                      <c:pt idx="11402">
                        <c:v>0.56000000000000005</c:v>
                      </c:pt>
                      <c:pt idx="11403">
                        <c:v>0.52</c:v>
                      </c:pt>
                      <c:pt idx="11406">
                        <c:v>0.54</c:v>
                      </c:pt>
                      <c:pt idx="11407">
                        <c:v>0.52</c:v>
                      </c:pt>
                      <c:pt idx="11408">
                        <c:v>0.48</c:v>
                      </c:pt>
                      <c:pt idx="11409">
                        <c:v>0.5</c:v>
                      </c:pt>
                      <c:pt idx="11414">
                        <c:v>0.5</c:v>
                      </c:pt>
                      <c:pt idx="11415">
                        <c:v>0.5</c:v>
                      </c:pt>
                      <c:pt idx="11416">
                        <c:v>0.53</c:v>
                      </c:pt>
                      <c:pt idx="11417">
                        <c:v>0.51</c:v>
                      </c:pt>
                      <c:pt idx="11420">
                        <c:v>0.5</c:v>
                      </c:pt>
                      <c:pt idx="11421">
                        <c:v>0.5</c:v>
                      </c:pt>
                      <c:pt idx="11422">
                        <c:v>0.51</c:v>
                      </c:pt>
                      <c:pt idx="11423">
                        <c:v>0.5</c:v>
                      </c:pt>
                      <c:pt idx="11424">
                        <c:v>0.52</c:v>
                      </c:pt>
                      <c:pt idx="11427">
                        <c:v>0.54</c:v>
                      </c:pt>
                      <c:pt idx="11428">
                        <c:v>0.53</c:v>
                      </c:pt>
                      <c:pt idx="11429">
                        <c:v>0.5</c:v>
                      </c:pt>
                      <c:pt idx="11430">
                        <c:v>0.56000000000000005</c:v>
                      </c:pt>
                      <c:pt idx="11431">
                        <c:v>0.59</c:v>
                      </c:pt>
                      <c:pt idx="11434">
                        <c:v>0.63</c:v>
                      </c:pt>
                      <c:pt idx="11435">
                        <c:v>0.62</c:v>
                      </c:pt>
                      <c:pt idx="11436">
                        <c:v>0.64</c:v>
                      </c:pt>
                      <c:pt idx="11437">
                        <c:v>0.62</c:v>
                      </c:pt>
                      <c:pt idx="11438">
                        <c:v>0.56999999999999995</c:v>
                      </c:pt>
                      <c:pt idx="11441">
                        <c:v>0.56999999999999995</c:v>
                      </c:pt>
                      <c:pt idx="11443">
                        <c:v>0.57999999999999996</c:v>
                      </c:pt>
                      <c:pt idx="11444">
                        <c:v>0.56999999999999995</c:v>
                      </c:pt>
                      <c:pt idx="11445">
                        <c:v>0.53</c:v>
                      </c:pt>
                      <c:pt idx="11448">
                        <c:v>0.53</c:v>
                      </c:pt>
                      <c:pt idx="11449">
                        <c:v>0.53</c:v>
                      </c:pt>
                      <c:pt idx="11450">
                        <c:v>0.57999999999999996</c:v>
                      </c:pt>
                      <c:pt idx="11451">
                        <c:v>0.56000000000000005</c:v>
                      </c:pt>
                      <c:pt idx="11452">
                        <c:v>0.54</c:v>
                      </c:pt>
                      <c:pt idx="11455">
                        <c:v>0.6</c:v>
                      </c:pt>
                      <c:pt idx="11456">
                        <c:v>0.62</c:v>
                      </c:pt>
                      <c:pt idx="11457">
                        <c:v>0.62</c:v>
                      </c:pt>
                      <c:pt idx="11458">
                        <c:v>0.63</c:v>
                      </c:pt>
                      <c:pt idx="11459">
                        <c:v>0.63</c:v>
                      </c:pt>
                      <c:pt idx="11463">
                        <c:v>0.56000000000000005</c:v>
                      </c:pt>
                      <c:pt idx="11464">
                        <c:v>0.5</c:v>
                      </c:pt>
                      <c:pt idx="11465">
                        <c:v>0.53</c:v>
                      </c:pt>
                      <c:pt idx="11466">
                        <c:v>0.45</c:v>
                      </c:pt>
                      <c:pt idx="11469">
                        <c:v>0.41</c:v>
                      </c:pt>
                      <c:pt idx="11470">
                        <c:v>0.21</c:v>
                      </c:pt>
                      <c:pt idx="11471">
                        <c:v>0.33</c:v>
                      </c:pt>
                      <c:pt idx="11472">
                        <c:v>0.4</c:v>
                      </c:pt>
                      <c:pt idx="11473">
                        <c:v>0.38</c:v>
                      </c:pt>
                      <c:pt idx="11476">
                        <c:v>0.4</c:v>
                      </c:pt>
                      <c:pt idx="11477">
                        <c:v>0.4</c:v>
                      </c:pt>
                      <c:pt idx="11478">
                        <c:v>0.42</c:v>
                      </c:pt>
                      <c:pt idx="11479">
                        <c:v>0.51</c:v>
                      </c:pt>
                      <c:pt idx="11480">
                        <c:v>0.41</c:v>
                      </c:pt>
                      <c:pt idx="11483">
                        <c:v>0.46</c:v>
                      </c:pt>
                      <c:pt idx="11484">
                        <c:v>0.5</c:v>
                      </c:pt>
                      <c:pt idx="11485">
                        <c:v>0.47</c:v>
                      </c:pt>
                      <c:pt idx="11486">
                        <c:v>0.5</c:v>
                      </c:pt>
                      <c:pt idx="11487">
                        <c:v>0.4</c:v>
                      </c:pt>
                      <c:pt idx="11490">
                        <c:v>0.39</c:v>
                      </c:pt>
                      <c:pt idx="11491">
                        <c:v>0.35</c:v>
                      </c:pt>
                      <c:pt idx="11492">
                        <c:v>0.38</c:v>
                      </c:pt>
                      <c:pt idx="11493">
                        <c:v>0.36</c:v>
                      </c:pt>
                      <c:pt idx="11494">
                        <c:v>0.35</c:v>
                      </c:pt>
                      <c:pt idx="11497">
                        <c:v>0.32</c:v>
                      </c:pt>
                      <c:pt idx="11498">
                        <c:v>0.34</c:v>
                      </c:pt>
                      <c:pt idx="11499">
                        <c:v>0.31</c:v>
                      </c:pt>
                      <c:pt idx="11500">
                        <c:v>0.32</c:v>
                      </c:pt>
                      <c:pt idx="11501">
                        <c:v>0.34</c:v>
                      </c:pt>
                      <c:pt idx="11504">
                        <c:v>0.31</c:v>
                      </c:pt>
                      <c:pt idx="11505">
                        <c:v>0.32</c:v>
                      </c:pt>
                      <c:pt idx="11506">
                        <c:v>0.28999999999999998</c:v>
                      </c:pt>
                      <c:pt idx="11507">
                        <c:v>0.34</c:v>
                      </c:pt>
                      <c:pt idx="11508">
                        <c:v>0.3</c:v>
                      </c:pt>
                      <c:pt idx="11511">
                        <c:v>0.31</c:v>
                      </c:pt>
                      <c:pt idx="11512">
                        <c:v>0.31</c:v>
                      </c:pt>
                      <c:pt idx="11513">
                        <c:v>0.36</c:v>
                      </c:pt>
                      <c:pt idx="11514">
                        <c:v>0.37</c:v>
                      </c:pt>
                      <c:pt idx="11515">
                        <c:v>0.33</c:v>
                      </c:pt>
                      <c:pt idx="11518">
                        <c:v>0.35</c:v>
                      </c:pt>
                      <c:pt idx="11519">
                        <c:v>0.36</c:v>
                      </c:pt>
                      <c:pt idx="11520">
                        <c:v>0.34</c:v>
                      </c:pt>
                      <c:pt idx="11521">
                        <c:v>0.35</c:v>
                      </c:pt>
                      <c:pt idx="11522">
                        <c:v>0.33</c:v>
                      </c:pt>
                      <c:pt idx="11525">
                        <c:v>0.38</c:v>
                      </c:pt>
                      <c:pt idx="11526">
                        <c:v>0.41</c:v>
                      </c:pt>
                      <c:pt idx="11527">
                        <c:v>0.38</c:v>
                      </c:pt>
                      <c:pt idx="11528">
                        <c:v>0.41</c:v>
                      </c:pt>
                      <c:pt idx="11529">
                        <c:v>0.41</c:v>
                      </c:pt>
                      <c:pt idx="11532">
                        <c:v>0.43</c:v>
                      </c:pt>
                      <c:pt idx="11533">
                        <c:v>0.44</c:v>
                      </c:pt>
                      <c:pt idx="11534">
                        <c:v>0.47</c:v>
                      </c:pt>
                      <c:pt idx="11535">
                        <c:v>0.47</c:v>
                      </c:pt>
                      <c:pt idx="11536">
                        <c:v>0.42</c:v>
                      </c:pt>
                      <c:pt idx="11539">
                        <c:v>0.41</c:v>
                      </c:pt>
                      <c:pt idx="11540">
                        <c:v>0.4</c:v>
                      </c:pt>
                      <c:pt idx="11541">
                        <c:v>0.4</c:v>
                      </c:pt>
                      <c:pt idx="11542">
                        <c:v>0.39</c:v>
                      </c:pt>
                      <c:pt idx="11543">
                        <c:v>0.34</c:v>
                      </c:pt>
                      <c:pt idx="11546">
                        <c:v>0.32</c:v>
                      </c:pt>
                      <c:pt idx="11547">
                        <c:v>0.32</c:v>
                      </c:pt>
                      <c:pt idx="11548">
                        <c:v>0.33</c:v>
                      </c:pt>
                      <c:pt idx="11549">
                        <c:v>0.31</c:v>
                      </c:pt>
                      <c:pt idx="11550">
                        <c:v>0.3</c:v>
                      </c:pt>
                      <c:pt idx="11553">
                        <c:v>0.31</c:v>
                      </c:pt>
                      <c:pt idx="11554">
                        <c:v>0.31</c:v>
                      </c:pt>
                      <c:pt idx="11555">
                        <c:v>0.33</c:v>
                      </c:pt>
                      <c:pt idx="11556">
                        <c:v>0.35</c:v>
                      </c:pt>
                      <c:pt idx="11557">
                        <c:v>0.34</c:v>
                      </c:pt>
                      <c:pt idx="11560">
                        <c:v>0.36</c:v>
                      </c:pt>
                      <c:pt idx="11561">
                        <c:v>0.36</c:v>
                      </c:pt>
                      <c:pt idx="11562">
                        <c:v>0.38</c:v>
                      </c:pt>
                      <c:pt idx="11563">
                        <c:v>0.39</c:v>
                      </c:pt>
                      <c:pt idx="11564">
                        <c:v>0.35</c:v>
                      </c:pt>
                      <c:pt idx="11567">
                        <c:v>0.33</c:v>
                      </c:pt>
                      <c:pt idx="11568">
                        <c:v>0.34</c:v>
                      </c:pt>
                      <c:pt idx="11569">
                        <c:v>0.36</c:v>
                      </c:pt>
                      <c:pt idx="11570">
                        <c:v>0.38</c:v>
                      </c:pt>
                      <c:pt idx="11571">
                        <c:v>0.36</c:v>
                      </c:pt>
                      <c:pt idx="11574">
                        <c:v>0.41</c:v>
                      </c:pt>
                      <c:pt idx="11575">
                        <c:v>0.42</c:v>
                      </c:pt>
                      <c:pt idx="11576">
                        <c:v>0.42</c:v>
                      </c:pt>
                      <c:pt idx="11577">
                        <c:v>0.42</c:v>
                      </c:pt>
                      <c:pt idx="11578">
                        <c:v>0.43</c:v>
                      </c:pt>
                      <c:pt idx="11581">
                        <c:v>0.45</c:v>
                      </c:pt>
                      <c:pt idx="11582">
                        <c:v>0.45</c:v>
                      </c:pt>
                      <c:pt idx="11583">
                        <c:v>0.49</c:v>
                      </c:pt>
                      <c:pt idx="11584">
                        <c:v>0.48</c:v>
                      </c:pt>
                      <c:pt idx="11585">
                        <c:v>0.46</c:v>
                      </c:pt>
                      <c:pt idx="11588">
                        <c:v>0.47</c:v>
                      </c:pt>
                      <c:pt idx="11589">
                        <c:v>0.52</c:v>
                      </c:pt>
                      <c:pt idx="11590">
                        <c:v>0.53</c:v>
                      </c:pt>
                      <c:pt idx="11591">
                        <c:v>0.51</c:v>
                      </c:pt>
                      <c:pt idx="11592">
                        <c:v>0.49</c:v>
                      </c:pt>
                      <c:pt idx="11595">
                        <c:v>0.5</c:v>
                      </c:pt>
                      <c:pt idx="11596">
                        <c:v>0.42</c:v>
                      </c:pt>
                      <c:pt idx="11598">
                        <c:v>0.54</c:v>
                      </c:pt>
                      <c:pt idx="11599">
                        <c:v>0.55000000000000004</c:v>
                      </c:pt>
                      <c:pt idx="11602">
                        <c:v>0.53</c:v>
                      </c:pt>
                      <c:pt idx="11603">
                        <c:v>0.56000000000000005</c:v>
                      </c:pt>
                      <c:pt idx="11604">
                        <c:v>0.55000000000000004</c:v>
                      </c:pt>
                      <c:pt idx="11605">
                        <c:v>0.5</c:v>
                      </c:pt>
                      <c:pt idx="11606">
                        <c:v>0.53</c:v>
                      </c:pt>
                      <c:pt idx="11609">
                        <c:v>0.48</c:v>
                      </c:pt>
                      <c:pt idx="11610">
                        <c:v>0.51</c:v>
                      </c:pt>
                      <c:pt idx="11611">
                        <c:v>0.48</c:v>
                      </c:pt>
                      <c:pt idx="11612">
                        <c:v>0.48</c:v>
                      </c:pt>
                      <c:pt idx="11613">
                        <c:v>0.41</c:v>
                      </c:pt>
                      <c:pt idx="11616">
                        <c:v>0.47</c:v>
                      </c:pt>
                      <c:pt idx="11617">
                        <c:v>0.43</c:v>
                      </c:pt>
                      <c:pt idx="11618">
                        <c:v>0.39</c:v>
                      </c:pt>
                      <c:pt idx="11619">
                        <c:v>0.39</c:v>
                      </c:pt>
                      <c:pt idx="11620">
                        <c:v>0.36</c:v>
                      </c:pt>
                      <c:pt idx="11623">
                        <c:v>0.36</c:v>
                      </c:pt>
                      <c:pt idx="11624">
                        <c:v>0.39</c:v>
                      </c:pt>
                      <c:pt idx="11625">
                        <c:v>0.38</c:v>
                      </c:pt>
                      <c:pt idx="11626">
                        <c:v>0.41</c:v>
                      </c:pt>
                      <c:pt idx="11627">
                        <c:v>0.43</c:v>
                      </c:pt>
                      <c:pt idx="11630">
                        <c:v>0.43</c:v>
                      </c:pt>
                      <c:pt idx="11631">
                        <c:v>0.42</c:v>
                      </c:pt>
                      <c:pt idx="11632">
                        <c:v>0.42</c:v>
                      </c:pt>
                      <c:pt idx="11633">
                        <c:v>0.45</c:v>
                      </c:pt>
                      <c:pt idx="11634">
                        <c:v>0.43</c:v>
                      </c:pt>
                      <c:pt idx="11637">
                        <c:v>0.39</c:v>
                      </c:pt>
                      <c:pt idx="11638">
                        <c:v>0.39</c:v>
                      </c:pt>
                      <c:pt idx="11639">
                        <c:v>0.39</c:v>
                      </c:pt>
                      <c:pt idx="11640">
                        <c:v>0.35</c:v>
                      </c:pt>
                      <c:pt idx="11641">
                        <c:v>0.37</c:v>
                      </c:pt>
                      <c:pt idx="11644">
                        <c:v>0.38</c:v>
                      </c:pt>
                      <c:pt idx="11645">
                        <c:v>0.36</c:v>
                      </c:pt>
                      <c:pt idx="11646">
                        <c:v>0.37</c:v>
                      </c:pt>
                      <c:pt idx="11647">
                        <c:v>0.36</c:v>
                      </c:pt>
                      <c:pt idx="11648">
                        <c:v>0.35</c:v>
                      </c:pt>
                      <c:pt idx="11651">
                        <c:v>0.36</c:v>
                      </c:pt>
                      <c:pt idx="11652">
                        <c:v>0.35</c:v>
                      </c:pt>
                      <c:pt idx="11653">
                        <c:v>0.33</c:v>
                      </c:pt>
                      <c:pt idx="11654">
                        <c:v>0.33</c:v>
                      </c:pt>
                      <c:pt idx="11655">
                        <c:v>0.31</c:v>
                      </c:pt>
                      <c:pt idx="11658">
                        <c:v>0.33</c:v>
                      </c:pt>
                      <c:pt idx="11659">
                        <c:v>0.28000000000000003</c:v>
                      </c:pt>
                      <c:pt idx="11660">
                        <c:v>0.25</c:v>
                      </c:pt>
                      <c:pt idx="11661">
                        <c:v>0.24</c:v>
                      </c:pt>
                      <c:pt idx="11662">
                        <c:v>0.25</c:v>
                      </c:pt>
                      <c:pt idx="11665">
                        <c:v>0.25</c:v>
                      </c:pt>
                      <c:pt idx="11666">
                        <c:v>0.27</c:v>
                      </c:pt>
                      <c:pt idx="11667">
                        <c:v>0.24</c:v>
                      </c:pt>
                      <c:pt idx="11668">
                        <c:v>0.27</c:v>
                      </c:pt>
                      <c:pt idx="11669">
                        <c:v>0.26</c:v>
                      </c:pt>
                      <c:pt idx="11672">
                        <c:v>0.25</c:v>
                      </c:pt>
                      <c:pt idx="11673">
                        <c:v>0.23</c:v>
                      </c:pt>
                      <c:pt idx="11674">
                        <c:v>0.25</c:v>
                      </c:pt>
                      <c:pt idx="11675">
                        <c:v>0.23</c:v>
                      </c:pt>
                      <c:pt idx="11676">
                        <c:v>0.24</c:v>
                      </c:pt>
                      <c:pt idx="11682">
                        <c:v>0.22</c:v>
                      </c:pt>
                      <c:pt idx="11683">
                        <c:v>0.23</c:v>
                      </c:pt>
                      <c:pt idx="11688">
                        <c:v>0.17</c:v>
                      </c:pt>
                      <c:pt idx="11689">
                        <c:v>0.17</c:v>
                      </c:pt>
                      <c:pt idx="11690">
                        <c:v>0.18</c:v>
                      </c:pt>
                      <c:pt idx="11693">
                        <c:v>0.19</c:v>
                      </c:pt>
                      <c:pt idx="11694">
                        <c:v>0.23</c:v>
                      </c:pt>
                      <c:pt idx="11695">
                        <c:v>0.28999999999999998</c:v>
                      </c:pt>
                      <c:pt idx="11696">
                        <c:v>0.26</c:v>
                      </c:pt>
                      <c:pt idx="11697">
                        <c:v>0.24</c:v>
                      </c:pt>
                      <c:pt idx="11700">
                        <c:v>0.21</c:v>
                      </c:pt>
                      <c:pt idx="11701">
                        <c:v>0.2</c:v>
                      </c:pt>
                      <c:pt idx="11702">
                        <c:v>0.22</c:v>
                      </c:pt>
                      <c:pt idx="11703">
                        <c:v>0.23</c:v>
                      </c:pt>
                      <c:pt idx="11704">
                        <c:v>0.27</c:v>
                      </c:pt>
                      <c:pt idx="11707">
                        <c:v>0.25</c:v>
                      </c:pt>
                      <c:pt idx="11708">
                        <c:v>0.26</c:v>
                      </c:pt>
                      <c:pt idx="11709">
                        <c:v>0.23</c:v>
                      </c:pt>
                      <c:pt idx="11710">
                        <c:v>0.21</c:v>
                      </c:pt>
                      <c:pt idx="11711">
                        <c:v>0.18</c:v>
                      </c:pt>
                      <c:pt idx="11714">
                        <c:v>0.2</c:v>
                      </c:pt>
                      <c:pt idx="11715">
                        <c:v>0.21</c:v>
                      </c:pt>
                      <c:pt idx="11716">
                        <c:v>0.2</c:v>
                      </c:pt>
                      <c:pt idx="11717">
                        <c:v>0.17</c:v>
                      </c:pt>
                      <c:pt idx="11718">
                        <c:v>0.16</c:v>
                      </c:pt>
                      <c:pt idx="11721">
                        <c:v>0.17</c:v>
                      </c:pt>
                      <c:pt idx="11722">
                        <c:v>0.19</c:v>
                      </c:pt>
                      <c:pt idx="11723">
                        <c:v>0.16</c:v>
                      </c:pt>
                      <c:pt idx="11724">
                        <c:v>0.15</c:v>
                      </c:pt>
                      <c:pt idx="11725">
                        <c:v>0.1</c:v>
                      </c:pt>
                      <c:pt idx="11728">
                        <c:v>0.11</c:v>
                      </c:pt>
                      <c:pt idx="11729">
                        <c:v>0.13</c:v>
                      </c:pt>
                      <c:pt idx="11730">
                        <c:v>0.12</c:v>
                      </c:pt>
                      <c:pt idx="11731">
                        <c:v>0.11</c:v>
                      </c:pt>
                      <c:pt idx="11732">
                        <c:v>0.11</c:v>
                      </c:pt>
                      <c:pt idx="11735">
                        <c:v>0.1</c:v>
                      </c:pt>
                      <c:pt idx="11736">
                        <c:v>0.09</c:v>
                      </c:pt>
                      <c:pt idx="11737">
                        <c:v>0.09</c:v>
                      </c:pt>
                      <c:pt idx="11738">
                        <c:v>0.11</c:v>
                      </c:pt>
                      <c:pt idx="11739">
                        <c:v>0.11</c:v>
                      </c:pt>
                      <c:pt idx="11742">
                        <c:v>0.12</c:v>
                      </c:pt>
                      <c:pt idx="11743">
                        <c:v>0.11</c:v>
                      </c:pt>
                      <c:pt idx="11744">
                        <c:v>0.12</c:v>
                      </c:pt>
                      <c:pt idx="11745">
                        <c:v>0.16</c:v>
                      </c:pt>
                      <c:pt idx="11746">
                        <c:v>0.19</c:v>
                      </c:pt>
                      <c:pt idx="11749">
                        <c:v>0.18</c:v>
                      </c:pt>
                      <c:pt idx="11750">
                        <c:v>0.17</c:v>
                      </c:pt>
                      <c:pt idx="11751">
                        <c:v>0.15</c:v>
                      </c:pt>
                      <c:pt idx="11752">
                        <c:v>0.12</c:v>
                      </c:pt>
                      <c:pt idx="11753">
                        <c:v>0.05</c:v>
                      </c:pt>
                      <c:pt idx="11756">
                        <c:v>0.06</c:v>
                      </c:pt>
                      <c:pt idx="11757">
                        <c:v>0.09</c:v>
                      </c:pt>
                      <c:pt idx="11758">
                        <c:v>7.0000000000000007E-2</c:v>
                      </c:pt>
                      <c:pt idx="11759">
                        <c:v>7.0000000000000007E-2</c:v>
                      </c:pt>
                      <c:pt idx="11760">
                        <c:v>0.08</c:v>
                      </c:pt>
                      <c:pt idx="11763">
                        <c:v>0.08</c:v>
                      </c:pt>
                      <c:pt idx="11764">
                        <c:v>0.08</c:v>
                      </c:pt>
                      <c:pt idx="11765">
                        <c:v>0.1</c:v>
                      </c:pt>
                      <c:pt idx="11766">
                        <c:v>0.05</c:v>
                      </c:pt>
                      <c:pt idx="11771">
                        <c:v>-0.02</c:v>
                      </c:pt>
                      <c:pt idx="11772">
                        <c:v>-0.06</c:v>
                      </c:pt>
                      <c:pt idx="11773">
                        <c:v>-7.0000000000000007E-2</c:v>
                      </c:pt>
                      <c:pt idx="11774">
                        <c:v>-0.06</c:v>
                      </c:pt>
                      <c:pt idx="11777">
                        <c:v>-0.04</c:v>
                      </c:pt>
                      <c:pt idx="11778">
                        <c:v>-0.04</c:v>
                      </c:pt>
                      <c:pt idx="11779">
                        <c:v>-0.01</c:v>
                      </c:pt>
                      <c:pt idx="11781">
                        <c:v>0.01</c:v>
                      </c:pt>
                      <c:pt idx="11785">
                        <c:v>0.01</c:v>
                      </c:pt>
                      <c:pt idx="11786">
                        <c:v>-0.01</c:v>
                      </c:pt>
                      <c:pt idx="11787">
                        <c:v>-0.03</c:v>
                      </c:pt>
                      <c:pt idx="11788">
                        <c:v>0.02</c:v>
                      </c:pt>
                      <c:pt idx="11791">
                        <c:v>0.06</c:v>
                      </c:pt>
                      <c:pt idx="11792">
                        <c:v>7.0000000000000007E-2</c:v>
                      </c:pt>
                      <c:pt idx="11793">
                        <c:v>0.09</c:v>
                      </c:pt>
                      <c:pt idx="11794">
                        <c:v>0.04</c:v>
                      </c:pt>
                      <c:pt idx="11799">
                        <c:v>0.05</c:v>
                      </c:pt>
                      <c:pt idx="11800">
                        <c:v>0.02</c:v>
                      </c:pt>
                      <c:pt idx="11801">
                        <c:v>-0.01</c:v>
                      </c:pt>
                      <c:pt idx="11802">
                        <c:v>-0.02</c:v>
                      </c:pt>
                      <c:pt idx="11806">
                        <c:v>0.04</c:v>
                      </c:pt>
                      <c:pt idx="11808">
                        <c:v>0.02</c:v>
                      </c:pt>
                      <c:pt idx="11809">
                        <c:v>0.04</c:v>
                      </c:pt>
                      <c:pt idx="11812">
                        <c:v>0.01</c:v>
                      </c:pt>
                      <c:pt idx="11813">
                        <c:v>-0.01</c:v>
                      </c:pt>
                      <c:pt idx="11814">
                        <c:v>-0.04</c:v>
                      </c:pt>
                      <c:pt idx="11815">
                        <c:v>-0.06</c:v>
                      </c:pt>
                      <c:pt idx="11816">
                        <c:v>-0.04</c:v>
                      </c:pt>
                      <c:pt idx="11819">
                        <c:v>-0.05</c:v>
                      </c:pt>
                      <c:pt idx="11820">
                        <c:v>-0.06</c:v>
                      </c:pt>
                      <c:pt idx="11821">
                        <c:v>-0.1</c:v>
                      </c:pt>
                      <c:pt idx="11822">
                        <c:v>-0.12</c:v>
                      </c:pt>
                      <c:pt idx="11823">
                        <c:v>-0.11</c:v>
                      </c:pt>
                      <c:pt idx="11826">
                        <c:v>-0.09</c:v>
                      </c:pt>
                      <c:pt idx="11827">
                        <c:v>-0.09</c:v>
                      </c:pt>
                      <c:pt idx="11828">
                        <c:v>-7.0000000000000007E-2</c:v>
                      </c:pt>
                      <c:pt idx="11829">
                        <c:v>-0.1</c:v>
                      </c:pt>
                      <c:pt idx="11830">
                        <c:v>-0.12</c:v>
                      </c:pt>
                      <c:pt idx="11833">
                        <c:v>-0.13</c:v>
                      </c:pt>
                      <c:pt idx="11834">
                        <c:v>-0.16</c:v>
                      </c:pt>
                      <c:pt idx="11835">
                        <c:v>-0.17</c:v>
                      </c:pt>
                      <c:pt idx="11836">
                        <c:v>-0.16</c:v>
                      </c:pt>
                      <c:pt idx="11837">
                        <c:v>-0.21</c:v>
                      </c:pt>
                      <c:pt idx="11840">
                        <c:v>-0.21</c:v>
                      </c:pt>
                      <c:pt idx="11841">
                        <c:v>-0.21</c:v>
                      </c:pt>
                      <c:pt idx="11842">
                        <c:v>-0.21</c:v>
                      </c:pt>
                      <c:pt idx="11843">
                        <c:v>-0.24</c:v>
                      </c:pt>
                      <c:pt idx="11844">
                        <c:v>-0.23</c:v>
                      </c:pt>
                      <c:pt idx="11848">
                        <c:v>-0.22</c:v>
                      </c:pt>
                      <c:pt idx="11849">
                        <c:v>-0.24</c:v>
                      </c:pt>
                      <c:pt idx="11850">
                        <c:v>-0.24</c:v>
                      </c:pt>
                      <c:pt idx="11851">
                        <c:v>-0.26</c:v>
                      </c:pt>
                      <c:pt idx="11854">
                        <c:v>-0.25</c:v>
                      </c:pt>
                      <c:pt idx="11855">
                        <c:v>-0.3</c:v>
                      </c:pt>
                      <c:pt idx="11856">
                        <c:v>-0.3</c:v>
                      </c:pt>
                      <c:pt idx="11857">
                        <c:v>-0.31</c:v>
                      </c:pt>
                      <c:pt idx="11858">
                        <c:v>-0.3</c:v>
                      </c:pt>
                      <c:pt idx="11861">
                        <c:v>-0.31</c:v>
                      </c:pt>
                      <c:pt idx="11862">
                        <c:v>-0.31</c:v>
                      </c:pt>
                      <c:pt idx="11863">
                        <c:v>-0.32</c:v>
                      </c:pt>
                      <c:pt idx="11864">
                        <c:v>-0.3</c:v>
                      </c:pt>
                      <c:pt idx="11865">
                        <c:v>-0.32</c:v>
                      </c:pt>
                      <c:pt idx="11868">
                        <c:v>-0.33</c:v>
                      </c:pt>
                      <c:pt idx="11869">
                        <c:v>-0.36</c:v>
                      </c:pt>
                      <c:pt idx="11870">
                        <c:v>-0.39</c:v>
                      </c:pt>
                      <c:pt idx="11871">
                        <c:v>-0.39</c:v>
                      </c:pt>
                      <c:pt idx="11872">
                        <c:v>-0.39</c:v>
                      </c:pt>
                      <c:pt idx="11875">
                        <c:v>-0.37</c:v>
                      </c:pt>
                      <c:pt idx="11876">
                        <c:v>-0.35</c:v>
                      </c:pt>
                      <c:pt idx="11877">
                        <c:v>-0.26</c:v>
                      </c:pt>
                      <c:pt idx="11878">
                        <c:v>-0.27</c:v>
                      </c:pt>
                      <c:pt idx="11879">
                        <c:v>-0.2</c:v>
                      </c:pt>
                      <c:pt idx="11882">
                        <c:v>-0.23</c:v>
                      </c:pt>
                      <c:pt idx="11883">
                        <c:v>-0.27</c:v>
                      </c:pt>
                      <c:pt idx="11884">
                        <c:v>-0.28000000000000003</c:v>
                      </c:pt>
                      <c:pt idx="11885">
                        <c:v>-0.3</c:v>
                      </c:pt>
                      <c:pt idx="11886">
                        <c:v>-0.32</c:v>
                      </c:pt>
                      <c:pt idx="11889">
                        <c:v>-0.33</c:v>
                      </c:pt>
                      <c:pt idx="11890">
                        <c:v>-0.34</c:v>
                      </c:pt>
                      <c:pt idx="11891">
                        <c:v>-0.37</c:v>
                      </c:pt>
                      <c:pt idx="11892">
                        <c:v>-0.39</c:v>
                      </c:pt>
                      <c:pt idx="11893">
                        <c:v>-0.37</c:v>
                      </c:pt>
                      <c:pt idx="11896">
                        <c:v>-0.39</c:v>
                      </c:pt>
                      <c:pt idx="11897">
                        <c:v>-0.4</c:v>
                      </c:pt>
                      <c:pt idx="11898">
                        <c:v>-0.41</c:v>
                      </c:pt>
                      <c:pt idx="11899">
                        <c:v>-0.42</c:v>
                      </c:pt>
                      <c:pt idx="11900">
                        <c:v>-0.49</c:v>
                      </c:pt>
                      <c:pt idx="11903">
                        <c:v>-0.53</c:v>
                      </c:pt>
                      <c:pt idx="11904">
                        <c:v>-0.53</c:v>
                      </c:pt>
                      <c:pt idx="11905">
                        <c:v>-0.56999999999999995</c:v>
                      </c:pt>
                      <c:pt idx="11906">
                        <c:v>-0.56000000000000005</c:v>
                      </c:pt>
                      <c:pt idx="11907">
                        <c:v>-0.59</c:v>
                      </c:pt>
                      <c:pt idx="11910">
                        <c:v>-0.59</c:v>
                      </c:pt>
                      <c:pt idx="11911">
                        <c:v>-0.61</c:v>
                      </c:pt>
                      <c:pt idx="11912">
                        <c:v>-0.63</c:v>
                      </c:pt>
                      <c:pt idx="11913">
                        <c:v>-0.66</c:v>
                      </c:pt>
                      <c:pt idx="11914">
                        <c:v>-0.71</c:v>
                      </c:pt>
                      <c:pt idx="11917">
                        <c:v>-0.65</c:v>
                      </c:pt>
                      <c:pt idx="11918">
                        <c:v>-0.67</c:v>
                      </c:pt>
                      <c:pt idx="11919">
                        <c:v>-0.66</c:v>
                      </c:pt>
                      <c:pt idx="11920">
                        <c:v>-0.66</c:v>
                      </c:pt>
                      <c:pt idx="11921">
                        <c:v>-0.62</c:v>
                      </c:pt>
                      <c:pt idx="11924">
                        <c:v>-0.66</c:v>
                      </c:pt>
                      <c:pt idx="11925">
                        <c:v>-0.67</c:v>
                      </c:pt>
                      <c:pt idx="11926">
                        <c:v>-0.71</c:v>
                      </c:pt>
                      <c:pt idx="11927">
                        <c:v>-0.69</c:v>
                      </c:pt>
                      <c:pt idx="11928">
                        <c:v>-0.7</c:v>
                      </c:pt>
                      <c:pt idx="11931">
                        <c:v>-0.7</c:v>
                      </c:pt>
                      <c:pt idx="11932">
                        <c:v>-0.74</c:v>
                      </c:pt>
                      <c:pt idx="11933">
                        <c:v>-0.68</c:v>
                      </c:pt>
                      <c:pt idx="11934">
                        <c:v>-0.64</c:v>
                      </c:pt>
                      <c:pt idx="11935">
                        <c:v>-0.59</c:v>
                      </c:pt>
                      <c:pt idx="11938">
                        <c:v>-0.6</c:v>
                      </c:pt>
                      <c:pt idx="11939">
                        <c:v>-0.57999999999999996</c:v>
                      </c:pt>
                      <c:pt idx="11940">
                        <c:v>-0.54</c:v>
                      </c:pt>
                      <c:pt idx="11941">
                        <c:v>-0.57999999999999996</c:v>
                      </c:pt>
                      <c:pt idx="11942">
                        <c:v>-0.5</c:v>
                      </c:pt>
                      <c:pt idx="11945">
                        <c:v>-0.48</c:v>
                      </c:pt>
                      <c:pt idx="11946">
                        <c:v>-0.49</c:v>
                      </c:pt>
                      <c:pt idx="11947">
                        <c:v>-0.5</c:v>
                      </c:pt>
                      <c:pt idx="11948">
                        <c:v>-0.49</c:v>
                      </c:pt>
                      <c:pt idx="11949">
                        <c:v>-0.52</c:v>
                      </c:pt>
                      <c:pt idx="11952">
                        <c:v>-0.57999999999999996</c:v>
                      </c:pt>
                      <c:pt idx="11953">
                        <c:v>-0.56999999999999995</c:v>
                      </c:pt>
                      <c:pt idx="11954">
                        <c:v>-0.61</c:v>
                      </c:pt>
                      <c:pt idx="11955">
                        <c:v>-0.59</c:v>
                      </c:pt>
                      <c:pt idx="11956">
                        <c:v>-0.57999999999999996</c:v>
                      </c:pt>
                      <c:pt idx="11959">
                        <c:v>-0.56000000000000005</c:v>
                      </c:pt>
                      <c:pt idx="11960">
                        <c:v>-0.52</c:v>
                      </c:pt>
                      <c:pt idx="11961">
                        <c:v>-0.55000000000000004</c:v>
                      </c:pt>
                      <c:pt idx="11963">
                        <c:v>-0.6</c:v>
                      </c:pt>
                      <c:pt idx="11966">
                        <c:v>-0.6</c:v>
                      </c:pt>
                      <c:pt idx="11967">
                        <c:v>-0.57999999999999996</c:v>
                      </c:pt>
                      <c:pt idx="11968">
                        <c:v>-0.57999999999999996</c:v>
                      </c:pt>
                      <c:pt idx="11969">
                        <c:v>-0.54</c:v>
                      </c:pt>
                      <c:pt idx="11970">
                        <c:v>-0.48</c:v>
                      </c:pt>
                      <c:pt idx="11973">
                        <c:v>-0.47</c:v>
                      </c:pt>
                      <c:pt idx="11974">
                        <c:v>-0.46</c:v>
                      </c:pt>
                      <c:pt idx="11975">
                        <c:v>-0.43</c:v>
                      </c:pt>
                      <c:pt idx="11976">
                        <c:v>-0.38</c:v>
                      </c:pt>
                      <c:pt idx="11977">
                        <c:v>-0.39</c:v>
                      </c:pt>
                      <c:pt idx="11980">
                        <c:v>-0.35</c:v>
                      </c:pt>
                      <c:pt idx="11981">
                        <c:v>-0.38</c:v>
                      </c:pt>
                      <c:pt idx="11982">
                        <c:v>-0.41</c:v>
                      </c:pt>
                      <c:pt idx="11983">
                        <c:v>-0.39</c:v>
                      </c:pt>
                      <c:pt idx="11984">
                        <c:v>-0.39</c:v>
                      </c:pt>
                      <c:pt idx="11987">
                        <c:v>-0.35</c:v>
                      </c:pt>
                      <c:pt idx="11988">
                        <c:v>-0.35</c:v>
                      </c:pt>
                      <c:pt idx="11989">
                        <c:v>-0.36</c:v>
                      </c:pt>
                      <c:pt idx="11990">
                        <c:v>-0.41</c:v>
                      </c:pt>
                      <c:pt idx="11991">
                        <c:v>-0.4</c:v>
                      </c:pt>
                      <c:pt idx="11994">
                        <c:v>-0.37</c:v>
                      </c:pt>
                      <c:pt idx="11995">
                        <c:v>-0.32</c:v>
                      </c:pt>
                      <c:pt idx="11996">
                        <c:v>-0.31</c:v>
                      </c:pt>
                      <c:pt idx="11997">
                        <c:v>-0.31</c:v>
                      </c:pt>
                      <c:pt idx="11998">
                        <c:v>-0.26</c:v>
                      </c:pt>
                      <c:pt idx="12001">
                        <c:v>-0.27</c:v>
                      </c:pt>
                      <c:pt idx="12002">
                        <c:v>-0.24</c:v>
                      </c:pt>
                      <c:pt idx="12003">
                        <c:v>-0.28999999999999998</c:v>
                      </c:pt>
                      <c:pt idx="12004">
                        <c:v>-0.33</c:v>
                      </c:pt>
                      <c:pt idx="12005">
                        <c:v>-0.34</c:v>
                      </c:pt>
                      <c:pt idx="12008">
                        <c:v>-0.32</c:v>
                      </c:pt>
                      <c:pt idx="12009">
                        <c:v>-0.33</c:v>
                      </c:pt>
                      <c:pt idx="12010">
                        <c:v>-0.38</c:v>
                      </c:pt>
                      <c:pt idx="12011">
                        <c:v>-0.34</c:v>
                      </c:pt>
                      <c:pt idx="12012">
                        <c:v>-0.35</c:v>
                      </c:pt>
                      <c:pt idx="12015">
                        <c:v>-0.35</c:v>
                      </c:pt>
                      <c:pt idx="12016">
                        <c:v>-0.36</c:v>
                      </c:pt>
                      <c:pt idx="12017">
                        <c:v>-0.38</c:v>
                      </c:pt>
                      <c:pt idx="12018">
                        <c:v>-0.38</c:v>
                      </c:pt>
                      <c:pt idx="12019">
                        <c:v>-0.37</c:v>
                      </c:pt>
                      <c:pt idx="12022">
                        <c:v>-0.28000000000000003</c:v>
                      </c:pt>
                      <c:pt idx="12023">
                        <c:v>-0.28000000000000003</c:v>
                      </c:pt>
                      <c:pt idx="12024">
                        <c:v>-0.33</c:v>
                      </c:pt>
                      <c:pt idx="12025">
                        <c:v>-0.31</c:v>
                      </c:pt>
                      <c:pt idx="12026">
                        <c:v>-0.3</c:v>
                      </c:pt>
                      <c:pt idx="12029">
                        <c:v>-0.31</c:v>
                      </c:pt>
                      <c:pt idx="12030">
                        <c:v>-0.28999999999999998</c:v>
                      </c:pt>
                      <c:pt idx="12031">
                        <c:v>-0.32</c:v>
                      </c:pt>
                      <c:pt idx="12032">
                        <c:v>-0.33</c:v>
                      </c:pt>
                      <c:pt idx="12033">
                        <c:v>-0.24</c:v>
                      </c:pt>
                      <c:pt idx="12036">
                        <c:v>-0.3</c:v>
                      </c:pt>
                      <c:pt idx="12037">
                        <c:v>-0.28999999999999998</c:v>
                      </c:pt>
                      <c:pt idx="12038">
                        <c:v>-0.28999999999999998</c:v>
                      </c:pt>
                      <c:pt idx="12039">
                        <c:v>-0.22</c:v>
                      </c:pt>
                      <c:pt idx="12040">
                        <c:v>-0.23</c:v>
                      </c:pt>
                      <c:pt idx="12043">
                        <c:v>-0.26</c:v>
                      </c:pt>
                      <c:pt idx="12047">
                        <c:v>-0.25</c:v>
                      </c:pt>
                      <c:pt idx="12050">
                        <c:v>-0.21</c:v>
                      </c:pt>
                      <c:pt idx="12053">
                        <c:v>-0.18</c:v>
                      </c:pt>
                      <c:pt idx="12054">
                        <c:v>-0.28000000000000003</c:v>
                      </c:pt>
                      <c:pt idx="12057">
                        <c:v>-0.28999999999999998</c:v>
                      </c:pt>
                      <c:pt idx="12058">
                        <c:v>-0.28000000000000003</c:v>
                      </c:pt>
                      <c:pt idx="12059">
                        <c:v>-0.25</c:v>
                      </c:pt>
                      <c:pt idx="12060">
                        <c:v>-0.2</c:v>
                      </c:pt>
                      <c:pt idx="12061">
                        <c:v>-0.19</c:v>
                      </c:pt>
                      <c:pt idx="12064">
                        <c:v>-0.18</c:v>
                      </c:pt>
                      <c:pt idx="12065">
                        <c:v>-0.17</c:v>
                      </c:pt>
                      <c:pt idx="12066">
                        <c:v>-0.21</c:v>
                      </c:pt>
                      <c:pt idx="12067">
                        <c:v>-0.21</c:v>
                      </c:pt>
                      <c:pt idx="12068">
                        <c:v>-0.22</c:v>
                      </c:pt>
                      <c:pt idx="12071">
                        <c:v>-0.21</c:v>
                      </c:pt>
                      <c:pt idx="12072">
                        <c:v>-0.23</c:v>
                      </c:pt>
                      <c:pt idx="12073">
                        <c:v>-0.25</c:v>
                      </c:pt>
                      <c:pt idx="12074">
                        <c:v>-0.28000000000000003</c:v>
                      </c:pt>
                      <c:pt idx="12075">
                        <c:v>-0.31</c:v>
                      </c:pt>
                      <c:pt idx="12078">
                        <c:v>-0.36</c:v>
                      </c:pt>
                      <c:pt idx="12079">
                        <c:v>-0.4</c:v>
                      </c:pt>
                      <c:pt idx="12080">
                        <c:v>-0.38</c:v>
                      </c:pt>
                      <c:pt idx="12081">
                        <c:v>-0.4</c:v>
                      </c:pt>
                      <c:pt idx="12082">
                        <c:v>-0.41</c:v>
                      </c:pt>
                      <c:pt idx="12085">
                        <c:v>-0.44</c:v>
                      </c:pt>
                      <c:pt idx="12086">
                        <c:v>-0.41</c:v>
                      </c:pt>
                      <c:pt idx="12087">
                        <c:v>-0.37</c:v>
                      </c:pt>
                      <c:pt idx="12088">
                        <c:v>-0.36</c:v>
                      </c:pt>
                      <c:pt idx="12089">
                        <c:v>-0.39</c:v>
                      </c:pt>
                      <c:pt idx="12092">
                        <c:v>-0.4</c:v>
                      </c:pt>
                      <c:pt idx="12093">
                        <c:v>-0.39</c:v>
                      </c:pt>
                      <c:pt idx="12094">
                        <c:v>-0.37</c:v>
                      </c:pt>
                      <c:pt idx="12095">
                        <c:v>-0.41</c:v>
                      </c:pt>
                      <c:pt idx="12096">
                        <c:v>-0.4</c:v>
                      </c:pt>
                      <c:pt idx="12099">
                        <c:v>-0.4</c:v>
                      </c:pt>
                      <c:pt idx="12100">
                        <c:v>-0.43</c:v>
                      </c:pt>
                      <c:pt idx="12101">
                        <c:v>-0.42</c:v>
                      </c:pt>
                      <c:pt idx="12102">
                        <c:v>-0.42</c:v>
                      </c:pt>
                      <c:pt idx="12103">
                        <c:v>-0.45</c:v>
                      </c:pt>
                      <c:pt idx="12106">
                        <c:v>-0.49</c:v>
                      </c:pt>
                      <c:pt idx="12107">
                        <c:v>-0.5</c:v>
                      </c:pt>
                      <c:pt idx="12108">
                        <c:v>-0.52</c:v>
                      </c:pt>
                      <c:pt idx="12109">
                        <c:v>-0.52</c:v>
                      </c:pt>
                      <c:pt idx="12110">
                        <c:v>-0.61</c:v>
                      </c:pt>
                      <c:pt idx="12113">
                        <c:v>-0.63</c:v>
                      </c:pt>
                      <c:pt idx="12114">
                        <c:v>-0.57999999999999996</c:v>
                      </c:pt>
                      <c:pt idx="12115">
                        <c:v>-0.64</c:v>
                      </c:pt>
                      <c:pt idx="12116">
                        <c:v>-0.63</c:v>
                      </c:pt>
                      <c:pt idx="12117">
                        <c:v>-0.73</c:v>
                      </c:pt>
                      <c:pt idx="12120">
                        <c:v>-0.83</c:v>
                      </c:pt>
                      <c:pt idx="12121">
                        <c:v>-0.75</c:v>
                      </c:pt>
                      <c:pt idx="12122">
                        <c:v>-0.76</c:v>
                      </c:pt>
                      <c:pt idx="12123">
                        <c:v>-0.79</c:v>
                      </c:pt>
                      <c:pt idx="12124">
                        <c:v>-0.63</c:v>
                      </c:pt>
                      <c:pt idx="12127">
                        <c:v>-0.56000000000000005</c:v>
                      </c:pt>
                      <c:pt idx="12128">
                        <c:v>-0.41</c:v>
                      </c:pt>
                      <c:pt idx="12129">
                        <c:v>-0.27</c:v>
                      </c:pt>
                      <c:pt idx="12130">
                        <c:v>-0.27</c:v>
                      </c:pt>
                      <c:pt idx="12131">
                        <c:v>-0.26</c:v>
                      </c:pt>
                      <c:pt idx="12134">
                        <c:v>-0.39</c:v>
                      </c:pt>
                      <c:pt idx="12135">
                        <c:v>-0.36</c:v>
                      </c:pt>
                      <c:pt idx="12136">
                        <c:v>-0.28999999999999998</c:v>
                      </c:pt>
                      <c:pt idx="12137">
                        <c:v>-0.31</c:v>
                      </c:pt>
                      <c:pt idx="12138">
                        <c:v>-0.45</c:v>
                      </c:pt>
                      <c:pt idx="12141">
                        <c:v>-0.54</c:v>
                      </c:pt>
                      <c:pt idx="12142">
                        <c:v>-0.48</c:v>
                      </c:pt>
                      <c:pt idx="12143">
                        <c:v>-0.51</c:v>
                      </c:pt>
                      <c:pt idx="12144">
                        <c:v>-0.42</c:v>
                      </c:pt>
                      <c:pt idx="12145">
                        <c:v>-0.45</c:v>
                      </c:pt>
                      <c:pt idx="12148">
                        <c:v>-0.43</c:v>
                      </c:pt>
                      <c:pt idx="12149">
                        <c:v>-0.37</c:v>
                      </c:pt>
                      <c:pt idx="12150">
                        <c:v>-0.34</c:v>
                      </c:pt>
                      <c:pt idx="12151">
                        <c:v>-0.32</c:v>
                      </c:pt>
                      <c:pt idx="12156">
                        <c:v>-0.35</c:v>
                      </c:pt>
                      <c:pt idx="12157">
                        <c:v>-0.42</c:v>
                      </c:pt>
                      <c:pt idx="12158">
                        <c:v>-0.45</c:v>
                      </c:pt>
                      <c:pt idx="12159">
                        <c:v>-0.47</c:v>
                      </c:pt>
                      <c:pt idx="12162">
                        <c:v>-0.49</c:v>
                      </c:pt>
                      <c:pt idx="12163">
                        <c:v>-0.47</c:v>
                      </c:pt>
                      <c:pt idx="12164">
                        <c:v>-0.46</c:v>
                      </c:pt>
                      <c:pt idx="12165">
                        <c:v>-0.42</c:v>
                      </c:pt>
                      <c:pt idx="12166">
                        <c:v>-0.46</c:v>
                      </c:pt>
                      <c:pt idx="12169">
                        <c:v>-0.47</c:v>
                      </c:pt>
                      <c:pt idx="12170">
                        <c:v>-0.45</c:v>
                      </c:pt>
                      <c:pt idx="12171">
                        <c:v>-0.48</c:v>
                      </c:pt>
                      <c:pt idx="12172">
                        <c:v>-0.51</c:v>
                      </c:pt>
                      <c:pt idx="12176">
                        <c:v>-0.57999999999999996</c:v>
                      </c:pt>
                      <c:pt idx="12177">
                        <c:v>-0.54</c:v>
                      </c:pt>
                      <c:pt idx="12178">
                        <c:v>-0.56000000000000005</c:v>
                      </c:pt>
                      <c:pt idx="12179">
                        <c:v>-0.5</c:v>
                      </c:pt>
                      <c:pt idx="12180">
                        <c:v>-0.56000000000000005</c:v>
                      </c:pt>
                      <c:pt idx="12183">
                        <c:v>-0.52</c:v>
                      </c:pt>
                      <c:pt idx="12184">
                        <c:v>-0.51</c:v>
                      </c:pt>
                      <c:pt idx="12185">
                        <c:v>-0.53</c:v>
                      </c:pt>
                      <c:pt idx="12186">
                        <c:v>-0.55000000000000004</c:v>
                      </c:pt>
                      <c:pt idx="12187">
                        <c:v>-0.55000000000000004</c:v>
                      </c:pt>
                      <c:pt idx="12190">
                        <c:v>-0.56000000000000005</c:v>
                      </c:pt>
                      <c:pt idx="12191">
                        <c:v>-0.48</c:v>
                      </c:pt>
                      <c:pt idx="12192">
                        <c:v>-0.46</c:v>
                      </c:pt>
                      <c:pt idx="12193">
                        <c:v>-0.47</c:v>
                      </c:pt>
                      <c:pt idx="12194">
                        <c:v>-0.5</c:v>
                      </c:pt>
                      <c:pt idx="12197">
                        <c:v>-0.49</c:v>
                      </c:pt>
                      <c:pt idx="12198">
                        <c:v>-0.44</c:v>
                      </c:pt>
                      <c:pt idx="12199">
                        <c:v>-0.46</c:v>
                      </c:pt>
                      <c:pt idx="12200">
                        <c:v>-0.43</c:v>
                      </c:pt>
                      <c:pt idx="12201">
                        <c:v>-0.43</c:v>
                      </c:pt>
                      <c:pt idx="12205">
                        <c:v>-0.42</c:v>
                      </c:pt>
                      <c:pt idx="12206">
                        <c:v>-0.38</c:v>
                      </c:pt>
                      <c:pt idx="12207">
                        <c:v>-0.36</c:v>
                      </c:pt>
                      <c:pt idx="12208">
                        <c:v>-0.31</c:v>
                      </c:pt>
                      <c:pt idx="12211">
                        <c:v>-0.28000000000000003</c:v>
                      </c:pt>
                      <c:pt idx="12212">
                        <c:v>-0.34</c:v>
                      </c:pt>
                      <c:pt idx="12213">
                        <c:v>-0.33</c:v>
                      </c:pt>
                      <c:pt idx="12214">
                        <c:v>-0.39</c:v>
                      </c:pt>
                      <c:pt idx="12215">
                        <c:v>-0.42</c:v>
                      </c:pt>
                      <c:pt idx="12218">
                        <c:v>-0.45</c:v>
                      </c:pt>
                      <c:pt idx="12219">
                        <c:v>-0.43</c:v>
                      </c:pt>
                      <c:pt idx="12220">
                        <c:v>-0.37</c:v>
                      </c:pt>
                      <c:pt idx="12221">
                        <c:v>-0.39</c:v>
                      </c:pt>
                      <c:pt idx="12222">
                        <c:v>-0.41</c:v>
                      </c:pt>
                      <c:pt idx="12225">
                        <c:v>-0.42</c:v>
                      </c:pt>
                      <c:pt idx="12226">
                        <c:v>-0.42</c:v>
                      </c:pt>
                      <c:pt idx="12227">
                        <c:v>-0.41</c:v>
                      </c:pt>
                      <c:pt idx="12228">
                        <c:v>-0.46</c:v>
                      </c:pt>
                      <c:pt idx="12229">
                        <c:v>-0.48</c:v>
                      </c:pt>
                      <c:pt idx="12232">
                        <c:v>-0.47</c:v>
                      </c:pt>
                      <c:pt idx="12233">
                        <c:v>-0.48</c:v>
                      </c:pt>
                      <c:pt idx="12234">
                        <c:v>-0.44</c:v>
                      </c:pt>
                      <c:pt idx="12235">
                        <c:v>-0.41</c:v>
                      </c:pt>
                      <c:pt idx="12236">
                        <c:v>-0.45</c:v>
                      </c:pt>
                      <c:pt idx="12239">
                        <c:v>-0.44</c:v>
                      </c:pt>
                      <c:pt idx="12240">
                        <c:v>-0.45</c:v>
                      </c:pt>
                      <c:pt idx="12241">
                        <c:v>-0.45</c:v>
                      </c:pt>
                      <c:pt idx="12242">
                        <c:v>-0.44</c:v>
                      </c:pt>
                      <c:pt idx="12243">
                        <c:v>-0.49</c:v>
                      </c:pt>
                      <c:pt idx="12246">
                        <c:v>-0.46</c:v>
                      </c:pt>
                      <c:pt idx="12247">
                        <c:v>-0.43</c:v>
                      </c:pt>
                      <c:pt idx="12248">
                        <c:v>-0.46</c:v>
                      </c:pt>
                      <c:pt idx="12249">
                        <c:v>-0.45</c:v>
                      </c:pt>
                      <c:pt idx="12250">
                        <c:v>-0.46</c:v>
                      </c:pt>
                      <c:pt idx="12253">
                        <c:v>-0.44</c:v>
                      </c:pt>
                      <c:pt idx="12254">
                        <c:v>-0.46</c:v>
                      </c:pt>
                      <c:pt idx="12255">
                        <c:v>-0.48</c:v>
                      </c:pt>
                      <c:pt idx="12256">
                        <c:v>-0.49</c:v>
                      </c:pt>
                      <c:pt idx="12257">
                        <c:v>-0.47</c:v>
                      </c:pt>
                      <c:pt idx="12260">
                        <c:v>-0.47</c:v>
                      </c:pt>
                      <c:pt idx="12261">
                        <c:v>-0.5</c:v>
                      </c:pt>
                      <c:pt idx="12262">
                        <c:v>-0.51</c:v>
                      </c:pt>
                      <c:pt idx="12263">
                        <c:v>-0.53</c:v>
                      </c:pt>
                      <c:pt idx="12264">
                        <c:v>-0.55000000000000004</c:v>
                      </c:pt>
                      <c:pt idx="12267">
                        <c:v>-0.52</c:v>
                      </c:pt>
                      <c:pt idx="12268">
                        <c:v>-0.54</c:v>
                      </c:pt>
                      <c:pt idx="12269">
                        <c:v>-0.54</c:v>
                      </c:pt>
                      <c:pt idx="12270">
                        <c:v>-0.53</c:v>
                      </c:pt>
                      <c:pt idx="12271">
                        <c:v>-0.53</c:v>
                      </c:pt>
                      <c:pt idx="12274">
                        <c:v>-0.52</c:v>
                      </c:pt>
                      <c:pt idx="12275">
                        <c:v>-0.51</c:v>
                      </c:pt>
                      <c:pt idx="12276">
                        <c:v>-0.45</c:v>
                      </c:pt>
                      <c:pt idx="12277">
                        <c:v>-0.47</c:v>
                      </c:pt>
                      <c:pt idx="12278">
                        <c:v>-0.42</c:v>
                      </c:pt>
                      <c:pt idx="12281">
                        <c:v>-0.43</c:v>
                      </c:pt>
                      <c:pt idx="12282">
                        <c:v>-0.47</c:v>
                      </c:pt>
                      <c:pt idx="12283">
                        <c:v>-0.48</c:v>
                      </c:pt>
                      <c:pt idx="12284">
                        <c:v>-0.48</c:v>
                      </c:pt>
                      <c:pt idx="12285">
                        <c:v>-0.51</c:v>
                      </c:pt>
                      <c:pt idx="12288">
                        <c:v>-0.49</c:v>
                      </c:pt>
                      <c:pt idx="12289">
                        <c:v>-0.47</c:v>
                      </c:pt>
                      <c:pt idx="12290">
                        <c:v>-0.42</c:v>
                      </c:pt>
                      <c:pt idx="12291">
                        <c:v>-0.45</c:v>
                      </c:pt>
                      <c:pt idx="12292">
                        <c:v>-0.39</c:v>
                      </c:pt>
                      <c:pt idx="12295">
                        <c:v>-0.39</c:v>
                      </c:pt>
                      <c:pt idx="12296">
                        <c:v>-0.39</c:v>
                      </c:pt>
                      <c:pt idx="12297">
                        <c:v>-0.45</c:v>
                      </c:pt>
                      <c:pt idx="12298">
                        <c:v>-0.46</c:v>
                      </c:pt>
                      <c:pt idx="12299">
                        <c:v>-0.48</c:v>
                      </c:pt>
                      <c:pt idx="12302">
                        <c:v>-0.47</c:v>
                      </c:pt>
                      <c:pt idx="12303">
                        <c:v>-0.47</c:v>
                      </c:pt>
                      <c:pt idx="12304">
                        <c:v>-0.51</c:v>
                      </c:pt>
                      <c:pt idx="12305">
                        <c:v>-0.47</c:v>
                      </c:pt>
                      <c:pt idx="12306">
                        <c:v>-0.47</c:v>
                      </c:pt>
                      <c:pt idx="12309">
                        <c:v>-0.5</c:v>
                      </c:pt>
                      <c:pt idx="12310">
                        <c:v>-0.48</c:v>
                      </c:pt>
                      <c:pt idx="12311">
                        <c:v>-0.49</c:v>
                      </c:pt>
                      <c:pt idx="12312">
                        <c:v>-0.47</c:v>
                      </c:pt>
                      <c:pt idx="12313">
                        <c:v>-0.49</c:v>
                      </c:pt>
                      <c:pt idx="12316">
                        <c:v>-0.51</c:v>
                      </c:pt>
                      <c:pt idx="12317">
                        <c:v>-0.52</c:v>
                      </c:pt>
                      <c:pt idx="12318">
                        <c:v>-0.51</c:v>
                      </c:pt>
                      <c:pt idx="12319">
                        <c:v>-0.52</c:v>
                      </c:pt>
                      <c:pt idx="12320">
                        <c:v>-0.52</c:v>
                      </c:pt>
                      <c:pt idx="12323">
                        <c:v>-0.52</c:v>
                      </c:pt>
                      <c:pt idx="12324">
                        <c:v>-0.54</c:v>
                      </c:pt>
                      <c:pt idx="12325">
                        <c:v>-0.55000000000000004</c:v>
                      </c:pt>
                      <c:pt idx="12326">
                        <c:v>-0.52</c:v>
                      </c:pt>
                      <c:pt idx="12327">
                        <c:v>-0.55000000000000004</c:v>
                      </c:pt>
                      <c:pt idx="12330">
                        <c:v>-0.54</c:v>
                      </c:pt>
                      <c:pt idx="12331">
                        <c:v>-0.51</c:v>
                      </c:pt>
                      <c:pt idx="12332">
                        <c:v>-0.51</c:v>
                      </c:pt>
                      <c:pt idx="12333">
                        <c:v>-0.51</c:v>
                      </c:pt>
                      <c:pt idx="12334">
                        <c:v>-0.54</c:v>
                      </c:pt>
                      <c:pt idx="12337">
                        <c:v>-0.54</c:v>
                      </c:pt>
                      <c:pt idx="12338">
                        <c:v>-0.55000000000000004</c:v>
                      </c:pt>
                      <c:pt idx="12339">
                        <c:v>-0.56999999999999995</c:v>
                      </c:pt>
                      <c:pt idx="12340">
                        <c:v>-0.62</c:v>
                      </c:pt>
                      <c:pt idx="12341">
                        <c:v>-0.62</c:v>
                      </c:pt>
                      <c:pt idx="12344">
                        <c:v>-0.62</c:v>
                      </c:pt>
                      <c:pt idx="12345">
                        <c:v>-0.63</c:v>
                      </c:pt>
                      <c:pt idx="12346">
                        <c:v>-0.57999999999999996</c:v>
                      </c:pt>
                      <c:pt idx="12347">
                        <c:v>-0.57999999999999996</c:v>
                      </c:pt>
                      <c:pt idx="12348">
                        <c:v>-0.56999999999999995</c:v>
                      </c:pt>
                      <c:pt idx="12351">
                        <c:v>-0.57999999999999996</c:v>
                      </c:pt>
                      <c:pt idx="12352">
                        <c:v>-0.59</c:v>
                      </c:pt>
                      <c:pt idx="12353">
                        <c:v>-0.64</c:v>
                      </c:pt>
                      <c:pt idx="12354">
                        <c:v>-0.63</c:v>
                      </c:pt>
                      <c:pt idx="12355">
                        <c:v>-0.63</c:v>
                      </c:pt>
                      <c:pt idx="12358">
                        <c:v>-0.61</c:v>
                      </c:pt>
                      <c:pt idx="12359">
                        <c:v>-0.62</c:v>
                      </c:pt>
                      <c:pt idx="12360">
                        <c:v>-0.65</c:v>
                      </c:pt>
                      <c:pt idx="12361">
                        <c:v>-0.65</c:v>
                      </c:pt>
                      <c:pt idx="12362">
                        <c:v>-0.65</c:v>
                      </c:pt>
                      <c:pt idx="12365">
                        <c:v>-0.64</c:v>
                      </c:pt>
                      <c:pt idx="12366">
                        <c:v>-0.5</c:v>
                      </c:pt>
                      <c:pt idx="12367">
                        <c:v>-0.48</c:v>
                      </c:pt>
                      <c:pt idx="12368">
                        <c:v>-0.5</c:v>
                      </c:pt>
                      <c:pt idx="12369">
                        <c:v>-0.54</c:v>
                      </c:pt>
                      <c:pt idx="12372">
                        <c:v>-0.56000000000000005</c:v>
                      </c:pt>
                      <c:pt idx="12373">
                        <c:v>-0.55000000000000004</c:v>
                      </c:pt>
                      <c:pt idx="12374">
                        <c:v>-0.56999999999999995</c:v>
                      </c:pt>
                      <c:pt idx="12375">
                        <c:v>-0.56999999999999995</c:v>
                      </c:pt>
                      <c:pt idx="12376">
                        <c:v>-0.56999999999999995</c:v>
                      </c:pt>
                      <c:pt idx="12379">
                        <c:v>-0.57999999999999996</c:v>
                      </c:pt>
                      <c:pt idx="12380">
                        <c:v>-0.57999999999999996</c:v>
                      </c:pt>
                      <c:pt idx="12381">
                        <c:v>-0.56999999999999995</c:v>
                      </c:pt>
                      <c:pt idx="12382">
                        <c:v>-0.57999999999999996</c:v>
                      </c:pt>
                      <c:pt idx="12383">
                        <c:v>-0.59</c:v>
                      </c:pt>
                      <c:pt idx="12386">
                        <c:v>-0.59</c:v>
                      </c:pt>
                      <c:pt idx="12387">
                        <c:v>-0.56000000000000005</c:v>
                      </c:pt>
                      <c:pt idx="12388">
                        <c:v>-0.52</c:v>
                      </c:pt>
                      <c:pt idx="12389">
                        <c:v>-0.54</c:v>
                      </c:pt>
                      <c:pt idx="12390">
                        <c:v>-0.55000000000000004</c:v>
                      </c:pt>
                      <c:pt idx="12393">
                        <c:v>-0.57999999999999996</c:v>
                      </c:pt>
                      <c:pt idx="12394">
                        <c:v>-0.6</c:v>
                      </c:pt>
                      <c:pt idx="12395">
                        <c:v>-0.6</c:v>
                      </c:pt>
                      <c:pt idx="12396">
                        <c:v>-0.62</c:v>
                      </c:pt>
                      <c:pt idx="12397">
                        <c:v>-0.63</c:v>
                      </c:pt>
                      <c:pt idx="12400">
                        <c:v>-0.63</c:v>
                      </c:pt>
                      <c:pt idx="12401">
                        <c:v>-0.62</c:v>
                      </c:pt>
                      <c:pt idx="12402">
                        <c:v>-0.59</c:v>
                      </c:pt>
                      <c:pt idx="12403">
                        <c:v>-0.57999999999999996</c:v>
                      </c:pt>
                      <c:pt idx="12404">
                        <c:v>-0.56000000000000005</c:v>
                      </c:pt>
                      <c:pt idx="12407">
                        <c:v>-0.61</c:v>
                      </c:pt>
                      <c:pt idx="12408">
                        <c:v>-0.59</c:v>
                      </c:pt>
                      <c:pt idx="12409">
                        <c:v>-0.61</c:v>
                      </c:pt>
                      <c:pt idx="12414">
                        <c:v>-0.55000000000000004</c:v>
                      </c:pt>
                      <c:pt idx="12415">
                        <c:v>-0.57999999999999996</c:v>
                      </c:pt>
                      <c:pt idx="12416">
                        <c:v>-0.56000000000000005</c:v>
                      </c:pt>
                      <c:pt idx="12421">
                        <c:v>-0.61</c:v>
                      </c:pt>
                      <c:pt idx="12422">
                        <c:v>-0.6</c:v>
                      </c:pt>
                      <c:pt idx="12423">
                        <c:v>-0.51</c:v>
                      </c:pt>
                      <c:pt idx="12424">
                        <c:v>-0.54</c:v>
                      </c:pt>
                      <c:pt idx="12425">
                        <c:v>-0.53</c:v>
                      </c:pt>
                      <c:pt idx="12428">
                        <c:v>-0.53</c:v>
                      </c:pt>
                      <c:pt idx="12429">
                        <c:v>-0.48</c:v>
                      </c:pt>
                      <c:pt idx="12430">
                        <c:v>-0.49</c:v>
                      </c:pt>
                      <c:pt idx="12431">
                        <c:v>-0.53</c:v>
                      </c:pt>
                      <c:pt idx="12432">
                        <c:v>-0.54</c:v>
                      </c:pt>
                      <c:pt idx="12435">
                        <c:v>-0.54</c:v>
                      </c:pt>
                      <c:pt idx="12436">
                        <c:v>-0.52</c:v>
                      </c:pt>
                      <c:pt idx="12437">
                        <c:v>-0.53</c:v>
                      </c:pt>
                      <c:pt idx="12438">
                        <c:v>-0.53</c:v>
                      </c:pt>
                      <c:pt idx="12439">
                        <c:v>-0.51</c:v>
                      </c:pt>
                      <c:pt idx="12442">
                        <c:v>-0.54</c:v>
                      </c:pt>
                      <c:pt idx="12443">
                        <c:v>-0.54</c:v>
                      </c:pt>
                      <c:pt idx="12444">
                        <c:v>-0.54</c:v>
                      </c:pt>
                      <c:pt idx="12445">
                        <c:v>-0.55000000000000004</c:v>
                      </c:pt>
                      <c:pt idx="12446">
                        <c:v>-0.52</c:v>
                      </c:pt>
                      <c:pt idx="12449">
                        <c:v>-0.51</c:v>
                      </c:pt>
                      <c:pt idx="12450">
                        <c:v>-0.5</c:v>
                      </c:pt>
                      <c:pt idx="12451">
                        <c:v>-0.47</c:v>
                      </c:pt>
                      <c:pt idx="12452">
                        <c:v>-0.47</c:v>
                      </c:pt>
                      <c:pt idx="12453">
                        <c:v>-0.46</c:v>
                      </c:pt>
                      <c:pt idx="12456">
                        <c:v>-0.43</c:v>
                      </c:pt>
                      <c:pt idx="12457">
                        <c:v>-0.45</c:v>
                      </c:pt>
                      <c:pt idx="12458">
                        <c:v>-0.44</c:v>
                      </c:pt>
                      <c:pt idx="12459">
                        <c:v>-0.47</c:v>
                      </c:pt>
                      <c:pt idx="12460">
                        <c:v>-0.46</c:v>
                      </c:pt>
                      <c:pt idx="12463">
                        <c:v>-0.38</c:v>
                      </c:pt>
                      <c:pt idx="12464">
                        <c:v>-0.38</c:v>
                      </c:pt>
                      <c:pt idx="12465">
                        <c:v>-0.36</c:v>
                      </c:pt>
                      <c:pt idx="12466">
                        <c:v>-0.36</c:v>
                      </c:pt>
                      <c:pt idx="12467">
                        <c:v>-0.33</c:v>
                      </c:pt>
                      <c:pt idx="12470">
                        <c:v>-0.32</c:v>
                      </c:pt>
                      <c:pt idx="12471">
                        <c:v>-0.31</c:v>
                      </c:pt>
                      <c:pt idx="12472">
                        <c:v>-0.32</c:v>
                      </c:pt>
                      <c:pt idx="12473">
                        <c:v>-0.27</c:v>
                      </c:pt>
                      <c:pt idx="12474">
                        <c:v>-0.25</c:v>
                      </c:pt>
                      <c:pt idx="12477">
                        <c:v>-0.3</c:v>
                      </c:pt>
                      <c:pt idx="12478">
                        <c:v>-0.32</c:v>
                      </c:pt>
                      <c:pt idx="12479">
                        <c:v>-0.32</c:v>
                      </c:pt>
                      <c:pt idx="12480">
                        <c:v>-0.3</c:v>
                      </c:pt>
                      <c:pt idx="12481">
                        <c:v>-0.3</c:v>
                      </c:pt>
                      <c:pt idx="12484">
                        <c:v>-0.28999999999999998</c:v>
                      </c:pt>
                      <c:pt idx="12485">
                        <c:v>-0.31</c:v>
                      </c:pt>
                      <c:pt idx="12486">
                        <c:v>-0.3</c:v>
                      </c:pt>
                      <c:pt idx="12487">
                        <c:v>-0.32</c:v>
                      </c:pt>
                      <c:pt idx="12488">
                        <c:v>-0.32</c:v>
                      </c:pt>
                      <c:pt idx="12491">
                        <c:v>-0.32</c:v>
                      </c:pt>
                      <c:pt idx="12492">
                        <c:v>-0.34</c:v>
                      </c:pt>
                      <c:pt idx="12493">
                        <c:v>-0.32</c:v>
                      </c:pt>
                      <c:pt idx="12494">
                        <c:v>-0.27</c:v>
                      </c:pt>
                      <c:pt idx="12495">
                        <c:v>-0.31</c:v>
                      </c:pt>
                      <c:pt idx="12498">
                        <c:v>-0.32</c:v>
                      </c:pt>
                      <c:pt idx="12499">
                        <c:v>-0.34</c:v>
                      </c:pt>
                      <c:pt idx="12500">
                        <c:v>-0.36</c:v>
                      </c:pt>
                      <c:pt idx="12501">
                        <c:v>-0.37</c:v>
                      </c:pt>
                      <c:pt idx="12502">
                        <c:v>-0.36</c:v>
                      </c:pt>
                      <c:pt idx="12505">
                        <c:v>-0.34</c:v>
                      </c:pt>
                      <c:pt idx="12506">
                        <c:v>-0.26</c:v>
                      </c:pt>
                      <c:pt idx="12507">
                        <c:v>-0.27</c:v>
                      </c:pt>
                      <c:pt idx="12508">
                        <c:v>-0.3</c:v>
                      </c:pt>
                      <c:pt idx="12513">
                        <c:v>-0.3</c:v>
                      </c:pt>
                      <c:pt idx="12514">
                        <c:v>-0.33</c:v>
                      </c:pt>
                      <c:pt idx="12515">
                        <c:v>-0.33</c:v>
                      </c:pt>
                      <c:pt idx="12516">
                        <c:v>-0.31</c:v>
                      </c:pt>
                      <c:pt idx="12519">
                        <c:v>-0.32</c:v>
                      </c:pt>
                      <c:pt idx="12520">
                        <c:v>-0.28000000000000003</c:v>
                      </c:pt>
                      <c:pt idx="12521">
                        <c:v>-0.3</c:v>
                      </c:pt>
                      <c:pt idx="12522">
                        <c:v>-0.27</c:v>
                      </c:pt>
                      <c:pt idx="12523">
                        <c:v>-0.27</c:v>
                      </c:pt>
                      <c:pt idx="12526">
                        <c:v>-0.27</c:v>
                      </c:pt>
                      <c:pt idx="12527">
                        <c:v>-0.23</c:v>
                      </c:pt>
                      <c:pt idx="12528">
                        <c:v>-0.25</c:v>
                      </c:pt>
                      <c:pt idx="12529">
                        <c:v>-0.27</c:v>
                      </c:pt>
                      <c:pt idx="12530">
                        <c:v>-0.27</c:v>
                      </c:pt>
                      <c:pt idx="12533">
                        <c:v>-0.26</c:v>
                      </c:pt>
                      <c:pt idx="12534">
                        <c:v>-0.25</c:v>
                      </c:pt>
                      <c:pt idx="12535">
                        <c:v>-0.22</c:v>
                      </c:pt>
                      <c:pt idx="12536">
                        <c:v>-0.22</c:v>
                      </c:pt>
                      <c:pt idx="12537">
                        <c:v>-0.2</c:v>
                      </c:pt>
                      <c:pt idx="12540">
                        <c:v>-0.16</c:v>
                      </c:pt>
                      <c:pt idx="12541">
                        <c:v>-0.21</c:v>
                      </c:pt>
                      <c:pt idx="12542">
                        <c:v>-0.23</c:v>
                      </c:pt>
                      <c:pt idx="12543">
                        <c:v>-0.23</c:v>
                      </c:pt>
                      <c:pt idx="12544">
                        <c:v>-0.22</c:v>
                      </c:pt>
                      <c:pt idx="12547">
                        <c:v>-0.2</c:v>
                      </c:pt>
                      <c:pt idx="12548">
                        <c:v>-0.17</c:v>
                      </c:pt>
                      <c:pt idx="12549">
                        <c:v>-0.17</c:v>
                      </c:pt>
                      <c:pt idx="12550">
                        <c:v>-0.11</c:v>
                      </c:pt>
                      <c:pt idx="12551">
                        <c:v>-0.13</c:v>
                      </c:pt>
                      <c:pt idx="12554">
                        <c:v>-0.13</c:v>
                      </c:pt>
                      <c:pt idx="12555">
                        <c:v>-0.11</c:v>
                      </c:pt>
                      <c:pt idx="12556">
                        <c:v>-0.09</c:v>
                      </c:pt>
                      <c:pt idx="12557">
                        <c:v>-0.1</c:v>
                      </c:pt>
                      <c:pt idx="12558">
                        <c:v>-0.12</c:v>
                      </c:pt>
                      <c:pt idx="12562">
                        <c:v>-0.16</c:v>
                      </c:pt>
                      <c:pt idx="12563">
                        <c:v>-0.19</c:v>
                      </c:pt>
                      <c:pt idx="12564">
                        <c:v>-0.2</c:v>
                      </c:pt>
                      <c:pt idx="12565">
                        <c:v>-0.17</c:v>
                      </c:pt>
                      <c:pt idx="12568">
                        <c:v>-0.16</c:v>
                      </c:pt>
                      <c:pt idx="12569">
                        <c:v>-0.19</c:v>
                      </c:pt>
                      <c:pt idx="12570">
                        <c:v>-0.19</c:v>
                      </c:pt>
                      <c:pt idx="12571">
                        <c:v>-0.18</c:v>
                      </c:pt>
                      <c:pt idx="12572">
                        <c:v>-0.19</c:v>
                      </c:pt>
                      <c:pt idx="12575">
                        <c:v>-0.2</c:v>
                      </c:pt>
                      <c:pt idx="12576">
                        <c:v>-0.2</c:v>
                      </c:pt>
                      <c:pt idx="12577">
                        <c:v>-0.24</c:v>
                      </c:pt>
                      <c:pt idx="12578">
                        <c:v>-0.24</c:v>
                      </c:pt>
                      <c:pt idx="12579">
                        <c:v>-0.28999999999999998</c:v>
                      </c:pt>
                      <c:pt idx="12582">
                        <c:v>-0.27</c:v>
                      </c:pt>
                      <c:pt idx="12583">
                        <c:v>-0.26</c:v>
                      </c:pt>
                      <c:pt idx="12584">
                        <c:v>-0.19</c:v>
                      </c:pt>
                      <c:pt idx="12585">
                        <c:v>-0.17</c:v>
                      </c:pt>
                      <c:pt idx="12586">
                        <c:v>-0.2</c:v>
                      </c:pt>
                      <c:pt idx="12589">
                        <c:v>-0.21</c:v>
                      </c:pt>
                      <c:pt idx="12590">
                        <c:v>-0.16</c:v>
                      </c:pt>
                      <c:pt idx="12591">
                        <c:v>-0.17</c:v>
                      </c:pt>
                      <c:pt idx="12592">
                        <c:v>-0.17</c:v>
                      </c:pt>
                      <c:pt idx="12593">
                        <c:v>-0.18</c:v>
                      </c:pt>
                      <c:pt idx="12596">
                        <c:v>-0.16</c:v>
                      </c:pt>
                      <c:pt idx="12597">
                        <c:v>-0.18</c:v>
                      </c:pt>
                      <c:pt idx="12598">
                        <c:v>-0.19</c:v>
                      </c:pt>
                      <c:pt idx="12599">
                        <c:v>-0.19</c:v>
                      </c:pt>
                      <c:pt idx="12600">
                        <c:v>-0.23</c:v>
                      </c:pt>
                      <c:pt idx="12603">
                        <c:v>-0.22</c:v>
                      </c:pt>
                      <c:pt idx="12604">
                        <c:v>-0.22</c:v>
                      </c:pt>
                      <c:pt idx="12605">
                        <c:v>-0.28000000000000003</c:v>
                      </c:pt>
                      <c:pt idx="12606">
                        <c:v>-0.34</c:v>
                      </c:pt>
                      <c:pt idx="12607">
                        <c:v>-0.32</c:v>
                      </c:pt>
                      <c:pt idx="12610">
                        <c:v>-0.31</c:v>
                      </c:pt>
                      <c:pt idx="12611">
                        <c:v>-0.3</c:v>
                      </c:pt>
                      <c:pt idx="12612">
                        <c:v>-0.28999999999999998</c:v>
                      </c:pt>
                      <c:pt idx="12613">
                        <c:v>-0.34</c:v>
                      </c:pt>
                      <c:pt idx="12614">
                        <c:v>-0.34</c:v>
                      </c:pt>
                      <c:pt idx="12617">
                        <c:v>-0.37</c:v>
                      </c:pt>
                      <c:pt idx="12618">
                        <c:v>-0.41</c:v>
                      </c:pt>
                      <c:pt idx="12619">
                        <c:v>-0.4</c:v>
                      </c:pt>
                      <c:pt idx="12620">
                        <c:v>-0.4</c:v>
                      </c:pt>
                      <c:pt idx="12621">
                        <c:v>-0.41</c:v>
                      </c:pt>
                      <c:pt idx="12624">
                        <c:v>-0.43</c:v>
                      </c:pt>
                      <c:pt idx="12625">
                        <c:v>-0.44</c:v>
                      </c:pt>
                      <c:pt idx="12626">
                        <c:v>-0.44</c:v>
                      </c:pt>
                      <c:pt idx="12627">
                        <c:v>-0.45</c:v>
                      </c:pt>
                      <c:pt idx="12628">
                        <c:v>-0.45</c:v>
                      </c:pt>
                      <c:pt idx="12631">
                        <c:v>-0.45</c:v>
                      </c:pt>
                      <c:pt idx="12632">
                        <c:v>-0.47</c:v>
                      </c:pt>
                      <c:pt idx="12633">
                        <c:v>-0.49</c:v>
                      </c:pt>
                      <c:pt idx="12634">
                        <c:v>-0.5</c:v>
                      </c:pt>
                      <c:pt idx="12635">
                        <c:v>-0.49</c:v>
                      </c:pt>
                      <c:pt idx="12638">
                        <c:v>-0.47</c:v>
                      </c:pt>
                      <c:pt idx="12639">
                        <c:v>-0.46</c:v>
                      </c:pt>
                      <c:pt idx="12640">
                        <c:v>-0.44</c:v>
                      </c:pt>
                      <c:pt idx="12641">
                        <c:v>-0.46</c:v>
                      </c:pt>
                      <c:pt idx="12642">
                        <c:v>-0.46</c:v>
                      </c:pt>
                      <c:pt idx="12645">
                        <c:v>-0.47</c:v>
                      </c:pt>
                      <c:pt idx="12646">
                        <c:v>-0.5</c:v>
                      </c:pt>
                      <c:pt idx="12647">
                        <c:v>-0.49</c:v>
                      </c:pt>
                      <c:pt idx="12648">
                        <c:v>-0.5</c:v>
                      </c:pt>
                      <c:pt idx="12649">
                        <c:v>-0.49</c:v>
                      </c:pt>
                      <c:pt idx="12652">
                        <c:v>-0.47</c:v>
                      </c:pt>
                      <c:pt idx="12653">
                        <c:v>-0.48</c:v>
                      </c:pt>
                      <c:pt idx="12654">
                        <c:v>-0.46</c:v>
                      </c:pt>
                      <c:pt idx="12655">
                        <c:v>-0.41</c:v>
                      </c:pt>
                      <c:pt idx="12656">
                        <c:v>-0.41</c:v>
                      </c:pt>
                      <c:pt idx="12659">
                        <c:v>-0.42</c:v>
                      </c:pt>
                      <c:pt idx="12660">
                        <c:v>-0.43</c:v>
                      </c:pt>
                      <c:pt idx="12661">
                        <c:v>-0.37</c:v>
                      </c:pt>
                      <c:pt idx="12662">
                        <c:v>-0.39</c:v>
                      </c:pt>
                      <c:pt idx="12663">
                        <c:v>-0.38</c:v>
                      </c:pt>
                      <c:pt idx="12666">
                        <c:v>-0.36</c:v>
                      </c:pt>
                      <c:pt idx="12667">
                        <c:v>-0.34</c:v>
                      </c:pt>
                      <c:pt idx="12668">
                        <c:v>-0.33</c:v>
                      </c:pt>
                      <c:pt idx="12669">
                        <c:v>-0.33</c:v>
                      </c:pt>
                      <c:pt idx="12670">
                        <c:v>-0.35</c:v>
                      </c:pt>
                      <c:pt idx="12673">
                        <c:v>-0.33</c:v>
                      </c:pt>
                      <c:pt idx="12674">
                        <c:v>-0.32</c:v>
                      </c:pt>
                      <c:pt idx="12675">
                        <c:v>-0.34</c:v>
                      </c:pt>
                      <c:pt idx="12676">
                        <c:v>-0.31</c:v>
                      </c:pt>
                      <c:pt idx="12677">
                        <c:v>-0.28999999999999998</c:v>
                      </c:pt>
                      <c:pt idx="12680">
                        <c:v>-0.31</c:v>
                      </c:pt>
                      <c:pt idx="12681">
                        <c:v>-0.31</c:v>
                      </c:pt>
                      <c:pt idx="12682">
                        <c:v>-0.32</c:v>
                      </c:pt>
                      <c:pt idx="12683">
                        <c:v>-0.31</c:v>
                      </c:pt>
                      <c:pt idx="12684">
                        <c:v>-0.24</c:v>
                      </c:pt>
                      <c:pt idx="12687">
                        <c:v>-0.21</c:v>
                      </c:pt>
                      <c:pt idx="12688">
                        <c:v>-0.2</c:v>
                      </c:pt>
                      <c:pt idx="12689">
                        <c:v>-0.21</c:v>
                      </c:pt>
                      <c:pt idx="12690">
                        <c:v>-0.22</c:v>
                      </c:pt>
                      <c:pt idx="12691">
                        <c:v>-0.23</c:v>
                      </c:pt>
                      <c:pt idx="12694">
                        <c:v>-0.21</c:v>
                      </c:pt>
                      <c:pt idx="12695">
                        <c:v>-0.23</c:v>
                      </c:pt>
                      <c:pt idx="12696">
                        <c:v>-0.16</c:v>
                      </c:pt>
                      <c:pt idx="12697">
                        <c:v>-0.19</c:v>
                      </c:pt>
                      <c:pt idx="12698">
                        <c:v>-0.15</c:v>
                      </c:pt>
                      <c:pt idx="12701">
                        <c:v>-0.14000000000000001</c:v>
                      </c:pt>
                      <c:pt idx="12702">
                        <c:v>-0.13</c:v>
                      </c:pt>
                      <c:pt idx="12703">
                        <c:v>-0.13</c:v>
                      </c:pt>
                      <c:pt idx="12704">
                        <c:v>-0.14000000000000001</c:v>
                      </c:pt>
                      <c:pt idx="12705">
                        <c:v>-0.17</c:v>
                      </c:pt>
                      <c:pt idx="12708">
                        <c:v>-0.13</c:v>
                      </c:pt>
                      <c:pt idx="12709">
                        <c:v>-0.15</c:v>
                      </c:pt>
                      <c:pt idx="12710">
                        <c:v>-0.12</c:v>
                      </c:pt>
                      <c:pt idx="12711">
                        <c:v>-0.12</c:v>
                      </c:pt>
                      <c:pt idx="12712">
                        <c:v>-0.08</c:v>
                      </c:pt>
                      <c:pt idx="12715">
                        <c:v>-0.1</c:v>
                      </c:pt>
                      <c:pt idx="12716">
                        <c:v>-0.14000000000000001</c:v>
                      </c:pt>
                      <c:pt idx="12717">
                        <c:v>-0.15</c:v>
                      </c:pt>
                      <c:pt idx="12718">
                        <c:v>-0.17</c:v>
                      </c:pt>
                      <c:pt idx="12719">
                        <c:v>-0.1</c:v>
                      </c:pt>
                      <c:pt idx="12722">
                        <c:v>-0.1</c:v>
                      </c:pt>
                      <c:pt idx="12723">
                        <c:v>-0.14000000000000001</c:v>
                      </c:pt>
                      <c:pt idx="12724">
                        <c:v>-0.19</c:v>
                      </c:pt>
                      <c:pt idx="12725">
                        <c:v>-0.18</c:v>
                      </c:pt>
                      <c:pt idx="12726">
                        <c:v>-0.24</c:v>
                      </c:pt>
                      <c:pt idx="12729">
                        <c:v>-0.27</c:v>
                      </c:pt>
                      <c:pt idx="12730">
                        <c:v>-0.26</c:v>
                      </c:pt>
                      <c:pt idx="12731">
                        <c:v>-0.28999999999999998</c:v>
                      </c:pt>
                      <c:pt idx="12732">
                        <c:v>-0.24</c:v>
                      </c:pt>
                      <c:pt idx="12733">
                        <c:v>-0.24</c:v>
                      </c:pt>
                      <c:pt idx="12736">
                        <c:v>-0.28000000000000003</c:v>
                      </c:pt>
                      <c:pt idx="12737">
                        <c:v>-0.24</c:v>
                      </c:pt>
                      <c:pt idx="12738">
                        <c:v>-0.25</c:v>
                      </c:pt>
                      <c:pt idx="12739">
                        <c:v>-0.26</c:v>
                      </c:pt>
                      <c:pt idx="12740">
                        <c:v>-0.33</c:v>
                      </c:pt>
                      <c:pt idx="12743">
                        <c:v>-0.34</c:v>
                      </c:pt>
                      <c:pt idx="12744">
                        <c:v>-0.26</c:v>
                      </c:pt>
                      <c:pt idx="12745">
                        <c:v>-0.25</c:v>
                      </c:pt>
                      <c:pt idx="12746">
                        <c:v>-0.24</c:v>
                      </c:pt>
                      <c:pt idx="12747">
                        <c:v>-0.32</c:v>
                      </c:pt>
                      <c:pt idx="12750">
                        <c:v>-0.32</c:v>
                      </c:pt>
                      <c:pt idx="12751">
                        <c:v>-0.36</c:v>
                      </c:pt>
                      <c:pt idx="12752">
                        <c:v>-0.32</c:v>
                      </c:pt>
                      <c:pt idx="12753">
                        <c:v>-0.36</c:v>
                      </c:pt>
                      <c:pt idx="12754">
                        <c:v>-0.37</c:v>
                      </c:pt>
                      <c:pt idx="12757">
                        <c:v>-0.38</c:v>
                      </c:pt>
                      <c:pt idx="12758">
                        <c:v>-0.37</c:v>
                      </c:pt>
                      <c:pt idx="12759">
                        <c:v>-0.38</c:v>
                      </c:pt>
                      <c:pt idx="12760">
                        <c:v>-0.34</c:v>
                      </c:pt>
                      <c:pt idx="12761">
                        <c:v>-0.34</c:v>
                      </c:pt>
                      <c:pt idx="12764">
                        <c:v>-0.37</c:v>
                      </c:pt>
                      <c:pt idx="12765">
                        <c:v>-0.37</c:v>
                      </c:pt>
                      <c:pt idx="12766">
                        <c:v>-0.37</c:v>
                      </c:pt>
                      <c:pt idx="12767">
                        <c:v>-0.36</c:v>
                      </c:pt>
                      <c:pt idx="12768">
                        <c:v>-0.36</c:v>
                      </c:pt>
                      <c:pt idx="12771">
                        <c:v>-0.39</c:v>
                      </c:pt>
                      <c:pt idx="12772">
                        <c:v>-0.35</c:v>
                      </c:pt>
                      <c:pt idx="12773">
                        <c:v>-0.28999999999999998</c:v>
                      </c:pt>
                      <c:pt idx="12774">
                        <c:v>-0.27</c:v>
                      </c:pt>
                      <c:pt idx="12778">
                        <c:v>-0.23</c:v>
                      </c:pt>
                      <c:pt idx="12779">
                        <c:v>-0.23</c:v>
                      </c:pt>
                      <c:pt idx="12780">
                        <c:v>-0.23</c:v>
                      </c:pt>
                      <c:pt idx="12781">
                        <c:v>-0.21</c:v>
                      </c:pt>
                      <c:pt idx="12785">
                        <c:v>-0.18</c:v>
                      </c:pt>
                      <c:pt idx="12786">
                        <c:v>-0.14000000000000001</c:v>
                      </c:pt>
                      <c:pt idx="12787">
                        <c:v>-0.09</c:v>
                      </c:pt>
                      <c:pt idx="12788">
                        <c:v>-0.05</c:v>
                      </c:pt>
                      <c:pt idx="12789">
                        <c:v>-0.06</c:v>
                      </c:pt>
                      <c:pt idx="12792">
                        <c:v>-0.04</c:v>
                      </c:pt>
                      <c:pt idx="12793">
                        <c:v>-0.05</c:v>
                      </c:pt>
                      <c:pt idx="12794">
                        <c:v>-0.04</c:v>
                      </c:pt>
                      <c:pt idx="12795">
                        <c:v>-0.05</c:v>
                      </c:pt>
                      <c:pt idx="12796">
                        <c:v>-7.0000000000000007E-2</c:v>
                      </c:pt>
                      <c:pt idx="12799">
                        <c:v>-0.03</c:v>
                      </c:pt>
                      <c:pt idx="12800">
                        <c:v>-0.01</c:v>
                      </c:pt>
                      <c:pt idx="12801">
                        <c:v>0.01</c:v>
                      </c:pt>
                      <c:pt idx="12802">
                        <c:v>-0.03</c:v>
                      </c:pt>
                      <c:pt idx="12803">
                        <c:v>-0.06</c:v>
                      </c:pt>
                      <c:pt idx="12806">
                        <c:v>-0.09</c:v>
                      </c:pt>
                      <c:pt idx="12807">
                        <c:v>-0.08</c:v>
                      </c:pt>
                      <c:pt idx="12808">
                        <c:v>-0.08</c:v>
                      </c:pt>
                      <c:pt idx="12809">
                        <c:v>-0.04</c:v>
                      </c:pt>
                      <c:pt idx="12810">
                        <c:v>-0.04</c:v>
                      </c:pt>
                      <c:pt idx="12813">
                        <c:v>-0.02</c:v>
                      </c:pt>
                      <c:pt idx="12814">
                        <c:v>-0.01</c:v>
                      </c:pt>
                      <c:pt idx="12815">
                        <c:v>0.03</c:v>
                      </c:pt>
                      <c:pt idx="12816">
                        <c:v>0.04</c:v>
                      </c:pt>
                      <c:pt idx="12817">
                        <c:v>0.15</c:v>
                      </c:pt>
                      <c:pt idx="12820">
                        <c:v>0.23</c:v>
                      </c:pt>
                      <c:pt idx="12821">
                        <c:v>0.21</c:v>
                      </c:pt>
                      <c:pt idx="12822">
                        <c:v>0.21</c:v>
                      </c:pt>
                      <c:pt idx="12823">
                        <c:v>0.24</c:v>
                      </c:pt>
                      <c:pt idx="12824">
                        <c:v>0.27</c:v>
                      </c:pt>
                      <c:pt idx="12827">
                        <c:v>0.2</c:v>
                      </c:pt>
                      <c:pt idx="12828">
                        <c:v>0.28000000000000003</c:v>
                      </c:pt>
                      <c:pt idx="12829">
                        <c:v>0.31</c:v>
                      </c:pt>
                      <c:pt idx="12830">
                        <c:v>0.26</c:v>
                      </c:pt>
                      <c:pt idx="12831">
                        <c:v>0.22</c:v>
                      </c:pt>
                      <c:pt idx="12834">
                        <c:v>0.21</c:v>
                      </c:pt>
                      <c:pt idx="12835">
                        <c:v>0.2</c:v>
                      </c:pt>
                      <c:pt idx="12836">
                        <c:v>0.24</c:v>
                      </c:pt>
                      <c:pt idx="12837">
                        <c:v>0.14000000000000001</c:v>
                      </c:pt>
                      <c:pt idx="12838">
                        <c:v>0.17</c:v>
                      </c:pt>
                      <c:pt idx="12841">
                        <c:v>0.19</c:v>
                      </c:pt>
                      <c:pt idx="12842">
                        <c:v>0.06</c:v>
                      </c:pt>
                      <c:pt idx="12843">
                        <c:v>-0.04</c:v>
                      </c:pt>
                      <c:pt idx="12844">
                        <c:v>0.05</c:v>
                      </c:pt>
                      <c:pt idx="12845">
                        <c:v>-0.02</c:v>
                      </c:pt>
                      <c:pt idx="12848">
                        <c:v>-7.0000000000000007E-2</c:v>
                      </c:pt>
                      <c:pt idx="12849">
                        <c:v>0.05</c:v>
                      </c:pt>
                      <c:pt idx="12850">
                        <c:v>0.17</c:v>
                      </c:pt>
                      <c:pt idx="12851">
                        <c:v>0.16</c:v>
                      </c:pt>
                      <c:pt idx="12852">
                        <c:v>0.26</c:v>
                      </c:pt>
                      <c:pt idx="12855">
                        <c:v>0.34</c:v>
                      </c:pt>
                      <c:pt idx="12856">
                        <c:v>0.34</c:v>
                      </c:pt>
                      <c:pt idx="12857">
                        <c:v>0.37</c:v>
                      </c:pt>
                      <c:pt idx="12858">
                        <c:v>0.36</c:v>
                      </c:pt>
                      <c:pt idx="12859">
                        <c:v>0.37</c:v>
                      </c:pt>
                      <c:pt idx="12862">
                        <c:v>0.4</c:v>
                      </c:pt>
                      <c:pt idx="12863">
                        <c:v>0.5</c:v>
                      </c:pt>
                      <c:pt idx="12864">
                        <c:v>0.47</c:v>
                      </c:pt>
                      <c:pt idx="12865">
                        <c:v>0.52</c:v>
                      </c:pt>
                      <c:pt idx="12866">
                        <c:v>0.51</c:v>
                      </c:pt>
                      <c:pt idx="12869">
                        <c:v>0.61</c:v>
                      </c:pt>
                      <c:pt idx="12870">
                        <c:v>0.64</c:v>
                      </c:pt>
                      <c:pt idx="12871">
                        <c:v>0.65</c:v>
                      </c:pt>
                      <c:pt idx="12872">
                        <c:v>0.6</c:v>
                      </c:pt>
                      <c:pt idx="12873">
                        <c:v>0.59</c:v>
                      </c:pt>
                      <c:pt idx="12876">
                        <c:v>0.49</c:v>
                      </c:pt>
                      <c:pt idx="12877">
                        <c:v>0.54</c:v>
                      </c:pt>
                      <c:pt idx="12878">
                        <c:v>0.65</c:v>
                      </c:pt>
                      <c:pt idx="12879">
                        <c:v>0.62</c:v>
                      </c:pt>
                      <c:pt idx="12880">
                        <c:v>0.68</c:v>
                      </c:pt>
                      <c:pt idx="12883">
                        <c:v>0.77</c:v>
                      </c:pt>
                      <c:pt idx="12884">
                        <c:v>0.86</c:v>
                      </c:pt>
                      <c:pt idx="12885">
                        <c:v>0.83</c:v>
                      </c:pt>
                      <c:pt idx="12886">
                        <c:v>0.79</c:v>
                      </c:pt>
                      <c:pt idx="12891">
                        <c:v>0.92</c:v>
                      </c:pt>
                      <c:pt idx="12892">
                        <c:v>0.87</c:v>
                      </c:pt>
                      <c:pt idx="12893">
                        <c:v>0.92</c:v>
                      </c:pt>
                      <c:pt idx="12894">
                        <c:v>0.95</c:v>
                      </c:pt>
                      <c:pt idx="12897">
                        <c:v>0.9</c:v>
                      </c:pt>
                      <c:pt idx="12898">
                        <c:v>0.83</c:v>
                      </c:pt>
                      <c:pt idx="12899">
                        <c:v>0.81</c:v>
                      </c:pt>
                      <c:pt idx="12900">
                        <c:v>0.82</c:v>
                      </c:pt>
                      <c:pt idx="12901">
                        <c:v>0.9</c:v>
                      </c:pt>
                      <c:pt idx="12904">
                        <c:v>0.92</c:v>
                      </c:pt>
                      <c:pt idx="12905">
                        <c:v>0.98</c:v>
                      </c:pt>
                      <c:pt idx="12906">
                        <c:v>0.98</c:v>
                      </c:pt>
                      <c:pt idx="12907">
                        <c:v>0.99</c:v>
                      </c:pt>
                      <c:pt idx="12908">
                        <c:v>1.07</c:v>
                      </c:pt>
                      <c:pt idx="12911">
                        <c:v>1.1299999999999999</c:v>
                      </c:pt>
                      <c:pt idx="12912">
                        <c:v>1.06</c:v>
                      </c:pt>
                      <c:pt idx="12913">
                        <c:v>0.97</c:v>
                      </c:pt>
                      <c:pt idx="12914">
                        <c:v>0.89</c:v>
                      </c:pt>
                      <c:pt idx="12915">
                        <c:v>0.89</c:v>
                      </c:pt>
                      <c:pt idx="12918">
                        <c:v>0.99</c:v>
                      </c:pt>
                      <c:pt idx="12919">
                        <c:v>0.99</c:v>
                      </c:pt>
                      <c:pt idx="12920">
                        <c:v>1.05</c:v>
                      </c:pt>
                      <c:pt idx="12921">
                        <c:v>0.96</c:v>
                      </c:pt>
                      <c:pt idx="12922">
                        <c:v>0.98</c:v>
                      </c:pt>
                      <c:pt idx="12925">
                        <c:v>0.96</c:v>
                      </c:pt>
                      <c:pt idx="12926">
                        <c:v>0.98</c:v>
                      </c:pt>
                      <c:pt idx="12927">
                        <c:v>0.95</c:v>
                      </c:pt>
                      <c:pt idx="12928">
                        <c:v>0.91</c:v>
                      </c:pt>
                      <c:pt idx="12929">
                        <c:v>0.99</c:v>
                      </c:pt>
                      <c:pt idx="12932">
                        <c:v>1.05</c:v>
                      </c:pt>
                      <c:pt idx="12933">
                        <c:v>1.07</c:v>
                      </c:pt>
                      <c:pt idx="12934">
                        <c:v>1.1200000000000001</c:v>
                      </c:pt>
                      <c:pt idx="12935">
                        <c:v>1.2</c:v>
                      </c:pt>
                      <c:pt idx="12936">
                        <c:v>1.25</c:v>
                      </c:pt>
                      <c:pt idx="12940">
                        <c:v>1.29</c:v>
                      </c:pt>
                      <c:pt idx="12941">
                        <c:v>1.32</c:v>
                      </c:pt>
                      <c:pt idx="12942">
                        <c:v>1.35</c:v>
                      </c:pt>
                      <c:pt idx="12943">
                        <c:v>1.39</c:v>
                      </c:pt>
                      <c:pt idx="12946">
                        <c:v>1.54</c:v>
                      </c:pt>
                      <c:pt idx="12947">
                        <c:v>1.64</c:v>
                      </c:pt>
                      <c:pt idx="12948">
                        <c:v>1.75</c:v>
                      </c:pt>
                      <c:pt idx="12949">
                        <c:v>1.78</c:v>
                      </c:pt>
                      <c:pt idx="12950">
                        <c:v>1.64</c:v>
                      </c:pt>
                      <c:pt idx="12953">
                        <c:v>1.62</c:v>
                      </c:pt>
                      <c:pt idx="12954">
                        <c:v>1.73</c:v>
                      </c:pt>
                      <c:pt idx="12955">
                        <c:v>1.67</c:v>
                      </c:pt>
                      <c:pt idx="12956">
                        <c:v>1.44</c:v>
                      </c:pt>
                      <c:pt idx="12957">
                        <c:v>1.43</c:v>
                      </c:pt>
                      <c:pt idx="12960">
                        <c:v>1.49</c:v>
                      </c:pt>
                      <c:pt idx="12961">
                        <c:v>1.61</c:v>
                      </c:pt>
                      <c:pt idx="12962">
                        <c:v>1.6</c:v>
                      </c:pt>
                      <c:pt idx="12963">
                        <c:v>1.44</c:v>
                      </c:pt>
                      <c:pt idx="12964">
                        <c:v>1.4</c:v>
                      </c:pt>
                      <c:pt idx="12967">
                        <c:v>1.29</c:v>
                      </c:pt>
                      <c:pt idx="12968">
                        <c:v>1.27</c:v>
                      </c:pt>
                      <c:pt idx="12969">
                        <c:v>1.23</c:v>
                      </c:pt>
                      <c:pt idx="12970">
                        <c:v>1.29</c:v>
                      </c:pt>
                      <c:pt idx="12971">
                        <c:v>1.27</c:v>
                      </c:pt>
                      <c:pt idx="12974">
                        <c:v>1.3</c:v>
                      </c:pt>
                      <c:pt idx="12975">
                        <c:v>1.1200000000000001</c:v>
                      </c:pt>
                      <c:pt idx="12976">
                        <c:v>1.1499999999999999</c:v>
                      </c:pt>
                      <c:pt idx="12977">
                        <c:v>1.25</c:v>
                      </c:pt>
                      <c:pt idx="12978">
                        <c:v>1.1100000000000001</c:v>
                      </c:pt>
                      <c:pt idx="12981">
                        <c:v>1.19</c:v>
                      </c:pt>
                      <c:pt idx="12982">
                        <c:v>1.23</c:v>
                      </c:pt>
                      <c:pt idx="12983">
                        <c:v>1.23</c:v>
                      </c:pt>
                      <c:pt idx="12984">
                        <c:v>1.29</c:v>
                      </c:pt>
                      <c:pt idx="12985">
                        <c:v>1.06</c:v>
                      </c:pt>
                      <c:pt idx="12988">
                        <c:v>1.07</c:v>
                      </c:pt>
                      <c:pt idx="12989">
                        <c:v>0.97</c:v>
                      </c:pt>
                      <c:pt idx="12990">
                        <c:v>0.93</c:v>
                      </c:pt>
                      <c:pt idx="12991">
                        <c:v>0.99</c:v>
                      </c:pt>
                      <c:pt idx="12992">
                        <c:v>0.91</c:v>
                      </c:pt>
                      <c:pt idx="12995">
                        <c:v>0.86</c:v>
                      </c:pt>
                      <c:pt idx="12996">
                        <c:v>0.73</c:v>
                      </c:pt>
                      <c:pt idx="12997">
                        <c:v>0.85</c:v>
                      </c:pt>
                      <c:pt idx="12998">
                        <c:v>0.88</c:v>
                      </c:pt>
                      <c:pt idx="12999">
                        <c:v>0.81</c:v>
                      </c:pt>
                      <c:pt idx="13002">
                        <c:v>0.88</c:v>
                      </c:pt>
                      <c:pt idx="13003">
                        <c:v>0.93</c:v>
                      </c:pt>
                      <c:pt idx="13004">
                        <c:v>0.89</c:v>
                      </c:pt>
                      <c:pt idx="13005">
                        <c:v>0.91</c:v>
                      </c:pt>
                      <c:pt idx="13006">
                        <c:v>0.99</c:v>
                      </c:pt>
                      <c:pt idx="13009">
                        <c:v>0.94</c:v>
                      </c:pt>
                      <c:pt idx="13010">
                        <c:v>0.92</c:v>
                      </c:pt>
                      <c:pt idx="13011">
                        <c:v>1.07</c:v>
                      </c:pt>
                      <c:pt idx="13012">
                        <c:v>1.1100000000000001</c:v>
                      </c:pt>
                      <c:pt idx="13013">
                        <c:v>1.18</c:v>
                      </c:pt>
                      <c:pt idx="13016">
                        <c:v>1.23</c:v>
                      </c:pt>
                      <c:pt idx="13017">
                        <c:v>1.31</c:v>
                      </c:pt>
                      <c:pt idx="13018">
                        <c:v>1.32</c:v>
                      </c:pt>
                      <c:pt idx="13019">
                        <c:v>1.33</c:v>
                      </c:pt>
                      <c:pt idx="13020">
                        <c:v>1.34</c:v>
                      </c:pt>
                      <c:pt idx="13023">
                        <c:v>1.51</c:v>
                      </c:pt>
                      <c:pt idx="13024">
                        <c:v>1.48</c:v>
                      </c:pt>
                      <c:pt idx="13025">
                        <c:v>1.54</c:v>
                      </c:pt>
                      <c:pt idx="13026">
                        <c:v>1.61</c:v>
                      </c:pt>
                      <c:pt idx="13027">
                        <c:v>1.58</c:v>
                      </c:pt>
                      <c:pt idx="13030">
                        <c:v>1.56</c:v>
                      </c:pt>
                      <c:pt idx="13031">
                        <c:v>1.55</c:v>
                      </c:pt>
                      <c:pt idx="13032">
                        <c:v>1.58</c:v>
                      </c:pt>
                      <c:pt idx="13033">
                        <c:v>1.59</c:v>
                      </c:pt>
                      <c:pt idx="13034">
                        <c:v>1.74</c:v>
                      </c:pt>
                      <c:pt idx="13037">
                        <c:v>1.69</c:v>
                      </c:pt>
                      <c:pt idx="13038">
                        <c:v>1.66</c:v>
                      </c:pt>
                      <c:pt idx="13039">
                        <c:v>1.72</c:v>
                      </c:pt>
                      <c:pt idx="13040">
                        <c:v>1.74</c:v>
                      </c:pt>
                      <c:pt idx="13041">
                        <c:v>1.77</c:v>
                      </c:pt>
                      <c:pt idx="13044">
                        <c:v>1.79</c:v>
                      </c:pt>
                      <c:pt idx="13045">
                        <c:v>1.88</c:v>
                      </c:pt>
                      <c:pt idx="13046">
                        <c:v>1.86</c:v>
                      </c:pt>
                      <c:pt idx="13047">
                        <c:v>1.87</c:v>
                      </c:pt>
                      <c:pt idx="13048">
                        <c:v>1.98</c:v>
                      </c:pt>
                      <c:pt idx="13051">
                        <c:v>2.08</c:v>
                      </c:pt>
                      <c:pt idx="13052">
                        <c:v>2.1</c:v>
                      </c:pt>
                      <c:pt idx="13053">
                        <c:v>2.33</c:v>
                      </c:pt>
                      <c:pt idx="13054">
                        <c:v>2.25</c:v>
                      </c:pt>
                      <c:pt idx="13055">
                        <c:v>2.12</c:v>
                      </c:pt>
                      <c:pt idx="13058">
                        <c:v>2.12</c:v>
                      </c:pt>
                      <c:pt idx="13059">
                        <c:v>1.81</c:v>
                      </c:pt>
                      <c:pt idx="13060">
                        <c:v>1.96</c:v>
                      </c:pt>
                      <c:pt idx="13061">
                        <c:v>2.0099999999999998</c:v>
                      </c:pt>
                      <c:pt idx="13062">
                        <c:v>2.13</c:v>
                      </c:pt>
                      <c:pt idx="13065">
                        <c:v>2.15</c:v>
                      </c:pt>
                      <c:pt idx="13066">
                        <c:v>2.2999999999999998</c:v>
                      </c:pt>
                      <c:pt idx="13067">
                        <c:v>2.33</c:v>
                      </c:pt>
                      <c:pt idx="13068">
                        <c:v>2.29</c:v>
                      </c:pt>
                      <c:pt idx="13069">
                        <c:v>2.2000000000000002</c:v>
                      </c:pt>
                      <c:pt idx="13072">
                        <c:v>2.2400000000000002</c:v>
                      </c:pt>
                      <c:pt idx="13073">
                        <c:v>2.33</c:v>
                      </c:pt>
                      <c:pt idx="13074">
                        <c:v>2.34</c:v>
                      </c:pt>
                      <c:pt idx="13075">
                        <c:v>2.4300000000000002</c:v>
                      </c:pt>
                      <c:pt idx="13076">
                        <c:v>2.48</c:v>
                      </c:pt>
                      <c:pt idx="13079">
                        <c:v>2.4</c:v>
                      </c:pt>
                      <c:pt idx="13080">
                        <c:v>2.2599999999999998</c:v>
                      </c:pt>
                      <c:pt idx="13081">
                        <c:v>2.16</c:v>
                      </c:pt>
                      <c:pt idx="13082">
                        <c:v>2.1800000000000002</c:v>
                      </c:pt>
                      <c:pt idx="13083">
                        <c:v>2.09</c:v>
                      </c:pt>
                      <c:pt idx="13086">
                        <c:v>2.15</c:v>
                      </c:pt>
                      <c:pt idx="13087">
                        <c:v>2.06</c:v>
                      </c:pt>
                      <c:pt idx="13088">
                        <c:v>2.14</c:v>
                      </c:pt>
                      <c:pt idx="13089">
                        <c:v>2.23</c:v>
                      </c:pt>
                      <c:pt idx="13090">
                        <c:v>2.2400000000000002</c:v>
                      </c:pt>
                      <c:pt idx="13093">
                        <c:v>2.2799999999999998</c:v>
                      </c:pt>
                      <c:pt idx="13094">
                        <c:v>2.33</c:v>
                      </c:pt>
                      <c:pt idx="13095">
                        <c:v>2.25</c:v>
                      </c:pt>
                      <c:pt idx="13096">
                        <c:v>2.1800000000000002</c:v>
                      </c:pt>
                      <c:pt idx="13097">
                        <c:v>2.06</c:v>
                      </c:pt>
                      <c:pt idx="13100">
                        <c:v>2.13</c:v>
                      </c:pt>
                      <c:pt idx="13101">
                        <c:v>2.1</c:v>
                      </c:pt>
                      <c:pt idx="13102">
                        <c:v>2.1</c:v>
                      </c:pt>
                      <c:pt idx="13103">
                        <c:v>1.98</c:v>
                      </c:pt>
                      <c:pt idx="13104">
                        <c:v>2.0699999999999998</c:v>
                      </c:pt>
                      <c:pt idx="13107">
                        <c:v>2.0299999999999998</c:v>
                      </c:pt>
                      <c:pt idx="13108">
                        <c:v>2</c:v>
                      </c:pt>
                      <c:pt idx="13109">
                        <c:v>1.99</c:v>
                      </c:pt>
                      <c:pt idx="13110">
                        <c:v>1.83</c:v>
                      </c:pt>
                      <c:pt idx="13111">
                        <c:v>1.92</c:v>
                      </c:pt>
                      <c:pt idx="13114">
                        <c:v>1.97</c:v>
                      </c:pt>
                      <c:pt idx="13115">
                        <c:v>1.91</c:v>
                      </c:pt>
                      <c:pt idx="13116">
                        <c:v>1.94</c:v>
                      </c:pt>
                      <c:pt idx="13117">
                        <c:v>1.84</c:v>
                      </c:pt>
                      <c:pt idx="13118">
                        <c:v>1.78</c:v>
                      </c:pt>
                      <c:pt idx="13121">
                        <c:v>1.84</c:v>
                      </c:pt>
                      <c:pt idx="13122">
                        <c:v>1.85</c:v>
                      </c:pt>
                      <c:pt idx="13123">
                        <c:v>1.78</c:v>
                      </c:pt>
                      <c:pt idx="13124">
                        <c:v>1.76</c:v>
                      </c:pt>
                      <c:pt idx="13125">
                        <c:v>1.86</c:v>
                      </c:pt>
                      <c:pt idx="13128">
                        <c:v>1.91</c:v>
                      </c:pt>
                      <c:pt idx="13129">
                        <c:v>1.94</c:v>
                      </c:pt>
                      <c:pt idx="13130">
                        <c:v>1.96</c:v>
                      </c:pt>
                      <c:pt idx="13131">
                        <c:v>1.91</c:v>
                      </c:pt>
                      <c:pt idx="13132">
                        <c:v>2.19</c:v>
                      </c:pt>
                      <c:pt idx="13135">
                        <c:v>2.19</c:v>
                      </c:pt>
                      <c:pt idx="13136">
                        <c:v>2.27</c:v>
                      </c:pt>
                      <c:pt idx="13137">
                        <c:v>2.2799999999999998</c:v>
                      </c:pt>
                      <c:pt idx="13138">
                        <c:v>2.31</c:v>
                      </c:pt>
                      <c:pt idx="13139">
                        <c:v>2.38</c:v>
                      </c:pt>
                      <c:pt idx="13143">
                        <c:v>2.4900000000000002</c:v>
                      </c:pt>
                      <c:pt idx="13144">
                        <c:v>2.4700000000000002</c:v>
                      </c:pt>
                      <c:pt idx="13145">
                        <c:v>2.48</c:v>
                      </c:pt>
                      <c:pt idx="13146">
                        <c:v>2.5099999999999998</c:v>
                      </c:pt>
                      <c:pt idx="13149">
                        <c:v>2.48</c:v>
                      </c:pt>
                      <c:pt idx="13150">
                        <c:v>2.34</c:v>
                      </c:pt>
                      <c:pt idx="13151">
                        <c:v>2.2999999999999998</c:v>
                      </c:pt>
                      <c:pt idx="13152">
                        <c:v>2.29</c:v>
                      </c:pt>
                    </c:numCache>
                  </c:numRef>
                </c:val>
                <c:smooth val="0"/>
                <c:extLst>
                  <c:ext xmlns:c16="http://schemas.microsoft.com/office/drawing/2014/chart" uri="{C3380CC4-5D6E-409C-BE32-E72D297353CC}">
                    <c16:uniqueId val="{0000000A-D4B9-46F4-939E-D976C2941BFA}"/>
                  </c:ext>
                </c:extLst>
              </c15:ser>
            </c15:filteredLineSeries>
          </c:ext>
        </c:extLst>
      </c:lineChart>
      <c:dateAx>
        <c:axId val="374983536"/>
        <c:scaling>
          <c:orientation val="minMax"/>
          <c:min val="44197"/>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1"/>
        <c:majorTimeUnit val="months"/>
      </c:dateAx>
      <c:valAx>
        <c:axId val="1216659016"/>
        <c:scaling>
          <c:orientation val="minMax"/>
          <c:max val="5.2"/>
          <c:min val="-0.5"/>
        </c:scaling>
        <c:delete val="0"/>
        <c:axPos val="l"/>
        <c:majorGridlines>
          <c:spPr>
            <a:ln w="9525" cap="flat" cmpd="sng" algn="ctr">
              <a:solidFill>
                <a:schemeClr val="accent2"/>
              </a:solidFill>
              <a:prstDash val="dash"/>
              <a:round/>
            </a:ln>
            <a:effectLst/>
          </c:spPr>
        </c:majorGridlines>
        <c:numFmt formatCode="#,##0.0_);\(#,##0.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0.5"/>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91333960401558578"/>
          <c:h val="0.78931455040140841"/>
        </c:manualLayout>
      </c:layout>
      <c:lineChart>
        <c:grouping val="standard"/>
        <c:varyColors val="0"/>
        <c:ser>
          <c:idx val="0"/>
          <c:order val="0"/>
          <c:tx>
            <c:strRef>
              <c:f>'All Spreads'!$H$1</c:f>
              <c:strCache>
                <c:ptCount val="1"/>
                <c:pt idx="0">
                  <c:v>France</c:v>
                </c:pt>
              </c:strCache>
            </c:strRef>
          </c:tx>
          <c:spPr>
            <a:ln w="19050" cap="rnd">
              <a:solidFill>
                <a:srgbClr val="055FEC"/>
              </a:solidFill>
              <a:round/>
            </a:ln>
            <a:effectLst/>
          </c:spPr>
          <c:marker>
            <c:symbol val="none"/>
          </c:marker>
          <c:dLbls>
            <c:dLbl>
              <c:idx val="209"/>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531-45DE-85BE-B0C2FF0D3F42}"/>
                </c:ext>
              </c:extLst>
            </c:dLbl>
            <c:dLbl>
              <c:idx val="7672"/>
              <c:layout>
                <c:manualLayout>
                  <c:x val="-1.7632394367428968E-2"/>
                  <c:y val="-5.424734298470331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531-45DE-85BE-B0C2FF0D3F42}"/>
                </c:ext>
              </c:extLst>
            </c:dLbl>
            <c:dLbl>
              <c:idx val="8663"/>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531-45DE-85BE-B0C2FF0D3F42}"/>
                </c:ext>
              </c:extLst>
            </c:dLbl>
            <c:dLbl>
              <c:idx val="12424"/>
              <c:layout>
                <c:manualLayout>
                  <c:x val="-1.4339317270454298E-3"/>
                  <c:y val="-4.54762642045847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531-45DE-85BE-B0C2FF0D3F42}"/>
                </c:ext>
              </c:extLst>
            </c:dLbl>
            <c:dLbl>
              <c:idx val="13152"/>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0531-45DE-85BE-B0C2FF0D3F42}"/>
                </c:ext>
              </c:extLst>
            </c:dLbl>
            <c:dLbl>
              <c:idx val="15842"/>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0531-45DE-85BE-B0C2FF0D3F42}"/>
                </c:ext>
              </c:extLst>
            </c:dLbl>
            <c:numFmt formatCode="#,##0_);\(#,##0\)" sourceLinked="0"/>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'All Spreads'!$G$3:$G$13155</c:f>
              <c:numCache>
                <c:formatCode>m/d/yyyy</c:formatCode>
                <c:ptCount val="13153"/>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44932</c:v>
                </c:pt>
              </c:numCache>
            </c:numRef>
          </c:cat>
          <c:val>
            <c:numRef>
              <c:f>'All Spreads'!$H$3:$H$13155</c:f>
              <c:numCache>
                <c:formatCode>0</c:formatCode>
                <c:ptCount val="13153"/>
                <c:pt idx="0">
                  <c:v>916</c:v>
                </c:pt>
                <c:pt idx="1">
                  <c:v>#N/A</c:v>
                </c:pt>
                <c:pt idx="2">
                  <c:v>#N/A</c:v>
                </c:pt>
                <c:pt idx="3">
                  <c:v>934</c:v>
                </c:pt>
                <c:pt idx="4">
                  <c:v>918</c:v>
                </c:pt>
                <c:pt idx="5">
                  <c:v>888.00000000000011</c:v>
                </c:pt>
                <c:pt idx="6">
                  <c:v>896.00000000000011</c:v>
                </c:pt>
                <c:pt idx="7">
                  <c:v>881</c:v>
                </c:pt>
                <c:pt idx="8">
                  <c:v>#N/A</c:v>
                </c:pt>
                <c:pt idx="9">
                  <c:v>#N/A</c:v>
                </c:pt>
                <c:pt idx="10">
                  <c:v>860</c:v>
                </c:pt>
                <c:pt idx="11">
                  <c:v>868</c:v>
                </c:pt>
                <c:pt idx="12">
                  <c:v>878.99999999999989</c:v>
                </c:pt>
                <c:pt idx="13">
                  <c:v>868</c:v>
                </c:pt>
                <c:pt idx="14">
                  <c:v>869</c:v>
                </c:pt>
                <c:pt idx="15">
                  <c:v>#N/A</c:v>
                </c:pt>
                <c:pt idx="16">
                  <c:v>#N/A</c:v>
                </c:pt>
                <c:pt idx="17">
                  <c:v>869</c:v>
                </c:pt>
                <c:pt idx="18">
                  <c:v>861.99999999999989</c:v>
                </c:pt>
                <c:pt idx="19">
                  <c:v>857</c:v>
                </c:pt>
                <c:pt idx="20">
                  <c:v>861.99999999999989</c:v>
                </c:pt>
                <c:pt idx="21">
                  <c:v>866</c:v>
                </c:pt>
                <c:pt idx="22">
                  <c:v>#N/A</c:v>
                </c:pt>
                <c:pt idx="23">
                  <c:v>#N/A</c:v>
                </c:pt>
                <c:pt idx="24">
                  <c:v>886</c:v>
                </c:pt>
                <c:pt idx="25">
                  <c:v>901</c:v>
                </c:pt>
                <c:pt idx="26">
                  <c:v>906</c:v>
                </c:pt>
                <c:pt idx="27">
                  <c:v>908</c:v>
                </c:pt>
                <c:pt idx="28">
                  <c:v>910</c:v>
                </c:pt>
                <c:pt idx="29">
                  <c:v>#N/A</c:v>
                </c:pt>
                <c:pt idx="30">
                  <c:v>#N/A</c:v>
                </c:pt>
                <c:pt idx="31">
                  <c:v>907</c:v>
                </c:pt>
                <c:pt idx="32">
                  <c:v>908</c:v>
                </c:pt>
                <c:pt idx="33">
                  <c:v>914</c:v>
                </c:pt>
                <c:pt idx="34">
                  <c:v>914</c:v>
                </c:pt>
                <c:pt idx="35">
                  <c:v>911</c:v>
                </c:pt>
                <c:pt idx="36">
                  <c:v>#N/A</c:v>
                </c:pt>
                <c:pt idx="37">
                  <c:v>#N/A</c:v>
                </c:pt>
                <c:pt idx="38">
                  <c:v>908</c:v>
                </c:pt>
                <c:pt idx="39">
                  <c:v>1057</c:v>
                </c:pt>
                <c:pt idx="40">
                  <c:v>916</c:v>
                </c:pt>
                <c:pt idx="41">
                  <c:v>918</c:v>
                </c:pt>
                <c:pt idx="42">
                  <c:v>915</c:v>
                </c:pt>
                <c:pt idx="43">
                  <c:v>#N/A</c:v>
                </c:pt>
                <c:pt idx="44">
                  <c:v>#N/A</c:v>
                </c:pt>
                <c:pt idx="45">
                  <c:v>921.00000000000011</c:v>
                </c:pt>
                <c:pt idx="46">
                  <c:v>923</c:v>
                </c:pt>
                <c:pt idx="47">
                  <c:v>927.99999999999989</c:v>
                </c:pt>
                <c:pt idx="48">
                  <c:v>917</c:v>
                </c:pt>
                <c:pt idx="49">
                  <c:v>914</c:v>
                </c:pt>
                <c:pt idx="50">
                  <c:v>#N/A</c:v>
                </c:pt>
                <c:pt idx="51">
                  <c:v>#N/A</c:v>
                </c:pt>
                <c:pt idx="52">
                  <c:v>910</c:v>
                </c:pt>
                <c:pt idx="53">
                  <c:v>914</c:v>
                </c:pt>
                <c:pt idx="54">
                  <c:v>911</c:v>
                </c:pt>
                <c:pt idx="55">
                  <c:v>911</c:v>
                </c:pt>
                <c:pt idx="56">
                  <c:v>902</c:v>
                </c:pt>
                <c:pt idx="57">
                  <c:v>#N/A</c:v>
                </c:pt>
                <c:pt idx="58">
                  <c:v>#N/A</c:v>
                </c:pt>
                <c:pt idx="59">
                  <c:v>893</c:v>
                </c:pt>
                <c:pt idx="60">
                  <c:v>885</c:v>
                </c:pt>
                <c:pt idx="61">
                  <c:v>888.00000000000011</c:v>
                </c:pt>
                <c:pt idx="62">
                  <c:v>883</c:v>
                </c:pt>
                <c:pt idx="63">
                  <c:v>888.00000000000011</c:v>
                </c:pt>
                <c:pt idx="64">
                  <c:v>#N/A</c:v>
                </c:pt>
                <c:pt idx="65">
                  <c:v>#N/A</c:v>
                </c:pt>
                <c:pt idx="66">
                  <c:v>883</c:v>
                </c:pt>
                <c:pt idx="67">
                  <c:v>883</c:v>
                </c:pt>
                <c:pt idx="68">
                  <c:v>888.00000000000011</c:v>
                </c:pt>
                <c:pt idx="69">
                  <c:v>875</c:v>
                </c:pt>
                <c:pt idx="70">
                  <c:v>866</c:v>
                </c:pt>
                <c:pt idx="71">
                  <c:v>#N/A</c:v>
                </c:pt>
                <c:pt idx="72">
                  <c:v>#N/A</c:v>
                </c:pt>
                <c:pt idx="73">
                  <c:v>866</c:v>
                </c:pt>
                <c:pt idx="74">
                  <c:v>865</c:v>
                </c:pt>
                <c:pt idx="75">
                  <c:v>858</c:v>
                </c:pt>
                <c:pt idx="76">
                  <c:v>852</c:v>
                </c:pt>
                <c:pt idx="77">
                  <c:v>853.99999999999989</c:v>
                </c:pt>
                <c:pt idx="78">
                  <c:v>#N/A</c:v>
                </c:pt>
                <c:pt idx="79">
                  <c:v>#N/A</c:v>
                </c:pt>
                <c:pt idx="80">
                  <c:v>852</c:v>
                </c:pt>
                <c:pt idx="81">
                  <c:v>847.00000000000011</c:v>
                </c:pt>
                <c:pt idx="82">
                  <c:v>852</c:v>
                </c:pt>
                <c:pt idx="83">
                  <c:v>852.99999999999989</c:v>
                </c:pt>
                <c:pt idx="84">
                  <c:v>856</c:v>
                </c:pt>
                <c:pt idx="85">
                  <c:v>#N/A</c:v>
                </c:pt>
                <c:pt idx="86">
                  <c:v>#N/A</c:v>
                </c:pt>
                <c:pt idx="87">
                  <c:v>863.00000000000011</c:v>
                </c:pt>
                <c:pt idx="88">
                  <c:v>871.00000000000011</c:v>
                </c:pt>
                <c:pt idx="89">
                  <c:v>864</c:v>
                </c:pt>
                <c:pt idx="90">
                  <c:v>867</c:v>
                </c:pt>
                <c:pt idx="91">
                  <c:v>864</c:v>
                </c:pt>
                <c:pt idx="92">
                  <c:v>#N/A</c:v>
                </c:pt>
                <c:pt idx="93">
                  <c:v>#N/A</c:v>
                </c:pt>
                <c:pt idx="94">
                  <c:v>855.00000000000011</c:v>
                </c:pt>
                <c:pt idx="95">
                  <c:v>852.99999999999989</c:v>
                </c:pt>
                <c:pt idx="96">
                  <c:v>856</c:v>
                </c:pt>
                <c:pt idx="97">
                  <c:v>850</c:v>
                </c:pt>
                <c:pt idx="98">
                  <c:v>857</c:v>
                </c:pt>
                <c:pt idx="99">
                  <c:v>#N/A</c:v>
                </c:pt>
                <c:pt idx="100">
                  <c:v>#N/A</c:v>
                </c:pt>
                <c:pt idx="101">
                  <c:v>865</c:v>
                </c:pt>
                <c:pt idx="102">
                  <c:v>868</c:v>
                </c:pt>
                <c:pt idx="103">
                  <c:v>863.00000000000011</c:v>
                </c:pt>
                <c:pt idx="104">
                  <c:v>858</c:v>
                </c:pt>
                <c:pt idx="105">
                  <c:v>#N/A</c:v>
                </c:pt>
                <c:pt idx="106">
                  <c:v>#N/A</c:v>
                </c:pt>
                <c:pt idx="107">
                  <c:v>#N/A</c:v>
                </c:pt>
                <c:pt idx="108">
                  <c:v>#N/A</c:v>
                </c:pt>
                <c:pt idx="109">
                  <c:v>865</c:v>
                </c:pt>
                <c:pt idx="110">
                  <c:v>861.99999999999989</c:v>
                </c:pt>
                <c:pt idx="111">
                  <c:v>865</c:v>
                </c:pt>
                <c:pt idx="112">
                  <c:v>866</c:v>
                </c:pt>
                <c:pt idx="113">
                  <c:v>#N/A</c:v>
                </c:pt>
                <c:pt idx="114">
                  <c:v>#N/A</c:v>
                </c:pt>
                <c:pt idx="115">
                  <c:v>873</c:v>
                </c:pt>
                <c:pt idx="116">
                  <c:v>871.00000000000011</c:v>
                </c:pt>
                <c:pt idx="117">
                  <c:v>869</c:v>
                </c:pt>
                <c:pt idx="118">
                  <c:v>871.00000000000011</c:v>
                </c:pt>
                <c:pt idx="119">
                  <c:v>#N/A</c:v>
                </c:pt>
                <c:pt idx="120">
                  <c:v>#N/A</c:v>
                </c:pt>
                <c:pt idx="121">
                  <c:v>#N/A</c:v>
                </c:pt>
                <c:pt idx="122">
                  <c:v>874</c:v>
                </c:pt>
                <c:pt idx="123">
                  <c:v>#N/A</c:v>
                </c:pt>
                <c:pt idx="124">
                  <c:v>875</c:v>
                </c:pt>
                <c:pt idx="125">
                  <c:v>876</c:v>
                </c:pt>
                <c:pt idx="126">
                  <c:v>#N/A</c:v>
                </c:pt>
                <c:pt idx="127">
                  <c:v>#N/A</c:v>
                </c:pt>
                <c:pt idx="128">
                  <c:v>#N/A</c:v>
                </c:pt>
                <c:pt idx="129">
                  <c:v>869</c:v>
                </c:pt>
                <c:pt idx="130">
                  <c:v>872.00000000000011</c:v>
                </c:pt>
                <c:pt idx="131">
                  <c:v>875</c:v>
                </c:pt>
                <c:pt idx="132">
                  <c:v>876</c:v>
                </c:pt>
                <c:pt idx="133">
                  <c:v>#N/A</c:v>
                </c:pt>
                <c:pt idx="134">
                  <c:v>#N/A</c:v>
                </c:pt>
                <c:pt idx="135">
                  <c:v>#N/A</c:v>
                </c:pt>
                <c:pt idx="136">
                  <c:v>#N/A</c:v>
                </c:pt>
                <c:pt idx="137">
                  <c:v>900</c:v>
                </c:pt>
                <c:pt idx="138">
                  <c:v>901</c:v>
                </c:pt>
                <c:pt idx="139">
                  <c:v>908</c:v>
                </c:pt>
                <c:pt idx="140">
                  <c:v>913.00000000000011</c:v>
                </c:pt>
                <c:pt idx="141">
                  <c:v>#N/A</c:v>
                </c:pt>
                <c:pt idx="142">
                  <c:v>#N/A</c:v>
                </c:pt>
                <c:pt idx="143">
                  <c:v>906</c:v>
                </c:pt>
                <c:pt idx="144">
                  <c:v>901</c:v>
                </c:pt>
                <c:pt idx="145">
                  <c:v>892</c:v>
                </c:pt>
                <c:pt idx="146">
                  <c:v>#N/A</c:v>
                </c:pt>
                <c:pt idx="147">
                  <c:v>#N/A</c:v>
                </c:pt>
                <c:pt idx="148">
                  <c:v>#N/A</c:v>
                </c:pt>
                <c:pt idx="149">
                  <c:v>#N/A</c:v>
                </c:pt>
                <c:pt idx="150">
                  <c:v>891</c:v>
                </c:pt>
                <c:pt idx="151">
                  <c:v>898</c:v>
                </c:pt>
                <c:pt idx="152">
                  <c:v>911</c:v>
                </c:pt>
                <c:pt idx="153">
                  <c:v>914</c:v>
                </c:pt>
                <c:pt idx="154">
                  <c:v>925</c:v>
                </c:pt>
                <c:pt idx="155">
                  <c:v>#N/A</c:v>
                </c:pt>
                <c:pt idx="156">
                  <c:v>#N/A</c:v>
                </c:pt>
                <c:pt idx="157">
                  <c:v>#N/A</c:v>
                </c:pt>
                <c:pt idx="158">
                  <c:v>928.99999999999989</c:v>
                </c:pt>
                <c:pt idx="159">
                  <c:v>948</c:v>
                </c:pt>
                <c:pt idx="160">
                  <c:v>940</c:v>
                </c:pt>
                <c:pt idx="161">
                  <c:v>925</c:v>
                </c:pt>
                <c:pt idx="162">
                  <c:v>#N/A</c:v>
                </c:pt>
                <c:pt idx="163">
                  <c:v>#N/A</c:v>
                </c:pt>
                <c:pt idx="164">
                  <c:v>914</c:v>
                </c:pt>
                <c:pt idx="165">
                  <c:v>917</c:v>
                </c:pt>
                <c:pt idx="166">
                  <c:v>918</c:v>
                </c:pt>
                <c:pt idx="167">
                  <c:v>947.00000000000011</c:v>
                </c:pt>
                <c:pt idx="168">
                  <c:v>950</c:v>
                </c:pt>
                <c:pt idx="169">
                  <c:v>#N/A</c:v>
                </c:pt>
                <c:pt idx="170">
                  <c:v>#N/A</c:v>
                </c:pt>
                <c:pt idx="171">
                  <c:v>943</c:v>
                </c:pt>
                <c:pt idx="172">
                  <c:v>936.99999999999989</c:v>
                </c:pt>
                <c:pt idx="173">
                  <c:v>944.99999999999989</c:v>
                </c:pt>
                <c:pt idx="174">
                  <c:v>948</c:v>
                </c:pt>
                <c:pt idx="175">
                  <c:v>942</c:v>
                </c:pt>
                <c:pt idx="176">
                  <c:v>#N/A</c:v>
                </c:pt>
                <c:pt idx="177">
                  <c:v>#N/A</c:v>
                </c:pt>
                <c:pt idx="178">
                  <c:v>940</c:v>
                </c:pt>
                <c:pt idx="179">
                  <c:v>926</c:v>
                </c:pt>
                <c:pt idx="180">
                  <c:v>933</c:v>
                </c:pt>
                <c:pt idx="181">
                  <c:v>924</c:v>
                </c:pt>
                <c:pt idx="182">
                  <c:v>923</c:v>
                </c:pt>
                <c:pt idx="183">
                  <c:v>#N/A</c:v>
                </c:pt>
                <c:pt idx="184">
                  <c:v>#N/A</c:v>
                </c:pt>
                <c:pt idx="185">
                  <c:v>919</c:v>
                </c:pt>
                <c:pt idx="186">
                  <c:v>919</c:v>
                </c:pt>
                <c:pt idx="187">
                  <c:v>919</c:v>
                </c:pt>
                <c:pt idx="188">
                  <c:v>927</c:v>
                </c:pt>
                <c:pt idx="189">
                  <c:v>930.00000000000011</c:v>
                </c:pt>
                <c:pt idx="190">
                  <c:v>#N/A</c:v>
                </c:pt>
                <c:pt idx="191">
                  <c:v>#N/A</c:v>
                </c:pt>
                <c:pt idx="192">
                  <c:v>#N/A</c:v>
                </c:pt>
                <c:pt idx="193">
                  <c:v>#N/A</c:v>
                </c:pt>
                <c:pt idx="194">
                  <c:v>926</c:v>
                </c:pt>
                <c:pt idx="195">
                  <c:v>936</c:v>
                </c:pt>
                <c:pt idx="196">
                  <c:v>934</c:v>
                </c:pt>
                <c:pt idx="197">
                  <c:v>#N/A</c:v>
                </c:pt>
                <c:pt idx="198">
                  <c:v>#N/A</c:v>
                </c:pt>
                <c:pt idx="199">
                  <c:v>936</c:v>
                </c:pt>
                <c:pt idx="200">
                  <c:v>943</c:v>
                </c:pt>
                <c:pt idx="201">
                  <c:v>951</c:v>
                </c:pt>
                <c:pt idx="202">
                  <c:v>953.99999999999989</c:v>
                </c:pt>
                <c:pt idx="203">
                  <c:v>948</c:v>
                </c:pt>
                <c:pt idx="204">
                  <c:v>#N/A</c:v>
                </c:pt>
                <c:pt idx="205">
                  <c:v>#N/A</c:v>
                </c:pt>
                <c:pt idx="206">
                  <c:v>953.99999999999989</c:v>
                </c:pt>
                <c:pt idx="207">
                  <c:v>948</c:v>
                </c:pt>
                <c:pt idx="208">
                  <c:v>946.00000000000011</c:v>
                </c:pt>
                <c:pt idx="209">
                  <c:v>948</c:v>
                </c:pt>
                <c:pt idx="210">
                  <c:v>950</c:v>
                </c:pt>
                <c:pt idx="211">
                  <c:v>#N/A</c:v>
                </c:pt>
                <c:pt idx="212">
                  <c:v>#N/A</c:v>
                </c:pt>
                <c:pt idx="213">
                  <c:v>957</c:v>
                </c:pt>
                <c:pt idx="214">
                  <c:v>966</c:v>
                </c:pt>
                <c:pt idx="215">
                  <c:v>965</c:v>
                </c:pt>
                <c:pt idx="216">
                  <c:v>971.00000000000011</c:v>
                </c:pt>
                <c:pt idx="217">
                  <c:v>977.99999999999989</c:v>
                </c:pt>
                <c:pt idx="218">
                  <c:v>#N/A</c:v>
                </c:pt>
                <c:pt idx="219">
                  <c:v>#N/A</c:v>
                </c:pt>
                <c:pt idx="220">
                  <c:v>975</c:v>
                </c:pt>
                <c:pt idx="221">
                  <c:v>989</c:v>
                </c:pt>
                <c:pt idx="222">
                  <c:v>988.00000000000011</c:v>
                </c:pt>
                <c:pt idx="223">
                  <c:v>986.99999999999989</c:v>
                </c:pt>
                <c:pt idx="224">
                  <c:v>983</c:v>
                </c:pt>
                <c:pt idx="225">
                  <c:v>#N/A</c:v>
                </c:pt>
                <c:pt idx="226">
                  <c:v>#N/A</c:v>
                </c:pt>
                <c:pt idx="227">
                  <c:v>986</c:v>
                </c:pt>
                <c:pt idx="228">
                  <c:v>997.00000000000011</c:v>
                </c:pt>
                <c:pt idx="229">
                  <c:v>1007</c:v>
                </c:pt>
                <c:pt idx="230">
                  <c:v>993</c:v>
                </c:pt>
                <c:pt idx="231">
                  <c:v>986</c:v>
                </c:pt>
                <c:pt idx="232">
                  <c:v>#N/A</c:v>
                </c:pt>
                <c:pt idx="233">
                  <c:v>#N/A</c:v>
                </c:pt>
                <c:pt idx="234">
                  <c:v>983</c:v>
                </c:pt>
                <c:pt idx="235">
                  <c:v>983</c:v>
                </c:pt>
                <c:pt idx="236">
                  <c:v>972.00000000000011</c:v>
                </c:pt>
                <c:pt idx="237">
                  <c:v>974</c:v>
                </c:pt>
                <c:pt idx="238">
                  <c:v>985</c:v>
                </c:pt>
                <c:pt idx="239">
                  <c:v>#N/A</c:v>
                </c:pt>
                <c:pt idx="240">
                  <c:v>#N/A</c:v>
                </c:pt>
                <c:pt idx="241">
                  <c:v>980.00000000000011</c:v>
                </c:pt>
                <c:pt idx="242">
                  <c:v>984</c:v>
                </c:pt>
                <c:pt idx="243">
                  <c:v>999</c:v>
                </c:pt>
                <c:pt idx="244">
                  <c:v>1010</c:v>
                </c:pt>
                <c:pt idx="245">
                  <c:v>1002.9999999999999</c:v>
                </c:pt>
                <c:pt idx="246">
                  <c:v>#N/A</c:v>
                </c:pt>
                <c:pt idx="247">
                  <c:v>#N/A</c:v>
                </c:pt>
                <c:pt idx="248">
                  <c:v>1015</c:v>
                </c:pt>
                <c:pt idx="249">
                  <c:v>1028</c:v>
                </c:pt>
                <c:pt idx="250">
                  <c:v>1035</c:v>
                </c:pt>
                <c:pt idx="251">
                  <c:v>1019.9999999999999</c:v>
                </c:pt>
                <c:pt idx="252">
                  <c:v>1019.9999999999999</c:v>
                </c:pt>
                <c:pt idx="253">
                  <c:v>#N/A</c:v>
                </c:pt>
                <c:pt idx="254">
                  <c:v>#N/A</c:v>
                </c:pt>
                <c:pt idx="255">
                  <c:v>1015</c:v>
                </c:pt>
                <c:pt idx="256">
                  <c:v>1011</c:v>
                </c:pt>
                <c:pt idx="257">
                  <c:v>1011</c:v>
                </c:pt>
                <c:pt idx="258">
                  <c:v>1034</c:v>
                </c:pt>
                <c:pt idx="259">
                  <c:v>1028</c:v>
                </c:pt>
                <c:pt idx="260">
                  <c:v>#N/A</c:v>
                </c:pt>
                <c:pt idx="261">
                  <c:v>#N/A</c:v>
                </c:pt>
                <c:pt idx="262">
                  <c:v>1019</c:v>
                </c:pt>
                <c:pt idx="263">
                  <c:v>1028</c:v>
                </c:pt>
                <c:pt idx="264">
                  <c:v>1023</c:v>
                </c:pt>
                <c:pt idx="265">
                  <c:v>1037</c:v>
                </c:pt>
                <c:pt idx="266">
                  <c:v>1046</c:v>
                </c:pt>
                <c:pt idx="267">
                  <c:v>#N/A</c:v>
                </c:pt>
                <c:pt idx="268">
                  <c:v>#N/A</c:v>
                </c:pt>
                <c:pt idx="269">
                  <c:v>1042</c:v>
                </c:pt>
                <c:pt idx="270">
                  <c:v>1045</c:v>
                </c:pt>
                <c:pt idx="271">
                  <c:v>1058</c:v>
                </c:pt>
                <c:pt idx="272">
                  <c:v>1057</c:v>
                </c:pt>
                <c:pt idx="273">
                  <c:v>1057</c:v>
                </c:pt>
                <c:pt idx="274">
                  <c:v>#N/A</c:v>
                </c:pt>
                <c:pt idx="275">
                  <c:v>#N/A</c:v>
                </c:pt>
                <c:pt idx="276">
                  <c:v>1050</c:v>
                </c:pt>
                <c:pt idx="277">
                  <c:v>1054</c:v>
                </c:pt>
                <c:pt idx="278">
                  <c:v>1061</c:v>
                </c:pt>
                <c:pt idx="279">
                  <c:v>1053</c:v>
                </c:pt>
                <c:pt idx="280">
                  <c:v>1064</c:v>
                </c:pt>
                <c:pt idx="281">
                  <c:v>#N/A</c:v>
                </c:pt>
                <c:pt idx="282">
                  <c:v>#N/A</c:v>
                </c:pt>
                <c:pt idx="283">
                  <c:v>1080</c:v>
                </c:pt>
                <c:pt idx="284">
                  <c:v>1081</c:v>
                </c:pt>
                <c:pt idx="285">
                  <c:v>1084</c:v>
                </c:pt>
                <c:pt idx="286">
                  <c:v>1128</c:v>
                </c:pt>
                <c:pt idx="287">
                  <c:v>1149</c:v>
                </c:pt>
                <c:pt idx="288">
                  <c:v>#N/A</c:v>
                </c:pt>
                <c:pt idx="289">
                  <c:v>#N/A</c:v>
                </c:pt>
                <c:pt idx="290">
                  <c:v>1192</c:v>
                </c:pt>
                <c:pt idx="291">
                  <c:v>1134</c:v>
                </c:pt>
                <c:pt idx="292">
                  <c:v>1069</c:v>
                </c:pt>
                <c:pt idx="293">
                  <c:v>1093</c:v>
                </c:pt>
                <c:pt idx="294">
                  <c:v>1036</c:v>
                </c:pt>
                <c:pt idx="295">
                  <c:v>#N/A</c:v>
                </c:pt>
                <c:pt idx="296">
                  <c:v>#N/A</c:v>
                </c:pt>
                <c:pt idx="297">
                  <c:v>1015</c:v>
                </c:pt>
                <c:pt idx="298">
                  <c:v>1055</c:v>
                </c:pt>
                <c:pt idx="299">
                  <c:v>1062</c:v>
                </c:pt>
                <c:pt idx="300">
                  <c:v>1058</c:v>
                </c:pt>
                <c:pt idx="301">
                  <c:v>1008</c:v>
                </c:pt>
                <c:pt idx="302">
                  <c:v>#N/A</c:v>
                </c:pt>
                <c:pt idx="303">
                  <c:v>#N/A</c:v>
                </c:pt>
                <c:pt idx="304">
                  <c:v>#N/A</c:v>
                </c:pt>
                <c:pt idx="305">
                  <c:v>1046</c:v>
                </c:pt>
                <c:pt idx="306">
                  <c:v>1010</c:v>
                </c:pt>
                <c:pt idx="307">
                  <c:v>989</c:v>
                </c:pt>
                <c:pt idx="308">
                  <c:v>1016</c:v>
                </c:pt>
                <c:pt idx="309">
                  <c:v>#N/A</c:v>
                </c:pt>
                <c:pt idx="310">
                  <c:v>#N/A</c:v>
                </c:pt>
                <c:pt idx="311">
                  <c:v>1009</c:v>
                </c:pt>
                <c:pt idx="312">
                  <c:v>1022.0000000000001</c:v>
                </c:pt>
                <c:pt idx="313">
                  <c:v>#N/A</c:v>
                </c:pt>
                <c:pt idx="314">
                  <c:v>1018</c:v>
                </c:pt>
                <c:pt idx="315">
                  <c:v>1010</c:v>
                </c:pt>
                <c:pt idx="316">
                  <c:v>#N/A</c:v>
                </c:pt>
                <c:pt idx="317">
                  <c:v>#N/A</c:v>
                </c:pt>
                <c:pt idx="318">
                  <c:v>986.99999999999989</c:v>
                </c:pt>
                <c:pt idx="319">
                  <c:v>991</c:v>
                </c:pt>
                <c:pt idx="320">
                  <c:v>989</c:v>
                </c:pt>
                <c:pt idx="321">
                  <c:v>993</c:v>
                </c:pt>
                <c:pt idx="322">
                  <c:v>999</c:v>
                </c:pt>
                <c:pt idx="323">
                  <c:v>#N/A</c:v>
                </c:pt>
                <c:pt idx="324">
                  <c:v>#N/A</c:v>
                </c:pt>
                <c:pt idx="325">
                  <c:v>992</c:v>
                </c:pt>
                <c:pt idx="326">
                  <c:v>992</c:v>
                </c:pt>
                <c:pt idx="327">
                  <c:v>991</c:v>
                </c:pt>
                <c:pt idx="328">
                  <c:v>992</c:v>
                </c:pt>
                <c:pt idx="329">
                  <c:v>992</c:v>
                </c:pt>
                <c:pt idx="330">
                  <c:v>#N/A</c:v>
                </c:pt>
                <c:pt idx="331">
                  <c:v>#N/A</c:v>
                </c:pt>
                <c:pt idx="332">
                  <c:v>1002</c:v>
                </c:pt>
                <c:pt idx="333">
                  <c:v>986.99999999999989</c:v>
                </c:pt>
                <c:pt idx="334">
                  <c:v>989</c:v>
                </c:pt>
                <c:pt idx="335">
                  <c:v>985</c:v>
                </c:pt>
                <c:pt idx="336">
                  <c:v>992</c:v>
                </c:pt>
                <c:pt idx="337">
                  <c:v>#N/A</c:v>
                </c:pt>
                <c:pt idx="338">
                  <c:v>#N/A</c:v>
                </c:pt>
                <c:pt idx="339">
                  <c:v>1000</c:v>
                </c:pt>
                <c:pt idx="340">
                  <c:v>1007</c:v>
                </c:pt>
                <c:pt idx="341">
                  <c:v>1011</c:v>
                </c:pt>
                <c:pt idx="342">
                  <c:v>1010</c:v>
                </c:pt>
                <c:pt idx="343">
                  <c:v>1019.9999999999999</c:v>
                </c:pt>
                <c:pt idx="344">
                  <c:v>#N/A</c:v>
                </c:pt>
                <c:pt idx="345">
                  <c:v>#N/A</c:v>
                </c:pt>
                <c:pt idx="346">
                  <c:v>1024</c:v>
                </c:pt>
                <c:pt idx="347">
                  <c:v>1014</c:v>
                </c:pt>
                <c:pt idx="348">
                  <c:v>998</c:v>
                </c:pt>
                <c:pt idx="349">
                  <c:v>997.00000000000011</c:v>
                </c:pt>
                <c:pt idx="350">
                  <c:v>1000</c:v>
                </c:pt>
                <c:pt idx="351">
                  <c:v>#N/A</c:v>
                </c:pt>
                <c:pt idx="352">
                  <c:v>#N/A</c:v>
                </c:pt>
                <c:pt idx="353">
                  <c:v>991</c:v>
                </c:pt>
                <c:pt idx="354">
                  <c:v>999</c:v>
                </c:pt>
                <c:pt idx="355">
                  <c:v>994.99999999999989</c:v>
                </c:pt>
                <c:pt idx="356">
                  <c:v>991</c:v>
                </c:pt>
                <c:pt idx="357">
                  <c:v>#N/A</c:v>
                </c:pt>
                <c:pt idx="358">
                  <c:v>#N/A</c:v>
                </c:pt>
                <c:pt idx="359">
                  <c:v>#N/A</c:v>
                </c:pt>
                <c:pt idx="360">
                  <c:v>#N/A</c:v>
                </c:pt>
                <c:pt idx="361">
                  <c:v>1002</c:v>
                </c:pt>
                <c:pt idx="362">
                  <c:v>994.99999999999989</c:v>
                </c:pt>
                <c:pt idx="363">
                  <c:v>998</c:v>
                </c:pt>
                <c:pt idx="364">
                  <c:v>#N/A</c:v>
                </c:pt>
                <c:pt idx="365">
                  <c:v>#N/A</c:v>
                </c:pt>
                <c:pt idx="366">
                  <c:v>#N/A</c:v>
                </c:pt>
                <c:pt idx="367">
                  <c:v>997.00000000000011</c:v>
                </c:pt>
                <c:pt idx="368">
                  <c:v>985</c:v>
                </c:pt>
                <c:pt idx="369">
                  <c:v>990</c:v>
                </c:pt>
                <c:pt idx="370">
                  <c:v>997.00000000000011</c:v>
                </c:pt>
                <c:pt idx="371">
                  <c:v>994.99999999999989</c:v>
                </c:pt>
                <c:pt idx="372">
                  <c:v>#N/A</c:v>
                </c:pt>
                <c:pt idx="373">
                  <c:v>#N/A</c:v>
                </c:pt>
                <c:pt idx="374">
                  <c:v>1006</c:v>
                </c:pt>
                <c:pt idx="375">
                  <c:v>1000</c:v>
                </c:pt>
                <c:pt idx="376">
                  <c:v>1011</c:v>
                </c:pt>
                <c:pt idx="377">
                  <c:v>1009</c:v>
                </c:pt>
                <c:pt idx="378">
                  <c:v>992</c:v>
                </c:pt>
                <c:pt idx="379">
                  <c:v>#N/A</c:v>
                </c:pt>
                <c:pt idx="380">
                  <c:v>#N/A</c:v>
                </c:pt>
                <c:pt idx="381">
                  <c:v>986.99999999999989</c:v>
                </c:pt>
                <c:pt idx="382">
                  <c:v>988.00000000000011</c:v>
                </c:pt>
                <c:pt idx="383">
                  <c:v>986</c:v>
                </c:pt>
                <c:pt idx="384">
                  <c:v>981</c:v>
                </c:pt>
                <c:pt idx="385">
                  <c:v>972.00000000000011</c:v>
                </c:pt>
                <c:pt idx="386">
                  <c:v>#N/A</c:v>
                </c:pt>
                <c:pt idx="387">
                  <c:v>#N/A</c:v>
                </c:pt>
                <c:pt idx="388">
                  <c:v>964</c:v>
                </c:pt>
                <c:pt idx="389">
                  <c:v>967</c:v>
                </c:pt>
                <c:pt idx="390">
                  <c:v>958</c:v>
                </c:pt>
                <c:pt idx="391">
                  <c:v>943</c:v>
                </c:pt>
                <c:pt idx="392">
                  <c:v>933</c:v>
                </c:pt>
                <c:pt idx="393">
                  <c:v>#N/A</c:v>
                </c:pt>
                <c:pt idx="394">
                  <c:v>#N/A</c:v>
                </c:pt>
                <c:pt idx="395">
                  <c:v>921.00000000000011</c:v>
                </c:pt>
                <c:pt idx="396">
                  <c:v>924</c:v>
                </c:pt>
                <c:pt idx="397">
                  <c:v>907</c:v>
                </c:pt>
                <c:pt idx="398">
                  <c:v>914</c:v>
                </c:pt>
                <c:pt idx="399">
                  <c:v>907</c:v>
                </c:pt>
                <c:pt idx="400">
                  <c:v>#N/A</c:v>
                </c:pt>
                <c:pt idx="401">
                  <c:v>#N/A</c:v>
                </c:pt>
                <c:pt idx="402">
                  <c:v>914</c:v>
                </c:pt>
                <c:pt idx="403">
                  <c:v>909</c:v>
                </c:pt>
                <c:pt idx="404">
                  <c:v>909</c:v>
                </c:pt>
                <c:pt idx="405">
                  <c:v>909</c:v>
                </c:pt>
                <c:pt idx="406">
                  <c:v>906</c:v>
                </c:pt>
                <c:pt idx="407">
                  <c:v>#N/A</c:v>
                </c:pt>
                <c:pt idx="408">
                  <c:v>#N/A</c:v>
                </c:pt>
                <c:pt idx="409">
                  <c:v>917</c:v>
                </c:pt>
                <c:pt idx="410">
                  <c:v>917</c:v>
                </c:pt>
                <c:pt idx="411">
                  <c:v>913.00000000000011</c:v>
                </c:pt>
                <c:pt idx="412">
                  <c:v>922.00000000000011</c:v>
                </c:pt>
                <c:pt idx="413">
                  <c:v>914</c:v>
                </c:pt>
                <c:pt idx="414">
                  <c:v>#N/A</c:v>
                </c:pt>
                <c:pt idx="415">
                  <c:v>#N/A</c:v>
                </c:pt>
                <c:pt idx="416">
                  <c:v>915</c:v>
                </c:pt>
                <c:pt idx="417">
                  <c:v>914</c:v>
                </c:pt>
                <c:pt idx="418">
                  <c:v>911.99999999999989</c:v>
                </c:pt>
                <c:pt idx="419">
                  <c:v>916</c:v>
                </c:pt>
                <c:pt idx="420">
                  <c:v>914</c:v>
                </c:pt>
                <c:pt idx="421">
                  <c:v>#N/A</c:v>
                </c:pt>
                <c:pt idx="422">
                  <c:v>#N/A</c:v>
                </c:pt>
                <c:pt idx="423">
                  <c:v>909</c:v>
                </c:pt>
                <c:pt idx="424">
                  <c:v>902.99999999999989</c:v>
                </c:pt>
                <c:pt idx="425">
                  <c:v>901</c:v>
                </c:pt>
                <c:pt idx="426">
                  <c:v>898</c:v>
                </c:pt>
                <c:pt idx="427">
                  <c:v>908</c:v>
                </c:pt>
                <c:pt idx="428">
                  <c:v>#N/A</c:v>
                </c:pt>
                <c:pt idx="429">
                  <c:v>#N/A</c:v>
                </c:pt>
                <c:pt idx="430">
                  <c:v>911</c:v>
                </c:pt>
                <c:pt idx="431">
                  <c:v>917</c:v>
                </c:pt>
                <c:pt idx="432">
                  <c:v>917</c:v>
                </c:pt>
                <c:pt idx="433">
                  <c:v>931</c:v>
                </c:pt>
                <c:pt idx="434">
                  <c:v>932</c:v>
                </c:pt>
                <c:pt idx="435">
                  <c:v>#N/A</c:v>
                </c:pt>
                <c:pt idx="436">
                  <c:v>#N/A</c:v>
                </c:pt>
                <c:pt idx="437">
                  <c:v>936.99999999999989</c:v>
                </c:pt>
                <c:pt idx="438">
                  <c:v>932</c:v>
                </c:pt>
                <c:pt idx="439">
                  <c:v>934</c:v>
                </c:pt>
                <c:pt idx="440">
                  <c:v>934</c:v>
                </c:pt>
                <c:pt idx="441">
                  <c:v>927</c:v>
                </c:pt>
                <c:pt idx="442">
                  <c:v>#N/A</c:v>
                </c:pt>
                <c:pt idx="443">
                  <c:v>#N/A</c:v>
                </c:pt>
                <c:pt idx="444">
                  <c:v>942</c:v>
                </c:pt>
                <c:pt idx="445">
                  <c:v>943</c:v>
                </c:pt>
                <c:pt idx="446">
                  <c:v>940</c:v>
                </c:pt>
                <c:pt idx="447">
                  <c:v>947.00000000000011</c:v>
                </c:pt>
                <c:pt idx="448">
                  <c:v>939</c:v>
                </c:pt>
                <c:pt idx="449">
                  <c:v>#N/A</c:v>
                </c:pt>
                <c:pt idx="450">
                  <c:v>#N/A</c:v>
                </c:pt>
                <c:pt idx="451">
                  <c:v>936.99999999999989</c:v>
                </c:pt>
                <c:pt idx="452">
                  <c:v>938.00000000000011</c:v>
                </c:pt>
                <c:pt idx="453">
                  <c:v>934</c:v>
                </c:pt>
                <c:pt idx="454">
                  <c:v>935</c:v>
                </c:pt>
                <c:pt idx="455">
                  <c:v>935</c:v>
                </c:pt>
                <c:pt idx="456">
                  <c:v>#N/A</c:v>
                </c:pt>
                <c:pt idx="457">
                  <c:v>#N/A</c:v>
                </c:pt>
                <c:pt idx="458">
                  <c:v>935</c:v>
                </c:pt>
                <c:pt idx="459">
                  <c:v>936.99999999999989</c:v>
                </c:pt>
                <c:pt idx="460">
                  <c:v>935</c:v>
                </c:pt>
                <c:pt idx="461">
                  <c:v>927.99999999999989</c:v>
                </c:pt>
                <c:pt idx="462">
                  <c:v>927.99999999999989</c:v>
                </c:pt>
                <c:pt idx="463">
                  <c:v>#N/A</c:v>
                </c:pt>
                <c:pt idx="464">
                  <c:v>#N/A</c:v>
                </c:pt>
                <c:pt idx="465">
                  <c:v>907</c:v>
                </c:pt>
                <c:pt idx="466">
                  <c:v>915</c:v>
                </c:pt>
                <c:pt idx="467">
                  <c:v>910</c:v>
                </c:pt>
                <c:pt idx="468">
                  <c:v>914</c:v>
                </c:pt>
                <c:pt idx="469">
                  <c:v>914</c:v>
                </c:pt>
                <c:pt idx="470">
                  <c:v>#N/A</c:v>
                </c:pt>
                <c:pt idx="471">
                  <c:v>#N/A</c:v>
                </c:pt>
                <c:pt idx="472">
                  <c:v>919.99999999999989</c:v>
                </c:pt>
                <c:pt idx="473">
                  <c:v>915</c:v>
                </c:pt>
                <c:pt idx="474">
                  <c:v>916</c:v>
                </c:pt>
                <c:pt idx="475">
                  <c:v>908</c:v>
                </c:pt>
                <c:pt idx="476">
                  <c:v>906</c:v>
                </c:pt>
                <c:pt idx="477">
                  <c:v>#N/A</c:v>
                </c:pt>
                <c:pt idx="478">
                  <c:v>#N/A</c:v>
                </c:pt>
                <c:pt idx="479">
                  <c:v>915</c:v>
                </c:pt>
                <c:pt idx="480">
                  <c:v>915</c:v>
                </c:pt>
                <c:pt idx="481">
                  <c:v>913.00000000000011</c:v>
                </c:pt>
                <c:pt idx="482">
                  <c:v>924</c:v>
                </c:pt>
                <c:pt idx="483">
                  <c:v>930.00000000000011</c:v>
                </c:pt>
                <c:pt idx="484">
                  <c:v>#N/A</c:v>
                </c:pt>
                <c:pt idx="485">
                  <c:v>#N/A</c:v>
                </c:pt>
                <c:pt idx="486">
                  <c:v>933</c:v>
                </c:pt>
                <c:pt idx="487">
                  <c:v>938.00000000000011</c:v>
                </c:pt>
                <c:pt idx="488">
                  <c:v>938.00000000000011</c:v>
                </c:pt>
                <c:pt idx="489">
                  <c:v>944</c:v>
                </c:pt>
                <c:pt idx="490">
                  <c:v>943</c:v>
                </c:pt>
                <c:pt idx="491">
                  <c:v>#N/A</c:v>
                </c:pt>
                <c:pt idx="492">
                  <c:v>#N/A</c:v>
                </c:pt>
                <c:pt idx="493">
                  <c:v>947.00000000000011</c:v>
                </c:pt>
                <c:pt idx="494">
                  <c:v>931</c:v>
                </c:pt>
                <c:pt idx="495">
                  <c:v>923</c:v>
                </c:pt>
                <c:pt idx="496">
                  <c:v>923</c:v>
                </c:pt>
                <c:pt idx="497">
                  <c:v>922.00000000000011</c:v>
                </c:pt>
                <c:pt idx="498">
                  <c:v>#N/A</c:v>
                </c:pt>
                <c:pt idx="499">
                  <c:v>#N/A</c:v>
                </c:pt>
                <c:pt idx="500">
                  <c:v>918</c:v>
                </c:pt>
                <c:pt idx="501">
                  <c:v>918</c:v>
                </c:pt>
                <c:pt idx="502">
                  <c:v>927.99999999999989</c:v>
                </c:pt>
                <c:pt idx="503">
                  <c:v>931</c:v>
                </c:pt>
                <c:pt idx="504">
                  <c:v>924</c:v>
                </c:pt>
                <c:pt idx="505">
                  <c:v>#N/A</c:v>
                </c:pt>
                <c:pt idx="506">
                  <c:v>#N/A</c:v>
                </c:pt>
                <c:pt idx="507">
                  <c:v>924</c:v>
                </c:pt>
                <c:pt idx="508">
                  <c:v>922.00000000000011</c:v>
                </c:pt>
                <c:pt idx="509">
                  <c:v>911.99999999999989</c:v>
                </c:pt>
                <c:pt idx="510">
                  <c:v>911</c:v>
                </c:pt>
                <c:pt idx="511">
                  <c:v>910</c:v>
                </c:pt>
                <c:pt idx="512">
                  <c:v>#N/A</c:v>
                </c:pt>
                <c:pt idx="513">
                  <c:v>#N/A</c:v>
                </c:pt>
                <c:pt idx="514">
                  <c:v>903.99999999999989</c:v>
                </c:pt>
                <c:pt idx="515">
                  <c:v>903.99999999999989</c:v>
                </c:pt>
                <c:pt idx="516">
                  <c:v>909</c:v>
                </c:pt>
                <c:pt idx="517">
                  <c:v>908</c:v>
                </c:pt>
                <c:pt idx="518">
                  <c:v>909</c:v>
                </c:pt>
                <c:pt idx="519">
                  <c:v>#N/A</c:v>
                </c:pt>
                <c:pt idx="520">
                  <c:v>#N/A</c:v>
                </c:pt>
                <c:pt idx="521">
                  <c:v>906</c:v>
                </c:pt>
                <c:pt idx="522">
                  <c:v>906</c:v>
                </c:pt>
                <c:pt idx="523">
                  <c:v>902</c:v>
                </c:pt>
                <c:pt idx="524">
                  <c:v>901</c:v>
                </c:pt>
                <c:pt idx="525">
                  <c:v>898</c:v>
                </c:pt>
                <c:pt idx="526">
                  <c:v>#N/A</c:v>
                </c:pt>
                <c:pt idx="527">
                  <c:v>#N/A</c:v>
                </c:pt>
                <c:pt idx="528">
                  <c:v>900</c:v>
                </c:pt>
                <c:pt idx="529">
                  <c:v>888.00000000000011</c:v>
                </c:pt>
                <c:pt idx="530">
                  <c:v>883</c:v>
                </c:pt>
                <c:pt idx="531">
                  <c:v>886</c:v>
                </c:pt>
                <c:pt idx="532">
                  <c:v>889</c:v>
                </c:pt>
                <c:pt idx="533">
                  <c:v>#N/A</c:v>
                </c:pt>
                <c:pt idx="534">
                  <c:v>#N/A</c:v>
                </c:pt>
                <c:pt idx="535">
                  <c:v>892</c:v>
                </c:pt>
                <c:pt idx="536">
                  <c:v>888.00000000000011</c:v>
                </c:pt>
                <c:pt idx="537">
                  <c:v>880.00000000000011</c:v>
                </c:pt>
                <c:pt idx="538">
                  <c:v>877.99999999999989</c:v>
                </c:pt>
                <c:pt idx="539">
                  <c:v>883</c:v>
                </c:pt>
                <c:pt idx="540">
                  <c:v>#N/A</c:v>
                </c:pt>
                <c:pt idx="541">
                  <c:v>#N/A</c:v>
                </c:pt>
                <c:pt idx="542">
                  <c:v>892</c:v>
                </c:pt>
                <c:pt idx="543">
                  <c:v>891</c:v>
                </c:pt>
                <c:pt idx="544">
                  <c:v>886.99999999999989</c:v>
                </c:pt>
                <c:pt idx="545">
                  <c:v>885</c:v>
                </c:pt>
                <c:pt idx="546">
                  <c:v>881</c:v>
                </c:pt>
                <c:pt idx="547">
                  <c:v>#N/A</c:v>
                </c:pt>
                <c:pt idx="548">
                  <c:v>#N/A</c:v>
                </c:pt>
                <c:pt idx="549">
                  <c:v>877</c:v>
                </c:pt>
                <c:pt idx="550">
                  <c:v>881</c:v>
                </c:pt>
                <c:pt idx="551">
                  <c:v>881</c:v>
                </c:pt>
                <c:pt idx="552">
                  <c:v>884</c:v>
                </c:pt>
                <c:pt idx="553">
                  <c:v>878.99999999999989</c:v>
                </c:pt>
                <c:pt idx="554">
                  <c:v>#N/A</c:v>
                </c:pt>
                <c:pt idx="555">
                  <c:v>#N/A</c:v>
                </c:pt>
                <c:pt idx="556">
                  <c:v>883</c:v>
                </c:pt>
                <c:pt idx="557">
                  <c:v>884</c:v>
                </c:pt>
                <c:pt idx="558">
                  <c:v>891</c:v>
                </c:pt>
                <c:pt idx="559">
                  <c:v>891</c:v>
                </c:pt>
                <c:pt idx="560">
                  <c:v>893</c:v>
                </c:pt>
                <c:pt idx="561">
                  <c:v>#N/A</c:v>
                </c:pt>
                <c:pt idx="562">
                  <c:v>#N/A</c:v>
                </c:pt>
                <c:pt idx="563">
                  <c:v>906</c:v>
                </c:pt>
                <c:pt idx="564">
                  <c:v>907</c:v>
                </c:pt>
                <c:pt idx="565">
                  <c:v>902</c:v>
                </c:pt>
                <c:pt idx="566">
                  <c:v>905.00000000000011</c:v>
                </c:pt>
                <c:pt idx="567">
                  <c:v>905.00000000000011</c:v>
                </c:pt>
                <c:pt idx="568">
                  <c:v>#N/A</c:v>
                </c:pt>
                <c:pt idx="569">
                  <c:v>#N/A</c:v>
                </c:pt>
                <c:pt idx="570">
                  <c:v>905.00000000000011</c:v>
                </c:pt>
                <c:pt idx="571">
                  <c:v>903.99999999999989</c:v>
                </c:pt>
                <c:pt idx="572">
                  <c:v>906</c:v>
                </c:pt>
                <c:pt idx="573">
                  <c:v>909</c:v>
                </c:pt>
                <c:pt idx="574">
                  <c:v>902.99999999999989</c:v>
                </c:pt>
                <c:pt idx="575">
                  <c:v>#N/A</c:v>
                </c:pt>
                <c:pt idx="576">
                  <c:v>#N/A</c:v>
                </c:pt>
                <c:pt idx="577">
                  <c:v>905.00000000000011</c:v>
                </c:pt>
                <c:pt idx="578">
                  <c:v>902</c:v>
                </c:pt>
                <c:pt idx="579">
                  <c:v>901</c:v>
                </c:pt>
                <c:pt idx="580">
                  <c:v>899</c:v>
                </c:pt>
                <c:pt idx="581">
                  <c:v>901</c:v>
                </c:pt>
                <c:pt idx="582">
                  <c:v>#N/A</c:v>
                </c:pt>
                <c:pt idx="583">
                  <c:v>#N/A</c:v>
                </c:pt>
                <c:pt idx="584">
                  <c:v>902.99999999999989</c:v>
                </c:pt>
                <c:pt idx="585">
                  <c:v>898</c:v>
                </c:pt>
                <c:pt idx="586">
                  <c:v>915</c:v>
                </c:pt>
                <c:pt idx="587">
                  <c:v>923</c:v>
                </c:pt>
                <c:pt idx="588">
                  <c:v>925</c:v>
                </c:pt>
                <c:pt idx="589">
                  <c:v>#N/A</c:v>
                </c:pt>
                <c:pt idx="590">
                  <c:v>#N/A</c:v>
                </c:pt>
                <c:pt idx="591">
                  <c:v>#N/A</c:v>
                </c:pt>
                <c:pt idx="592">
                  <c:v>932</c:v>
                </c:pt>
                <c:pt idx="593">
                  <c:v>921.00000000000011</c:v>
                </c:pt>
                <c:pt idx="594">
                  <c:v>926</c:v>
                </c:pt>
                <c:pt idx="595">
                  <c:v>926</c:v>
                </c:pt>
                <c:pt idx="596">
                  <c:v>#N/A</c:v>
                </c:pt>
                <c:pt idx="597">
                  <c:v>#N/A</c:v>
                </c:pt>
                <c:pt idx="598">
                  <c:v>930.00000000000011</c:v>
                </c:pt>
                <c:pt idx="599">
                  <c:v>934</c:v>
                </c:pt>
                <c:pt idx="600">
                  <c:v>934</c:v>
                </c:pt>
                <c:pt idx="601">
                  <c:v>941</c:v>
                </c:pt>
                <c:pt idx="602">
                  <c:v>939</c:v>
                </c:pt>
                <c:pt idx="603">
                  <c:v>#N/A</c:v>
                </c:pt>
                <c:pt idx="604">
                  <c:v>#N/A</c:v>
                </c:pt>
                <c:pt idx="605">
                  <c:v>936</c:v>
                </c:pt>
                <c:pt idx="606">
                  <c:v>932</c:v>
                </c:pt>
                <c:pt idx="607">
                  <c:v>934</c:v>
                </c:pt>
                <c:pt idx="608">
                  <c:v>938.00000000000011</c:v>
                </c:pt>
                <c:pt idx="609">
                  <c:v>928.99999999999989</c:v>
                </c:pt>
                <c:pt idx="610">
                  <c:v>#N/A</c:v>
                </c:pt>
                <c:pt idx="611">
                  <c:v>#N/A</c:v>
                </c:pt>
                <c:pt idx="612">
                  <c:v>926</c:v>
                </c:pt>
                <c:pt idx="613">
                  <c:v>928.99999999999989</c:v>
                </c:pt>
                <c:pt idx="614">
                  <c:v>919.99999999999989</c:v>
                </c:pt>
                <c:pt idx="615">
                  <c:v>921.00000000000011</c:v>
                </c:pt>
                <c:pt idx="616">
                  <c:v>913.00000000000011</c:v>
                </c:pt>
                <c:pt idx="617">
                  <c:v>#N/A</c:v>
                </c:pt>
                <c:pt idx="618">
                  <c:v>#N/A</c:v>
                </c:pt>
                <c:pt idx="619">
                  <c:v>903.99999999999989</c:v>
                </c:pt>
                <c:pt idx="620">
                  <c:v>906</c:v>
                </c:pt>
                <c:pt idx="621">
                  <c:v>901</c:v>
                </c:pt>
                <c:pt idx="622">
                  <c:v>886</c:v>
                </c:pt>
                <c:pt idx="623">
                  <c:v>893</c:v>
                </c:pt>
                <c:pt idx="624">
                  <c:v>#N/A</c:v>
                </c:pt>
                <c:pt idx="625">
                  <c:v>#N/A</c:v>
                </c:pt>
                <c:pt idx="626">
                  <c:v>890</c:v>
                </c:pt>
                <c:pt idx="627">
                  <c:v>894</c:v>
                </c:pt>
                <c:pt idx="628">
                  <c:v>885</c:v>
                </c:pt>
                <c:pt idx="629">
                  <c:v>877.99999999999989</c:v>
                </c:pt>
                <c:pt idx="630">
                  <c:v>892</c:v>
                </c:pt>
                <c:pt idx="631">
                  <c:v>#N/A</c:v>
                </c:pt>
                <c:pt idx="632">
                  <c:v>#N/A</c:v>
                </c:pt>
                <c:pt idx="633">
                  <c:v>884</c:v>
                </c:pt>
                <c:pt idx="634">
                  <c:v>885</c:v>
                </c:pt>
                <c:pt idx="635">
                  <c:v>890</c:v>
                </c:pt>
                <c:pt idx="636">
                  <c:v>885</c:v>
                </c:pt>
                <c:pt idx="637">
                  <c:v>877</c:v>
                </c:pt>
                <c:pt idx="638">
                  <c:v>#N/A</c:v>
                </c:pt>
                <c:pt idx="639">
                  <c:v>#N/A</c:v>
                </c:pt>
                <c:pt idx="640">
                  <c:v>874</c:v>
                </c:pt>
                <c:pt idx="641">
                  <c:v>882</c:v>
                </c:pt>
                <c:pt idx="642">
                  <c:v>878.99999999999989</c:v>
                </c:pt>
                <c:pt idx="643">
                  <c:v>882</c:v>
                </c:pt>
                <c:pt idx="644">
                  <c:v>875</c:v>
                </c:pt>
                <c:pt idx="645">
                  <c:v>#N/A</c:v>
                </c:pt>
                <c:pt idx="646">
                  <c:v>#N/A</c:v>
                </c:pt>
                <c:pt idx="647">
                  <c:v>871.00000000000011</c:v>
                </c:pt>
                <c:pt idx="648">
                  <c:v>869.99999999999989</c:v>
                </c:pt>
                <c:pt idx="649">
                  <c:v>875</c:v>
                </c:pt>
                <c:pt idx="650">
                  <c:v>878.99999999999989</c:v>
                </c:pt>
                <c:pt idx="651">
                  <c:v>874</c:v>
                </c:pt>
                <c:pt idx="652">
                  <c:v>#N/A</c:v>
                </c:pt>
                <c:pt idx="653">
                  <c:v>#N/A</c:v>
                </c:pt>
                <c:pt idx="654">
                  <c:v>889</c:v>
                </c:pt>
                <c:pt idx="655">
                  <c:v>886</c:v>
                </c:pt>
                <c:pt idx="656">
                  <c:v>882</c:v>
                </c:pt>
                <c:pt idx="657">
                  <c:v>885</c:v>
                </c:pt>
                <c:pt idx="658">
                  <c:v>885</c:v>
                </c:pt>
                <c:pt idx="659">
                  <c:v>#N/A</c:v>
                </c:pt>
                <c:pt idx="660">
                  <c:v>#N/A</c:v>
                </c:pt>
                <c:pt idx="661">
                  <c:v>886</c:v>
                </c:pt>
                <c:pt idx="662">
                  <c:v>881</c:v>
                </c:pt>
                <c:pt idx="663">
                  <c:v>875</c:v>
                </c:pt>
                <c:pt idx="664">
                  <c:v>864</c:v>
                </c:pt>
                <c:pt idx="665">
                  <c:v>861</c:v>
                </c:pt>
                <c:pt idx="666">
                  <c:v>#N/A</c:v>
                </c:pt>
                <c:pt idx="667">
                  <c:v>#N/A</c:v>
                </c:pt>
                <c:pt idx="668">
                  <c:v>861</c:v>
                </c:pt>
                <c:pt idx="669">
                  <c:v>861</c:v>
                </c:pt>
                <c:pt idx="670">
                  <c:v>858</c:v>
                </c:pt>
                <c:pt idx="671">
                  <c:v>867</c:v>
                </c:pt>
                <c:pt idx="672">
                  <c:v>869</c:v>
                </c:pt>
                <c:pt idx="673">
                  <c:v>#N/A</c:v>
                </c:pt>
                <c:pt idx="674">
                  <c:v>#N/A</c:v>
                </c:pt>
                <c:pt idx="675">
                  <c:v>875</c:v>
                </c:pt>
                <c:pt idx="676">
                  <c:v>871.00000000000011</c:v>
                </c:pt>
                <c:pt idx="677">
                  <c:v>877.99999999999989</c:v>
                </c:pt>
                <c:pt idx="678">
                  <c:v>880.00000000000011</c:v>
                </c:pt>
                <c:pt idx="679">
                  <c:v>#N/A</c:v>
                </c:pt>
                <c:pt idx="680">
                  <c:v>#N/A</c:v>
                </c:pt>
                <c:pt idx="681">
                  <c:v>#N/A</c:v>
                </c:pt>
                <c:pt idx="682">
                  <c:v>886</c:v>
                </c:pt>
                <c:pt idx="683">
                  <c:v>884</c:v>
                </c:pt>
                <c:pt idx="684">
                  <c:v>883</c:v>
                </c:pt>
                <c:pt idx="685">
                  <c:v>882</c:v>
                </c:pt>
                <c:pt idx="686">
                  <c:v>880.00000000000011</c:v>
                </c:pt>
                <c:pt idx="687">
                  <c:v>#N/A</c:v>
                </c:pt>
                <c:pt idx="688">
                  <c:v>#N/A</c:v>
                </c:pt>
                <c:pt idx="689">
                  <c:v>876</c:v>
                </c:pt>
                <c:pt idx="690">
                  <c:v>878.99999999999989</c:v>
                </c:pt>
                <c:pt idx="691">
                  <c:v>877.99999999999989</c:v>
                </c:pt>
                <c:pt idx="692">
                  <c:v>873</c:v>
                </c:pt>
                <c:pt idx="693">
                  <c:v>875</c:v>
                </c:pt>
                <c:pt idx="694">
                  <c:v>#N/A</c:v>
                </c:pt>
                <c:pt idx="695">
                  <c:v>#N/A</c:v>
                </c:pt>
                <c:pt idx="696">
                  <c:v>875</c:v>
                </c:pt>
                <c:pt idx="697">
                  <c:v>876</c:v>
                </c:pt>
                <c:pt idx="698">
                  <c:v>866</c:v>
                </c:pt>
                <c:pt idx="699">
                  <c:v>873</c:v>
                </c:pt>
                <c:pt idx="700">
                  <c:v>873</c:v>
                </c:pt>
                <c:pt idx="701">
                  <c:v>#N/A</c:v>
                </c:pt>
                <c:pt idx="702">
                  <c:v>#N/A</c:v>
                </c:pt>
                <c:pt idx="703">
                  <c:v>878.99999999999989</c:v>
                </c:pt>
                <c:pt idx="704">
                  <c:v>874</c:v>
                </c:pt>
                <c:pt idx="705">
                  <c:v>869.99999999999989</c:v>
                </c:pt>
                <c:pt idx="706">
                  <c:v>869.99999999999989</c:v>
                </c:pt>
                <c:pt idx="707">
                  <c:v>869.99999999999989</c:v>
                </c:pt>
                <c:pt idx="708">
                  <c:v>#N/A</c:v>
                </c:pt>
                <c:pt idx="709">
                  <c:v>#N/A</c:v>
                </c:pt>
                <c:pt idx="710">
                  <c:v>872.00000000000011</c:v>
                </c:pt>
                <c:pt idx="711">
                  <c:v>875</c:v>
                </c:pt>
                <c:pt idx="712">
                  <c:v>878.99999999999989</c:v>
                </c:pt>
                <c:pt idx="713">
                  <c:v>882</c:v>
                </c:pt>
                <c:pt idx="714">
                  <c:v>873</c:v>
                </c:pt>
                <c:pt idx="715">
                  <c:v>#N/A</c:v>
                </c:pt>
                <c:pt idx="716">
                  <c:v>#N/A</c:v>
                </c:pt>
                <c:pt idx="717">
                  <c:v>872.00000000000011</c:v>
                </c:pt>
                <c:pt idx="718">
                  <c:v>866</c:v>
                </c:pt>
                <c:pt idx="719">
                  <c:v>865</c:v>
                </c:pt>
                <c:pt idx="720">
                  <c:v>863.00000000000011</c:v>
                </c:pt>
                <c:pt idx="721">
                  <c:v>861.99999999999989</c:v>
                </c:pt>
                <c:pt idx="722">
                  <c:v>#N/A</c:v>
                </c:pt>
                <c:pt idx="723">
                  <c:v>#N/A</c:v>
                </c:pt>
                <c:pt idx="724">
                  <c:v>861.99999999999989</c:v>
                </c:pt>
                <c:pt idx="725">
                  <c:v>863.00000000000011</c:v>
                </c:pt>
                <c:pt idx="726">
                  <c:v>868</c:v>
                </c:pt>
                <c:pt idx="727">
                  <c:v>869</c:v>
                </c:pt>
                <c:pt idx="728">
                  <c:v>863.00000000000011</c:v>
                </c:pt>
                <c:pt idx="729">
                  <c:v>#N/A</c:v>
                </c:pt>
                <c:pt idx="730">
                  <c:v>#N/A</c:v>
                </c:pt>
                <c:pt idx="731">
                  <c:v>#N/A</c:v>
                </c:pt>
                <c:pt idx="732">
                  <c:v>866</c:v>
                </c:pt>
                <c:pt idx="733">
                  <c:v>863.00000000000011</c:v>
                </c:pt>
                <c:pt idx="734">
                  <c:v>865</c:v>
                </c:pt>
                <c:pt idx="735">
                  <c:v>864</c:v>
                </c:pt>
                <c:pt idx="736">
                  <c:v>#N/A</c:v>
                </c:pt>
                <c:pt idx="737">
                  <c:v>#N/A</c:v>
                </c:pt>
                <c:pt idx="738">
                  <c:v>857</c:v>
                </c:pt>
                <c:pt idx="739">
                  <c:v>857</c:v>
                </c:pt>
                <c:pt idx="740">
                  <c:v>851</c:v>
                </c:pt>
                <c:pt idx="741">
                  <c:v>850</c:v>
                </c:pt>
                <c:pt idx="742">
                  <c:v>848</c:v>
                </c:pt>
                <c:pt idx="743">
                  <c:v>#N/A</c:v>
                </c:pt>
                <c:pt idx="744">
                  <c:v>#N/A</c:v>
                </c:pt>
                <c:pt idx="745">
                  <c:v>#N/A</c:v>
                </c:pt>
                <c:pt idx="746">
                  <c:v>853.99999999999989</c:v>
                </c:pt>
                <c:pt idx="747">
                  <c:v>855.00000000000011</c:v>
                </c:pt>
                <c:pt idx="748">
                  <c:v>861</c:v>
                </c:pt>
                <c:pt idx="749">
                  <c:v>859</c:v>
                </c:pt>
                <c:pt idx="750">
                  <c:v>#N/A</c:v>
                </c:pt>
                <c:pt idx="751">
                  <c:v>#N/A</c:v>
                </c:pt>
                <c:pt idx="752">
                  <c:v>855.00000000000011</c:v>
                </c:pt>
                <c:pt idx="753">
                  <c:v>#N/A</c:v>
                </c:pt>
                <c:pt idx="754">
                  <c:v>852.99999999999989</c:v>
                </c:pt>
                <c:pt idx="755">
                  <c:v>857</c:v>
                </c:pt>
                <c:pt idx="756">
                  <c:v>859</c:v>
                </c:pt>
                <c:pt idx="757">
                  <c:v>#N/A</c:v>
                </c:pt>
                <c:pt idx="758">
                  <c:v>#N/A</c:v>
                </c:pt>
                <c:pt idx="759">
                  <c:v>863.00000000000011</c:v>
                </c:pt>
                <c:pt idx="760">
                  <c:v>869</c:v>
                </c:pt>
                <c:pt idx="761">
                  <c:v>#N/A</c:v>
                </c:pt>
                <c:pt idx="762">
                  <c:v>#N/A</c:v>
                </c:pt>
                <c:pt idx="763">
                  <c:v>875</c:v>
                </c:pt>
                <c:pt idx="764">
                  <c:v>#N/A</c:v>
                </c:pt>
                <c:pt idx="765">
                  <c:v>#N/A</c:v>
                </c:pt>
                <c:pt idx="766">
                  <c:v>886</c:v>
                </c:pt>
                <c:pt idx="767">
                  <c:v>890</c:v>
                </c:pt>
                <c:pt idx="768">
                  <c:v>883</c:v>
                </c:pt>
                <c:pt idx="769">
                  <c:v>883</c:v>
                </c:pt>
                <c:pt idx="770">
                  <c:v>886</c:v>
                </c:pt>
                <c:pt idx="771">
                  <c:v>#N/A</c:v>
                </c:pt>
                <c:pt idx="772">
                  <c:v>#N/A</c:v>
                </c:pt>
                <c:pt idx="773">
                  <c:v>894.99999999999989</c:v>
                </c:pt>
                <c:pt idx="774">
                  <c:v>899</c:v>
                </c:pt>
                <c:pt idx="775">
                  <c:v>906</c:v>
                </c:pt>
                <c:pt idx="776">
                  <c:v>901</c:v>
                </c:pt>
                <c:pt idx="777">
                  <c:v>906</c:v>
                </c:pt>
                <c:pt idx="778">
                  <c:v>#N/A</c:v>
                </c:pt>
                <c:pt idx="779">
                  <c:v>#N/A</c:v>
                </c:pt>
                <c:pt idx="780">
                  <c:v>910</c:v>
                </c:pt>
                <c:pt idx="781">
                  <c:v>913.00000000000011</c:v>
                </c:pt>
                <c:pt idx="782">
                  <c:v>919</c:v>
                </c:pt>
                <c:pt idx="783">
                  <c:v>927.99999999999989</c:v>
                </c:pt>
                <c:pt idx="784">
                  <c:v>927.99999999999989</c:v>
                </c:pt>
                <c:pt idx="785">
                  <c:v>#N/A</c:v>
                </c:pt>
                <c:pt idx="786">
                  <c:v>#N/A</c:v>
                </c:pt>
                <c:pt idx="787">
                  <c:v>933</c:v>
                </c:pt>
                <c:pt idx="788">
                  <c:v>919</c:v>
                </c:pt>
                <c:pt idx="789">
                  <c:v>919</c:v>
                </c:pt>
                <c:pt idx="790">
                  <c:v>925</c:v>
                </c:pt>
                <c:pt idx="791">
                  <c:v>919</c:v>
                </c:pt>
                <c:pt idx="792">
                  <c:v>#N/A</c:v>
                </c:pt>
                <c:pt idx="793">
                  <c:v>#N/A</c:v>
                </c:pt>
                <c:pt idx="794">
                  <c:v>908</c:v>
                </c:pt>
                <c:pt idx="795">
                  <c:v>909</c:v>
                </c:pt>
                <c:pt idx="796">
                  <c:v>911.99999999999989</c:v>
                </c:pt>
                <c:pt idx="797">
                  <c:v>908</c:v>
                </c:pt>
                <c:pt idx="798">
                  <c:v>915</c:v>
                </c:pt>
                <c:pt idx="799">
                  <c:v>#N/A</c:v>
                </c:pt>
                <c:pt idx="800">
                  <c:v>#N/A</c:v>
                </c:pt>
                <c:pt idx="801">
                  <c:v>918</c:v>
                </c:pt>
                <c:pt idx="802">
                  <c:v>911.99999999999989</c:v>
                </c:pt>
                <c:pt idx="803">
                  <c:v>902</c:v>
                </c:pt>
                <c:pt idx="804">
                  <c:v>898</c:v>
                </c:pt>
                <c:pt idx="805">
                  <c:v>913.00000000000011</c:v>
                </c:pt>
                <c:pt idx="806">
                  <c:v>#N/A</c:v>
                </c:pt>
                <c:pt idx="807">
                  <c:v>#N/A</c:v>
                </c:pt>
                <c:pt idx="808">
                  <c:v>917</c:v>
                </c:pt>
                <c:pt idx="809">
                  <c:v>910</c:v>
                </c:pt>
                <c:pt idx="810">
                  <c:v>905.00000000000011</c:v>
                </c:pt>
                <c:pt idx="811">
                  <c:v>903.99999999999989</c:v>
                </c:pt>
                <c:pt idx="812">
                  <c:v>#N/A</c:v>
                </c:pt>
                <c:pt idx="813">
                  <c:v>#N/A</c:v>
                </c:pt>
                <c:pt idx="814">
                  <c:v>#N/A</c:v>
                </c:pt>
                <c:pt idx="815">
                  <c:v>#N/A</c:v>
                </c:pt>
                <c:pt idx="816">
                  <c:v>902.99999999999989</c:v>
                </c:pt>
                <c:pt idx="817">
                  <c:v>903.99999999999989</c:v>
                </c:pt>
                <c:pt idx="818">
                  <c:v>901</c:v>
                </c:pt>
                <c:pt idx="819">
                  <c:v>900</c:v>
                </c:pt>
                <c:pt idx="820">
                  <c:v>#N/A</c:v>
                </c:pt>
                <c:pt idx="821">
                  <c:v>#N/A</c:v>
                </c:pt>
                <c:pt idx="822">
                  <c:v>892</c:v>
                </c:pt>
                <c:pt idx="823">
                  <c:v>893</c:v>
                </c:pt>
                <c:pt idx="824">
                  <c:v>892</c:v>
                </c:pt>
                <c:pt idx="825">
                  <c:v>893</c:v>
                </c:pt>
                <c:pt idx="826">
                  <c:v>893</c:v>
                </c:pt>
                <c:pt idx="827">
                  <c:v>#N/A</c:v>
                </c:pt>
                <c:pt idx="828">
                  <c:v>#N/A</c:v>
                </c:pt>
                <c:pt idx="829">
                  <c:v>898</c:v>
                </c:pt>
                <c:pt idx="830">
                  <c:v>896.00000000000011</c:v>
                </c:pt>
                <c:pt idx="831">
                  <c:v>894.99999999999989</c:v>
                </c:pt>
                <c:pt idx="832">
                  <c:v>894</c:v>
                </c:pt>
                <c:pt idx="833">
                  <c:v>886</c:v>
                </c:pt>
                <c:pt idx="834">
                  <c:v>#N/A</c:v>
                </c:pt>
                <c:pt idx="835">
                  <c:v>#N/A</c:v>
                </c:pt>
                <c:pt idx="836">
                  <c:v>882</c:v>
                </c:pt>
                <c:pt idx="837">
                  <c:v>873</c:v>
                </c:pt>
                <c:pt idx="838">
                  <c:v>868</c:v>
                </c:pt>
                <c:pt idx="839">
                  <c:v>863.00000000000011</c:v>
                </c:pt>
                <c:pt idx="840">
                  <c:v>877.99999999999989</c:v>
                </c:pt>
                <c:pt idx="841">
                  <c:v>#N/A</c:v>
                </c:pt>
                <c:pt idx="842">
                  <c:v>#N/A</c:v>
                </c:pt>
                <c:pt idx="843">
                  <c:v>877</c:v>
                </c:pt>
                <c:pt idx="844">
                  <c:v>877</c:v>
                </c:pt>
                <c:pt idx="845">
                  <c:v>880.00000000000011</c:v>
                </c:pt>
                <c:pt idx="846">
                  <c:v>883</c:v>
                </c:pt>
                <c:pt idx="847">
                  <c:v>872.00000000000011</c:v>
                </c:pt>
                <c:pt idx="848">
                  <c:v>#N/A</c:v>
                </c:pt>
                <c:pt idx="849">
                  <c:v>#N/A</c:v>
                </c:pt>
                <c:pt idx="850">
                  <c:v>#N/A</c:v>
                </c:pt>
                <c:pt idx="851">
                  <c:v>875</c:v>
                </c:pt>
                <c:pt idx="852">
                  <c:v>871.00000000000011</c:v>
                </c:pt>
                <c:pt idx="853">
                  <c:v>871.00000000000011</c:v>
                </c:pt>
                <c:pt idx="854">
                  <c:v>868</c:v>
                </c:pt>
                <c:pt idx="855">
                  <c:v>#N/A</c:v>
                </c:pt>
                <c:pt idx="856">
                  <c:v>#N/A</c:v>
                </c:pt>
                <c:pt idx="857">
                  <c:v>#N/A</c:v>
                </c:pt>
                <c:pt idx="858">
                  <c:v>880.00000000000011</c:v>
                </c:pt>
                <c:pt idx="859">
                  <c:v>884</c:v>
                </c:pt>
                <c:pt idx="860">
                  <c:v>886</c:v>
                </c:pt>
                <c:pt idx="861">
                  <c:v>878.99999999999989</c:v>
                </c:pt>
                <c:pt idx="862">
                  <c:v>#N/A</c:v>
                </c:pt>
                <c:pt idx="863">
                  <c:v>#N/A</c:v>
                </c:pt>
                <c:pt idx="864">
                  <c:v>#N/A</c:v>
                </c:pt>
                <c:pt idx="865">
                  <c:v>883</c:v>
                </c:pt>
                <c:pt idx="866">
                  <c:v>886.99999999999989</c:v>
                </c:pt>
                <c:pt idx="867">
                  <c:v>884</c:v>
                </c:pt>
                <c:pt idx="868">
                  <c:v>877.99999999999989</c:v>
                </c:pt>
                <c:pt idx="869">
                  <c:v>#N/A</c:v>
                </c:pt>
                <c:pt idx="870">
                  <c:v>#N/A</c:v>
                </c:pt>
                <c:pt idx="871">
                  <c:v>881</c:v>
                </c:pt>
                <c:pt idx="872">
                  <c:v>877</c:v>
                </c:pt>
                <c:pt idx="873">
                  <c:v>878.99999999999989</c:v>
                </c:pt>
                <c:pt idx="874">
                  <c:v>878.99999999999989</c:v>
                </c:pt>
                <c:pt idx="875">
                  <c:v>877.99999999999989</c:v>
                </c:pt>
                <c:pt idx="876">
                  <c:v>#N/A</c:v>
                </c:pt>
                <c:pt idx="877">
                  <c:v>#N/A</c:v>
                </c:pt>
                <c:pt idx="878">
                  <c:v>883</c:v>
                </c:pt>
                <c:pt idx="879">
                  <c:v>885</c:v>
                </c:pt>
                <c:pt idx="880">
                  <c:v>883</c:v>
                </c:pt>
                <c:pt idx="881">
                  <c:v>884</c:v>
                </c:pt>
                <c:pt idx="882">
                  <c:v>877.99999999999989</c:v>
                </c:pt>
                <c:pt idx="883">
                  <c:v>#N/A</c:v>
                </c:pt>
                <c:pt idx="884">
                  <c:v>#N/A</c:v>
                </c:pt>
                <c:pt idx="885">
                  <c:v>874</c:v>
                </c:pt>
                <c:pt idx="886">
                  <c:v>876</c:v>
                </c:pt>
                <c:pt idx="887">
                  <c:v>872.00000000000011</c:v>
                </c:pt>
                <c:pt idx="888">
                  <c:v>874</c:v>
                </c:pt>
                <c:pt idx="889">
                  <c:v>875</c:v>
                </c:pt>
                <c:pt idx="890">
                  <c:v>#N/A</c:v>
                </c:pt>
                <c:pt idx="891">
                  <c:v>#N/A</c:v>
                </c:pt>
                <c:pt idx="892">
                  <c:v>869.99999999999989</c:v>
                </c:pt>
                <c:pt idx="893">
                  <c:v>868</c:v>
                </c:pt>
                <c:pt idx="894">
                  <c:v>861.99999999999989</c:v>
                </c:pt>
                <c:pt idx="895">
                  <c:v>861</c:v>
                </c:pt>
                <c:pt idx="896">
                  <c:v>865</c:v>
                </c:pt>
                <c:pt idx="897">
                  <c:v>#N/A</c:v>
                </c:pt>
                <c:pt idx="898">
                  <c:v>#N/A</c:v>
                </c:pt>
                <c:pt idx="899">
                  <c:v>867</c:v>
                </c:pt>
                <c:pt idx="900">
                  <c:v>863.00000000000011</c:v>
                </c:pt>
                <c:pt idx="901">
                  <c:v>864</c:v>
                </c:pt>
                <c:pt idx="902">
                  <c:v>863.00000000000011</c:v>
                </c:pt>
                <c:pt idx="903">
                  <c:v>865</c:v>
                </c:pt>
                <c:pt idx="904">
                  <c:v>#N/A</c:v>
                </c:pt>
                <c:pt idx="905">
                  <c:v>#N/A</c:v>
                </c:pt>
                <c:pt idx="906">
                  <c:v>861.99999999999989</c:v>
                </c:pt>
                <c:pt idx="907">
                  <c:v>861</c:v>
                </c:pt>
                <c:pt idx="908">
                  <c:v>865</c:v>
                </c:pt>
                <c:pt idx="909">
                  <c:v>869.99999999999989</c:v>
                </c:pt>
                <c:pt idx="910">
                  <c:v>874</c:v>
                </c:pt>
                <c:pt idx="911">
                  <c:v>#N/A</c:v>
                </c:pt>
                <c:pt idx="912">
                  <c:v>#N/A</c:v>
                </c:pt>
                <c:pt idx="913">
                  <c:v>874</c:v>
                </c:pt>
                <c:pt idx="914">
                  <c:v>875</c:v>
                </c:pt>
                <c:pt idx="915">
                  <c:v>873</c:v>
                </c:pt>
                <c:pt idx="916">
                  <c:v>869</c:v>
                </c:pt>
                <c:pt idx="917">
                  <c:v>866</c:v>
                </c:pt>
                <c:pt idx="918">
                  <c:v>#N/A</c:v>
                </c:pt>
                <c:pt idx="919">
                  <c:v>#N/A</c:v>
                </c:pt>
                <c:pt idx="920">
                  <c:v>860</c:v>
                </c:pt>
                <c:pt idx="921">
                  <c:v>859</c:v>
                </c:pt>
                <c:pt idx="922">
                  <c:v>857</c:v>
                </c:pt>
                <c:pt idx="923">
                  <c:v>856</c:v>
                </c:pt>
                <c:pt idx="924">
                  <c:v>#N/A</c:v>
                </c:pt>
                <c:pt idx="925">
                  <c:v>#N/A</c:v>
                </c:pt>
                <c:pt idx="926">
                  <c:v>#N/A</c:v>
                </c:pt>
                <c:pt idx="927">
                  <c:v>858</c:v>
                </c:pt>
                <c:pt idx="928">
                  <c:v>859</c:v>
                </c:pt>
                <c:pt idx="929">
                  <c:v>856</c:v>
                </c:pt>
                <c:pt idx="930">
                  <c:v>851</c:v>
                </c:pt>
                <c:pt idx="931">
                  <c:v>852.99999999999989</c:v>
                </c:pt>
                <c:pt idx="932">
                  <c:v>#N/A</c:v>
                </c:pt>
                <c:pt idx="933">
                  <c:v>#N/A</c:v>
                </c:pt>
                <c:pt idx="934">
                  <c:v>853.99999999999989</c:v>
                </c:pt>
                <c:pt idx="935">
                  <c:v>852</c:v>
                </c:pt>
                <c:pt idx="936">
                  <c:v>847.00000000000011</c:v>
                </c:pt>
                <c:pt idx="937">
                  <c:v>844</c:v>
                </c:pt>
                <c:pt idx="938">
                  <c:v>#N/A</c:v>
                </c:pt>
                <c:pt idx="939">
                  <c:v>#N/A</c:v>
                </c:pt>
                <c:pt idx="940">
                  <c:v>#N/A</c:v>
                </c:pt>
                <c:pt idx="941">
                  <c:v>836</c:v>
                </c:pt>
                <c:pt idx="942">
                  <c:v>833</c:v>
                </c:pt>
                <c:pt idx="943">
                  <c:v>832</c:v>
                </c:pt>
                <c:pt idx="944">
                  <c:v>832</c:v>
                </c:pt>
                <c:pt idx="945">
                  <c:v>835</c:v>
                </c:pt>
                <c:pt idx="946">
                  <c:v>#N/A</c:v>
                </c:pt>
                <c:pt idx="947">
                  <c:v>#N/A</c:v>
                </c:pt>
                <c:pt idx="948">
                  <c:v>836.99999999999989</c:v>
                </c:pt>
                <c:pt idx="949">
                  <c:v>832</c:v>
                </c:pt>
                <c:pt idx="950">
                  <c:v>832</c:v>
                </c:pt>
                <c:pt idx="951">
                  <c:v>830.00000000000011</c:v>
                </c:pt>
                <c:pt idx="952">
                  <c:v>824</c:v>
                </c:pt>
                <c:pt idx="953">
                  <c:v>#N/A</c:v>
                </c:pt>
                <c:pt idx="954">
                  <c:v>#N/A</c:v>
                </c:pt>
                <c:pt idx="955">
                  <c:v>#N/A</c:v>
                </c:pt>
                <c:pt idx="956">
                  <c:v>#N/A</c:v>
                </c:pt>
                <c:pt idx="957">
                  <c:v>834</c:v>
                </c:pt>
                <c:pt idx="958">
                  <c:v>833</c:v>
                </c:pt>
                <c:pt idx="959">
                  <c:v>844</c:v>
                </c:pt>
                <c:pt idx="960">
                  <c:v>#N/A</c:v>
                </c:pt>
                <c:pt idx="961">
                  <c:v>#N/A</c:v>
                </c:pt>
                <c:pt idx="962">
                  <c:v>841</c:v>
                </c:pt>
                <c:pt idx="963">
                  <c:v>848</c:v>
                </c:pt>
                <c:pt idx="964">
                  <c:v>847.00000000000011</c:v>
                </c:pt>
                <c:pt idx="965">
                  <c:v>842</c:v>
                </c:pt>
                <c:pt idx="966">
                  <c:v>840</c:v>
                </c:pt>
                <c:pt idx="967">
                  <c:v>#N/A</c:v>
                </c:pt>
                <c:pt idx="968">
                  <c:v>#N/A</c:v>
                </c:pt>
                <c:pt idx="969">
                  <c:v>843</c:v>
                </c:pt>
                <c:pt idx="970">
                  <c:v>847.00000000000011</c:v>
                </c:pt>
                <c:pt idx="971">
                  <c:v>843</c:v>
                </c:pt>
                <c:pt idx="972">
                  <c:v>841</c:v>
                </c:pt>
                <c:pt idx="973">
                  <c:v>843</c:v>
                </c:pt>
                <c:pt idx="974">
                  <c:v>#N/A</c:v>
                </c:pt>
                <c:pt idx="975">
                  <c:v>#N/A</c:v>
                </c:pt>
                <c:pt idx="976">
                  <c:v>841</c:v>
                </c:pt>
                <c:pt idx="977">
                  <c:v>844</c:v>
                </c:pt>
                <c:pt idx="978">
                  <c:v>846.00000000000011</c:v>
                </c:pt>
                <c:pt idx="979">
                  <c:v>844</c:v>
                </c:pt>
                <c:pt idx="980">
                  <c:v>843</c:v>
                </c:pt>
                <c:pt idx="981">
                  <c:v>#N/A</c:v>
                </c:pt>
                <c:pt idx="982">
                  <c:v>#N/A</c:v>
                </c:pt>
                <c:pt idx="983">
                  <c:v>843</c:v>
                </c:pt>
                <c:pt idx="984">
                  <c:v>849</c:v>
                </c:pt>
                <c:pt idx="985">
                  <c:v>856</c:v>
                </c:pt>
                <c:pt idx="986">
                  <c:v>858</c:v>
                </c:pt>
                <c:pt idx="987">
                  <c:v>855.00000000000011</c:v>
                </c:pt>
                <c:pt idx="988">
                  <c:v>#N/A</c:v>
                </c:pt>
                <c:pt idx="989">
                  <c:v>#N/A</c:v>
                </c:pt>
                <c:pt idx="990">
                  <c:v>859</c:v>
                </c:pt>
                <c:pt idx="991">
                  <c:v>856</c:v>
                </c:pt>
                <c:pt idx="992">
                  <c:v>855.00000000000011</c:v>
                </c:pt>
                <c:pt idx="993">
                  <c:v>858</c:v>
                </c:pt>
                <c:pt idx="994">
                  <c:v>860</c:v>
                </c:pt>
                <c:pt idx="995">
                  <c:v>#N/A</c:v>
                </c:pt>
                <c:pt idx="996">
                  <c:v>#N/A</c:v>
                </c:pt>
                <c:pt idx="997">
                  <c:v>867</c:v>
                </c:pt>
                <c:pt idx="998">
                  <c:v>869.99999999999989</c:v>
                </c:pt>
                <c:pt idx="999">
                  <c:v>869.99999999999989</c:v>
                </c:pt>
                <c:pt idx="1000">
                  <c:v>872.00000000000011</c:v>
                </c:pt>
                <c:pt idx="1001">
                  <c:v>883</c:v>
                </c:pt>
                <c:pt idx="1002">
                  <c:v>#N/A</c:v>
                </c:pt>
                <c:pt idx="1003">
                  <c:v>#N/A</c:v>
                </c:pt>
                <c:pt idx="1004">
                  <c:v>886</c:v>
                </c:pt>
                <c:pt idx="1005">
                  <c:v>878.99999999999989</c:v>
                </c:pt>
                <c:pt idx="1006">
                  <c:v>882</c:v>
                </c:pt>
                <c:pt idx="1007">
                  <c:v>886.99999999999989</c:v>
                </c:pt>
                <c:pt idx="1008">
                  <c:v>874</c:v>
                </c:pt>
                <c:pt idx="1009">
                  <c:v>#N/A</c:v>
                </c:pt>
                <c:pt idx="1010">
                  <c:v>#N/A</c:v>
                </c:pt>
                <c:pt idx="1011">
                  <c:v>869.99999999999989</c:v>
                </c:pt>
                <c:pt idx="1012">
                  <c:v>873</c:v>
                </c:pt>
                <c:pt idx="1013">
                  <c:v>884</c:v>
                </c:pt>
                <c:pt idx="1014">
                  <c:v>888.00000000000011</c:v>
                </c:pt>
                <c:pt idx="1015">
                  <c:v>890</c:v>
                </c:pt>
                <c:pt idx="1016">
                  <c:v>#N/A</c:v>
                </c:pt>
                <c:pt idx="1017">
                  <c:v>#N/A</c:v>
                </c:pt>
                <c:pt idx="1018">
                  <c:v>880.00000000000011</c:v>
                </c:pt>
                <c:pt idx="1019">
                  <c:v>882</c:v>
                </c:pt>
                <c:pt idx="1020">
                  <c:v>882</c:v>
                </c:pt>
                <c:pt idx="1021">
                  <c:v>880.00000000000011</c:v>
                </c:pt>
                <c:pt idx="1022">
                  <c:v>877.99999999999989</c:v>
                </c:pt>
                <c:pt idx="1023">
                  <c:v>#N/A</c:v>
                </c:pt>
                <c:pt idx="1024">
                  <c:v>#N/A</c:v>
                </c:pt>
                <c:pt idx="1025">
                  <c:v>881</c:v>
                </c:pt>
                <c:pt idx="1026">
                  <c:v>877.99999999999989</c:v>
                </c:pt>
                <c:pt idx="1027">
                  <c:v>878.99999999999989</c:v>
                </c:pt>
                <c:pt idx="1028">
                  <c:v>881</c:v>
                </c:pt>
                <c:pt idx="1029">
                  <c:v>886</c:v>
                </c:pt>
                <c:pt idx="1030">
                  <c:v>#N/A</c:v>
                </c:pt>
                <c:pt idx="1031">
                  <c:v>#N/A</c:v>
                </c:pt>
                <c:pt idx="1032">
                  <c:v>894</c:v>
                </c:pt>
                <c:pt idx="1033">
                  <c:v>894.99999999999989</c:v>
                </c:pt>
                <c:pt idx="1034">
                  <c:v>#N/A</c:v>
                </c:pt>
                <c:pt idx="1035">
                  <c:v>901</c:v>
                </c:pt>
                <c:pt idx="1036">
                  <c:v>905.00000000000011</c:v>
                </c:pt>
                <c:pt idx="1037">
                  <c:v>#N/A</c:v>
                </c:pt>
                <c:pt idx="1038">
                  <c:v>#N/A</c:v>
                </c:pt>
                <c:pt idx="1039">
                  <c:v>915</c:v>
                </c:pt>
                <c:pt idx="1040">
                  <c:v>915</c:v>
                </c:pt>
                <c:pt idx="1041">
                  <c:v>898</c:v>
                </c:pt>
                <c:pt idx="1042">
                  <c:v>889</c:v>
                </c:pt>
                <c:pt idx="1043">
                  <c:v>894</c:v>
                </c:pt>
                <c:pt idx="1044">
                  <c:v>#N/A</c:v>
                </c:pt>
                <c:pt idx="1045">
                  <c:v>#N/A</c:v>
                </c:pt>
                <c:pt idx="1046">
                  <c:v>906</c:v>
                </c:pt>
                <c:pt idx="1047">
                  <c:v>897.00000000000011</c:v>
                </c:pt>
                <c:pt idx="1048">
                  <c:v>894.99999999999989</c:v>
                </c:pt>
                <c:pt idx="1049">
                  <c:v>899</c:v>
                </c:pt>
                <c:pt idx="1050">
                  <c:v>907</c:v>
                </c:pt>
                <c:pt idx="1051">
                  <c:v>#N/A</c:v>
                </c:pt>
                <c:pt idx="1052">
                  <c:v>#N/A</c:v>
                </c:pt>
                <c:pt idx="1053">
                  <c:v>907</c:v>
                </c:pt>
                <c:pt idx="1054">
                  <c:v>916</c:v>
                </c:pt>
                <c:pt idx="1055">
                  <c:v>913.00000000000011</c:v>
                </c:pt>
                <c:pt idx="1056">
                  <c:v>908</c:v>
                </c:pt>
                <c:pt idx="1057">
                  <c:v>902.99999999999989</c:v>
                </c:pt>
                <c:pt idx="1058">
                  <c:v>#N/A</c:v>
                </c:pt>
                <c:pt idx="1059">
                  <c:v>#N/A</c:v>
                </c:pt>
                <c:pt idx="1060">
                  <c:v>914</c:v>
                </c:pt>
                <c:pt idx="1061">
                  <c:v>917</c:v>
                </c:pt>
                <c:pt idx="1062">
                  <c:v>917</c:v>
                </c:pt>
                <c:pt idx="1063">
                  <c:v>914</c:v>
                </c:pt>
                <c:pt idx="1064">
                  <c:v>906</c:v>
                </c:pt>
                <c:pt idx="1065">
                  <c:v>#N/A</c:v>
                </c:pt>
                <c:pt idx="1066">
                  <c:v>#N/A</c:v>
                </c:pt>
                <c:pt idx="1067">
                  <c:v>905.00000000000011</c:v>
                </c:pt>
                <c:pt idx="1068">
                  <c:v>901</c:v>
                </c:pt>
                <c:pt idx="1069">
                  <c:v>900</c:v>
                </c:pt>
                <c:pt idx="1070">
                  <c:v>906</c:v>
                </c:pt>
                <c:pt idx="1071">
                  <c:v>905.00000000000011</c:v>
                </c:pt>
                <c:pt idx="1072">
                  <c:v>#N/A</c:v>
                </c:pt>
                <c:pt idx="1073">
                  <c:v>#N/A</c:v>
                </c:pt>
                <c:pt idx="1074">
                  <c:v>902.99999999999989</c:v>
                </c:pt>
                <c:pt idx="1075">
                  <c:v>907</c:v>
                </c:pt>
                <c:pt idx="1076">
                  <c:v>911</c:v>
                </c:pt>
                <c:pt idx="1077">
                  <c:v>905.00000000000011</c:v>
                </c:pt>
                <c:pt idx="1078">
                  <c:v>900</c:v>
                </c:pt>
                <c:pt idx="1079">
                  <c:v>#N/A</c:v>
                </c:pt>
                <c:pt idx="1080">
                  <c:v>#N/A</c:v>
                </c:pt>
                <c:pt idx="1081">
                  <c:v>913.00000000000011</c:v>
                </c:pt>
                <c:pt idx="1082">
                  <c:v>913.00000000000011</c:v>
                </c:pt>
                <c:pt idx="1083">
                  <c:v>914</c:v>
                </c:pt>
                <c:pt idx="1084">
                  <c:v>913.00000000000011</c:v>
                </c:pt>
                <c:pt idx="1085">
                  <c:v>911.99999999999989</c:v>
                </c:pt>
                <c:pt idx="1086">
                  <c:v>#N/A</c:v>
                </c:pt>
                <c:pt idx="1087">
                  <c:v>#N/A</c:v>
                </c:pt>
                <c:pt idx="1088">
                  <c:v>#N/A</c:v>
                </c:pt>
                <c:pt idx="1089">
                  <c:v>922.00000000000011</c:v>
                </c:pt>
                <c:pt idx="1090">
                  <c:v>932</c:v>
                </c:pt>
                <c:pt idx="1091">
                  <c:v>935</c:v>
                </c:pt>
                <c:pt idx="1092">
                  <c:v>934</c:v>
                </c:pt>
                <c:pt idx="1093">
                  <c:v>#N/A</c:v>
                </c:pt>
                <c:pt idx="1094">
                  <c:v>#N/A</c:v>
                </c:pt>
                <c:pt idx="1095">
                  <c:v>#N/A</c:v>
                </c:pt>
                <c:pt idx="1096">
                  <c:v>949</c:v>
                </c:pt>
                <c:pt idx="1097">
                  <c:v>953.99999999999989</c:v>
                </c:pt>
                <c:pt idx="1098">
                  <c:v>952</c:v>
                </c:pt>
                <c:pt idx="1099">
                  <c:v>950</c:v>
                </c:pt>
                <c:pt idx="1100">
                  <c:v>#N/A</c:v>
                </c:pt>
                <c:pt idx="1101">
                  <c:v>#N/A</c:v>
                </c:pt>
                <c:pt idx="1102">
                  <c:v>960</c:v>
                </c:pt>
                <c:pt idx="1103">
                  <c:v>955.00000000000011</c:v>
                </c:pt>
                <c:pt idx="1104">
                  <c:v>955.00000000000011</c:v>
                </c:pt>
                <c:pt idx="1105">
                  <c:v>944</c:v>
                </c:pt>
                <c:pt idx="1106">
                  <c:v>944.99999999999989</c:v>
                </c:pt>
                <c:pt idx="1107">
                  <c:v>#N/A</c:v>
                </c:pt>
                <c:pt idx="1108">
                  <c:v>#N/A</c:v>
                </c:pt>
                <c:pt idx="1109">
                  <c:v>950</c:v>
                </c:pt>
                <c:pt idx="1110">
                  <c:v>952</c:v>
                </c:pt>
                <c:pt idx="1111">
                  <c:v>952</c:v>
                </c:pt>
                <c:pt idx="1112">
                  <c:v>953.99999999999989</c:v>
                </c:pt>
                <c:pt idx="1113">
                  <c:v>958</c:v>
                </c:pt>
                <c:pt idx="1114">
                  <c:v>#N/A</c:v>
                </c:pt>
                <c:pt idx="1115">
                  <c:v>#N/A</c:v>
                </c:pt>
                <c:pt idx="1116">
                  <c:v>959</c:v>
                </c:pt>
                <c:pt idx="1117">
                  <c:v>959</c:v>
                </c:pt>
                <c:pt idx="1118">
                  <c:v>961.99999999999989</c:v>
                </c:pt>
                <c:pt idx="1119">
                  <c:v>955.00000000000011</c:v>
                </c:pt>
                <c:pt idx="1120">
                  <c:v>960</c:v>
                </c:pt>
                <c:pt idx="1121">
                  <c:v>#N/A</c:v>
                </c:pt>
                <c:pt idx="1122">
                  <c:v>#N/A</c:v>
                </c:pt>
                <c:pt idx="1123">
                  <c:v>961</c:v>
                </c:pt>
                <c:pt idx="1124">
                  <c:v>959</c:v>
                </c:pt>
                <c:pt idx="1125">
                  <c:v>966</c:v>
                </c:pt>
                <c:pt idx="1126">
                  <c:v>963.00000000000011</c:v>
                </c:pt>
                <c:pt idx="1127">
                  <c:v>966</c:v>
                </c:pt>
                <c:pt idx="1128">
                  <c:v>#N/A</c:v>
                </c:pt>
                <c:pt idx="1129">
                  <c:v>#N/A</c:v>
                </c:pt>
                <c:pt idx="1130">
                  <c:v>971.00000000000011</c:v>
                </c:pt>
                <c:pt idx="1131">
                  <c:v>981</c:v>
                </c:pt>
                <c:pt idx="1132">
                  <c:v>997.00000000000011</c:v>
                </c:pt>
                <c:pt idx="1133">
                  <c:v>994</c:v>
                </c:pt>
                <c:pt idx="1134">
                  <c:v>996.00000000000011</c:v>
                </c:pt>
                <c:pt idx="1135">
                  <c:v>#N/A</c:v>
                </c:pt>
                <c:pt idx="1136">
                  <c:v>#N/A</c:v>
                </c:pt>
                <c:pt idx="1137">
                  <c:v>1005.0000000000001</c:v>
                </c:pt>
                <c:pt idx="1138">
                  <c:v>1000</c:v>
                </c:pt>
                <c:pt idx="1139">
                  <c:v>1000</c:v>
                </c:pt>
                <c:pt idx="1140">
                  <c:v>1011.9999999999999</c:v>
                </c:pt>
                <c:pt idx="1141">
                  <c:v>1022.0000000000001</c:v>
                </c:pt>
                <c:pt idx="1142">
                  <c:v>#N/A</c:v>
                </c:pt>
                <c:pt idx="1143">
                  <c:v>#N/A</c:v>
                </c:pt>
                <c:pt idx="1144">
                  <c:v>1048</c:v>
                </c:pt>
                <c:pt idx="1145">
                  <c:v>1036</c:v>
                </c:pt>
                <c:pt idx="1146">
                  <c:v>1028</c:v>
                </c:pt>
                <c:pt idx="1147">
                  <c:v>1013.0000000000001</c:v>
                </c:pt>
                <c:pt idx="1148">
                  <c:v>1010</c:v>
                </c:pt>
                <c:pt idx="1149">
                  <c:v>#N/A</c:v>
                </c:pt>
                <c:pt idx="1150">
                  <c:v>#N/A</c:v>
                </c:pt>
                <c:pt idx="1151">
                  <c:v>1005.0000000000001</c:v>
                </c:pt>
                <c:pt idx="1152">
                  <c:v>1002.9999999999999</c:v>
                </c:pt>
                <c:pt idx="1153">
                  <c:v>1010</c:v>
                </c:pt>
                <c:pt idx="1154">
                  <c:v>1027</c:v>
                </c:pt>
                <c:pt idx="1155">
                  <c:v>1031</c:v>
                </c:pt>
                <c:pt idx="1156">
                  <c:v>#N/A</c:v>
                </c:pt>
                <c:pt idx="1157">
                  <c:v>#N/A</c:v>
                </c:pt>
                <c:pt idx="1158">
                  <c:v>1026</c:v>
                </c:pt>
                <c:pt idx="1159">
                  <c:v>1027</c:v>
                </c:pt>
                <c:pt idx="1160">
                  <c:v>1029</c:v>
                </c:pt>
                <c:pt idx="1161">
                  <c:v>1018</c:v>
                </c:pt>
                <c:pt idx="1162">
                  <c:v>1018</c:v>
                </c:pt>
                <c:pt idx="1163">
                  <c:v>#N/A</c:v>
                </c:pt>
                <c:pt idx="1164">
                  <c:v>#N/A</c:v>
                </c:pt>
                <c:pt idx="1165">
                  <c:v>1021.0000000000001</c:v>
                </c:pt>
                <c:pt idx="1166">
                  <c:v>1019</c:v>
                </c:pt>
                <c:pt idx="1167">
                  <c:v>1011</c:v>
                </c:pt>
                <c:pt idx="1168">
                  <c:v>1002.9999999999999</c:v>
                </c:pt>
                <c:pt idx="1169">
                  <c:v>993</c:v>
                </c:pt>
                <c:pt idx="1170">
                  <c:v>#N/A</c:v>
                </c:pt>
                <c:pt idx="1171">
                  <c:v>#N/A</c:v>
                </c:pt>
                <c:pt idx="1172">
                  <c:v>1003.9999999999999</c:v>
                </c:pt>
                <c:pt idx="1173">
                  <c:v>996.00000000000011</c:v>
                </c:pt>
                <c:pt idx="1174">
                  <c:v>984</c:v>
                </c:pt>
                <c:pt idx="1175">
                  <c:v>977.99999999999989</c:v>
                </c:pt>
                <c:pt idx="1176">
                  <c:v>980.00000000000011</c:v>
                </c:pt>
                <c:pt idx="1177">
                  <c:v>#N/A</c:v>
                </c:pt>
                <c:pt idx="1178">
                  <c:v>#N/A</c:v>
                </c:pt>
                <c:pt idx="1179">
                  <c:v>975</c:v>
                </c:pt>
                <c:pt idx="1180">
                  <c:v>980.00000000000011</c:v>
                </c:pt>
                <c:pt idx="1181">
                  <c:v>981</c:v>
                </c:pt>
                <c:pt idx="1182">
                  <c:v>969</c:v>
                </c:pt>
                <c:pt idx="1183">
                  <c:v>959</c:v>
                </c:pt>
                <c:pt idx="1184">
                  <c:v>#N/A</c:v>
                </c:pt>
                <c:pt idx="1185">
                  <c:v>#N/A</c:v>
                </c:pt>
                <c:pt idx="1186">
                  <c:v>955.00000000000011</c:v>
                </c:pt>
                <c:pt idx="1187">
                  <c:v>960</c:v>
                </c:pt>
                <c:pt idx="1188">
                  <c:v>958</c:v>
                </c:pt>
                <c:pt idx="1189">
                  <c:v>952</c:v>
                </c:pt>
                <c:pt idx="1190">
                  <c:v>952.99999999999989</c:v>
                </c:pt>
                <c:pt idx="1191">
                  <c:v>#N/A</c:v>
                </c:pt>
                <c:pt idx="1192">
                  <c:v>#N/A</c:v>
                </c:pt>
                <c:pt idx="1193">
                  <c:v>960</c:v>
                </c:pt>
                <c:pt idx="1194">
                  <c:v>967</c:v>
                </c:pt>
                <c:pt idx="1195">
                  <c:v>961.99999999999989</c:v>
                </c:pt>
                <c:pt idx="1196">
                  <c:v>960</c:v>
                </c:pt>
                <c:pt idx="1197">
                  <c:v>#N/A</c:v>
                </c:pt>
                <c:pt idx="1198">
                  <c:v>#N/A</c:v>
                </c:pt>
                <c:pt idx="1199">
                  <c:v>#N/A</c:v>
                </c:pt>
                <c:pt idx="1200">
                  <c:v>#N/A</c:v>
                </c:pt>
                <c:pt idx="1201">
                  <c:v>965</c:v>
                </c:pt>
                <c:pt idx="1202">
                  <c:v>964</c:v>
                </c:pt>
                <c:pt idx="1203">
                  <c:v>972.00000000000011</c:v>
                </c:pt>
                <c:pt idx="1204">
                  <c:v>967</c:v>
                </c:pt>
                <c:pt idx="1205">
                  <c:v>#N/A</c:v>
                </c:pt>
                <c:pt idx="1206">
                  <c:v>#N/A</c:v>
                </c:pt>
                <c:pt idx="1207">
                  <c:v>973</c:v>
                </c:pt>
                <c:pt idx="1208">
                  <c:v>968</c:v>
                </c:pt>
                <c:pt idx="1209">
                  <c:v>961</c:v>
                </c:pt>
                <c:pt idx="1210">
                  <c:v>961</c:v>
                </c:pt>
                <c:pt idx="1211">
                  <c:v>961</c:v>
                </c:pt>
                <c:pt idx="1212">
                  <c:v>#N/A</c:v>
                </c:pt>
                <c:pt idx="1213">
                  <c:v>#N/A</c:v>
                </c:pt>
                <c:pt idx="1214">
                  <c:v>966</c:v>
                </c:pt>
                <c:pt idx="1215">
                  <c:v>#N/A</c:v>
                </c:pt>
                <c:pt idx="1216">
                  <c:v>969.99999999999989</c:v>
                </c:pt>
                <c:pt idx="1217">
                  <c:v>967</c:v>
                </c:pt>
                <c:pt idx="1218">
                  <c:v>950</c:v>
                </c:pt>
                <c:pt idx="1219">
                  <c:v>#N/A</c:v>
                </c:pt>
                <c:pt idx="1220">
                  <c:v>#N/A</c:v>
                </c:pt>
                <c:pt idx="1221">
                  <c:v>946.00000000000011</c:v>
                </c:pt>
                <c:pt idx="1222">
                  <c:v>#N/A</c:v>
                </c:pt>
                <c:pt idx="1223">
                  <c:v>946.00000000000011</c:v>
                </c:pt>
                <c:pt idx="1224">
                  <c:v>943</c:v>
                </c:pt>
                <c:pt idx="1225">
                  <c:v>947.00000000000011</c:v>
                </c:pt>
                <c:pt idx="1226">
                  <c:v>#N/A</c:v>
                </c:pt>
                <c:pt idx="1227">
                  <c:v>#N/A</c:v>
                </c:pt>
                <c:pt idx="1228">
                  <c:v>950</c:v>
                </c:pt>
                <c:pt idx="1229">
                  <c:v>956</c:v>
                </c:pt>
                <c:pt idx="1230">
                  <c:v>955.00000000000011</c:v>
                </c:pt>
                <c:pt idx="1231">
                  <c:v>952.99999999999989</c:v>
                </c:pt>
                <c:pt idx="1232">
                  <c:v>957</c:v>
                </c:pt>
                <c:pt idx="1233">
                  <c:v>#N/A</c:v>
                </c:pt>
                <c:pt idx="1234">
                  <c:v>#N/A</c:v>
                </c:pt>
                <c:pt idx="1235">
                  <c:v>961</c:v>
                </c:pt>
                <c:pt idx="1236">
                  <c:v>960</c:v>
                </c:pt>
                <c:pt idx="1237">
                  <c:v>959</c:v>
                </c:pt>
                <c:pt idx="1238">
                  <c:v>#N/A</c:v>
                </c:pt>
                <c:pt idx="1239">
                  <c:v>958</c:v>
                </c:pt>
                <c:pt idx="1240">
                  <c:v>#N/A</c:v>
                </c:pt>
                <c:pt idx="1241">
                  <c:v>#N/A</c:v>
                </c:pt>
                <c:pt idx="1242">
                  <c:v>963.00000000000011</c:v>
                </c:pt>
                <c:pt idx="1243">
                  <c:v>963.00000000000011</c:v>
                </c:pt>
                <c:pt idx="1244">
                  <c:v>959</c:v>
                </c:pt>
                <c:pt idx="1245">
                  <c:v>967</c:v>
                </c:pt>
                <c:pt idx="1246">
                  <c:v>967</c:v>
                </c:pt>
                <c:pt idx="1247">
                  <c:v>#N/A</c:v>
                </c:pt>
                <c:pt idx="1248">
                  <c:v>#N/A</c:v>
                </c:pt>
                <c:pt idx="1249">
                  <c:v>#N/A</c:v>
                </c:pt>
                <c:pt idx="1250">
                  <c:v>972.00000000000011</c:v>
                </c:pt>
                <c:pt idx="1251">
                  <c:v>975</c:v>
                </c:pt>
                <c:pt idx="1252">
                  <c:v>975</c:v>
                </c:pt>
                <c:pt idx="1253">
                  <c:v>980.00000000000011</c:v>
                </c:pt>
                <c:pt idx="1254">
                  <c:v>#N/A</c:v>
                </c:pt>
                <c:pt idx="1255">
                  <c:v>#N/A</c:v>
                </c:pt>
                <c:pt idx="1256">
                  <c:v>986</c:v>
                </c:pt>
                <c:pt idx="1257">
                  <c:v>983</c:v>
                </c:pt>
                <c:pt idx="1258">
                  <c:v>978.99999999999989</c:v>
                </c:pt>
                <c:pt idx="1259">
                  <c:v>972.00000000000011</c:v>
                </c:pt>
                <c:pt idx="1260">
                  <c:v>971.00000000000011</c:v>
                </c:pt>
                <c:pt idx="1261">
                  <c:v>#N/A</c:v>
                </c:pt>
                <c:pt idx="1262">
                  <c:v>#N/A</c:v>
                </c:pt>
                <c:pt idx="1263">
                  <c:v>975</c:v>
                </c:pt>
                <c:pt idx="1264">
                  <c:v>977.99999999999989</c:v>
                </c:pt>
                <c:pt idx="1265">
                  <c:v>975</c:v>
                </c:pt>
                <c:pt idx="1266">
                  <c:v>975</c:v>
                </c:pt>
                <c:pt idx="1267">
                  <c:v>969</c:v>
                </c:pt>
                <c:pt idx="1268">
                  <c:v>#N/A</c:v>
                </c:pt>
                <c:pt idx="1269">
                  <c:v>#N/A</c:v>
                </c:pt>
                <c:pt idx="1270">
                  <c:v>963.00000000000011</c:v>
                </c:pt>
                <c:pt idx="1271">
                  <c:v>961.99999999999989</c:v>
                </c:pt>
                <c:pt idx="1272">
                  <c:v>966</c:v>
                </c:pt>
                <c:pt idx="1273">
                  <c:v>964</c:v>
                </c:pt>
                <c:pt idx="1274">
                  <c:v>961.99999999999989</c:v>
                </c:pt>
                <c:pt idx="1275">
                  <c:v>#N/A</c:v>
                </c:pt>
                <c:pt idx="1276">
                  <c:v>#N/A</c:v>
                </c:pt>
                <c:pt idx="1277">
                  <c:v>961</c:v>
                </c:pt>
                <c:pt idx="1278">
                  <c:v>958</c:v>
                </c:pt>
                <c:pt idx="1279">
                  <c:v>959</c:v>
                </c:pt>
                <c:pt idx="1280">
                  <c:v>959</c:v>
                </c:pt>
                <c:pt idx="1281">
                  <c:v>964</c:v>
                </c:pt>
                <c:pt idx="1282">
                  <c:v>#N/A</c:v>
                </c:pt>
                <c:pt idx="1283">
                  <c:v>#N/A</c:v>
                </c:pt>
                <c:pt idx="1284">
                  <c:v>968</c:v>
                </c:pt>
                <c:pt idx="1285">
                  <c:v>969.99999999999989</c:v>
                </c:pt>
                <c:pt idx="1286">
                  <c:v>973</c:v>
                </c:pt>
                <c:pt idx="1287">
                  <c:v>972.00000000000011</c:v>
                </c:pt>
                <c:pt idx="1288">
                  <c:v>961.99999999999989</c:v>
                </c:pt>
                <c:pt idx="1289">
                  <c:v>#N/A</c:v>
                </c:pt>
                <c:pt idx="1290">
                  <c:v>#N/A</c:v>
                </c:pt>
                <c:pt idx="1291">
                  <c:v>961</c:v>
                </c:pt>
                <c:pt idx="1292">
                  <c:v>960</c:v>
                </c:pt>
                <c:pt idx="1293">
                  <c:v>951</c:v>
                </c:pt>
                <c:pt idx="1294">
                  <c:v>952</c:v>
                </c:pt>
                <c:pt idx="1295">
                  <c:v>952.99999999999989</c:v>
                </c:pt>
                <c:pt idx="1296">
                  <c:v>#N/A</c:v>
                </c:pt>
                <c:pt idx="1297">
                  <c:v>#N/A</c:v>
                </c:pt>
                <c:pt idx="1298">
                  <c:v>958</c:v>
                </c:pt>
                <c:pt idx="1299">
                  <c:v>956</c:v>
                </c:pt>
                <c:pt idx="1300">
                  <c:v>955.00000000000011</c:v>
                </c:pt>
                <c:pt idx="1301">
                  <c:v>951</c:v>
                </c:pt>
                <c:pt idx="1302">
                  <c:v>953.99999999999989</c:v>
                </c:pt>
                <c:pt idx="1303">
                  <c:v>#N/A</c:v>
                </c:pt>
                <c:pt idx="1304">
                  <c:v>#N/A</c:v>
                </c:pt>
                <c:pt idx="1305">
                  <c:v>952</c:v>
                </c:pt>
                <c:pt idx="1306">
                  <c:v>949</c:v>
                </c:pt>
                <c:pt idx="1307">
                  <c:v>952</c:v>
                </c:pt>
                <c:pt idx="1308">
                  <c:v>966</c:v>
                </c:pt>
                <c:pt idx="1309">
                  <c:v>974</c:v>
                </c:pt>
                <c:pt idx="1310">
                  <c:v>#N/A</c:v>
                </c:pt>
                <c:pt idx="1311">
                  <c:v>#N/A</c:v>
                </c:pt>
                <c:pt idx="1312">
                  <c:v>998</c:v>
                </c:pt>
                <c:pt idx="1313">
                  <c:v>1001</c:v>
                </c:pt>
                <c:pt idx="1314">
                  <c:v>1011</c:v>
                </c:pt>
                <c:pt idx="1315">
                  <c:v>1002</c:v>
                </c:pt>
                <c:pt idx="1316">
                  <c:v>998</c:v>
                </c:pt>
                <c:pt idx="1317">
                  <c:v>#N/A</c:v>
                </c:pt>
                <c:pt idx="1318">
                  <c:v>#N/A</c:v>
                </c:pt>
                <c:pt idx="1319">
                  <c:v>1007</c:v>
                </c:pt>
                <c:pt idx="1320">
                  <c:v>1003.9999999999999</c:v>
                </c:pt>
                <c:pt idx="1321">
                  <c:v>#N/A</c:v>
                </c:pt>
                <c:pt idx="1322">
                  <c:v>1005.0000000000001</c:v>
                </c:pt>
                <c:pt idx="1323">
                  <c:v>1018</c:v>
                </c:pt>
                <c:pt idx="1324">
                  <c:v>#N/A</c:v>
                </c:pt>
                <c:pt idx="1325">
                  <c:v>#N/A</c:v>
                </c:pt>
                <c:pt idx="1326">
                  <c:v>1031</c:v>
                </c:pt>
                <c:pt idx="1327">
                  <c:v>1035</c:v>
                </c:pt>
                <c:pt idx="1328">
                  <c:v>1032</c:v>
                </c:pt>
                <c:pt idx="1329">
                  <c:v>1045</c:v>
                </c:pt>
                <c:pt idx="1330">
                  <c:v>1039</c:v>
                </c:pt>
                <c:pt idx="1331">
                  <c:v>#N/A</c:v>
                </c:pt>
                <c:pt idx="1332">
                  <c:v>#N/A</c:v>
                </c:pt>
                <c:pt idx="1333">
                  <c:v>1024</c:v>
                </c:pt>
                <c:pt idx="1334">
                  <c:v>1033</c:v>
                </c:pt>
                <c:pt idx="1335">
                  <c:v>1027</c:v>
                </c:pt>
                <c:pt idx="1336">
                  <c:v>1026</c:v>
                </c:pt>
                <c:pt idx="1337">
                  <c:v>1027</c:v>
                </c:pt>
                <c:pt idx="1338">
                  <c:v>#N/A</c:v>
                </c:pt>
                <c:pt idx="1339">
                  <c:v>#N/A</c:v>
                </c:pt>
                <c:pt idx="1340">
                  <c:v>1039</c:v>
                </c:pt>
                <c:pt idx="1341">
                  <c:v>1045</c:v>
                </c:pt>
                <c:pt idx="1342">
                  <c:v>1040</c:v>
                </c:pt>
                <c:pt idx="1343">
                  <c:v>1041</c:v>
                </c:pt>
                <c:pt idx="1344">
                  <c:v>1040</c:v>
                </c:pt>
                <c:pt idx="1345">
                  <c:v>#N/A</c:v>
                </c:pt>
                <c:pt idx="1346">
                  <c:v>#N/A</c:v>
                </c:pt>
                <c:pt idx="1347">
                  <c:v>1029</c:v>
                </c:pt>
                <c:pt idx="1348">
                  <c:v>1031</c:v>
                </c:pt>
                <c:pt idx="1349">
                  <c:v>1033</c:v>
                </c:pt>
                <c:pt idx="1350">
                  <c:v>1033</c:v>
                </c:pt>
                <c:pt idx="1351">
                  <c:v>1041</c:v>
                </c:pt>
                <c:pt idx="1352">
                  <c:v>#N/A</c:v>
                </c:pt>
                <c:pt idx="1353">
                  <c:v>#N/A</c:v>
                </c:pt>
                <c:pt idx="1354">
                  <c:v>1048</c:v>
                </c:pt>
                <c:pt idx="1355">
                  <c:v>1054</c:v>
                </c:pt>
                <c:pt idx="1356">
                  <c:v>1047</c:v>
                </c:pt>
                <c:pt idx="1357">
                  <c:v>1050</c:v>
                </c:pt>
                <c:pt idx="1358">
                  <c:v>1057</c:v>
                </c:pt>
                <c:pt idx="1359">
                  <c:v>#N/A</c:v>
                </c:pt>
                <c:pt idx="1360">
                  <c:v>#N/A</c:v>
                </c:pt>
                <c:pt idx="1361">
                  <c:v>1067</c:v>
                </c:pt>
                <c:pt idx="1362">
                  <c:v>1067</c:v>
                </c:pt>
                <c:pt idx="1363">
                  <c:v>1063</c:v>
                </c:pt>
                <c:pt idx="1364">
                  <c:v>1064</c:v>
                </c:pt>
                <c:pt idx="1365">
                  <c:v>1061</c:v>
                </c:pt>
                <c:pt idx="1366">
                  <c:v>#N/A</c:v>
                </c:pt>
                <c:pt idx="1367">
                  <c:v>#N/A</c:v>
                </c:pt>
                <c:pt idx="1368">
                  <c:v>1053</c:v>
                </c:pt>
                <c:pt idx="1369">
                  <c:v>1046</c:v>
                </c:pt>
                <c:pt idx="1370">
                  <c:v>1051</c:v>
                </c:pt>
                <c:pt idx="1371">
                  <c:v>1053</c:v>
                </c:pt>
                <c:pt idx="1372">
                  <c:v>1055</c:v>
                </c:pt>
                <c:pt idx="1373">
                  <c:v>#N/A</c:v>
                </c:pt>
                <c:pt idx="1374">
                  <c:v>#N/A</c:v>
                </c:pt>
                <c:pt idx="1375">
                  <c:v>1045</c:v>
                </c:pt>
                <c:pt idx="1376">
                  <c:v>1046</c:v>
                </c:pt>
                <c:pt idx="1377">
                  <c:v>1054</c:v>
                </c:pt>
                <c:pt idx="1378">
                  <c:v>1049</c:v>
                </c:pt>
                <c:pt idx="1379">
                  <c:v>1045</c:v>
                </c:pt>
                <c:pt idx="1380">
                  <c:v>#N/A</c:v>
                </c:pt>
                <c:pt idx="1381">
                  <c:v>#N/A</c:v>
                </c:pt>
                <c:pt idx="1382">
                  <c:v>1039</c:v>
                </c:pt>
                <c:pt idx="1383">
                  <c:v>1037</c:v>
                </c:pt>
                <c:pt idx="1384">
                  <c:v>1030</c:v>
                </c:pt>
                <c:pt idx="1385">
                  <c:v>1029</c:v>
                </c:pt>
                <c:pt idx="1386">
                  <c:v>1023</c:v>
                </c:pt>
                <c:pt idx="1387">
                  <c:v>#N/A</c:v>
                </c:pt>
                <c:pt idx="1388">
                  <c:v>#N/A</c:v>
                </c:pt>
                <c:pt idx="1389">
                  <c:v>1023</c:v>
                </c:pt>
                <c:pt idx="1390">
                  <c:v>1025</c:v>
                </c:pt>
                <c:pt idx="1391">
                  <c:v>1025</c:v>
                </c:pt>
                <c:pt idx="1392">
                  <c:v>1019.9999999999999</c:v>
                </c:pt>
                <c:pt idx="1393">
                  <c:v>1028</c:v>
                </c:pt>
                <c:pt idx="1394">
                  <c:v>#N/A</c:v>
                </c:pt>
                <c:pt idx="1395">
                  <c:v>#N/A</c:v>
                </c:pt>
                <c:pt idx="1396">
                  <c:v>1029</c:v>
                </c:pt>
                <c:pt idx="1397">
                  <c:v>1033</c:v>
                </c:pt>
                <c:pt idx="1398">
                  <c:v>1027</c:v>
                </c:pt>
                <c:pt idx="1399">
                  <c:v>1027</c:v>
                </c:pt>
                <c:pt idx="1400">
                  <c:v>1025</c:v>
                </c:pt>
                <c:pt idx="1401">
                  <c:v>#N/A</c:v>
                </c:pt>
                <c:pt idx="1402">
                  <c:v>#N/A</c:v>
                </c:pt>
                <c:pt idx="1403">
                  <c:v>1030</c:v>
                </c:pt>
                <c:pt idx="1404">
                  <c:v>1029</c:v>
                </c:pt>
                <c:pt idx="1405">
                  <c:v>1028</c:v>
                </c:pt>
                <c:pt idx="1406">
                  <c:v>1035</c:v>
                </c:pt>
                <c:pt idx="1407">
                  <c:v>1035</c:v>
                </c:pt>
                <c:pt idx="1408">
                  <c:v>#N/A</c:v>
                </c:pt>
                <c:pt idx="1409">
                  <c:v>#N/A</c:v>
                </c:pt>
                <c:pt idx="1410">
                  <c:v>1032</c:v>
                </c:pt>
                <c:pt idx="1411">
                  <c:v>1029</c:v>
                </c:pt>
                <c:pt idx="1412">
                  <c:v>1028</c:v>
                </c:pt>
                <c:pt idx="1413">
                  <c:v>1028</c:v>
                </c:pt>
                <c:pt idx="1414">
                  <c:v>1028</c:v>
                </c:pt>
                <c:pt idx="1415">
                  <c:v>#N/A</c:v>
                </c:pt>
                <c:pt idx="1416">
                  <c:v>#N/A</c:v>
                </c:pt>
                <c:pt idx="1417">
                  <c:v>1021.0000000000001</c:v>
                </c:pt>
                <c:pt idx="1418">
                  <c:v>1013.0000000000001</c:v>
                </c:pt>
                <c:pt idx="1419">
                  <c:v>1008</c:v>
                </c:pt>
                <c:pt idx="1420">
                  <c:v>1007</c:v>
                </c:pt>
                <c:pt idx="1421">
                  <c:v>1002.9999999999999</c:v>
                </c:pt>
                <c:pt idx="1422">
                  <c:v>#N/A</c:v>
                </c:pt>
                <c:pt idx="1423">
                  <c:v>#N/A</c:v>
                </c:pt>
                <c:pt idx="1424">
                  <c:v>1009</c:v>
                </c:pt>
                <c:pt idx="1425">
                  <c:v>1008</c:v>
                </c:pt>
                <c:pt idx="1426">
                  <c:v>1010</c:v>
                </c:pt>
                <c:pt idx="1427">
                  <c:v>1009</c:v>
                </c:pt>
                <c:pt idx="1428">
                  <c:v>1005.0000000000001</c:v>
                </c:pt>
                <c:pt idx="1429">
                  <c:v>#N/A</c:v>
                </c:pt>
                <c:pt idx="1430">
                  <c:v>#N/A</c:v>
                </c:pt>
                <c:pt idx="1431">
                  <c:v>992</c:v>
                </c:pt>
                <c:pt idx="1432">
                  <c:v>1001</c:v>
                </c:pt>
                <c:pt idx="1433">
                  <c:v>1000</c:v>
                </c:pt>
                <c:pt idx="1434">
                  <c:v>991</c:v>
                </c:pt>
                <c:pt idx="1435">
                  <c:v>991</c:v>
                </c:pt>
                <c:pt idx="1436">
                  <c:v>#N/A</c:v>
                </c:pt>
                <c:pt idx="1437">
                  <c:v>#N/A</c:v>
                </c:pt>
                <c:pt idx="1438">
                  <c:v>989</c:v>
                </c:pt>
                <c:pt idx="1439">
                  <c:v>988.00000000000011</c:v>
                </c:pt>
                <c:pt idx="1440">
                  <c:v>986.99999999999989</c:v>
                </c:pt>
                <c:pt idx="1441">
                  <c:v>980.00000000000011</c:v>
                </c:pt>
                <c:pt idx="1442">
                  <c:v>981</c:v>
                </c:pt>
                <c:pt idx="1443">
                  <c:v>#N/A</c:v>
                </c:pt>
                <c:pt idx="1444">
                  <c:v>#N/A</c:v>
                </c:pt>
                <c:pt idx="1445">
                  <c:v>989</c:v>
                </c:pt>
                <c:pt idx="1446">
                  <c:v>989</c:v>
                </c:pt>
                <c:pt idx="1447">
                  <c:v>985</c:v>
                </c:pt>
                <c:pt idx="1448">
                  <c:v>994</c:v>
                </c:pt>
                <c:pt idx="1449">
                  <c:v>999</c:v>
                </c:pt>
                <c:pt idx="1450">
                  <c:v>#N/A</c:v>
                </c:pt>
                <c:pt idx="1451">
                  <c:v>#N/A</c:v>
                </c:pt>
                <c:pt idx="1452">
                  <c:v>#N/A</c:v>
                </c:pt>
                <c:pt idx="1453">
                  <c:v>#N/A</c:v>
                </c:pt>
                <c:pt idx="1454">
                  <c:v>1000</c:v>
                </c:pt>
                <c:pt idx="1455">
                  <c:v>998</c:v>
                </c:pt>
                <c:pt idx="1456">
                  <c:v>999</c:v>
                </c:pt>
                <c:pt idx="1457">
                  <c:v>#N/A</c:v>
                </c:pt>
                <c:pt idx="1458">
                  <c:v>#N/A</c:v>
                </c:pt>
                <c:pt idx="1459">
                  <c:v>#N/A</c:v>
                </c:pt>
                <c:pt idx="1460">
                  <c:v>999</c:v>
                </c:pt>
                <c:pt idx="1461">
                  <c:v>998</c:v>
                </c:pt>
                <c:pt idx="1462">
                  <c:v>989</c:v>
                </c:pt>
                <c:pt idx="1463">
                  <c:v>985</c:v>
                </c:pt>
                <c:pt idx="1464">
                  <c:v>#N/A</c:v>
                </c:pt>
                <c:pt idx="1465">
                  <c:v>#N/A</c:v>
                </c:pt>
                <c:pt idx="1466">
                  <c:v>997.00000000000011</c:v>
                </c:pt>
                <c:pt idx="1467">
                  <c:v>1002</c:v>
                </c:pt>
                <c:pt idx="1468">
                  <c:v>993</c:v>
                </c:pt>
                <c:pt idx="1469">
                  <c:v>996.00000000000011</c:v>
                </c:pt>
                <c:pt idx="1470">
                  <c:v>990</c:v>
                </c:pt>
                <c:pt idx="1471">
                  <c:v>#N/A</c:v>
                </c:pt>
                <c:pt idx="1472">
                  <c:v>#N/A</c:v>
                </c:pt>
                <c:pt idx="1473">
                  <c:v>1002.9999999999999</c:v>
                </c:pt>
                <c:pt idx="1474">
                  <c:v>1002</c:v>
                </c:pt>
                <c:pt idx="1475">
                  <c:v>1005.0000000000001</c:v>
                </c:pt>
                <c:pt idx="1476">
                  <c:v>971.00000000000011</c:v>
                </c:pt>
                <c:pt idx="1477">
                  <c:v>975</c:v>
                </c:pt>
                <c:pt idx="1478">
                  <c:v>#N/A</c:v>
                </c:pt>
                <c:pt idx="1479">
                  <c:v>#N/A</c:v>
                </c:pt>
                <c:pt idx="1480">
                  <c:v>969.99999999999989</c:v>
                </c:pt>
                <c:pt idx="1481">
                  <c:v>969</c:v>
                </c:pt>
                <c:pt idx="1482">
                  <c:v>966</c:v>
                </c:pt>
                <c:pt idx="1483">
                  <c:v>955.00000000000011</c:v>
                </c:pt>
                <c:pt idx="1484">
                  <c:v>955.00000000000011</c:v>
                </c:pt>
                <c:pt idx="1485">
                  <c:v>#N/A</c:v>
                </c:pt>
                <c:pt idx="1486">
                  <c:v>#N/A</c:v>
                </c:pt>
                <c:pt idx="1487">
                  <c:v>959</c:v>
                </c:pt>
                <c:pt idx="1488">
                  <c:v>957</c:v>
                </c:pt>
                <c:pt idx="1489">
                  <c:v>952</c:v>
                </c:pt>
                <c:pt idx="1490">
                  <c:v>952</c:v>
                </c:pt>
                <c:pt idx="1491">
                  <c:v>948</c:v>
                </c:pt>
                <c:pt idx="1492">
                  <c:v>#N/A</c:v>
                </c:pt>
                <c:pt idx="1493">
                  <c:v>#N/A</c:v>
                </c:pt>
                <c:pt idx="1494">
                  <c:v>947.00000000000011</c:v>
                </c:pt>
                <c:pt idx="1495">
                  <c:v>933</c:v>
                </c:pt>
                <c:pt idx="1496">
                  <c:v>933</c:v>
                </c:pt>
                <c:pt idx="1497">
                  <c:v>919.99999999999989</c:v>
                </c:pt>
                <c:pt idx="1498">
                  <c:v>919.99999999999989</c:v>
                </c:pt>
                <c:pt idx="1499">
                  <c:v>#N/A</c:v>
                </c:pt>
                <c:pt idx="1500">
                  <c:v>#N/A</c:v>
                </c:pt>
                <c:pt idx="1501">
                  <c:v>911.99999999999989</c:v>
                </c:pt>
                <c:pt idx="1502">
                  <c:v>922.00000000000011</c:v>
                </c:pt>
                <c:pt idx="1503">
                  <c:v>917</c:v>
                </c:pt>
                <c:pt idx="1504">
                  <c:v>903.99999999999989</c:v>
                </c:pt>
                <c:pt idx="1505">
                  <c:v>902</c:v>
                </c:pt>
                <c:pt idx="1506">
                  <c:v>#N/A</c:v>
                </c:pt>
                <c:pt idx="1507">
                  <c:v>#N/A</c:v>
                </c:pt>
                <c:pt idx="1508">
                  <c:v>898</c:v>
                </c:pt>
                <c:pt idx="1509">
                  <c:v>898</c:v>
                </c:pt>
                <c:pt idx="1510">
                  <c:v>906</c:v>
                </c:pt>
                <c:pt idx="1511">
                  <c:v>902.99999999999989</c:v>
                </c:pt>
                <c:pt idx="1512">
                  <c:v>902.99999999999989</c:v>
                </c:pt>
                <c:pt idx="1513">
                  <c:v>#N/A</c:v>
                </c:pt>
                <c:pt idx="1514">
                  <c:v>#N/A</c:v>
                </c:pt>
                <c:pt idx="1515">
                  <c:v>900</c:v>
                </c:pt>
                <c:pt idx="1516">
                  <c:v>909</c:v>
                </c:pt>
                <c:pt idx="1517">
                  <c:v>909</c:v>
                </c:pt>
                <c:pt idx="1518">
                  <c:v>900</c:v>
                </c:pt>
                <c:pt idx="1519">
                  <c:v>909</c:v>
                </c:pt>
                <c:pt idx="1520">
                  <c:v>#N/A</c:v>
                </c:pt>
                <c:pt idx="1521">
                  <c:v>#N/A</c:v>
                </c:pt>
                <c:pt idx="1522">
                  <c:v>913.00000000000011</c:v>
                </c:pt>
                <c:pt idx="1523">
                  <c:v>907</c:v>
                </c:pt>
                <c:pt idx="1524">
                  <c:v>902.99999999999989</c:v>
                </c:pt>
                <c:pt idx="1525">
                  <c:v>900</c:v>
                </c:pt>
                <c:pt idx="1526">
                  <c:v>892</c:v>
                </c:pt>
                <c:pt idx="1527">
                  <c:v>#N/A</c:v>
                </c:pt>
                <c:pt idx="1528">
                  <c:v>#N/A</c:v>
                </c:pt>
                <c:pt idx="1529">
                  <c:v>894.99999999999989</c:v>
                </c:pt>
                <c:pt idx="1530">
                  <c:v>894</c:v>
                </c:pt>
                <c:pt idx="1531">
                  <c:v>897.00000000000011</c:v>
                </c:pt>
                <c:pt idx="1532">
                  <c:v>893</c:v>
                </c:pt>
                <c:pt idx="1533">
                  <c:v>896.00000000000011</c:v>
                </c:pt>
                <c:pt idx="1534">
                  <c:v>#N/A</c:v>
                </c:pt>
                <c:pt idx="1535">
                  <c:v>#N/A</c:v>
                </c:pt>
                <c:pt idx="1536">
                  <c:v>907</c:v>
                </c:pt>
                <c:pt idx="1537">
                  <c:v>919.99999999999989</c:v>
                </c:pt>
                <c:pt idx="1538">
                  <c:v>917</c:v>
                </c:pt>
                <c:pt idx="1539">
                  <c:v>911.99999999999989</c:v>
                </c:pt>
                <c:pt idx="1540">
                  <c:v>911</c:v>
                </c:pt>
                <c:pt idx="1541">
                  <c:v>#N/A</c:v>
                </c:pt>
                <c:pt idx="1542">
                  <c:v>#N/A</c:v>
                </c:pt>
                <c:pt idx="1543">
                  <c:v>915</c:v>
                </c:pt>
                <c:pt idx="1544">
                  <c:v>918</c:v>
                </c:pt>
                <c:pt idx="1545">
                  <c:v>913.00000000000011</c:v>
                </c:pt>
                <c:pt idx="1546">
                  <c:v>910</c:v>
                </c:pt>
                <c:pt idx="1547">
                  <c:v>#N/A</c:v>
                </c:pt>
                <c:pt idx="1548">
                  <c:v>#N/A</c:v>
                </c:pt>
                <c:pt idx="1549">
                  <c:v>#N/A</c:v>
                </c:pt>
                <c:pt idx="1550">
                  <c:v>#N/A</c:v>
                </c:pt>
                <c:pt idx="1551">
                  <c:v>907</c:v>
                </c:pt>
                <c:pt idx="1552">
                  <c:v>902.99999999999989</c:v>
                </c:pt>
                <c:pt idx="1553">
                  <c:v>903.99999999999989</c:v>
                </c:pt>
                <c:pt idx="1554">
                  <c:v>894</c:v>
                </c:pt>
                <c:pt idx="1555">
                  <c:v>#N/A</c:v>
                </c:pt>
                <c:pt idx="1556">
                  <c:v>#N/A</c:v>
                </c:pt>
                <c:pt idx="1557">
                  <c:v>889</c:v>
                </c:pt>
                <c:pt idx="1558">
                  <c:v>890</c:v>
                </c:pt>
                <c:pt idx="1559">
                  <c:v>894.99999999999989</c:v>
                </c:pt>
                <c:pt idx="1560">
                  <c:v>886</c:v>
                </c:pt>
                <c:pt idx="1561">
                  <c:v>883</c:v>
                </c:pt>
                <c:pt idx="1562">
                  <c:v>#N/A</c:v>
                </c:pt>
                <c:pt idx="1563">
                  <c:v>#N/A</c:v>
                </c:pt>
                <c:pt idx="1564">
                  <c:v>882</c:v>
                </c:pt>
                <c:pt idx="1565">
                  <c:v>882</c:v>
                </c:pt>
                <c:pt idx="1566">
                  <c:v>883</c:v>
                </c:pt>
                <c:pt idx="1567">
                  <c:v>883</c:v>
                </c:pt>
                <c:pt idx="1568">
                  <c:v>886.99999999999989</c:v>
                </c:pt>
                <c:pt idx="1569">
                  <c:v>#N/A</c:v>
                </c:pt>
                <c:pt idx="1570">
                  <c:v>#N/A</c:v>
                </c:pt>
                <c:pt idx="1571">
                  <c:v>891</c:v>
                </c:pt>
                <c:pt idx="1572">
                  <c:v>885</c:v>
                </c:pt>
                <c:pt idx="1573">
                  <c:v>886</c:v>
                </c:pt>
                <c:pt idx="1574">
                  <c:v>889</c:v>
                </c:pt>
                <c:pt idx="1575">
                  <c:v>891</c:v>
                </c:pt>
                <c:pt idx="1576">
                  <c:v>#N/A</c:v>
                </c:pt>
                <c:pt idx="1577">
                  <c:v>#N/A</c:v>
                </c:pt>
                <c:pt idx="1578">
                  <c:v>885</c:v>
                </c:pt>
                <c:pt idx="1579">
                  <c:v>882</c:v>
                </c:pt>
                <c:pt idx="1580">
                  <c:v>#N/A</c:v>
                </c:pt>
                <c:pt idx="1581">
                  <c:v>876</c:v>
                </c:pt>
                <c:pt idx="1582">
                  <c:v>877.99999999999989</c:v>
                </c:pt>
                <c:pt idx="1583">
                  <c:v>#N/A</c:v>
                </c:pt>
                <c:pt idx="1584">
                  <c:v>#N/A</c:v>
                </c:pt>
                <c:pt idx="1585">
                  <c:v>878.99999999999989</c:v>
                </c:pt>
                <c:pt idx="1586">
                  <c:v>880.00000000000011</c:v>
                </c:pt>
                <c:pt idx="1587">
                  <c:v>#N/A</c:v>
                </c:pt>
                <c:pt idx="1588">
                  <c:v>#N/A</c:v>
                </c:pt>
                <c:pt idx="1589">
                  <c:v>876</c:v>
                </c:pt>
                <c:pt idx="1590">
                  <c:v>#N/A</c:v>
                </c:pt>
                <c:pt idx="1591">
                  <c:v>#N/A</c:v>
                </c:pt>
                <c:pt idx="1592">
                  <c:v>878.99999999999989</c:v>
                </c:pt>
                <c:pt idx="1593">
                  <c:v>885</c:v>
                </c:pt>
                <c:pt idx="1594">
                  <c:v>889</c:v>
                </c:pt>
                <c:pt idx="1595">
                  <c:v>884</c:v>
                </c:pt>
                <c:pt idx="1596">
                  <c:v>883</c:v>
                </c:pt>
                <c:pt idx="1597">
                  <c:v>#N/A</c:v>
                </c:pt>
                <c:pt idx="1598">
                  <c:v>#N/A</c:v>
                </c:pt>
                <c:pt idx="1599">
                  <c:v>#N/A</c:v>
                </c:pt>
                <c:pt idx="1600">
                  <c:v>885</c:v>
                </c:pt>
                <c:pt idx="1601">
                  <c:v>890</c:v>
                </c:pt>
                <c:pt idx="1602">
                  <c:v>897.00000000000011</c:v>
                </c:pt>
                <c:pt idx="1603">
                  <c:v>896.00000000000011</c:v>
                </c:pt>
                <c:pt idx="1604">
                  <c:v>#N/A</c:v>
                </c:pt>
                <c:pt idx="1605">
                  <c:v>#N/A</c:v>
                </c:pt>
                <c:pt idx="1606">
                  <c:v>900</c:v>
                </c:pt>
                <c:pt idx="1607">
                  <c:v>897.00000000000011</c:v>
                </c:pt>
                <c:pt idx="1608">
                  <c:v>894</c:v>
                </c:pt>
                <c:pt idx="1609">
                  <c:v>892</c:v>
                </c:pt>
                <c:pt idx="1610">
                  <c:v>888.00000000000011</c:v>
                </c:pt>
                <c:pt idx="1611">
                  <c:v>#N/A</c:v>
                </c:pt>
                <c:pt idx="1612">
                  <c:v>#N/A</c:v>
                </c:pt>
                <c:pt idx="1613">
                  <c:v>896.00000000000011</c:v>
                </c:pt>
                <c:pt idx="1614">
                  <c:v>901</c:v>
                </c:pt>
                <c:pt idx="1615">
                  <c:v>902</c:v>
                </c:pt>
                <c:pt idx="1616">
                  <c:v>905.00000000000011</c:v>
                </c:pt>
                <c:pt idx="1617">
                  <c:v>908</c:v>
                </c:pt>
                <c:pt idx="1618">
                  <c:v>#N/A</c:v>
                </c:pt>
                <c:pt idx="1619">
                  <c:v>#N/A</c:v>
                </c:pt>
                <c:pt idx="1620">
                  <c:v>910</c:v>
                </c:pt>
                <c:pt idx="1621">
                  <c:v>907</c:v>
                </c:pt>
                <c:pt idx="1622">
                  <c:v>913.00000000000011</c:v>
                </c:pt>
                <c:pt idx="1623">
                  <c:v>913.00000000000011</c:v>
                </c:pt>
                <c:pt idx="1624">
                  <c:v>903.99999999999989</c:v>
                </c:pt>
                <c:pt idx="1625">
                  <c:v>#N/A</c:v>
                </c:pt>
                <c:pt idx="1626">
                  <c:v>#N/A</c:v>
                </c:pt>
                <c:pt idx="1627">
                  <c:v>910</c:v>
                </c:pt>
                <c:pt idx="1628">
                  <c:v>919</c:v>
                </c:pt>
                <c:pt idx="1629">
                  <c:v>921.00000000000011</c:v>
                </c:pt>
                <c:pt idx="1630">
                  <c:v>917</c:v>
                </c:pt>
                <c:pt idx="1631">
                  <c:v>917</c:v>
                </c:pt>
                <c:pt idx="1632">
                  <c:v>#N/A</c:v>
                </c:pt>
                <c:pt idx="1633">
                  <c:v>#N/A</c:v>
                </c:pt>
                <c:pt idx="1634">
                  <c:v>923</c:v>
                </c:pt>
                <c:pt idx="1635">
                  <c:v>926</c:v>
                </c:pt>
                <c:pt idx="1636">
                  <c:v>919.99999999999989</c:v>
                </c:pt>
                <c:pt idx="1637">
                  <c:v>914</c:v>
                </c:pt>
                <c:pt idx="1638">
                  <c:v>914</c:v>
                </c:pt>
                <c:pt idx="1639">
                  <c:v>#N/A</c:v>
                </c:pt>
                <c:pt idx="1640">
                  <c:v>#N/A</c:v>
                </c:pt>
                <c:pt idx="1641">
                  <c:v>910</c:v>
                </c:pt>
                <c:pt idx="1642">
                  <c:v>918</c:v>
                </c:pt>
                <c:pt idx="1643">
                  <c:v>915</c:v>
                </c:pt>
                <c:pt idx="1644">
                  <c:v>919</c:v>
                </c:pt>
                <c:pt idx="1645">
                  <c:v>922.00000000000011</c:v>
                </c:pt>
                <c:pt idx="1646">
                  <c:v>#N/A</c:v>
                </c:pt>
                <c:pt idx="1647">
                  <c:v>#N/A</c:v>
                </c:pt>
                <c:pt idx="1648">
                  <c:v>921.00000000000011</c:v>
                </c:pt>
                <c:pt idx="1649">
                  <c:v>922.00000000000011</c:v>
                </c:pt>
                <c:pt idx="1650">
                  <c:v>914</c:v>
                </c:pt>
                <c:pt idx="1651">
                  <c:v>908</c:v>
                </c:pt>
                <c:pt idx="1652">
                  <c:v>906</c:v>
                </c:pt>
                <c:pt idx="1653">
                  <c:v>#N/A</c:v>
                </c:pt>
                <c:pt idx="1654">
                  <c:v>#N/A</c:v>
                </c:pt>
                <c:pt idx="1655">
                  <c:v>910</c:v>
                </c:pt>
                <c:pt idx="1656">
                  <c:v>913.00000000000011</c:v>
                </c:pt>
                <c:pt idx="1657">
                  <c:v>908</c:v>
                </c:pt>
                <c:pt idx="1658">
                  <c:v>913.00000000000011</c:v>
                </c:pt>
                <c:pt idx="1659">
                  <c:v>915</c:v>
                </c:pt>
                <c:pt idx="1660">
                  <c:v>#N/A</c:v>
                </c:pt>
                <c:pt idx="1661">
                  <c:v>#N/A</c:v>
                </c:pt>
                <c:pt idx="1662">
                  <c:v>917</c:v>
                </c:pt>
                <c:pt idx="1663">
                  <c:v>916</c:v>
                </c:pt>
                <c:pt idx="1664">
                  <c:v>918</c:v>
                </c:pt>
                <c:pt idx="1665">
                  <c:v>917</c:v>
                </c:pt>
                <c:pt idx="1666">
                  <c:v>922.00000000000011</c:v>
                </c:pt>
                <c:pt idx="1667">
                  <c:v>#N/A</c:v>
                </c:pt>
                <c:pt idx="1668">
                  <c:v>#N/A</c:v>
                </c:pt>
                <c:pt idx="1669">
                  <c:v>925</c:v>
                </c:pt>
                <c:pt idx="1670">
                  <c:v>924</c:v>
                </c:pt>
                <c:pt idx="1671">
                  <c:v>926</c:v>
                </c:pt>
                <c:pt idx="1672">
                  <c:v>922.00000000000011</c:v>
                </c:pt>
                <c:pt idx="1673">
                  <c:v>918</c:v>
                </c:pt>
                <c:pt idx="1674">
                  <c:v>#N/A</c:v>
                </c:pt>
                <c:pt idx="1675">
                  <c:v>#N/A</c:v>
                </c:pt>
                <c:pt idx="1676">
                  <c:v>919</c:v>
                </c:pt>
                <c:pt idx="1677">
                  <c:v>914</c:v>
                </c:pt>
                <c:pt idx="1678">
                  <c:v>909</c:v>
                </c:pt>
                <c:pt idx="1679">
                  <c:v>911.99999999999989</c:v>
                </c:pt>
                <c:pt idx="1680">
                  <c:v>913.00000000000011</c:v>
                </c:pt>
                <c:pt idx="1681">
                  <c:v>#N/A</c:v>
                </c:pt>
                <c:pt idx="1682">
                  <c:v>#N/A</c:v>
                </c:pt>
                <c:pt idx="1683">
                  <c:v>914</c:v>
                </c:pt>
                <c:pt idx="1684">
                  <c:v>910</c:v>
                </c:pt>
                <c:pt idx="1685">
                  <c:v>906</c:v>
                </c:pt>
                <c:pt idx="1686">
                  <c:v>#N/A</c:v>
                </c:pt>
                <c:pt idx="1687">
                  <c:v>#N/A</c:v>
                </c:pt>
                <c:pt idx="1688">
                  <c:v>#N/A</c:v>
                </c:pt>
                <c:pt idx="1689">
                  <c:v>#N/A</c:v>
                </c:pt>
                <c:pt idx="1690">
                  <c:v>924</c:v>
                </c:pt>
                <c:pt idx="1691">
                  <c:v>919</c:v>
                </c:pt>
                <c:pt idx="1692">
                  <c:v>909</c:v>
                </c:pt>
                <c:pt idx="1693">
                  <c:v>902</c:v>
                </c:pt>
                <c:pt idx="1694">
                  <c:v>902</c:v>
                </c:pt>
                <c:pt idx="1695">
                  <c:v>#N/A</c:v>
                </c:pt>
                <c:pt idx="1696">
                  <c:v>#N/A</c:v>
                </c:pt>
                <c:pt idx="1697">
                  <c:v>902.99999999999989</c:v>
                </c:pt>
                <c:pt idx="1698">
                  <c:v>902.99999999999989</c:v>
                </c:pt>
                <c:pt idx="1699">
                  <c:v>897.00000000000011</c:v>
                </c:pt>
                <c:pt idx="1700">
                  <c:v>892</c:v>
                </c:pt>
                <c:pt idx="1701">
                  <c:v>894.99999999999989</c:v>
                </c:pt>
                <c:pt idx="1702">
                  <c:v>#N/A</c:v>
                </c:pt>
                <c:pt idx="1703">
                  <c:v>#N/A</c:v>
                </c:pt>
                <c:pt idx="1704">
                  <c:v>893</c:v>
                </c:pt>
                <c:pt idx="1705">
                  <c:v>893</c:v>
                </c:pt>
                <c:pt idx="1706">
                  <c:v>892</c:v>
                </c:pt>
                <c:pt idx="1707">
                  <c:v>894.99999999999989</c:v>
                </c:pt>
                <c:pt idx="1708">
                  <c:v>891</c:v>
                </c:pt>
                <c:pt idx="1709">
                  <c:v>#N/A</c:v>
                </c:pt>
                <c:pt idx="1710">
                  <c:v>#N/A</c:v>
                </c:pt>
                <c:pt idx="1711">
                  <c:v>888.00000000000011</c:v>
                </c:pt>
                <c:pt idx="1712">
                  <c:v>890</c:v>
                </c:pt>
                <c:pt idx="1713">
                  <c:v>890</c:v>
                </c:pt>
                <c:pt idx="1714">
                  <c:v>886.99999999999989</c:v>
                </c:pt>
                <c:pt idx="1715">
                  <c:v>885</c:v>
                </c:pt>
                <c:pt idx="1716">
                  <c:v>#N/A</c:v>
                </c:pt>
                <c:pt idx="1717">
                  <c:v>#N/A</c:v>
                </c:pt>
                <c:pt idx="1718">
                  <c:v>885</c:v>
                </c:pt>
                <c:pt idx="1719">
                  <c:v>889</c:v>
                </c:pt>
                <c:pt idx="1720">
                  <c:v>888.00000000000011</c:v>
                </c:pt>
                <c:pt idx="1721">
                  <c:v>890</c:v>
                </c:pt>
                <c:pt idx="1722">
                  <c:v>886</c:v>
                </c:pt>
                <c:pt idx="1723">
                  <c:v>#N/A</c:v>
                </c:pt>
                <c:pt idx="1724">
                  <c:v>#N/A</c:v>
                </c:pt>
                <c:pt idx="1725">
                  <c:v>886</c:v>
                </c:pt>
                <c:pt idx="1726">
                  <c:v>884</c:v>
                </c:pt>
                <c:pt idx="1727">
                  <c:v>884</c:v>
                </c:pt>
                <c:pt idx="1728">
                  <c:v>886.99999999999989</c:v>
                </c:pt>
                <c:pt idx="1729">
                  <c:v>884</c:v>
                </c:pt>
                <c:pt idx="1730">
                  <c:v>#N/A</c:v>
                </c:pt>
                <c:pt idx="1731">
                  <c:v>#N/A</c:v>
                </c:pt>
                <c:pt idx="1732">
                  <c:v>884</c:v>
                </c:pt>
                <c:pt idx="1733">
                  <c:v>883</c:v>
                </c:pt>
                <c:pt idx="1734">
                  <c:v>882</c:v>
                </c:pt>
                <c:pt idx="1735">
                  <c:v>886</c:v>
                </c:pt>
                <c:pt idx="1736">
                  <c:v>886.99999999999989</c:v>
                </c:pt>
                <c:pt idx="1737">
                  <c:v>#N/A</c:v>
                </c:pt>
                <c:pt idx="1738">
                  <c:v>#N/A</c:v>
                </c:pt>
                <c:pt idx="1739">
                  <c:v>885</c:v>
                </c:pt>
                <c:pt idx="1740">
                  <c:v>886.99999999999989</c:v>
                </c:pt>
                <c:pt idx="1741">
                  <c:v>885</c:v>
                </c:pt>
                <c:pt idx="1742">
                  <c:v>882</c:v>
                </c:pt>
                <c:pt idx="1743">
                  <c:v>877.99999999999989</c:v>
                </c:pt>
                <c:pt idx="1744">
                  <c:v>#N/A</c:v>
                </c:pt>
                <c:pt idx="1745">
                  <c:v>#N/A</c:v>
                </c:pt>
                <c:pt idx="1746">
                  <c:v>877.99999999999989</c:v>
                </c:pt>
                <c:pt idx="1747">
                  <c:v>875</c:v>
                </c:pt>
                <c:pt idx="1748">
                  <c:v>872.00000000000011</c:v>
                </c:pt>
                <c:pt idx="1749">
                  <c:v>874</c:v>
                </c:pt>
                <c:pt idx="1750">
                  <c:v>873</c:v>
                </c:pt>
                <c:pt idx="1751">
                  <c:v>#N/A</c:v>
                </c:pt>
                <c:pt idx="1752">
                  <c:v>#N/A</c:v>
                </c:pt>
                <c:pt idx="1753">
                  <c:v>877</c:v>
                </c:pt>
                <c:pt idx="1754">
                  <c:v>878.99999999999989</c:v>
                </c:pt>
                <c:pt idx="1755">
                  <c:v>883</c:v>
                </c:pt>
                <c:pt idx="1756">
                  <c:v>878.99999999999989</c:v>
                </c:pt>
                <c:pt idx="1757">
                  <c:v>881</c:v>
                </c:pt>
                <c:pt idx="1758">
                  <c:v>#N/A</c:v>
                </c:pt>
                <c:pt idx="1759">
                  <c:v>#N/A</c:v>
                </c:pt>
                <c:pt idx="1760">
                  <c:v>883</c:v>
                </c:pt>
                <c:pt idx="1761">
                  <c:v>877.99999999999989</c:v>
                </c:pt>
                <c:pt idx="1762">
                  <c:v>874</c:v>
                </c:pt>
                <c:pt idx="1763">
                  <c:v>876</c:v>
                </c:pt>
                <c:pt idx="1764">
                  <c:v>#N/A</c:v>
                </c:pt>
                <c:pt idx="1765">
                  <c:v>#N/A</c:v>
                </c:pt>
                <c:pt idx="1766">
                  <c:v>#N/A</c:v>
                </c:pt>
                <c:pt idx="1767">
                  <c:v>880.00000000000011</c:v>
                </c:pt>
                <c:pt idx="1768">
                  <c:v>882</c:v>
                </c:pt>
                <c:pt idx="1769">
                  <c:v>881</c:v>
                </c:pt>
                <c:pt idx="1770">
                  <c:v>881</c:v>
                </c:pt>
                <c:pt idx="1771">
                  <c:v>876</c:v>
                </c:pt>
                <c:pt idx="1772">
                  <c:v>#N/A</c:v>
                </c:pt>
                <c:pt idx="1773">
                  <c:v>#N/A</c:v>
                </c:pt>
                <c:pt idx="1774">
                  <c:v>#N/A</c:v>
                </c:pt>
                <c:pt idx="1775">
                  <c:v>874</c:v>
                </c:pt>
                <c:pt idx="1776">
                  <c:v>875</c:v>
                </c:pt>
                <c:pt idx="1777">
                  <c:v>871.00000000000011</c:v>
                </c:pt>
                <c:pt idx="1778">
                  <c:v>874</c:v>
                </c:pt>
                <c:pt idx="1779">
                  <c:v>#N/A</c:v>
                </c:pt>
                <c:pt idx="1780">
                  <c:v>#N/A</c:v>
                </c:pt>
                <c:pt idx="1781">
                  <c:v>880.00000000000011</c:v>
                </c:pt>
                <c:pt idx="1782">
                  <c:v>878.99999999999989</c:v>
                </c:pt>
                <c:pt idx="1783">
                  <c:v>884</c:v>
                </c:pt>
                <c:pt idx="1784">
                  <c:v>883</c:v>
                </c:pt>
                <c:pt idx="1785">
                  <c:v>892</c:v>
                </c:pt>
                <c:pt idx="1786">
                  <c:v>#N/A</c:v>
                </c:pt>
                <c:pt idx="1787">
                  <c:v>#N/A</c:v>
                </c:pt>
                <c:pt idx="1788">
                  <c:v>897.00000000000011</c:v>
                </c:pt>
                <c:pt idx="1789">
                  <c:v>893</c:v>
                </c:pt>
                <c:pt idx="1790">
                  <c:v>897.00000000000011</c:v>
                </c:pt>
                <c:pt idx="1791">
                  <c:v>894.99999999999989</c:v>
                </c:pt>
                <c:pt idx="1792">
                  <c:v>892</c:v>
                </c:pt>
                <c:pt idx="1793">
                  <c:v>#N/A</c:v>
                </c:pt>
                <c:pt idx="1794">
                  <c:v>#N/A</c:v>
                </c:pt>
                <c:pt idx="1795">
                  <c:v>900</c:v>
                </c:pt>
                <c:pt idx="1796">
                  <c:v>897.00000000000011</c:v>
                </c:pt>
                <c:pt idx="1797">
                  <c:v>894.99999999999989</c:v>
                </c:pt>
                <c:pt idx="1798">
                  <c:v>892</c:v>
                </c:pt>
                <c:pt idx="1799">
                  <c:v>891</c:v>
                </c:pt>
                <c:pt idx="1800">
                  <c:v>#N/A</c:v>
                </c:pt>
                <c:pt idx="1801">
                  <c:v>#N/A</c:v>
                </c:pt>
                <c:pt idx="1802">
                  <c:v>894</c:v>
                </c:pt>
                <c:pt idx="1803">
                  <c:v>894</c:v>
                </c:pt>
                <c:pt idx="1804">
                  <c:v>884</c:v>
                </c:pt>
                <c:pt idx="1805">
                  <c:v>878.99999999999989</c:v>
                </c:pt>
                <c:pt idx="1806">
                  <c:v>877.99999999999989</c:v>
                </c:pt>
                <c:pt idx="1807">
                  <c:v>#N/A</c:v>
                </c:pt>
                <c:pt idx="1808">
                  <c:v>#N/A</c:v>
                </c:pt>
                <c:pt idx="1809">
                  <c:v>877</c:v>
                </c:pt>
                <c:pt idx="1810">
                  <c:v>869.99999999999989</c:v>
                </c:pt>
                <c:pt idx="1811">
                  <c:v>869</c:v>
                </c:pt>
                <c:pt idx="1812">
                  <c:v>871.00000000000011</c:v>
                </c:pt>
                <c:pt idx="1813">
                  <c:v>877.99999999999989</c:v>
                </c:pt>
                <c:pt idx="1814">
                  <c:v>#N/A</c:v>
                </c:pt>
                <c:pt idx="1815">
                  <c:v>#N/A</c:v>
                </c:pt>
                <c:pt idx="1816">
                  <c:v>880.00000000000011</c:v>
                </c:pt>
                <c:pt idx="1817">
                  <c:v>874</c:v>
                </c:pt>
                <c:pt idx="1818">
                  <c:v>#N/A</c:v>
                </c:pt>
                <c:pt idx="1819">
                  <c:v>875</c:v>
                </c:pt>
                <c:pt idx="1820">
                  <c:v>869</c:v>
                </c:pt>
                <c:pt idx="1821">
                  <c:v>#N/A</c:v>
                </c:pt>
                <c:pt idx="1822">
                  <c:v>#N/A</c:v>
                </c:pt>
                <c:pt idx="1823">
                  <c:v>866</c:v>
                </c:pt>
                <c:pt idx="1824">
                  <c:v>857</c:v>
                </c:pt>
                <c:pt idx="1825">
                  <c:v>857</c:v>
                </c:pt>
                <c:pt idx="1826">
                  <c:v>856</c:v>
                </c:pt>
                <c:pt idx="1827">
                  <c:v>855.00000000000011</c:v>
                </c:pt>
                <c:pt idx="1828">
                  <c:v>#N/A</c:v>
                </c:pt>
                <c:pt idx="1829">
                  <c:v>#N/A</c:v>
                </c:pt>
                <c:pt idx="1830">
                  <c:v>852.99999999999989</c:v>
                </c:pt>
                <c:pt idx="1831">
                  <c:v>851</c:v>
                </c:pt>
                <c:pt idx="1832">
                  <c:v>852</c:v>
                </c:pt>
                <c:pt idx="1833">
                  <c:v>843</c:v>
                </c:pt>
                <c:pt idx="1834">
                  <c:v>844.99999999999989</c:v>
                </c:pt>
                <c:pt idx="1835">
                  <c:v>#N/A</c:v>
                </c:pt>
                <c:pt idx="1836">
                  <c:v>#N/A</c:v>
                </c:pt>
                <c:pt idx="1837">
                  <c:v>846.00000000000011</c:v>
                </c:pt>
                <c:pt idx="1838">
                  <c:v>844.99999999999989</c:v>
                </c:pt>
                <c:pt idx="1839">
                  <c:v>840</c:v>
                </c:pt>
                <c:pt idx="1840">
                  <c:v>846.00000000000011</c:v>
                </c:pt>
                <c:pt idx="1841">
                  <c:v>844</c:v>
                </c:pt>
                <c:pt idx="1842">
                  <c:v>#N/A</c:v>
                </c:pt>
                <c:pt idx="1843">
                  <c:v>#N/A</c:v>
                </c:pt>
                <c:pt idx="1844">
                  <c:v>840</c:v>
                </c:pt>
                <c:pt idx="1845">
                  <c:v>836</c:v>
                </c:pt>
                <c:pt idx="1846">
                  <c:v>839</c:v>
                </c:pt>
                <c:pt idx="1847">
                  <c:v>840</c:v>
                </c:pt>
                <c:pt idx="1848">
                  <c:v>844.99999999999989</c:v>
                </c:pt>
                <c:pt idx="1849">
                  <c:v>#N/A</c:v>
                </c:pt>
                <c:pt idx="1850">
                  <c:v>#N/A</c:v>
                </c:pt>
                <c:pt idx="1851">
                  <c:v>844.99999999999989</c:v>
                </c:pt>
                <c:pt idx="1852">
                  <c:v>839</c:v>
                </c:pt>
                <c:pt idx="1853">
                  <c:v>840</c:v>
                </c:pt>
                <c:pt idx="1854">
                  <c:v>840</c:v>
                </c:pt>
                <c:pt idx="1855">
                  <c:v>844</c:v>
                </c:pt>
                <c:pt idx="1856">
                  <c:v>#N/A</c:v>
                </c:pt>
                <c:pt idx="1857">
                  <c:v>#N/A</c:v>
                </c:pt>
                <c:pt idx="1858">
                  <c:v>848</c:v>
                </c:pt>
                <c:pt idx="1859">
                  <c:v>848</c:v>
                </c:pt>
                <c:pt idx="1860">
                  <c:v>851</c:v>
                </c:pt>
                <c:pt idx="1861">
                  <c:v>848</c:v>
                </c:pt>
                <c:pt idx="1862">
                  <c:v>847.00000000000011</c:v>
                </c:pt>
                <c:pt idx="1863">
                  <c:v>#N/A</c:v>
                </c:pt>
                <c:pt idx="1864">
                  <c:v>#N/A</c:v>
                </c:pt>
                <c:pt idx="1865">
                  <c:v>850</c:v>
                </c:pt>
                <c:pt idx="1866">
                  <c:v>849</c:v>
                </c:pt>
                <c:pt idx="1867">
                  <c:v>848</c:v>
                </c:pt>
                <c:pt idx="1868">
                  <c:v>849</c:v>
                </c:pt>
                <c:pt idx="1869">
                  <c:v>853.99999999999989</c:v>
                </c:pt>
                <c:pt idx="1870">
                  <c:v>#N/A</c:v>
                </c:pt>
                <c:pt idx="1871">
                  <c:v>#N/A</c:v>
                </c:pt>
                <c:pt idx="1872">
                  <c:v>852</c:v>
                </c:pt>
                <c:pt idx="1873">
                  <c:v>850</c:v>
                </c:pt>
                <c:pt idx="1874">
                  <c:v>852</c:v>
                </c:pt>
                <c:pt idx="1875">
                  <c:v>851</c:v>
                </c:pt>
                <c:pt idx="1876">
                  <c:v>852.99999999999989</c:v>
                </c:pt>
                <c:pt idx="1877">
                  <c:v>#N/A</c:v>
                </c:pt>
                <c:pt idx="1878">
                  <c:v>#N/A</c:v>
                </c:pt>
                <c:pt idx="1879">
                  <c:v>855.00000000000011</c:v>
                </c:pt>
                <c:pt idx="1880">
                  <c:v>852</c:v>
                </c:pt>
                <c:pt idx="1881">
                  <c:v>844</c:v>
                </c:pt>
                <c:pt idx="1882">
                  <c:v>843</c:v>
                </c:pt>
                <c:pt idx="1883">
                  <c:v>846.00000000000011</c:v>
                </c:pt>
                <c:pt idx="1884">
                  <c:v>#N/A</c:v>
                </c:pt>
                <c:pt idx="1885">
                  <c:v>#N/A</c:v>
                </c:pt>
                <c:pt idx="1886">
                  <c:v>848</c:v>
                </c:pt>
                <c:pt idx="1887">
                  <c:v>849</c:v>
                </c:pt>
                <c:pt idx="1888">
                  <c:v>848</c:v>
                </c:pt>
                <c:pt idx="1889">
                  <c:v>852</c:v>
                </c:pt>
                <c:pt idx="1890">
                  <c:v>856</c:v>
                </c:pt>
                <c:pt idx="1891">
                  <c:v>#N/A</c:v>
                </c:pt>
                <c:pt idx="1892">
                  <c:v>#N/A</c:v>
                </c:pt>
                <c:pt idx="1893">
                  <c:v>855.00000000000011</c:v>
                </c:pt>
                <c:pt idx="1894">
                  <c:v>856</c:v>
                </c:pt>
                <c:pt idx="1895">
                  <c:v>860</c:v>
                </c:pt>
                <c:pt idx="1896">
                  <c:v>860</c:v>
                </c:pt>
                <c:pt idx="1897">
                  <c:v>863.00000000000011</c:v>
                </c:pt>
                <c:pt idx="1898">
                  <c:v>#N/A</c:v>
                </c:pt>
                <c:pt idx="1899">
                  <c:v>#N/A</c:v>
                </c:pt>
                <c:pt idx="1900">
                  <c:v>865</c:v>
                </c:pt>
                <c:pt idx="1901">
                  <c:v>863.00000000000011</c:v>
                </c:pt>
                <c:pt idx="1902">
                  <c:v>866</c:v>
                </c:pt>
                <c:pt idx="1903">
                  <c:v>871.00000000000011</c:v>
                </c:pt>
                <c:pt idx="1904">
                  <c:v>874</c:v>
                </c:pt>
                <c:pt idx="1905">
                  <c:v>#N/A</c:v>
                </c:pt>
                <c:pt idx="1906">
                  <c:v>#N/A</c:v>
                </c:pt>
                <c:pt idx="1907">
                  <c:v>882</c:v>
                </c:pt>
                <c:pt idx="1908">
                  <c:v>876</c:v>
                </c:pt>
                <c:pt idx="1909">
                  <c:v>869.99999999999989</c:v>
                </c:pt>
                <c:pt idx="1910">
                  <c:v>871.00000000000011</c:v>
                </c:pt>
                <c:pt idx="1911">
                  <c:v>878.99999999999989</c:v>
                </c:pt>
                <c:pt idx="1912">
                  <c:v>#N/A</c:v>
                </c:pt>
                <c:pt idx="1913">
                  <c:v>#N/A</c:v>
                </c:pt>
                <c:pt idx="1914">
                  <c:v>876</c:v>
                </c:pt>
                <c:pt idx="1915">
                  <c:v>872.00000000000011</c:v>
                </c:pt>
                <c:pt idx="1916">
                  <c:v>876</c:v>
                </c:pt>
                <c:pt idx="1917">
                  <c:v>877</c:v>
                </c:pt>
                <c:pt idx="1918">
                  <c:v>873</c:v>
                </c:pt>
                <c:pt idx="1919">
                  <c:v>#N/A</c:v>
                </c:pt>
                <c:pt idx="1920">
                  <c:v>#N/A</c:v>
                </c:pt>
                <c:pt idx="1921">
                  <c:v>867</c:v>
                </c:pt>
                <c:pt idx="1922">
                  <c:v>867</c:v>
                </c:pt>
                <c:pt idx="1923">
                  <c:v>869</c:v>
                </c:pt>
                <c:pt idx="1924">
                  <c:v>869</c:v>
                </c:pt>
                <c:pt idx="1925">
                  <c:v>863.00000000000011</c:v>
                </c:pt>
                <c:pt idx="1926">
                  <c:v>#N/A</c:v>
                </c:pt>
                <c:pt idx="1927">
                  <c:v>#N/A</c:v>
                </c:pt>
                <c:pt idx="1928">
                  <c:v>864</c:v>
                </c:pt>
                <c:pt idx="1929">
                  <c:v>866</c:v>
                </c:pt>
                <c:pt idx="1930">
                  <c:v>861.99999999999989</c:v>
                </c:pt>
                <c:pt idx="1931">
                  <c:v>863.00000000000011</c:v>
                </c:pt>
                <c:pt idx="1932">
                  <c:v>#N/A</c:v>
                </c:pt>
                <c:pt idx="1933">
                  <c:v>#N/A</c:v>
                </c:pt>
                <c:pt idx="1934">
                  <c:v>#N/A</c:v>
                </c:pt>
                <c:pt idx="1935">
                  <c:v>#N/A</c:v>
                </c:pt>
                <c:pt idx="1936">
                  <c:v>867</c:v>
                </c:pt>
                <c:pt idx="1937">
                  <c:v>865</c:v>
                </c:pt>
                <c:pt idx="1938">
                  <c:v>871.00000000000011</c:v>
                </c:pt>
                <c:pt idx="1939">
                  <c:v>877</c:v>
                </c:pt>
                <c:pt idx="1940">
                  <c:v>#N/A</c:v>
                </c:pt>
                <c:pt idx="1941">
                  <c:v>#N/A</c:v>
                </c:pt>
                <c:pt idx="1942">
                  <c:v>877</c:v>
                </c:pt>
                <c:pt idx="1943">
                  <c:v>873</c:v>
                </c:pt>
                <c:pt idx="1944">
                  <c:v>874</c:v>
                </c:pt>
                <c:pt idx="1945">
                  <c:v>875</c:v>
                </c:pt>
                <c:pt idx="1946">
                  <c:v>#N/A</c:v>
                </c:pt>
                <c:pt idx="1947">
                  <c:v>#N/A</c:v>
                </c:pt>
                <c:pt idx="1948">
                  <c:v>#N/A</c:v>
                </c:pt>
                <c:pt idx="1949">
                  <c:v>876</c:v>
                </c:pt>
                <c:pt idx="1950">
                  <c:v>876</c:v>
                </c:pt>
                <c:pt idx="1951">
                  <c:v>867</c:v>
                </c:pt>
                <c:pt idx="1952">
                  <c:v>861</c:v>
                </c:pt>
                <c:pt idx="1953">
                  <c:v>#N/A</c:v>
                </c:pt>
                <c:pt idx="1954">
                  <c:v>#N/A</c:v>
                </c:pt>
                <c:pt idx="1955">
                  <c:v>#N/A</c:v>
                </c:pt>
                <c:pt idx="1956">
                  <c:v>857</c:v>
                </c:pt>
                <c:pt idx="1957">
                  <c:v>857</c:v>
                </c:pt>
                <c:pt idx="1958">
                  <c:v>856</c:v>
                </c:pt>
                <c:pt idx="1959">
                  <c:v>859</c:v>
                </c:pt>
                <c:pt idx="1960">
                  <c:v>857</c:v>
                </c:pt>
                <c:pt idx="1961">
                  <c:v>#N/A</c:v>
                </c:pt>
                <c:pt idx="1962">
                  <c:v>#N/A</c:v>
                </c:pt>
                <c:pt idx="1963">
                  <c:v>853.99999999999989</c:v>
                </c:pt>
                <c:pt idx="1964">
                  <c:v>852.99999999999989</c:v>
                </c:pt>
                <c:pt idx="1965">
                  <c:v>849</c:v>
                </c:pt>
                <c:pt idx="1966">
                  <c:v>851</c:v>
                </c:pt>
                <c:pt idx="1967">
                  <c:v>847.00000000000011</c:v>
                </c:pt>
                <c:pt idx="1968">
                  <c:v>#N/A</c:v>
                </c:pt>
                <c:pt idx="1969">
                  <c:v>#N/A</c:v>
                </c:pt>
                <c:pt idx="1970">
                  <c:v>848</c:v>
                </c:pt>
                <c:pt idx="1971">
                  <c:v>852.99999999999989</c:v>
                </c:pt>
                <c:pt idx="1972">
                  <c:v>853.99999999999989</c:v>
                </c:pt>
                <c:pt idx="1973">
                  <c:v>#N/A</c:v>
                </c:pt>
                <c:pt idx="1974">
                  <c:v>849</c:v>
                </c:pt>
                <c:pt idx="1975">
                  <c:v>#N/A</c:v>
                </c:pt>
                <c:pt idx="1976">
                  <c:v>#N/A</c:v>
                </c:pt>
                <c:pt idx="1977">
                  <c:v>851</c:v>
                </c:pt>
                <c:pt idx="1978">
                  <c:v>853.99999999999989</c:v>
                </c:pt>
                <c:pt idx="1979">
                  <c:v>866</c:v>
                </c:pt>
                <c:pt idx="1980">
                  <c:v>869.99999999999989</c:v>
                </c:pt>
                <c:pt idx="1981">
                  <c:v>869</c:v>
                </c:pt>
                <c:pt idx="1982">
                  <c:v>#N/A</c:v>
                </c:pt>
                <c:pt idx="1983">
                  <c:v>#N/A</c:v>
                </c:pt>
                <c:pt idx="1984">
                  <c:v>#N/A</c:v>
                </c:pt>
                <c:pt idx="1985">
                  <c:v>874</c:v>
                </c:pt>
                <c:pt idx="1986">
                  <c:v>873</c:v>
                </c:pt>
                <c:pt idx="1987">
                  <c:v>875</c:v>
                </c:pt>
                <c:pt idx="1988">
                  <c:v>875</c:v>
                </c:pt>
                <c:pt idx="1989">
                  <c:v>#N/A</c:v>
                </c:pt>
                <c:pt idx="1990">
                  <c:v>#N/A</c:v>
                </c:pt>
                <c:pt idx="1991">
                  <c:v>880.00000000000011</c:v>
                </c:pt>
                <c:pt idx="1992">
                  <c:v>875</c:v>
                </c:pt>
                <c:pt idx="1993">
                  <c:v>872.00000000000011</c:v>
                </c:pt>
                <c:pt idx="1994">
                  <c:v>878.99999999999989</c:v>
                </c:pt>
                <c:pt idx="1995">
                  <c:v>883</c:v>
                </c:pt>
                <c:pt idx="1996">
                  <c:v>#N/A</c:v>
                </c:pt>
                <c:pt idx="1997">
                  <c:v>#N/A</c:v>
                </c:pt>
                <c:pt idx="1998">
                  <c:v>882</c:v>
                </c:pt>
                <c:pt idx="1999">
                  <c:v>884</c:v>
                </c:pt>
                <c:pt idx="2000">
                  <c:v>880.00000000000011</c:v>
                </c:pt>
                <c:pt idx="2001">
                  <c:v>878.99999999999989</c:v>
                </c:pt>
                <c:pt idx="2002">
                  <c:v>877.99999999999989</c:v>
                </c:pt>
                <c:pt idx="2003">
                  <c:v>#N/A</c:v>
                </c:pt>
                <c:pt idx="2004">
                  <c:v>#N/A</c:v>
                </c:pt>
                <c:pt idx="2005">
                  <c:v>877</c:v>
                </c:pt>
                <c:pt idx="2006">
                  <c:v>878.99999999999989</c:v>
                </c:pt>
                <c:pt idx="2007">
                  <c:v>880.00000000000011</c:v>
                </c:pt>
                <c:pt idx="2008">
                  <c:v>874</c:v>
                </c:pt>
                <c:pt idx="2009">
                  <c:v>869.99999999999989</c:v>
                </c:pt>
                <c:pt idx="2010">
                  <c:v>#N/A</c:v>
                </c:pt>
                <c:pt idx="2011">
                  <c:v>#N/A</c:v>
                </c:pt>
                <c:pt idx="2012">
                  <c:v>874</c:v>
                </c:pt>
                <c:pt idx="2013">
                  <c:v>871.00000000000011</c:v>
                </c:pt>
                <c:pt idx="2014">
                  <c:v>873</c:v>
                </c:pt>
                <c:pt idx="2015">
                  <c:v>873</c:v>
                </c:pt>
                <c:pt idx="2016">
                  <c:v>877</c:v>
                </c:pt>
                <c:pt idx="2017">
                  <c:v>#N/A</c:v>
                </c:pt>
                <c:pt idx="2018">
                  <c:v>#N/A</c:v>
                </c:pt>
                <c:pt idx="2019">
                  <c:v>#N/A</c:v>
                </c:pt>
                <c:pt idx="2020">
                  <c:v>#N/A</c:v>
                </c:pt>
                <c:pt idx="2021">
                  <c:v>882</c:v>
                </c:pt>
                <c:pt idx="2022">
                  <c:v>885</c:v>
                </c:pt>
                <c:pt idx="2023">
                  <c:v>896.00000000000011</c:v>
                </c:pt>
                <c:pt idx="2024">
                  <c:v>#N/A</c:v>
                </c:pt>
                <c:pt idx="2025">
                  <c:v>#N/A</c:v>
                </c:pt>
                <c:pt idx="2026">
                  <c:v>902.99999999999989</c:v>
                </c:pt>
                <c:pt idx="2027">
                  <c:v>900</c:v>
                </c:pt>
                <c:pt idx="2028">
                  <c:v>901</c:v>
                </c:pt>
                <c:pt idx="2029">
                  <c:v>897.00000000000011</c:v>
                </c:pt>
                <c:pt idx="2030">
                  <c:v>903.99999999999989</c:v>
                </c:pt>
                <c:pt idx="2031">
                  <c:v>#N/A</c:v>
                </c:pt>
                <c:pt idx="2032">
                  <c:v>#N/A</c:v>
                </c:pt>
                <c:pt idx="2033">
                  <c:v>903.99999999999989</c:v>
                </c:pt>
                <c:pt idx="2034">
                  <c:v>906</c:v>
                </c:pt>
                <c:pt idx="2035">
                  <c:v>906</c:v>
                </c:pt>
                <c:pt idx="2036">
                  <c:v>916</c:v>
                </c:pt>
                <c:pt idx="2037">
                  <c:v>922.00000000000011</c:v>
                </c:pt>
                <c:pt idx="2038">
                  <c:v>#N/A</c:v>
                </c:pt>
                <c:pt idx="2039">
                  <c:v>#N/A</c:v>
                </c:pt>
                <c:pt idx="2040">
                  <c:v>909</c:v>
                </c:pt>
                <c:pt idx="2041">
                  <c:v>905.00000000000011</c:v>
                </c:pt>
                <c:pt idx="2042">
                  <c:v>902</c:v>
                </c:pt>
                <c:pt idx="2043">
                  <c:v>898</c:v>
                </c:pt>
                <c:pt idx="2044">
                  <c:v>898</c:v>
                </c:pt>
                <c:pt idx="2045">
                  <c:v>#N/A</c:v>
                </c:pt>
                <c:pt idx="2046">
                  <c:v>#N/A</c:v>
                </c:pt>
                <c:pt idx="2047">
                  <c:v>901</c:v>
                </c:pt>
                <c:pt idx="2048">
                  <c:v>901</c:v>
                </c:pt>
                <c:pt idx="2049">
                  <c:v>907</c:v>
                </c:pt>
                <c:pt idx="2050">
                  <c:v>907</c:v>
                </c:pt>
                <c:pt idx="2051">
                  <c:v>894</c:v>
                </c:pt>
                <c:pt idx="2052">
                  <c:v>#N/A</c:v>
                </c:pt>
                <c:pt idx="2053">
                  <c:v>#N/A</c:v>
                </c:pt>
                <c:pt idx="2054">
                  <c:v>892</c:v>
                </c:pt>
                <c:pt idx="2055">
                  <c:v>896.00000000000011</c:v>
                </c:pt>
                <c:pt idx="2056">
                  <c:v>900</c:v>
                </c:pt>
                <c:pt idx="2057">
                  <c:v>901</c:v>
                </c:pt>
                <c:pt idx="2058">
                  <c:v>900</c:v>
                </c:pt>
                <c:pt idx="2059">
                  <c:v>#N/A</c:v>
                </c:pt>
                <c:pt idx="2060">
                  <c:v>#N/A</c:v>
                </c:pt>
                <c:pt idx="2061">
                  <c:v>909</c:v>
                </c:pt>
                <c:pt idx="2062">
                  <c:v>919</c:v>
                </c:pt>
                <c:pt idx="2063">
                  <c:v>911.99999999999989</c:v>
                </c:pt>
                <c:pt idx="2064">
                  <c:v>914</c:v>
                </c:pt>
                <c:pt idx="2065">
                  <c:v>911</c:v>
                </c:pt>
                <c:pt idx="2066">
                  <c:v>#N/A</c:v>
                </c:pt>
                <c:pt idx="2067">
                  <c:v>#N/A</c:v>
                </c:pt>
                <c:pt idx="2068">
                  <c:v>916</c:v>
                </c:pt>
                <c:pt idx="2069">
                  <c:v>918</c:v>
                </c:pt>
                <c:pt idx="2070">
                  <c:v>911</c:v>
                </c:pt>
                <c:pt idx="2071">
                  <c:v>901</c:v>
                </c:pt>
                <c:pt idx="2072">
                  <c:v>883</c:v>
                </c:pt>
                <c:pt idx="2073">
                  <c:v>#N/A</c:v>
                </c:pt>
                <c:pt idx="2074">
                  <c:v>#N/A</c:v>
                </c:pt>
                <c:pt idx="2075">
                  <c:v>880.00000000000011</c:v>
                </c:pt>
                <c:pt idx="2076">
                  <c:v>884</c:v>
                </c:pt>
                <c:pt idx="2077">
                  <c:v>890</c:v>
                </c:pt>
                <c:pt idx="2078">
                  <c:v>882</c:v>
                </c:pt>
                <c:pt idx="2079">
                  <c:v>883</c:v>
                </c:pt>
                <c:pt idx="2080">
                  <c:v>#N/A</c:v>
                </c:pt>
                <c:pt idx="2081">
                  <c:v>#N/A</c:v>
                </c:pt>
                <c:pt idx="2082">
                  <c:v>866</c:v>
                </c:pt>
                <c:pt idx="2083">
                  <c:v>867</c:v>
                </c:pt>
                <c:pt idx="2084">
                  <c:v>860</c:v>
                </c:pt>
                <c:pt idx="2085">
                  <c:v>868</c:v>
                </c:pt>
                <c:pt idx="2086">
                  <c:v>860</c:v>
                </c:pt>
                <c:pt idx="2087">
                  <c:v>#N/A</c:v>
                </c:pt>
                <c:pt idx="2088">
                  <c:v>#N/A</c:v>
                </c:pt>
                <c:pt idx="2089">
                  <c:v>861.99999999999989</c:v>
                </c:pt>
                <c:pt idx="2090">
                  <c:v>851</c:v>
                </c:pt>
                <c:pt idx="2091">
                  <c:v>864</c:v>
                </c:pt>
                <c:pt idx="2092">
                  <c:v>868</c:v>
                </c:pt>
                <c:pt idx="2093">
                  <c:v>847.00000000000011</c:v>
                </c:pt>
                <c:pt idx="2094">
                  <c:v>#N/A</c:v>
                </c:pt>
                <c:pt idx="2095">
                  <c:v>#N/A</c:v>
                </c:pt>
                <c:pt idx="2096">
                  <c:v>852</c:v>
                </c:pt>
                <c:pt idx="2097">
                  <c:v>865</c:v>
                </c:pt>
                <c:pt idx="2098">
                  <c:v>871.00000000000011</c:v>
                </c:pt>
                <c:pt idx="2099">
                  <c:v>861</c:v>
                </c:pt>
                <c:pt idx="2100">
                  <c:v>855.00000000000011</c:v>
                </c:pt>
                <c:pt idx="2101">
                  <c:v>#N/A</c:v>
                </c:pt>
                <c:pt idx="2102">
                  <c:v>#N/A</c:v>
                </c:pt>
                <c:pt idx="2103">
                  <c:v>860</c:v>
                </c:pt>
                <c:pt idx="2104">
                  <c:v>872.00000000000011</c:v>
                </c:pt>
                <c:pt idx="2105">
                  <c:v>867</c:v>
                </c:pt>
                <c:pt idx="2106">
                  <c:v>855.00000000000011</c:v>
                </c:pt>
                <c:pt idx="2107">
                  <c:v>848</c:v>
                </c:pt>
                <c:pt idx="2108">
                  <c:v>#N/A</c:v>
                </c:pt>
                <c:pt idx="2109">
                  <c:v>#N/A</c:v>
                </c:pt>
                <c:pt idx="2110">
                  <c:v>858</c:v>
                </c:pt>
                <c:pt idx="2111">
                  <c:v>855.00000000000011</c:v>
                </c:pt>
                <c:pt idx="2112">
                  <c:v>856</c:v>
                </c:pt>
                <c:pt idx="2113">
                  <c:v>852</c:v>
                </c:pt>
                <c:pt idx="2114">
                  <c:v>848</c:v>
                </c:pt>
                <c:pt idx="2115">
                  <c:v>#N/A</c:v>
                </c:pt>
                <c:pt idx="2116">
                  <c:v>#N/A</c:v>
                </c:pt>
                <c:pt idx="2117">
                  <c:v>840</c:v>
                </c:pt>
                <c:pt idx="2118">
                  <c:v>833</c:v>
                </c:pt>
                <c:pt idx="2119">
                  <c:v>830.00000000000011</c:v>
                </c:pt>
                <c:pt idx="2120">
                  <c:v>827</c:v>
                </c:pt>
                <c:pt idx="2121">
                  <c:v>819.99999999999989</c:v>
                </c:pt>
                <c:pt idx="2122">
                  <c:v>#N/A</c:v>
                </c:pt>
                <c:pt idx="2123">
                  <c:v>#N/A</c:v>
                </c:pt>
                <c:pt idx="2124">
                  <c:v>823</c:v>
                </c:pt>
                <c:pt idx="2125">
                  <c:v>823</c:v>
                </c:pt>
                <c:pt idx="2126">
                  <c:v>818</c:v>
                </c:pt>
                <c:pt idx="2127">
                  <c:v>815</c:v>
                </c:pt>
                <c:pt idx="2128">
                  <c:v>819</c:v>
                </c:pt>
                <c:pt idx="2129">
                  <c:v>#N/A</c:v>
                </c:pt>
                <c:pt idx="2130">
                  <c:v>#N/A</c:v>
                </c:pt>
                <c:pt idx="2131">
                  <c:v>#N/A</c:v>
                </c:pt>
                <c:pt idx="2132">
                  <c:v>816</c:v>
                </c:pt>
                <c:pt idx="2133">
                  <c:v>810</c:v>
                </c:pt>
                <c:pt idx="2134">
                  <c:v>808</c:v>
                </c:pt>
                <c:pt idx="2135">
                  <c:v>805.00000000000011</c:v>
                </c:pt>
                <c:pt idx="2136">
                  <c:v>#N/A</c:v>
                </c:pt>
                <c:pt idx="2137">
                  <c:v>#N/A</c:v>
                </c:pt>
                <c:pt idx="2138">
                  <c:v>805.00000000000011</c:v>
                </c:pt>
                <c:pt idx="2139">
                  <c:v>808</c:v>
                </c:pt>
                <c:pt idx="2140">
                  <c:v>#N/A</c:v>
                </c:pt>
                <c:pt idx="2141">
                  <c:v>802.99999999999989</c:v>
                </c:pt>
                <c:pt idx="2142">
                  <c:v>802.99999999999989</c:v>
                </c:pt>
                <c:pt idx="2143">
                  <c:v>#N/A</c:v>
                </c:pt>
                <c:pt idx="2144">
                  <c:v>#N/A</c:v>
                </c:pt>
                <c:pt idx="2145">
                  <c:v>808</c:v>
                </c:pt>
                <c:pt idx="2146">
                  <c:v>811</c:v>
                </c:pt>
                <c:pt idx="2147">
                  <c:v>806</c:v>
                </c:pt>
                <c:pt idx="2148">
                  <c:v>807</c:v>
                </c:pt>
                <c:pt idx="2149">
                  <c:v>811</c:v>
                </c:pt>
                <c:pt idx="2150">
                  <c:v>#N/A</c:v>
                </c:pt>
                <c:pt idx="2151">
                  <c:v>#N/A</c:v>
                </c:pt>
                <c:pt idx="2152">
                  <c:v>823</c:v>
                </c:pt>
                <c:pt idx="2153">
                  <c:v>825</c:v>
                </c:pt>
                <c:pt idx="2154">
                  <c:v>823</c:v>
                </c:pt>
                <c:pt idx="2155">
                  <c:v>822.00000000000011</c:v>
                </c:pt>
                <c:pt idx="2156">
                  <c:v>824</c:v>
                </c:pt>
                <c:pt idx="2157">
                  <c:v>#N/A</c:v>
                </c:pt>
                <c:pt idx="2158">
                  <c:v>#N/A</c:v>
                </c:pt>
                <c:pt idx="2159">
                  <c:v>832</c:v>
                </c:pt>
                <c:pt idx="2160">
                  <c:v>826</c:v>
                </c:pt>
                <c:pt idx="2161">
                  <c:v>830.00000000000011</c:v>
                </c:pt>
                <c:pt idx="2162">
                  <c:v>825</c:v>
                </c:pt>
                <c:pt idx="2163">
                  <c:v>827</c:v>
                </c:pt>
                <c:pt idx="2164">
                  <c:v>#N/A</c:v>
                </c:pt>
                <c:pt idx="2165">
                  <c:v>#N/A</c:v>
                </c:pt>
                <c:pt idx="2166">
                  <c:v>823</c:v>
                </c:pt>
                <c:pt idx="2167">
                  <c:v>826</c:v>
                </c:pt>
                <c:pt idx="2168">
                  <c:v>819.99999999999989</c:v>
                </c:pt>
                <c:pt idx="2169">
                  <c:v>819.99999999999989</c:v>
                </c:pt>
                <c:pt idx="2170">
                  <c:v>818</c:v>
                </c:pt>
                <c:pt idx="2171">
                  <c:v>#N/A</c:v>
                </c:pt>
                <c:pt idx="2172">
                  <c:v>#N/A</c:v>
                </c:pt>
                <c:pt idx="2173">
                  <c:v>823</c:v>
                </c:pt>
                <c:pt idx="2174">
                  <c:v>823</c:v>
                </c:pt>
                <c:pt idx="2175">
                  <c:v>826</c:v>
                </c:pt>
                <c:pt idx="2176">
                  <c:v>833</c:v>
                </c:pt>
                <c:pt idx="2177">
                  <c:v>827.99999999999989</c:v>
                </c:pt>
                <c:pt idx="2178">
                  <c:v>#N/A</c:v>
                </c:pt>
                <c:pt idx="2179">
                  <c:v>#N/A</c:v>
                </c:pt>
                <c:pt idx="2180">
                  <c:v>826</c:v>
                </c:pt>
                <c:pt idx="2181">
                  <c:v>815</c:v>
                </c:pt>
                <c:pt idx="2182">
                  <c:v>810</c:v>
                </c:pt>
                <c:pt idx="2183">
                  <c:v>810</c:v>
                </c:pt>
                <c:pt idx="2184">
                  <c:v>#N/A</c:v>
                </c:pt>
                <c:pt idx="2185">
                  <c:v>#N/A</c:v>
                </c:pt>
                <c:pt idx="2186">
                  <c:v>#N/A</c:v>
                </c:pt>
                <c:pt idx="2187">
                  <c:v>814</c:v>
                </c:pt>
                <c:pt idx="2188">
                  <c:v>807</c:v>
                </c:pt>
                <c:pt idx="2189">
                  <c:v>811.99999999999989</c:v>
                </c:pt>
                <c:pt idx="2190">
                  <c:v>807</c:v>
                </c:pt>
                <c:pt idx="2191">
                  <c:v>#N/A</c:v>
                </c:pt>
                <c:pt idx="2192">
                  <c:v>#N/A</c:v>
                </c:pt>
                <c:pt idx="2193">
                  <c:v>#N/A</c:v>
                </c:pt>
                <c:pt idx="2194">
                  <c:v>806</c:v>
                </c:pt>
                <c:pt idx="2195">
                  <c:v>811</c:v>
                </c:pt>
                <c:pt idx="2196">
                  <c:v>805.00000000000011</c:v>
                </c:pt>
                <c:pt idx="2197">
                  <c:v>805.00000000000011</c:v>
                </c:pt>
                <c:pt idx="2198">
                  <c:v>796</c:v>
                </c:pt>
                <c:pt idx="2199">
                  <c:v>#N/A</c:v>
                </c:pt>
                <c:pt idx="2200">
                  <c:v>#N/A</c:v>
                </c:pt>
                <c:pt idx="2201">
                  <c:v>802</c:v>
                </c:pt>
                <c:pt idx="2202">
                  <c:v>798</c:v>
                </c:pt>
                <c:pt idx="2203">
                  <c:v>798</c:v>
                </c:pt>
                <c:pt idx="2204">
                  <c:v>792</c:v>
                </c:pt>
                <c:pt idx="2205">
                  <c:v>782</c:v>
                </c:pt>
                <c:pt idx="2206">
                  <c:v>#N/A</c:v>
                </c:pt>
                <c:pt idx="2207">
                  <c:v>#N/A</c:v>
                </c:pt>
                <c:pt idx="2208">
                  <c:v>775</c:v>
                </c:pt>
                <c:pt idx="2209">
                  <c:v>774</c:v>
                </c:pt>
                <c:pt idx="2210">
                  <c:v>780</c:v>
                </c:pt>
                <c:pt idx="2211">
                  <c:v>782</c:v>
                </c:pt>
                <c:pt idx="2212">
                  <c:v>779</c:v>
                </c:pt>
                <c:pt idx="2213">
                  <c:v>#N/A</c:v>
                </c:pt>
                <c:pt idx="2214">
                  <c:v>#N/A</c:v>
                </c:pt>
                <c:pt idx="2215">
                  <c:v>789</c:v>
                </c:pt>
                <c:pt idx="2216">
                  <c:v>788</c:v>
                </c:pt>
                <c:pt idx="2217">
                  <c:v>789</c:v>
                </c:pt>
                <c:pt idx="2218">
                  <c:v>792</c:v>
                </c:pt>
                <c:pt idx="2219">
                  <c:v>791</c:v>
                </c:pt>
                <c:pt idx="2220">
                  <c:v>#N/A</c:v>
                </c:pt>
                <c:pt idx="2221">
                  <c:v>#N/A</c:v>
                </c:pt>
                <c:pt idx="2222">
                  <c:v>789</c:v>
                </c:pt>
                <c:pt idx="2223">
                  <c:v>788</c:v>
                </c:pt>
                <c:pt idx="2224">
                  <c:v>784</c:v>
                </c:pt>
                <c:pt idx="2225">
                  <c:v>781</c:v>
                </c:pt>
                <c:pt idx="2226">
                  <c:v>779</c:v>
                </c:pt>
                <c:pt idx="2227">
                  <c:v>#N/A</c:v>
                </c:pt>
                <c:pt idx="2228">
                  <c:v>#N/A</c:v>
                </c:pt>
                <c:pt idx="2229">
                  <c:v>780</c:v>
                </c:pt>
                <c:pt idx="2230">
                  <c:v>783</c:v>
                </c:pt>
                <c:pt idx="2231">
                  <c:v>784</c:v>
                </c:pt>
                <c:pt idx="2232">
                  <c:v>786</c:v>
                </c:pt>
                <c:pt idx="2233">
                  <c:v>788</c:v>
                </c:pt>
                <c:pt idx="2234">
                  <c:v>#N/A</c:v>
                </c:pt>
                <c:pt idx="2235">
                  <c:v>#N/A</c:v>
                </c:pt>
                <c:pt idx="2236">
                  <c:v>787</c:v>
                </c:pt>
                <c:pt idx="2237">
                  <c:v>783</c:v>
                </c:pt>
                <c:pt idx="2238">
                  <c:v>777</c:v>
                </c:pt>
                <c:pt idx="2239">
                  <c:v>775</c:v>
                </c:pt>
                <c:pt idx="2240">
                  <c:v>766</c:v>
                </c:pt>
                <c:pt idx="2241">
                  <c:v>#N/A</c:v>
                </c:pt>
                <c:pt idx="2242">
                  <c:v>#N/A</c:v>
                </c:pt>
                <c:pt idx="2243">
                  <c:v>764</c:v>
                </c:pt>
                <c:pt idx="2244">
                  <c:v>761</c:v>
                </c:pt>
                <c:pt idx="2245">
                  <c:v>763</c:v>
                </c:pt>
                <c:pt idx="2246">
                  <c:v>763</c:v>
                </c:pt>
                <c:pt idx="2247">
                  <c:v>760</c:v>
                </c:pt>
                <c:pt idx="2248">
                  <c:v>#N/A</c:v>
                </c:pt>
                <c:pt idx="2249">
                  <c:v>#N/A</c:v>
                </c:pt>
                <c:pt idx="2250">
                  <c:v>750</c:v>
                </c:pt>
                <c:pt idx="2251">
                  <c:v>746</c:v>
                </c:pt>
                <c:pt idx="2252">
                  <c:v>739</c:v>
                </c:pt>
                <c:pt idx="2253">
                  <c:v>740</c:v>
                </c:pt>
                <c:pt idx="2254">
                  <c:v>727</c:v>
                </c:pt>
                <c:pt idx="2255">
                  <c:v>#N/A</c:v>
                </c:pt>
                <c:pt idx="2256">
                  <c:v>#N/A</c:v>
                </c:pt>
                <c:pt idx="2257">
                  <c:v>724</c:v>
                </c:pt>
                <c:pt idx="2258">
                  <c:v>730</c:v>
                </c:pt>
                <c:pt idx="2259">
                  <c:v>727</c:v>
                </c:pt>
                <c:pt idx="2260">
                  <c:v>730</c:v>
                </c:pt>
                <c:pt idx="2261">
                  <c:v>735</c:v>
                </c:pt>
                <c:pt idx="2262">
                  <c:v>#N/A</c:v>
                </c:pt>
                <c:pt idx="2263">
                  <c:v>#N/A</c:v>
                </c:pt>
                <c:pt idx="2264">
                  <c:v>732</c:v>
                </c:pt>
                <c:pt idx="2265">
                  <c:v>731</c:v>
                </c:pt>
                <c:pt idx="2266">
                  <c:v>735</c:v>
                </c:pt>
                <c:pt idx="2267">
                  <c:v>734</c:v>
                </c:pt>
                <c:pt idx="2268">
                  <c:v>734</c:v>
                </c:pt>
                <c:pt idx="2269">
                  <c:v>#N/A</c:v>
                </c:pt>
                <c:pt idx="2270">
                  <c:v>#N/A</c:v>
                </c:pt>
                <c:pt idx="2271">
                  <c:v>737</c:v>
                </c:pt>
                <c:pt idx="2272">
                  <c:v>734</c:v>
                </c:pt>
                <c:pt idx="2273">
                  <c:v>739</c:v>
                </c:pt>
                <c:pt idx="2274">
                  <c:v>738</c:v>
                </c:pt>
                <c:pt idx="2275">
                  <c:v>733</c:v>
                </c:pt>
                <c:pt idx="2276">
                  <c:v>#N/A</c:v>
                </c:pt>
                <c:pt idx="2277">
                  <c:v>#N/A</c:v>
                </c:pt>
                <c:pt idx="2278">
                  <c:v>729</c:v>
                </c:pt>
                <c:pt idx="2279">
                  <c:v>724</c:v>
                </c:pt>
                <c:pt idx="2280">
                  <c:v>722</c:v>
                </c:pt>
                <c:pt idx="2281">
                  <c:v>725</c:v>
                </c:pt>
                <c:pt idx="2282">
                  <c:v>727</c:v>
                </c:pt>
                <c:pt idx="2283">
                  <c:v>#N/A</c:v>
                </c:pt>
                <c:pt idx="2284">
                  <c:v>#N/A</c:v>
                </c:pt>
                <c:pt idx="2285">
                  <c:v>729</c:v>
                </c:pt>
                <c:pt idx="2286">
                  <c:v>721</c:v>
                </c:pt>
                <c:pt idx="2287">
                  <c:v>717</c:v>
                </c:pt>
                <c:pt idx="2288">
                  <c:v>714</c:v>
                </c:pt>
                <c:pt idx="2289">
                  <c:v>#N/A</c:v>
                </c:pt>
                <c:pt idx="2290">
                  <c:v>#N/A</c:v>
                </c:pt>
                <c:pt idx="2291">
                  <c:v>#N/A</c:v>
                </c:pt>
                <c:pt idx="2292">
                  <c:v>#N/A</c:v>
                </c:pt>
                <c:pt idx="2293">
                  <c:v>709</c:v>
                </c:pt>
                <c:pt idx="2294">
                  <c:v>709</c:v>
                </c:pt>
                <c:pt idx="2295">
                  <c:v>711</c:v>
                </c:pt>
                <c:pt idx="2296">
                  <c:v>709</c:v>
                </c:pt>
                <c:pt idx="2297">
                  <c:v>#N/A</c:v>
                </c:pt>
                <c:pt idx="2298">
                  <c:v>#N/A</c:v>
                </c:pt>
                <c:pt idx="2299">
                  <c:v>707</c:v>
                </c:pt>
                <c:pt idx="2300">
                  <c:v>709</c:v>
                </c:pt>
                <c:pt idx="2301">
                  <c:v>714</c:v>
                </c:pt>
                <c:pt idx="2302">
                  <c:v>704</c:v>
                </c:pt>
                <c:pt idx="2303">
                  <c:v>713</c:v>
                </c:pt>
                <c:pt idx="2304">
                  <c:v>#N/A</c:v>
                </c:pt>
                <c:pt idx="2305">
                  <c:v>#N/A</c:v>
                </c:pt>
                <c:pt idx="2306">
                  <c:v>716</c:v>
                </c:pt>
                <c:pt idx="2307">
                  <c:v>716</c:v>
                </c:pt>
                <c:pt idx="2308">
                  <c:v>715</c:v>
                </c:pt>
                <c:pt idx="2309">
                  <c:v>720</c:v>
                </c:pt>
                <c:pt idx="2310">
                  <c:v>719</c:v>
                </c:pt>
                <c:pt idx="2311">
                  <c:v>#N/A</c:v>
                </c:pt>
                <c:pt idx="2312">
                  <c:v>#N/A</c:v>
                </c:pt>
                <c:pt idx="2313">
                  <c:v>718</c:v>
                </c:pt>
                <c:pt idx="2314">
                  <c:v>718</c:v>
                </c:pt>
                <c:pt idx="2315">
                  <c:v>713</c:v>
                </c:pt>
                <c:pt idx="2316">
                  <c:v>719</c:v>
                </c:pt>
                <c:pt idx="2317">
                  <c:v>721</c:v>
                </c:pt>
                <c:pt idx="2318">
                  <c:v>#N/A</c:v>
                </c:pt>
                <c:pt idx="2319">
                  <c:v>#N/A</c:v>
                </c:pt>
                <c:pt idx="2320">
                  <c:v>720</c:v>
                </c:pt>
                <c:pt idx="2321">
                  <c:v>722</c:v>
                </c:pt>
                <c:pt idx="2322">
                  <c:v>715</c:v>
                </c:pt>
                <c:pt idx="2323">
                  <c:v>715</c:v>
                </c:pt>
                <c:pt idx="2324">
                  <c:v>717</c:v>
                </c:pt>
                <c:pt idx="2325">
                  <c:v>#N/A</c:v>
                </c:pt>
                <c:pt idx="2326">
                  <c:v>#N/A</c:v>
                </c:pt>
                <c:pt idx="2327">
                  <c:v>717</c:v>
                </c:pt>
                <c:pt idx="2328">
                  <c:v>712</c:v>
                </c:pt>
                <c:pt idx="2329">
                  <c:v>715</c:v>
                </c:pt>
                <c:pt idx="2330">
                  <c:v>#N/A</c:v>
                </c:pt>
                <c:pt idx="2331">
                  <c:v>#N/A</c:v>
                </c:pt>
                <c:pt idx="2332">
                  <c:v>#N/A</c:v>
                </c:pt>
                <c:pt idx="2333">
                  <c:v>#N/A</c:v>
                </c:pt>
                <c:pt idx="2334">
                  <c:v>718</c:v>
                </c:pt>
                <c:pt idx="2335">
                  <c:v>719</c:v>
                </c:pt>
                <c:pt idx="2336">
                  <c:v>719</c:v>
                </c:pt>
                <c:pt idx="2337">
                  <c:v>719</c:v>
                </c:pt>
                <c:pt idx="2338">
                  <c:v>723</c:v>
                </c:pt>
                <c:pt idx="2339">
                  <c:v>#N/A</c:v>
                </c:pt>
                <c:pt idx="2340">
                  <c:v>#N/A</c:v>
                </c:pt>
                <c:pt idx="2341">
                  <c:v>#N/A</c:v>
                </c:pt>
                <c:pt idx="2342">
                  <c:v>728</c:v>
                </c:pt>
                <c:pt idx="2343">
                  <c:v>727</c:v>
                </c:pt>
                <c:pt idx="2344">
                  <c:v>725</c:v>
                </c:pt>
                <c:pt idx="2345">
                  <c:v>724</c:v>
                </c:pt>
                <c:pt idx="2346">
                  <c:v>#N/A</c:v>
                </c:pt>
                <c:pt idx="2347">
                  <c:v>#N/A</c:v>
                </c:pt>
                <c:pt idx="2348">
                  <c:v>718</c:v>
                </c:pt>
                <c:pt idx="2349">
                  <c:v>712</c:v>
                </c:pt>
                <c:pt idx="2350">
                  <c:v>704</c:v>
                </c:pt>
                <c:pt idx="2351">
                  <c:v>700</c:v>
                </c:pt>
                <c:pt idx="2352">
                  <c:v>700</c:v>
                </c:pt>
                <c:pt idx="2353">
                  <c:v>#N/A</c:v>
                </c:pt>
                <c:pt idx="2354">
                  <c:v>#N/A</c:v>
                </c:pt>
                <c:pt idx="2355">
                  <c:v>697</c:v>
                </c:pt>
                <c:pt idx="2356">
                  <c:v>695</c:v>
                </c:pt>
                <c:pt idx="2357">
                  <c:v>691</c:v>
                </c:pt>
                <c:pt idx="2358">
                  <c:v>693</c:v>
                </c:pt>
                <c:pt idx="2359">
                  <c:v>684</c:v>
                </c:pt>
                <c:pt idx="2360">
                  <c:v>#N/A</c:v>
                </c:pt>
                <c:pt idx="2361">
                  <c:v>#N/A</c:v>
                </c:pt>
                <c:pt idx="2362">
                  <c:v>680</c:v>
                </c:pt>
                <c:pt idx="2363">
                  <c:v>681</c:v>
                </c:pt>
                <c:pt idx="2364">
                  <c:v>680</c:v>
                </c:pt>
                <c:pt idx="2365">
                  <c:v>670</c:v>
                </c:pt>
                <c:pt idx="2366">
                  <c:v>676</c:v>
                </c:pt>
                <c:pt idx="2367">
                  <c:v>#N/A</c:v>
                </c:pt>
                <c:pt idx="2368">
                  <c:v>#N/A</c:v>
                </c:pt>
                <c:pt idx="2369">
                  <c:v>670</c:v>
                </c:pt>
                <c:pt idx="2370">
                  <c:v>672</c:v>
                </c:pt>
                <c:pt idx="2371">
                  <c:v>672</c:v>
                </c:pt>
                <c:pt idx="2372">
                  <c:v>678</c:v>
                </c:pt>
                <c:pt idx="2373">
                  <c:v>680</c:v>
                </c:pt>
                <c:pt idx="2374">
                  <c:v>#N/A</c:v>
                </c:pt>
                <c:pt idx="2375">
                  <c:v>#N/A</c:v>
                </c:pt>
                <c:pt idx="2376">
                  <c:v>683</c:v>
                </c:pt>
                <c:pt idx="2377">
                  <c:v>675</c:v>
                </c:pt>
                <c:pt idx="2378">
                  <c:v>673</c:v>
                </c:pt>
                <c:pt idx="2379">
                  <c:v>682</c:v>
                </c:pt>
                <c:pt idx="2380">
                  <c:v>683</c:v>
                </c:pt>
                <c:pt idx="2381">
                  <c:v>#N/A</c:v>
                </c:pt>
                <c:pt idx="2382">
                  <c:v>#N/A</c:v>
                </c:pt>
                <c:pt idx="2383">
                  <c:v>681</c:v>
                </c:pt>
                <c:pt idx="2384">
                  <c:v>677</c:v>
                </c:pt>
                <c:pt idx="2385">
                  <c:v>#N/A</c:v>
                </c:pt>
                <c:pt idx="2386">
                  <c:v>679</c:v>
                </c:pt>
                <c:pt idx="2387">
                  <c:v>671</c:v>
                </c:pt>
                <c:pt idx="2388">
                  <c:v>#N/A</c:v>
                </c:pt>
                <c:pt idx="2389">
                  <c:v>#N/A</c:v>
                </c:pt>
                <c:pt idx="2390">
                  <c:v>670</c:v>
                </c:pt>
                <c:pt idx="2391">
                  <c:v>672</c:v>
                </c:pt>
                <c:pt idx="2392">
                  <c:v>678</c:v>
                </c:pt>
                <c:pt idx="2393">
                  <c:v>678</c:v>
                </c:pt>
                <c:pt idx="2394">
                  <c:v>676</c:v>
                </c:pt>
                <c:pt idx="2395">
                  <c:v>#N/A</c:v>
                </c:pt>
                <c:pt idx="2396">
                  <c:v>#N/A</c:v>
                </c:pt>
                <c:pt idx="2397">
                  <c:v>678</c:v>
                </c:pt>
                <c:pt idx="2398">
                  <c:v>675</c:v>
                </c:pt>
                <c:pt idx="2399">
                  <c:v>675</c:v>
                </c:pt>
                <c:pt idx="2400">
                  <c:v>672</c:v>
                </c:pt>
                <c:pt idx="2401">
                  <c:v>663</c:v>
                </c:pt>
                <c:pt idx="2402">
                  <c:v>#N/A</c:v>
                </c:pt>
                <c:pt idx="2403">
                  <c:v>#N/A</c:v>
                </c:pt>
                <c:pt idx="2404">
                  <c:v>644</c:v>
                </c:pt>
                <c:pt idx="2405">
                  <c:v>643</c:v>
                </c:pt>
                <c:pt idx="2406">
                  <c:v>643</c:v>
                </c:pt>
                <c:pt idx="2407">
                  <c:v>644</c:v>
                </c:pt>
                <c:pt idx="2408">
                  <c:v>636</c:v>
                </c:pt>
                <c:pt idx="2409">
                  <c:v>#N/A</c:v>
                </c:pt>
                <c:pt idx="2410">
                  <c:v>#N/A</c:v>
                </c:pt>
                <c:pt idx="2411">
                  <c:v>639</c:v>
                </c:pt>
                <c:pt idx="2412">
                  <c:v>636</c:v>
                </c:pt>
                <c:pt idx="2413">
                  <c:v>631</c:v>
                </c:pt>
                <c:pt idx="2414">
                  <c:v>627</c:v>
                </c:pt>
                <c:pt idx="2415">
                  <c:v>631</c:v>
                </c:pt>
                <c:pt idx="2416">
                  <c:v>#N/A</c:v>
                </c:pt>
                <c:pt idx="2417">
                  <c:v>#N/A</c:v>
                </c:pt>
                <c:pt idx="2418">
                  <c:v>#N/A</c:v>
                </c:pt>
                <c:pt idx="2419">
                  <c:v>633</c:v>
                </c:pt>
                <c:pt idx="2420">
                  <c:v>630</c:v>
                </c:pt>
                <c:pt idx="2421">
                  <c:v>630</c:v>
                </c:pt>
                <c:pt idx="2422">
                  <c:v>633</c:v>
                </c:pt>
                <c:pt idx="2423">
                  <c:v>#N/A</c:v>
                </c:pt>
                <c:pt idx="2424">
                  <c:v>#N/A</c:v>
                </c:pt>
                <c:pt idx="2425">
                  <c:v>633</c:v>
                </c:pt>
                <c:pt idx="2426">
                  <c:v>631</c:v>
                </c:pt>
                <c:pt idx="2427">
                  <c:v>626</c:v>
                </c:pt>
                <c:pt idx="2428">
                  <c:v>623</c:v>
                </c:pt>
                <c:pt idx="2429">
                  <c:v>615</c:v>
                </c:pt>
                <c:pt idx="2430">
                  <c:v>#N/A</c:v>
                </c:pt>
                <c:pt idx="2431">
                  <c:v>#N/A</c:v>
                </c:pt>
                <c:pt idx="2432">
                  <c:v>612</c:v>
                </c:pt>
                <c:pt idx="2433">
                  <c:v>612</c:v>
                </c:pt>
                <c:pt idx="2434">
                  <c:v>615</c:v>
                </c:pt>
                <c:pt idx="2435">
                  <c:v>616</c:v>
                </c:pt>
                <c:pt idx="2436">
                  <c:v>622</c:v>
                </c:pt>
                <c:pt idx="2437">
                  <c:v>#N/A</c:v>
                </c:pt>
                <c:pt idx="2438">
                  <c:v>#N/A</c:v>
                </c:pt>
                <c:pt idx="2439">
                  <c:v>616</c:v>
                </c:pt>
                <c:pt idx="2440">
                  <c:v>617</c:v>
                </c:pt>
                <c:pt idx="2441">
                  <c:v>614</c:v>
                </c:pt>
                <c:pt idx="2442">
                  <c:v>615</c:v>
                </c:pt>
                <c:pt idx="2443">
                  <c:v>614</c:v>
                </c:pt>
                <c:pt idx="2444">
                  <c:v>#N/A</c:v>
                </c:pt>
                <c:pt idx="2445">
                  <c:v>#N/A</c:v>
                </c:pt>
                <c:pt idx="2446">
                  <c:v>612</c:v>
                </c:pt>
                <c:pt idx="2447">
                  <c:v>616</c:v>
                </c:pt>
                <c:pt idx="2448">
                  <c:v>621</c:v>
                </c:pt>
                <c:pt idx="2449">
                  <c:v>618</c:v>
                </c:pt>
                <c:pt idx="2450">
                  <c:v>613</c:v>
                </c:pt>
                <c:pt idx="2451">
                  <c:v>#N/A</c:v>
                </c:pt>
                <c:pt idx="2452">
                  <c:v>#N/A</c:v>
                </c:pt>
                <c:pt idx="2453">
                  <c:v>606</c:v>
                </c:pt>
                <c:pt idx="2454">
                  <c:v>609</c:v>
                </c:pt>
                <c:pt idx="2455">
                  <c:v>614</c:v>
                </c:pt>
                <c:pt idx="2456">
                  <c:v>618</c:v>
                </c:pt>
                <c:pt idx="2457">
                  <c:v>612</c:v>
                </c:pt>
                <c:pt idx="2458">
                  <c:v>#N/A</c:v>
                </c:pt>
                <c:pt idx="2459">
                  <c:v>#N/A</c:v>
                </c:pt>
                <c:pt idx="2460">
                  <c:v>608</c:v>
                </c:pt>
                <c:pt idx="2461">
                  <c:v>603</c:v>
                </c:pt>
                <c:pt idx="2462">
                  <c:v>605</c:v>
                </c:pt>
                <c:pt idx="2463">
                  <c:v>606</c:v>
                </c:pt>
                <c:pt idx="2464">
                  <c:v>605</c:v>
                </c:pt>
                <c:pt idx="2465">
                  <c:v>#N/A</c:v>
                </c:pt>
                <c:pt idx="2466">
                  <c:v>#N/A</c:v>
                </c:pt>
                <c:pt idx="2467">
                  <c:v>605</c:v>
                </c:pt>
                <c:pt idx="2468">
                  <c:v>603</c:v>
                </c:pt>
                <c:pt idx="2469">
                  <c:v>599</c:v>
                </c:pt>
                <c:pt idx="2470">
                  <c:v>600</c:v>
                </c:pt>
                <c:pt idx="2471">
                  <c:v>600</c:v>
                </c:pt>
                <c:pt idx="2472">
                  <c:v>#N/A</c:v>
                </c:pt>
                <c:pt idx="2473">
                  <c:v>#N/A</c:v>
                </c:pt>
                <c:pt idx="2474">
                  <c:v>602</c:v>
                </c:pt>
                <c:pt idx="2475">
                  <c:v>598</c:v>
                </c:pt>
                <c:pt idx="2476">
                  <c:v>596</c:v>
                </c:pt>
                <c:pt idx="2477">
                  <c:v>596</c:v>
                </c:pt>
                <c:pt idx="2478">
                  <c:v>591</c:v>
                </c:pt>
                <c:pt idx="2479">
                  <c:v>#N/A</c:v>
                </c:pt>
                <c:pt idx="2480">
                  <c:v>#N/A</c:v>
                </c:pt>
                <c:pt idx="2481">
                  <c:v>591</c:v>
                </c:pt>
                <c:pt idx="2482">
                  <c:v>590</c:v>
                </c:pt>
                <c:pt idx="2483">
                  <c:v>588</c:v>
                </c:pt>
                <c:pt idx="2484">
                  <c:v>589</c:v>
                </c:pt>
                <c:pt idx="2485">
                  <c:v>584</c:v>
                </c:pt>
                <c:pt idx="2486">
                  <c:v>#N/A</c:v>
                </c:pt>
                <c:pt idx="2487">
                  <c:v>#N/A</c:v>
                </c:pt>
                <c:pt idx="2488">
                  <c:v>589</c:v>
                </c:pt>
                <c:pt idx="2489">
                  <c:v>590</c:v>
                </c:pt>
                <c:pt idx="2490">
                  <c:v>599</c:v>
                </c:pt>
                <c:pt idx="2491">
                  <c:v>598</c:v>
                </c:pt>
                <c:pt idx="2492">
                  <c:v>599</c:v>
                </c:pt>
                <c:pt idx="2493">
                  <c:v>#N/A</c:v>
                </c:pt>
                <c:pt idx="2494">
                  <c:v>#N/A</c:v>
                </c:pt>
                <c:pt idx="2495">
                  <c:v>#N/A</c:v>
                </c:pt>
                <c:pt idx="2496">
                  <c:v>605</c:v>
                </c:pt>
                <c:pt idx="2497">
                  <c:v>606</c:v>
                </c:pt>
                <c:pt idx="2498">
                  <c:v>606</c:v>
                </c:pt>
                <c:pt idx="2499">
                  <c:v>610</c:v>
                </c:pt>
                <c:pt idx="2500">
                  <c:v>#N/A</c:v>
                </c:pt>
                <c:pt idx="2501">
                  <c:v>#N/A</c:v>
                </c:pt>
                <c:pt idx="2502">
                  <c:v>613</c:v>
                </c:pt>
                <c:pt idx="2503">
                  <c:v>605</c:v>
                </c:pt>
                <c:pt idx="2504">
                  <c:v>608</c:v>
                </c:pt>
                <c:pt idx="2505">
                  <c:v>#N/A</c:v>
                </c:pt>
                <c:pt idx="2506">
                  <c:v>606</c:v>
                </c:pt>
                <c:pt idx="2507">
                  <c:v>#N/A</c:v>
                </c:pt>
                <c:pt idx="2508">
                  <c:v>#N/A</c:v>
                </c:pt>
                <c:pt idx="2509">
                  <c:v>603</c:v>
                </c:pt>
                <c:pt idx="2510">
                  <c:v>601</c:v>
                </c:pt>
                <c:pt idx="2511">
                  <c:v>595</c:v>
                </c:pt>
                <c:pt idx="2512">
                  <c:v>594</c:v>
                </c:pt>
                <c:pt idx="2513">
                  <c:v>596</c:v>
                </c:pt>
                <c:pt idx="2514">
                  <c:v>#N/A</c:v>
                </c:pt>
                <c:pt idx="2515">
                  <c:v>#N/A</c:v>
                </c:pt>
                <c:pt idx="2516">
                  <c:v>605</c:v>
                </c:pt>
                <c:pt idx="2517">
                  <c:v>607</c:v>
                </c:pt>
                <c:pt idx="2518">
                  <c:v>605</c:v>
                </c:pt>
                <c:pt idx="2519">
                  <c:v>603</c:v>
                </c:pt>
                <c:pt idx="2520">
                  <c:v>601</c:v>
                </c:pt>
                <c:pt idx="2521">
                  <c:v>#N/A</c:v>
                </c:pt>
                <c:pt idx="2522">
                  <c:v>#N/A</c:v>
                </c:pt>
                <c:pt idx="2523">
                  <c:v>598</c:v>
                </c:pt>
                <c:pt idx="2524">
                  <c:v>603</c:v>
                </c:pt>
                <c:pt idx="2525">
                  <c:v>601</c:v>
                </c:pt>
                <c:pt idx="2526">
                  <c:v>604</c:v>
                </c:pt>
                <c:pt idx="2527">
                  <c:v>603</c:v>
                </c:pt>
                <c:pt idx="2528">
                  <c:v>#N/A</c:v>
                </c:pt>
                <c:pt idx="2529">
                  <c:v>#N/A</c:v>
                </c:pt>
                <c:pt idx="2530">
                  <c:v>599</c:v>
                </c:pt>
                <c:pt idx="2531">
                  <c:v>599</c:v>
                </c:pt>
                <c:pt idx="2532">
                  <c:v>590</c:v>
                </c:pt>
                <c:pt idx="2533">
                  <c:v>585</c:v>
                </c:pt>
                <c:pt idx="2534">
                  <c:v>583</c:v>
                </c:pt>
                <c:pt idx="2535">
                  <c:v>#N/A</c:v>
                </c:pt>
                <c:pt idx="2536">
                  <c:v>#N/A</c:v>
                </c:pt>
                <c:pt idx="2537">
                  <c:v>582</c:v>
                </c:pt>
                <c:pt idx="2538">
                  <c:v>584</c:v>
                </c:pt>
                <c:pt idx="2539">
                  <c:v>578</c:v>
                </c:pt>
                <c:pt idx="2540">
                  <c:v>581</c:v>
                </c:pt>
                <c:pt idx="2541">
                  <c:v>577</c:v>
                </c:pt>
                <c:pt idx="2542">
                  <c:v>#N/A</c:v>
                </c:pt>
                <c:pt idx="2543">
                  <c:v>#N/A</c:v>
                </c:pt>
                <c:pt idx="2544">
                  <c:v>575</c:v>
                </c:pt>
                <c:pt idx="2545">
                  <c:v>572</c:v>
                </c:pt>
                <c:pt idx="2546">
                  <c:v>571</c:v>
                </c:pt>
                <c:pt idx="2547">
                  <c:v>566</c:v>
                </c:pt>
                <c:pt idx="2548">
                  <c:v>565</c:v>
                </c:pt>
                <c:pt idx="2549">
                  <c:v>#N/A</c:v>
                </c:pt>
                <c:pt idx="2550">
                  <c:v>#N/A</c:v>
                </c:pt>
                <c:pt idx="2551">
                  <c:v>565</c:v>
                </c:pt>
                <c:pt idx="2552">
                  <c:v>565</c:v>
                </c:pt>
                <c:pt idx="2553">
                  <c:v>563</c:v>
                </c:pt>
                <c:pt idx="2554">
                  <c:v>561</c:v>
                </c:pt>
                <c:pt idx="2555">
                  <c:v>564</c:v>
                </c:pt>
                <c:pt idx="2556">
                  <c:v>#N/A</c:v>
                </c:pt>
                <c:pt idx="2557">
                  <c:v>#N/A</c:v>
                </c:pt>
                <c:pt idx="2558">
                  <c:v>558</c:v>
                </c:pt>
                <c:pt idx="2559">
                  <c:v>569</c:v>
                </c:pt>
                <c:pt idx="2560">
                  <c:v>572</c:v>
                </c:pt>
                <c:pt idx="2561">
                  <c:v>572</c:v>
                </c:pt>
                <c:pt idx="2562">
                  <c:v>566</c:v>
                </c:pt>
                <c:pt idx="2563">
                  <c:v>#N/A</c:v>
                </c:pt>
                <c:pt idx="2564">
                  <c:v>#N/A</c:v>
                </c:pt>
                <c:pt idx="2565">
                  <c:v>565</c:v>
                </c:pt>
                <c:pt idx="2566">
                  <c:v>564</c:v>
                </c:pt>
                <c:pt idx="2567">
                  <c:v>561</c:v>
                </c:pt>
                <c:pt idx="2568">
                  <c:v>565</c:v>
                </c:pt>
                <c:pt idx="2569">
                  <c:v>566</c:v>
                </c:pt>
                <c:pt idx="2570">
                  <c:v>#N/A</c:v>
                </c:pt>
                <c:pt idx="2571">
                  <c:v>#N/A</c:v>
                </c:pt>
                <c:pt idx="2572">
                  <c:v>567</c:v>
                </c:pt>
                <c:pt idx="2573">
                  <c:v>564</c:v>
                </c:pt>
                <c:pt idx="2574">
                  <c:v>562</c:v>
                </c:pt>
                <c:pt idx="2575">
                  <c:v>565</c:v>
                </c:pt>
                <c:pt idx="2576">
                  <c:v>568</c:v>
                </c:pt>
                <c:pt idx="2577">
                  <c:v>#N/A</c:v>
                </c:pt>
                <c:pt idx="2578">
                  <c:v>#N/A</c:v>
                </c:pt>
                <c:pt idx="2579">
                  <c:v>567</c:v>
                </c:pt>
                <c:pt idx="2580">
                  <c:v>570</c:v>
                </c:pt>
                <c:pt idx="2581">
                  <c:v>571</c:v>
                </c:pt>
                <c:pt idx="2582">
                  <c:v>572</c:v>
                </c:pt>
                <c:pt idx="2583">
                  <c:v>570</c:v>
                </c:pt>
                <c:pt idx="2584">
                  <c:v>#N/A</c:v>
                </c:pt>
                <c:pt idx="2585">
                  <c:v>#N/A</c:v>
                </c:pt>
                <c:pt idx="2586">
                  <c:v>570</c:v>
                </c:pt>
                <c:pt idx="2587">
                  <c:v>571</c:v>
                </c:pt>
                <c:pt idx="2588">
                  <c:v>573</c:v>
                </c:pt>
                <c:pt idx="2589">
                  <c:v>580</c:v>
                </c:pt>
                <c:pt idx="2590">
                  <c:v>583</c:v>
                </c:pt>
                <c:pt idx="2591">
                  <c:v>#N/A</c:v>
                </c:pt>
                <c:pt idx="2592">
                  <c:v>#N/A</c:v>
                </c:pt>
                <c:pt idx="2593">
                  <c:v>592</c:v>
                </c:pt>
                <c:pt idx="2594">
                  <c:v>591</c:v>
                </c:pt>
                <c:pt idx="2595">
                  <c:v>591</c:v>
                </c:pt>
                <c:pt idx="2596">
                  <c:v>587</c:v>
                </c:pt>
                <c:pt idx="2597">
                  <c:v>588</c:v>
                </c:pt>
                <c:pt idx="2598">
                  <c:v>#N/A</c:v>
                </c:pt>
                <c:pt idx="2599">
                  <c:v>#N/A</c:v>
                </c:pt>
                <c:pt idx="2600">
                  <c:v>590</c:v>
                </c:pt>
                <c:pt idx="2601">
                  <c:v>591</c:v>
                </c:pt>
                <c:pt idx="2602">
                  <c:v>593</c:v>
                </c:pt>
                <c:pt idx="2603">
                  <c:v>589</c:v>
                </c:pt>
                <c:pt idx="2604">
                  <c:v>598</c:v>
                </c:pt>
                <c:pt idx="2605">
                  <c:v>#N/A</c:v>
                </c:pt>
                <c:pt idx="2606">
                  <c:v>#N/A</c:v>
                </c:pt>
                <c:pt idx="2607">
                  <c:v>606</c:v>
                </c:pt>
                <c:pt idx="2608">
                  <c:v>607</c:v>
                </c:pt>
                <c:pt idx="2609">
                  <c:v>601</c:v>
                </c:pt>
                <c:pt idx="2610">
                  <c:v>614</c:v>
                </c:pt>
                <c:pt idx="2611">
                  <c:v>625</c:v>
                </c:pt>
                <c:pt idx="2612">
                  <c:v>#N/A</c:v>
                </c:pt>
                <c:pt idx="2613">
                  <c:v>#N/A</c:v>
                </c:pt>
                <c:pt idx="2614">
                  <c:v>614</c:v>
                </c:pt>
                <c:pt idx="2615">
                  <c:v>632</c:v>
                </c:pt>
                <c:pt idx="2616">
                  <c:v>647</c:v>
                </c:pt>
                <c:pt idx="2617">
                  <c:v>638</c:v>
                </c:pt>
                <c:pt idx="2618">
                  <c:v>632</c:v>
                </c:pt>
                <c:pt idx="2619">
                  <c:v>#N/A</c:v>
                </c:pt>
                <c:pt idx="2620">
                  <c:v>#N/A</c:v>
                </c:pt>
                <c:pt idx="2621">
                  <c:v>614</c:v>
                </c:pt>
                <c:pt idx="2622">
                  <c:v>619</c:v>
                </c:pt>
                <c:pt idx="2623">
                  <c:v>630</c:v>
                </c:pt>
                <c:pt idx="2624">
                  <c:v>629</c:v>
                </c:pt>
                <c:pt idx="2625">
                  <c:v>638</c:v>
                </c:pt>
                <c:pt idx="2626">
                  <c:v>#N/A</c:v>
                </c:pt>
                <c:pt idx="2627">
                  <c:v>#N/A</c:v>
                </c:pt>
                <c:pt idx="2628">
                  <c:v>626</c:v>
                </c:pt>
                <c:pt idx="2629">
                  <c:v>616</c:v>
                </c:pt>
                <c:pt idx="2630">
                  <c:v>617</c:v>
                </c:pt>
                <c:pt idx="2631">
                  <c:v>624</c:v>
                </c:pt>
                <c:pt idx="2632">
                  <c:v>639</c:v>
                </c:pt>
                <c:pt idx="2633">
                  <c:v>#N/A</c:v>
                </c:pt>
                <c:pt idx="2634">
                  <c:v>#N/A</c:v>
                </c:pt>
                <c:pt idx="2635">
                  <c:v>646</c:v>
                </c:pt>
                <c:pt idx="2636">
                  <c:v>643</c:v>
                </c:pt>
                <c:pt idx="2637">
                  <c:v>641</c:v>
                </c:pt>
                <c:pt idx="2638">
                  <c:v>655</c:v>
                </c:pt>
                <c:pt idx="2639">
                  <c:v>661</c:v>
                </c:pt>
                <c:pt idx="2640">
                  <c:v>#N/A</c:v>
                </c:pt>
                <c:pt idx="2641">
                  <c:v>#N/A</c:v>
                </c:pt>
                <c:pt idx="2642">
                  <c:v>651</c:v>
                </c:pt>
                <c:pt idx="2643">
                  <c:v>659</c:v>
                </c:pt>
                <c:pt idx="2644">
                  <c:v>656</c:v>
                </c:pt>
                <c:pt idx="2645">
                  <c:v>647</c:v>
                </c:pt>
                <c:pt idx="2646">
                  <c:v>#N/A</c:v>
                </c:pt>
                <c:pt idx="2647">
                  <c:v>#N/A</c:v>
                </c:pt>
                <c:pt idx="2648">
                  <c:v>#N/A</c:v>
                </c:pt>
                <c:pt idx="2649">
                  <c:v>#N/A</c:v>
                </c:pt>
                <c:pt idx="2650">
                  <c:v>649</c:v>
                </c:pt>
                <c:pt idx="2651">
                  <c:v>646</c:v>
                </c:pt>
                <c:pt idx="2652">
                  <c:v>651</c:v>
                </c:pt>
                <c:pt idx="2653">
                  <c:v>654</c:v>
                </c:pt>
                <c:pt idx="2654">
                  <c:v>#N/A</c:v>
                </c:pt>
                <c:pt idx="2655">
                  <c:v>#N/A</c:v>
                </c:pt>
                <c:pt idx="2656">
                  <c:v>651</c:v>
                </c:pt>
                <c:pt idx="2657">
                  <c:v>649</c:v>
                </c:pt>
                <c:pt idx="2658">
                  <c:v>650</c:v>
                </c:pt>
                <c:pt idx="2659">
                  <c:v>653</c:v>
                </c:pt>
                <c:pt idx="2660">
                  <c:v>658</c:v>
                </c:pt>
                <c:pt idx="2661">
                  <c:v>#N/A</c:v>
                </c:pt>
                <c:pt idx="2662">
                  <c:v>#N/A</c:v>
                </c:pt>
                <c:pt idx="2663">
                  <c:v>673</c:v>
                </c:pt>
                <c:pt idx="2664">
                  <c:v>684</c:v>
                </c:pt>
                <c:pt idx="2665">
                  <c:v>695</c:v>
                </c:pt>
                <c:pt idx="2666">
                  <c:v>692</c:v>
                </c:pt>
                <c:pt idx="2667">
                  <c:v>677</c:v>
                </c:pt>
                <c:pt idx="2668">
                  <c:v>#N/A</c:v>
                </c:pt>
                <c:pt idx="2669">
                  <c:v>#N/A</c:v>
                </c:pt>
                <c:pt idx="2670">
                  <c:v>695</c:v>
                </c:pt>
                <c:pt idx="2671">
                  <c:v>687</c:v>
                </c:pt>
                <c:pt idx="2672">
                  <c:v>678</c:v>
                </c:pt>
                <c:pt idx="2673">
                  <c:v>682</c:v>
                </c:pt>
                <c:pt idx="2674">
                  <c:v>679</c:v>
                </c:pt>
                <c:pt idx="2675">
                  <c:v>#N/A</c:v>
                </c:pt>
                <c:pt idx="2676">
                  <c:v>#N/A</c:v>
                </c:pt>
                <c:pt idx="2677">
                  <c:v>684</c:v>
                </c:pt>
                <c:pt idx="2678">
                  <c:v>690</c:v>
                </c:pt>
                <c:pt idx="2679">
                  <c:v>704</c:v>
                </c:pt>
                <c:pt idx="2680">
                  <c:v>707</c:v>
                </c:pt>
                <c:pt idx="2681">
                  <c:v>703</c:v>
                </c:pt>
                <c:pt idx="2682">
                  <c:v>#N/A</c:v>
                </c:pt>
                <c:pt idx="2683">
                  <c:v>#N/A</c:v>
                </c:pt>
                <c:pt idx="2684">
                  <c:v>711</c:v>
                </c:pt>
                <c:pt idx="2685">
                  <c:v>700</c:v>
                </c:pt>
                <c:pt idx="2686">
                  <c:v>692</c:v>
                </c:pt>
                <c:pt idx="2687">
                  <c:v>#N/A</c:v>
                </c:pt>
                <c:pt idx="2688">
                  <c:v>693</c:v>
                </c:pt>
                <c:pt idx="2689">
                  <c:v>#N/A</c:v>
                </c:pt>
                <c:pt idx="2690">
                  <c:v>#N/A</c:v>
                </c:pt>
                <c:pt idx="2691">
                  <c:v>685</c:v>
                </c:pt>
                <c:pt idx="2692">
                  <c:v>681</c:v>
                </c:pt>
                <c:pt idx="2693">
                  <c:v>667</c:v>
                </c:pt>
                <c:pt idx="2694">
                  <c:v>667</c:v>
                </c:pt>
                <c:pt idx="2695">
                  <c:v>677</c:v>
                </c:pt>
                <c:pt idx="2696">
                  <c:v>#N/A</c:v>
                </c:pt>
                <c:pt idx="2697">
                  <c:v>#N/A</c:v>
                </c:pt>
                <c:pt idx="2698">
                  <c:v>#N/A</c:v>
                </c:pt>
                <c:pt idx="2699">
                  <c:v>693</c:v>
                </c:pt>
                <c:pt idx="2700">
                  <c:v>709</c:v>
                </c:pt>
                <c:pt idx="2701">
                  <c:v>707</c:v>
                </c:pt>
                <c:pt idx="2702">
                  <c:v>717</c:v>
                </c:pt>
                <c:pt idx="2703">
                  <c:v>#N/A</c:v>
                </c:pt>
                <c:pt idx="2704">
                  <c:v>#N/A</c:v>
                </c:pt>
                <c:pt idx="2705">
                  <c:v>716</c:v>
                </c:pt>
                <c:pt idx="2706">
                  <c:v>731</c:v>
                </c:pt>
                <c:pt idx="2707">
                  <c:v>749</c:v>
                </c:pt>
                <c:pt idx="2708">
                  <c:v>754</c:v>
                </c:pt>
                <c:pt idx="2709">
                  <c:v>736</c:v>
                </c:pt>
                <c:pt idx="2710">
                  <c:v>#N/A</c:v>
                </c:pt>
                <c:pt idx="2711">
                  <c:v>#N/A</c:v>
                </c:pt>
                <c:pt idx="2712">
                  <c:v>733</c:v>
                </c:pt>
                <c:pt idx="2713">
                  <c:v>737</c:v>
                </c:pt>
                <c:pt idx="2714">
                  <c:v>728</c:v>
                </c:pt>
                <c:pt idx="2715">
                  <c:v>728</c:v>
                </c:pt>
                <c:pt idx="2716">
                  <c:v>722</c:v>
                </c:pt>
                <c:pt idx="2717">
                  <c:v>#N/A</c:v>
                </c:pt>
                <c:pt idx="2718">
                  <c:v>#N/A</c:v>
                </c:pt>
                <c:pt idx="2719">
                  <c:v>746</c:v>
                </c:pt>
                <c:pt idx="2720">
                  <c:v>746</c:v>
                </c:pt>
                <c:pt idx="2721">
                  <c:v>748</c:v>
                </c:pt>
                <c:pt idx="2722">
                  <c:v>766</c:v>
                </c:pt>
                <c:pt idx="2723">
                  <c:v>770</c:v>
                </c:pt>
                <c:pt idx="2724">
                  <c:v>#N/A</c:v>
                </c:pt>
                <c:pt idx="2725">
                  <c:v>#N/A</c:v>
                </c:pt>
                <c:pt idx="2726">
                  <c:v>784</c:v>
                </c:pt>
                <c:pt idx="2727">
                  <c:v>792</c:v>
                </c:pt>
                <c:pt idx="2728">
                  <c:v>776</c:v>
                </c:pt>
                <c:pt idx="2729">
                  <c:v>757</c:v>
                </c:pt>
                <c:pt idx="2730">
                  <c:v>744</c:v>
                </c:pt>
                <c:pt idx="2731">
                  <c:v>#N/A</c:v>
                </c:pt>
                <c:pt idx="2732">
                  <c:v>#N/A</c:v>
                </c:pt>
                <c:pt idx="2733">
                  <c:v>735</c:v>
                </c:pt>
                <c:pt idx="2734">
                  <c:v>735</c:v>
                </c:pt>
                <c:pt idx="2735">
                  <c:v>732</c:v>
                </c:pt>
                <c:pt idx="2736">
                  <c:v>750</c:v>
                </c:pt>
                <c:pt idx="2737">
                  <c:v>758</c:v>
                </c:pt>
                <c:pt idx="2738">
                  <c:v>#N/A</c:v>
                </c:pt>
                <c:pt idx="2739">
                  <c:v>#N/A</c:v>
                </c:pt>
                <c:pt idx="2740">
                  <c:v>753</c:v>
                </c:pt>
                <c:pt idx="2741">
                  <c:v>765</c:v>
                </c:pt>
                <c:pt idx="2742">
                  <c:v>767</c:v>
                </c:pt>
                <c:pt idx="2743">
                  <c:v>758</c:v>
                </c:pt>
                <c:pt idx="2744">
                  <c:v>762</c:v>
                </c:pt>
                <c:pt idx="2745">
                  <c:v>#N/A</c:v>
                </c:pt>
                <c:pt idx="2746">
                  <c:v>#N/A</c:v>
                </c:pt>
                <c:pt idx="2747">
                  <c:v>747</c:v>
                </c:pt>
                <c:pt idx="2748">
                  <c:v>737</c:v>
                </c:pt>
                <c:pt idx="2749">
                  <c:v>738</c:v>
                </c:pt>
                <c:pt idx="2750">
                  <c:v>#N/A</c:v>
                </c:pt>
                <c:pt idx="2751">
                  <c:v>#N/A</c:v>
                </c:pt>
                <c:pt idx="2752">
                  <c:v>#N/A</c:v>
                </c:pt>
                <c:pt idx="2753">
                  <c:v>#N/A</c:v>
                </c:pt>
                <c:pt idx="2754">
                  <c:v>726</c:v>
                </c:pt>
                <c:pt idx="2755">
                  <c:v>720</c:v>
                </c:pt>
                <c:pt idx="2756">
                  <c:v>730</c:v>
                </c:pt>
                <c:pt idx="2757">
                  <c:v>727</c:v>
                </c:pt>
                <c:pt idx="2758">
                  <c:v>733</c:v>
                </c:pt>
                <c:pt idx="2759">
                  <c:v>#N/A</c:v>
                </c:pt>
                <c:pt idx="2760">
                  <c:v>#N/A</c:v>
                </c:pt>
                <c:pt idx="2761">
                  <c:v>720</c:v>
                </c:pt>
                <c:pt idx="2762">
                  <c:v>722</c:v>
                </c:pt>
                <c:pt idx="2763">
                  <c:v>727</c:v>
                </c:pt>
                <c:pt idx="2764">
                  <c:v>732</c:v>
                </c:pt>
                <c:pt idx="2765">
                  <c:v>729</c:v>
                </c:pt>
                <c:pt idx="2766">
                  <c:v>#N/A</c:v>
                </c:pt>
                <c:pt idx="2767">
                  <c:v>#N/A</c:v>
                </c:pt>
                <c:pt idx="2768">
                  <c:v>726</c:v>
                </c:pt>
                <c:pt idx="2769">
                  <c:v>715</c:v>
                </c:pt>
                <c:pt idx="2770">
                  <c:v>717</c:v>
                </c:pt>
                <c:pt idx="2771">
                  <c:v>728</c:v>
                </c:pt>
                <c:pt idx="2772">
                  <c:v>730</c:v>
                </c:pt>
                <c:pt idx="2773">
                  <c:v>#N/A</c:v>
                </c:pt>
                <c:pt idx="2774">
                  <c:v>#N/A</c:v>
                </c:pt>
                <c:pt idx="2775">
                  <c:v>734</c:v>
                </c:pt>
                <c:pt idx="2776">
                  <c:v>746</c:v>
                </c:pt>
                <c:pt idx="2777">
                  <c:v>749</c:v>
                </c:pt>
                <c:pt idx="2778">
                  <c:v>758</c:v>
                </c:pt>
                <c:pt idx="2779">
                  <c:v>772</c:v>
                </c:pt>
                <c:pt idx="2780">
                  <c:v>#N/A</c:v>
                </c:pt>
                <c:pt idx="2781">
                  <c:v>#N/A</c:v>
                </c:pt>
                <c:pt idx="2782">
                  <c:v>#N/A</c:v>
                </c:pt>
                <c:pt idx="2783">
                  <c:v>765</c:v>
                </c:pt>
                <c:pt idx="2784">
                  <c:v>771</c:v>
                </c:pt>
                <c:pt idx="2785">
                  <c:v>784</c:v>
                </c:pt>
                <c:pt idx="2786">
                  <c:v>789</c:v>
                </c:pt>
                <c:pt idx="2787">
                  <c:v>#N/A</c:v>
                </c:pt>
                <c:pt idx="2788">
                  <c:v>#N/A</c:v>
                </c:pt>
                <c:pt idx="2789">
                  <c:v>791</c:v>
                </c:pt>
                <c:pt idx="2790">
                  <c:v>785</c:v>
                </c:pt>
                <c:pt idx="2791">
                  <c:v>784</c:v>
                </c:pt>
                <c:pt idx="2792">
                  <c:v>783</c:v>
                </c:pt>
                <c:pt idx="2793">
                  <c:v>777</c:v>
                </c:pt>
                <c:pt idx="2794">
                  <c:v>#N/A</c:v>
                </c:pt>
                <c:pt idx="2795">
                  <c:v>#N/A</c:v>
                </c:pt>
                <c:pt idx="2796">
                  <c:v>774</c:v>
                </c:pt>
                <c:pt idx="2797">
                  <c:v>778</c:v>
                </c:pt>
                <c:pt idx="2798">
                  <c:v>784</c:v>
                </c:pt>
                <c:pt idx="2799">
                  <c:v>790</c:v>
                </c:pt>
                <c:pt idx="2800">
                  <c:v>788</c:v>
                </c:pt>
                <c:pt idx="2801">
                  <c:v>#N/A</c:v>
                </c:pt>
                <c:pt idx="2802">
                  <c:v>#N/A</c:v>
                </c:pt>
                <c:pt idx="2803">
                  <c:v>798</c:v>
                </c:pt>
                <c:pt idx="2804">
                  <c:v>808</c:v>
                </c:pt>
                <c:pt idx="2805">
                  <c:v>807</c:v>
                </c:pt>
                <c:pt idx="2806">
                  <c:v>799</c:v>
                </c:pt>
                <c:pt idx="2807">
                  <c:v>809</c:v>
                </c:pt>
                <c:pt idx="2808">
                  <c:v>#N/A</c:v>
                </c:pt>
                <c:pt idx="2809">
                  <c:v>#N/A</c:v>
                </c:pt>
                <c:pt idx="2810">
                  <c:v>808</c:v>
                </c:pt>
                <c:pt idx="2811">
                  <c:v>807</c:v>
                </c:pt>
                <c:pt idx="2812">
                  <c:v>811</c:v>
                </c:pt>
                <c:pt idx="2813">
                  <c:v>807</c:v>
                </c:pt>
                <c:pt idx="2814">
                  <c:v>819.99999999999989</c:v>
                </c:pt>
                <c:pt idx="2815">
                  <c:v>#N/A</c:v>
                </c:pt>
                <c:pt idx="2816">
                  <c:v>#N/A</c:v>
                </c:pt>
                <c:pt idx="2817">
                  <c:v>813.00000000000011</c:v>
                </c:pt>
                <c:pt idx="2818">
                  <c:v>823</c:v>
                </c:pt>
                <c:pt idx="2819">
                  <c:v>823</c:v>
                </c:pt>
                <c:pt idx="2820">
                  <c:v>824</c:v>
                </c:pt>
                <c:pt idx="2821">
                  <c:v>813.00000000000011</c:v>
                </c:pt>
                <c:pt idx="2822">
                  <c:v>#N/A</c:v>
                </c:pt>
                <c:pt idx="2823">
                  <c:v>#N/A</c:v>
                </c:pt>
                <c:pt idx="2824">
                  <c:v>815</c:v>
                </c:pt>
                <c:pt idx="2825">
                  <c:v>816</c:v>
                </c:pt>
                <c:pt idx="2826">
                  <c:v>808</c:v>
                </c:pt>
                <c:pt idx="2827">
                  <c:v>813.00000000000011</c:v>
                </c:pt>
                <c:pt idx="2828">
                  <c:v>814</c:v>
                </c:pt>
                <c:pt idx="2829">
                  <c:v>#N/A</c:v>
                </c:pt>
                <c:pt idx="2830">
                  <c:v>#N/A</c:v>
                </c:pt>
                <c:pt idx="2831">
                  <c:v>825</c:v>
                </c:pt>
                <c:pt idx="2832">
                  <c:v>823</c:v>
                </c:pt>
                <c:pt idx="2833">
                  <c:v>832</c:v>
                </c:pt>
                <c:pt idx="2834">
                  <c:v>830.00000000000011</c:v>
                </c:pt>
                <c:pt idx="2835">
                  <c:v>825</c:v>
                </c:pt>
                <c:pt idx="2836">
                  <c:v>#N/A</c:v>
                </c:pt>
                <c:pt idx="2837">
                  <c:v>#N/A</c:v>
                </c:pt>
                <c:pt idx="2838">
                  <c:v>813.00000000000011</c:v>
                </c:pt>
                <c:pt idx="2839">
                  <c:v>811</c:v>
                </c:pt>
                <c:pt idx="2840">
                  <c:v>813.00000000000011</c:v>
                </c:pt>
                <c:pt idx="2841">
                  <c:v>797</c:v>
                </c:pt>
                <c:pt idx="2842">
                  <c:v>800</c:v>
                </c:pt>
                <c:pt idx="2843">
                  <c:v>#N/A</c:v>
                </c:pt>
                <c:pt idx="2844">
                  <c:v>#N/A</c:v>
                </c:pt>
                <c:pt idx="2845">
                  <c:v>799</c:v>
                </c:pt>
                <c:pt idx="2846">
                  <c:v>800</c:v>
                </c:pt>
                <c:pt idx="2847">
                  <c:v>805.00000000000011</c:v>
                </c:pt>
                <c:pt idx="2848">
                  <c:v>813.00000000000011</c:v>
                </c:pt>
                <c:pt idx="2849">
                  <c:v>823</c:v>
                </c:pt>
                <c:pt idx="2850">
                  <c:v>#N/A</c:v>
                </c:pt>
                <c:pt idx="2851">
                  <c:v>#N/A</c:v>
                </c:pt>
                <c:pt idx="2852">
                  <c:v>824</c:v>
                </c:pt>
                <c:pt idx="2853">
                  <c:v>836</c:v>
                </c:pt>
                <c:pt idx="2854">
                  <c:v>838.00000000000011</c:v>
                </c:pt>
                <c:pt idx="2855">
                  <c:v>836</c:v>
                </c:pt>
                <c:pt idx="2856">
                  <c:v>831</c:v>
                </c:pt>
                <c:pt idx="2857">
                  <c:v>#N/A</c:v>
                </c:pt>
                <c:pt idx="2858">
                  <c:v>#N/A</c:v>
                </c:pt>
                <c:pt idx="2859">
                  <c:v>#N/A</c:v>
                </c:pt>
                <c:pt idx="2860">
                  <c:v>#N/A</c:v>
                </c:pt>
                <c:pt idx="2861">
                  <c:v>842</c:v>
                </c:pt>
                <c:pt idx="2862">
                  <c:v>838.00000000000011</c:v>
                </c:pt>
                <c:pt idx="2863">
                  <c:v>825</c:v>
                </c:pt>
                <c:pt idx="2864">
                  <c:v>#N/A</c:v>
                </c:pt>
                <c:pt idx="2865">
                  <c:v>#N/A</c:v>
                </c:pt>
                <c:pt idx="2866">
                  <c:v>828.99999999999989</c:v>
                </c:pt>
                <c:pt idx="2867">
                  <c:v>831</c:v>
                </c:pt>
                <c:pt idx="2868">
                  <c:v>819.99999999999989</c:v>
                </c:pt>
                <c:pt idx="2869">
                  <c:v>814</c:v>
                </c:pt>
                <c:pt idx="2870">
                  <c:v>#N/A</c:v>
                </c:pt>
                <c:pt idx="2871">
                  <c:v>#N/A</c:v>
                </c:pt>
                <c:pt idx="2872">
                  <c:v>#N/A</c:v>
                </c:pt>
                <c:pt idx="2873">
                  <c:v>816</c:v>
                </c:pt>
                <c:pt idx="2874">
                  <c:v>810</c:v>
                </c:pt>
                <c:pt idx="2875">
                  <c:v>814</c:v>
                </c:pt>
                <c:pt idx="2876">
                  <c:v>822.00000000000011</c:v>
                </c:pt>
                <c:pt idx="2877">
                  <c:v>821.00000000000011</c:v>
                </c:pt>
                <c:pt idx="2878">
                  <c:v>#N/A</c:v>
                </c:pt>
                <c:pt idx="2879">
                  <c:v>#N/A</c:v>
                </c:pt>
                <c:pt idx="2880">
                  <c:v>819</c:v>
                </c:pt>
                <c:pt idx="2881">
                  <c:v>811</c:v>
                </c:pt>
                <c:pt idx="2882">
                  <c:v>799</c:v>
                </c:pt>
                <c:pt idx="2883">
                  <c:v>798</c:v>
                </c:pt>
                <c:pt idx="2884">
                  <c:v>794</c:v>
                </c:pt>
                <c:pt idx="2885">
                  <c:v>#N/A</c:v>
                </c:pt>
                <c:pt idx="2886">
                  <c:v>#N/A</c:v>
                </c:pt>
                <c:pt idx="2887">
                  <c:v>790</c:v>
                </c:pt>
                <c:pt idx="2888">
                  <c:v>796</c:v>
                </c:pt>
                <c:pt idx="2889">
                  <c:v>788</c:v>
                </c:pt>
                <c:pt idx="2890">
                  <c:v>790</c:v>
                </c:pt>
                <c:pt idx="2891">
                  <c:v>782</c:v>
                </c:pt>
                <c:pt idx="2892">
                  <c:v>#N/A</c:v>
                </c:pt>
                <c:pt idx="2893">
                  <c:v>#N/A</c:v>
                </c:pt>
                <c:pt idx="2894">
                  <c:v>781</c:v>
                </c:pt>
                <c:pt idx="2895">
                  <c:v>786</c:v>
                </c:pt>
                <c:pt idx="2896">
                  <c:v>788</c:v>
                </c:pt>
                <c:pt idx="2897">
                  <c:v>790</c:v>
                </c:pt>
                <c:pt idx="2898">
                  <c:v>785</c:v>
                </c:pt>
                <c:pt idx="2899">
                  <c:v>#N/A</c:v>
                </c:pt>
                <c:pt idx="2900">
                  <c:v>#N/A</c:v>
                </c:pt>
                <c:pt idx="2901">
                  <c:v>799</c:v>
                </c:pt>
                <c:pt idx="2902">
                  <c:v>809</c:v>
                </c:pt>
                <c:pt idx="2903">
                  <c:v>805.00000000000011</c:v>
                </c:pt>
                <c:pt idx="2904">
                  <c:v>807</c:v>
                </c:pt>
                <c:pt idx="2905">
                  <c:v>802</c:v>
                </c:pt>
                <c:pt idx="2906">
                  <c:v>#N/A</c:v>
                </c:pt>
                <c:pt idx="2907">
                  <c:v>#N/A</c:v>
                </c:pt>
                <c:pt idx="2908">
                  <c:v>809</c:v>
                </c:pt>
                <c:pt idx="2909">
                  <c:v>813.00000000000011</c:v>
                </c:pt>
                <c:pt idx="2910">
                  <c:v>815</c:v>
                </c:pt>
                <c:pt idx="2911">
                  <c:v>803.99999999999989</c:v>
                </c:pt>
                <c:pt idx="2912">
                  <c:v>805.00000000000011</c:v>
                </c:pt>
                <c:pt idx="2913">
                  <c:v>#N/A</c:v>
                </c:pt>
                <c:pt idx="2914">
                  <c:v>#N/A</c:v>
                </c:pt>
                <c:pt idx="2915">
                  <c:v>808</c:v>
                </c:pt>
                <c:pt idx="2916">
                  <c:v>803.99999999999989</c:v>
                </c:pt>
                <c:pt idx="2917">
                  <c:v>803.99999999999989</c:v>
                </c:pt>
                <c:pt idx="2918">
                  <c:v>819.99999999999989</c:v>
                </c:pt>
                <c:pt idx="2919">
                  <c:v>827.99999999999989</c:v>
                </c:pt>
                <c:pt idx="2920">
                  <c:v>#N/A</c:v>
                </c:pt>
                <c:pt idx="2921">
                  <c:v>#N/A</c:v>
                </c:pt>
                <c:pt idx="2922">
                  <c:v>#N/A</c:v>
                </c:pt>
                <c:pt idx="2923">
                  <c:v>835</c:v>
                </c:pt>
                <c:pt idx="2924">
                  <c:v>836</c:v>
                </c:pt>
                <c:pt idx="2925">
                  <c:v>843</c:v>
                </c:pt>
                <c:pt idx="2926">
                  <c:v>838.00000000000011</c:v>
                </c:pt>
                <c:pt idx="2927">
                  <c:v>#N/A</c:v>
                </c:pt>
                <c:pt idx="2928">
                  <c:v>#N/A</c:v>
                </c:pt>
                <c:pt idx="2929">
                  <c:v>835</c:v>
                </c:pt>
                <c:pt idx="2930">
                  <c:v>833</c:v>
                </c:pt>
                <c:pt idx="2931">
                  <c:v>827.99999999999989</c:v>
                </c:pt>
                <c:pt idx="2932">
                  <c:v>827</c:v>
                </c:pt>
                <c:pt idx="2933">
                  <c:v>819.99999999999989</c:v>
                </c:pt>
                <c:pt idx="2934">
                  <c:v>#N/A</c:v>
                </c:pt>
                <c:pt idx="2935">
                  <c:v>#N/A</c:v>
                </c:pt>
                <c:pt idx="2936">
                  <c:v>818</c:v>
                </c:pt>
                <c:pt idx="2937">
                  <c:v>819</c:v>
                </c:pt>
                <c:pt idx="2938">
                  <c:v>811.99999999999989</c:v>
                </c:pt>
                <c:pt idx="2939">
                  <c:v>816</c:v>
                </c:pt>
                <c:pt idx="2940">
                  <c:v>815</c:v>
                </c:pt>
                <c:pt idx="2941">
                  <c:v>#N/A</c:v>
                </c:pt>
                <c:pt idx="2942">
                  <c:v>#N/A</c:v>
                </c:pt>
                <c:pt idx="2943">
                  <c:v>826</c:v>
                </c:pt>
                <c:pt idx="2944">
                  <c:v>821.00000000000011</c:v>
                </c:pt>
                <c:pt idx="2945">
                  <c:v>818</c:v>
                </c:pt>
                <c:pt idx="2946">
                  <c:v>811.99999999999989</c:v>
                </c:pt>
                <c:pt idx="2947">
                  <c:v>809</c:v>
                </c:pt>
                <c:pt idx="2948">
                  <c:v>#N/A</c:v>
                </c:pt>
                <c:pt idx="2949">
                  <c:v>#N/A</c:v>
                </c:pt>
                <c:pt idx="2950">
                  <c:v>810</c:v>
                </c:pt>
                <c:pt idx="2951">
                  <c:v>811</c:v>
                </c:pt>
                <c:pt idx="2952">
                  <c:v>808</c:v>
                </c:pt>
                <c:pt idx="2953">
                  <c:v>811.99999999999989</c:v>
                </c:pt>
                <c:pt idx="2954">
                  <c:v>805.00000000000011</c:v>
                </c:pt>
                <c:pt idx="2955">
                  <c:v>#N/A</c:v>
                </c:pt>
                <c:pt idx="2956">
                  <c:v>#N/A</c:v>
                </c:pt>
                <c:pt idx="2957">
                  <c:v>801</c:v>
                </c:pt>
                <c:pt idx="2958">
                  <c:v>795</c:v>
                </c:pt>
                <c:pt idx="2959">
                  <c:v>796</c:v>
                </c:pt>
                <c:pt idx="2960">
                  <c:v>794</c:v>
                </c:pt>
                <c:pt idx="2961">
                  <c:v>798</c:v>
                </c:pt>
                <c:pt idx="2962">
                  <c:v>#N/A</c:v>
                </c:pt>
                <c:pt idx="2963">
                  <c:v>#N/A</c:v>
                </c:pt>
                <c:pt idx="2964">
                  <c:v>802.99999999999989</c:v>
                </c:pt>
                <c:pt idx="2965">
                  <c:v>801</c:v>
                </c:pt>
                <c:pt idx="2966">
                  <c:v>800</c:v>
                </c:pt>
                <c:pt idx="2967">
                  <c:v>801</c:v>
                </c:pt>
                <c:pt idx="2968">
                  <c:v>799</c:v>
                </c:pt>
                <c:pt idx="2969">
                  <c:v>#N/A</c:v>
                </c:pt>
                <c:pt idx="2970">
                  <c:v>#N/A</c:v>
                </c:pt>
                <c:pt idx="2971">
                  <c:v>797</c:v>
                </c:pt>
                <c:pt idx="2972">
                  <c:v>806</c:v>
                </c:pt>
                <c:pt idx="2973">
                  <c:v>808</c:v>
                </c:pt>
                <c:pt idx="2974">
                  <c:v>797</c:v>
                </c:pt>
                <c:pt idx="2975">
                  <c:v>801</c:v>
                </c:pt>
                <c:pt idx="2976">
                  <c:v>#N/A</c:v>
                </c:pt>
                <c:pt idx="2977">
                  <c:v>#N/A</c:v>
                </c:pt>
                <c:pt idx="2978">
                  <c:v>794</c:v>
                </c:pt>
                <c:pt idx="2979">
                  <c:v>800</c:v>
                </c:pt>
                <c:pt idx="2980">
                  <c:v>797</c:v>
                </c:pt>
                <c:pt idx="2981">
                  <c:v>801</c:v>
                </c:pt>
                <c:pt idx="2982">
                  <c:v>805.00000000000011</c:v>
                </c:pt>
                <c:pt idx="2983">
                  <c:v>#N/A</c:v>
                </c:pt>
                <c:pt idx="2984">
                  <c:v>#N/A</c:v>
                </c:pt>
                <c:pt idx="2985">
                  <c:v>813.00000000000011</c:v>
                </c:pt>
                <c:pt idx="2986">
                  <c:v>827.99999999999989</c:v>
                </c:pt>
                <c:pt idx="2987">
                  <c:v>823</c:v>
                </c:pt>
                <c:pt idx="2988">
                  <c:v>825</c:v>
                </c:pt>
                <c:pt idx="2989">
                  <c:v>819.99999999999989</c:v>
                </c:pt>
                <c:pt idx="2990">
                  <c:v>#N/A</c:v>
                </c:pt>
                <c:pt idx="2991">
                  <c:v>#N/A</c:v>
                </c:pt>
                <c:pt idx="2992">
                  <c:v>824</c:v>
                </c:pt>
                <c:pt idx="2993">
                  <c:v>805.00000000000011</c:v>
                </c:pt>
                <c:pt idx="2994">
                  <c:v>802.99999999999989</c:v>
                </c:pt>
                <c:pt idx="2995">
                  <c:v>795</c:v>
                </c:pt>
                <c:pt idx="2996">
                  <c:v>799</c:v>
                </c:pt>
                <c:pt idx="2997">
                  <c:v>#N/A</c:v>
                </c:pt>
                <c:pt idx="2998">
                  <c:v>#N/A</c:v>
                </c:pt>
                <c:pt idx="2999">
                  <c:v>798</c:v>
                </c:pt>
                <c:pt idx="3000">
                  <c:v>789</c:v>
                </c:pt>
                <c:pt idx="3001">
                  <c:v>794</c:v>
                </c:pt>
                <c:pt idx="3002">
                  <c:v>796</c:v>
                </c:pt>
                <c:pt idx="3003">
                  <c:v>787</c:v>
                </c:pt>
                <c:pt idx="3004">
                  <c:v>#N/A</c:v>
                </c:pt>
                <c:pt idx="3005">
                  <c:v>#N/A</c:v>
                </c:pt>
                <c:pt idx="3006">
                  <c:v>788</c:v>
                </c:pt>
                <c:pt idx="3007">
                  <c:v>792</c:v>
                </c:pt>
                <c:pt idx="3008">
                  <c:v>797</c:v>
                </c:pt>
                <c:pt idx="3009">
                  <c:v>779</c:v>
                </c:pt>
                <c:pt idx="3010">
                  <c:v>791</c:v>
                </c:pt>
                <c:pt idx="3011">
                  <c:v>#N/A</c:v>
                </c:pt>
                <c:pt idx="3012">
                  <c:v>#N/A</c:v>
                </c:pt>
                <c:pt idx="3013">
                  <c:v>781</c:v>
                </c:pt>
                <c:pt idx="3014">
                  <c:v>779</c:v>
                </c:pt>
                <c:pt idx="3015">
                  <c:v>775</c:v>
                </c:pt>
                <c:pt idx="3016">
                  <c:v>779</c:v>
                </c:pt>
                <c:pt idx="3017">
                  <c:v>772</c:v>
                </c:pt>
                <c:pt idx="3018">
                  <c:v>#N/A</c:v>
                </c:pt>
                <c:pt idx="3019">
                  <c:v>#N/A</c:v>
                </c:pt>
                <c:pt idx="3020">
                  <c:v>779</c:v>
                </c:pt>
                <c:pt idx="3021">
                  <c:v>782</c:v>
                </c:pt>
                <c:pt idx="3022">
                  <c:v>785</c:v>
                </c:pt>
                <c:pt idx="3023">
                  <c:v>779</c:v>
                </c:pt>
                <c:pt idx="3024">
                  <c:v>#N/A</c:v>
                </c:pt>
                <c:pt idx="3025">
                  <c:v>#N/A</c:v>
                </c:pt>
                <c:pt idx="3026">
                  <c:v>#N/A</c:v>
                </c:pt>
                <c:pt idx="3027">
                  <c:v>#N/A</c:v>
                </c:pt>
                <c:pt idx="3028">
                  <c:v>783</c:v>
                </c:pt>
                <c:pt idx="3029">
                  <c:v>792</c:v>
                </c:pt>
                <c:pt idx="3030">
                  <c:v>793</c:v>
                </c:pt>
                <c:pt idx="3031">
                  <c:v>786</c:v>
                </c:pt>
                <c:pt idx="3032">
                  <c:v>#N/A</c:v>
                </c:pt>
                <c:pt idx="3033">
                  <c:v>#N/A</c:v>
                </c:pt>
                <c:pt idx="3034">
                  <c:v>782</c:v>
                </c:pt>
                <c:pt idx="3035">
                  <c:v>785</c:v>
                </c:pt>
                <c:pt idx="3036">
                  <c:v>780</c:v>
                </c:pt>
                <c:pt idx="3037">
                  <c:v>782</c:v>
                </c:pt>
                <c:pt idx="3038">
                  <c:v>784</c:v>
                </c:pt>
                <c:pt idx="3039">
                  <c:v>#N/A</c:v>
                </c:pt>
                <c:pt idx="3040">
                  <c:v>#N/A</c:v>
                </c:pt>
                <c:pt idx="3041">
                  <c:v>#N/A</c:v>
                </c:pt>
                <c:pt idx="3042">
                  <c:v>790</c:v>
                </c:pt>
                <c:pt idx="3043">
                  <c:v>780</c:v>
                </c:pt>
                <c:pt idx="3044">
                  <c:v>779</c:v>
                </c:pt>
                <c:pt idx="3045">
                  <c:v>768</c:v>
                </c:pt>
                <c:pt idx="3046">
                  <c:v>#N/A</c:v>
                </c:pt>
                <c:pt idx="3047">
                  <c:v>#N/A</c:v>
                </c:pt>
                <c:pt idx="3048">
                  <c:v>#N/A</c:v>
                </c:pt>
                <c:pt idx="3049">
                  <c:v>753</c:v>
                </c:pt>
                <c:pt idx="3050">
                  <c:v>747</c:v>
                </c:pt>
                <c:pt idx="3051">
                  <c:v>747</c:v>
                </c:pt>
                <c:pt idx="3052">
                  <c:v>748</c:v>
                </c:pt>
                <c:pt idx="3053">
                  <c:v>#N/A</c:v>
                </c:pt>
                <c:pt idx="3054">
                  <c:v>#N/A</c:v>
                </c:pt>
                <c:pt idx="3055">
                  <c:v>752</c:v>
                </c:pt>
                <c:pt idx="3056">
                  <c:v>741</c:v>
                </c:pt>
                <c:pt idx="3057">
                  <c:v>741</c:v>
                </c:pt>
                <c:pt idx="3058">
                  <c:v>735</c:v>
                </c:pt>
                <c:pt idx="3059">
                  <c:v>745</c:v>
                </c:pt>
                <c:pt idx="3060">
                  <c:v>#N/A</c:v>
                </c:pt>
                <c:pt idx="3061">
                  <c:v>#N/A</c:v>
                </c:pt>
                <c:pt idx="3062">
                  <c:v>741</c:v>
                </c:pt>
                <c:pt idx="3063">
                  <c:v>744</c:v>
                </c:pt>
                <c:pt idx="3064">
                  <c:v>741</c:v>
                </c:pt>
                <c:pt idx="3065">
                  <c:v>#N/A</c:v>
                </c:pt>
                <c:pt idx="3066">
                  <c:v>744</c:v>
                </c:pt>
                <c:pt idx="3067">
                  <c:v>#N/A</c:v>
                </c:pt>
                <c:pt idx="3068">
                  <c:v>#N/A</c:v>
                </c:pt>
                <c:pt idx="3069">
                  <c:v>747</c:v>
                </c:pt>
                <c:pt idx="3070">
                  <c:v>744</c:v>
                </c:pt>
                <c:pt idx="3071">
                  <c:v>744</c:v>
                </c:pt>
                <c:pt idx="3072">
                  <c:v>741</c:v>
                </c:pt>
                <c:pt idx="3073">
                  <c:v>735</c:v>
                </c:pt>
                <c:pt idx="3074">
                  <c:v>#N/A</c:v>
                </c:pt>
                <c:pt idx="3075">
                  <c:v>#N/A</c:v>
                </c:pt>
                <c:pt idx="3076">
                  <c:v>#N/A</c:v>
                </c:pt>
                <c:pt idx="3077">
                  <c:v>725</c:v>
                </c:pt>
                <c:pt idx="3078">
                  <c:v>732</c:v>
                </c:pt>
                <c:pt idx="3079">
                  <c:v>734</c:v>
                </c:pt>
                <c:pt idx="3080">
                  <c:v>749</c:v>
                </c:pt>
                <c:pt idx="3081">
                  <c:v>#N/A</c:v>
                </c:pt>
                <c:pt idx="3082">
                  <c:v>#N/A</c:v>
                </c:pt>
                <c:pt idx="3083">
                  <c:v>754</c:v>
                </c:pt>
                <c:pt idx="3084">
                  <c:v>743</c:v>
                </c:pt>
                <c:pt idx="3085">
                  <c:v>751</c:v>
                </c:pt>
                <c:pt idx="3086">
                  <c:v>748</c:v>
                </c:pt>
                <c:pt idx="3087">
                  <c:v>754</c:v>
                </c:pt>
                <c:pt idx="3088">
                  <c:v>#N/A</c:v>
                </c:pt>
                <c:pt idx="3089">
                  <c:v>#N/A</c:v>
                </c:pt>
                <c:pt idx="3090">
                  <c:v>746</c:v>
                </c:pt>
                <c:pt idx="3091">
                  <c:v>743</c:v>
                </c:pt>
                <c:pt idx="3092">
                  <c:v>750</c:v>
                </c:pt>
                <c:pt idx="3093">
                  <c:v>737</c:v>
                </c:pt>
                <c:pt idx="3094">
                  <c:v>746</c:v>
                </c:pt>
                <c:pt idx="3095">
                  <c:v>#N/A</c:v>
                </c:pt>
                <c:pt idx="3096">
                  <c:v>#N/A</c:v>
                </c:pt>
                <c:pt idx="3097">
                  <c:v>748</c:v>
                </c:pt>
                <c:pt idx="3098">
                  <c:v>749</c:v>
                </c:pt>
                <c:pt idx="3099">
                  <c:v>752</c:v>
                </c:pt>
                <c:pt idx="3100">
                  <c:v>755</c:v>
                </c:pt>
                <c:pt idx="3101">
                  <c:v>763</c:v>
                </c:pt>
                <c:pt idx="3102">
                  <c:v>#N/A</c:v>
                </c:pt>
                <c:pt idx="3103">
                  <c:v>#N/A</c:v>
                </c:pt>
                <c:pt idx="3104">
                  <c:v>763</c:v>
                </c:pt>
                <c:pt idx="3105">
                  <c:v>760</c:v>
                </c:pt>
                <c:pt idx="3106">
                  <c:v>750</c:v>
                </c:pt>
                <c:pt idx="3107">
                  <c:v>759</c:v>
                </c:pt>
                <c:pt idx="3108">
                  <c:v>739</c:v>
                </c:pt>
                <c:pt idx="3109">
                  <c:v>#N/A</c:v>
                </c:pt>
                <c:pt idx="3110">
                  <c:v>#N/A</c:v>
                </c:pt>
                <c:pt idx="3111">
                  <c:v>731</c:v>
                </c:pt>
                <c:pt idx="3112">
                  <c:v>735</c:v>
                </c:pt>
                <c:pt idx="3113">
                  <c:v>736</c:v>
                </c:pt>
                <c:pt idx="3114">
                  <c:v>739</c:v>
                </c:pt>
                <c:pt idx="3115">
                  <c:v>#N/A</c:v>
                </c:pt>
                <c:pt idx="3116">
                  <c:v>#N/A</c:v>
                </c:pt>
                <c:pt idx="3117">
                  <c:v>#N/A</c:v>
                </c:pt>
                <c:pt idx="3118">
                  <c:v>737</c:v>
                </c:pt>
                <c:pt idx="3119">
                  <c:v>741</c:v>
                </c:pt>
                <c:pt idx="3120">
                  <c:v>738</c:v>
                </c:pt>
                <c:pt idx="3121">
                  <c:v>749</c:v>
                </c:pt>
                <c:pt idx="3122">
                  <c:v>746</c:v>
                </c:pt>
                <c:pt idx="3123">
                  <c:v>#N/A</c:v>
                </c:pt>
                <c:pt idx="3124">
                  <c:v>#N/A</c:v>
                </c:pt>
                <c:pt idx="3125">
                  <c:v>736</c:v>
                </c:pt>
                <c:pt idx="3126">
                  <c:v>741</c:v>
                </c:pt>
                <c:pt idx="3127">
                  <c:v>739</c:v>
                </c:pt>
                <c:pt idx="3128">
                  <c:v>738</c:v>
                </c:pt>
                <c:pt idx="3129">
                  <c:v>742</c:v>
                </c:pt>
                <c:pt idx="3130">
                  <c:v>#N/A</c:v>
                </c:pt>
                <c:pt idx="3131">
                  <c:v>#N/A</c:v>
                </c:pt>
                <c:pt idx="3132">
                  <c:v>743</c:v>
                </c:pt>
                <c:pt idx="3133">
                  <c:v>741</c:v>
                </c:pt>
                <c:pt idx="3134">
                  <c:v>733</c:v>
                </c:pt>
                <c:pt idx="3135">
                  <c:v>732</c:v>
                </c:pt>
                <c:pt idx="3136">
                  <c:v>731</c:v>
                </c:pt>
                <c:pt idx="3137">
                  <c:v>#N/A</c:v>
                </c:pt>
                <c:pt idx="3138">
                  <c:v>#N/A</c:v>
                </c:pt>
                <c:pt idx="3139">
                  <c:v>729</c:v>
                </c:pt>
                <c:pt idx="3140">
                  <c:v>731</c:v>
                </c:pt>
                <c:pt idx="3141">
                  <c:v>733</c:v>
                </c:pt>
                <c:pt idx="3142">
                  <c:v>729</c:v>
                </c:pt>
                <c:pt idx="3143">
                  <c:v>732</c:v>
                </c:pt>
                <c:pt idx="3144">
                  <c:v>#N/A</c:v>
                </c:pt>
                <c:pt idx="3145">
                  <c:v>#N/A</c:v>
                </c:pt>
                <c:pt idx="3146">
                  <c:v>#N/A</c:v>
                </c:pt>
                <c:pt idx="3147">
                  <c:v>#N/A</c:v>
                </c:pt>
                <c:pt idx="3148">
                  <c:v>737</c:v>
                </c:pt>
                <c:pt idx="3149">
                  <c:v>737</c:v>
                </c:pt>
                <c:pt idx="3150">
                  <c:v>734</c:v>
                </c:pt>
                <c:pt idx="3151">
                  <c:v>#N/A</c:v>
                </c:pt>
                <c:pt idx="3152">
                  <c:v>#N/A</c:v>
                </c:pt>
                <c:pt idx="3153">
                  <c:v>729</c:v>
                </c:pt>
                <c:pt idx="3154">
                  <c:v>728</c:v>
                </c:pt>
                <c:pt idx="3155">
                  <c:v>730</c:v>
                </c:pt>
                <c:pt idx="3156">
                  <c:v>732</c:v>
                </c:pt>
                <c:pt idx="3157">
                  <c:v>728</c:v>
                </c:pt>
                <c:pt idx="3158">
                  <c:v>#N/A</c:v>
                </c:pt>
                <c:pt idx="3159">
                  <c:v>#N/A</c:v>
                </c:pt>
                <c:pt idx="3160">
                  <c:v>739</c:v>
                </c:pt>
                <c:pt idx="3161">
                  <c:v>734</c:v>
                </c:pt>
                <c:pt idx="3162">
                  <c:v>733</c:v>
                </c:pt>
                <c:pt idx="3163">
                  <c:v>738</c:v>
                </c:pt>
                <c:pt idx="3164">
                  <c:v>738</c:v>
                </c:pt>
                <c:pt idx="3165">
                  <c:v>#N/A</c:v>
                </c:pt>
                <c:pt idx="3166">
                  <c:v>#N/A</c:v>
                </c:pt>
                <c:pt idx="3167">
                  <c:v>732</c:v>
                </c:pt>
                <c:pt idx="3168">
                  <c:v>732</c:v>
                </c:pt>
                <c:pt idx="3169">
                  <c:v>733</c:v>
                </c:pt>
                <c:pt idx="3170">
                  <c:v>734</c:v>
                </c:pt>
                <c:pt idx="3171">
                  <c:v>731</c:v>
                </c:pt>
                <c:pt idx="3172">
                  <c:v>#N/A</c:v>
                </c:pt>
                <c:pt idx="3173">
                  <c:v>#N/A</c:v>
                </c:pt>
                <c:pt idx="3174">
                  <c:v>735</c:v>
                </c:pt>
                <c:pt idx="3175">
                  <c:v>737</c:v>
                </c:pt>
                <c:pt idx="3176">
                  <c:v>726</c:v>
                </c:pt>
                <c:pt idx="3177">
                  <c:v>725</c:v>
                </c:pt>
                <c:pt idx="3178">
                  <c:v>724</c:v>
                </c:pt>
                <c:pt idx="3179">
                  <c:v>#N/A</c:v>
                </c:pt>
                <c:pt idx="3180">
                  <c:v>#N/A</c:v>
                </c:pt>
                <c:pt idx="3181">
                  <c:v>724</c:v>
                </c:pt>
                <c:pt idx="3182">
                  <c:v>724</c:v>
                </c:pt>
                <c:pt idx="3183">
                  <c:v>727</c:v>
                </c:pt>
                <c:pt idx="3184">
                  <c:v>726</c:v>
                </c:pt>
                <c:pt idx="3185">
                  <c:v>750</c:v>
                </c:pt>
                <c:pt idx="3186">
                  <c:v>#N/A</c:v>
                </c:pt>
                <c:pt idx="3187">
                  <c:v>#N/A</c:v>
                </c:pt>
                <c:pt idx="3188">
                  <c:v>752</c:v>
                </c:pt>
                <c:pt idx="3189">
                  <c:v>742</c:v>
                </c:pt>
                <c:pt idx="3190">
                  <c:v>750</c:v>
                </c:pt>
                <c:pt idx="3191">
                  <c:v>751</c:v>
                </c:pt>
                <c:pt idx="3192">
                  <c:v>748</c:v>
                </c:pt>
                <c:pt idx="3193">
                  <c:v>#N/A</c:v>
                </c:pt>
                <c:pt idx="3194">
                  <c:v>#N/A</c:v>
                </c:pt>
                <c:pt idx="3195">
                  <c:v>743</c:v>
                </c:pt>
                <c:pt idx="3196">
                  <c:v>744</c:v>
                </c:pt>
                <c:pt idx="3197">
                  <c:v>746</c:v>
                </c:pt>
                <c:pt idx="3198">
                  <c:v>750</c:v>
                </c:pt>
                <c:pt idx="3199">
                  <c:v>757</c:v>
                </c:pt>
                <c:pt idx="3200">
                  <c:v>#N/A</c:v>
                </c:pt>
                <c:pt idx="3201">
                  <c:v>#N/A</c:v>
                </c:pt>
                <c:pt idx="3202">
                  <c:v>759</c:v>
                </c:pt>
                <c:pt idx="3203">
                  <c:v>757</c:v>
                </c:pt>
                <c:pt idx="3204">
                  <c:v>753</c:v>
                </c:pt>
                <c:pt idx="3205">
                  <c:v>753</c:v>
                </c:pt>
                <c:pt idx="3206">
                  <c:v>749</c:v>
                </c:pt>
                <c:pt idx="3207">
                  <c:v>#N/A</c:v>
                </c:pt>
                <c:pt idx="3208">
                  <c:v>#N/A</c:v>
                </c:pt>
                <c:pt idx="3209">
                  <c:v>755</c:v>
                </c:pt>
                <c:pt idx="3210">
                  <c:v>755</c:v>
                </c:pt>
                <c:pt idx="3211">
                  <c:v>750</c:v>
                </c:pt>
                <c:pt idx="3212">
                  <c:v>750</c:v>
                </c:pt>
                <c:pt idx="3213">
                  <c:v>754</c:v>
                </c:pt>
                <c:pt idx="3214">
                  <c:v>#N/A</c:v>
                </c:pt>
                <c:pt idx="3215">
                  <c:v>#N/A</c:v>
                </c:pt>
                <c:pt idx="3216">
                  <c:v>756</c:v>
                </c:pt>
                <c:pt idx="3217">
                  <c:v>752</c:v>
                </c:pt>
                <c:pt idx="3218">
                  <c:v>742</c:v>
                </c:pt>
                <c:pt idx="3219">
                  <c:v>742</c:v>
                </c:pt>
                <c:pt idx="3220">
                  <c:v>734</c:v>
                </c:pt>
                <c:pt idx="3221">
                  <c:v>#N/A</c:v>
                </c:pt>
                <c:pt idx="3222">
                  <c:v>#N/A</c:v>
                </c:pt>
                <c:pt idx="3223">
                  <c:v>731</c:v>
                </c:pt>
                <c:pt idx="3224">
                  <c:v>728</c:v>
                </c:pt>
                <c:pt idx="3225">
                  <c:v>#N/A</c:v>
                </c:pt>
                <c:pt idx="3226">
                  <c:v>728</c:v>
                </c:pt>
                <c:pt idx="3227">
                  <c:v>723</c:v>
                </c:pt>
                <c:pt idx="3228">
                  <c:v>#N/A</c:v>
                </c:pt>
                <c:pt idx="3229">
                  <c:v>#N/A</c:v>
                </c:pt>
                <c:pt idx="3230">
                  <c:v>724</c:v>
                </c:pt>
                <c:pt idx="3231">
                  <c:v>717</c:v>
                </c:pt>
                <c:pt idx="3232">
                  <c:v>706</c:v>
                </c:pt>
                <c:pt idx="3233">
                  <c:v>710</c:v>
                </c:pt>
                <c:pt idx="3234">
                  <c:v>713</c:v>
                </c:pt>
                <c:pt idx="3235">
                  <c:v>#N/A</c:v>
                </c:pt>
                <c:pt idx="3236">
                  <c:v>#N/A</c:v>
                </c:pt>
                <c:pt idx="3237">
                  <c:v>709</c:v>
                </c:pt>
                <c:pt idx="3238">
                  <c:v>707</c:v>
                </c:pt>
                <c:pt idx="3239">
                  <c:v>699</c:v>
                </c:pt>
                <c:pt idx="3240">
                  <c:v>695</c:v>
                </c:pt>
                <c:pt idx="3241">
                  <c:v>695</c:v>
                </c:pt>
                <c:pt idx="3242">
                  <c:v>#N/A</c:v>
                </c:pt>
                <c:pt idx="3243">
                  <c:v>#N/A</c:v>
                </c:pt>
                <c:pt idx="3244">
                  <c:v>699</c:v>
                </c:pt>
                <c:pt idx="3245">
                  <c:v>700</c:v>
                </c:pt>
                <c:pt idx="3246">
                  <c:v>696</c:v>
                </c:pt>
                <c:pt idx="3247">
                  <c:v>693</c:v>
                </c:pt>
                <c:pt idx="3248">
                  <c:v>689</c:v>
                </c:pt>
                <c:pt idx="3249">
                  <c:v>#N/A</c:v>
                </c:pt>
                <c:pt idx="3250">
                  <c:v>#N/A</c:v>
                </c:pt>
                <c:pt idx="3251">
                  <c:v>683</c:v>
                </c:pt>
                <c:pt idx="3252">
                  <c:v>685</c:v>
                </c:pt>
                <c:pt idx="3253">
                  <c:v>693</c:v>
                </c:pt>
                <c:pt idx="3254">
                  <c:v>690</c:v>
                </c:pt>
                <c:pt idx="3255">
                  <c:v>691</c:v>
                </c:pt>
                <c:pt idx="3256">
                  <c:v>#N/A</c:v>
                </c:pt>
                <c:pt idx="3257">
                  <c:v>#N/A</c:v>
                </c:pt>
                <c:pt idx="3258">
                  <c:v>696</c:v>
                </c:pt>
                <c:pt idx="3259">
                  <c:v>686</c:v>
                </c:pt>
                <c:pt idx="3260">
                  <c:v>680</c:v>
                </c:pt>
                <c:pt idx="3261">
                  <c:v>681</c:v>
                </c:pt>
                <c:pt idx="3262">
                  <c:v>677</c:v>
                </c:pt>
                <c:pt idx="3263">
                  <c:v>#N/A</c:v>
                </c:pt>
                <c:pt idx="3264">
                  <c:v>#N/A</c:v>
                </c:pt>
                <c:pt idx="3265">
                  <c:v>682</c:v>
                </c:pt>
                <c:pt idx="3266">
                  <c:v>679</c:v>
                </c:pt>
                <c:pt idx="3267">
                  <c:v>684</c:v>
                </c:pt>
                <c:pt idx="3268">
                  <c:v>673</c:v>
                </c:pt>
                <c:pt idx="3269">
                  <c:v>665</c:v>
                </c:pt>
                <c:pt idx="3270">
                  <c:v>#N/A</c:v>
                </c:pt>
                <c:pt idx="3271">
                  <c:v>#N/A</c:v>
                </c:pt>
                <c:pt idx="3272">
                  <c:v>668</c:v>
                </c:pt>
                <c:pt idx="3273">
                  <c:v>673</c:v>
                </c:pt>
                <c:pt idx="3274">
                  <c:v>668</c:v>
                </c:pt>
                <c:pt idx="3275">
                  <c:v>676</c:v>
                </c:pt>
                <c:pt idx="3276">
                  <c:v>667</c:v>
                </c:pt>
                <c:pt idx="3277">
                  <c:v>#N/A</c:v>
                </c:pt>
                <c:pt idx="3278">
                  <c:v>#N/A</c:v>
                </c:pt>
                <c:pt idx="3279">
                  <c:v>#N/A</c:v>
                </c:pt>
                <c:pt idx="3280">
                  <c:v>664</c:v>
                </c:pt>
                <c:pt idx="3281">
                  <c:v>663</c:v>
                </c:pt>
                <c:pt idx="3282">
                  <c:v>662</c:v>
                </c:pt>
                <c:pt idx="3283">
                  <c:v>664</c:v>
                </c:pt>
                <c:pt idx="3284">
                  <c:v>#N/A</c:v>
                </c:pt>
                <c:pt idx="3285">
                  <c:v>#N/A</c:v>
                </c:pt>
                <c:pt idx="3286">
                  <c:v>#N/A</c:v>
                </c:pt>
                <c:pt idx="3287">
                  <c:v>658</c:v>
                </c:pt>
                <c:pt idx="3288">
                  <c:v>658</c:v>
                </c:pt>
                <c:pt idx="3289">
                  <c:v>657</c:v>
                </c:pt>
                <c:pt idx="3290">
                  <c:v>661</c:v>
                </c:pt>
                <c:pt idx="3291">
                  <c:v>#N/A</c:v>
                </c:pt>
                <c:pt idx="3292">
                  <c:v>#N/A</c:v>
                </c:pt>
                <c:pt idx="3293">
                  <c:v>662</c:v>
                </c:pt>
                <c:pt idx="3294">
                  <c:v>656</c:v>
                </c:pt>
                <c:pt idx="3295">
                  <c:v>653</c:v>
                </c:pt>
                <c:pt idx="3296">
                  <c:v>654</c:v>
                </c:pt>
                <c:pt idx="3297">
                  <c:v>654</c:v>
                </c:pt>
                <c:pt idx="3298">
                  <c:v>#N/A</c:v>
                </c:pt>
                <c:pt idx="3299">
                  <c:v>#N/A</c:v>
                </c:pt>
                <c:pt idx="3300">
                  <c:v>650</c:v>
                </c:pt>
                <c:pt idx="3301">
                  <c:v>636</c:v>
                </c:pt>
                <c:pt idx="3302">
                  <c:v>633</c:v>
                </c:pt>
                <c:pt idx="3303">
                  <c:v>630</c:v>
                </c:pt>
                <c:pt idx="3304">
                  <c:v>629</c:v>
                </c:pt>
                <c:pt idx="3305">
                  <c:v>#N/A</c:v>
                </c:pt>
                <c:pt idx="3306">
                  <c:v>#N/A</c:v>
                </c:pt>
                <c:pt idx="3307">
                  <c:v>631</c:v>
                </c:pt>
                <c:pt idx="3308">
                  <c:v>634</c:v>
                </c:pt>
                <c:pt idx="3309">
                  <c:v>632</c:v>
                </c:pt>
                <c:pt idx="3310">
                  <c:v>633</c:v>
                </c:pt>
                <c:pt idx="3311">
                  <c:v>640</c:v>
                </c:pt>
                <c:pt idx="3312">
                  <c:v>#N/A</c:v>
                </c:pt>
                <c:pt idx="3313">
                  <c:v>#N/A</c:v>
                </c:pt>
                <c:pt idx="3314">
                  <c:v>643</c:v>
                </c:pt>
                <c:pt idx="3315">
                  <c:v>636</c:v>
                </c:pt>
                <c:pt idx="3316">
                  <c:v>637</c:v>
                </c:pt>
                <c:pt idx="3317">
                  <c:v>639</c:v>
                </c:pt>
                <c:pt idx="3318">
                  <c:v>647</c:v>
                </c:pt>
                <c:pt idx="3319">
                  <c:v>#N/A</c:v>
                </c:pt>
                <c:pt idx="3320">
                  <c:v>#N/A</c:v>
                </c:pt>
                <c:pt idx="3321">
                  <c:v>655</c:v>
                </c:pt>
                <c:pt idx="3322">
                  <c:v>651</c:v>
                </c:pt>
                <c:pt idx="3323">
                  <c:v>649</c:v>
                </c:pt>
                <c:pt idx="3324">
                  <c:v>653</c:v>
                </c:pt>
                <c:pt idx="3325">
                  <c:v>653</c:v>
                </c:pt>
                <c:pt idx="3326">
                  <c:v>#N/A</c:v>
                </c:pt>
                <c:pt idx="3327">
                  <c:v>#N/A</c:v>
                </c:pt>
                <c:pt idx="3328">
                  <c:v>653</c:v>
                </c:pt>
                <c:pt idx="3329">
                  <c:v>649</c:v>
                </c:pt>
                <c:pt idx="3330">
                  <c:v>655</c:v>
                </c:pt>
                <c:pt idx="3331">
                  <c:v>657</c:v>
                </c:pt>
                <c:pt idx="3332">
                  <c:v>658</c:v>
                </c:pt>
                <c:pt idx="3333">
                  <c:v>#N/A</c:v>
                </c:pt>
                <c:pt idx="3334">
                  <c:v>#N/A</c:v>
                </c:pt>
                <c:pt idx="3335">
                  <c:v>669</c:v>
                </c:pt>
                <c:pt idx="3336">
                  <c:v>675</c:v>
                </c:pt>
                <c:pt idx="3337">
                  <c:v>675</c:v>
                </c:pt>
                <c:pt idx="3338">
                  <c:v>670</c:v>
                </c:pt>
                <c:pt idx="3339">
                  <c:v>659</c:v>
                </c:pt>
                <c:pt idx="3340">
                  <c:v>#N/A</c:v>
                </c:pt>
                <c:pt idx="3341">
                  <c:v>#N/A</c:v>
                </c:pt>
                <c:pt idx="3342">
                  <c:v>671</c:v>
                </c:pt>
                <c:pt idx="3343">
                  <c:v>673</c:v>
                </c:pt>
                <c:pt idx="3344">
                  <c:v>666</c:v>
                </c:pt>
                <c:pt idx="3345">
                  <c:v>668</c:v>
                </c:pt>
                <c:pt idx="3346">
                  <c:v>657</c:v>
                </c:pt>
                <c:pt idx="3347">
                  <c:v>#N/A</c:v>
                </c:pt>
                <c:pt idx="3348">
                  <c:v>#N/A</c:v>
                </c:pt>
                <c:pt idx="3349">
                  <c:v>654</c:v>
                </c:pt>
                <c:pt idx="3350">
                  <c:v>657</c:v>
                </c:pt>
                <c:pt idx="3351">
                  <c:v>654</c:v>
                </c:pt>
                <c:pt idx="3352">
                  <c:v>659</c:v>
                </c:pt>
                <c:pt idx="3353">
                  <c:v>671</c:v>
                </c:pt>
                <c:pt idx="3354">
                  <c:v>#N/A</c:v>
                </c:pt>
                <c:pt idx="3355">
                  <c:v>#N/A</c:v>
                </c:pt>
                <c:pt idx="3356">
                  <c:v>667</c:v>
                </c:pt>
                <c:pt idx="3357">
                  <c:v>672</c:v>
                </c:pt>
                <c:pt idx="3358">
                  <c:v>670</c:v>
                </c:pt>
                <c:pt idx="3359">
                  <c:v>670</c:v>
                </c:pt>
                <c:pt idx="3360">
                  <c:v>675</c:v>
                </c:pt>
                <c:pt idx="3361">
                  <c:v>#N/A</c:v>
                </c:pt>
                <c:pt idx="3362">
                  <c:v>#N/A</c:v>
                </c:pt>
                <c:pt idx="3363">
                  <c:v>670</c:v>
                </c:pt>
                <c:pt idx="3364">
                  <c:v>668</c:v>
                </c:pt>
                <c:pt idx="3365">
                  <c:v>665</c:v>
                </c:pt>
                <c:pt idx="3366">
                  <c:v>671</c:v>
                </c:pt>
                <c:pt idx="3367">
                  <c:v>673</c:v>
                </c:pt>
                <c:pt idx="3368">
                  <c:v>#N/A</c:v>
                </c:pt>
                <c:pt idx="3369">
                  <c:v>#N/A</c:v>
                </c:pt>
                <c:pt idx="3370">
                  <c:v>660</c:v>
                </c:pt>
                <c:pt idx="3371">
                  <c:v>663</c:v>
                </c:pt>
                <c:pt idx="3372">
                  <c:v>658</c:v>
                </c:pt>
                <c:pt idx="3373">
                  <c:v>660</c:v>
                </c:pt>
                <c:pt idx="3374">
                  <c:v>660</c:v>
                </c:pt>
                <c:pt idx="3375">
                  <c:v>#N/A</c:v>
                </c:pt>
                <c:pt idx="3376">
                  <c:v>#N/A</c:v>
                </c:pt>
                <c:pt idx="3377">
                  <c:v>653</c:v>
                </c:pt>
                <c:pt idx="3378">
                  <c:v>650</c:v>
                </c:pt>
                <c:pt idx="3379">
                  <c:v>654</c:v>
                </c:pt>
                <c:pt idx="3380">
                  <c:v>658</c:v>
                </c:pt>
                <c:pt idx="3381">
                  <c:v>658</c:v>
                </c:pt>
                <c:pt idx="3382">
                  <c:v>#N/A</c:v>
                </c:pt>
                <c:pt idx="3383">
                  <c:v>#N/A</c:v>
                </c:pt>
                <c:pt idx="3384">
                  <c:v>#N/A</c:v>
                </c:pt>
                <c:pt idx="3385">
                  <c:v>659</c:v>
                </c:pt>
                <c:pt idx="3386">
                  <c:v>654</c:v>
                </c:pt>
                <c:pt idx="3387">
                  <c:v>659</c:v>
                </c:pt>
                <c:pt idx="3388">
                  <c:v>657</c:v>
                </c:pt>
                <c:pt idx="3389">
                  <c:v>#N/A</c:v>
                </c:pt>
                <c:pt idx="3390">
                  <c:v>#N/A</c:v>
                </c:pt>
                <c:pt idx="3391">
                  <c:v>659</c:v>
                </c:pt>
                <c:pt idx="3392">
                  <c:v>654</c:v>
                </c:pt>
                <c:pt idx="3393">
                  <c:v>657</c:v>
                </c:pt>
                <c:pt idx="3394">
                  <c:v>652</c:v>
                </c:pt>
                <c:pt idx="3395">
                  <c:v>646</c:v>
                </c:pt>
                <c:pt idx="3396">
                  <c:v>#N/A</c:v>
                </c:pt>
                <c:pt idx="3397">
                  <c:v>#N/A</c:v>
                </c:pt>
                <c:pt idx="3398">
                  <c:v>641</c:v>
                </c:pt>
                <c:pt idx="3399">
                  <c:v>640</c:v>
                </c:pt>
                <c:pt idx="3400">
                  <c:v>640</c:v>
                </c:pt>
                <c:pt idx="3401">
                  <c:v>642</c:v>
                </c:pt>
                <c:pt idx="3402">
                  <c:v>636</c:v>
                </c:pt>
                <c:pt idx="3403">
                  <c:v>#N/A</c:v>
                </c:pt>
                <c:pt idx="3404">
                  <c:v>#N/A</c:v>
                </c:pt>
                <c:pt idx="3405">
                  <c:v>639</c:v>
                </c:pt>
                <c:pt idx="3406">
                  <c:v>639</c:v>
                </c:pt>
                <c:pt idx="3407">
                  <c:v>#N/A</c:v>
                </c:pt>
                <c:pt idx="3408">
                  <c:v>641</c:v>
                </c:pt>
                <c:pt idx="3409">
                  <c:v>650</c:v>
                </c:pt>
                <c:pt idx="3410">
                  <c:v>#N/A</c:v>
                </c:pt>
                <c:pt idx="3411">
                  <c:v>#N/A</c:v>
                </c:pt>
                <c:pt idx="3412">
                  <c:v>648</c:v>
                </c:pt>
                <c:pt idx="3413">
                  <c:v>649</c:v>
                </c:pt>
                <c:pt idx="3414">
                  <c:v>#N/A</c:v>
                </c:pt>
                <c:pt idx="3415">
                  <c:v>651</c:v>
                </c:pt>
                <c:pt idx="3416">
                  <c:v>646</c:v>
                </c:pt>
                <c:pt idx="3417">
                  <c:v>#N/A</c:v>
                </c:pt>
                <c:pt idx="3418">
                  <c:v>#N/A</c:v>
                </c:pt>
                <c:pt idx="3419">
                  <c:v>648</c:v>
                </c:pt>
                <c:pt idx="3420">
                  <c:v>644</c:v>
                </c:pt>
                <c:pt idx="3421">
                  <c:v>646</c:v>
                </c:pt>
                <c:pt idx="3422">
                  <c:v>#N/A</c:v>
                </c:pt>
                <c:pt idx="3423">
                  <c:v>644</c:v>
                </c:pt>
                <c:pt idx="3424">
                  <c:v>#N/A</c:v>
                </c:pt>
                <c:pt idx="3425">
                  <c:v>#N/A</c:v>
                </c:pt>
                <c:pt idx="3426">
                  <c:v>645</c:v>
                </c:pt>
                <c:pt idx="3427">
                  <c:v>643</c:v>
                </c:pt>
                <c:pt idx="3428">
                  <c:v>647</c:v>
                </c:pt>
                <c:pt idx="3429">
                  <c:v>641</c:v>
                </c:pt>
                <c:pt idx="3430">
                  <c:v>643</c:v>
                </c:pt>
                <c:pt idx="3431">
                  <c:v>#N/A</c:v>
                </c:pt>
                <c:pt idx="3432">
                  <c:v>#N/A</c:v>
                </c:pt>
                <c:pt idx="3433">
                  <c:v>#N/A</c:v>
                </c:pt>
                <c:pt idx="3434">
                  <c:v>645</c:v>
                </c:pt>
                <c:pt idx="3435">
                  <c:v>643</c:v>
                </c:pt>
                <c:pt idx="3436">
                  <c:v>650</c:v>
                </c:pt>
                <c:pt idx="3437">
                  <c:v>649</c:v>
                </c:pt>
                <c:pt idx="3438">
                  <c:v>#N/A</c:v>
                </c:pt>
                <c:pt idx="3439">
                  <c:v>#N/A</c:v>
                </c:pt>
                <c:pt idx="3440">
                  <c:v>650</c:v>
                </c:pt>
                <c:pt idx="3441">
                  <c:v>649</c:v>
                </c:pt>
                <c:pt idx="3442">
                  <c:v>651</c:v>
                </c:pt>
                <c:pt idx="3443">
                  <c:v>646</c:v>
                </c:pt>
                <c:pt idx="3444">
                  <c:v>653</c:v>
                </c:pt>
                <c:pt idx="3445">
                  <c:v>#N/A</c:v>
                </c:pt>
                <c:pt idx="3446">
                  <c:v>#N/A</c:v>
                </c:pt>
                <c:pt idx="3447">
                  <c:v>651</c:v>
                </c:pt>
                <c:pt idx="3448">
                  <c:v>648</c:v>
                </c:pt>
                <c:pt idx="3449">
                  <c:v>650</c:v>
                </c:pt>
                <c:pt idx="3450">
                  <c:v>656</c:v>
                </c:pt>
                <c:pt idx="3451">
                  <c:v>658</c:v>
                </c:pt>
                <c:pt idx="3452">
                  <c:v>#N/A</c:v>
                </c:pt>
                <c:pt idx="3453">
                  <c:v>#N/A</c:v>
                </c:pt>
                <c:pt idx="3454">
                  <c:v>662</c:v>
                </c:pt>
                <c:pt idx="3455">
                  <c:v>660</c:v>
                </c:pt>
                <c:pt idx="3456">
                  <c:v>662</c:v>
                </c:pt>
                <c:pt idx="3457">
                  <c:v>664</c:v>
                </c:pt>
                <c:pt idx="3458">
                  <c:v>657</c:v>
                </c:pt>
                <c:pt idx="3459">
                  <c:v>#N/A</c:v>
                </c:pt>
                <c:pt idx="3460">
                  <c:v>#N/A</c:v>
                </c:pt>
                <c:pt idx="3461">
                  <c:v>659</c:v>
                </c:pt>
                <c:pt idx="3462">
                  <c:v>656</c:v>
                </c:pt>
                <c:pt idx="3463">
                  <c:v>656</c:v>
                </c:pt>
                <c:pt idx="3464">
                  <c:v>659</c:v>
                </c:pt>
                <c:pt idx="3465">
                  <c:v>647</c:v>
                </c:pt>
                <c:pt idx="3466">
                  <c:v>#N/A</c:v>
                </c:pt>
                <c:pt idx="3467">
                  <c:v>#N/A</c:v>
                </c:pt>
                <c:pt idx="3468">
                  <c:v>649</c:v>
                </c:pt>
                <c:pt idx="3469">
                  <c:v>650</c:v>
                </c:pt>
                <c:pt idx="3470">
                  <c:v>651</c:v>
                </c:pt>
                <c:pt idx="3471">
                  <c:v>650</c:v>
                </c:pt>
                <c:pt idx="3472">
                  <c:v>653</c:v>
                </c:pt>
                <c:pt idx="3473">
                  <c:v>#N/A</c:v>
                </c:pt>
                <c:pt idx="3474">
                  <c:v>#N/A</c:v>
                </c:pt>
                <c:pt idx="3475">
                  <c:v>656</c:v>
                </c:pt>
                <c:pt idx="3476">
                  <c:v>655</c:v>
                </c:pt>
                <c:pt idx="3477">
                  <c:v>652</c:v>
                </c:pt>
                <c:pt idx="3478">
                  <c:v>652</c:v>
                </c:pt>
                <c:pt idx="3479">
                  <c:v>650</c:v>
                </c:pt>
                <c:pt idx="3480">
                  <c:v>#N/A</c:v>
                </c:pt>
                <c:pt idx="3481">
                  <c:v>#N/A</c:v>
                </c:pt>
                <c:pt idx="3482">
                  <c:v>651</c:v>
                </c:pt>
                <c:pt idx="3483">
                  <c:v>654</c:v>
                </c:pt>
                <c:pt idx="3484">
                  <c:v>641</c:v>
                </c:pt>
                <c:pt idx="3485">
                  <c:v>639</c:v>
                </c:pt>
                <c:pt idx="3486">
                  <c:v>639</c:v>
                </c:pt>
                <c:pt idx="3487">
                  <c:v>#N/A</c:v>
                </c:pt>
                <c:pt idx="3488">
                  <c:v>#N/A</c:v>
                </c:pt>
                <c:pt idx="3489">
                  <c:v>636</c:v>
                </c:pt>
                <c:pt idx="3490">
                  <c:v>636</c:v>
                </c:pt>
                <c:pt idx="3491">
                  <c:v>634</c:v>
                </c:pt>
                <c:pt idx="3492">
                  <c:v>633</c:v>
                </c:pt>
                <c:pt idx="3493">
                  <c:v>635</c:v>
                </c:pt>
                <c:pt idx="3494">
                  <c:v>#N/A</c:v>
                </c:pt>
                <c:pt idx="3495">
                  <c:v>#N/A</c:v>
                </c:pt>
                <c:pt idx="3496">
                  <c:v>636</c:v>
                </c:pt>
                <c:pt idx="3497">
                  <c:v>634</c:v>
                </c:pt>
                <c:pt idx="3498">
                  <c:v>634</c:v>
                </c:pt>
                <c:pt idx="3499">
                  <c:v>633</c:v>
                </c:pt>
                <c:pt idx="3500">
                  <c:v>628</c:v>
                </c:pt>
                <c:pt idx="3501">
                  <c:v>#N/A</c:v>
                </c:pt>
                <c:pt idx="3502">
                  <c:v>#N/A</c:v>
                </c:pt>
                <c:pt idx="3503">
                  <c:v>630</c:v>
                </c:pt>
                <c:pt idx="3504">
                  <c:v>632</c:v>
                </c:pt>
                <c:pt idx="3505">
                  <c:v>630</c:v>
                </c:pt>
                <c:pt idx="3506">
                  <c:v>630</c:v>
                </c:pt>
                <c:pt idx="3507">
                  <c:v>633</c:v>
                </c:pt>
                <c:pt idx="3508">
                  <c:v>#N/A</c:v>
                </c:pt>
                <c:pt idx="3509">
                  <c:v>#N/A</c:v>
                </c:pt>
                <c:pt idx="3510">
                  <c:v>633</c:v>
                </c:pt>
                <c:pt idx="3511">
                  <c:v>634</c:v>
                </c:pt>
                <c:pt idx="3512">
                  <c:v>633</c:v>
                </c:pt>
                <c:pt idx="3513">
                  <c:v>#N/A</c:v>
                </c:pt>
                <c:pt idx="3514">
                  <c:v>#N/A</c:v>
                </c:pt>
                <c:pt idx="3515">
                  <c:v>#N/A</c:v>
                </c:pt>
                <c:pt idx="3516">
                  <c:v>#N/A</c:v>
                </c:pt>
                <c:pt idx="3517">
                  <c:v>631</c:v>
                </c:pt>
                <c:pt idx="3518">
                  <c:v>631</c:v>
                </c:pt>
                <c:pt idx="3519">
                  <c:v>637</c:v>
                </c:pt>
                <c:pt idx="3520">
                  <c:v>630</c:v>
                </c:pt>
                <c:pt idx="3521">
                  <c:v>635</c:v>
                </c:pt>
                <c:pt idx="3522">
                  <c:v>#N/A</c:v>
                </c:pt>
                <c:pt idx="3523">
                  <c:v>#N/A</c:v>
                </c:pt>
                <c:pt idx="3524">
                  <c:v>638</c:v>
                </c:pt>
                <c:pt idx="3525">
                  <c:v>641</c:v>
                </c:pt>
                <c:pt idx="3526">
                  <c:v>643</c:v>
                </c:pt>
                <c:pt idx="3527">
                  <c:v>642</c:v>
                </c:pt>
                <c:pt idx="3528">
                  <c:v>642</c:v>
                </c:pt>
                <c:pt idx="3529">
                  <c:v>#N/A</c:v>
                </c:pt>
                <c:pt idx="3530">
                  <c:v>#N/A</c:v>
                </c:pt>
                <c:pt idx="3531">
                  <c:v>643</c:v>
                </c:pt>
                <c:pt idx="3532">
                  <c:v>643</c:v>
                </c:pt>
                <c:pt idx="3533">
                  <c:v>642</c:v>
                </c:pt>
                <c:pt idx="3534">
                  <c:v>639</c:v>
                </c:pt>
                <c:pt idx="3535">
                  <c:v>637</c:v>
                </c:pt>
                <c:pt idx="3536">
                  <c:v>#N/A</c:v>
                </c:pt>
                <c:pt idx="3537">
                  <c:v>#N/A</c:v>
                </c:pt>
                <c:pt idx="3538">
                  <c:v>634</c:v>
                </c:pt>
                <c:pt idx="3539">
                  <c:v>636</c:v>
                </c:pt>
                <c:pt idx="3540">
                  <c:v>632</c:v>
                </c:pt>
                <c:pt idx="3541">
                  <c:v>630</c:v>
                </c:pt>
                <c:pt idx="3542">
                  <c:v>622</c:v>
                </c:pt>
                <c:pt idx="3543">
                  <c:v>#N/A</c:v>
                </c:pt>
                <c:pt idx="3544">
                  <c:v>#N/A</c:v>
                </c:pt>
                <c:pt idx="3545">
                  <c:v>616</c:v>
                </c:pt>
                <c:pt idx="3546">
                  <c:v>613</c:v>
                </c:pt>
                <c:pt idx="3547">
                  <c:v>617</c:v>
                </c:pt>
                <c:pt idx="3548">
                  <c:v>616</c:v>
                </c:pt>
                <c:pt idx="3549">
                  <c:v>612</c:v>
                </c:pt>
                <c:pt idx="3550">
                  <c:v>#N/A</c:v>
                </c:pt>
                <c:pt idx="3551">
                  <c:v>#N/A</c:v>
                </c:pt>
                <c:pt idx="3552">
                  <c:v>616</c:v>
                </c:pt>
                <c:pt idx="3553">
                  <c:v>615</c:v>
                </c:pt>
                <c:pt idx="3554">
                  <c:v>609</c:v>
                </c:pt>
                <c:pt idx="3555">
                  <c:v>605</c:v>
                </c:pt>
                <c:pt idx="3556">
                  <c:v>604</c:v>
                </c:pt>
                <c:pt idx="3557">
                  <c:v>#N/A</c:v>
                </c:pt>
                <c:pt idx="3558">
                  <c:v>#N/A</c:v>
                </c:pt>
                <c:pt idx="3559">
                  <c:v>605</c:v>
                </c:pt>
                <c:pt idx="3560">
                  <c:v>601</c:v>
                </c:pt>
                <c:pt idx="3561">
                  <c:v>598</c:v>
                </c:pt>
                <c:pt idx="3562">
                  <c:v>604</c:v>
                </c:pt>
                <c:pt idx="3563">
                  <c:v>598</c:v>
                </c:pt>
                <c:pt idx="3564">
                  <c:v>#N/A</c:v>
                </c:pt>
                <c:pt idx="3565">
                  <c:v>#N/A</c:v>
                </c:pt>
                <c:pt idx="3566">
                  <c:v>600</c:v>
                </c:pt>
                <c:pt idx="3567">
                  <c:v>595</c:v>
                </c:pt>
                <c:pt idx="3568">
                  <c:v>591</c:v>
                </c:pt>
                <c:pt idx="3569">
                  <c:v>592</c:v>
                </c:pt>
                <c:pt idx="3570">
                  <c:v>595</c:v>
                </c:pt>
                <c:pt idx="3571">
                  <c:v>#N/A</c:v>
                </c:pt>
                <c:pt idx="3572">
                  <c:v>#N/A</c:v>
                </c:pt>
                <c:pt idx="3573">
                  <c:v>598</c:v>
                </c:pt>
                <c:pt idx="3574">
                  <c:v>593</c:v>
                </c:pt>
                <c:pt idx="3575">
                  <c:v>602</c:v>
                </c:pt>
                <c:pt idx="3576">
                  <c:v>599</c:v>
                </c:pt>
                <c:pt idx="3577">
                  <c:v>594</c:v>
                </c:pt>
                <c:pt idx="3578">
                  <c:v>#N/A</c:v>
                </c:pt>
                <c:pt idx="3579">
                  <c:v>#N/A</c:v>
                </c:pt>
                <c:pt idx="3580">
                  <c:v>596</c:v>
                </c:pt>
                <c:pt idx="3581">
                  <c:v>592</c:v>
                </c:pt>
                <c:pt idx="3582">
                  <c:v>595</c:v>
                </c:pt>
                <c:pt idx="3583">
                  <c:v>599</c:v>
                </c:pt>
                <c:pt idx="3584">
                  <c:v>595</c:v>
                </c:pt>
                <c:pt idx="3585">
                  <c:v>#N/A</c:v>
                </c:pt>
                <c:pt idx="3586">
                  <c:v>#N/A</c:v>
                </c:pt>
                <c:pt idx="3587">
                  <c:v>598</c:v>
                </c:pt>
                <c:pt idx="3588">
                  <c:v>600</c:v>
                </c:pt>
                <c:pt idx="3589">
                  <c:v>599</c:v>
                </c:pt>
                <c:pt idx="3590">
                  <c:v>596</c:v>
                </c:pt>
                <c:pt idx="3591">
                  <c:v>#N/A</c:v>
                </c:pt>
                <c:pt idx="3592">
                  <c:v>#N/A</c:v>
                </c:pt>
                <c:pt idx="3593">
                  <c:v>#N/A</c:v>
                </c:pt>
                <c:pt idx="3594">
                  <c:v>597</c:v>
                </c:pt>
                <c:pt idx="3595">
                  <c:v>593</c:v>
                </c:pt>
                <c:pt idx="3596">
                  <c:v>586</c:v>
                </c:pt>
                <c:pt idx="3597">
                  <c:v>588</c:v>
                </c:pt>
                <c:pt idx="3598">
                  <c:v>590</c:v>
                </c:pt>
                <c:pt idx="3599">
                  <c:v>#N/A</c:v>
                </c:pt>
                <c:pt idx="3600">
                  <c:v>#N/A</c:v>
                </c:pt>
                <c:pt idx="3601">
                  <c:v>#N/A</c:v>
                </c:pt>
                <c:pt idx="3602">
                  <c:v>587</c:v>
                </c:pt>
                <c:pt idx="3603">
                  <c:v>587</c:v>
                </c:pt>
                <c:pt idx="3604">
                  <c:v>583</c:v>
                </c:pt>
                <c:pt idx="3605">
                  <c:v>583</c:v>
                </c:pt>
                <c:pt idx="3606">
                  <c:v>#N/A</c:v>
                </c:pt>
                <c:pt idx="3607">
                  <c:v>#N/A</c:v>
                </c:pt>
                <c:pt idx="3608">
                  <c:v>581</c:v>
                </c:pt>
                <c:pt idx="3609">
                  <c:v>578</c:v>
                </c:pt>
                <c:pt idx="3610">
                  <c:v>583</c:v>
                </c:pt>
                <c:pt idx="3611">
                  <c:v>584</c:v>
                </c:pt>
                <c:pt idx="3612">
                  <c:v>582</c:v>
                </c:pt>
                <c:pt idx="3613">
                  <c:v>#N/A</c:v>
                </c:pt>
                <c:pt idx="3614">
                  <c:v>#N/A</c:v>
                </c:pt>
                <c:pt idx="3615">
                  <c:v>581</c:v>
                </c:pt>
                <c:pt idx="3616">
                  <c:v>577</c:v>
                </c:pt>
                <c:pt idx="3617">
                  <c:v>578</c:v>
                </c:pt>
                <c:pt idx="3618">
                  <c:v>574</c:v>
                </c:pt>
                <c:pt idx="3619">
                  <c:v>563</c:v>
                </c:pt>
                <c:pt idx="3620">
                  <c:v>#N/A</c:v>
                </c:pt>
                <c:pt idx="3621">
                  <c:v>#N/A</c:v>
                </c:pt>
                <c:pt idx="3622">
                  <c:v>560</c:v>
                </c:pt>
                <c:pt idx="3623">
                  <c:v>558</c:v>
                </c:pt>
                <c:pt idx="3624">
                  <c:v>562</c:v>
                </c:pt>
                <c:pt idx="3625">
                  <c:v>567</c:v>
                </c:pt>
                <c:pt idx="3626">
                  <c:v>580</c:v>
                </c:pt>
                <c:pt idx="3627">
                  <c:v>#N/A</c:v>
                </c:pt>
                <c:pt idx="3628">
                  <c:v>#N/A</c:v>
                </c:pt>
                <c:pt idx="3629">
                  <c:v>568</c:v>
                </c:pt>
                <c:pt idx="3630">
                  <c:v>572</c:v>
                </c:pt>
                <c:pt idx="3631">
                  <c:v>579</c:v>
                </c:pt>
                <c:pt idx="3632">
                  <c:v>580</c:v>
                </c:pt>
                <c:pt idx="3633">
                  <c:v>579</c:v>
                </c:pt>
                <c:pt idx="3634">
                  <c:v>#N/A</c:v>
                </c:pt>
                <c:pt idx="3635">
                  <c:v>#N/A</c:v>
                </c:pt>
                <c:pt idx="3636">
                  <c:v>578</c:v>
                </c:pt>
                <c:pt idx="3637">
                  <c:v>581</c:v>
                </c:pt>
                <c:pt idx="3638">
                  <c:v>581</c:v>
                </c:pt>
                <c:pt idx="3639">
                  <c:v>580</c:v>
                </c:pt>
                <c:pt idx="3640">
                  <c:v>582</c:v>
                </c:pt>
                <c:pt idx="3641">
                  <c:v>#N/A</c:v>
                </c:pt>
                <c:pt idx="3642">
                  <c:v>#N/A</c:v>
                </c:pt>
                <c:pt idx="3643">
                  <c:v>576</c:v>
                </c:pt>
                <c:pt idx="3644">
                  <c:v>576</c:v>
                </c:pt>
                <c:pt idx="3645">
                  <c:v>#N/A</c:v>
                </c:pt>
                <c:pt idx="3646">
                  <c:v>575</c:v>
                </c:pt>
                <c:pt idx="3647">
                  <c:v>571</c:v>
                </c:pt>
                <c:pt idx="3648">
                  <c:v>#N/A</c:v>
                </c:pt>
                <c:pt idx="3649">
                  <c:v>#N/A</c:v>
                </c:pt>
                <c:pt idx="3650">
                  <c:v>572</c:v>
                </c:pt>
                <c:pt idx="3651">
                  <c:v>582</c:v>
                </c:pt>
                <c:pt idx="3652">
                  <c:v>#N/A</c:v>
                </c:pt>
                <c:pt idx="3653">
                  <c:v>589</c:v>
                </c:pt>
                <c:pt idx="3654">
                  <c:v>588</c:v>
                </c:pt>
                <c:pt idx="3655">
                  <c:v>#N/A</c:v>
                </c:pt>
                <c:pt idx="3656">
                  <c:v>#N/A</c:v>
                </c:pt>
                <c:pt idx="3657">
                  <c:v>590</c:v>
                </c:pt>
                <c:pt idx="3658">
                  <c:v>588</c:v>
                </c:pt>
                <c:pt idx="3659">
                  <c:v>587</c:v>
                </c:pt>
                <c:pt idx="3660">
                  <c:v>580</c:v>
                </c:pt>
                <c:pt idx="3661">
                  <c:v>579</c:v>
                </c:pt>
                <c:pt idx="3662">
                  <c:v>#N/A</c:v>
                </c:pt>
                <c:pt idx="3663">
                  <c:v>#N/A</c:v>
                </c:pt>
                <c:pt idx="3664">
                  <c:v>567</c:v>
                </c:pt>
                <c:pt idx="3665">
                  <c:v>562</c:v>
                </c:pt>
                <c:pt idx="3666">
                  <c:v>560</c:v>
                </c:pt>
                <c:pt idx="3667">
                  <c:v>556</c:v>
                </c:pt>
                <c:pt idx="3668">
                  <c:v>559</c:v>
                </c:pt>
                <c:pt idx="3669">
                  <c:v>#N/A</c:v>
                </c:pt>
                <c:pt idx="3670">
                  <c:v>#N/A</c:v>
                </c:pt>
                <c:pt idx="3671">
                  <c:v>559</c:v>
                </c:pt>
                <c:pt idx="3672">
                  <c:v>557</c:v>
                </c:pt>
                <c:pt idx="3673">
                  <c:v>553</c:v>
                </c:pt>
                <c:pt idx="3674">
                  <c:v>554</c:v>
                </c:pt>
                <c:pt idx="3675">
                  <c:v>559</c:v>
                </c:pt>
                <c:pt idx="3676">
                  <c:v>#N/A</c:v>
                </c:pt>
                <c:pt idx="3677">
                  <c:v>#N/A</c:v>
                </c:pt>
                <c:pt idx="3678">
                  <c:v>563</c:v>
                </c:pt>
                <c:pt idx="3679">
                  <c:v>556</c:v>
                </c:pt>
                <c:pt idx="3680">
                  <c:v>563</c:v>
                </c:pt>
                <c:pt idx="3681">
                  <c:v>560</c:v>
                </c:pt>
                <c:pt idx="3682">
                  <c:v>558</c:v>
                </c:pt>
                <c:pt idx="3683">
                  <c:v>#N/A</c:v>
                </c:pt>
                <c:pt idx="3684">
                  <c:v>#N/A</c:v>
                </c:pt>
                <c:pt idx="3685">
                  <c:v>562</c:v>
                </c:pt>
                <c:pt idx="3686">
                  <c:v>564</c:v>
                </c:pt>
                <c:pt idx="3687">
                  <c:v>559</c:v>
                </c:pt>
                <c:pt idx="3688">
                  <c:v>560</c:v>
                </c:pt>
                <c:pt idx="3689">
                  <c:v>555</c:v>
                </c:pt>
                <c:pt idx="3690">
                  <c:v>#N/A</c:v>
                </c:pt>
                <c:pt idx="3691">
                  <c:v>#N/A</c:v>
                </c:pt>
                <c:pt idx="3692">
                  <c:v>551</c:v>
                </c:pt>
                <c:pt idx="3693">
                  <c:v>548</c:v>
                </c:pt>
                <c:pt idx="3694">
                  <c:v>546</c:v>
                </c:pt>
                <c:pt idx="3695">
                  <c:v>545</c:v>
                </c:pt>
                <c:pt idx="3696">
                  <c:v>538</c:v>
                </c:pt>
                <c:pt idx="3697">
                  <c:v>#N/A</c:v>
                </c:pt>
                <c:pt idx="3698">
                  <c:v>#N/A</c:v>
                </c:pt>
                <c:pt idx="3699">
                  <c:v>539</c:v>
                </c:pt>
                <c:pt idx="3700">
                  <c:v>535</c:v>
                </c:pt>
                <c:pt idx="3701">
                  <c:v>535</c:v>
                </c:pt>
                <c:pt idx="3702">
                  <c:v>537</c:v>
                </c:pt>
                <c:pt idx="3703">
                  <c:v>539</c:v>
                </c:pt>
                <c:pt idx="3704">
                  <c:v>#N/A</c:v>
                </c:pt>
                <c:pt idx="3705">
                  <c:v>#N/A</c:v>
                </c:pt>
                <c:pt idx="3706">
                  <c:v>542</c:v>
                </c:pt>
                <c:pt idx="3707">
                  <c:v>542</c:v>
                </c:pt>
                <c:pt idx="3708">
                  <c:v>544</c:v>
                </c:pt>
                <c:pt idx="3709">
                  <c:v>538</c:v>
                </c:pt>
                <c:pt idx="3710">
                  <c:v>542</c:v>
                </c:pt>
                <c:pt idx="3711">
                  <c:v>#N/A</c:v>
                </c:pt>
                <c:pt idx="3712">
                  <c:v>#N/A</c:v>
                </c:pt>
                <c:pt idx="3713">
                  <c:v>544</c:v>
                </c:pt>
                <c:pt idx="3714">
                  <c:v>544</c:v>
                </c:pt>
                <c:pt idx="3715">
                  <c:v>554</c:v>
                </c:pt>
                <c:pt idx="3716">
                  <c:v>555</c:v>
                </c:pt>
                <c:pt idx="3717">
                  <c:v>557</c:v>
                </c:pt>
                <c:pt idx="3718">
                  <c:v>#N/A</c:v>
                </c:pt>
                <c:pt idx="3719">
                  <c:v>#N/A</c:v>
                </c:pt>
                <c:pt idx="3720">
                  <c:v>553</c:v>
                </c:pt>
                <c:pt idx="3721">
                  <c:v>553</c:v>
                </c:pt>
                <c:pt idx="3722">
                  <c:v>554</c:v>
                </c:pt>
                <c:pt idx="3723">
                  <c:v>558</c:v>
                </c:pt>
                <c:pt idx="3724">
                  <c:v>560</c:v>
                </c:pt>
                <c:pt idx="3725">
                  <c:v>#N/A</c:v>
                </c:pt>
                <c:pt idx="3726">
                  <c:v>#N/A</c:v>
                </c:pt>
                <c:pt idx="3727">
                  <c:v>574</c:v>
                </c:pt>
                <c:pt idx="3728">
                  <c:v>578</c:v>
                </c:pt>
                <c:pt idx="3729">
                  <c:v>579</c:v>
                </c:pt>
                <c:pt idx="3730">
                  <c:v>586</c:v>
                </c:pt>
                <c:pt idx="3731">
                  <c:v>581</c:v>
                </c:pt>
                <c:pt idx="3732">
                  <c:v>#N/A</c:v>
                </c:pt>
                <c:pt idx="3733">
                  <c:v>#N/A</c:v>
                </c:pt>
                <c:pt idx="3734">
                  <c:v>580</c:v>
                </c:pt>
                <c:pt idx="3735">
                  <c:v>575</c:v>
                </c:pt>
                <c:pt idx="3736">
                  <c:v>578</c:v>
                </c:pt>
                <c:pt idx="3737">
                  <c:v>581</c:v>
                </c:pt>
                <c:pt idx="3738">
                  <c:v>#N/A</c:v>
                </c:pt>
                <c:pt idx="3739">
                  <c:v>#N/A</c:v>
                </c:pt>
                <c:pt idx="3740">
                  <c:v>#N/A</c:v>
                </c:pt>
                <c:pt idx="3741">
                  <c:v>#N/A</c:v>
                </c:pt>
                <c:pt idx="3742">
                  <c:v>590</c:v>
                </c:pt>
                <c:pt idx="3743">
                  <c:v>592</c:v>
                </c:pt>
                <c:pt idx="3744">
                  <c:v>595</c:v>
                </c:pt>
                <c:pt idx="3745">
                  <c:v>594</c:v>
                </c:pt>
                <c:pt idx="3746">
                  <c:v>#N/A</c:v>
                </c:pt>
                <c:pt idx="3747">
                  <c:v>#N/A</c:v>
                </c:pt>
                <c:pt idx="3748">
                  <c:v>580</c:v>
                </c:pt>
                <c:pt idx="3749">
                  <c:v>579</c:v>
                </c:pt>
                <c:pt idx="3750">
                  <c:v>576</c:v>
                </c:pt>
                <c:pt idx="3751">
                  <c:v>579</c:v>
                </c:pt>
                <c:pt idx="3752">
                  <c:v>581</c:v>
                </c:pt>
                <c:pt idx="3753">
                  <c:v>#N/A</c:v>
                </c:pt>
                <c:pt idx="3754">
                  <c:v>#N/A</c:v>
                </c:pt>
                <c:pt idx="3755">
                  <c:v>580</c:v>
                </c:pt>
                <c:pt idx="3756">
                  <c:v>571</c:v>
                </c:pt>
                <c:pt idx="3757">
                  <c:v>571</c:v>
                </c:pt>
                <c:pt idx="3758">
                  <c:v>573</c:v>
                </c:pt>
                <c:pt idx="3759">
                  <c:v>575</c:v>
                </c:pt>
                <c:pt idx="3760">
                  <c:v>#N/A</c:v>
                </c:pt>
                <c:pt idx="3761">
                  <c:v>#N/A</c:v>
                </c:pt>
                <c:pt idx="3762">
                  <c:v>581</c:v>
                </c:pt>
                <c:pt idx="3763">
                  <c:v>579</c:v>
                </c:pt>
                <c:pt idx="3764">
                  <c:v>579</c:v>
                </c:pt>
                <c:pt idx="3765">
                  <c:v>579</c:v>
                </c:pt>
                <c:pt idx="3766">
                  <c:v>583</c:v>
                </c:pt>
                <c:pt idx="3767">
                  <c:v>#N/A</c:v>
                </c:pt>
                <c:pt idx="3768">
                  <c:v>#N/A</c:v>
                </c:pt>
                <c:pt idx="3769">
                  <c:v>582</c:v>
                </c:pt>
                <c:pt idx="3770">
                  <c:v>576</c:v>
                </c:pt>
                <c:pt idx="3771">
                  <c:v>573</c:v>
                </c:pt>
                <c:pt idx="3772">
                  <c:v>#N/A</c:v>
                </c:pt>
                <c:pt idx="3773">
                  <c:v>567</c:v>
                </c:pt>
                <c:pt idx="3774">
                  <c:v>#N/A</c:v>
                </c:pt>
                <c:pt idx="3775">
                  <c:v>#N/A</c:v>
                </c:pt>
                <c:pt idx="3776">
                  <c:v>567</c:v>
                </c:pt>
                <c:pt idx="3777">
                  <c:v>567</c:v>
                </c:pt>
                <c:pt idx="3778">
                  <c:v>566</c:v>
                </c:pt>
                <c:pt idx="3779">
                  <c:v>#N/A</c:v>
                </c:pt>
                <c:pt idx="3780">
                  <c:v>566</c:v>
                </c:pt>
                <c:pt idx="3781">
                  <c:v>#N/A</c:v>
                </c:pt>
                <c:pt idx="3782">
                  <c:v>#N/A</c:v>
                </c:pt>
                <c:pt idx="3783">
                  <c:v>557</c:v>
                </c:pt>
                <c:pt idx="3784">
                  <c:v>557</c:v>
                </c:pt>
                <c:pt idx="3785">
                  <c:v>553</c:v>
                </c:pt>
                <c:pt idx="3786">
                  <c:v>557</c:v>
                </c:pt>
                <c:pt idx="3787">
                  <c:v>562</c:v>
                </c:pt>
                <c:pt idx="3788">
                  <c:v>#N/A</c:v>
                </c:pt>
                <c:pt idx="3789">
                  <c:v>#N/A</c:v>
                </c:pt>
                <c:pt idx="3790">
                  <c:v>#N/A</c:v>
                </c:pt>
                <c:pt idx="3791">
                  <c:v>566</c:v>
                </c:pt>
                <c:pt idx="3792">
                  <c:v>567</c:v>
                </c:pt>
                <c:pt idx="3793">
                  <c:v>577</c:v>
                </c:pt>
                <c:pt idx="3794">
                  <c:v>574</c:v>
                </c:pt>
                <c:pt idx="3795">
                  <c:v>#N/A</c:v>
                </c:pt>
                <c:pt idx="3796">
                  <c:v>#N/A</c:v>
                </c:pt>
                <c:pt idx="3797">
                  <c:v>582</c:v>
                </c:pt>
                <c:pt idx="3798">
                  <c:v>582</c:v>
                </c:pt>
                <c:pt idx="3799">
                  <c:v>584</c:v>
                </c:pt>
                <c:pt idx="3800">
                  <c:v>586</c:v>
                </c:pt>
                <c:pt idx="3801">
                  <c:v>581</c:v>
                </c:pt>
                <c:pt idx="3802">
                  <c:v>#N/A</c:v>
                </c:pt>
                <c:pt idx="3803">
                  <c:v>#N/A</c:v>
                </c:pt>
                <c:pt idx="3804">
                  <c:v>583</c:v>
                </c:pt>
                <c:pt idx="3805">
                  <c:v>571</c:v>
                </c:pt>
                <c:pt idx="3806">
                  <c:v>575</c:v>
                </c:pt>
                <c:pt idx="3807">
                  <c:v>574</c:v>
                </c:pt>
                <c:pt idx="3808">
                  <c:v>572</c:v>
                </c:pt>
                <c:pt idx="3809">
                  <c:v>#N/A</c:v>
                </c:pt>
                <c:pt idx="3810">
                  <c:v>#N/A</c:v>
                </c:pt>
                <c:pt idx="3811">
                  <c:v>572</c:v>
                </c:pt>
                <c:pt idx="3812">
                  <c:v>571</c:v>
                </c:pt>
                <c:pt idx="3813">
                  <c:v>571</c:v>
                </c:pt>
                <c:pt idx="3814">
                  <c:v>564</c:v>
                </c:pt>
                <c:pt idx="3815">
                  <c:v>558</c:v>
                </c:pt>
                <c:pt idx="3816">
                  <c:v>#N/A</c:v>
                </c:pt>
                <c:pt idx="3817">
                  <c:v>#N/A</c:v>
                </c:pt>
                <c:pt idx="3818">
                  <c:v>555</c:v>
                </c:pt>
                <c:pt idx="3819">
                  <c:v>559</c:v>
                </c:pt>
                <c:pt idx="3820">
                  <c:v>560</c:v>
                </c:pt>
                <c:pt idx="3821">
                  <c:v>564</c:v>
                </c:pt>
                <c:pt idx="3822">
                  <c:v>564</c:v>
                </c:pt>
                <c:pt idx="3823">
                  <c:v>#N/A</c:v>
                </c:pt>
                <c:pt idx="3824">
                  <c:v>#N/A</c:v>
                </c:pt>
                <c:pt idx="3825">
                  <c:v>566</c:v>
                </c:pt>
                <c:pt idx="3826">
                  <c:v>562</c:v>
                </c:pt>
                <c:pt idx="3827">
                  <c:v>558</c:v>
                </c:pt>
                <c:pt idx="3828">
                  <c:v>555</c:v>
                </c:pt>
                <c:pt idx="3829">
                  <c:v>555</c:v>
                </c:pt>
                <c:pt idx="3830">
                  <c:v>#N/A</c:v>
                </c:pt>
                <c:pt idx="3831">
                  <c:v>#N/A</c:v>
                </c:pt>
                <c:pt idx="3832">
                  <c:v>558</c:v>
                </c:pt>
                <c:pt idx="3833">
                  <c:v>555</c:v>
                </c:pt>
                <c:pt idx="3834">
                  <c:v>552</c:v>
                </c:pt>
                <c:pt idx="3835">
                  <c:v>549</c:v>
                </c:pt>
                <c:pt idx="3836">
                  <c:v>553</c:v>
                </c:pt>
                <c:pt idx="3837">
                  <c:v>#N/A</c:v>
                </c:pt>
                <c:pt idx="3838">
                  <c:v>#N/A</c:v>
                </c:pt>
                <c:pt idx="3839">
                  <c:v>546</c:v>
                </c:pt>
                <c:pt idx="3840">
                  <c:v>547</c:v>
                </c:pt>
                <c:pt idx="3841">
                  <c:v>544</c:v>
                </c:pt>
                <c:pt idx="3842">
                  <c:v>548</c:v>
                </c:pt>
                <c:pt idx="3843">
                  <c:v>546</c:v>
                </c:pt>
                <c:pt idx="3844">
                  <c:v>#N/A</c:v>
                </c:pt>
                <c:pt idx="3845">
                  <c:v>#N/A</c:v>
                </c:pt>
                <c:pt idx="3846">
                  <c:v>#N/A</c:v>
                </c:pt>
                <c:pt idx="3847">
                  <c:v>554</c:v>
                </c:pt>
                <c:pt idx="3848">
                  <c:v>552</c:v>
                </c:pt>
                <c:pt idx="3849">
                  <c:v>548</c:v>
                </c:pt>
                <c:pt idx="3850">
                  <c:v>548</c:v>
                </c:pt>
                <c:pt idx="3851">
                  <c:v>#N/A</c:v>
                </c:pt>
                <c:pt idx="3852">
                  <c:v>#N/A</c:v>
                </c:pt>
                <c:pt idx="3853">
                  <c:v>550</c:v>
                </c:pt>
                <c:pt idx="3854">
                  <c:v>544</c:v>
                </c:pt>
                <c:pt idx="3855">
                  <c:v>540</c:v>
                </c:pt>
                <c:pt idx="3856">
                  <c:v>542</c:v>
                </c:pt>
                <c:pt idx="3857">
                  <c:v>544</c:v>
                </c:pt>
                <c:pt idx="3858">
                  <c:v>#N/A</c:v>
                </c:pt>
                <c:pt idx="3859">
                  <c:v>#N/A</c:v>
                </c:pt>
                <c:pt idx="3860">
                  <c:v>546</c:v>
                </c:pt>
                <c:pt idx="3861">
                  <c:v>545</c:v>
                </c:pt>
                <c:pt idx="3862">
                  <c:v>540</c:v>
                </c:pt>
                <c:pt idx="3863">
                  <c:v>543</c:v>
                </c:pt>
                <c:pt idx="3864">
                  <c:v>551</c:v>
                </c:pt>
                <c:pt idx="3865">
                  <c:v>#N/A</c:v>
                </c:pt>
                <c:pt idx="3866">
                  <c:v>#N/A</c:v>
                </c:pt>
                <c:pt idx="3867">
                  <c:v>556</c:v>
                </c:pt>
                <c:pt idx="3868">
                  <c:v>563</c:v>
                </c:pt>
                <c:pt idx="3869">
                  <c:v>561</c:v>
                </c:pt>
                <c:pt idx="3870">
                  <c:v>562</c:v>
                </c:pt>
                <c:pt idx="3871">
                  <c:v>562</c:v>
                </c:pt>
                <c:pt idx="3872">
                  <c:v>#N/A</c:v>
                </c:pt>
                <c:pt idx="3873">
                  <c:v>#N/A</c:v>
                </c:pt>
                <c:pt idx="3874">
                  <c:v>562</c:v>
                </c:pt>
                <c:pt idx="3875">
                  <c:v>558</c:v>
                </c:pt>
                <c:pt idx="3876">
                  <c:v>560</c:v>
                </c:pt>
                <c:pt idx="3877">
                  <c:v>559</c:v>
                </c:pt>
                <c:pt idx="3878">
                  <c:v>#N/A</c:v>
                </c:pt>
                <c:pt idx="3879">
                  <c:v>#N/A</c:v>
                </c:pt>
                <c:pt idx="3880">
                  <c:v>#N/A</c:v>
                </c:pt>
                <c:pt idx="3881">
                  <c:v>555</c:v>
                </c:pt>
                <c:pt idx="3882">
                  <c:v>550</c:v>
                </c:pt>
                <c:pt idx="3883">
                  <c:v>551</c:v>
                </c:pt>
                <c:pt idx="3884">
                  <c:v>552</c:v>
                </c:pt>
                <c:pt idx="3885">
                  <c:v>561</c:v>
                </c:pt>
                <c:pt idx="3886">
                  <c:v>#N/A</c:v>
                </c:pt>
                <c:pt idx="3887">
                  <c:v>#N/A</c:v>
                </c:pt>
                <c:pt idx="3888">
                  <c:v>561</c:v>
                </c:pt>
                <c:pt idx="3889">
                  <c:v>559</c:v>
                </c:pt>
                <c:pt idx="3890">
                  <c:v>562</c:v>
                </c:pt>
                <c:pt idx="3891">
                  <c:v>561</c:v>
                </c:pt>
                <c:pt idx="3892">
                  <c:v>560</c:v>
                </c:pt>
                <c:pt idx="3893">
                  <c:v>#N/A</c:v>
                </c:pt>
                <c:pt idx="3894">
                  <c:v>#N/A</c:v>
                </c:pt>
                <c:pt idx="3895">
                  <c:v>558</c:v>
                </c:pt>
                <c:pt idx="3896">
                  <c:v>559</c:v>
                </c:pt>
                <c:pt idx="3897">
                  <c:v>558</c:v>
                </c:pt>
                <c:pt idx="3898">
                  <c:v>558</c:v>
                </c:pt>
                <c:pt idx="3899">
                  <c:v>559</c:v>
                </c:pt>
                <c:pt idx="3900">
                  <c:v>#N/A</c:v>
                </c:pt>
                <c:pt idx="3901">
                  <c:v>#N/A</c:v>
                </c:pt>
                <c:pt idx="3902">
                  <c:v>557</c:v>
                </c:pt>
                <c:pt idx="3903">
                  <c:v>554</c:v>
                </c:pt>
                <c:pt idx="3904">
                  <c:v>554</c:v>
                </c:pt>
                <c:pt idx="3905">
                  <c:v>556</c:v>
                </c:pt>
                <c:pt idx="3906">
                  <c:v>555</c:v>
                </c:pt>
                <c:pt idx="3907">
                  <c:v>#N/A</c:v>
                </c:pt>
                <c:pt idx="3908">
                  <c:v>#N/A</c:v>
                </c:pt>
                <c:pt idx="3909">
                  <c:v>553</c:v>
                </c:pt>
                <c:pt idx="3910">
                  <c:v>552</c:v>
                </c:pt>
                <c:pt idx="3911">
                  <c:v>548</c:v>
                </c:pt>
                <c:pt idx="3912">
                  <c:v>545</c:v>
                </c:pt>
                <c:pt idx="3913">
                  <c:v>547</c:v>
                </c:pt>
                <c:pt idx="3914">
                  <c:v>#N/A</c:v>
                </c:pt>
                <c:pt idx="3915">
                  <c:v>#N/A</c:v>
                </c:pt>
                <c:pt idx="3916">
                  <c:v>548</c:v>
                </c:pt>
                <c:pt idx="3917">
                  <c:v>548</c:v>
                </c:pt>
                <c:pt idx="3918">
                  <c:v>544</c:v>
                </c:pt>
                <c:pt idx="3919">
                  <c:v>546</c:v>
                </c:pt>
                <c:pt idx="3920">
                  <c:v>548</c:v>
                </c:pt>
                <c:pt idx="3921">
                  <c:v>#N/A</c:v>
                </c:pt>
                <c:pt idx="3922">
                  <c:v>#N/A</c:v>
                </c:pt>
                <c:pt idx="3923">
                  <c:v>551</c:v>
                </c:pt>
                <c:pt idx="3924">
                  <c:v>547</c:v>
                </c:pt>
                <c:pt idx="3925">
                  <c:v>544</c:v>
                </c:pt>
                <c:pt idx="3926">
                  <c:v>545</c:v>
                </c:pt>
                <c:pt idx="3927">
                  <c:v>537</c:v>
                </c:pt>
                <c:pt idx="3928">
                  <c:v>#N/A</c:v>
                </c:pt>
                <c:pt idx="3929">
                  <c:v>#N/A</c:v>
                </c:pt>
                <c:pt idx="3930">
                  <c:v>541</c:v>
                </c:pt>
                <c:pt idx="3931">
                  <c:v>543</c:v>
                </c:pt>
                <c:pt idx="3932">
                  <c:v>545</c:v>
                </c:pt>
                <c:pt idx="3933">
                  <c:v>557</c:v>
                </c:pt>
                <c:pt idx="3934">
                  <c:v>563</c:v>
                </c:pt>
                <c:pt idx="3935">
                  <c:v>#N/A</c:v>
                </c:pt>
                <c:pt idx="3936">
                  <c:v>#N/A</c:v>
                </c:pt>
                <c:pt idx="3937">
                  <c:v>560</c:v>
                </c:pt>
                <c:pt idx="3938">
                  <c:v>557</c:v>
                </c:pt>
                <c:pt idx="3939">
                  <c:v>562</c:v>
                </c:pt>
                <c:pt idx="3940">
                  <c:v>562</c:v>
                </c:pt>
                <c:pt idx="3941">
                  <c:v>569</c:v>
                </c:pt>
                <c:pt idx="3942">
                  <c:v>#N/A</c:v>
                </c:pt>
                <c:pt idx="3943">
                  <c:v>#N/A</c:v>
                </c:pt>
                <c:pt idx="3944">
                  <c:v>571</c:v>
                </c:pt>
                <c:pt idx="3945">
                  <c:v>570</c:v>
                </c:pt>
                <c:pt idx="3946">
                  <c:v>575</c:v>
                </c:pt>
                <c:pt idx="3947">
                  <c:v>571</c:v>
                </c:pt>
                <c:pt idx="3948">
                  <c:v>568</c:v>
                </c:pt>
                <c:pt idx="3949">
                  <c:v>#N/A</c:v>
                </c:pt>
                <c:pt idx="3950">
                  <c:v>#N/A</c:v>
                </c:pt>
                <c:pt idx="3951">
                  <c:v>566</c:v>
                </c:pt>
                <c:pt idx="3952">
                  <c:v>565</c:v>
                </c:pt>
                <c:pt idx="3953">
                  <c:v>566</c:v>
                </c:pt>
                <c:pt idx="3954">
                  <c:v>561</c:v>
                </c:pt>
                <c:pt idx="3955">
                  <c:v>560</c:v>
                </c:pt>
                <c:pt idx="3956">
                  <c:v>#N/A</c:v>
                </c:pt>
                <c:pt idx="3957">
                  <c:v>#N/A</c:v>
                </c:pt>
                <c:pt idx="3958">
                  <c:v>564</c:v>
                </c:pt>
                <c:pt idx="3959">
                  <c:v>565</c:v>
                </c:pt>
                <c:pt idx="3960">
                  <c:v>564</c:v>
                </c:pt>
                <c:pt idx="3961">
                  <c:v>566</c:v>
                </c:pt>
                <c:pt idx="3962">
                  <c:v>562</c:v>
                </c:pt>
                <c:pt idx="3963">
                  <c:v>#N/A</c:v>
                </c:pt>
                <c:pt idx="3964">
                  <c:v>#N/A</c:v>
                </c:pt>
                <c:pt idx="3965">
                  <c:v>#N/A</c:v>
                </c:pt>
                <c:pt idx="3966">
                  <c:v>#N/A</c:v>
                </c:pt>
                <c:pt idx="3967">
                  <c:v>564</c:v>
                </c:pt>
                <c:pt idx="3968">
                  <c:v>565</c:v>
                </c:pt>
                <c:pt idx="3969">
                  <c:v>558</c:v>
                </c:pt>
                <c:pt idx="3970">
                  <c:v>#N/A</c:v>
                </c:pt>
                <c:pt idx="3971">
                  <c:v>#N/A</c:v>
                </c:pt>
                <c:pt idx="3972">
                  <c:v>559</c:v>
                </c:pt>
                <c:pt idx="3973">
                  <c:v>558</c:v>
                </c:pt>
                <c:pt idx="3974">
                  <c:v>553</c:v>
                </c:pt>
                <c:pt idx="3975">
                  <c:v>550</c:v>
                </c:pt>
                <c:pt idx="3976">
                  <c:v>553</c:v>
                </c:pt>
                <c:pt idx="3977">
                  <c:v>#N/A</c:v>
                </c:pt>
                <c:pt idx="3978">
                  <c:v>#N/A</c:v>
                </c:pt>
                <c:pt idx="3979">
                  <c:v>548</c:v>
                </c:pt>
                <c:pt idx="3980">
                  <c:v>546</c:v>
                </c:pt>
                <c:pt idx="3981">
                  <c:v>548</c:v>
                </c:pt>
                <c:pt idx="3982">
                  <c:v>549</c:v>
                </c:pt>
                <c:pt idx="3983">
                  <c:v>545</c:v>
                </c:pt>
                <c:pt idx="3984">
                  <c:v>#N/A</c:v>
                </c:pt>
                <c:pt idx="3985">
                  <c:v>#N/A</c:v>
                </c:pt>
                <c:pt idx="3986">
                  <c:v>545</c:v>
                </c:pt>
                <c:pt idx="3987">
                  <c:v>542</c:v>
                </c:pt>
                <c:pt idx="3988">
                  <c:v>542</c:v>
                </c:pt>
                <c:pt idx="3989">
                  <c:v>538</c:v>
                </c:pt>
                <c:pt idx="3990">
                  <c:v>543</c:v>
                </c:pt>
                <c:pt idx="3991">
                  <c:v>#N/A</c:v>
                </c:pt>
                <c:pt idx="3992">
                  <c:v>#N/A</c:v>
                </c:pt>
                <c:pt idx="3993">
                  <c:v>539</c:v>
                </c:pt>
                <c:pt idx="3994">
                  <c:v>540</c:v>
                </c:pt>
                <c:pt idx="3995">
                  <c:v>540</c:v>
                </c:pt>
                <c:pt idx="3996">
                  <c:v>532</c:v>
                </c:pt>
                <c:pt idx="3997">
                  <c:v>528</c:v>
                </c:pt>
                <c:pt idx="3998">
                  <c:v>#N/A</c:v>
                </c:pt>
                <c:pt idx="3999">
                  <c:v>#N/A</c:v>
                </c:pt>
                <c:pt idx="4000">
                  <c:v>527</c:v>
                </c:pt>
                <c:pt idx="4001">
                  <c:v>528</c:v>
                </c:pt>
                <c:pt idx="4002">
                  <c:v>531</c:v>
                </c:pt>
                <c:pt idx="4003">
                  <c:v>527</c:v>
                </c:pt>
                <c:pt idx="4004">
                  <c:v>524</c:v>
                </c:pt>
                <c:pt idx="4005">
                  <c:v>#N/A</c:v>
                </c:pt>
                <c:pt idx="4006">
                  <c:v>#N/A</c:v>
                </c:pt>
                <c:pt idx="4007">
                  <c:v>524</c:v>
                </c:pt>
                <c:pt idx="4008">
                  <c:v>521</c:v>
                </c:pt>
                <c:pt idx="4009">
                  <c:v>522</c:v>
                </c:pt>
                <c:pt idx="4010">
                  <c:v>#N/A</c:v>
                </c:pt>
                <c:pt idx="4011">
                  <c:v>523</c:v>
                </c:pt>
                <c:pt idx="4012">
                  <c:v>#N/A</c:v>
                </c:pt>
                <c:pt idx="4013">
                  <c:v>#N/A</c:v>
                </c:pt>
                <c:pt idx="4014">
                  <c:v>525</c:v>
                </c:pt>
                <c:pt idx="4015">
                  <c:v>532</c:v>
                </c:pt>
                <c:pt idx="4016">
                  <c:v>533</c:v>
                </c:pt>
                <c:pt idx="4017">
                  <c:v>#N/A</c:v>
                </c:pt>
                <c:pt idx="4018">
                  <c:v>530</c:v>
                </c:pt>
                <c:pt idx="4019">
                  <c:v>#N/A</c:v>
                </c:pt>
                <c:pt idx="4020">
                  <c:v>#N/A</c:v>
                </c:pt>
                <c:pt idx="4021">
                  <c:v>519</c:v>
                </c:pt>
                <c:pt idx="4022">
                  <c:v>520</c:v>
                </c:pt>
                <c:pt idx="4023">
                  <c:v>517</c:v>
                </c:pt>
                <c:pt idx="4024">
                  <c:v>514</c:v>
                </c:pt>
                <c:pt idx="4025">
                  <c:v>507</c:v>
                </c:pt>
                <c:pt idx="4026">
                  <c:v>#N/A</c:v>
                </c:pt>
                <c:pt idx="4027">
                  <c:v>#N/A</c:v>
                </c:pt>
                <c:pt idx="4028">
                  <c:v>505.99999999999994</c:v>
                </c:pt>
                <c:pt idx="4029">
                  <c:v>505</c:v>
                </c:pt>
                <c:pt idx="4030">
                  <c:v>504</c:v>
                </c:pt>
                <c:pt idx="4031">
                  <c:v>507</c:v>
                </c:pt>
                <c:pt idx="4032">
                  <c:v>507</c:v>
                </c:pt>
                <c:pt idx="4033">
                  <c:v>#N/A</c:v>
                </c:pt>
                <c:pt idx="4034">
                  <c:v>#N/A</c:v>
                </c:pt>
                <c:pt idx="4035">
                  <c:v>508</c:v>
                </c:pt>
                <c:pt idx="4036">
                  <c:v>505.99999999999994</c:v>
                </c:pt>
                <c:pt idx="4037">
                  <c:v>512</c:v>
                </c:pt>
                <c:pt idx="4038">
                  <c:v>511.00000000000006</c:v>
                </c:pt>
                <c:pt idx="4039">
                  <c:v>514</c:v>
                </c:pt>
                <c:pt idx="4040">
                  <c:v>#N/A</c:v>
                </c:pt>
                <c:pt idx="4041">
                  <c:v>#N/A</c:v>
                </c:pt>
                <c:pt idx="4042">
                  <c:v>511.00000000000006</c:v>
                </c:pt>
                <c:pt idx="4043">
                  <c:v>509.99999999999994</c:v>
                </c:pt>
                <c:pt idx="4044">
                  <c:v>512</c:v>
                </c:pt>
                <c:pt idx="4045">
                  <c:v>508</c:v>
                </c:pt>
                <c:pt idx="4046">
                  <c:v>505.99999999999994</c:v>
                </c:pt>
                <c:pt idx="4047">
                  <c:v>#N/A</c:v>
                </c:pt>
                <c:pt idx="4048">
                  <c:v>#N/A</c:v>
                </c:pt>
                <c:pt idx="4049">
                  <c:v>507</c:v>
                </c:pt>
                <c:pt idx="4050">
                  <c:v>507</c:v>
                </c:pt>
                <c:pt idx="4051">
                  <c:v>512</c:v>
                </c:pt>
                <c:pt idx="4052">
                  <c:v>515</c:v>
                </c:pt>
                <c:pt idx="4053">
                  <c:v>512</c:v>
                </c:pt>
                <c:pt idx="4054">
                  <c:v>#N/A</c:v>
                </c:pt>
                <c:pt idx="4055">
                  <c:v>#N/A</c:v>
                </c:pt>
                <c:pt idx="4056">
                  <c:v>513</c:v>
                </c:pt>
                <c:pt idx="4057">
                  <c:v>511.00000000000006</c:v>
                </c:pt>
                <c:pt idx="4058">
                  <c:v>504</c:v>
                </c:pt>
                <c:pt idx="4059">
                  <c:v>501.99999999999994</c:v>
                </c:pt>
                <c:pt idx="4060">
                  <c:v>500</c:v>
                </c:pt>
                <c:pt idx="4061">
                  <c:v>#N/A</c:v>
                </c:pt>
                <c:pt idx="4062">
                  <c:v>#N/A</c:v>
                </c:pt>
                <c:pt idx="4063">
                  <c:v>500</c:v>
                </c:pt>
                <c:pt idx="4064">
                  <c:v>496</c:v>
                </c:pt>
                <c:pt idx="4065">
                  <c:v>497</c:v>
                </c:pt>
                <c:pt idx="4066">
                  <c:v>498.00000000000006</c:v>
                </c:pt>
                <c:pt idx="4067">
                  <c:v>500</c:v>
                </c:pt>
                <c:pt idx="4068">
                  <c:v>#N/A</c:v>
                </c:pt>
                <c:pt idx="4069">
                  <c:v>#N/A</c:v>
                </c:pt>
                <c:pt idx="4070">
                  <c:v>496</c:v>
                </c:pt>
                <c:pt idx="4071">
                  <c:v>499</c:v>
                </c:pt>
                <c:pt idx="4072">
                  <c:v>498.00000000000006</c:v>
                </c:pt>
                <c:pt idx="4073">
                  <c:v>496</c:v>
                </c:pt>
                <c:pt idx="4074">
                  <c:v>499</c:v>
                </c:pt>
                <c:pt idx="4075">
                  <c:v>#N/A</c:v>
                </c:pt>
                <c:pt idx="4076">
                  <c:v>#N/A</c:v>
                </c:pt>
                <c:pt idx="4077">
                  <c:v>497</c:v>
                </c:pt>
                <c:pt idx="4078">
                  <c:v>497</c:v>
                </c:pt>
                <c:pt idx="4079">
                  <c:v>508</c:v>
                </c:pt>
                <c:pt idx="4080">
                  <c:v>509</c:v>
                </c:pt>
                <c:pt idx="4081">
                  <c:v>509</c:v>
                </c:pt>
                <c:pt idx="4082">
                  <c:v>#N/A</c:v>
                </c:pt>
                <c:pt idx="4083">
                  <c:v>#N/A</c:v>
                </c:pt>
                <c:pt idx="4084">
                  <c:v>499</c:v>
                </c:pt>
                <c:pt idx="4085">
                  <c:v>497</c:v>
                </c:pt>
                <c:pt idx="4086">
                  <c:v>494.00000000000006</c:v>
                </c:pt>
                <c:pt idx="4087">
                  <c:v>491</c:v>
                </c:pt>
                <c:pt idx="4088">
                  <c:v>493</c:v>
                </c:pt>
                <c:pt idx="4089">
                  <c:v>#N/A</c:v>
                </c:pt>
                <c:pt idx="4090">
                  <c:v>#N/A</c:v>
                </c:pt>
                <c:pt idx="4091">
                  <c:v>491</c:v>
                </c:pt>
                <c:pt idx="4092">
                  <c:v>490.00000000000006</c:v>
                </c:pt>
                <c:pt idx="4093">
                  <c:v>490.00000000000006</c:v>
                </c:pt>
                <c:pt idx="4094">
                  <c:v>493</c:v>
                </c:pt>
                <c:pt idx="4095">
                  <c:v>490.00000000000006</c:v>
                </c:pt>
                <c:pt idx="4096">
                  <c:v>#N/A</c:v>
                </c:pt>
                <c:pt idx="4097">
                  <c:v>#N/A</c:v>
                </c:pt>
                <c:pt idx="4098">
                  <c:v>492</c:v>
                </c:pt>
                <c:pt idx="4099">
                  <c:v>488.99999999999994</c:v>
                </c:pt>
                <c:pt idx="4100">
                  <c:v>491</c:v>
                </c:pt>
                <c:pt idx="4101">
                  <c:v>491</c:v>
                </c:pt>
                <c:pt idx="4102">
                  <c:v>492</c:v>
                </c:pt>
                <c:pt idx="4103">
                  <c:v>#N/A</c:v>
                </c:pt>
                <c:pt idx="4104">
                  <c:v>#N/A</c:v>
                </c:pt>
                <c:pt idx="4105">
                  <c:v>497</c:v>
                </c:pt>
                <c:pt idx="4106">
                  <c:v>497</c:v>
                </c:pt>
                <c:pt idx="4107">
                  <c:v>499</c:v>
                </c:pt>
                <c:pt idx="4108">
                  <c:v>495</c:v>
                </c:pt>
                <c:pt idx="4109">
                  <c:v>488</c:v>
                </c:pt>
                <c:pt idx="4110">
                  <c:v>#N/A</c:v>
                </c:pt>
                <c:pt idx="4111">
                  <c:v>#N/A</c:v>
                </c:pt>
                <c:pt idx="4112">
                  <c:v>488</c:v>
                </c:pt>
                <c:pt idx="4113">
                  <c:v>491</c:v>
                </c:pt>
                <c:pt idx="4114">
                  <c:v>491</c:v>
                </c:pt>
                <c:pt idx="4115">
                  <c:v>491</c:v>
                </c:pt>
                <c:pt idx="4116">
                  <c:v>490.00000000000006</c:v>
                </c:pt>
                <c:pt idx="4117">
                  <c:v>#N/A</c:v>
                </c:pt>
                <c:pt idx="4118">
                  <c:v>#N/A</c:v>
                </c:pt>
                <c:pt idx="4119">
                  <c:v>#N/A</c:v>
                </c:pt>
                <c:pt idx="4120">
                  <c:v>491</c:v>
                </c:pt>
                <c:pt idx="4121">
                  <c:v>493</c:v>
                </c:pt>
                <c:pt idx="4122">
                  <c:v>492</c:v>
                </c:pt>
                <c:pt idx="4123">
                  <c:v>490.00000000000006</c:v>
                </c:pt>
                <c:pt idx="4124">
                  <c:v>#N/A</c:v>
                </c:pt>
                <c:pt idx="4125">
                  <c:v>#N/A</c:v>
                </c:pt>
                <c:pt idx="4126">
                  <c:v>493</c:v>
                </c:pt>
                <c:pt idx="4127">
                  <c:v>496</c:v>
                </c:pt>
                <c:pt idx="4128">
                  <c:v>499</c:v>
                </c:pt>
                <c:pt idx="4129">
                  <c:v>498.00000000000006</c:v>
                </c:pt>
                <c:pt idx="4130">
                  <c:v>498.00000000000006</c:v>
                </c:pt>
                <c:pt idx="4131">
                  <c:v>#N/A</c:v>
                </c:pt>
                <c:pt idx="4132">
                  <c:v>#N/A</c:v>
                </c:pt>
                <c:pt idx="4133">
                  <c:v>507</c:v>
                </c:pt>
                <c:pt idx="4134">
                  <c:v>508</c:v>
                </c:pt>
                <c:pt idx="4135">
                  <c:v>509</c:v>
                </c:pt>
                <c:pt idx="4136">
                  <c:v>504</c:v>
                </c:pt>
                <c:pt idx="4137">
                  <c:v>#N/A</c:v>
                </c:pt>
                <c:pt idx="4138">
                  <c:v>#N/A</c:v>
                </c:pt>
                <c:pt idx="4139">
                  <c:v>#N/A</c:v>
                </c:pt>
                <c:pt idx="4140">
                  <c:v>500</c:v>
                </c:pt>
                <c:pt idx="4141">
                  <c:v>504</c:v>
                </c:pt>
                <c:pt idx="4142">
                  <c:v>504</c:v>
                </c:pt>
                <c:pt idx="4143">
                  <c:v>505</c:v>
                </c:pt>
                <c:pt idx="4144">
                  <c:v>#N/A</c:v>
                </c:pt>
                <c:pt idx="4145">
                  <c:v>#N/A</c:v>
                </c:pt>
                <c:pt idx="4146">
                  <c:v>#N/A</c:v>
                </c:pt>
                <c:pt idx="4147">
                  <c:v>504</c:v>
                </c:pt>
                <c:pt idx="4148">
                  <c:v>509</c:v>
                </c:pt>
                <c:pt idx="4149">
                  <c:v>505</c:v>
                </c:pt>
                <c:pt idx="4150">
                  <c:v>505</c:v>
                </c:pt>
                <c:pt idx="4151">
                  <c:v>505.99999999999994</c:v>
                </c:pt>
                <c:pt idx="4152">
                  <c:v>#N/A</c:v>
                </c:pt>
                <c:pt idx="4153">
                  <c:v>#N/A</c:v>
                </c:pt>
                <c:pt idx="4154">
                  <c:v>505</c:v>
                </c:pt>
                <c:pt idx="4155">
                  <c:v>504</c:v>
                </c:pt>
                <c:pt idx="4156">
                  <c:v>498.00000000000006</c:v>
                </c:pt>
                <c:pt idx="4157">
                  <c:v>#N/A</c:v>
                </c:pt>
                <c:pt idx="4158">
                  <c:v>498.00000000000006</c:v>
                </c:pt>
                <c:pt idx="4159">
                  <c:v>#N/A</c:v>
                </c:pt>
                <c:pt idx="4160">
                  <c:v>#N/A</c:v>
                </c:pt>
                <c:pt idx="4161">
                  <c:v>497</c:v>
                </c:pt>
                <c:pt idx="4162">
                  <c:v>494.00000000000006</c:v>
                </c:pt>
                <c:pt idx="4163">
                  <c:v>494.00000000000006</c:v>
                </c:pt>
                <c:pt idx="4164">
                  <c:v>494.00000000000006</c:v>
                </c:pt>
                <c:pt idx="4165">
                  <c:v>492</c:v>
                </c:pt>
                <c:pt idx="4166">
                  <c:v>#N/A</c:v>
                </c:pt>
                <c:pt idx="4167">
                  <c:v>#N/A</c:v>
                </c:pt>
                <c:pt idx="4168">
                  <c:v>#N/A</c:v>
                </c:pt>
                <c:pt idx="4169">
                  <c:v>491</c:v>
                </c:pt>
                <c:pt idx="4170">
                  <c:v>491</c:v>
                </c:pt>
                <c:pt idx="4171">
                  <c:v>493</c:v>
                </c:pt>
                <c:pt idx="4172">
                  <c:v>491</c:v>
                </c:pt>
                <c:pt idx="4173">
                  <c:v>#N/A</c:v>
                </c:pt>
                <c:pt idx="4174">
                  <c:v>#N/A</c:v>
                </c:pt>
                <c:pt idx="4175">
                  <c:v>491</c:v>
                </c:pt>
                <c:pt idx="4176">
                  <c:v>493</c:v>
                </c:pt>
                <c:pt idx="4177">
                  <c:v>490.00000000000006</c:v>
                </c:pt>
                <c:pt idx="4178">
                  <c:v>483</c:v>
                </c:pt>
                <c:pt idx="4179">
                  <c:v>483</c:v>
                </c:pt>
                <c:pt idx="4180">
                  <c:v>#N/A</c:v>
                </c:pt>
                <c:pt idx="4181">
                  <c:v>#N/A</c:v>
                </c:pt>
                <c:pt idx="4182">
                  <c:v>480</c:v>
                </c:pt>
                <c:pt idx="4183">
                  <c:v>483</c:v>
                </c:pt>
                <c:pt idx="4184">
                  <c:v>486.00000000000006</c:v>
                </c:pt>
                <c:pt idx="4185">
                  <c:v>486.00000000000006</c:v>
                </c:pt>
                <c:pt idx="4186">
                  <c:v>488</c:v>
                </c:pt>
                <c:pt idx="4187">
                  <c:v>#N/A</c:v>
                </c:pt>
                <c:pt idx="4188">
                  <c:v>#N/A</c:v>
                </c:pt>
                <c:pt idx="4189">
                  <c:v>483</c:v>
                </c:pt>
                <c:pt idx="4190">
                  <c:v>483</c:v>
                </c:pt>
                <c:pt idx="4191">
                  <c:v>482</c:v>
                </c:pt>
                <c:pt idx="4192">
                  <c:v>483</c:v>
                </c:pt>
                <c:pt idx="4193">
                  <c:v>482</c:v>
                </c:pt>
                <c:pt idx="4194">
                  <c:v>#N/A</c:v>
                </c:pt>
                <c:pt idx="4195">
                  <c:v>#N/A</c:v>
                </c:pt>
                <c:pt idx="4196">
                  <c:v>482</c:v>
                </c:pt>
                <c:pt idx="4197">
                  <c:v>483</c:v>
                </c:pt>
                <c:pt idx="4198">
                  <c:v>483</c:v>
                </c:pt>
                <c:pt idx="4199">
                  <c:v>480</c:v>
                </c:pt>
                <c:pt idx="4200">
                  <c:v>480</c:v>
                </c:pt>
                <c:pt idx="4201">
                  <c:v>#N/A</c:v>
                </c:pt>
                <c:pt idx="4202">
                  <c:v>#N/A</c:v>
                </c:pt>
                <c:pt idx="4203">
                  <c:v>476.99999999999994</c:v>
                </c:pt>
                <c:pt idx="4204">
                  <c:v>478</c:v>
                </c:pt>
                <c:pt idx="4205">
                  <c:v>479</c:v>
                </c:pt>
                <c:pt idx="4206">
                  <c:v>479</c:v>
                </c:pt>
                <c:pt idx="4207">
                  <c:v>476.99999999999994</c:v>
                </c:pt>
                <c:pt idx="4208">
                  <c:v>#N/A</c:v>
                </c:pt>
                <c:pt idx="4209">
                  <c:v>#N/A</c:v>
                </c:pt>
                <c:pt idx="4210">
                  <c:v>#N/A</c:v>
                </c:pt>
                <c:pt idx="4211">
                  <c:v>#N/A</c:v>
                </c:pt>
                <c:pt idx="4212">
                  <c:v>480</c:v>
                </c:pt>
                <c:pt idx="4213">
                  <c:v>480</c:v>
                </c:pt>
                <c:pt idx="4214">
                  <c:v>480</c:v>
                </c:pt>
                <c:pt idx="4215">
                  <c:v>#N/A</c:v>
                </c:pt>
                <c:pt idx="4216">
                  <c:v>#N/A</c:v>
                </c:pt>
                <c:pt idx="4217">
                  <c:v>480</c:v>
                </c:pt>
                <c:pt idx="4218">
                  <c:v>478</c:v>
                </c:pt>
                <c:pt idx="4219">
                  <c:v>478</c:v>
                </c:pt>
                <c:pt idx="4220">
                  <c:v>478</c:v>
                </c:pt>
                <c:pt idx="4221">
                  <c:v>476</c:v>
                </c:pt>
                <c:pt idx="4222">
                  <c:v>#N/A</c:v>
                </c:pt>
                <c:pt idx="4223">
                  <c:v>#N/A</c:v>
                </c:pt>
                <c:pt idx="4224">
                  <c:v>476</c:v>
                </c:pt>
                <c:pt idx="4225">
                  <c:v>475</c:v>
                </c:pt>
                <c:pt idx="4226">
                  <c:v>474</c:v>
                </c:pt>
                <c:pt idx="4227">
                  <c:v>474</c:v>
                </c:pt>
                <c:pt idx="4228">
                  <c:v>474</c:v>
                </c:pt>
                <c:pt idx="4229">
                  <c:v>#N/A</c:v>
                </c:pt>
                <c:pt idx="4230">
                  <c:v>#N/A</c:v>
                </c:pt>
                <c:pt idx="4231">
                  <c:v>472</c:v>
                </c:pt>
                <c:pt idx="4232">
                  <c:v>470</c:v>
                </c:pt>
                <c:pt idx="4233">
                  <c:v>469.00000000000006</c:v>
                </c:pt>
                <c:pt idx="4234">
                  <c:v>469.00000000000006</c:v>
                </c:pt>
                <c:pt idx="4235">
                  <c:v>469.00000000000006</c:v>
                </c:pt>
                <c:pt idx="4236">
                  <c:v>#N/A</c:v>
                </c:pt>
                <c:pt idx="4237">
                  <c:v>#N/A</c:v>
                </c:pt>
                <c:pt idx="4238">
                  <c:v>463</c:v>
                </c:pt>
                <c:pt idx="4239">
                  <c:v>455.99999999999994</c:v>
                </c:pt>
                <c:pt idx="4240">
                  <c:v>459</c:v>
                </c:pt>
                <c:pt idx="4241">
                  <c:v>459</c:v>
                </c:pt>
                <c:pt idx="4242">
                  <c:v>458</c:v>
                </c:pt>
                <c:pt idx="4243">
                  <c:v>#N/A</c:v>
                </c:pt>
                <c:pt idx="4244">
                  <c:v>#N/A</c:v>
                </c:pt>
                <c:pt idx="4245">
                  <c:v>455</c:v>
                </c:pt>
                <c:pt idx="4246">
                  <c:v>457</c:v>
                </c:pt>
                <c:pt idx="4247">
                  <c:v>455.99999999999994</c:v>
                </c:pt>
                <c:pt idx="4248">
                  <c:v>448.00000000000006</c:v>
                </c:pt>
                <c:pt idx="4249">
                  <c:v>437</c:v>
                </c:pt>
                <c:pt idx="4250">
                  <c:v>#N/A</c:v>
                </c:pt>
                <c:pt idx="4251">
                  <c:v>#N/A</c:v>
                </c:pt>
                <c:pt idx="4252">
                  <c:v>440.00000000000006</c:v>
                </c:pt>
                <c:pt idx="4253">
                  <c:v>429</c:v>
                </c:pt>
                <c:pt idx="4254">
                  <c:v>437</c:v>
                </c:pt>
                <c:pt idx="4255">
                  <c:v>432</c:v>
                </c:pt>
                <c:pt idx="4256">
                  <c:v>430</c:v>
                </c:pt>
                <c:pt idx="4257">
                  <c:v>#N/A</c:v>
                </c:pt>
                <c:pt idx="4258">
                  <c:v>#N/A</c:v>
                </c:pt>
                <c:pt idx="4259">
                  <c:v>433</c:v>
                </c:pt>
                <c:pt idx="4260">
                  <c:v>438</c:v>
                </c:pt>
                <c:pt idx="4261">
                  <c:v>438.99999999999994</c:v>
                </c:pt>
                <c:pt idx="4262">
                  <c:v>437</c:v>
                </c:pt>
                <c:pt idx="4263">
                  <c:v>437</c:v>
                </c:pt>
                <c:pt idx="4264">
                  <c:v>#N/A</c:v>
                </c:pt>
                <c:pt idx="4265">
                  <c:v>#N/A</c:v>
                </c:pt>
                <c:pt idx="4266">
                  <c:v>436.00000000000006</c:v>
                </c:pt>
                <c:pt idx="4267">
                  <c:v>441</c:v>
                </c:pt>
                <c:pt idx="4268">
                  <c:v>428</c:v>
                </c:pt>
                <c:pt idx="4269">
                  <c:v>417</c:v>
                </c:pt>
                <c:pt idx="4270">
                  <c:v>417</c:v>
                </c:pt>
                <c:pt idx="4271">
                  <c:v>#N/A</c:v>
                </c:pt>
                <c:pt idx="4272">
                  <c:v>#N/A</c:v>
                </c:pt>
                <c:pt idx="4273">
                  <c:v>420</c:v>
                </c:pt>
                <c:pt idx="4274">
                  <c:v>416</c:v>
                </c:pt>
                <c:pt idx="4275">
                  <c:v>416</c:v>
                </c:pt>
                <c:pt idx="4276">
                  <c:v>412</c:v>
                </c:pt>
                <c:pt idx="4277">
                  <c:v>411.00000000000006</c:v>
                </c:pt>
                <c:pt idx="4278">
                  <c:v>#N/A</c:v>
                </c:pt>
                <c:pt idx="4279">
                  <c:v>#N/A</c:v>
                </c:pt>
                <c:pt idx="4280">
                  <c:v>404</c:v>
                </c:pt>
                <c:pt idx="4281">
                  <c:v>408</c:v>
                </c:pt>
                <c:pt idx="4282">
                  <c:v>413.99999999999994</c:v>
                </c:pt>
                <c:pt idx="4283">
                  <c:v>412</c:v>
                </c:pt>
                <c:pt idx="4284">
                  <c:v>413</c:v>
                </c:pt>
                <c:pt idx="4285">
                  <c:v>#N/A</c:v>
                </c:pt>
                <c:pt idx="4286">
                  <c:v>#N/A</c:v>
                </c:pt>
                <c:pt idx="4287">
                  <c:v>409.99999999999994</c:v>
                </c:pt>
                <c:pt idx="4288">
                  <c:v>408</c:v>
                </c:pt>
                <c:pt idx="4289">
                  <c:v>405</c:v>
                </c:pt>
                <c:pt idx="4290">
                  <c:v>394</c:v>
                </c:pt>
                <c:pt idx="4291">
                  <c:v>394</c:v>
                </c:pt>
                <c:pt idx="4292">
                  <c:v>#N/A</c:v>
                </c:pt>
                <c:pt idx="4293">
                  <c:v>#N/A</c:v>
                </c:pt>
                <c:pt idx="4294">
                  <c:v>391</c:v>
                </c:pt>
                <c:pt idx="4295">
                  <c:v>394</c:v>
                </c:pt>
                <c:pt idx="4296">
                  <c:v>399</c:v>
                </c:pt>
                <c:pt idx="4297">
                  <c:v>418</c:v>
                </c:pt>
                <c:pt idx="4298">
                  <c:v>441</c:v>
                </c:pt>
                <c:pt idx="4299">
                  <c:v>#N/A</c:v>
                </c:pt>
                <c:pt idx="4300">
                  <c:v>#N/A</c:v>
                </c:pt>
                <c:pt idx="4301">
                  <c:v>440.00000000000006</c:v>
                </c:pt>
                <c:pt idx="4302">
                  <c:v>430.99999999999994</c:v>
                </c:pt>
                <c:pt idx="4303">
                  <c:v>426.99999999999994</c:v>
                </c:pt>
                <c:pt idx="4304">
                  <c:v>419.00000000000006</c:v>
                </c:pt>
                <c:pt idx="4305">
                  <c:v>421</c:v>
                </c:pt>
                <c:pt idx="4306">
                  <c:v>#N/A</c:v>
                </c:pt>
                <c:pt idx="4307">
                  <c:v>#N/A</c:v>
                </c:pt>
                <c:pt idx="4308">
                  <c:v>419.00000000000006</c:v>
                </c:pt>
                <c:pt idx="4309">
                  <c:v>419.00000000000006</c:v>
                </c:pt>
                <c:pt idx="4310">
                  <c:v>419.00000000000006</c:v>
                </c:pt>
                <c:pt idx="4311">
                  <c:v>419.00000000000006</c:v>
                </c:pt>
                <c:pt idx="4312">
                  <c:v>420</c:v>
                </c:pt>
                <c:pt idx="4313">
                  <c:v>#N/A</c:v>
                </c:pt>
                <c:pt idx="4314">
                  <c:v>#N/A</c:v>
                </c:pt>
                <c:pt idx="4315">
                  <c:v>425</c:v>
                </c:pt>
                <c:pt idx="4316">
                  <c:v>420</c:v>
                </c:pt>
                <c:pt idx="4317">
                  <c:v>421</c:v>
                </c:pt>
                <c:pt idx="4318">
                  <c:v>421</c:v>
                </c:pt>
                <c:pt idx="4319">
                  <c:v>423.00000000000006</c:v>
                </c:pt>
                <c:pt idx="4320">
                  <c:v>#N/A</c:v>
                </c:pt>
                <c:pt idx="4321">
                  <c:v>#N/A</c:v>
                </c:pt>
                <c:pt idx="4322">
                  <c:v>426</c:v>
                </c:pt>
                <c:pt idx="4323">
                  <c:v>423.00000000000006</c:v>
                </c:pt>
                <c:pt idx="4324">
                  <c:v>422</c:v>
                </c:pt>
                <c:pt idx="4325">
                  <c:v>422</c:v>
                </c:pt>
                <c:pt idx="4326">
                  <c:v>429</c:v>
                </c:pt>
                <c:pt idx="4327">
                  <c:v>#N/A</c:v>
                </c:pt>
                <c:pt idx="4328">
                  <c:v>#N/A</c:v>
                </c:pt>
                <c:pt idx="4329">
                  <c:v>426</c:v>
                </c:pt>
                <c:pt idx="4330">
                  <c:v>424</c:v>
                </c:pt>
                <c:pt idx="4331">
                  <c:v>426</c:v>
                </c:pt>
                <c:pt idx="4332">
                  <c:v>421</c:v>
                </c:pt>
                <c:pt idx="4333">
                  <c:v>424</c:v>
                </c:pt>
                <c:pt idx="4334">
                  <c:v>#N/A</c:v>
                </c:pt>
                <c:pt idx="4335">
                  <c:v>#N/A</c:v>
                </c:pt>
                <c:pt idx="4336">
                  <c:v>425</c:v>
                </c:pt>
                <c:pt idx="4337">
                  <c:v>422</c:v>
                </c:pt>
                <c:pt idx="4338">
                  <c:v>417</c:v>
                </c:pt>
                <c:pt idx="4339">
                  <c:v>409.99999999999994</c:v>
                </c:pt>
                <c:pt idx="4340">
                  <c:v>412</c:v>
                </c:pt>
                <c:pt idx="4341">
                  <c:v>#N/A</c:v>
                </c:pt>
                <c:pt idx="4342">
                  <c:v>#N/A</c:v>
                </c:pt>
                <c:pt idx="4343">
                  <c:v>409.99999999999994</c:v>
                </c:pt>
                <c:pt idx="4344">
                  <c:v>409.99999999999994</c:v>
                </c:pt>
                <c:pt idx="4345">
                  <c:v>411.00000000000006</c:v>
                </c:pt>
                <c:pt idx="4346">
                  <c:v>408</c:v>
                </c:pt>
                <c:pt idx="4347">
                  <c:v>405.99999999999994</c:v>
                </c:pt>
                <c:pt idx="4348">
                  <c:v>#N/A</c:v>
                </c:pt>
                <c:pt idx="4349">
                  <c:v>#N/A</c:v>
                </c:pt>
                <c:pt idx="4350">
                  <c:v>403</c:v>
                </c:pt>
                <c:pt idx="4351">
                  <c:v>396</c:v>
                </c:pt>
                <c:pt idx="4352">
                  <c:v>399</c:v>
                </c:pt>
                <c:pt idx="4353">
                  <c:v>397</c:v>
                </c:pt>
                <c:pt idx="4354">
                  <c:v>396</c:v>
                </c:pt>
                <c:pt idx="4355">
                  <c:v>#N/A</c:v>
                </c:pt>
                <c:pt idx="4356">
                  <c:v>#N/A</c:v>
                </c:pt>
                <c:pt idx="4357">
                  <c:v>394</c:v>
                </c:pt>
                <c:pt idx="4358">
                  <c:v>392</c:v>
                </c:pt>
                <c:pt idx="4359">
                  <c:v>385</c:v>
                </c:pt>
                <c:pt idx="4360">
                  <c:v>383</c:v>
                </c:pt>
                <c:pt idx="4361">
                  <c:v>382</c:v>
                </c:pt>
                <c:pt idx="4362">
                  <c:v>#N/A</c:v>
                </c:pt>
                <c:pt idx="4363">
                  <c:v>#N/A</c:v>
                </c:pt>
                <c:pt idx="4364">
                  <c:v>385</c:v>
                </c:pt>
                <c:pt idx="4365">
                  <c:v>387</c:v>
                </c:pt>
                <c:pt idx="4366">
                  <c:v>389</c:v>
                </c:pt>
                <c:pt idx="4367">
                  <c:v>388</c:v>
                </c:pt>
                <c:pt idx="4368">
                  <c:v>384</c:v>
                </c:pt>
                <c:pt idx="4369">
                  <c:v>#N/A</c:v>
                </c:pt>
                <c:pt idx="4370">
                  <c:v>#N/A</c:v>
                </c:pt>
                <c:pt idx="4371">
                  <c:v>388</c:v>
                </c:pt>
                <c:pt idx="4372">
                  <c:v>395</c:v>
                </c:pt>
                <c:pt idx="4373">
                  <c:v>392</c:v>
                </c:pt>
                <c:pt idx="4374">
                  <c:v>395</c:v>
                </c:pt>
                <c:pt idx="4375">
                  <c:v>395</c:v>
                </c:pt>
                <c:pt idx="4376">
                  <c:v>#N/A</c:v>
                </c:pt>
                <c:pt idx="4377">
                  <c:v>#N/A</c:v>
                </c:pt>
                <c:pt idx="4378">
                  <c:v>397</c:v>
                </c:pt>
                <c:pt idx="4379">
                  <c:v>390</c:v>
                </c:pt>
                <c:pt idx="4380">
                  <c:v>388</c:v>
                </c:pt>
                <c:pt idx="4381">
                  <c:v>390</c:v>
                </c:pt>
                <c:pt idx="4382">
                  <c:v>#N/A</c:v>
                </c:pt>
                <c:pt idx="4383">
                  <c:v>#N/A</c:v>
                </c:pt>
                <c:pt idx="4384">
                  <c:v>#N/A</c:v>
                </c:pt>
                <c:pt idx="4385">
                  <c:v>375</c:v>
                </c:pt>
                <c:pt idx="4386">
                  <c:v>377</c:v>
                </c:pt>
                <c:pt idx="4387">
                  <c:v>377</c:v>
                </c:pt>
                <c:pt idx="4388">
                  <c:v>381</c:v>
                </c:pt>
                <c:pt idx="4389">
                  <c:v>379</c:v>
                </c:pt>
                <c:pt idx="4390">
                  <c:v>#N/A</c:v>
                </c:pt>
                <c:pt idx="4391">
                  <c:v>#N/A</c:v>
                </c:pt>
                <c:pt idx="4392">
                  <c:v>388</c:v>
                </c:pt>
                <c:pt idx="4393">
                  <c:v>386</c:v>
                </c:pt>
                <c:pt idx="4394">
                  <c:v>378</c:v>
                </c:pt>
                <c:pt idx="4395">
                  <c:v>377</c:v>
                </c:pt>
                <c:pt idx="4396">
                  <c:v>379</c:v>
                </c:pt>
                <c:pt idx="4397">
                  <c:v>#N/A</c:v>
                </c:pt>
                <c:pt idx="4398">
                  <c:v>#N/A</c:v>
                </c:pt>
                <c:pt idx="4399">
                  <c:v>377</c:v>
                </c:pt>
                <c:pt idx="4400">
                  <c:v>378</c:v>
                </c:pt>
                <c:pt idx="4401">
                  <c:v>379</c:v>
                </c:pt>
                <c:pt idx="4402">
                  <c:v>376</c:v>
                </c:pt>
                <c:pt idx="4403">
                  <c:v>372</c:v>
                </c:pt>
                <c:pt idx="4404">
                  <c:v>#N/A</c:v>
                </c:pt>
                <c:pt idx="4405">
                  <c:v>#N/A</c:v>
                </c:pt>
                <c:pt idx="4406">
                  <c:v>372</c:v>
                </c:pt>
                <c:pt idx="4407">
                  <c:v>373</c:v>
                </c:pt>
                <c:pt idx="4408">
                  <c:v>371</c:v>
                </c:pt>
                <c:pt idx="4409">
                  <c:v>373</c:v>
                </c:pt>
                <c:pt idx="4410">
                  <c:v>372</c:v>
                </c:pt>
                <c:pt idx="4411">
                  <c:v>#N/A</c:v>
                </c:pt>
                <c:pt idx="4412">
                  <c:v>#N/A</c:v>
                </c:pt>
                <c:pt idx="4413">
                  <c:v>376</c:v>
                </c:pt>
                <c:pt idx="4414">
                  <c:v>379</c:v>
                </c:pt>
                <c:pt idx="4415">
                  <c:v>382</c:v>
                </c:pt>
                <c:pt idx="4416">
                  <c:v>391</c:v>
                </c:pt>
                <c:pt idx="4417">
                  <c:v>387</c:v>
                </c:pt>
                <c:pt idx="4418">
                  <c:v>#N/A</c:v>
                </c:pt>
                <c:pt idx="4419">
                  <c:v>#N/A</c:v>
                </c:pt>
                <c:pt idx="4420">
                  <c:v>392</c:v>
                </c:pt>
                <c:pt idx="4421">
                  <c:v>388</c:v>
                </c:pt>
                <c:pt idx="4422">
                  <c:v>387</c:v>
                </c:pt>
                <c:pt idx="4423">
                  <c:v>386</c:v>
                </c:pt>
                <c:pt idx="4424">
                  <c:v>393</c:v>
                </c:pt>
                <c:pt idx="4425">
                  <c:v>#N/A</c:v>
                </c:pt>
                <c:pt idx="4426">
                  <c:v>#N/A</c:v>
                </c:pt>
                <c:pt idx="4427">
                  <c:v>400</c:v>
                </c:pt>
                <c:pt idx="4428">
                  <c:v>400</c:v>
                </c:pt>
                <c:pt idx="4429">
                  <c:v>398</c:v>
                </c:pt>
                <c:pt idx="4430">
                  <c:v>400</c:v>
                </c:pt>
                <c:pt idx="4431">
                  <c:v>399</c:v>
                </c:pt>
                <c:pt idx="4432">
                  <c:v>#N/A</c:v>
                </c:pt>
                <c:pt idx="4433">
                  <c:v>#N/A</c:v>
                </c:pt>
                <c:pt idx="4434">
                  <c:v>397</c:v>
                </c:pt>
                <c:pt idx="4435">
                  <c:v>395</c:v>
                </c:pt>
                <c:pt idx="4436">
                  <c:v>394</c:v>
                </c:pt>
                <c:pt idx="4437">
                  <c:v>405</c:v>
                </c:pt>
                <c:pt idx="4438">
                  <c:v>409</c:v>
                </c:pt>
                <c:pt idx="4439">
                  <c:v>#N/A</c:v>
                </c:pt>
                <c:pt idx="4440">
                  <c:v>#N/A</c:v>
                </c:pt>
                <c:pt idx="4441">
                  <c:v>420</c:v>
                </c:pt>
                <c:pt idx="4442">
                  <c:v>417</c:v>
                </c:pt>
                <c:pt idx="4443">
                  <c:v>422</c:v>
                </c:pt>
                <c:pt idx="4444">
                  <c:v>426</c:v>
                </c:pt>
                <c:pt idx="4445">
                  <c:v>409.99999999999994</c:v>
                </c:pt>
                <c:pt idx="4446">
                  <c:v>#N/A</c:v>
                </c:pt>
                <c:pt idx="4447">
                  <c:v>#N/A</c:v>
                </c:pt>
                <c:pt idx="4448">
                  <c:v>415.00000000000006</c:v>
                </c:pt>
                <c:pt idx="4449">
                  <c:v>419.00000000000006</c:v>
                </c:pt>
                <c:pt idx="4450">
                  <c:v>418</c:v>
                </c:pt>
                <c:pt idx="4451">
                  <c:v>416</c:v>
                </c:pt>
                <c:pt idx="4452">
                  <c:v>412</c:v>
                </c:pt>
                <c:pt idx="4453">
                  <c:v>#N/A</c:v>
                </c:pt>
                <c:pt idx="4454">
                  <c:v>#N/A</c:v>
                </c:pt>
                <c:pt idx="4455">
                  <c:v>411.00000000000006</c:v>
                </c:pt>
                <c:pt idx="4456">
                  <c:v>408</c:v>
                </c:pt>
                <c:pt idx="4457">
                  <c:v>405</c:v>
                </c:pt>
                <c:pt idx="4458">
                  <c:v>403</c:v>
                </c:pt>
                <c:pt idx="4459">
                  <c:v>401.99999999999994</c:v>
                </c:pt>
                <c:pt idx="4460">
                  <c:v>#N/A</c:v>
                </c:pt>
                <c:pt idx="4461">
                  <c:v>#N/A</c:v>
                </c:pt>
                <c:pt idx="4462">
                  <c:v>408</c:v>
                </c:pt>
                <c:pt idx="4463">
                  <c:v>413</c:v>
                </c:pt>
                <c:pt idx="4464">
                  <c:v>409.99999999999994</c:v>
                </c:pt>
                <c:pt idx="4465">
                  <c:v>409</c:v>
                </c:pt>
                <c:pt idx="4466">
                  <c:v>419.00000000000006</c:v>
                </c:pt>
                <c:pt idx="4467">
                  <c:v>#N/A</c:v>
                </c:pt>
                <c:pt idx="4468">
                  <c:v>#N/A</c:v>
                </c:pt>
                <c:pt idx="4469">
                  <c:v>418</c:v>
                </c:pt>
                <c:pt idx="4470">
                  <c:v>416</c:v>
                </c:pt>
                <c:pt idx="4471">
                  <c:v>409.99999999999994</c:v>
                </c:pt>
                <c:pt idx="4472">
                  <c:v>411.00000000000006</c:v>
                </c:pt>
                <c:pt idx="4473">
                  <c:v>409.99999999999994</c:v>
                </c:pt>
                <c:pt idx="4474">
                  <c:v>#N/A</c:v>
                </c:pt>
                <c:pt idx="4475">
                  <c:v>#N/A</c:v>
                </c:pt>
                <c:pt idx="4476">
                  <c:v>#N/A</c:v>
                </c:pt>
                <c:pt idx="4477">
                  <c:v>404</c:v>
                </c:pt>
                <c:pt idx="4478">
                  <c:v>400</c:v>
                </c:pt>
                <c:pt idx="4479">
                  <c:v>400</c:v>
                </c:pt>
                <c:pt idx="4480">
                  <c:v>394</c:v>
                </c:pt>
                <c:pt idx="4481">
                  <c:v>#N/A</c:v>
                </c:pt>
                <c:pt idx="4482">
                  <c:v>#N/A</c:v>
                </c:pt>
                <c:pt idx="4483">
                  <c:v>390</c:v>
                </c:pt>
                <c:pt idx="4484">
                  <c:v>393</c:v>
                </c:pt>
                <c:pt idx="4485">
                  <c:v>393</c:v>
                </c:pt>
                <c:pt idx="4486">
                  <c:v>395</c:v>
                </c:pt>
                <c:pt idx="4487">
                  <c:v>398</c:v>
                </c:pt>
                <c:pt idx="4488">
                  <c:v>#N/A</c:v>
                </c:pt>
                <c:pt idx="4489">
                  <c:v>#N/A</c:v>
                </c:pt>
                <c:pt idx="4490">
                  <c:v>399</c:v>
                </c:pt>
                <c:pt idx="4491">
                  <c:v>393</c:v>
                </c:pt>
                <c:pt idx="4492">
                  <c:v>394</c:v>
                </c:pt>
                <c:pt idx="4493">
                  <c:v>393</c:v>
                </c:pt>
                <c:pt idx="4494">
                  <c:v>394</c:v>
                </c:pt>
                <c:pt idx="4495">
                  <c:v>#N/A</c:v>
                </c:pt>
                <c:pt idx="4496">
                  <c:v>#N/A</c:v>
                </c:pt>
                <c:pt idx="4497">
                  <c:v>398</c:v>
                </c:pt>
                <c:pt idx="4498">
                  <c:v>396</c:v>
                </c:pt>
                <c:pt idx="4499">
                  <c:v>398</c:v>
                </c:pt>
                <c:pt idx="4500">
                  <c:v>397</c:v>
                </c:pt>
                <c:pt idx="4501">
                  <c:v>400</c:v>
                </c:pt>
                <c:pt idx="4502">
                  <c:v>#N/A</c:v>
                </c:pt>
                <c:pt idx="4503">
                  <c:v>#N/A</c:v>
                </c:pt>
                <c:pt idx="4504">
                  <c:v>400</c:v>
                </c:pt>
                <c:pt idx="4505">
                  <c:v>407</c:v>
                </c:pt>
                <c:pt idx="4506">
                  <c:v>407</c:v>
                </c:pt>
                <c:pt idx="4507">
                  <c:v>412</c:v>
                </c:pt>
                <c:pt idx="4508">
                  <c:v>409.99999999999994</c:v>
                </c:pt>
                <c:pt idx="4509">
                  <c:v>#N/A</c:v>
                </c:pt>
                <c:pt idx="4510">
                  <c:v>#N/A</c:v>
                </c:pt>
                <c:pt idx="4511">
                  <c:v>415.00000000000006</c:v>
                </c:pt>
                <c:pt idx="4512">
                  <c:v>415.00000000000006</c:v>
                </c:pt>
                <c:pt idx="4513">
                  <c:v>416</c:v>
                </c:pt>
                <c:pt idx="4514">
                  <c:v>#N/A</c:v>
                </c:pt>
                <c:pt idx="4515">
                  <c:v>#N/A</c:v>
                </c:pt>
                <c:pt idx="4516">
                  <c:v>#N/A</c:v>
                </c:pt>
                <c:pt idx="4517">
                  <c:v>#N/A</c:v>
                </c:pt>
                <c:pt idx="4518">
                  <c:v>425</c:v>
                </c:pt>
                <c:pt idx="4519">
                  <c:v>422</c:v>
                </c:pt>
                <c:pt idx="4520">
                  <c:v>423.00000000000006</c:v>
                </c:pt>
                <c:pt idx="4521">
                  <c:v>420</c:v>
                </c:pt>
                <c:pt idx="4522">
                  <c:v>417</c:v>
                </c:pt>
                <c:pt idx="4523">
                  <c:v>#N/A</c:v>
                </c:pt>
                <c:pt idx="4524">
                  <c:v>#N/A</c:v>
                </c:pt>
                <c:pt idx="4525">
                  <c:v>#N/A</c:v>
                </c:pt>
                <c:pt idx="4526">
                  <c:v>415.00000000000006</c:v>
                </c:pt>
                <c:pt idx="4527">
                  <c:v>415.00000000000006</c:v>
                </c:pt>
                <c:pt idx="4528">
                  <c:v>421</c:v>
                </c:pt>
                <c:pt idx="4529">
                  <c:v>422</c:v>
                </c:pt>
                <c:pt idx="4530">
                  <c:v>#N/A</c:v>
                </c:pt>
                <c:pt idx="4531">
                  <c:v>#N/A</c:v>
                </c:pt>
                <c:pt idx="4532">
                  <c:v>426</c:v>
                </c:pt>
                <c:pt idx="4533">
                  <c:v>434</c:v>
                </c:pt>
                <c:pt idx="4534">
                  <c:v>438.99999999999994</c:v>
                </c:pt>
                <c:pt idx="4535">
                  <c:v>434.99999999999994</c:v>
                </c:pt>
                <c:pt idx="4536">
                  <c:v>442</c:v>
                </c:pt>
                <c:pt idx="4537">
                  <c:v>#N/A</c:v>
                </c:pt>
                <c:pt idx="4538">
                  <c:v>#N/A</c:v>
                </c:pt>
                <c:pt idx="4539">
                  <c:v>436.00000000000006</c:v>
                </c:pt>
                <c:pt idx="4540">
                  <c:v>436.00000000000006</c:v>
                </c:pt>
                <c:pt idx="4541">
                  <c:v>437</c:v>
                </c:pt>
                <c:pt idx="4542">
                  <c:v>449</c:v>
                </c:pt>
                <c:pt idx="4543">
                  <c:v>447</c:v>
                </c:pt>
                <c:pt idx="4544">
                  <c:v>#N/A</c:v>
                </c:pt>
                <c:pt idx="4545">
                  <c:v>#N/A</c:v>
                </c:pt>
                <c:pt idx="4546">
                  <c:v>447</c:v>
                </c:pt>
                <c:pt idx="4547">
                  <c:v>444.00000000000006</c:v>
                </c:pt>
                <c:pt idx="4548">
                  <c:v>438.99999999999994</c:v>
                </c:pt>
                <c:pt idx="4549">
                  <c:v>438.99999999999994</c:v>
                </c:pt>
                <c:pt idx="4550">
                  <c:v>436.00000000000006</c:v>
                </c:pt>
                <c:pt idx="4551">
                  <c:v>#N/A</c:v>
                </c:pt>
                <c:pt idx="4552">
                  <c:v>#N/A</c:v>
                </c:pt>
                <c:pt idx="4553">
                  <c:v>444.00000000000006</c:v>
                </c:pt>
                <c:pt idx="4554">
                  <c:v>451</c:v>
                </c:pt>
                <c:pt idx="4555">
                  <c:v>455</c:v>
                </c:pt>
                <c:pt idx="4556">
                  <c:v>471</c:v>
                </c:pt>
                <c:pt idx="4557">
                  <c:v>466</c:v>
                </c:pt>
                <c:pt idx="4558">
                  <c:v>#N/A</c:v>
                </c:pt>
                <c:pt idx="4559">
                  <c:v>#N/A</c:v>
                </c:pt>
                <c:pt idx="4560">
                  <c:v>467</c:v>
                </c:pt>
                <c:pt idx="4561">
                  <c:v>463.99999999999994</c:v>
                </c:pt>
                <c:pt idx="4562">
                  <c:v>466</c:v>
                </c:pt>
                <c:pt idx="4563">
                  <c:v>471</c:v>
                </c:pt>
                <c:pt idx="4564">
                  <c:v>470</c:v>
                </c:pt>
                <c:pt idx="4565">
                  <c:v>#N/A</c:v>
                </c:pt>
                <c:pt idx="4566">
                  <c:v>#N/A</c:v>
                </c:pt>
                <c:pt idx="4567">
                  <c:v>474</c:v>
                </c:pt>
                <c:pt idx="4568">
                  <c:v>482</c:v>
                </c:pt>
                <c:pt idx="4569">
                  <c:v>488.99999999999994</c:v>
                </c:pt>
                <c:pt idx="4570">
                  <c:v>495</c:v>
                </c:pt>
                <c:pt idx="4571">
                  <c:v>487</c:v>
                </c:pt>
                <c:pt idx="4572">
                  <c:v>#N/A</c:v>
                </c:pt>
                <c:pt idx="4573">
                  <c:v>#N/A</c:v>
                </c:pt>
                <c:pt idx="4574">
                  <c:v>486.00000000000006</c:v>
                </c:pt>
                <c:pt idx="4575">
                  <c:v>473.00000000000006</c:v>
                </c:pt>
                <c:pt idx="4576">
                  <c:v>476</c:v>
                </c:pt>
                <c:pt idx="4577">
                  <c:v>482</c:v>
                </c:pt>
                <c:pt idx="4578">
                  <c:v>487</c:v>
                </c:pt>
                <c:pt idx="4579">
                  <c:v>#N/A</c:v>
                </c:pt>
                <c:pt idx="4580">
                  <c:v>#N/A</c:v>
                </c:pt>
                <c:pt idx="4581">
                  <c:v>488.99999999999994</c:v>
                </c:pt>
                <c:pt idx="4582">
                  <c:v>480</c:v>
                </c:pt>
                <c:pt idx="4583">
                  <c:v>472</c:v>
                </c:pt>
                <c:pt idx="4584">
                  <c:v>471</c:v>
                </c:pt>
                <c:pt idx="4585">
                  <c:v>476.99999999999994</c:v>
                </c:pt>
                <c:pt idx="4586">
                  <c:v>#N/A</c:v>
                </c:pt>
                <c:pt idx="4587">
                  <c:v>#N/A</c:v>
                </c:pt>
                <c:pt idx="4588">
                  <c:v>480.99999999999994</c:v>
                </c:pt>
                <c:pt idx="4589">
                  <c:v>480</c:v>
                </c:pt>
                <c:pt idx="4590">
                  <c:v>482</c:v>
                </c:pt>
                <c:pt idx="4591">
                  <c:v>490.00000000000006</c:v>
                </c:pt>
                <c:pt idx="4592">
                  <c:v>495</c:v>
                </c:pt>
                <c:pt idx="4593">
                  <c:v>#N/A</c:v>
                </c:pt>
                <c:pt idx="4594">
                  <c:v>#N/A</c:v>
                </c:pt>
                <c:pt idx="4595">
                  <c:v>503</c:v>
                </c:pt>
                <c:pt idx="4596">
                  <c:v>504</c:v>
                </c:pt>
                <c:pt idx="4597">
                  <c:v>503</c:v>
                </c:pt>
                <c:pt idx="4598">
                  <c:v>509.99999999999994</c:v>
                </c:pt>
                <c:pt idx="4599">
                  <c:v>516</c:v>
                </c:pt>
                <c:pt idx="4600">
                  <c:v>#N/A</c:v>
                </c:pt>
                <c:pt idx="4601">
                  <c:v>#N/A</c:v>
                </c:pt>
                <c:pt idx="4602">
                  <c:v>521</c:v>
                </c:pt>
                <c:pt idx="4603">
                  <c:v>511.00000000000006</c:v>
                </c:pt>
                <c:pt idx="4604">
                  <c:v>509</c:v>
                </c:pt>
                <c:pt idx="4605">
                  <c:v>504</c:v>
                </c:pt>
                <c:pt idx="4606">
                  <c:v>501</c:v>
                </c:pt>
                <c:pt idx="4607">
                  <c:v>#N/A</c:v>
                </c:pt>
                <c:pt idx="4608">
                  <c:v>#N/A</c:v>
                </c:pt>
                <c:pt idx="4609">
                  <c:v>503</c:v>
                </c:pt>
                <c:pt idx="4610">
                  <c:v>499</c:v>
                </c:pt>
                <c:pt idx="4611">
                  <c:v>498.00000000000006</c:v>
                </c:pt>
                <c:pt idx="4612">
                  <c:v>497</c:v>
                </c:pt>
                <c:pt idx="4613">
                  <c:v>494.00000000000006</c:v>
                </c:pt>
                <c:pt idx="4614">
                  <c:v>#N/A</c:v>
                </c:pt>
                <c:pt idx="4615">
                  <c:v>#N/A</c:v>
                </c:pt>
                <c:pt idx="4616">
                  <c:v>490.00000000000006</c:v>
                </c:pt>
                <c:pt idx="4617">
                  <c:v>492</c:v>
                </c:pt>
                <c:pt idx="4618">
                  <c:v>487</c:v>
                </c:pt>
                <c:pt idx="4619">
                  <c:v>486.00000000000006</c:v>
                </c:pt>
                <c:pt idx="4620">
                  <c:v>493</c:v>
                </c:pt>
                <c:pt idx="4621">
                  <c:v>#N/A</c:v>
                </c:pt>
                <c:pt idx="4622">
                  <c:v>#N/A</c:v>
                </c:pt>
                <c:pt idx="4623">
                  <c:v>499</c:v>
                </c:pt>
                <c:pt idx="4624">
                  <c:v>503</c:v>
                </c:pt>
                <c:pt idx="4625">
                  <c:v>507</c:v>
                </c:pt>
                <c:pt idx="4626">
                  <c:v>516</c:v>
                </c:pt>
                <c:pt idx="4627">
                  <c:v>508</c:v>
                </c:pt>
                <c:pt idx="4628">
                  <c:v>#N/A</c:v>
                </c:pt>
                <c:pt idx="4629">
                  <c:v>#N/A</c:v>
                </c:pt>
                <c:pt idx="4630">
                  <c:v>507</c:v>
                </c:pt>
                <c:pt idx="4631">
                  <c:v>516</c:v>
                </c:pt>
                <c:pt idx="4632">
                  <c:v>517</c:v>
                </c:pt>
                <c:pt idx="4633">
                  <c:v>521</c:v>
                </c:pt>
                <c:pt idx="4634">
                  <c:v>520</c:v>
                </c:pt>
                <c:pt idx="4635">
                  <c:v>#N/A</c:v>
                </c:pt>
                <c:pt idx="4636">
                  <c:v>#N/A</c:v>
                </c:pt>
                <c:pt idx="4637">
                  <c:v>524</c:v>
                </c:pt>
                <c:pt idx="4638">
                  <c:v>526</c:v>
                </c:pt>
                <c:pt idx="4639">
                  <c:v>530</c:v>
                </c:pt>
                <c:pt idx="4640">
                  <c:v>525</c:v>
                </c:pt>
                <c:pt idx="4641">
                  <c:v>519</c:v>
                </c:pt>
                <c:pt idx="4642">
                  <c:v>#N/A</c:v>
                </c:pt>
                <c:pt idx="4643">
                  <c:v>#N/A</c:v>
                </c:pt>
                <c:pt idx="4644">
                  <c:v>522</c:v>
                </c:pt>
                <c:pt idx="4645">
                  <c:v>522</c:v>
                </c:pt>
                <c:pt idx="4646">
                  <c:v>522</c:v>
                </c:pt>
                <c:pt idx="4647">
                  <c:v>521</c:v>
                </c:pt>
                <c:pt idx="4648">
                  <c:v>513</c:v>
                </c:pt>
                <c:pt idx="4649">
                  <c:v>#N/A</c:v>
                </c:pt>
                <c:pt idx="4650">
                  <c:v>#N/A</c:v>
                </c:pt>
                <c:pt idx="4651">
                  <c:v>514</c:v>
                </c:pt>
                <c:pt idx="4652">
                  <c:v>518</c:v>
                </c:pt>
                <c:pt idx="4653">
                  <c:v>526</c:v>
                </c:pt>
                <c:pt idx="4654">
                  <c:v>524</c:v>
                </c:pt>
                <c:pt idx="4655">
                  <c:v>531</c:v>
                </c:pt>
                <c:pt idx="4656">
                  <c:v>#N/A</c:v>
                </c:pt>
                <c:pt idx="4657">
                  <c:v>#N/A</c:v>
                </c:pt>
                <c:pt idx="4658">
                  <c:v>532</c:v>
                </c:pt>
                <c:pt idx="4659">
                  <c:v>531</c:v>
                </c:pt>
                <c:pt idx="4660">
                  <c:v>532</c:v>
                </c:pt>
                <c:pt idx="4661">
                  <c:v>531</c:v>
                </c:pt>
                <c:pt idx="4662">
                  <c:v>534</c:v>
                </c:pt>
                <c:pt idx="4663">
                  <c:v>#N/A</c:v>
                </c:pt>
                <c:pt idx="4664">
                  <c:v>#N/A</c:v>
                </c:pt>
                <c:pt idx="4665">
                  <c:v>535</c:v>
                </c:pt>
                <c:pt idx="4666">
                  <c:v>546</c:v>
                </c:pt>
                <c:pt idx="4667">
                  <c:v>544</c:v>
                </c:pt>
                <c:pt idx="4668">
                  <c:v>557</c:v>
                </c:pt>
                <c:pt idx="4669">
                  <c:v>553</c:v>
                </c:pt>
                <c:pt idx="4670">
                  <c:v>#N/A</c:v>
                </c:pt>
                <c:pt idx="4671">
                  <c:v>#N/A</c:v>
                </c:pt>
                <c:pt idx="4672">
                  <c:v>550</c:v>
                </c:pt>
                <c:pt idx="4673">
                  <c:v>551</c:v>
                </c:pt>
                <c:pt idx="4674">
                  <c:v>558</c:v>
                </c:pt>
                <c:pt idx="4675">
                  <c:v>552</c:v>
                </c:pt>
                <c:pt idx="4676">
                  <c:v>550</c:v>
                </c:pt>
                <c:pt idx="4677">
                  <c:v>#N/A</c:v>
                </c:pt>
                <c:pt idx="4678">
                  <c:v>#N/A</c:v>
                </c:pt>
                <c:pt idx="4679">
                  <c:v>558</c:v>
                </c:pt>
                <c:pt idx="4680">
                  <c:v>558</c:v>
                </c:pt>
                <c:pt idx="4681">
                  <c:v>545</c:v>
                </c:pt>
                <c:pt idx="4682">
                  <c:v>534</c:v>
                </c:pt>
                <c:pt idx="4683">
                  <c:v>528</c:v>
                </c:pt>
                <c:pt idx="4684">
                  <c:v>#N/A</c:v>
                </c:pt>
                <c:pt idx="4685">
                  <c:v>#N/A</c:v>
                </c:pt>
                <c:pt idx="4686">
                  <c:v>#N/A</c:v>
                </c:pt>
                <c:pt idx="4687">
                  <c:v>518</c:v>
                </c:pt>
                <c:pt idx="4688">
                  <c:v>520</c:v>
                </c:pt>
                <c:pt idx="4689">
                  <c:v>512</c:v>
                </c:pt>
                <c:pt idx="4690">
                  <c:v>509</c:v>
                </c:pt>
                <c:pt idx="4691">
                  <c:v>#N/A</c:v>
                </c:pt>
                <c:pt idx="4692">
                  <c:v>#N/A</c:v>
                </c:pt>
                <c:pt idx="4693">
                  <c:v>503</c:v>
                </c:pt>
                <c:pt idx="4694">
                  <c:v>505</c:v>
                </c:pt>
                <c:pt idx="4695">
                  <c:v>509.99999999999994</c:v>
                </c:pt>
                <c:pt idx="4696">
                  <c:v>508</c:v>
                </c:pt>
                <c:pt idx="4697">
                  <c:v>498.00000000000006</c:v>
                </c:pt>
                <c:pt idx="4698">
                  <c:v>#N/A</c:v>
                </c:pt>
                <c:pt idx="4699">
                  <c:v>#N/A</c:v>
                </c:pt>
                <c:pt idx="4700">
                  <c:v>501</c:v>
                </c:pt>
                <c:pt idx="4701">
                  <c:v>497</c:v>
                </c:pt>
                <c:pt idx="4702">
                  <c:v>507</c:v>
                </c:pt>
                <c:pt idx="4703">
                  <c:v>511.00000000000006</c:v>
                </c:pt>
                <c:pt idx="4704">
                  <c:v>516</c:v>
                </c:pt>
                <c:pt idx="4705">
                  <c:v>#N/A</c:v>
                </c:pt>
                <c:pt idx="4706">
                  <c:v>#N/A</c:v>
                </c:pt>
                <c:pt idx="4707">
                  <c:v>522</c:v>
                </c:pt>
                <c:pt idx="4708">
                  <c:v>520</c:v>
                </c:pt>
                <c:pt idx="4709">
                  <c:v>528</c:v>
                </c:pt>
                <c:pt idx="4710">
                  <c:v>529</c:v>
                </c:pt>
                <c:pt idx="4711">
                  <c:v>533</c:v>
                </c:pt>
                <c:pt idx="4712">
                  <c:v>#N/A</c:v>
                </c:pt>
                <c:pt idx="4713">
                  <c:v>#N/A</c:v>
                </c:pt>
                <c:pt idx="4714">
                  <c:v>533</c:v>
                </c:pt>
                <c:pt idx="4715">
                  <c:v>526</c:v>
                </c:pt>
                <c:pt idx="4716">
                  <c:v>522</c:v>
                </c:pt>
                <c:pt idx="4717">
                  <c:v>529</c:v>
                </c:pt>
                <c:pt idx="4718">
                  <c:v>525</c:v>
                </c:pt>
                <c:pt idx="4719">
                  <c:v>#N/A</c:v>
                </c:pt>
                <c:pt idx="4720">
                  <c:v>#N/A</c:v>
                </c:pt>
                <c:pt idx="4721">
                  <c:v>515</c:v>
                </c:pt>
                <c:pt idx="4722">
                  <c:v>509.99999999999994</c:v>
                </c:pt>
                <c:pt idx="4723">
                  <c:v>519</c:v>
                </c:pt>
                <c:pt idx="4724">
                  <c:v>515</c:v>
                </c:pt>
                <c:pt idx="4725">
                  <c:v>505.99999999999994</c:v>
                </c:pt>
                <c:pt idx="4726">
                  <c:v>#N/A</c:v>
                </c:pt>
                <c:pt idx="4727">
                  <c:v>#N/A</c:v>
                </c:pt>
                <c:pt idx="4728">
                  <c:v>513</c:v>
                </c:pt>
                <c:pt idx="4729">
                  <c:v>519</c:v>
                </c:pt>
                <c:pt idx="4730">
                  <c:v>516</c:v>
                </c:pt>
                <c:pt idx="4731">
                  <c:v>526</c:v>
                </c:pt>
                <c:pt idx="4732">
                  <c:v>533</c:v>
                </c:pt>
                <c:pt idx="4733">
                  <c:v>#N/A</c:v>
                </c:pt>
                <c:pt idx="4734">
                  <c:v>#N/A</c:v>
                </c:pt>
                <c:pt idx="4735">
                  <c:v>538</c:v>
                </c:pt>
                <c:pt idx="4736">
                  <c:v>535</c:v>
                </c:pt>
                <c:pt idx="4737">
                  <c:v>537</c:v>
                </c:pt>
                <c:pt idx="4738">
                  <c:v>534</c:v>
                </c:pt>
                <c:pt idx="4739">
                  <c:v>536</c:v>
                </c:pt>
                <c:pt idx="4740">
                  <c:v>#N/A</c:v>
                </c:pt>
                <c:pt idx="4741">
                  <c:v>#N/A</c:v>
                </c:pt>
                <c:pt idx="4742">
                  <c:v>535</c:v>
                </c:pt>
                <c:pt idx="4743">
                  <c:v>541</c:v>
                </c:pt>
                <c:pt idx="4744">
                  <c:v>542</c:v>
                </c:pt>
                <c:pt idx="4745">
                  <c:v>547</c:v>
                </c:pt>
                <c:pt idx="4746">
                  <c:v>#N/A</c:v>
                </c:pt>
                <c:pt idx="4747">
                  <c:v>#N/A</c:v>
                </c:pt>
                <c:pt idx="4748">
                  <c:v>#N/A</c:v>
                </c:pt>
                <c:pt idx="4749">
                  <c:v>560</c:v>
                </c:pt>
                <c:pt idx="4750">
                  <c:v>560</c:v>
                </c:pt>
                <c:pt idx="4751">
                  <c:v>562</c:v>
                </c:pt>
                <c:pt idx="4752">
                  <c:v>567</c:v>
                </c:pt>
                <c:pt idx="4753">
                  <c:v>560</c:v>
                </c:pt>
                <c:pt idx="4754">
                  <c:v>#N/A</c:v>
                </c:pt>
                <c:pt idx="4755">
                  <c:v>#N/A</c:v>
                </c:pt>
                <c:pt idx="4756">
                  <c:v>552</c:v>
                </c:pt>
                <c:pt idx="4757">
                  <c:v>564</c:v>
                </c:pt>
                <c:pt idx="4758">
                  <c:v>565</c:v>
                </c:pt>
                <c:pt idx="4759">
                  <c:v>564</c:v>
                </c:pt>
                <c:pt idx="4760">
                  <c:v>562</c:v>
                </c:pt>
                <c:pt idx="4761">
                  <c:v>#N/A</c:v>
                </c:pt>
                <c:pt idx="4762">
                  <c:v>#N/A</c:v>
                </c:pt>
                <c:pt idx="4763">
                  <c:v>567</c:v>
                </c:pt>
                <c:pt idx="4764">
                  <c:v>575</c:v>
                </c:pt>
                <c:pt idx="4765">
                  <c:v>574</c:v>
                </c:pt>
                <c:pt idx="4766">
                  <c:v>572</c:v>
                </c:pt>
                <c:pt idx="4767">
                  <c:v>571</c:v>
                </c:pt>
                <c:pt idx="4768">
                  <c:v>#N/A</c:v>
                </c:pt>
                <c:pt idx="4769">
                  <c:v>#N/A</c:v>
                </c:pt>
                <c:pt idx="4770">
                  <c:v>570</c:v>
                </c:pt>
                <c:pt idx="4771">
                  <c:v>564</c:v>
                </c:pt>
                <c:pt idx="4772">
                  <c:v>565</c:v>
                </c:pt>
                <c:pt idx="4773">
                  <c:v>574</c:v>
                </c:pt>
                <c:pt idx="4774">
                  <c:v>577</c:v>
                </c:pt>
                <c:pt idx="4775">
                  <c:v>#N/A</c:v>
                </c:pt>
                <c:pt idx="4776">
                  <c:v>#N/A</c:v>
                </c:pt>
                <c:pt idx="4777">
                  <c:v>566</c:v>
                </c:pt>
                <c:pt idx="4778">
                  <c:v>559</c:v>
                </c:pt>
                <c:pt idx="4779">
                  <c:v>559</c:v>
                </c:pt>
                <c:pt idx="4780">
                  <c:v>554</c:v>
                </c:pt>
                <c:pt idx="4781">
                  <c:v>559</c:v>
                </c:pt>
                <c:pt idx="4782">
                  <c:v>#N/A</c:v>
                </c:pt>
                <c:pt idx="4783">
                  <c:v>#N/A</c:v>
                </c:pt>
                <c:pt idx="4784">
                  <c:v>564</c:v>
                </c:pt>
                <c:pt idx="4785">
                  <c:v>560</c:v>
                </c:pt>
                <c:pt idx="4786">
                  <c:v>563</c:v>
                </c:pt>
                <c:pt idx="4787">
                  <c:v>571</c:v>
                </c:pt>
                <c:pt idx="4788">
                  <c:v>569</c:v>
                </c:pt>
                <c:pt idx="4789">
                  <c:v>#N/A</c:v>
                </c:pt>
                <c:pt idx="4790">
                  <c:v>#N/A</c:v>
                </c:pt>
                <c:pt idx="4791">
                  <c:v>563</c:v>
                </c:pt>
                <c:pt idx="4792">
                  <c:v>568</c:v>
                </c:pt>
                <c:pt idx="4793">
                  <c:v>569</c:v>
                </c:pt>
                <c:pt idx="4794">
                  <c:v>567</c:v>
                </c:pt>
                <c:pt idx="4795">
                  <c:v>569</c:v>
                </c:pt>
                <c:pt idx="4796">
                  <c:v>#N/A</c:v>
                </c:pt>
                <c:pt idx="4797">
                  <c:v>#N/A</c:v>
                </c:pt>
                <c:pt idx="4798">
                  <c:v>563</c:v>
                </c:pt>
                <c:pt idx="4799">
                  <c:v>553</c:v>
                </c:pt>
                <c:pt idx="4800">
                  <c:v>555</c:v>
                </c:pt>
                <c:pt idx="4801">
                  <c:v>551</c:v>
                </c:pt>
                <c:pt idx="4802">
                  <c:v>557</c:v>
                </c:pt>
                <c:pt idx="4803">
                  <c:v>#N/A</c:v>
                </c:pt>
                <c:pt idx="4804">
                  <c:v>#N/A</c:v>
                </c:pt>
                <c:pt idx="4805">
                  <c:v>560</c:v>
                </c:pt>
                <c:pt idx="4806">
                  <c:v>560</c:v>
                </c:pt>
                <c:pt idx="4807">
                  <c:v>558</c:v>
                </c:pt>
                <c:pt idx="4808">
                  <c:v>564</c:v>
                </c:pt>
                <c:pt idx="4809">
                  <c:v>557</c:v>
                </c:pt>
                <c:pt idx="4810">
                  <c:v>#N/A</c:v>
                </c:pt>
                <c:pt idx="4811">
                  <c:v>#N/A</c:v>
                </c:pt>
                <c:pt idx="4812">
                  <c:v>555</c:v>
                </c:pt>
                <c:pt idx="4813">
                  <c:v>553</c:v>
                </c:pt>
                <c:pt idx="4814">
                  <c:v>555</c:v>
                </c:pt>
                <c:pt idx="4815">
                  <c:v>546</c:v>
                </c:pt>
                <c:pt idx="4816">
                  <c:v>548</c:v>
                </c:pt>
                <c:pt idx="4817">
                  <c:v>#N/A</c:v>
                </c:pt>
                <c:pt idx="4818">
                  <c:v>#N/A</c:v>
                </c:pt>
                <c:pt idx="4819">
                  <c:v>542</c:v>
                </c:pt>
                <c:pt idx="4820">
                  <c:v>546</c:v>
                </c:pt>
                <c:pt idx="4821">
                  <c:v>546</c:v>
                </c:pt>
                <c:pt idx="4822">
                  <c:v>537</c:v>
                </c:pt>
                <c:pt idx="4823">
                  <c:v>534</c:v>
                </c:pt>
                <c:pt idx="4824">
                  <c:v>#N/A</c:v>
                </c:pt>
                <c:pt idx="4825">
                  <c:v>#N/A</c:v>
                </c:pt>
                <c:pt idx="4826">
                  <c:v>536</c:v>
                </c:pt>
                <c:pt idx="4827">
                  <c:v>532</c:v>
                </c:pt>
                <c:pt idx="4828">
                  <c:v>536</c:v>
                </c:pt>
                <c:pt idx="4829">
                  <c:v>530</c:v>
                </c:pt>
                <c:pt idx="4830">
                  <c:v>536</c:v>
                </c:pt>
                <c:pt idx="4831">
                  <c:v>#N/A</c:v>
                </c:pt>
                <c:pt idx="4832">
                  <c:v>#N/A</c:v>
                </c:pt>
                <c:pt idx="4833">
                  <c:v>543</c:v>
                </c:pt>
                <c:pt idx="4834">
                  <c:v>537</c:v>
                </c:pt>
                <c:pt idx="4835">
                  <c:v>540</c:v>
                </c:pt>
                <c:pt idx="4836">
                  <c:v>536</c:v>
                </c:pt>
                <c:pt idx="4837">
                  <c:v>533</c:v>
                </c:pt>
                <c:pt idx="4838">
                  <c:v>#N/A</c:v>
                </c:pt>
                <c:pt idx="4839">
                  <c:v>#N/A</c:v>
                </c:pt>
                <c:pt idx="4840">
                  <c:v>529</c:v>
                </c:pt>
                <c:pt idx="4841">
                  <c:v>531</c:v>
                </c:pt>
                <c:pt idx="4842">
                  <c:v>524</c:v>
                </c:pt>
                <c:pt idx="4843">
                  <c:v>530</c:v>
                </c:pt>
                <c:pt idx="4844">
                  <c:v>527</c:v>
                </c:pt>
                <c:pt idx="4845">
                  <c:v>#N/A</c:v>
                </c:pt>
                <c:pt idx="4846">
                  <c:v>#N/A</c:v>
                </c:pt>
                <c:pt idx="4847">
                  <c:v>527</c:v>
                </c:pt>
                <c:pt idx="4848">
                  <c:v>525</c:v>
                </c:pt>
                <c:pt idx="4849">
                  <c:v>530</c:v>
                </c:pt>
                <c:pt idx="4850">
                  <c:v>530</c:v>
                </c:pt>
                <c:pt idx="4851">
                  <c:v>535</c:v>
                </c:pt>
                <c:pt idx="4852">
                  <c:v>#N/A</c:v>
                </c:pt>
                <c:pt idx="4853">
                  <c:v>#N/A</c:v>
                </c:pt>
                <c:pt idx="4854">
                  <c:v>534</c:v>
                </c:pt>
                <c:pt idx="4855">
                  <c:v>535</c:v>
                </c:pt>
                <c:pt idx="4856">
                  <c:v>538</c:v>
                </c:pt>
                <c:pt idx="4857">
                  <c:v>539</c:v>
                </c:pt>
                <c:pt idx="4858">
                  <c:v>#N/A</c:v>
                </c:pt>
                <c:pt idx="4859">
                  <c:v>#N/A</c:v>
                </c:pt>
                <c:pt idx="4860">
                  <c:v>#N/A</c:v>
                </c:pt>
                <c:pt idx="4861">
                  <c:v>#N/A</c:v>
                </c:pt>
                <c:pt idx="4862">
                  <c:v>544</c:v>
                </c:pt>
                <c:pt idx="4863">
                  <c:v>541</c:v>
                </c:pt>
                <c:pt idx="4864">
                  <c:v>539</c:v>
                </c:pt>
                <c:pt idx="4865">
                  <c:v>541</c:v>
                </c:pt>
                <c:pt idx="4866">
                  <c:v>#N/A</c:v>
                </c:pt>
                <c:pt idx="4867">
                  <c:v>#N/A</c:v>
                </c:pt>
                <c:pt idx="4868">
                  <c:v>#N/A</c:v>
                </c:pt>
                <c:pt idx="4869">
                  <c:v>546</c:v>
                </c:pt>
                <c:pt idx="4870">
                  <c:v>552</c:v>
                </c:pt>
                <c:pt idx="4871">
                  <c:v>558</c:v>
                </c:pt>
                <c:pt idx="4872">
                  <c:v>557</c:v>
                </c:pt>
                <c:pt idx="4873">
                  <c:v>#N/A</c:v>
                </c:pt>
                <c:pt idx="4874">
                  <c:v>#N/A</c:v>
                </c:pt>
                <c:pt idx="4875">
                  <c:v>554</c:v>
                </c:pt>
                <c:pt idx="4876">
                  <c:v>549</c:v>
                </c:pt>
                <c:pt idx="4877">
                  <c:v>547</c:v>
                </c:pt>
                <c:pt idx="4878">
                  <c:v>558</c:v>
                </c:pt>
                <c:pt idx="4879">
                  <c:v>555</c:v>
                </c:pt>
                <c:pt idx="4880">
                  <c:v>#N/A</c:v>
                </c:pt>
                <c:pt idx="4881">
                  <c:v>#N/A</c:v>
                </c:pt>
                <c:pt idx="4882">
                  <c:v>553</c:v>
                </c:pt>
                <c:pt idx="4883">
                  <c:v>550</c:v>
                </c:pt>
                <c:pt idx="4884">
                  <c:v>557</c:v>
                </c:pt>
                <c:pt idx="4885">
                  <c:v>561</c:v>
                </c:pt>
                <c:pt idx="4886">
                  <c:v>564</c:v>
                </c:pt>
                <c:pt idx="4887">
                  <c:v>#N/A</c:v>
                </c:pt>
                <c:pt idx="4888">
                  <c:v>#N/A</c:v>
                </c:pt>
                <c:pt idx="4889">
                  <c:v>551</c:v>
                </c:pt>
                <c:pt idx="4890">
                  <c:v>552</c:v>
                </c:pt>
                <c:pt idx="4891">
                  <c:v>548</c:v>
                </c:pt>
                <c:pt idx="4892">
                  <c:v>541</c:v>
                </c:pt>
                <c:pt idx="4893">
                  <c:v>537</c:v>
                </c:pt>
                <c:pt idx="4894">
                  <c:v>#N/A</c:v>
                </c:pt>
                <c:pt idx="4895">
                  <c:v>#N/A</c:v>
                </c:pt>
                <c:pt idx="4896">
                  <c:v>540</c:v>
                </c:pt>
                <c:pt idx="4897">
                  <c:v>540</c:v>
                </c:pt>
                <c:pt idx="4898">
                  <c:v>537</c:v>
                </c:pt>
                <c:pt idx="4899">
                  <c:v>529</c:v>
                </c:pt>
                <c:pt idx="4900">
                  <c:v>523</c:v>
                </c:pt>
                <c:pt idx="4901">
                  <c:v>#N/A</c:v>
                </c:pt>
                <c:pt idx="4902">
                  <c:v>#N/A</c:v>
                </c:pt>
                <c:pt idx="4903">
                  <c:v>525</c:v>
                </c:pt>
                <c:pt idx="4904">
                  <c:v>527</c:v>
                </c:pt>
                <c:pt idx="4905">
                  <c:v>528</c:v>
                </c:pt>
                <c:pt idx="4906">
                  <c:v>536</c:v>
                </c:pt>
                <c:pt idx="4907">
                  <c:v>532</c:v>
                </c:pt>
                <c:pt idx="4908">
                  <c:v>#N/A</c:v>
                </c:pt>
                <c:pt idx="4909">
                  <c:v>#N/A</c:v>
                </c:pt>
                <c:pt idx="4910">
                  <c:v>532</c:v>
                </c:pt>
                <c:pt idx="4911">
                  <c:v>528</c:v>
                </c:pt>
                <c:pt idx="4912">
                  <c:v>532</c:v>
                </c:pt>
                <c:pt idx="4913">
                  <c:v>532</c:v>
                </c:pt>
                <c:pt idx="4914">
                  <c:v>525</c:v>
                </c:pt>
                <c:pt idx="4915">
                  <c:v>#N/A</c:v>
                </c:pt>
                <c:pt idx="4916">
                  <c:v>#N/A</c:v>
                </c:pt>
                <c:pt idx="4917">
                  <c:v>527</c:v>
                </c:pt>
                <c:pt idx="4918">
                  <c:v>526</c:v>
                </c:pt>
                <c:pt idx="4919">
                  <c:v>536</c:v>
                </c:pt>
                <c:pt idx="4920">
                  <c:v>539</c:v>
                </c:pt>
                <c:pt idx="4921">
                  <c:v>542</c:v>
                </c:pt>
                <c:pt idx="4922">
                  <c:v>#N/A</c:v>
                </c:pt>
                <c:pt idx="4923">
                  <c:v>#N/A</c:v>
                </c:pt>
                <c:pt idx="4924">
                  <c:v>540</c:v>
                </c:pt>
                <c:pt idx="4925">
                  <c:v>540</c:v>
                </c:pt>
                <c:pt idx="4926">
                  <c:v>540</c:v>
                </c:pt>
                <c:pt idx="4927">
                  <c:v>535</c:v>
                </c:pt>
                <c:pt idx="4928">
                  <c:v>537</c:v>
                </c:pt>
                <c:pt idx="4929">
                  <c:v>#N/A</c:v>
                </c:pt>
                <c:pt idx="4930">
                  <c:v>#N/A</c:v>
                </c:pt>
                <c:pt idx="4931">
                  <c:v>541</c:v>
                </c:pt>
                <c:pt idx="4932">
                  <c:v>543</c:v>
                </c:pt>
                <c:pt idx="4933">
                  <c:v>540</c:v>
                </c:pt>
                <c:pt idx="4934">
                  <c:v>548</c:v>
                </c:pt>
                <c:pt idx="4935">
                  <c:v>541</c:v>
                </c:pt>
                <c:pt idx="4936">
                  <c:v>#N/A</c:v>
                </c:pt>
                <c:pt idx="4937">
                  <c:v>#N/A</c:v>
                </c:pt>
                <c:pt idx="4938">
                  <c:v>544</c:v>
                </c:pt>
                <c:pt idx="4939">
                  <c:v>536</c:v>
                </c:pt>
                <c:pt idx="4940">
                  <c:v>540</c:v>
                </c:pt>
                <c:pt idx="4941">
                  <c:v>541</c:v>
                </c:pt>
                <c:pt idx="4942">
                  <c:v>545</c:v>
                </c:pt>
                <c:pt idx="4943">
                  <c:v>#N/A</c:v>
                </c:pt>
                <c:pt idx="4944">
                  <c:v>#N/A</c:v>
                </c:pt>
                <c:pt idx="4945">
                  <c:v>547</c:v>
                </c:pt>
                <c:pt idx="4946">
                  <c:v>547</c:v>
                </c:pt>
                <c:pt idx="4947">
                  <c:v>545</c:v>
                </c:pt>
                <c:pt idx="4948">
                  <c:v>541</c:v>
                </c:pt>
                <c:pt idx="4949">
                  <c:v>538</c:v>
                </c:pt>
                <c:pt idx="4950">
                  <c:v>#N/A</c:v>
                </c:pt>
                <c:pt idx="4951">
                  <c:v>#N/A</c:v>
                </c:pt>
                <c:pt idx="4952">
                  <c:v>538</c:v>
                </c:pt>
                <c:pt idx="4953">
                  <c:v>533</c:v>
                </c:pt>
                <c:pt idx="4954">
                  <c:v>529</c:v>
                </c:pt>
                <c:pt idx="4955">
                  <c:v>532</c:v>
                </c:pt>
                <c:pt idx="4956">
                  <c:v>534</c:v>
                </c:pt>
                <c:pt idx="4957">
                  <c:v>#N/A</c:v>
                </c:pt>
                <c:pt idx="4958">
                  <c:v>#N/A</c:v>
                </c:pt>
                <c:pt idx="4959">
                  <c:v>535</c:v>
                </c:pt>
                <c:pt idx="4960">
                  <c:v>529</c:v>
                </c:pt>
                <c:pt idx="4961">
                  <c:v>532</c:v>
                </c:pt>
                <c:pt idx="4962">
                  <c:v>533</c:v>
                </c:pt>
                <c:pt idx="4963">
                  <c:v>531</c:v>
                </c:pt>
                <c:pt idx="4964">
                  <c:v>#N/A</c:v>
                </c:pt>
                <c:pt idx="4965">
                  <c:v>#N/A</c:v>
                </c:pt>
                <c:pt idx="4966">
                  <c:v>531</c:v>
                </c:pt>
                <c:pt idx="4967">
                  <c:v>534</c:v>
                </c:pt>
                <c:pt idx="4968">
                  <c:v>532</c:v>
                </c:pt>
                <c:pt idx="4969">
                  <c:v>529</c:v>
                </c:pt>
                <c:pt idx="4970">
                  <c:v>528</c:v>
                </c:pt>
                <c:pt idx="4971">
                  <c:v>#N/A</c:v>
                </c:pt>
                <c:pt idx="4972">
                  <c:v>#N/A</c:v>
                </c:pt>
                <c:pt idx="4973">
                  <c:v>532</c:v>
                </c:pt>
                <c:pt idx="4974">
                  <c:v>537</c:v>
                </c:pt>
                <c:pt idx="4975">
                  <c:v>538</c:v>
                </c:pt>
                <c:pt idx="4976">
                  <c:v>536</c:v>
                </c:pt>
                <c:pt idx="4977">
                  <c:v>536</c:v>
                </c:pt>
                <c:pt idx="4978">
                  <c:v>#N/A</c:v>
                </c:pt>
                <c:pt idx="4979">
                  <c:v>#N/A</c:v>
                </c:pt>
                <c:pt idx="4980">
                  <c:v>541</c:v>
                </c:pt>
                <c:pt idx="4981">
                  <c:v>539</c:v>
                </c:pt>
                <c:pt idx="4982">
                  <c:v>536</c:v>
                </c:pt>
                <c:pt idx="4983">
                  <c:v>537</c:v>
                </c:pt>
                <c:pt idx="4984">
                  <c:v>538</c:v>
                </c:pt>
                <c:pt idx="4985">
                  <c:v>#N/A</c:v>
                </c:pt>
                <c:pt idx="4986">
                  <c:v>#N/A</c:v>
                </c:pt>
                <c:pt idx="4987">
                  <c:v>541</c:v>
                </c:pt>
                <c:pt idx="4988">
                  <c:v>546</c:v>
                </c:pt>
                <c:pt idx="4989">
                  <c:v>547</c:v>
                </c:pt>
                <c:pt idx="4990">
                  <c:v>546</c:v>
                </c:pt>
                <c:pt idx="4991">
                  <c:v>534</c:v>
                </c:pt>
                <c:pt idx="4992">
                  <c:v>#N/A</c:v>
                </c:pt>
                <c:pt idx="4993">
                  <c:v>#N/A</c:v>
                </c:pt>
                <c:pt idx="4994">
                  <c:v>535</c:v>
                </c:pt>
                <c:pt idx="4995">
                  <c:v>537</c:v>
                </c:pt>
                <c:pt idx="4996">
                  <c:v>538</c:v>
                </c:pt>
                <c:pt idx="4997">
                  <c:v>542</c:v>
                </c:pt>
                <c:pt idx="4998">
                  <c:v>544</c:v>
                </c:pt>
                <c:pt idx="4999">
                  <c:v>#N/A</c:v>
                </c:pt>
                <c:pt idx="5000">
                  <c:v>#N/A</c:v>
                </c:pt>
                <c:pt idx="5001">
                  <c:v>543</c:v>
                </c:pt>
                <c:pt idx="5002">
                  <c:v>544</c:v>
                </c:pt>
                <c:pt idx="5003">
                  <c:v>543</c:v>
                </c:pt>
                <c:pt idx="5004">
                  <c:v>541</c:v>
                </c:pt>
                <c:pt idx="5005">
                  <c:v>548</c:v>
                </c:pt>
                <c:pt idx="5006">
                  <c:v>#N/A</c:v>
                </c:pt>
                <c:pt idx="5007">
                  <c:v>#N/A</c:v>
                </c:pt>
                <c:pt idx="5008">
                  <c:v>550</c:v>
                </c:pt>
                <c:pt idx="5009">
                  <c:v>546</c:v>
                </c:pt>
                <c:pt idx="5010">
                  <c:v>547</c:v>
                </c:pt>
                <c:pt idx="5011">
                  <c:v>544</c:v>
                </c:pt>
                <c:pt idx="5012">
                  <c:v>539</c:v>
                </c:pt>
                <c:pt idx="5013">
                  <c:v>#N/A</c:v>
                </c:pt>
                <c:pt idx="5014">
                  <c:v>#N/A</c:v>
                </c:pt>
                <c:pt idx="5015">
                  <c:v>541</c:v>
                </c:pt>
                <c:pt idx="5016">
                  <c:v>541</c:v>
                </c:pt>
                <c:pt idx="5017">
                  <c:v>545</c:v>
                </c:pt>
                <c:pt idx="5018">
                  <c:v>541</c:v>
                </c:pt>
                <c:pt idx="5019">
                  <c:v>537</c:v>
                </c:pt>
                <c:pt idx="5020">
                  <c:v>#N/A</c:v>
                </c:pt>
                <c:pt idx="5021">
                  <c:v>#N/A</c:v>
                </c:pt>
                <c:pt idx="5022">
                  <c:v>538</c:v>
                </c:pt>
                <c:pt idx="5023">
                  <c:v>539</c:v>
                </c:pt>
                <c:pt idx="5024">
                  <c:v>540</c:v>
                </c:pt>
                <c:pt idx="5025">
                  <c:v>541</c:v>
                </c:pt>
                <c:pt idx="5026">
                  <c:v>540</c:v>
                </c:pt>
                <c:pt idx="5027">
                  <c:v>#N/A</c:v>
                </c:pt>
                <c:pt idx="5028">
                  <c:v>#N/A</c:v>
                </c:pt>
                <c:pt idx="5029">
                  <c:v>537</c:v>
                </c:pt>
                <c:pt idx="5030">
                  <c:v>536</c:v>
                </c:pt>
                <c:pt idx="5031">
                  <c:v>530</c:v>
                </c:pt>
                <c:pt idx="5032">
                  <c:v>530</c:v>
                </c:pt>
                <c:pt idx="5033">
                  <c:v>532</c:v>
                </c:pt>
                <c:pt idx="5034">
                  <c:v>#N/A</c:v>
                </c:pt>
                <c:pt idx="5035">
                  <c:v>#N/A</c:v>
                </c:pt>
                <c:pt idx="5036">
                  <c:v>534</c:v>
                </c:pt>
                <c:pt idx="5037">
                  <c:v>535</c:v>
                </c:pt>
                <c:pt idx="5038">
                  <c:v>533</c:v>
                </c:pt>
                <c:pt idx="5039">
                  <c:v>535</c:v>
                </c:pt>
                <c:pt idx="5040">
                  <c:v>534</c:v>
                </c:pt>
                <c:pt idx="5041">
                  <c:v>#N/A</c:v>
                </c:pt>
                <c:pt idx="5042">
                  <c:v>#N/A</c:v>
                </c:pt>
                <c:pt idx="5043">
                  <c:v>534</c:v>
                </c:pt>
                <c:pt idx="5044">
                  <c:v>534</c:v>
                </c:pt>
                <c:pt idx="5045">
                  <c:v>537</c:v>
                </c:pt>
                <c:pt idx="5046">
                  <c:v>537</c:v>
                </c:pt>
                <c:pt idx="5047">
                  <c:v>535</c:v>
                </c:pt>
                <c:pt idx="5048">
                  <c:v>#N/A</c:v>
                </c:pt>
                <c:pt idx="5049">
                  <c:v>#N/A</c:v>
                </c:pt>
                <c:pt idx="5050">
                  <c:v>535</c:v>
                </c:pt>
                <c:pt idx="5051">
                  <c:v>535</c:v>
                </c:pt>
                <c:pt idx="5052">
                  <c:v>532</c:v>
                </c:pt>
                <c:pt idx="5053">
                  <c:v>530</c:v>
                </c:pt>
                <c:pt idx="5054">
                  <c:v>532</c:v>
                </c:pt>
                <c:pt idx="5055">
                  <c:v>#N/A</c:v>
                </c:pt>
                <c:pt idx="5056">
                  <c:v>#N/A</c:v>
                </c:pt>
                <c:pt idx="5057">
                  <c:v>533</c:v>
                </c:pt>
                <c:pt idx="5058">
                  <c:v>534</c:v>
                </c:pt>
                <c:pt idx="5059">
                  <c:v>537</c:v>
                </c:pt>
                <c:pt idx="5060">
                  <c:v>536</c:v>
                </c:pt>
                <c:pt idx="5061">
                  <c:v>535</c:v>
                </c:pt>
                <c:pt idx="5062">
                  <c:v>#N/A</c:v>
                </c:pt>
                <c:pt idx="5063">
                  <c:v>#N/A</c:v>
                </c:pt>
                <c:pt idx="5064">
                  <c:v>533</c:v>
                </c:pt>
                <c:pt idx="5065">
                  <c:v>532</c:v>
                </c:pt>
                <c:pt idx="5066">
                  <c:v>530</c:v>
                </c:pt>
                <c:pt idx="5067">
                  <c:v>529</c:v>
                </c:pt>
                <c:pt idx="5068">
                  <c:v>529</c:v>
                </c:pt>
                <c:pt idx="5069">
                  <c:v>#N/A</c:v>
                </c:pt>
                <c:pt idx="5070">
                  <c:v>#N/A</c:v>
                </c:pt>
                <c:pt idx="5071">
                  <c:v>529</c:v>
                </c:pt>
                <c:pt idx="5072">
                  <c:v>529</c:v>
                </c:pt>
                <c:pt idx="5073">
                  <c:v>526</c:v>
                </c:pt>
                <c:pt idx="5074">
                  <c:v>523</c:v>
                </c:pt>
                <c:pt idx="5075">
                  <c:v>523</c:v>
                </c:pt>
                <c:pt idx="5076">
                  <c:v>#N/A</c:v>
                </c:pt>
                <c:pt idx="5077">
                  <c:v>#N/A</c:v>
                </c:pt>
                <c:pt idx="5078">
                  <c:v>524</c:v>
                </c:pt>
                <c:pt idx="5079">
                  <c:v>520</c:v>
                </c:pt>
                <c:pt idx="5080">
                  <c:v>519</c:v>
                </c:pt>
                <c:pt idx="5081">
                  <c:v>513</c:v>
                </c:pt>
                <c:pt idx="5082">
                  <c:v>512</c:v>
                </c:pt>
                <c:pt idx="5083">
                  <c:v>#N/A</c:v>
                </c:pt>
                <c:pt idx="5084">
                  <c:v>#N/A</c:v>
                </c:pt>
                <c:pt idx="5085">
                  <c:v>504</c:v>
                </c:pt>
                <c:pt idx="5086">
                  <c:v>508</c:v>
                </c:pt>
                <c:pt idx="5087">
                  <c:v>505</c:v>
                </c:pt>
                <c:pt idx="5088">
                  <c:v>507</c:v>
                </c:pt>
                <c:pt idx="5089">
                  <c:v>509</c:v>
                </c:pt>
                <c:pt idx="5090">
                  <c:v>#N/A</c:v>
                </c:pt>
                <c:pt idx="5091">
                  <c:v>#N/A</c:v>
                </c:pt>
                <c:pt idx="5092">
                  <c:v>509.99999999999994</c:v>
                </c:pt>
                <c:pt idx="5093">
                  <c:v>512</c:v>
                </c:pt>
                <c:pt idx="5094">
                  <c:v>505</c:v>
                </c:pt>
                <c:pt idx="5095">
                  <c:v>503</c:v>
                </c:pt>
                <c:pt idx="5096">
                  <c:v>499</c:v>
                </c:pt>
                <c:pt idx="5097">
                  <c:v>#N/A</c:v>
                </c:pt>
                <c:pt idx="5098">
                  <c:v>#N/A</c:v>
                </c:pt>
                <c:pt idx="5099">
                  <c:v>499</c:v>
                </c:pt>
                <c:pt idx="5100">
                  <c:v>501</c:v>
                </c:pt>
                <c:pt idx="5101">
                  <c:v>497</c:v>
                </c:pt>
                <c:pt idx="5102">
                  <c:v>501</c:v>
                </c:pt>
                <c:pt idx="5103">
                  <c:v>503</c:v>
                </c:pt>
                <c:pt idx="5104">
                  <c:v>#N/A</c:v>
                </c:pt>
                <c:pt idx="5105">
                  <c:v>#N/A</c:v>
                </c:pt>
                <c:pt idx="5106">
                  <c:v>#N/A</c:v>
                </c:pt>
                <c:pt idx="5107">
                  <c:v>#N/A</c:v>
                </c:pt>
                <c:pt idx="5108">
                  <c:v>501</c:v>
                </c:pt>
                <c:pt idx="5109">
                  <c:v>507</c:v>
                </c:pt>
                <c:pt idx="5110">
                  <c:v>498.00000000000006</c:v>
                </c:pt>
                <c:pt idx="5111">
                  <c:v>#N/A</c:v>
                </c:pt>
                <c:pt idx="5112">
                  <c:v>#N/A</c:v>
                </c:pt>
                <c:pt idx="5113">
                  <c:v>#N/A</c:v>
                </c:pt>
                <c:pt idx="5114">
                  <c:v>491</c:v>
                </c:pt>
                <c:pt idx="5115">
                  <c:v>488</c:v>
                </c:pt>
                <c:pt idx="5116">
                  <c:v>487</c:v>
                </c:pt>
                <c:pt idx="5117">
                  <c:v>484</c:v>
                </c:pt>
                <c:pt idx="5118">
                  <c:v>#N/A</c:v>
                </c:pt>
                <c:pt idx="5119">
                  <c:v>#N/A</c:v>
                </c:pt>
                <c:pt idx="5120">
                  <c:v>484</c:v>
                </c:pt>
                <c:pt idx="5121">
                  <c:v>488.99999999999994</c:v>
                </c:pt>
                <c:pt idx="5122">
                  <c:v>493</c:v>
                </c:pt>
                <c:pt idx="5123">
                  <c:v>488</c:v>
                </c:pt>
                <c:pt idx="5124">
                  <c:v>496</c:v>
                </c:pt>
                <c:pt idx="5125">
                  <c:v>#N/A</c:v>
                </c:pt>
                <c:pt idx="5126">
                  <c:v>#N/A</c:v>
                </c:pt>
                <c:pt idx="5127">
                  <c:v>495</c:v>
                </c:pt>
                <c:pt idx="5128">
                  <c:v>496</c:v>
                </c:pt>
                <c:pt idx="5129">
                  <c:v>496</c:v>
                </c:pt>
                <c:pt idx="5130">
                  <c:v>494.00000000000006</c:v>
                </c:pt>
                <c:pt idx="5131">
                  <c:v>496</c:v>
                </c:pt>
                <c:pt idx="5132">
                  <c:v>#N/A</c:v>
                </c:pt>
                <c:pt idx="5133">
                  <c:v>#N/A</c:v>
                </c:pt>
                <c:pt idx="5134">
                  <c:v>500</c:v>
                </c:pt>
                <c:pt idx="5135">
                  <c:v>498.00000000000006</c:v>
                </c:pt>
                <c:pt idx="5136">
                  <c:v>501.99999999999994</c:v>
                </c:pt>
                <c:pt idx="5137">
                  <c:v>504</c:v>
                </c:pt>
                <c:pt idx="5138">
                  <c:v>499</c:v>
                </c:pt>
                <c:pt idx="5139">
                  <c:v>#N/A</c:v>
                </c:pt>
                <c:pt idx="5140">
                  <c:v>#N/A</c:v>
                </c:pt>
                <c:pt idx="5141">
                  <c:v>499</c:v>
                </c:pt>
                <c:pt idx="5142">
                  <c:v>496</c:v>
                </c:pt>
                <c:pt idx="5143">
                  <c:v>494.00000000000006</c:v>
                </c:pt>
                <c:pt idx="5144">
                  <c:v>493</c:v>
                </c:pt>
                <c:pt idx="5145">
                  <c:v>493</c:v>
                </c:pt>
                <c:pt idx="5146">
                  <c:v>#N/A</c:v>
                </c:pt>
                <c:pt idx="5147">
                  <c:v>#N/A</c:v>
                </c:pt>
                <c:pt idx="5148">
                  <c:v>491</c:v>
                </c:pt>
                <c:pt idx="5149">
                  <c:v>491</c:v>
                </c:pt>
                <c:pt idx="5150">
                  <c:v>488.99999999999994</c:v>
                </c:pt>
                <c:pt idx="5151">
                  <c:v>494.00000000000006</c:v>
                </c:pt>
                <c:pt idx="5152">
                  <c:v>491</c:v>
                </c:pt>
                <c:pt idx="5153">
                  <c:v>#N/A</c:v>
                </c:pt>
                <c:pt idx="5154">
                  <c:v>#N/A</c:v>
                </c:pt>
                <c:pt idx="5155">
                  <c:v>490.00000000000006</c:v>
                </c:pt>
                <c:pt idx="5156">
                  <c:v>488.99999999999994</c:v>
                </c:pt>
                <c:pt idx="5157">
                  <c:v>490.00000000000006</c:v>
                </c:pt>
                <c:pt idx="5158">
                  <c:v>497</c:v>
                </c:pt>
                <c:pt idx="5159">
                  <c:v>495</c:v>
                </c:pt>
                <c:pt idx="5160">
                  <c:v>#N/A</c:v>
                </c:pt>
                <c:pt idx="5161">
                  <c:v>#N/A</c:v>
                </c:pt>
                <c:pt idx="5162">
                  <c:v>494.00000000000006</c:v>
                </c:pt>
                <c:pt idx="5163">
                  <c:v>497</c:v>
                </c:pt>
                <c:pt idx="5164">
                  <c:v>498.00000000000006</c:v>
                </c:pt>
                <c:pt idx="5165">
                  <c:v>498.00000000000006</c:v>
                </c:pt>
                <c:pt idx="5166">
                  <c:v>496</c:v>
                </c:pt>
                <c:pt idx="5167">
                  <c:v>#N/A</c:v>
                </c:pt>
                <c:pt idx="5168">
                  <c:v>#N/A</c:v>
                </c:pt>
                <c:pt idx="5169">
                  <c:v>497</c:v>
                </c:pt>
                <c:pt idx="5170">
                  <c:v>488.99999999999994</c:v>
                </c:pt>
                <c:pt idx="5171">
                  <c:v>490.00000000000006</c:v>
                </c:pt>
                <c:pt idx="5172">
                  <c:v>488.99999999999994</c:v>
                </c:pt>
                <c:pt idx="5173">
                  <c:v>487</c:v>
                </c:pt>
                <c:pt idx="5174">
                  <c:v>#N/A</c:v>
                </c:pt>
                <c:pt idx="5175">
                  <c:v>#N/A</c:v>
                </c:pt>
                <c:pt idx="5176">
                  <c:v>490.00000000000006</c:v>
                </c:pt>
                <c:pt idx="5177">
                  <c:v>491</c:v>
                </c:pt>
                <c:pt idx="5178">
                  <c:v>490.00000000000006</c:v>
                </c:pt>
                <c:pt idx="5179">
                  <c:v>484.99999999999994</c:v>
                </c:pt>
                <c:pt idx="5180">
                  <c:v>486.00000000000006</c:v>
                </c:pt>
                <c:pt idx="5181">
                  <c:v>#N/A</c:v>
                </c:pt>
                <c:pt idx="5182">
                  <c:v>#N/A</c:v>
                </c:pt>
                <c:pt idx="5183">
                  <c:v>484.99999999999994</c:v>
                </c:pt>
                <c:pt idx="5184">
                  <c:v>490.00000000000006</c:v>
                </c:pt>
                <c:pt idx="5185">
                  <c:v>484.99999999999994</c:v>
                </c:pt>
                <c:pt idx="5186">
                  <c:v>484.99999999999994</c:v>
                </c:pt>
                <c:pt idx="5187">
                  <c:v>480</c:v>
                </c:pt>
                <c:pt idx="5188">
                  <c:v>#N/A</c:v>
                </c:pt>
                <c:pt idx="5189">
                  <c:v>#N/A</c:v>
                </c:pt>
                <c:pt idx="5190">
                  <c:v>482</c:v>
                </c:pt>
                <c:pt idx="5191">
                  <c:v>484</c:v>
                </c:pt>
                <c:pt idx="5192">
                  <c:v>480.99999999999994</c:v>
                </c:pt>
                <c:pt idx="5193">
                  <c:v>473.00000000000006</c:v>
                </c:pt>
                <c:pt idx="5194">
                  <c:v>476.99999999999994</c:v>
                </c:pt>
                <c:pt idx="5195">
                  <c:v>#N/A</c:v>
                </c:pt>
                <c:pt idx="5196">
                  <c:v>#N/A</c:v>
                </c:pt>
                <c:pt idx="5197">
                  <c:v>478</c:v>
                </c:pt>
                <c:pt idx="5198">
                  <c:v>476</c:v>
                </c:pt>
                <c:pt idx="5199">
                  <c:v>480</c:v>
                </c:pt>
                <c:pt idx="5200">
                  <c:v>483</c:v>
                </c:pt>
                <c:pt idx="5201">
                  <c:v>486.00000000000006</c:v>
                </c:pt>
                <c:pt idx="5202">
                  <c:v>#N/A</c:v>
                </c:pt>
                <c:pt idx="5203">
                  <c:v>#N/A</c:v>
                </c:pt>
                <c:pt idx="5204">
                  <c:v>486.00000000000006</c:v>
                </c:pt>
                <c:pt idx="5205">
                  <c:v>487</c:v>
                </c:pt>
                <c:pt idx="5206">
                  <c:v>488</c:v>
                </c:pt>
                <c:pt idx="5207">
                  <c:v>490.00000000000006</c:v>
                </c:pt>
                <c:pt idx="5208">
                  <c:v>487</c:v>
                </c:pt>
                <c:pt idx="5209">
                  <c:v>#N/A</c:v>
                </c:pt>
                <c:pt idx="5210">
                  <c:v>#N/A</c:v>
                </c:pt>
                <c:pt idx="5211">
                  <c:v>487</c:v>
                </c:pt>
                <c:pt idx="5212">
                  <c:v>490.00000000000006</c:v>
                </c:pt>
                <c:pt idx="5213">
                  <c:v>498.00000000000006</c:v>
                </c:pt>
                <c:pt idx="5214">
                  <c:v>498.00000000000006</c:v>
                </c:pt>
                <c:pt idx="5215">
                  <c:v>#N/A</c:v>
                </c:pt>
                <c:pt idx="5216">
                  <c:v>#N/A</c:v>
                </c:pt>
                <c:pt idx="5217">
                  <c:v>#N/A</c:v>
                </c:pt>
                <c:pt idx="5218">
                  <c:v>#N/A</c:v>
                </c:pt>
                <c:pt idx="5219">
                  <c:v>504</c:v>
                </c:pt>
                <c:pt idx="5220">
                  <c:v>511.00000000000006</c:v>
                </c:pt>
                <c:pt idx="5221">
                  <c:v>509.99999999999994</c:v>
                </c:pt>
                <c:pt idx="5222">
                  <c:v>509</c:v>
                </c:pt>
                <c:pt idx="5223">
                  <c:v>#N/A</c:v>
                </c:pt>
                <c:pt idx="5224">
                  <c:v>#N/A</c:v>
                </c:pt>
                <c:pt idx="5225">
                  <c:v>505</c:v>
                </c:pt>
                <c:pt idx="5226">
                  <c:v>509.99999999999994</c:v>
                </c:pt>
                <c:pt idx="5227">
                  <c:v>508</c:v>
                </c:pt>
                <c:pt idx="5228">
                  <c:v>504</c:v>
                </c:pt>
                <c:pt idx="5229">
                  <c:v>512</c:v>
                </c:pt>
                <c:pt idx="5230">
                  <c:v>#N/A</c:v>
                </c:pt>
                <c:pt idx="5231">
                  <c:v>#N/A</c:v>
                </c:pt>
                <c:pt idx="5232">
                  <c:v>517</c:v>
                </c:pt>
                <c:pt idx="5233">
                  <c:v>#N/A</c:v>
                </c:pt>
                <c:pt idx="5234">
                  <c:v>517</c:v>
                </c:pt>
                <c:pt idx="5235">
                  <c:v>512</c:v>
                </c:pt>
                <c:pt idx="5236">
                  <c:v>507</c:v>
                </c:pt>
                <c:pt idx="5237">
                  <c:v>#N/A</c:v>
                </c:pt>
                <c:pt idx="5238">
                  <c:v>#N/A</c:v>
                </c:pt>
                <c:pt idx="5239">
                  <c:v>509.99999999999994</c:v>
                </c:pt>
                <c:pt idx="5240">
                  <c:v>508</c:v>
                </c:pt>
                <c:pt idx="5241">
                  <c:v>508</c:v>
                </c:pt>
                <c:pt idx="5242">
                  <c:v>509</c:v>
                </c:pt>
                <c:pt idx="5243">
                  <c:v>517</c:v>
                </c:pt>
                <c:pt idx="5244">
                  <c:v>#N/A</c:v>
                </c:pt>
                <c:pt idx="5245">
                  <c:v>#N/A</c:v>
                </c:pt>
                <c:pt idx="5246">
                  <c:v>524</c:v>
                </c:pt>
                <c:pt idx="5247">
                  <c:v>525</c:v>
                </c:pt>
                <c:pt idx="5248">
                  <c:v>519</c:v>
                </c:pt>
                <c:pt idx="5249">
                  <c:v>520</c:v>
                </c:pt>
                <c:pt idx="5250">
                  <c:v>521</c:v>
                </c:pt>
                <c:pt idx="5251">
                  <c:v>#N/A</c:v>
                </c:pt>
                <c:pt idx="5252">
                  <c:v>#N/A</c:v>
                </c:pt>
                <c:pt idx="5253">
                  <c:v>522</c:v>
                </c:pt>
                <c:pt idx="5254">
                  <c:v>524</c:v>
                </c:pt>
                <c:pt idx="5255">
                  <c:v>528</c:v>
                </c:pt>
                <c:pt idx="5256">
                  <c:v>531</c:v>
                </c:pt>
                <c:pt idx="5257">
                  <c:v>534</c:v>
                </c:pt>
                <c:pt idx="5258">
                  <c:v>#N/A</c:v>
                </c:pt>
                <c:pt idx="5259">
                  <c:v>#N/A</c:v>
                </c:pt>
                <c:pt idx="5260">
                  <c:v>531</c:v>
                </c:pt>
                <c:pt idx="5261">
                  <c:v>528</c:v>
                </c:pt>
                <c:pt idx="5262">
                  <c:v>527</c:v>
                </c:pt>
                <c:pt idx="5263">
                  <c:v>531</c:v>
                </c:pt>
                <c:pt idx="5264">
                  <c:v>520</c:v>
                </c:pt>
                <c:pt idx="5265">
                  <c:v>#N/A</c:v>
                </c:pt>
                <c:pt idx="5266">
                  <c:v>#N/A</c:v>
                </c:pt>
                <c:pt idx="5267">
                  <c:v>519</c:v>
                </c:pt>
                <c:pt idx="5268">
                  <c:v>514</c:v>
                </c:pt>
                <c:pt idx="5269">
                  <c:v>516</c:v>
                </c:pt>
                <c:pt idx="5270">
                  <c:v>521</c:v>
                </c:pt>
                <c:pt idx="5271">
                  <c:v>520</c:v>
                </c:pt>
                <c:pt idx="5272">
                  <c:v>#N/A</c:v>
                </c:pt>
                <c:pt idx="5273">
                  <c:v>#N/A</c:v>
                </c:pt>
                <c:pt idx="5274">
                  <c:v>517</c:v>
                </c:pt>
                <c:pt idx="5275">
                  <c:v>520</c:v>
                </c:pt>
                <c:pt idx="5276">
                  <c:v>520</c:v>
                </c:pt>
                <c:pt idx="5277">
                  <c:v>514</c:v>
                </c:pt>
                <c:pt idx="5278">
                  <c:v>514</c:v>
                </c:pt>
                <c:pt idx="5279">
                  <c:v>#N/A</c:v>
                </c:pt>
                <c:pt idx="5280">
                  <c:v>#N/A</c:v>
                </c:pt>
                <c:pt idx="5281">
                  <c:v>512</c:v>
                </c:pt>
                <c:pt idx="5282">
                  <c:v>515</c:v>
                </c:pt>
                <c:pt idx="5283">
                  <c:v>512</c:v>
                </c:pt>
                <c:pt idx="5284">
                  <c:v>507</c:v>
                </c:pt>
                <c:pt idx="5285">
                  <c:v>507</c:v>
                </c:pt>
                <c:pt idx="5286">
                  <c:v>#N/A</c:v>
                </c:pt>
                <c:pt idx="5287">
                  <c:v>#N/A</c:v>
                </c:pt>
                <c:pt idx="5288">
                  <c:v>508</c:v>
                </c:pt>
                <c:pt idx="5289">
                  <c:v>511.00000000000006</c:v>
                </c:pt>
                <c:pt idx="5290">
                  <c:v>509.99999999999994</c:v>
                </c:pt>
                <c:pt idx="5291">
                  <c:v>514</c:v>
                </c:pt>
                <c:pt idx="5292">
                  <c:v>525</c:v>
                </c:pt>
                <c:pt idx="5293">
                  <c:v>#N/A</c:v>
                </c:pt>
                <c:pt idx="5294">
                  <c:v>#N/A</c:v>
                </c:pt>
                <c:pt idx="5295">
                  <c:v>523</c:v>
                </c:pt>
                <c:pt idx="5296">
                  <c:v>524</c:v>
                </c:pt>
                <c:pt idx="5297">
                  <c:v>524</c:v>
                </c:pt>
                <c:pt idx="5298">
                  <c:v>525</c:v>
                </c:pt>
                <c:pt idx="5299">
                  <c:v>519</c:v>
                </c:pt>
                <c:pt idx="5300">
                  <c:v>#N/A</c:v>
                </c:pt>
                <c:pt idx="5301">
                  <c:v>#N/A</c:v>
                </c:pt>
                <c:pt idx="5302">
                  <c:v>525</c:v>
                </c:pt>
                <c:pt idx="5303">
                  <c:v>524</c:v>
                </c:pt>
                <c:pt idx="5304">
                  <c:v>519</c:v>
                </c:pt>
                <c:pt idx="5305">
                  <c:v>520</c:v>
                </c:pt>
                <c:pt idx="5306">
                  <c:v>521</c:v>
                </c:pt>
                <c:pt idx="5307">
                  <c:v>#N/A</c:v>
                </c:pt>
                <c:pt idx="5308">
                  <c:v>#N/A</c:v>
                </c:pt>
                <c:pt idx="5309">
                  <c:v>518</c:v>
                </c:pt>
                <c:pt idx="5310">
                  <c:v>517</c:v>
                </c:pt>
                <c:pt idx="5311">
                  <c:v>518</c:v>
                </c:pt>
                <c:pt idx="5312">
                  <c:v>512</c:v>
                </c:pt>
                <c:pt idx="5313">
                  <c:v>509</c:v>
                </c:pt>
                <c:pt idx="5314">
                  <c:v>#N/A</c:v>
                </c:pt>
                <c:pt idx="5315">
                  <c:v>#N/A</c:v>
                </c:pt>
                <c:pt idx="5316">
                  <c:v>509</c:v>
                </c:pt>
                <c:pt idx="5317">
                  <c:v>505.99999999999994</c:v>
                </c:pt>
                <c:pt idx="5318">
                  <c:v>509.99999999999994</c:v>
                </c:pt>
                <c:pt idx="5319">
                  <c:v>509</c:v>
                </c:pt>
                <c:pt idx="5320">
                  <c:v>501</c:v>
                </c:pt>
                <c:pt idx="5321">
                  <c:v>#N/A</c:v>
                </c:pt>
                <c:pt idx="5322">
                  <c:v>#N/A</c:v>
                </c:pt>
                <c:pt idx="5323">
                  <c:v>501.99999999999994</c:v>
                </c:pt>
                <c:pt idx="5324">
                  <c:v>500</c:v>
                </c:pt>
                <c:pt idx="5325">
                  <c:v>501</c:v>
                </c:pt>
                <c:pt idx="5326">
                  <c:v>504</c:v>
                </c:pt>
                <c:pt idx="5327">
                  <c:v>503</c:v>
                </c:pt>
                <c:pt idx="5328">
                  <c:v>#N/A</c:v>
                </c:pt>
                <c:pt idx="5329">
                  <c:v>#N/A</c:v>
                </c:pt>
                <c:pt idx="5330">
                  <c:v>500</c:v>
                </c:pt>
                <c:pt idx="5331">
                  <c:v>501.99999999999994</c:v>
                </c:pt>
                <c:pt idx="5332">
                  <c:v>501.99999999999994</c:v>
                </c:pt>
                <c:pt idx="5333">
                  <c:v>495</c:v>
                </c:pt>
                <c:pt idx="5334">
                  <c:v>492</c:v>
                </c:pt>
                <c:pt idx="5335">
                  <c:v>#N/A</c:v>
                </c:pt>
                <c:pt idx="5336">
                  <c:v>#N/A</c:v>
                </c:pt>
                <c:pt idx="5337">
                  <c:v>491</c:v>
                </c:pt>
                <c:pt idx="5338">
                  <c:v>495</c:v>
                </c:pt>
                <c:pt idx="5339">
                  <c:v>494.00000000000006</c:v>
                </c:pt>
                <c:pt idx="5340">
                  <c:v>492</c:v>
                </c:pt>
                <c:pt idx="5341">
                  <c:v>486.00000000000006</c:v>
                </c:pt>
                <c:pt idx="5342">
                  <c:v>#N/A</c:v>
                </c:pt>
                <c:pt idx="5343">
                  <c:v>#N/A</c:v>
                </c:pt>
                <c:pt idx="5344">
                  <c:v>488</c:v>
                </c:pt>
                <c:pt idx="5345">
                  <c:v>492</c:v>
                </c:pt>
                <c:pt idx="5346">
                  <c:v>497</c:v>
                </c:pt>
                <c:pt idx="5347">
                  <c:v>496</c:v>
                </c:pt>
                <c:pt idx="5348">
                  <c:v>499</c:v>
                </c:pt>
                <c:pt idx="5349">
                  <c:v>#N/A</c:v>
                </c:pt>
                <c:pt idx="5350">
                  <c:v>#N/A</c:v>
                </c:pt>
                <c:pt idx="5351">
                  <c:v>499</c:v>
                </c:pt>
                <c:pt idx="5352">
                  <c:v>493</c:v>
                </c:pt>
                <c:pt idx="5353">
                  <c:v>491</c:v>
                </c:pt>
                <c:pt idx="5354">
                  <c:v>488.99999999999994</c:v>
                </c:pt>
                <c:pt idx="5355">
                  <c:v>491</c:v>
                </c:pt>
                <c:pt idx="5356">
                  <c:v>#N/A</c:v>
                </c:pt>
                <c:pt idx="5357">
                  <c:v>#N/A</c:v>
                </c:pt>
                <c:pt idx="5358">
                  <c:v>490.00000000000006</c:v>
                </c:pt>
                <c:pt idx="5359">
                  <c:v>498.00000000000006</c:v>
                </c:pt>
                <c:pt idx="5360">
                  <c:v>503</c:v>
                </c:pt>
                <c:pt idx="5361">
                  <c:v>498.00000000000006</c:v>
                </c:pt>
                <c:pt idx="5362">
                  <c:v>493</c:v>
                </c:pt>
                <c:pt idx="5363">
                  <c:v>#N/A</c:v>
                </c:pt>
                <c:pt idx="5364">
                  <c:v>#N/A</c:v>
                </c:pt>
                <c:pt idx="5365">
                  <c:v>494.00000000000006</c:v>
                </c:pt>
                <c:pt idx="5366">
                  <c:v>493</c:v>
                </c:pt>
                <c:pt idx="5367">
                  <c:v>492</c:v>
                </c:pt>
                <c:pt idx="5368">
                  <c:v>496</c:v>
                </c:pt>
                <c:pt idx="5369">
                  <c:v>488.99999999999994</c:v>
                </c:pt>
                <c:pt idx="5370">
                  <c:v>#N/A</c:v>
                </c:pt>
                <c:pt idx="5371">
                  <c:v>#N/A</c:v>
                </c:pt>
                <c:pt idx="5372">
                  <c:v>492</c:v>
                </c:pt>
                <c:pt idx="5373">
                  <c:v>492</c:v>
                </c:pt>
                <c:pt idx="5374">
                  <c:v>495</c:v>
                </c:pt>
                <c:pt idx="5375">
                  <c:v>496</c:v>
                </c:pt>
                <c:pt idx="5376">
                  <c:v>499</c:v>
                </c:pt>
                <c:pt idx="5377">
                  <c:v>#N/A</c:v>
                </c:pt>
                <c:pt idx="5378">
                  <c:v>#N/A</c:v>
                </c:pt>
                <c:pt idx="5379">
                  <c:v>501</c:v>
                </c:pt>
                <c:pt idx="5380">
                  <c:v>494.00000000000006</c:v>
                </c:pt>
                <c:pt idx="5381">
                  <c:v>493</c:v>
                </c:pt>
                <c:pt idx="5382">
                  <c:v>488</c:v>
                </c:pt>
                <c:pt idx="5383">
                  <c:v>487</c:v>
                </c:pt>
                <c:pt idx="5384">
                  <c:v>#N/A</c:v>
                </c:pt>
                <c:pt idx="5385">
                  <c:v>#N/A</c:v>
                </c:pt>
                <c:pt idx="5386">
                  <c:v>8.9999999999999858</c:v>
                </c:pt>
                <c:pt idx="5387">
                  <c:v>7.0000000000000284</c:v>
                </c:pt>
                <c:pt idx="5388">
                  <c:v>8.0000000000000071</c:v>
                </c:pt>
                <c:pt idx="5389">
                  <c:v>8.9999999999999858</c:v>
                </c:pt>
                <c:pt idx="5390">
                  <c:v>8.0000000000000071</c:v>
                </c:pt>
                <c:pt idx="5391">
                  <c:v>#N/A</c:v>
                </c:pt>
                <c:pt idx="5392">
                  <c:v>#N/A</c:v>
                </c:pt>
                <c:pt idx="5393">
                  <c:v>13.999999999999968</c:v>
                </c:pt>
                <c:pt idx="5394">
                  <c:v>13.999999999999968</c:v>
                </c:pt>
                <c:pt idx="5395">
                  <c:v>10.999999999999943</c:v>
                </c:pt>
                <c:pt idx="5396">
                  <c:v>16.999999999999993</c:v>
                </c:pt>
                <c:pt idx="5397">
                  <c:v>9.9999999999999645</c:v>
                </c:pt>
                <c:pt idx="5398">
                  <c:v>#N/A</c:v>
                </c:pt>
                <c:pt idx="5399">
                  <c:v>#N/A</c:v>
                </c:pt>
                <c:pt idx="5400">
                  <c:v>9.9999999999999645</c:v>
                </c:pt>
                <c:pt idx="5401">
                  <c:v>8.9999999999999858</c:v>
                </c:pt>
                <c:pt idx="5402">
                  <c:v>8.0000000000000071</c:v>
                </c:pt>
                <c:pt idx="5403">
                  <c:v>8.9999999999999858</c:v>
                </c:pt>
                <c:pt idx="5404">
                  <c:v>12.999999999999989</c:v>
                </c:pt>
                <c:pt idx="5405">
                  <c:v>#N/A</c:v>
                </c:pt>
                <c:pt idx="5406">
                  <c:v>#N/A</c:v>
                </c:pt>
                <c:pt idx="5407">
                  <c:v>10.999999999999943</c:v>
                </c:pt>
                <c:pt idx="5408">
                  <c:v>9.9999999999999645</c:v>
                </c:pt>
                <c:pt idx="5409">
                  <c:v>8.0000000000000071</c:v>
                </c:pt>
                <c:pt idx="5410">
                  <c:v>6.0000000000000497</c:v>
                </c:pt>
                <c:pt idx="5411">
                  <c:v>12.999999999999989</c:v>
                </c:pt>
                <c:pt idx="5412">
                  <c:v>#N/A</c:v>
                </c:pt>
                <c:pt idx="5413">
                  <c:v>#N/A</c:v>
                </c:pt>
                <c:pt idx="5414">
                  <c:v>9.9999999999999645</c:v>
                </c:pt>
                <c:pt idx="5415">
                  <c:v>8.0000000000000071</c:v>
                </c:pt>
                <c:pt idx="5416">
                  <c:v>7.0000000000000284</c:v>
                </c:pt>
                <c:pt idx="5417">
                  <c:v>6.0000000000000497</c:v>
                </c:pt>
                <c:pt idx="5418">
                  <c:v>12.000000000000011</c:v>
                </c:pt>
                <c:pt idx="5419">
                  <c:v>#N/A</c:v>
                </c:pt>
                <c:pt idx="5420">
                  <c:v>#N/A</c:v>
                </c:pt>
                <c:pt idx="5421">
                  <c:v>11.000000000000032</c:v>
                </c:pt>
                <c:pt idx="5422">
                  <c:v>11.000000000000032</c:v>
                </c:pt>
                <c:pt idx="5423">
                  <c:v>12.000000000000011</c:v>
                </c:pt>
                <c:pt idx="5424">
                  <c:v>16.000000000000014</c:v>
                </c:pt>
                <c:pt idx="5425">
                  <c:v>10.000000000000053</c:v>
                </c:pt>
                <c:pt idx="5426">
                  <c:v>#N/A</c:v>
                </c:pt>
                <c:pt idx="5427">
                  <c:v>#N/A</c:v>
                </c:pt>
                <c:pt idx="5428">
                  <c:v>7.0000000000000284</c:v>
                </c:pt>
                <c:pt idx="5429">
                  <c:v>13.999999999999968</c:v>
                </c:pt>
                <c:pt idx="5430">
                  <c:v>12.999999999999989</c:v>
                </c:pt>
                <c:pt idx="5431">
                  <c:v>8.9999999999999858</c:v>
                </c:pt>
                <c:pt idx="5432">
                  <c:v>9.0000000000000746</c:v>
                </c:pt>
                <c:pt idx="5433">
                  <c:v>#N/A</c:v>
                </c:pt>
                <c:pt idx="5434">
                  <c:v>#N/A</c:v>
                </c:pt>
                <c:pt idx="5435">
                  <c:v>8.0000000000000071</c:v>
                </c:pt>
                <c:pt idx="5436">
                  <c:v>12.999999999999989</c:v>
                </c:pt>
                <c:pt idx="5437">
                  <c:v>20.000000000000018</c:v>
                </c:pt>
                <c:pt idx="5438">
                  <c:v>11.000000000000032</c:v>
                </c:pt>
                <c:pt idx="5439">
                  <c:v>12.999999999999989</c:v>
                </c:pt>
                <c:pt idx="5440">
                  <c:v>#N/A</c:v>
                </c:pt>
                <c:pt idx="5441">
                  <c:v>#N/A</c:v>
                </c:pt>
                <c:pt idx="5442">
                  <c:v>8.9999999999999858</c:v>
                </c:pt>
                <c:pt idx="5443">
                  <c:v>12.999999999999989</c:v>
                </c:pt>
                <c:pt idx="5444">
                  <c:v>14.000000000000057</c:v>
                </c:pt>
                <c:pt idx="5445">
                  <c:v>8.9999999999999858</c:v>
                </c:pt>
                <c:pt idx="5446">
                  <c:v>10.000000000000053</c:v>
                </c:pt>
                <c:pt idx="5447">
                  <c:v>#N/A</c:v>
                </c:pt>
                <c:pt idx="5448">
                  <c:v>#N/A</c:v>
                </c:pt>
                <c:pt idx="5449">
                  <c:v>11.000000000000032</c:v>
                </c:pt>
                <c:pt idx="5450">
                  <c:v>8.0000000000000071</c:v>
                </c:pt>
                <c:pt idx="5451">
                  <c:v>22.999999999999954</c:v>
                </c:pt>
                <c:pt idx="5452">
                  <c:v>12.000000000000011</c:v>
                </c:pt>
                <c:pt idx="5453">
                  <c:v>15.000000000000036</c:v>
                </c:pt>
                <c:pt idx="5454">
                  <c:v>#N/A</c:v>
                </c:pt>
                <c:pt idx="5455">
                  <c:v>#N/A</c:v>
                </c:pt>
                <c:pt idx="5456">
                  <c:v>12.000000000000011</c:v>
                </c:pt>
                <c:pt idx="5457">
                  <c:v>8.9999999999999858</c:v>
                </c:pt>
                <c:pt idx="5458">
                  <c:v>4.9999999999999822</c:v>
                </c:pt>
                <c:pt idx="5459">
                  <c:v>12.999999999999989</c:v>
                </c:pt>
                <c:pt idx="5460">
                  <c:v>7.0000000000000284</c:v>
                </c:pt>
                <c:pt idx="5461">
                  <c:v>#N/A</c:v>
                </c:pt>
                <c:pt idx="5462">
                  <c:v>#N/A</c:v>
                </c:pt>
                <c:pt idx="5463">
                  <c:v>9.9999999999999645</c:v>
                </c:pt>
                <c:pt idx="5464">
                  <c:v>9.0000000000000746</c:v>
                </c:pt>
                <c:pt idx="5465">
                  <c:v>4.9999999999999822</c:v>
                </c:pt>
                <c:pt idx="5466">
                  <c:v>9.9999999999999645</c:v>
                </c:pt>
                <c:pt idx="5467">
                  <c:v>12.999999999999989</c:v>
                </c:pt>
                <c:pt idx="5468">
                  <c:v>#N/A</c:v>
                </c:pt>
                <c:pt idx="5469">
                  <c:v>#N/A</c:v>
                </c:pt>
                <c:pt idx="5470">
                  <c:v>492</c:v>
                </c:pt>
                <c:pt idx="5471">
                  <c:v>#N/A</c:v>
                </c:pt>
                <c:pt idx="5472">
                  <c:v>492</c:v>
                </c:pt>
                <c:pt idx="5473">
                  <c:v>4.0000000000000036</c:v>
                </c:pt>
                <c:pt idx="5474">
                  <c:v>10.999999999999943</c:v>
                </c:pt>
                <c:pt idx="5475">
                  <c:v>#N/A</c:v>
                </c:pt>
                <c:pt idx="5476">
                  <c:v>#N/A</c:v>
                </c:pt>
                <c:pt idx="5477">
                  <c:v>505</c:v>
                </c:pt>
                <c:pt idx="5478">
                  <c:v>#N/A</c:v>
                </c:pt>
                <c:pt idx="5479">
                  <c:v>6.0000000000000497</c:v>
                </c:pt>
                <c:pt idx="5480">
                  <c:v>0</c:v>
                </c:pt>
                <c:pt idx="5481">
                  <c:v>6.9999999999999396</c:v>
                </c:pt>
                <c:pt idx="5482">
                  <c:v>#N/A</c:v>
                </c:pt>
                <c:pt idx="5483">
                  <c:v>#N/A</c:v>
                </c:pt>
                <c:pt idx="5484">
                  <c:v>-4.0000000000000036</c:v>
                </c:pt>
                <c:pt idx="5485">
                  <c:v>4.9999999999999822</c:v>
                </c:pt>
                <c:pt idx="5486">
                  <c:v>7.0000000000000284</c:v>
                </c:pt>
                <c:pt idx="5487">
                  <c:v>1.0000000000000675</c:v>
                </c:pt>
                <c:pt idx="5488">
                  <c:v>4.0000000000000036</c:v>
                </c:pt>
                <c:pt idx="5489">
                  <c:v>#N/A</c:v>
                </c:pt>
                <c:pt idx="5490">
                  <c:v>#N/A</c:v>
                </c:pt>
                <c:pt idx="5491">
                  <c:v>4.0000000000000036</c:v>
                </c:pt>
                <c:pt idx="5492">
                  <c:v>5.0000000000000711</c:v>
                </c:pt>
                <c:pt idx="5493">
                  <c:v>7.0000000000000284</c:v>
                </c:pt>
                <c:pt idx="5494">
                  <c:v>5.9999999999999609</c:v>
                </c:pt>
                <c:pt idx="5495">
                  <c:v>8.0000000000000071</c:v>
                </c:pt>
                <c:pt idx="5496">
                  <c:v>#N/A</c:v>
                </c:pt>
                <c:pt idx="5497">
                  <c:v>#N/A</c:v>
                </c:pt>
                <c:pt idx="5498">
                  <c:v>1.9999999999999574</c:v>
                </c:pt>
                <c:pt idx="5499">
                  <c:v>8.9999999999999858</c:v>
                </c:pt>
                <c:pt idx="5500">
                  <c:v>4.0000000000000036</c:v>
                </c:pt>
                <c:pt idx="5501">
                  <c:v>8.0000000000000071</c:v>
                </c:pt>
                <c:pt idx="5502">
                  <c:v>12.999999999999989</c:v>
                </c:pt>
                <c:pt idx="5503">
                  <c:v>#N/A</c:v>
                </c:pt>
                <c:pt idx="5504">
                  <c:v>#N/A</c:v>
                </c:pt>
                <c:pt idx="5505">
                  <c:v>12.999999999999989</c:v>
                </c:pt>
                <c:pt idx="5506">
                  <c:v>7.0000000000000284</c:v>
                </c:pt>
                <c:pt idx="5507">
                  <c:v>8.0000000000000071</c:v>
                </c:pt>
                <c:pt idx="5508">
                  <c:v>6.0000000000000497</c:v>
                </c:pt>
                <c:pt idx="5509">
                  <c:v>4.0000000000000036</c:v>
                </c:pt>
                <c:pt idx="5510">
                  <c:v>#N/A</c:v>
                </c:pt>
                <c:pt idx="5511">
                  <c:v>#N/A</c:v>
                </c:pt>
                <c:pt idx="5512">
                  <c:v>5.0000000000000711</c:v>
                </c:pt>
                <c:pt idx="5513">
                  <c:v>4.9999999999999822</c:v>
                </c:pt>
                <c:pt idx="5514">
                  <c:v>4.0000000000000036</c:v>
                </c:pt>
                <c:pt idx="5515">
                  <c:v>12.000000000000011</c:v>
                </c:pt>
                <c:pt idx="5516">
                  <c:v>6.0000000000000497</c:v>
                </c:pt>
                <c:pt idx="5517">
                  <c:v>#N/A</c:v>
                </c:pt>
                <c:pt idx="5518">
                  <c:v>#N/A</c:v>
                </c:pt>
                <c:pt idx="5519">
                  <c:v>8.0000000000000071</c:v>
                </c:pt>
                <c:pt idx="5520">
                  <c:v>8.9999999999999858</c:v>
                </c:pt>
                <c:pt idx="5521">
                  <c:v>5.9999999999999609</c:v>
                </c:pt>
                <c:pt idx="5522">
                  <c:v>4.0000000000000036</c:v>
                </c:pt>
                <c:pt idx="5523">
                  <c:v>5.9999999999999609</c:v>
                </c:pt>
                <c:pt idx="5524">
                  <c:v>#N/A</c:v>
                </c:pt>
                <c:pt idx="5525">
                  <c:v>#N/A</c:v>
                </c:pt>
                <c:pt idx="5526">
                  <c:v>8.0000000000000071</c:v>
                </c:pt>
                <c:pt idx="5527">
                  <c:v>8.9999999999999858</c:v>
                </c:pt>
                <c:pt idx="5528">
                  <c:v>7.0000000000000284</c:v>
                </c:pt>
                <c:pt idx="5529">
                  <c:v>7.0000000000000284</c:v>
                </c:pt>
                <c:pt idx="5530">
                  <c:v>5.0000000000000711</c:v>
                </c:pt>
                <c:pt idx="5531">
                  <c:v>#N/A</c:v>
                </c:pt>
                <c:pt idx="5532">
                  <c:v>#N/A</c:v>
                </c:pt>
                <c:pt idx="5533">
                  <c:v>10.000000000000053</c:v>
                </c:pt>
                <c:pt idx="5534">
                  <c:v>5.9999999999999609</c:v>
                </c:pt>
                <c:pt idx="5535">
                  <c:v>3.0000000000000249</c:v>
                </c:pt>
                <c:pt idx="5536">
                  <c:v>10.999999999999943</c:v>
                </c:pt>
                <c:pt idx="5537">
                  <c:v>12.000000000000011</c:v>
                </c:pt>
                <c:pt idx="5538">
                  <c:v>#N/A</c:v>
                </c:pt>
                <c:pt idx="5539">
                  <c:v>#N/A</c:v>
                </c:pt>
                <c:pt idx="5540">
                  <c:v>5.9999999999999609</c:v>
                </c:pt>
                <c:pt idx="5541">
                  <c:v>12.999999999999989</c:v>
                </c:pt>
                <c:pt idx="5542">
                  <c:v>7.0000000000000284</c:v>
                </c:pt>
                <c:pt idx="5543">
                  <c:v>9.0000000000000746</c:v>
                </c:pt>
                <c:pt idx="5544">
                  <c:v>8.9999999999999858</c:v>
                </c:pt>
                <c:pt idx="5545">
                  <c:v>#N/A</c:v>
                </c:pt>
                <c:pt idx="5546">
                  <c:v>#N/A</c:v>
                </c:pt>
                <c:pt idx="5547">
                  <c:v>5.9999999999999609</c:v>
                </c:pt>
                <c:pt idx="5548">
                  <c:v>6.9999999999999396</c:v>
                </c:pt>
                <c:pt idx="5549">
                  <c:v>6.0000000000000497</c:v>
                </c:pt>
                <c:pt idx="5550">
                  <c:v>7.9999999999999183</c:v>
                </c:pt>
                <c:pt idx="5551">
                  <c:v>4.0000000000000036</c:v>
                </c:pt>
                <c:pt idx="5552">
                  <c:v>#N/A</c:v>
                </c:pt>
                <c:pt idx="5553">
                  <c:v>#N/A</c:v>
                </c:pt>
                <c:pt idx="5554">
                  <c:v>4.0000000000000036</c:v>
                </c:pt>
                <c:pt idx="5555">
                  <c:v>6.9999999999999396</c:v>
                </c:pt>
                <c:pt idx="5556">
                  <c:v>8.9999999999999858</c:v>
                </c:pt>
                <c:pt idx="5557">
                  <c:v>5.9999999999999609</c:v>
                </c:pt>
                <c:pt idx="5558">
                  <c:v>8.9999999999999858</c:v>
                </c:pt>
                <c:pt idx="5559">
                  <c:v>#N/A</c:v>
                </c:pt>
                <c:pt idx="5560">
                  <c:v>#N/A</c:v>
                </c:pt>
                <c:pt idx="5561">
                  <c:v>4.9999999999999822</c:v>
                </c:pt>
                <c:pt idx="5562">
                  <c:v>5.9999999999999609</c:v>
                </c:pt>
                <c:pt idx="5563">
                  <c:v>7.0000000000000284</c:v>
                </c:pt>
                <c:pt idx="5564">
                  <c:v>10.999999999999943</c:v>
                </c:pt>
                <c:pt idx="5565">
                  <c:v>#N/A</c:v>
                </c:pt>
                <c:pt idx="5566">
                  <c:v>#N/A</c:v>
                </c:pt>
                <c:pt idx="5567">
                  <c:v>#N/A</c:v>
                </c:pt>
                <c:pt idx="5568">
                  <c:v>#N/A</c:v>
                </c:pt>
                <c:pt idx="5569">
                  <c:v>7.0000000000000284</c:v>
                </c:pt>
                <c:pt idx="5570">
                  <c:v>6.0000000000000497</c:v>
                </c:pt>
                <c:pt idx="5571">
                  <c:v>3.0000000000000249</c:v>
                </c:pt>
                <c:pt idx="5572">
                  <c:v>5.9999999999999609</c:v>
                </c:pt>
                <c:pt idx="5573">
                  <c:v>#N/A</c:v>
                </c:pt>
                <c:pt idx="5574">
                  <c:v>#N/A</c:v>
                </c:pt>
                <c:pt idx="5575">
                  <c:v>11.000000000000032</c:v>
                </c:pt>
                <c:pt idx="5576">
                  <c:v>7.0000000000000284</c:v>
                </c:pt>
                <c:pt idx="5577">
                  <c:v>11.999999999999922</c:v>
                </c:pt>
                <c:pt idx="5578">
                  <c:v>4.9999999999999822</c:v>
                </c:pt>
                <c:pt idx="5579">
                  <c:v>8.0000000000000071</c:v>
                </c:pt>
                <c:pt idx="5580">
                  <c:v>#N/A</c:v>
                </c:pt>
                <c:pt idx="5581">
                  <c:v>#N/A</c:v>
                </c:pt>
                <c:pt idx="5582">
                  <c:v>7.0000000000000284</c:v>
                </c:pt>
                <c:pt idx="5583">
                  <c:v>12.999999999999989</c:v>
                </c:pt>
                <c:pt idx="5584">
                  <c:v>6.9999999999999396</c:v>
                </c:pt>
                <c:pt idx="5585">
                  <c:v>7.0000000000000284</c:v>
                </c:pt>
                <c:pt idx="5586">
                  <c:v>9.9999999999999645</c:v>
                </c:pt>
                <c:pt idx="5587">
                  <c:v>#N/A</c:v>
                </c:pt>
                <c:pt idx="5588">
                  <c:v>#N/A</c:v>
                </c:pt>
                <c:pt idx="5589">
                  <c:v>6.0000000000000497</c:v>
                </c:pt>
                <c:pt idx="5590">
                  <c:v>10.999999999999943</c:v>
                </c:pt>
                <c:pt idx="5591">
                  <c:v>6.0000000000000497</c:v>
                </c:pt>
                <c:pt idx="5592">
                  <c:v>8.9999999999999858</c:v>
                </c:pt>
                <c:pt idx="5593">
                  <c:v>5.9999999999999609</c:v>
                </c:pt>
                <c:pt idx="5594">
                  <c:v>#N/A</c:v>
                </c:pt>
                <c:pt idx="5595">
                  <c:v>#N/A</c:v>
                </c:pt>
                <c:pt idx="5596">
                  <c:v>13.000000000000078</c:v>
                </c:pt>
                <c:pt idx="5597">
                  <c:v>9.9999999999999645</c:v>
                </c:pt>
                <c:pt idx="5598">
                  <c:v>#N/A</c:v>
                </c:pt>
                <c:pt idx="5599">
                  <c:v>13.999999999999968</c:v>
                </c:pt>
                <c:pt idx="5600">
                  <c:v>4.0000000000000036</c:v>
                </c:pt>
                <c:pt idx="5601">
                  <c:v>#N/A</c:v>
                </c:pt>
                <c:pt idx="5602">
                  <c:v>#N/A</c:v>
                </c:pt>
                <c:pt idx="5603">
                  <c:v>8.0000000000000071</c:v>
                </c:pt>
                <c:pt idx="5604">
                  <c:v>9.9999999999999645</c:v>
                </c:pt>
                <c:pt idx="5605">
                  <c:v>10.000000000000053</c:v>
                </c:pt>
                <c:pt idx="5606">
                  <c:v>3.0000000000000249</c:v>
                </c:pt>
                <c:pt idx="5607">
                  <c:v>12.000000000000011</c:v>
                </c:pt>
                <c:pt idx="5608">
                  <c:v>#N/A</c:v>
                </c:pt>
                <c:pt idx="5609">
                  <c:v>#N/A</c:v>
                </c:pt>
                <c:pt idx="5610">
                  <c:v>10.000000000000053</c:v>
                </c:pt>
                <c:pt idx="5611">
                  <c:v>12.000000000000011</c:v>
                </c:pt>
                <c:pt idx="5612">
                  <c:v>8.0000000000000071</c:v>
                </c:pt>
                <c:pt idx="5613">
                  <c:v>5.9999999999999609</c:v>
                </c:pt>
                <c:pt idx="5614">
                  <c:v>8.0000000000000071</c:v>
                </c:pt>
                <c:pt idx="5615">
                  <c:v>#N/A</c:v>
                </c:pt>
                <c:pt idx="5616">
                  <c:v>#N/A</c:v>
                </c:pt>
                <c:pt idx="5617">
                  <c:v>#N/A</c:v>
                </c:pt>
                <c:pt idx="5618">
                  <c:v>6.9999999999999396</c:v>
                </c:pt>
                <c:pt idx="5619">
                  <c:v>8.0000000000000071</c:v>
                </c:pt>
                <c:pt idx="5620">
                  <c:v>4.0000000000000036</c:v>
                </c:pt>
                <c:pt idx="5621">
                  <c:v>8.9999999999999858</c:v>
                </c:pt>
                <c:pt idx="5622">
                  <c:v>#N/A</c:v>
                </c:pt>
                <c:pt idx="5623">
                  <c:v>#N/A</c:v>
                </c:pt>
                <c:pt idx="5624">
                  <c:v>8.9999999999999858</c:v>
                </c:pt>
                <c:pt idx="5625">
                  <c:v>8.0000000000000071</c:v>
                </c:pt>
                <c:pt idx="5626">
                  <c:v>7.0000000000000284</c:v>
                </c:pt>
                <c:pt idx="5627">
                  <c:v>8.9999999999999858</c:v>
                </c:pt>
                <c:pt idx="5628">
                  <c:v>12.000000000000011</c:v>
                </c:pt>
                <c:pt idx="5629">
                  <c:v>#N/A</c:v>
                </c:pt>
                <c:pt idx="5630">
                  <c:v>#N/A</c:v>
                </c:pt>
                <c:pt idx="5631">
                  <c:v>8.0000000000000071</c:v>
                </c:pt>
                <c:pt idx="5632">
                  <c:v>8.9999999999999858</c:v>
                </c:pt>
                <c:pt idx="5633">
                  <c:v>8.9999999999999858</c:v>
                </c:pt>
                <c:pt idx="5634">
                  <c:v>8.0000000000000071</c:v>
                </c:pt>
                <c:pt idx="5635">
                  <c:v>12.000000000000011</c:v>
                </c:pt>
                <c:pt idx="5636">
                  <c:v>#N/A</c:v>
                </c:pt>
                <c:pt idx="5637">
                  <c:v>#N/A</c:v>
                </c:pt>
                <c:pt idx="5638">
                  <c:v>6.0000000000000497</c:v>
                </c:pt>
                <c:pt idx="5639">
                  <c:v>10.999999999999943</c:v>
                </c:pt>
                <c:pt idx="5640">
                  <c:v>8.9999999999999858</c:v>
                </c:pt>
                <c:pt idx="5641">
                  <c:v>0.99999999999997868</c:v>
                </c:pt>
                <c:pt idx="5642">
                  <c:v>5.9999999999999609</c:v>
                </c:pt>
                <c:pt idx="5643">
                  <c:v>#N/A</c:v>
                </c:pt>
                <c:pt idx="5644">
                  <c:v>#N/A</c:v>
                </c:pt>
                <c:pt idx="5645">
                  <c:v>10.999999999999943</c:v>
                </c:pt>
                <c:pt idx="5646">
                  <c:v>8.9999999999999858</c:v>
                </c:pt>
                <c:pt idx="5647">
                  <c:v>8.0000000000000071</c:v>
                </c:pt>
                <c:pt idx="5648">
                  <c:v>9.9999999999999645</c:v>
                </c:pt>
                <c:pt idx="5649">
                  <c:v>11.000000000000032</c:v>
                </c:pt>
                <c:pt idx="5650">
                  <c:v>#N/A</c:v>
                </c:pt>
                <c:pt idx="5651">
                  <c:v>#N/A</c:v>
                </c:pt>
                <c:pt idx="5652">
                  <c:v>7.9999999999999183</c:v>
                </c:pt>
                <c:pt idx="5653">
                  <c:v>10.999999999999943</c:v>
                </c:pt>
                <c:pt idx="5654">
                  <c:v>8.9999999999999858</c:v>
                </c:pt>
                <c:pt idx="5655">
                  <c:v>8.0000000000000071</c:v>
                </c:pt>
                <c:pt idx="5656">
                  <c:v>7.9999999999999183</c:v>
                </c:pt>
                <c:pt idx="5657">
                  <c:v>#N/A</c:v>
                </c:pt>
                <c:pt idx="5658">
                  <c:v>#N/A</c:v>
                </c:pt>
                <c:pt idx="5659">
                  <c:v>10.999999999999943</c:v>
                </c:pt>
                <c:pt idx="5660">
                  <c:v>6.9999999999999396</c:v>
                </c:pt>
                <c:pt idx="5661">
                  <c:v>8.9999999999999858</c:v>
                </c:pt>
                <c:pt idx="5662">
                  <c:v>8.0000000000000071</c:v>
                </c:pt>
                <c:pt idx="5663">
                  <c:v>11.000000000000032</c:v>
                </c:pt>
                <c:pt idx="5664">
                  <c:v>#N/A</c:v>
                </c:pt>
                <c:pt idx="5665">
                  <c:v>#N/A</c:v>
                </c:pt>
                <c:pt idx="5666">
                  <c:v>9.9999999999999645</c:v>
                </c:pt>
                <c:pt idx="5667">
                  <c:v>8.0000000000000071</c:v>
                </c:pt>
                <c:pt idx="5668">
                  <c:v>8.9999999999999858</c:v>
                </c:pt>
                <c:pt idx="5669">
                  <c:v>8.0000000000000071</c:v>
                </c:pt>
                <c:pt idx="5670">
                  <c:v>4.0000000000000036</c:v>
                </c:pt>
                <c:pt idx="5671">
                  <c:v>#N/A</c:v>
                </c:pt>
                <c:pt idx="5672">
                  <c:v>#N/A</c:v>
                </c:pt>
                <c:pt idx="5673">
                  <c:v>4.9999999999999822</c:v>
                </c:pt>
                <c:pt idx="5674">
                  <c:v>10.000000000000053</c:v>
                </c:pt>
                <c:pt idx="5675">
                  <c:v>9.0000000000000746</c:v>
                </c:pt>
                <c:pt idx="5676">
                  <c:v>5.9999999999999609</c:v>
                </c:pt>
                <c:pt idx="5677">
                  <c:v>8.9999999999999858</c:v>
                </c:pt>
                <c:pt idx="5678">
                  <c:v>#N/A</c:v>
                </c:pt>
                <c:pt idx="5679">
                  <c:v>#N/A</c:v>
                </c:pt>
                <c:pt idx="5680">
                  <c:v>8.0000000000000071</c:v>
                </c:pt>
                <c:pt idx="5681">
                  <c:v>4.9999999999999822</c:v>
                </c:pt>
                <c:pt idx="5682">
                  <c:v>6.0000000000000497</c:v>
                </c:pt>
                <c:pt idx="5683">
                  <c:v>11.000000000000032</c:v>
                </c:pt>
                <c:pt idx="5684">
                  <c:v>10.000000000000053</c:v>
                </c:pt>
                <c:pt idx="5685">
                  <c:v>#N/A</c:v>
                </c:pt>
                <c:pt idx="5686">
                  <c:v>#N/A</c:v>
                </c:pt>
                <c:pt idx="5687">
                  <c:v>12.000000000000011</c:v>
                </c:pt>
                <c:pt idx="5688">
                  <c:v>8.0000000000000071</c:v>
                </c:pt>
                <c:pt idx="5689">
                  <c:v>3.0000000000000249</c:v>
                </c:pt>
                <c:pt idx="5690">
                  <c:v>4.9999999999999822</c:v>
                </c:pt>
                <c:pt idx="5691">
                  <c:v>7.0000000000000284</c:v>
                </c:pt>
                <c:pt idx="5692">
                  <c:v>#N/A</c:v>
                </c:pt>
                <c:pt idx="5693">
                  <c:v>#N/A</c:v>
                </c:pt>
                <c:pt idx="5694">
                  <c:v>5.9999999999999609</c:v>
                </c:pt>
                <c:pt idx="5695">
                  <c:v>8.9999999999999858</c:v>
                </c:pt>
                <c:pt idx="5696">
                  <c:v>0.99999999999997868</c:v>
                </c:pt>
                <c:pt idx="5697">
                  <c:v>8.9999999999999858</c:v>
                </c:pt>
                <c:pt idx="5698">
                  <c:v>6.9999999999999396</c:v>
                </c:pt>
                <c:pt idx="5699">
                  <c:v>#N/A</c:v>
                </c:pt>
                <c:pt idx="5700">
                  <c:v>#N/A</c:v>
                </c:pt>
                <c:pt idx="5701">
                  <c:v>8.0000000000000071</c:v>
                </c:pt>
                <c:pt idx="5702">
                  <c:v>8.9999999999999858</c:v>
                </c:pt>
                <c:pt idx="5703">
                  <c:v>4.9999999999999822</c:v>
                </c:pt>
                <c:pt idx="5704">
                  <c:v>16.999999999999993</c:v>
                </c:pt>
                <c:pt idx="5705">
                  <c:v>7.0000000000000284</c:v>
                </c:pt>
                <c:pt idx="5706">
                  <c:v>#N/A</c:v>
                </c:pt>
                <c:pt idx="5707">
                  <c:v>#N/A</c:v>
                </c:pt>
                <c:pt idx="5708">
                  <c:v>11.000000000000032</c:v>
                </c:pt>
                <c:pt idx="5709">
                  <c:v>7.0000000000000284</c:v>
                </c:pt>
                <c:pt idx="5710">
                  <c:v>11.000000000000032</c:v>
                </c:pt>
                <c:pt idx="5711">
                  <c:v>8.9999999999999858</c:v>
                </c:pt>
                <c:pt idx="5712">
                  <c:v>7.0000000000000284</c:v>
                </c:pt>
                <c:pt idx="5713">
                  <c:v>#N/A</c:v>
                </c:pt>
                <c:pt idx="5714">
                  <c:v>#N/A</c:v>
                </c:pt>
                <c:pt idx="5715">
                  <c:v>5.9999999999999609</c:v>
                </c:pt>
                <c:pt idx="5716">
                  <c:v>5.9999999999999609</c:v>
                </c:pt>
                <c:pt idx="5717">
                  <c:v>5.9999999999999609</c:v>
                </c:pt>
                <c:pt idx="5718">
                  <c:v>8.9999999999999858</c:v>
                </c:pt>
                <c:pt idx="5719">
                  <c:v>12.000000000000011</c:v>
                </c:pt>
                <c:pt idx="5720">
                  <c:v>#N/A</c:v>
                </c:pt>
                <c:pt idx="5721">
                  <c:v>#N/A</c:v>
                </c:pt>
                <c:pt idx="5722">
                  <c:v>8.0000000000000071</c:v>
                </c:pt>
                <c:pt idx="5723">
                  <c:v>2.9999999999999361</c:v>
                </c:pt>
                <c:pt idx="5724">
                  <c:v>9.9999999999999645</c:v>
                </c:pt>
                <c:pt idx="5725">
                  <c:v>8.9999999999999858</c:v>
                </c:pt>
                <c:pt idx="5726">
                  <c:v>10.000000000000053</c:v>
                </c:pt>
                <c:pt idx="5727">
                  <c:v>#N/A</c:v>
                </c:pt>
                <c:pt idx="5728">
                  <c:v>#N/A</c:v>
                </c:pt>
                <c:pt idx="5729">
                  <c:v>6.0000000000000497</c:v>
                </c:pt>
                <c:pt idx="5730">
                  <c:v>10.999999999999943</c:v>
                </c:pt>
                <c:pt idx="5731">
                  <c:v>12.999999999999989</c:v>
                </c:pt>
                <c:pt idx="5732">
                  <c:v>3.0000000000000249</c:v>
                </c:pt>
                <c:pt idx="5733">
                  <c:v>10.999999999999943</c:v>
                </c:pt>
                <c:pt idx="5734">
                  <c:v>#N/A</c:v>
                </c:pt>
                <c:pt idx="5735">
                  <c:v>#N/A</c:v>
                </c:pt>
                <c:pt idx="5736">
                  <c:v>0.99999999999997868</c:v>
                </c:pt>
                <c:pt idx="5737">
                  <c:v>4.0000000000000036</c:v>
                </c:pt>
                <c:pt idx="5738">
                  <c:v>8.9999999999999858</c:v>
                </c:pt>
                <c:pt idx="5739">
                  <c:v>4.9999999999999822</c:v>
                </c:pt>
                <c:pt idx="5740">
                  <c:v>8.0000000000000071</c:v>
                </c:pt>
                <c:pt idx="5741">
                  <c:v>#N/A</c:v>
                </c:pt>
                <c:pt idx="5742">
                  <c:v>#N/A</c:v>
                </c:pt>
                <c:pt idx="5743">
                  <c:v>4.0000000000000036</c:v>
                </c:pt>
                <c:pt idx="5744">
                  <c:v>8.0000000000000071</c:v>
                </c:pt>
                <c:pt idx="5745">
                  <c:v>8.0000000000000071</c:v>
                </c:pt>
                <c:pt idx="5746">
                  <c:v>8.0000000000000071</c:v>
                </c:pt>
                <c:pt idx="5747">
                  <c:v>8.0000000000000071</c:v>
                </c:pt>
                <c:pt idx="5748">
                  <c:v>#N/A</c:v>
                </c:pt>
                <c:pt idx="5749">
                  <c:v>#N/A</c:v>
                </c:pt>
                <c:pt idx="5750">
                  <c:v>3.0000000000000249</c:v>
                </c:pt>
                <c:pt idx="5751">
                  <c:v>11.000000000000032</c:v>
                </c:pt>
                <c:pt idx="5752">
                  <c:v>8.9999999999999858</c:v>
                </c:pt>
                <c:pt idx="5753">
                  <c:v>10.999999999999943</c:v>
                </c:pt>
                <c:pt idx="5754">
                  <c:v>8.9999999999999858</c:v>
                </c:pt>
                <c:pt idx="5755">
                  <c:v>#N/A</c:v>
                </c:pt>
                <c:pt idx="5756">
                  <c:v>#N/A</c:v>
                </c:pt>
                <c:pt idx="5757">
                  <c:v>5.9999999999999609</c:v>
                </c:pt>
                <c:pt idx="5758">
                  <c:v>5.0000000000000711</c:v>
                </c:pt>
                <c:pt idx="5759">
                  <c:v>7.0000000000000284</c:v>
                </c:pt>
                <c:pt idx="5760">
                  <c:v>10.000000000000053</c:v>
                </c:pt>
                <c:pt idx="5761">
                  <c:v>11.000000000000032</c:v>
                </c:pt>
                <c:pt idx="5762">
                  <c:v>#N/A</c:v>
                </c:pt>
                <c:pt idx="5763">
                  <c:v>#N/A</c:v>
                </c:pt>
                <c:pt idx="5764">
                  <c:v>8.0000000000000071</c:v>
                </c:pt>
                <c:pt idx="5765">
                  <c:v>8.0000000000000071</c:v>
                </c:pt>
                <c:pt idx="5766">
                  <c:v>10.999999999999943</c:v>
                </c:pt>
                <c:pt idx="5767">
                  <c:v>-0.99999999999997868</c:v>
                </c:pt>
                <c:pt idx="5768">
                  <c:v>9.9999999999999645</c:v>
                </c:pt>
                <c:pt idx="5769">
                  <c:v>#N/A</c:v>
                </c:pt>
                <c:pt idx="5770">
                  <c:v>#N/A</c:v>
                </c:pt>
                <c:pt idx="5771">
                  <c:v>5.9999999999999609</c:v>
                </c:pt>
                <c:pt idx="5772">
                  <c:v>8.0000000000000071</c:v>
                </c:pt>
                <c:pt idx="5773">
                  <c:v>7.0000000000000284</c:v>
                </c:pt>
                <c:pt idx="5774">
                  <c:v>8.9999999999999858</c:v>
                </c:pt>
                <c:pt idx="5775">
                  <c:v>4.0000000000000036</c:v>
                </c:pt>
                <c:pt idx="5776">
                  <c:v>#N/A</c:v>
                </c:pt>
                <c:pt idx="5777">
                  <c:v>#N/A</c:v>
                </c:pt>
                <c:pt idx="5778">
                  <c:v>5.0000000000000711</c:v>
                </c:pt>
                <c:pt idx="5779">
                  <c:v>2.0000000000000462</c:v>
                </c:pt>
                <c:pt idx="5780">
                  <c:v>9.0000000000000746</c:v>
                </c:pt>
                <c:pt idx="5781">
                  <c:v>4.9999999999999822</c:v>
                </c:pt>
                <c:pt idx="5782">
                  <c:v>#N/A</c:v>
                </c:pt>
                <c:pt idx="5783">
                  <c:v>#N/A</c:v>
                </c:pt>
                <c:pt idx="5784">
                  <c:v>#N/A</c:v>
                </c:pt>
                <c:pt idx="5785">
                  <c:v>2.9999999999999361</c:v>
                </c:pt>
                <c:pt idx="5786">
                  <c:v>8.0000000000000071</c:v>
                </c:pt>
                <c:pt idx="5787">
                  <c:v>2.9999999999999361</c:v>
                </c:pt>
                <c:pt idx="5788">
                  <c:v>2.9999999999999361</c:v>
                </c:pt>
                <c:pt idx="5789">
                  <c:v>3.0000000000000249</c:v>
                </c:pt>
                <c:pt idx="5790">
                  <c:v>#N/A</c:v>
                </c:pt>
                <c:pt idx="5791">
                  <c:v>#N/A</c:v>
                </c:pt>
                <c:pt idx="5792">
                  <c:v>6.9999999999999396</c:v>
                </c:pt>
                <c:pt idx="5793">
                  <c:v>1.9999999999999574</c:v>
                </c:pt>
                <c:pt idx="5794">
                  <c:v>1.9999999999999574</c:v>
                </c:pt>
                <c:pt idx="5795">
                  <c:v>7.0000000000000284</c:v>
                </c:pt>
                <c:pt idx="5796">
                  <c:v>0.99999999999997868</c:v>
                </c:pt>
                <c:pt idx="5797">
                  <c:v>#N/A</c:v>
                </c:pt>
                <c:pt idx="5798">
                  <c:v>#N/A</c:v>
                </c:pt>
                <c:pt idx="5799">
                  <c:v>1.9999999999999574</c:v>
                </c:pt>
                <c:pt idx="5800">
                  <c:v>2.9999999999999361</c:v>
                </c:pt>
                <c:pt idx="5801">
                  <c:v>0</c:v>
                </c:pt>
                <c:pt idx="5802">
                  <c:v>6.0000000000000497</c:v>
                </c:pt>
                <c:pt idx="5803">
                  <c:v>6.9999999999999396</c:v>
                </c:pt>
                <c:pt idx="5804">
                  <c:v>#N/A</c:v>
                </c:pt>
                <c:pt idx="5805">
                  <c:v>#N/A</c:v>
                </c:pt>
                <c:pt idx="5806">
                  <c:v>4.0000000000000036</c:v>
                </c:pt>
                <c:pt idx="5807">
                  <c:v>0</c:v>
                </c:pt>
                <c:pt idx="5808">
                  <c:v>8.9999999999999858</c:v>
                </c:pt>
                <c:pt idx="5809">
                  <c:v>2.9999999999999361</c:v>
                </c:pt>
                <c:pt idx="5810">
                  <c:v>-0.99999999999997868</c:v>
                </c:pt>
                <c:pt idx="5811">
                  <c:v>#N/A</c:v>
                </c:pt>
                <c:pt idx="5812">
                  <c:v>#N/A</c:v>
                </c:pt>
                <c:pt idx="5813">
                  <c:v>4.9999999999999822</c:v>
                </c:pt>
                <c:pt idx="5814">
                  <c:v>-1.9999999999999574</c:v>
                </c:pt>
                <c:pt idx="5815">
                  <c:v>2.9999999999999361</c:v>
                </c:pt>
                <c:pt idx="5816">
                  <c:v>2.0000000000000462</c:v>
                </c:pt>
                <c:pt idx="5817">
                  <c:v>1.0000000000000675</c:v>
                </c:pt>
                <c:pt idx="5818">
                  <c:v>#N/A</c:v>
                </c:pt>
                <c:pt idx="5819">
                  <c:v>#N/A</c:v>
                </c:pt>
                <c:pt idx="5820">
                  <c:v>-0.99999999999997868</c:v>
                </c:pt>
                <c:pt idx="5821">
                  <c:v>0.99999999999997868</c:v>
                </c:pt>
                <c:pt idx="5822">
                  <c:v>-1.0000000000000675</c:v>
                </c:pt>
                <c:pt idx="5823">
                  <c:v>1.9999999999999574</c:v>
                </c:pt>
                <c:pt idx="5824">
                  <c:v>8.9999999999999858</c:v>
                </c:pt>
                <c:pt idx="5825">
                  <c:v>#N/A</c:v>
                </c:pt>
                <c:pt idx="5826">
                  <c:v>#N/A</c:v>
                </c:pt>
                <c:pt idx="5827">
                  <c:v>8.9999999999999858</c:v>
                </c:pt>
                <c:pt idx="5828">
                  <c:v>6.9999999999999396</c:v>
                </c:pt>
                <c:pt idx="5829">
                  <c:v>4.9999999999999822</c:v>
                </c:pt>
                <c:pt idx="5830">
                  <c:v>5.9999999999999609</c:v>
                </c:pt>
                <c:pt idx="5831">
                  <c:v>9.0000000000000746</c:v>
                </c:pt>
                <c:pt idx="5832">
                  <c:v>#N/A</c:v>
                </c:pt>
                <c:pt idx="5833">
                  <c:v>#N/A</c:v>
                </c:pt>
                <c:pt idx="5834">
                  <c:v>7.0000000000000284</c:v>
                </c:pt>
                <c:pt idx="5835">
                  <c:v>434.99999999999994</c:v>
                </c:pt>
                <c:pt idx="5836">
                  <c:v>#N/A</c:v>
                </c:pt>
                <c:pt idx="5837">
                  <c:v>434.99999999999994</c:v>
                </c:pt>
                <c:pt idx="5838">
                  <c:v>2.9999999999999361</c:v>
                </c:pt>
                <c:pt idx="5839">
                  <c:v>#N/A</c:v>
                </c:pt>
                <c:pt idx="5840">
                  <c:v>#N/A</c:v>
                </c:pt>
                <c:pt idx="5841">
                  <c:v>4.9999999999999822</c:v>
                </c:pt>
                <c:pt idx="5842">
                  <c:v>425</c:v>
                </c:pt>
                <c:pt idx="5843">
                  <c:v>#N/A</c:v>
                </c:pt>
                <c:pt idx="5844">
                  <c:v>14.000000000000057</c:v>
                </c:pt>
                <c:pt idx="5845">
                  <c:v>9.0000000000000746</c:v>
                </c:pt>
                <c:pt idx="5846">
                  <c:v>#N/A</c:v>
                </c:pt>
                <c:pt idx="5847">
                  <c:v>#N/A</c:v>
                </c:pt>
                <c:pt idx="5848">
                  <c:v>1.0000000000000675</c:v>
                </c:pt>
                <c:pt idx="5849">
                  <c:v>4.0000000000000036</c:v>
                </c:pt>
                <c:pt idx="5850">
                  <c:v>0</c:v>
                </c:pt>
                <c:pt idx="5851">
                  <c:v>4.9999999999999822</c:v>
                </c:pt>
                <c:pt idx="5852">
                  <c:v>4.0000000000000036</c:v>
                </c:pt>
                <c:pt idx="5853">
                  <c:v>#N/A</c:v>
                </c:pt>
                <c:pt idx="5854">
                  <c:v>#N/A</c:v>
                </c:pt>
                <c:pt idx="5855">
                  <c:v>0.99999999999997868</c:v>
                </c:pt>
                <c:pt idx="5856">
                  <c:v>-0.99999999999997868</c:v>
                </c:pt>
                <c:pt idx="5857">
                  <c:v>0.99999999999997868</c:v>
                </c:pt>
                <c:pt idx="5858">
                  <c:v>3.0000000000000249</c:v>
                </c:pt>
                <c:pt idx="5859">
                  <c:v>0.99999999999997868</c:v>
                </c:pt>
                <c:pt idx="5860">
                  <c:v>#N/A</c:v>
                </c:pt>
                <c:pt idx="5861">
                  <c:v>#N/A</c:v>
                </c:pt>
                <c:pt idx="5862">
                  <c:v>-0.99999999999997868</c:v>
                </c:pt>
                <c:pt idx="5863">
                  <c:v>0</c:v>
                </c:pt>
                <c:pt idx="5864">
                  <c:v>3.0000000000000249</c:v>
                </c:pt>
                <c:pt idx="5865">
                  <c:v>0.99999999999997868</c:v>
                </c:pt>
                <c:pt idx="5866">
                  <c:v>-2.0000000000000462</c:v>
                </c:pt>
                <c:pt idx="5867">
                  <c:v>#N/A</c:v>
                </c:pt>
                <c:pt idx="5868">
                  <c:v>#N/A</c:v>
                </c:pt>
                <c:pt idx="5869">
                  <c:v>4.9999999999999822</c:v>
                </c:pt>
                <c:pt idx="5870">
                  <c:v>6.0000000000000497</c:v>
                </c:pt>
                <c:pt idx="5871">
                  <c:v>7.0000000000000284</c:v>
                </c:pt>
                <c:pt idx="5872">
                  <c:v>4.9999999999999822</c:v>
                </c:pt>
                <c:pt idx="5873">
                  <c:v>8.0000000000000071</c:v>
                </c:pt>
                <c:pt idx="5874">
                  <c:v>#N/A</c:v>
                </c:pt>
                <c:pt idx="5875">
                  <c:v>#N/A</c:v>
                </c:pt>
                <c:pt idx="5876">
                  <c:v>4.9999999999999822</c:v>
                </c:pt>
                <c:pt idx="5877">
                  <c:v>5.0000000000000711</c:v>
                </c:pt>
                <c:pt idx="5878">
                  <c:v>6.0000000000000497</c:v>
                </c:pt>
                <c:pt idx="5879">
                  <c:v>2.0000000000000462</c:v>
                </c:pt>
                <c:pt idx="5880">
                  <c:v>1.9999999999999574</c:v>
                </c:pt>
                <c:pt idx="5881">
                  <c:v>#N/A</c:v>
                </c:pt>
                <c:pt idx="5882">
                  <c:v>#N/A</c:v>
                </c:pt>
                <c:pt idx="5883">
                  <c:v>4.0000000000000036</c:v>
                </c:pt>
                <c:pt idx="5884">
                  <c:v>0</c:v>
                </c:pt>
                <c:pt idx="5885">
                  <c:v>3.9999999999999591</c:v>
                </c:pt>
                <c:pt idx="5886">
                  <c:v>4.0000000000000036</c:v>
                </c:pt>
                <c:pt idx="5887">
                  <c:v>5.9999999999999609</c:v>
                </c:pt>
                <c:pt idx="5888">
                  <c:v>#N/A</c:v>
                </c:pt>
                <c:pt idx="5889">
                  <c:v>#N/A</c:v>
                </c:pt>
                <c:pt idx="5890">
                  <c:v>2.9999999999999361</c:v>
                </c:pt>
                <c:pt idx="5891">
                  <c:v>6.0000000000000053</c:v>
                </c:pt>
                <c:pt idx="5892">
                  <c:v>-1.0000000000000231</c:v>
                </c:pt>
                <c:pt idx="5893">
                  <c:v>5.0000000000000266</c:v>
                </c:pt>
                <c:pt idx="5894">
                  <c:v>10.000000000000009</c:v>
                </c:pt>
                <c:pt idx="5895">
                  <c:v>#N/A</c:v>
                </c:pt>
                <c:pt idx="5896">
                  <c:v>#N/A</c:v>
                </c:pt>
                <c:pt idx="5897">
                  <c:v>5.0000000000000266</c:v>
                </c:pt>
                <c:pt idx="5898">
                  <c:v>8.0000000000000071</c:v>
                </c:pt>
                <c:pt idx="5899">
                  <c:v>8.0000000000000071</c:v>
                </c:pt>
                <c:pt idx="5900">
                  <c:v>12.000000000000011</c:v>
                </c:pt>
                <c:pt idx="5901">
                  <c:v>0</c:v>
                </c:pt>
                <c:pt idx="5902">
                  <c:v>#N/A</c:v>
                </c:pt>
                <c:pt idx="5903">
                  <c:v>#N/A</c:v>
                </c:pt>
                <c:pt idx="5904">
                  <c:v>2.0000000000000018</c:v>
                </c:pt>
                <c:pt idx="5905">
                  <c:v>6.0000000000000053</c:v>
                </c:pt>
                <c:pt idx="5906">
                  <c:v>4.0000000000000036</c:v>
                </c:pt>
                <c:pt idx="5907">
                  <c:v>4.0000000000000036</c:v>
                </c:pt>
                <c:pt idx="5908">
                  <c:v>0.99999999999997868</c:v>
                </c:pt>
                <c:pt idx="5909">
                  <c:v>#N/A</c:v>
                </c:pt>
                <c:pt idx="5910">
                  <c:v>#N/A</c:v>
                </c:pt>
                <c:pt idx="5911">
                  <c:v>6.999999999999984</c:v>
                </c:pt>
                <c:pt idx="5912">
                  <c:v>8.0000000000000071</c:v>
                </c:pt>
                <c:pt idx="5913">
                  <c:v>7.0000000000000284</c:v>
                </c:pt>
                <c:pt idx="5914">
                  <c:v>15.000000000000036</c:v>
                </c:pt>
                <c:pt idx="5915">
                  <c:v>8.9999999999999858</c:v>
                </c:pt>
                <c:pt idx="5916">
                  <c:v>#N/A</c:v>
                </c:pt>
                <c:pt idx="5917">
                  <c:v>#N/A</c:v>
                </c:pt>
                <c:pt idx="5918">
                  <c:v>18.999999999999993</c:v>
                </c:pt>
                <c:pt idx="5919">
                  <c:v>4.9999999999999822</c:v>
                </c:pt>
                <c:pt idx="5920">
                  <c:v>15.999999999999925</c:v>
                </c:pt>
                <c:pt idx="5921">
                  <c:v>8.0000000000000071</c:v>
                </c:pt>
                <c:pt idx="5922">
                  <c:v>10.999999999999943</c:v>
                </c:pt>
                <c:pt idx="5923">
                  <c:v>#N/A</c:v>
                </c:pt>
                <c:pt idx="5924">
                  <c:v>#N/A</c:v>
                </c:pt>
                <c:pt idx="5925">
                  <c:v>7.0000000000000284</c:v>
                </c:pt>
                <c:pt idx="5926">
                  <c:v>8.0000000000000071</c:v>
                </c:pt>
                <c:pt idx="5927">
                  <c:v>7.0000000000000284</c:v>
                </c:pt>
                <c:pt idx="5928">
                  <c:v>8.9999999999999858</c:v>
                </c:pt>
                <c:pt idx="5929">
                  <c:v>6.0000000000000497</c:v>
                </c:pt>
                <c:pt idx="5930">
                  <c:v>#N/A</c:v>
                </c:pt>
                <c:pt idx="5931">
                  <c:v>#N/A</c:v>
                </c:pt>
                <c:pt idx="5932">
                  <c:v>8.0000000000000071</c:v>
                </c:pt>
                <c:pt idx="5933">
                  <c:v>8.0000000000000071</c:v>
                </c:pt>
                <c:pt idx="5934">
                  <c:v>8.0000000000000071</c:v>
                </c:pt>
                <c:pt idx="5935">
                  <c:v>6.9999999999999396</c:v>
                </c:pt>
                <c:pt idx="5936">
                  <c:v>8.9999999999999858</c:v>
                </c:pt>
                <c:pt idx="5937">
                  <c:v>#N/A</c:v>
                </c:pt>
                <c:pt idx="5938">
                  <c:v>#N/A</c:v>
                </c:pt>
                <c:pt idx="5939">
                  <c:v>7.0000000000000284</c:v>
                </c:pt>
                <c:pt idx="5940">
                  <c:v>5.9999999999999609</c:v>
                </c:pt>
                <c:pt idx="5941">
                  <c:v>12.000000000000011</c:v>
                </c:pt>
                <c:pt idx="5942">
                  <c:v>6.0000000000000497</c:v>
                </c:pt>
                <c:pt idx="5943">
                  <c:v>8.0000000000000071</c:v>
                </c:pt>
                <c:pt idx="5944">
                  <c:v>#N/A</c:v>
                </c:pt>
                <c:pt idx="5945">
                  <c:v>#N/A</c:v>
                </c:pt>
                <c:pt idx="5946">
                  <c:v>4.9999999999999822</c:v>
                </c:pt>
                <c:pt idx="5947">
                  <c:v>0</c:v>
                </c:pt>
                <c:pt idx="5948">
                  <c:v>-0.99999999999997868</c:v>
                </c:pt>
                <c:pt idx="5949">
                  <c:v>4.9999999999999822</c:v>
                </c:pt>
                <c:pt idx="5950">
                  <c:v>424</c:v>
                </c:pt>
                <c:pt idx="5951">
                  <c:v>#N/A</c:v>
                </c:pt>
                <c:pt idx="5952">
                  <c:v>#N/A</c:v>
                </c:pt>
                <c:pt idx="5953">
                  <c:v>#N/A</c:v>
                </c:pt>
                <c:pt idx="5954">
                  <c:v>2.9999999999999361</c:v>
                </c:pt>
                <c:pt idx="5955">
                  <c:v>3.0000000000000249</c:v>
                </c:pt>
                <c:pt idx="5956">
                  <c:v>3.0000000000000249</c:v>
                </c:pt>
                <c:pt idx="5957">
                  <c:v>6.0000000000000497</c:v>
                </c:pt>
                <c:pt idx="5958">
                  <c:v>#N/A</c:v>
                </c:pt>
                <c:pt idx="5959">
                  <c:v>#N/A</c:v>
                </c:pt>
                <c:pt idx="5960">
                  <c:v>8.9999999999999858</c:v>
                </c:pt>
                <c:pt idx="5961">
                  <c:v>5.9999999999999609</c:v>
                </c:pt>
                <c:pt idx="5962">
                  <c:v>1.0000000000000675</c:v>
                </c:pt>
                <c:pt idx="5963">
                  <c:v>#N/A</c:v>
                </c:pt>
                <c:pt idx="5964">
                  <c:v>7.0000000000000284</c:v>
                </c:pt>
                <c:pt idx="5965">
                  <c:v>#N/A</c:v>
                </c:pt>
                <c:pt idx="5966">
                  <c:v>#N/A</c:v>
                </c:pt>
                <c:pt idx="5967">
                  <c:v>4.0000000000000036</c:v>
                </c:pt>
                <c:pt idx="5968">
                  <c:v>6.9999999999999396</c:v>
                </c:pt>
                <c:pt idx="5969">
                  <c:v>2.0000000000000462</c:v>
                </c:pt>
                <c:pt idx="5970">
                  <c:v>6.999999999999984</c:v>
                </c:pt>
                <c:pt idx="5971">
                  <c:v>7.0000000000000284</c:v>
                </c:pt>
                <c:pt idx="5972">
                  <c:v>#N/A</c:v>
                </c:pt>
                <c:pt idx="5973">
                  <c:v>#N/A</c:v>
                </c:pt>
                <c:pt idx="5974">
                  <c:v>8.0000000000000071</c:v>
                </c:pt>
                <c:pt idx="5975">
                  <c:v>4.0000000000000036</c:v>
                </c:pt>
                <c:pt idx="5976">
                  <c:v>4.0000000000000036</c:v>
                </c:pt>
                <c:pt idx="5977">
                  <c:v>8.0000000000000071</c:v>
                </c:pt>
                <c:pt idx="5978">
                  <c:v>2.9999999999999805</c:v>
                </c:pt>
                <c:pt idx="5979">
                  <c:v>#N/A</c:v>
                </c:pt>
                <c:pt idx="5980">
                  <c:v>#N/A</c:v>
                </c:pt>
                <c:pt idx="5981">
                  <c:v>6.0000000000000053</c:v>
                </c:pt>
                <c:pt idx="5982">
                  <c:v>2.9999999999999805</c:v>
                </c:pt>
                <c:pt idx="5983">
                  <c:v>4.9999999999999822</c:v>
                </c:pt>
                <c:pt idx="5984">
                  <c:v>2.9999999999999805</c:v>
                </c:pt>
                <c:pt idx="5985">
                  <c:v>4.0000000000000036</c:v>
                </c:pt>
                <c:pt idx="5986">
                  <c:v>#N/A</c:v>
                </c:pt>
                <c:pt idx="5987">
                  <c:v>#N/A</c:v>
                </c:pt>
                <c:pt idx="5988">
                  <c:v>4.0000000000000036</c:v>
                </c:pt>
                <c:pt idx="5989">
                  <c:v>8.0000000000000071</c:v>
                </c:pt>
                <c:pt idx="5990">
                  <c:v>9.9999999999999645</c:v>
                </c:pt>
                <c:pt idx="5991">
                  <c:v>-3.0000000000000249</c:v>
                </c:pt>
                <c:pt idx="5992">
                  <c:v>14.999999999999991</c:v>
                </c:pt>
                <c:pt idx="5993">
                  <c:v>#N/A</c:v>
                </c:pt>
                <c:pt idx="5994">
                  <c:v>#N/A</c:v>
                </c:pt>
                <c:pt idx="5995">
                  <c:v>6.999999999999984</c:v>
                </c:pt>
                <c:pt idx="5996">
                  <c:v>-1.0000000000000231</c:v>
                </c:pt>
                <c:pt idx="5997">
                  <c:v>10.999999999999988</c:v>
                </c:pt>
                <c:pt idx="5998">
                  <c:v>0</c:v>
                </c:pt>
                <c:pt idx="5999">
                  <c:v>13.000000000000034</c:v>
                </c:pt>
                <c:pt idx="6000">
                  <c:v>#N/A</c:v>
                </c:pt>
                <c:pt idx="6001">
                  <c:v>#N/A</c:v>
                </c:pt>
                <c:pt idx="6002">
                  <c:v>2.0000000000000018</c:v>
                </c:pt>
                <c:pt idx="6003">
                  <c:v>2.0000000000000018</c:v>
                </c:pt>
                <c:pt idx="6004">
                  <c:v>0</c:v>
                </c:pt>
                <c:pt idx="6005">
                  <c:v>0.99999999999997868</c:v>
                </c:pt>
                <c:pt idx="6006">
                  <c:v>0.99999999999997868</c:v>
                </c:pt>
                <c:pt idx="6007">
                  <c:v>#N/A</c:v>
                </c:pt>
                <c:pt idx="6008">
                  <c:v>#N/A</c:v>
                </c:pt>
                <c:pt idx="6009">
                  <c:v>6.0000000000000053</c:v>
                </c:pt>
                <c:pt idx="6010">
                  <c:v>7.0000000000000284</c:v>
                </c:pt>
                <c:pt idx="6011">
                  <c:v>8.0000000000000071</c:v>
                </c:pt>
                <c:pt idx="6012">
                  <c:v>4.9999999999999822</c:v>
                </c:pt>
                <c:pt idx="6013">
                  <c:v>11.000000000000032</c:v>
                </c:pt>
                <c:pt idx="6014">
                  <c:v>#N/A</c:v>
                </c:pt>
                <c:pt idx="6015">
                  <c:v>#N/A</c:v>
                </c:pt>
                <c:pt idx="6016">
                  <c:v>1.0000000000000231</c:v>
                </c:pt>
                <c:pt idx="6017">
                  <c:v>6.0000000000000053</c:v>
                </c:pt>
                <c:pt idx="6018">
                  <c:v>4.0000000000000036</c:v>
                </c:pt>
                <c:pt idx="6019">
                  <c:v>10.999999999999988</c:v>
                </c:pt>
                <c:pt idx="6020">
                  <c:v>6.0000000000000053</c:v>
                </c:pt>
                <c:pt idx="6021">
                  <c:v>#N/A</c:v>
                </c:pt>
                <c:pt idx="6022">
                  <c:v>#N/A</c:v>
                </c:pt>
                <c:pt idx="6023">
                  <c:v>2.0000000000000018</c:v>
                </c:pt>
                <c:pt idx="6024">
                  <c:v>4.0000000000000036</c:v>
                </c:pt>
                <c:pt idx="6025">
                  <c:v>-3.0000000000000249</c:v>
                </c:pt>
                <c:pt idx="6026">
                  <c:v>-0.99999999999997868</c:v>
                </c:pt>
                <c:pt idx="6027">
                  <c:v>-2.0000000000000018</c:v>
                </c:pt>
                <c:pt idx="6028">
                  <c:v>#N/A</c:v>
                </c:pt>
                <c:pt idx="6029">
                  <c:v>#N/A</c:v>
                </c:pt>
                <c:pt idx="6030">
                  <c:v>0.99999999999997868</c:v>
                </c:pt>
                <c:pt idx="6031">
                  <c:v>-3.9999999999999591</c:v>
                </c:pt>
                <c:pt idx="6032">
                  <c:v>2.0000000000000018</c:v>
                </c:pt>
                <c:pt idx="6033">
                  <c:v>-3.0000000000000249</c:v>
                </c:pt>
                <c:pt idx="6034">
                  <c:v>-3.0000000000000249</c:v>
                </c:pt>
                <c:pt idx="6035">
                  <c:v>#N/A</c:v>
                </c:pt>
                <c:pt idx="6036">
                  <c:v>#N/A</c:v>
                </c:pt>
                <c:pt idx="6037">
                  <c:v>1.0000000000000231</c:v>
                </c:pt>
                <c:pt idx="6038">
                  <c:v>8.0000000000000071</c:v>
                </c:pt>
                <c:pt idx="6039">
                  <c:v>-3.0000000000000249</c:v>
                </c:pt>
                <c:pt idx="6040">
                  <c:v>4.0000000000000036</c:v>
                </c:pt>
                <c:pt idx="6041">
                  <c:v>2.0000000000000462</c:v>
                </c:pt>
                <c:pt idx="6042">
                  <c:v>#N/A</c:v>
                </c:pt>
                <c:pt idx="6043">
                  <c:v>#N/A</c:v>
                </c:pt>
                <c:pt idx="6044">
                  <c:v>2.0000000000000462</c:v>
                </c:pt>
                <c:pt idx="6045">
                  <c:v>-0.99999999999997868</c:v>
                </c:pt>
                <c:pt idx="6046">
                  <c:v>-4.0000000000000036</c:v>
                </c:pt>
                <c:pt idx="6047">
                  <c:v>7.0000000000000284</c:v>
                </c:pt>
                <c:pt idx="6048">
                  <c:v>-3.0000000000000249</c:v>
                </c:pt>
                <c:pt idx="6049">
                  <c:v>#N/A</c:v>
                </c:pt>
                <c:pt idx="6050">
                  <c:v>#N/A</c:v>
                </c:pt>
                <c:pt idx="6051">
                  <c:v>6.0000000000000497</c:v>
                </c:pt>
                <c:pt idx="6052">
                  <c:v>-1.9999999999999574</c:v>
                </c:pt>
                <c:pt idx="6053">
                  <c:v>-3.0000000000000249</c:v>
                </c:pt>
                <c:pt idx="6054">
                  <c:v>12.000000000000011</c:v>
                </c:pt>
                <c:pt idx="6055">
                  <c:v>0</c:v>
                </c:pt>
                <c:pt idx="6056">
                  <c:v>#N/A</c:v>
                </c:pt>
                <c:pt idx="6057">
                  <c:v>#N/A</c:v>
                </c:pt>
                <c:pt idx="6058">
                  <c:v>-0.99999999999997868</c:v>
                </c:pt>
                <c:pt idx="6059">
                  <c:v>4.9999999999999822</c:v>
                </c:pt>
                <c:pt idx="6060">
                  <c:v>-4.0000000000000036</c:v>
                </c:pt>
                <c:pt idx="6061">
                  <c:v>-0.99999999999997868</c:v>
                </c:pt>
                <c:pt idx="6062">
                  <c:v>-4.9999999999999822</c:v>
                </c:pt>
                <c:pt idx="6063">
                  <c:v>#N/A</c:v>
                </c:pt>
                <c:pt idx="6064">
                  <c:v>#N/A</c:v>
                </c:pt>
                <c:pt idx="6065">
                  <c:v>4.0000000000000036</c:v>
                </c:pt>
                <c:pt idx="6066">
                  <c:v>3.0000000000000249</c:v>
                </c:pt>
                <c:pt idx="6067">
                  <c:v>7.0000000000000284</c:v>
                </c:pt>
                <c:pt idx="6068">
                  <c:v>5.0000000000000711</c:v>
                </c:pt>
                <c:pt idx="6069">
                  <c:v>0</c:v>
                </c:pt>
                <c:pt idx="6070">
                  <c:v>#N/A</c:v>
                </c:pt>
                <c:pt idx="6071">
                  <c:v>#N/A</c:v>
                </c:pt>
                <c:pt idx="6072">
                  <c:v>-2.0000000000000462</c:v>
                </c:pt>
                <c:pt idx="6073">
                  <c:v>-4.9999999999999822</c:v>
                </c:pt>
                <c:pt idx="6074">
                  <c:v>7.0000000000000284</c:v>
                </c:pt>
                <c:pt idx="6075">
                  <c:v>0.99999999999997868</c:v>
                </c:pt>
                <c:pt idx="6076">
                  <c:v>1.0000000000000675</c:v>
                </c:pt>
                <c:pt idx="6077">
                  <c:v>#N/A</c:v>
                </c:pt>
                <c:pt idx="6078">
                  <c:v>#N/A</c:v>
                </c:pt>
                <c:pt idx="6079">
                  <c:v>4.0000000000000036</c:v>
                </c:pt>
                <c:pt idx="6080">
                  <c:v>-1.0000000000000675</c:v>
                </c:pt>
                <c:pt idx="6081">
                  <c:v>4.0000000000000036</c:v>
                </c:pt>
                <c:pt idx="6082">
                  <c:v>-4.0000000000000036</c:v>
                </c:pt>
                <c:pt idx="6083">
                  <c:v>0</c:v>
                </c:pt>
                <c:pt idx="6084">
                  <c:v>#N/A</c:v>
                </c:pt>
                <c:pt idx="6085">
                  <c:v>#N/A</c:v>
                </c:pt>
                <c:pt idx="6086">
                  <c:v>3.0000000000000249</c:v>
                </c:pt>
                <c:pt idx="6087">
                  <c:v>3.0000000000000249</c:v>
                </c:pt>
                <c:pt idx="6088">
                  <c:v>3.0000000000000249</c:v>
                </c:pt>
                <c:pt idx="6089">
                  <c:v>0</c:v>
                </c:pt>
                <c:pt idx="6090">
                  <c:v>5.0000000000000711</c:v>
                </c:pt>
                <c:pt idx="6091">
                  <c:v>#N/A</c:v>
                </c:pt>
                <c:pt idx="6092">
                  <c:v>#N/A</c:v>
                </c:pt>
                <c:pt idx="6093">
                  <c:v>0.99999999999997868</c:v>
                </c:pt>
                <c:pt idx="6094">
                  <c:v>4.9999999999999822</c:v>
                </c:pt>
                <c:pt idx="6095">
                  <c:v>3.0000000000000249</c:v>
                </c:pt>
                <c:pt idx="6096">
                  <c:v>8.9999999999999858</c:v>
                </c:pt>
                <c:pt idx="6097">
                  <c:v>-5.9999999999999609</c:v>
                </c:pt>
                <c:pt idx="6098">
                  <c:v>#N/A</c:v>
                </c:pt>
                <c:pt idx="6099">
                  <c:v>#N/A</c:v>
                </c:pt>
                <c:pt idx="6100">
                  <c:v>3.0000000000000249</c:v>
                </c:pt>
                <c:pt idx="6101">
                  <c:v>5.0000000000000711</c:v>
                </c:pt>
                <c:pt idx="6102">
                  <c:v>1.9999999999999574</c:v>
                </c:pt>
                <c:pt idx="6103">
                  <c:v>9.0000000000000746</c:v>
                </c:pt>
                <c:pt idx="6104">
                  <c:v>4.9999999999999822</c:v>
                </c:pt>
                <c:pt idx="6105">
                  <c:v>#N/A</c:v>
                </c:pt>
                <c:pt idx="6106">
                  <c:v>#N/A</c:v>
                </c:pt>
                <c:pt idx="6107">
                  <c:v>4.9999999999999822</c:v>
                </c:pt>
                <c:pt idx="6108">
                  <c:v>2.9999999999999361</c:v>
                </c:pt>
                <c:pt idx="6109">
                  <c:v>3.0000000000000249</c:v>
                </c:pt>
                <c:pt idx="6110">
                  <c:v>5.9999999999999609</c:v>
                </c:pt>
                <c:pt idx="6111">
                  <c:v>0</c:v>
                </c:pt>
                <c:pt idx="6112">
                  <c:v>#N/A</c:v>
                </c:pt>
                <c:pt idx="6113">
                  <c:v>#N/A</c:v>
                </c:pt>
                <c:pt idx="6114">
                  <c:v>4.0000000000000036</c:v>
                </c:pt>
                <c:pt idx="6115">
                  <c:v>0.99999999999997868</c:v>
                </c:pt>
                <c:pt idx="6116">
                  <c:v>5.9999999999999609</c:v>
                </c:pt>
                <c:pt idx="6117">
                  <c:v>10.000000000000053</c:v>
                </c:pt>
                <c:pt idx="6118">
                  <c:v>9.9999999999999645</c:v>
                </c:pt>
                <c:pt idx="6119">
                  <c:v>#N/A</c:v>
                </c:pt>
                <c:pt idx="6120">
                  <c:v>#N/A</c:v>
                </c:pt>
                <c:pt idx="6121">
                  <c:v>-3.0000000000000249</c:v>
                </c:pt>
                <c:pt idx="6122">
                  <c:v>2.0000000000000462</c:v>
                </c:pt>
                <c:pt idx="6123">
                  <c:v>-2.9999999999999361</c:v>
                </c:pt>
                <c:pt idx="6124">
                  <c:v>4.0000000000000036</c:v>
                </c:pt>
                <c:pt idx="6125">
                  <c:v>0</c:v>
                </c:pt>
                <c:pt idx="6126">
                  <c:v>#N/A</c:v>
                </c:pt>
                <c:pt idx="6127">
                  <c:v>#N/A</c:v>
                </c:pt>
                <c:pt idx="6128">
                  <c:v>5.0000000000000711</c:v>
                </c:pt>
                <c:pt idx="6129">
                  <c:v>4.0000000000000036</c:v>
                </c:pt>
                <c:pt idx="6130">
                  <c:v>7.0000000000000284</c:v>
                </c:pt>
                <c:pt idx="6131">
                  <c:v>2.9999999999999361</c:v>
                </c:pt>
                <c:pt idx="6132">
                  <c:v>0</c:v>
                </c:pt>
                <c:pt idx="6133">
                  <c:v>#N/A</c:v>
                </c:pt>
                <c:pt idx="6134">
                  <c:v>#N/A</c:v>
                </c:pt>
                <c:pt idx="6135">
                  <c:v>-0.99999999999997868</c:v>
                </c:pt>
                <c:pt idx="6136">
                  <c:v>0</c:v>
                </c:pt>
                <c:pt idx="6137">
                  <c:v>-0.99999999999997868</c:v>
                </c:pt>
                <c:pt idx="6138">
                  <c:v>11.000000000000032</c:v>
                </c:pt>
                <c:pt idx="6139">
                  <c:v>3.0000000000000249</c:v>
                </c:pt>
                <c:pt idx="6140">
                  <c:v>#N/A</c:v>
                </c:pt>
                <c:pt idx="6141">
                  <c:v>#N/A</c:v>
                </c:pt>
                <c:pt idx="6142">
                  <c:v>3.0000000000000249</c:v>
                </c:pt>
                <c:pt idx="6143">
                  <c:v>3.0000000000000249</c:v>
                </c:pt>
                <c:pt idx="6144">
                  <c:v>4.0000000000000036</c:v>
                </c:pt>
                <c:pt idx="6145">
                  <c:v>3.0000000000000249</c:v>
                </c:pt>
                <c:pt idx="6146">
                  <c:v>0</c:v>
                </c:pt>
                <c:pt idx="6147">
                  <c:v>#N/A</c:v>
                </c:pt>
                <c:pt idx="6148">
                  <c:v>#N/A</c:v>
                </c:pt>
                <c:pt idx="6149">
                  <c:v>4.9999999999999822</c:v>
                </c:pt>
                <c:pt idx="6150">
                  <c:v>0.99999999999997868</c:v>
                </c:pt>
                <c:pt idx="6151">
                  <c:v>1.9999999999999574</c:v>
                </c:pt>
                <c:pt idx="6152">
                  <c:v>7.0000000000000284</c:v>
                </c:pt>
                <c:pt idx="6153">
                  <c:v>1.9999999999999574</c:v>
                </c:pt>
                <c:pt idx="6154">
                  <c:v>#N/A</c:v>
                </c:pt>
                <c:pt idx="6155">
                  <c:v>#N/A</c:v>
                </c:pt>
                <c:pt idx="6156">
                  <c:v>-3.0000000000000249</c:v>
                </c:pt>
                <c:pt idx="6157">
                  <c:v>-2.9999999999999361</c:v>
                </c:pt>
                <c:pt idx="6158">
                  <c:v>-4.9999999999999822</c:v>
                </c:pt>
                <c:pt idx="6159">
                  <c:v>-8.0000000000000071</c:v>
                </c:pt>
                <c:pt idx="6160">
                  <c:v>-0.99999999999997868</c:v>
                </c:pt>
                <c:pt idx="6161">
                  <c:v>#N/A</c:v>
                </c:pt>
                <c:pt idx="6162">
                  <c:v>#N/A</c:v>
                </c:pt>
                <c:pt idx="6163">
                  <c:v>1.9999999999999574</c:v>
                </c:pt>
                <c:pt idx="6164">
                  <c:v>-0.99999999999997868</c:v>
                </c:pt>
                <c:pt idx="6165">
                  <c:v>8.9999999999999858</c:v>
                </c:pt>
                <c:pt idx="6166">
                  <c:v>3.0000000000000249</c:v>
                </c:pt>
                <c:pt idx="6167">
                  <c:v>0.99999999999997868</c:v>
                </c:pt>
                <c:pt idx="6168">
                  <c:v>#N/A</c:v>
                </c:pt>
                <c:pt idx="6169">
                  <c:v>#N/A</c:v>
                </c:pt>
                <c:pt idx="6170">
                  <c:v>4.0000000000000036</c:v>
                </c:pt>
                <c:pt idx="6171">
                  <c:v>1.9999999999999574</c:v>
                </c:pt>
                <c:pt idx="6172">
                  <c:v>3.0000000000000249</c:v>
                </c:pt>
                <c:pt idx="6173">
                  <c:v>2.9999999999999361</c:v>
                </c:pt>
                <c:pt idx="6174">
                  <c:v>0.99999999999997868</c:v>
                </c:pt>
                <c:pt idx="6175">
                  <c:v>#N/A</c:v>
                </c:pt>
                <c:pt idx="6176">
                  <c:v>#N/A</c:v>
                </c:pt>
                <c:pt idx="6177">
                  <c:v>2.0000000000000462</c:v>
                </c:pt>
                <c:pt idx="6178">
                  <c:v>1.0000000000000675</c:v>
                </c:pt>
                <c:pt idx="6179">
                  <c:v>-0.99999999999997868</c:v>
                </c:pt>
                <c:pt idx="6180">
                  <c:v>-2.9999999999999361</c:v>
                </c:pt>
                <c:pt idx="6181">
                  <c:v>-8.0000000000000071</c:v>
                </c:pt>
                <c:pt idx="6182">
                  <c:v>#N/A</c:v>
                </c:pt>
                <c:pt idx="6183">
                  <c:v>#N/A</c:v>
                </c:pt>
                <c:pt idx="6184">
                  <c:v>0.99999999999997868</c:v>
                </c:pt>
                <c:pt idx="6185">
                  <c:v>4.0000000000000036</c:v>
                </c:pt>
                <c:pt idx="6186">
                  <c:v>-0.99999999999997868</c:v>
                </c:pt>
                <c:pt idx="6187">
                  <c:v>0.99999999999997868</c:v>
                </c:pt>
                <c:pt idx="6188">
                  <c:v>-3.0000000000000249</c:v>
                </c:pt>
                <c:pt idx="6189">
                  <c:v>#N/A</c:v>
                </c:pt>
                <c:pt idx="6190">
                  <c:v>#N/A</c:v>
                </c:pt>
                <c:pt idx="6191">
                  <c:v>-0.99999999999997868</c:v>
                </c:pt>
                <c:pt idx="6192">
                  <c:v>1.9999999999999574</c:v>
                </c:pt>
                <c:pt idx="6193">
                  <c:v>-2.0000000000000462</c:v>
                </c:pt>
                <c:pt idx="6194">
                  <c:v>4.0000000000000036</c:v>
                </c:pt>
                <c:pt idx="6195">
                  <c:v>1.9999999999999574</c:v>
                </c:pt>
                <c:pt idx="6196">
                  <c:v>#N/A</c:v>
                </c:pt>
                <c:pt idx="6197">
                  <c:v>#N/A</c:v>
                </c:pt>
                <c:pt idx="6198">
                  <c:v>1.9999999999999574</c:v>
                </c:pt>
                <c:pt idx="6199">
                  <c:v>0</c:v>
                </c:pt>
                <c:pt idx="6200">
                  <c:v>426</c:v>
                </c:pt>
                <c:pt idx="6201">
                  <c:v>#N/A</c:v>
                </c:pt>
                <c:pt idx="6202">
                  <c:v>#N/A</c:v>
                </c:pt>
                <c:pt idx="6203">
                  <c:v>#N/A</c:v>
                </c:pt>
                <c:pt idx="6204">
                  <c:v>#N/A</c:v>
                </c:pt>
                <c:pt idx="6205">
                  <c:v>3.9999999999999147</c:v>
                </c:pt>
                <c:pt idx="6206">
                  <c:v>0</c:v>
                </c:pt>
                <c:pt idx="6207">
                  <c:v>430</c:v>
                </c:pt>
                <c:pt idx="6208">
                  <c:v>#N/A</c:v>
                </c:pt>
                <c:pt idx="6209">
                  <c:v>8.9999999999999858</c:v>
                </c:pt>
                <c:pt idx="6210">
                  <c:v>#N/A</c:v>
                </c:pt>
                <c:pt idx="6211">
                  <c:v>#N/A</c:v>
                </c:pt>
                <c:pt idx="6212">
                  <c:v>0.99999999999997868</c:v>
                </c:pt>
                <c:pt idx="6213">
                  <c:v>-2.0000000000000462</c:v>
                </c:pt>
                <c:pt idx="6214">
                  <c:v>-3.0000000000000249</c:v>
                </c:pt>
                <c:pt idx="6215">
                  <c:v>-4.9999999999999822</c:v>
                </c:pt>
                <c:pt idx="6216">
                  <c:v>-5.9999999999999609</c:v>
                </c:pt>
                <c:pt idx="6217">
                  <c:v>#N/A</c:v>
                </c:pt>
                <c:pt idx="6218">
                  <c:v>#N/A</c:v>
                </c:pt>
                <c:pt idx="6219">
                  <c:v>0</c:v>
                </c:pt>
                <c:pt idx="6220">
                  <c:v>1.0000000000000675</c:v>
                </c:pt>
                <c:pt idx="6221">
                  <c:v>0.99999999999997868</c:v>
                </c:pt>
                <c:pt idx="6222">
                  <c:v>2.0000000000000462</c:v>
                </c:pt>
                <c:pt idx="6223">
                  <c:v>4.9999999999999822</c:v>
                </c:pt>
                <c:pt idx="6224">
                  <c:v>#N/A</c:v>
                </c:pt>
                <c:pt idx="6225">
                  <c:v>#N/A</c:v>
                </c:pt>
                <c:pt idx="6226">
                  <c:v>0.99999999999997868</c:v>
                </c:pt>
                <c:pt idx="6227">
                  <c:v>-0.99999999999997868</c:v>
                </c:pt>
                <c:pt idx="6228">
                  <c:v>4.0000000000000036</c:v>
                </c:pt>
                <c:pt idx="6229">
                  <c:v>2.0000000000000462</c:v>
                </c:pt>
                <c:pt idx="6230">
                  <c:v>1.0000000000000675</c:v>
                </c:pt>
                <c:pt idx="6231">
                  <c:v>#N/A</c:v>
                </c:pt>
                <c:pt idx="6232">
                  <c:v>#N/A</c:v>
                </c:pt>
                <c:pt idx="6233">
                  <c:v>4.0000000000000036</c:v>
                </c:pt>
                <c:pt idx="6234">
                  <c:v>-0.99999999999997868</c:v>
                </c:pt>
                <c:pt idx="6235">
                  <c:v>0.99999999999997868</c:v>
                </c:pt>
                <c:pt idx="6236">
                  <c:v>6.0000000000000497</c:v>
                </c:pt>
                <c:pt idx="6237">
                  <c:v>1.9999999999999574</c:v>
                </c:pt>
                <c:pt idx="6238">
                  <c:v>#N/A</c:v>
                </c:pt>
                <c:pt idx="6239">
                  <c:v>#N/A</c:v>
                </c:pt>
                <c:pt idx="6240">
                  <c:v>3.0000000000000249</c:v>
                </c:pt>
                <c:pt idx="6241">
                  <c:v>4.0000000000000036</c:v>
                </c:pt>
                <c:pt idx="6242">
                  <c:v>4.0000000000000036</c:v>
                </c:pt>
                <c:pt idx="6243">
                  <c:v>0.99999999999997868</c:v>
                </c:pt>
                <c:pt idx="6244">
                  <c:v>-5.9999999999999609</c:v>
                </c:pt>
                <c:pt idx="6245">
                  <c:v>#N/A</c:v>
                </c:pt>
                <c:pt idx="6246">
                  <c:v>#N/A</c:v>
                </c:pt>
                <c:pt idx="6247">
                  <c:v>2.0000000000000462</c:v>
                </c:pt>
                <c:pt idx="6248">
                  <c:v>3.0000000000000249</c:v>
                </c:pt>
                <c:pt idx="6249">
                  <c:v>-3.0000000000000249</c:v>
                </c:pt>
                <c:pt idx="6250">
                  <c:v>1.9999999999999574</c:v>
                </c:pt>
                <c:pt idx="6251">
                  <c:v>1.0000000000000675</c:v>
                </c:pt>
                <c:pt idx="6252">
                  <c:v>#N/A</c:v>
                </c:pt>
                <c:pt idx="6253">
                  <c:v>#N/A</c:v>
                </c:pt>
                <c:pt idx="6254">
                  <c:v>2.0000000000000462</c:v>
                </c:pt>
                <c:pt idx="6255">
                  <c:v>1.9999999999999574</c:v>
                </c:pt>
                <c:pt idx="6256">
                  <c:v>4.0000000000000036</c:v>
                </c:pt>
                <c:pt idx="6257">
                  <c:v>1.9999999999999574</c:v>
                </c:pt>
                <c:pt idx="6258">
                  <c:v>3.0000000000000249</c:v>
                </c:pt>
                <c:pt idx="6259">
                  <c:v>#N/A</c:v>
                </c:pt>
                <c:pt idx="6260">
                  <c:v>#N/A</c:v>
                </c:pt>
                <c:pt idx="6261">
                  <c:v>0</c:v>
                </c:pt>
                <c:pt idx="6262">
                  <c:v>0</c:v>
                </c:pt>
                <c:pt idx="6263">
                  <c:v>0.99999999999997868</c:v>
                </c:pt>
                <c:pt idx="6264">
                  <c:v>1.9999999999999574</c:v>
                </c:pt>
                <c:pt idx="6265">
                  <c:v>2.0000000000000462</c:v>
                </c:pt>
                <c:pt idx="6266">
                  <c:v>#N/A</c:v>
                </c:pt>
                <c:pt idx="6267">
                  <c:v>#N/A</c:v>
                </c:pt>
                <c:pt idx="6268">
                  <c:v>2.0000000000000462</c:v>
                </c:pt>
                <c:pt idx="6269">
                  <c:v>3.0000000000000249</c:v>
                </c:pt>
                <c:pt idx="6270">
                  <c:v>4.0000000000000036</c:v>
                </c:pt>
                <c:pt idx="6271">
                  <c:v>0.99999999999997868</c:v>
                </c:pt>
                <c:pt idx="6272">
                  <c:v>-8.0000000000000071</c:v>
                </c:pt>
                <c:pt idx="6273">
                  <c:v>#N/A</c:v>
                </c:pt>
                <c:pt idx="6274">
                  <c:v>#N/A</c:v>
                </c:pt>
                <c:pt idx="6275">
                  <c:v>-1.0000000000000231</c:v>
                </c:pt>
                <c:pt idx="6276">
                  <c:v>0</c:v>
                </c:pt>
                <c:pt idx="6277">
                  <c:v>3.0000000000000249</c:v>
                </c:pt>
                <c:pt idx="6278">
                  <c:v>4.0000000000000036</c:v>
                </c:pt>
                <c:pt idx="6279">
                  <c:v>3.0000000000000249</c:v>
                </c:pt>
                <c:pt idx="6280">
                  <c:v>#N/A</c:v>
                </c:pt>
                <c:pt idx="6281">
                  <c:v>#N/A</c:v>
                </c:pt>
                <c:pt idx="6282">
                  <c:v>4.0000000000000036</c:v>
                </c:pt>
                <c:pt idx="6283">
                  <c:v>6.0000000000000053</c:v>
                </c:pt>
                <c:pt idx="6284">
                  <c:v>2.9999999999999805</c:v>
                </c:pt>
                <c:pt idx="6285">
                  <c:v>3.0000000000000249</c:v>
                </c:pt>
                <c:pt idx="6286">
                  <c:v>1.0000000000000231</c:v>
                </c:pt>
                <c:pt idx="6287">
                  <c:v>#N/A</c:v>
                </c:pt>
                <c:pt idx="6288">
                  <c:v>#N/A</c:v>
                </c:pt>
                <c:pt idx="6289">
                  <c:v>1.0000000000000231</c:v>
                </c:pt>
                <c:pt idx="6290">
                  <c:v>9.0000000000000302</c:v>
                </c:pt>
                <c:pt idx="6291">
                  <c:v>6.999999999999984</c:v>
                </c:pt>
                <c:pt idx="6292">
                  <c:v>8.0000000000000071</c:v>
                </c:pt>
                <c:pt idx="6293">
                  <c:v>9.0000000000000302</c:v>
                </c:pt>
                <c:pt idx="6294">
                  <c:v>#N/A</c:v>
                </c:pt>
                <c:pt idx="6295">
                  <c:v>#N/A</c:v>
                </c:pt>
                <c:pt idx="6296">
                  <c:v>10.999999999999943</c:v>
                </c:pt>
                <c:pt idx="6297">
                  <c:v>7.9999999999999627</c:v>
                </c:pt>
                <c:pt idx="6298">
                  <c:v>6.9999999999999396</c:v>
                </c:pt>
                <c:pt idx="6299">
                  <c:v>12.000000000000011</c:v>
                </c:pt>
                <c:pt idx="6300">
                  <c:v>20.999999999999996</c:v>
                </c:pt>
                <c:pt idx="6301">
                  <c:v>#N/A</c:v>
                </c:pt>
                <c:pt idx="6302">
                  <c:v>#N/A</c:v>
                </c:pt>
                <c:pt idx="6303">
                  <c:v>5.9999999999999609</c:v>
                </c:pt>
                <c:pt idx="6304">
                  <c:v>1.9999999999999574</c:v>
                </c:pt>
                <c:pt idx="6305">
                  <c:v>3.0000000000000249</c:v>
                </c:pt>
                <c:pt idx="6306">
                  <c:v>1.9999999999999574</c:v>
                </c:pt>
                <c:pt idx="6307">
                  <c:v>409</c:v>
                </c:pt>
                <c:pt idx="6308">
                  <c:v>#N/A</c:v>
                </c:pt>
                <c:pt idx="6309">
                  <c:v>#N/A</c:v>
                </c:pt>
                <c:pt idx="6310">
                  <c:v>#N/A</c:v>
                </c:pt>
                <c:pt idx="6311">
                  <c:v>4.9999999999999822</c:v>
                </c:pt>
                <c:pt idx="6312">
                  <c:v>6.0000000000000497</c:v>
                </c:pt>
                <c:pt idx="6313">
                  <c:v>2.9999999999999361</c:v>
                </c:pt>
                <c:pt idx="6314">
                  <c:v>4.9999999999999822</c:v>
                </c:pt>
                <c:pt idx="6315">
                  <c:v>#N/A</c:v>
                </c:pt>
                <c:pt idx="6316">
                  <c:v>#N/A</c:v>
                </c:pt>
                <c:pt idx="6317">
                  <c:v>8.0000000000000071</c:v>
                </c:pt>
                <c:pt idx="6318">
                  <c:v>8.0000000000000071</c:v>
                </c:pt>
                <c:pt idx="6319">
                  <c:v>6.0000000000000497</c:v>
                </c:pt>
                <c:pt idx="6320">
                  <c:v>7.0000000000000284</c:v>
                </c:pt>
                <c:pt idx="6321">
                  <c:v>12.000000000000011</c:v>
                </c:pt>
                <c:pt idx="6322">
                  <c:v>#N/A</c:v>
                </c:pt>
                <c:pt idx="6323">
                  <c:v>#N/A</c:v>
                </c:pt>
                <c:pt idx="6324">
                  <c:v>5.9999999999999609</c:v>
                </c:pt>
                <c:pt idx="6325">
                  <c:v>8.9999999999999858</c:v>
                </c:pt>
                <c:pt idx="6326">
                  <c:v>8.9999999999999858</c:v>
                </c:pt>
                <c:pt idx="6327">
                  <c:v>5.9999999999999609</c:v>
                </c:pt>
                <c:pt idx="6328">
                  <c:v>4.0000000000000036</c:v>
                </c:pt>
                <c:pt idx="6329">
                  <c:v>#N/A</c:v>
                </c:pt>
                <c:pt idx="6330">
                  <c:v>#N/A</c:v>
                </c:pt>
                <c:pt idx="6331">
                  <c:v>4.9999999999999822</c:v>
                </c:pt>
                <c:pt idx="6332">
                  <c:v>6.9999999999999396</c:v>
                </c:pt>
                <c:pt idx="6333">
                  <c:v>10.000000000000053</c:v>
                </c:pt>
                <c:pt idx="6334">
                  <c:v>8.9999999999999858</c:v>
                </c:pt>
                <c:pt idx="6335">
                  <c:v>15.000000000000036</c:v>
                </c:pt>
                <c:pt idx="6336">
                  <c:v>#N/A</c:v>
                </c:pt>
                <c:pt idx="6337">
                  <c:v>#N/A</c:v>
                </c:pt>
                <c:pt idx="6338">
                  <c:v>8.0000000000000071</c:v>
                </c:pt>
                <c:pt idx="6339">
                  <c:v>7.0000000000000284</c:v>
                </c:pt>
                <c:pt idx="6340">
                  <c:v>10.999999999999943</c:v>
                </c:pt>
                <c:pt idx="6341">
                  <c:v>6.0000000000000497</c:v>
                </c:pt>
                <c:pt idx="6342">
                  <c:v>3.0000000000000249</c:v>
                </c:pt>
                <c:pt idx="6343">
                  <c:v>#N/A</c:v>
                </c:pt>
                <c:pt idx="6344">
                  <c:v>#N/A</c:v>
                </c:pt>
                <c:pt idx="6345">
                  <c:v>6.0000000000000497</c:v>
                </c:pt>
                <c:pt idx="6346">
                  <c:v>8.0000000000000071</c:v>
                </c:pt>
                <c:pt idx="6347">
                  <c:v>8.0000000000000071</c:v>
                </c:pt>
                <c:pt idx="6348">
                  <c:v>5.9999999999999609</c:v>
                </c:pt>
                <c:pt idx="6349">
                  <c:v>5.9999999999999609</c:v>
                </c:pt>
                <c:pt idx="6350">
                  <c:v>#N/A</c:v>
                </c:pt>
                <c:pt idx="6351">
                  <c:v>#N/A</c:v>
                </c:pt>
                <c:pt idx="6352">
                  <c:v>4.9999999999999822</c:v>
                </c:pt>
                <c:pt idx="6353">
                  <c:v>6.0000000000000497</c:v>
                </c:pt>
                <c:pt idx="6354">
                  <c:v>1.9999999999999574</c:v>
                </c:pt>
                <c:pt idx="6355">
                  <c:v>0</c:v>
                </c:pt>
                <c:pt idx="6356">
                  <c:v>4.0000000000000036</c:v>
                </c:pt>
                <c:pt idx="6357">
                  <c:v>#N/A</c:v>
                </c:pt>
                <c:pt idx="6358">
                  <c:v>#N/A</c:v>
                </c:pt>
                <c:pt idx="6359">
                  <c:v>7.0000000000000284</c:v>
                </c:pt>
                <c:pt idx="6360">
                  <c:v>5.0000000000000711</c:v>
                </c:pt>
                <c:pt idx="6361">
                  <c:v>4.9999999999999822</c:v>
                </c:pt>
                <c:pt idx="6362">
                  <c:v>2.0000000000000462</c:v>
                </c:pt>
                <c:pt idx="6363">
                  <c:v>4.9999999999999822</c:v>
                </c:pt>
                <c:pt idx="6364">
                  <c:v>#N/A</c:v>
                </c:pt>
                <c:pt idx="6365">
                  <c:v>#N/A</c:v>
                </c:pt>
                <c:pt idx="6366">
                  <c:v>1.7999999999999794</c:v>
                </c:pt>
                <c:pt idx="6367">
                  <c:v>2.2999999999999687</c:v>
                </c:pt>
                <c:pt idx="6368">
                  <c:v>6.0000000000000497</c:v>
                </c:pt>
                <c:pt idx="6369">
                  <c:v>3.0999999999999694</c:v>
                </c:pt>
                <c:pt idx="6370">
                  <c:v>4.0000000000000036</c:v>
                </c:pt>
                <c:pt idx="6371">
                  <c:v>#N/A</c:v>
                </c:pt>
                <c:pt idx="6372">
                  <c:v>#N/A</c:v>
                </c:pt>
                <c:pt idx="6373">
                  <c:v>1.6000000000000014</c:v>
                </c:pt>
                <c:pt idx="6374">
                  <c:v>-6.899999999999995</c:v>
                </c:pt>
                <c:pt idx="6375">
                  <c:v>5.7999999999999829</c:v>
                </c:pt>
                <c:pt idx="6376">
                  <c:v>2.8999999999999915</c:v>
                </c:pt>
                <c:pt idx="6377">
                  <c:v>2.6000000000000689</c:v>
                </c:pt>
                <c:pt idx="6378">
                  <c:v>#N/A</c:v>
                </c:pt>
                <c:pt idx="6379">
                  <c:v>#N/A</c:v>
                </c:pt>
                <c:pt idx="6380">
                  <c:v>0.39999999999995595</c:v>
                </c:pt>
                <c:pt idx="6381">
                  <c:v>2.7000000000000135</c:v>
                </c:pt>
                <c:pt idx="6382">
                  <c:v>3.4000000000000696</c:v>
                </c:pt>
                <c:pt idx="6383">
                  <c:v>0</c:v>
                </c:pt>
                <c:pt idx="6384">
                  <c:v>4.4000000000000483</c:v>
                </c:pt>
                <c:pt idx="6385">
                  <c:v>#N/A</c:v>
                </c:pt>
                <c:pt idx="6386">
                  <c:v>#N/A</c:v>
                </c:pt>
                <c:pt idx="6387">
                  <c:v>6.9999999999999396</c:v>
                </c:pt>
                <c:pt idx="6388">
                  <c:v>1.9999999999999574</c:v>
                </c:pt>
                <c:pt idx="6389">
                  <c:v>-1.2999999999999901</c:v>
                </c:pt>
                <c:pt idx="6390">
                  <c:v>0.90000000000003411</c:v>
                </c:pt>
                <c:pt idx="6391">
                  <c:v>-0.99999999999997868</c:v>
                </c:pt>
                <c:pt idx="6392">
                  <c:v>#N/A</c:v>
                </c:pt>
                <c:pt idx="6393">
                  <c:v>#N/A</c:v>
                </c:pt>
                <c:pt idx="6394">
                  <c:v>2.0999999999999908</c:v>
                </c:pt>
                <c:pt idx="6395">
                  <c:v>2.7999999999999581</c:v>
                </c:pt>
                <c:pt idx="6396">
                  <c:v>0.49999999999998934</c:v>
                </c:pt>
                <c:pt idx="6397">
                  <c:v>2.0999999999999908</c:v>
                </c:pt>
                <c:pt idx="6398">
                  <c:v>3.2999999999999474</c:v>
                </c:pt>
                <c:pt idx="6399">
                  <c:v>#N/A</c:v>
                </c:pt>
                <c:pt idx="6400">
                  <c:v>#N/A</c:v>
                </c:pt>
                <c:pt idx="6401">
                  <c:v>1.8000000000000682</c:v>
                </c:pt>
                <c:pt idx="6402">
                  <c:v>3.2000000000000028</c:v>
                </c:pt>
                <c:pt idx="6403">
                  <c:v>2.4000000000000021</c:v>
                </c:pt>
                <c:pt idx="6404">
                  <c:v>1.7000000000000348</c:v>
                </c:pt>
                <c:pt idx="6405">
                  <c:v>-3.3999999999999808</c:v>
                </c:pt>
                <c:pt idx="6406">
                  <c:v>#N/A</c:v>
                </c:pt>
                <c:pt idx="6407">
                  <c:v>#N/A</c:v>
                </c:pt>
                <c:pt idx="6408">
                  <c:v>0.60000000000002274</c:v>
                </c:pt>
                <c:pt idx="6409">
                  <c:v>4.3999999999999595</c:v>
                </c:pt>
                <c:pt idx="6410">
                  <c:v>4.4000000000000483</c:v>
                </c:pt>
                <c:pt idx="6411">
                  <c:v>0.20000000000006679</c:v>
                </c:pt>
                <c:pt idx="6412">
                  <c:v>0.70000000000005613</c:v>
                </c:pt>
                <c:pt idx="6413">
                  <c:v>#N/A</c:v>
                </c:pt>
                <c:pt idx="6414">
                  <c:v>#N/A</c:v>
                </c:pt>
                <c:pt idx="6415">
                  <c:v>4.3000000000000149</c:v>
                </c:pt>
                <c:pt idx="6416">
                  <c:v>4.2000000000000703</c:v>
                </c:pt>
                <c:pt idx="6417">
                  <c:v>0.90000000000003411</c:v>
                </c:pt>
                <c:pt idx="6418">
                  <c:v>-0.49999999999998934</c:v>
                </c:pt>
                <c:pt idx="6419">
                  <c:v>-1.499999999999968</c:v>
                </c:pt>
                <c:pt idx="6420">
                  <c:v>#N/A</c:v>
                </c:pt>
                <c:pt idx="6421">
                  <c:v>#N/A</c:v>
                </c:pt>
                <c:pt idx="6422">
                  <c:v>-3.3000000000000362</c:v>
                </c:pt>
                <c:pt idx="6423">
                  <c:v>0.1000000000000334</c:v>
                </c:pt>
                <c:pt idx="6424">
                  <c:v>1.4000000000000234</c:v>
                </c:pt>
                <c:pt idx="6425">
                  <c:v>-1.1999999999999567</c:v>
                </c:pt>
                <c:pt idx="6426">
                  <c:v>-5.7000000000000384</c:v>
                </c:pt>
                <c:pt idx="6427">
                  <c:v>#N/A</c:v>
                </c:pt>
                <c:pt idx="6428">
                  <c:v>#N/A</c:v>
                </c:pt>
                <c:pt idx="6429">
                  <c:v>1.499999999999968</c:v>
                </c:pt>
                <c:pt idx="6430">
                  <c:v>0.69999999999996732</c:v>
                </c:pt>
                <c:pt idx="6431">
                  <c:v>0.70000000000005613</c:v>
                </c:pt>
                <c:pt idx="6432">
                  <c:v>0</c:v>
                </c:pt>
                <c:pt idx="6433">
                  <c:v>1.0000000000000675</c:v>
                </c:pt>
                <c:pt idx="6434">
                  <c:v>#N/A</c:v>
                </c:pt>
                <c:pt idx="6435">
                  <c:v>#N/A</c:v>
                </c:pt>
                <c:pt idx="6436">
                  <c:v>6.0000000000000497</c:v>
                </c:pt>
                <c:pt idx="6437">
                  <c:v>0.49999999999998934</c:v>
                </c:pt>
                <c:pt idx="6438">
                  <c:v>5.200000000000049</c:v>
                </c:pt>
                <c:pt idx="6439">
                  <c:v>0.40000000000004476</c:v>
                </c:pt>
                <c:pt idx="6440">
                  <c:v>2.9000000000000803</c:v>
                </c:pt>
                <c:pt idx="6441">
                  <c:v>#N/A</c:v>
                </c:pt>
                <c:pt idx="6442">
                  <c:v>#N/A</c:v>
                </c:pt>
                <c:pt idx="6443">
                  <c:v>4.0000000000000036</c:v>
                </c:pt>
                <c:pt idx="6444">
                  <c:v>3.3999999999999808</c:v>
                </c:pt>
                <c:pt idx="6445">
                  <c:v>-0.89999999999994529</c:v>
                </c:pt>
                <c:pt idx="6446">
                  <c:v>0.60000000000002274</c:v>
                </c:pt>
                <c:pt idx="6447">
                  <c:v>4.6000000000000263</c:v>
                </c:pt>
                <c:pt idx="6448">
                  <c:v>#N/A</c:v>
                </c:pt>
                <c:pt idx="6449">
                  <c:v>#N/A</c:v>
                </c:pt>
                <c:pt idx="6450">
                  <c:v>-0.60000000000002274</c:v>
                </c:pt>
                <c:pt idx="6451">
                  <c:v>-2.4000000000000021</c:v>
                </c:pt>
                <c:pt idx="6452">
                  <c:v>4.0000000000000036</c:v>
                </c:pt>
                <c:pt idx="6453">
                  <c:v>4.1000000000000369</c:v>
                </c:pt>
                <c:pt idx="6454">
                  <c:v>7.8000000000000291</c:v>
                </c:pt>
                <c:pt idx="6455">
                  <c:v>#N/A</c:v>
                </c:pt>
                <c:pt idx="6456">
                  <c:v>#N/A</c:v>
                </c:pt>
                <c:pt idx="6457">
                  <c:v>0.29999999999992255</c:v>
                </c:pt>
                <c:pt idx="6458">
                  <c:v>3.0000000000000249</c:v>
                </c:pt>
                <c:pt idx="6459">
                  <c:v>4.5999999999999375</c:v>
                </c:pt>
                <c:pt idx="6460">
                  <c:v>5.1000000000000156</c:v>
                </c:pt>
                <c:pt idx="6461">
                  <c:v>4.8999999999999488</c:v>
                </c:pt>
                <c:pt idx="6462">
                  <c:v>#N/A</c:v>
                </c:pt>
                <c:pt idx="6463">
                  <c:v>#N/A</c:v>
                </c:pt>
                <c:pt idx="6464">
                  <c:v>-12.000000000000011</c:v>
                </c:pt>
                <c:pt idx="6465">
                  <c:v>5.8000000000000718</c:v>
                </c:pt>
                <c:pt idx="6466">
                  <c:v>8.3999999999999631</c:v>
                </c:pt>
                <c:pt idx="6467">
                  <c:v>3.2000000000000028</c:v>
                </c:pt>
                <c:pt idx="6468">
                  <c:v>7.2000000000000064</c:v>
                </c:pt>
                <c:pt idx="6469">
                  <c:v>#N/A</c:v>
                </c:pt>
                <c:pt idx="6470">
                  <c:v>#N/A</c:v>
                </c:pt>
                <c:pt idx="6471">
                  <c:v>4.9000000000000377</c:v>
                </c:pt>
                <c:pt idx="6472">
                  <c:v>6.0000000000000497</c:v>
                </c:pt>
                <c:pt idx="6473">
                  <c:v>5.1999999999999602</c:v>
                </c:pt>
                <c:pt idx="6474">
                  <c:v>4.9000000000000377</c:v>
                </c:pt>
                <c:pt idx="6475">
                  <c:v>7.5000000000000178</c:v>
                </c:pt>
                <c:pt idx="6476">
                  <c:v>#N/A</c:v>
                </c:pt>
                <c:pt idx="6477">
                  <c:v>#N/A</c:v>
                </c:pt>
                <c:pt idx="6478">
                  <c:v>4.6000000000000263</c:v>
                </c:pt>
                <c:pt idx="6479">
                  <c:v>6.899999999999995</c:v>
                </c:pt>
                <c:pt idx="6480">
                  <c:v>8.7999999999999634</c:v>
                </c:pt>
                <c:pt idx="6481">
                  <c:v>6.5999999999999837</c:v>
                </c:pt>
                <c:pt idx="6482">
                  <c:v>8.6999999999999744</c:v>
                </c:pt>
                <c:pt idx="6483">
                  <c:v>#N/A</c:v>
                </c:pt>
                <c:pt idx="6484">
                  <c:v>#N/A</c:v>
                </c:pt>
                <c:pt idx="6485">
                  <c:v>6.7000000000000171</c:v>
                </c:pt>
                <c:pt idx="6486">
                  <c:v>3.900000000000059</c:v>
                </c:pt>
                <c:pt idx="6487">
                  <c:v>6.4000000000000057</c:v>
                </c:pt>
                <c:pt idx="6488">
                  <c:v>6.8000000000000504</c:v>
                </c:pt>
                <c:pt idx="6489">
                  <c:v>1.699999999999946</c:v>
                </c:pt>
                <c:pt idx="6490">
                  <c:v>#N/A</c:v>
                </c:pt>
                <c:pt idx="6491">
                  <c:v>#N/A</c:v>
                </c:pt>
                <c:pt idx="6492">
                  <c:v>5.9999999999999609</c:v>
                </c:pt>
                <c:pt idx="6493">
                  <c:v>4.7000000000000153</c:v>
                </c:pt>
                <c:pt idx="6494">
                  <c:v>3.7999999999999812</c:v>
                </c:pt>
                <c:pt idx="6495">
                  <c:v>4.7000000000000153</c:v>
                </c:pt>
                <c:pt idx="6496">
                  <c:v>8.3000000000000185</c:v>
                </c:pt>
                <c:pt idx="6497">
                  <c:v>#N/A</c:v>
                </c:pt>
                <c:pt idx="6498">
                  <c:v>#N/A</c:v>
                </c:pt>
                <c:pt idx="6499">
                  <c:v>5.1000000000000156</c:v>
                </c:pt>
                <c:pt idx="6500">
                  <c:v>7.4000000000000288</c:v>
                </c:pt>
                <c:pt idx="6501">
                  <c:v>4.4999999999999929</c:v>
                </c:pt>
                <c:pt idx="6502">
                  <c:v>7.8999999999999737</c:v>
                </c:pt>
                <c:pt idx="6503">
                  <c:v>5.3999999999999826</c:v>
                </c:pt>
                <c:pt idx="6504">
                  <c:v>#N/A</c:v>
                </c:pt>
                <c:pt idx="6505">
                  <c:v>#N/A</c:v>
                </c:pt>
                <c:pt idx="6506">
                  <c:v>5.8999999999999719</c:v>
                </c:pt>
                <c:pt idx="6507">
                  <c:v>6.6000000000000281</c:v>
                </c:pt>
                <c:pt idx="6508">
                  <c:v>3.9000000000000146</c:v>
                </c:pt>
                <c:pt idx="6509">
                  <c:v>7.8000000000000291</c:v>
                </c:pt>
                <c:pt idx="6510">
                  <c:v>6.0999999999999943</c:v>
                </c:pt>
                <c:pt idx="6511">
                  <c:v>#N/A</c:v>
                </c:pt>
                <c:pt idx="6512">
                  <c:v>#N/A</c:v>
                </c:pt>
                <c:pt idx="6513">
                  <c:v>6.0999999999999943</c:v>
                </c:pt>
                <c:pt idx="6514">
                  <c:v>6.999999999999984</c:v>
                </c:pt>
                <c:pt idx="6515">
                  <c:v>4.0000000000000036</c:v>
                </c:pt>
                <c:pt idx="6516">
                  <c:v>2.9999999999999805</c:v>
                </c:pt>
                <c:pt idx="6517">
                  <c:v>10.999999999999988</c:v>
                </c:pt>
                <c:pt idx="6518">
                  <c:v>#N/A</c:v>
                </c:pt>
                <c:pt idx="6519">
                  <c:v>#N/A</c:v>
                </c:pt>
                <c:pt idx="6520">
                  <c:v>5.1000000000000156</c:v>
                </c:pt>
                <c:pt idx="6521">
                  <c:v>2.2999999999999687</c:v>
                </c:pt>
                <c:pt idx="6522">
                  <c:v>6.0000000000000053</c:v>
                </c:pt>
                <c:pt idx="6523">
                  <c:v>1.6999999999999904</c:v>
                </c:pt>
                <c:pt idx="6524">
                  <c:v>3.6000000000000032</c:v>
                </c:pt>
                <c:pt idx="6525">
                  <c:v>#N/A</c:v>
                </c:pt>
                <c:pt idx="6526">
                  <c:v>#N/A</c:v>
                </c:pt>
                <c:pt idx="6527">
                  <c:v>5.600000000000005</c:v>
                </c:pt>
                <c:pt idx="6528">
                  <c:v>6.0999999999999943</c:v>
                </c:pt>
                <c:pt idx="6529">
                  <c:v>7.5999999999999623</c:v>
                </c:pt>
                <c:pt idx="6530">
                  <c:v>12.399999999999967</c:v>
                </c:pt>
                <c:pt idx="6531">
                  <c:v>6.7000000000000171</c:v>
                </c:pt>
                <c:pt idx="6532">
                  <c:v>#N/A</c:v>
                </c:pt>
                <c:pt idx="6533">
                  <c:v>#N/A</c:v>
                </c:pt>
                <c:pt idx="6534">
                  <c:v>4.1999999999999815</c:v>
                </c:pt>
                <c:pt idx="6535">
                  <c:v>3.6000000000000032</c:v>
                </c:pt>
                <c:pt idx="6536">
                  <c:v>5.5999999999999606</c:v>
                </c:pt>
                <c:pt idx="6537">
                  <c:v>-1.2000000000000011</c:v>
                </c:pt>
                <c:pt idx="6538">
                  <c:v>-2.2000000000000242</c:v>
                </c:pt>
                <c:pt idx="6539">
                  <c:v>#N/A</c:v>
                </c:pt>
                <c:pt idx="6540">
                  <c:v>#N/A</c:v>
                </c:pt>
                <c:pt idx="6541">
                  <c:v>4.8000000000000043</c:v>
                </c:pt>
                <c:pt idx="6542">
                  <c:v>-2.0999999999999908</c:v>
                </c:pt>
                <c:pt idx="6543">
                  <c:v>-0.8999999999999897</c:v>
                </c:pt>
                <c:pt idx="6544">
                  <c:v>5.1000000000000156</c:v>
                </c:pt>
                <c:pt idx="6545">
                  <c:v>-8.3000000000000185</c:v>
                </c:pt>
                <c:pt idx="6546">
                  <c:v>#N/A</c:v>
                </c:pt>
                <c:pt idx="6547">
                  <c:v>#N/A</c:v>
                </c:pt>
                <c:pt idx="6548">
                  <c:v>-2.5999999999999801</c:v>
                </c:pt>
                <c:pt idx="6549">
                  <c:v>-2.6000000000000245</c:v>
                </c:pt>
                <c:pt idx="6550">
                  <c:v>-3.7000000000000366</c:v>
                </c:pt>
                <c:pt idx="6551">
                  <c:v>-3.3999999999999808</c:v>
                </c:pt>
                <c:pt idx="6552">
                  <c:v>-3.6999999999999922</c:v>
                </c:pt>
                <c:pt idx="6553">
                  <c:v>#N/A</c:v>
                </c:pt>
                <c:pt idx="6554">
                  <c:v>#N/A</c:v>
                </c:pt>
                <c:pt idx="6555">
                  <c:v>-2.7000000000000135</c:v>
                </c:pt>
                <c:pt idx="6556">
                  <c:v>-2.0999999999999908</c:v>
                </c:pt>
                <c:pt idx="6557">
                  <c:v>-3.6000000000000032</c:v>
                </c:pt>
                <c:pt idx="6558">
                  <c:v>2.4999999999999911</c:v>
                </c:pt>
                <c:pt idx="6559">
                  <c:v>2.1000000000000352</c:v>
                </c:pt>
                <c:pt idx="6560">
                  <c:v>#N/A</c:v>
                </c:pt>
                <c:pt idx="6561">
                  <c:v>#N/A</c:v>
                </c:pt>
                <c:pt idx="6562">
                  <c:v>4.8999999999999932</c:v>
                </c:pt>
                <c:pt idx="6563">
                  <c:v>3.7999999999999812</c:v>
                </c:pt>
                <c:pt idx="6564">
                  <c:v>1.2000000000000011</c:v>
                </c:pt>
                <c:pt idx="6565">
                  <c:v>-1.1000000000000121</c:v>
                </c:pt>
                <c:pt idx="6566">
                  <c:v>359.3</c:v>
                </c:pt>
                <c:pt idx="6567">
                  <c:v>#N/A</c:v>
                </c:pt>
                <c:pt idx="6568">
                  <c:v>#N/A</c:v>
                </c:pt>
                <c:pt idx="6569">
                  <c:v>2.8999999999999915</c:v>
                </c:pt>
                <c:pt idx="6570">
                  <c:v>1.399999999999979</c:v>
                </c:pt>
                <c:pt idx="6571">
                  <c:v>2.8999999999999915</c:v>
                </c:pt>
                <c:pt idx="6572">
                  <c:v>-3.3999999999999808</c:v>
                </c:pt>
                <c:pt idx="6573">
                  <c:v>367.3</c:v>
                </c:pt>
                <c:pt idx="6574">
                  <c:v>#N/A</c:v>
                </c:pt>
                <c:pt idx="6575">
                  <c:v>#N/A</c:v>
                </c:pt>
                <c:pt idx="6576">
                  <c:v>-2.9000000000000359</c:v>
                </c:pt>
                <c:pt idx="6577">
                  <c:v>-0.40000000000000036</c:v>
                </c:pt>
                <c:pt idx="6578">
                  <c:v>-3.1000000000000139</c:v>
                </c:pt>
                <c:pt idx="6579">
                  <c:v>-4.8999999999999932</c:v>
                </c:pt>
                <c:pt idx="6580">
                  <c:v>-0.40000000000000036</c:v>
                </c:pt>
                <c:pt idx="6581">
                  <c:v>#N/A</c:v>
                </c:pt>
                <c:pt idx="6582">
                  <c:v>#N/A</c:v>
                </c:pt>
                <c:pt idx="6583">
                  <c:v>-1.2000000000000011</c:v>
                </c:pt>
                <c:pt idx="6584">
                  <c:v>0.60000000000002274</c:v>
                </c:pt>
                <c:pt idx="6585">
                  <c:v>-1.2999999999999901</c:v>
                </c:pt>
                <c:pt idx="6586">
                  <c:v>-6.2000000000000277</c:v>
                </c:pt>
                <c:pt idx="6587">
                  <c:v>0.60000000000002274</c:v>
                </c:pt>
                <c:pt idx="6588">
                  <c:v>#N/A</c:v>
                </c:pt>
                <c:pt idx="6589">
                  <c:v>#N/A</c:v>
                </c:pt>
                <c:pt idx="6590">
                  <c:v>-1.0999999999999677</c:v>
                </c:pt>
                <c:pt idx="6591">
                  <c:v>-1.1000000000000121</c:v>
                </c:pt>
                <c:pt idx="6592">
                  <c:v>0.90000000000003411</c:v>
                </c:pt>
                <c:pt idx="6593">
                  <c:v>0.19999999999997797</c:v>
                </c:pt>
                <c:pt idx="6594">
                  <c:v>1.2000000000000011</c:v>
                </c:pt>
                <c:pt idx="6595">
                  <c:v>#N/A</c:v>
                </c:pt>
                <c:pt idx="6596">
                  <c:v>#N/A</c:v>
                </c:pt>
                <c:pt idx="6597">
                  <c:v>-0.59999999999997833</c:v>
                </c:pt>
                <c:pt idx="6598">
                  <c:v>-0.40000000000000036</c:v>
                </c:pt>
                <c:pt idx="6599">
                  <c:v>-0.40000000000000036</c:v>
                </c:pt>
                <c:pt idx="6600">
                  <c:v>-2.0999999999999908</c:v>
                </c:pt>
                <c:pt idx="6601">
                  <c:v>-2.8999999999999915</c:v>
                </c:pt>
                <c:pt idx="6602">
                  <c:v>#N/A</c:v>
                </c:pt>
                <c:pt idx="6603">
                  <c:v>#N/A</c:v>
                </c:pt>
                <c:pt idx="6604">
                  <c:v>-1.2000000000000011</c:v>
                </c:pt>
                <c:pt idx="6605">
                  <c:v>-1.1000000000000121</c:v>
                </c:pt>
                <c:pt idx="6606">
                  <c:v>1.5000000000000124</c:v>
                </c:pt>
                <c:pt idx="6607">
                  <c:v>-0.30000000000001137</c:v>
                </c:pt>
                <c:pt idx="6608">
                  <c:v>-5.2999999999999936</c:v>
                </c:pt>
                <c:pt idx="6609">
                  <c:v>#N/A</c:v>
                </c:pt>
                <c:pt idx="6610">
                  <c:v>#N/A</c:v>
                </c:pt>
                <c:pt idx="6611">
                  <c:v>1.9000000000000128</c:v>
                </c:pt>
                <c:pt idx="6612">
                  <c:v>1.6999999999999904</c:v>
                </c:pt>
                <c:pt idx="6613">
                  <c:v>3.9000000000000146</c:v>
                </c:pt>
                <c:pt idx="6614">
                  <c:v>3.6000000000000032</c:v>
                </c:pt>
                <c:pt idx="6615">
                  <c:v>4.9999999999999822</c:v>
                </c:pt>
                <c:pt idx="6616">
                  <c:v>#N/A</c:v>
                </c:pt>
                <c:pt idx="6617">
                  <c:v>#N/A</c:v>
                </c:pt>
                <c:pt idx="6618">
                  <c:v>3.4999999999999698</c:v>
                </c:pt>
                <c:pt idx="6619">
                  <c:v>5.8999999999999719</c:v>
                </c:pt>
                <c:pt idx="6620">
                  <c:v>7.3000000000000398</c:v>
                </c:pt>
                <c:pt idx="6621">
                  <c:v>4.8000000000000043</c:v>
                </c:pt>
                <c:pt idx="6622">
                  <c:v>7.9000000000000181</c:v>
                </c:pt>
                <c:pt idx="6623">
                  <c:v>#N/A</c:v>
                </c:pt>
                <c:pt idx="6624">
                  <c:v>#N/A</c:v>
                </c:pt>
                <c:pt idx="6625">
                  <c:v>6.800000000000006</c:v>
                </c:pt>
                <c:pt idx="6626">
                  <c:v>5.699999999999994</c:v>
                </c:pt>
                <c:pt idx="6627">
                  <c:v>1.6000000000000014</c:v>
                </c:pt>
                <c:pt idx="6628">
                  <c:v>3.9999999999999591</c:v>
                </c:pt>
                <c:pt idx="6629">
                  <c:v>3.4000000000000252</c:v>
                </c:pt>
                <c:pt idx="6630">
                  <c:v>#N/A</c:v>
                </c:pt>
                <c:pt idx="6631">
                  <c:v>#N/A</c:v>
                </c:pt>
                <c:pt idx="6632">
                  <c:v>7.199999999999962</c:v>
                </c:pt>
                <c:pt idx="6633">
                  <c:v>4.8999999999999932</c:v>
                </c:pt>
                <c:pt idx="6634">
                  <c:v>8.0999999999999961</c:v>
                </c:pt>
                <c:pt idx="6635">
                  <c:v>2.4999999999999911</c:v>
                </c:pt>
                <c:pt idx="6636">
                  <c:v>-2.7000000000000135</c:v>
                </c:pt>
                <c:pt idx="6637">
                  <c:v>#N/A</c:v>
                </c:pt>
                <c:pt idx="6638">
                  <c:v>#N/A</c:v>
                </c:pt>
                <c:pt idx="6639">
                  <c:v>3.4000000000000252</c:v>
                </c:pt>
                <c:pt idx="6640">
                  <c:v>6.6999999999999726</c:v>
                </c:pt>
                <c:pt idx="6641">
                  <c:v>8.8000000000000078</c:v>
                </c:pt>
                <c:pt idx="6642">
                  <c:v>2.1000000000000352</c:v>
                </c:pt>
                <c:pt idx="6643">
                  <c:v>4.0000000000000036</c:v>
                </c:pt>
                <c:pt idx="6644">
                  <c:v>#N/A</c:v>
                </c:pt>
                <c:pt idx="6645">
                  <c:v>#N/A</c:v>
                </c:pt>
                <c:pt idx="6646">
                  <c:v>1.6999999999999904</c:v>
                </c:pt>
                <c:pt idx="6647">
                  <c:v>0.69999999999996732</c:v>
                </c:pt>
                <c:pt idx="6648">
                  <c:v>-1.4000000000000234</c:v>
                </c:pt>
                <c:pt idx="6649">
                  <c:v>3.8999999999999702</c:v>
                </c:pt>
                <c:pt idx="6650">
                  <c:v>6.1999999999999833</c:v>
                </c:pt>
                <c:pt idx="6651">
                  <c:v>#N/A</c:v>
                </c:pt>
                <c:pt idx="6652">
                  <c:v>#N/A</c:v>
                </c:pt>
                <c:pt idx="6653">
                  <c:v>3.5000000000000142</c:v>
                </c:pt>
                <c:pt idx="6654">
                  <c:v>2.5999999999999801</c:v>
                </c:pt>
                <c:pt idx="6655">
                  <c:v>4.0000000000000036</c:v>
                </c:pt>
                <c:pt idx="6656">
                  <c:v>2.1999999999999797</c:v>
                </c:pt>
                <c:pt idx="6657">
                  <c:v>#N/A</c:v>
                </c:pt>
                <c:pt idx="6658">
                  <c:v>#N/A</c:v>
                </c:pt>
                <c:pt idx="6659">
                  <c:v>#N/A</c:v>
                </c:pt>
                <c:pt idx="6660">
                  <c:v>#N/A</c:v>
                </c:pt>
                <c:pt idx="6661">
                  <c:v>2.2999999999999687</c:v>
                </c:pt>
                <c:pt idx="6662">
                  <c:v>3.4999999999999698</c:v>
                </c:pt>
                <c:pt idx="6663">
                  <c:v>1.8999999999999684</c:v>
                </c:pt>
                <c:pt idx="6664">
                  <c:v>2.3000000000000131</c:v>
                </c:pt>
                <c:pt idx="6665">
                  <c:v>#N/A</c:v>
                </c:pt>
                <c:pt idx="6666">
                  <c:v>#N/A</c:v>
                </c:pt>
                <c:pt idx="6667">
                  <c:v>2.3000000000000131</c:v>
                </c:pt>
                <c:pt idx="6668">
                  <c:v>3.3999999999999808</c:v>
                </c:pt>
                <c:pt idx="6669">
                  <c:v>2.4999999999999911</c:v>
                </c:pt>
                <c:pt idx="6670">
                  <c:v>-0.40000000000000036</c:v>
                </c:pt>
                <c:pt idx="6671">
                  <c:v>4.6999999999999709</c:v>
                </c:pt>
                <c:pt idx="6672">
                  <c:v>#N/A</c:v>
                </c:pt>
                <c:pt idx="6673">
                  <c:v>#N/A</c:v>
                </c:pt>
                <c:pt idx="6674">
                  <c:v>5.1000000000000156</c:v>
                </c:pt>
                <c:pt idx="6675">
                  <c:v>4.5000000000000373</c:v>
                </c:pt>
                <c:pt idx="6676">
                  <c:v>3.2999999999999918</c:v>
                </c:pt>
                <c:pt idx="6677">
                  <c:v>4.9999999999999822</c:v>
                </c:pt>
                <c:pt idx="6678">
                  <c:v>5.500000000000016</c:v>
                </c:pt>
                <c:pt idx="6679">
                  <c:v>#N/A</c:v>
                </c:pt>
                <c:pt idx="6680">
                  <c:v>#N/A</c:v>
                </c:pt>
                <c:pt idx="6681">
                  <c:v>5.2999999999999936</c:v>
                </c:pt>
                <c:pt idx="6682">
                  <c:v>0.40000000000000036</c:v>
                </c:pt>
                <c:pt idx="6683">
                  <c:v>4.2999999999999705</c:v>
                </c:pt>
                <c:pt idx="6684">
                  <c:v>6.899999999999995</c:v>
                </c:pt>
                <c:pt idx="6685">
                  <c:v>2.7000000000000135</c:v>
                </c:pt>
                <c:pt idx="6686">
                  <c:v>#N/A</c:v>
                </c:pt>
                <c:pt idx="6687">
                  <c:v>#N/A</c:v>
                </c:pt>
                <c:pt idx="6688">
                  <c:v>3.8999999999999702</c:v>
                </c:pt>
                <c:pt idx="6689">
                  <c:v>5.8999999999999719</c:v>
                </c:pt>
                <c:pt idx="6690">
                  <c:v>-0.30000000000001137</c:v>
                </c:pt>
                <c:pt idx="6691">
                  <c:v>3.6000000000000032</c:v>
                </c:pt>
                <c:pt idx="6692">
                  <c:v>6.899999999999995</c:v>
                </c:pt>
                <c:pt idx="6693">
                  <c:v>#N/A</c:v>
                </c:pt>
                <c:pt idx="6694">
                  <c:v>#N/A</c:v>
                </c:pt>
                <c:pt idx="6695">
                  <c:v>5.600000000000005</c:v>
                </c:pt>
                <c:pt idx="6696">
                  <c:v>3.7999999999999812</c:v>
                </c:pt>
                <c:pt idx="6697">
                  <c:v>8.6000000000000298</c:v>
                </c:pt>
                <c:pt idx="6698">
                  <c:v>5.3999999999999826</c:v>
                </c:pt>
                <c:pt idx="6699">
                  <c:v>9.9000000000000199</c:v>
                </c:pt>
                <c:pt idx="6700">
                  <c:v>#N/A</c:v>
                </c:pt>
                <c:pt idx="6701">
                  <c:v>#N/A</c:v>
                </c:pt>
                <c:pt idx="6702">
                  <c:v>4.1999999999999815</c:v>
                </c:pt>
                <c:pt idx="6703">
                  <c:v>1.499999999999968</c:v>
                </c:pt>
                <c:pt idx="6704">
                  <c:v>2.4000000000000021</c:v>
                </c:pt>
                <c:pt idx="6705">
                  <c:v>5.2999999999999936</c:v>
                </c:pt>
                <c:pt idx="6706">
                  <c:v>4.2000000000000259</c:v>
                </c:pt>
                <c:pt idx="6707">
                  <c:v>#N/A</c:v>
                </c:pt>
                <c:pt idx="6708">
                  <c:v>#N/A</c:v>
                </c:pt>
                <c:pt idx="6709">
                  <c:v>4.0000000000000036</c:v>
                </c:pt>
                <c:pt idx="6710">
                  <c:v>3.0000000000000249</c:v>
                </c:pt>
                <c:pt idx="6711">
                  <c:v>-2.7000000000000135</c:v>
                </c:pt>
                <c:pt idx="6712">
                  <c:v>-0.30000000000001137</c:v>
                </c:pt>
                <c:pt idx="6713">
                  <c:v>0.8999999999999897</c:v>
                </c:pt>
                <c:pt idx="6714">
                  <c:v>#N/A</c:v>
                </c:pt>
                <c:pt idx="6715">
                  <c:v>#N/A</c:v>
                </c:pt>
                <c:pt idx="6716">
                  <c:v>-3.4999999999999698</c:v>
                </c:pt>
                <c:pt idx="6717">
                  <c:v>1.8000000000000238</c:v>
                </c:pt>
                <c:pt idx="6718">
                  <c:v>1.4000000000000234</c:v>
                </c:pt>
                <c:pt idx="6719">
                  <c:v>5.1000000000000156</c:v>
                </c:pt>
                <c:pt idx="6720">
                  <c:v>4.8000000000000043</c:v>
                </c:pt>
                <c:pt idx="6721">
                  <c:v>#N/A</c:v>
                </c:pt>
                <c:pt idx="6722">
                  <c:v>#N/A</c:v>
                </c:pt>
                <c:pt idx="6723">
                  <c:v>1.2000000000000011</c:v>
                </c:pt>
                <c:pt idx="6724">
                  <c:v>-0.69999999999996732</c:v>
                </c:pt>
                <c:pt idx="6725">
                  <c:v>-1.5000000000000124</c:v>
                </c:pt>
                <c:pt idx="6726">
                  <c:v>-0.40000000000000036</c:v>
                </c:pt>
                <c:pt idx="6727">
                  <c:v>9.9999999999988987E-2</c:v>
                </c:pt>
                <c:pt idx="6728">
                  <c:v>#N/A</c:v>
                </c:pt>
                <c:pt idx="6729">
                  <c:v>#N/A</c:v>
                </c:pt>
                <c:pt idx="6730">
                  <c:v>1.8999999999999684</c:v>
                </c:pt>
                <c:pt idx="6731">
                  <c:v>-0.50000000000003375</c:v>
                </c:pt>
                <c:pt idx="6732">
                  <c:v>0.40000000000000036</c:v>
                </c:pt>
                <c:pt idx="6733">
                  <c:v>2.1999999999999797</c:v>
                </c:pt>
                <c:pt idx="6734">
                  <c:v>2.4999999999999911</c:v>
                </c:pt>
                <c:pt idx="6735">
                  <c:v>#N/A</c:v>
                </c:pt>
                <c:pt idx="6736">
                  <c:v>#N/A</c:v>
                </c:pt>
                <c:pt idx="6737">
                  <c:v>3.4000000000000252</c:v>
                </c:pt>
                <c:pt idx="6738">
                  <c:v>1.1000000000000121</c:v>
                </c:pt>
                <c:pt idx="6739">
                  <c:v>7.099999999999973</c:v>
                </c:pt>
                <c:pt idx="6740">
                  <c:v>-1.5000000000000124</c:v>
                </c:pt>
                <c:pt idx="6741">
                  <c:v>2.8999999999999915</c:v>
                </c:pt>
                <c:pt idx="6742">
                  <c:v>#N/A</c:v>
                </c:pt>
                <c:pt idx="6743">
                  <c:v>#N/A</c:v>
                </c:pt>
                <c:pt idx="6744">
                  <c:v>0.80000000000000071</c:v>
                </c:pt>
                <c:pt idx="6745">
                  <c:v>1.6999999999999904</c:v>
                </c:pt>
                <c:pt idx="6746">
                  <c:v>0.70000000000001172</c:v>
                </c:pt>
                <c:pt idx="6747">
                  <c:v>1.1000000000000121</c:v>
                </c:pt>
                <c:pt idx="6748">
                  <c:v>2.4999999999999911</c:v>
                </c:pt>
                <c:pt idx="6749">
                  <c:v>#N/A</c:v>
                </c:pt>
                <c:pt idx="6750">
                  <c:v>#N/A</c:v>
                </c:pt>
                <c:pt idx="6751">
                  <c:v>-0.49999999999998934</c:v>
                </c:pt>
                <c:pt idx="6752">
                  <c:v>3.2999999999999918</c:v>
                </c:pt>
                <c:pt idx="6753">
                  <c:v>-4.3000000000000149</c:v>
                </c:pt>
                <c:pt idx="6754">
                  <c:v>-0.30000000000001137</c:v>
                </c:pt>
                <c:pt idx="6755">
                  <c:v>0.49999999999998934</c:v>
                </c:pt>
                <c:pt idx="6756">
                  <c:v>#N/A</c:v>
                </c:pt>
                <c:pt idx="6757">
                  <c:v>#N/A</c:v>
                </c:pt>
                <c:pt idx="6758">
                  <c:v>-1.6000000000000014</c:v>
                </c:pt>
                <c:pt idx="6759">
                  <c:v>-1.6000000000000014</c:v>
                </c:pt>
                <c:pt idx="6760">
                  <c:v>0.70000000000001172</c:v>
                </c:pt>
                <c:pt idx="6761">
                  <c:v>3.6999999999999922</c:v>
                </c:pt>
                <c:pt idx="6762">
                  <c:v>-1.2000000000000011</c:v>
                </c:pt>
                <c:pt idx="6763">
                  <c:v>#N/A</c:v>
                </c:pt>
                <c:pt idx="6764">
                  <c:v>#N/A</c:v>
                </c:pt>
                <c:pt idx="6765">
                  <c:v>8.6999999999999744</c:v>
                </c:pt>
                <c:pt idx="6766">
                  <c:v>4.3000000000000149</c:v>
                </c:pt>
                <c:pt idx="6767">
                  <c:v>4.5999999999999819</c:v>
                </c:pt>
                <c:pt idx="6768">
                  <c:v>8.1000000000000405</c:v>
                </c:pt>
                <c:pt idx="6769">
                  <c:v>5.0000000000000266</c:v>
                </c:pt>
                <c:pt idx="6770">
                  <c:v>#N/A</c:v>
                </c:pt>
                <c:pt idx="6771">
                  <c:v>#N/A</c:v>
                </c:pt>
                <c:pt idx="6772">
                  <c:v>5.0000000000000266</c:v>
                </c:pt>
                <c:pt idx="6773">
                  <c:v>3.6000000000000032</c:v>
                </c:pt>
                <c:pt idx="6774">
                  <c:v>7.9000000000000181</c:v>
                </c:pt>
                <c:pt idx="6775">
                  <c:v>7.8000000000000291</c:v>
                </c:pt>
                <c:pt idx="6776">
                  <c:v>2.1000000000000352</c:v>
                </c:pt>
                <c:pt idx="6777">
                  <c:v>#N/A</c:v>
                </c:pt>
                <c:pt idx="6778">
                  <c:v>#N/A</c:v>
                </c:pt>
                <c:pt idx="6779">
                  <c:v>3.6000000000000032</c:v>
                </c:pt>
                <c:pt idx="6780">
                  <c:v>5.4999999999999716</c:v>
                </c:pt>
                <c:pt idx="6781">
                  <c:v>6.3000000000000167</c:v>
                </c:pt>
                <c:pt idx="6782">
                  <c:v>5.500000000000016</c:v>
                </c:pt>
                <c:pt idx="6783">
                  <c:v>7.4999999999999734</c:v>
                </c:pt>
                <c:pt idx="6784">
                  <c:v>#N/A</c:v>
                </c:pt>
                <c:pt idx="6785">
                  <c:v>#N/A</c:v>
                </c:pt>
                <c:pt idx="6786">
                  <c:v>6.9000000000000394</c:v>
                </c:pt>
                <c:pt idx="6787">
                  <c:v>7.2000000000000064</c:v>
                </c:pt>
                <c:pt idx="6788">
                  <c:v>3.5000000000000142</c:v>
                </c:pt>
                <c:pt idx="6789">
                  <c:v>3.2000000000000028</c:v>
                </c:pt>
                <c:pt idx="6790">
                  <c:v>9.7999999999999865</c:v>
                </c:pt>
                <c:pt idx="6791">
                  <c:v>#N/A</c:v>
                </c:pt>
                <c:pt idx="6792">
                  <c:v>#N/A</c:v>
                </c:pt>
                <c:pt idx="6793">
                  <c:v>4.8000000000000043</c:v>
                </c:pt>
                <c:pt idx="6794">
                  <c:v>3.6999999999999922</c:v>
                </c:pt>
                <c:pt idx="6795">
                  <c:v>4.2000000000000259</c:v>
                </c:pt>
                <c:pt idx="6796">
                  <c:v>2.8000000000000025</c:v>
                </c:pt>
                <c:pt idx="6797">
                  <c:v>4.3000000000000149</c:v>
                </c:pt>
                <c:pt idx="6798">
                  <c:v>#N/A</c:v>
                </c:pt>
                <c:pt idx="6799">
                  <c:v>#N/A</c:v>
                </c:pt>
                <c:pt idx="6800">
                  <c:v>5.7999999999999829</c:v>
                </c:pt>
                <c:pt idx="6801">
                  <c:v>1.3000000000000345</c:v>
                </c:pt>
                <c:pt idx="6802">
                  <c:v>3.0999999999999694</c:v>
                </c:pt>
                <c:pt idx="6803">
                  <c:v>4.8000000000000043</c:v>
                </c:pt>
                <c:pt idx="6804">
                  <c:v>6.4999999999999947</c:v>
                </c:pt>
                <c:pt idx="6805">
                  <c:v>#N/A</c:v>
                </c:pt>
                <c:pt idx="6806">
                  <c:v>#N/A</c:v>
                </c:pt>
                <c:pt idx="6807">
                  <c:v>5.3999999999999826</c:v>
                </c:pt>
                <c:pt idx="6808">
                  <c:v>3.8000000000000256</c:v>
                </c:pt>
                <c:pt idx="6809">
                  <c:v>3.0999999999999694</c:v>
                </c:pt>
                <c:pt idx="6810">
                  <c:v>5.400000000000027</c:v>
                </c:pt>
                <c:pt idx="6811">
                  <c:v>4.4000000000000039</c:v>
                </c:pt>
                <c:pt idx="6812">
                  <c:v>#N/A</c:v>
                </c:pt>
                <c:pt idx="6813">
                  <c:v>#N/A</c:v>
                </c:pt>
                <c:pt idx="6814">
                  <c:v>6.899999999999995</c:v>
                </c:pt>
                <c:pt idx="6815">
                  <c:v>3.6000000000000032</c:v>
                </c:pt>
                <c:pt idx="6816">
                  <c:v>2.0000000000000018</c:v>
                </c:pt>
                <c:pt idx="6817">
                  <c:v>-9.9999999999988987E-2</c:v>
                </c:pt>
                <c:pt idx="6818">
                  <c:v>5.1000000000000156</c:v>
                </c:pt>
                <c:pt idx="6819">
                  <c:v>#N/A</c:v>
                </c:pt>
                <c:pt idx="6820">
                  <c:v>#N/A</c:v>
                </c:pt>
                <c:pt idx="6821">
                  <c:v>5.2000000000000046</c:v>
                </c:pt>
                <c:pt idx="6822">
                  <c:v>4.8000000000000043</c:v>
                </c:pt>
                <c:pt idx="6823">
                  <c:v>6.0000000000000053</c:v>
                </c:pt>
                <c:pt idx="6824">
                  <c:v>3.3999999999999808</c:v>
                </c:pt>
                <c:pt idx="6825">
                  <c:v>2.1000000000000352</c:v>
                </c:pt>
                <c:pt idx="6826">
                  <c:v>#N/A</c:v>
                </c:pt>
                <c:pt idx="6827">
                  <c:v>#N/A</c:v>
                </c:pt>
                <c:pt idx="6828">
                  <c:v>8.8999999999999968</c:v>
                </c:pt>
                <c:pt idx="6829">
                  <c:v>1.2999999999999901</c:v>
                </c:pt>
                <c:pt idx="6830">
                  <c:v>3.8000000000000256</c:v>
                </c:pt>
                <c:pt idx="6831">
                  <c:v>3.5000000000000142</c:v>
                </c:pt>
                <c:pt idx="6832">
                  <c:v>4.3000000000000149</c:v>
                </c:pt>
                <c:pt idx="6833">
                  <c:v>#N/A</c:v>
                </c:pt>
                <c:pt idx="6834">
                  <c:v>#N/A</c:v>
                </c:pt>
                <c:pt idx="6835">
                  <c:v>4.4999999999999929</c:v>
                </c:pt>
                <c:pt idx="6836">
                  <c:v>3.7999999999999812</c:v>
                </c:pt>
                <c:pt idx="6837">
                  <c:v>2.5999999999999801</c:v>
                </c:pt>
                <c:pt idx="6838">
                  <c:v>6.6000000000000281</c:v>
                </c:pt>
                <c:pt idx="6839">
                  <c:v>6.0000000000000053</c:v>
                </c:pt>
                <c:pt idx="6840">
                  <c:v>#N/A</c:v>
                </c:pt>
                <c:pt idx="6841">
                  <c:v>#N/A</c:v>
                </c:pt>
                <c:pt idx="6842">
                  <c:v>4.8999999999999932</c:v>
                </c:pt>
                <c:pt idx="6843">
                  <c:v>3.9000000000000146</c:v>
                </c:pt>
                <c:pt idx="6844">
                  <c:v>2.7000000000000135</c:v>
                </c:pt>
                <c:pt idx="6845">
                  <c:v>7.9000000000000181</c:v>
                </c:pt>
                <c:pt idx="6846">
                  <c:v>5.2999999999999936</c:v>
                </c:pt>
                <c:pt idx="6847">
                  <c:v>#N/A</c:v>
                </c:pt>
                <c:pt idx="6848">
                  <c:v>#N/A</c:v>
                </c:pt>
                <c:pt idx="6849">
                  <c:v>7.1000000000000174</c:v>
                </c:pt>
                <c:pt idx="6850">
                  <c:v>2.0000000000000018</c:v>
                </c:pt>
                <c:pt idx="6851">
                  <c:v>4.4000000000000039</c:v>
                </c:pt>
                <c:pt idx="6852">
                  <c:v>2.8999999999999915</c:v>
                </c:pt>
                <c:pt idx="6853">
                  <c:v>2.0000000000000018</c:v>
                </c:pt>
                <c:pt idx="6854">
                  <c:v>#N/A</c:v>
                </c:pt>
                <c:pt idx="6855">
                  <c:v>#N/A</c:v>
                </c:pt>
                <c:pt idx="6856">
                  <c:v>2.6999999999999691</c:v>
                </c:pt>
                <c:pt idx="6857">
                  <c:v>4.0999999999999925</c:v>
                </c:pt>
                <c:pt idx="6858">
                  <c:v>5.2000000000000046</c:v>
                </c:pt>
                <c:pt idx="6859">
                  <c:v>6.0000000000000053</c:v>
                </c:pt>
                <c:pt idx="6860">
                  <c:v>4.4999999999999929</c:v>
                </c:pt>
                <c:pt idx="6861">
                  <c:v>#N/A</c:v>
                </c:pt>
                <c:pt idx="6862">
                  <c:v>#N/A</c:v>
                </c:pt>
                <c:pt idx="6863">
                  <c:v>4.5000000000000373</c:v>
                </c:pt>
                <c:pt idx="6864">
                  <c:v>1.399999999999979</c:v>
                </c:pt>
                <c:pt idx="6865">
                  <c:v>3.5000000000000142</c:v>
                </c:pt>
                <c:pt idx="6866">
                  <c:v>2.8999999999999915</c:v>
                </c:pt>
                <c:pt idx="6867">
                  <c:v>0.30000000000001137</c:v>
                </c:pt>
                <c:pt idx="6868">
                  <c:v>#N/A</c:v>
                </c:pt>
                <c:pt idx="6869">
                  <c:v>#N/A</c:v>
                </c:pt>
                <c:pt idx="6870">
                  <c:v>2.8000000000000025</c:v>
                </c:pt>
                <c:pt idx="6871">
                  <c:v>2.7000000000000135</c:v>
                </c:pt>
                <c:pt idx="6872">
                  <c:v>4.4000000000000039</c:v>
                </c:pt>
                <c:pt idx="6873">
                  <c:v>3.4999999999999698</c:v>
                </c:pt>
                <c:pt idx="6874">
                  <c:v>3.6000000000000032</c:v>
                </c:pt>
                <c:pt idx="6875">
                  <c:v>#N/A</c:v>
                </c:pt>
                <c:pt idx="6876">
                  <c:v>#N/A</c:v>
                </c:pt>
                <c:pt idx="6877">
                  <c:v>2.4970999999999854</c:v>
                </c:pt>
                <c:pt idx="6878">
                  <c:v>6.7000000000000171</c:v>
                </c:pt>
                <c:pt idx="6879">
                  <c:v>6.0999999999999943</c:v>
                </c:pt>
                <c:pt idx="6880">
                  <c:v>4.0000000000000036</c:v>
                </c:pt>
                <c:pt idx="6881">
                  <c:v>2.7000000000000135</c:v>
                </c:pt>
                <c:pt idx="6882">
                  <c:v>#N/A</c:v>
                </c:pt>
                <c:pt idx="6883">
                  <c:v>#N/A</c:v>
                </c:pt>
                <c:pt idx="6884">
                  <c:v>2.1999999999999797</c:v>
                </c:pt>
                <c:pt idx="6885">
                  <c:v>-1.1999999999999567</c:v>
                </c:pt>
                <c:pt idx="6886">
                  <c:v>6.6999999999999726</c:v>
                </c:pt>
                <c:pt idx="6887">
                  <c:v>2.8000000000000025</c:v>
                </c:pt>
                <c:pt idx="6888">
                  <c:v>3.7999999999999812</c:v>
                </c:pt>
                <c:pt idx="6889">
                  <c:v>#N/A</c:v>
                </c:pt>
                <c:pt idx="6890">
                  <c:v>#N/A</c:v>
                </c:pt>
                <c:pt idx="6891">
                  <c:v>5.4999999999999716</c:v>
                </c:pt>
                <c:pt idx="6892">
                  <c:v>0.59999999999997833</c:v>
                </c:pt>
                <c:pt idx="6893">
                  <c:v>3.2477000000000089</c:v>
                </c:pt>
                <c:pt idx="6894">
                  <c:v>4.0000000000000036</c:v>
                </c:pt>
                <c:pt idx="6895">
                  <c:v>11.299999999999999</c:v>
                </c:pt>
                <c:pt idx="6896">
                  <c:v>#N/A</c:v>
                </c:pt>
                <c:pt idx="6897">
                  <c:v>#N/A</c:v>
                </c:pt>
                <c:pt idx="6898">
                  <c:v>-1.2000000000000011</c:v>
                </c:pt>
                <c:pt idx="6899">
                  <c:v>1.6999999999999904</c:v>
                </c:pt>
                <c:pt idx="6900">
                  <c:v>-0.1000000000000334</c:v>
                </c:pt>
                <c:pt idx="6901">
                  <c:v>-3.4000000000000252</c:v>
                </c:pt>
                <c:pt idx="6902">
                  <c:v>1.6000000000000014</c:v>
                </c:pt>
                <c:pt idx="6903">
                  <c:v>#N/A</c:v>
                </c:pt>
                <c:pt idx="6904">
                  <c:v>#N/A</c:v>
                </c:pt>
                <c:pt idx="6905">
                  <c:v>-2.0000000000000018</c:v>
                </c:pt>
                <c:pt idx="6906">
                  <c:v>6.0999999999999943</c:v>
                </c:pt>
                <c:pt idx="6907">
                  <c:v>2.7000000000000135</c:v>
                </c:pt>
                <c:pt idx="6908">
                  <c:v>0.8999999999999897</c:v>
                </c:pt>
                <c:pt idx="6909">
                  <c:v>0.49999999999998934</c:v>
                </c:pt>
                <c:pt idx="6910">
                  <c:v>#N/A</c:v>
                </c:pt>
                <c:pt idx="6911">
                  <c:v>#N/A</c:v>
                </c:pt>
                <c:pt idx="6912">
                  <c:v>0.40000000000000036</c:v>
                </c:pt>
                <c:pt idx="6913">
                  <c:v>-3.0000000000000249</c:v>
                </c:pt>
                <c:pt idx="6914">
                  <c:v>3.6999999999999922</c:v>
                </c:pt>
                <c:pt idx="6915">
                  <c:v>1.399999999999979</c:v>
                </c:pt>
                <c:pt idx="6916">
                  <c:v>6.0999999999999943</c:v>
                </c:pt>
                <c:pt idx="6917">
                  <c:v>#N/A</c:v>
                </c:pt>
                <c:pt idx="6918">
                  <c:v>#N/A</c:v>
                </c:pt>
                <c:pt idx="6919">
                  <c:v>0.70000000000001172</c:v>
                </c:pt>
                <c:pt idx="6920">
                  <c:v>-2.0999999999999908</c:v>
                </c:pt>
                <c:pt idx="6921">
                  <c:v>1.2000000000000011</c:v>
                </c:pt>
                <c:pt idx="6922">
                  <c:v>3.0000000000000249</c:v>
                </c:pt>
                <c:pt idx="6923">
                  <c:v>0.1000000000000334</c:v>
                </c:pt>
                <c:pt idx="6924">
                  <c:v>#N/A</c:v>
                </c:pt>
                <c:pt idx="6925">
                  <c:v>#N/A</c:v>
                </c:pt>
                <c:pt idx="6926">
                  <c:v>1.2000000000000011</c:v>
                </c:pt>
                <c:pt idx="6927">
                  <c:v>2.0999999999999908</c:v>
                </c:pt>
                <c:pt idx="6928">
                  <c:v>2.8000000000000025</c:v>
                </c:pt>
                <c:pt idx="6929">
                  <c:v>-1.399999999999979</c:v>
                </c:pt>
                <c:pt idx="6930">
                  <c:v>-9.9999999999988987E-2</c:v>
                </c:pt>
                <c:pt idx="6931">
                  <c:v>#N/A</c:v>
                </c:pt>
                <c:pt idx="6932">
                  <c:v>#N/A</c:v>
                </c:pt>
                <c:pt idx="6933">
                  <c:v>#N/A</c:v>
                </c:pt>
                <c:pt idx="6934">
                  <c:v>2.1999999999999797</c:v>
                </c:pt>
                <c:pt idx="6935">
                  <c:v>-1.0999999999999677</c:v>
                </c:pt>
                <c:pt idx="6936">
                  <c:v>0.60000000000002274</c:v>
                </c:pt>
                <c:pt idx="6937">
                  <c:v>-1.399999999999979</c:v>
                </c:pt>
                <c:pt idx="6938">
                  <c:v>#N/A</c:v>
                </c:pt>
                <c:pt idx="6939">
                  <c:v>#N/A</c:v>
                </c:pt>
                <c:pt idx="6940">
                  <c:v>0.50000000000003375</c:v>
                </c:pt>
                <c:pt idx="6941">
                  <c:v>-1.4000000000000234</c:v>
                </c:pt>
                <c:pt idx="6942">
                  <c:v>-2.8000000000000025</c:v>
                </c:pt>
                <c:pt idx="6943">
                  <c:v>-1.7999999999999794</c:v>
                </c:pt>
                <c:pt idx="6944">
                  <c:v>0.19999999999997797</c:v>
                </c:pt>
                <c:pt idx="6945">
                  <c:v>#N/A</c:v>
                </c:pt>
                <c:pt idx="6946">
                  <c:v>#N/A</c:v>
                </c:pt>
                <c:pt idx="6947">
                  <c:v>0.40000000000000036</c:v>
                </c:pt>
                <c:pt idx="6948">
                  <c:v>0.8999999999999897</c:v>
                </c:pt>
                <c:pt idx="6949">
                  <c:v>0.8999999999999897</c:v>
                </c:pt>
                <c:pt idx="6950">
                  <c:v>-3.2999999999999918</c:v>
                </c:pt>
                <c:pt idx="6951">
                  <c:v>-1.2000000000000011</c:v>
                </c:pt>
                <c:pt idx="6952">
                  <c:v>#N/A</c:v>
                </c:pt>
                <c:pt idx="6953">
                  <c:v>#N/A</c:v>
                </c:pt>
                <c:pt idx="6954">
                  <c:v>0.30000000000001137</c:v>
                </c:pt>
                <c:pt idx="6955">
                  <c:v>2.0999999999999908</c:v>
                </c:pt>
                <c:pt idx="6956">
                  <c:v>4.2999999999999705</c:v>
                </c:pt>
                <c:pt idx="6957">
                  <c:v>3.6000000000000032</c:v>
                </c:pt>
                <c:pt idx="6958">
                  <c:v>5.400000000000027</c:v>
                </c:pt>
                <c:pt idx="6959">
                  <c:v>#N/A</c:v>
                </c:pt>
                <c:pt idx="6960">
                  <c:v>#N/A</c:v>
                </c:pt>
                <c:pt idx="6961">
                  <c:v>4.6000000000000263</c:v>
                </c:pt>
                <c:pt idx="6962">
                  <c:v>1.2000000000000011</c:v>
                </c:pt>
                <c:pt idx="6963">
                  <c:v>2.0999999999999908</c:v>
                </c:pt>
                <c:pt idx="6964">
                  <c:v>2.0000000000000018</c:v>
                </c:pt>
                <c:pt idx="6965">
                  <c:v>3.6999999999999922</c:v>
                </c:pt>
                <c:pt idx="6966">
                  <c:v>#N/A</c:v>
                </c:pt>
                <c:pt idx="6967">
                  <c:v>#N/A</c:v>
                </c:pt>
                <c:pt idx="6968">
                  <c:v>-0.30000000000001137</c:v>
                </c:pt>
                <c:pt idx="6969">
                  <c:v>0.60000000000002274</c:v>
                </c:pt>
                <c:pt idx="6970">
                  <c:v>6.899999999999995</c:v>
                </c:pt>
                <c:pt idx="6971">
                  <c:v>2.8000000000000025</c:v>
                </c:pt>
                <c:pt idx="6972">
                  <c:v>0.49999999999998934</c:v>
                </c:pt>
                <c:pt idx="6973">
                  <c:v>#N/A</c:v>
                </c:pt>
                <c:pt idx="6974">
                  <c:v>#N/A</c:v>
                </c:pt>
                <c:pt idx="6975">
                  <c:v>2.8000000000000025</c:v>
                </c:pt>
                <c:pt idx="6976">
                  <c:v>5.3999999999999826</c:v>
                </c:pt>
                <c:pt idx="6977">
                  <c:v>4.4999999999999929</c:v>
                </c:pt>
                <c:pt idx="6978">
                  <c:v>-0.29999999999996696</c:v>
                </c:pt>
                <c:pt idx="6979">
                  <c:v>0.80000000000000071</c:v>
                </c:pt>
                <c:pt idx="6980">
                  <c:v>#N/A</c:v>
                </c:pt>
                <c:pt idx="6981">
                  <c:v>#N/A</c:v>
                </c:pt>
                <c:pt idx="6982">
                  <c:v>0.20000000000002238</c:v>
                </c:pt>
                <c:pt idx="6983">
                  <c:v>3.5999999999999588</c:v>
                </c:pt>
                <c:pt idx="6984">
                  <c:v>-0.59999999999997833</c:v>
                </c:pt>
                <c:pt idx="6985">
                  <c:v>2.2000000000000242</c:v>
                </c:pt>
                <c:pt idx="6986">
                  <c:v>1.6000000000000014</c:v>
                </c:pt>
                <c:pt idx="6987">
                  <c:v>#N/A</c:v>
                </c:pt>
                <c:pt idx="6988">
                  <c:v>#N/A</c:v>
                </c:pt>
                <c:pt idx="6989">
                  <c:v>2.8000000000000025</c:v>
                </c:pt>
                <c:pt idx="6990">
                  <c:v>3.0999999999999694</c:v>
                </c:pt>
                <c:pt idx="6991">
                  <c:v>0</c:v>
                </c:pt>
                <c:pt idx="6992">
                  <c:v>5.5999999999999606</c:v>
                </c:pt>
                <c:pt idx="6993">
                  <c:v>4.5999999999999819</c:v>
                </c:pt>
                <c:pt idx="6994">
                  <c:v>#N/A</c:v>
                </c:pt>
                <c:pt idx="6995">
                  <c:v>#N/A</c:v>
                </c:pt>
                <c:pt idx="6996">
                  <c:v>2.6000000000000245</c:v>
                </c:pt>
                <c:pt idx="6997">
                  <c:v>1.0000000000000231</c:v>
                </c:pt>
                <c:pt idx="6998">
                  <c:v>3.0000000000000249</c:v>
                </c:pt>
                <c:pt idx="6999">
                  <c:v>8.6000000000000298</c:v>
                </c:pt>
                <c:pt idx="7000">
                  <c:v>4.3000000000000149</c:v>
                </c:pt>
                <c:pt idx="7001">
                  <c:v>#N/A</c:v>
                </c:pt>
                <c:pt idx="7002">
                  <c:v>#N/A</c:v>
                </c:pt>
                <c:pt idx="7003">
                  <c:v>3.6999999999999922</c:v>
                </c:pt>
                <c:pt idx="7004">
                  <c:v>2.4000000000000021</c:v>
                </c:pt>
                <c:pt idx="7005">
                  <c:v>6.0000000000000053</c:v>
                </c:pt>
                <c:pt idx="7006">
                  <c:v>2.6000000000000245</c:v>
                </c:pt>
                <c:pt idx="7007">
                  <c:v>5.2000000000000046</c:v>
                </c:pt>
                <c:pt idx="7008">
                  <c:v>#N/A</c:v>
                </c:pt>
                <c:pt idx="7009">
                  <c:v>#N/A</c:v>
                </c:pt>
                <c:pt idx="7010">
                  <c:v>1.2000000000000011</c:v>
                </c:pt>
                <c:pt idx="7011">
                  <c:v>0.19999999999997797</c:v>
                </c:pt>
                <c:pt idx="7012">
                  <c:v>3.4000000000000252</c:v>
                </c:pt>
                <c:pt idx="7013">
                  <c:v>-0.70000000000001172</c:v>
                </c:pt>
                <c:pt idx="7014">
                  <c:v>7.6999999999999957</c:v>
                </c:pt>
                <c:pt idx="7015">
                  <c:v>#N/A</c:v>
                </c:pt>
                <c:pt idx="7016">
                  <c:v>#N/A</c:v>
                </c:pt>
                <c:pt idx="7017">
                  <c:v>1.499999999999968</c:v>
                </c:pt>
                <c:pt idx="7018">
                  <c:v>3.2999999999999918</c:v>
                </c:pt>
                <c:pt idx="7019">
                  <c:v>2.2000000000000242</c:v>
                </c:pt>
                <c:pt idx="7020">
                  <c:v>6.899999999999995</c:v>
                </c:pt>
                <c:pt idx="7021">
                  <c:v>1.6000000000000014</c:v>
                </c:pt>
                <c:pt idx="7022">
                  <c:v>#N/A</c:v>
                </c:pt>
                <c:pt idx="7023">
                  <c:v>#N/A</c:v>
                </c:pt>
                <c:pt idx="7024">
                  <c:v>3.5000000000000142</c:v>
                </c:pt>
                <c:pt idx="7025">
                  <c:v>4.4999999999999929</c:v>
                </c:pt>
                <c:pt idx="7026">
                  <c:v>4.4999999999999929</c:v>
                </c:pt>
                <c:pt idx="7027">
                  <c:v>4.9000000000000377</c:v>
                </c:pt>
                <c:pt idx="7028">
                  <c:v>3.9000000000000146</c:v>
                </c:pt>
                <c:pt idx="7029">
                  <c:v>#N/A</c:v>
                </c:pt>
                <c:pt idx="7030">
                  <c:v>#N/A</c:v>
                </c:pt>
                <c:pt idx="7031">
                  <c:v>7.6999999999999957</c:v>
                </c:pt>
                <c:pt idx="7032">
                  <c:v>2.9000000000000359</c:v>
                </c:pt>
                <c:pt idx="7033">
                  <c:v>6.899999999999995</c:v>
                </c:pt>
                <c:pt idx="7034">
                  <c:v>5.600000000000005</c:v>
                </c:pt>
                <c:pt idx="7035">
                  <c:v>5.7999999999999829</c:v>
                </c:pt>
                <c:pt idx="7036">
                  <c:v>#N/A</c:v>
                </c:pt>
                <c:pt idx="7037">
                  <c:v>#N/A</c:v>
                </c:pt>
                <c:pt idx="7038">
                  <c:v>5.600000000000005</c:v>
                </c:pt>
                <c:pt idx="7039">
                  <c:v>5.2000000000000046</c:v>
                </c:pt>
                <c:pt idx="7040">
                  <c:v>3.8000000000000256</c:v>
                </c:pt>
                <c:pt idx="7041">
                  <c:v>8.8000000000000078</c:v>
                </c:pt>
                <c:pt idx="7042">
                  <c:v>#N/A</c:v>
                </c:pt>
                <c:pt idx="7043">
                  <c:v>#N/A</c:v>
                </c:pt>
                <c:pt idx="7044">
                  <c:v>#N/A</c:v>
                </c:pt>
                <c:pt idx="7045">
                  <c:v>#N/A</c:v>
                </c:pt>
                <c:pt idx="7046">
                  <c:v>4.8000000000000043</c:v>
                </c:pt>
                <c:pt idx="7047">
                  <c:v>8.8000000000000078</c:v>
                </c:pt>
                <c:pt idx="7048">
                  <c:v>2.4000000000000021</c:v>
                </c:pt>
                <c:pt idx="7049">
                  <c:v>5.8999999999999719</c:v>
                </c:pt>
                <c:pt idx="7050">
                  <c:v>#N/A</c:v>
                </c:pt>
                <c:pt idx="7051">
                  <c:v>#N/A</c:v>
                </c:pt>
                <c:pt idx="7052">
                  <c:v>4.4000000000000039</c:v>
                </c:pt>
                <c:pt idx="7053">
                  <c:v>5.300000000000038</c:v>
                </c:pt>
                <c:pt idx="7054">
                  <c:v>4.4000000000000039</c:v>
                </c:pt>
                <c:pt idx="7055">
                  <c:v>1.4000000000000234</c:v>
                </c:pt>
                <c:pt idx="7056">
                  <c:v>1.6000000000000014</c:v>
                </c:pt>
                <c:pt idx="7057">
                  <c:v>#N/A</c:v>
                </c:pt>
                <c:pt idx="7058">
                  <c:v>#N/A</c:v>
                </c:pt>
                <c:pt idx="7059">
                  <c:v>#N/A</c:v>
                </c:pt>
                <c:pt idx="7060">
                  <c:v>2.5999999999999801</c:v>
                </c:pt>
                <c:pt idx="7061">
                  <c:v>4.5999999999999375</c:v>
                </c:pt>
                <c:pt idx="7062">
                  <c:v>5.7999999999999829</c:v>
                </c:pt>
                <c:pt idx="7063">
                  <c:v>9.9999999999944578E-2</c:v>
                </c:pt>
                <c:pt idx="7064">
                  <c:v>#N/A</c:v>
                </c:pt>
                <c:pt idx="7065">
                  <c:v>#N/A</c:v>
                </c:pt>
                <c:pt idx="7066">
                  <c:v>6.1000000000000387</c:v>
                </c:pt>
                <c:pt idx="7067">
                  <c:v>2.7999999999999581</c:v>
                </c:pt>
                <c:pt idx="7068">
                  <c:v>0.59999999999993392</c:v>
                </c:pt>
                <c:pt idx="7069">
                  <c:v>3.900000000000059</c:v>
                </c:pt>
                <c:pt idx="7070">
                  <c:v>-0.60000000000002274</c:v>
                </c:pt>
                <c:pt idx="7071">
                  <c:v>#N/A</c:v>
                </c:pt>
                <c:pt idx="7072">
                  <c:v>#N/A</c:v>
                </c:pt>
                <c:pt idx="7073">
                  <c:v>2.4000000000000021</c:v>
                </c:pt>
                <c:pt idx="7074">
                  <c:v>2.5000000000000355</c:v>
                </c:pt>
                <c:pt idx="7075">
                  <c:v>7.4000000000000732</c:v>
                </c:pt>
                <c:pt idx="7076">
                  <c:v>-2.5999999999999801</c:v>
                </c:pt>
                <c:pt idx="7077">
                  <c:v>-1.399999999999979</c:v>
                </c:pt>
                <c:pt idx="7078">
                  <c:v>#N/A</c:v>
                </c:pt>
                <c:pt idx="7079">
                  <c:v>#N/A</c:v>
                </c:pt>
                <c:pt idx="7080">
                  <c:v>-0.99999999999997868</c:v>
                </c:pt>
                <c:pt idx="7081">
                  <c:v>1.8000000000000238</c:v>
                </c:pt>
                <c:pt idx="7082">
                  <c:v>0</c:v>
                </c:pt>
                <c:pt idx="7083">
                  <c:v>-0.40000000000000036</c:v>
                </c:pt>
                <c:pt idx="7084">
                  <c:v>9.9999999999988987E-2</c:v>
                </c:pt>
                <c:pt idx="7085">
                  <c:v>#N/A</c:v>
                </c:pt>
                <c:pt idx="7086">
                  <c:v>#N/A</c:v>
                </c:pt>
                <c:pt idx="7087">
                  <c:v>0.30000000000001137</c:v>
                </c:pt>
                <c:pt idx="7088">
                  <c:v>3.9000000000000146</c:v>
                </c:pt>
                <c:pt idx="7089">
                  <c:v>3.1000000000000139</c:v>
                </c:pt>
                <c:pt idx="7090">
                  <c:v>-3.0200000000002447E-2</c:v>
                </c:pt>
                <c:pt idx="7091">
                  <c:v>-5.699999999999994</c:v>
                </c:pt>
                <c:pt idx="7092">
                  <c:v>#N/A</c:v>
                </c:pt>
                <c:pt idx="7093">
                  <c:v>#N/A</c:v>
                </c:pt>
                <c:pt idx="7094">
                  <c:v>3.3999999999999808</c:v>
                </c:pt>
                <c:pt idx="7095">
                  <c:v>3.0999999999999694</c:v>
                </c:pt>
                <c:pt idx="7096">
                  <c:v>2.7000000000000135</c:v>
                </c:pt>
                <c:pt idx="7097">
                  <c:v>2.4000000000000021</c:v>
                </c:pt>
                <c:pt idx="7098">
                  <c:v>1.6000000000000014</c:v>
                </c:pt>
                <c:pt idx="7099">
                  <c:v>#N/A</c:v>
                </c:pt>
                <c:pt idx="7100">
                  <c:v>#N/A</c:v>
                </c:pt>
                <c:pt idx="7101">
                  <c:v>1.2999999999999901</c:v>
                </c:pt>
                <c:pt idx="7102">
                  <c:v>4.8999999999999932</c:v>
                </c:pt>
                <c:pt idx="7103">
                  <c:v>3.2999999999999918</c:v>
                </c:pt>
                <c:pt idx="7104">
                  <c:v>3.2999999999999918</c:v>
                </c:pt>
                <c:pt idx="7105">
                  <c:v>1.6999999999999904</c:v>
                </c:pt>
                <c:pt idx="7106">
                  <c:v>#N/A</c:v>
                </c:pt>
                <c:pt idx="7107">
                  <c:v>#N/A</c:v>
                </c:pt>
                <c:pt idx="7108">
                  <c:v>1.1000000000000121</c:v>
                </c:pt>
                <c:pt idx="7109">
                  <c:v>4.6999999999999709</c:v>
                </c:pt>
                <c:pt idx="7110">
                  <c:v>3.0000000000000249</c:v>
                </c:pt>
                <c:pt idx="7111">
                  <c:v>2.7000000000000135</c:v>
                </c:pt>
                <c:pt idx="7112">
                  <c:v>3.5000000000000142</c:v>
                </c:pt>
                <c:pt idx="7113">
                  <c:v>#N/A</c:v>
                </c:pt>
                <c:pt idx="7114">
                  <c:v>#N/A</c:v>
                </c:pt>
                <c:pt idx="7115">
                  <c:v>4.0000000000000036</c:v>
                </c:pt>
                <c:pt idx="7116">
                  <c:v>0</c:v>
                </c:pt>
                <c:pt idx="7117">
                  <c:v>3.5000000000000142</c:v>
                </c:pt>
                <c:pt idx="7118">
                  <c:v>-0.69999999999996732</c:v>
                </c:pt>
                <c:pt idx="7119">
                  <c:v>-1.1999999999999567</c:v>
                </c:pt>
                <c:pt idx="7120">
                  <c:v>#N/A</c:v>
                </c:pt>
                <c:pt idx="7121">
                  <c:v>#N/A</c:v>
                </c:pt>
                <c:pt idx="7122">
                  <c:v>2.1999999999999353</c:v>
                </c:pt>
                <c:pt idx="7123">
                  <c:v>0.19999999999997797</c:v>
                </c:pt>
                <c:pt idx="7124">
                  <c:v>4.7000000000000597</c:v>
                </c:pt>
                <c:pt idx="7125">
                  <c:v>-0.69999999999996732</c:v>
                </c:pt>
                <c:pt idx="7126">
                  <c:v>-1.899999999999924</c:v>
                </c:pt>
                <c:pt idx="7127">
                  <c:v>#N/A</c:v>
                </c:pt>
                <c:pt idx="7128">
                  <c:v>#N/A</c:v>
                </c:pt>
                <c:pt idx="7129">
                  <c:v>2.4999999999999467</c:v>
                </c:pt>
                <c:pt idx="7130">
                  <c:v>1.0000000000000675</c:v>
                </c:pt>
                <c:pt idx="7131">
                  <c:v>2.4000000000000021</c:v>
                </c:pt>
                <c:pt idx="7132">
                  <c:v>1.6000000000000014</c:v>
                </c:pt>
                <c:pt idx="7133">
                  <c:v>-1.1000000000000121</c:v>
                </c:pt>
                <c:pt idx="7134">
                  <c:v>#N/A</c:v>
                </c:pt>
                <c:pt idx="7135">
                  <c:v>#N/A</c:v>
                </c:pt>
                <c:pt idx="7136">
                  <c:v>2.0000000000000018</c:v>
                </c:pt>
                <c:pt idx="7137">
                  <c:v>4.5000000000000373</c:v>
                </c:pt>
                <c:pt idx="7138">
                  <c:v>-3.6000000000000032</c:v>
                </c:pt>
                <c:pt idx="7139">
                  <c:v>-0.30000000000001137</c:v>
                </c:pt>
                <c:pt idx="7140">
                  <c:v>0.20000000000002238</c:v>
                </c:pt>
                <c:pt idx="7141">
                  <c:v>#N/A</c:v>
                </c:pt>
                <c:pt idx="7142">
                  <c:v>#N/A</c:v>
                </c:pt>
                <c:pt idx="7143">
                  <c:v>0.49999999999998934</c:v>
                </c:pt>
                <c:pt idx="7144">
                  <c:v>4.5999999999999819</c:v>
                </c:pt>
                <c:pt idx="7145">
                  <c:v>1.2999999999999901</c:v>
                </c:pt>
                <c:pt idx="7146">
                  <c:v>0.80000000000000071</c:v>
                </c:pt>
                <c:pt idx="7147">
                  <c:v>-2.4000000000000021</c:v>
                </c:pt>
                <c:pt idx="7148">
                  <c:v>#N/A</c:v>
                </c:pt>
                <c:pt idx="7149">
                  <c:v>#N/A</c:v>
                </c:pt>
                <c:pt idx="7150">
                  <c:v>0.49999999999998934</c:v>
                </c:pt>
                <c:pt idx="7151">
                  <c:v>1.5000000000000124</c:v>
                </c:pt>
                <c:pt idx="7152">
                  <c:v>3.1000000000000139</c:v>
                </c:pt>
                <c:pt idx="7153">
                  <c:v>4.6999999999999709</c:v>
                </c:pt>
                <c:pt idx="7154">
                  <c:v>-6.4999999999999947</c:v>
                </c:pt>
                <c:pt idx="7155">
                  <c:v>#N/A</c:v>
                </c:pt>
                <c:pt idx="7156">
                  <c:v>#N/A</c:v>
                </c:pt>
                <c:pt idx="7157">
                  <c:v>0.40000000000000036</c:v>
                </c:pt>
                <c:pt idx="7158">
                  <c:v>0.8999999999999897</c:v>
                </c:pt>
                <c:pt idx="7159">
                  <c:v>0.49999999999998934</c:v>
                </c:pt>
                <c:pt idx="7160">
                  <c:v>2.9999999999999805</c:v>
                </c:pt>
                <c:pt idx="7161">
                  <c:v>2.0000000000000018</c:v>
                </c:pt>
                <c:pt idx="7162">
                  <c:v>#N/A</c:v>
                </c:pt>
                <c:pt idx="7163">
                  <c:v>#N/A</c:v>
                </c:pt>
                <c:pt idx="7164">
                  <c:v>1.4000000000000234</c:v>
                </c:pt>
                <c:pt idx="7165">
                  <c:v>-1.6999999999999904</c:v>
                </c:pt>
                <c:pt idx="7166">
                  <c:v>-2.3000000000000131</c:v>
                </c:pt>
                <c:pt idx="7167">
                  <c:v>3.2999999999999918</c:v>
                </c:pt>
                <c:pt idx="7168">
                  <c:v>-1.9000000000000128</c:v>
                </c:pt>
                <c:pt idx="7169">
                  <c:v>#N/A</c:v>
                </c:pt>
                <c:pt idx="7170">
                  <c:v>#N/A</c:v>
                </c:pt>
                <c:pt idx="7171">
                  <c:v>0.80000000000000071</c:v>
                </c:pt>
                <c:pt idx="7172">
                  <c:v>0</c:v>
                </c:pt>
                <c:pt idx="7173">
                  <c:v>2.5000000000000355</c:v>
                </c:pt>
                <c:pt idx="7174">
                  <c:v>-2.2000000000000242</c:v>
                </c:pt>
                <c:pt idx="7175">
                  <c:v>1.2999999999999901</c:v>
                </c:pt>
                <c:pt idx="7176">
                  <c:v>#N/A</c:v>
                </c:pt>
                <c:pt idx="7177">
                  <c:v>#N/A</c:v>
                </c:pt>
                <c:pt idx="7178">
                  <c:v>0.90000000000003411</c:v>
                </c:pt>
                <c:pt idx="7179">
                  <c:v>1.9000000000000128</c:v>
                </c:pt>
                <c:pt idx="7180">
                  <c:v>-0.70000000000001172</c:v>
                </c:pt>
                <c:pt idx="7181">
                  <c:v>-2.6999999999999691</c:v>
                </c:pt>
                <c:pt idx="7182">
                  <c:v>-0.69999999999996732</c:v>
                </c:pt>
                <c:pt idx="7183">
                  <c:v>#N/A</c:v>
                </c:pt>
                <c:pt idx="7184">
                  <c:v>#N/A</c:v>
                </c:pt>
                <c:pt idx="7185">
                  <c:v>0.19999999999997797</c:v>
                </c:pt>
                <c:pt idx="7186">
                  <c:v>2.0999999999999908</c:v>
                </c:pt>
                <c:pt idx="7187">
                  <c:v>2.4000000000000021</c:v>
                </c:pt>
                <c:pt idx="7188">
                  <c:v>1.9000000000000128</c:v>
                </c:pt>
                <c:pt idx="7189">
                  <c:v>0.80000000000000071</c:v>
                </c:pt>
                <c:pt idx="7190">
                  <c:v>#N/A</c:v>
                </c:pt>
                <c:pt idx="7191">
                  <c:v>#N/A</c:v>
                </c:pt>
                <c:pt idx="7192">
                  <c:v>1.2000000000000011</c:v>
                </c:pt>
                <c:pt idx="7193">
                  <c:v>1.7999999999999794</c:v>
                </c:pt>
                <c:pt idx="7194">
                  <c:v>0.49999999999998934</c:v>
                </c:pt>
                <c:pt idx="7195">
                  <c:v>1.2999999999999901</c:v>
                </c:pt>
                <c:pt idx="7196">
                  <c:v>-3.2000000000000028</c:v>
                </c:pt>
                <c:pt idx="7197">
                  <c:v>#N/A</c:v>
                </c:pt>
                <c:pt idx="7198">
                  <c:v>#N/A</c:v>
                </c:pt>
                <c:pt idx="7199">
                  <c:v>2.1000000000000352</c:v>
                </c:pt>
                <c:pt idx="7200">
                  <c:v>-1.5000000000000124</c:v>
                </c:pt>
                <c:pt idx="7201">
                  <c:v>1.1000000000000121</c:v>
                </c:pt>
                <c:pt idx="7202">
                  <c:v>-1.5000000000000124</c:v>
                </c:pt>
                <c:pt idx="7203">
                  <c:v>1.2000000000000011</c:v>
                </c:pt>
                <c:pt idx="7204">
                  <c:v>#N/A</c:v>
                </c:pt>
                <c:pt idx="7205">
                  <c:v>#N/A</c:v>
                </c:pt>
                <c:pt idx="7206">
                  <c:v>-9.9999999999988987E-2</c:v>
                </c:pt>
                <c:pt idx="7207">
                  <c:v>-0.19999999999997797</c:v>
                </c:pt>
                <c:pt idx="7208">
                  <c:v>-0.20000000000002238</c:v>
                </c:pt>
                <c:pt idx="7209">
                  <c:v>2.5999999999999801</c:v>
                </c:pt>
                <c:pt idx="7210">
                  <c:v>5.8999999999999719</c:v>
                </c:pt>
                <c:pt idx="7211">
                  <c:v>#N/A</c:v>
                </c:pt>
                <c:pt idx="7212">
                  <c:v>#N/A</c:v>
                </c:pt>
                <c:pt idx="7213">
                  <c:v>-0.80000000000000071</c:v>
                </c:pt>
                <c:pt idx="7214">
                  <c:v>5.0000000000000266</c:v>
                </c:pt>
                <c:pt idx="7215">
                  <c:v>-2.9999999999999805</c:v>
                </c:pt>
                <c:pt idx="7216">
                  <c:v>2.4999999999999911</c:v>
                </c:pt>
                <c:pt idx="7217">
                  <c:v>6.0999999999999943</c:v>
                </c:pt>
                <c:pt idx="7218">
                  <c:v>#N/A</c:v>
                </c:pt>
                <c:pt idx="7219">
                  <c:v>#N/A</c:v>
                </c:pt>
                <c:pt idx="7220">
                  <c:v>1.7999999999999794</c:v>
                </c:pt>
                <c:pt idx="7221">
                  <c:v>0.99999999999997868</c:v>
                </c:pt>
                <c:pt idx="7222">
                  <c:v>1.0000000000000231</c:v>
                </c:pt>
                <c:pt idx="7223">
                  <c:v>-0.80000000000000071</c:v>
                </c:pt>
                <c:pt idx="7224">
                  <c:v>2.8000000000000025</c:v>
                </c:pt>
                <c:pt idx="7225">
                  <c:v>#N/A</c:v>
                </c:pt>
                <c:pt idx="7226">
                  <c:v>#N/A</c:v>
                </c:pt>
                <c:pt idx="7227">
                  <c:v>1.5000000000000124</c:v>
                </c:pt>
                <c:pt idx="7228">
                  <c:v>0.90000000000003411</c:v>
                </c:pt>
                <c:pt idx="7229">
                  <c:v>2.0000000000000018</c:v>
                </c:pt>
                <c:pt idx="7230">
                  <c:v>3.3000000000000362</c:v>
                </c:pt>
                <c:pt idx="7231">
                  <c:v>3.1000000000000139</c:v>
                </c:pt>
                <c:pt idx="7232">
                  <c:v>#N/A</c:v>
                </c:pt>
                <c:pt idx="7233">
                  <c:v>#N/A</c:v>
                </c:pt>
                <c:pt idx="7234">
                  <c:v>1.6000000000000014</c:v>
                </c:pt>
                <c:pt idx="7235">
                  <c:v>2.7000000000000135</c:v>
                </c:pt>
                <c:pt idx="7236">
                  <c:v>0</c:v>
                </c:pt>
                <c:pt idx="7237">
                  <c:v>1.3000000000000345</c:v>
                </c:pt>
                <c:pt idx="7238">
                  <c:v>-1.499999999999968</c:v>
                </c:pt>
                <c:pt idx="7239">
                  <c:v>#N/A</c:v>
                </c:pt>
                <c:pt idx="7240">
                  <c:v>#N/A</c:v>
                </c:pt>
                <c:pt idx="7241">
                  <c:v>1.5000000000000124</c:v>
                </c:pt>
                <c:pt idx="7242">
                  <c:v>-3.6000000000000032</c:v>
                </c:pt>
                <c:pt idx="7243">
                  <c:v>-1.3206000000000273</c:v>
                </c:pt>
                <c:pt idx="7244">
                  <c:v>3.8999999999999702</c:v>
                </c:pt>
                <c:pt idx="7245">
                  <c:v>5.4999999999999716</c:v>
                </c:pt>
                <c:pt idx="7246">
                  <c:v>#N/A</c:v>
                </c:pt>
                <c:pt idx="7247">
                  <c:v>#N/A</c:v>
                </c:pt>
                <c:pt idx="7248">
                  <c:v>2.8000000000000025</c:v>
                </c:pt>
                <c:pt idx="7249">
                  <c:v>-0.49999999999998934</c:v>
                </c:pt>
                <c:pt idx="7250">
                  <c:v>3.3999999999999808</c:v>
                </c:pt>
                <c:pt idx="7251">
                  <c:v>0.49999999999998934</c:v>
                </c:pt>
                <c:pt idx="7252">
                  <c:v>0.69999999999996732</c:v>
                </c:pt>
                <c:pt idx="7253">
                  <c:v>#N/A</c:v>
                </c:pt>
                <c:pt idx="7254">
                  <c:v>#N/A</c:v>
                </c:pt>
                <c:pt idx="7255">
                  <c:v>4.4999999999999929</c:v>
                </c:pt>
                <c:pt idx="7256">
                  <c:v>-0.70000000000001172</c:v>
                </c:pt>
                <c:pt idx="7257">
                  <c:v>4.3000000000000149</c:v>
                </c:pt>
                <c:pt idx="7258">
                  <c:v>2.0999999999999908</c:v>
                </c:pt>
                <c:pt idx="7259">
                  <c:v>-3.3999999999999808</c:v>
                </c:pt>
                <c:pt idx="7260">
                  <c:v>#N/A</c:v>
                </c:pt>
                <c:pt idx="7261">
                  <c:v>#N/A</c:v>
                </c:pt>
                <c:pt idx="7262">
                  <c:v>2.0000000000000018</c:v>
                </c:pt>
                <c:pt idx="7263">
                  <c:v>2.5999999999999801</c:v>
                </c:pt>
                <c:pt idx="7264">
                  <c:v>1.8000000000000238</c:v>
                </c:pt>
                <c:pt idx="7265">
                  <c:v>0.49999999999998934</c:v>
                </c:pt>
                <c:pt idx="7266">
                  <c:v>-0.20000000000002238</c:v>
                </c:pt>
                <c:pt idx="7267">
                  <c:v>#N/A</c:v>
                </c:pt>
                <c:pt idx="7268">
                  <c:v>#N/A</c:v>
                </c:pt>
                <c:pt idx="7269">
                  <c:v>1.6000000000000014</c:v>
                </c:pt>
                <c:pt idx="7270">
                  <c:v>0.70000000000001172</c:v>
                </c:pt>
                <c:pt idx="7271">
                  <c:v>0.60000000000002274</c:v>
                </c:pt>
                <c:pt idx="7272">
                  <c:v>-1.2000000000000011</c:v>
                </c:pt>
                <c:pt idx="7273">
                  <c:v>-3.6000000000000032</c:v>
                </c:pt>
                <c:pt idx="7274">
                  <c:v>#N/A</c:v>
                </c:pt>
                <c:pt idx="7275">
                  <c:v>#N/A</c:v>
                </c:pt>
                <c:pt idx="7276">
                  <c:v>2.0999999999999908</c:v>
                </c:pt>
                <c:pt idx="7277">
                  <c:v>2.3000000000000131</c:v>
                </c:pt>
                <c:pt idx="7278">
                  <c:v>2.0000000000000018</c:v>
                </c:pt>
                <c:pt idx="7279">
                  <c:v>3.0999999999999694</c:v>
                </c:pt>
                <c:pt idx="7280">
                  <c:v>1.0000000000000231</c:v>
                </c:pt>
                <c:pt idx="7281">
                  <c:v>#N/A</c:v>
                </c:pt>
                <c:pt idx="7282">
                  <c:v>#N/A</c:v>
                </c:pt>
                <c:pt idx="7283">
                  <c:v>2.7000000000000135</c:v>
                </c:pt>
                <c:pt idx="7284">
                  <c:v>0</c:v>
                </c:pt>
                <c:pt idx="7285">
                  <c:v>5.3999999999999826</c:v>
                </c:pt>
                <c:pt idx="7286">
                  <c:v>4.8999999999999932</c:v>
                </c:pt>
                <c:pt idx="7287">
                  <c:v>2.1000000000000352</c:v>
                </c:pt>
                <c:pt idx="7288">
                  <c:v>#N/A</c:v>
                </c:pt>
                <c:pt idx="7289">
                  <c:v>#N/A</c:v>
                </c:pt>
                <c:pt idx="7290">
                  <c:v>4.4000000000000039</c:v>
                </c:pt>
                <c:pt idx="7291">
                  <c:v>5.699999999999994</c:v>
                </c:pt>
                <c:pt idx="7292">
                  <c:v>4.0999999999999925</c:v>
                </c:pt>
                <c:pt idx="7293">
                  <c:v>4.2000000000000259</c:v>
                </c:pt>
                <c:pt idx="7294">
                  <c:v>5.4999999999999716</c:v>
                </c:pt>
                <c:pt idx="7295">
                  <c:v>#N/A</c:v>
                </c:pt>
                <c:pt idx="7296">
                  <c:v>#N/A</c:v>
                </c:pt>
                <c:pt idx="7297">
                  <c:v>#N/A</c:v>
                </c:pt>
                <c:pt idx="7298">
                  <c:v>#N/A</c:v>
                </c:pt>
                <c:pt idx="7299">
                  <c:v>7.5000000000000178</c:v>
                </c:pt>
                <c:pt idx="7300">
                  <c:v>5.7999999999999829</c:v>
                </c:pt>
                <c:pt idx="7301">
                  <c:v>4.2000000000000259</c:v>
                </c:pt>
                <c:pt idx="7302">
                  <c:v>#N/A</c:v>
                </c:pt>
                <c:pt idx="7303">
                  <c:v>#N/A</c:v>
                </c:pt>
                <c:pt idx="7304">
                  <c:v>#N/A</c:v>
                </c:pt>
                <c:pt idx="7305">
                  <c:v>4.3000000000000149</c:v>
                </c:pt>
                <c:pt idx="7306">
                  <c:v>3.4000000000000252</c:v>
                </c:pt>
                <c:pt idx="7307">
                  <c:v>2.4000000000000021</c:v>
                </c:pt>
                <c:pt idx="7308">
                  <c:v>10.299999999999976</c:v>
                </c:pt>
                <c:pt idx="7309">
                  <c:v>#N/A</c:v>
                </c:pt>
                <c:pt idx="7310">
                  <c:v>#N/A</c:v>
                </c:pt>
                <c:pt idx="7311">
                  <c:v>3.6999999999999478</c:v>
                </c:pt>
                <c:pt idx="7312">
                  <c:v>4.7000000000000153</c:v>
                </c:pt>
                <c:pt idx="7313">
                  <c:v>5.9999999999999609</c:v>
                </c:pt>
                <c:pt idx="7314">
                  <c:v>3.6000000000000476</c:v>
                </c:pt>
                <c:pt idx="7315">
                  <c:v>5.2999999999999936</c:v>
                </c:pt>
                <c:pt idx="7316">
                  <c:v>#N/A</c:v>
                </c:pt>
                <c:pt idx="7317">
                  <c:v>#N/A</c:v>
                </c:pt>
                <c:pt idx="7318">
                  <c:v>3.3000000000000362</c:v>
                </c:pt>
                <c:pt idx="7319">
                  <c:v>3.5999999999999588</c:v>
                </c:pt>
                <c:pt idx="7320">
                  <c:v>7.0000000000000284</c:v>
                </c:pt>
                <c:pt idx="7321">
                  <c:v>4.3000000000000149</c:v>
                </c:pt>
                <c:pt idx="7322">
                  <c:v>6.5999999999999837</c:v>
                </c:pt>
                <c:pt idx="7323">
                  <c:v>#N/A</c:v>
                </c:pt>
                <c:pt idx="7324">
                  <c:v>#N/A</c:v>
                </c:pt>
                <c:pt idx="7325">
                  <c:v>1.9999999999999574</c:v>
                </c:pt>
                <c:pt idx="7326">
                  <c:v>5.400000000000027</c:v>
                </c:pt>
                <c:pt idx="7327">
                  <c:v>5.1000000000000156</c:v>
                </c:pt>
                <c:pt idx="7328">
                  <c:v>8.3000000000000185</c:v>
                </c:pt>
                <c:pt idx="7329">
                  <c:v>5.600000000000005</c:v>
                </c:pt>
                <c:pt idx="7330">
                  <c:v>#N/A</c:v>
                </c:pt>
                <c:pt idx="7331">
                  <c:v>#N/A</c:v>
                </c:pt>
                <c:pt idx="7332">
                  <c:v>6.0000000000000497</c:v>
                </c:pt>
                <c:pt idx="7333">
                  <c:v>5.8000000000000718</c:v>
                </c:pt>
                <c:pt idx="7334">
                  <c:v>4.9999999999999822</c:v>
                </c:pt>
                <c:pt idx="7335">
                  <c:v>4.6999999999999709</c:v>
                </c:pt>
                <c:pt idx="7336">
                  <c:v>0.60000000000002274</c:v>
                </c:pt>
                <c:pt idx="7337">
                  <c:v>#N/A</c:v>
                </c:pt>
                <c:pt idx="7338">
                  <c:v>#N/A</c:v>
                </c:pt>
                <c:pt idx="7339">
                  <c:v>3.5999999999999588</c:v>
                </c:pt>
                <c:pt idx="7340">
                  <c:v>6.0000000000000497</c:v>
                </c:pt>
                <c:pt idx="7341">
                  <c:v>4.6999999999999709</c:v>
                </c:pt>
                <c:pt idx="7342">
                  <c:v>5.9999999999999609</c:v>
                </c:pt>
                <c:pt idx="7343">
                  <c:v>7.4000000000000732</c:v>
                </c:pt>
                <c:pt idx="7344">
                  <c:v>#N/A</c:v>
                </c:pt>
                <c:pt idx="7345">
                  <c:v>#N/A</c:v>
                </c:pt>
                <c:pt idx="7346">
                  <c:v>5.0000000000000711</c:v>
                </c:pt>
                <c:pt idx="7347">
                  <c:v>4.6999999999999709</c:v>
                </c:pt>
                <c:pt idx="7348">
                  <c:v>0.69999999999996732</c:v>
                </c:pt>
                <c:pt idx="7349">
                  <c:v>2.1999999999999353</c:v>
                </c:pt>
                <c:pt idx="7350">
                  <c:v>6.2999999999999723</c:v>
                </c:pt>
                <c:pt idx="7351">
                  <c:v>#N/A</c:v>
                </c:pt>
                <c:pt idx="7352">
                  <c:v>#N/A</c:v>
                </c:pt>
                <c:pt idx="7353">
                  <c:v>4.7000000000000597</c:v>
                </c:pt>
                <c:pt idx="7354">
                  <c:v>3.6000000000000476</c:v>
                </c:pt>
                <c:pt idx="7355">
                  <c:v>5.9000000000000163</c:v>
                </c:pt>
                <c:pt idx="7356">
                  <c:v>5.8000000000000718</c:v>
                </c:pt>
                <c:pt idx="7357">
                  <c:v>2.9000000000000803</c:v>
                </c:pt>
                <c:pt idx="7358">
                  <c:v>#N/A</c:v>
                </c:pt>
                <c:pt idx="7359">
                  <c:v>#N/A</c:v>
                </c:pt>
                <c:pt idx="7360">
                  <c:v>3.6999999999999922</c:v>
                </c:pt>
                <c:pt idx="7361">
                  <c:v>4.339599999999999</c:v>
                </c:pt>
                <c:pt idx="7362">
                  <c:v>5.1000000000000156</c:v>
                </c:pt>
                <c:pt idx="7363">
                  <c:v>2.8999999999999915</c:v>
                </c:pt>
                <c:pt idx="7364">
                  <c:v>4.7000000000000153</c:v>
                </c:pt>
                <c:pt idx="7365">
                  <c:v>#N/A</c:v>
                </c:pt>
                <c:pt idx="7366">
                  <c:v>#N/A</c:v>
                </c:pt>
                <c:pt idx="7367">
                  <c:v>6.2000000000000277</c:v>
                </c:pt>
                <c:pt idx="7368">
                  <c:v>4.4000000000000039</c:v>
                </c:pt>
                <c:pt idx="7369">
                  <c:v>4.2999999999999705</c:v>
                </c:pt>
                <c:pt idx="7370">
                  <c:v>4.4999999999999929</c:v>
                </c:pt>
                <c:pt idx="7371">
                  <c:v>7.8000000000000291</c:v>
                </c:pt>
                <c:pt idx="7372">
                  <c:v>#N/A</c:v>
                </c:pt>
                <c:pt idx="7373">
                  <c:v>#N/A</c:v>
                </c:pt>
                <c:pt idx="7374">
                  <c:v>0.8999999999999897</c:v>
                </c:pt>
                <c:pt idx="7375">
                  <c:v>2.2999999999999687</c:v>
                </c:pt>
                <c:pt idx="7376">
                  <c:v>4.8000000000000043</c:v>
                </c:pt>
                <c:pt idx="7377">
                  <c:v>3.4999999999999698</c:v>
                </c:pt>
                <c:pt idx="7378">
                  <c:v>5.7999999999999829</c:v>
                </c:pt>
                <c:pt idx="7379">
                  <c:v>#N/A</c:v>
                </c:pt>
                <c:pt idx="7380">
                  <c:v>#N/A</c:v>
                </c:pt>
                <c:pt idx="7381">
                  <c:v>5.2000000000000046</c:v>
                </c:pt>
                <c:pt idx="7382">
                  <c:v>3.2999999999999918</c:v>
                </c:pt>
                <c:pt idx="7383">
                  <c:v>7.6000000000000068</c:v>
                </c:pt>
                <c:pt idx="7384">
                  <c:v>7.9000000000000181</c:v>
                </c:pt>
                <c:pt idx="7385">
                  <c:v>9.6999999999999531</c:v>
                </c:pt>
                <c:pt idx="7386">
                  <c:v>#N/A</c:v>
                </c:pt>
                <c:pt idx="7387">
                  <c:v>#N/A</c:v>
                </c:pt>
                <c:pt idx="7388">
                  <c:v>2.8999999999999915</c:v>
                </c:pt>
                <c:pt idx="7389">
                  <c:v>5.1000000000000156</c:v>
                </c:pt>
                <c:pt idx="7390">
                  <c:v>6.2000000000000277</c:v>
                </c:pt>
                <c:pt idx="7391">
                  <c:v>4.9000000000000377</c:v>
                </c:pt>
                <c:pt idx="7392">
                  <c:v>7.0000000000000284</c:v>
                </c:pt>
                <c:pt idx="7393">
                  <c:v>#N/A</c:v>
                </c:pt>
                <c:pt idx="7394">
                  <c:v>#N/A</c:v>
                </c:pt>
                <c:pt idx="7395">
                  <c:v>6.5999999999999837</c:v>
                </c:pt>
                <c:pt idx="7396">
                  <c:v>7.2000000000000064</c:v>
                </c:pt>
                <c:pt idx="7397">
                  <c:v>3.5999999999999588</c:v>
                </c:pt>
                <c:pt idx="7398">
                  <c:v>5.9999999999999609</c:v>
                </c:pt>
                <c:pt idx="7399">
                  <c:v>#N/A</c:v>
                </c:pt>
                <c:pt idx="7400">
                  <c:v>#N/A</c:v>
                </c:pt>
                <c:pt idx="7401">
                  <c:v>#N/A</c:v>
                </c:pt>
                <c:pt idx="7402">
                  <c:v>#N/A</c:v>
                </c:pt>
                <c:pt idx="7403">
                  <c:v>4.4000000000000483</c:v>
                </c:pt>
                <c:pt idx="7404">
                  <c:v>6.899999999999995</c:v>
                </c:pt>
                <c:pt idx="7405">
                  <c:v>7.394299999999987</c:v>
                </c:pt>
                <c:pt idx="7406">
                  <c:v>7.6999999999999957</c:v>
                </c:pt>
                <c:pt idx="7407">
                  <c:v>#N/A</c:v>
                </c:pt>
                <c:pt idx="7408">
                  <c:v>#N/A</c:v>
                </c:pt>
                <c:pt idx="7409">
                  <c:v>2.2999999999999687</c:v>
                </c:pt>
                <c:pt idx="7410">
                  <c:v>0.19999999999997797</c:v>
                </c:pt>
                <c:pt idx="7411">
                  <c:v>3.8999999999999702</c:v>
                </c:pt>
                <c:pt idx="7412">
                  <c:v>10.500000000000043</c:v>
                </c:pt>
                <c:pt idx="7413">
                  <c:v>6.3999999999999169</c:v>
                </c:pt>
                <c:pt idx="7414">
                  <c:v>#N/A</c:v>
                </c:pt>
                <c:pt idx="7415">
                  <c:v>#N/A</c:v>
                </c:pt>
                <c:pt idx="7416">
                  <c:v>6.5999999999999837</c:v>
                </c:pt>
                <c:pt idx="7417">
                  <c:v>4.6000000000000263</c:v>
                </c:pt>
                <c:pt idx="7418">
                  <c:v>5.1000000000000156</c:v>
                </c:pt>
                <c:pt idx="7419">
                  <c:v>4.9999999999999822</c:v>
                </c:pt>
                <c:pt idx="7420">
                  <c:v>5.7999999999999829</c:v>
                </c:pt>
                <c:pt idx="7421">
                  <c:v>#N/A</c:v>
                </c:pt>
                <c:pt idx="7422">
                  <c:v>#N/A</c:v>
                </c:pt>
                <c:pt idx="7423">
                  <c:v>0.89999999999994529</c:v>
                </c:pt>
                <c:pt idx="7424">
                  <c:v>#N/A</c:v>
                </c:pt>
                <c:pt idx="7425">
                  <c:v>5.7999999999999829</c:v>
                </c:pt>
                <c:pt idx="7426">
                  <c:v>5.7000000000000384</c:v>
                </c:pt>
                <c:pt idx="7427">
                  <c:v>3.3999999999999808</c:v>
                </c:pt>
                <c:pt idx="7428">
                  <c:v>#N/A</c:v>
                </c:pt>
                <c:pt idx="7429">
                  <c:v>#N/A</c:v>
                </c:pt>
                <c:pt idx="7430">
                  <c:v>3.6999999999999922</c:v>
                </c:pt>
                <c:pt idx="7431">
                  <c:v>3.9146999999999821</c:v>
                </c:pt>
                <c:pt idx="7432">
                  <c:v>4.1999999999999815</c:v>
                </c:pt>
                <c:pt idx="7433">
                  <c:v>3.3999999999999808</c:v>
                </c:pt>
                <c:pt idx="7434">
                  <c:v>7.3999999999999844</c:v>
                </c:pt>
                <c:pt idx="7435">
                  <c:v>#N/A</c:v>
                </c:pt>
                <c:pt idx="7436">
                  <c:v>#N/A</c:v>
                </c:pt>
                <c:pt idx="7437">
                  <c:v>4.3000000000000149</c:v>
                </c:pt>
                <c:pt idx="7438">
                  <c:v>4.9000000000000377</c:v>
                </c:pt>
                <c:pt idx="7439">
                  <c:v>5.9000000000000163</c:v>
                </c:pt>
                <c:pt idx="7440">
                  <c:v>5.6512999999999813</c:v>
                </c:pt>
                <c:pt idx="7441">
                  <c:v>3.8000000000000256</c:v>
                </c:pt>
                <c:pt idx="7442">
                  <c:v>#N/A</c:v>
                </c:pt>
                <c:pt idx="7443">
                  <c:v>#N/A</c:v>
                </c:pt>
                <c:pt idx="7444">
                  <c:v>6.2000000000000277</c:v>
                </c:pt>
                <c:pt idx="7445">
                  <c:v>5.3999999999999382</c:v>
                </c:pt>
                <c:pt idx="7446">
                  <c:v>2.2000000000000242</c:v>
                </c:pt>
                <c:pt idx="7447">
                  <c:v>5.2999999999999936</c:v>
                </c:pt>
                <c:pt idx="7448">
                  <c:v>5.7999999999999829</c:v>
                </c:pt>
                <c:pt idx="7449">
                  <c:v>#N/A</c:v>
                </c:pt>
                <c:pt idx="7450">
                  <c:v>#N/A</c:v>
                </c:pt>
                <c:pt idx="7451">
                  <c:v>443.20000000000005</c:v>
                </c:pt>
                <c:pt idx="7452">
                  <c:v>4.8000000000000043</c:v>
                </c:pt>
                <c:pt idx="7453">
                  <c:v>5.2999999999999936</c:v>
                </c:pt>
                <c:pt idx="7454">
                  <c:v>7.8000000000000291</c:v>
                </c:pt>
                <c:pt idx="7455">
                  <c:v>6.7000000000000171</c:v>
                </c:pt>
                <c:pt idx="7456">
                  <c:v>#N/A</c:v>
                </c:pt>
                <c:pt idx="7457">
                  <c:v>#N/A</c:v>
                </c:pt>
                <c:pt idx="7458">
                  <c:v>3.3999999999999808</c:v>
                </c:pt>
                <c:pt idx="7459">
                  <c:v>6.7000000000000171</c:v>
                </c:pt>
                <c:pt idx="7460">
                  <c:v>2.8999999999999915</c:v>
                </c:pt>
                <c:pt idx="7461">
                  <c:v>6.7999999999999616</c:v>
                </c:pt>
                <c:pt idx="7462">
                  <c:v>3.5000000000000142</c:v>
                </c:pt>
                <c:pt idx="7463">
                  <c:v>#N/A</c:v>
                </c:pt>
                <c:pt idx="7464">
                  <c:v>#N/A</c:v>
                </c:pt>
                <c:pt idx="7465">
                  <c:v>4.6000000000000263</c:v>
                </c:pt>
                <c:pt idx="7466">
                  <c:v>7.5000000000000178</c:v>
                </c:pt>
                <c:pt idx="7467">
                  <c:v>0.60000000000002274</c:v>
                </c:pt>
                <c:pt idx="7468">
                  <c:v>1.6000000000000014</c:v>
                </c:pt>
                <c:pt idx="7469">
                  <c:v>1.2999999999999901</c:v>
                </c:pt>
                <c:pt idx="7470">
                  <c:v>#N/A</c:v>
                </c:pt>
                <c:pt idx="7471">
                  <c:v>#N/A</c:v>
                </c:pt>
                <c:pt idx="7472">
                  <c:v>7.8999999999999737</c:v>
                </c:pt>
                <c:pt idx="7473">
                  <c:v>2.6000000000000689</c:v>
                </c:pt>
                <c:pt idx="7474">
                  <c:v>11.899999999999977</c:v>
                </c:pt>
                <c:pt idx="7475">
                  <c:v>1.4000000000000234</c:v>
                </c:pt>
                <c:pt idx="7476">
                  <c:v>5.200000000000049</c:v>
                </c:pt>
                <c:pt idx="7477">
                  <c:v>#N/A</c:v>
                </c:pt>
                <c:pt idx="7478">
                  <c:v>#N/A</c:v>
                </c:pt>
                <c:pt idx="7479">
                  <c:v>4.6000000000000263</c:v>
                </c:pt>
                <c:pt idx="7480">
                  <c:v>4.8000000000000043</c:v>
                </c:pt>
                <c:pt idx="7481">
                  <c:v>5.1999999999999602</c:v>
                </c:pt>
                <c:pt idx="7482">
                  <c:v>1.4000000000000234</c:v>
                </c:pt>
                <c:pt idx="7483">
                  <c:v>7.2000000000000064</c:v>
                </c:pt>
                <c:pt idx="7484">
                  <c:v>#N/A</c:v>
                </c:pt>
                <c:pt idx="7485">
                  <c:v>#N/A</c:v>
                </c:pt>
                <c:pt idx="7486">
                  <c:v>3.900000000000059</c:v>
                </c:pt>
                <c:pt idx="7487">
                  <c:v>5.9000000000000163</c:v>
                </c:pt>
                <c:pt idx="7488">
                  <c:v>5.600000000000005</c:v>
                </c:pt>
                <c:pt idx="7489">
                  <c:v>7.8999999999999737</c:v>
                </c:pt>
                <c:pt idx="7490">
                  <c:v>8.599999999999941</c:v>
                </c:pt>
                <c:pt idx="7491">
                  <c:v>#N/A</c:v>
                </c:pt>
                <c:pt idx="7492">
                  <c:v>#N/A</c:v>
                </c:pt>
                <c:pt idx="7493">
                  <c:v>5.8000000000000718</c:v>
                </c:pt>
                <c:pt idx="7494">
                  <c:v>-0.20000000000006679</c:v>
                </c:pt>
                <c:pt idx="7495">
                  <c:v>7.6999999999999957</c:v>
                </c:pt>
                <c:pt idx="7496">
                  <c:v>7.2000000000000064</c:v>
                </c:pt>
                <c:pt idx="7497">
                  <c:v>3.2000000000000028</c:v>
                </c:pt>
                <c:pt idx="7498">
                  <c:v>#N/A</c:v>
                </c:pt>
                <c:pt idx="7499">
                  <c:v>#N/A</c:v>
                </c:pt>
                <c:pt idx="7500">
                  <c:v>6.8000000000000504</c:v>
                </c:pt>
                <c:pt idx="7501">
                  <c:v>12.000000000000011</c:v>
                </c:pt>
                <c:pt idx="7502">
                  <c:v>6.0000000000000497</c:v>
                </c:pt>
                <c:pt idx="7503">
                  <c:v>3.5999999999999588</c:v>
                </c:pt>
                <c:pt idx="7504">
                  <c:v>0.49999999999998934</c:v>
                </c:pt>
                <c:pt idx="7505">
                  <c:v>#N/A</c:v>
                </c:pt>
                <c:pt idx="7506">
                  <c:v>#N/A</c:v>
                </c:pt>
                <c:pt idx="7507">
                  <c:v>7.0000000000000284</c:v>
                </c:pt>
                <c:pt idx="7508">
                  <c:v>7.1000000000000618</c:v>
                </c:pt>
                <c:pt idx="7509">
                  <c:v>6.4000000000000057</c:v>
                </c:pt>
                <c:pt idx="7510">
                  <c:v>3.7999999999999368</c:v>
                </c:pt>
                <c:pt idx="7511">
                  <c:v>8.1000000000000405</c:v>
                </c:pt>
                <c:pt idx="7512">
                  <c:v>#N/A</c:v>
                </c:pt>
                <c:pt idx="7513">
                  <c:v>#N/A</c:v>
                </c:pt>
                <c:pt idx="7514">
                  <c:v>7.299999999999951</c:v>
                </c:pt>
                <c:pt idx="7515">
                  <c:v>10.200000000000031</c:v>
                </c:pt>
                <c:pt idx="7516">
                  <c:v>13.500000000000068</c:v>
                </c:pt>
                <c:pt idx="7517">
                  <c:v>12.699999999999978</c:v>
                </c:pt>
                <c:pt idx="7518">
                  <c:v>5.4999999999999716</c:v>
                </c:pt>
                <c:pt idx="7519">
                  <c:v>#N/A</c:v>
                </c:pt>
                <c:pt idx="7520">
                  <c:v>#N/A</c:v>
                </c:pt>
                <c:pt idx="7521">
                  <c:v>10.099999999999998</c:v>
                </c:pt>
                <c:pt idx="7522">
                  <c:v>8.7000000000000632</c:v>
                </c:pt>
                <c:pt idx="7523">
                  <c:v>10.400000000000009</c:v>
                </c:pt>
                <c:pt idx="7524">
                  <c:v>7.8999999999999737</c:v>
                </c:pt>
                <c:pt idx="7525">
                  <c:v>9.2000000000000526</c:v>
                </c:pt>
                <c:pt idx="7526">
                  <c:v>#N/A</c:v>
                </c:pt>
                <c:pt idx="7527">
                  <c:v>#N/A</c:v>
                </c:pt>
                <c:pt idx="7528">
                  <c:v>9.8999999999999311</c:v>
                </c:pt>
                <c:pt idx="7529">
                  <c:v>9.4000000000000306</c:v>
                </c:pt>
                <c:pt idx="7530">
                  <c:v>8.4252000000000216</c:v>
                </c:pt>
                <c:pt idx="7531">
                  <c:v>4.9000000000000377</c:v>
                </c:pt>
                <c:pt idx="7532">
                  <c:v>10.599999999999987</c:v>
                </c:pt>
                <c:pt idx="7533">
                  <c:v>#N/A</c:v>
                </c:pt>
                <c:pt idx="7534">
                  <c:v>#N/A</c:v>
                </c:pt>
                <c:pt idx="7535">
                  <c:v>6.3000000000000611</c:v>
                </c:pt>
                <c:pt idx="7536">
                  <c:v>5.2999999999999936</c:v>
                </c:pt>
                <c:pt idx="7537">
                  <c:v>11.20000000000001</c:v>
                </c:pt>
                <c:pt idx="7538">
                  <c:v>6.1000000000000831</c:v>
                </c:pt>
                <c:pt idx="7539">
                  <c:v>9.1999999999999638</c:v>
                </c:pt>
                <c:pt idx="7540">
                  <c:v>#N/A</c:v>
                </c:pt>
                <c:pt idx="7541">
                  <c:v>#N/A</c:v>
                </c:pt>
                <c:pt idx="7542">
                  <c:v>4.3000000000000149</c:v>
                </c:pt>
                <c:pt idx="7543">
                  <c:v>7.8999999999999737</c:v>
                </c:pt>
                <c:pt idx="7544">
                  <c:v>8.6999999999999744</c:v>
                </c:pt>
                <c:pt idx="7545">
                  <c:v>7.299999999999951</c:v>
                </c:pt>
                <c:pt idx="7546">
                  <c:v>6.9000000000000838</c:v>
                </c:pt>
                <c:pt idx="7547">
                  <c:v>#N/A</c:v>
                </c:pt>
                <c:pt idx="7548">
                  <c:v>#N/A</c:v>
                </c:pt>
                <c:pt idx="7549">
                  <c:v>10.400000000000009</c:v>
                </c:pt>
                <c:pt idx="7550">
                  <c:v>11.399999999999988</c:v>
                </c:pt>
                <c:pt idx="7551">
                  <c:v>4.4000000000000483</c:v>
                </c:pt>
                <c:pt idx="7552">
                  <c:v>7.6999999999999957</c:v>
                </c:pt>
                <c:pt idx="7553">
                  <c:v>3.8000000000000256</c:v>
                </c:pt>
                <c:pt idx="7554">
                  <c:v>#N/A</c:v>
                </c:pt>
                <c:pt idx="7555">
                  <c:v>#N/A</c:v>
                </c:pt>
                <c:pt idx="7556">
                  <c:v>10.800000000000054</c:v>
                </c:pt>
                <c:pt idx="7557">
                  <c:v>15.600000000000058</c:v>
                </c:pt>
                <c:pt idx="7558">
                  <c:v>16.500000000000004</c:v>
                </c:pt>
                <c:pt idx="7559">
                  <c:v>19.199999999999928</c:v>
                </c:pt>
                <c:pt idx="7560">
                  <c:v>14.800000000000058</c:v>
                </c:pt>
                <c:pt idx="7561">
                  <c:v>#N/A</c:v>
                </c:pt>
                <c:pt idx="7562">
                  <c:v>#N/A</c:v>
                </c:pt>
                <c:pt idx="7563">
                  <c:v>15.000000000000036</c:v>
                </c:pt>
                <c:pt idx="7564">
                  <c:v>18.400000000000016</c:v>
                </c:pt>
                <c:pt idx="7565">
                  <c:v>11.300000000000043</c:v>
                </c:pt>
                <c:pt idx="7566">
                  <c:v>16.100000000000048</c:v>
                </c:pt>
                <c:pt idx="7567">
                  <c:v>12.400000000000055</c:v>
                </c:pt>
                <c:pt idx="7568">
                  <c:v>#N/A</c:v>
                </c:pt>
                <c:pt idx="7569">
                  <c:v>#N/A</c:v>
                </c:pt>
                <c:pt idx="7570">
                  <c:v>9.4000000000000306</c:v>
                </c:pt>
                <c:pt idx="7571">
                  <c:v>12.800000000000011</c:v>
                </c:pt>
                <c:pt idx="7572">
                  <c:v>14.900000000000002</c:v>
                </c:pt>
                <c:pt idx="7573">
                  <c:v>10.300000000000065</c:v>
                </c:pt>
                <c:pt idx="7574">
                  <c:v>9.1219000000000605</c:v>
                </c:pt>
                <c:pt idx="7575">
                  <c:v>#N/A</c:v>
                </c:pt>
                <c:pt idx="7576">
                  <c:v>#N/A</c:v>
                </c:pt>
                <c:pt idx="7577">
                  <c:v>8.0000000000000071</c:v>
                </c:pt>
                <c:pt idx="7578">
                  <c:v>8.4999999999999964</c:v>
                </c:pt>
                <c:pt idx="7579">
                  <c:v>12.900000000000045</c:v>
                </c:pt>
                <c:pt idx="7580">
                  <c:v>6.2999999999999723</c:v>
                </c:pt>
                <c:pt idx="7581">
                  <c:v>15.299999999999958</c:v>
                </c:pt>
                <c:pt idx="7582">
                  <c:v>#N/A</c:v>
                </c:pt>
                <c:pt idx="7583">
                  <c:v>#N/A</c:v>
                </c:pt>
                <c:pt idx="7584">
                  <c:v>9.2999999999999972</c:v>
                </c:pt>
                <c:pt idx="7585">
                  <c:v>6.2999999999999723</c:v>
                </c:pt>
                <c:pt idx="7586">
                  <c:v>12.699999999999978</c:v>
                </c:pt>
                <c:pt idx="7587">
                  <c:v>13.199999999999967</c:v>
                </c:pt>
                <c:pt idx="7588">
                  <c:v>12.199999999999989</c:v>
                </c:pt>
                <c:pt idx="7589">
                  <c:v>#N/A</c:v>
                </c:pt>
                <c:pt idx="7590">
                  <c:v>#N/A</c:v>
                </c:pt>
                <c:pt idx="7591">
                  <c:v>9.9000000000000199</c:v>
                </c:pt>
                <c:pt idx="7592">
                  <c:v>10.200000000000031</c:v>
                </c:pt>
                <c:pt idx="7593">
                  <c:v>9.9000000000000199</c:v>
                </c:pt>
                <c:pt idx="7594">
                  <c:v>7.8999999999999737</c:v>
                </c:pt>
                <c:pt idx="7595">
                  <c:v>5.9000000000000163</c:v>
                </c:pt>
                <c:pt idx="7596">
                  <c:v>#N/A</c:v>
                </c:pt>
                <c:pt idx="7597">
                  <c:v>#N/A</c:v>
                </c:pt>
                <c:pt idx="7598">
                  <c:v>10.599999999999987</c:v>
                </c:pt>
                <c:pt idx="7599">
                  <c:v>11.399999999999988</c:v>
                </c:pt>
                <c:pt idx="7600">
                  <c:v>10.200000000000031</c:v>
                </c:pt>
                <c:pt idx="7601">
                  <c:v>10.899999999999999</c:v>
                </c:pt>
                <c:pt idx="7602">
                  <c:v>15.299999999999958</c:v>
                </c:pt>
                <c:pt idx="7603">
                  <c:v>#N/A</c:v>
                </c:pt>
                <c:pt idx="7604">
                  <c:v>#N/A</c:v>
                </c:pt>
                <c:pt idx="7605">
                  <c:v>10.499999999999954</c:v>
                </c:pt>
                <c:pt idx="7606">
                  <c:v>11.900000000000066</c:v>
                </c:pt>
                <c:pt idx="7607">
                  <c:v>14.799999999999969</c:v>
                </c:pt>
                <c:pt idx="7608">
                  <c:v>2.1000000000000796</c:v>
                </c:pt>
                <c:pt idx="7609">
                  <c:v>9.1999999999999638</c:v>
                </c:pt>
                <c:pt idx="7610">
                  <c:v>#N/A</c:v>
                </c:pt>
                <c:pt idx="7611">
                  <c:v>#N/A</c:v>
                </c:pt>
                <c:pt idx="7612">
                  <c:v>13.699999999999957</c:v>
                </c:pt>
                <c:pt idx="7613">
                  <c:v>11.20000000000001</c:v>
                </c:pt>
                <c:pt idx="7614">
                  <c:v>11.599999999999966</c:v>
                </c:pt>
                <c:pt idx="7615">
                  <c:v>12.600000000000033</c:v>
                </c:pt>
                <c:pt idx="7616">
                  <c:v>10.400000000000009</c:v>
                </c:pt>
                <c:pt idx="7617">
                  <c:v>#N/A</c:v>
                </c:pt>
                <c:pt idx="7618">
                  <c:v>#N/A</c:v>
                </c:pt>
                <c:pt idx="7619">
                  <c:v>11.7</c:v>
                </c:pt>
                <c:pt idx="7620">
                  <c:v>14.60000000000008</c:v>
                </c:pt>
                <c:pt idx="7621">
                  <c:v>8.6000000000000298</c:v>
                </c:pt>
                <c:pt idx="7622">
                  <c:v>10.400000000000009</c:v>
                </c:pt>
                <c:pt idx="7623">
                  <c:v>13.900000000000023</c:v>
                </c:pt>
                <c:pt idx="7624">
                  <c:v>#N/A</c:v>
                </c:pt>
                <c:pt idx="7625">
                  <c:v>#N/A</c:v>
                </c:pt>
                <c:pt idx="7626">
                  <c:v>9.0000000000000746</c:v>
                </c:pt>
                <c:pt idx="7627">
                  <c:v>15.200000000000014</c:v>
                </c:pt>
                <c:pt idx="7628">
                  <c:v>13.700000000000045</c:v>
                </c:pt>
                <c:pt idx="7629">
                  <c:v>11.500000000000021</c:v>
                </c:pt>
                <c:pt idx="7630">
                  <c:v>14.100000000000001</c:v>
                </c:pt>
                <c:pt idx="7631">
                  <c:v>#N/A</c:v>
                </c:pt>
                <c:pt idx="7632">
                  <c:v>#N/A</c:v>
                </c:pt>
                <c:pt idx="7633">
                  <c:v>10.899999999999999</c:v>
                </c:pt>
                <c:pt idx="7634">
                  <c:v>13.600000000000012</c:v>
                </c:pt>
                <c:pt idx="7635">
                  <c:v>13.900000000000023</c:v>
                </c:pt>
                <c:pt idx="7636">
                  <c:v>7.5999999999999623</c:v>
                </c:pt>
                <c:pt idx="7637">
                  <c:v>15.500000000000025</c:v>
                </c:pt>
                <c:pt idx="7638">
                  <c:v>#N/A</c:v>
                </c:pt>
                <c:pt idx="7639">
                  <c:v>#N/A</c:v>
                </c:pt>
                <c:pt idx="7640">
                  <c:v>8.1000000000000405</c:v>
                </c:pt>
                <c:pt idx="7641">
                  <c:v>7.0000000000000284</c:v>
                </c:pt>
                <c:pt idx="7642">
                  <c:v>12.000000000000011</c:v>
                </c:pt>
                <c:pt idx="7643">
                  <c:v>14.200000000000035</c:v>
                </c:pt>
                <c:pt idx="7644">
                  <c:v>15.90000000000007</c:v>
                </c:pt>
                <c:pt idx="7645">
                  <c:v>#N/A</c:v>
                </c:pt>
                <c:pt idx="7646">
                  <c:v>#N/A</c:v>
                </c:pt>
                <c:pt idx="7647">
                  <c:v>16.39999999999997</c:v>
                </c:pt>
                <c:pt idx="7648">
                  <c:v>7.7000000000000846</c:v>
                </c:pt>
                <c:pt idx="7649">
                  <c:v>16.100000000000048</c:v>
                </c:pt>
                <c:pt idx="7650">
                  <c:v>11.099999999999977</c:v>
                </c:pt>
                <c:pt idx="7651">
                  <c:v>8.7000000000000632</c:v>
                </c:pt>
                <c:pt idx="7652">
                  <c:v>#N/A</c:v>
                </c:pt>
                <c:pt idx="7653">
                  <c:v>#N/A</c:v>
                </c:pt>
                <c:pt idx="7654">
                  <c:v>9.6000000000000085</c:v>
                </c:pt>
                <c:pt idx="7655">
                  <c:v>11.500000000000021</c:v>
                </c:pt>
                <c:pt idx="7656">
                  <c:v>13.899999999999935</c:v>
                </c:pt>
                <c:pt idx="7657">
                  <c:v>6.4000000000000057</c:v>
                </c:pt>
                <c:pt idx="7658">
                  <c:v>14.299999999999979</c:v>
                </c:pt>
                <c:pt idx="7659">
                  <c:v>#N/A</c:v>
                </c:pt>
                <c:pt idx="7660">
                  <c:v>#N/A</c:v>
                </c:pt>
                <c:pt idx="7661">
                  <c:v>443.29999999999995</c:v>
                </c:pt>
                <c:pt idx="7662">
                  <c:v>#N/A</c:v>
                </c:pt>
                <c:pt idx="7663">
                  <c:v>#N/A</c:v>
                </c:pt>
                <c:pt idx="7664">
                  <c:v>11.20000000000001</c:v>
                </c:pt>
                <c:pt idx="7665">
                  <c:v>4.3999999999999595</c:v>
                </c:pt>
                <c:pt idx="7666">
                  <c:v>#N/A</c:v>
                </c:pt>
                <c:pt idx="7667">
                  <c:v>#N/A</c:v>
                </c:pt>
                <c:pt idx="7668">
                  <c:v>442</c:v>
                </c:pt>
                <c:pt idx="7669">
                  <c:v>#N/A</c:v>
                </c:pt>
                <c:pt idx="7670">
                  <c:v>-3.4000000000000696</c:v>
                </c:pt>
                <c:pt idx="7671">
                  <c:v>8.8000000000000078</c:v>
                </c:pt>
                <c:pt idx="7672">
                  <c:v>6.0999999999999943</c:v>
                </c:pt>
                <c:pt idx="7673">
                  <c:v>#N/A</c:v>
                </c:pt>
                <c:pt idx="7674">
                  <c:v>#N/A</c:v>
                </c:pt>
                <c:pt idx="7675">
                  <c:v>7.5999999999999623</c:v>
                </c:pt>
                <c:pt idx="7676">
                  <c:v>13.100000000000023</c:v>
                </c:pt>
                <c:pt idx="7677">
                  <c:v>8.8999999999999524</c:v>
                </c:pt>
                <c:pt idx="7678">
                  <c:v>11.600000000000055</c:v>
                </c:pt>
                <c:pt idx="7679">
                  <c:v>9.0999999999999304</c:v>
                </c:pt>
                <c:pt idx="7680">
                  <c:v>#N/A</c:v>
                </c:pt>
                <c:pt idx="7681">
                  <c:v>#N/A</c:v>
                </c:pt>
                <c:pt idx="7682">
                  <c:v>11.7</c:v>
                </c:pt>
                <c:pt idx="7683">
                  <c:v>8.3999999999999631</c:v>
                </c:pt>
                <c:pt idx="7684">
                  <c:v>9.9999999999999645</c:v>
                </c:pt>
                <c:pt idx="7685">
                  <c:v>8.1000000000000405</c:v>
                </c:pt>
                <c:pt idx="7686">
                  <c:v>13.400000000000034</c:v>
                </c:pt>
                <c:pt idx="7687">
                  <c:v>#N/A</c:v>
                </c:pt>
                <c:pt idx="7688">
                  <c:v>#N/A</c:v>
                </c:pt>
                <c:pt idx="7689">
                  <c:v>8.5999999999999854</c:v>
                </c:pt>
                <c:pt idx="7690">
                  <c:v>24.500000000000011</c:v>
                </c:pt>
                <c:pt idx="7691">
                  <c:v>8.2999999999999741</c:v>
                </c:pt>
                <c:pt idx="7692">
                  <c:v>14.199999999999946</c:v>
                </c:pt>
                <c:pt idx="7693">
                  <c:v>9.1000000000000192</c:v>
                </c:pt>
                <c:pt idx="7694">
                  <c:v>#N/A</c:v>
                </c:pt>
                <c:pt idx="7695">
                  <c:v>#N/A</c:v>
                </c:pt>
                <c:pt idx="7696">
                  <c:v>11.999999999999966</c:v>
                </c:pt>
                <c:pt idx="7697">
                  <c:v>12.700000000000022</c:v>
                </c:pt>
                <c:pt idx="7698">
                  <c:v>15.200000000000014</c:v>
                </c:pt>
                <c:pt idx="7699">
                  <c:v>9.8999999999999755</c:v>
                </c:pt>
                <c:pt idx="7700">
                  <c:v>10.000000000000009</c:v>
                </c:pt>
                <c:pt idx="7701">
                  <c:v>#N/A</c:v>
                </c:pt>
                <c:pt idx="7702">
                  <c:v>#N/A</c:v>
                </c:pt>
                <c:pt idx="7703">
                  <c:v>11.199999999999966</c:v>
                </c:pt>
                <c:pt idx="7704">
                  <c:v>5.4999999999999716</c:v>
                </c:pt>
                <c:pt idx="7705">
                  <c:v>14.900000000000047</c:v>
                </c:pt>
                <c:pt idx="7706">
                  <c:v>12.400000000000011</c:v>
                </c:pt>
                <c:pt idx="7707">
                  <c:v>4.8999999999999932</c:v>
                </c:pt>
                <c:pt idx="7708">
                  <c:v>#N/A</c:v>
                </c:pt>
                <c:pt idx="7709">
                  <c:v>#N/A</c:v>
                </c:pt>
                <c:pt idx="7710">
                  <c:v>7.6000000000000068</c:v>
                </c:pt>
                <c:pt idx="7711">
                  <c:v>18.499999999999961</c:v>
                </c:pt>
                <c:pt idx="7712">
                  <c:v>12.200000000000033</c:v>
                </c:pt>
                <c:pt idx="7713">
                  <c:v>13.800000000000034</c:v>
                </c:pt>
                <c:pt idx="7714">
                  <c:v>8.3999999999999631</c:v>
                </c:pt>
                <c:pt idx="7715">
                  <c:v>#N/A</c:v>
                </c:pt>
                <c:pt idx="7716">
                  <c:v>#N/A</c:v>
                </c:pt>
                <c:pt idx="7717">
                  <c:v>14.199999999999946</c:v>
                </c:pt>
                <c:pt idx="7718">
                  <c:v>15.49999999999998</c:v>
                </c:pt>
                <c:pt idx="7719">
                  <c:v>10.899999999999999</c:v>
                </c:pt>
                <c:pt idx="7720">
                  <c:v>12.800000000000011</c:v>
                </c:pt>
                <c:pt idx="7721">
                  <c:v>11.899999999999977</c:v>
                </c:pt>
                <c:pt idx="7722">
                  <c:v>#N/A</c:v>
                </c:pt>
                <c:pt idx="7723">
                  <c:v>#N/A</c:v>
                </c:pt>
                <c:pt idx="7724">
                  <c:v>11.7</c:v>
                </c:pt>
                <c:pt idx="7725">
                  <c:v>10.799999999999965</c:v>
                </c:pt>
                <c:pt idx="7726">
                  <c:v>12.100000000000044</c:v>
                </c:pt>
                <c:pt idx="7727">
                  <c:v>6.7999999999999616</c:v>
                </c:pt>
                <c:pt idx="7728">
                  <c:v>5.1999999999999602</c:v>
                </c:pt>
                <c:pt idx="7729">
                  <c:v>#N/A</c:v>
                </c:pt>
                <c:pt idx="7730">
                  <c:v>#N/A</c:v>
                </c:pt>
                <c:pt idx="7731">
                  <c:v>15.400000000000036</c:v>
                </c:pt>
                <c:pt idx="7732">
                  <c:v>13.700000000000001</c:v>
                </c:pt>
                <c:pt idx="7733">
                  <c:v>22.399999999999977</c:v>
                </c:pt>
                <c:pt idx="7734">
                  <c:v>20.300000000000029</c:v>
                </c:pt>
                <c:pt idx="7735">
                  <c:v>31.300000000000061</c:v>
                </c:pt>
                <c:pt idx="7736">
                  <c:v>#N/A</c:v>
                </c:pt>
                <c:pt idx="7737">
                  <c:v>#N/A</c:v>
                </c:pt>
                <c:pt idx="7738">
                  <c:v>20.300000000000029</c:v>
                </c:pt>
                <c:pt idx="7739">
                  <c:v>19.899999999999984</c:v>
                </c:pt>
                <c:pt idx="7740">
                  <c:v>13.099999999999978</c:v>
                </c:pt>
                <c:pt idx="7741">
                  <c:v>21.999999999999975</c:v>
                </c:pt>
                <c:pt idx="7742">
                  <c:v>16.400000000000013</c:v>
                </c:pt>
                <c:pt idx="7743">
                  <c:v>#N/A</c:v>
                </c:pt>
                <c:pt idx="7744">
                  <c:v>#N/A</c:v>
                </c:pt>
                <c:pt idx="7745">
                  <c:v>24.399999999999977</c:v>
                </c:pt>
                <c:pt idx="7746">
                  <c:v>29.49999999999995</c:v>
                </c:pt>
                <c:pt idx="7747">
                  <c:v>28.999999999999957</c:v>
                </c:pt>
                <c:pt idx="7748">
                  <c:v>23.199999999999974</c:v>
                </c:pt>
                <c:pt idx="7749">
                  <c:v>395.7</c:v>
                </c:pt>
                <c:pt idx="7750">
                  <c:v>#N/A</c:v>
                </c:pt>
                <c:pt idx="7751">
                  <c:v>#N/A</c:v>
                </c:pt>
                <c:pt idx="7752">
                  <c:v>#N/A</c:v>
                </c:pt>
                <c:pt idx="7753">
                  <c:v>23.300000000000054</c:v>
                </c:pt>
                <c:pt idx="7754">
                  <c:v>18.800000000000018</c:v>
                </c:pt>
                <c:pt idx="7755">
                  <c:v>22.500000000000007</c:v>
                </c:pt>
                <c:pt idx="7756">
                  <c:v>20.799999999999976</c:v>
                </c:pt>
                <c:pt idx="7757">
                  <c:v>#N/A</c:v>
                </c:pt>
                <c:pt idx="7758">
                  <c:v>#N/A</c:v>
                </c:pt>
                <c:pt idx="7759">
                  <c:v>17.799999999999994</c:v>
                </c:pt>
                <c:pt idx="7760">
                  <c:v>26.399999999999977</c:v>
                </c:pt>
                <c:pt idx="7761">
                  <c:v>19.300000000000004</c:v>
                </c:pt>
                <c:pt idx="7762">
                  <c:v>18.699999999999982</c:v>
                </c:pt>
                <c:pt idx="7763">
                  <c:v>18.999999999999993</c:v>
                </c:pt>
                <c:pt idx="7764">
                  <c:v>#N/A</c:v>
                </c:pt>
                <c:pt idx="7765">
                  <c:v>#N/A</c:v>
                </c:pt>
                <c:pt idx="7766">
                  <c:v>23.899999999999988</c:v>
                </c:pt>
                <c:pt idx="7767">
                  <c:v>27.099999999999991</c:v>
                </c:pt>
                <c:pt idx="7768">
                  <c:v>25.900000000000034</c:v>
                </c:pt>
                <c:pt idx="7769">
                  <c:v>22.000000000000021</c:v>
                </c:pt>
                <c:pt idx="7770">
                  <c:v>14.299999999999979</c:v>
                </c:pt>
                <c:pt idx="7771">
                  <c:v>#N/A</c:v>
                </c:pt>
                <c:pt idx="7772">
                  <c:v>#N/A</c:v>
                </c:pt>
                <c:pt idx="7773">
                  <c:v>25.199999999999978</c:v>
                </c:pt>
                <c:pt idx="7774">
                  <c:v>30.799999999999983</c:v>
                </c:pt>
                <c:pt idx="7775">
                  <c:v>25.500000000000036</c:v>
                </c:pt>
                <c:pt idx="7776">
                  <c:v>23.499999999999943</c:v>
                </c:pt>
                <c:pt idx="7777">
                  <c:v>26.6</c:v>
                </c:pt>
                <c:pt idx="7778">
                  <c:v>#N/A</c:v>
                </c:pt>
                <c:pt idx="7779">
                  <c:v>#N/A</c:v>
                </c:pt>
                <c:pt idx="7780">
                  <c:v>22.700000000000031</c:v>
                </c:pt>
                <c:pt idx="7781">
                  <c:v>20.29999999999994</c:v>
                </c:pt>
                <c:pt idx="7782">
                  <c:v>20.600000000000041</c:v>
                </c:pt>
                <c:pt idx="7783">
                  <c:v>26.500000000000057</c:v>
                </c:pt>
                <c:pt idx="7784">
                  <c:v>18.200000000000038</c:v>
                </c:pt>
                <c:pt idx="7785">
                  <c:v>#N/A</c:v>
                </c:pt>
                <c:pt idx="7786">
                  <c:v>#N/A</c:v>
                </c:pt>
                <c:pt idx="7787">
                  <c:v>22.599999999999998</c:v>
                </c:pt>
                <c:pt idx="7788">
                  <c:v>17.700000000000049</c:v>
                </c:pt>
                <c:pt idx="7789">
                  <c:v>20.000000000000018</c:v>
                </c:pt>
                <c:pt idx="7790">
                  <c:v>#N/A</c:v>
                </c:pt>
                <c:pt idx="7791">
                  <c:v>27.200000000000024</c:v>
                </c:pt>
                <c:pt idx="7792">
                  <c:v>#N/A</c:v>
                </c:pt>
                <c:pt idx="7793">
                  <c:v>#N/A</c:v>
                </c:pt>
                <c:pt idx="7794">
                  <c:v>19.700000000000006</c:v>
                </c:pt>
                <c:pt idx="7795">
                  <c:v>17.899999999999938</c:v>
                </c:pt>
                <c:pt idx="7796">
                  <c:v>20.999999999999996</c:v>
                </c:pt>
                <c:pt idx="7797">
                  <c:v>12.400000000000055</c:v>
                </c:pt>
                <c:pt idx="7798">
                  <c:v>20.599999999999952</c:v>
                </c:pt>
                <c:pt idx="7799">
                  <c:v>#N/A</c:v>
                </c:pt>
                <c:pt idx="7800">
                  <c:v>#N/A</c:v>
                </c:pt>
                <c:pt idx="7801">
                  <c:v>19.49999999999994</c:v>
                </c:pt>
                <c:pt idx="7802">
                  <c:v>29.900000000000038</c:v>
                </c:pt>
                <c:pt idx="7803">
                  <c:v>20.300000000000029</c:v>
                </c:pt>
                <c:pt idx="7804">
                  <c:v>17.100000000000026</c:v>
                </c:pt>
                <c:pt idx="7805">
                  <c:v>15.600000000000058</c:v>
                </c:pt>
                <c:pt idx="7806">
                  <c:v>#N/A</c:v>
                </c:pt>
                <c:pt idx="7807">
                  <c:v>#N/A</c:v>
                </c:pt>
                <c:pt idx="7808">
                  <c:v>24.299999999999944</c:v>
                </c:pt>
                <c:pt idx="7809">
                  <c:v>20.699999999999985</c:v>
                </c:pt>
                <c:pt idx="7810">
                  <c:v>19.500000000000028</c:v>
                </c:pt>
                <c:pt idx="7811">
                  <c:v>22.700000000000031</c:v>
                </c:pt>
                <c:pt idx="7812">
                  <c:v>18.100000000000005</c:v>
                </c:pt>
                <c:pt idx="7813">
                  <c:v>#N/A</c:v>
                </c:pt>
                <c:pt idx="7814">
                  <c:v>#N/A</c:v>
                </c:pt>
                <c:pt idx="7815">
                  <c:v>20.300000000000029</c:v>
                </c:pt>
                <c:pt idx="7816">
                  <c:v>21.899999999999942</c:v>
                </c:pt>
                <c:pt idx="7817">
                  <c:v>20.599999999999952</c:v>
                </c:pt>
                <c:pt idx="7818">
                  <c:v>21.699999999999964</c:v>
                </c:pt>
                <c:pt idx="7819">
                  <c:v>16.300000000000026</c:v>
                </c:pt>
                <c:pt idx="7820">
                  <c:v>#N/A</c:v>
                </c:pt>
                <c:pt idx="7821">
                  <c:v>#N/A</c:v>
                </c:pt>
                <c:pt idx="7822">
                  <c:v>15.500000000000025</c:v>
                </c:pt>
                <c:pt idx="7823">
                  <c:v>22.500000000000053</c:v>
                </c:pt>
                <c:pt idx="7824">
                  <c:v>16.999999999999993</c:v>
                </c:pt>
                <c:pt idx="7825">
                  <c:v>20.899999999999963</c:v>
                </c:pt>
                <c:pt idx="7826">
                  <c:v>17.400000000000038</c:v>
                </c:pt>
                <c:pt idx="7827">
                  <c:v>#N/A</c:v>
                </c:pt>
                <c:pt idx="7828">
                  <c:v>#N/A</c:v>
                </c:pt>
                <c:pt idx="7829">
                  <c:v>29.999999999999982</c:v>
                </c:pt>
                <c:pt idx="7830">
                  <c:v>21.799999999999997</c:v>
                </c:pt>
                <c:pt idx="7831">
                  <c:v>23.099999999999987</c:v>
                </c:pt>
                <c:pt idx="7832">
                  <c:v>19.000000000000039</c:v>
                </c:pt>
                <c:pt idx="7833">
                  <c:v>17.300000000000004</c:v>
                </c:pt>
                <c:pt idx="7834">
                  <c:v>#N/A</c:v>
                </c:pt>
                <c:pt idx="7835">
                  <c:v>#N/A</c:v>
                </c:pt>
                <c:pt idx="7836">
                  <c:v>23.4</c:v>
                </c:pt>
                <c:pt idx="7837">
                  <c:v>20.29999999999994</c:v>
                </c:pt>
                <c:pt idx="7838">
                  <c:v>17.599999999999927</c:v>
                </c:pt>
                <c:pt idx="7839">
                  <c:v>21.499999999999986</c:v>
                </c:pt>
                <c:pt idx="7840">
                  <c:v>14.100000000000001</c:v>
                </c:pt>
                <c:pt idx="7841">
                  <c:v>#N/A</c:v>
                </c:pt>
                <c:pt idx="7842">
                  <c:v>#N/A</c:v>
                </c:pt>
                <c:pt idx="7843">
                  <c:v>18.100000000000005</c:v>
                </c:pt>
                <c:pt idx="7844">
                  <c:v>16.199999999999992</c:v>
                </c:pt>
                <c:pt idx="7845">
                  <c:v>17.300000000000004</c:v>
                </c:pt>
                <c:pt idx="7846">
                  <c:v>14.200000000000035</c:v>
                </c:pt>
                <c:pt idx="7847">
                  <c:v>18.99999999999995</c:v>
                </c:pt>
                <c:pt idx="7848">
                  <c:v>#N/A</c:v>
                </c:pt>
                <c:pt idx="7849">
                  <c:v>#N/A</c:v>
                </c:pt>
                <c:pt idx="7850">
                  <c:v>21.600000000000019</c:v>
                </c:pt>
                <c:pt idx="7851">
                  <c:v>17.600000000000016</c:v>
                </c:pt>
                <c:pt idx="7852">
                  <c:v>15.200000000000014</c:v>
                </c:pt>
                <c:pt idx="7853">
                  <c:v>6.7000000000000171</c:v>
                </c:pt>
                <c:pt idx="7854">
                  <c:v>17.900000000000027</c:v>
                </c:pt>
                <c:pt idx="7855">
                  <c:v>#N/A</c:v>
                </c:pt>
                <c:pt idx="7856">
                  <c:v>#N/A</c:v>
                </c:pt>
                <c:pt idx="7857">
                  <c:v>15.899999999999981</c:v>
                </c:pt>
                <c:pt idx="7858">
                  <c:v>22.700000000000031</c:v>
                </c:pt>
                <c:pt idx="7859">
                  <c:v>17.999999999999972</c:v>
                </c:pt>
                <c:pt idx="7860">
                  <c:v>19.899999999999984</c:v>
                </c:pt>
                <c:pt idx="7861">
                  <c:v>18.258600000000058</c:v>
                </c:pt>
                <c:pt idx="7862">
                  <c:v>#N/A</c:v>
                </c:pt>
                <c:pt idx="7863">
                  <c:v>#N/A</c:v>
                </c:pt>
                <c:pt idx="7864">
                  <c:v>13.805699999999987</c:v>
                </c:pt>
                <c:pt idx="7865">
                  <c:v>19.000000000000039</c:v>
                </c:pt>
                <c:pt idx="7866">
                  <c:v>22.999999999999954</c:v>
                </c:pt>
                <c:pt idx="7867">
                  <c:v>22.200000000000042</c:v>
                </c:pt>
                <c:pt idx="7868">
                  <c:v>33.299999999999926</c:v>
                </c:pt>
                <c:pt idx="7869">
                  <c:v>#N/A</c:v>
                </c:pt>
                <c:pt idx="7870">
                  <c:v>#N/A</c:v>
                </c:pt>
                <c:pt idx="7871">
                  <c:v>20.999999999999996</c:v>
                </c:pt>
                <c:pt idx="7872">
                  <c:v>22.100000000000009</c:v>
                </c:pt>
                <c:pt idx="7873">
                  <c:v>17.400000000000038</c:v>
                </c:pt>
                <c:pt idx="7874">
                  <c:v>15.300000000000047</c:v>
                </c:pt>
                <c:pt idx="7875">
                  <c:v>25.699999999999967</c:v>
                </c:pt>
                <c:pt idx="7876">
                  <c:v>#N/A</c:v>
                </c:pt>
                <c:pt idx="7877">
                  <c:v>#N/A</c:v>
                </c:pt>
                <c:pt idx="7878">
                  <c:v>14.599999999999991</c:v>
                </c:pt>
                <c:pt idx="7879">
                  <c:v>14.999999999999947</c:v>
                </c:pt>
                <c:pt idx="7880">
                  <c:v>18.299999999999983</c:v>
                </c:pt>
                <c:pt idx="7881">
                  <c:v>12.800000000000011</c:v>
                </c:pt>
                <c:pt idx="7882">
                  <c:v>18.99999999999995</c:v>
                </c:pt>
                <c:pt idx="7883">
                  <c:v>#N/A</c:v>
                </c:pt>
                <c:pt idx="7884">
                  <c:v>#N/A</c:v>
                </c:pt>
                <c:pt idx="7885">
                  <c:v>17.700000000000049</c:v>
                </c:pt>
                <c:pt idx="7886">
                  <c:v>15.399999999999991</c:v>
                </c:pt>
                <c:pt idx="7887">
                  <c:v>20.500000000000007</c:v>
                </c:pt>
                <c:pt idx="7888">
                  <c:v>9.6000000000000085</c:v>
                </c:pt>
                <c:pt idx="7889">
                  <c:v>17.700000000000049</c:v>
                </c:pt>
                <c:pt idx="7890">
                  <c:v>#N/A</c:v>
                </c:pt>
                <c:pt idx="7891">
                  <c:v>#N/A</c:v>
                </c:pt>
                <c:pt idx="7892">
                  <c:v>18.100000000000005</c:v>
                </c:pt>
                <c:pt idx="7893">
                  <c:v>12.5</c:v>
                </c:pt>
                <c:pt idx="7894">
                  <c:v>15.999999999999925</c:v>
                </c:pt>
                <c:pt idx="7895">
                  <c:v>17.799999999999994</c:v>
                </c:pt>
                <c:pt idx="7896">
                  <c:v>18.19999999999995</c:v>
                </c:pt>
                <c:pt idx="7897">
                  <c:v>#N/A</c:v>
                </c:pt>
                <c:pt idx="7898">
                  <c:v>#N/A</c:v>
                </c:pt>
                <c:pt idx="7899">
                  <c:v>20.199999999999996</c:v>
                </c:pt>
                <c:pt idx="7900">
                  <c:v>19.099999999999984</c:v>
                </c:pt>
                <c:pt idx="7901">
                  <c:v>11.600000000000055</c:v>
                </c:pt>
                <c:pt idx="7902">
                  <c:v>20.29999999999994</c:v>
                </c:pt>
                <c:pt idx="7903">
                  <c:v>25</c:v>
                </c:pt>
                <c:pt idx="7904">
                  <c:v>#N/A</c:v>
                </c:pt>
                <c:pt idx="7905">
                  <c:v>#N/A</c:v>
                </c:pt>
                <c:pt idx="7906">
                  <c:v>15.09999999999998</c:v>
                </c:pt>
                <c:pt idx="7907">
                  <c:v>19.099999999999984</c:v>
                </c:pt>
                <c:pt idx="7908">
                  <c:v>27.499999999999947</c:v>
                </c:pt>
                <c:pt idx="7909">
                  <c:v>24.500000000000011</c:v>
                </c:pt>
                <c:pt idx="7910">
                  <c:v>24.900000000000055</c:v>
                </c:pt>
                <c:pt idx="7911">
                  <c:v>#N/A</c:v>
                </c:pt>
                <c:pt idx="7912">
                  <c:v>#N/A</c:v>
                </c:pt>
                <c:pt idx="7913">
                  <c:v>20.199999999999996</c:v>
                </c:pt>
                <c:pt idx="7914">
                  <c:v>18.900000000000006</c:v>
                </c:pt>
                <c:pt idx="7915">
                  <c:v>21.900000000000031</c:v>
                </c:pt>
                <c:pt idx="7916">
                  <c:v>16.699999999999982</c:v>
                </c:pt>
                <c:pt idx="7917">
                  <c:v>17.999999999999972</c:v>
                </c:pt>
                <c:pt idx="7918">
                  <c:v>#N/A</c:v>
                </c:pt>
                <c:pt idx="7919">
                  <c:v>#N/A</c:v>
                </c:pt>
                <c:pt idx="7920">
                  <c:v>20.099999999999962</c:v>
                </c:pt>
                <c:pt idx="7921">
                  <c:v>23.299999999999965</c:v>
                </c:pt>
                <c:pt idx="7922">
                  <c:v>23.900000000000077</c:v>
                </c:pt>
                <c:pt idx="7923">
                  <c:v>19.799999999999951</c:v>
                </c:pt>
                <c:pt idx="7924">
                  <c:v>22.299999999999986</c:v>
                </c:pt>
                <c:pt idx="7925">
                  <c:v>#N/A</c:v>
                </c:pt>
                <c:pt idx="7926">
                  <c:v>#N/A</c:v>
                </c:pt>
                <c:pt idx="7927">
                  <c:v>28.300000000000036</c:v>
                </c:pt>
                <c:pt idx="7928">
                  <c:v>25.899999999999991</c:v>
                </c:pt>
                <c:pt idx="7929">
                  <c:v>29.000000000000004</c:v>
                </c:pt>
                <c:pt idx="7930">
                  <c:v>33.599999999999937</c:v>
                </c:pt>
                <c:pt idx="7931">
                  <c:v>32.000000000000028</c:v>
                </c:pt>
                <c:pt idx="7932">
                  <c:v>#N/A</c:v>
                </c:pt>
                <c:pt idx="7933">
                  <c:v>#N/A</c:v>
                </c:pt>
                <c:pt idx="7934">
                  <c:v>36.700000000000003</c:v>
                </c:pt>
                <c:pt idx="7935">
                  <c:v>28.699999999999992</c:v>
                </c:pt>
                <c:pt idx="7936">
                  <c:v>24.599999999999955</c:v>
                </c:pt>
                <c:pt idx="7937">
                  <c:v>28.600000000000048</c:v>
                </c:pt>
                <c:pt idx="7938">
                  <c:v>21.699999999999964</c:v>
                </c:pt>
                <c:pt idx="7939">
                  <c:v>#N/A</c:v>
                </c:pt>
                <c:pt idx="7940">
                  <c:v>#N/A</c:v>
                </c:pt>
                <c:pt idx="7941">
                  <c:v>23.300000000000054</c:v>
                </c:pt>
                <c:pt idx="7942">
                  <c:v>36.599999999999966</c:v>
                </c:pt>
                <c:pt idx="7943">
                  <c:v>31.49999999999995</c:v>
                </c:pt>
                <c:pt idx="7944">
                  <c:v>23.299999999999965</c:v>
                </c:pt>
                <c:pt idx="7945">
                  <c:v>36.600000000000009</c:v>
                </c:pt>
                <c:pt idx="7946">
                  <c:v>#N/A</c:v>
                </c:pt>
                <c:pt idx="7947">
                  <c:v>#N/A</c:v>
                </c:pt>
                <c:pt idx="7948">
                  <c:v>25</c:v>
                </c:pt>
                <c:pt idx="7949">
                  <c:v>31.099999999999994</c:v>
                </c:pt>
                <c:pt idx="7950">
                  <c:v>39.1</c:v>
                </c:pt>
                <c:pt idx="7951">
                  <c:v>28.000000000000025</c:v>
                </c:pt>
                <c:pt idx="7952">
                  <c:v>43.999999999999993</c:v>
                </c:pt>
                <c:pt idx="7953">
                  <c:v>#N/A</c:v>
                </c:pt>
                <c:pt idx="7954">
                  <c:v>#N/A</c:v>
                </c:pt>
                <c:pt idx="7955">
                  <c:v>29.000000000000004</c:v>
                </c:pt>
                <c:pt idx="7956">
                  <c:v>19.899999999999984</c:v>
                </c:pt>
                <c:pt idx="7957">
                  <c:v>25.300000000000011</c:v>
                </c:pt>
                <c:pt idx="7958">
                  <c:v>18.19999999999995</c:v>
                </c:pt>
                <c:pt idx="7959">
                  <c:v>14.299999999999979</c:v>
                </c:pt>
                <c:pt idx="7960">
                  <c:v>#N/A</c:v>
                </c:pt>
                <c:pt idx="7961">
                  <c:v>#N/A</c:v>
                </c:pt>
                <c:pt idx="7962">
                  <c:v>19.899999999999984</c:v>
                </c:pt>
                <c:pt idx="7963">
                  <c:v>19.900000000000027</c:v>
                </c:pt>
                <c:pt idx="7964">
                  <c:v>18.700000000000028</c:v>
                </c:pt>
                <c:pt idx="7965">
                  <c:v>26.700000000000035</c:v>
                </c:pt>
                <c:pt idx="7966">
                  <c:v>31.199999999999982</c:v>
                </c:pt>
                <c:pt idx="7967">
                  <c:v>#N/A</c:v>
                </c:pt>
                <c:pt idx="7968">
                  <c:v>#N/A</c:v>
                </c:pt>
                <c:pt idx="7969">
                  <c:v>30.999999999999961</c:v>
                </c:pt>
                <c:pt idx="7970">
                  <c:v>19.399999999999995</c:v>
                </c:pt>
                <c:pt idx="7971">
                  <c:v>35.800000000000011</c:v>
                </c:pt>
                <c:pt idx="7972">
                  <c:v>33.699999999999974</c:v>
                </c:pt>
                <c:pt idx="7973">
                  <c:v>48.600000000000023</c:v>
                </c:pt>
                <c:pt idx="7974">
                  <c:v>#N/A</c:v>
                </c:pt>
                <c:pt idx="7975">
                  <c:v>#N/A</c:v>
                </c:pt>
                <c:pt idx="7976">
                  <c:v>40.900000000000027</c:v>
                </c:pt>
                <c:pt idx="7977">
                  <c:v>40.09999999999998</c:v>
                </c:pt>
                <c:pt idx="7978">
                  <c:v>42.899999999999984</c:v>
                </c:pt>
                <c:pt idx="7979">
                  <c:v>29.800000000000004</c:v>
                </c:pt>
                <c:pt idx="7980">
                  <c:v>41.300000000000026</c:v>
                </c:pt>
                <c:pt idx="7981">
                  <c:v>#N/A</c:v>
                </c:pt>
                <c:pt idx="7982">
                  <c:v>#N/A</c:v>
                </c:pt>
                <c:pt idx="7983">
                  <c:v>38.199999999999967</c:v>
                </c:pt>
                <c:pt idx="7984">
                  <c:v>36.199999999999967</c:v>
                </c:pt>
                <c:pt idx="7985">
                  <c:v>38.500000000000021</c:v>
                </c:pt>
                <c:pt idx="7986">
                  <c:v>43.599999999999994</c:v>
                </c:pt>
                <c:pt idx="7987">
                  <c:v>32.499999999999972</c:v>
                </c:pt>
                <c:pt idx="7988">
                  <c:v>#N/A</c:v>
                </c:pt>
                <c:pt idx="7989">
                  <c:v>#N/A</c:v>
                </c:pt>
                <c:pt idx="7990">
                  <c:v>34.20000000000001</c:v>
                </c:pt>
                <c:pt idx="7991">
                  <c:v>32.699999999999996</c:v>
                </c:pt>
                <c:pt idx="7992">
                  <c:v>32.099999999999973</c:v>
                </c:pt>
                <c:pt idx="7993">
                  <c:v>32.600000000000009</c:v>
                </c:pt>
                <c:pt idx="7994">
                  <c:v>41.900000000000006</c:v>
                </c:pt>
                <c:pt idx="7995">
                  <c:v>#N/A</c:v>
                </c:pt>
                <c:pt idx="7996">
                  <c:v>#N/A</c:v>
                </c:pt>
                <c:pt idx="7997">
                  <c:v>48.59999999999998</c:v>
                </c:pt>
                <c:pt idx="7998">
                  <c:v>41.900000000000006</c:v>
                </c:pt>
                <c:pt idx="7999">
                  <c:v>39.400000000000013</c:v>
                </c:pt>
                <c:pt idx="8000">
                  <c:v>48.300000000000011</c:v>
                </c:pt>
                <c:pt idx="8001">
                  <c:v>47.699999999999989</c:v>
                </c:pt>
                <c:pt idx="8002">
                  <c:v>#N/A</c:v>
                </c:pt>
                <c:pt idx="8003">
                  <c:v>#N/A</c:v>
                </c:pt>
                <c:pt idx="8004">
                  <c:v>42.8</c:v>
                </c:pt>
                <c:pt idx="8005">
                  <c:v>44.500000000000028</c:v>
                </c:pt>
                <c:pt idx="8006">
                  <c:v>47.399999999999977</c:v>
                </c:pt>
                <c:pt idx="8007">
                  <c:v>57.399999999999984</c:v>
                </c:pt>
                <c:pt idx="8008">
                  <c:v>50.300000000000011</c:v>
                </c:pt>
                <c:pt idx="8009">
                  <c:v>#N/A</c:v>
                </c:pt>
                <c:pt idx="8010">
                  <c:v>#N/A</c:v>
                </c:pt>
                <c:pt idx="8011">
                  <c:v>48.70000000000001</c:v>
                </c:pt>
                <c:pt idx="8012">
                  <c:v>54.200000000000024</c:v>
                </c:pt>
                <c:pt idx="8013">
                  <c:v>53.000000000000028</c:v>
                </c:pt>
                <c:pt idx="8014">
                  <c:v>51.40000000000002</c:v>
                </c:pt>
                <c:pt idx="8015">
                  <c:v>57.400000000000027</c:v>
                </c:pt>
                <c:pt idx="8016">
                  <c:v>#N/A</c:v>
                </c:pt>
                <c:pt idx="8017">
                  <c:v>#N/A</c:v>
                </c:pt>
                <c:pt idx="8018">
                  <c:v>49.499999999999964</c:v>
                </c:pt>
                <c:pt idx="8019">
                  <c:v>46.199999999999974</c:v>
                </c:pt>
                <c:pt idx="8020">
                  <c:v>47.399999999999977</c:v>
                </c:pt>
                <c:pt idx="8021">
                  <c:v>45.500000000000007</c:v>
                </c:pt>
                <c:pt idx="8022">
                  <c:v>50.8</c:v>
                </c:pt>
                <c:pt idx="8023">
                  <c:v>#N/A</c:v>
                </c:pt>
                <c:pt idx="8024">
                  <c:v>#N/A</c:v>
                </c:pt>
                <c:pt idx="8025">
                  <c:v>48.70000000000001</c:v>
                </c:pt>
                <c:pt idx="8026">
                  <c:v>46.499999999999986</c:v>
                </c:pt>
                <c:pt idx="8027">
                  <c:v>341.40000000000003</c:v>
                </c:pt>
                <c:pt idx="8028">
                  <c:v>#N/A</c:v>
                </c:pt>
                <c:pt idx="8029">
                  <c:v>340.09999999999997</c:v>
                </c:pt>
                <c:pt idx="8030">
                  <c:v>#N/A</c:v>
                </c:pt>
                <c:pt idx="8031">
                  <c:v>#N/A</c:v>
                </c:pt>
                <c:pt idx="8032">
                  <c:v>43.799999999999969</c:v>
                </c:pt>
                <c:pt idx="8033">
                  <c:v>44.499999999999986</c:v>
                </c:pt>
                <c:pt idx="8034">
                  <c:v>341.40000000000003</c:v>
                </c:pt>
                <c:pt idx="8035">
                  <c:v>#N/A</c:v>
                </c:pt>
                <c:pt idx="8036">
                  <c:v>41.199999999999989</c:v>
                </c:pt>
                <c:pt idx="8037">
                  <c:v>#N/A</c:v>
                </c:pt>
                <c:pt idx="8038">
                  <c:v>#N/A</c:v>
                </c:pt>
                <c:pt idx="8039">
                  <c:v>46.206699999999977</c:v>
                </c:pt>
                <c:pt idx="8040">
                  <c:v>61.500000000000021</c:v>
                </c:pt>
                <c:pt idx="8041">
                  <c:v>49.893900000000002</c:v>
                </c:pt>
                <c:pt idx="8042">
                  <c:v>35.799999999999969</c:v>
                </c:pt>
                <c:pt idx="8043">
                  <c:v>39.800000000000011</c:v>
                </c:pt>
                <c:pt idx="8044">
                  <c:v>#N/A</c:v>
                </c:pt>
                <c:pt idx="8045">
                  <c:v>#N/A</c:v>
                </c:pt>
                <c:pt idx="8046">
                  <c:v>43.40000000000002</c:v>
                </c:pt>
                <c:pt idx="8047">
                  <c:v>51.699999999999989</c:v>
                </c:pt>
                <c:pt idx="8048">
                  <c:v>42.499999999999986</c:v>
                </c:pt>
                <c:pt idx="8049">
                  <c:v>43.100000000000009</c:v>
                </c:pt>
                <c:pt idx="8050">
                  <c:v>57.799999999999983</c:v>
                </c:pt>
                <c:pt idx="8051">
                  <c:v>#N/A</c:v>
                </c:pt>
                <c:pt idx="8052">
                  <c:v>#N/A</c:v>
                </c:pt>
                <c:pt idx="8053">
                  <c:v>52.100000000000037</c:v>
                </c:pt>
                <c:pt idx="8054">
                  <c:v>52.393400000000014</c:v>
                </c:pt>
                <c:pt idx="8055">
                  <c:v>59.129599999999982</c:v>
                </c:pt>
                <c:pt idx="8056">
                  <c:v>57.858600000000003</c:v>
                </c:pt>
                <c:pt idx="8057">
                  <c:v>70.700000000000031</c:v>
                </c:pt>
                <c:pt idx="8058">
                  <c:v>#N/A</c:v>
                </c:pt>
                <c:pt idx="8059">
                  <c:v>#N/A</c:v>
                </c:pt>
                <c:pt idx="8060">
                  <c:v>62.300000000000026</c:v>
                </c:pt>
                <c:pt idx="8061">
                  <c:v>49.500000000000014</c:v>
                </c:pt>
                <c:pt idx="8062">
                  <c:v>51.000000000000021</c:v>
                </c:pt>
                <c:pt idx="8063">
                  <c:v>44.500000000000028</c:v>
                </c:pt>
                <c:pt idx="8064">
                  <c:v>53.000000000000028</c:v>
                </c:pt>
                <c:pt idx="8065">
                  <c:v>#N/A</c:v>
                </c:pt>
                <c:pt idx="8066">
                  <c:v>#N/A</c:v>
                </c:pt>
                <c:pt idx="8067">
                  <c:v>55.000000000000028</c:v>
                </c:pt>
                <c:pt idx="8068">
                  <c:v>53.500000000000014</c:v>
                </c:pt>
                <c:pt idx="8069">
                  <c:v>45.800000000000018</c:v>
                </c:pt>
                <c:pt idx="8070">
                  <c:v>40.199999999999967</c:v>
                </c:pt>
                <c:pt idx="8071">
                  <c:v>47.100000000000009</c:v>
                </c:pt>
                <c:pt idx="8072">
                  <c:v>#N/A</c:v>
                </c:pt>
                <c:pt idx="8073">
                  <c:v>#N/A</c:v>
                </c:pt>
                <c:pt idx="8074">
                  <c:v>49.2</c:v>
                </c:pt>
                <c:pt idx="8075">
                  <c:v>44.600000000000016</c:v>
                </c:pt>
                <c:pt idx="8076">
                  <c:v>44.80000000000004</c:v>
                </c:pt>
                <c:pt idx="8077">
                  <c:v>48.4</c:v>
                </c:pt>
                <c:pt idx="8078">
                  <c:v>50.199999999999974</c:v>
                </c:pt>
                <c:pt idx="8079">
                  <c:v>#N/A</c:v>
                </c:pt>
                <c:pt idx="8080">
                  <c:v>#N/A</c:v>
                </c:pt>
                <c:pt idx="8081">
                  <c:v>54.700000000000017</c:v>
                </c:pt>
                <c:pt idx="8082">
                  <c:v>48.099999999999987</c:v>
                </c:pt>
                <c:pt idx="8083">
                  <c:v>56.499999999999993</c:v>
                </c:pt>
                <c:pt idx="8084">
                  <c:v>57.2</c:v>
                </c:pt>
                <c:pt idx="8085">
                  <c:v>51.900000000000013</c:v>
                </c:pt>
                <c:pt idx="8086">
                  <c:v>#N/A</c:v>
                </c:pt>
                <c:pt idx="8087">
                  <c:v>#N/A</c:v>
                </c:pt>
                <c:pt idx="8088">
                  <c:v>47.574800000000025</c:v>
                </c:pt>
                <c:pt idx="8089">
                  <c:v>57.90000000000002</c:v>
                </c:pt>
                <c:pt idx="8090">
                  <c:v>54</c:v>
                </c:pt>
                <c:pt idx="8091">
                  <c:v>63.3</c:v>
                </c:pt>
                <c:pt idx="8092">
                  <c:v>60.300000000000018</c:v>
                </c:pt>
                <c:pt idx="8093">
                  <c:v>#N/A</c:v>
                </c:pt>
                <c:pt idx="8094">
                  <c:v>#N/A</c:v>
                </c:pt>
                <c:pt idx="8095">
                  <c:v>57.600000000000009</c:v>
                </c:pt>
                <c:pt idx="8096">
                  <c:v>59.399999999999984</c:v>
                </c:pt>
                <c:pt idx="8097">
                  <c:v>65.499999999999986</c:v>
                </c:pt>
                <c:pt idx="8098">
                  <c:v>51.2</c:v>
                </c:pt>
                <c:pt idx="8099">
                  <c:v>62.800000000000011</c:v>
                </c:pt>
                <c:pt idx="8100">
                  <c:v>#N/A</c:v>
                </c:pt>
                <c:pt idx="8101">
                  <c:v>#N/A</c:v>
                </c:pt>
                <c:pt idx="8102">
                  <c:v>68.900000000000006</c:v>
                </c:pt>
                <c:pt idx="8103">
                  <c:v>72.799999999999983</c:v>
                </c:pt>
                <c:pt idx="8104">
                  <c:v>65.200000000000017</c:v>
                </c:pt>
                <c:pt idx="8105">
                  <c:v>60.800000000000011</c:v>
                </c:pt>
                <c:pt idx="8106">
                  <c:v>57.600000000000009</c:v>
                </c:pt>
                <c:pt idx="8107">
                  <c:v>#N/A</c:v>
                </c:pt>
                <c:pt idx="8108">
                  <c:v>#N/A</c:v>
                </c:pt>
                <c:pt idx="8109">
                  <c:v>55.000000000000028</c:v>
                </c:pt>
                <c:pt idx="8110">
                  <c:v>57.100000000000016</c:v>
                </c:pt>
                <c:pt idx="8111">
                  <c:v>54.499999999999993</c:v>
                </c:pt>
                <c:pt idx="8112">
                  <c:v>54.59999999999998</c:v>
                </c:pt>
                <c:pt idx="8113">
                  <c:v>52.800000000000004</c:v>
                </c:pt>
                <c:pt idx="8114">
                  <c:v>#N/A</c:v>
                </c:pt>
                <c:pt idx="8115">
                  <c:v>#N/A</c:v>
                </c:pt>
                <c:pt idx="8116">
                  <c:v>58.800000000000011</c:v>
                </c:pt>
                <c:pt idx="8117">
                  <c:v>54.899999999999991</c:v>
                </c:pt>
                <c:pt idx="8118">
                  <c:v>48.4</c:v>
                </c:pt>
                <c:pt idx="8119">
                  <c:v>49.699999999999989</c:v>
                </c:pt>
                <c:pt idx="8120">
                  <c:v>53.499999999999972</c:v>
                </c:pt>
                <c:pt idx="8121">
                  <c:v>#N/A</c:v>
                </c:pt>
                <c:pt idx="8122">
                  <c:v>#N/A</c:v>
                </c:pt>
                <c:pt idx="8123">
                  <c:v>59.799999999999983</c:v>
                </c:pt>
                <c:pt idx="8124">
                  <c:v>59.399999999999984</c:v>
                </c:pt>
                <c:pt idx="8125">
                  <c:v>65.8</c:v>
                </c:pt>
                <c:pt idx="8126">
                  <c:v>68.000000000000014</c:v>
                </c:pt>
                <c:pt idx="8127">
                  <c:v>55.3</c:v>
                </c:pt>
                <c:pt idx="8128">
                  <c:v>#N/A</c:v>
                </c:pt>
                <c:pt idx="8129">
                  <c:v>#N/A</c:v>
                </c:pt>
                <c:pt idx="8130">
                  <c:v>47.599999999999994</c:v>
                </c:pt>
                <c:pt idx="8131">
                  <c:v>50.4</c:v>
                </c:pt>
                <c:pt idx="8132">
                  <c:v>51.399999999999977</c:v>
                </c:pt>
                <c:pt idx="8133">
                  <c:v>49.40000000000002</c:v>
                </c:pt>
                <c:pt idx="8134">
                  <c:v>372.40000000000003</c:v>
                </c:pt>
                <c:pt idx="8135">
                  <c:v>#N/A</c:v>
                </c:pt>
                <c:pt idx="8136">
                  <c:v>#N/A</c:v>
                </c:pt>
                <c:pt idx="8137">
                  <c:v>#N/A</c:v>
                </c:pt>
                <c:pt idx="8138">
                  <c:v>50.70000000000001</c:v>
                </c:pt>
                <c:pt idx="8139">
                  <c:v>46</c:v>
                </c:pt>
                <c:pt idx="8140">
                  <c:v>49.399999999999977</c:v>
                </c:pt>
                <c:pt idx="8141">
                  <c:v>55.100000000000016</c:v>
                </c:pt>
                <c:pt idx="8142">
                  <c:v>#N/A</c:v>
                </c:pt>
                <c:pt idx="8143">
                  <c:v>#N/A</c:v>
                </c:pt>
                <c:pt idx="8144">
                  <c:v>40.899999999999977</c:v>
                </c:pt>
                <c:pt idx="8145">
                  <c:v>44.8</c:v>
                </c:pt>
                <c:pt idx="8146">
                  <c:v>52.299999999999969</c:v>
                </c:pt>
                <c:pt idx="8147">
                  <c:v>42.899999999999984</c:v>
                </c:pt>
                <c:pt idx="8148">
                  <c:v>41.699999999999982</c:v>
                </c:pt>
                <c:pt idx="8149">
                  <c:v>#N/A</c:v>
                </c:pt>
                <c:pt idx="8150">
                  <c:v>#N/A</c:v>
                </c:pt>
                <c:pt idx="8151">
                  <c:v>42.09999999999998</c:v>
                </c:pt>
                <c:pt idx="8152">
                  <c:v>46.8</c:v>
                </c:pt>
                <c:pt idx="8153">
                  <c:v>37.699999999999974</c:v>
                </c:pt>
                <c:pt idx="8154">
                  <c:v>39.5</c:v>
                </c:pt>
                <c:pt idx="8155">
                  <c:v>#N/A</c:v>
                </c:pt>
                <c:pt idx="8156">
                  <c:v>#N/A</c:v>
                </c:pt>
                <c:pt idx="8157">
                  <c:v>#N/A</c:v>
                </c:pt>
                <c:pt idx="8158">
                  <c:v>43.999999999999993</c:v>
                </c:pt>
                <c:pt idx="8159">
                  <c:v>35.199999999999989</c:v>
                </c:pt>
                <c:pt idx="8160">
                  <c:v>38.90000000000002</c:v>
                </c:pt>
                <c:pt idx="8161">
                  <c:v>45.199999999999996</c:v>
                </c:pt>
                <c:pt idx="8162">
                  <c:v>37.453299999999999</c:v>
                </c:pt>
                <c:pt idx="8163">
                  <c:v>#N/A</c:v>
                </c:pt>
                <c:pt idx="8164">
                  <c:v>#N/A</c:v>
                </c:pt>
                <c:pt idx="8165">
                  <c:v>34.399999999999984</c:v>
                </c:pt>
                <c:pt idx="8166">
                  <c:v>38.700000000000003</c:v>
                </c:pt>
                <c:pt idx="8167">
                  <c:v>31.499999999999993</c:v>
                </c:pt>
                <c:pt idx="8168">
                  <c:v>39.800000000000011</c:v>
                </c:pt>
                <c:pt idx="8169">
                  <c:v>49.6</c:v>
                </c:pt>
                <c:pt idx="8170">
                  <c:v>#N/A</c:v>
                </c:pt>
                <c:pt idx="8171">
                  <c:v>#N/A</c:v>
                </c:pt>
                <c:pt idx="8172">
                  <c:v>42.600000000000016</c:v>
                </c:pt>
                <c:pt idx="8173">
                  <c:v>42.300000000000004</c:v>
                </c:pt>
                <c:pt idx="8174">
                  <c:v>32.400000000000027</c:v>
                </c:pt>
                <c:pt idx="8175">
                  <c:v>28.85270000000002</c:v>
                </c:pt>
                <c:pt idx="8176">
                  <c:v>36.30000000000004</c:v>
                </c:pt>
                <c:pt idx="8177">
                  <c:v>#N/A</c:v>
                </c:pt>
                <c:pt idx="8178">
                  <c:v>#N/A</c:v>
                </c:pt>
                <c:pt idx="8179">
                  <c:v>32.799999999999983</c:v>
                </c:pt>
                <c:pt idx="8180">
                  <c:v>32.800000000000026</c:v>
                </c:pt>
                <c:pt idx="8181">
                  <c:v>31.000000000000007</c:v>
                </c:pt>
                <c:pt idx="8182">
                  <c:v>31.199999999999982</c:v>
                </c:pt>
                <c:pt idx="8183">
                  <c:v>38.899999999999977</c:v>
                </c:pt>
                <c:pt idx="8184">
                  <c:v>#N/A</c:v>
                </c:pt>
                <c:pt idx="8185">
                  <c:v>#N/A</c:v>
                </c:pt>
                <c:pt idx="8186">
                  <c:v>39.755199999999967</c:v>
                </c:pt>
                <c:pt idx="8187">
                  <c:v>33.9</c:v>
                </c:pt>
                <c:pt idx="8188">
                  <c:v>31.899999999999995</c:v>
                </c:pt>
                <c:pt idx="8189">
                  <c:v>42.499999999999986</c:v>
                </c:pt>
                <c:pt idx="8190">
                  <c:v>38.999999999999972</c:v>
                </c:pt>
                <c:pt idx="8191">
                  <c:v>#N/A</c:v>
                </c:pt>
                <c:pt idx="8192">
                  <c:v>#N/A</c:v>
                </c:pt>
                <c:pt idx="8193">
                  <c:v>30.19999999999996</c:v>
                </c:pt>
                <c:pt idx="8194">
                  <c:v>29.899999999999991</c:v>
                </c:pt>
                <c:pt idx="8195">
                  <c:v>32.699999999999996</c:v>
                </c:pt>
                <c:pt idx="8196">
                  <c:v>34.999999999999964</c:v>
                </c:pt>
                <c:pt idx="8197">
                  <c:v>34.299999999999997</c:v>
                </c:pt>
                <c:pt idx="8198">
                  <c:v>#N/A</c:v>
                </c:pt>
                <c:pt idx="8199">
                  <c:v>#N/A</c:v>
                </c:pt>
                <c:pt idx="8200">
                  <c:v>32.399999999999984</c:v>
                </c:pt>
                <c:pt idx="8201">
                  <c:v>35.5</c:v>
                </c:pt>
                <c:pt idx="8202">
                  <c:v>34.399999999999984</c:v>
                </c:pt>
                <c:pt idx="8203">
                  <c:v>40.69999999999996</c:v>
                </c:pt>
                <c:pt idx="8204">
                  <c:v>30.600000000000005</c:v>
                </c:pt>
                <c:pt idx="8205">
                  <c:v>#N/A</c:v>
                </c:pt>
                <c:pt idx="8206">
                  <c:v>#N/A</c:v>
                </c:pt>
                <c:pt idx="8207">
                  <c:v>31.999999999999986</c:v>
                </c:pt>
                <c:pt idx="8208">
                  <c:v>36.599999999999966</c:v>
                </c:pt>
                <c:pt idx="8209">
                  <c:v>36.20000000000001</c:v>
                </c:pt>
                <c:pt idx="8210">
                  <c:v>35.199999999999989</c:v>
                </c:pt>
                <c:pt idx="8211">
                  <c:v>32.299999999999997</c:v>
                </c:pt>
                <c:pt idx="8212">
                  <c:v>#N/A</c:v>
                </c:pt>
                <c:pt idx="8213">
                  <c:v>#N/A</c:v>
                </c:pt>
                <c:pt idx="8214">
                  <c:v>33.9</c:v>
                </c:pt>
                <c:pt idx="8215">
                  <c:v>37.300000000000026</c:v>
                </c:pt>
                <c:pt idx="8216">
                  <c:v>37.1</c:v>
                </c:pt>
                <c:pt idx="8217">
                  <c:v>30.500000000000014</c:v>
                </c:pt>
                <c:pt idx="8218">
                  <c:v>38.899999999999977</c:v>
                </c:pt>
                <c:pt idx="8219">
                  <c:v>#N/A</c:v>
                </c:pt>
                <c:pt idx="8220">
                  <c:v>#N/A</c:v>
                </c:pt>
                <c:pt idx="8221">
                  <c:v>37.400000000000013</c:v>
                </c:pt>
                <c:pt idx="8222">
                  <c:v>36.79999999999999</c:v>
                </c:pt>
                <c:pt idx="8223">
                  <c:v>39.900000000000006</c:v>
                </c:pt>
                <c:pt idx="8224">
                  <c:v>47.600000000000044</c:v>
                </c:pt>
                <c:pt idx="8225">
                  <c:v>42.300000000000004</c:v>
                </c:pt>
                <c:pt idx="8226">
                  <c:v>#N/A</c:v>
                </c:pt>
                <c:pt idx="8227">
                  <c:v>#N/A</c:v>
                </c:pt>
                <c:pt idx="8228">
                  <c:v>45.199999999999996</c:v>
                </c:pt>
                <c:pt idx="8229">
                  <c:v>40.884600000000006</c:v>
                </c:pt>
                <c:pt idx="8230">
                  <c:v>45.500000000000007</c:v>
                </c:pt>
                <c:pt idx="8231">
                  <c:v>38.100000000000023</c:v>
                </c:pt>
                <c:pt idx="8232">
                  <c:v>50.8</c:v>
                </c:pt>
                <c:pt idx="8233">
                  <c:v>#N/A</c:v>
                </c:pt>
                <c:pt idx="8234">
                  <c:v>#N/A</c:v>
                </c:pt>
                <c:pt idx="8235">
                  <c:v>37.999999999999986</c:v>
                </c:pt>
                <c:pt idx="8236">
                  <c:v>36.199999999999967</c:v>
                </c:pt>
                <c:pt idx="8237">
                  <c:v>36.499999999999979</c:v>
                </c:pt>
                <c:pt idx="8238">
                  <c:v>33.000000000000007</c:v>
                </c:pt>
                <c:pt idx="8239">
                  <c:v>26.89999999999997</c:v>
                </c:pt>
                <c:pt idx="8240">
                  <c:v>#N/A</c:v>
                </c:pt>
                <c:pt idx="8241">
                  <c:v>#N/A</c:v>
                </c:pt>
                <c:pt idx="8242">
                  <c:v>27.400000000000002</c:v>
                </c:pt>
                <c:pt idx="8243">
                  <c:v>24.2</c:v>
                </c:pt>
                <c:pt idx="8244">
                  <c:v>27.699999999999967</c:v>
                </c:pt>
                <c:pt idx="8245">
                  <c:v>24.100000000000009</c:v>
                </c:pt>
                <c:pt idx="8246">
                  <c:v>21.599999999999973</c:v>
                </c:pt>
                <c:pt idx="8247">
                  <c:v>#N/A</c:v>
                </c:pt>
                <c:pt idx="8248">
                  <c:v>#N/A</c:v>
                </c:pt>
                <c:pt idx="8249">
                  <c:v>31.699999999999974</c:v>
                </c:pt>
                <c:pt idx="8250">
                  <c:v>28.500000000000014</c:v>
                </c:pt>
                <c:pt idx="8251">
                  <c:v>26.699999999999989</c:v>
                </c:pt>
                <c:pt idx="8252">
                  <c:v>29.600000000000026</c:v>
                </c:pt>
                <c:pt idx="8253">
                  <c:v>35.999999999999986</c:v>
                </c:pt>
                <c:pt idx="8254">
                  <c:v>#N/A</c:v>
                </c:pt>
                <c:pt idx="8255">
                  <c:v>#N/A</c:v>
                </c:pt>
                <c:pt idx="8256">
                  <c:v>20.799999999999976</c:v>
                </c:pt>
                <c:pt idx="8257">
                  <c:v>14.69999999999998</c:v>
                </c:pt>
                <c:pt idx="8258">
                  <c:v>25.499999999999989</c:v>
                </c:pt>
                <c:pt idx="8259">
                  <c:v>17.499999999999982</c:v>
                </c:pt>
                <c:pt idx="8260">
                  <c:v>18.800000000000018</c:v>
                </c:pt>
                <c:pt idx="8261">
                  <c:v>#N/A</c:v>
                </c:pt>
                <c:pt idx="8262">
                  <c:v>#N/A</c:v>
                </c:pt>
                <c:pt idx="8263">
                  <c:v>24.500000000000011</c:v>
                </c:pt>
                <c:pt idx="8264">
                  <c:v>21.900000000000031</c:v>
                </c:pt>
                <c:pt idx="8265">
                  <c:v>25.900000000000034</c:v>
                </c:pt>
                <c:pt idx="8266">
                  <c:v>26.000000000000021</c:v>
                </c:pt>
                <c:pt idx="8267">
                  <c:v>29.59999999999998</c:v>
                </c:pt>
                <c:pt idx="8268">
                  <c:v>#N/A</c:v>
                </c:pt>
                <c:pt idx="8269">
                  <c:v>#N/A</c:v>
                </c:pt>
                <c:pt idx="8270">
                  <c:v>23</c:v>
                </c:pt>
                <c:pt idx="8271">
                  <c:v>22.399999999999977</c:v>
                </c:pt>
                <c:pt idx="8272">
                  <c:v>25.600000000000023</c:v>
                </c:pt>
                <c:pt idx="8273">
                  <c:v>26.399999999999977</c:v>
                </c:pt>
                <c:pt idx="8274">
                  <c:v>24.700000000000031</c:v>
                </c:pt>
                <c:pt idx="8275">
                  <c:v>#N/A</c:v>
                </c:pt>
                <c:pt idx="8276">
                  <c:v>#N/A</c:v>
                </c:pt>
                <c:pt idx="8277">
                  <c:v>31.799999999999962</c:v>
                </c:pt>
                <c:pt idx="8278">
                  <c:v>35.199999999999989</c:v>
                </c:pt>
                <c:pt idx="8279">
                  <c:v>34.20000000000001</c:v>
                </c:pt>
                <c:pt idx="8280">
                  <c:v>33.199999999999989</c:v>
                </c:pt>
                <c:pt idx="8281">
                  <c:v>30.900000000000016</c:v>
                </c:pt>
                <c:pt idx="8282">
                  <c:v>#N/A</c:v>
                </c:pt>
                <c:pt idx="8283">
                  <c:v>#N/A</c:v>
                </c:pt>
                <c:pt idx="8284">
                  <c:v>33.012500000000024</c:v>
                </c:pt>
                <c:pt idx="8285">
                  <c:v>37.800000000000011</c:v>
                </c:pt>
                <c:pt idx="8286">
                  <c:v>39.299999999999983</c:v>
                </c:pt>
                <c:pt idx="8287">
                  <c:v>22.799999999999976</c:v>
                </c:pt>
                <c:pt idx="8288">
                  <c:v>26.500000000000014</c:v>
                </c:pt>
                <c:pt idx="8289">
                  <c:v>#N/A</c:v>
                </c:pt>
                <c:pt idx="8290">
                  <c:v>#N/A</c:v>
                </c:pt>
                <c:pt idx="8291">
                  <c:v>29.000000000000004</c:v>
                </c:pt>
                <c:pt idx="8292">
                  <c:v>26.200000000000003</c:v>
                </c:pt>
                <c:pt idx="8293">
                  <c:v>32.100000000000016</c:v>
                </c:pt>
                <c:pt idx="8294">
                  <c:v>25.8</c:v>
                </c:pt>
                <c:pt idx="8295">
                  <c:v>29.700000000000017</c:v>
                </c:pt>
                <c:pt idx="8296">
                  <c:v>#N/A</c:v>
                </c:pt>
                <c:pt idx="8297">
                  <c:v>#N/A</c:v>
                </c:pt>
                <c:pt idx="8298">
                  <c:v>26.800000000000026</c:v>
                </c:pt>
                <c:pt idx="8299">
                  <c:v>23.70000000000001</c:v>
                </c:pt>
                <c:pt idx="8300">
                  <c:v>22.299999999999986</c:v>
                </c:pt>
                <c:pt idx="8301">
                  <c:v>23.300000000000011</c:v>
                </c:pt>
                <c:pt idx="8302">
                  <c:v>27.700000000000014</c:v>
                </c:pt>
                <c:pt idx="8303">
                  <c:v>#N/A</c:v>
                </c:pt>
                <c:pt idx="8304">
                  <c:v>#N/A</c:v>
                </c:pt>
                <c:pt idx="8305">
                  <c:v>28.100000000000016</c:v>
                </c:pt>
                <c:pt idx="8306">
                  <c:v>26.700000000000035</c:v>
                </c:pt>
                <c:pt idx="8307">
                  <c:v>28.799999999999983</c:v>
                </c:pt>
                <c:pt idx="8308">
                  <c:v>31.299999999999972</c:v>
                </c:pt>
                <c:pt idx="8309">
                  <c:v>36.100000000000023</c:v>
                </c:pt>
                <c:pt idx="8310">
                  <c:v>#N/A</c:v>
                </c:pt>
                <c:pt idx="8311">
                  <c:v>#N/A</c:v>
                </c:pt>
                <c:pt idx="8312">
                  <c:v>34.699999999999996</c:v>
                </c:pt>
                <c:pt idx="8313">
                  <c:v>36.299999999999997</c:v>
                </c:pt>
                <c:pt idx="8314">
                  <c:v>32.499999999999972</c:v>
                </c:pt>
                <c:pt idx="8315">
                  <c:v>33.999999999999986</c:v>
                </c:pt>
                <c:pt idx="8316">
                  <c:v>37.999999999999986</c:v>
                </c:pt>
                <c:pt idx="8317">
                  <c:v>#N/A</c:v>
                </c:pt>
                <c:pt idx="8318">
                  <c:v>#N/A</c:v>
                </c:pt>
                <c:pt idx="8319">
                  <c:v>29.399999999999959</c:v>
                </c:pt>
                <c:pt idx="8320">
                  <c:v>37.9</c:v>
                </c:pt>
                <c:pt idx="8321">
                  <c:v>37.1</c:v>
                </c:pt>
                <c:pt idx="8322">
                  <c:v>34.30000000000004</c:v>
                </c:pt>
                <c:pt idx="8323">
                  <c:v>30.100000000000016</c:v>
                </c:pt>
                <c:pt idx="8324">
                  <c:v>#N/A</c:v>
                </c:pt>
                <c:pt idx="8325">
                  <c:v>#N/A</c:v>
                </c:pt>
                <c:pt idx="8326">
                  <c:v>32.399999999999984</c:v>
                </c:pt>
                <c:pt idx="8327">
                  <c:v>28.29999999999999</c:v>
                </c:pt>
                <c:pt idx="8328">
                  <c:v>32.969400000000036</c:v>
                </c:pt>
                <c:pt idx="8329">
                  <c:v>28.399999999999981</c:v>
                </c:pt>
                <c:pt idx="8330">
                  <c:v>29.600000000000026</c:v>
                </c:pt>
                <c:pt idx="8331">
                  <c:v>#N/A</c:v>
                </c:pt>
                <c:pt idx="8332">
                  <c:v>#N/A</c:v>
                </c:pt>
                <c:pt idx="8333">
                  <c:v>27.099999999999991</c:v>
                </c:pt>
                <c:pt idx="8334">
                  <c:v>23.199999999999974</c:v>
                </c:pt>
                <c:pt idx="8335">
                  <c:v>29.800000000000004</c:v>
                </c:pt>
                <c:pt idx="8336">
                  <c:v>34.90000000000002</c:v>
                </c:pt>
                <c:pt idx="8337">
                  <c:v>29.000000000000004</c:v>
                </c:pt>
                <c:pt idx="8338">
                  <c:v>#N/A</c:v>
                </c:pt>
                <c:pt idx="8339">
                  <c:v>#N/A</c:v>
                </c:pt>
                <c:pt idx="8340">
                  <c:v>32.399999999999984</c:v>
                </c:pt>
                <c:pt idx="8341">
                  <c:v>35.5</c:v>
                </c:pt>
                <c:pt idx="8342">
                  <c:v>30.400000000000027</c:v>
                </c:pt>
                <c:pt idx="8343">
                  <c:v>30.499999999999972</c:v>
                </c:pt>
                <c:pt idx="8344">
                  <c:v>29.200000000000024</c:v>
                </c:pt>
                <c:pt idx="8345">
                  <c:v>#N/A</c:v>
                </c:pt>
                <c:pt idx="8346">
                  <c:v>#N/A</c:v>
                </c:pt>
                <c:pt idx="8347">
                  <c:v>24.500000000000011</c:v>
                </c:pt>
                <c:pt idx="8348">
                  <c:v>29.02410000000004</c:v>
                </c:pt>
                <c:pt idx="8349">
                  <c:v>21.967900000000018</c:v>
                </c:pt>
                <c:pt idx="8350">
                  <c:v>28.500000000000014</c:v>
                </c:pt>
                <c:pt idx="8351">
                  <c:v>27.935800000000022</c:v>
                </c:pt>
                <c:pt idx="8352">
                  <c:v>#N/A</c:v>
                </c:pt>
                <c:pt idx="8353">
                  <c:v>#N/A</c:v>
                </c:pt>
                <c:pt idx="8354">
                  <c:v>26.700000000000035</c:v>
                </c:pt>
                <c:pt idx="8355">
                  <c:v>23.10000000000003</c:v>
                </c:pt>
                <c:pt idx="8356">
                  <c:v>26.799999999999979</c:v>
                </c:pt>
                <c:pt idx="8357">
                  <c:v>25.300000000000011</c:v>
                </c:pt>
                <c:pt idx="8358">
                  <c:v>29.800000000000004</c:v>
                </c:pt>
                <c:pt idx="8359">
                  <c:v>#N/A</c:v>
                </c:pt>
                <c:pt idx="8360">
                  <c:v>#N/A</c:v>
                </c:pt>
                <c:pt idx="8361">
                  <c:v>28.100000000000016</c:v>
                </c:pt>
                <c:pt idx="8362">
                  <c:v>25.200000000000024</c:v>
                </c:pt>
                <c:pt idx="8363">
                  <c:v>26.6</c:v>
                </c:pt>
                <c:pt idx="8364">
                  <c:v>23</c:v>
                </c:pt>
                <c:pt idx="8365">
                  <c:v>28.6</c:v>
                </c:pt>
                <c:pt idx="8366">
                  <c:v>#N/A</c:v>
                </c:pt>
                <c:pt idx="8367">
                  <c:v>#N/A</c:v>
                </c:pt>
                <c:pt idx="8368">
                  <c:v>27.700000000000014</c:v>
                </c:pt>
                <c:pt idx="8369">
                  <c:v>24.29999999999999</c:v>
                </c:pt>
                <c:pt idx="8370">
                  <c:v>25.8</c:v>
                </c:pt>
                <c:pt idx="8371">
                  <c:v>25.8</c:v>
                </c:pt>
                <c:pt idx="8372">
                  <c:v>33.300000000000018</c:v>
                </c:pt>
                <c:pt idx="8373">
                  <c:v>#N/A</c:v>
                </c:pt>
                <c:pt idx="8374">
                  <c:v>#N/A</c:v>
                </c:pt>
                <c:pt idx="8375">
                  <c:v>23.499999999999986</c:v>
                </c:pt>
                <c:pt idx="8376">
                  <c:v>22.899999999999963</c:v>
                </c:pt>
                <c:pt idx="8377">
                  <c:v>29.267800000000001</c:v>
                </c:pt>
                <c:pt idx="8378">
                  <c:v>29.099999999999994</c:v>
                </c:pt>
                <c:pt idx="8379">
                  <c:v>26.204999999999991</c:v>
                </c:pt>
                <c:pt idx="8380">
                  <c:v>#N/A</c:v>
                </c:pt>
                <c:pt idx="8381">
                  <c:v>#N/A</c:v>
                </c:pt>
                <c:pt idx="8382">
                  <c:v>27.199999999999982</c:v>
                </c:pt>
                <c:pt idx="8383">
                  <c:v>29.899999999999991</c:v>
                </c:pt>
                <c:pt idx="8384">
                  <c:v>21.200000000000017</c:v>
                </c:pt>
                <c:pt idx="8385">
                  <c:v>22.599999999999998</c:v>
                </c:pt>
                <c:pt idx="8386">
                  <c:v>24.29999999999999</c:v>
                </c:pt>
                <c:pt idx="8387">
                  <c:v>#N/A</c:v>
                </c:pt>
                <c:pt idx="8388">
                  <c:v>#N/A</c:v>
                </c:pt>
                <c:pt idx="8389">
                  <c:v>28.400000000000027</c:v>
                </c:pt>
                <c:pt idx="8390">
                  <c:v>26.990600000000022</c:v>
                </c:pt>
                <c:pt idx="8391">
                  <c:v>22.000000000000021</c:v>
                </c:pt>
                <c:pt idx="8392">
                  <c:v>351.4</c:v>
                </c:pt>
                <c:pt idx="8393">
                  <c:v>#N/A</c:v>
                </c:pt>
                <c:pt idx="8394">
                  <c:v>#N/A</c:v>
                </c:pt>
                <c:pt idx="8395">
                  <c:v>#N/A</c:v>
                </c:pt>
                <c:pt idx="8396">
                  <c:v>20.399999999999974</c:v>
                </c:pt>
                <c:pt idx="8397">
                  <c:v>20.599999999999994</c:v>
                </c:pt>
                <c:pt idx="8398">
                  <c:v>23.73529999999997</c:v>
                </c:pt>
                <c:pt idx="8399">
                  <c:v>360.24259999999998</c:v>
                </c:pt>
                <c:pt idx="8400">
                  <c:v>#N/A</c:v>
                </c:pt>
                <c:pt idx="8401">
                  <c:v>#N/A</c:v>
                </c:pt>
                <c:pt idx="8402">
                  <c:v>#N/A</c:v>
                </c:pt>
                <c:pt idx="8403">
                  <c:v>19.900000000000027</c:v>
                </c:pt>
                <c:pt idx="8404">
                  <c:v>18.999999999999993</c:v>
                </c:pt>
                <c:pt idx="8405">
                  <c:v>22.100000000000009</c:v>
                </c:pt>
                <c:pt idx="8406">
                  <c:v>19.900000000000027</c:v>
                </c:pt>
                <c:pt idx="8407">
                  <c:v>18.39999999999997</c:v>
                </c:pt>
                <c:pt idx="8408">
                  <c:v>#N/A</c:v>
                </c:pt>
                <c:pt idx="8409">
                  <c:v>#N/A</c:v>
                </c:pt>
                <c:pt idx="8410">
                  <c:v>16.900000000000006</c:v>
                </c:pt>
                <c:pt idx="8411">
                  <c:v>19.500000000000028</c:v>
                </c:pt>
                <c:pt idx="8412">
                  <c:v>20.100000000000009</c:v>
                </c:pt>
                <c:pt idx="8413">
                  <c:v>22.100000000000009</c:v>
                </c:pt>
                <c:pt idx="8414">
                  <c:v>23.300000000000011</c:v>
                </c:pt>
                <c:pt idx="8415">
                  <c:v>#N/A</c:v>
                </c:pt>
                <c:pt idx="8416">
                  <c:v>#N/A</c:v>
                </c:pt>
                <c:pt idx="8417">
                  <c:v>23.70000000000001</c:v>
                </c:pt>
                <c:pt idx="8418">
                  <c:v>23.499999999999986</c:v>
                </c:pt>
                <c:pt idx="8419">
                  <c:v>21.600000000000019</c:v>
                </c:pt>
                <c:pt idx="8420">
                  <c:v>26.29999999999999</c:v>
                </c:pt>
                <c:pt idx="8421">
                  <c:v>24.2</c:v>
                </c:pt>
                <c:pt idx="8422">
                  <c:v>#N/A</c:v>
                </c:pt>
                <c:pt idx="8423">
                  <c:v>#N/A</c:v>
                </c:pt>
                <c:pt idx="8424">
                  <c:v>24.499999999999964</c:v>
                </c:pt>
                <c:pt idx="8425">
                  <c:v>25.70000000000001</c:v>
                </c:pt>
                <c:pt idx="8426">
                  <c:v>23.099999999999987</c:v>
                </c:pt>
                <c:pt idx="8427">
                  <c:v>22.699999999999989</c:v>
                </c:pt>
                <c:pt idx="8428">
                  <c:v>27.899999999999991</c:v>
                </c:pt>
                <c:pt idx="8429">
                  <c:v>#N/A</c:v>
                </c:pt>
                <c:pt idx="8430">
                  <c:v>#N/A</c:v>
                </c:pt>
                <c:pt idx="8431">
                  <c:v>26.699999999999989</c:v>
                </c:pt>
                <c:pt idx="8432">
                  <c:v>25</c:v>
                </c:pt>
                <c:pt idx="8433">
                  <c:v>25.499999999999989</c:v>
                </c:pt>
                <c:pt idx="8434">
                  <c:v>28.399999999999981</c:v>
                </c:pt>
                <c:pt idx="8435">
                  <c:v>38.79999999999999</c:v>
                </c:pt>
                <c:pt idx="8436">
                  <c:v>#N/A</c:v>
                </c:pt>
                <c:pt idx="8437">
                  <c:v>#N/A</c:v>
                </c:pt>
                <c:pt idx="8438">
                  <c:v>37.199999999999989</c:v>
                </c:pt>
                <c:pt idx="8439">
                  <c:v>34.499999999999972</c:v>
                </c:pt>
                <c:pt idx="8440">
                  <c:v>26.599999999999959</c:v>
                </c:pt>
                <c:pt idx="8441">
                  <c:v>31.800000000000004</c:v>
                </c:pt>
                <c:pt idx="8442">
                  <c:v>31.700000000000017</c:v>
                </c:pt>
                <c:pt idx="8443">
                  <c:v>#N/A</c:v>
                </c:pt>
                <c:pt idx="8444">
                  <c:v>#N/A</c:v>
                </c:pt>
                <c:pt idx="8445">
                  <c:v>34.19999999999996</c:v>
                </c:pt>
                <c:pt idx="8446">
                  <c:v>34.19999999999996</c:v>
                </c:pt>
                <c:pt idx="8447">
                  <c:v>30.699999999999996</c:v>
                </c:pt>
                <c:pt idx="8448">
                  <c:v>34.90000000000002</c:v>
                </c:pt>
                <c:pt idx="8449">
                  <c:v>30.800000000000026</c:v>
                </c:pt>
                <c:pt idx="8450">
                  <c:v>#N/A</c:v>
                </c:pt>
                <c:pt idx="8451">
                  <c:v>#N/A</c:v>
                </c:pt>
                <c:pt idx="8452">
                  <c:v>27.300000000000011</c:v>
                </c:pt>
                <c:pt idx="8453">
                  <c:v>17.700000000000003</c:v>
                </c:pt>
                <c:pt idx="8454">
                  <c:v>27.400000000000002</c:v>
                </c:pt>
                <c:pt idx="8455">
                  <c:v>30.000000000000028</c:v>
                </c:pt>
                <c:pt idx="8456">
                  <c:v>31.700000000000017</c:v>
                </c:pt>
                <c:pt idx="8457">
                  <c:v>#N/A</c:v>
                </c:pt>
                <c:pt idx="8458">
                  <c:v>#N/A</c:v>
                </c:pt>
                <c:pt idx="8459">
                  <c:v>29.59999999999998</c:v>
                </c:pt>
                <c:pt idx="8460">
                  <c:v>30.500000000000014</c:v>
                </c:pt>
                <c:pt idx="8461">
                  <c:v>31.000000000000007</c:v>
                </c:pt>
                <c:pt idx="8462">
                  <c:v>27.700000000000014</c:v>
                </c:pt>
                <c:pt idx="8463">
                  <c:v>34.399999999999984</c:v>
                </c:pt>
                <c:pt idx="8464">
                  <c:v>#N/A</c:v>
                </c:pt>
                <c:pt idx="8465">
                  <c:v>#N/A</c:v>
                </c:pt>
                <c:pt idx="8466">
                  <c:v>29.099999999999994</c:v>
                </c:pt>
                <c:pt idx="8467">
                  <c:v>28.799999999999983</c:v>
                </c:pt>
                <c:pt idx="8468">
                  <c:v>32.699999999999996</c:v>
                </c:pt>
                <c:pt idx="8469">
                  <c:v>31.199999999999982</c:v>
                </c:pt>
                <c:pt idx="8470">
                  <c:v>31.700000000000017</c:v>
                </c:pt>
                <c:pt idx="8471">
                  <c:v>#N/A</c:v>
                </c:pt>
                <c:pt idx="8472">
                  <c:v>#N/A</c:v>
                </c:pt>
                <c:pt idx="8473">
                  <c:v>30.200000000000003</c:v>
                </c:pt>
                <c:pt idx="8474">
                  <c:v>26.500000000000014</c:v>
                </c:pt>
                <c:pt idx="8475">
                  <c:v>27</c:v>
                </c:pt>
                <c:pt idx="8476">
                  <c:v>34.299999999999997</c:v>
                </c:pt>
                <c:pt idx="8477">
                  <c:v>31.099999999999994</c:v>
                </c:pt>
                <c:pt idx="8478">
                  <c:v>#N/A</c:v>
                </c:pt>
                <c:pt idx="8479">
                  <c:v>#N/A</c:v>
                </c:pt>
                <c:pt idx="8480">
                  <c:v>29.899999999999991</c:v>
                </c:pt>
                <c:pt idx="8481">
                  <c:v>31.199999999999982</c:v>
                </c:pt>
                <c:pt idx="8482">
                  <c:v>34.299999999999997</c:v>
                </c:pt>
                <c:pt idx="8483">
                  <c:v>35.099999999999994</c:v>
                </c:pt>
                <c:pt idx="8484">
                  <c:v>33.700000000000017</c:v>
                </c:pt>
                <c:pt idx="8485">
                  <c:v>#N/A</c:v>
                </c:pt>
                <c:pt idx="8486">
                  <c:v>#N/A</c:v>
                </c:pt>
                <c:pt idx="8487">
                  <c:v>30.000000000000028</c:v>
                </c:pt>
                <c:pt idx="8488">
                  <c:v>34.099999999999973</c:v>
                </c:pt>
                <c:pt idx="8489">
                  <c:v>31.899999999999995</c:v>
                </c:pt>
                <c:pt idx="8490">
                  <c:v>31.599999999999984</c:v>
                </c:pt>
                <c:pt idx="8491">
                  <c:v>341.7</c:v>
                </c:pt>
                <c:pt idx="8492">
                  <c:v>#N/A</c:v>
                </c:pt>
                <c:pt idx="8493">
                  <c:v>#N/A</c:v>
                </c:pt>
                <c:pt idx="8494">
                  <c:v>#N/A</c:v>
                </c:pt>
                <c:pt idx="8495">
                  <c:v>30.699999999999996</c:v>
                </c:pt>
                <c:pt idx="8496">
                  <c:v>33.000000000000007</c:v>
                </c:pt>
                <c:pt idx="8497">
                  <c:v>33.700000000000017</c:v>
                </c:pt>
                <c:pt idx="8498">
                  <c:v>32.500000000000014</c:v>
                </c:pt>
                <c:pt idx="8499">
                  <c:v>#N/A</c:v>
                </c:pt>
                <c:pt idx="8500">
                  <c:v>#N/A</c:v>
                </c:pt>
                <c:pt idx="8501">
                  <c:v>26.699999999999989</c:v>
                </c:pt>
                <c:pt idx="8502">
                  <c:v>28.699999999999992</c:v>
                </c:pt>
                <c:pt idx="8503">
                  <c:v>28.100000000000016</c:v>
                </c:pt>
                <c:pt idx="8504">
                  <c:v>31.400000000000006</c:v>
                </c:pt>
                <c:pt idx="8505">
                  <c:v>29.700000000000017</c:v>
                </c:pt>
                <c:pt idx="8506">
                  <c:v>#N/A</c:v>
                </c:pt>
                <c:pt idx="8507">
                  <c:v>#N/A</c:v>
                </c:pt>
                <c:pt idx="8508">
                  <c:v>31.000000000000007</c:v>
                </c:pt>
                <c:pt idx="8509">
                  <c:v>28.399999999999981</c:v>
                </c:pt>
                <c:pt idx="8510">
                  <c:v>30.200000000000003</c:v>
                </c:pt>
                <c:pt idx="8511">
                  <c:v>30.800000000000026</c:v>
                </c:pt>
                <c:pt idx="8512">
                  <c:v>29.400000000000006</c:v>
                </c:pt>
                <c:pt idx="8513">
                  <c:v>#N/A</c:v>
                </c:pt>
                <c:pt idx="8514">
                  <c:v>#N/A</c:v>
                </c:pt>
                <c:pt idx="8515">
                  <c:v>31.800000000000004</c:v>
                </c:pt>
                <c:pt idx="8516">
                  <c:v>31.700000000000017</c:v>
                </c:pt>
                <c:pt idx="8517">
                  <c:v>32.500000000000014</c:v>
                </c:pt>
                <c:pt idx="8518">
                  <c:v>29.600000000000026</c:v>
                </c:pt>
                <c:pt idx="8519">
                  <c:v>25.200000000000024</c:v>
                </c:pt>
                <c:pt idx="8520">
                  <c:v>#N/A</c:v>
                </c:pt>
                <c:pt idx="8521">
                  <c:v>#N/A</c:v>
                </c:pt>
                <c:pt idx="8522">
                  <c:v>29.199999999999982</c:v>
                </c:pt>
                <c:pt idx="8523">
                  <c:v>23.000000000000043</c:v>
                </c:pt>
                <c:pt idx="8524">
                  <c:v>23.499999999999986</c:v>
                </c:pt>
                <c:pt idx="8525">
                  <c:v>26.799999999999979</c:v>
                </c:pt>
                <c:pt idx="8526">
                  <c:v>38.20000000000001</c:v>
                </c:pt>
                <c:pt idx="8527">
                  <c:v>#N/A</c:v>
                </c:pt>
                <c:pt idx="8528">
                  <c:v>#N/A</c:v>
                </c:pt>
                <c:pt idx="8529">
                  <c:v>27.699999999999967</c:v>
                </c:pt>
                <c:pt idx="8530">
                  <c:v>34.000000000000028</c:v>
                </c:pt>
                <c:pt idx="8531">
                  <c:v>27.099999999999991</c:v>
                </c:pt>
                <c:pt idx="8532">
                  <c:v>25.300000000000011</c:v>
                </c:pt>
                <c:pt idx="8533">
                  <c:v>24.500000000000011</c:v>
                </c:pt>
                <c:pt idx="8534">
                  <c:v>#N/A</c:v>
                </c:pt>
                <c:pt idx="8535">
                  <c:v>#N/A</c:v>
                </c:pt>
                <c:pt idx="8536">
                  <c:v>25.899999999999991</c:v>
                </c:pt>
                <c:pt idx="8537">
                  <c:v>20.999999999999996</c:v>
                </c:pt>
                <c:pt idx="8538">
                  <c:v>26.6</c:v>
                </c:pt>
                <c:pt idx="8539">
                  <c:v>14.400000000000013</c:v>
                </c:pt>
                <c:pt idx="8540">
                  <c:v>23.999999999999979</c:v>
                </c:pt>
                <c:pt idx="8541">
                  <c:v>#N/A</c:v>
                </c:pt>
                <c:pt idx="8542">
                  <c:v>#N/A</c:v>
                </c:pt>
                <c:pt idx="8543">
                  <c:v>25.600000000000023</c:v>
                </c:pt>
                <c:pt idx="8544">
                  <c:v>27.900000000000034</c:v>
                </c:pt>
                <c:pt idx="8545">
                  <c:v>27</c:v>
                </c:pt>
                <c:pt idx="8546">
                  <c:v>29.200000000000024</c:v>
                </c:pt>
                <c:pt idx="8547">
                  <c:v>25.699999999999967</c:v>
                </c:pt>
                <c:pt idx="8548">
                  <c:v>#N/A</c:v>
                </c:pt>
                <c:pt idx="8549">
                  <c:v>#N/A</c:v>
                </c:pt>
                <c:pt idx="8550">
                  <c:v>24.29999999999999</c:v>
                </c:pt>
                <c:pt idx="8551">
                  <c:v>39.1</c:v>
                </c:pt>
                <c:pt idx="8552">
                  <c:v>33.800000000000011</c:v>
                </c:pt>
                <c:pt idx="8553">
                  <c:v>32.200000000000003</c:v>
                </c:pt>
                <c:pt idx="8554">
                  <c:v>36.299999999999997</c:v>
                </c:pt>
                <c:pt idx="8555">
                  <c:v>#N/A</c:v>
                </c:pt>
                <c:pt idx="8556">
                  <c:v>#N/A</c:v>
                </c:pt>
                <c:pt idx="8557">
                  <c:v>48.599499999999992</c:v>
                </c:pt>
                <c:pt idx="8558">
                  <c:v>58.700000000000017</c:v>
                </c:pt>
                <c:pt idx="8559">
                  <c:v>53.900000000000013</c:v>
                </c:pt>
                <c:pt idx="8560">
                  <c:v>50.8</c:v>
                </c:pt>
                <c:pt idx="8561">
                  <c:v>42.999999999999972</c:v>
                </c:pt>
                <c:pt idx="8562">
                  <c:v>#N/A</c:v>
                </c:pt>
                <c:pt idx="8563">
                  <c:v>#N/A</c:v>
                </c:pt>
                <c:pt idx="8564">
                  <c:v>48.068799999999982</c:v>
                </c:pt>
                <c:pt idx="8565">
                  <c:v>45.100000000000009</c:v>
                </c:pt>
                <c:pt idx="8566">
                  <c:v>44.599999999999973</c:v>
                </c:pt>
                <c:pt idx="8567">
                  <c:v>40.599999999999966</c:v>
                </c:pt>
                <c:pt idx="8568">
                  <c:v>45.299999999999983</c:v>
                </c:pt>
                <c:pt idx="8569">
                  <c:v>#N/A</c:v>
                </c:pt>
                <c:pt idx="8570">
                  <c:v>#N/A</c:v>
                </c:pt>
                <c:pt idx="8571">
                  <c:v>35.300000000000018</c:v>
                </c:pt>
                <c:pt idx="8572">
                  <c:v>36.999999999999964</c:v>
                </c:pt>
                <c:pt idx="8573">
                  <c:v>41.400000000000013</c:v>
                </c:pt>
                <c:pt idx="8574">
                  <c:v>46.70000000000001</c:v>
                </c:pt>
                <c:pt idx="8575">
                  <c:v>48.70000000000001</c:v>
                </c:pt>
                <c:pt idx="8576">
                  <c:v>#N/A</c:v>
                </c:pt>
                <c:pt idx="8577">
                  <c:v>#N/A</c:v>
                </c:pt>
                <c:pt idx="8578">
                  <c:v>50.699999999999967</c:v>
                </c:pt>
                <c:pt idx="8579">
                  <c:v>52.700000000000017</c:v>
                </c:pt>
                <c:pt idx="8580">
                  <c:v>48.500000000000028</c:v>
                </c:pt>
                <c:pt idx="8581">
                  <c:v>42.91400000000003</c:v>
                </c:pt>
                <c:pt idx="8582">
                  <c:v>43.699999999999982</c:v>
                </c:pt>
                <c:pt idx="8583">
                  <c:v>#N/A</c:v>
                </c:pt>
                <c:pt idx="8584">
                  <c:v>#N/A</c:v>
                </c:pt>
                <c:pt idx="8585">
                  <c:v>37.5</c:v>
                </c:pt>
                <c:pt idx="8586">
                  <c:v>37.700000000000024</c:v>
                </c:pt>
                <c:pt idx="8587">
                  <c:v>40.900000000000027</c:v>
                </c:pt>
                <c:pt idx="8588">
                  <c:v>39.999999999999993</c:v>
                </c:pt>
                <c:pt idx="8589">
                  <c:v>32.299999999999997</c:v>
                </c:pt>
                <c:pt idx="8590">
                  <c:v>#N/A</c:v>
                </c:pt>
                <c:pt idx="8591">
                  <c:v>#N/A</c:v>
                </c:pt>
                <c:pt idx="8592">
                  <c:v>34.699999999999996</c:v>
                </c:pt>
                <c:pt idx="8593">
                  <c:v>34.595200000000006</c:v>
                </c:pt>
                <c:pt idx="8594">
                  <c:v>34.352699999999992</c:v>
                </c:pt>
                <c:pt idx="8595">
                  <c:v>35.099999999999994</c:v>
                </c:pt>
                <c:pt idx="8596">
                  <c:v>31.499999999999993</c:v>
                </c:pt>
                <c:pt idx="8597">
                  <c:v>#N/A</c:v>
                </c:pt>
                <c:pt idx="8598">
                  <c:v>#N/A</c:v>
                </c:pt>
                <c:pt idx="8599">
                  <c:v>38.96459999999999</c:v>
                </c:pt>
                <c:pt idx="8600">
                  <c:v>33.700000000000017</c:v>
                </c:pt>
                <c:pt idx="8601">
                  <c:v>31.400000000000006</c:v>
                </c:pt>
                <c:pt idx="8602">
                  <c:v>35.60000000000003</c:v>
                </c:pt>
                <c:pt idx="8603">
                  <c:v>30.699999999999996</c:v>
                </c:pt>
                <c:pt idx="8604">
                  <c:v>#N/A</c:v>
                </c:pt>
                <c:pt idx="8605">
                  <c:v>#N/A</c:v>
                </c:pt>
                <c:pt idx="8606">
                  <c:v>30.099999999999973</c:v>
                </c:pt>
                <c:pt idx="8607">
                  <c:v>28.799999999999983</c:v>
                </c:pt>
                <c:pt idx="8608">
                  <c:v>23.70000000000001</c:v>
                </c:pt>
                <c:pt idx="8609">
                  <c:v>26.499999999999968</c:v>
                </c:pt>
                <c:pt idx="8610">
                  <c:v>27.942699999999967</c:v>
                </c:pt>
                <c:pt idx="8611">
                  <c:v>#N/A</c:v>
                </c:pt>
                <c:pt idx="8612">
                  <c:v>#N/A</c:v>
                </c:pt>
                <c:pt idx="8613">
                  <c:v>28.499999999999972</c:v>
                </c:pt>
                <c:pt idx="8614">
                  <c:v>21.4</c:v>
                </c:pt>
                <c:pt idx="8615">
                  <c:v>29.099999999999994</c:v>
                </c:pt>
                <c:pt idx="8616">
                  <c:v>25.59999999999998</c:v>
                </c:pt>
                <c:pt idx="8617">
                  <c:v>21.10000000000003</c:v>
                </c:pt>
                <c:pt idx="8618">
                  <c:v>#N/A</c:v>
                </c:pt>
                <c:pt idx="8619">
                  <c:v>#N/A</c:v>
                </c:pt>
                <c:pt idx="8620">
                  <c:v>26.100000000000012</c:v>
                </c:pt>
                <c:pt idx="8621">
                  <c:v>28.200000000000003</c:v>
                </c:pt>
                <c:pt idx="8622">
                  <c:v>24.2</c:v>
                </c:pt>
                <c:pt idx="8623">
                  <c:v>30.100000000000016</c:v>
                </c:pt>
                <c:pt idx="8624">
                  <c:v>29.899999999999991</c:v>
                </c:pt>
                <c:pt idx="8625">
                  <c:v>#N/A</c:v>
                </c:pt>
                <c:pt idx="8626">
                  <c:v>#N/A</c:v>
                </c:pt>
                <c:pt idx="8627">
                  <c:v>31.499999999999993</c:v>
                </c:pt>
                <c:pt idx="8628">
                  <c:v>33.800000000000011</c:v>
                </c:pt>
                <c:pt idx="8629">
                  <c:v>26.6</c:v>
                </c:pt>
                <c:pt idx="8630">
                  <c:v>25.500000000000036</c:v>
                </c:pt>
                <c:pt idx="8631">
                  <c:v>30.200000000000003</c:v>
                </c:pt>
                <c:pt idx="8632">
                  <c:v>#N/A</c:v>
                </c:pt>
                <c:pt idx="8633">
                  <c:v>#N/A</c:v>
                </c:pt>
                <c:pt idx="8634">
                  <c:v>31.400000000000006</c:v>
                </c:pt>
                <c:pt idx="8635">
                  <c:v>25.899999999999991</c:v>
                </c:pt>
                <c:pt idx="8636">
                  <c:v>30.200000000000003</c:v>
                </c:pt>
                <c:pt idx="8637">
                  <c:v>34.19999999999996</c:v>
                </c:pt>
                <c:pt idx="8638">
                  <c:v>38.100000000000023</c:v>
                </c:pt>
                <c:pt idx="8639">
                  <c:v>#N/A</c:v>
                </c:pt>
                <c:pt idx="8640">
                  <c:v>#N/A</c:v>
                </c:pt>
                <c:pt idx="8641">
                  <c:v>32.800000000000026</c:v>
                </c:pt>
                <c:pt idx="8642">
                  <c:v>37.199999999999989</c:v>
                </c:pt>
                <c:pt idx="8643">
                  <c:v>40.300000000000004</c:v>
                </c:pt>
                <c:pt idx="8644">
                  <c:v>35.999999999999986</c:v>
                </c:pt>
                <c:pt idx="8645">
                  <c:v>32.500000000000014</c:v>
                </c:pt>
                <c:pt idx="8646">
                  <c:v>#N/A</c:v>
                </c:pt>
                <c:pt idx="8647">
                  <c:v>#N/A</c:v>
                </c:pt>
                <c:pt idx="8648">
                  <c:v>31.200000000000028</c:v>
                </c:pt>
                <c:pt idx="8649">
                  <c:v>31.000000000000007</c:v>
                </c:pt>
                <c:pt idx="8650">
                  <c:v>39.199999999999989</c:v>
                </c:pt>
                <c:pt idx="8651">
                  <c:v>30.200000000000003</c:v>
                </c:pt>
                <c:pt idx="8652">
                  <c:v>34.699999999999996</c:v>
                </c:pt>
                <c:pt idx="8653">
                  <c:v>#N/A</c:v>
                </c:pt>
                <c:pt idx="8654">
                  <c:v>#N/A</c:v>
                </c:pt>
                <c:pt idx="8655">
                  <c:v>29.299999999999969</c:v>
                </c:pt>
                <c:pt idx="8656">
                  <c:v>32.000000000000028</c:v>
                </c:pt>
                <c:pt idx="8657">
                  <c:v>36.100000000000023</c:v>
                </c:pt>
                <c:pt idx="8658">
                  <c:v>34.399999999999984</c:v>
                </c:pt>
                <c:pt idx="8659">
                  <c:v>31.099999999999994</c:v>
                </c:pt>
                <c:pt idx="8660">
                  <c:v>#N/A</c:v>
                </c:pt>
                <c:pt idx="8661">
                  <c:v>#N/A</c:v>
                </c:pt>
                <c:pt idx="8662">
                  <c:v>32.599999999999966</c:v>
                </c:pt>
                <c:pt idx="8663">
                  <c:v>30.599999999999959</c:v>
                </c:pt>
                <c:pt idx="8664">
                  <c:v>39.600000000000037</c:v>
                </c:pt>
                <c:pt idx="8665">
                  <c:v>37.599999999999987</c:v>
                </c:pt>
                <c:pt idx="8666">
                  <c:v>43.699999999999982</c:v>
                </c:pt>
                <c:pt idx="8667">
                  <c:v>#N/A</c:v>
                </c:pt>
                <c:pt idx="8668">
                  <c:v>#N/A</c:v>
                </c:pt>
                <c:pt idx="8669">
                  <c:v>33.800000000000011</c:v>
                </c:pt>
                <c:pt idx="8670">
                  <c:v>37.799999999999969</c:v>
                </c:pt>
                <c:pt idx="8671">
                  <c:v>38.199999999999967</c:v>
                </c:pt>
                <c:pt idx="8672">
                  <c:v>45.399999999999977</c:v>
                </c:pt>
                <c:pt idx="8673">
                  <c:v>32.90000000000002</c:v>
                </c:pt>
                <c:pt idx="8674">
                  <c:v>#N/A</c:v>
                </c:pt>
                <c:pt idx="8675">
                  <c:v>#N/A</c:v>
                </c:pt>
                <c:pt idx="8676">
                  <c:v>38.899999999999977</c:v>
                </c:pt>
                <c:pt idx="8677">
                  <c:v>40.599999999999966</c:v>
                </c:pt>
                <c:pt idx="8678">
                  <c:v>34.799999999999983</c:v>
                </c:pt>
                <c:pt idx="8679">
                  <c:v>39.200000000000031</c:v>
                </c:pt>
                <c:pt idx="8680">
                  <c:v>35.653500000000008</c:v>
                </c:pt>
                <c:pt idx="8681">
                  <c:v>#N/A</c:v>
                </c:pt>
                <c:pt idx="8682">
                  <c:v>#N/A</c:v>
                </c:pt>
                <c:pt idx="8683">
                  <c:v>33.500000000000043</c:v>
                </c:pt>
                <c:pt idx="8684">
                  <c:v>37.9</c:v>
                </c:pt>
                <c:pt idx="8685">
                  <c:v>33.928900000000041</c:v>
                </c:pt>
                <c:pt idx="8686">
                  <c:v>33.999999999999986</c:v>
                </c:pt>
                <c:pt idx="8687">
                  <c:v>35.700000000000017</c:v>
                </c:pt>
                <c:pt idx="8688">
                  <c:v>#N/A</c:v>
                </c:pt>
                <c:pt idx="8689">
                  <c:v>#N/A</c:v>
                </c:pt>
                <c:pt idx="8690">
                  <c:v>34.499999999999972</c:v>
                </c:pt>
                <c:pt idx="8691">
                  <c:v>36.500000000000021</c:v>
                </c:pt>
                <c:pt idx="8692">
                  <c:v>38.299999999999997</c:v>
                </c:pt>
                <c:pt idx="8693">
                  <c:v>35.5</c:v>
                </c:pt>
                <c:pt idx="8694">
                  <c:v>34.19999999999996</c:v>
                </c:pt>
                <c:pt idx="8695">
                  <c:v>#N/A</c:v>
                </c:pt>
                <c:pt idx="8696">
                  <c:v>#N/A</c:v>
                </c:pt>
                <c:pt idx="8697">
                  <c:v>31.099999999999994</c:v>
                </c:pt>
                <c:pt idx="8698">
                  <c:v>31.800000000000004</c:v>
                </c:pt>
                <c:pt idx="8699">
                  <c:v>31.499999999999993</c:v>
                </c:pt>
                <c:pt idx="8700">
                  <c:v>29.700000000000017</c:v>
                </c:pt>
                <c:pt idx="8701">
                  <c:v>37.999999999999986</c:v>
                </c:pt>
                <c:pt idx="8702">
                  <c:v>#N/A</c:v>
                </c:pt>
                <c:pt idx="8703">
                  <c:v>#N/A</c:v>
                </c:pt>
                <c:pt idx="8704">
                  <c:v>41.39999999999997</c:v>
                </c:pt>
                <c:pt idx="8705">
                  <c:v>44.299999999999962</c:v>
                </c:pt>
                <c:pt idx="8706">
                  <c:v>37.5</c:v>
                </c:pt>
                <c:pt idx="8707">
                  <c:v>35.999999999999986</c:v>
                </c:pt>
                <c:pt idx="8708">
                  <c:v>47.599999999999994</c:v>
                </c:pt>
                <c:pt idx="8709">
                  <c:v>#N/A</c:v>
                </c:pt>
                <c:pt idx="8710">
                  <c:v>#N/A</c:v>
                </c:pt>
                <c:pt idx="8711">
                  <c:v>46.143099999999968</c:v>
                </c:pt>
                <c:pt idx="8712">
                  <c:v>49.2</c:v>
                </c:pt>
                <c:pt idx="8713">
                  <c:v>44.499999999999986</c:v>
                </c:pt>
                <c:pt idx="8714">
                  <c:v>48.879300000000029</c:v>
                </c:pt>
                <c:pt idx="8715">
                  <c:v>51.699999999999989</c:v>
                </c:pt>
                <c:pt idx="8716">
                  <c:v>#N/A</c:v>
                </c:pt>
                <c:pt idx="8717">
                  <c:v>#N/A</c:v>
                </c:pt>
                <c:pt idx="8718">
                  <c:v>44.500000000000028</c:v>
                </c:pt>
                <c:pt idx="8719">
                  <c:v>47.900000000000006</c:v>
                </c:pt>
                <c:pt idx="8720">
                  <c:v>42.7</c:v>
                </c:pt>
                <c:pt idx="8721">
                  <c:v>46.500000000000028</c:v>
                </c:pt>
                <c:pt idx="8722">
                  <c:v>42.7</c:v>
                </c:pt>
                <c:pt idx="8723">
                  <c:v>#N/A</c:v>
                </c:pt>
                <c:pt idx="8724">
                  <c:v>#N/A</c:v>
                </c:pt>
                <c:pt idx="8725">
                  <c:v>35.199999999999989</c:v>
                </c:pt>
                <c:pt idx="8726">
                  <c:v>40.79999999999999</c:v>
                </c:pt>
                <c:pt idx="8727">
                  <c:v>51.500000000000014</c:v>
                </c:pt>
                <c:pt idx="8728">
                  <c:v>41.599999999999994</c:v>
                </c:pt>
                <c:pt idx="8729">
                  <c:v>45.699999999999989</c:v>
                </c:pt>
                <c:pt idx="8730">
                  <c:v>#N/A</c:v>
                </c:pt>
                <c:pt idx="8731">
                  <c:v>#N/A</c:v>
                </c:pt>
                <c:pt idx="8732">
                  <c:v>47.599999999999994</c:v>
                </c:pt>
                <c:pt idx="8733">
                  <c:v>48.4</c:v>
                </c:pt>
                <c:pt idx="8734">
                  <c:v>48.099999999999987</c:v>
                </c:pt>
                <c:pt idx="8735">
                  <c:v>43.100000000000009</c:v>
                </c:pt>
                <c:pt idx="8736">
                  <c:v>47.299999999999983</c:v>
                </c:pt>
                <c:pt idx="8737">
                  <c:v>#N/A</c:v>
                </c:pt>
                <c:pt idx="8738">
                  <c:v>#N/A</c:v>
                </c:pt>
                <c:pt idx="8739">
                  <c:v>43.699999999999982</c:v>
                </c:pt>
                <c:pt idx="8740">
                  <c:v>42.999999999999972</c:v>
                </c:pt>
                <c:pt idx="8741">
                  <c:v>37.9</c:v>
                </c:pt>
                <c:pt idx="8742">
                  <c:v>32.599999999999966</c:v>
                </c:pt>
                <c:pt idx="8743">
                  <c:v>35.599999999999987</c:v>
                </c:pt>
                <c:pt idx="8744">
                  <c:v>#N/A</c:v>
                </c:pt>
                <c:pt idx="8745">
                  <c:v>#N/A</c:v>
                </c:pt>
                <c:pt idx="8746">
                  <c:v>35.399999999999963</c:v>
                </c:pt>
                <c:pt idx="8747">
                  <c:v>36.79999999999999</c:v>
                </c:pt>
                <c:pt idx="8748">
                  <c:v>35.699999999999974</c:v>
                </c:pt>
                <c:pt idx="8749">
                  <c:v>40.300000000000004</c:v>
                </c:pt>
                <c:pt idx="8750">
                  <c:v>37.599999999999987</c:v>
                </c:pt>
                <c:pt idx="8751">
                  <c:v>#N/A</c:v>
                </c:pt>
                <c:pt idx="8752">
                  <c:v>#N/A</c:v>
                </c:pt>
                <c:pt idx="8753">
                  <c:v>35.5</c:v>
                </c:pt>
                <c:pt idx="8754">
                  <c:v>37.9</c:v>
                </c:pt>
                <c:pt idx="8755">
                  <c:v>33.000000000000007</c:v>
                </c:pt>
                <c:pt idx="8756">
                  <c:v>40.79999999999999</c:v>
                </c:pt>
                <c:pt idx="8757">
                  <c:v>335.5</c:v>
                </c:pt>
                <c:pt idx="8758">
                  <c:v>#N/A</c:v>
                </c:pt>
                <c:pt idx="8759">
                  <c:v>#N/A</c:v>
                </c:pt>
                <c:pt idx="8760">
                  <c:v>37.400000000000013</c:v>
                </c:pt>
                <c:pt idx="8761">
                  <c:v>38.199999999999967</c:v>
                </c:pt>
                <c:pt idx="8762">
                  <c:v>43.40000000000002</c:v>
                </c:pt>
                <c:pt idx="8763">
                  <c:v>38.79999999999999</c:v>
                </c:pt>
                <c:pt idx="8764">
                  <c:v>335</c:v>
                </c:pt>
                <c:pt idx="8765">
                  <c:v>#N/A</c:v>
                </c:pt>
                <c:pt idx="8766">
                  <c:v>#N/A</c:v>
                </c:pt>
                <c:pt idx="8767">
                  <c:v>42.100000000000023</c:v>
                </c:pt>
                <c:pt idx="8768">
                  <c:v>36.90000000000002</c:v>
                </c:pt>
                <c:pt idx="8769">
                  <c:v>42.8</c:v>
                </c:pt>
                <c:pt idx="8770">
                  <c:v>39.900000000000006</c:v>
                </c:pt>
                <c:pt idx="8771">
                  <c:v>43.300000000000026</c:v>
                </c:pt>
                <c:pt idx="8772">
                  <c:v>#N/A</c:v>
                </c:pt>
                <c:pt idx="8773">
                  <c:v>#N/A</c:v>
                </c:pt>
                <c:pt idx="8774">
                  <c:v>45.800000000000018</c:v>
                </c:pt>
                <c:pt idx="8775">
                  <c:v>50.8</c:v>
                </c:pt>
                <c:pt idx="8776">
                  <c:v>46.70000000000001</c:v>
                </c:pt>
                <c:pt idx="8777">
                  <c:v>42.300000000000004</c:v>
                </c:pt>
                <c:pt idx="8778">
                  <c:v>34.499999999999972</c:v>
                </c:pt>
                <c:pt idx="8779">
                  <c:v>#N/A</c:v>
                </c:pt>
                <c:pt idx="8780">
                  <c:v>#N/A</c:v>
                </c:pt>
                <c:pt idx="8781">
                  <c:v>41.000000000000014</c:v>
                </c:pt>
                <c:pt idx="8782">
                  <c:v>43.999999999999993</c:v>
                </c:pt>
                <c:pt idx="8783">
                  <c:v>36.299999999999997</c:v>
                </c:pt>
                <c:pt idx="8784">
                  <c:v>39.199999999999989</c:v>
                </c:pt>
                <c:pt idx="8785">
                  <c:v>36.20000000000001</c:v>
                </c:pt>
                <c:pt idx="8786">
                  <c:v>#N/A</c:v>
                </c:pt>
                <c:pt idx="8787">
                  <c:v>#N/A</c:v>
                </c:pt>
                <c:pt idx="8788">
                  <c:v>32.699999999999996</c:v>
                </c:pt>
                <c:pt idx="8789">
                  <c:v>37.400000000000013</c:v>
                </c:pt>
                <c:pt idx="8790">
                  <c:v>35.599999999999987</c:v>
                </c:pt>
                <c:pt idx="8791">
                  <c:v>39.999999999999993</c:v>
                </c:pt>
                <c:pt idx="8792">
                  <c:v>35.299999999999976</c:v>
                </c:pt>
                <c:pt idx="8793">
                  <c:v>#N/A</c:v>
                </c:pt>
                <c:pt idx="8794">
                  <c:v>#N/A</c:v>
                </c:pt>
                <c:pt idx="8795">
                  <c:v>38.20000000000001</c:v>
                </c:pt>
                <c:pt idx="8796">
                  <c:v>40.200000000000017</c:v>
                </c:pt>
                <c:pt idx="8797">
                  <c:v>38.299999999999997</c:v>
                </c:pt>
                <c:pt idx="8798">
                  <c:v>34.100000000000023</c:v>
                </c:pt>
                <c:pt idx="8799">
                  <c:v>37.800000000000011</c:v>
                </c:pt>
                <c:pt idx="8800">
                  <c:v>#N/A</c:v>
                </c:pt>
                <c:pt idx="8801">
                  <c:v>#N/A</c:v>
                </c:pt>
                <c:pt idx="8802">
                  <c:v>35.800000000000011</c:v>
                </c:pt>
                <c:pt idx="8803">
                  <c:v>40.399999999999991</c:v>
                </c:pt>
                <c:pt idx="8804">
                  <c:v>40.700000000000003</c:v>
                </c:pt>
                <c:pt idx="8805">
                  <c:v>38.600000000000009</c:v>
                </c:pt>
                <c:pt idx="8806">
                  <c:v>36.79999999999999</c:v>
                </c:pt>
                <c:pt idx="8807">
                  <c:v>#N/A</c:v>
                </c:pt>
                <c:pt idx="8808">
                  <c:v>#N/A</c:v>
                </c:pt>
                <c:pt idx="8809">
                  <c:v>40.600000000000016</c:v>
                </c:pt>
                <c:pt idx="8810">
                  <c:v>36.79999999999999</c:v>
                </c:pt>
                <c:pt idx="8811">
                  <c:v>36.399999999999991</c:v>
                </c:pt>
                <c:pt idx="8812">
                  <c:v>35.099999999999994</c:v>
                </c:pt>
                <c:pt idx="8813">
                  <c:v>41.999999999999993</c:v>
                </c:pt>
                <c:pt idx="8814">
                  <c:v>#N/A</c:v>
                </c:pt>
                <c:pt idx="8815">
                  <c:v>#N/A</c:v>
                </c:pt>
                <c:pt idx="8816">
                  <c:v>36.199999999999967</c:v>
                </c:pt>
                <c:pt idx="8817">
                  <c:v>40.700000000000003</c:v>
                </c:pt>
                <c:pt idx="8818">
                  <c:v>35.599999999999987</c:v>
                </c:pt>
                <c:pt idx="8819">
                  <c:v>40.79999999999999</c:v>
                </c:pt>
                <c:pt idx="8820">
                  <c:v>36.600000000000009</c:v>
                </c:pt>
                <c:pt idx="8821">
                  <c:v>#N/A</c:v>
                </c:pt>
                <c:pt idx="8822">
                  <c:v>#N/A</c:v>
                </c:pt>
                <c:pt idx="8823">
                  <c:v>41.999999999999993</c:v>
                </c:pt>
                <c:pt idx="8824">
                  <c:v>36.299999999999997</c:v>
                </c:pt>
                <c:pt idx="8825">
                  <c:v>40.600000000000016</c:v>
                </c:pt>
                <c:pt idx="8826">
                  <c:v>44.600000000000016</c:v>
                </c:pt>
                <c:pt idx="8827">
                  <c:v>33.800000000000011</c:v>
                </c:pt>
                <c:pt idx="8828">
                  <c:v>#N/A</c:v>
                </c:pt>
                <c:pt idx="8829">
                  <c:v>#N/A</c:v>
                </c:pt>
                <c:pt idx="8830">
                  <c:v>38.20000000000001</c:v>
                </c:pt>
                <c:pt idx="8831">
                  <c:v>36.647700000000015</c:v>
                </c:pt>
                <c:pt idx="8832">
                  <c:v>39.299999999999983</c:v>
                </c:pt>
                <c:pt idx="8833">
                  <c:v>41.353099999999984</c:v>
                </c:pt>
                <c:pt idx="8834">
                  <c:v>40.500000000000028</c:v>
                </c:pt>
                <c:pt idx="8835">
                  <c:v>#N/A</c:v>
                </c:pt>
                <c:pt idx="8836">
                  <c:v>#N/A</c:v>
                </c:pt>
                <c:pt idx="8837">
                  <c:v>31.199999999999982</c:v>
                </c:pt>
                <c:pt idx="8838">
                  <c:v>39.1</c:v>
                </c:pt>
                <c:pt idx="8839">
                  <c:v>30.399999999999984</c:v>
                </c:pt>
                <c:pt idx="8840">
                  <c:v>37.999999999999986</c:v>
                </c:pt>
                <c:pt idx="8841">
                  <c:v>37.299999999999976</c:v>
                </c:pt>
                <c:pt idx="8842">
                  <c:v>#N/A</c:v>
                </c:pt>
                <c:pt idx="8843">
                  <c:v>#N/A</c:v>
                </c:pt>
                <c:pt idx="8844">
                  <c:v>36.90000000000002</c:v>
                </c:pt>
                <c:pt idx="8845">
                  <c:v>32.000000000000028</c:v>
                </c:pt>
                <c:pt idx="8846">
                  <c:v>37.199999999999989</c:v>
                </c:pt>
                <c:pt idx="8847">
                  <c:v>39.5</c:v>
                </c:pt>
                <c:pt idx="8848">
                  <c:v>34.600000000000009</c:v>
                </c:pt>
                <c:pt idx="8849">
                  <c:v>#N/A</c:v>
                </c:pt>
                <c:pt idx="8850">
                  <c:v>#N/A</c:v>
                </c:pt>
                <c:pt idx="8851">
                  <c:v>35.599999999999987</c:v>
                </c:pt>
                <c:pt idx="8852">
                  <c:v>37.999999999999986</c:v>
                </c:pt>
                <c:pt idx="8853">
                  <c:v>34.499999999999972</c:v>
                </c:pt>
                <c:pt idx="8854">
                  <c:v>36.499999999999979</c:v>
                </c:pt>
                <c:pt idx="8855">
                  <c:v>35.400000000000006</c:v>
                </c:pt>
                <c:pt idx="8856">
                  <c:v>#N/A</c:v>
                </c:pt>
                <c:pt idx="8857">
                  <c:v>#N/A</c:v>
                </c:pt>
                <c:pt idx="8858">
                  <c:v>33.699999999999974</c:v>
                </c:pt>
                <c:pt idx="8859">
                  <c:v>34.699999999999996</c:v>
                </c:pt>
                <c:pt idx="8860">
                  <c:v>37.199999999999989</c:v>
                </c:pt>
                <c:pt idx="8861">
                  <c:v>29.899999999999991</c:v>
                </c:pt>
                <c:pt idx="8862">
                  <c:v>32.90000000000002</c:v>
                </c:pt>
                <c:pt idx="8863">
                  <c:v>#N/A</c:v>
                </c:pt>
                <c:pt idx="8864">
                  <c:v>#N/A</c:v>
                </c:pt>
                <c:pt idx="8865">
                  <c:v>29.399999999999959</c:v>
                </c:pt>
                <c:pt idx="8866">
                  <c:v>27.600000000000023</c:v>
                </c:pt>
                <c:pt idx="8867">
                  <c:v>29.300000000000015</c:v>
                </c:pt>
                <c:pt idx="8868">
                  <c:v>32.099999999999973</c:v>
                </c:pt>
                <c:pt idx="8869">
                  <c:v>28.400000000000027</c:v>
                </c:pt>
                <c:pt idx="8870">
                  <c:v>#N/A</c:v>
                </c:pt>
                <c:pt idx="8871">
                  <c:v>#N/A</c:v>
                </c:pt>
                <c:pt idx="8872">
                  <c:v>30.000000000000028</c:v>
                </c:pt>
                <c:pt idx="8873">
                  <c:v>33.300000000000018</c:v>
                </c:pt>
                <c:pt idx="8874">
                  <c:v>32.499999999999972</c:v>
                </c:pt>
                <c:pt idx="8875">
                  <c:v>29.899999999999991</c:v>
                </c:pt>
                <c:pt idx="8876">
                  <c:v>361.5</c:v>
                </c:pt>
                <c:pt idx="8877">
                  <c:v>#N/A</c:v>
                </c:pt>
                <c:pt idx="8878">
                  <c:v>#N/A</c:v>
                </c:pt>
                <c:pt idx="8879">
                  <c:v>#N/A</c:v>
                </c:pt>
                <c:pt idx="8880">
                  <c:v>35.200000000000031</c:v>
                </c:pt>
                <c:pt idx="8881">
                  <c:v>38.088999999999999</c:v>
                </c:pt>
                <c:pt idx="8882">
                  <c:v>28.399999999999981</c:v>
                </c:pt>
                <c:pt idx="8883">
                  <c:v>33.5</c:v>
                </c:pt>
                <c:pt idx="8884">
                  <c:v>#N/A</c:v>
                </c:pt>
                <c:pt idx="8885">
                  <c:v>#N/A</c:v>
                </c:pt>
                <c:pt idx="8886">
                  <c:v>34.500000000000021</c:v>
                </c:pt>
                <c:pt idx="8887">
                  <c:v>35.000000000000007</c:v>
                </c:pt>
                <c:pt idx="8888">
                  <c:v>36.000000000000028</c:v>
                </c:pt>
                <c:pt idx="8889">
                  <c:v>25</c:v>
                </c:pt>
                <c:pt idx="8890">
                  <c:v>35.199999999999989</c:v>
                </c:pt>
                <c:pt idx="8891">
                  <c:v>#N/A</c:v>
                </c:pt>
                <c:pt idx="8892">
                  <c:v>#N/A</c:v>
                </c:pt>
                <c:pt idx="8893">
                  <c:v>31.899999999999995</c:v>
                </c:pt>
                <c:pt idx="8894">
                  <c:v>38.20000000000001</c:v>
                </c:pt>
                <c:pt idx="8895">
                  <c:v>35.999999999999986</c:v>
                </c:pt>
                <c:pt idx="8896">
                  <c:v>37.1</c:v>
                </c:pt>
                <c:pt idx="8897">
                  <c:v>33.999999999999986</c:v>
                </c:pt>
                <c:pt idx="8898">
                  <c:v>#N/A</c:v>
                </c:pt>
                <c:pt idx="8899">
                  <c:v>#N/A</c:v>
                </c:pt>
                <c:pt idx="8900">
                  <c:v>41.000000000000014</c:v>
                </c:pt>
                <c:pt idx="8901">
                  <c:v>32.699999999999996</c:v>
                </c:pt>
                <c:pt idx="8902">
                  <c:v>39.178999999999988</c:v>
                </c:pt>
                <c:pt idx="8903">
                  <c:v>40.399999999999991</c:v>
                </c:pt>
                <c:pt idx="8904">
                  <c:v>34.600000000000009</c:v>
                </c:pt>
                <c:pt idx="8905">
                  <c:v>#N/A</c:v>
                </c:pt>
                <c:pt idx="8906">
                  <c:v>#N/A</c:v>
                </c:pt>
                <c:pt idx="8907">
                  <c:v>44.200000000000017</c:v>
                </c:pt>
                <c:pt idx="8908">
                  <c:v>43.000000000000014</c:v>
                </c:pt>
                <c:pt idx="8909">
                  <c:v>40.758300000000027</c:v>
                </c:pt>
                <c:pt idx="8910">
                  <c:v>32.699999999999996</c:v>
                </c:pt>
                <c:pt idx="8911">
                  <c:v>37.000000000000014</c:v>
                </c:pt>
                <c:pt idx="8912">
                  <c:v>#N/A</c:v>
                </c:pt>
                <c:pt idx="8913">
                  <c:v>#N/A</c:v>
                </c:pt>
                <c:pt idx="8914">
                  <c:v>37.5</c:v>
                </c:pt>
                <c:pt idx="8915">
                  <c:v>37.400000000000013</c:v>
                </c:pt>
                <c:pt idx="8916">
                  <c:v>30.500000000000014</c:v>
                </c:pt>
                <c:pt idx="8917">
                  <c:v>35.491800000000005</c:v>
                </c:pt>
                <c:pt idx="8918">
                  <c:v>35.199999999999989</c:v>
                </c:pt>
                <c:pt idx="8919">
                  <c:v>#N/A</c:v>
                </c:pt>
                <c:pt idx="8920">
                  <c:v>#N/A</c:v>
                </c:pt>
                <c:pt idx="8921">
                  <c:v>32.100000000000016</c:v>
                </c:pt>
                <c:pt idx="8922">
                  <c:v>37.800000000000011</c:v>
                </c:pt>
                <c:pt idx="8923">
                  <c:v>34.600000000000009</c:v>
                </c:pt>
                <c:pt idx="8924">
                  <c:v>43.100000000000009</c:v>
                </c:pt>
                <c:pt idx="8925">
                  <c:v>38.899999999999977</c:v>
                </c:pt>
                <c:pt idx="8926">
                  <c:v>#N/A</c:v>
                </c:pt>
                <c:pt idx="8927">
                  <c:v>#N/A</c:v>
                </c:pt>
                <c:pt idx="8928">
                  <c:v>47.530899999999974</c:v>
                </c:pt>
                <c:pt idx="8929">
                  <c:v>48.8</c:v>
                </c:pt>
                <c:pt idx="8930">
                  <c:v>43.800000000000018</c:v>
                </c:pt>
                <c:pt idx="8931">
                  <c:v>53.2</c:v>
                </c:pt>
                <c:pt idx="8932">
                  <c:v>49.2</c:v>
                </c:pt>
                <c:pt idx="8933">
                  <c:v>#N/A</c:v>
                </c:pt>
                <c:pt idx="8934">
                  <c:v>#N/A</c:v>
                </c:pt>
                <c:pt idx="8935">
                  <c:v>53.29999999999999</c:v>
                </c:pt>
                <c:pt idx="8936">
                  <c:v>53.29999999999999</c:v>
                </c:pt>
                <c:pt idx="8937">
                  <c:v>51.8872</c:v>
                </c:pt>
                <c:pt idx="8938">
                  <c:v>47.699999999999989</c:v>
                </c:pt>
                <c:pt idx="8939">
                  <c:v>50.299999999999969</c:v>
                </c:pt>
                <c:pt idx="8940">
                  <c:v>#N/A</c:v>
                </c:pt>
                <c:pt idx="8941">
                  <c:v>#N/A</c:v>
                </c:pt>
                <c:pt idx="8942">
                  <c:v>56.899999999999991</c:v>
                </c:pt>
                <c:pt idx="8943">
                  <c:v>57.400000000000027</c:v>
                </c:pt>
                <c:pt idx="8944">
                  <c:v>52.600000000000023</c:v>
                </c:pt>
                <c:pt idx="8945">
                  <c:v>53.6</c:v>
                </c:pt>
                <c:pt idx="8946">
                  <c:v>49.800000000000026</c:v>
                </c:pt>
                <c:pt idx="8947">
                  <c:v>#N/A</c:v>
                </c:pt>
                <c:pt idx="8948">
                  <c:v>#N/A</c:v>
                </c:pt>
                <c:pt idx="8949">
                  <c:v>49.6</c:v>
                </c:pt>
                <c:pt idx="8950">
                  <c:v>51.500000000000014</c:v>
                </c:pt>
                <c:pt idx="8951">
                  <c:v>51.399999999999977</c:v>
                </c:pt>
                <c:pt idx="8952">
                  <c:v>55.100000000000016</c:v>
                </c:pt>
                <c:pt idx="8953">
                  <c:v>47.800000000000018</c:v>
                </c:pt>
                <c:pt idx="8954">
                  <c:v>#N/A</c:v>
                </c:pt>
                <c:pt idx="8955">
                  <c:v>#N/A</c:v>
                </c:pt>
                <c:pt idx="8956">
                  <c:v>58.999999999999986</c:v>
                </c:pt>
                <c:pt idx="8957">
                  <c:v>81.400000000000006</c:v>
                </c:pt>
                <c:pt idx="8958">
                  <c:v>78.499999999999972</c:v>
                </c:pt>
                <c:pt idx="8959">
                  <c:v>68.865499999999983</c:v>
                </c:pt>
                <c:pt idx="8960">
                  <c:v>61.7</c:v>
                </c:pt>
                <c:pt idx="8961">
                  <c:v>#N/A</c:v>
                </c:pt>
                <c:pt idx="8962">
                  <c:v>#N/A</c:v>
                </c:pt>
                <c:pt idx="8963">
                  <c:v>69.500000000000028</c:v>
                </c:pt>
                <c:pt idx="8964">
                  <c:v>64.299999999999983</c:v>
                </c:pt>
                <c:pt idx="8965">
                  <c:v>65.3</c:v>
                </c:pt>
                <c:pt idx="8966">
                  <c:v>67.900000000000034</c:v>
                </c:pt>
                <c:pt idx="8967">
                  <c:v>48.099999999999987</c:v>
                </c:pt>
                <c:pt idx="8968">
                  <c:v>#N/A</c:v>
                </c:pt>
                <c:pt idx="8969">
                  <c:v>#N/A</c:v>
                </c:pt>
                <c:pt idx="8970">
                  <c:v>59.20000000000001</c:v>
                </c:pt>
                <c:pt idx="8971">
                  <c:v>60.799999999999969</c:v>
                </c:pt>
                <c:pt idx="8972">
                  <c:v>53.499999999999972</c:v>
                </c:pt>
                <c:pt idx="8973">
                  <c:v>62.999999999999986</c:v>
                </c:pt>
                <c:pt idx="8974">
                  <c:v>64.400000000000006</c:v>
                </c:pt>
                <c:pt idx="8975">
                  <c:v>#N/A</c:v>
                </c:pt>
                <c:pt idx="8976">
                  <c:v>#N/A</c:v>
                </c:pt>
                <c:pt idx="8977">
                  <c:v>60.200000000000031</c:v>
                </c:pt>
                <c:pt idx="8978">
                  <c:v>76.499999999999972</c:v>
                </c:pt>
                <c:pt idx="8979">
                  <c:v>77.999999999999986</c:v>
                </c:pt>
                <c:pt idx="8980">
                  <c:v>75.8</c:v>
                </c:pt>
                <c:pt idx="8981">
                  <c:v>86.200000000000017</c:v>
                </c:pt>
                <c:pt idx="8982">
                  <c:v>#N/A</c:v>
                </c:pt>
                <c:pt idx="8983">
                  <c:v>#N/A</c:v>
                </c:pt>
                <c:pt idx="8984">
                  <c:v>75.299999999999969</c:v>
                </c:pt>
                <c:pt idx="8985">
                  <c:v>92.600000000000023</c:v>
                </c:pt>
                <c:pt idx="8986">
                  <c:v>77.59999999999998</c:v>
                </c:pt>
                <c:pt idx="8987">
                  <c:v>82.999999999999957</c:v>
                </c:pt>
                <c:pt idx="8988">
                  <c:v>68.900000000000006</c:v>
                </c:pt>
                <c:pt idx="8989">
                  <c:v>#N/A</c:v>
                </c:pt>
                <c:pt idx="8990">
                  <c:v>#N/A</c:v>
                </c:pt>
                <c:pt idx="8991">
                  <c:v>62.376299999999986</c:v>
                </c:pt>
                <c:pt idx="8992">
                  <c:v>68.200000000000045</c:v>
                </c:pt>
                <c:pt idx="8993">
                  <c:v>62.999999999999986</c:v>
                </c:pt>
                <c:pt idx="8994">
                  <c:v>60.199999999999989</c:v>
                </c:pt>
                <c:pt idx="8995">
                  <c:v>68.799999999999969</c:v>
                </c:pt>
                <c:pt idx="8996">
                  <c:v>#N/A</c:v>
                </c:pt>
                <c:pt idx="8997">
                  <c:v>#N/A</c:v>
                </c:pt>
                <c:pt idx="8998">
                  <c:v>69.300000000000011</c:v>
                </c:pt>
                <c:pt idx="8999">
                  <c:v>62.800000000000011</c:v>
                </c:pt>
                <c:pt idx="9000">
                  <c:v>69.899999999999977</c:v>
                </c:pt>
                <c:pt idx="9001">
                  <c:v>64.199999999999989</c:v>
                </c:pt>
                <c:pt idx="9002">
                  <c:v>65.182200000000009</c:v>
                </c:pt>
                <c:pt idx="9003">
                  <c:v>#N/A</c:v>
                </c:pt>
                <c:pt idx="9004">
                  <c:v>#N/A</c:v>
                </c:pt>
                <c:pt idx="9005">
                  <c:v>71.59999999999998</c:v>
                </c:pt>
                <c:pt idx="9006">
                  <c:v>64.699999999999974</c:v>
                </c:pt>
                <c:pt idx="9007">
                  <c:v>72.899999999999963</c:v>
                </c:pt>
                <c:pt idx="9008">
                  <c:v>72.000000000000014</c:v>
                </c:pt>
                <c:pt idx="9009">
                  <c:v>67.09999999999998</c:v>
                </c:pt>
                <c:pt idx="9010">
                  <c:v>#N/A</c:v>
                </c:pt>
                <c:pt idx="9011">
                  <c:v>#N/A</c:v>
                </c:pt>
                <c:pt idx="9012">
                  <c:v>77.600000000000009</c:v>
                </c:pt>
                <c:pt idx="9013">
                  <c:v>79.130900000000025</c:v>
                </c:pt>
                <c:pt idx="9014">
                  <c:v>74.800000000000026</c:v>
                </c:pt>
                <c:pt idx="9015">
                  <c:v>71.8</c:v>
                </c:pt>
                <c:pt idx="9016">
                  <c:v>70.299999999999983</c:v>
                </c:pt>
                <c:pt idx="9017">
                  <c:v>#N/A</c:v>
                </c:pt>
                <c:pt idx="9018">
                  <c:v>#N/A</c:v>
                </c:pt>
                <c:pt idx="9019">
                  <c:v>79.099999999999994</c:v>
                </c:pt>
                <c:pt idx="9020">
                  <c:v>85.999999999999986</c:v>
                </c:pt>
                <c:pt idx="9021">
                  <c:v>86.09999999999998</c:v>
                </c:pt>
                <c:pt idx="9022">
                  <c:v>81.800000000000011</c:v>
                </c:pt>
                <c:pt idx="9023">
                  <c:v>71.09999999999998</c:v>
                </c:pt>
                <c:pt idx="9024">
                  <c:v>#N/A</c:v>
                </c:pt>
                <c:pt idx="9025">
                  <c:v>#N/A</c:v>
                </c:pt>
                <c:pt idx="9026">
                  <c:v>84.5</c:v>
                </c:pt>
                <c:pt idx="9027">
                  <c:v>86.399999999999991</c:v>
                </c:pt>
                <c:pt idx="9028">
                  <c:v>80.600000000000009</c:v>
                </c:pt>
                <c:pt idx="9029">
                  <c:v>88.000000000000014</c:v>
                </c:pt>
                <c:pt idx="9030">
                  <c:v>84.999999999999986</c:v>
                </c:pt>
                <c:pt idx="9031">
                  <c:v>#N/A</c:v>
                </c:pt>
                <c:pt idx="9032">
                  <c:v>#N/A</c:v>
                </c:pt>
                <c:pt idx="9033">
                  <c:v>76.59999999999998</c:v>
                </c:pt>
                <c:pt idx="9034">
                  <c:v>80.438700000000011</c:v>
                </c:pt>
                <c:pt idx="9035">
                  <c:v>70.5</c:v>
                </c:pt>
                <c:pt idx="9036">
                  <c:v>70.5</c:v>
                </c:pt>
                <c:pt idx="9037">
                  <c:v>64.3</c:v>
                </c:pt>
                <c:pt idx="9038">
                  <c:v>#N/A</c:v>
                </c:pt>
                <c:pt idx="9039">
                  <c:v>#N/A</c:v>
                </c:pt>
                <c:pt idx="9040">
                  <c:v>74.59999999999998</c:v>
                </c:pt>
                <c:pt idx="9041">
                  <c:v>81.100000000000023</c:v>
                </c:pt>
                <c:pt idx="9042">
                  <c:v>90.000000000000014</c:v>
                </c:pt>
                <c:pt idx="9043">
                  <c:v>86.999999999999986</c:v>
                </c:pt>
                <c:pt idx="9044">
                  <c:v>83.199999999999989</c:v>
                </c:pt>
                <c:pt idx="9045">
                  <c:v>#N/A</c:v>
                </c:pt>
                <c:pt idx="9046">
                  <c:v>#N/A</c:v>
                </c:pt>
                <c:pt idx="9047">
                  <c:v>85.199999999999989</c:v>
                </c:pt>
                <c:pt idx="9048">
                  <c:v>83.300000000000011</c:v>
                </c:pt>
                <c:pt idx="9049">
                  <c:v>81.899999999999991</c:v>
                </c:pt>
                <c:pt idx="9050">
                  <c:v>78.40000000000002</c:v>
                </c:pt>
                <c:pt idx="9051">
                  <c:v>94.300000000000011</c:v>
                </c:pt>
                <c:pt idx="9052">
                  <c:v>#N/A</c:v>
                </c:pt>
                <c:pt idx="9053">
                  <c:v>#N/A</c:v>
                </c:pt>
                <c:pt idx="9054">
                  <c:v>79.299999999999969</c:v>
                </c:pt>
                <c:pt idx="9055">
                  <c:v>114.29999999999998</c:v>
                </c:pt>
                <c:pt idx="9056">
                  <c:v>110.00000000000001</c:v>
                </c:pt>
                <c:pt idx="9057">
                  <c:v>115.80000000000004</c:v>
                </c:pt>
                <c:pt idx="9058">
                  <c:v>121.7</c:v>
                </c:pt>
                <c:pt idx="9059">
                  <c:v>#N/A</c:v>
                </c:pt>
                <c:pt idx="9060">
                  <c:v>#N/A</c:v>
                </c:pt>
                <c:pt idx="9061">
                  <c:v>123.1</c:v>
                </c:pt>
                <c:pt idx="9062">
                  <c:v>102.8</c:v>
                </c:pt>
                <c:pt idx="9063">
                  <c:v>95.000000000000014</c:v>
                </c:pt>
                <c:pt idx="9064">
                  <c:v>101.9</c:v>
                </c:pt>
                <c:pt idx="9065">
                  <c:v>91.699999999999989</c:v>
                </c:pt>
                <c:pt idx="9066">
                  <c:v>#N/A</c:v>
                </c:pt>
                <c:pt idx="9067">
                  <c:v>#N/A</c:v>
                </c:pt>
                <c:pt idx="9068">
                  <c:v>101.69999999999999</c:v>
                </c:pt>
                <c:pt idx="9069">
                  <c:v>111.39999999999999</c:v>
                </c:pt>
                <c:pt idx="9070">
                  <c:v>127.59999999999998</c:v>
                </c:pt>
                <c:pt idx="9071">
                  <c:v>123.8</c:v>
                </c:pt>
                <c:pt idx="9072">
                  <c:v>114.20000000000002</c:v>
                </c:pt>
                <c:pt idx="9073">
                  <c:v>#N/A</c:v>
                </c:pt>
                <c:pt idx="9074">
                  <c:v>#N/A</c:v>
                </c:pt>
                <c:pt idx="9075">
                  <c:v>134.6</c:v>
                </c:pt>
                <c:pt idx="9076">
                  <c:v>124.79999999999998</c:v>
                </c:pt>
                <c:pt idx="9077">
                  <c:v>145.29999999999998</c:v>
                </c:pt>
                <c:pt idx="9078">
                  <c:v>162.79999999999998</c:v>
                </c:pt>
                <c:pt idx="9079">
                  <c:v>158.90419999999997</c:v>
                </c:pt>
                <c:pt idx="9080">
                  <c:v>#N/A</c:v>
                </c:pt>
                <c:pt idx="9081">
                  <c:v>#N/A</c:v>
                </c:pt>
                <c:pt idx="9082">
                  <c:v>161.80000000000001</c:v>
                </c:pt>
                <c:pt idx="9083">
                  <c:v>190</c:v>
                </c:pt>
                <c:pt idx="9084">
                  <c:v>183.9</c:v>
                </c:pt>
                <c:pt idx="9085">
                  <c:v>185.79999999999998</c:v>
                </c:pt>
                <c:pt idx="9086">
                  <c:v>162.79999999999998</c:v>
                </c:pt>
                <c:pt idx="9087">
                  <c:v>#N/A</c:v>
                </c:pt>
                <c:pt idx="9088">
                  <c:v>#N/A</c:v>
                </c:pt>
                <c:pt idx="9089">
                  <c:v>157.00000000000003</c:v>
                </c:pt>
                <c:pt idx="9090">
                  <c:v>162.19999999999999</c:v>
                </c:pt>
                <c:pt idx="9091">
                  <c:v>162.70000000000002</c:v>
                </c:pt>
                <c:pt idx="9092">
                  <c:v>149.89999999999998</c:v>
                </c:pt>
                <c:pt idx="9093">
                  <c:v>152.89999999999998</c:v>
                </c:pt>
                <c:pt idx="9094">
                  <c:v>#N/A</c:v>
                </c:pt>
                <c:pt idx="9095">
                  <c:v>#N/A</c:v>
                </c:pt>
                <c:pt idx="9096">
                  <c:v>129.9</c:v>
                </c:pt>
                <c:pt idx="9097">
                  <c:v>125.8</c:v>
                </c:pt>
                <c:pt idx="9098">
                  <c:v>106.50000000000004</c:v>
                </c:pt>
                <c:pt idx="9099">
                  <c:v>87.800000000000011</c:v>
                </c:pt>
                <c:pt idx="9100">
                  <c:v>101.2</c:v>
                </c:pt>
                <c:pt idx="9101">
                  <c:v>#N/A</c:v>
                </c:pt>
                <c:pt idx="9102">
                  <c:v>#N/A</c:v>
                </c:pt>
                <c:pt idx="9103">
                  <c:v>95.800000000000011</c:v>
                </c:pt>
                <c:pt idx="9104">
                  <c:v>102.19999999999997</c:v>
                </c:pt>
                <c:pt idx="9105">
                  <c:v>110.69999999999997</c:v>
                </c:pt>
                <c:pt idx="9106">
                  <c:v>125.89999999999999</c:v>
                </c:pt>
                <c:pt idx="9107">
                  <c:v>123.20000000000002</c:v>
                </c:pt>
                <c:pt idx="9108">
                  <c:v>#N/A</c:v>
                </c:pt>
                <c:pt idx="9109">
                  <c:v>#N/A</c:v>
                </c:pt>
                <c:pt idx="9110">
                  <c:v>125.90000000000003</c:v>
                </c:pt>
                <c:pt idx="9111">
                  <c:v>124.10000000000001</c:v>
                </c:pt>
                <c:pt idx="9112">
                  <c:v>118.10000000000001</c:v>
                </c:pt>
                <c:pt idx="9113">
                  <c:v>117.70000000000003</c:v>
                </c:pt>
                <c:pt idx="9114">
                  <c:v>113.09160000000003</c:v>
                </c:pt>
                <c:pt idx="9115">
                  <c:v>#N/A</c:v>
                </c:pt>
                <c:pt idx="9116">
                  <c:v>#N/A</c:v>
                </c:pt>
                <c:pt idx="9117">
                  <c:v>122.69999999999999</c:v>
                </c:pt>
                <c:pt idx="9118">
                  <c:v>118.30000000000003</c:v>
                </c:pt>
                <c:pt idx="9119">
                  <c:v>112.30000000000003</c:v>
                </c:pt>
                <c:pt idx="9120">
                  <c:v>111.9</c:v>
                </c:pt>
                <c:pt idx="9121">
                  <c:v>108.2</c:v>
                </c:pt>
                <c:pt idx="9122">
                  <c:v>#N/A</c:v>
                </c:pt>
                <c:pt idx="9123">
                  <c:v>#N/A</c:v>
                </c:pt>
                <c:pt idx="9124">
                  <c:v>#N/A</c:v>
                </c:pt>
                <c:pt idx="9125">
                  <c:v>104.70000000000002</c:v>
                </c:pt>
                <c:pt idx="9126">
                  <c:v>108.4</c:v>
                </c:pt>
                <c:pt idx="9127">
                  <c:v>120.19999999999999</c:v>
                </c:pt>
                <c:pt idx="9128">
                  <c:v>132.29999999999998</c:v>
                </c:pt>
                <c:pt idx="9129">
                  <c:v>#N/A</c:v>
                </c:pt>
                <c:pt idx="9130">
                  <c:v>#N/A</c:v>
                </c:pt>
                <c:pt idx="9131">
                  <c:v>138.19999999999999</c:v>
                </c:pt>
                <c:pt idx="9132">
                  <c:v>135.1</c:v>
                </c:pt>
                <c:pt idx="9133">
                  <c:v>138.6</c:v>
                </c:pt>
                <c:pt idx="9134">
                  <c:v>148.19999999999999</c:v>
                </c:pt>
                <c:pt idx="9135">
                  <c:v>145.6</c:v>
                </c:pt>
                <c:pt idx="9136">
                  <c:v>#N/A</c:v>
                </c:pt>
                <c:pt idx="9137">
                  <c:v>#N/A</c:v>
                </c:pt>
                <c:pt idx="9138">
                  <c:v>146.80000000000001</c:v>
                </c:pt>
                <c:pt idx="9139">
                  <c:v>140.19999999999996</c:v>
                </c:pt>
                <c:pt idx="9140">
                  <c:v>129.4</c:v>
                </c:pt>
                <c:pt idx="9141">
                  <c:v>121.2</c:v>
                </c:pt>
                <c:pt idx="9142">
                  <c:v>131</c:v>
                </c:pt>
                <c:pt idx="9143">
                  <c:v>#N/A</c:v>
                </c:pt>
                <c:pt idx="9144">
                  <c:v>#N/A</c:v>
                </c:pt>
                <c:pt idx="9145">
                  <c:v>129.10000000000002</c:v>
                </c:pt>
                <c:pt idx="9146">
                  <c:v>126.8</c:v>
                </c:pt>
                <c:pt idx="9147">
                  <c:v>134.80000000000001</c:v>
                </c:pt>
                <c:pt idx="9148">
                  <c:v>135.20000000000002</c:v>
                </c:pt>
                <c:pt idx="9149">
                  <c:v>124.39999999999998</c:v>
                </c:pt>
                <c:pt idx="9150">
                  <c:v>#N/A</c:v>
                </c:pt>
                <c:pt idx="9151">
                  <c:v>#N/A</c:v>
                </c:pt>
                <c:pt idx="9152">
                  <c:v>125.2</c:v>
                </c:pt>
                <c:pt idx="9153">
                  <c:v>121.60000000000002</c:v>
                </c:pt>
                <c:pt idx="9154">
                  <c:v>122.29999999999998</c:v>
                </c:pt>
                <c:pt idx="9155">
                  <c:v>118.69999999999999</c:v>
                </c:pt>
                <c:pt idx="9156">
                  <c:v>117.00000000000001</c:v>
                </c:pt>
                <c:pt idx="9157">
                  <c:v>#N/A</c:v>
                </c:pt>
                <c:pt idx="9158">
                  <c:v>#N/A</c:v>
                </c:pt>
                <c:pt idx="9159">
                  <c:v>122.9</c:v>
                </c:pt>
                <c:pt idx="9160">
                  <c:v>127</c:v>
                </c:pt>
                <c:pt idx="9161">
                  <c:v>120.69999999999999</c:v>
                </c:pt>
                <c:pt idx="9162">
                  <c:v>111.79999999999998</c:v>
                </c:pt>
                <c:pt idx="9163">
                  <c:v>106.09999999999997</c:v>
                </c:pt>
                <c:pt idx="9164">
                  <c:v>#N/A</c:v>
                </c:pt>
                <c:pt idx="9165">
                  <c:v>#N/A</c:v>
                </c:pt>
                <c:pt idx="9166">
                  <c:v>101.9</c:v>
                </c:pt>
                <c:pt idx="9167">
                  <c:v>107.69999999999999</c:v>
                </c:pt>
                <c:pt idx="9168">
                  <c:v>94.600000000000023</c:v>
                </c:pt>
                <c:pt idx="9169">
                  <c:v>92.09999999999998</c:v>
                </c:pt>
                <c:pt idx="9170">
                  <c:v>95</c:v>
                </c:pt>
                <c:pt idx="9171">
                  <c:v>#N/A</c:v>
                </c:pt>
                <c:pt idx="9172">
                  <c:v>#N/A</c:v>
                </c:pt>
                <c:pt idx="9173">
                  <c:v>104.4</c:v>
                </c:pt>
                <c:pt idx="9174">
                  <c:v>112.39999999999999</c:v>
                </c:pt>
                <c:pt idx="9175">
                  <c:v>116.3</c:v>
                </c:pt>
                <c:pt idx="9176">
                  <c:v>124.79999999999998</c:v>
                </c:pt>
                <c:pt idx="9177">
                  <c:v>120.6</c:v>
                </c:pt>
                <c:pt idx="9178">
                  <c:v>#N/A</c:v>
                </c:pt>
                <c:pt idx="9179">
                  <c:v>#N/A</c:v>
                </c:pt>
                <c:pt idx="9180">
                  <c:v>114.80000000000001</c:v>
                </c:pt>
                <c:pt idx="9181">
                  <c:v>113.4</c:v>
                </c:pt>
                <c:pt idx="9182">
                  <c:v>114.30000000000003</c:v>
                </c:pt>
                <c:pt idx="9183">
                  <c:v>116.10000000000001</c:v>
                </c:pt>
                <c:pt idx="9184">
                  <c:v>117.6</c:v>
                </c:pt>
                <c:pt idx="9185">
                  <c:v>#N/A</c:v>
                </c:pt>
                <c:pt idx="9186">
                  <c:v>#N/A</c:v>
                </c:pt>
                <c:pt idx="9187">
                  <c:v>118.9</c:v>
                </c:pt>
                <c:pt idx="9188">
                  <c:v>120.5</c:v>
                </c:pt>
                <c:pt idx="9189">
                  <c:v>118.10000000000001</c:v>
                </c:pt>
                <c:pt idx="9190">
                  <c:v>105.89999999999998</c:v>
                </c:pt>
                <c:pt idx="9191">
                  <c:v>108.79999999999998</c:v>
                </c:pt>
                <c:pt idx="9192">
                  <c:v>#N/A</c:v>
                </c:pt>
                <c:pt idx="9193">
                  <c:v>#N/A</c:v>
                </c:pt>
                <c:pt idx="9194">
                  <c:v>115.8</c:v>
                </c:pt>
                <c:pt idx="9195">
                  <c:v>119.60000000000002</c:v>
                </c:pt>
                <c:pt idx="9196">
                  <c:v>115.8</c:v>
                </c:pt>
                <c:pt idx="9197">
                  <c:v>108.59999999999998</c:v>
                </c:pt>
                <c:pt idx="9198">
                  <c:v>111.1</c:v>
                </c:pt>
                <c:pt idx="9199">
                  <c:v>#N/A</c:v>
                </c:pt>
                <c:pt idx="9200">
                  <c:v>#N/A</c:v>
                </c:pt>
                <c:pt idx="9201">
                  <c:v>112.89999999999998</c:v>
                </c:pt>
                <c:pt idx="9202">
                  <c:v>113.49999999999997</c:v>
                </c:pt>
                <c:pt idx="9203">
                  <c:v>103.3</c:v>
                </c:pt>
                <c:pt idx="9204">
                  <c:v>99.299999999999983</c:v>
                </c:pt>
                <c:pt idx="9205">
                  <c:v>104.99999999999999</c:v>
                </c:pt>
                <c:pt idx="9206">
                  <c:v>#N/A</c:v>
                </c:pt>
                <c:pt idx="9207">
                  <c:v>#N/A</c:v>
                </c:pt>
                <c:pt idx="9208">
                  <c:v>98.1</c:v>
                </c:pt>
                <c:pt idx="9209">
                  <c:v>98.199999999999974</c:v>
                </c:pt>
                <c:pt idx="9210">
                  <c:v>94.7</c:v>
                </c:pt>
                <c:pt idx="9211">
                  <c:v>108.1</c:v>
                </c:pt>
                <c:pt idx="9212">
                  <c:v>107.1</c:v>
                </c:pt>
                <c:pt idx="9213">
                  <c:v>#N/A</c:v>
                </c:pt>
                <c:pt idx="9214">
                  <c:v>#N/A</c:v>
                </c:pt>
                <c:pt idx="9215">
                  <c:v>107.09999999999997</c:v>
                </c:pt>
                <c:pt idx="9216">
                  <c:v>100.40000000000002</c:v>
                </c:pt>
                <c:pt idx="9217">
                  <c:v>108.70000000000002</c:v>
                </c:pt>
                <c:pt idx="9218">
                  <c:v>111.9</c:v>
                </c:pt>
                <c:pt idx="9219">
                  <c:v>111.3</c:v>
                </c:pt>
                <c:pt idx="9220">
                  <c:v>#N/A</c:v>
                </c:pt>
                <c:pt idx="9221">
                  <c:v>#N/A</c:v>
                </c:pt>
                <c:pt idx="9222">
                  <c:v>106.59999999999998</c:v>
                </c:pt>
                <c:pt idx="9223">
                  <c:v>110.69999999999997</c:v>
                </c:pt>
                <c:pt idx="9224">
                  <c:v>114.6</c:v>
                </c:pt>
                <c:pt idx="9225">
                  <c:v>121.80000000000003</c:v>
                </c:pt>
                <c:pt idx="9226">
                  <c:v>299.2</c:v>
                </c:pt>
                <c:pt idx="9227">
                  <c:v>#N/A</c:v>
                </c:pt>
                <c:pt idx="9228">
                  <c:v>#N/A</c:v>
                </c:pt>
                <c:pt idx="9229">
                  <c:v>#N/A</c:v>
                </c:pt>
                <c:pt idx="9230">
                  <c:v>130.6</c:v>
                </c:pt>
                <c:pt idx="9231">
                  <c:v>119.9</c:v>
                </c:pt>
                <c:pt idx="9232">
                  <c:v>111.60000000000001</c:v>
                </c:pt>
                <c:pt idx="9233">
                  <c:v>121.2</c:v>
                </c:pt>
                <c:pt idx="9234">
                  <c:v>#N/A</c:v>
                </c:pt>
                <c:pt idx="9235">
                  <c:v>#N/A</c:v>
                </c:pt>
                <c:pt idx="9236">
                  <c:v>129.69999999999999</c:v>
                </c:pt>
                <c:pt idx="9237">
                  <c:v>125.9</c:v>
                </c:pt>
                <c:pt idx="9238">
                  <c:v>125.8</c:v>
                </c:pt>
                <c:pt idx="9239">
                  <c:v>135.60000000000002</c:v>
                </c:pt>
                <c:pt idx="9240">
                  <c:v>140</c:v>
                </c:pt>
                <c:pt idx="9241">
                  <c:v>#N/A</c:v>
                </c:pt>
                <c:pt idx="9242">
                  <c:v>#N/A</c:v>
                </c:pt>
                <c:pt idx="9243">
                  <c:v>142.5</c:v>
                </c:pt>
                <c:pt idx="9244">
                  <c:v>136.90000000000003</c:v>
                </c:pt>
                <c:pt idx="9245">
                  <c:v>124.6</c:v>
                </c:pt>
                <c:pt idx="9246">
                  <c:v>127.00000000000003</c:v>
                </c:pt>
                <c:pt idx="9247">
                  <c:v>133.4</c:v>
                </c:pt>
                <c:pt idx="9248">
                  <c:v>#N/A</c:v>
                </c:pt>
                <c:pt idx="9249">
                  <c:v>#N/A</c:v>
                </c:pt>
                <c:pt idx="9250">
                  <c:v>129.4</c:v>
                </c:pt>
                <c:pt idx="9251">
                  <c:v>#N/A</c:v>
                </c:pt>
                <c:pt idx="9252">
                  <c:v>133.20000000000002</c:v>
                </c:pt>
                <c:pt idx="9253">
                  <c:v>131.69999999999999</c:v>
                </c:pt>
                <c:pt idx="9254">
                  <c:v>126.59999999999998</c:v>
                </c:pt>
                <c:pt idx="9255">
                  <c:v>#N/A</c:v>
                </c:pt>
                <c:pt idx="9256">
                  <c:v>#N/A</c:v>
                </c:pt>
                <c:pt idx="9257">
                  <c:v>123.39999999999998</c:v>
                </c:pt>
                <c:pt idx="9258">
                  <c:v>122.59999999999998</c:v>
                </c:pt>
                <c:pt idx="9259">
                  <c:v>132.9</c:v>
                </c:pt>
                <c:pt idx="9260">
                  <c:v>132.69999999999999</c:v>
                </c:pt>
                <c:pt idx="9261">
                  <c:v>127.50000000000001</c:v>
                </c:pt>
                <c:pt idx="9262">
                  <c:v>#N/A</c:v>
                </c:pt>
                <c:pt idx="9263">
                  <c:v>#N/A</c:v>
                </c:pt>
                <c:pt idx="9264">
                  <c:v>139.20000000000002</c:v>
                </c:pt>
                <c:pt idx="9265">
                  <c:v>138.69999999999999</c:v>
                </c:pt>
                <c:pt idx="9266">
                  <c:v>141.1</c:v>
                </c:pt>
                <c:pt idx="9267">
                  <c:v>141.30590000000001</c:v>
                </c:pt>
                <c:pt idx="9268">
                  <c:v>143.79999999999998</c:v>
                </c:pt>
                <c:pt idx="9269">
                  <c:v>#N/A</c:v>
                </c:pt>
                <c:pt idx="9270">
                  <c:v>#N/A</c:v>
                </c:pt>
                <c:pt idx="9271">
                  <c:v>138.50000000000003</c:v>
                </c:pt>
                <c:pt idx="9272">
                  <c:v>133.5</c:v>
                </c:pt>
                <c:pt idx="9273">
                  <c:v>131.70000000000002</c:v>
                </c:pt>
                <c:pt idx="9274">
                  <c:v>116.79999999999997</c:v>
                </c:pt>
                <c:pt idx="9275">
                  <c:v>110.1</c:v>
                </c:pt>
                <c:pt idx="9276">
                  <c:v>#N/A</c:v>
                </c:pt>
                <c:pt idx="9277">
                  <c:v>#N/A</c:v>
                </c:pt>
                <c:pt idx="9278">
                  <c:v>115.7</c:v>
                </c:pt>
                <c:pt idx="9279">
                  <c:v>114.69999999999997</c:v>
                </c:pt>
                <c:pt idx="9280">
                  <c:v>120.7</c:v>
                </c:pt>
                <c:pt idx="9281">
                  <c:v>104.59999999999998</c:v>
                </c:pt>
                <c:pt idx="9282">
                  <c:v>101.2</c:v>
                </c:pt>
                <c:pt idx="9283">
                  <c:v>#N/A</c:v>
                </c:pt>
                <c:pt idx="9284">
                  <c:v>#N/A</c:v>
                </c:pt>
                <c:pt idx="9285">
                  <c:v>110.90000000000002</c:v>
                </c:pt>
                <c:pt idx="9286">
                  <c:v>112.90000000000002</c:v>
                </c:pt>
                <c:pt idx="9287">
                  <c:v>111.4</c:v>
                </c:pt>
                <c:pt idx="9288">
                  <c:v>117.09999999999998</c:v>
                </c:pt>
                <c:pt idx="9289">
                  <c:v>122.2</c:v>
                </c:pt>
                <c:pt idx="9290">
                  <c:v>#N/A</c:v>
                </c:pt>
                <c:pt idx="9291">
                  <c:v>#N/A</c:v>
                </c:pt>
                <c:pt idx="9292">
                  <c:v>117.5</c:v>
                </c:pt>
                <c:pt idx="9293">
                  <c:v>133.09999999999997</c:v>
                </c:pt>
                <c:pt idx="9294">
                  <c:v>121.9</c:v>
                </c:pt>
                <c:pt idx="9295">
                  <c:v>118.80000000000001</c:v>
                </c:pt>
                <c:pt idx="9296">
                  <c:v>112.50000000000003</c:v>
                </c:pt>
                <c:pt idx="9297">
                  <c:v>#N/A</c:v>
                </c:pt>
                <c:pt idx="9298">
                  <c:v>#N/A</c:v>
                </c:pt>
                <c:pt idx="9299">
                  <c:v>117.6</c:v>
                </c:pt>
                <c:pt idx="9300">
                  <c:v>119.00000000000001</c:v>
                </c:pt>
                <c:pt idx="9301">
                  <c:v>109.5</c:v>
                </c:pt>
                <c:pt idx="9302">
                  <c:v>105.1</c:v>
                </c:pt>
                <c:pt idx="9303">
                  <c:v>107.5</c:v>
                </c:pt>
                <c:pt idx="9304">
                  <c:v>#N/A</c:v>
                </c:pt>
                <c:pt idx="9305">
                  <c:v>#N/A</c:v>
                </c:pt>
                <c:pt idx="9306">
                  <c:v>107.60000000000001</c:v>
                </c:pt>
                <c:pt idx="9307">
                  <c:v>113.39999999999999</c:v>
                </c:pt>
                <c:pt idx="9308">
                  <c:v>112.09999999999998</c:v>
                </c:pt>
                <c:pt idx="9309">
                  <c:v>115.09999999999998</c:v>
                </c:pt>
                <c:pt idx="9310">
                  <c:v>111.39999999999999</c:v>
                </c:pt>
                <c:pt idx="9311">
                  <c:v>#N/A</c:v>
                </c:pt>
                <c:pt idx="9312">
                  <c:v>#N/A</c:v>
                </c:pt>
                <c:pt idx="9313">
                  <c:v>101.9</c:v>
                </c:pt>
                <c:pt idx="9314">
                  <c:v>101.2</c:v>
                </c:pt>
                <c:pt idx="9315">
                  <c:v>104.59999999999998</c:v>
                </c:pt>
                <c:pt idx="9316">
                  <c:v>106.59999999999998</c:v>
                </c:pt>
                <c:pt idx="9317">
                  <c:v>100.8</c:v>
                </c:pt>
                <c:pt idx="9318">
                  <c:v>#N/A</c:v>
                </c:pt>
                <c:pt idx="9319">
                  <c:v>#N/A</c:v>
                </c:pt>
                <c:pt idx="9320">
                  <c:v>112.00000000000001</c:v>
                </c:pt>
                <c:pt idx="9321">
                  <c:v>106.79999999999998</c:v>
                </c:pt>
                <c:pt idx="9322">
                  <c:v>100.69999999999999</c:v>
                </c:pt>
                <c:pt idx="9323">
                  <c:v>99.299999999999983</c:v>
                </c:pt>
                <c:pt idx="9324">
                  <c:v>100.2</c:v>
                </c:pt>
                <c:pt idx="9325">
                  <c:v>#N/A</c:v>
                </c:pt>
                <c:pt idx="9326">
                  <c:v>#N/A</c:v>
                </c:pt>
                <c:pt idx="9327">
                  <c:v>92.5</c:v>
                </c:pt>
                <c:pt idx="9328">
                  <c:v>83.899999999999991</c:v>
                </c:pt>
                <c:pt idx="9329">
                  <c:v>90.200000000000017</c:v>
                </c:pt>
                <c:pt idx="9330">
                  <c:v>88.800000000000011</c:v>
                </c:pt>
                <c:pt idx="9331">
                  <c:v>87.799999999999983</c:v>
                </c:pt>
                <c:pt idx="9332">
                  <c:v>#N/A</c:v>
                </c:pt>
                <c:pt idx="9333">
                  <c:v>#N/A</c:v>
                </c:pt>
                <c:pt idx="9334">
                  <c:v>104.4</c:v>
                </c:pt>
                <c:pt idx="9335">
                  <c:v>81.024000000000001</c:v>
                </c:pt>
                <c:pt idx="9336">
                  <c:v>102.39999999999998</c:v>
                </c:pt>
                <c:pt idx="9337">
                  <c:v>98.500399999999999</c:v>
                </c:pt>
                <c:pt idx="9338">
                  <c:v>90.399999999999991</c:v>
                </c:pt>
                <c:pt idx="9339">
                  <c:v>#N/A</c:v>
                </c:pt>
                <c:pt idx="9340">
                  <c:v>#N/A</c:v>
                </c:pt>
                <c:pt idx="9341">
                  <c:v>81.099999999999994</c:v>
                </c:pt>
                <c:pt idx="9342">
                  <c:v>76.299999999999983</c:v>
                </c:pt>
                <c:pt idx="9343">
                  <c:v>76</c:v>
                </c:pt>
                <c:pt idx="9344">
                  <c:v>69.500000000000028</c:v>
                </c:pt>
                <c:pt idx="9345">
                  <c:v>80.500000000000014</c:v>
                </c:pt>
                <c:pt idx="9346">
                  <c:v>#N/A</c:v>
                </c:pt>
                <c:pt idx="9347">
                  <c:v>#N/A</c:v>
                </c:pt>
                <c:pt idx="9348">
                  <c:v>72.900000000000006</c:v>
                </c:pt>
                <c:pt idx="9349">
                  <c:v>75.899999999999991</c:v>
                </c:pt>
                <c:pt idx="9350">
                  <c:v>67.500000000000028</c:v>
                </c:pt>
                <c:pt idx="9351">
                  <c:v>66.399999999999991</c:v>
                </c:pt>
                <c:pt idx="9352">
                  <c:v>69.100000000000009</c:v>
                </c:pt>
                <c:pt idx="9353">
                  <c:v>#N/A</c:v>
                </c:pt>
                <c:pt idx="9354">
                  <c:v>#N/A</c:v>
                </c:pt>
                <c:pt idx="9355">
                  <c:v>70.700000000000031</c:v>
                </c:pt>
                <c:pt idx="9356">
                  <c:v>70.000000000000014</c:v>
                </c:pt>
                <c:pt idx="9357">
                  <c:v>65.000000000000014</c:v>
                </c:pt>
                <c:pt idx="9358">
                  <c:v>59.5</c:v>
                </c:pt>
                <c:pt idx="9359">
                  <c:v>60.099999999999973</c:v>
                </c:pt>
                <c:pt idx="9360">
                  <c:v>#N/A</c:v>
                </c:pt>
                <c:pt idx="9361">
                  <c:v>#N/A</c:v>
                </c:pt>
                <c:pt idx="9362">
                  <c:v>58.000000000000007</c:v>
                </c:pt>
                <c:pt idx="9363">
                  <c:v>62.9</c:v>
                </c:pt>
                <c:pt idx="9364">
                  <c:v>62.400000000000013</c:v>
                </c:pt>
                <c:pt idx="9365">
                  <c:v>66.90000000000002</c:v>
                </c:pt>
                <c:pt idx="9366">
                  <c:v>71.199999999999974</c:v>
                </c:pt>
                <c:pt idx="9367">
                  <c:v>#N/A</c:v>
                </c:pt>
                <c:pt idx="9368">
                  <c:v>#N/A</c:v>
                </c:pt>
                <c:pt idx="9369">
                  <c:v>73.500000000000014</c:v>
                </c:pt>
                <c:pt idx="9370">
                  <c:v>71.599999999999994</c:v>
                </c:pt>
                <c:pt idx="9371">
                  <c:v>84.59999999999998</c:v>
                </c:pt>
                <c:pt idx="9372">
                  <c:v>80</c:v>
                </c:pt>
                <c:pt idx="9373">
                  <c:v>81.5</c:v>
                </c:pt>
                <c:pt idx="9374">
                  <c:v>#N/A</c:v>
                </c:pt>
                <c:pt idx="9375">
                  <c:v>#N/A</c:v>
                </c:pt>
                <c:pt idx="9376">
                  <c:v>86.299999999999983</c:v>
                </c:pt>
                <c:pt idx="9377">
                  <c:v>80.200000000000031</c:v>
                </c:pt>
                <c:pt idx="9378">
                  <c:v>82.600000000000009</c:v>
                </c:pt>
                <c:pt idx="9379">
                  <c:v>73.59999999999998</c:v>
                </c:pt>
                <c:pt idx="9380">
                  <c:v>62.7</c:v>
                </c:pt>
                <c:pt idx="9381">
                  <c:v>#N/A</c:v>
                </c:pt>
                <c:pt idx="9382">
                  <c:v>#N/A</c:v>
                </c:pt>
                <c:pt idx="9383">
                  <c:v>74.099999999999994</c:v>
                </c:pt>
                <c:pt idx="9384">
                  <c:v>65.399999999999991</c:v>
                </c:pt>
                <c:pt idx="9385">
                  <c:v>61.79999999999999</c:v>
                </c:pt>
                <c:pt idx="9386">
                  <c:v>58.299999999999976</c:v>
                </c:pt>
                <c:pt idx="9387">
                  <c:v>63.899999999999977</c:v>
                </c:pt>
                <c:pt idx="9388">
                  <c:v>#N/A</c:v>
                </c:pt>
                <c:pt idx="9389">
                  <c:v>#N/A</c:v>
                </c:pt>
                <c:pt idx="9390">
                  <c:v>62.1</c:v>
                </c:pt>
                <c:pt idx="9391">
                  <c:v>59.599999999999987</c:v>
                </c:pt>
                <c:pt idx="9392">
                  <c:v>64.999999999999986</c:v>
                </c:pt>
                <c:pt idx="9393">
                  <c:v>71.300000000000011</c:v>
                </c:pt>
                <c:pt idx="9394">
                  <c:v>65.8</c:v>
                </c:pt>
                <c:pt idx="9395">
                  <c:v>#N/A</c:v>
                </c:pt>
                <c:pt idx="9396">
                  <c:v>#N/A</c:v>
                </c:pt>
                <c:pt idx="9397">
                  <c:v>70.799999999999969</c:v>
                </c:pt>
                <c:pt idx="9398">
                  <c:v>75.902799999999985</c:v>
                </c:pt>
                <c:pt idx="9399">
                  <c:v>68.699999999999989</c:v>
                </c:pt>
                <c:pt idx="9400">
                  <c:v>74.599999999999994</c:v>
                </c:pt>
                <c:pt idx="9401">
                  <c:v>72.7</c:v>
                </c:pt>
                <c:pt idx="9402">
                  <c:v>#N/A</c:v>
                </c:pt>
                <c:pt idx="9403">
                  <c:v>#N/A</c:v>
                </c:pt>
                <c:pt idx="9404">
                  <c:v>71.800000000000026</c:v>
                </c:pt>
                <c:pt idx="9405">
                  <c:v>71.899999999999991</c:v>
                </c:pt>
                <c:pt idx="9406">
                  <c:v>73.499999999999986</c:v>
                </c:pt>
                <c:pt idx="9407">
                  <c:v>73.86690000000003</c:v>
                </c:pt>
                <c:pt idx="9408">
                  <c:v>72.699999999999989</c:v>
                </c:pt>
                <c:pt idx="9409">
                  <c:v>#N/A</c:v>
                </c:pt>
                <c:pt idx="9410">
                  <c:v>#N/A</c:v>
                </c:pt>
                <c:pt idx="9411">
                  <c:v>68.300000000000011</c:v>
                </c:pt>
                <c:pt idx="9412">
                  <c:v>65.423100000000019</c:v>
                </c:pt>
                <c:pt idx="9413">
                  <c:v>60.215099999999985</c:v>
                </c:pt>
                <c:pt idx="9414">
                  <c:v>61.199999999999989</c:v>
                </c:pt>
                <c:pt idx="9415">
                  <c:v>57.300000000000018</c:v>
                </c:pt>
                <c:pt idx="9416">
                  <c:v>#N/A</c:v>
                </c:pt>
                <c:pt idx="9417">
                  <c:v>#N/A</c:v>
                </c:pt>
                <c:pt idx="9418">
                  <c:v>55.999999999999986</c:v>
                </c:pt>
                <c:pt idx="9419">
                  <c:v>60.500000000000021</c:v>
                </c:pt>
                <c:pt idx="9420">
                  <c:v>55.499999999999972</c:v>
                </c:pt>
                <c:pt idx="9421">
                  <c:v>60.400000000000034</c:v>
                </c:pt>
                <c:pt idx="9422">
                  <c:v>60.600000000000009</c:v>
                </c:pt>
                <c:pt idx="9423">
                  <c:v>#N/A</c:v>
                </c:pt>
                <c:pt idx="9424">
                  <c:v>#N/A</c:v>
                </c:pt>
                <c:pt idx="9425">
                  <c:v>63.399999999999991</c:v>
                </c:pt>
                <c:pt idx="9426">
                  <c:v>65.299999999999983</c:v>
                </c:pt>
                <c:pt idx="9427">
                  <c:v>69.599999999999966</c:v>
                </c:pt>
                <c:pt idx="9428">
                  <c:v>66.399999999999991</c:v>
                </c:pt>
                <c:pt idx="9429">
                  <c:v>71.899999999999991</c:v>
                </c:pt>
                <c:pt idx="9430">
                  <c:v>#N/A</c:v>
                </c:pt>
                <c:pt idx="9431">
                  <c:v>#N/A</c:v>
                </c:pt>
                <c:pt idx="9432">
                  <c:v>76.8</c:v>
                </c:pt>
                <c:pt idx="9433">
                  <c:v>77</c:v>
                </c:pt>
                <c:pt idx="9434">
                  <c:v>75.500000000000014</c:v>
                </c:pt>
                <c:pt idx="9435">
                  <c:v>76.099999999999994</c:v>
                </c:pt>
                <c:pt idx="9436">
                  <c:v>77.200000000000017</c:v>
                </c:pt>
                <c:pt idx="9437">
                  <c:v>#N/A</c:v>
                </c:pt>
                <c:pt idx="9438">
                  <c:v>#N/A</c:v>
                </c:pt>
                <c:pt idx="9439">
                  <c:v>78.400000000000006</c:v>
                </c:pt>
                <c:pt idx="9440">
                  <c:v>76.599999999999994</c:v>
                </c:pt>
                <c:pt idx="9441">
                  <c:v>75.699999999999989</c:v>
                </c:pt>
                <c:pt idx="9442">
                  <c:v>80.3</c:v>
                </c:pt>
                <c:pt idx="9443">
                  <c:v>79.2</c:v>
                </c:pt>
                <c:pt idx="9444">
                  <c:v>#N/A</c:v>
                </c:pt>
                <c:pt idx="9445">
                  <c:v>#N/A</c:v>
                </c:pt>
                <c:pt idx="9446">
                  <c:v>77.799999999999983</c:v>
                </c:pt>
                <c:pt idx="9447">
                  <c:v>76</c:v>
                </c:pt>
                <c:pt idx="9448">
                  <c:v>75.100000000000009</c:v>
                </c:pt>
                <c:pt idx="9449">
                  <c:v>76.900000000000006</c:v>
                </c:pt>
                <c:pt idx="9450">
                  <c:v>73.299999999999983</c:v>
                </c:pt>
                <c:pt idx="9451">
                  <c:v>#N/A</c:v>
                </c:pt>
                <c:pt idx="9452">
                  <c:v>#N/A</c:v>
                </c:pt>
                <c:pt idx="9453">
                  <c:v>72.599999999999994</c:v>
                </c:pt>
                <c:pt idx="9454">
                  <c:v>78.099999999999966</c:v>
                </c:pt>
                <c:pt idx="9455">
                  <c:v>77.800000000000026</c:v>
                </c:pt>
                <c:pt idx="9456">
                  <c:v>74.100000000000009</c:v>
                </c:pt>
                <c:pt idx="9457">
                  <c:v>75.099999999999994</c:v>
                </c:pt>
                <c:pt idx="9458">
                  <c:v>#N/A</c:v>
                </c:pt>
                <c:pt idx="9459">
                  <c:v>#N/A</c:v>
                </c:pt>
                <c:pt idx="9460">
                  <c:v>73.200000000000017</c:v>
                </c:pt>
                <c:pt idx="9461">
                  <c:v>70.399999999999991</c:v>
                </c:pt>
                <c:pt idx="9462">
                  <c:v>66.5</c:v>
                </c:pt>
                <c:pt idx="9463">
                  <c:v>67.7</c:v>
                </c:pt>
                <c:pt idx="9464">
                  <c:v>67.199999999999974</c:v>
                </c:pt>
                <c:pt idx="9465">
                  <c:v>#N/A</c:v>
                </c:pt>
                <c:pt idx="9466">
                  <c:v>#N/A</c:v>
                </c:pt>
                <c:pt idx="9467">
                  <c:v>68.233199999999968</c:v>
                </c:pt>
                <c:pt idx="9468">
                  <c:v>61.442599999999992</c:v>
                </c:pt>
                <c:pt idx="9469">
                  <c:v>64.599999999999966</c:v>
                </c:pt>
                <c:pt idx="9470">
                  <c:v>64.7</c:v>
                </c:pt>
                <c:pt idx="9471">
                  <c:v>65.3</c:v>
                </c:pt>
                <c:pt idx="9472">
                  <c:v>#N/A</c:v>
                </c:pt>
                <c:pt idx="9473">
                  <c:v>#N/A</c:v>
                </c:pt>
                <c:pt idx="9474">
                  <c:v>68.7</c:v>
                </c:pt>
                <c:pt idx="9475">
                  <c:v>65.3</c:v>
                </c:pt>
                <c:pt idx="9476">
                  <c:v>63.79999999999999</c:v>
                </c:pt>
                <c:pt idx="9477">
                  <c:v>66.100000000000009</c:v>
                </c:pt>
                <c:pt idx="9478">
                  <c:v>62.399999999999991</c:v>
                </c:pt>
                <c:pt idx="9479">
                  <c:v>#N/A</c:v>
                </c:pt>
                <c:pt idx="9480">
                  <c:v>#N/A</c:v>
                </c:pt>
                <c:pt idx="9481">
                  <c:v>63.899999999999977</c:v>
                </c:pt>
                <c:pt idx="9482">
                  <c:v>65.200000000000017</c:v>
                </c:pt>
                <c:pt idx="9483">
                  <c:v>58.665299999999988</c:v>
                </c:pt>
                <c:pt idx="9484">
                  <c:v>58.524100000000011</c:v>
                </c:pt>
                <c:pt idx="9485">
                  <c:v>59.736400000000003</c:v>
                </c:pt>
                <c:pt idx="9486">
                  <c:v>#N/A</c:v>
                </c:pt>
                <c:pt idx="9487">
                  <c:v>#N/A</c:v>
                </c:pt>
                <c:pt idx="9488">
                  <c:v>199.9</c:v>
                </c:pt>
                <c:pt idx="9489">
                  <c:v>#N/A</c:v>
                </c:pt>
                <c:pt idx="9490">
                  <c:v>#N/A</c:v>
                </c:pt>
                <c:pt idx="9491">
                  <c:v>62.7</c:v>
                </c:pt>
                <c:pt idx="9492">
                  <c:v>69.8</c:v>
                </c:pt>
                <c:pt idx="9493">
                  <c:v>#N/A</c:v>
                </c:pt>
                <c:pt idx="9494">
                  <c:v>#N/A</c:v>
                </c:pt>
                <c:pt idx="9495">
                  <c:v>224.65259999999998</c:v>
                </c:pt>
                <c:pt idx="9496">
                  <c:v>#N/A</c:v>
                </c:pt>
                <c:pt idx="9497">
                  <c:v>64.100000000000023</c:v>
                </c:pt>
                <c:pt idx="9498">
                  <c:v>67.500000000000028</c:v>
                </c:pt>
                <c:pt idx="9499">
                  <c:v>62.1</c:v>
                </c:pt>
                <c:pt idx="9500">
                  <c:v>#N/A</c:v>
                </c:pt>
                <c:pt idx="9501">
                  <c:v>#N/A</c:v>
                </c:pt>
                <c:pt idx="9502">
                  <c:v>59.256999999999984</c:v>
                </c:pt>
                <c:pt idx="9503">
                  <c:v>59.300000000000018</c:v>
                </c:pt>
                <c:pt idx="9504">
                  <c:v>61.1</c:v>
                </c:pt>
                <c:pt idx="9505">
                  <c:v>64.800000000000011</c:v>
                </c:pt>
                <c:pt idx="9506">
                  <c:v>59.399999999999984</c:v>
                </c:pt>
                <c:pt idx="9507">
                  <c:v>#N/A</c:v>
                </c:pt>
                <c:pt idx="9508">
                  <c:v>#N/A</c:v>
                </c:pt>
                <c:pt idx="9509">
                  <c:v>57.3</c:v>
                </c:pt>
                <c:pt idx="9510">
                  <c:v>58.400000000000006</c:v>
                </c:pt>
                <c:pt idx="9511">
                  <c:v>56.800000000000004</c:v>
                </c:pt>
                <c:pt idx="9512">
                  <c:v>58.299999999999976</c:v>
                </c:pt>
                <c:pt idx="9513">
                  <c:v>54.509799999999984</c:v>
                </c:pt>
                <c:pt idx="9514">
                  <c:v>#N/A</c:v>
                </c:pt>
                <c:pt idx="9515">
                  <c:v>#N/A</c:v>
                </c:pt>
                <c:pt idx="9516">
                  <c:v>58.699999999999996</c:v>
                </c:pt>
                <c:pt idx="9517">
                  <c:v>54.53149999999998</c:v>
                </c:pt>
                <c:pt idx="9518">
                  <c:v>56.125</c:v>
                </c:pt>
                <c:pt idx="9519">
                  <c:v>63.79999999999999</c:v>
                </c:pt>
                <c:pt idx="9520">
                  <c:v>62.299999999999976</c:v>
                </c:pt>
                <c:pt idx="9521">
                  <c:v>#N/A</c:v>
                </c:pt>
                <c:pt idx="9522">
                  <c:v>#N/A</c:v>
                </c:pt>
                <c:pt idx="9523">
                  <c:v>63.000000000000014</c:v>
                </c:pt>
                <c:pt idx="9524">
                  <c:v>59.100000000000023</c:v>
                </c:pt>
                <c:pt idx="9525">
                  <c:v>61.000000000000007</c:v>
                </c:pt>
                <c:pt idx="9526">
                  <c:v>60.000000000000007</c:v>
                </c:pt>
                <c:pt idx="9527">
                  <c:v>54.800000000000004</c:v>
                </c:pt>
                <c:pt idx="9528">
                  <c:v>#N/A</c:v>
                </c:pt>
                <c:pt idx="9529">
                  <c:v>#N/A</c:v>
                </c:pt>
                <c:pt idx="9530">
                  <c:v>55.199999999999982</c:v>
                </c:pt>
                <c:pt idx="9531">
                  <c:v>65.3</c:v>
                </c:pt>
                <c:pt idx="9532">
                  <c:v>64.099999999999994</c:v>
                </c:pt>
                <c:pt idx="9533">
                  <c:v>60.400000000000006</c:v>
                </c:pt>
                <c:pt idx="9534">
                  <c:v>64.299999999999983</c:v>
                </c:pt>
                <c:pt idx="9535">
                  <c:v>#N/A</c:v>
                </c:pt>
                <c:pt idx="9536">
                  <c:v>#N/A</c:v>
                </c:pt>
                <c:pt idx="9537">
                  <c:v>62.1</c:v>
                </c:pt>
                <c:pt idx="9538">
                  <c:v>67.09999999999998</c:v>
                </c:pt>
                <c:pt idx="9539">
                  <c:v>63.000000000000014</c:v>
                </c:pt>
                <c:pt idx="9540">
                  <c:v>62.20000000000001</c:v>
                </c:pt>
                <c:pt idx="9541">
                  <c:v>65.610699999999994</c:v>
                </c:pt>
                <c:pt idx="9542">
                  <c:v>#N/A</c:v>
                </c:pt>
                <c:pt idx="9543">
                  <c:v>#N/A</c:v>
                </c:pt>
                <c:pt idx="9544">
                  <c:v>64.563499999999991</c:v>
                </c:pt>
                <c:pt idx="9545">
                  <c:v>63.098300000000009</c:v>
                </c:pt>
                <c:pt idx="9546">
                  <c:v>63.195699999999988</c:v>
                </c:pt>
                <c:pt idx="9547">
                  <c:v>62.999999999999986</c:v>
                </c:pt>
                <c:pt idx="9548">
                  <c:v>63.000000000000014</c:v>
                </c:pt>
                <c:pt idx="9549">
                  <c:v>#N/A</c:v>
                </c:pt>
                <c:pt idx="9550">
                  <c:v>#N/A</c:v>
                </c:pt>
                <c:pt idx="9551">
                  <c:v>67.199999999999989</c:v>
                </c:pt>
                <c:pt idx="9552">
                  <c:v>70.199999999999989</c:v>
                </c:pt>
                <c:pt idx="9553">
                  <c:v>71.100000000000009</c:v>
                </c:pt>
                <c:pt idx="9554">
                  <c:v>70.699999999999989</c:v>
                </c:pt>
                <c:pt idx="9555">
                  <c:v>69.09999999999998</c:v>
                </c:pt>
                <c:pt idx="9556">
                  <c:v>#N/A</c:v>
                </c:pt>
                <c:pt idx="9557">
                  <c:v>#N/A</c:v>
                </c:pt>
                <c:pt idx="9558">
                  <c:v>68.300000000000011</c:v>
                </c:pt>
                <c:pt idx="9559">
                  <c:v>67.996200000000002</c:v>
                </c:pt>
                <c:pt idx="9560">
                  <c:v>65.599999999999994</c:v>
                </c:pt>
                <c:pt idx="9561">
                  <c:v>67.899999999999977</c:v>
                </c:pt>
                <c:pt idx="9562">
                  <c:v>62.90000000000002</c:v>
                </c:pt>
                <c:pt idx="9563">
                  <c:v>#N/A</c:v>
                </c:pt>
                <c:pt idx="9564">
                  <c:v>#N/A</c:v>
                </c:pt>
                <c:pt idx="9565">
                  <c:v>62.79999999999999</c:v>
                </c:pt>
                <c:pt idx="9566">
                  <c:v>62.199999999999989</c:v>
                </c:pt>
                <c:pt idx="9567">
                  <c:v>62.399999999999991</c:v>
                </c:pt>
                <c:pt idx="9568">
                  <c:v>60.20000000000001</c:v>
                </c:pt>
                <c:pt idx="9569">
                  <c:v>58.099999999999994</c:v>
                </c:pt>
                <c:pt idx="9570">
                  <c:v>#N/A</c:v>
                </c:pt>
                <c:pt idx="9571">
                  <c:v>#N/A</c:v>
                </c:pt>
                <c:pt idx="9572">
                  <c:v>62.700000000000024</c:v>
                </c:pt>
                <c:pt idx="9573">
                  <c:v>63.000200000000021</c:v>
                </c:pt>
                <c:pt idx="9574">
                  <c:v>66.155600000000007</c:v>
                </c:pt>
                <c:pt idx="9575">
                  <c:v>61.9</c:v>
                </c:pt>
                <c:pt idx="9576">
                  <c:v>67.311999999999969</c:v>
                </c:pt>
                <c:pt idx="9577">
                  <c:v>#N/A</c:v>
                </c:pt>
                <c:pt idx="9578">
                  <c:v>#N/A</c:v>
                </c:pt>
                <c:pt idx="9579">
                  <c:v>63.700000000000024</c:v>
                </c:pt>
                <c:pt idx="9580">
                  <c:v>70.699999999999989</c:v>
                </c:pt>
                <c:pt idx="9581">
                  <c:v>72.100000000000009</c:v>
                </c:pt>
                <c:pt idx="9582">
                  <c:v>76.899999999999991</c:v>
                </c:pt>
                <c:pt idx="9583">
                  <c:v>#N/A</c:v>
                </c:pt>
                <c:pt idx="9584">
                  <c:v>#N/A</c:v>
                </c:pt>
                <c:pt idx="9585">
                  <c:v>#N/A</c:v>
                </c:pt>
                <c:pt idx="9586">
                  <c:v>#N/A</c:v>
                </c:pt>
                <c:pt idx="9587">
                  <c:v>74.2</c:v>
                </c:pt>
                <c:pt idx="9588">
                  <c:v>67.100000000000009</c:v>
                </c:pt>
                <c:pt idx="9589">
                  <c:v>62.199999999999989</c:v>
                </c:pt>
                <c:pt idx="9590">
                  <c:v>48.4</c:v>
                </c:pt>
                <c:pt idx="9591">
                  <c:v>#N/A</c:v>
                </c:pt>
                <c:pt idx="9592">
                  <c:v>#N/A</c:v>
                </c:pt>
                <c:pt idx="9593">
                  <c:v>52.500000000000014</c:v>
                </c:pt>
                <c:pt idx="9594">
                  <c:v>52.2</c:v>
                </c:pt>
                <c:pt idx="9595">
                  <c:v>58.000000000000007</c:v>
                </c:pt>
                <c:pt idx="9596">
                  <c:v>54.099999999999994</c:v>
                </c:pt>
                <c:pt idx="9597">
                  <c:v>55.252499999999991</c:v>
                </c:pt>
                <c:pt idx="9598">
                  <c:v>#N/A</c:v>
                </c:pt>
                <c:pt idx="9599">
                  <c:v>#N/A</c:v>
                </c:pt>
                <c:pt idx="9600">
                  <c:v>53.001300000000008</c:v>
                </c:pt>
                <c:pt idx="9601">
                  <c:v>55.568400000000004</c:v>
                </c:pt>
                <c:pt idx="9602">
                  <c:v>49.499999999999986</c:v>
                </c:pt>
                <c:pt idx="9603">
                  <c:v>55.2</c:v>
                </c:pt>
                <c:pt idx="9604">
                  <c:v>54.29999999999999</c:v>
                </c:pt>
                <c:pt idx="9605">
                  <c:v>#N/A</c:v>
                </c:pt>
                <c:pt idx="9606">
                  <c:v>#N/A</c:v>
                </c:pt>
                <c:pt idx="9607">
                  <c:v>48</c:v>
                </c:pt>
                <c:pt idx="9608">
                  <c:v>53.800000000000004</c:v>
                </c:pt>
                <c:pt idx="9609">
                  <c:v>47.900000000000006</c:v>
                </c:pt>
                <c:pt idx="9610">
                  <c:v>51.2</c:v>
                </c:pt>
                <c:pt idx="9611">
                  <c:v>53.099999999999994</c:v>
                </c:pt>
                <c:pt idx="9612">
                  <c:v>#N/A</c:v>
                </c:pt>
                <c:pt idx="9613">
                  <c:v>#N/A</c:v>
                </c:pt>
                <c:pt idx="9614">
                  <c:v>53.300000000000011</c:v>
                </c:pt>
                <c:pt idx="9615">
                  <c:v>50.100000000000009</c:v>
                </c:pt>
                <c:pt idx="9616">
                  <c:v>#N/A</c:v>
                </c:pt>
                <c:pt idx="9617">
                  <c:v>46.4</c:v>
                </c:pt>
                <c:pt idx="9618">
                  <c:v>51.70000000000001</c:v>
                </c:pt>
                <c:pt idx="9619">
                  <c:v>#N/A</c:v>
                </c:pt>
                <c:pt idx="9620">
                  <c:v>#N/A</c:v>
                </c:pt>
                <c:pt idx="9621">
                  <c:v>44.7</c:v>
                </c:pt>
                <c:pt idx="9622">
                  <c:v>44.8</c:v>
                </c:pt>
                <c:pt idx="9623">
                  <c:v>42.900000000000006</c:v>
                </c:pt>
                <c:pt idx="9624">
                  <c:v>48.199999999999996</c:v>
                </c:pt>
                <c:pt idx="9625">
                  <c:v>49.4</c:v>
                </c:pt>
                <c:pt idx="9626">
                  <c:v>#N/A</c:v>
                </c:pt>
                <c:pt idx="9627">
                  <c:v>#N/A</c:v>
                </c:pt>
                <c:pt idx="9628">
                  <c:v>46.599999999999994</c:v>
                </c:pt>
                <c:pt idx="9629">
                  <c:v>57.799999999999983</c:v>
                </c:pt>
                <c:pt idx="9630">
                  <c:v>56.899999999999991</c:v>
                </c:pt>
                <c:pt idx="9631">
                  <c:v>50.70000000000001</c:v>
                </c:pt>
                <c:pt idx="9632">
                  <c:v>55.600000000000009</c:v>
                </c:pt>
                <c:pt idx="9633">
                  <c:v>#N/A</c:v>
                </c:pt>
                <c:pt idx="9634">
                  <c:v>#N/A</c:v>
                </c:pt>
                <c:pt idx="9635">
                  <c:v>49.699999999999989</c:v>
                </c:pt>
                <c:pt idx="9636">
                  <c:v>55.099999999999994</c:v>
                </c:pt>
                <c:pt idx="9637">
                  <c:v>47.40000000000002</c:v>
                </c:pt>
                <c:pt idx="9638">
                  <c:v>53.900000000000013</c:v>
                </c:pt>
                <c:pt idx="9639">
                  <c:v>48.8</c:v>
                </c:pt>
                <c:pt idx="9640">
                  <c:v>#N/A</c:v>
                </c:pt>
                <c:pt idx="9641">
                  <c:v>#N/A</c:v>
                </c:pt>
                <c:pt idx="9642">
                  <c:v>53.6</c:v>
                </c:pt>
                <c:pt idx="9643">
                  <c:v>54.499999999999993</c:v>
                </c:pt>
                <c:pt idx="9644">
                  <c:v>53.799999999999983</c:v>
                </c:pt>
                <c:pt idx="9645">
                  <c:v>55.600000000000009</c:v>
                </c:pt>
                <c:pt idx="9646">
                  <c:v>61.1</c:v>
                </c:pt>
                <c:pt idx="9647">
                  <c:v>#N/A</c:v>
                </c:pt>
                <c:pt idx="9648">
                  <c:v>#N/A</c:v>
                </c:pt>
                <c:pt idx="9649">
                  <c:v>57.3</c:v>
                </c:pt>
                <c:pt idx="9650">
                  <c:v>53.900000000000013</c:v>
                </c:pt>
                <c:pt idx="9651">
                  <c:v>51.499999999999993</c:v>
                </c:pt>
                <c:pt idx="9652">
                  <c:v>64.900000000000006</c:v>
                </c:pt>
                <c:pt idx="9653">
                  <c:v>62.5</c:v>
                </c:pt>
                <c:pt idx="9654">
                  <c:v>#N/A</c:v>
                </c:pt>
                <c:pt idx="9655">
                  <c:v>#N/A</c:v>
                </c:pt>
                <c:pt idx="9656">
                  <c:v>63.1</c:v>
                </c:pt>
                <c:pt idx="9657">
                  <c:v>60.000000000000007</c:v>
                </c:pt>
                <c:pt idx="9658">
                  <c:v>61.7</c:v>
                </c:pt>
                <c:pt idx="9659">
                  <c:v>59.799999999999983</c:v>
                </c:pt>
                <c:pt idx="9660">
                  <c:v>57.799999999999983</c:v>
                </c:pt>
                <c:pt idx="9661">
                  <c:v>#N/A</c:v>
                </c:pt>
                <c:pt idx="9662">
                  <c:v>#N/A</c:v>
                </c:pt>
                <c:pt idx="9663">
                  <c:v>54.300000000000011</c:v>
                </c:pt>
                <c:pt idx="9664">
                  <c:v>58.499999999999972</c:v>
                </c:pt>
                <c:pt idx="9665">
                  <c:v>53.799999999999983</c:v>
                </c:pt>
                <c:pt idx="9666">
                  <c:v>59.200000000000031</c:v>
                </c:pt>
                <c:pt idx="9667">
                  <c:v>64.000000000000014</c:v>
                </c:pt>
                <c:pt idx="9668">
                  <c:v>#N/A</c:v>
                </c:pt>
                <c:pt idx="9669">
                  <c:v>#N/A</c:v>
                </c:pt>
                <c:pt idx="9670">
                  <c:v>64.70329999999997</c:v>
                </c:pt>
                <c:pt idx="9671">
                  <c:v>70.899999999999991</c:v>
                </c:pt>
                <c:pt idx="9672">
                  <c:v>60.199999999999989</c:v>
                </c:pt>
                <c:pt idx="9673">
                  <c:v>57.199999999999982</c:v>
                </c:pt>
                <c:pt idx="9674">
                  <c:v>66.000000000000014</c:v>
                </c:pt>
                <c:pt idx="9675">
                  <c:v>#N/A</c:v>
                </c:pt>
                <c:pt idx="9676">
                  <c:v>#N/A</c:v>
                </c:pt>
                <c:pt idx="9677">
                  <c:v>58.500000000000021</c:v>
                </c:pt>
                <c:pt idx="9678">
                  <c:v>59.700000000000017</c:v>
                </c:pt>
                <c:pt idx="9679">
                  <c:v>64.5</c:v>
                </c:pt>
                <c:pt idx="9680">
                  <c:v>60.400000000000006</c:v>
                </c:pt>
                <c:pt idx="9681">
                  <c:v>61.7</c:v>
                </c:pt>
                <c:pt idx="9682">
                  <c:v>#N/A</c:v>
                </c:pt>
                <c:pt idx="9683">
                  <c:v>#N/A</c:v>
                </c:pt>
                <c:pt idx="9684">
                  <c:v>53.700000000000017</c:v>
                </c:pt>
                <c:pt idx="9685">
                  <c:v>55.3</c:v>
                </c:pt>
                <c:pt idx="9686">
                  <c:v>60.90000000000002</c:v>
                </c:pt>
                <c:pt idx="9687">
                  <c:v>62.399999999999991</c:v>
                </c:pt>
                <c:pt idx="9688">
                  <c:v>60.899999999999977</c:v>
                </c:pt>
                <c:pt idx="9689">
                  <c:v>#N/A</c:v>
                </c:pt>
                <c:pt idx="9690">
                  <c:v>#N/A</c:v>
                </c:pt>
                <c:pt idx="9691">
                  <c:v>65.3</c:v>
                </c:pt>
                <c:pt idx="9692">
                  <c:v>64.199999999999989</c:v>
                </c:pt>
                <c:pt idx="9693">
                  <c:v>61.999999999999986</c:v>
                </c:pt>
                <c:pt idx="9694">
                  <c:v>65.8</c:v>
                </c:pt>
                <c:pt idx="9695">
                  <c:v>67.900000000000006</c:v>
                </c:pt>
                <c:pt idx="9696">
                  <c:v>#N/A</c:v>
                </c:pt>
                <c:pt idx="9697">
                  <c:v>#N/A</c:v>
                </c:pt>
                <c:pt idx="9698">
                  <c:v>68.199999999999989</c:v>
                </c:pt>
                <c:pt idx="9699">
                  <c:v>66.849799999999988</c:v>
                </c:pt>
                <c:pt idx="9700">
                  <c:v>67</c:v>
                </c:pt>
                <c:pt idx="9701">
                  <c:v>63.89500000000001</c:v>
                </c:pt>
                <c:pt idx="9702">
                  <c:v>60.800000000000011</c:v>
                </c:pt>
                <c:pt idx="9703">
                  <c:v>#N/A</c:v>
                </c:pt>
                <c:pt idx="9704">
                  <c:v>#N/A</c:v>
                </c:pt>
                <c:pt idx="9705">
                  <c:v>59.9</c:v>
                </c:pt>
                <c:pt idx="9706">
                  <c:v>60.3</c:v>
                </c:pt>
                <c:pt idx="9707">
                  <c:v>56.400000000000006</c:v>
                </c:pt>
                <c:pt idx="9708">
                  <c:v>61.999999999999986</c:v>
                </c:pt>
                <c:pt idx="9709">
                  <c:v>50.200000000000024</c:v>
                </c:pt>
                <c:pt idx="9710">
                  <c:v>#N/A</c:v>
                </c:pt>
                <c:pt idx="9711">
                  <c:v>#N/A</c:v>
                </c:pt>
                <c:pt idx="9712">
                  <c:v>61.9</c:v>
                </c:pt>
                <c:pt idx="9713">
                  <c:v>56.100000000000016</c:v>
                </c:pt>
                <c:pt idx="9714">
                  <c:v>57.500000000000014</c:v>
                </c:pt>
                <c:pt idx="9715">
                  <c:v>58.000000000000007</c:v>
                </c:pt>
                <c:pt idx="9716">
                  <c:v>54.000000000000028</c:v>
                </c:pt>
                <c:pt idx="9717">
                  <c:v>#N/A</c:v>
                </c:pt>
                <c:pt idx="9718">
                  <c:v>#N/A</c:v>
                </c:pt>
                <c:pt idx="9719">
                  <c:v>52.499999999999993</c:v>
                </c:pt>
                <c:pt idx="9720">
                  <c:v>56.999999999999986</c:v>
                </c:pt>
                <c:pt idx="9721">
                  <c:v>53.29999999999999</c:v>
                </c:pt>
                <c:pt idx="9722">
                  <c:v>60.499999999999979</c:v>
                </c:pt>
                <c:pt idx="9723">
                  <c:v>51.799999999999983</c:v>
                </c:pt>
                <c:pt idx="9724">
                  <c:v>#N/A</c:v>
                </c:pt>
                <c:pt idx="9725">
                  <c:v>#N/A</c:v>
                </c:pt>
                <c:pt idx="9726">
                  <c:v>55.000000000000007</c:v>
                </c:pt>
                <c:pt idx="9727">
                  <c:v>55.199999999999982</c:v>
                </c:pt>
                <c:pt idx="9728">
                  <c:v>58.20000000000001</c:v>
                </c:pt>
                <c:pt idx="9729">
                  <c:v>52.400000000000006</c:v>
                </c:pt>
                <c:pt idx="9730">
                  <c:v>53.899999999999991</c:v>
                </c:pt>
                <c:pt idx="9731">
                  <c:v>#N/A</c:v>
                </c:pt>
                <c:pt idx="9732">
                  <c:v>#N/A</c:v>
                </c:pt>
                <c:pt idx="9733">
                  <c:v>54.300000000000011</c:v>
                </c:pt>
                <c:pt idx="9734">
                  <c:v>57.699999999999974</c:v>
                </c:pt>
                <c:pt idx="9735">
                  <c:v>63.899999999999977</c:v>
                </c:pt>
                <c:pt idx="9736">
                  <c:v>58.699999999999974</c:v>
                </c:pt>
                <c:pt idx="9737">
                  <c:v>63.1</c:v>
                </c:pt>
                <c:pt idx="9738">
                  <c:v>#N/A</c:v>
                </c:pt>
                <c:pt idx="9739">
                  <c:v>#N/A</c:v>
                </c:pt>
                <c:pt idx="9740">
                  <c:v>57.500000000000014</c:v>
                </c:pt>
                <c:pt idx="9741">
                  <c:v>61.79999999999999</c:v>
                </c:pt>
                <c:pt idx="9742">
                  <c:v>58.90000000000002</c:v>
                </c:pt>
                <c:pt idx="9743">
                  <c:v>64.699999999999974</c:v>
                </c:pt>
                <c:pt idx="9744">
                  <c:v>53.500000000000014</c:v>
                </c:pt>
                <c:pt idx="9745">
                  <c:v>#N/A</c:v>
                </c:pt>
                <c:pt idx="9746">
                  <c:v>#N/A</c:v>
                </c:pt>
                <c:pt idx="9747">
                  <c:v>60.800000000000011</c:v>
                </c:pt>
                <c:pt idx="9748">
                  <c:v>63.399999999999991</c:v>
                </c:pt>
                <c:pt idx="9749">
                  <c:v>53.29999999999999</c:v>
                </c:pt>
                <c:pt idx="9750">
                  <c:v>53.700000000000038</c:v>
                </c:pt>
                <c:pt idx="9751">
                  <c:v>51.399999999999977</c:v>
                </c:pt>
                <c:pt idx="9752">
                  <c:v>#N/A</c:v>
                </c:pt>
                <c:pt idx="9753">
                  <c:v>#N/A</c:v>
                </c:pt>
                <c:pt idx="9754">
                  <c:v>55.400000000000006</c:v>
                </c:pt>
                <c:pt idx="9755">
                  <c:v>54.400000000000006</c:v>
                </c:pt>
                <c:pt idx="9756">
                  <c:v>54.29999999999999</c:v>
                </c:pt>
                <c:pt idx="9757">
                  <c:v>54.29999999999999</c:v>
                </c:pt>
                <c:pt idx="9758">
                  <c:v>55.100000000000016</c:v>
                </c:pt>
                <c:pt idx="9759">
                  <c:v>#N/A</c:v>
                </c:pt>
                <c:pt idx="9760">
                  <c:v>#N/A</c:v>
                </c:pt>
                <c:pt idx="9761">
                  <c:v>48.29999999999999</c:v>
                </c:pt>
                <c:pt idx="9762">
                  <c:v>50.70000000000001</c:v>
                </c:pt>
                <c:pt idx="9763">
                  <c:v>50.4</c:v>
                </c:pt>
                <c:pt idx="9764">
                  <c:v>55.000000000000007</c:v>
                </c:pt>
                <c:pt idx="9765">
                  <c:v>52.100000000000016</c:v>
                </c:pt>
                <c:pt idx="9766">
                  <c:v>#N/A</c:v>
                </c:pt>
                <c:pt idx="9767">
                  <c:v>#N/A</c:v>
                </c:pt>
                <c:pt idx="9768">
                  <c:v>57.2</c:v>
                </c:pt>
                <c:pt idx="9769">
                  <c:v>53.29999999999999</c:v>
                </c:pt>
                <c:pt idx="9770">
                  <c:v>61.1</c:v>
                </c:pt>
                <c:pt idx="9771">
                  <c:v>59.199999999999989</c:v>
                </c:pt>
                <c:pt idx="9772">
                  <c:v>62.79999999999999</c:v>
                </c:pt>
                <c:pt idx="9773">
                  <c:v>#N/A</c:v>
                </c:pt>
                <c:pt idx="9774">
                  <c:v>#N/A</c:v>
                </c:pt>
                <c:pt idx="9775">
                  <c:v>59.099999999999994</c:v>
                </c:pt>
                <c:pt idx="9776">
                  <c:v>61.1</c:v>
                </c:pt>
                <c:pt idx="9777">
                  <c:v>63.600000000000009</c:v>
                </c:pt>
                <c:pt idx="9778">
                  <c:v>60.599999999999987</c:v>
                </c:pt>
                <c:pt idx="9779">
                  <c:v>58.999999999999986</c:v>
                </c:pt>
                <c:pt idx="9780">
                  <c:v>#N/A</c:v>
                </c:pt>
                <c:pt idx="9781">
                  <c:v>#N/A</c:v>
                </c:pt>
                <c:pt idx="9782">
                  <c:v>59.000000000000007</c:v>
                </c:pt>
                <c:pt idx="9783">
                  <c:v>58.200000000000031</c:v>
                </c:pt>
                <c:pt idx="9784">
                  <c:v>59.699999999999996</c:v>
                </c:pt>
                <c:pt idx="9785">
                  <c:v>57.200000000000031</c:v>
                </c:pt>
                <c:pt idx="9786">
                  <c:v>58.600000000000009</c:v>
                </c:pt>
                <c:pt idx="9787">
                  <c:v>#N/A</c:v>
                </c:pt>
                <c:pt idx="9788">
                  <c:v>#N/A</c:v>
                </c:pt>
                <c:pt idx="9789">
                  <c:v>59.099999999999994</c:v>
                </c:pt>
                <c:pt idx="9790">
                  <c:v>52.499999999999993</c:v>
                </c:pt>
                <c:pt idx="9791">
                  <c:v>56.59999999999998</c:v>
                </c:pt>
                <c:pt idx="9792">
                  <c:v>55.500000000000014</c:v>
                </c:pt>
                <c:pt idx="9793">
                  <c:v>56.3</c:v>
                </c:pt>
                <c:pt idx="9794">
                  <c:v>#N/A</c:v>
                </c:pt>
                <c:pt idx="9795">
                  <c:v>#N/A</c:v>
                </c:pt>
                <c:pt idx="9796">
                  <c:v>55.000000000000007</c:v>
                </c:pt>
                <c:pt idx="9797">
                  <c:v>55.700000000000017</c:v>
                </c:pt>
                <c:pt idx="9798">
                  <c:v>55.699999999999996</c:v>
                </c:pt>
                <c:pt idx="9799">
                  <c:v>59.099999999999994</c:v>
                </c:pt>
                <c:pt idx="9800">
                  <c:v>55.400000000000006</c:v>
                </c:pt>
                <c:pt idx="9801">
                  <c:v>#N/A</c:v>
                </c:pt>
                <c:pt idx="9802">
                  <c:v>#N/A</c:v>
                </c:pt>
                <c:pt idx="9803">
                  <c:v>53.000000000000028</c:v>
                </c:pt>
                <c:pt idx="9804">
                  <c:v>57.600000000000009</c:v>
                </c:pt>
                <c:pt idx="9805">
                  <c:v>56.800000000000004</c:v>
                </c:pt>
                <c:pt idx="9806">
                  <c:v>50.40000000000002</c:v>
                </c:pt>
                <c:pt idx="9807">
                  <c:v>60.399999999999984</c:v>
                </c:pt>
                <c:pt idx="9808">
                  <c:v>#N/A</c:v>
                </c:pt>
                <c:pt idx="9809">
                  <c:v>#N/A</c:v>
                </c:pt>
                <c:pt idx="9810">
                  <c:v>56.3</c:v>
                </c:pt>
                <c:pt idx="9811">
                  <c:v>52.399999999999977</c:v>
                </c:pt>
                <c:pt idx="9812">
                  <c:v>50.8</c:v>
                </c:pt>
                <c:pt idx="9813">
                  <c:v>53</c:v>
                </c:pt>
                <c:pt idx="9814">
                  <c:v>56.100000000000016</c:v>
                </c:pt>
                <c:pt idx="9815">
                  <c:v>#N/A</c:v>
                </c:pt>
                <c:pt idx="9816">
                  <c:v>#N/A</c:v>
                </c:pt>
                <c:pt idx="9817">
                  <c:v>53.6</c:v>
                </c:pt>
                <c:pt idx="9818">
                  <c:v>57.800000000000004</c:v>
                </c:pt>
                <c:pt idx="9819">
                  <c:v>51.6</c:v>
                </c:pt>
                <c:pt idx="9820">
                  <c:v>54.300000000000011</c:v>
                </c:pt>
                <c:pt idx="9821">
                  <c:v>51.399999999999977</c:v>
                </c:pt>
                <c:pt idx="9822">
                  <c:v>#N/A</c:v>
                </c:pt>
                <c:pt idx="9823">
                  <c:v>#N/A</c:v>
                </c:pt>
                <c:pt idx="9824">
                  <c:v>53.100000000000016</c:v>
                </c:pt>
                <c:pt idx="9825">
                  <c:v>53.000000000000028</c:v>
                </c:pt>
                <c:pt idx="9826">
                  <c:v>55.099999999999994</c:v>
                </c:pt>
                <c:pt idx="9827">
                  <c:v>52.000000000000021</c:v>
                </c:pt>
                <c:pt idx="9828">
                  <c:v>53.400000000000027</c:v>
                </c:pt>
                <c:pt idx="9829">
                  <c:v>#N/A</c:v>
                </c:pt>
                <c:pt idx="9830">
                  <c:v>#N/A</c:v>
                </c:pt>
                <c:pt idx="9831">
                  <c:v>51.699999999999989</c:v>
                </c:pt>
                <c:pt idx="9832">
                  <c:v>47.199999999999996</c:v>
                </c:pt>
                <c:pt idx="9833">
                  <c:v>51.29999999999999</c:v>
                </c:pt>
                <c:pt idx="9834">
                  <c:v>51.800000000000004</c:v>
                </c:pt>
                <c:pt idx="9835">
                  <c:v>48.099999999999987</c:v>
                </c:pt>
                <c:pt idx="9836">
                  <c:v>#N/A</c:v>
                </c:pt>
                <c:pt idx="9837">
                  <c:v>#N/A</c:v>
                </c:pt>
                <c:pt idx="9838">
                  <c:v>48.29999999999999</c:v>
                </c:pt>
                <c:pt idx="9839">
                  <c:v>48.199999999999974</c:v>
                </c:pt>
                <c:pt idx="9840">
                  <c:v>47.599999999999994</c:v>
                </c:pt>
                <c:pt idx="9841">
                  <c:v>48.70000000000001</c:v>
                </c:pt>
                <c:pt idx="9842">
                  <c:v>46.699999999999989</c:v>
                </c:pt>
                <c:pt idx="9843">
                  <c:v>#N/A</c:v>
                </c:pt>
                <c:pt idx="9844">
                  <c:v>#N/A</c:v>
                </c:pt>
                <c:pt idx="9845">
                  <c:v>48.199999999999974</c:v>
                </c:pt>
                <c:pt idx="9846">
                  <c:v>47.699999999999989</c:v>
                </c:pt>
                <c:pt idx="9847">
                  <c:v>50.500000000000014</c:v>
                </c:pt>
                <c:pt idx="9848">
                  <c:v>49.100000000000009</c:v>
                </c:pt>
                <c:pt idx="9849">
                  <c:v>47.299999999999983</c:v>
                </c:pt>
                <c:pt idx="9850">
                  <c:v>#N/A</c:v>
                </c:pt>
                <c:pt idx="9851">
                  <c:v>#N/A</c:v>
                </c:pt>
                <c:pt idx="9852">
                  <c:v>48.10000000000003</c:v>
                </c:pt>
                <c:pt idx="9853">
                  <c:v>236.10000000000002</c:v>
                </c:pt>
                <c:pt idx="9854">
                  <c:v>#N/A</c:v>
                </c:pt>
                <c:pt idx="9855">
                  <c:v>#N/A</c:v>
                </c:pt>
                <c:pt idx="9856">
                  <c:v>51.4</c:v>
                </c:pt>
                <c:pt idx="9857">
                  <c:v>#N/A</c:v>
                </c:pt>
                <c:pt idx="9858">
                  <c:v>#N/A</c:v>
                </c:pt>
                <c:pt idx="9859">
                  <c:v>48.300000000000011</c:v>
                </c:pt>
                <c:pt idx="9860">
                  <c:v>243.2</c:v>
                </c:pt>
                <c:pt idx="9861">
                  <c:v>#N/A</c:v>
                </c:pt>
                <c:pt idx="9862">
                  <c:v>47.200000000000017</c:v>
                </c:pt>
                <c:pt idx="9863">
                  <c:v>47.599999999999994</c:v>
                </c:pt>
                <c:pt idx="9864">
                  <c:v>#N/A</c:v>
                </c:pt>
                <c:pt idx="9865">
                  <c:v>#N/A</c:v>
                </c:pt>
                <c:pt idx="9866">
                  <c:v>48.6</c:v>
                </c:pt>
                <c:pt idx="9867">
                  <c:v>46.900000000000034</c:v>
                </c:pt>
                <c:pt idx="9868">
                  <c:v>48.4</c:v>
                </c:pt>
                <c:pt idx="9869">
                  <c:v>50</c:v>
                </c:pt>
                <c:pt idx="9870">
                  <c:v>48.199999999999996</c:v>
                </c:pt>
                <c:pt idx="9871">
                  <c:v>#N/A</c:v>
                </c:pt>
                <c:pt idx="9872">
                  <c:v>#N/A</c:v>
                </c:pt>
                <c:pt idx="9873">
                  <c:v>50.100000000000009</c:v>
                </c:pt>
                <c:pt idx="9874">
                  <c:v>51.29999999999999</c:v>
                </c:pt>
                <c:pt idx="9875">
                  <c:v>67.000000000000014</c:v>
                </c:pt>
                <c:pt idx="9876">
                  <c:v>62.3</c:v>
                </c:pt>
                <c:pt idx="9877">
                  <c:v>64.699999999999974</c:v>
                </c:pt>
                <c:pt idx="9878">
                  <c:v>#N/A</c:v>
                </c:pt>
                <c:pt idx="9879">
                  <c:v>#N/A</c:v>
                </c:pt>
                <c:pt idx="9880">
                  <c:v>64.599999999999994</c:v>
                </c:pt>
                <c:pt idx="9881">
                  <c:v>65.199999999999989</c:v>
                </c:pt>
                <c:pt idx="9882">
                  <c:v>69.200000000000017</c:v>
                </c:pt>
                <c:pt idx="9883">
                  <c:v>67.499999999999986</c:v>
                </c:pt>
                <c:pt idx="9884">
                  <c:v>71.500000000000014</c:v>
                </c:pt>
                <c:pt idx="9885">
                  <c:v>#N/A</c:v>
                </c:pt>
                <c:pt idx="9886">
                  <c:v>#N/A</c:v>
                </c:pt>
                <c:pt idx="9887">
                  <c:v>69.100000000000023</c:v>
                </c:pt>
                <c:pt idx="9888">
                  <c:v>67.500000000000028</c:v>
                </c:pt>
                <c:pt idx="9889">
                  <c:v>56.399999999999984</c:v>
                </c:pt>
                <c:pt idx="9890">
                  <c:v>60.099999999999994</c:v>
                </c:pt>
                <c:pt idx="9891">
                  <c:v>57.699999999999996</c:v>
                </c:pt>
                <c:pt idx="9892">
                  <c:v>#N/A</c:v>
                </c:pt>
                <c:pt idx="9893">
                  <c:v>#N/A</c:v>
                </c:pt>
                <c:pt idx="9894">
                  <c:v>56.2</c:v>
                </c:pt>
                <c:pt idx="9895">
                  <c:v>59.300000000000018</c:v>
                </c:pt>
                <c:pt idx="9896">
                  <c:v>60.000000000000007</c:v>
                </c:pt>
                <c:pt idx="9897">
                  <c:v>61.9</c:v>
                </c:pt>
                <c:pt idx="9898">
                  <c:v>58.000000000000007</c:v>
                </c:pt>
                <c:pt idx="9899">
                  <c:v>#N/A</c:v>
                </c:pt>
                <c:pt idx="9900">
                  <c:v>#N/A</c:v>
                </c:pt>
                <c:pt idx="9901">
                  <c:v>61.1</c:v>
                </c:pt>
                <c:pt idx="9902">
                  <c:v>59.699999999999996</c:v>
                </c:pt>
                <c:pt idx="9903">
                  <c:v>61.599999999999987</c:v>
                </c:pt>
                <c:pt idx="9904">
                  <c:v>60.100000000000023</c:v>
                </c:pt>
                <c:pt idx="9905">
                  <c:v>61.600000000000009</c:v>
                </c:pt>
                <c:pt idx="9906">
                  <c:v>#N/A</c:v>
                </c:pt>
                <c:pt idx="9907">
                  <c:v>#N/A</c:v>
                </c:pt>
                <c:pt idx="9908">
                  <c:v>59.90000000000002</c:v>
                </c:pt>
                <c:pt idx="9909">
                  <c:v>60.699999999999996</c:v>
                </c:pt>
                <c:pt idx="9910">
                  <c:v>60.300000000000018</c:v>
                </c:pt>
                <c:pt idx="9911">
                  <c:v>64.200000000000017</c:v>
                </c:pt>
                <c:pt idx="9912">
                  <c:v>60.000000000000007</c:v>
                </c:pt>
                <c:pt idx="9913">
                  <c:v>#N/A</c:v>
                </c:pt>
                <c:pt idx="9914">
                  <c:v>#N/A</c:v>
                </c:pt>
                <c:pt idx="9915">
                  <c:v>60.800000000000011</c:v>
                </c:pt>
                <c:pt idx="9916">
                  <c:v>55.000000000000028</c:v>
                </c:pt>
                <c:pt idx="9917">
                  <c:v>55.000000000000028</c:v>
                </c:pt>
                <c:pt idx="9918">
                  <c:v>56.099999999999994</c:v>
                </c:pt>
                <c:pt idx="9919">
                  <c:v>59.999999999999986</c:v>
                </c:pt>
                <c:pt idx="9920">
                  <c:v>#N/A</c:v>
                </c:pt>
                <c:pt idx="9921">
                  <c:v>#N/A</c:v>
                </c:pt>
                <c:pt idx="9922">
                  <c:v>57.699999999999974</c:v>
                </c:pt>
                <c:pt idx="9923">
                  <c:v>57.199999999999982</c:v>
                </c:pt>
                <c:pt idx="9924">
                  <c:v>56.000000000000007</c:v>
                </c:pt>
                <c:pt idx="9925">
                  <c:v>59.399999999999984</c:v>
                </c:pt>
                <c:pt idx="9926">
                  <c:v>58.800000000000033</c:v>
                </c:pt>
                <c:pt idx="9927">
                  <c:v>#N/A</c:v>
                </c:pt>
                <c:pt idx="9928">
                  <c:v>#N/A</c:v>
                </c:pt>
                <c:pt idx="9929">
                  <c:v>56.2</c:v>
                </c:pt>
                <c:pt idx="9930">
                  <c:v>61.999999999999986</c:v>
                </c:pt>
                <c:pt idx="9931">
                  <c:v>59.3</c:v>
                </c:pt>
                <c:pt idx="9932">
                  <c:v>55.699999999999974</c:v>
                </c:pt>
                <c:pt idx="9933">
                  <c:v>58.099999999999994</c:v>
                </c:pt>
                <c:pt idx="9934">
                  <c:v>#N/A</c:v>
                </c:pt>
                <c:pt idx="9935">
                  <c:v>#N/A</c:v>
                </c:pt>
                <c:pt idx="9936">
                  <c:v>56.400000000000006</c:v>
                </c:pt>
                <c:pt idx="9937">
                  <c:v>56.999999999999986</c:v>
                </c:pt>
                <c:pt idx="9938">
                  <c:v>57.399999999999984</c:v>
                </c:pt>
                <c:pt idx="9939">
                  <c:v>55.2</c:v>
                </c:pt>
                <c:pt idx="9940">
                  <c:v>52.29999999999999</c:v>
                </c:pt>
                <c:pt idx="9941">
                  <c:v>#N/A</c:v>
                </c:pt>
                <c:pt idx="9942">
                  <c:v>#N/A</c:v>
                </c:pt>
                <c:pt idx="9943">
                  <c:v>49.600000000000023</c:v>
                </c:pt>
                <c:pt idx="9944">
                  <c:v>55.300000000000018</c:v>
                </c:pt>
                <c:pt idx="9945">
                  <c:v>53.499999999999993</c:v>
                </c:pt>
                <c:pt idx="9946">
                  <c:v>51.399999999999977</c:v>
                </c:pt>
                <c:pt idx="9947">
                  <c:v>54.900000000000013</c:v>
                </c:pt>
                <c:pt idx="9948">
                  <c:v>#N/A</c:v>
                </c:pt>
                <c:pt idx="9949">
                  <c:v>#N/A</c:v>
                </c:pt>
                <c:pt idx="9950">
                  <c:v>52.500000000000014</c:v>
                </c:pt>
                <c:pt idx="9951">
                  <c:v>52.300000000000011</c:v>
                </c:pt>
                <c:pt idx="9952">
                  <c:v>54.6</c:v>
                </c:pt>
                <c:pt idx="9953">
                  <c:v>48.70000000000001</c:v>
                </c:pt>
                <c:pt idx="9954">
                  <c:v>41.899999999999984</c:v>
                </c:pt>
                <c:pt idx="9955">
                  <c:v>#N/A</c:v>
                </c:pt>
                <c:pt idx="9956">
                  <c:v>#N/A</c:v>
                </c:pt>
                <c:pt idx="9957">
                  <c:v>47.4</c:v>
                </c:pt>
                <c:pt idx="9958">
                  <c:v>51.499999999999993</c:v>
                </c:pt>
                <c:pt idx="9959">
                  <c:v>51</c:v>
                </c:pt>
                <c:pt idx="9960">
                  <c:v>50.6</c:v>
                </c:pt>
                <c:pt idx="9961">
                  <c:v>48.500000000000007</c:v>
                </c:pt>
                <c:pt idx="9962">
                  <c:v>#N/A</c:v>
                </c:pt>
                <c:pt idx="9963">
                  <c:v>#N/A</c:v>
                </c:pt>
                <c:pt idx="9964">
                  <c:v>50.699999999999989</c:v>
                </c:pt>
                <c:pt idx="9965">
                  <c:v>43.599999999999994</c:v>
                </c:pt>
                <c:pt idx="9966">
                  <c:v>47.100000000000009</c:v>
                </c:pt>
                <c:pt idx="9967">
                  <c:v>49.300000000000011</c:v>
                </c:pt>
                <c:pt idx="9968">
                  <c:v>199.2</c:v>
                </c:pt>
                <c:pt idx="9969">
                  <c:v>#N/A</c:v>
                </c:pt>
                <c:pt idx="9970">
                  <c:v>#N/A</c:v>
                </c:pt>
                <c:pt idx="9971">
                  <c:v>#N/A</c:v>
                </c:pt>
                <c:pt idx="9972">
                  <c:v>49.199999999999974</c:v>
                </c:pt>
                <c:pt idx="9973">
                  <c:v>47.799999999999976</c:v>
                </c:pt>
                <c:pt idx="9974">
                  <c:v>47.100000000000009</c:v>
                </c:pt>
                <c:pt idx="9975">
                  <c:v>46.900000000000006</c:v>
                </c:pt>
                <c:pt idx="9976">
                  <c:v>#N/A</c:v>
                </c:pt>
                <c:pt idx="9977">
                  <c:v>#N/A</c:v>
                </c:pt>
                <c:pt idx="9978">
                  <c:v>51.499999999999993</c:v>
                </c:pt>
                <c:pt idx="9979">
                  <c:v>47.4</c:v>
                </c:pt>
                <c:pt idx="9980">
                  <c:v>45.70000000000001</c:v>
                </c:pt>
                <c:pt idx="9981">
                  <c:v>#N/A</c:v>
                </c:pt>
                <c:pt idx="9982">
                  <c:v>#N/A</c:v>
                </c:pt>
                <c:pt idx="9983">
                  <c:v>#N/A</c:v>
                </c:pt>
                <c:pt idx="9984">
                  <c:v>#N/A</c:v>
                </c:pt>
                <c:pt idx="9985">
                  <c:v>50</c:v>
                </c:pt>
                <c:pt idx="9986">
                  <c:v>46.70000000000001</c:v>
                </c:pt>
                <c:pt idx="9987">
                  <c:v>49.8</c:v>
                </c:pt>
                <c:pt idx="9988">
                  <c:v>43.100000000000009</c:v>
                </c:pt>
                <c:pt idx="9989">
                  <c:v>45.300000000000004</c:v>
                </c:pt>
                <c:pt idx="9990">
                  <c:v>#N/A</c:v>
                </c:pt>
                <c:pt idx="9991">
                  <c:v>#N/A</c:v>
                </c:pt>
                <c:pt idx="9992">
                  <c:v>46.100000000000009</c:v>
                </c:pt>
                <c:pt idx="9993">
                  <c:v>42.300000000000004</c:v>
                </c:pt>
                <c:pt idx="9994">
                  <c:v>42.800000000000018</c:v>
                </c:pt>
                <c:pt idx="9995">
                  <c:v>41.09999999999998</c:v>
                </c:pt>
                <c:pt idx="9996">
                  <c:v>46</c:v>
                </c:pt>
                <c:pt idx="9997">
                  <c:v>#N/A</c:v>
                </c:pt>
                <c:pt idx="9998">
                  <c:v>#N/A</c:v>
                </c:pt>
                <c:pt idx="9999">
                  <c:v>48.6</c:v>
                </c:pt>
                <c:pt idx="10000">
                  <c:v>49.4</c:v>
                </c:pt>
                <c:pt idx="10001">
                  <c:v>42.500000000000007</c:v>
                </c:pt>
                <c:pt idx="10002">
                  <c:v>40.600000000000016</c:v>
                </c:pt>
                <c:pt idx="10003">
                  <c:v>40.5</c:v>
                </c:pt>
                <c:pt idx="10004">
                  <c:v>#N/A</c:v>
                </c:pt>
                <c:pt idx="10005">
                  <c:v>#N/A</c:v>
                </c:pt>
                <c:pt idx="10006">
                  <c:v>39.400000000000013</c:v>
                </c:pt>
                <c:pt idx="10007">
                  <c:v>38.5</c:v>
                </c:pt>
                <c:pt idx="10008">
                  <c:v>36.299999999999997</c:v>
                </c:pt>
                <c:pt idx="10009">
                  <c:v>38.999999999999993</c:v>
                </c:pt>
                <c:pt idx="10010">
                  <c:v>39.79999999999999</c:v>
                </c:pt>
                <c:pt idx="10011">
                  <c:v>#N/A</c:v>
                </c:pt>
                <c:pt idx="10012">
                  <c:v>#N/A</c:v>
                </c:pt>
                <c:pt idx="10013">
                  <c:v>42.999999999999993</c:v>
                </c:pt>
                <c:pt idx="10014">
                  <c:v>43.500000000000007</c:v>
                </c:pt>
                <c:pt idx="10015">
                  <c:v>44.000000000000014</c:v>
                </c:pt>
                <c:pt idx="10016">
                  <c:v>38.9</c:v>
                </c:pt>
                <c:pt idx="10017">
                  <c:v>32.599999999999987</c:v>
                </c:pt>
                <c:pt idx="10018">
                  <c:v>#N/A</c:v>
                </c:pt>
                <c:pt idx="10019">
                  <c:v>#N/A</c:v>
                </c:pt>
                <c:pt idx="10020">
                  <c:v>34.999999999999986</c:v>
                </c:pt>
                <c:pt idx="10021">
                  <c:v>37.600000000000009</c:v>
                </c:pt>
                <c:pt idx="10022">
                  <c:v>32.500000000000014</c:v>
                </c:pt>
                <c:pt idx="10023">
                  <c:v>35.099999999999994</c:v>
                </c:pt>
                <c:pt idx="10024">
                  <c:v>36.700000000000003</c:v>
                </c:pt>
                <c:pt idx="10025">
                  <c:v>#N/A</c:v>
                </c:pt>
                <c:pt idx="10026">
                  <c:v>#N/A</c:v>
                </c:pt>
                <c:pt idx="10027">
                  <c:v>36.5</c:v>
                </c:pt>
                <c:pt idx="10028">
                  <c:v>40.599999999999994</c:v>
                </c:pt>
                <c:pt idx="10029">
                  <c:v>35.20000000000001</c:v>
                </c:pt>
                <c:pt idx="10030">
                  <c:v>32.299999999999997</c:v>
                </c:pt>
                <c:pt idx="10031">
                  <c:v>35.099999999999994</c:v>
                </c:pt>
                <c:pt idx="10032">
                  <c:v>#N/A</c:v>
                </c:pt>
                <c:pt idx="10033">
                  <c:v>#N/A</c:v>
                </c:pt>
                <c:pt idx="10034">
                  <c:v>33.9</c:v>
                </c:pt>
                <c:pt idx="10035">
                  <c:v>35.199999999999989</c:v>
                </c:pt>
                <c:pt idx="10036">
                  <c:v>29.099999999999994</c:v>
                </c:pt>
                <c:pt idx="10037">
                  <c:v>32.200000000000003</c:v>
                </c:pt>
                <c:pt idx="10038">
                  <c:v>35.099999999999994</c:v>
                </c:pt>
                <c:pt idx="10039">
                  <c:v>#N/A</c:v>
                </c:pt>
                <c:pt idx="10040">
                  <c:v>#N/A</c:v>
                </c:pt>
                <c:pt idx="10041">
                  <c:v>34.800000000000011</c:v>
                </c:pt>
                <c:pt idx="10042">
                  <c:v>33.400000000000006</c:v>
                </c:pt>
                <c:pt idx="10043">
                  <c:v>38.999999999999993</c:v>
                </c:pt>
                <c:pt idx="10044">
                  <c:v>31.699999999999996</c:v>
                </c:pt>
                <c:pt idx="10045">
                  <c:v>30.400000000000006</c:v>
                </c:pt>
                <c:pt idx="10046">
                  <c:v>#N/A</c:v>
                </c:pt>
                <c:pt idx="10047">
                  <c:v>#N/A</c:v>
                </c:pt>
                <c:pt idx="10048">
                  <c:v>31.800000000000004</c:v>
                </c:pt>
                <c:pt idx="10049">
                  <c:v>29.299999999999994</c:v>
                </c:pt>
                <c:pt idx="10050">
                  <c:v>32.600000000000009</c:v>
                </c:pt>
                <c:pt idx="10051">
                  <c:v>33.699999999999996</c:v>
                </c:pt>
                <c:pt idx="10052">
                  <c:v>32.699999999999996</c:v>
                </c:pt>
                <c:pt idx="10053">
                  <c:v>#N/A</c:v>
                </c:pt>
                <c:pt idx="10054">
                  <c:v>#N/A</c:v>
                </c:pt>
                <c:pt idx="10055">
                  <c:v>33.5</c:v>
                </c:pt>
                <c:pt idx="10056">
                  <c:v>33.9</c:v>
                </c:pt>
                <c:pt idx="10057">
                  <c:v>31.200000000000006</c:v>
                </c:pt>
                <c:pt idx="10058">
                  <c:v>41.900000000000006</c:v>
                </c:pt>
                <c:pt idx="10059">
                  <c:v>42.200000000000017</c:v>
                </c:pt>
                <c:pt idx="10060">
                  <c:v>#N/A</c:v>
                </c:pt>
                <c:pt idx="10061">
                  <c:v>#N/A</c:v>
                </c:pt>
                <c:pt idx="10062">
                  <c:v>41.000000000000014</c:v>
                </c:pt>
                <c:pt idx="10063">
                  <c:v>42.300000000000004</c:v>
                </c:pt>
                <c:pt idx="10064">
                  <c:v>38.299999999999997</c:v>
                </c:pt>
                <c:pt idx="10065">
                  <c:v>40.700000000000003</c:v>
                </c:pt>
                <c:pt idx="10066">
                  <c:v>#N/A</c:v>
                </c:pt>
                <c:pt idx="10067">
                  <c:v>#N/A</c:v>
                </c:pt>
                <c:pt idx="10068">
                  <c:v>#N/A</c:v>
                </c:pt>
                <c:pt idx="10069">
                  <c:v>37.800000000000011</c:v>
                </c:pt>
                <c:pt idx="10070">
                  <c:v>38.299999999999997</c:v>
                </c:pt>
                <c:pt idx="10071">
                  <c:v>40.299999999999983</c:v>
                </c:pt>
                <c:pt idx="10072">
                  <c:v>40.800000000000011</c:v>
                </c:pt>
                <c:pt idx="10073">
                  <c:v>35.299999999999997</c:v>
                </c:pt>
                <c:pt idx="10074">
                  <c:v>#N/A</c:v>
                </c:pt>
                <c:pt idx="10075">
                  <c:v>#N/A</c:v>
                </c:pt>
                <c:pt idx="10076">
                  <c:v>38.1</c:v>
                </c:pt>
                <c:pt idx="10077">
                  <c:v>42.900000000000006</c:v>
                </c:pt>
                <c:pt idx="10078">
                  <c:v>40.599999999999994</c:v>
                </c:pt>
                <c:pt idx="10079">
                  <c:v>41.299999999999983</c:v>
                </c:pt>
                <c:pt idx="10080">
                  <c:v>41.900000000000006</c:v>
                </c:pt>
                <c:pt idx="10081">
                  <c:v>#N/A</c:v>
                </c:pt>
                <c:pt idx="10082">
                  <c:v>#N/A</c:v>
                </c:pt>
                <c:pt idx="10083">
                  <c:v>40.399999999999991</c:v>
                </c:pt>
                <c:pt idx="10084">
                  <c:v>40.5</c:v>
                </c:pt>
                <c:pt idx="10085">
                  <c:v>35.999999999999986</c:v>
                </c:pt>
                <c:pt idx="10086">
                  <c:v>39.999999999999993</c:v>
                </c:pt>
                <c:pt idx="10087">
                  <c:v>37.1</c:v>
                </c:pt>
                <c:pt idx="10088">
                  <c:v>#N/A</c:v>
                </c:pt>
                <c:pt idx="10089">
                  <c:v>#N/A</c:v>
                </c:pt>
                <c:pt idx="10090">
                  <c:v>41.399999999999991</c:v>
                </c:pt>
                <c:pt idx="10091">
                  <c:v>38.599999999999987</c:v>
                </c:pt>
                <c:pt idx="10092">
                  <c:v>37.700000000000003</c:v>
                </c:pt>
                <c:pt idx="10093">
                  <c:v>38.1</c:v>
                </c:pt>
                <c:pt idx="10094">
                  <c:v>40.199999999999989</c:v>
                </c:pt>
                <c:pt idx="10095">
                  <c:v>#N/A</c:v>
                </c:pt>
                <c:pt idx="10096">
                  <c:v>#N/A</c:v>
                </c:pt>
                <c:pt idx="10097">
                  <c:v>37.600000000000009</c:v>
                </c:pt>
                <c:pt idx="10098">
                  <c:v>35.199999999999996</c:v>
                </c:pt>
                <c:pt idx="10099">
                  <c:v>32.999999999999993</c:v>
                </c:pt>
                <c:pt idx="10100">
                  <c:v>32.100000000000009</c:v>
                </c:pt>
                <c:pt idx="10101">
                  <c:v>35.4</c:v>
                </c:pt>
                <c:pt idx="10102">
                  <c:v>#N/A</c:v>
                </c:pt>
                <c:pt idx="10103">
                  <c:v>#N/A</c:v>
                </c:pt>
                <c:pt idx="10104">
                  <c:v>37.699999999999989</c:v>
                </c:pt>
                <c:pt idx="10105">
                  <c:v>39.899999999999991</c:v>
                </c:pt>
                <c:pt idx="10106">
                  <c:v>38.20000000000001</c:v>
                </c:pt>
                <c:pt idx="10107">
                  <c:v>36.5</c:v>
                </c:pt>
                <c:pt idx="10108">
                  <c:v>30.499999999999993</c:v>
                </c:pt>
                <c:pt idx="10109">
                  <c:v>#N/A</c:v>
                </c:pt>
                <c:pt idx="10110">
                  <c:v>#N/A</c:v>
                </c:pt>
                <c:pt idx="10111">
                  <c:v>35.699999999999989</c:v>
                </c:pt>
                <c:pt idx="10112">
                  <c:v>35.9</c:v>
                </c:pt>
                <c:pt idx="10113">
                  <c:v>32.099999999999994</c:v>
                </c:pt>
                <c:pt idx="10114">
                  <c:v>37.700000000000003</c:v>
                </c:pt>
                <c:pt idx="10115">
                  <c:v>37.700000000000003</c:v>
                </c:pt>
                <c:pt idx="10116">
                  <c:v>#N/A</c:v>
                </c:pt>
                <c:pt idx="10117">
                  <c:v>#N/A</c:v>
                </c:pt>
                <c:pt idx="10118">
                  <c:v>34.199999999999989</c:v>
                </c:pt>
                <c:pt idx="10119">
                  <c:v>39.300000000000004</c:v>
                </c:pt>
                <c:pt idx="10120">
                  <c:v>36.79999999999999</c:v>
                </c:pt>
                <c:pt idx="10121">
                  <c:v>38.9</c:v>
                </c:pt>
                <c:pt idx="10122">
                  <c:v>31.099999999999994</c:v>
                </c:pt>
                <c:pt idx="10123">
                  <c:v>#N/A</c:v>
                </c:pt>
                <c:pt idx="10124">
                  <c:v>#N/A</c:v>
                </c:pt>
                <c:pt idx="10125">
                  <c:v>33.000000000000007</c:v>
                </c:pt>
                <c:pt idx="10126">
                  <c:v>35.000000000000007</c:v>
                </c:pt>
                <c:pt idx="10127">
                  <c:v>33.400000000000006</c:v>
                </c:pt>
                <c:pt idx="10128">
                  <c:v>31.899999999999995</c:v>
                </c:pt>
                <c:pt idx="10129">
                  <c:v>36.400000000000013</c:v>
                </c:pt>
                <c:pt idx="10130">
                  <c:v>#N/A</c:v>
                </c:pt>
                <c:pt idx="10131">
                  <c:v>#N/A</c:v>
                </c:pt>
                <c:pt idx="10132">
                  <c:v>32.200000000000003</c:v>
                </c:pt>
                <c:pt idx="10133">
                  <c:v>31.699999999999996</c:v>
                </c:pt>
                <c:pt idx="10134">
                  <c:v>30.200000000000003</c:v>
                </c:pt>
                <c:pt idx="10135">
                  <c:v>36.4</c:v>
                </c:pt>
                <c:pt idx="10136">
                  <c:v>128.5</c:v>
                </c:pt>
                <c:pt idx="10137">
                  <c:v>#N/A</c:v>
                </c:pt>
                <c:pt idx="10138">
                  <c:v>#N/A</c:v>
                </c:pt>
                <c:pt idx="10139">
                  <c:v>34.499999999999986</c:v>
                </c:pt>
                <c:pt idx="10140">
                  <c:v>36.6</c:v>
                </c:pt>
                <c:pt idx="10141">
                  <c:v>36.899999999999991</c:v>
                </c:pt>
                <c:pt idx="10142">
                  <c:v>36.199999999999996</c:v>
                </c:pt>
                <c:pt idx="10143">
                  <c:v>35.100000000000009</c:v>
                </c:pt>
                <c:pt idx="10144">
                  <c:v>#N/A</c:v>
                </c:pt>
                <c:pt idx="10145">
                  <c:v>#N/A</c:v>
                </c:pt>
                <c:pt idx="10146">
                  <c:v>37.099999999999987</c:v>
                </c:pt>
                <c:pt idx="10147">
                  <c:v>36.100000000000009</c:v>
                </c:pt>
                <c:pt idx="10148">
                  <c:v>31.999999999999986</c:v>
                </c:pt>
                <c:pt idx="10149">
                  <c:v>51.800000000000004</c:v>
                </c:pt>
                <c:pt idx="10150">
                  <c:v>45.499999999999993</c:v>
                </c:pt>
                <c:pt idx="10151">
                  <c:v>#N/A</c:v>
                </c:pt>
                <c:pt idx="10152">
                  <c:v>#N/A</c:v>
                </c:pt>
                <c:pt idx="10153">
                  <c:v>48.20000000000001</c:v>
                </c:pt>
                <c:pt idx="10154">
                  <c:v>43.899999999999991</c:v>
                </c:pt>
                <c:pt idx="10155">
                  <c:v>43.800000000000004</c:v>
                </c:pt>
                <c:pt idx="10156">
                  <c:v>41.800000000000004</c:v>
                </c:pt>
                <c:pt idx="10157">
                  <c:v>41.2</c:v>
                </c:pt>
                <c:pt idx="10158">
                  <c:v>#N/A</c:v>
                </c:pt>
                <c:pt idx="10159">
                  <c:v>#N/A</c:v>
                </c:pt>
                <c:pt idx="10160">
                  <c:v>40.6</c:v>
                </c:pt>
                <c:pt idx="10161">
                  <c:v>40.899999999999991</c:v>
                </c:pt>
                <c:pt idx="10162">
                  <c:v>39.800000000000004</c:v>
                </c:pt>
                <c:pt idx="10163">
                  <c:v>36.300000000000011</c:v>
                </c:pt>
                <c:pt idx="10164">
                  <c:v>35.100000000000009</c:v>
                </c:pt>
                <c:pt idx="10165">
                  <c:v>#N/A</c:v>
                </c:pt>
                <c:pt idx="10166">
                  <c:v>#N/A</c:v>
                </c:pt>
                <c:pt idx="10167">
                  <c:v>36.70000000000001</c:v>
                </c:pt>
                <c:pt idx="10168">
                  <c:v>34.799999999999997</c:v>
                </c:pt>
                <c:pt idx="10169">
                  <c:v>35.500000000000007</c:v>
                </c:pt>
                <c:pt idx="10170">
                  <c:v>35.6</c:v>
                </c:pt>
                <c:pt idx="10171">
                  <c:v>33.300000000000004</c:v>
                </c:pt>
                <c:pt idx="10172">
                  <c:v>#N/A</c:v>
                </c:pt>
                <c:pt idx="10173">
                  <c:v>#N/A</c:v>
                </c:pt>
                <c:pt idx="10174">
                  <c:v>37.1</c:v>
                </c:pt>
                <c:pt idx="10175">
                  <c:v>33.199999999999996</c:v>
                </c:pt>
                <c:pt idx="10176">
                  <c:v>35.299999999999997</c:v>
                </c:pt>
                <c:pt idx="10177">
                  <c:v>35.199999999999989</c:v>
                </c:pt>
                <c:pt idx="10178">
                  <c:v>35.599999999999987</c:v>
                </c:pt>
                <c:pt idx="10179">
                  <c:v>#N/A</c:v>
                </c:pt>
                <c:pt idx="10180">
                  <c:v>#N/A</c:v>
                </c:pt>
                <c:pt idx="10181">
                  <c:v>37.299999999999997</c:v>
                </c:pt>
                <c:pt idx="10182">
                  <c:v>33.9</c:v>
                </c:pt>
                <c:pt idx="10183">
                  <c:v>36.70000000000001</c:v>
                </c:pt>
                <c:pt idx="10184">
                  <c:v>33.799999999999983</c:v>
                </c:pt>
                <c:pt idx="10185">
                  <c:v>34.20000000000001</c:v>
                </c:pt>
                <c:pt idx="10186">
                  <c:v>#N/A</c:v>
                </c:pt>
                <c:pt idx="10187">
                  <c:v>#N/A</c:v>
                </c:pt>
                <c:pt idx="10188">
                  <c:v>32.9</c:v>
                </c:pt>
                <c:pt idx="10189">
                  <c:v>32.299999999999997</c:v>
                </c:pt>
                <c:pt idx="10190">
                  <c:v>32.400000000000006</c:v>
                </c:pt>
                <c:pt idx="10191">
                  <c:v>28.700000000000003</c:v>
                </c:pt>
                <c:pt idx="10192">
                  <c:v>27.1</c:v>
                </c:pt>
                <c:pt idx="10193">
                  <c:v>#N/A</c:v>
                </c:pt>
                <c:pt idx="10194">
                  <c:v>#N/A</c:v>
                </c:pt>
                <c:pt idx="10195">
                  <c:v>28.000000000000004</c:v>
                </c:pt>
                <c:pt idx="10196">
                  <c:v>28.000000000000004</c:v>
                </c:pt>
                <c:pt idx="10197">
                  <c:v>28.099999999999991</c:v>
                </c:pt>
                <c:pt idx="10198">
                  <c:v>27.099999999999991</c:v>
                </c:pt>
                <c:pt idx="10199">
                  <c:v>26</c:v>
                </c:pt>
                <c:pt idx="10200">
                  <c:v>#N/A</c:v>
                </c:pt>
                <c:pt idx="10201">
                  <c:v>#N/A</c:v>
                </c:pt>
                <c:pt idx="10202">
                  <c:v>23.5</c:v>
                </c:pt>
                <c:pt idx="10203">
                  <c:v>25.5</c:v>
                </c:pt>
                <c:pt idx="10204">
                  <c:v>27.6</c:v>
                </c:pt>
                <c:pt idx="10205">
                  <c:v>26.79999999999999</c:v>
                </c:pt>
                <c:pt idx="10206">
                  <c:v>26.3</c:v>
                </c:pt>
                <c:pt idx="10207">
                  <c:v>#N/A</c:v>
                </c:pt>
                <c:pt idx="10208">
                  <c:v>#N/A</c:v>
                </c:pt>
                <c:pt idx="10209">
                  <c:v>26.700000000000003</c:v>
                </c:pt>
                <c:pt idx="10210">
                  <c:v>25.6</c:v>
                </c:pt>
                <c:pt idx="10211">
                  <c:v>26.3</c:v>
                </c:pt>
                <c:pt idx="10212">
                  <c:v>31.300000000000004</c:v>
                </c:pt>
                <c:pt idx="10213">
                  <c:v>28.400000000000002</c:v>
                </c:pt>
                <c:pt idx="10214">
                  <c:v>#N/A</c:v>
                </c:pt>
                <c:pt idx="10215">
                  <c:v>#N/A</c:v>
                </c:pt>
                <c:pt idx="10216">
                  <c:v>29.400000000000006</c:v>
                </c:pt>
                <c:pt idx="10217">
                  <c:v>27.700000000000003</c:v>
                </c:pt>
                <c:pt idx="10218">
                  <c:v>86.5</c:v>
                </c:pt>
                <c:pt idx="10219">
                  <c:v>#N/A</c:v>
                </c:pt>
                <c:pt idx="10220">
                  <c:v>86.5</c:v>
                </c:pt>
                <c:pt idx="10221">
                  <c:v>#N/A</c:v>
                </c:pt>
                <c:pt idx="10222">
                  <c:v>#N/A</c:v>
                </c:pt>
                <c:pt idx="10223">
                  <c:v>26.900000000000002</c:v>
                </c:pt>
                <c:pt idx="10224">
                  <c:v>26.79999999999999</c:v>
                </c:pt>
                <c:pt idx="10225">
                  <c:v>83.7</c:v>
                </c:pt>
                <c:pt idx="10226">
                  <c:v>#N/A</c:v>
                </c:pt>
                <c:pt idx="10227">
                  <c:v>24.5</c:v>
                </c:pt>
                <c:pt idx="10228">
                  <c:v>#N/A</c:v>
                </c:pt>
                <c:pt idx="10229">
                  <c:v>#N/A</c:v>
                </c:pt>
                <c:pt idx="10230">
                  <c:v>27.6</c:v>
                </c:pt>
                <c:pt idx="10231">
                  <c:v>25.4</c:v>
                </c:pt>
                <c:pt idx="10232">
                  <c:v>32</c:v>
                </c:pt>
                <c:pt idx="10233">
                  <c:v>30.500000000000004</c:v>
                </c:pt>
                <c:pt idx="10234">
                  <c:v>29.100000000000005</c:v>
                </c:pt>
                <c:pt idx="10235">
                  <c:v>#N/A</c:v>
                </c:pt>
                <c:pt idx="10236">
                  <c:v>#N/A</c:v>
                </c:pt>
                <c:pt idx="10237">
                  <c:v>24.9</c:v>
                </c:pt>
                <c:pt idx="10238">
                  <c:v>27.199999999999996</c:v>
                </c:pt>
                <c:pt idx="10239">
                  <c:v>14.100000000000001</c:v>
                </c:pt>
                <c:pt idx="10240">
                  <c:v>17.900000000000006</c:v>
                </c:pt>
                <c:pt idx="10241">
                  <c:v>18.8</c:v>
                </c:pt>
                <c:pt idx="10242">
                  <c:v>#N/A</c:v>
                </c:pt>
                <c:pt idx="10243">
                  <c:v>#N/A</c:v>
                </c:pt>
                <c:pt idx="10244">
                  <c:v>19.5</c:v>
                </c:pt>
                <c:pt idx="10245">
                  <c:v>20.900000000000002</c:v>
                </c:pt>
                <c:pt idx="10246">
                  <c:v>20.899999999999995</c:v>
                </c:pt>
                <c:pt idx="10247">
                  <c:v>7.1999999999999957</c:v>
                </c:pt>
                <c:pt idx="10248">
                  <c:v>15.500000000000004</c:v>
                </c:pt>
                <c:pt idx="10249">
                  <c:v>#N/A</c:v>
                </c:pt>
                <c:pt idx="10250">
                  <c:v>#N/A</c:v>
                </c:pt>
                <c:pt idx="10251">
                  <c:v>22.099999999999998</c:v>
                </c:pt>
                <c:pt idx="10252">
                  <c:v>18.999999999999993</c:v>
                </c:pt>
                <c:pt idx="10253">
                  <c:v>19.499999999999996</c:v>
                </c:pt>
                <c:pt idx="10254">
                  <c:v>24.3</c:v>
                </c:pt>
                <c:pt idx="10255">
                  <c:v>19.700000000000006</c:v>
                </c:pt>
                <c:pt idx="10256">
                  <c:v>#N/A</c:v>
                </c:pt>
                <c:pt idx="10257">
                  <c:v>#N/A</c:v>
                </c:pt>
                <c:pt idx="10258">
                  <c:v>25.100000000000005</c:v>
                </c:pt>
                <c:pt idx="10259">
                  <c:v>24.699999999999996</c:v>
                </c:pt>
                <c:pt idx="10260">
                  <c:v>25.299999999999994</c:v>
                </c:pt>
                <c:pt idx="10261">
                  <c:v>24.2</c:v>
                </c:pt>
                <c:pt idx="10262">
                  <c:v>26.6</c:v>
                </c:pt>
                <c:pt idx="10263">
                  <c:v>#N/A</c:v>
                </c:pt>
                <c:pt idx="10264">
                  <c:v>#N/A</c:v>
                </c:pt>
                <c:pt idx="10265">
                  <c:v>28.099999999999998</c:v>
                </c:pt>
                <c:pt idx="10266">
                  <c:v>28.700000000000003</c:v>
                </c:pt>
                <c:pt idx="10267">
                  <c:v>26.900000000000002</c:v>
                </c:pt>
                <c:pt idx="10268">
                  <c:v>23.099999999999998</c:v>
                </c:pt>
                <c:pt idx="10269">
                  <c:v>24.4</c:v>
                </c:pt>
                <c:pt idx="10270">
                  <c:v>#N/A</c:v>
                </c:pt>
                <c:pt idx="10271">
                  <c:v>#N/A</c:v>
                </c:pt>
                <c:pt idx="10272">
                  <c:v>25.8</c:v>
                </c:pt>
                <c:pt idx="10273">
                  <c:v>29.4</c:v>
                </c:pt>
                <c:pt idx="10274">
                  <c:v>26.6</c:v>
                </c:pt>
                <c:pt idx="10275">
                  <c:v>27.500000000000004</c:v>
                </c:pt>
                <c:pt idx="10276">
                  <c:v>24.5</c:v>
                </c:pt>
                <c:pt idx="10277">
                  <c:v>#N/A</c:v>
                </c:pt>
                <c:pt idx="10278">
                  <c:v>#N/A</c:v>
                </c:pt>
                <c:pt idx="10279">
                  <c:v>20.699999999999996</c:v>
                </c:pt>
                <c:pt idx="10280">
                  <c:v>20.699999999999996</c:v>
                </c:pt>
                <c:pt idx="10281">
                  <c:v>21.3</c:v>
                </c:pt>
                <c:pt idx="10282">
                  <c:v>22.600000000000005</c:v>
                </c:pt>
                <c:pt idx="10283">
                  <c:v>20.5</c:v>
                </c:pt>
                <c:pt idx="10284">
                  <c:v>#N/A</c:v>
                </c:pt>
                <c:pt idx="10285">
                  <c:v>#N/A</c:v>
                </c:pt>
                <c:pt idx="10286">
                  <c:v>24.299999999999994</c:v>
                </c:pt>
                <c:pt idx="10287">
                  <c:v>25.6</c:v>
                </c:pt>
                <c:pt idx="10288">
                  <c:v>24.5</c:v>
                </c:pt>
                <c:pt idx="10289">
                  <c:v>20.599999999999994</c:v>
                </c:pt>
                <c:pt idx="10290">
                  <c:v>28.800000000000004</c:v>
                </c:pt>
                <c:pt idx="10291">
                  <c:v>#N/A</c:v>
                </c:pt>
                <c:pt idx="10292">
                  <c:v>#N/A</c:v>
                </c:pt>
                <c:pt idx="10293">
                  <c:v>18.800000000000004</c:v>
                </c:pt>
                <c:pt idx="10294">
                  <c:v>17.600000000000005</c:v>
                </c:pt>
                <c:pt idx="10295">
                  <c:v>18.999999999999996</c:v>
                </c:pt>
                <c:pt idx="10296">
                  <c:v>23.9</c:v>
                </c:pt>
                <c:pt idx="10297">
                  <c:v>#N/A</c:v>
                </c:pt>
                <c:pt idx="10298">
                  <c:v>#N/A</c:v>
                </c:pt>
                <c:pt idx="10299">
                  <c:v>#N/A</c:v>
                </c:pt>
                <c:pt idx="10300">
                  <c:v>17.899999999999999</c:v>
                </c:pt>
                <c:pt idx="10301">
                  <c:v>20.999999999999996</c:v>
                </c:pt>
                <c:pt idx="10302">
                  <c:v>21.199999999999996</c:v>
                </c:pt>
                <c:pt idx="10303">
                  <c:v>27.3</c:v>
                </c:pt>
                <c:pt idx="10304">
                  <c:v>25.2</c:v>
                </c:pt>
                <c:pt idx="10305">
                  <c:v>#N/A</c:v>
                </c:pt>
                <c:pt idx="10306">
                  <c:v>#N/A</c:v>
                </c:pt>
                <c:pt idx="10307">
                  <c:v>31.799999999999994</c:v>
                </c:pt>
                <c:pt idx="10308">
                  <c:v>30.000000000000004</c:v>
                </c:pt>
                <c:pt idx="10309">
                  <c:v>28.200000000000003</c:v>
                </c:pt>
                <c:pt idx="10310">
                  <c:v>29.100000000000005</c:v>
                </c:pt>
                <c:pt idx="10311">
                  <c:v>27.3</c:v>
                </c:pt>
                <c:pt idx="10312">
                  <c:v>#N/A</c:v>
                </c:pt>
                <c:pt idx="10313">
                  <c:v>#N/A</c:v>
                </c:pt>
                <c:pt idx="10314">
                  <c:v>32.6</c:v>
                </c:pt>
                <c:pt idx="10315">
                  <c:v>26.8</c:v>
                </c:pt>
                <c:pt idx="10316">
                  <c:v>28.000000000000004</c:v>
                </c:pt>
                <c:pt idx="10317">
                  <c:v>30.899999999999995</c:v>
                </c:pt>
                <c:pt idx="10318">
                  <c:v>#N/A</c:v>
                </c:pt>
                <c:pt idx="10319">
                  <c:v>#N/A</c:v>
                </c:pt>
                <c:pt idx="10320">
                  <c:v>#N/A</c:v>
                </c:pt>
                <c:pt idx="10321">
                  <c:v>#N/A</c:v>
                </c:pt>
                <c:pt idx="10322">
                  <c:v>28.199999999999996</c:v>
                </c:pt>
                <c:pt idx="10323">
                  <c:v>28.200000000000003</c:v>
                </c:pt>
                <c:pt idx="10324">
                  <c:v>28.6</c:v>
                </c:pt>
                <c:pt idx="10325">
                  <c:v>27.800000000000004</c:v>
                </c:pt>
                <c:pt idx="10326">
                  <c:v>#N/A</c:v>
                </c:pt>
                <c:pt idx="10327">
                  <c:v>#N/A</c:v>
                </c:pt>
                <c:pt idx="10328">
                  <c:v>27.800000000000004</c:v>
                </c:pt>
                <c:pt idx="10329">
                  <c:v>26.799999999999997</c:v>
                </c:pt>
                <c:pt idx="10330">
                  <c:v>22.799999999999997</c:v>
                </c:pt>
                <c:pt idx="10331">
                  <c:v>27.199999999999996</c:v>
                </c:pt>
                <c:pt idx="10332">
                  <c:v>30.099999999999998</c:v>
                </c:pt>
                <c:pt idx="10333">
                  <c:v>#N/A</c:v>
                </c:pt>
                <c:pt idx="10334">
                  <c:v>#N/A</c:v>
                </c:pt>
                <c:pt idx="10335">
                  <c:v>29.5</c:v>
                </c:pt>
                <c:pt idx="10336">
                  <c:v>30.599999999999998</c:v>
                </c:pt>
                <c:pt idx="10337">
                  <c:v>32.199999999999996</c:v>
                </c:pt>
                <c:pt idx="10338">
                  <c:v>26.200000000000003</c:v>
                </c:pt>
                <c:pt idx="10339">
                  <c:v>24.2</c:v>
                </c:pt>
                <c:pt idx="10340">
                  <c:v>#N/A</c:v>
                </c:pt>
                <c:pt idx="10341">
                  <c:v>#N/A</c:v>
                </c:pt>
                <c:pt idx="10342">
                  <c:v>28.299999999999997</c:v>
                </c:pt>
                <c:pt idx="10343">
                  <c:v>27</c:v>
                </c:pt>
                <c:pt idx="10344">
                  <c:v>34.299999999999997</c:v>
                </c:pt>
                <c:pt idx="10345">
                  <c:v>30.3</c:v>
                </c:pt>
                <c:pt idx="10346">
                  <c:v>#N/A</c:v>
                </c:pt>
                <c:pt idx="10347">
                  <c:v>#N/A</c:v>
                </c:pt>
                <c:pt idx="10348">
                  <c:v>#N/A</c:v>
                </c:pt>
                <c:pt idx="10349">
                  <c:v>33.4</c:v>
                </c:pt>
                <c:pt idx="10350">
                  <c:v>40.799999999999997</c:v>
                </c:pt>
                <c:pt idx="10351">
                  <c:v>37.200000000000003</c:v>
                </c:pt>
                <c:pt idx="10352">
                  <c:v>14.400000000000002</c:v>
                </c:pt>
                <c:pt idx="10353">
                  <c:v>25.5</c:v>
                </c:pt>
                <c:pt idx="10354">
                  <c:v>#N/A</c:v>
                </c:pt>
                <c:pt idx="10355">
                  <c:v>#N/A</c:v>
                </c:pt>
                <c:pt idx="10356">
                  <c:v>30.300000000000004</c:v>
                </c:pt>
                <c:pt idx="10357">
                  <c:v>28.400000000000002</c:v>
                </c:pt>
                <c:pt idx="10358">
                  <c:v>34.199999999999996</c:v>
                </c:pt>
                <c:pt idx="10359">
                  <c:v>25.4</c:v>
                </c:pt>
                <c:pt idx="10360">
                  <c:v>26.400000000000002</c:v>
                </c:pt>
                <c:pt idx="10361">
                  <c:v>#N/A</c:v>
                </c:pt>
                <c:pt idx="10362">
                  <c:v>#N/A</c:v>
                </c:pt>
                <c:pt idx="10363">
                  <c:v>28.700000000000003</c:v>
                </c:pt>
                <c:pt idx="10364">
                  <c:v>31.900000000000006</c:v>
                </c:pt>
                <c:pt idx="10365">
                  <c:v>32.100000000000009</c:v>
                </c:pt>
                <c:pt idx="10366">
                  <c:v>29.900000000000006</c:v>
                </c:pt>
                <c:pt idx="10367">
                  <c:v>30.600000000000005</c:v>
                </c:pt>
                <c:pt idx="10368">
                  <c:v>#N/A</c:v>
                </c:pt>
                <c:pt idx="10369">
                  <c:v>#N/A</c:v>
                </c:pt>
                <c:pt idx="10370">
                  <c:v>91</c:v>
                </c:pt>
                <c:pt idx="10371">
                  <c:v>29.999999999999993</c:v>
                </c:pt>
                <c:pt idx="10372">
                  <c:v>32.9</c:v>
                </c:pt>
                <c:pt idx="10373">
                  <c:v>30.799999999999994</c:v>
                </c:pt>
                <c:pt idx="10374">
                  <c:v>28.800000000000004</c:v>
                </c:pt>
                <c:pt idx="10375">
                  <c:v>#N/A</c:v>
                </c:pt>
                <c:pt idx="10376">
                  <c:v>#N/A</c:v>
                </c:pt>
                <c:pt idx="10377">
                  <c:v>35.9</c:v>
                </c:pt>
                <c:pt idx="10378">
                  <c:v>39.899999999999991</c:v>
                </c:pt>
                <c:pt idx="10379">
                  <c:v>46.199999999999996</c:v>
                </c:pt>
                <c:pt idx="10380">
                  <c:v>18.399999999999995</c:v>
                </c:pt>
                <c:pt idx="10381">
                  <c:v>29.799999999999994</c:v>
                </c:pt>
                <c:pt idx="10382">
                  <c:v>#N/A</c:v>
                </c:pt>
                <c:pt idx="10383">
                  <c:v>#N/A</c:v>
                </c:pt>
                <c:pt idx="10384">
                  <c:v>34.4</c:v>
                </c:pt>
                <c:pt idx="10385">
                  <c:v>#N/A</c:v>
                </c:pt>
                <c:pt idx="10386">
                  <c:v>31.699999999999996</c:v>
                </c:pt>
                <c:pt idx="10387">
                  <c:v>24.100000000000009</c:v>
                </c:pt>
                <c:pt idx="10388">
                  <c:v>31.900000000000006</c:v>
                </c:pt>
                <c:pt idx="10389">
                  <c:v>#N/A</c:v>
                </c:pt>
                <c:pt idx="10390">
                  <c:v>#N/A</c:v>
                </c:pt>
                <c:pt idx="10391">
                  <c:v>45.000000000000007</c:v>
                </c:pt>
                <c:pt idx="10392">
                  <c:v>46</c:v>
                </c:pt>
                <c:pt idx="10393">
                  <c:v>43.8</c:v>
                </c:pt>
                <c:pt idx="10394">
                  <c:v>45.8</c:v>
                </c:pt>
                <c:pt idx="10395">
                  <c:v>39.399999999999991</c:v>
                </c:pt>
                <c:pt idx="10396">
                  <c:v>#N/A</c:v>
                </c:pt>
                <c:pt idx="10397">
                  <c:v>#N/A</c:v>
                </c:pt>
                <c:pt idx="10398">
                  <c:v>42.700000000000017</c:v>
                </c:pt>
                <c:pt idx="10399">
                  <c:v>35.70000000000001</c:v>
                </c:pt>
                <c:pt idx="10400">
                  <c:v>36.100000000000009</c:v>
                </c:pt>
                <c:pt idx="10401">
                  <c:v>39.200000000000003</c:v>
                </c:pt>
                <c:pt idx="10402">
                  <c:v>43.3</c:v>
                </c:pt>
                <c:pt idx="10403">
                  <c:v>#N/A</c:v>
                </c:pt>
                <c:pt idx="10404">
                  <c:v>#N/A</c:v>
                </c:pt>
                <c:pt idx="10405">
                  <c:v>44.7</c:v>
                </c:pt>
                <c:pt idx="10406">
                  <c:v>41.599999999999994</c:v>
                </c:pt>
                <c:pt idx="10407">
                  <c:v>44.299999999999983</c:v>
                </c:pt>
                <c:pt idx="10408">
                  <c:v>43.800000000000004</c:v>
                </c:pt>
                <c:pt idx="10409">
                  <c:v>41</c:v>
                </c:pt>
                <c:pt idx="10410">
                  <c:v>#N/A</c:v>
                </c:pt>
                <c:pt idx="10411">
                  <c:v>#N/A</c:v>
                </c:pt>
                <c:pt idx="10412">
                  <c:v>50.70000000000001</c:v>
                </c:pt>
                <c:pt idx="10413">
                  <c:v>40.900000000000006</c:v>
                </c:pt>
                <c:pt idx="10414">
                  <c:v>49.199999999999989</c:v>
                </c:pt>
                <c:pt idx="10415">
                  <c:v>48.699999999999996</c:v>
                </c:pt>
                <c:pt idx="10416">
                  <c:v>46.699999999999989</c:v>
                </c:pt>
                <c:pt idx="10417">
                  <c:v>#N/A</c:v>
                </c:pt>
                <c:pt idx="10418">
                  <c:v>#N/A</c:v>
                </c:pt>
                <c:pt idx="10419">
                  <c:v>32.599999999999994</c:v>
                </c:pt>
                <c:pt idx="10420">
                  <c:v>37.200000000000003</c:v>
                </c:pt>
                <c:pt idx="10421">
                  <c:v>25.900000000000002</c:v>
                </c:pt>
                <c:pt idx="10422">
                  <c:v>30.399999999999995</c:v>
                </c:pt>
                <c:pt idx="10423">
                  <c:v>26.6</c:v>
                </c:pt>
                <c:pt idx="10424">
                  <c:v>#N/A</c:v>
                </c:pt>
                <c:pt idx="10425">
                  <c:v>#N/A</c:v>
                </c:pt>
                <c:pt idx="10426">
                  <c:v>25.099999999999987</c:v>
                </c:pt>
                <c:pt idx="10427">
                  <c:v>33.600000000000009</c:v>
                </c:pt>
                <c:pt idx="10428">
                  <c:v>27.200000000000003</c:v>
                </c:pt>
                <c:pt idx="10429">
                  <c:v>29.299999999999994</c:v>
                </c:pt>
                <c:pt idx="10430">
                  <c:v>25.900000000000002</c:v>
                </c:pt>
                <c:pt idx="10431">
                  <c:v>#N/A</c:v>
                </c:pt>
                <c:pt idx="10432">
                  <c:v>#N/A</c:v>
                </c:pt>
                <c:pt idx="10433">
                  <c:v>29.799999999999994</c:v>
                </c:pt>
                <c:pt idx="10434">
                  <c:v>24.6</c:v>
                </c:pt>
                <c:pt idx="10435">
                  <c:v>30.699999999999996</c:v>
                </c:pt>
                <c:pt idx="10436">
                  <c:v>23.9</c:v>
                </c:pt>
                <c:pt idx="10437">
                  <c:v>27.199999999999992</c:v>
                </c:pt>
                <c:pt idx="10438">
                  <c:v>#N/A</c:v>
                </c:pt>
                <c:pt idx="10439">
                  <c:v>#N/A</c:v>
                </c:pt>
                <c:pt idx="10440">
                  <c:v>27.199999999999992</c:v>
                </c:pt>
                <c:pt idx="10441">
                  <c:v>33.5</c:v>
                </c:pt>
                <c:pt idx="10442">
                  <c:v>39.4</c:v>
                </c:pt>
                <c:pt idx="10443">
                  <c:v>28.099999999999991</c:v>
                </c:pt>
                <c:pt idx="10444">
                  <c:v>24.4</c:v>
                </c:pt>
                <c:pt idx="10445">
                  <c:v>#N/A</c:v>
                </c:pt>
                <c:pt idx="10446">
                  <c:v>#N/A</c:v>
                </c:pt>
                <c:pt idx="10447">
                  <c:v>33.599999999999994</c:v>
                </c:pt>
                <c:pt idx="10448">
                  <c:v>25.7</c:v>
                </c:pt>
                <c:pt idx="10449">
                  <c:v>31.000000000000007</c:v>
                </c:pt>
                <c:pt idx="10450">
                  <c:v>33.099999999999994</c:v>
                </c:pt>
                <c:pt idx="10451">
                  <c:v>#N/A</c:v>
                </c:pt>
                <c:pt idx="10452">
                  <c:v>#N/A</c:v>
                </c:pt>
                <c:pt idx="10453">
                  <c:v>#N/A</c:v>
                </c:pt>
                <c:pt idx="10454">
                  <c:v>#N/A</c:v>
                </c:pt>
                <c:pt idx="10455">
                  <c:v>35.699999999999996</c:v>
                </c:pt>
                <c:pt idx="10456">
                  <c:v>33.5</c:v>
                </c:pt>
                <c:pt idx="10457">
                  <c:v>34.4</c:v>
                </c:pt>
                <c:pt idx="10458">
                  <c:v>37.299999999999997</c:v>
                </c:pt>
                <c:pt idx="10459">
                  <c:v>#N/A</c:v>
                </c:pt>
                <c:pt idx="10460">
                  <c:v>#N/A</c:v>
                </c:pt>
                <c:pt idx="10461">
                  <c:v>39.300000000000004</c:v>
                </c:pt>
                <c:pt idx="10462">
                  <c:v>49.399999999999991</c:v>
                </c:pt>
                <c:pt idx="10463">
                  <c:v>40.200000000000003</c:v>
                </c:pt>
                <c:pt idx="10464">
                  <c:v>39.000000000000014</c:v>
                </c:pt>
                <c:pt idx="10465">
                  <c:v>35.699999999999996</c:v>
                </c:pt>
                <c:pt idx="10466">
                  <c:v>#N/A</c:v>
                </c:pt>
                <c:pt idx="10467">
                  <c:v>#N/A</c:v>
                </c:pt>
                <c:pt idx="10468">
                  <c:v>42.1</c:v>
                </c:pt>
                <c:pt idx="10469">
                  <c:v>36.999999999999986</c:v>
                </c:pt>
                <c:pt idx="10470">
                  <c:v>37.5</c:v>
                </c:pt>
                <c:pt idx="10471">
                  <c:v>27.899999999999991</c:v>
                </c:pt>
                <c:pt idx="10472">
                  <c:v>32.499999999999993</c:v>
                </c:pt>
                <c:pt idx="10473">
                  <c:v>#N/A</c:v>
                </c:pt>
                <c:pt idx="10474">
                  <c:v>#N/A</c:v>
                </c:pt>
                <c:pt idx="10475">
                  <c:v>36.6</c:v>
                </c:pt>
                <c:pt idx="10476">
                  <c:v>34.799999999999997</c:v>
                </c:pt>
                <c:pt idx="10477">
                  <c:v>34.099999999999994</c:v>
                </c:pt>
                <c:pt idx="10478">
                  <c:v>32.699999999999982</c:v>
                </c:pt>
                <c:pt idx="10479">
                  <c:v>30.899999999999995</c:v>
                </c:pt>
                <c:pt idx="10480">
                  <c:v>#N/A</c:v>
                </c:pt>
                <c:pt idx="10481">
                  <c:v>#N/A</c:v>
                </c:pt>
                <c:pt idx="10482">
                  <c:v>34.099999999999994</c:v>
                </c:pt>
                <c:pt idx="10483">
                  <c:v>39.099999999999987</c:v>
                </c:pt>
                <c:pt idx="10484">
                  <c:v>34.800000000000011</c:v>
                </c:pt>
                <c:pt idx="10485">
                  <c:v>32.499999999999993</c:v>
                </c:pt>
                <c:pt idx="10486">
                  <c:v>27.700000000000003</c:v>
                </c:pt>
                <c:pt idx="10487">
                  <c:v>#N/A</c:v>
                </c:pt>
                <c:pt idx="10488">
                  <c:v>#N/A</c:v>
                </c:pt>
                <c:pt idx="10489">
                  <c:v>29.999999999999993</c:v>
                </c:pt>
                <c:pt idx="10490">
                  <c:v>26.3</c:v>
                </c:pt>
                <c:pt idx="10491">
                  <c:v>29.100000000000005</c:v>
                </c:pt>
                <c:pt idx="10492">
                  <c:v>29.400000000000006</c:v>
                </c:pt>
                <c:pt idx="10493">
                  <c:v>32.599999999999994</c:v>
                </c:pt>
                <c:pt idx="10494">
                  <c:v>#N/A</c:v>
                </c:pt>
                <c:pt idx="10495">
                  <c:v>#N/A</c:v>
                </c:pt>
                <c:pt idx="10496">
                  <c:v>30.700000000000006</c:v>
                </c:pt>
                <c:pt idx="10497">
                  <c:v>31.700000000000006</c:v>
                </c:pt>
                <c:pt idx="10498">
                  <c:v>30.200000000000003</c:v>
                </c:pt>
                <c:pt idx="10499">
                  <c:v>27.3</c:v>
                </c:pt>
                <c:pt idx="10500">
                  <c:v>25.29999999999999</c:v>
                </c:pt>
                <c:pt idx="10501">
                  <c:v>#N/A</c:v>
                </c:pt>
                <c:pt idx="10502">
                  <c:v>#N/A</c:v>
                </c:pt>
                <c:pt idx="10503">
                  <c:v>32.199999999999996</c:v>
                </c:pt>
                <c:pt idx="10504">
                  <c:v>31.800000000000004</c:v>
                </c:pt>
                <c:pt idx="10505">
                  <c:v>26.6</c:v>
                </c:pt>
                <c:pt idx="10506">
                  <c:v>30.800000000000004</c:v>
                </c:pt>
                <c:pt idx="10507">
                  <c:v>30.700000000000006</c:v>
                </c:pt>
                <c:pt idx="10508">
                  <c:v>#N/A</c:v>
                </c:pt>
                <c:pt idx="10509">
                  <c:v>#N/A</c:v>
                </c:pt>
                <c:pt idx="10510">
                  <c:v>27.1</c:v>
                </c:pt>
                <c:pt idx="10511">
                  <c:v>31.699999999999996</c:v>
                </c:pt>
                <c:pt idx="10512">
                  <c:v>28.399999999999991</c:v>
                </c:pt>
                <c:pt idx="10513">
                  <c:v>30.599999999999994</c:v>
                </c:pt>
                <c:pt idx="10514">
                  <c:v>29.499999999999993</c:v>
                </c:pt>
                <c:pt idx="10515">
                  <c:v>#N/A</c:v>
                </c:pt>
                <c:pt idx="10516">
                  <c:v>#N/A</c:v>
                </c:pt>
                <c:pt idx="10517">
                  <c:v>29.099999999999994</c:v>
                </c:pt>
                <c:pt idx="10518">
                  <c:v>43.800000000000004</c:v>
                </c:pt>
                <c:pt idx="10519">
                  <c:v>33.400000000000006</c:v>
                </c:pt>
                <c:pt idx="10520">
                  <c:v>28.700000000000003</c:v>
                </c:pt>
                <c:pt idx="10521">
                  <c:v>34</c:v>
                </c:pt>
                <c:pt idx="10522">
                  <c:v>#N/A</c:v>
                </c:pt>
                <c:pt idx="10523">
                  <c:v>#N/A</c:v>
                </c:pt>
                <c:pt idx="10524">
                  <c:v>34.599999999999994</c:v>
                </c:pt>
                <c:pt idx="10525">
                  <c:v>30.400000000000006</c:v>
                </c:pt>
                <c:pt idx="10526">
                  <c:v>34.700000000000003</c:v>
                </c:pt>
                <c:pt idx="10527">
                  <c:v>42.8</c:v>
                </c:pt>
                <c:pt idx="10528">
                  <c:v>36</c:v>
                </c:pt>
                <c:pt idx="10529">
                  <c:v>#N/A</c:v>
                </c:pt>
                <c:pt idx="10530">
                  <c:v>#N/A</c:v>
                </c:pt>
                <c:pt idx="10531">
                  <c:v>36.9</c:v>
                </c:pt>
                <c:pt idx="10532">
                  <c:v>38.4</c:v>
                </c:pt>
                <c:pt idx="10533">
                  <c:v>40.199999999999989</c:v>
                </c:pt>
                <c:pt idx="10534">
                  <c:v>36.1</c:v>
                </c:pt>
                <c:pt idx="10535">
                  <c:v>42.400000000000006</c:v>
                </c:pt>
                <c:pt idx="10536">
                  <c:v>#N/A</c:v>
                </c:pt>
                <c:pt idx="10537">
                  <c:v>#N/A</c:v>
                </c:pt>
                <c:pt idx="10538">
                  <c:v>28.6</c:v>
                </c:pt>
                <c:pt idx="10539">
                  <c:v>32.599999999999994</c:v>
                </c:pt>
                <c:pt idx="10540">
                  <c:v>31.300000000000004</c:v>
                </c:pt>
                <c:pt idx="10541">
                  <c:v>32.70000000000001</c:v>
                </c:pt>
                <c:pt idx="10542">
                  <c:v>30.900000000000006</c:v>
                </c:pt>
                <c:pt idx="10543">
                  <c:v>#N/A</c:v>
                </c:pt>
                <c:pt idx="10544">
                  <c:v>#N/A</c:v>
                </c:pt>
                <c:pt idx="10545">
                  <c:v>29.499999999999993</c:v>
                </c:pt>
                <c:pt idx="10546">
                  <c:v>32.799999999999997</c:v>
                </c:pt>
                <c:pt idx="10547">
                  <c:v>32.599999999999994</c:v>
                </c:pt>
                <c:pt idx="10548">
                  <c:v>32.100000000000009</c:v>
                </c:pt>
                <c:pt idx="10549">
                  <c:v>32.499999999999993</c:v>
                </c:pt>
                <c:pt idx="10550">
                  <c:v>#N/A</c:v>
                </c:pt>
                <c:pt idx="10551">
                  <c:v>#N/A</c:v>
                </c:pt>
                <c:pt idx="10552">
                  <c:v>35.799999999999997</c:v>
                </c:pt>
                <c:pt idx="10553">
                  <c:v>34.5</c:v>
                </c:pt>
                <c:pt idx="10554">
                  <c:v>31.300000000000004</c:v>
                </c:pt>
                <c:pt idx="10555">
                  <c:v>32.000000000000007</c:v>
                </c:pt>
                <c:pt idx="10556">
                  <c:v>31</c:v>
                </c:pt>
                <c:pt idx="10557">
                  <c:v>#N/A</c:v>
                </c:pt>
                <c:pt idx="10558">
                  <c:v>#N/A</c:v>
                </c:pt>
                <c:pt idx="10559">
                  <c:v>32.400000000000006</c:v>
                </c:pt>
                <c:pt idx="10560">
                  <c:v>30.000000000000004</c:v>
                </c:pt>
                <c:pt idx="10561">
                  <c:v>33.6</c:v>
                </c:pt>
                <c:pt idx="10562">
                  <c:v>51.5</c:v>
                </c:pt>
                <c:pt idx="10563">
                  <c:v>35</c:v>
                </c:pt>
                <c:pt idx="10564">
                  <c:v>#N/A</c:v>
                </c:pt>
                <c:pt idx="10565">
                  <c:v>#N/A</c:v>
                </c:pt>
                <c:pt idx="10566">
                  <c:v>26</c:v>
                </c:pt>
                <c:pt idx="10567">
                  <c:v>#N/A</c:v>
                </c:pt>
                <c:pt idx="10568">
                  <c:v>35.20000000000001</c:v>
                </c:pt>
                <c:pt idx="10569">
                  <c:v>28.700000000000003</c:v>
                </c:pt>
                <c:pt idx="10570">
                  <c:v>30.499999999999993</c:v>
                </c:pt>
                <c:pt idx="10571">
                  <c:v>#N/A</c:v>
                </c:pt>
                <c:pt idx="10572">
                  <c:v>#N/A</c:v>
                </c:pt>
                <c:pt idx="10573">
                  <c:v>34.4</c:v>
                </c:pt>
                <c:pt idx="10574">
                  <c:v>34.799999999999997</c:v>
                </c:pt>
                <c:pt idx="10575">
                  <c:v>37.699999999999989</c:v>
                </c:pt>
                <c:pt idx="10576">
                  <c:v>34.099999999999994</c:v>
                </c:pt>
                <c:pt idx="10577">
                  <c:v>32.200000000000003</c:v>
                </c:pt>
                <c:pt idx="10578">
                  <c:v>#N/A</c:v>
                </c:pt>
                <c:pt idx="10579">
                  <c:v>#N/A</c:v>
                </c:pt>
                <c:pt idx="10580">
                  <c:v>33.599999999999994</c:v>
                </c:pt>
                <c:pt idx="10581">
                  <c:v>38.5</c:v>
                </c:pt>
                <c:pt idx="10582">
                  <c:v>38.700000000000003</c:v>
                </c:pt>
                <c:pt idx="10583">
                  <c:v>98.9</c:v>
                </c:pt>
                <c:pt idx="10584">
                  <c:v>#N/A</c:v>
                </c:pt>
                <c:pt idx="10585">
                  <c:v>#N/A</c:v>
                </c:pt>
                <c:pt idx="10586">
                  <c:v>#N/A</c:v>
                </c:pt>
                <c:pt idx="10587">
                  <c:v>29.800000000000004</c:v>
                </c:pt>
                <c:pt idx="10588">
                  <c:v>40.700000000000003</c:v>
                </c:pt>
                <c:pt idx="10589">
                  <c:v>35.5</c:v>
                </c:pt>
                <c:pt idx="10590">
                  <c:v>#N/A</c:v>
                </c:pt>
                <c:pt idx="10591">
                  <c:v>#N/A</c:v>
                </c:pt>
                <c:pt idx="10592">
                  <c:v>#N/A</c:v>
                </c:pt>
                <c:pt idx="10593">
                  <c:v>#N/A</c:v>
                </c:pt>
                <c:pt idx="10594">
                  <c:v>35.799999999999997</c:v>
                </c:pt>
                <c:pt idx="10595">
                  <c:v>36</c:v>
                </c:pt>
                <c:pt idx="10596">
                  <c:v>37.299999999999997</c:v>
                </c:pt>
                <c:pt idx="10597">
                  <c:v>42.2</c:v>
                </c:pt>
                <c:pt idx="10598">
                  <c:v>34.699999999999996</c:v>
                </c:pt>
                <c:pt idx="10599">
                  <c:v>#N/A</c:v>
                </c:pt>
                <c:pt idx="10600">
                  <c:v>#N/A</c:v>
                </c:pt>
                <c:pt idx="10601">
                  <c:v>39.200000000000003</c:v>
                </c:pt>
                <c:pt idx="10602">
                  <c:v>34.400000000000006</c:v>
                </c:pt>
                <c:pt idx="10603">
                  <c:v>30.100000000000005</c:v>
                </c:pt>
                <c:pt idx="10604">
                  <c:v>36.299999999999997</c:v>
                </c:pt>
                <c:pt idx="10605">
                  <c:v>31.499999999999993</c:v>
                </c:pt>
                <c:pt idx="10606">
                  <c:v>#N/A</c:v>
                </c:pt>
                <c:pt idx="10607">
                  <c:v>#N/A</c:v>
                </c:pt>
                <c:pt idx="10608">
                  <c:v>32.099999999999994</c:v>
                </c:pt>
                <c:pt idx="10609">
                  <c:v>31.899999999999995</c:v>
                </c:pt>
                <c:pt idx="10610">
                  <c:v>35.099999999999994</c:v>
                </c:pt>
                <c:pt idx="10611">
                  <c:v>29.500000000000004</c:v>
                </c:pt>
                <c:pt idx="10612">
                  <c:v>32.300000000000004</c:v>
                </c:pt>
                <c:pt idx="10613">
                  <c:v>#N/A</c:v>
                </c:pt>
                <c:pt idx="10614">
                  <c:v>#N/A</c:v>
                </c:pt>
                <c:pt idx="10615">
                  <c:v>31.800000000000004</c:v>
                </c:pt>
                <c:pt idx="10616">
                  <c:v>29.799999999999997</c:v>
                </c:pt>
                <c:pt idx="10617">
                  <c:v>32.4</c:v>
                </c:pt>
                <c:pt idx="10618">
                  <c:v>30.4</c:v>
                </c:pt>
                <c:pt idx="10619">
                  <c:v>28.900000000000002</c:v>
                </c:pt>
                <c:pt idx="10620">
                  <c:v>#N/A</c:v>
                </c:pt>
                <c:pt idx="10621">
                  <c:v>#N/A</c:v>
                </c:pt>
                <c:pt idx="10622">
                  <c:v>36.400000000000006</c:v>
                </c:pt>
                <c:pt idx="10623">
                  <c:v>33.1</c:v>
                </c:pt>
                <c:pt idx="10624">
                  <c:v>31.1</c:v>
                </c:pt>
                <c:pt idx="10625">
                  <c:v>32.6</c:v>
                </c:pt>
                <c:pt idx="10626">
                  <c:v>33.300000000000004</c:v>
                </c:pt>
                <c:pt idx="10627">
                  <c:v>#N/A</c:v>
                </c:pt>
                <c:pt idx="10628">
                  <c:v>#N/A</c:v>
                </c:pt>
                <c:pt idx="10629">
                  <c:v>35.299999999999997</c:v>
                </c:pt>
                <c:pt idx="10630">
                  <c:v>37.9</c:v>
                </c:pt>
                <c:pt idx="10631">
                  <c:v>36.4</c:v>
                </c:pt>
                <c:pt idx="10632">
                  <c:v>41.79999999999999</c:v>
                </c:pt>
                <c:pt idx="10633">
                  <c:v>44.7</c:v>
                </c:pt>
                <c:pt idx="10634">
                  <c:v>#N/A</c:v>
                </c:pt>
                <c:pt idx="10635">
                  <c:v>#N/A</c:v>
                </c:pt>
                <c:pt idx="10636">
                  <c:v>35.699999999999996</c:v>
                </c:pt>
                <c:pt idx="10637">
                  <c:v>40</c:v>
                </c:pt>
                <c:pt idx="10638">
                  <c:v>39.700000000000003</c:v>
                </c:pt>
                <c:pt idx="10639">
                  <c:v>32.599999999999994</c:v>
                </c:pt>
                <c:pt idx="10640">
                  <c:v>37.799999999999997</c:v>
                </c:pt>
                <c:pt idx="10641">
                  <c:v>#N/A</c:v>
                </c:pt>
                <c:pt idx="10642">
                  <c:v>#N/A</c:v>
                </c:pt>
                <c:pt idx="10643">
                  <c:v>32.800000000000004</c:v>
                </c:pt>
                <c:pt idx="10644">
                  <c:v>36.200000000000003</c:v>
                </c:pt>
                <c:pt idx="10645">
                  <c:v>37.700000000000003</c:v>
                </c:pt>
                <c:pt idx="10646">
                  <c:v>36</c:v>
                </c:pt>
                <c:pt idx="10647">
                  <c:v>35.5</c:v>
                </c:pt>
                <c:pt idx="10648">
                  <c:v>#N/A</c:v>
                </c:pt>
                <c:pt idx="10649">
                  <c:v>#N/A</c:v>
                </c:pt>
                <c:pt idx="10650">
                  <c:v>36.199999999999996</c:v>
                </c:pt>
                <c:pt idx="10651">
                  <c:v>38.1</c:v>
                </c:pt>
                <c:pt idx="10652">
                  <c:v>36.799999999999997</c:v>
                </c:pt>
                <c:pt idx="10653">
                  <c:v>33.200000000000003</c:v>
                </c:pt>
                <c:pt idx="10654">
                  <c:v>39.499999999999993</c:v>
                </c:pt>
                <c:pt idx="10655">
                  <c:v>#N/A</c:v>
                </c:pt>
                <c:pt idx="10656">
                  <c:v>#N/A</c:v>
                </c:pt>
                <c:pt idx="10657">
                  <c:v>34.800000000000004</c:v>
                </c:pt>
                <c:pt idx="10658">
                  <c:v>32.499999999999993</c:v>
                </c:pt>
                <c:pt idx="10659">
                  <c:v>34.1</c:v>
                </c:pt>
                <c:pt idx="10660">
                  <c:v>36.700000000000003</c:v>
                </c:pt>
                <c:pt idx="10661">
                  <c:v>27.200000000000003</c:v>
                </c:pt>
                <c:pt idx="10662">
                  <c:v>#N/A</c:v>
                </c:pt>
                <c:pt idx="10663">
                  <c:v>#N/A</c:v>
                </c:pt>
                <c:pt idx="10664">
                  <c:v>29.300000000000004</c:v>
                </c:pt>
                <c:pt idx="10665">
                  <c:v>31.799999999999994</c:v>
                </c:pt>
                <c:pt idx="10666">
                  <c:v>26.299999999999997</c:v>
                </c:pt>
                <c:pt idx="10667">
                  <c:v>24</c:v>
                </c:pt>
                <c:pt idx="10668">
                  <c:v>27.1</c:v>
                </c:pt>
                <c:pt idx="10669">
                  <c:v>#N/A</c:v>
                </c:pt>
                <c:pt idx="10670">
                  <c:v>#N/A</c:v>
                </c:pt>
                <c:pt idx="10671">
                  <c:v>30.099999999999998</c:v>
                </c:pt>
                <c:pt idx="10672">
                  <c:v>27.499999999999996</c:v>
                </c:pt>
                <c:pt idx="10673">
                  <c:v>24.099999999999998</c:v>
                </c:pt>
                <c:pt idx="10674">
                  <c:v>28.200000000000003</c:v>
                </c:pt>
                <c:pt idx="10675">
                  <c:v>#N/A</c:v>
                </c:pt>
                <c:pt idx="10676">
                  <c:v>#N/A</c:v>
                </c:pt>
                <c:pt idx="10677">
                  <c:v>#N/A</c:v>
                </c:pt>
                <c:pt idx="10678">
                  <c:v>#N/A</c:v>
                </c:pt>
                <c:pt idx="10679">
                  <c:v>25.4</c:v>
                </c:pt>
                <c:pt idx="10680">
                  <c:v>27.699999999999996</c:v>
                </c:pt>
                <c:pt idx="10681">
                  <c:v>27.199999999999996</c:v>
                </c:pt>
                <c:pt idx="10682">
                  <c:v>23.1</c:v>
                </c:pt>
                <c:pt idx="10683">
                  <c:v>#N/A</c:v>
                </c:pt>
                <c:pt idx="10684">
                  <c:v>#N/A</c:v>
                </c:pt>
                <c:pt idx="10685">
                  <c:v>25.3</c:v>
                </c:pt>
                <c:pt idx="10686">
                  <c:v>36.199999999999996</c:v>
                </c:pt>
                <c:pt idx="10687">
                  <c:v>33.6</c:v>
                </c:pt>
                <c:pt idx="10688">
                  <c:v>32.800000000000004</c:v>
                </c:pt>
                <c:pt idx="10689">
                  <c:v>33.699999999999996</c:v>
                </c:pt>
                <c:pt idx="10690">
                  <c:v>#N/A</c:v>
                </c:pt>
                <c:pt idx="10691">
                  <c:v>#N/A</c:v>
                </c:pt>
                <c:pt idx="10692">
                  <c:v>37.799999999999997</c:v>
                </c:pt>
                <c:pt idx="10693">
                  <c:v>37.9</c:v>
                </c:pt>
                <c:pt idx="10694">
                  <c:v>32.599999999999994</c:v>
                </c:pt>
                <c:pt idx="10695">
                  <c:v>36.299999999999997</c:v>
                </c:pt>
                <c:pt idx="10696">
                  <c:v>34.099999999999994</c:v>
                </c:pt>
                <c:pt idx="10697">
                  <c:v>#N/A</c:v>
                </c:pt>
                <c:pt idx="10698">
                  <c:v>#N/A</c:v>
                </c:pt>
                <c:pt idx="10699">
                  <c:v>37.700000000000003</c:v>
                </c:pt>
                <c:pt idx="10700">
                  <c:v>34</c:v>
                </c:pt>
                <c:pt idx="10701">
                  <c:v>34.4</c:v>
                </c:pt>
                <c:pt idx="10702">
                  <c:v>35.299999999999997</c:v>
                </c:pt>
                <c:pt idx="10703">
                  <c:v>34.799999999999997</c:v>
                </c:pt>
                <c:pt idx="10704">
                  <c:v>#N/A</c:v>
                </c:pt>
                <c:pt idx="10705">
                  <c:v>#N/A</c:v>
                </c:pt>
                <c:pt idx="10706">
                  <c:v>39</c:v>
                </c:pt>
                <c:pt idx="10707">
                  <c:v>36.799999999999997</c:v>
                </c:pt>
                <c:pt idx="10708">
                  <c:v>34</c:v>
                </c:pt>
                <c:pt idx="10709">
                  <c:v>37.9</c:v>
                </c:pt>
                <c:pt idx="10710">
                  <c:v>40.6</c:v>
                </c:pt>
                <c:pt idx="10711">
                  <c:v>#N/A</c:v>
                </c:pt>
                <c:pt idx="10712">
                  <c:v>#N/A</c:v>
                </c:pt>
                <c:pt idx="10713">
                  <c:v>36.799999999999997</c:v>
                </c:pt>
                <c:pt idx="10714">
                  <c:v>31.800000000000004</c:v>
                </c:pt>
                <c:pt idx="10715">
                  <c:v>35.5</c:v>
                </c:pt>
                <c:pt idx="10716">
                  <c:v>31.800000000000004</c:v>
                </c:pt>
                <c:pt idx="10717">
                  <c:v>36.5</c:v>
                </c:pt>
                <c:pt idx="10718">
                  <c:v>#N/A</c:v>
                </c:pt>
                <c:pt idx="10719">
                  <c:v>#N/A</c:v>
                </c:pt>
                <c:pt idx="10720">
                  <c:v>33.9</c:v>
                </c:pt>
                <c:pt idx="10721">
                  <c:v>34.4</c:v>
                </c:pt>
                <c:pt idx="10722">
                  <c:v>36.700000000000003</c:v>
                </c:pt>
                <c:pt idx="10723">
                  <c:v>35.9</c:v>
                </c:pt>
                <c:pt idx="10724">
                  <c:v>34.9</c:v>
                </c:pt>
                <c:pt idx="10725">
                  <c:v>#N/A</c:v>
                </c:pt>
                <c:pt idx="10726">
                  <c:v>#N/A</c:v>
                </c:pt>
                <c:pt idx="10727">
                  <c:v>49</c:v>
                </c:pt>
                <c:pt idx="10728">
                  <c:v>31.299999999999994</c:v>
                </c:pt>
                <c:pt idx="10729">
                  <c:v>37.200000000000003</c:v>
                </c:pt>
                <c:pt idx="10730">
                  <c:v>32</c:v>
                </c:pt>
                <c:pt idx="10731">
                  <c:v>34.099999999999994</c:v>
                </c:pt>
                <c:pt idx="10732">
                  <c:v>#N/A</c:v>
                </c:pt>
                <c:pt idx="10733">
                  <c:v>#N/A</c:v>
                </c:pt>
                <c:pt idx="10734">
                  <c:v>37</c:v>
                </c:pt>
                <c:pt idx="10735">
                  <c:v>33.599999999999994</c:v>
                </c:pt>
                <c:pt idx="10736">
                  <c:v>29.9</c:v>
                </c:pt>
                <c:pt idx="10737">
                  <c:v>31.899999999999995</c:v>
                </c:pt>
                <c:pt idx="10738">
                  <c:v>34.599999999999994</c:v>
                </c:pt>
                <c:pt idx="10739">
                  <c:v>#N/A</c:v>
                </c:pt>
                <c:pt idx="10740">
                  <c:v>#N/A</c:v>
                </c:pt>
                <c:pt idx="10741">
                  <c:v>33.5</c:v>
                </c:pt>
                <c:pt idx="10742">
                  <c:v>30.5</c:v>
                </c:pt>
                <c:pt idx="10743">
                  <c:v>34.5</c:v>
                </c:pt>
                <c:pt idx="10744">
                  <c:v>30.200000000000003</c:v>
                </c:pt>
                <c:pt idx="10745">
                  <c:v>31.3</c:v>
                </c:pt>
                <c:pt idx="10746">
                  <c:v>#N/A</c:v>
                </c:pt>
                <c:pt idx="10747">
                  <c:v>#N/A</c:v>
                </c:pt>
                <c:pt idx="10748">
                  <c:v>37.4</c:v>
                </c:pt>
                <c:pt idx="10749">
                  <c:v>32.199999999999996</c:v>
                </c:pt>
                <c:pt idx="10750">
                  <c:v>37.1</c:v>
                </c:pt>
                <c:pt idx="10751">
                  <c:v>35.6</c:v>
                </c:pt>
                <c:pt idx="10752">
                  <c:v>36</c:v>
                </c:pt>
                <c:pt idx="10753">
                  <c:v>#N/A</c:v>
                </c:pt>
                <c:pt idx="10754">
                  <c:v>#N/A</c:v>
                </c:pt>
                <c:pt idx="10755">
                  <c:v>39.4</c:v>
                </c:pt>
                <c:pt idx="10756">
                  <c:v>45.4</c:v>
                </c:pt>
                <c:pt idx="10757">
                  <c:v>38.800000000000004</c:v>
                </c:pt>
                <c:pt idx="10758">
                  <c:v>42.000000000000007</c:v>
                </c:pt>
                <c:pt idx="10759">
                  <c:v>42.5</c:v>
                </c:pt>
                <c:pt idx="10760">
                  <c:v>#N/A</c:v>
                </c:pt>
                <c:pt idx="10761">
                  <c:v>#N/A</c:v>
                </c:pt>
                <c:pt idx="10762">
                  <c:v>37.200000000000003</c:v>
                </c:pt>
                <c:pt idx="10763">
                  <c:v>35.6</c:v>
                </c:pt>
                <c:pt idx="10764">
                  <c:v>37.1</c:v>
                </c:pt>
                <c:pt idx="10765">
                  <c:v>38.5</c:v>
                </c:pt>
                <c:pt idx="10766">
                  <c:v>46.900000000000006</c:v>
                </c:pt>
                <c:pt idx="10767">
                  <c:v>#N/A</c:v>
                </c:pt>
                <c:pt idx="10768">
                  <c:v>#N/A</c:v>
                </c:pt>
                <c:pt idx="10769">
                  <c:v>41.8</c:v>
                </c:pt>
                <c:pt idx="10770">
                  <c:v>34</c:v>
                </c:pt>
                <c:pt idx="10771">
                  <c:v>32.800000000000004</c:v>
                </c:pt>
                <c:pt idx="10772">
                  <c:v>30.599999999999998</c:v>
                </c:pt>
                <c:pt idx="10773">
                  <c:v>28.700000000000003</c:v>
                </c:pt>
                <c:pt idx="10774">
                  <c:v>#N/A</c:v>
                </c:pt>
                <c:pt idx="10775">
                  <c:v>#N/A</c:v>
                </c:pt>
                <c:pt idx="10776">
                  <c:v>28.900000000000002</c:v>
                </c:pt>
                <c:pt idx="10777">
                  <c:v>29.800000000000004</c:v>
                </c:pt>
                <c:pt idx="10778">
                  <c:v>33.4</c:v>
                </c:pt>
                <c:pt idx="10779">
                  <c:v>29.800000000000004</c:v>
                </c:pt>
                <c:pt idx="10780">
                  <c:v>27.700000000000003</c:v>
                </c:pt>
                <c:pt idx="10781">
                  <c:v>#N/A</c:v>
                </c:pt>
                <c:pt idx="10782">
                  <c:v>#N/A</c:v>
                </c:pt>
                <c:pt idx="10783">
                  <c:v>31.8</c:v>
                </c:pt>
                <c:pt idx="10784">
                  <c:v>31.4</c:v>
                </c:pt>
                <c:pt idx="10785">
                  <c:v>18.5</c:v>
                </c:pt>
                <c:pt idx="10786">
                  <c:v>26.1</c:v>
                </c:pt>
                <c:pt idx="10787">
                  <c:v>26.200000000000003</c:v>
                </c:pt>
                <c:pt idx="10788">
                  <c:v>#N/A</c:v>
                </c:pt>
                <c:pt idx="10789">
                  <c:v>#N/A</c:v>
                </c:pt>
                <c:pt idx="10790">
                  <c:v>23.299999999999997</c:v>
                </c:pt>
                <c:pt idx="10791">
                  <c:v>24.8</c:v>
                </c:pt>
                <c:pt idx="10792">
                  <c:v>26.6</c:v>
                </c:pt>
                <c:pt idx="10793">
                  <c:v>22.5</c:v>
                </c:pt>
                <c:pt idx="10794">
                  <c:v>22.400000000000002</c:v>
                </c:pt>
                <c:pt idx="10795">
                  <c:v>#N/A</c:v>
                </c:pt>
                <c:pt idx="10796">
                  <c:v>#N/A</c:v>
                </c:pt>
                <c:pt idx="10797">
                  <c:v>20.8</c:v>
                </c:pt>
                <c:pt idx="10798">
                  <c:v>25.1</c:v>
                </c:pt>
                <c:pt idx="10799">
                  <c:v>18.099999999999998</c:v>
                </c:pt>
                <c:pt idx="10800">
                  <c:v>21.900000000000002</c:v>
                </c:pt>
                <c:pt idx="10801">
                  <c:v>17.100000000000001</c:v>
                </c:pt>
                <c:pt idx="10802">
                  <c:v>#N/A</c:v>
                </c:pt>
                <c:pt idx="10803">
                  <c:v>#N/A</c:v>
                </c:pt>
                <c:pt idx="10804">
                  <c:v>24.099999999999998</c:v>
                </c:pt>
                <c:pt idx="10805">
                  <c:v>27.1</c:v>
                </c:pt>
                <c:pt idx="10806">
                  <c:v>24.2</c:v>
                </c:pt>
                <c:pt idx="10807">
                  <c:v>18.099999999999998</c:v>
                </c:pt>
                <c:pt idx="10808">
                  <c:v>24.7</c:v>
                </c:pt>
                <c:pt idx="10809">
                  <c:v>#N/A</c:v>
                </c:pt>
                <c:pt idx="10810">
                  <c:v>#N/A</c:v>
                </c:pt>
                <c:pt idx="10811">
                  <c:v>21.8</c:v>
                </c:pt>
                <c:pt idx="10812">
                  <c:v>21.000000000000004</c:v>
                </c:pt>
                <c:pt idx="10813">
                  <c:v>19.600000000000001</c:v>
                </c:pt>
                <c:pt idx="10814">
                  <c:v>23.799999999999997</c:v>
                </c:pt>
                <c:pt idx="10815">
                  <c:v>21.500000000000004</c:v>
                </c:pt>
                <c:pt idx="10816">
                  <c:v>#N/A</c:v>
                </c:pt>
                <c:pt idx="10817">
                  <c:v>#N/A</c:v>
                </c:pt>
                <c:pt idx="10818">
                  <c:v>25.8</c:v>
                </c:pt>
                <c:pt idx="10819">
                  <c:v>28.800000000000004</c:v>
                </c:pt>
                <c:pt idx="10820">
                  <c:v>21.3</c:v>
                </c:pt>
                <c:pt idx="10821">
                  <c:v>19.600000000000001</c:v>
                </c:pt>
                <c:pt idx="10822">
                  <c:v>27.900000000000002</c:v>
                </c:pt>
                <c:pt idx="10823">
                  <c:v>#N/A</c:v>
                </c:pt>
                <c:pt idx="10824">
                  <c:v>#N/A</c:v>
                </c:pt>
                <c:pt idx="10825">
                  <c:v>19</c:v>
                </c:pt>
                <c:pt idx="10826">
                  <c:v>22.199999999999996</c:v>
                </c:pt>
                <c:pt idx="10827">
                  <c:v>23.5</c:v>
                </c:pt>
                <c:pt idx="10828">
                  <c:v>24</c:v>
                </c:pt>
                <c:pt idx="10829">
                  <c:v>22.799999999999997</c:v>
                </c:pt>
                <c:pt idx="10830">
                  <c:v>#N/A</c:v>
                </c:pt>
                <c:pt idx="10831">
                  <c:v>#N/A</c:v>
                </c:pt>
                <c:pt idx="10832">
                  <c:v>22.1</c:v>
                </c:pt>
                <c:pt idx="10833">
                  <c:v>22.9</c:v>
                </c:pt>
                <c:pt idx="10834">
                  <c:v>27.1</c:v>
                </c:pt>
                <c:pt idx="10835">
                  <c:v>22.9</c:v>
                </c:pt>
                <c:pt idx="10836">
                  <c:v>25.4</c:v>
                </c:pt>
                <c:pt idx="10837">
                  <c:v>#N/A</c:v>
                </c:pt>
                <c:pt idx="10838">
                  <c:v>#N/A</c:v>
                </c:pt>
                <c:pt idx="10839">
                  <c:v>23</c:v>
                </c:pt>
                <c:pt idx="10840">
                  <c:v>17.599999999999998</c:v>
                </c:pt>
                <c:pt idx="10841">
                  <c:v>20.700000000000003</c:v>
                </c:pt>
                <c:pt idx="10842">
                  <c:v>27.400000000000002</c:v>
                </c:pt>
                <c:pt idx="10843">
                  <c:v>28.799999999999997</c:v>
                </c:pt>
                <c:pt idx="10844">
                  <c:v>#N/A</c:v>
                </c:pt>
                <c:pt idx="10845">
                  <c:v>#N/A</c:v>
                </c:pt>
                <c:pt idx="10846">
                  <c:v>23.200000000000003</c:v>
                </c:pt>
                <c:pt idx="10847">
                  <c:v>26.900000000000002</c:v>
                </c:pt>
                <c:pt idx="10848">
                  <c:v>21.000000000000004</c:v>
                </c:pt>
                <c:pt idx="10849">
                  <c:v>22.6</c:v>
                </c:pt>
                <c:pt idx="10850">
                  <c:v>24.6</c:v>
                </c:pt>
                <c:pt idx="10851">
                  <c:v>#N/A</c:v>
                </c:pt>
                <c:pt idx="10852">
                  <c:v>#N/A</c:v>
                </c:pt>
                <c:pt idx="10853">
                  <c:v>24.4</c:v>
                </c:pt>
                <c:pt idx="10854">
                  <c:v>21</c:v>
                </c:pt>
                <c:pt idx="10855">
                  <c:v>25.3</c:v>
                </c:pt>
                <c:pt idx="10856">
                  <c:v>18.7</c:v>
                </c:pt>
                <c:pt idx="10857">
                  <c:v>24</c:v>
                </c:pt>
                <c:pt idx="10858">
                  <c:v>#N/A</c:v>
                </c:pt>
                <c:pt idx="10859">
                  <c:v>#N/A</c:v>
                </c:pt>
                <c:pt idx="10860">
                  <c:v>22.6</c:v>
                </c:pt>
                <c:pt idx="10861">
                  <c:v>24.000000000000004</c:v>
                </c:pt>
                <c:pt idx="10862">
                  <c:v>23.3</c:v>
                </c:pt>
                <c:pt idx="10863">
                  <c:v>24.4</c:v>
                </c:pt>
                <c:pt idx="10864">
                  <c:v>27.3</c:v>
                </c:pt>
                <c:pt idx="10865">
                  <c:v>#N/A</c:v>
                </c:pt>
                <c:pt idx="10866">
                  <c:v>#N/A</c:v>
                </c:pt>
                <c:pt idx="10867">
                  <c:v>15.5</c:v>
                </c:pt>
                <c:pt idx="10868">
                  <c:v>25.8</c:v>
                </c:pt>
                <c:pt idx="10869">
                  <c:v>37.6</c:v>
                </c:pt>
                <c:pt idx="10870">
                  <c:v>33.699999999999996</c:v>
                </c:pt>
                <c:pt idx="10871">
                  <c:v>30.2</c:v>
                </c:pt>
                <c:pt idx="10872">
                  <c:v>#N/A</c:v>
                </c:pt>
                <c:pt idx="10873">
                  <c:v>#N/A</c:v>
                </c:pt>
                <c:pt idx="10874">
                  <c:v>32.699999999999996</c:v>
                </c:pt>
                <c:pt idx="10875">
                  <c:v>27.3</c:v>
                </c:pt>
                <c:pt idx="10876">
                  <c:v>32.6</c:v>
                </c:pt>
                <c:pt idx="10877">
                  <c:v>28.500000000000004</c:v>
                </c:pt>
                <c:pt idx="10878">
                  <c:v>28.000000000000004</c:v>
                </c:pt>
                <c:pt idx="10879">
                  <c:v>#N/A</c:v>
                </c:pt>
                <c:pt idx="10880">
                  <c:v>#N/A</c:v>
                </c:pt>
                <c:pt idx="10881">
                  <c:v>25.3</c:v>
                </c:pt>
                <c:pt idx="10882">
                  <c:v>26.400000000000002</c:v>
                </c:pt>
                <c:pt idx="10883">
                  <c:v>27.900000000000002</c:v>
                </c:pt>
                <c:pt idx="10884">
                  <c:v>25.3</c:v>
                </c:pt>
                <c:pt idx="10885">
                  <c:v>#N/A</c:v>
                </c:pt>
                <c:pt idx="10886">
                  <c:v>#N/A</c:v>
                </c:pt>
                <c:pt idx="10887">
                  <c:v>#N/A</c:v>
                </c:pt>
                <c:pt idx="10888">
                  <c:v>31.1</c:v>
                </c:pt>
                <c:pt idx="10889">
                  <c:v>28.4</c:v>
                </c:pt>
                <c:pt idx="10890">
                  <c:v>32.200000000000003</c:v>
                </c:pt>
                <c:pt idx="10891">
                  <c:v>33.5</c:v>
                </c:pt>
                <c:pt idx="10892">
                  <c:v>29.700000000000003</c:v>
                </c:pt>
                <c:pt idx="10893">
                  <c:v>#N/A</c:v>
                </c:pt>
                <c:pt idx="10894">
                  <c:v>#N/A</c:v>
                </c:pt>
                <c:pt idx="10895">
                  <c:v>31.099999999999994</c:v>
                </c:pt>
                <c:pt idx="10896">
                  <c:v>30.8</c:v>
                </c:pt>
                <c:pt idx="10897">
                  <c:v>32.5</c:v>
                </c:pt>
                <c:pt idx="10898">
                  <c:v>30.800000000000004</c:v>
                </c:pt>
                <c:pt idx="10899">
                  <c:v>30.800000000000004</c:v>
                </c:pt>
                <c:pt idx="10900">
                  <c:v>#N/A</c:v>
                </c:pt>
                <c:pt idx="10901">
                  <c:v>#N/A</c:v>
                </c:pt>
                <c:pt idx="10902">
                  <c:v>31.100000000000005</c:v>
                </c:pt>
                <c:pt idx="10903">
                  <c:v>34.099999999999994</c:v>
                </c:pt>
                <c:pt idx="10904">
                  <c:v>34.299999999999997</c:v>
                </c:pt>
                <c:pt idx="10905">
                  <c:v>44.500000000000007</c:v>
                </c:pt>
                <c:pt idx="10906">
                  <c:v>43.1</c:v>
                </c:pt>
                <c:pt idx="10907">
                  <c:v>#N/A</c:v>
                </c:pt>
                <c:pt idx="10908">
                  <c:v>#N/A</c:v>
                </c:pt>
                <c:pt idx="10909">
                  <c:v>46</c:v>
                </c:pt>
                <c:pt idx="10910">
                  <c:v>43.6</c:v>
                </c:pt>
                <c:pt idx="10911">
                  <c:v>41.699999999999996</c:v>
                </c:pt>
                <c:pt idx="10912">
                  <c:v>46.099999999999994</c:v>
                </c:pt>
                <c:pt idx="10913">
                  <c:v>46.1</c:v>
                </c:pt>
                <c:pt idx="10914">
                  <c:v>#N/A</c:v>
                </c:pt>
                <c:pt idx="10915">
                  <c:v>#N/A</c:v>
                </c:pt>
                <c:pt idx="10916">
                  <c:v>48</c:v>
                </c:pt>
                <c:pt idx="10917">
                  <c:v>47.8</c:v>
                </c:pt>
                <c:pt idx="10918">
                  <c:v>59.600000000000009</c:v>
                </c:pt>
                <c:pt idx="10919">
                  <c:v>56.100000000000009</c:v>
                </c:pt>
                <c:pt idx="10920">
                  <c:v>55.000000000000007</c:v>
                </c:pt>
                <c:pt idx="10921">
                  <c:v>#N/A</c:v>
                </c:pt>
                <c:pt idx="10922">
                  <c:v>#N/A</c:v>
                </c:pt>
                <c:pt idx="10923">
                  <c:v>54.500000000000007</c:v>
                </c:pt>
                <c:pt idx="10924">
                  <c:v>51.899999999999991</c:v>
                </c:pt>
                <c:pt idx="10925">
                  <c:v>54.7</c:v>
                </c:pt>
                <c:pt idx="10926">
                  <c:v>50.29999999999999</c:v>
                </c:pt>
                <c:pt idx="10927">
                  <c:v>38.9</c:v>
                </c:pt>
                <c:pt idx="10928">
                  <c:v>#N/A</c:v>
                </c:pt>
                <c:pt idx="10929">
                  <c:v>#N/A</c:v>
                </c:pt>
                <c:pt idx="10930">
                  <c:v>48.1</c:v>
                </c:pt>
                <c:pt idx="10931">
                  <c:v>46.300000000000004</c:v>
                </c:pt>
                <c:pt idx="10932">
                  <c:v>41</c:v>
                </c:pt>
                <c:pt idx="10933">
                  <c:v>44.699999999999996</c:v>
                </c:pt>
                <c:pt idx="10934">
                  <c:v>43.699999999999996</c:v>
                </c:pt>
                <c:pt idx="10935">
                  <c:v>#N/A</c:v>
                </c:pt>
                <c:pt idx="10936">
                  <c:v>#N/A</c:v>
                </c:pt>
                <c:pt idx="10937">
                  <c:v>47.5</c:v>
                </c:pt>
                <c:pt idx="10938">
                  <c:v>42.1</c:v>
                </c:pt>
                <c:pt idx="10939">
                  <c:v>40.4</c:v>
                </c:pt>
                <c:pt idx="10940">
                  <c:v>42.800000000000004</c:v>
                </c:pt>
                <c:pt idx="10941">
                  <c:v>46.6</c:v>
                </c:pt>
                <c:pt idx="10942">
                  <c:v>#N/A</c:v>
                </c:pt>
                <c:pt idx="10943">
                  <c:v>#N/A</c:v>
                </c:pt>
                <c:pt idx="10944">
                  <c:v>40.299999999999997</c:v>
                </c:pt>
                <c:pt idx="10945">
                  <c:v>45.599999999999994</c:v>
                </c:pt>
                <c:pt idx="10946">
                  <c:v>45.499999999999993</c:v>
                </c:pt>
                <c:pt idx="10947">
                  <c:v>49.2</c:v>
                </c:pt>
                <c:pt idx="10948">
                  <c:v>46</c:v>
                </c:pt>
                <c:pt idx="10949">
                  <c:v>#N/A</c:v>
                </c:pt>
                <c:pt idx="10950">
                  <c:v>#N/A</c:v>
                </c:pt>
                <c:pt idx="10951">
                  <c:v>#N/A</c:v>
                </c:pt>
                <c:pt idx="10952">
                  <c:v>46.400000000000006</c:v>
                </c:pt>
                <c:pt idx="10953">
                  <c:v>49.000000000000007</c:v>
                </c:pt>
                <c:pt idx="10954">
                  <c:v>47.9</c:v>
                </c:pt>
                <c:pt idx="10955">
                  <c:v>49.2</c:v>
                </c:pt>
                <c:pt idx="10956">
                  <c:v>#N/A</c:v>
                </c:pt>
                <c:pt idx="10957">
                  <c:v>#N/A</c:v>
                </c:pt>
                <c:pt idx="10958">
                  <c:v>49.6</c:v>
                </c:pt>
                <c:pt idx="10959">
                  <c:v>54.500000000000007</c:v>
                </c:pt>
                <c:pt idx="10960">
                  <c:v>54.29999999999999</c:v>
                </c:pt>
                <c:pt idx="10961">
                  <c:v>53.5</c:v>
                </c:pt>
                <c:pt idx="10962">
                  <c:v>59</c:v>
                </c:pt>
                <c:pt idx="10963">
                  <c:v>#N/A</c:v>
                </c:pt>
                <c:pt idx="10964">
                  <c:v>#N/A</c:v>
                </c:pt>
                <c:pt idx="10965">
                  <c:v>51.4</c:v>
                </c:pt>
                <c:pt idx="10966">
                  <c:v>51.800000000000004</c:v>
                </c:pt>
                <c:pt idx="10967">
                  <c:v>42.1</c:v>
                </c:pt>
                <c:pt idx="10968">
                  <c:v>46.6</c:v>
                </c:pt>
                <c:pt idx="10969">
                  <c:v>49.2</c:v>
                </c:pt>
                <c:pt idx="10970">
                  <c:v>#N/A</c:v>
                </c:pt>
                <c:pt idx="10971">
                  <c:v>#N/A</c:v>
                </c:pt>
                <c:pt idx="10972">
                  <c:v>48.400000000000006</c:v>
                </c:pt>
                <c:pt idx="10973">
                  <c:v>50.5</c:v>
                </c:pt>
                <c:pt idx="10974">
                  <c:v>50.099999999999987</c:v>
                </c:pt>
                <c:pt idx="10975">
                  <c:v>47.599999999999994</c:v>
                </c:pt>
                <c:pt idx="10976">
                  <c:v>51.5</c:v>
                </c:pt>
                <c:pt idx="10977">
                  <c:v>#N/A</c:v>
                </c:pt>
                <c:pt idx="10978">
                  <c:v>#N/A</c:v>
                </c:pt>
                <c:pt idx="10979">
                  <c:v>46.3</c:v>
                </c:pt>
                <c:pt idx="10980">
                  <c:v>51.4</c:v>
                </c:pt>
                <c:pt idx="10981">
                  <c:v>53.899999999999991</c:v>
                </c:pt>
                <c:pt idx="10982">
                  <c:v>54.400000000000006</c:v>
                </c:pt>
                <c:pt idx="10983">
                  <c:v>56.699999999999996</c:v>
                </c:pt>
                <c:pt idx="10984">
                  <c:v>#N/A</c:v>
                </c:pt>
                <c:pt idx="10985">
                  <c:v>#N/A</c:v>
                </c:pt>
                <c:pt idx="10986">
                  <c:v>57.9</c:v>
                </c:pt>
                <c:pt idx="10987">
                  <c:v>56.099999999999994</c:v>
                </c:pt>
                <c:pt idx="10988">
                  <c:v>62.400000000000013</c:v>
                </c:pt>
                <c:pt idx="10989">
                  <c:v>60.099999999999994</c:v>
                </c:pt>
                <c:pt idx="10990">
                  <c:v>64.099999999999994</c:v>
                </c:pt>
                <c:pt idx="10991">
                  <c:v>#N/A</c:v>
                </c:pt>
                <c:pt idx="10992">
                  <c:v>#N/A</c:v>
                </c:pt>
                <c:pt idx="10993">
                  <c:v>74.7</c:v>
                </c:pt>
                <c:pt idx="10994">
                  <c:v>74.200000000000017</c:v>
                </c:pt>
                <c:pt idx="10995">
                  <c:v>67</c:v>
                </c:pt>
                <c:pt idx="10996">
                  <c:v>68.300000000000011</c:v>
                </c:pt>
                <c:pt idx="10997">
                  <c:v>72.09999999999998</c:v>
                </c:pt>
                <c:pt idx="10998">
                  <c:v>#N/A</c:v>
                </c:pt>
                <c:pt idx="10999">
                  <c:v>#N/A</c:v>
                </c:pt>
                <c:pt idx="11000">
                  <c:v>69.09999999999998</c:v>
                </c:pt>
                <c:pt idx="11001">
                  <c:v>72.299999999999983</c:v>
                </c:pt>
                <c:pt idx="11002">
                  <c:v>69</c:v>
                </c:pt>
                <c:pt idx="11003">
                  <c:v>64.8</c:v>
                </c:pt>
                <c:pt idx="11004">
                  <c:v>74.099999999999994</c:v>
                </c:pt>
                <c:pt idx="11005">
                  <c:v>#N/A</c:v>
                </c:pt>
                <c:pt idx="11006">
                  <c:v>#N/A</c:v>
                </c:pt>
                <c:pt idx="11007">
                  <c:v>76.099999999999994</c:v>
                </c:pt>
                <c:pt idx="11008">
                  <c:v>76.2</c:v>
                </c:pt>
                <c:pt idx="11009">
                  <c:v>77.600000000000009</c:v>
                </c:pt>
                <c:pt idx="11010">
                  <c:v>70.899999999999991</c:v>
                </c:pt>
                <c:pt idx="11011">
                  <c:v>71.2</c:v>
                </c:pt>
                <c:pt idx="11012">
                  <c:v>#N/A</c:v>
                </c:pt>
                <c:pt idx="11013">
                  <c:v>#N/A</c:v>
                </c:pt>
                <c:pt idx="11014">
                  <c:v>70.199999999999989</c:v>
                </c:pt>
                <c:pt idx="11015">
                  <c:v>68</c:v>
                </c:pt>
                <c:pt idx="11016">
                  <c:v>68</c:v>
                </c:pt>
                <c:pt idx="11017">
                  <c:v>65.3</c:v>
                </c:pt>
                <c:pt idx="11018">
                  <c:v>64.999999999999986</c:v>
                </c:pt>
                <c:pt idx="11019">
                  <c:v>#N/A</c:v>
                </c:pt>
                <c:pt idx="11020">
                  <c:v>#N/A</c:v>
                </c:pt>
                <c:pt idx="11021">
                  <c:v>63.999999999999993</c:v>
                </c:pt>
                <c:pt idx="11022">
                  <c:v>64.399999999999991</c:v>
                </c:pt>
                <c:pt idx="11023">
                  <c:v>69.299999999999983</c:v>
                </c:pt>
                <c:pt idx="11024">
                  <c:v>70.099999999999994</c:v>
                </c:pt>
                <c:pt idx="11025">
                  <c:v>68.900000000000006</c:v>
                </c:pt>
                <c:pt idx="11026">
                  <c:v>#N/A</c:v>
                </c:pt>
                <c:pt idx="11027">
                  <c:v>#N/A</c:v>
                </c:pt>
                <c:pt idx="11028">
                  <c:v>64.5</c:v>
                </c:pt>
                <c:pt idx="11029">
                  <c:v>62.800000000000011</c:v>
                </c:pt>
                <c:pt idx="11030">
                  <c:v>61.3</c:v>
                </c:pt>
                <c:pt idx="11031">
                  <c:v>65.7</c:v>
                </c:pt>
                <c:pt idx="11032">
                  <c:v>63.600000000000009</c:v>
                </c:pt>
                <c:pt idx="11033">
                  <c:v>#N/A</c:v>
                </c:pt>
                <c:pt idx="11034">
                  <c:v>#N/A</c:v>
                </c:pt>
                <c:pt idx="11035">
                  <c:v>66.7</c:v>
                </c:pt>
                <c:pt idx="11036">
                  <c:v>62.20000000000001</c:v>
                </c:pt>
                <c:pt idx="11037">
                  <c:v>64.000000000000014</c:v>
                </c:pt>
                <c:pt idx="11038">
                  <c:v>65.2</c:v>
                </c:pt>
                <c:pt idx="11039">
                  <c:v>57.3</c:v>
                </c:pt>
                <c:pt idx="11040">
                  <c:v>#N/A</c:v>
                </c:pt>
                <c:pt idx="11041">
                  <c:v>#N/A</c:v>
                </c:pt>
                <c:pt idx="11042">
                  <c:v>60</c:v>
                </c:pt>
                <c:pt idx="11043">
                  <c:v>57.3</c:v>
                </c:pt>
                <c:pt idx="11044">
                  <c:v>54.6</c:v>
                </c:pt>
                <c:pt idx="11045">
                  <c:v>61.199999999999989</c:v>
                </c:pt>
                <c:pt idx="11046">
                  <c:v>62.3</c:v>
                </c:pt>
                <c:pt idx="11047">
                  <c:v>#N/A</c:v>
                </c:pt>
                <c:pt idx="11048">
                  <c:v>#N/A</c:v>
                </c:pt>
                <c:pt idx="11049">
                  <c:v>64.7</c:v>
                </c:pt>
                <c:pt idx="11050">
                  <c:v>66.100000000000009</c:v>
                </c:pt>
                <c:pt idx="11051">
                  <c:v>67</c:v>
                </c:pt>
                <c:pt idx="11052">
                  <c:v>64.400000000000006</c:v>
                </c:pt>
                <c:pt idx="11053">
                  <c:v>63.7</c:v>
                </c:pt>
                <c:pt idx="11054">
                  <c:v>#N/A</c:v>
                </c:pt>
                <c:pt idx="11055">
                  <c:v>#N/A</c:v>
                </c:pt>
                <c:pt idx="11056">
                  <c:v>72.2</c:v>
                </c:pt>
                <c:pt idx="11057">
                  <c:v>74.7</c:v>
                </c:pt>
                <c:pt idx="11058">
                  <c:v>71.400000000000006</c:v>
                </c:pt>
                <c:pt idx="11059">
                  <c:v>74.900000000000006</c:v>
                </c:pt>
                <c:pt idx="11060">
                  <c:v>92.2</c:v>
                </c:pt>
                <c:pt idx="11061">
                  <c:v>#N/A</c:v>
                </c:pt>
                <c:pt idx="11062">
                  <c:v>#N/A</c:v>
                </c:pt>
                <c:pt idx="11063">
                  <c:v>#N/A</c:v>
                </c:pt>
                <c:pt idx="11064">
                  <c:v>71.7</c:v>
                </c:pt>
                <c:pt idx="11065">
                  <c:v>71.599999999999994</c:v>
                </c:pt>
                <c:pt idx="11066">
                  <c:v>61.6</c:v>
                </c:pt>
                <c:pt idx="11067">
                  <c:v>64.600000000000009</c:v>
                </c:pt>
                <c:pt idx="11068">
                  <c:v>#N/A</c:v>
                </c:pt>
                <c:pt idx="11069">
                  <c:v>#N/A</c:v>
                </c:pt>
                <c:pt idx="11070">
                  <c:v>41.5</c:v>
                </c:pt>
                <c:pt idx="11071">
                  <c:v>46.099999999999994</c:v>
                </c:pt>
                <c:pt idx="11072">
                  <c:v>#N/A</c:v>
                </c:pt>
                <c:pt idx="11073">
                  <c:v>41.6</c:v>
                </c:pt>
                <c:pt idx="11074">
                  <c:v>44.4</c:v>
                </c:pt>
                <c:pt idx="11075">
                  <c:v>#N/A</c:v>
                </c:pt>
                <c:pt idx="11076">
                  <c:v>#N/A</c:v>
                </c:pt>
                <c:pt idx="11077">
                  <c:v>#N/A</c:v>
                </c:pt>
                <c:pt idx="11078">
                  <c:v>42</c:v>
                </c:pt>
                <c:pt idx="11079">
                  <c:v>41.9</c:v>
                </c:pt>
                <c:pt idx="11080">
                  <c:v>#N/A</c:v>
                </c:pt>
                <c:pt idx="11081">
                  <c:v>40.300000000000004</c:v>
                </c:pt>
                <c:pt idx="11082">
                  <c:v>#N/A</c:v>
                </c:pt>
                <c:pt idx="11083">
                  <c:v>#N/A</c:v>
                </c:pt>
                <c:pt idx="11084">
                  <c:v>37.200000000000003</c:v>
                </c:pt>
                <c:pt idx="11085">
                  <c:v>35.6</c:v>
                </c:pt>
                <c:pt idx="11086">
                  <c:v>42.9</c:v>
                </c:pt>
                <c:pt idx="11087">
                  <c:v>43.6</c:v>
                </c:pt>
                <c:pt idx="11088">
                  <c:v>43.3</c:v>
                </c:pt>
                <c:pt idx="11089">
                  <c:v>#N/A</c:v>
                </c:pt>
                <c:pt idx="11090">
                  <c:v>#N/A</c:v>
                </c:pt>
                <c:pt idx="11091">
                  <c:v>47.5</c:v>
                </c:pt>
                <c:pt idx="11092">
                  <c:v>45.800000000000004</c:v>
                </c:pt>
                <c:pt idx="11093">
                  <c:v>43.4</c:v>
                </c:pt>
                <c:pt idx="11094">
                  <c:v>46.400000000000006</c:v>
                </c:pt>
                <c:pt idx="11095">
                  <c:v>44.800000000000004</c:v>
                </c:pt>
                <c:pt idx="11096">
                  <c:v>#N/A</c:v>
                </c:pt>
                <c:pt idx="11097">
                  <c:v>#N/A</c:v>
                </c:pt>
                <c:pt idx="11098">
                  <c:v>47.599999999999994</c:v>
                </c:pt>
                <c:pt idx="11099">
                  <c:v>43</c:v>
                </c:pt>
                <c:pt idx="11100">
                  <c:v>45.3</c:v>
                </c:pt>
                <c:pt idx="11101">
                  <c:v>43.500000000000007</c:v>
                </c:pt>
                <c:pt idx="11102">
                  <c:v>41.699999999999996</c:v>
                </c:pt>
                <c:pt idx="11103">
                  <c:v>#N/A</c:v>
                </c:pt>
                <c:pt idx="11104">
                  <c:v>#N/A</c:v>
                </c:pt>
                <c:pt idx="11105">
                  <c:v>40.599999999999994</c:v>
                </c:pt>
                <c:pt idx="11106">
                  <c:v>43.4</c:v>
                </c:pt>
                <c:pt idx="11107">
                  <c:v>43.1</c:v>
                </c:pt>
                <c:pt idx="11108">
                  <c:v>42.5</c:v>
                </c:pt>
                <c:pt idx="11109">
                  <c:v>41.8</c:v>
                </c:pt>
                <c:pt idx="11110">
                  <c:v>#N/A</c:v>
                </c:pt>
                <c:pt idx="11111">
                  <c:v>#N/A</c:v>
                </c:pt>
                <c:pt idx="11112">
                  <c:v>72.399999999999991</c:v>
                </c:pt>
                <c:pt idx="11113">
                  <c:v>40</c:v>
                </c:pt>
                <c:pt idx="11114">
                  <c:v>43.300000000000004</c:v>
                </c:pt>
                <c:pt idx="11115">
                  <c:v>38.4</c:v>
                </c:pt>
                <c:pt idx="11116">
                  <c:v>39.6</c:v>
                </c:pt>
                <c:pt idx="11117">
                  <c:v>#N/A</c:v>
                </c:pt>
                <c:pt idx="11118">
                  <c:v>#N/A</c:v>
                </c:pt>
                <c:pt idx="11119">
                  <c:v>35.6</c:v>
                </c:pt>
                <c:pt idx="11120">
                  <c:v>33.799999999999997</c:v>
                </c:pt>
                <c:pt idx="11121">
                  <c:v>32.4</c:v>
                </c:pt>
                <c:pt idx="11122">
                  <c:v>38.9</c:v>
                </c:pt>
                <c:pt idx="11123">
                  <c:v>33.200000000000003</c:v>
                </c:pt>
                <c:pt idx="11124">
                  <c:v>#N/A</c:v>
                </c:pt>
                <c:pt idx="11125">
                  <c:v>#N/A</c:v>
                </c:pt>
                <c:pt idx="11126">
                  <c:v>34.699999999999996</c:v>
                </c:pt>
                <c:pt idx="11127">
                  <c:v>33.4</c:v>
                </c:pt>
                <c:pt idx="11128">
                  <c:v>35.699999999999996</c:v>
                </c:pt>
                <c:pt idx="11129">
                  <c:v>34.799999999999997</c:v>
                </c:pt>
                <c:pt idx="11130">
                  <c:v>34.9</c:v>
                </c:pt>
                <c:pt idx="11131">
                  <c:v>#N/A</c:v>
                </c:pt>
                <c:pt idx="11132">
                  <c:v>#N/A</c:v>
                </c:pt>
                <c:pt idx="11133">
                  <c:v>35.699999999999996</c:v>
                </c:pt>
                <c:pt idx="11134">
                  <c:v>44.499999999999993</c:v>
                </c:pt>
                <c:pt idx="11135">
                  <c:v>32.799999999999997</c:v>
                </c:pt>
                <c:pt idx="11136">
                  <c:v>40.900000000000006</c:v>
                </c:pt>
                <c:pt idx="11137">
                  <c:v>38.699999999999996</c:v>
                </c:pt>
                <c:pt idx="11138">
                  <c:v>#N/A</c:v>
                </c:pt>
                <c:pt idx="11139">
                  <c:v>#N/A</c:v>
                </c:pt>
                <c:pt idx="11140">
                  <c:v>37.199999999999996</c:v>
                </c:pt>
                <c:pt idx="11141">
                  <c:v>36.399999999999991</c:v>
                </c:pt>
                <c:pt idx="11142">
                  <c:v>#N/A</c:v>
                </c:pt>
                <c:pt idx="11143">
                  <c:v>42.900000000000006</c:v>
                </c:pt>
                <c:pt idx="11144">
                  <c:v>37.5</c:v>
                </c:pt>
                <c:pt idx="11145">
                  <c:v>#N/A</c:v>
                </c:pt>
                <c:pt idx="11146">
                  <c:v>#N/A</c:v>
                </c:pt>
                <c:pt idx="11147">
                  <c:v>35.6</c:v>
                </c:pt>
                <c:pt idx="11148">
                  <c:v>36.1</c:v>
                </c:pt>
                <c:pt idx="11149">
                  <c:v>28.000000000000004</c:v>
                </c:pt>
                <c:pt idx="11150">
                  <c:v>32.099999999999994</c:v>
                </c:pt>
                <c:pt idx="11151">
                  <c:v>#N/A</c:v>
                </c:pt>
                <c:pt idx="11152">
                  <c:v>#N/A</c:v>
                </c:pt>
                <c:pt idx="11153">
                  <c:v>#N/A</c:v>
                </c:pt>
                <c:pt idx="11154">
                  <c:v>26.700000000000003</c:v>
                </c:pt>
                <c:pt idx="11155">
                  <c:v>26.29999999999999</c:v>
                </c:pt>
                <c:pt idx="11156">
                  <c:v>25.900000000000002</c:v>
                </c:pt>
                <c:pt idx="11157">
                  <c:v>23.4</c:v>
                </c:pt>
                <c:pt idx="11158">
                  <c:v>24</c:v>
                </c:pt>
                <c:pt idx="11159">
                  <c:v>#N/A</c:v>
                </c:pt>
                <c:pt idx="11160">
                  <c:v>#N/A</c:v>
                </c:pt>
                <c:pt idx="11161">
                  <c:v>25.7</c:v>
                </c:pt>
                <c:pt idx="11162">
                  <c:v>30.499999999999993</c:v>
                </c:pt>
                <c:pt idx="11163">
                  <c:v>26.200000000000003</c:v>
                </c:pt>
                <c:pt idx="11164">
                  <c:v>27.800000000000004</c:v>
                </c:pt>
                <c:pt idx="11165">
                  <c:v>23.800000000000011</c:v>
                </c:pt>
                <c:pt idx="11166">
                  <c:v>#N/A</c:v>
                </c:pt>
                <c:pt idx="11167">
                  <c:v>#N/A</c:v>
                </c:pt>
                <c:pt idx="11168">
                  <c:v>25.1</c:v>
                </c:pt>
                <c:pt idx="11169">
                  <c:v>21.599999999999998</c:v>
                </c:pt>
                <c:pt idx="11170">
                  <c:v>25.8</c:v>
                </c:pt>
                <c:pt idx="11171">
                  <c:v>23.099999999999998</c:v>
                </c:pt>
                <c:pt idx="11172">
                  <c:v>30.7</c:v>
                </c:pt>
                <c:pt idx="11173">
                  <c:v>#N/A</c:v>
                </c:pt>
                <c:pt idx="11174">
                  <c:v>#N/A</c:v>
                </c:pt>
                <c:pt idx="11175">
                  <c:v>25.7</c:v>
                </c:pt>
                <c:pt idx="11176">
                  <c:v>31</c:v>
                </c:pt>
                <c:pt idx="11177">
                  <c:v>28.7</c:v>
                </c:pt>
                <c:pt idx="11178">
                  <c:v>28.4</c:v>
                </c:pt>
                <c:pt idx="11179">
                  <c:v>30.100000000000005</c:v>
                </c:pt>
                <c:pt idx="11180">
                  <c:v>#N/A</c:v>
                </c:pt>
                <c:pt idx="11181">
                  <c:v>#N/A</c:v>
                </c:pt>
                <c:pt idx="11182">
                  <c:v>28.299999999999997</c:v>
                </c:pt>
                <c:pt idx="11183">
                  <c:v>30.599999999999998</c:v>
                </c:pt>
                <c:pt idx="11184">
                  <c:v>27.9</c:v>
                </c:pt>
                <c:pt idx="11185">
                  <c:v>29.299999999999997</c:v>
                </c:pt>
                <c:pt idx="11186">
                  <c:v>30.799999999999994</c:v>
                </c:pt>
                <c:pt idx="11187">
                  <c:v>#N/A</c:v>
                </c:pt>
                <c:pt idx="11188">
                  <c:v>#N/A</c:v>
                </c:pt>
                <c:pt idx="11189">
                  <c:v>30.299999999999994</c:v>
                </c:pt>
                <c:pt idx="11190">
                  <c:v>28.999999999999996</c:v>
                </c:pt>
                <c:pt idx="11191">
                  <c:v>27.600000000000009</c:v>
                </c:pt>
                <c:pt idx="11192">
                  <c:v>31.099999999999994</c:v>
                </c:pt>
                <c:pt idx="11193">
                  <c:v>29.499999999999993</c:v>
                </c:pt>
                <c:pt idx="11194">
                  <c:v>#N/A</c:v>
                </c:pt>
                <c:pt idx="11195">
                  <c:v>#N/A</c:v>
                </c:pt>
                <c:pt idx="11196">
                  <c:v>31.299999999999994</c:v>
                </c:pt>
                <c:pt idx="11197">
                  <c:v>33.800000000000004</c:v>
                </c:pt>
                <c:pt idx="11198">
                  <c:v>32.600000000000009</c:v>
                </c:pt>
                <c:pt idx="11199">
                  <c:v>29.500000000000004</c:v>
                </c:pt>
                <c:pt idx="11200">
                  <c:v>32.70000000000001</c:v>
                </c:pt>
                <c:pt idx="11201">
                  <c:v>#N/A</c:v>
                </c:pt>
                <c:pt idx="11202">
                  <c:v>#N/A</c:v>
                </c:pt>
                <c:pt idx="11203">
                  <c:v>32.100000000000009</c:v>
                </c:pt>
                <c:pt idx="11204">
                  <c:v>26.900000000000002</c:v>
                </c:pt>
                <c:pt idx="11205">
                  <c:v>31.8</c:v>
                </c:pt>
                <c:pt idx="11206">
                  <c:v>24.9</c:v>
                </c:pt>
                <c:pt idx="11207">
                  <c:v>31.5</c:v>
                </c:pt>
                <c:pt idx="11208">
                  <c:v>#N/A</c:v>
                </c:pt>
                <c:pt idx="11209">
                  <c:v>#N/A</c:v>
                </c:pt>
                <c:pt idx="11210">
                  <c:v>30.099999999999998</c:v>
                </c:pt>
                <c:pt idx="11211">
                  <c:v>33.699999999999996</c:v>
                </c:pt>
                <c:pt idx="11212">
                  <c:v>30.299999999999994</c:v>
                </c:pt>
                <c:pt idx="11213">
                  <c:v>30.099999999999994</c:v>
                </c:pt>
                <c:pt idx="11214">
                  <c:v>29.7</c:v>
                </c:pt>
                <c:pt idx="11215">
                  <c:v>#N/A</c:v>
                </c:pt>
                <c:pt idx="11216">
                  <c:v>#N/A</c:v>
                </c:pt>
                <c:pt idx="11217">
                  <c:v>30.099999999999998</c:v>
                </c:pt>
                <c:pt idx="11218">
                  <c:v>32.4</c:v>
                </c:pt>
                <c:pt idx="11219">
                  <c:v>28.7</c:v>
                </c:pt>
                <c:pt idx="11220">
                  <c:v>26.400000000000002</c:v>
                </c:pt>
                <c:pt idx="11221">
                  <c:v>26.5</c:v>
                </c:pt>
                <c:pt idx="11222">
                  <c:v>#N/A</c:v>
                </c:pt>
                <c:pt idx="11223">
                  <c:v>#N/A</c:v>
                </c:pt>
                <c:pt idx="11224">
                  <c:v>28.7</c:v>
                </c:pt>
                <c:pt idx="11225">
                  <c:v>30.499999999999993</c:v>
                </c:pt>
                <c:pt idx="11226">
                  <c:v>29.100000000000005</c:v>
                </c:pt>
                <c:pt idx="11227">
                  <c:v>27</c:v>
                </c:pt>
                <c:pt idx="11228">
                  <c:v>29.799999999999997</c:v>
                </c:pt>
                <c:pt idx="11229">
                  <c:v>#N/A</c:v>
                </c:pt>
                <c:pt idx="11230">
                  <c:v>#N/A</c:v>
                </c:pt>
                <c:pt idx="11231">
                  <c:v>27.9</c:v>
                </c:pt>
                <c:pt idx="11232">
                  <c:v>75.3</c:v>
                </c:pt>
                <c:pt idx="11233">
                  <c:v>31.5</c:v>
                </c:pt>
                <c:pt idx="11234">
                  <c:v>28.299999999999997</c:v>
                </c:pt>
                <c:pt idx="11235">
                  <c:v>25.4</c:v>
                </c:pt>
                <c:pt idx="11236">
                  <c:v>#N/A</c:v>
                </c:pt>
                <c:pt idx="11237">
                  <c:v>#N/A</c:v>
                </c:pt>
                <c:pt idx="11238">
                  <c:v>42.6</c:v>
                </c:pt>
                <c:pt idx="11239">
                  <c:v>43.2</c:v>
                </c:pt>
                <c:pt idx="11240">
                  <c:v>43.9</c:v>
                </c:pt>
                <c:pt idx="11241">
                  <c:v>41.8</c:v>
                </c:pt>
                <c:pt idx="11242">
                  <c:v>38.499999999999993</c:v>
                </c:pt>
                <c:pt idx="11243">
                  <c:v>#N/A</c:v>
                </c:pt>
                <c:pt idx="11244">
                  <c:v>#N/A</c:v>
                </c:pt>
                <c:pt idx="11245">
                  <c:v>39.4</c:v>
                </c:pt>
                <c:pt idx="11246">
                  <c:v>41.2</c:v>
                </c:pt>
                <c:pt idx="11247">
                  <c:v>43.800000000000004</c:v>
                </c:pt>
                <c:pt idx="11248">
                  <c:v>42.2</c:v>
                </c:pt>
                <c:pt idx="11249">
                  <c:v>43.5</c:v>
                </c:pt>
                <c:pt idx="11250">
                  <c:v>#N/A</c:v>
                </c:pt>
                <c:pt idx="11251">
                  <c:v>#N/A</c:v>
                </c:pt>
                <c:pt idx="11252">
                  <c:v>41.5</c:v>
                </c:pt>
                <c:pt idx="11253">
                  <c:v>42</c:v>
                </c:pt>
                <c:pt idx="11254">
                  <c:v>40.300000000000004</c:v>
                </c:pt>
                <c:pt idx="11255">
                  <c:v>37.299999999999997</c:v>
                </c:pt>
                <c:pt idx="11256">
                  <c:v>38.400000000000006</c:v>
                </c:pt>
                <c:pt idx="11257">
                  <c:v>#N/A</c:v>
                </c:pt>
                <c:pt idx="11258">
                  <c:v>#N/A</c:v>
                </c:pt>
                <c:pt idx="11259">
                  <c:v>38.6</c:v>
                </c:pt>
                <c:pt idx="11260">
                  <c:v>75.7</c:v>
                </c:pt>
                <c:pt idx="11261">
                  <c:v>39.1</c:v>
                </c:pt>
                <c:pt idx="11262">
                  <c:v>37</c:v>
                </c:pt>
                <c:pt idx="11263">
                  <c:v>39.4</c:v>
                </c:pt>
                <c:pt idx="11264">
                  <c:v>#N/A</c:v>
                </c:pt>
                <c:pt idx="11265">
                  <c:v>#N/A</c:v>
                </c:pt>
                <c:pt idx="11266">
                  <c:v>38.499999999999993</c:v>
                </c:pt>
                <c:pt idx="11267">
                  <c:v>33.799999999999997</c:v>
                </c:pt>
                <c:pt idx="11268">
                  <c:v>37.099999999999994</c:v>
                </c:pt>
                <c:pt idx="11269">
                  <c:v>42.699999999999996</c:v>
                </c:pt>
                <c:pt idx="11270">
                  <c:v>39.4</c:v>
                </c:pt>
                <c:pt idx="11271">
                  <c:v>#N/A</c:v>
                </c:pt>
                <c:pt idx="11272">
                  <c:v>#N/A</c:v>
                </c:pt>
                <c:pt idx="11273">
                  <c:v>39</c:v>
                </c:pt>
                <c:pt idx="11274">
                  <c:v>34.300000000000004</c:v>
                </c:pt>
                <c:pt idx="11275">
                  <c:v>37.299999999999997</c:v>
                </c:pt>
                <c:pt idx="11276">
                  <c:v>33.5</c:v>
                </c:pt>
                <c:pt idx="11277">
                  <c:v>32.799999999999997</c:v>
                </c:pt>
                <c:pt idx="11278">
                  <c:v>#N/A</c:v>
                </c:pt>
                <c:pt idx="11279">
                  <c:v>#N/A</c:v>
                </c:pt>
                <c:pt idx="11280">
                  <c:v>33.799999999999997</c:v>
                </c:pt>
                <c:pt idx="11281">
                  <c:v>32.300000000000004</c:v>
                </c:pt>
                <c:pt idx="11282">
                  <c:v>30.000000000000004</c:v>
                </c:pt>
                <c:pt idx="11283">
                  <c:v>32.500000000000007</c:v>
                </c:pt>
                <c:pt idx="11284">
                  <c:v>33.199999999999996</c:v>
                </c:pt>
                <c:pt idx="11285">
                  <c:v>#N/A</c:v>
                </c:pt>
                <c:pt idx="11286">
                  <c:v>#N/A</c:v>
                </c:pt>
                <c:pt idx="11287">
                  <c:v>31.800000000000004</c:v>
                </c:pt>
                <c:pt idx="11288">
                  <c:v>34.5</c:v>
                </c:pt>
                <c:pt idx="11289">
                  <c:v>34.099999999999994</c:v>
                </c:pt>
                <c:pt idx="11290">
                  <c:v>30.500000000000004</c:v>
                </c:pt>
                <c:pt idx="11291">
                  <c:v>26.899999999999995</c:v>
                </c:pt>
                <c:pt idx="11292">
                  <c:v>#N/A</c:v>
                </c:pt>
                <c:pt idx="11293">
                  <c:v>#N/A</c:v>
                </c:pt>
                <c:pt idx="11294">
                  <c:v>30.9</c:v>
                </c:pt>
                <c:pt idx="11295">
                  <c:v>30.4</c:v>
                </c:pt>
                <c:pt idx="11296">
                  <c:v>31.7</c:v>
                </c:pt>
                <c:pt idx="11297">
                  <c:v>31.2</c:v>
                </c:pt>
                <c:pt idx="11298">
                  <c:v>30.9</c:v>
                </c:pt>
                <c:pt idx="11299">
                  <c:v>#N/A</c:v>
                </c:pt>
                <c:pt idx="11300">
                  <c:v>#N/A</c:v>
                </c:pt>
                <c:pt idx="11301">
                  <c:v>33.700000000000003</c:v>
                </c:pt>
                <c:pt idx="11302">
                  <c:v>33.800000000000004</c:v>
                </c:pt>
                <c:pt idx="11303">
                  <c:v>33.5</c:v>
                </c:pt>
                <c:pt idx="11304">
                  <c:v>32.700000000000003</c:v>
                </c:pt>
                <c:pt idx="11305">
                  <c:v>33.4</c:v>
                </c:pt>
                <c:pt idx="11306">
                  <c:v>#N/A</c:v>
                </c:pt>
                <c:pt idx="11307">
                  <c:v>#N/A</c:v>
                </c:pt>
                <c:pt idx="11308">
                  <c:v>33.300000000000004</c:v>
                </c:pt>
                <c:pt idx="11309">
                  <c:v>38.599999999999994</c:v>
                </c:pt>
                <c:pt idx="11310">
                  <c:v>37.200000000000003</c:v>
                </c:pt>
                <c:pt idx="11311">
                  <c:v>32.300000000000004</c:v>
                </c:pt>
                <c:pt idx="11312">
                  <c:v>33.5</c:v>
                </c:pt>
                <c:pt idx="11313">
                  <c:v>#N/A</c:v>
                </c:pt>
                <c:pt idx="11314">
                  <c:v>#N/A</c:v>
                </c:pt>
                <c:pt idx="11315">
                  <c:v>#N/A</c:v>
                </c:pt>
                <c:pt idx="11316">
                  <c:v>#N/A</c:v>
                </c:pt>
                <c:pt idx="11317">
                  <c:v>30.7</c:v>
                </c:pt>
                <c:pt idx="11318">
                  <c:v>35.900000000000006</c:v>
                </c:pt>
                <c:pt idx="11319">
                  <c:v>36.500000000000007</c:v>
                </c:pt>
                <c:pt idx="11320">
                  <c:v>#N/A</c:v>
                </c:pt>
                <c:pt idx="11321">
                  <c:v>#N/A</c:v>
                </c:pt>
                <c:pt idx="11322">
                  <c:v>#N/A</c:v>
                </c:pt>
                <c:pt idx="11323">
                  <c:v>36.999999999999993</c:v>
                </c:pt>
                <c:pt idx="11324">
                  <c:v>35.200000000000003</c:v>
                </c:pt>
                <c:pt idx="11325">
                  <c:v>34.400000000000006</c:v>
                </c:pt>
                <c:pt idx="11326">
                  <c:v>36.900000000000006</c:v>
                </c:pt>
                <c:pt idx="11327">
                  <c:v>#N/A</c:v>
                </c:pt>
                <c:pt idx="11328">
                  <c:v>#N/A</c:v>
                </c:pt>
                <c:pt idx="11329">
                  <c:v>36.500000000000007</c:v>
                </c:pt>
                <c:pt idx="11330">
                  <c:v>38.100000000000009</c:v>
                </c:pt>
                <c:pt idx="11331">
                  <c:v>28.099999999999991</c:v>
                </c:pt>
                <c:pt idx="11332">
                  <c:v>35.9</c:v>
                </c:pt>
                <c:pt idx="11333">
                  <c:v>28.200000000000003</c:v>
                </c:pt>
                <c:pt idx="11334">
                  <c:v>#N/A</c:v>
                </c:pt>
                <c:pt idx="11335">
                  <c:v>#N/A</c:v>
                </c:pt>
                <c:pt idx="11336">
                  <c:v>29.400000000000006</c:v>
                </c:pt>
                <c:pt idx="11337">
                  <c:v>28.199999999999992</c:v>
                </c:pt>
                <c:pt idx="11338">
                  <c:v>29.099999999999994</c:v>
                </c:pt>
                <c:pt idx="11339">
                  <c:v>25.4</c:v>
                </c:pt>
                <c:pt idx="11340">
                  <c:v>26.1</c:v>
                </c:pt>
                <c:pt idx="11341">
                  <c:v>#N/A</c:v>
                </c:pt>
                <c:pt idx="11342">
                  <c:v>#N/A</c:v>
                </c:pt>
                <c:pt idx="11343">
                  <c:v>27</c:v>
                </c:pt>
                <c:pt idx="11344">
                  <c:v>29.399999999999991</c:v>
                </c:pt>
                <c:pt idx="11345">
                  <c:v>28.6</c:v>
                </c:pt>
                <c:pt idx="11346">
                  <c:v>30.100000000000005</c:v>
                </c:pt>
                <c:pt idx="11347">
                  <c:v>30.800000000000004</c:v>
                </c:pt>
                <c:pt idx="11348">
                  <c:v>#N/A</c:v>
                </c:pt>
                <c:pt idx="11349">
                  <c:v>#N/A</c:v>
                </c:pt>
                <c:pt idx="11350">
                  <c:v>29.899999999999991</c:v>
                </c:pt>
                <c:pt idx="11351">
                  <c:v>28.399999999999991</c:v>
                </c:pt>
                <c:pt idx="11352">
                  <c:v>31.999999999999996</c:v>
                </c:pt>
                <c:pt idx="11353">
                  <c:v>27.700000000000003</c:v>
                </c:pt>
                <c:pt idx="11354">
                  <c:v>29.299999999999994</c:v>
                </c:pt>
                <c:pt idx="11355">
                  <c:v>#N/A</c:v>
                </c:pt>
                <c:pt idx="11356">
                  <c:v>#N/A</c:v>
                </c:pt>
                <c:pt idx="11357">
                  <c:v>27.699999999999992</c:v>
                </c:pt>
                <c:pt idx="11358">
                  <c:v>28.499999999999993</c:v>
                </c:pt>
                <c:pt idx="11359">
                  <c:v>29.000000000000004</c:v>
                </c:pt>
                <c:pt idx="11360">
                  <c:v>23.599999999999998</c:v>
                </c:pt>
                <c:pt idx="11361">
                  <c:v>23.9</c:v>
                </c:pt>
                <c:pt idx="11362">
                  <c:v>#N/A</c:v>
                </c:pt>
                <c:pt idx="11363">
                  <c:v>#N/A</c:v>
                </c:pt>
                <c:pt idx="11364">
                  <c:v>22.4</c:v>
                </c:pt>
                <c:pt idx="11365">
                  <c:v>27.099999999999991</c:v>
                </c:pt>
                <c:pt idx="11366">
                  <c:v>26.3</c:v>
                </c:pt>
                <c:pt idx="11367">
                  <c:v>23.099999999999987</c:v>
                </c:pt>
                <c:pt idx="11368">
                  <c:v>20.499999999999996</c:v>
                </c:pt>
                <c:pt idx="11369">
                  <c:v>#N/A</c:v>
                </c:pt>
                <c:pt idx="11370">
                  <c:v>#N/A</c:v>
                </c:pt>
                <c:pt idx="11371">
                  <c:v>26.200000000000003</c:v>
                </c:pt>
                <c:pt idx="11372">
                  <c:v>24</c:v>
                </c:pt>
                <c:pt idx="11373">
                  <c:v>29.500000000000004</c:v>
                </c:pt>
                <c:pt idx="11374">
                  <c:v>27.800000000000004</c:v>
                </c:pt>
                <c:pt idx="11375">
                  <c:v>25.2</c:v>
                </c:pt>
                <c:pt idx="11376">
                  <c:v>#N/A</c:v>
                </c:pt>
                <c:pt idx="11377">
                  <c:v>#N/A</c:v>
                </c:pt>
                <c:pt idx="11378">
                  <c:v>27.6</c:v>
                </c:pt>
                <c:pt idx="11379">
                  <c:v>28.199999999999992</c:v>
                </c:pt>
                <c:pt idx="11380">
                  <c:v>25.900000000000002</c:v>
                </c:pt>
                <c:pt idx="11381">
                  <c:v>27.500000000000004</c:v>
                </c:pt>
                <c:pt idx="11382">
                  <c:v>31.000000000000007</c:v>
                </c:pt>
                <c:pt idx="11383">
                  <c:v>#N/A</c:v>
                </c:pt>
                <c:pt idx="11384">
                  <c:v>#N/A</c:v>
                </c:pt>
                <c:pt idx="11385">
                  <c:v>26.900000000000002</c:v>
                </c:pt>
                <c:pt idx="11386">
                  <c:v>28.400000000000002</c:v>
                </c:pt>
                <c:pt idx="11387">
                  <c:v>23.299999999999997</c:v>
                </c:pt>
                <c:pt idx="11388">
                  <c:v>21.099999999999998</c:v>
                </c:pt>
                <c:pt idx="11389">
                  <c:v>25</c:v>
                </c:pt>
                <c:pt idx="11390">
                  <c:v>#N/A</c:v>
                </c:pt>
                <c:pt idx="11391">
                  <c:v>#N/A</c:v>
                </c:pt>
                <c:pt idx="11392">
                  <c:v>23</c:v>
                </c:pt>
                <c:pt idx="11393">
                  <c:v>23.7</c:v>
                </c:pt>
                <c:pt idx="11394">
                  <c:v>21.299999999999997</c:v>
                </c:pt>
                <c:pt idx="11395">
                  <c:v>23.099999999999998</c:v>
                </c:pt>
                <c:pt idx="11396">
                  <c:v>27.099999999999991</c:v>
                </c:pt>
                <c:pt idx="11397">
                  <c:v>#N/A</c:v>
                </c:pt>
                <c:pt idx="11398">
                  <c:v>#N/A</c:v>
                </c:pt>
                <c:pt idx="11399">
                  <c:v>26</c:v>
                </c:pt>
                <c:pt idx="11400">
                  <c:v>24.2</c:v>
                </c:pt>
                <c:pt idx="11401">
                  <c:v>24.5</c:v>
                </c:pt>
                <c:pt idx="11402">
                  <c:v>21.199999999999996</c:v>
                </c:pt>
                <c:pt idx="11403">
                  <c:v>24.3</c:v>
                </c:pt>
                <c:pt idx="11404">
                  <c:v>#N/A</c:v>
                </c:pt>
                <c:pt idx="11405">
                  <c:v>#N/A</c:v>
                </c:pt>
                <c:pt idx="11406">
                  <c:v>23.099999999999998</c:v>
                </c:pt>
                <c:pt idx="11407">
                  <c:v>21.099999999999998</c:v>
                </c:pt>
                <c:pt idx="11408">
                  <c:v>25.2</c:v>
                </c:pt>
                <c:pt idx="11409">
                  <c:v>22.9</c:v>
                </c:pt>
                <c:pt idx="11410">
                  <c:v>#N/A</c:v>
                </c:pt>
                <c:pt idx="11411">
                  <c:v>#N/A</c:v>
                </c:pt>
                <c:pt idx="11412">
                  <c:v>#N/A</c:v>
                </c:pt>
                <c:pt idx="11413">
                  <c:v>#N/A</c:v>
                </c:pt>
                <c:pt idx="11414">
                  <c:v>23.7</c:v>
                </c:pt>
                <c:pt idx="11415">
                  <c:v>23.299999999999997</c:v>
                </c:pt>
                <c:pt idx="11416">
                  <c:v>22.9</c:v>
                </c:pt>
                <c:pt idx="11417">
                  <c:v>22.7</c:v>
                </c:pt>
                <c:pt idx="11418">
                  <c:v>#N/A</c:v>
                </c:pt>
                <c:pt idx="11419">
                  <c:v>#N/A</c:v>
                </c:pt>
                <c:pt idx="11420">
                  <c:v>23.799999999999997</c:v>
                </c:pt>
                <c:pt idx="11421">
                  <c:v>25.6</c:v>
                </c:pt>
                <c:pt idx="11422">
                  <c:v>22.499999999999996</c:v>
                </c:pt>
                <c:pt idx="11423">
                  <c:v>26.200000000000003</c:v>
                </c:pt>
                <c:pt idx="11424">
                  <c:v>23.2</c:v>
                </c:pt>
                <c:pt idx="11425">
                  <c:v>#N/A</c:v>
                </c:pt>
                <c:pt idx="11426">
                  <c:v>#N/A</c:v>
                </c:pt>
                <c:pt idx="11427">
                  <c:v>21.299999999999997</c:v>
                </c:pt>
                <c:pt idx="11428">
                  <c:v>20.899999999999995</c:v>
                </c:pt>
                <c:pt idx="11429">
                  <c:v>24.8</c:v>
                </c:pt>
                <c:pt idx="11430">
                  <c:v>26.399999999999991</c:v>
                </c:pt>
                <c:pt idx="11431">
                  <c:v>21.800000000000008</c:v>
                </c:pt>
                <c:pt idx="11432">
                  <c:v>#N/A</c:v>
                </c:pt>
                <c:pt idx="11433">
                  <c:v>#N/A</c:v>
                </c:pt>
                <c:pt idx="11434">
                  <c:v>22.099999999999998</c:v>
                </c:pt>
                <c:pt idx="11435">
                  <c:v>24.3</c:v>
                </c:pt>
                <c:pt idx="11436">
                  <c:v>21.999999999999996</c:v>
                </c:pt>
                <c:pt idx="11437">
                  <c:v>19.699999999999996</c:v>
                </c:pt>
                <c:pt idx="11438">
                  <c:v>22.400000000000009</c:v>
                </c:pt>
                <c:pt idx="11439">
                  <c:v>#N/A</c:v>
                </c:pt>
                <c:pt idx="11440">
                  <c:v>#N/A</c:v>
                </c:pt>
                <c:pt idx="11441">
                  <c:v>23.20000000000001</c:v>
                </c:pt>
                <c:pt idx="11442">
                  <c:v>#N/A</c:v>
                </c:pt>
                <c:pt idx="11443">
                  <c:v>22.300000000000008</c:v>
                </c:pt>
                <c:pt idx="11444">
                  <c:v>19.200000000000006</c:v>
                </c:pt>
                <c:pt idx="11445">
                  <c:v>25.3</c:v>
                </c:pt>
                <c:pt idx="11446">
                  <c:v>#N/A</c:v>
                </c:pt>
                <c:pt idx="11447">
                  <c:v>#N/A</c:v>
                </c:pt>
                <c:pt idx="11448">
                  <c:v>23.299999999999997</c:v>
                </c:pt>
                <c:pt idx="11449">
                  <c:v>27.3</c:v>
                </c:pt>
                <c:pt idx="11450">
                  <c:v>21.70000000000001</c:v>
                </c:pt>
                <c:pt idx="11451">
                  <c:v>23.799999999999997</c:v>
                </c:pt>
                <c:pt idx="11452">
                  <c:v>25.4</c:v>
                </c:pt>
                <c:pt idx="11453">
                  <c:v>#N/A</c:v>
                </c:pt>
                <c:pt idx="11454">
                  <c:v>#N/A</c:v>
                </c:pt>
                <c:pt idx="11455">
                  <c:v>23.599999999999998</c:v>
                </c:pt>
                <c:pt idx="11456">
                  <c:v>24.6</c:v>
                </c:pt>
                <c:pt idx="11457">
                  <c:v>23.599999999999998</c:v>
                </c:pt>
                <c:pt idx="11458">
                  <c:v>24.5</c:v>
                </c:pt>
                <c:pt idx="11459">
                  <c:v>20.199999999999996</c:v>
                </c:pt>
                <c:pt idx="11460">
                  <c:v>#N/A</c:v>
                </c:pt>
                <c:pt idx="11461">
                  <c:v>#N/A</c:v>
                </c:pt>
                <c:pt idx="11462">
                  <c:v>#N/A</c:v>
                </c:pt>
                <c:pt idx="11463">
                  <c:v>27.29999999999999</c:v>
                </c:pt>
                <c:pt idx="11464">
                  <c:v>30.600000000000005</c:v>
                </c:pt>
                <c:pt idx="11465">
                  <c:v>22.799999999999997</c:v>
                </c:pt>
                <c:pt idx="11466">
                  <c:v>26.199999999999996</c:v>
                </c:pt>
                <c:pt idx="11467">
                  <c:v>#N/A</c:v>
                </c:pt>
                <c:pt idx="11468">
                  <c:v>#N/A</c:v>
                </c:pt>
                <c:pt idx="11469">
                  <c:v>28.599999999999998</c:v>
                </c:pt>
                <c:pt idx="11470">
                  <c:v>44.7</c:v>
                </c:pt>
                <c:pt idx="11471">
                  <c:v>37.599999999999994</c:v>
                </c:pt>
                <c:pt idx="11472">
                  <c:v>26.5</c:v>
                </c:pt>
                <c:pt idx="11473">
                  <c:v>33.4</c:v>
                </c:pt>
                <c:pt idx="11474">
                  <c:v>#N/A</c:v>
                </c:pt>
                <c:pt idx="11475">
                  <c:v>#N/A</c:v>
                </c:pt>
                <c:pt idx="11476">
                  <c:v>33.4</c:v>
                </c:pt>
                <c:pt idx="11477">
                  <c:v>30.199999999999992</c:v>
                </c:pt>
                <c:pt idx="11478">
                  <c:v>38.000000000000007</c:v>
                </c:pt>
                <c:pt idx="11479">
                  <c:v>32.099999999999994</c:v>
                </c:pt>
                <c:pt idx="11480">
                  <c:v>40.699999999999996</c:v>
                </c:pt>
                <c:pt idx="11481">
                  <c:v>#N/A</c:v>
                </c:pt>
                <c:pt idx="11482">
                  <c:v>#N/A</c:v>
                </c:pt>
                <c:pt idx="11483">
                  <c:v>45</c:v>
                </c:pt>
                <c:pt idx="11484">
                  <c:v>38.800000000000004</c:v>
                </c:pt>
                <c:pt idx="11485">
                  <c:v>37.1</c:v>
                </c:pt>
                <c:pt idx="11486">
                  <c:v>27.800000000000004</c:v>
                </c:pt>
                <c:pt idx="11487">
                  <c:v>33.599999999999994</c:v>
                </c:pt>
                <c:pt idx="11488">
                  <c:v>#N/A</c:v>
                </c:pt>
                <c:pt idx="11489">
                  <c:v>#N/A</c:v>
                </c:pt>
                <c:pt idx="11490">
                  <c:v>33.599999999999994</c:v>
                </c:pt>
                <c:pt idx="11491">
                  <c:v>35.5</c:v>
                </c:pt>
                <c:pt idx="11492">
                  <c:v>33.299999999999997</c:v>
                </c:pt>
                <c:pt idx="11493">
                  <c:v>34.5</c:v>
                </c:pt>
                <c:pt idx="11494">
                  <c:v>35.6</c:v>
                </c:pt>
                <c:pt idx="11495">
                  <c:v>#N/A</c:v>
                </c:pt>
                <c:pt idx="11496">
                  <c:v>#N/A</c:v>
                </c:pt>
                <c:pt idx="11497">
                  <c:v>39.199999999999996</c:v>
                </c:pt>
                <c:pt idx="11498">
                  <c:v>39.499999999999993</c:v>
                </c:pt>
                <c:pt idx="11499">
                  <c:v>40.5</c:v>
                </c:pt>
                <c:pt idx="11500">
                  <c:v>37.899999999999991</c:v>
                </c:pt>
                <c:pt idx="11501">
                  <c:v>32.800000000000004</c:v>
                </c:pt>
                <c:pt idx="11502">
                  <c:v>#N/A</c:v>
                </c:pt>
                <c:pt idx="11503">
                  <c:v>#N/A</c:v>
                </c:pt>
                <c:pt idx="11504">
                  <c:v>34.400000000000006</c:v>
                </c:pt>
                <c:pt idx="11505">
                  <c:v>31.5</c:v>
                </c:pt>
                <c:pt idx="11506">
                  <c:v>35.400000000000006</c:v>
                </c:pt>
                <c:pt idx="11507">
                  <c:v>30.2</c:v>
                </c:pt>
                <c:pt idx="11508">
                  <c:v>34</c:v>
                </c:pt>
                <c:pt idx="11509">
                  <c:v>#N/A</c:v>
                </c:pt>
                <c:pt idx="11510">
                  <c:v>#N/A</c:v>
                </c:pt>
                <c:pt idx="11511">
                  <c:v>33.200000000000003</c:v>
                </c:pt>
                <c:pt idx="11512">
                  <c:v>34.900000000000006</c:v>
                </c:pt>
                <c:pt idx="11513">
                  <c:v>28.800000000000004</c:v>
                </c:pt>
                <c:pt idx="11514">
                  <c:v>26.700000000000003</c:v>
                </c:pt>
                <c:pt idx="11515">
                  <c:v>29.2</c:v>
                </c:pt>
                <c:pt idx="11516">
                  <c:v>#N/A</c:v>
                </c:pt>
                <c:pt idx="11517">
                  <c:v>#N/A</c:v>
                </c:pt>
                <c:pt idx="11518">
                  <c:v>30.600000000000005</c:v>
                </c:pt>
                <c:pt idx="11519">
                  <c:v>26.900000000000002</c:v>
                </c:pt>
                <c:pt idx="11520">
                  <c:v>28.799999999999997</c:v>
                </c:pt>
                <c:pt idx="11521">
                  <c:v>27.700000000000003</c:v>
                </c:pt>
                <c:pt idx="11522">
                  <c:v>34.700000000000003</c:v>
                </c:pt>
                <c:pt idx="11523">
                  <c:v>#N/A</c:v>
                </c:pt>
                <c:pt idx="11524">
                  <c:v>#N/A</c:v>
                </c:pt>
                <c:pt idx="11525">
                  <c:v>33.5</c:v>
                </c:pt>
                <c:pt idx="11526">
                  <c:v>29.099999999999998</c:v>
                </c:pt>
                <c:pt idx="11527">
                  <c:v>31.099999999999994</c:v>
                </c:pt>
                <c:pt idx="11528">
                  <c:v>29.5</c:v>
                </c:pt>
                <c:pt idx="11529">
                  <c:v>29.2</c:v>
                </c:pt>
                <c:pt idx="11530">
                  <c:v>#N/A</c:v>
                </c:pt>
                <c:pt idx="11531">
                  <c:v>#N/A</c:v>
                </c:pt>
                <c:pt idx="11532">
                  <c:v>32.1</c:v>
                </c:pt>
                <c:pt idx="11533">
                  <c:v>29.2</c:v>
                </c:pt>
                <c:pt idx="11534">
                  <c:v>31.700000000000006</c:v>
                </c:pt>
                <c:pt idx="11535">
                  <c:v>31.500000000000007</c:v>
                </c:pt>
                <c:pt idx="11536">
                  <c:v>32.1</c:v>
                </c:pt>
                <c:pt idx="11537">
                  <c:v>#N/A</c:v>
                </c:pt>
                <c:pt idx="11538">
                  <c:v>#N/A</c:v>
                </c:pt>
                <c:pt idx="11539">
                  <c:v>30.3</c:v>
                </c:pt>
                <c:pt idx="11540">
                  <c:v>33.5</c:v>
                </c:pt>
                <c:pt idx="11541">
                  <c:v>32.999999999999993</c:v>
                </c:pt>
                <c:pt idx="11542">
                  <c:v>32.199999999999996</c:v>
                </c:pt>
                <c:pt idx="11543">
                  <c:v>33</c:v>
                </c:pt>
                <c:pt idx="11544">
                  <c:v>#N/A</c:v>
                </c:pt>
                <c:pt idx="11545">
                  <c:v>#N/A</c:v>
                </c:pt>
                <c:pt idx="11546">
                  <c:v>36.799999999999997</c:v>
                </c:pt>
                <c:pt idx="11547">
                  <c:v>36.6</c:v>
                </c:pt>
                <c:pt idx="11548">
                  <c:v>33.800000000000004</c:v>
                </c:pt>
                <c:pt idx="11549">
                  <c:v>36.400000000000006</c:v>
                </c:pt>
                <c:pt idx="11550">
                  <c:v>36.500000000000007</c:v>
                </c:pt>
                <c:pt idx="11551">
                  <c:v>#N/A</c:v>
                </c:pt>
                <c:pt idx="11552">
                  <c:v>#N/A</c:v>
                </c:pt>
                <c:pt idx="11553">
                  <c:v>34.700000000000003</c:v>
                </c:pt>
                <c:pt idx="11554">
                  <c:v>36.200000000000003</c:v>
                </c:pt>
                <c:pt idx="11555">
                  <c:v>36.599999999999994</c:v>
                </c:pt>
                <c:pt idx="11556">
                  <c:v>33.400000000000006</c:v>
                </c:pt>
                <c:pt idx="11557">
                  <c:v>34.79999999999999</c:v>
                </c:pt>
                <c:pt idx="11558">
                  <c:v>#N/A</c:v>
                </c:pt>
                <c:pt idx="11559">
                  <c:v>#N/A</c:v>
                </c:pt>
                <c:pt idx="11560">
                  <c:v>35.6</c:v>
                </c:pt>
                <c:pt idx="11561">
                  <c:v>35.9</c:v>
                </c:pt>
                <c:pt idx="11562">
                  <c:v>36.299999999999997</c:v>
                </c:pt>
                <c:pt idx="11563">
                  <c:v>30.299999999999994</c:v>
                </c:pt>
                <c:pt idx="11564">
                  <c:v>33.20000000000001</c:v>
                </c:pt>
                <c:pt idx="11565">
                  <c:v>#N/A</c:v>
                </c:pt>
                <c:pt idx="11566">
                  <c:v>#N/A</c:v>
                </c:pt>
                <c:pt idx="11567">
                  <c:v>36.499999999999993</c:v>
                </c:pt>
                <c:pt idx="11568">
                  <c:v>35.099999999999994</c:v>
                </c:pt>
                <c:pt idx="11569">
                  <c:v>35.5</c:v>
                </c:pt>
                <c:pt idx="11570">
                  <c:v>31.399999999999995</c:v>
                </c:pt>
                <c:pt idx="11571">
                  <c:v>36.1</c:v>
                </c:pt>
                <c:pt idx="11572">
                  <c:v>#N/A</c:v>
                </c:pt>
                <c:pt idx="11573">
                  <c:v>#N/A</c:v>
                </c:pt>
                <c:pt idx="11574">
                  <c:v>30.2</c:v>
                </c:pt>
                <c:pt idx="11575">
                  <c:v>31.8</c:v>
                </c:pt>
                <c:pt idx="11576">
                  <c:v>30.8</c:v>
                </c:pt>
                <c:pt idx="11577">
                  <c:v>31</c:v>
                </c:pt>
                <c:pt idx="11578">
                  <c:v>33.700000000000003</c:v>
                </c:pt>
                <c:pt idx="11579">
                  <c:v>#N/A</c:v>
                </c:pt>
                <c:pt idx="11580">
                  <c:v>#N/A</c:v>
                </c:pt>
                <c:pt idx="11581">
                  <c:v>32.1</c:v>
                </c:pt>
                <c:pt idx="11582">
                  <c:v>34.200000000000003</c:v>
                </c:pt>
                <c:pt idx="11583">
                  <c:v>30.900000000000006</c:v>
                </c:pt>
                <c:pt idx="11584">
                  <c:v>31.300000000000004</c:v>
                </c:pt>
                <c:pt idx="11585">
                  <c:v>32</c:v>
                </c:pt>
                <c:pt idx="11586">
                  <c:v>#N/A</c:v>
                </c:pt>
                <c:pt idx="11587">
                  <c:v>#N/A</c:v>
                </c:pt>
                <c:pt idx="11588">
                  <c:v>36.4</c:v>
                </c:pt>
                <c:pt idx="11589">
                  <c:v>33.799999999999997</c:v>
                </c:pt>
                <c:pt idx="11590">
                  <c:v>31.599999999999994</c:v>
                </c:pt>
                <c:pt idx="11591">
                  <c:v>33.5</c:v>
                </c:pt>
                <c:pt idx="11592">
                  <c:v>31.800000000000004</c:v>
                </c:pt>
                <c:pt idx="11593">
                  <c:v>#N/A</c:v>
                </c:pt>
                <c:pt idx="11594">
                  <c:v>#N/A</c:v>
                </c:pt>
                <c:pt idx="11595">
                  <c:v>32.299999999999997</c:v>
                </c:pt>
                <c:pt idx="11596">
                  <c:v>36.300000000000004</c:v>
                </c:pt>
                <c:pt idx="11597">
                  <c:v>82</c:v>
                </c:pt>
                <c:pt idx="11598">
                  <c:v>34.299999999999997</c:v>
                </c:pt>
                <c:pt idx="11599">
                  <c:v>34.5</c:v>
                </c:pt>
                <c:pt idx="11600">
                  <c:v>#N/A</c:v>
                </c:pt>
                <c:pt idx="11601">
                  <c:v>#N/A</c:v>
                </c:pt>
                <c:pt idx="11602">
                  <c:v>35.299999999999997</c:v>
                </c:pt>
                <c:pt idx="11603">
                  <c:v>32.299999999999997</c:v>
                </c:pt>
                <c:pt idx="11604">
                  <c:v>34.9</c:v>
                </c:pt>
                <c:pt idx="11605">
                  <c:v>37.9</c:v>
                </c:pt>
                <c:pt idx="11606">
                  <c:v>33.699999999999996</c:v>
                </c:pt>
                <c:pt idx="11607">
                  <c:v>#N/A</c:v>
                </c:pt>
                <c:pt idx="11608">
                  <c:v>#N/A</c:v>
                </c:pt>
                <c:pt idx="11609">
                  <c:v>39.300000000000004</c:v>
                </c:pt>
                <c:pt idx="11610">
                  <c:v>32.699999999999996</c:v>
                </c:pt>
                <c:pt idx="11611">
                  <c:v>33.9</c:v>
                </c:pt>
                <c:pt idx="11612">
                  <c:v>32.500000000000007</c:v>
                </c:pt>
                <c:pt idx="11613">
                  <c:v>42.4</c:v>
                </c:pt>
                <c:pt idx="11614">
                  <c:v>#N/A</c:v>
                </c:pt>
                <c:pt idx="11615">
                  <c:v>#N/A</c:v>
                </c:pt>
                <c:pt idx="11616">
                  <c:v>35.4</c:v>
                </c:pt>
                <c:pt idx="11617">
                  <c:v>36.400000000000006</c:v>
                </c:pt>
                <c:pt idx="11618">
                  <c:v>37.9</c:v>
                </c:pt>
                <c:pt idx="11619">
                  <c:v>38.1</c:v>
                </c:pt>
                <c:pt idx="11620">
                  <c:v>37.9</c:v>
                </c:pt>
                <c:pt idx="11621">
                  <c:v>#N/A</c:v>
                </c:pt>
                <c:pt idx="11622">
                  <c:v>#N/A</c:v>
                </c:pt>
                <c:pt idx="11623">
                  <c:v>38.5</c:v>
                </c:pt>
                <c:pt idx="11624">
                  <c:v>35.699999999999996</c:v>
                </c:pt>
                <c:pt idx="11625">
                  <c:v>37.4</c:v>
                </c:pt>
                <c:pt idx="11626">
                  <c:v>34.5</c:v>
                </c:pt>
                <c:pt idx="11627">
                  <c:v>36.1</c:v>
                </c:pt>
                <c:pt idx="11628">
                  <c:v>#N/A</c:v>
                </c:pt>
                <c:pt idx="11629">
                  <c:v>#N/A</c:v>
                </c:pt>
                <c:pt idx="11630">
                  <c:v>36.400000000000006</c:v>
                </c:pt>
                <c:pt idx="11631">
                  <c:v>38.100000000000009</c:v>
                </c:pt>
                <c:pt idx="11632">
                  <c:v>39.100000000000009</c:v>
                </c:pt>
                <c:pt idx="11633">
                  <c:v>37.399999999999991</c:v>
                </c:pt>
                <c:pt idx="11634">
                  <c:v>36.300000000000004</c:v>
                </c:pt>
                <c:pt idx="11635">
                  <c:v>#N/A</c:v>
                </c:pt>
                <c:pt idx="11636">
                  <c:v>#N/A</c:v>
                </c:pt>
                <c:pt idx="11637">
                  <c:v>38.200000000000003</c:v>
                </c:pt>
                <c:pt idx="11638">
                  <c:v>39.200000000000003</c:v>
                </c:pt>
                <c:pt idx="11639">
                  <c:v>39.5</c:v>
                </c:pt>
                <c:pt idx="11640">
                  <c:v>40.1</c:v>
                </c:pt>
                <c:pt idx="11641">
                  <c:v>39.900000000000006</c:v>
                </c:pt>
                <c:pt idx="11642">
                  <c:v>#N/A</c:v>
                </c:pt>
                <c:pt idx="11643">
                  <c:v>#N/A</c:v>
                </c:pt>
                <c:pt idx="11644">
                  <c:v>40.200000000000003</c:v>
                </c:pt>
                <c:pt idx="11645">
                  <c:v>39.5</c:v>
                </c:pt>
                <c:pt idx="11646">
                  <c:v>39.4</c:v>
                </c:pt>
                <c:pt idx="11647">
                  <c:v>38.800000000000004</c:v>
                </c:pt>
                <c:pt idx="11648">
                  <c:v>37.200000000000003</c:v>
                </c:pt>
                <c:pt idx="11649">
                  <c:v>#N/A</c:v>
                </c:pt>
                <c:pt idx="11650">
                  <c:v>#N/A</c:v>
                </c:pt>
                <c:pt idx="11651">
                  <c:v>38</c:v>
                </c:pt>
                <c:pt idx="11652">
                  <c:v>38.200000000000003</c:v>
                </c:pt>
                <c:pt idx="11653">
                  <c:v>40.299999999999997</c:v>
                </c:pt>
                <c:pt idx="11654">
                  <c:v>36.499999999999993</c:v>
                </c:pt>
                <c:pt idx="11655">
                  <c:v>37.600000000000009</c:v>
                </c:pt>
                <c:pt idx="11656">
                  <c:v>#N/A</c:v>
                </c:pt>
                <c:pt idx="11657">
                  <c:v>#N/A</c:v>
                </c:pt>
                <c:pt idx="11658">
                  <c:v>36.29999999999999</c:v>
                </c:pt>
                <c:pt idx="11659">
                  <c:v>38.800000000000004</c:v>
                </c:pt>
                <c:pt idx="11660">
                  <c:v>42.6</c:v>
                </c:pt>
                <c:pt idx="11661">
                  <c:v>41.5</c:v>
                </c:pt>
                <c:pt idx="11662">
                  <c:v>43.300000000000004</c:v>
                </c:pt>
                <c:pt idx="11663">
                  <c:v>#N/A</c:v>
                </c:pt>
                <c:pt idx="11664">
                  <c:v>#N/A</c:v>
                </c:pt>
                <c:pt idx="11665">
                  <c:v>44.199999999999996</c:v>
                </c:pt>
                <c:pt idx="11666">
                  <c:v>44.099999999999994</c:v>
                </c:pt>
                <c:pt idx="11667">
                  <c:v>48.9</c:v>
                </c:pt>
                <c:pt idx="11668">
                  <c:v>45.8</c:v>
                </c:pt>
                <c:pt idx="11669">
                  <c:v>44.999999999999993</c:v>
                </c:pt>
                <c:pt idx="11670">
                  <c:v>#N/A</c:v>
                </c:pt>
                <c:pt idx="11671">
                  <c:v>#N/A</c:v>
                </c:pt>
                <c:pt idx="11672">
                  <c:v>48.699999999999996</c:v>
                </c:pt>
                <c:pt idx="11673">
                  <c:v>47.699999999999996</c:v>
                </c:pt>
                <c:pt idx="11674">
                  <c:v>45.499999999999993</c:v>
                </c:pt>
                <c:pt idx="11675">
                  <c:v>44.600000000000009</c:v>
                </c:pt>
                <c:pt idx="11676">
                  <c:v>46.3</c:v>
                </c:pt>
                <c:pt idx="11677">
                  <c:v>#N/A</c:v>
                </c:pt>
                <c:pt idx="11678">
                  <c:v>#N/A</c:v>
                </c:pt>
                <c:pt idx="11679">
                  <c:v>69.55</c:v>
                </c:pt>
                <c:pt idx="11680">
                  <c:v>#N/A</c:v>
                </c:pt>
                <c:pt idx="11681">
                  <c:v>#N/A</c:v>
                </c:pt>
                <c:pt idx="11682">
                  <c:v>47.199999999999996</c:v>
                </c:pt>
                <c:pt idx="11683">
                  <c:v>#N/A</c:v>
                </c:pt>
                <c:pt idx="11684">
                  <c:v>#N/A</c:v>
                </c:pt>
                <c:pt idx="11685">
                  <c:v>#N/A</c:v>
                </c:pt>
                <c:pt idx="11686">
                  <c:v>71</c:v>
                </c:pt>
                <c:pt idx="11687">
                  <c:v>#N/A</c:v>
                </c:pt>
                <c:pt idx="11688">
                  <c:v>48.5</c:v>
                </c:pt>
                <c:pt idx="11689">
                  <c:v>47.5</c:v>
                </c:pt>
                <c:pt idx="11690">
                  <c:v>51.6</c:v>
                </c:pt>
                <c:pt idx="11691">
                  <c:v>#N/A</c:v>
                </c:pt>
                <c:pt idx="11692">
                  <c:v>#N/A</c:v>
                </c:pt>
                <c:pt idx="11693">
                  <c:v>53.400000000000006</c:v>
                </c:pt>
                <c:pt idx="11694">
                  <c:v>50.6</c:v>
                </c:pt>
                <c:pt idx="11695">
                  <c:v>42.1</c:v>
                </c:pt>
                <c:pt idx="11696">
                  <c:v>41.5</c:v>
                </c:pt>
                <c:pt idx="11697">
                  <c:v>42.1</c:v>
                </c:pt>
                <c:pt idx="11698">
                  <c:v>#N/A</c:v>
                </c:pt>
                <c:pt idx="11699">
                  <c:v>#N/A</c:v>
                </c:pt>
                <c:pt idx="11700">
                  <c:v>42.900000000000006</c:v>
                </c:pt>
                <c:pt idx="11701">
                  <c:v>42.4</c:v>
                </c:pt>
                <c:pt idx="11702">
                  <c:v>41.300000000000004</c:v>
                </c:pt>
                <c:pt idx="11703">
                  <c:v>41.300000000000004</c:v>
                </c:pt>
                <c:pt idx="11704">
                  <c:v>38.9</c:v>
                </c:pt>
                <c:pt idx="11705">
                  <c:v>#N/A</c:v>
                </c:pt>
                <c:pt idx="11706">
                  <c:v>#N/A</c:v>
                </c:pt>
                <c:pt idx="11707">
                  <c:v>41</c:v>
                </c:pt>
                <c:pt idx="11708">
                  <c:v>38.5</c:v>
                </c:pt>
                <c:pt idx="11709">
                  <c:v>40.6</c:v>
                </c:pt>
                <c:pt idx="11710">
                  <c:v>37.9</c:v>
                </c:pt>
                <c:pt idx="11711">
                  <c:v>42.3</c:v>
                </c:pt>
                <c:pt idx="11712">
                  <c:v>#N/A</c:v>
                </c:pt>
                <c:pt idx="11713">
                  <c:v>#N/A</c:v>
                </c:pt>
                <c:pt idx="11714">
                  <c:v>41.199999999999996</c:v>
                </c:pt>
                <c:pt idx="11715">
                  <c:v>39.700000000000003</c:v>
                </c:pt>
                <c:pt idx="11716">
                  <c:v>39.499999999999993</c:v>
                </c:pt>
                <c:pt idx="11717">
                  <c:v>38.6</c:v>
                </c:pt>
                <c:pt idx="11718">
                  <c:v>41.199999999999989</c:v>
                </c:pt>
                <c:pt idx="11719">
                  <c:v>#N/A</c:v>
                </c:pt>
                <c:pt idx="11720">
                  <c:v>#N/A</c:v>
                </c:pt>
                <c:pt idx="11721">
                  <c:v>41.79999999999999</c:v>
                </c:pt>
                <c:pt idx="11722">
                  <c:v>38.699999999999996</c:v>
                </c:pt>
                <c:pt idx="11723">
                  <c:v>41.79999999999999</c:v>
                </c:pt>
                <c:pt idx="11724">
                  <c:v>39.900000000000006</c:v>
                </c:pt>
                <c:pt idx="11725">
                  <c:v>43.900000000000006</c:v>
                </c:pt>
                <c:pt idx="11726">
                  <c:v>#N/A</c:v>
                </c:pt>
                <c:pt idx="11727">
                  <c:v>#N/A</c:v>
                </c:pt>
                <c:pt idx="11728">
                  <c:v>45.3</c:v>
                </c:pt>
                <c:pt idx="11729">
                  <c:v>43.599999999999994</c:v>
                </c:pt>
                <c:pt idx="11730">
                  <c:v>43.000000000000007</c:v>
                </c:pt>
                <c:pt idx="11731">
                  <c:v>41.900000000000006</c:v>
                </c:pt>
                <c:pt idx="11732">
                  <c:v>42.800000000000004</c:v>
                </c:pt>
                <c:pt idx="11733">
                  <c:v>#N/A</c:v>
                </c:pt>
                <c:pt idx="11734">
                  <c:v>#N/A</c:v>
                </c:pt>
                <c:pt idx="11735">
                  <c:v>44.500000000000007</c:v>
                </c:pt>
                <c:pt idx="11736">
                  <c:v>43.900000000000006</c:v>
                </c:pt>
                <c:pt idx="11737">
                  <c:v>43.800000000000004</c:v>
                </c:pt>
                <c:pt idx="11738">
                  <c:v>43.300000000000004</c:v>
                </c:pt>
                <c:pt idx="11739">
                  <c:v>40.800000000000004</c:v>
                </c:pt>
                <c:pt idx="11740">
                  <c:v>#N/A</c:v>
                </c:pt>
                <c:pt idx="11741">
                  <c:v>#N/A</c:v>
                </c:pt>
                <c:pt idx="11742">
                  <c:v>40.6</c:v>
                </c:pt>
                <c:pt idx="11743">
                  <c:v>41.400000000000006</c:v>
                </c:pt>
                <c:pt idx="11744">
                  <c:v>43.600000000000009</c:v>
                </c:pt>
                <c:pt idx="11745">
                  <c:v>41.699999999999996</c:v>
                </c:pt>
                <c:pt idx="11746">
                  <c:v>38.999999999999993</c:v>
                </c:pt>
                <c:pt idx="11747">
                  <c:v>#N/A</c:v>
                </c:pt>
                <c:pt idx="11748">
                  <c:v>#N/A</c:v>
                </c:pt>
                <c:pt idx="11749">
                  <c:v>37.900000000000006</c:v>
                </c:pt>
                <c:pt idx="11750">
                  <c:v>39.1</c:v>
                </c:pt>
                <c:pt idx="11751">
                  <c:v>36.299999999999997</c:v>
                </c:pt>
                <c:pt idx="11752">
                  <c:v>30.5</c:v>
                </c:pt>
                <c:pt idx="11753">
                  <c:v>36.299999999999997</c:v>
                </c:pt>
                <c:pt idx="11754">
                  <c:v>#N/A</c:v>
                </c:pt>
                <c:pt idx="11755">
                  <c:v>#N/A</c:v>
                </c:pt>
                <c:pt idx="11756">
                  <c:v>41.3</c:v>
                </c:pt>
                <c:pt idx="11757">
                  <c:v>38.700000000000003</c:v>
                </c:pt>
                <c:pt idx="11758">
                  <c:v>39.700000000000003</c:v>
                </c:pt>
                <c:pt idx="11759">
                  <c:v>40.199999999999996</c:v>
                </c:pt>
                <c:pt idx="11760">
                  <c:v>38.299999999999997</c:v>
                </c:pt>
                <c:pt idx="11761">
                  <c:v>#N/A</c:v>
                </c:pt>
                <c:pt idx="11762">
                  <c:v>#N/A</c:v>
                </c:pt>
                <c:pt idx="11763">
                  <c:v>37.4</c:v>
                </c:pt>
                <c:pt idx="11764">
                  <c:v>39.199999999999996</c:v>
                </c:pt>
                <c:pt idx="11765">
                  <c:v>35.699999999999996</c:v>
                </c:pt>
                <c:pt idx="11766">
                  <c:v>35.200000000000003</c:v>
                </c:pt>
                <c:pt idx="11767">
                  <c:v>34.599999999999994</c:v>
                </c:pt>
                <c:pt idx="11768">
                  <c:v>#N/A</c:v>
                </c:pt>
                <c:pt idx="11769">
                  <c:v>#N/A</c:v>
                </c:pt>
                <c:pt idx="11770">
                  <c:v>35.799999999999997</c:v>
                </c:pt>
                <c:pt idx="11771">
                  <c:v>37.6</c:v>
                </c:pt>
                <c:pt idx="11772">
                  <c:v>35.6</c:v>
                </c:pt>
                <c:pt idx="11773">
                  <c:v>38.299999999999997</c:v>
                </c:pt>
                <c:pt idx="11774">
                  <c:v>38</c:v>
                </c:pt>
                <c:pt idx="11775">
                  <c:v>#N/A</c:v>
                </c:pt>
                <c:pt idx="11776">
                  <c:v>#N/A</c:v>
                </c:pt>
                <c:pt idx="11777">
                  <c:v>41.8</c:v>
                </c:pt>
                <c:pt idx="11778">
                  <c:v>39.499999999999993</c:v>
                </c:pt>
                <c:pt idx="11779">
                  <c:v>40.1</c:v>
                </c:pt>
                <c:pt idx="11780">
                  <c:v>37</c:v>
                </c:pt>
                <c:pt idx="11781">
                  <c:v>35.099999999999994</c:v>
                </c:pt>
                <c:pt idx="11782">
                  <c:v>#N/A</c:v>
                </c:pt>
                <c:pt idx="11783">
                  <c:v>#N/A</c:v>
                </c:pt>
                <c:pt idx="11784">
                  <c:v>35.799999999999997</c:v>
                </c:pt>
                <c:pt idx="11785">
                  <c:v>33.5</c:v>
                </c:pt>
                <c:pt idx="11786">
                  <c:v>32.700000000000003</c:v>
                </c:pt>
                <c:pt idx="11787">
                  <c:v>36.6</c:v>
                </c:pt>
                <c:pt idx="11788">
                  <c:v>37.9</c:v>
                </c:pt>
                <c:pt idx="11789">
                  <c:v>#N/A</c:v>
                </c:pt>
                <c:pt idx="11790">
                  <c:v>#N/A</c:v>
                </c:pt>
                <c:pt idx="11791">
                  <c:v>35.9</c:v>
                </c:pt>
                <c:pt idx="11792">
                  <c:v>34.599999999999994</c:v>
                </c:pt>
                <c:pt idx="11793">
                  <c:v>33.599999999999994</c:v>
                </c:pt>
                <c:pt idx="11794">
                  <c:v>32.700000000000003</c:v>
                </c:pt>
                <c:pt idx="11795">
                  <c:v>#N/A</c:v>
                </c:pt>
                <c:pt idx="11796">
                  <c:v>#N/A</c:v>
                </c:pt>
                <c:pt idx="11797">
                  <c:v>#N/A</c:v>
                </c:pt>
                <c:pt idx="11798">
                  <c:v>#N/A</c:v>
                </c:pt>
                <c:pt idx="11799">
                  <c:v>34.6</c:v>
                </c:pt>
                <c:pt idx="11800">
                  <c:v>32.9</c:v>
                </c:pt>
                <c:pt idx="11801">
                  <c:v>38.1</c:v>
                </c:pt>
                <c:pt idx="11802">
                  <c:v>37.299999999999997</c:v>
                </c:pt>
                <c:pt idx="11803">
                  <c:v>#N/A</c:v>
                </c:pt>
                <c:pt idx="11804">
                  <c:v>#N/A</c:v>
                </c:pt>
                <c:pt idx="11805">
                  <c:v>36.5</c:v>
                </c:pt>
                <c:pt idx="11806">
                  <c:v>32.5</c:v>
                </c:pt>
                <c:pt idx="11807">
                  <c:v>#N/A</c:v>
                </c:pt>
                <c:pt idx="11808">
                  <c:v>35.299999999999997</c:v>
                </c:pt>
                <c:pt idx="11809">
                  <c:v>32.6</c:v>
                </c:pt>
                <c:pt idx="11810">
                  <c:v>#N/A</c:v>
                </c:pt>
                <c:pt idx="11811">
                  <c:v>#N/A</c:v>
                </c:pt>
                <c:pt idx="11812">
                  <c:v>34.9</c:v>
                </c:pt>
                <c:pt idx="11813">
                  <c:v>33.700000000000003</c:v>
                </c:pt>
                <c:pt idx="11814">
                  <c:v>36.700000000000003</c:v>
                </c:pt>
                <c:pt idx="11815">
                  <c:v>40.599999999999994</c:v>
                </c:pt>
                <c:pt idx="11816">
                  <c:v>38.299999999999997</c:v>
                </c:pt>
                <c:pt idx="11817">
                  <c:v>#N/A</c:v>
                </c:pt>
                <c:pt idx="11818">
                  <c:v>#N/A</c:v>
                </c:pt>
                <c:pt idx="11819">
                  <c:v>37.799999999999997</c:v>
                </c:pt>
                <c:pt idx="11820">
                  <c:v>38.800000000000004</c:v>
                </c:pt>
                <c:pt idx="11821">
                  <c:v>40.700000000000003</c:v>
                </c:pt>
                <c:pt idx="11822">
                  <c:v>41.5</c:v>
                </c:pt>
                <c:pt idx="11823">
                  <c:v>39.699999999999996</c:v>
                </c:pt>
                <c:pt idx="11824">
                  <c:v>#N/A</c:v>
                </c:pt>
                <c:pt idx="11825">
                  <c:v>#N/A</c:v>
                </c:pt>
                <c:pt idx="11826">
                  <c:v>40.300000000000004</c:v>
                </c:pt>
                <c:pt idx="11827">
                  <c:v>41.800000000000004</c:v>
                </c:pt>
                <c:pt idx="11828">
                  <c:v>37.9</c:v>
                </c:pt>
                <c:pt idx="11829">
                  <c:v>38.200000000000003</c:v>
                </c:pt>
                <c:pt idx="11830">
                  <c:v>40.199999999999996</c:v>
                </c:pt>
                <c:pt idx="11831">
                  <c:v>#N/A</c:v>
                </c:pt>
                <c:pt idx="11832">
                  <c:v>#N/A</c:v>
                </c:pt>
                <c:pt idx="11833">
                  <c:v>39.1</c:v>
                </c:pt>
                <c:pt idx="11834">
                  <c:v>41.7</c:v>
                </c:pt>
                <c:pt idx="11835">
                  <c:v>40</c:v>
                </c:pt>
                <c:pt idx="11836">
                  <c:v>39.900000000000006</c:v>
                </c:pt>
                <c:pt idx="11837">
                  <c:v>42.1</c:v>
                </c:pt>
                <c:pt idx="11838">
                  <c:v>#N/A</c:v>
                </c:pt>
                <c:pt idx="11839">
                  <c:v>#N/A</c:v>
                </c:pt>
                <c:pt idx="11840">
                  <c:v>41.300000000000004</c:v>
                </c:pt>
                <c:pt idx="11841">
                  <c:v>39.900000000000006</c:v>
                </c:pt>
                <c:pt idx="11842">
                  <c:v>36.6</c:v>
                </c:pt>
                <c:pt idx="11843">
                  <c:v>35.9</c:v>
                </c:pt>
                <c:pt idx="11844">
                  <c:v>31.2</c:v>
                </c:pt>
                <c:pt idx="11845">
                  <c:v>#N/A</c:v>
                </c:pt>
                <c:pt idx="11846">
                  <c:v>#N/A</c:v>
                </c:pt>
                <c:pt idx="11847">
                  <c:v>13.5</c:v>
                </c:pt>
                <c:pt idx="11848">
                  <c:v>33.300000000000004</c:v>
                </c:pt>
                <c:pt idx="11849">
                  <c:v>35.699999999999996</c:v>
                </c:pt>
                <c:pt idx="11850">
                  <c:v>35.199999999999996</c:v>
                </c:pt>
                <c:pt idx="11851">
                  <c:v>35.4</c:v>
                </c:pt>
                <c:pt idx="11852">
                  <c:v>#N/A</c:v>
                </c:pt>
                <c:pt idx="11853">
                  <c:v>#N/A</c:v>
                </c:pt>
                <c:pt idx="11854">
                  <c:v>35.6</c:v>
                </c:pt>
                <c:pt idx="11855">
                  <c:v>30.599999999999998</c:v>
                </c:pt>
                <c:pt idx="11856">
                  <c:v>35.199999999999996</c:v>
                </c:pt>
                <c:pt idx="11857">
                  <c:v>32.200000000000003</c:v>
                </c:pt>
                <c:pt idx="11858">
                  <c:v>35.099999999999994</c:v>
                </c:pt>
                <c:pt idx="11859">
                  <c:v>#N/A</c:v>
                </c:pt>
                <c:pt idx="11860">
                  <c:v>#N/A</c:v>
                </c:pt>
                <c:pt idx="11861">
                  <c:v>33.4</c:v>
                </c:pt>
                <c:pt idx="11862">
                  <c:v>30.5</c:v>
                </c:pt>
                <c:pt idx="11863">
                  <c:v>33.700000000000003</c:v>
                </c:pt>
                <c:pt idx="11864">
                  <c:v>30.3</c:v>
                </c:pt>
                <c:pt idx="11865">
                  <c:v>31.6</c:v>
                </c:pt>
                <c:pt idx="11866">
                  <c:v>#N/A</c:v>
                </c:pt>
                <c:pt idx="11867">
                  <c:v>#N/A</c:v>
                </c:pt>
                <c:pt idx="11868">
                  <c:v>27.900000000000002</c:v>
                </c:pt>
                <c:pt idx="11869">
                  <c:v>30.599999999999998</c:v>
                </c:pt>
                <c:pt idx="11870">
                  <c:v>29.100000000000005</c:v>
                </c:pt>
                <c:pt idx="11871">
                  <c:v>26.3</c:v>
                </c:pt>
                <c:pt idx="11872">
                  <c:v>30.7</c:v>
                </c:pt>
                <c:pt idx="11873">
                  <c:v>#N/A</c:v>
                </c:pt>
                <c:pt idx="11874">
                  <c:v>#N/A</c:v>
                </c:pt>
                <c:pt idx="11875">
                  <c:v>29.5</c:v>
                </c:pt>
                <c:pt idx="11876">
                  <c:v>29.599999999999998</c:v>
                </c:pt>
                <c:pt idx="11877">
                  <c:v>24.6</c:v>
                </c:pt>
                <c:pt idx="11878">
                  <c:v>29.500000000000004</c:v>
                </c:pt>
                <c:pt idx="11879">
                  <c:v>26.700000000000003</c:v>
                </c:pt>
                <c:pt idx="11880">
                  <c:v>#N/A</c:v>
                </c:pt>
                <c:pt idx="11881">
                  <c:v>#N/A</c:v>
                </c:pt>
                <c:pt idx="11882">
                  <c:v>24.200000000000003</c:v>
                </c:pt>
                <c:pt idx="11883">
                  <c:v>26.97</c:v>
                </c:pt>
                <c:pt idx="11884">
                  <c:v>24.200000000000003</c:v>
                </c:pt>
                <c:pt idx="11885">
                  <c:v>23.9</c:v>
                </c:pt>
                <c:pt idx="11886">
                  <c:v>25.3</c:v>
                </c:pt>
                <c:pt idx="11887">
                  <c:v>#N/A</c:v>
                </c:pt>
                <c:pt idx="11888">
                  <c:v>#N/A</c:v>
                </c:pt>
                <c:pt idx="11889">
                  <c:v>24.8</c:v>
                </c:pt>
                <c:pt idx="11890">
                  <c:v>24.800000000000004</c:v>
                </c:pt>
                <c:pt idx="11891">
                  <c:v>25.7</c:v>
                </c:pt>
                <c:pt idx="11892">
                  <c:v>28.800000000000004</c:v>
                </c:pt>
                <c:pt idx="11893">
                  <c:v>24.8</c:v>
                </c:pt>
                <c:pt idx="11894">
                  <c:v>#N/A</c:v>
                </c:pt>
                <c:pt idx="11895">
                  <c:v>#N/A</c:v>
                </c:pt>
                <c:pt idx="11896">
                  <c:v>25.2</c:v>
                </c:pt>
                <c:pt idx="11897">
                  <c:v>26</c:v>
                </c:pt>
                <c:pt idx="11898">
                  <c:v>23.099999999999998</c:v>
                </c:pt>
                <c:pt idx="11899">
                  <c:v>22.9</c:v>
                </c:pt>
                <c:pt idx="11900">
                  <c:v>26</c:v>
                </c:pt>
                <c:pt idx="11901">
                  <c:v>#N/A</c:v>
                </c:pt>
                <c:pt idx="11902">
                  <c:v>#N/A</c:v>
                </c:pt>
                <c:pt idx="11903">
                  <c:v>29.700000000000003</c:v>
                </c:pt>
                <c:pt idx="11904">
                  <c:v>26.6</c:v>
                </c:pt>
                <c:pt idx="11905">
                  <c:v>25.399999999999995</c:v>
                </c:pt>
                <c:pt idx="11906">
                  <c:v>28.1</c:v>
                </c:pt>
                <c:pt idx="11907">
                  <c:v>31.699999999999996</c:v>
                </c:pt>
                <c:pt idx="11908">
                  <c:v>#N/A</c:v>
                </c:pt>
                <c:pt idx="11909">
                  <c:v>#N/A</c:v>
                </c:pt>
                <c:pt idx="11910">
                  <c:v>30.4</c:v>
                </c:pt>
                <c:pt idx="11911">
                  <c:v>29.299999999999997</c:v>
                </c:pt>
                <c:pt idx="11912">
                  <c:v>26.3</c:v>
                </c:pt>
                <c:pt idx="11913">
                  <c:v>#N/A</c:v>
                </c:pt>
                <c:pt idx="11914">
                  <c:v>30.2</c:v>
                </c:pt>
                <c:pt idx="11915">
                  <c:v>#N/A</c:v>
                </c:pt>
                <c:pt idx="11916">
                  <c:v>#N/A</c:v>
                </c:pt>
                <c:pt idx="11917">
                  <c:v>28.500000000000004</c:v>
                </c:pt>
                <c:pt idx="11918">
                  <c:v>25.700000000000006</c:v>
                </c:pt>
                <c:pt idx="11919">
                  <c:v>26.1</c:v>
                </c:pt>
                <c:pt idx="11920">
                  <c:v>30.600000000000005</c:v>
                </c:pt>
                <c:pt idx="11921">
                  <c:v>24.9</c:v>
                </c:pt>
                <c:pt idx="11922">
                  <c:v>#N/A</c:v>
                </c:pt>
                <c:pt idx="11923">
                  <c:v>#N/A</c:v>
                </c:pt>
                <c:pt idx="11924">
                  <c:v>28.700000000000003</c:v>
                </c:pt>
                <c:pt idx="11925">
                  <c:v>25.500000000000007</c:v>
                </c:pt>
                <c:pt idx="11926">
                  <c:v>26.799999999999997</c:v>
                </c:pt>
                <c:pt idx="11927">
                  <c:v>27.499999999999996</c:v>
                </c:pt>
                <c:pt idx="11928">
                  <c:v>28.999999999999996</c:v>
                </c:pt>
                <c:pt idx="11929">
                  <c:v>#N/A</c:v>
                </c:pt>
                <c:pt idx="11930">
                  <c:v>#N/A</c:v>
                </c:pt>
                <c:pt idx="11931">
                  <c:v>30.599999999999994</c:v>
                </c:pt>
                <c:pt idx="11932">
                  <c:v>33.200000000000003</c:v>
                </c:pt>
                <c:pt idx="11933">
                  <c:v>30.300000000000004</c:v>
                </c:pt>
                <c:pt idx="11934">
                  <c:v>35</c:v>
                </c:pt>
                <c:pt idx="11935">
                  <c:v>25.299999999999994</c:v>
                </c:pt>
                <c:pt idx="11936">
                  <c:v>#N/A</c:v>
                </c:pt>
                <c:pt idx="11937">
                  <c:v>#N/A</c:v>
                </c:pt>
                <c:pt idx="11938">
                  <c:v>31.999999999999996</c:v>
                </c:pt>
                <c:pt idx="11939">
                  <c:v>33.699999999999996</c:v>
                </c:pt>
                <c:pt idx="11940">
                  <c:v>#N/A</c:v>
                </c:pt>
                <c:pt idx="11941">
                  <c:v>31.999999999999996</c:v>
                </c:pt>
                <c:pt idx="11942">
                  <c:v>32.1</c:v>
                </c:pt>
                <c:pt idx="11943">
                  <c:v>#N/A</c:v>
                </c:pt>
                <c:pt idx="11944">
                  <c:v>#N/A</c:v>
                </c:pt>
                <c:pt idx="11945">
                  <c:v>28.4</c:v>
                </c:pt>
                <c:pt idx="11946">
                  <c:v>30.9</c:v>
                </c:pt>
                <c:pt idx="11947">
                  <c:v>27.200000000000003</c:v>
                </c:pt>
                <c:pt idx="11948">
                  <c:v>27.900000000000002</c:v>
                </c:pt>
                <c:pt idx="11949">
                  <c:v>29.800000000000004</c:v>
                </c:pt>
                <c:pt idx="11950">
                  <c:v>#N/A</c:v>
                </c:pt>
                <c:pt idx="11951">
                  <c:v>#N/A</c:v>
                </c:pt>
                <c:pt idx="11952">
                  <c:v>28.999999999999996</c:v>
                </c:pt>
                <c:pt idx="11953">
                  <c:v>26.699999999999996</c:v>
                </c:pt>
                <c:pt idx="11954">
                  <c:v>#N/A</c:v>
                </c:pt>
                <c:pt idx="11955">
                  <c:v>30.4</c:v>
                </c:pt>
                <c:pt idx="11956">
                  <c:v>29.599999999999998</c:v>
                </c:pt>
                <c:pt idx="11957">
                  <c:v>#N/A</c:v>
                </c:pt>
                <c:pt idx="11958">
                  <c:v>#N/A</c:v>
                </c:pt>
                <c:pt idx="11959">
                  <c:v>29.000000000000004</c:v>
                </c:pt>
                <c:pt idx="11960">
                  <c:v>25.900000000000002</c:v>
                </c:pt>
                <c:pt idx="11961">
                  <c:v>30.300000000000004</c:v>
                </c:pt>
                <c:pt idx="11962">
                  <c:v>-28.599999999999998</c:v>
                </c:pt>
                <c:pt idx="11963">
                  <c:v>31.999999999999996</c:v>
                </c:pt>
                <c:pt idx="11964">
                  <c:v>#N/A</c:v>
                </c:pt>
                <c:pt idx="11965">
                  <c:v>#N/A</c:v>
                </c:pt>
                <c:pt idx="11966">
                  <c:v>32.9</c:v>
                </c:pt>
                <c:pt idx="11967">
                  <c:v>27.9</c:v>
                </c:pt>
                <c:pt idx="11968">
                  <c:v>31.399999999999995</c:v>
                </c:pt>
                <c:pt idx="11969">
                  <c:v>34.1</c:v>
                </c:pt>
                <c:pt idx="11970">
                  <c:v>31.799999999999994</c:v>
                </c:pt>
                <c:pt idx="11971">
                  <c:v>#N/A</c:v>
                </c:pt>
                <c:pt idx="11972">
                  <c:v>#N/A</c:v>
                </c:pt>
                <c:pt idx="11973">
                  <c:v>28.4</c:v>
                </c:pt>
                <c:pt idx="11974">
                  <c:v>29.200000000000003</c:v>
                </c:pt>
                <c:pt idx="11975">
                  <c:v>28.999999999999996</c:v>
                </c:pt>
                <c:pt idx="11976">
                  <c:v>23.400000000000002</c:v>
                </c:pt>
                <c:pt idx="11977">
                  <c:v>30.599999999999998</c:v>
                </c:pt>
                <c:pt idx="11978">
                  <c:v>#N/A</c:v>
                </c:pt>
                <c:pt idx="11979">
                  <c:v>#N/A</c:v>
                </c:pt>
                <c:pt idx="11980">
                  <c:v>31.1</c:v>
                </c:pt>
                <c:pt idx="11981">
                  <c:v>31.2</c:v>
                </c:pt>
                <c:pt idx="11982">
                  <c:v>31.499999999999993</c:v>
                </c:pt>
                <c:pt idx="11983">
                  <c:v>28.300000000000004</c:v>
                </c:pt>
                <c:pt idx="11984">
                  <c:v>31.6</c:v>
                </c:pt>
                <c:pt idx="11985">
                  <c:v>#N/A</c:v>
                </c:pt>
                <c:pt idx="11986">
                  <c:v>#N/A</c:v>
                </c:pt>
                <c:pt idx="11987">
                  <c:v>32.299999999999997</c:v>
                </c:pt>
                <c:pt idx="11988">
                  <c:v>29.2</c:v>
                </c:pt>
                <c:pt idx="11989">
                  <c:v>30</c:v>
                </c:pt>
                <c:pt idx="11990">
                  <c:v>31.399999999999995</c:v>
                </c:pt>
                <c:pt idx="11991">
                  <c:v>33.5</c:v>
                </c:pt>
                <c:pt idx="11992">
                  <c:v>#N/A</c:v>
                </c:pt>
                <c:pt idx="11993">
                  <c:v>#N/A</c:v>
                </c:pt>
                <c:pt idx="11994">
                  <c:v>33.1</c:v>
                </c:pt>
                <c:pt idx="11995">
                  <c:v>29.599999999999998</c:v>
                </c:pt>
                <c:pt idx="11996">
                  <c:v>28.199999999999996</c:v>
                </c:pt>
                <c:pt idx="11997">
                  <c:v>35.099999999999994</c:v>
                </c:pt>
                <c:pt idx="11998">
                  <c:v>28.400000000000002</c:v>
                </c:pt>
                <c:pt idx="11999">
                  <c:v>#N/A</c:v>
                </c:pt>
                <c:pt idx="12000">
                  <c:v>#N/A</c:v>
                </c:pt>
                <c:pt idx="12001">
                  <c:v>31.8</c:v>
                </c:pt>
                <c:pt idx="12002">
                  <c:v>29.2</c:v>
                </c:pt>
                <c:pt idx="12003">
                  <c:v>29.9</c:v>
                </c:pt>
                <c:pt idx="12004">
                  <c:v>31.2</c:v>
                </c:pt>
                <c:pt idx="12005">
                  <c:v>31.900000000000002</c:v>
                </c:pt>
                <c:pt idx="12006">
                  <c:v>#N/A</c:v>
                </c:pt>
                <c:pt idx="12007">
                  <c:v>#N/A</c:v>
                </c:pt>
                <c:pt idx="12008">
                  <c:v>29.099999999999998</c:v>
                </c:pt>
                <c:pt idx="12009">
                  <c:v>30.3</c:v>
                </c:pt>
                <c:pt idx="12010">
                  <c:v>33.800000000000004</c:v>
                </c:pt>
                <c:pt idx="12011">
                  <c:v>32.700000000000003</c:v>
                </c:pt>
                <c:pt idx="12012">
                  <c:v>30.4</c:v>
                </c:pt>
                <c:pt idx="12013">
                  <c:v>#N/A</c:v>
                </c:pt>
                <c:pt idx="12014">
                  <c:v>#N/A</c:v>
                </c:pt>
                <c:pt idx="12015">
                  <c:v>31</c:v>
                </c:pt>
                <c:pt idx="12016">
                  <c:v>29.9</c:v>
                </c:pt>
                <c:pt idx="12017">
                  <c:v>32.5</c:v>
                </c:pt>
                <c:pt idx="12018">
                  <c:v>32.9</c:v>
                </c:pt>
                <c:pt idx="12019">
                  <c:v>32.700000000000003</c:v>
                </c:pt>
                <c:pt idx="12020">
                  <c:v>#N/A</c:v>
                </c:pt>
                <c:pt idx="12021">
                  <c:v>#N/A</c:v>
                </c:pt>
                <c:pt idx="12022">
                  <c:v>31.200000000000006</c:v>
                </c:pt>
                <c:pt idx="12023">
                  <c:v>23.700000000000003</c:v>
                </c:pt>
                <c:pt idx="12024">
                  <c:v>32.200000000000003</c:v>
                </c:pt>
                <c:pt idx="12025">
                  <c:v>33.300000000000004</c:v>
                </c:pt>
                <c:pt idx="12026">
                  <c:v>33.099999999999994</c:v>
                </c:pt>
                <c:pt idx="12027">
                  <c:v>#N/A</c:v>
                </c:pt>
                <c:pt idx="12028">
                  <c:v>#N/A</c:v>
                </c:pt>
                <c:pt idx="12029">
                  <c:v>32.5</c:v>
                </c:pt>
                <c:pt idx="12030">
                  <c:v>30.599999999999998</c:v>
                </c:pt>
                <c:pt idx="12031">
                  <c:v>31.1</c:v>
                </c:pt>
                <c:pt idx="12032">
                  <c:v>36.9</c:v>
                </c:pt>
                <c:pt idx="12033">
                  <c:v>24.099999999999998</c:v>
                </c:pt>
                <c:pt idx="12034">
                  <c:v>#N/A</c:v>
                </c:pt>
                <c:pt idx="12035">
                  <c:v>#N/A</c:v>
                </c:pt>
                <c:pt idx="12036">
                  <c:v>32.300000000000004</c:v>
                </c:pt>
                <c:pt idx="12037">
                  <c:v>29.599999999999998</c:v>
                </c:pt>
                <c:pt idx="12038">
                  <c:v>33.9</c:v>
                </c:pt>
                <c:pt idx="12039">
                  <c:v>28.300000000000004</c:v>
                </c:pt>
                <c:pt idx="12040">
                  <c:v>28.6</c:v>
                </c:pt>
                <c:pt idx="12041">
                  <c:v>#N/A</c:v>
                </c:pt>
                <c:pt idx="12042">
                  <c:v>#N/A</c:v>
                </c:pt>
                <c:pt idx="12043">
                  <c:v>32.1</c:v>
                </c:pt>
                <c:pt idx="12044">
                  <c:v>7.3999999999999995</c:v>
                </c:pt>
                <c:pt idx="12045">
                  <c:v>#N/A</c:v>
                </c:pt>
                <c:pt idx="12046">
                  <c:v>#N/A</c:v>
                </c:pt>
                <c:pt idx="12047">
                  <c:v>29.7</c:v>
                </c:pt>
                <c:pt idx="12048">
                  <c:v>#N/A</c:v>
                </c:pt>
                <c:pt idx="12049">
                  <c:v>#N/A</c:v>
                </c:pt>
                <c:pt idx="12050">
                  <c:v>33.5</c:v>
                </c:pt>
                <c:pt idx="12051">
                  <c:v>12.2</c:v>
                </c:pt>
                <c:pt idx="12052">
                  <c:v>#N/A</c:v>
                </c:pt>
                <c:pt idx="12053">
                  <c:v>26</c:v>
                </c:pt>
                <c:pt idx="12054">
                  <c:v>30.200000000000003</c:v>
                </c:pt>
                <c:pt idx="12055">
                  <c:v>#N/A</c:v>
                </c:pt>
                <c:pt idx="12056">
                  <c:v>#N/A</c:v>
                </c:pt>
                <c:pt idx="12057">
                  <c:v>31.1</c:v>
                </c:pt>
                <c:pt idx="12058">
                  <c:v>30.200000000000003</c:v>
                </c:pt>
                <c:pt idx="12059">
                  <c:v>28.599999999999998</c:v>
                </c:pt>
                <c:pt idx="12060">
                  <c:v>25.900000000000002</c:v>
                </c:pt>
                <c:pt idx="12061">
                  <c:v>24</c:v>
                </c:pt>
                <c:pt idx="12062">
                  <c:v>#N/A</c:v>
                </c:pt>
                <c:pt idx="12063">
                  <c:v>#N/A</c:v>
                </c:pt>
                <c:pt idx="12064">
                  <c:v>27.3</c:v>
                </c:pt>
                <c:pt idx="12065">
                  <c:v>25.2</c:v>
                </c:pt>
                <c:pt idx="12066">
                  <c:v>26</c:v>
                </c:pt>
                <c:pt idx="12067">
                  <c:v>25.7</c:v>
                </c:pt>
                <c:pt idx="12068">
                  <c:v>26.3</c:v>
                </c:pt>
                <c:pt idx="12069">
                  <c:v>#N/A</c:v>
                </c:pt>
                <c:pt idx="12070">
                  <c:v>#N/A</c:v>
                </c:pt>
                <c:pt idx="12071">
                  <c:v>25.2</c:v>
                </c:pt>
                <c:pt idx="12072">
                  <c:v>23.900000000000002</c:v>
                </c:pt>
                <c:pt idx="12073">
                  <c:v>24.3</c:v>
                </c:pt>
                <c:pt idx="12074">
                  <c:v>21.800000000000004</c:v>
                </c:pt>
                <c:pt idx="12075">
                  <c:v>23.5</c:v>
                </c:pt>
                <c:pt idx="12076">
                  <c:v>#N/A</c:v>
                </c:pt>
                <c:pt idx="12077">
                  <c:v>#N/A</c:v>
                </c:pt>
                <c:pt idx="12078">
                  <c:v>23.5</c:v>
                </c:pt>
                <c:pt idx="12079">
                  <c:v>30.700000000000006</c:v>
                </c:pt>
                <c:pt idx="12080">
                  <c:v>26.3</c:v>
                </c:pt>
                <c:pt idx="12081">
                  <c:v>25.2</c:v>
                </c:pt>
                <c:pt idx="12082">
                  <c:v>22.799999999999997</c:v>
                </c:pt>
                <c:pt idx="12083">
                  <c:v>#N/A</c:v>
                </c:pt>
                <c:pt idx="12084">
                  <c:v>#N/A</c:v>
                </c:pt>
                <c:pt idx="12085">
                  <c:v>26.8</c:v>
                </c:pt>
                <c:pt idx="12086">
                  <c:v>26.700000000000003</c:v>
                </c:pt>
                <c:pt idx="12087">
                  <c:v>26.200000000000003</c:v>
                </c:pt>
                <c:pt idx="12088">
                  <c:v>24.8</c:v>
                </c:pt>
                <c:pt idx="12089">
                  <c:v>25.7</c:v>
                </c:pt>
                <c:pt idx="12090">
                  <c:v>#N/A</c:v>
                </c:pt>
                <c:pt idx="12091">
                  <c:v>#N/A</c:v>
                </c:pt>
                <c:pt idx="12092">
                  <c:v>23.700000000000003</c:v>
                </c:pt>
                <c:pt idx="12093">
                  <c:v>24.700000000000003</c:v>
                </c:pt>
                <c:pt idx="12094">
                  <c:v>23.599999999999998</c:v>
                </c:pt>
                <c:pt idx="12095">
                  <c:v>26.5</c:v>
                </c:pt>
                <c:pt idx="12096">
                  <c:v>24.500000000000004</c:v>
                </c:pt>
                <c:pt idx="12097">
                  <c:v>#N/A</c:v>
                </c:pt>
                <c:pt idx="12098">
                  <c:v>#N/A</c:v>
                </c:pt>
                <c:pt idx="12099">
                  <c:v>24.200000000000003</c:v>
                </c:pt>
                <c:pt idx="12100">
                  <c:v>26.1</c:v>
                </c:pt>
                <c:pt idx="12101">
                  <c:v>24.099999999999998</c:v>
                </c:pt>
                <c:pt idx="12102">
                  <c:v>20.2</c:v>
                </c:pt>
                <c:pt idx="12103">
                  <c:v>24.3</c:v>
                </c:pt>
                <c:pt idx="12104">
                  <c:v>#N/A</c:v>
                </c:pt>
                <c:pt idx="12105">
                  <c:v>#N/A</c:v>
                </c:pt>
                <c:pt idx="12106">
                  <c:v>25.5</c:v>
                </c:pt>
                <c:pt idx="12107">
                  <c:v>25.8</c:v>
                </c:pt>
                <c:pt idx="12108">
                  <c:v>34.800000000000004</c:v>
                </c:pt>
                <c:pt idx="12109">
                  <c:v>25.7</c:v>
                </c:pt>
                <c:pt idx="12110">
                  <c:v>31.7</c:v>
                </c:pt>
                <c:pt idx="12111">
                  <c:v>#N/A</c:v>
                </c:pt>
                <c:pt idx="12112">
                  <c:v>#N/A</c:v>
                </c:pt>
                <c:pt idx="12113">
                  <c:v>33.700000000000003</c:v>
                </c:pt>
                <c:pt idx="12114">
                  <c:v>24.299999999999994</c:v>
                </c:pt>
                <c:pt idx="12115">
                  <c:v>31.6</c:v>
                </c:pt>
                <c:pt idx="12116">
                  <c:v>28.400000000000002</c:v>
                </c:pt>
                <c:pt idx="12117">
                  <c:v>37.1</c:v>
                </c:pt>
                <c:pt idx="12118">
                  <c:v>#N/A</c:v>
                </c:pt>
                <c:pt idx="12119">
                  <c:v>#N/A</c:v>
                </c:pt>
                <c:pt idx="12120">
                  <c:v>44.699999999999996</c:v>
                </c:pt>
                <c:pt idx="12121">
                  <c:v>45.300000000000004</c:v>
                </c:pt>
                <c:pt idx="12122">
                  <c:v>45.4</c:v>
                </c:pt>
                <c:pt idx="12123">
                  <c:v>63</c:v>
                </c:pt>
                <c:pt idx="12124">
                  <c:v>61.7</c:v>
                </c:pt>
                <c:pt idx="12125">
                  <c:v>#N/A</c:v>
                </c:pt>
                <c:pt idx="12126">
                  <c:v>#N/A</c:v>
                </c:pt>
                <c:pt idx="12127">
                  <c:v>75.2</c:v>
                </c:pt>
                <c:pt idx="12128">
                  <c:v>65.399999999999991</c:v>
                </c:pt>
                <c:pt idx="12129">
                  <c:v>63.3</c:v>
                </c:pt>
                <c:pt idx="12130">
                  <c:v>52.7</c:v>
                </c:pt>
                <c:pt idx="12131">
                  <c:v>37.700000000000003</c:v>
                </c:pt>
                <c:pt idx="12132">
                  <c:v>#N/A</c:v>
                </c:pt>
                <c:pt idx="12133">
                  <c:v>#N/A</c:v>
                </c:pt>
                <c:pt idx="12134">
                  <c:v>49.6</c:v>
                </c:pt>
                <c:pt idx="12135">
                  <c:v>55.000000000000007</c:v>
                </c:pt>
                <c:pt idx="12136">
                  <c:v>48.9</c:v>
                </c:pt>
                <c:pt idx="12137">
                  <c:v>33</c:v>
                </c:pt>
                <c:pt idx="12138">
                  <c:v>38.6</c:v>
                </c:pt>
                <c:pt idx="12139">
                  <c:v>#N/A</c:v>
                </c:pt>
                <c:pt idx="12140">
                  <c:v>#N/A</c:v>
                </c:pt>
                <c:pt idx="12141">
                  <c:v>45.6</c:v>
                </c:pt>
                <c:pt idx="12142">
                  <c:v>47.4</c:v>
                </c:pt>
                <c:pt idx="12143">
                  <c:v>52.300000000000004</c:v>
                </c:pt>
                <c:pt idx="12144">
                  <c:v>46.8</c:v>
                </c:pt>
                <c:pt idx="12145">
                  <c:v>52.5</c:v>
                </c:pt>
                <c:pt idx="12146">
                  <c:v>#N/A</c:v>
                </c:pt>
                <c:pt idx="12147">
                  <c:v>#N/A</c:v>
                </c:pt>
                <c:pt idx="12148">
                  <c:v>49.6</c:v>
                </c:pt>
                <c:pt idx="12149">
                  <c:v>53.900000000000006</c:v>
                </c:pt>
                <c:pt idx="12150">
                  <c:v>50.9</c:v>
                </c:pt>
                <c:pt idx="12151">
                  <c:v>42.9</c:v>
                </c:pt>
                <c:pt idx="12152">
                  <c:v>#N/A</c:v>
                </c:pt>
                <c:pt idx="12153">
                  <c:v>#N/A</c:v>
                </c:pt>
                <c:pt idx="12154">
                  <c:v>#N/A</c:v>
                </c:pt>
                <c:pt idx="12155">
                  <c:v>#N/A</c:v>
                </c:pt>
                <c:pt idx="12156">
                  <c:v>45.4</c:v>
                </c:pt>
                <c:pt idx="12157">
                  <c:v>47.099999999999994</c:v>
                </c:pt>
                <c:pt idx="12158">
                  <c:v>49.9</c:v>
                </c:pt>
                <c:pt idx="12159">
                  <c:v>49.4</c:v>
                </c:pt>
                <c:pt idx="12160">
                  <c:v>#N/A</c:v>
                </c:pt>
                <c:pt idx="12161">
                  <c:v>#N/A</c:v>
                </c:pt>
                <c:pt idx="12162">
                  <c:v>56.399999999999991</c:v>
                </c:pt>
                <c:pt idx="12163">
                  <c:v>55.099999999999994</c:v>
                </c:pt>
                <c:pt idx="12164">
                  <c:v>58.400000000000006</c:v>
                </c:pt>
                <c:pt idx="12165">
                  <c:v>49.8</c:v>
                </c:pt>
                <c:pt idx="12166">
                  <c:v>48.6</c:v>
                </c:pt>
                <c:pt idx="12167">
                  <c:v>#N/A</c:v>
                </c:pt>
                <c:pt idx="12168">
                  <c:v>#N/A</c:v>
                </c:pt>
                <c:pt idx="12169">
                  <c:v>49.4</c:v>
                </c:pt>
                <c:pt idx="12170">
                  <c:v>45.7</c:v>
                </c:pt>
                <c:pt idx="12171">
                  <c:v>44.999999999999993</c:v>
                </c:pt>
                <c:pt idx="12172">
                  <c:v>40.5</c:v>
                </c:pt>
                <c:pt idx="12173">
                  <c:v>#N/A</c:v>
                </c:pt>
                <c:pt idx="12174">
                  <c:v>#N/A</c:v>
                </c:pt>
                <c:pt idx="12175">
                  <c:v>#N/A</c:v>
                </c:pt>
                <c:pt idx="12176">
                  <c:v>52.599999999999994</c:v>
                </c:pt>
                <c:pt idx="12177">
                  <c:v>47.7</c:v>
                </c:pt>
                <c:pt idx="12178">
                  <c:v>57.500000000000007</c:v>
                </c:pt>
                <c:pt idx="12179">
                  <c:v>46.599999999999994</c:v>
                </c:pt>
                <c:pt idx="12180">
                  <c:v>#N/A</c:v>
                </c:pt>
                <c:pt idx="12181">
                  <c:v>#N/A</c:v>
                </c:pt>
                <c:pt idx="12182">
                  <c:v>#N/A</c:v>
                </c:pt>
                <c:pt idx="12183">
                  <c:v>50.7</c:v>
                </c:pt>
                <c:pt idx="12184">
                  <c:v>48.6</c:v>
                </c:pt>
                <c:pt idx="12185">
                  <c:v>48.500000000000007</c:v>
                </c:pt>
                <c:pt idx="12186">
                  <c:v>51.1</c:v>
                </c:pt>
                <c:pt idx="12187">
                  <c:v>52.900000000000006</c:v>
                </c:pt>
                <c:pt idx="12188">
                  <c:v>#N/A</c:v>
                </c:pt>
                <c:pt idx="12189">
                  <c:v>#N/A</c:v>
                </c:pt>
                <c:pt idx="12190">
                  <c:v>55.500000000000007</c:v>
                </c:pt>
                <c:pt idx="12191">
                  <c:v>46.8</c:v>
                </c:pt>
                <c:pt idx="12192">
                  <c:v>42.6</c:v>
                </c:pt>
                <c:pt idx="12193">
                  <c:v>#N/A</c:v>
                </c:pt>
                <c:pt idx="12194">
                  <c:v>46.400000000000006</c:v>
                </c:pt>
                <c:pt idx="12195">
                  <c:v>#N/A</c:v>
                </c:pt>
                <c:pt idx="12196">
                  <c:v>#N/A</c:v>
                </c:pt>
                <c:pt idx="12197">
                  <c:v>45.2</c:v>
                </c:pt>
                <c:pt idx="12198">
                  <c:v>45.1</c:v>
                </c:pt>
                <c:pt idx="12199">
                  <c:v>44.5</c:v>
                </c:pt>
                <c:pt idx="12200">
                  <c:v>37.299999999999997</c:v>
                </c:pt>
                <c:pt idx="12201">
                  <c:v>35.199999999999996</c:v>
                </c:pt>
                <c:pt idx="12202">
                  <c:v>#N/A</c:v>
                </c:pt>
                <c:pt idx="12203">
                  <c:v>#N/A</c:v>
                </c:pt>
                <c:pt idx="12204">
                  <c:v>-2.1999999999999997</c:v>
                </c:pt>
                <c:pt idx="12205">
                  <c:v>37.299999999999997</c:v>
                </c:pt>
                <c:pt idx="12206">
                  <c:v>39.1</c:v>
                </c:pt>
                <c:pt idx="12207">
                  <c:v>34.799999999999997</c:v>
                </c:pt>
                <c:pt idx="12208">
                  <c:v>33.300000000000004</c:v>
                </c:pt>
                <c:pt idx="12209">
                  <c:v>#N/A</c:v>
                </c:pt>
                <c:pt idx="12210">
                  <c:v>#N/A</c:v>
                </c:pt>
                <c:pt idx="12211">
                  <c:v>32.700000000000003</c:v>
                </c:pt>
                <c:pt idx="12212">
                  <c:v>41.400000000000006</c:v>
                </c:pt>
                <c:pt idx="12213">
                  <c:v>40.5</c:v>
                </c:pt>
                <c:pt idx="12214">
                  <c:v>#N/A</c:v>
                </c:pt>
                <c:pt idx="12215">
                  <c:v>38.200000000000003</c:v>
                </c:pt>
                <c:pt idx="12216">
                  <c:v>#N/A</c:v>
                </c:pt>
                <c:pt idx="12217">
                  <c:v>#N/A</c:v>
                </c:pt>
                <c:pt idx="12218">
                  <c:v>41.2</c:v>
                </c:pt>
                <c:pt idx="12219">
                  <c:v>38.5</c:v>
                </c:pt>
                <c:pt idx="12220">
                  <c:v>32.5</c:v>
                </c:pt>
                <c:pt idx="12221">
                  <c:v>31.900000000000002</c:v>
                </c:pt>
                <c:pt idx="12222">
                  <c:v>32.099999999999994</c:v>
                </c:pt>
                <c:pt idx="12223">
                  <c:v>#N/A</c:v>
                </c:pt>
                <c:pt idx="12224">
                  <c:v>#N/A</c:v>
                </c:pt>
                <c:pt idx="12225">
                  <c:v>30.2</c:v>
                </c:pt>
                <c:pt idx="12226">
                  <c:v>33.699999999999996</c:v>
                </c:pt>
                <c:pt idx="12227">
                  <c:v>30.8</c:v>
                </c:pt>
                <c:pt idx="12228">
                  <c:v>33.900000000000006</c:v>
                </c:pt>
                <c:pt idx="12229">
                  <c:v>35.799999999999997</c:v>
                </c:pt>
                <c:pt idx="12230">
                  <c:v>#N/A</c:v>
                </c:pt>
                <c:pt idx="12231">
                  <c:v>#N/A</c:v>
                </c:pt>
                <c:pt idx="12232">
                  <c:v>34.5</c:v>
                </c:pt>
                <c:pt idx="12233">
                  <c:v>36.1</c:v>
                </c:pt>
                <c:pt idx="12234">
                  <c:v>38</c:v>
                </c:pt>
                <c:pt idx="12235">
                  <c:v>30.099999999999998</c:v>
                </c:pt>
                <c:pt idx="12236">
                  <c:v>34.35</c:v>
                </c:pt>
                <c:pt idx="12237">
                  <c:v>#N/A</c:v>
                </c:pt>
                <c:pt idx="12238">
                  <c:v>#N/A</c:v>
                </c:pt>
                <c:pt idx="12239">
                  <c:v>32.200000000000003</c:v>
                </c:pt>
                <c:pt idx="12240">
                  <c:v>33.700000000000003</c:v>
                </c:pt>
                <c:pt idx="12241">
                  <c:v>32.1</c:v>
                </c:pt>
                <c:pt idx="12242">
                  <c:v>29.300000000000004</c:v>
                </c:pt>
                <c:pt idx="12243">
                  <c:v>34.5</c:v>
                </c:pt>
                <c:pt idx="12244">
                  <c:v>#N/A</c:v>
                </c:pt>
                <c:pt idx="12245">
                  <c:v>#N/A</c:v>
                </c:pt>
                <c:pt idx="12246">
                  <c:v>36.6</c:v>
                </c:pt>
                <c:pt idx="12247">
                  <c:v>30.4</c:v>
                </c:pt>
                <c:pt idx="12248">
                  <c:v>32.700000000000003</c:v>
                </c:pt>
                <c:pt idx="12249">
                  <c:v>29.200000000000003</c:v>
                </c:pt>
                <c:pt idx="12250">
                  <c:v>31.900000000000006</c:v>
                </c:pt>
                <c:pt idx="12251">
                  <c:v>#N/A</c:v>
                </c:pt>
                <c:pt idx="12252">
                  <c:v>#N/A</c:v>
                </c:pt>
                <c:pt idx="12253">
                  <c:v>27.400000000000002</c:v>
                </c:pt>
                <c:pt idx="12254">
                  <c:v>30.000000000000004</c:v>
                </c:pt>
                <c:pt idx="12255">
                  <c:v>29.5</c:v>
                </c:pt>
                <c:pt idx="12256">
                  <c:v>30.7</c:v>
                </c:pt>
                <c:pt idx="12257">
                  <c:v>32.699999999999996</c:v>
                </c:pt>
                <c:pt idx="12258">
                  <c:v>#N/A</c:v>
                </c:pt>
                <c:pt idx="12259">
                  <c:v>#N/A</c:v>
                </c:pt>
                <c:pt idx="12260">
                  <c:v>28.499999999999996</c:v>
                </c:pt>
                <c:pt idx="12261">
                  <c:v>30.599999999999998</c:v>
                </c:pt>
                <c:pt idx="12262">
                  <c:v>32.6</c:v>
                </c:pt>
                <c:pt idx="12263">
                  <c:v>31.200000000000006</c:v>
                </c:pt>
                <c:pt idx="12264">
                  <c:v>34.900000000000006</c:v>
                </c:pt>
                <c:pt idx="12265">
                  <c:v>#N/A</c:v>
                </c:pt>
                <c:pt idx="12266">
                  <c:v>#N/A</c:v>
                </c:pt>
                <c:pt idx="12267">
                  <c:v>31.7</c:v>
                </c:pt>
                <c:pt idx="12268">
                  <c:v>30.300000000000004</c:v>
                </c:pt>
                <c:pt idx="12269">
                  <c:v>33.900000000000006</c:v>
                </c:pt>
                <c:pt idx="12270">
                  <c:v>30.100000000000005</c:v>
                </c:pt>
                <c:pt idx="12271">
                  <c:v>31.500000000000007</c:v>
                </c:pt>
                <c:pt idx="12272">
                  <c:v>#N/A</c:v>
                </c:pt>
                <c:pt idx="12273">
                  <c:v>#N/A</c:v>
                </c:pt>
                <c:pt idx="12274">
                  <c:v>28.500000000000004</c:v>
                </c:pt>
                <c:pt idx="12275">
                  <c:v>31.3</c:v>
                </c:pt>
                <c:pt idx="12276">
                  <c:v>28.000000000000004</c:v>
                </c:pt>
                <c:pt idx="12277">
                  <c:v>34.9</c:v>
                </c:pt>
                <c:pt idx="12278">
                  <c:v>29.2</c:v>
                </c:pt>
                <c:pt idx="12279">
                  <c:v>#N/A</c:v>
                </c:pt>
                <c:pt idx="12280">
                  <c:v>#N/A</c:v>
                </c:pt>
                <c:pt idx="12281">
                  <c:v>27.3</c:v>
                </c:pt>
                <c:pt idx="12282">
                  <c:v>30.599999999999994</c:v>
                </c:pt>
                <c:pt idx="12283">
                  <c:v>29.4</c:v>
                </c:pt>
                <c:pt idx="12284">
                  <c:v>27.9</c:v>
                </c:pt>
                <c:pt idx="12285">
                  <c:v>31.4</c:v>
                </c:pt>
                <c:pt idx="12286">
                  <c:v>#N/A</c:v>
                </c:pt>
                <c:pt idx="12287">
                  <c:v>#N/A</c:v>
                </c:pt>
                <c:pt idx="12288">
                  <c:v>29.9</c:v>
                </c:pt>
                <c:pt idx="12289">
                  <c:v>33.699999999999996</c:v>
                </c:pt>
                <c:pt idx="12290">
                  <c:v>29.599999999999998</c:v>
                </c:pt>
                <c:pt idx="12291">
                  <c:v>33.900000000000006</c:v>
                </c:pt>
                <c:pt idx="12292">
                  <c:v>28.500000000000004</c:v>
                </c:pt>
                <c:pt idx="12293">
                  <c:v>#N/A</c:v>
                </c:pt>
                <c:pt idx="12294">
                  <c:v>#N/A</c:v>
                </c:pt>
                <c:pt idx="12295">
                  <c:v>29.600000000000005</c:v>
                </c:pt>
                <c:pt idx="12296">
                  <c:v>27.3</c:v>
                </c:pt>
                <c:pt idx="12297">
                  <c:v>26.8</c:v>
                </c:pt>
                <c:pt idx="12298">
                  <c:v>26.6</c:v>
                </c:pt>
                <c:pt idx="12299">
                  <c:v>30.3</c:v>
                </c:pt>
                <c:pt idx="12300">
                  <c:v>#N/A</c:v>
                </c:pt>
                <c:pt idx="12301">
                  <c:v>#N/A</c:v>
                </c:pt>
                <c:pt idx="12302">
                  <c:v>30.599999999999994</c:v>
                </c:pt>
                <c:pt idx="12303">
                  <c:v>27.699999999999996</c:v>
                </c:pt>
                <c:pt idx="12304">
                  <c:v>34.699999999999996</c:v>
                </c:pt>
                <c:pt idx="12305">
                  <c:v>33.599999999999994</c:v>
                </c:pt>
                <c:pt idx="12306">
                  <c:v>27.9</c:v>
                </c:pt>
                <c:pt idx="12307">
                  <c:v>#N/A</c:v>
                </c:pt>
                <c:pt idx="12308">
                  <c:v>#N/A</c:v>
                </c:pt>
                <c:pt idx="12309">
                  <c:v>30.599999999999998</c:v>
                </c:pt>
                <c:pt idx="12310">
                  <c:v>27.200000000000003</c:v>
                </c:pt>
                <c:pt idx="12311">
                  <c:v>27.1</c:v>
                </c:pt>
                <c:pt idx="12312">
                  <c:v>23.899999999999995</c:v>
                </c:pt>
                <c:pt idx="12313">
                  <c:v>27</c:v>
                </c:pt>
                <c:pt idx="12314">
                  <c:v>#N/A</c:v>
                </c:pt>
                <c:pt idx="12315">
                  <c:v>#N/A</c:v>
                </c:pt>
                <c:pt idx="12316">
                  <c:v>25.6</c:v>
                </c:pt>
                <c:pt idx="12317">
                  <c:v>28.500000000000004</c:v>
                </c:pt>
                <c:pt idx="12318">
                  <c:v>26.700000000000003</c:v>
                </c:pt>
                <c:pt idx="12319">
                  <c:v>28.700000000000003</c:v>
                </c:pt>
                <c:pt idx="12320">
                  <c:v>27.500000000000004</c:v>
                </c:pt>
                <c:pt idx="12321">
                  <c:v>#N/A</c:v>
                </c:pt>
                <c:pt idx="12322">
                  <c:v>#N/A</c:v>
                </c:pt>
                <c:pt idx="12323">
                  <c:v>26.8</c:v>
                </c:pt>
                <c:pt idx="12324">
                  <c:v>27.1</c:v>
                </c:pt>
                <c:pt idx="12325">
                  <c:v>30.900000000000006</c:v>
                </c:pt>
                <c:pt idx="12326">
                  <c:v>26.8</c:v>
                </c:pt>
                <c:pt idx="12327">
                  <c:v>29.000000000000004</c:v>
                </c:pt>
                <c:pt idx="12328">
                  <c:v>#N/A</c:v>
                </c:pt>
                <c:pt idx="12329">
                  <c:v>#N/A</c:v>
                </c:pt>
                <c:pt idx="12330">
                  <c:v>29.700000000000003</c:v>
                </c:pt>
                <c:pt idx="12331">
                  <c:v>26.5</c:v>
                </c:pt>
                <c:pt idx="12332">
                  <c:v>27.900000000000002</c:v>
                </c:pt>
                <c:pt idx="12333">
                  <c:v>24.9</c:v>
                </c:pt>
                <c:pt idx="12334">
                  <c:v>26.700000000000003</c:v>
                </c:pt>
                <c:pt idx="12335">
                  <c:v>#N/A</c:v>
                </c:pt>
                <c:pt idx="12336">
                  <c:v>#N/A</c:v>
                </c:pt>
                <c:pt idx="12337">
                  <c:v>25.600000000000005</c:v>
                </c:pt>
                <c:pt idx="12338">
                  <c:v>25.700000000000006</c:v>
                </c:pt>
                <c:pt idx="12339">
                  <c:v>26.599999999999994</c:v>
                </c:pt>
                <c:pt idx="12340">
                  <c:v>28.7</c:v>
                </c:pt>
                <c:pt idx="12341">
                  <c:v>27.3</c:v>
                </c:pt>
                <c:pt idx="12342">
                  <c:v>#N/A</c:v>
                </c:pt>
                <c:pt idx="12343">
                  <c:v>#N/A</c:v>
                </c:pt>
                <c:pt idx="12344">
                  <c:v>27.9</c:v>
                </c:pt>
                <c:pt idx="12345">
                  <c:v>30.8</c:v>
                </c:pt>
                <c:pt idx="12346">
                  <c:v>26.799999999999997</c:v>
                </c:pt>
                <c:pt idx="12347">
                  <c:v>29.4</c:v>
                </c:pt>
                <c:pt idx="12348">
                  <c:v>27.299999999999997</c:v>
                </c:pt>
                <c:pt idx="12349">
                  <c:v>#N/A</c:v>
                </c:pt>
                <c:pt idx="12350">
                  <c:v>#N/A</c:v>
                </c:pt>
                <c:pt idx="12351">
                  <c:v>28.799999999999997</c:v>
                </c:pt>
                <c:pt idx="12352">
                  <c:v>26.199999999999996</c:v>
                </c:pt>
                <c:pt idx="12353">
                  <c:v>31.4</c:v>
                </c:pt>
                <c:pt idx="12354">
                  <c:v>27.6</c:v>
                </c:pt>
                <c:pt idx="12355">
                  <c:v>28.799999999999997</c:v>
                </c:pt>
                <c:pt idx="12356">
                  <c:v>#N/A</c:v>
                </c:pt>
                <c:pt idx="12357">
                  <c:v>#N/A</c:v>
                </c:pt>
                <c:pt idx="12358">
                  <c:v>26.1</c:v>
                </c:pt>
                <c:pt idx="12359">
                  <c:v>27.799999999999997</c:v>
                </c:pt>
                <c:pt idx="12360">
                  <c:v>29.000000000000004</c:v>
                </c:pt>
                <c:pt idx="12361">
                  <c:v>28.900000000000002</c:v>
                </c:pt>
                <c:pt idx="12362">
                  <c:v>29.900000000000006</c:v>
                </c:pt>
                <c:pt idx="12363">
                  <c:v>#N/A</c:v>
                </c:pt>
                <c:pt idx="12364">
                  <c:v>#N/A</c:v>
                </c:pt>
                <c:pt idx="12365">
                  <c:v>38.5</c:v>
                </c:pt>
                <c:pt idx="12366">
                  <c:v>25.6</c:v>
                </c:pt>
                <c:pt idx="12367">
                  <c:v>#N/A</c:v>
                </c:pt>
                <c:pt idx="12368">
                  <c:v>21.3</c:v>
                </c:pt>
                <c:pt idx="12369">
                  <c:v>23.300000000000004</c:v>
                </c:pt>
                <c:pt idx="12370">
                  <c:v>#N/A</c:v>
                </c:pt>
                <c:pt idx="12371">
                  <c:v>#N/A</c:v>
                </c:pt>
                <c:pt idx="12372">
                  <c:v>25.000000000000007</c:v>
                </c:pt>
                <c:pt idx="12373">
                  <c:v>22.300000000000004</c:v>
                </c:pt>
                <c:pt idx="12374">
                  <c:v>24.799999999999994</c:v>
                </c:pt>
                <c:pt idx="12375">
                  <c:v>23.399999999999991</c:v>
                </c:pt>
                <c:pt idx="12376">
                  <c:v>22.299999999999997</c:v>
                </c:pt>
                <c:pt idx="12377">
                  <c:v>#N/A</c:v>
                </c:pt>
                <c:pt idx="12378">
                  <c:v>#N/A</c:v>
                </c:pt>
                <c:pt idx="12379">
                  <c:v>24.099999999999994</c:v>
                </c:pt>
                <c:pt idx="12380">
                  <c:v>24.899999999999995</c:v>
                </c:pt>
                <c:pt idx="12381">
                  <c:v>23.399999999999991</c:v>
                </c:pt>
                <c:pt idx="12382">
                  <c:v>23.099999999999998</c:v>
                </c:pt>
                <c:pt idx="12383">
                  <c:v>24.799999999999994</c:v>
                </c:pt>
                <c:pt idx="12384">
                  <c:v>#N/A</c:v>
                </c:pt>
                <c:pt idx="12385">
                  <c:v>#N/A</c:v>
                </c:pt>
                <c:pt idx="12386">
                  <c:v>26.199999999999996</c:v>
                </c:pt>
                <c:pt idx="12387">
                  <c:v>27.700000000000006</c:v>
                </c:pt>
                <c:pt idx="12388">
                  <c:v>23.500000000000004</c:v>
                </c:pt>
                <c:pt idx="12389">
                  <c:v>22.700000000000003</c:v>
                </c:pt>
                <c:pt idx="12390">
                  <c:v>24.400000000000006</c:v>
                </c:pt>
                <c:pt idx="12391">
                  <c:v>#N/A</c:v>
                </c:pt>
                <c:pt idx="12392">
                  <c:v>#N/A</c:v>
                </c:pt>
                <c:pt idx="12393">
                  <c:v>23.999999999999993</c:v>
                </c:pt>
                <c:pt idx="12394">
                  <c:v>23.2</c:v>
                </c:pt>
                <c:pt idx="12395">
                  <c:v>23.9</c:v>
                </c:pt>
                <c:pt idx="12396">
                  <c:v>26.3</c:v>
                </c:pt>
                <c:pt idx="12397">
                  <c:v>24.8</c:v>
                </c:pt>
                <c:pt idx="12398">
                  <c:v>#N/A</c:v>
                </c:pt>
                <c:pt idx="12399">
                  <c:v>#N/A</c:v>
                </c:pt>
                <c:pt idx="12400">
                  <c:v>26</c:v>
                </c:pt>
                <c:pt idx="12401">
                  <c:v>24.8</c:v>
                </c:pt>
                <c:pt idx="12402">
                  <c:v>26.199999999999996</c:v>
                </c:pt>
                <c:pt idx="12403">
                  <c:v>24.499999999999993</c:v>
                </c:pt>
                <c:pt idx="12404">
                  <c:v>22.700000000000003</c:v>
                </c:pt>
                <c:pt idx="12405">
                  <c:v>#N/A</c:v>
                </c:pt>
                <c:pt idx="12406">
                  <c:v>#N/A</c:v>
                </c:pt>
                <c:pt idx="12407">
                  <c:v>26.999999999999996</c:v>
                </c:pt>
                <c:pt idx="12408">
                  <c:v>24.099999999999998</c:v>
                </c:pt>
                <c:pt idx="12409">
                  <c:v>30.2</c:v>
                </c:pt>
                <c:pt idx="12410">
                  <c:v>-29.099999999999998</c:v>
                </c:pt>
                <c:pt idx="12411">
                  <c:v>#N/A</c:v>
                </c:pt>
                <c:pt idx="12412">
                  <c:v>#N/A</c:v>
                </c:pt>
                <c:pt idx="12413">
                  <c:v>#N/A</c:v>
                </c:pt>
                <c:pt idx="12414">
                  <c:v>22.000000000000004</c:v>
                </c:pt>
                <c:pt idx="12415">
                  <c:v>23.5</c:v>
                </c:pt>
                <c:pt idx="12416">
                  <c:v>22.200000000000003</c:v>
                </c:pt>
                <c:pt idx="12417">
                  <c:v>-34.1</c:v>
                </c:pt>
                <c:pt idx="12418">
                  <c:v>#N/A</c:v>
                </c:pt>
                <c:pt idx="12419">
                  <c:v>#N/A</c:v>
                </c:pt>
                <c:pt idx="12420">
                  <c:v>#N/A</c:v>
                </c:pt>
                <c:pt idx="12421">
                  <c:v>24.6</c:v>
                </c:pt>
                <c:pt idx="12422">
                  <c:v>25.699999999999996</c:v>
                </c:pt>
                <c:pt idx="12423">
                  <c:v>19.600000000000001</c:v>
                </c:pt>
                <c:pt idx="12424">
                  <c:v>22.800000000000004</c:v>
                </c:pt>
                <c:pt idx="12425">
                  <c:v>21.800000000000004</c:v>
                </c:pt>
                <c:pt idx="12426">
                  <c:v>#N/A</c:v>
                </c:pt>
                <c:pt idx="12427">
                  <c:v>#N/A</c:v>
                </c:pt>
                <c:pt idx="12428">
                  <c:v>24.000000000000004</c:v>
                </c:pt>
                <c:pt idx="12429">
                  <c:v>22.299999999999997</c:v>
                </c:pt>
                <c:pt idx="12430">
                  <c:v>17.8</c:v>
                </c:pt>
                <c:pt idx="12431">
                  <c:v>19.8</c:v>
                </c:pt>
                <c:pt idx="12432">
                  <c:v>22.000000000000004</c:v>
                </c:pt>
                <c:pt idx="12433">
                  <c:v>#N/A</c:v>
                </c:pt>
                <c:pt idx="12434">
                  <c:v>#N/A</c:v>
                </c:pt>
                <c:pt idx="12435">
                  <c:v>24.100000000000005</c:v>
                </c:pt>
                <c:pt idx="12436">
                  <c:v>21.6</c:v>
                </c:pt>
                <c:pt idx="12437">
                  <c:v>22.800000000000004</c:v>
                </c:pt>
                <c:pt idx="12438">
                  <c:v>26.3</c:v>
                </c:pt>
                <c:pt idx="12439">
                  <c:v>23.2</c:v>
                </c:pt>
                <c:pt idx="12440">
                  <c:v>#N/A</c:v>
                </c:pt>
                <c:pt idx="12441">
                  <c:v>#N/A</c:v>
                </c:pt>
                <c:pt idx="12442">
                  <c:v>22.300000000000004</c:v>
                </c:pt>
                <c:pt idx="12443">
                  <c:v>23.900000000000006</c:v>
                </c:pt>
                <c:pt idx="12444">
                  <c:v>22.900000000000002</c:v>
                </c:pt>
                <c:pt idx="12445">
                  <c:v>24.400000000000006</c:v>
                </c:pt>
                <c:pt idx="12446">
                  <c:v>25.7</c:v>
                </c:pt>
                <c:pt idx="12447">
                  <c:v>#N/A</c:v>
                </c:pt>
                <c:pt idx="12448">
                  <c:v>#N/A</c:v>
                </c:pt>
                <c:pt idx="12449">
                  <c:v>25.7</c:v>
                </c:pt>
                <c:pt idx="12450">
                  <c:v>26.8</c:v>
                </c:pt>
                <c:pt idx="12451">
                  <c:v>23.099999999999998</c:v>
                </c:pt>
                <c:pt idx="12452">
                  <c:v>23.599999999999994</c:v>
                </c:pt>
                <c:pt idx="12453">
                  <c:v>23.700000000000003</c:v>
                </c:pt>
                <c:pt idx="12454">
                  <c:v>#N/A</c:v>
                </c:pt>
                <c:pt idx="12455">
                  <c:v>#N/A</c:v>
                </c:pt>
                <c:pt idx="12456">
                  <c:v>20.7</c:v>
                </c:pt>
                <c:pt idx="12457">
                  <c:v>22.6</c:v>
                </c:pt>
                <c:pt idx="12458">
                  <c:v>22.7</c:v>
                </c:pt>
                <c:pt idx="12459">
                  <c:v>23.699999999999996</c:v>
                </c:pt>
                <c:pt idx="12460">
                  <c:v>26.3</c:v>
                </c:pt>
                <c:pt idx="12461">
                  <c:v>#N/A</c:v>
                </c:pt>
                <c:pt idx="12462">
                  <c:v>#N/A</c:v>
                </c:pt>
                <c:pt idx="12463">
                  <c:v>22.400000000000002</c:v>
                </c:pt>
                <c:pt idx="12464">
                  <c:v>25.8</c:v>
                </c:pt>
                <c:pt idx="12465">
                  <c:v>23.2</c:v>
                </c:pt>
                <c:pt idx="12466">
                  <c:v>28.099999999999998</c:v>
                </c:pt>
                <c:pt idx="12467">
                  <c:v>26.400000000000002</c:v>
                </c:pt>
                <c:pt idx="12468">
                  <c:v>#N/A</c:v>
                </c:pt>
                <c:pt idx="12469">
                  <c:v>#N/A</c:v>
                </c:pt>
                <c:pt idx="12470">
                  <c:v>22.1</c:v>
                </c:pt>
                <c:pt idx="12471">
                  <c:v>24.5</c:v>
                </c:pt>
                <c:pt idx="12472">
                  <c:v>27.900000000000002</c:v>
                </c:pt>
                <c:pt idx="12473">
                  <c:v>30.000000000000004</c:v>
                </c:pt>
                <c:pt idx="12474">
                  <c:v>23.9</c:v>
                </c:pt>
                <c:pt idx="12475">
                  <c:v>#N/A</c:v>
                </c:pt>
                <c:pt idx="12476">
                  <c:v>#N/A</c:v>
                </c:pt>
                <c:pt idx="12477">
                  <c:v>20.299999999999997</c:v>
                </c:pt>
                <c:pt idx="12478">
                  <c:v>21.000000000000004</c:v>
                </c:pt>
                <c:pt idx="12479">
                  <c:v>26.8</c:v>
                </c:pt>
                <c:pt idx="12480">
                  <c:v>23.799999999999997</c:v>
                </c:pt>
                <c:pt idx="12481">
                  <c:v>25.3</c:v>
                </c:pt>
                <c:pt idx="12482">
                  <c:v>#N/A</c:v>
                </c:pt>
                <c:pt idx="12483">
                  <c:v>#N/A</c:v>
                </c:pt>
                <c:pt idx="12484">
                  <c:v>25.2</c:v>
                </c:pt>
                <c:pt idx="12485">
                  <c:v>25</c:v>
                </c:pt>
                <c:pt idx="12486">
                  <c:v>23.9</c:v>
                </c:pt>
                <c:pt idx="12487">
                  <c:v>22.400000000000002</c:v>
                </c:pt>
                <c:pt idx="12488">
                  <c:v>26.700000000000003</c:v>
                </c:pt>
                <c:pt idx="12489">
                  <c:v>#N/A</c:v>
                </c:pt>
                <c:pt idx="12490">
                  <c:v>#N/A</c:v>
                </c:pt>
                <c:pt idx="12491">
                  <c:v>22.900000000000002</c:v>
                </c:pt>
                <c:pt idx="12492">
                  <c:v>25.2</c:v>
                </c:pt>
                <c:pt idx="12493">
                  <c:v>28.500000000000004</c:v>
                </c:pt>
                <c:pt idx="12494">
                  <c:v>25.1</c:v>
                </c:pt>
                <c:pt idx="12495">
                  <c:v>26.400000000000002</c:v>
                </c:pt>
                <c:pt idx="12496">
                  <c:v>#N/A</c:v>
                </c:pt>
                <c:pt idx="12497">
                  <c:v>#N/A</c:v>
                </c:pt>
                <c:pt idx="12498">
                  <c:v>26.200000000000003</c:v>
                </c:pt>
                <c:pt idx="12499">
                  <c:v>24.6</c:v>
                </c:pt>
                <c:pt idx="12500">
                  <c:v>24.8</c:v>
                </c:pt>
                <c:pt idx="12501">
                  <c:v>23.299999999999997</c:v>
                </c:pt>
                <c:pt idx="12502">
                  <c:v>25.8</c:v>
                </c:pt>
                <c:pt idx="12503">
                  <c:v>#N/A</c:v>
                </c:pt>
                <c:pt idx="12504">
                  <c:v>#N/A</c:v>
                </c:pt>
                <c:pt idx="12505">
                  <c:v>26.8</c:v>
                </c:pt>
                <c:pt idx="12506">
                  <c:v>22.900000000000002</c:v>
                </c:pt>
                <c:pt idx="12507">
                  <c:v>21.800000000000004</c:v>
                </c:pt>
                <c:pt idx="12508">
                  <c:v>22.199999999999996</c:v>
                </c:pt>
                <c:pt idx="12509">
                  <c:v>#N/A</c:v>
                </c:pt>
                <c:pt idx="12510">
                  <c:v>#N/A</c:v>
                </c:pt>
                <c:pt idx="12511">
                  <c:v>#N/A</c:v>
                </c:pt>
                <c:pt idx="12512">
                  <c:v>#N/A</c:v>
                </c:pt>
                <c:pt idx="12513">
                  <c:v>23.799999999999997</c:v>
                </c:pt>
                <c:pt idx="12514">
                  <c:v>26.900000000000002</c:v>
                </c:pt>
                <c:pt idx="12515">
                  <c:v>25</c:v>
                </c:pt>
                <c:pt idx="12516">
                  <c:v>27.3</c:v>
                </c:pt>
                <c:pt idx="12517">
                  <c:v>#N/A</c:v>
                </c:pt>
                <c:pt idx="12518">
                  <c:v>#N/A</c:v>
                </c:pt>
                <c:pt idx="12519">
                  <c:v>28.900000000000002</c:v>
                </c:pt>
                <c:pt idx="12520">
                  <c:v>25.1</c:v>
                </c:pt>
                <c:pt idx="12521">
                  <c:v>29.599999999999998</c:v>
                </c:pt>
                <c:pt idx="12522">
                  <c:v>23.3</c:v>
                </c:pt>
                <c:pt idx="12523">
                  <c:v>26.1</c:v>
                </c:pt>
                <c:pt idx="12524">
                  <c:v>#N/A</c:v>
                </c:pt>
                <c:pt idx="12525">
                  <c:v>#N/A</c:v>
                </c:pt>
                <c:pt idx="12526">
                  <c:v>28.400000000000002</c:v>
                </c:pt>
                <c:pt idx="12527">
                  <c:v>22.3</c:v>
                </c:pt>
                <c:pt idx="12528">
                  <c:v>23.7</c:v>
                </c:pt>
                <c:pt idx="12529">
                  <c:v>26.3</c:v>
                </c:pt>
                <c:pt idx="12530">
                  <c:v>26.3</c:v>
                </c:pt>
                <c:pt idx="12531">
                  <c:v>#N/A</c:v>
                </c:pt>
                <c:pt idx="12532">
                  <c:v>#N/A</c:v>
                </c:pt>
                <c:pt idx="12533">
                  <c:v>25.5</c:v>
                </c:pt>
                <c:pt idx="12534">
                  <c:v>25.2</c:v>
                </c:pt>
                <c:pt idx="12535">
                  <c:v>24</c:v>
                </c:pt>
                <c:pt idx="12536">
                  <c:v>37.700000000000003</c:v>
                </c:pt>
                <c:pt idx="12537">
                  <c:v>36.199999999999996</c:v>
                </c:pt>
                <c:pt idx="12538">
                  <c:v>#N/A</c:v>
                </c:pt>
                <c:pt idx="12539">
                  <c:v>#N/A</c:v>
                </c:pt>
                <c:pt idx="12540">
                  <c:v>31.1</c:v>
                </c:pt>
                <c:pt idx="12541">
                  <c:v>33.099999999999994</c:v>
                </c:pt>
                <c:pt idx="12542">
                  <c:v>36.700000000000003</c:v>
                </c:pt>
                <c:pt idx="12543">
                  <c:v>37</c:v>
                </c:pt>
                <c:pt idx="12544">
                  <c:v>38.800000000000004</c:v>
                </c:pt>
                <c:pt idx="12545">
                  <c:v>#N/A</c:v>
                </c:pt>
                <c:pt idx="12546">
                  <c:v>#N/A</c:v>
                </c:pt>
                <c:pt idx="12547">
                  <c:v>36.799999999999997</c:v>
                </c:pt>
                <c:pt idx="12548">
                  <c:v>39</c:v>
                </c:pt>
                <c:pt idx="12549">
                  <c:v>42.900000000000006</c:v>
                </c:pt>
                <c:pt idx="12550">
                  <c:v>#N/A</c:v>
                </c:pt>
                <c:pt idx="12551">
                  <c:v>39.6</c:v>
                </c:pt>
                <c:pt idx="12552">
                  <c:v>#N/A</c:v>
                </c:pt>
                <c:pt idx="12553">
                  <c:v>#N/A</c:v>
                </c:pt>
                <c:pt idx="12554">
                  <c:v>41.6</c:v>
                </c:pt>
                <c:pt idx="12555">
                  <c:v>39.699999999999996</c:v>
                </c:pt>
                <c:pt idx="12556">
                  <c:v>37.700000000000003</c:v>
                </c:pt>
                <c:pt idx="12557">
                  <c:v>37</c:v>
                </c:pt>
                <c:pt idx="12558">
                  <c:v>36.799999999999997</c:v>
                </c:pt>
                <c:pt idx="12559">
                  <c:v>#N/A</c:v>
                </c:pt>
                <c:pt idx="12560">
                  <c:v>#N/A</c:v>
                </c:pt>
                <c:pt idx="12561">
                  <c:v>23.400000000000002</c:v>
                </c:pt>
                <c:pt idx="12562">
                  <c:v>36.299999999999997</c:v>
                </c:pt>
                <c:pt idx="12563">
                  <c:v>34.599999999999994</c:v>
                </c:pt>
                <c:pt idx="12564">
                  <c:v>38.5</c:v>
                </c:pt>
                <c:pt idx="12565">
                  <c:v>34.599999999999994</c:v>
                </c:pt>
                <c:pt idx="12566">
                  <c:v>#N/A</c:v>
                </c:pt>
                <c:pt idx="12567">
                  <c:v>#N/A</c:v>
                </c:pt>
                <c:pt idx="12568">
                  <c:v>33.4</c:v>
                </c:pt>
                <c:pt idx="12569">
                  <c:v>36.9</c:v>
                </c:pt>
                <c:pt idx="12570">
                  <c:v>35.4</c:v>
                </c:pt>
                <c:pt idx="12571">
                  <c:v>35.699999999999996</c:v>
                </c:pt>
                <c:pt idx="12572">
                  <c:v>34.799999999999997</c:v>
                </c:pt>
                <c:pt idx="12573">
                  <c:v>#N/A</c:v>
                </c:pt>
                <c:pt idx="12574">
                  <c:v>#N/A</c:v>
                </c:pt>
                <c:pt idx="12575">
                  <c:v>37.4</c:v>
                </c:pt>
                <c:pt idx="12576">
                  <c:v>34.599999999999994</c:v>
                </c:pt>
                <c:pt idx="12577">
                  <c:v>35.699999999999996</c:v>
                </c:pt>
                <c:pt idx="12578">
                  <c:v>36.299999999999997</c:v>
                </c:pt>
                <c:pt idx="12579">
                  <c:v>39.299999999999997</c:v>
                </c:pt>
                <c:pt idx="12580">
                  <c:v>#N/A</c:v>
                </c:pt>
                <c:pt idx="12581">
                  <c:v>#N/A</c:v>
                </c:pt>
                <c:pt idx="12582">
                  <c:v>39.300000000000004</c:v>
                </c:pt>
                <c:pt idx="12583">
                  <c:v>40.700000000000003</c:v>
                </c:pt>
                <c:pt idx="12584">
                  <c:v>32.700000000000003</c:v>
                </c:pt>
                <c:pt idx="12585">
                  <c:v>33.1</c:v>
                </c:pt>
                <c:pt idx="12586">
                  <c:v>35.5</c:v>
                </c:pt>
                <c:pt idx="12587">
                  <c:v>#N/A</c:v>
                </c:pt>
                <c:pt idx="12588">
                  <c:v>#N/A</c:v>
                </c:pt>
                <c:pt idx="12589">
                  <c:v>37.6</c:v>
                </c:pt>
                <c:pt idx="12590">
                  <c:v>33.1</c:v>
                </c:pt>
                <c:pt idx="12591">
                  <c:v>32.300000000000004</c:v>
                </c:pt>
                <c:pt idx="12592">
                  <c:v>32.200000000000003</c:v>
                </c:pt>
                <c:pt idx="12593">
                  <c:v>37.799999999999997</c:v>
                </c:pt>
                <c:pt idx="12594">
                  <c:v>#N/A</c:v>
                </c:pt>
                <c:pt idx="12595">
                  <c:v>#N/A</c:v>
                </c:pt>
                <c:pt idx="12596">
                  <c:v>32.200000000000003</c:v>
                </c:pt>
                <c:pt idx="12597">
                  <c:v>34.599999999999994</c:v>
                </c:pt>
                <c:pt idx="12598">
                  <c:v>32.4</c:v>
                </c:pt>
                <c:pt idx="12599">
                  <c:v>31.8</c:v>
                </c:pt>
                <c:pt idx="12600">
                  <c:v>32.200000000000003</c:v>
                </c:pt>
                <c:pt idx="12601">
                  <c:v>#N/A</c:v>
                </c:pt>
                <c:pt idx="12602">
                  <c:v>#N/A</c:v>
                </c:pt>
                <c:pt idx="12603">
                  <c:v>34.5</c:v>
                </c:pt>
                <c:pt idx="12604">
                  <c:v>28.000000000000004</c:v>
                </c:pt>
                <c:pt idx="12605">
                  <c:v>32.300000000000004</c:v>
                </c:pt>
                <c:pt idx="12606">
                  <c:v>37.6</c:v>
                </c:pt>
                <c:pt idx="12607">
                  <c:v>37.6</c:v>
                </c:pt>
                <c:pt idx="12608">
                  <c:v>#N/A</c:v>
                </c:pt>
                <c:pt idx="12609">
                  <c:v>#N/A</c:v>
                </c:pt>
                <c:pt idx="12610">
                  <c:v>35.6</c:v>
                </c:pt>
                <c:pt idx="12611">
                  <c:v>33.4</c:v>
                </c:pt>
                <c:pt idx="12612">
                  <c:v>#N/A</c:v>
                </c:pt>
                <c:pt idx="12613">
                  <c:v>35.300000000000004</c:v>
                </c:pt>
                <c:pt idx="12614">
                  <c:v>32.5</c:v>
                </c:pt>
                <c:pt idx="12615">
                  <c:v>#N/A</c:v>
                </c:pt>
                <c:pt idx="12616">
                  <c:v>#N/A</c:v>
                </c:pt>
                <c:pt idx="12617">
                  <c:v>33</c:v>
                </c:pt>
                <c:pt idx="12618">
                  <c:v>35.4</c:v>
                </c:pt>
                <c:pt idx="12619">
                  <c:v>35.6</c:v>
                </c:pt>
                <c:pt idx="12620">
                  <c:v>32.1</c:v>
                </c:pt>
                <c:pt idx="12621">
                  <c:v>33.199999999999996</c:v>
                </c:pt>
                <c:pt idx="12622">
                  <c:v>#N/A</c:v>
                </c:pt>
                <c:pt idx="12623">
                  <c:v>#N/A</c:v>
                </c:pt>
                <c:pt idx="12624">
                  <c:v>35.6</c:v>
                </c:pt>
                <c:pt idx="12625">
                  <c:v>35.4</c:v>
                </c:pt>
                <c:pt idx="12626">
                  <c:v>35.6</c:v>
                </c:pt>
                <c:pt idx="12627">
                  <c:v>35.4</c:v>
                </c:pt>
                <c:pt idx="12628">
                  <c:v>34.700000000000003</c:v>
                </c:pt>
                <c:pt idx="12629">
                  <c:v>#N/A</c:v>
                </c:pt>
                <c:pt idx="12630">
                  <c:v>#N/A</c:v>
                </c:pt>
                <c:pt idx="12631">
                  <c:v>31.8</c:v>
                </c:pt>
                <c:pt idx="12632">
                  <c:v>33.9</c:v>
                </c:pt>
                <c:pt idx="12633">
                  <c:v>34.699999999999996</c:v>
                </c:pt>
                <c:pt idx="12634">
                  <c:v>34.699999999999996</c:v>
                </c:pt>
                <c:pt idx="12635">
                  <c:v>37.299999999999997</c:v>
                </c:pt>
                <c:pt idx="12636">
                  <c:v>#N/A</c:v>
                </c:pt>
                <c:pt idx="12637">
                  <c:v>#N/A</c:v>
                </c:pt>
                <c:pt idx="12638">
                  <c:v>34.5</c:v>
                </c:pt>
                <c:pt idx="12639">
                  <c:v>33.200000000000003</c:v>
                </c:pt>
                <c:pt idx="12640">
                  <c:v>31.900000000000002</c:v>
                </c:pt>
                <c:pt idx="12641">
                  <c:v>33.300000000000004</c:v>
                </c:pt>
                <c:pt idx="12642">
                  <c:v>33.5</c:v>
                </c:pt>
                <c:pt idx="12643">
                  <c:v>#N/A</c:v>
                </c:pt>
                <c:pt idx="12644">
                  <c:v>#N/A</c:v>
                </c:pt>
                <c:pt idx="12645">
                  <c:v>34.799999999999997</c:v>
                </c:pt>
                <c:pt idx="12646">
                  <c:v>38.299999999999997</c:v>
                </c:pt>
                <c:pt idx="12647">
                  <c:v>35.799999999999997</c:v>
                </c:pt>
                <c:pt idx="12648">
                  <c:v>36</c:v>
                </c:pt>
                <c:pt idx="12649">
                  <c:v>33.799999999999997</c:v>
                </c:pt>
                <c:pt idx="12650">
                  <c:v>#N/A</c:v>
                </c:pt>
                <c:pt idx="12651">
                  <c:v>#N/A</c:v>
                </c:pt>
                <c:pt idx="12652">
                  <c:v>34</c:v>
                </c:pt>
                <c:pt idx="12653">
                  <c:v>35.199999999999996</c:v>
                </c:pt>
                <c:pt idx="12654">
                  <c:v>39.900000000000006</c:v>
                </c:pt>
                <c:pt idx="12655">
                  <c:v>35</c:v>
                </c:pt>
                <c:pt idx="12656">
                  <c:v>34.9</c:v>
                </c:pt>
                <c:pt idx="12657">
                  <c:v>#N/A</c:v>
                </c:pt>
                <c:pt idx="12658">
                  <c:v>#N/A</c:v>
                </c:pt>
                <c:pt idx="12659">
                  <c:v>33.699999999999996</c:v>
                </c:pt>
                <c:pt idx="12660">
                  <c:v>40.4</c:v>
                </c:pt>
                <c:pt idx="12661">
                  <c:v>34.4</c:v>
                </c:pt>
                <c:pt idx="12662">
                  <c:v>35.400000000000006</c:v>
                </c:pt>
                <c:pt idx="12663">
                  <c:v>36.299999999999997</c:v>
                </c:pt>
                <c:pt idx="12664">
                  <c:v>#N/A</c:v>
                </c:pt>
                <c:pt idx="12665">
                  <c:v>#N/A</c:v>
                </c:pt>
                <c:pt idx="12666">
                  <c:v>33.4</c:v>
                </c:pt>
                <c:pt idx="12667">
                  <c:v>37.299999999999997</c:v>
                </c:pt>
                <c:pt idx="12668">
                  <c:v>35</c:v>
                </c:pt>
                <c:pt idx="12669">
                  <c:v>29.000000000000004</c:v>
                </c:pt>
                <c:pt idx="12670">
                  <c:v>34.699999999999996</c:v>
                </c:pt>
                <c:pt idx="12671">
                  <c:v>#N/A</c:v>
                </c:pt>
                <c:pt idx="12672">
                  <c:v>#N/A</c:v>
                </c:pt>
                <c:pt idx="12673">
                  <c:v>32.800000000000004</c:v>
                </c:pt>
                <c:pt idx="12674">
                  <c:v>30.5</c:v>
                </c:pt>
                <c:pt idx="12675">
                  <c:v>36.400000000000006</c:v>
                </c:pt>
                <c:pt idx="12676">
                  <c:v>33.6</c:v>
                </c:pt>
                <c:pt idx="12677">
                  <c:v>33.9</c:v>
                </c:pt>
                <c:pt idx="12678">
                  <c:v>#N/A</c:v>
                </c:pt>
                <c:pt idx="12679">
                  <c:v>#N/A</c:v>
                </c:pt>
                <c:pt idx="12680">
                  <c:v>33.6</c:v>
                </c:pt>
                <c:pt idx="12681">
                  <c:v>32</c:v>
                </c:pt>
                <c:pt idx="12682">
                  <c:v>32.6</c:v>
                </c:pt>
                <c:pt idx="12683">
                  <c:v>38.700000000000003</c:v>
                </c:pt>
                <c:pt idx="12684">
                  <c:v>35.299999999999997</c:v>
                </c:pt>
                <c:pt idx="12685">
                  <c:v>#N/A</c:v>
                </c:pt>
                <c:pt idx="12686">
                  <c:v>#N/A</c:v>
                </c:pt>
                <c:pt idx="12687">
                  <c:v>32.9</c:v>
                </c:pt>
                <c:pt idx="12688">
                  <c:v>35.5</c:v>
                </c:pt>
                <c:pt idx="12689">
                  <c:v>34.5</c:v>
                </c:pt>
                <c:pt idx="12690">
                  <c:v>37.9</c:v>
                </c:pt>
                <c:pt idx="12691">
                  <c:v>35.9</c:v>
                </c:pt>
                <c:pt idx="12692">
                  <c:v>#N/A</c:v>
                </c:pt>
                <c:pt idx="12693">
                  <c:v>#N/A</c:v>
                </c:pt>
                <c:pt idx="12694">
                  <c:v>34.599999999999994</c:v>
                </c:pt>
                <c:pt idx="12695">
                  <c:v>39.200000000000003</c:v>
                </c:pt>
                <c:pt idx="12696">
                  <c:v>33</c:v>
                </c:pt>
                <c:pt idx="12697">
                  <c:v>34.9</c:v>
                </c:pt>
                <c:pt idx="12698">
                  <c:v>34.4</c:v>
                </c:pt>
                <c:pt idx="12699">
                  <c:v>#N/A</c:v>
                </c:pt>
                <c:pt idx="12700">
                  <c:v>#N/A</c:v>
                </c:pt>
                <c:pt idx="12701">
                  <c:v>35.4</c:v>
                </c:pt>
                <c:pt idx="12702">
                  <c:v>36.6</c:v>
                </c:pt>
                <c:pt idx="12703">
                  <c:v>33.599999999999994</c:v>
                </c:pt>
                <c:pt idx="12704">
                  <c:v>28.1</c:v>
                </c:pt>
                <c:pt idx="12705">
                  <c:v>33.700000000000003</c:v>
                </c:pt>
                <c:pt idx="12706">
                  <c:v>#N/A</c:v>
                </c:pt>
                <c:pt idx="12707">
                  <c:v>#N/A</c:v>
                </c:pt>
                <c:pt idx="12708">
                  <c:v>32.5</c:v>
                </c:pt>
                <c:pt idx="12709">
                  <c:v>37.799999999999997</c:v>
                </c:pt>
                <c:pt idx="12710">
                  <c:v>33.599999999999994</c:v>
                </c:pt>
                <c:pt idx="12711">
                  <c:v>35.9</c:v>
                </c:pt>
                <c:pt idx="12712">
                  <c:v>32.4</c:v>
                </c:pt>
                <c:pt idx="12713">
                  <c:v>#N/A</c:v>
                </c:pt>
                <c:pt idx="12714">
                  <c:v>#N/A</c:v>
                </c:pt>
                <c:pt idx="12715">
                  <c:v>32.1</c:v>
                </c:pt>
                <c:pt idx="12716">
                  <c:v>36.1</c:v>
                </c:pt>
                <c:pt idx="12717">
                  <c:v>31.7</c:v>
                </c:pt>
                <c:pt idx="12718">
                  <c:v>36.700000000000003</c:v>
                </c:pt>
                <c:pt idx="12719">
                  <c:v>38</c:v>
                </c:pt>
                <c:pt idx="12720">
                  <c:v>#N/A</c:v>
                </c:pt>
                <c:pt idx="12721">
                  <c:v>#N/A</c:v>
                </c:pt>
                <c:pt idx="12722">
                  <c:v>#N/A</c:v>
                </c:pt>
                <c:pt idx="12723">
                  <c:v>33.300000000000004</c:v>
                </c:pt>
                <c:pt idx="12724">
                  <c:v>37.1</c:v>
                </c:pt>
                <c:pt idx="12725">
                  <c:v>29.7</c:v>
                </c:pt>
                <c:pt idx="12726">
                  <c:v>30.2</c:v>
                </c:pt>
                <c:pt idx="12727">
                  <c:v>#N/A</c:v>
                </c:pt>
                <c:pt idx="12728">
                  <c:v>#N/A</c:v>
                </c:pt>
                <c:pt idx="12729">
                  <c:v>36.299999999999997</c:v>
                </c:pt>
                <c:pt idx="12730">
                  <c:v>31</c:v>
                </c:pt>
                <c:pt idx="12731">
                  <c:v>39.9</c:v>
                </c:pt>
                <c:pt idx="12732">
                  <c:v>37</c:v>
                </c:pt>
                <c:pt idx="12733">
                  <c:v>34.4</c:v>
                </c:pt>
                <c:pt idx="12734">
                  <c:v>#N/A</c:v>
                </c:pt>
                <c:pt idx="12735">
                  <c:v>#N/A</c:v>
                </c:pt>
                <c:pt idx="12736">
                  <c:v>39.700000000000003</c:v>
                </c:pt>
                <c:pt idx="12737">
                  <c:v>35.099999999999994</c:v>
                </c:pt>
                <c:pt idx="12738">
                  <c:v>36.5</c:v>
                </c:pt>
                <c:pt idx="12739">
                  <c:v>32.5</c:v>
                </c:pt>
                <c:pt idx="12740">
                  <c:v>33.800000000000004</c:v>
                </c:pt>
                <c:pt idx="12741">
                  <c:v>#N/A</c:v>
                </c:pt>
                <c:pt idx="12742">
                  <c:v>#N/A</c:v>
                </c:pt>
                <c:pt idx="12743">
                  <c:v>39.1</c:v>
                </c:pt>
                <c:pt idx="12744">
                  <c:v>38.6</c:v>
                </c:pt>
                <c:pt idx="12745">
                  <c:v>39.5</c:v>
                </c:pt>
                <c:pt idx="12746">
                  <c:v>35.6</c:v>
                </c:pt>
                <c:pt idx="12747">
                  <c:v>35.299999999999997</c:v>
                </c:pt>
                <c:pt idx="12748">
                  <c:v>#N/A</c:v>
                </c:pt>
                <c:pt idx="12749">
                  <c:v>#N/A</c:v>
                </c:pt>
                <c:pt idx="12750">
                  <c:v>36.1</c:v>
                </c:pt>
                <c:pt idx="12751">
                  <c:v>37.299999999999997</c:v>
                </c:pt>
                <c:pt idx="12752">
                  <c:v>35</c:v>
                </c:pt>
                <c:pt idx="12753">
                  <c:v>34.9</c:v>
                </c:pt>
                <c:pt idx="12754">
                  <c:v>34.599999999999994</c:v>
                </c:pt>
                <c:pt idx="12755">
                  <c:v>#N/A</c:v>
                </c:pt>
                <c:pt idx="12756">
                  <c:v>#N/A</c:v>
                </c:pt>
                <c:pt idx="12757">
                  <c:v>34.799999999999997</c:v>
                </c:pt>
                <c:pt idx="12758">
                  <c:v>34.699999999999996</c:v>
                </c:pt>
                <c:pt idx="12759">
                  <c:v>42.6</c:v>
                </c:pt>
                <c:pt idx="12760">
                  <c:v>34.400000000000006</c:v>
                </c:pt>
                <c:pt idx="12761">
                  <c:v>33.5</c:v>
                </c:pt>
                <c:pt idx="12762">
                  <c:v>#N/A</c:v>
                </c:pt>
                <c:pt idx="12763">
                  <c:v>#N/A</c:v>
                </c:pt>
                <c:pt idx="12764">
                  <c:v>33.699999999999996</c:v>
                </c:pt>
                <c:pt idx="12765">
                  <c:v>35.5</c:v>
                </c:pt>
                <c:pt idx="12766">
                  <c:v>35.299999999999997</c:v>
                </c:pt>
                <c:pt idx="12767">
                  <c:v>36.9</c:v>
                </c:pt>
                <c:pt idx="12768">
                  <c:v>33.599999999999994</c:v>
                </c:pt>
                <c:pt idx="12769">
                  <c:v>#N/A</c:v>
                </c:pt>
                <c:pt idx="12770">
                  <c:v>#N/A</c:v>
                </c:pt>
                <c:pt idx="12771">
                  <c:v>38.1</c:v>
                </c:pt>
                <c:pt idx="12772">
                  <c:v>40.9</c:v>
                </c:pt>
                <c:pt idx="12773">
                  <c:v>36.5</c:v>
                </c:pt>
                <c:pt idx="12774">
                  <c:v>39</c:v>
                </c:pt>
                <c:pt idx="12775">
                  <c:v>11.899999999999999</c:v>
                </c:pt>
                <c:pt idx="12776">
                  <c:v>#N/A</c:v>
                </c:pt>
                <c:pt idx="12777">
                  <c:v>#N/A</c:v>
                </c:pt>
                <c:pt idx="12778">
                  <c:v>35.699999999999996</c:v>
                </c:pt>
                <c:pt idx="12779">
                  <c:v>35.4</c:v>
                </c:pt>
                <c:pt idx="12780">
                  <c:v>42.400000000000006</c:v>
                </c:pt>
                <c:pt idx="12781">
                  <c:v>40.900000000000006</c:v>
                </c:pt>
                <c:pt idx="12782">
                  <c:v>19.400000000000002</c:v>
                </c:pt>
                <c:pt idx="12783">
                  <c:v>#N/A</c:v>
                </c:pt>
                <c:pt idx="12784">
                  <c:v>#N/A</c:v>
                </c:pt>
                <c:pt idx="12785">
                  <c:v>41.1</c:v>
                </c:pt>
                <c:pt idx="12786">
                  <c:v>37.4</c:v>
                </c:pt>
                <c:pt idx="12787">
                  <c:v>32.599999999999994</c:v>
                </c:pt>
                <c:pt idx="12788">
                  <c:v>30.9</c:v>
                </c:pt>
                <c:pt idx="12789">
                  <c:v>34.9</c:v>
                </c:pt>
                <c:pt idx="12790">
                  <c:v>#N/A</c:v>
                </c:pt>
                <c:pt idx="12791">
                  <c:v>#N/A</c:v>
                </c:pt>
                <c:pt idx="12792">
                  <c:v>32.499999999999993</c:v>
                </c:pt>
                <c:pt idx="12793">
                  <c:v>34.799999999999997</c:v>
                </c:pt>
                <c:pt idx="12794">
                  <c:v>31.4</c:v>
                </c:pt>
                <c:pt idx="12795">
                  <c:v>29.2</c:v>
                </c:pt>
                <c:pt idx="12796">
                  <c:v>40.200000000000003</c:v>
                </c:pt>
                <c:pt idx="12797">
                  <c:v>#N/A</c:v>
                </c:pt>
                <c:pt idx="12798">
                  <c:v>#N/A</c:v>
                </c:pt>
                <c:pt idx="12799">
                  <c:v>38.800000000000004</c:v>
                </c:pt>
                <c:pt idx="12800">
                  <c:v>37.799999999999997</c:v>
                </c:pt>
                <c:pt idx="12801">
                  <c:v>36.5</c:v>
                </c:pt>
                <c:pt idx="12802">
                  <c:v>39.300000000000004</c:v>
                </c:pt>
                <c:pt idx="12803">
                  <c:v>39.1</c:v>
                </c:pt>
                <c:pt idx="12804">
                  <c:v>#N/A</c:v>
                </c:pt>
                <c:pt idx="12805">
                  <c:v>#N/A</c:v>
                </c:pt>
                <c:pt idx="12806">
                  <c:v>39.700000000000003</c:v>
                </c:pt>
                <c:pt idx="12807">
                  <c:v>41.300000000000004</c:v>
                </c:pt>
                <c:pt idx="12808">
                  <c:v>42.5</c:v>
                </c:pt>
                <c:pt idx="12809">
                  <c:v>38.499999999999993</c:v>
                </c:pt>
                <c:pt idx="12810">
                  <c:v>40.5</c:v>
                </c:pt>
                <c:pt idx="12811">
                  <c:v>#N/A</c:v>
                </c:pt>
                <c:pt idx="12812">
                  <c:v>#N/A</c:v>
                </c:pt>
                <c:pt idx="12813">
                  <c:v>44.7</c:v>
                </c:pt>
                <c:pt idx="12814">
                  <c:v>46.1</c:v>
                </c:pt>
                <c:pt idx="12815">
                  <c:v>41.7</c:v>
                </c:pt>
                <c:pt idx="12816">
                  <c:v>54.699999999999996</c:v>
                </c:pt>
                <c:pt idx="12817">
                  <c:v>49.9</c:v>
                </c:pt>
                <c:pt idx="12818">
                  <c:v>#N/A</c:v>
                </c:pt>
                <c:pt idx="12819">
                  <c:v>#N/A</c:v>
                </c:pt>
                <c:pt idx="12820">
                  <c:v>44.400000000000006</c:v>
                </c:pt>
                <c:pt idx="12821">
                  <c:v>50.8</c:v>
                </c:pt>
                <c:pt idx="12822">
                  <c:v>46.000000000000007</c:v>
                </c:pt>
                <c:pt idx="12823">
                  <c:v>51</c:v>
                </c:pt>
                <c:pt idx="12824">
                  <c:v>50.2</c:v>
                </c:pt>
                <c:pt idx="12825">
                  <c:v>#N/A</c:v>
                </c:pt>
                <c:pt idx="12826">
                  <c:v>#N/A</c:v>
                </c:pt>
                <c:pt idx="12827">
                  <c:v>56.2</c:v>
                </c:pt>
                <c:pt idx="12828">
                  <c:v>50.4</c:v>
                </c:pt>
                <c:pt idx="12829">
                  <c:v>44.2</c:v>
                </c:pt>
                <c:pt idx="12830">
                  <c:v>44.099999999999994</c:v>
                </c:pt>
                <c:pt idx="12831">
                  <c:v>46.600000000000009</c:v>
                </c:pt>
                <c:pt idx="12832">
                  <c:v>#N/A</c:v>
                </c:pt>
                <c:pt idx="12833">
                  <c:v>#N/A</c:v>
                </c:pt>
                <c:pt idx="12834">
                  <c:v>50.6</c:v>
                </c:pt>
                <c:pt idx="12835">
                  <c:v>53.699999999999989</c:v>
                </c:pt>
                <c:pt idx="12836">
                  <c:v>48.8</c:v>
                </c:pt>
                <c:pt idx="12837">
                  <c:v>52.2</c:v>
                </c:pt>
                <c:pt idx="12838">
                  <c:v>53.79999999999999</c:v>
                </c:pt>
                <c:pt idx="12839">
                  <c:v>#N/A</c:v>
                </c:pt>
                <c:pt idx="12840">
                  <c:v>#N/A</c:v>
                </c:pt>
                <c:pt idx="12841">
                  <c:v>42.6</c:v>
                </c:pt>
                <c:pt idx="12842">
                  <c:v>28.999999999999996</c:v>
                </c:pt>
                <c:pt idx="12843">
                  <c:v>51.9</c:v>
                </c:pt>
                <c:pt idx="12844">
                  <c:v>44.5</c:v>
                </c:pt>
                <c:pt idx="12845">
                  <c:v>44.800000000000004</c:v>
                </c:pt>
                <c:pt idx="12846">
                  <c:v>#N/A</c:v>
                </c:pt>
                <c:pt idx="12847">
                  <c:v>#N/A</c:v>
                </c:pt>
                <c:pt idx="12848">
                  <c:v>54.699999999999996</c:v>
                </c:pt>
                <c:pt idx="12849">
                  <c:v>50.9</c:v>
                </c:pt>
                <c:pt idx="12850">
                  <c:v>47.699999999999996</c:v>
                </c:pt>
                <c:pt idx="12851">
                  <c:v>58.8</c:v>
                </c:pt>
                <c:pt idx="12852">
                  <c:v>47.099999999999994</c:v>
                </c:pt>
                <c:pt idx="12853">
                  <c:v>#N/A</c:v>
                </c:pt>
                <c:pt idx="12854">
                  <c:v>#N/A</c:v>
                </c:pt>
                <c:pt idx="12855">
                  <c:v>49.899999999999991</c:v>
                </c:pt>
                <c:pt idx="12856">
                  <c:v>46.900000000000006</c:v>
                </c:pt>
                <c:pt idx="12857">
                  <c:v>48.199999999999996</c:v>
                </c:pt>
                <c:pt idx="12858">
                  <c:v>47.8</c:v>
                </c:pt>
                <c:pt idx="12859">
                  <c:v>46.5</c:v>
                </c:pt>
                <c:pt idx="12860">
                  <c:v>#N/A</c:v>
                </c:pt>
                <c:pt idx="12861">
                  <c:v>#N/A</c:v>
                </c:pt>
                <c:pt idx="12862">
                  <c:v>51.6</c:v>
                </c:pt>
                <c:pt idx="12863">
                  <c:v>46</c:v>
                </c:pt>
                <c:pt idx="12864">
                  <c:v>46.000000000000007</c:v>
                </c:pt>
                <c:pt idx="12865">
                  <c:v>46.3</c:v>
                </c:pt>
                <c:pt idx="12866">
                  <c:v>50</c:v>
                </c:pt>
                <c:pt idx="12867">
                  <c:v>#N/A</c:v>
                </c:pt>
                <c:pt idx="12868">
                  <c:v>#N/A</c:v>
                </c:pt>
                <c:pt idx="12869">
                  <c:v>39</c:v>
                </c:pt>
                <c:pt idx="12870">
                  <c:v>42.499999999999993</c:v>
                </c:pt>
                <c:pt idx="12871">
                  <c:v>42.699999999999996</c:v>
                </c:pt>
                <c:pt idx="12872">
                  <c:v>38.5</c:v>
                </c:pt>
                <c:pt idx="12873">
                  <c:v>43.000000000000007</c:v>
                </c:pt>
                <c:pt idx="12874">
                  <c:v>#N/A</c:v>
                </c:pt>
                <c:pt idx="12875">
                  <c:v>#N/A</c:v>
                </c:pt>
                <c:pt idx="12876">
                  <c:v>51.899999999999991</c:v>
                </c:pt>
                <c:pt idx="12877">
                  <c:v>61.399999999999991</c:v>
                </c:pt>
                <c:pt idx="12878">
                  <c:v>52.399999999999991</c:v>
                </c:pt>
                <c:pt idx="12879">
                  <c:v>59.599999999999994</c:v>
                </c:pt>
                <c:pt idx="12880">
                  <c:v>57.899999999999984</c:v>
                </c:pt>
                <c:pt idx="12881">
                  <c:v>#N/A</c:v>
                </c:pt>
                <c:pt idx="12882">
                  <c:v>#N/A</c:v>
                </c:pt>
                <c:pt idx="12883">
                  <c:v>54.6</c:v>
                </c:pt>
                <c:pt idx="12884">
                  <c:v>43.899999999999991</c:v>
                </c:pt>
                <c:pt idx="12885">
                  <c:v>44.2</c:v>
                </c:pt>
                <c:pt idx="12886">
                  <c:v>55.2</c:v>
                </c:pt>
                <c:pt idx="12887">
                  <c:v>#N/A</c:v>
                </c:pt>
                <c:pt idx="12888">
                  <c:v>#N/A</c:v>
                </c:pt>
                <c:pt idx="12889">
                  <c:v>#N/A</c:v>
                </c:pt>
                <c:pt idx="12890">
                  <c:v>#N/A</c:v>
                </c:pt>
                <c:pt idx="12891">
                  <c:v>47.199999999999989</c:v>
                </c:pt>
                <c:pt idx="12892">
                  <c:v>46.800000000000011</c:v>
                </c:pt>
                <c:pt idx="12893">
                  <c:v>48.699999999999996</c:v>
                </c:pt>
                <c:pt idx="12894">
                  <c:v>47.70000000000001</c:v>
                </c:pt>
                <c:pt idx="12895">
                  <c:v>#N/A</c:v>
                </c:pt>
                <c:pt idx="12896">
                  <c:v>#N/A</c:v>
                </c:pt>
                <c:pt idx="12897">
                  <c:v>40.899999999999991</c:v>
                </c:pt>
                <c:pt idx="12898">
                  <c:v>48.20000000000001</c:v>
                </c:pt>
                <c:pt idx="12899">
                  <c:v>49.29999999999999</c:v>
                </c:pt>
                <c:pt idx="12900">
                  <c:v>58.199999999999996</c:v>
                </c:pt>
                <c:pt idx="12901">
                  <c:v>56.300000000000004</c:v>
                </c:pt>
                <c:pt idx="12902">
                  <c:v>#N/A</c:v>
                </c:pt>
                <c:pt idx="12903">
                  <c:v>#N/A</c:v>
                </c:pt>
                <c:pt idx="12904">
                  <c:v>57.999999999999993</c:v>
                </c:pt>
                <c:pt idx="12905">
                  <c:v>49.8</c:v>
                </c:pt>
                <c:pt idx="12906">
                  <c:v>52.899999999999991</c:v>
                </c:pt>
                <c:pt idx="12907">
                  <c:v>58.000000000000007</c:v>
                </c:pt>
                <c:pt idx="12908">
                  <c:v>59.599999999999987</c:v>
                </c:pt>
                <c:pt idx="12909">
                  <c:v>#N/A</c:v>
                </c:pt>
                <c:pt idx="12910">
                  <c:v>#N/A</c:v>
                </c:pt>
                <c:pt idx="12911">
                  <c:v>49.6</c:v>
                </c:pt>
                <c:pt idx="12912">
                  <c:v>48.899999999999991</c:v>
                </c:pt>
                <c:pt idx="12913">
                  <c:v>52.6</c:v>
                </c:pt>
                <c:pt idx="12914">
                  <c:v>48.5</c:v>
                </c:pt>
                <c:pt idx="12915">
                  <c:v>56.599999999999994</c:v>
                </c:pt>
                <c:pt idx="12916">
                  <c:v>#N/A</c:v>
                </c:pt>
                <c:pt idx="12917">
                  <c:v>#N/A</c:v>
                </c:pt>
                <c:pt idx="12918">
                  <c:v>46</c:v>
                </c:pt>
                <c:pt idx="12919">
                  <c:v>55.400000000000006</c:v>
                </c:pt>
                <c:pt idx="12920">
                  <c:v>47.8</c:v>
                </c:pt>
                <c:pt idx="12921">
                  <c:v>50.500000000000014</c:v>
                </c:pt>
                <c:pt idx="12922">
                  <c:v>49.100000000000009</c:v>
                </c:pt>
                <c:pt idx="12923">
                  <c:v>#N/A</c:v>
                </c:pt>
                <c:pt idx="12924">
                  <c:v>#N/A</c:v>
                </c:pt>
                <c:pt idx="12925">
                  <c:v>57.699999999999996</c:v>
                </c:pt>
                <c:pt idx="12926">
                  <c:v>51.70000000000001</c:v>
                </c:pt>
                <c:pt idx="12927">
                  <c:v>53.300000000000011</c:v>
                </c:pt>
                <c:pt idx="12928">
                  <c:v>60.29999999999999</c:v>
                </c:pt>
                <c:pt idx="12929">
                  <c:v>48.900000000000013</c:v>
                </c:pt>
                <c:pt idx="12930">
                  <c:v>#N/A</c:v>
                </c:pt>
                <c:pt idx="12931">
                  <c:v>#N/A</c:v>
                </c:pt>
                <c:pt idx="12932">
                  <c:v>51.29999999999999</c:v>
                </c:pt>
                <c:pt idx="12933">
                  <c:v>57.499999999999993</c:v>
                </c:pt>
                <c:pt idx="12934">
                  <c:v>58.3</c:v>
                </c:pt>
                <c:pt idx="12935">
                  <c:v>56.2</c:v>
                </c:pt>
                <c:pt idx="12936">
                  <c:v>55.000000000000007</c:v>
                </c:pt>
                <c:pt idx="12937">
                  <c:v>#N/A</c:v>
                </c:pt>
                <c:pt idx="12938">
                  <c:v>#N/A</c:v>
                </c:pt>
                <c:pt idx="12939">
                  <c:v>#N/A</c:v>
                </c:pt>
                <c:pt idx="12940">
                  <c:v>52</c:v>
                </c:pt>
                <c:pt idx="12941">
                  <c:v>55.400000000000006</c:v>
                </c:pt>
                <c:pt idx="12942">
                  <c:v>63.3</c:v>
                </c:pt>
                <c:pt idx="12943">
                  <c:v>70.300000000000011</c:v>
                </c:pt>
                <c:pt idx="12944">
                  <c:v>#N/A</c:v>
                </c:pt>
                <c:pt idx="12945">
                  <c:v>#N/A</c:v>
                </c:pt>
                <c:pt idx="12946">
                  <c:v>70.299999999999983</c:v>
                </c:pt>
                <c:pt idx="12947">
                  <c:v>75.500000000000014</c:v>
                </c:pt>
                <c:pt idx="12948">
                  <c:v>47.500000000000007</c:v>
                </c:pt>
                <c:pt idx="12949">
                  <c:v>47.8</c:v>
                </c:pt>
                <c:pt idx="12950">
                  <c:v>56.600000000000009</c:v>
                </c:pt>
                <c:pt idx="12951">
                  <c:v>#N/A</c:v>
                </c:pt>
                <c:pt idx="12952">
                  <c:v>#N/A</c:v>
                </c:pt>
                <c:pt idx="12953">
                  <c:v>69.8</c:v>
                </c:pt>
                <c:pt idx="12954">
                  <c:v>60.800000000000011</c:v>
                </c:pt>
                <c:pt idx="12955">
                  <c:v>49.40000000000002</c:v>
                </c:pt>
                <c:pt idx="12956">
                  <c:v>53.100000000000016</c:v>
                </c:pt>
                <c:pt idx="12957">
                  <c:v>54.100000000000016</c:v>
                </c:pt>
                <c:pt idx="12958">
                  <c:v>#N/A</c:v>
                </c:pt>
                <c:pt idx="12959">
                  <c:v>#N/A</c:v>
                </c:pt>
                <c:pt idx="12960">
                  <c:v>59.099999999999994</c:v>
                </c:pt>
                <c:pt idx="12961">
                  <c:v>56.699999999999996</c:v>
                </c:pt>
                <c:pt idx="12962">
                  <c:v>46.300000000000011</c:v>
                </c:pt>
                <c:pt idx="12963">
                  <c:v>51.70000000000001</c:v>
                </c:pt>
                <c:pt idx="12964">
                  <c:v>39.300000000000004</c:v>
                </c:pt>
                <c:pt idx="12965">
                  <c:v>#N/A</c:v>
                </c:pt>
                <c:pt idx="12966">
                  <c:v>#N/A</c:v>
                </c:pt>
                <c:pt idx="12967">
                  <c:v>64.599999999999994</c:v>
                </c:pt>
                <c:pt idx="12968">
                  <c:v>54</c:v>
                </c:pt>
                <c:pt idx="12969">
                  <c:v>53.29999999999999</c:v>
                </c:pt>
                <c:pt idx="12970">
                  <c:v>56.3</c:v>
                </c:pt>
                <c:pt idx="12971">
                  <c:v>61.399999999999991</c:v>
                </c:pt>
                <c:pt idx="12972">
                  <c:v>#N/A</c:v>
                </c:pt>
                <c:pt idx="12973">
                  <c:v>#N/A</c:v>
                </c:pt>
                <c:pt idx="12974">
                  <c:v>47.699999999999989</c:v>
                </c:pt>
                <c:pt idx="12975">
                  <c:v>52.499999999999993</c:v>
                </c:pt>
                <c:pt idx="12976">
                  <c:v>51.500000000000014</c:v>
                </c:pt>
                <c:pt idx="12977">
                  <c:v>43.500000000000007</c:v>
                </c:pt>
                <c:pt idx="12978">
                  <c:v>54.799999999999983</c:v>
                </c:pt>
                <c:pt idx="12979">
                  <c:v>#N/A</c:v>
                </c:pt>
                <c:pt idx="12980">
                  <c:v>#N/A</c:v>
                </c:pt>
                <c:pt idx="12981">
                  <c:v>62.7</c:v>
                </c:pt>
                <c:pt idx="12982">
                  <c:v>62.3</c:v>
                </c:pt>
                <c:pt idx="12983">
                  <c:v>60.5</c:v>
                </c:pt>
                <c:pt idx="12984">
                  <c:v>52.400000000000006</c:v>
                </c:pt>
                <c:pt idx="12985">
                  <c:v>56.000000000000007</c:v>
                </c:pt>
                <c:pt idx="12986">
                  <c:v>#N/A</c:v>
                </c:pt>
                <c:pt idx="12987">
                  <c:v>#N/A</c:v>
                </c:pt>
                <c:pt idx="12988">
                  <c:v>54.2</c:v>
                </c:pt>
                <c:pt idx="12989">
                  <c:v>55.499999999999993</c:v>
                </c:pt>
                <c:pt idx="12990">
                  <c:v>60.699999999999989</c:v>
                </c:pt>
                <c:pt idx="12991">
                  <c:v>38.400000000000013</c:v>
                </c:pt>
                <c:pt idx="12992">
                  <c:v>47.5</c:v>
                </c:pt>
                <c:pt idx="12993">
                  <c:v>#N/A</c:v>
                </c:pt>
                <c:pt idx="12994">
                  <c:v>#N/A</c:v>
                </c:pt>
                <c:pt idx="12995">
                  <c:v>48.600000000000009</c:v>
                </c:pt>
                <c:pt idx="12996">
                  <c:v>64.900000000000006</c:v>
                </c:pt>
                <c:pt idx="12997">
                  <c:v>59</c:v>
                </c:pt>
                <c:pt idx="12998">
                  <c:v>48.20000000000001</c:v>
                </c:pt>
                <c:pt idx="12999">
                  <c:v>68.5</c:v>
                </c:pt>
                <c:pt idx="13000">
                  <c:v>#N/A</c:v>
                </c:pt>
                <c:pt idx="13001">
                  <c:v>#N/A</c:v>
                </c:pt>
                <c:pt idx="13002">
                  <c:v>55.900000000000006</c:v>
                </c:pt>
                <c:pt idx="13003">
                  <c:v>54.79999999999999</c:v>
                </c:pt>
                <c:pt idx="13004">
                  <c:v>56.599999999999994</c:v>
                </c:pt>
                <c:pt idx="13005">
                  <c:v>62.099999999999987</c:v>
                </c:pt>
                <c:pt idx="13006">
                  <c:v>55.800000000000004</c:v>
                </c:pt>
                <c:pt idx="13007">
                  <c:v>#N/A</c:v>
                </c:pt>
                <c:pt idx="13008">
                  <c:v>#N/A</c:v>
                </c:pt>
                <c:pt idx="13009">
                  <c:v>52.700000000000017</c:v>
                </c:pt>
                <c:pt idx="13010">
                  <c:v>62</c:v>
                </c:pt>
                <c:pt idx="13011">
                  <c:v>58.5</c:v>
                </c:pt>
                <c:pt idx="13012">
                  <c:v>56.799999999999983</c:v>
                </c:pt>
                <c:pt idx="13013">
                  <c:v>62.7</c:v>
                </c:pt>
                <c:pt idx="13014">
                  <c:v>#N/A</c:v>
                </c:pt>
                <c:pt idx="13015">
                  <c:v>#N/A</c:v>
                </c:pt>
                <c:pt idx="13016">
                  <c:v>67.5</c:v>
                </c:pt>
                <c:pt idx="13017">
                  <c:v>60.399999999999984</c:v>
                </c:pt>
                <c:pt idx="13018">
                  <c:v>66.3</c:v>
                </c:pt>
                <c:pt idx="13019">
                  <c:v>60.399999999999984</c:v>
                </c:pt>
                <c:pt idx="13020">
                  <c:v>66.899999999999977</c:v>
                </c:pt>
                <c:pt idx="13021">
                  <c:v>#N/A</c:v>
                </c:pt>
                <c:pt idx="13022">
                  <c:v>#N/A</c:v>
                </c:pt>
                <c:pt idx="13023">
                  <c:v>61.999999999999986</c:v>
                </c:pt>
                <c:pt idx="13024">
                  <c:v>64.400000000000006</c:v>
                </c:pt>
                <c:pt idx="13025">
                  <c:v>60.999999999999986</c:v>
                </c:pt>
                <c:pt idx="13026">
                  <c:v>57.499999999999993</c:v>
                </c:pt>
                <c:pt idx="13027">
                  <c:v>57.499999999999972</c:v>
                </c:pt>
                <c:pt idx="13028">
                  <c:v>#N/A</c:v>
                </c:pt>
                <c:pt idx="13029">
                  <c:v>#N/A</c:v>
                </c:pt>
                <c:pt idx="13030">
                  <c:v>62.699999999999974</c:v>
                </c:pt>
                <c:pt idx="13031">
                  <c:v>65.599999999999994</c:v>
                </c:pt>
                <c:pt idx="13032">
                  <c:v>57.399999999999984</c:v>
                </c:pt>
                <c:pt idx="13033">
                  <c:v>66.3</c:v>
                </c:pt>
                <c:pt idx="13034">
                  <c:v>52.29999999999999</c:v>
                </c:pt>
                <c:pt idx="13035">
                  <c:v>#N/A</c:v>
                </c:pt>
                <c:pt idx="13036">
                  <c:v>#N/A</c:v>
                </c:pt>
                <c:pt idx="13037">
                  <c:v>53.29999999999999</c:v>
                </c:pt>
                <c:pt idx="13038">
                  <c:v>63.000000000000014</c:v>
                </c:pt>
                <c:pt idx="13039">
                  <c:v>54.399999999999984</c:v>
                </c:pt>
                <c:pt idx="13040">
                  <c:v>55.800000000000004</c:v>
                </c:pt>
                <c:pt idx="13041">
                  <c:v>53.100000000000016</c:v>
                </c:pt>
                <c:pt idx="13042">
                  <c:v>#N/A</c:v>
                </c:pt>
                <c:pt idx="13043">
                  <c:v>#N/A</c:v>
                </c:pt>
                <c:pt idx="13044">
                  <c:v>56.000000000000007</c:v>
                </c:pt>
                <c:pt idx="13045">
                  <c:v>61.000000000000028</c:v>
                </c:pt>
                <c:pt idx="13046">
                  <c:v>58.20000000000001</c:v>
                </c:pt>
                <c:pt idx="13047">
                  <c:v>66.100000000000009</c:v>
                </c:pt>
                <c:pt idx="13048">
                  <c:v>62.300000000000026</c:v>
                </c:pt>
                <c:pt idx="13049">
                  <c:v>#N/A</c:v>
                </c:pt>
                <c:pt idx="13050">
                  <c:v>#N/A</c:v>
                </c:pt>
                <c:pt idx="13051">
                  <c:v>61.7</c:v>
                </c:pt>
                <c:pt idx="13052">
                  <c:v>73.099999999999994</c:v>
                </c:pt>
                <c:pt idx="13053">
                  <c:v>42.7</c:v>
                </c:pt>
                <c:pt idx="13054">
                  <c:v>56.099999999999994</c:v>
                </c:pt>
                <c:pt idx="13055">
                  <c:v>60.099999999999994</c:v>
                </c:pt>
                <c:pt idx="13056">
                  <c:v>#N/A</c:v>
                </c:pt>
                <c:pt idx="13057">
                  <c:v>#N/A</c:v>
                </c:pt>
                <c:pt idx="13058">
                  <c:v>37.299999999999976</c:v>
                </c:pt>
                <c:pt idx="13059">
                  <c:v>66.599999999999994</c:v>
                </c:pt>
                <c:pt idx="13060">
                  <c:v>67.7</c:v>
                </c:pt>
                <c:pt idx="13061">
                  <c:v>67.7</c:v>
                </c:pt>
                <c:pt idx="13062">
                  <c:v>66.599999999999994</c:v>
                </c:pt>
                <c:pt idx="13063">
                  <c:v>#N/A</c:v>
                </c:pt>
                <c:pt idx="13064">
                  <c:v>#N/A</c:v>
                </c:pt>
                <c:pt idx="13065">
                  <c:v>75.700000000000017</c:v>
                </c:pt>
                <c:pt idx="13066">
                  <c:v>58.9</c:v>
                </c:pt>
                <c:pt idx="13067">
                  <c:v>62.400000000000013</c:v>
                </c:pt>
                <c:pt idx="13068">
                  <c:v>58.000000000000007</c:v>
                </c:pt>
                <c:pt idx="13069">
                  <c:v>74.2</c:v>
                </c:pt>
                <c:pt idx="13070">
                  <c:v>#N/A</c:v>
                </c:pt>
                <c:pt idx="13071">
                  <c:v>#N/A</c:v>
                </c:pt>
                <c:pt idx="13072">
                  <c:v>61.09999999999998</c:v>
                </c:pt>
                <c:pt idx="13073">
                  <c:v>52.300000000000011</c:v>
                </c:pt>
                <c:pt idx="13074">
                  <c:v>61.500000000000021</c:v>
                </c:pt>
                <c:pt idx="13075">
                  <c:v>52.400000000000006</c:v>
                </c:pt>
                <c:pt idx="13076">
                  <c:v>50.8</c:v>
                </c:pt>
                <c:pt idx="13077">
                  <c:v>#N/A</c:v>
                </c:pt>
                <c:pt idx="13078">
                  <c:v>#N/A</c:v>
                </c:pt>
                <c:pt idx="13079">
                  <c:v>46.70000000000001</c:v>
                </c:pt>
                <c:pt idx="13080">
                  <c:v>43.200000000000038</c:v>
                </c:pt>
                <c:pt idx="13081">
                  <c:v>51.2</c:v>
                </c:pt>
                <c:pt idx="13082">
                  <c:v>27.899999999999991</c:v>
                </c:pt>
                <c:pt idx="13083">
                  <c:v>51.6</c:v>
                </c:pt>
                <c:pt idx="13084">
                  <c:v>#N/A</c:v>
                </c:pt>
                <c:pt idx="13085">
                  <c:v>#N/A</c:v>
                </c:pt>
                <c:pt idx="13086">
                  <c:v>53.500000000000014</c:v>
                </c:pt>
                <c:pt idx="13087">
                  <c:v>61.3</c:v>
                </c:pt>
                <c:pt idx="13088">
                  <c:v>53.2</c:v>
                </c:pt>
                <c:pt idx="13089">
                  <c:v>54.700000000000017</c:v>
                </c:pt>
                <c:pt idx="13090">
                  <c:v>60.099999999999994</c:v>
                </c:pt>
                <c:pt idx="13091">
                  <c:v>#N/A</c:v>
                </c:pt>
                <c:pt idx="13092">
                  <c:v>#N/A</c:v>
                </c:pt>
                <c:pt idx="13093">
                  <c:v>58.200000000000031</c:v>
                </c:pt>
                <c:pt idx="13094">
                  <c:v>46.599999999999973</c:v>
                </c:pt>
                <c:pt idx="13095">
                  <c:v>43.800000000000018</c:v>
                </c:pt>
                <c:pt idx="13096">
                  <c:v>32.299999999999997</c:v>
                </c:pt>
                <c:pt idx="13097">
                  <c:v>60.9</c:v>
                </c:pt>
                <c:pt idx="13098">
                  <c:v>#N/A</c:v>
                </c:pt>
                <c:pt idx="13099">
                  <c:v>#N/A</c:v>
                </c:pt>
                <c:pt idx="13100">
                  <c:v>52.300000000000011</c:v>
                </c:pt>
                <c:pt idx="13101">
                  <c:v>50.70000000000001</c:v>
                </c:pt>
                <c:pt idx="13102">
                  <c:v>38.899999999999977</c:v>
                </c:pt>
                <c:pt idx="13103">
                  <c:v>52.59999999999998</c:v>
                </c:pt>
                <c:pt idx="13104">
                  <c:v>41.900000000000006</c:v>
                </c:pt>
                <c:pt idx="13105">
                  <c:v>#N/A</c:v>
                </c:pt>
                <c:pt idx="13106">
                  <c:v>#N/A</c:v>
                </c:pt>
                <c:pt idx="13107">
                  <c:v>43.000000000000014</c:v>
                </c:pt>
                <c:pt idx="13108">
                  <c:v>44.899999999999984</c:v>
                </c:pt>
                <c:pt idx="13109">
                  <c:v>39.300000000000004</c:v>
                </c:pt>
                <c:pt idx="13110">
                  <c:v>46.599999999999973</c:v>
                </c:pt>
                <c:pt idx="13111">
                  <c:v>51.800000000000026</c:v>
                </c:pt>
                <c:pt idx="13112">
                  <c:v>#N/A</c:v>
                </c:pt>
                <c:pt idx="13113">
                  <c:v>#N/A</c:v>
                </c:pt>
                <c:pt idx="13114">
                  <c:v>65.679999999999978</c:v>
                </c:pt>
                <c:pt idx="13115">
                  <c:v>63.320000000000022</c:v>
                </c:pt>
                <c:pt idx="13116">
                  <c:v>46.70000000000001</c:v>
                </c:pt>
                <c:pt idx="13117">
                  <c:v>42.599999999999994</c:v>
                </c:pt>
                <c:pt idx="13118">
                  <c:v>51.800000000000004</c:v>
                </c:pt>
                <c:pt idx="13119">
                  <c:v>#N/A</c:v>
                </c:pt>
                <c:pt idx="13120">
                  <c:v>#N/A</c:v>
                </c:pt>
                <c:pt idx="13121">
                  <c:v>48.500000000000007</c:v>
                </c:pt>
                <c:pt idx="13122">
                  <c:v>39.900000000000006</c:v>
                </c:pt>
                <c:pt idx="13123">
                  <c:v>46.100000000000009</c:v>
                </c:pt>
                <c:pt idx="13124">
                  <c:v>52.29999999999999</c:v>
                </c:pt>
                <c:pt idx="13125">
                  <c:v>53.199999999999982</c:v>
                </c:pt>
                <c:pt idx="13126">
                  <c:v>#N/A</c:v>
                </c:pt>
                <c:pt idx="13127">
                  <c:v>#N/A</c:v>
                </c:pt>
                <c:pt idx="13128">
                  <c:v>50.40000000000002</c:v>
                </c:pt>
                <c:pt idx="13129">
                  <c:v>45.299999999999983</c:v>
                </c:pt>
                <c:pt idx="13130">
                  <c:v>46.4</c:v>
                </c:pt>
                <c:pt idx="13131">
                  <c:v>67.000000000000014</c:v>
                </c:pt>
                <c:pt idx="13132">
                  <c:v>47.900000000000006</c:v>
                </c:pt>
                <c:pt idx="13133">
                  <c:v>#N/A</c:v>
                </c:pt>
                <c:pt idx="13134">
                  <c:v>#N/A</c:v>
                </c:pt>
                <c:pt idx="13135">
                  <c:v>53.2</c:v>
                </c:pt>
                <c:pt idx="13136">
                  <c:v>57.2</c:v>
                </c:pt>
                <c:pt idx="13137">
                  <c:v>56.000000000000007</c:v>
                </c:pt>
                <c:pt idx="13138">
                  <c:v>58.599999999999987</c:v>
                </c:pt>
                <c:pt idx="13139">
                  <c:v>54.899999999999991</c:v>
                </c:pt>
                <c:pt idx="13140">
                  <c:v>#N/A</c:v>
                </c:pt>
                <c:pt idx="13141">
                  <c:v>#N/A</c:v>
                </c:pt>
                <c:pt idx="13142">
                  <c:v>#N/A</c:v>
                </c:pt>
                <c:pt idx="13143">
                  <c:v>55.89999999999997</c:v>
                </c:pt>
                <c:pt idx="13144">
                  <c:v>57.899999999999977</c:v>
                </c:pt>
                <c:pt idx="13145">
                  <c:v>49.699999999999989</c:v>
                </c:pt>
                <c:pt idx="13146">
                  <c:v>60.300000000000018</c:v>
                </c:pt>
                <c:pt idx="13147">
                  <c:v>#N/A</c:v>
                </c:pt>
                <c:pt idx="13148">
                  <c:v>#N/A</c:v>
                </c:pt>
                <c:pt idx="13149">
                  <c:v>49.900000000000013</c:v>
                </c:pt>
                <c:pt idx="13150">
                  <c:v>#N/A</c:v>
                </c:pt>
                <c:pt idx="13151">
                  <c:v>#N/A</c:v>
                </c:pt>
                <c:pt idx="13152">
                  <c:v>51.500000000000014</c:v>
                </c:pt>
              </c:numCache>
            </c:numRef>
          </c:val>
          <c:smooth val="0"/>
          <c:extLst>
            <c:ext xmlns:c16="http://schemas.microsoft.com/office/drawing/2014/chart" uri="{C3380CC4-5D6E-409C-BE32-E72D297353CC}">
              <c16:uniqueId val="{00000006-0531-45DE-85BE-B0C2FF0D3F42}"/>
            </c:ext>
          </c:extLst>
        </c:ser>
        <c:ser>
          <c:idx val="1"/>
          <c:order val="1"/>
          <c:tx>
            <c:strRef>
              <c:f>'All Spreads'!$I$1</c:f>
              <c:strCache>
                <c:ptCount val="1"/>
                <c:pt idx="0">
                  <c:v>Greece</c:v>
                </c:pt>
              </c:strCache>
            </c:strRef>
          </c:tx>
          <c:spPr>
            <a:ln w="19050" cap="rnd">
              <a:solidFill>
                <a:schemeClr val="accent2"/>
              </a:solidFill>
              <a:round/>
            </a:ln>
            <a:effectLst/>
          </c:spPr>
          <c:marker>
            <c:symbol val="none"/>
          </c:marker>
          <c:dLbls>
            <c:dLbl>
              <c:idx val="12424"/>
              <c:layout>
                <c:manualLayout>
                  <c:x val="-6.3509074894455269E-3"/>
                  <c:y val="-0.1720904780463966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0531-45DE-85BE-B0C2FF0D3F42}"/>
                </c:ext>
              </c:extLst>
            </c:dLbl>
            <c:dLbl>
              <c:idx val="13152"/>
              <c:layout>
                <c:manualLayout>
                  <c:x val="0"/>
                  <c:y val="-4.771601030237261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0531-45DE-85BE-B0C2FF0D3F42}"/>
                </c:ext>
              </c:extLst>
            </c:dLbl>
            <c:spPr>
              <a:noFill/>
              <a:ln>
                <a:solidFill>
                  <a:srgbClr val="BEBEBE"/>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'All Spreads'!$G$3:$G$13155</c:f>
              <c:numCache>
                <c:formatCode>m/d/yyyy</c:formatCode>
                <c:ptCount val="13153"/>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44932</c:v>
                </c:pt>
              </c:numCache>
            </c:numRef>
          </c:cat>
          <c:val>
            <c:numRef>
              <c:f>'All Spreads'!$I$3:$I$13155</c:f>
              <c:numCache>
                <c:formatCode>0</c:formatCode>
                <c:ptCount val="13153"/>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pt idx="232">
                  <c:v>#N/A</c:v>
                </c:pt>
                <c:pt idx="233">
                  <c:v>#N/A</c:v>
                </c:pt>
                <c:pt idx="234">
                  <c:v>#N/A</c:v>
                </c:pt>
                <c:pt idx="235">
                  <c:v>#N/A</c:v>
                </c:pt>
                <c:pt idx="236">
                  <c:v>#N/A</c:v>
                </c:pt>
                <c:pt idx="237">
                  <c:v>#N/A</c:v>
                </c:pt>
                <c:pt idx="238">
                  <c:v>#N/A</c:v>
                </c:pt>
                <c:pt idx="239">
                  <c:v>#N/A</c:v>
                </c:pt>
                <c:pt idx="240">
                  <c:v>#N/A</c:v>
                </c:pt>
                <c:pt idx="241">
                  <c:v>#N/A</c:v>
                </c:pt>
                <c:pt idx="242">
                  <c:v>#N/A</c:v>
                </c:pt>
                <c:pt idx="243">
                  <c:v>#N/A</c:v>
                </c:pt>
                <c:pt idx="244">
                  <c:v>#N/A</c:v>
                </c:pt>
                <c:pt idx="245">
                  <c:v>#N/A</c:v>
                </c:pt>
                <c:pt idx="246">
                  <c:v>#N/A</c:v>
                </c:pt>
                <c:pt idx="247">
                  <c:v>#N/A</c:v>
                </c:pt>
                <c:pt idx="248">
                  <c:v>#N/A</c:v>
                </c:pt>
                <c:pt idx="249">
                  <c:v>#N/A</c:v>
                </c:pt>
                <c:pt idx="250">
                  <c:v>#N/A</c:v>
                </c:pt>
                <c:pt idx="251">
                  <c:v>#N/A</c:v>
                </c:pt>
                <c:pt idx="252">
                  <c:v>#N/A</c:v>
                </c:pt>
                <c:pt idx="253">
                  <c:v>#N/A</c:v>
                </c:pt>
                <c:pt idx="254">
                  <c:v>#N/A</c:v>
                </c:pt>
                <c:pt idx="255">
                  <c:v>#N/A</c:v>
                </c:pt>
                <c:pt idx="256">
                  <c:v>#N/A</c:v>
                </c:pt>
                <c:pt idx="257">
                  <c:v>#N/A</c:v>
                </c:pt>
                <c:pt idx="258">
                  <c:v>#N/A</c:v>
                </c:pt>
                <c:pt idx="259">
                  <c:v>#N/A</c:v>
                </c:pt>
                <c:pt idx="260">
                  <c:v>#N/A</c:v>
                </c:pt>
                <c:pt idx="261">
                  <c:v>#N/A</c:v>
                </c:pt>
                <c:pt idx="262">
                  <c:v>#N/A</c:v>
                </c:pt>
                <c:pt idx="263">
                  <c:v>#N/A</c:v>
                </c:pt>
                <c:pt idx="264">
                  <c:v>#N/A</c:v>
                </c:pt>
                <c:pt idx="265">
                  <c:v>#N/A</c:v>
                </c:pt>
                <c:pt idx="266">
                  <c:v>#N/A</c:v>
                </c:pt>
                <c:pt idx="267">
                  <c:v>#N/A</c:v>
                </c:pt>
                <c:pt idx="268">
                  <c:v>#N/A</c:v>
                </c:pt>
                <c:pt idx="269">
                  <c:v>#N/A</c:v>
                </c:pt>
                <c:pt idx="270">
                  <c:v>#N/A</c:v>
                </c:pt>
                <c:pt idx="271">
                  <c:v>#N/A</c:v>
                </c:pt>
                <c:pt idx="272">
                  <c:v>#N/A</c:v>
                </c:pt>
                <c:pt idx="273">
                  <c:v>#N/A</c:v>
                </c:pt>
                <c:pt idx="274">
                  <c:v>#N/A</c:v>
                </c:pt>
                <c:pt idx="275">
                  <c:v>#N/A</c:v>
                </c:pt>
                <c:pt idx="276">
                  <c:v>#N/A</c:v>
                </c:pt>
                <c:pt idx="277">
                  <c:v>#N/A</c:v>
                </c:pt>
                <c:pt idx="278">
                  <c:v>#N/A</c:v>
                </c:pt>
                <c:pt idx="279">
                  <c:v>#N/A</c:v>
                </c:pt>
                <c:pt idx="280">
                  <c:v>#N/A</c:v>
                </c:pt>
                <c:pt idx="281">
                  <c:v>#N/A</c:v>
                </c:pt>
                <c:pt idx="282">
                  <c:v>#N/A</c:v>
                </c:pt>
                <c:pt idx="283">
                  <c:v>#N/A</c:v>
                </c:pt>
                <c:pt idx="284">
                  <c:v>#N/A</c:v>
                </c:pt>
                <c:pt idx="285">
                  <c:v>#N/A</c:v>
                </c:pt>
                <c:pt idx="286">
                  <c:v>#N/A</c:v>
                </c:pt>
                <c:pt idx="287">
                  <c:v>#N/A</c:v>
                </c:pt>
                <c:pt idx="288">
                  <c:v>#N/A</c:v>
                </c:pt>
                <c:pt idx="289">
                  <c:v>#N/A</c:v>
                </c:pt>
                <c:pt idx="290">
                  <c:v>#N/A</c:v>
                </c:pt>
                <c:pt idx="291">
                  <c:v>#N/A</c:v>
                </c:pt>
                <c:pt idx="292">
                  <c:v>#N/A</c:v>
                </c:pt>
                <c:pt idx="293">
                  <c:v>#N/A</c:v>
                </c:pt>
                <c:pt idx="294">
                  <c:v>#N/A</c:v>
                </c:pt>
                <c:pt idx="295">
                  <c:v>#N/A</c:v>
                </c:pt>
                <c:pt idx="296">
                  <c:v>#N/A</c:v>
                </c:pt>
                <c:pt idx="297">
                  <c:v>#N/A</c:v>
                </c:pt>
                <c:pt idx="298">
                  <c:v>#N/A</c:v>
                </c:pt>
                <c:pt idx="299">
                  <c:v>#N/A</c:v>
                </c:pt>
                <c:pt idx="300">
                  <c:v>#N/A</c:v>
                </c:pt>
                <c:pt idx="301">
                  <c:v>#N/A</c:v>
                </c:pt>
                <c:pt idx="302">
                  <c:v>#N/A</c:v>
                </c:pt>
                <c:pt idx="303">
                  <c:v>#N/A</c:v>
                </c:pt>
                <c:pt idx="304">
                  <c:v>#N/A</c:v>
                </c:pt>
                <c:pt idx="305">
                  <c:v>#N/A</c:v>
                </c:pt>
                <c:pt idx="306">
                  <c:v>#N/A</c:v>
                </c:pt>
                <c:pt idx="307">
                  <c:v>#N/A</c:v>
                </c:pt>
                <c:pt idx="308">
                  <c:v>#N/A</c:v>
                </c:pt>
                <c:pt idx="309">
                  <c:v>#N/A</c:v>
                </c:pt>
                <c:pt idx="310">
                  <c:v>#N/A</c:v>
                </c:pt>
                <c:pt idx="311">
                  <c:v>#N/A</c:v>
                </c:pt>
                <c:pt idx="312">
                  <c:v>#N/A</c:v>
                </c:pt>
                <c:pt idx="313">
                  <c:v>#N/A</c:v>
                </c:pt>
                <c:pt idx="314">
                  <c:v>#N/A</c:v>
                </c:pt>
                <c:pt idx="315">
                  <c:v>#N/A</c:v>
                </c:pt>
                <c:pt idx="316">
                  <c:v>#N/A</c:v>
                </c:pt>
                <c:pt idx="317">
                  <c:v>#N/A</c:v>
                </c:pt>
                <c:pt idx="318">
                  <c:v>#N/A</c:v>
                </c:pt>
                <c:pt idx="319">
                  <c:v>#N/A</c:v>
                </c:pt>
                <c:pt idx="320">
                  <c:v>#N/A</c:v>
                </c:pt>
                <c:pt idx="321">
                  <c:v>#N/A</c:v>
                </c:pt>
                <c:pt idx="322">
                  <c:v>#N/A</c:v>
                </c:pt>
                <c:pt idx="323">
                  <c:v>#N/A</c:v>
                </c:pt>
                <c:pt idx="324">
                  <c:v>#N/A</c:v>
                </c:pt>
                <c:pt idx="325">
                  <c:v>#N/A</c:v>
                </c:pt>
                <c:pt idx="326">
                  <c:v>#N/A</c:v>
                </c:pt>
                <c:pt idx="327">
                  <c:v>#N/A</c:v>
                </c:pt>
                <c:pt idx="328">
                  <c:v>#N/A</c:v>
                </c:pt>
                <c:pt idx="329">
                  <c:v>#N/A</c:v>
                </c:pt>
                <c:pt idx="330">
                  <c:v>#N/A</c:v>
                </c:pt>
                <c:pt idx="331">
                  <c:v>#N/A</c:v>
                </c:pt>
                <c:pt idx="332">
                  <c:v>#N/A</c:v>
                </c:pt>
                <c:pt idx="333">
                  <c:v>#N/A</c:v>
                </c:pt>
                <c:pt idx="334">
                  <c:v>#N/A</c:v>
                </c:pt>
                <c:pt idx="335">
                  <c:v>#N/A</c:v>
                </c:pt>
                <c:pt idx="336">
                  <c:v>#N/A</c:v>
                </c:pt>
                <c:pt idx="337">
                  <c:v>#N/A</c:v>
                </c:pt>
                <c:pt idx="338">
                  <c:v>#N/A</c:v>
                </c:pt>
                <c:pt idx="339">
                  <c:v>#N/A</c:v>
                </c:pt>
                <c:pt idx="340">
                  <c:v>#N/A</c:v>
                </c:pt>
                <c:pt idx="341">
                  <c:v>#N/A</c:v>
                </c:pt>
                <c:pt idx="342">
                  <c:v>#N/A</c:v>
                </c:pt>
                <c:pt idx="343">
                  <c:v>#N/A</c:v>
                </c:pt>
                <c:pt idx="344">
                  <c:v>#N/A</c:v>
                </c:pt>
                <c:pt idx="345">
                  <c:v>#N/A</c:v>
                </c:pt>
                <c:pt idx="346">
                  <c:v>#N/A</c:v>
                </c:pt>
                <c:pt idx="347">
                  <c:v>#N/A</c:v>
                </c:pt>
                <c:pt idx="348">
                  <c:v>#N/A</c:v>
                </c:pt>
                <c:pt idx="349">
                  <c:v>#N/A</c:v>
                </c:pt>
                <c:pt idx="350">
                  <c:v>#N/A</c:v>
                </c:pt>
                <c:pt idx="351">
                  <c:v>#N/A</c:v>
                </c:pt>
                <c:pt idx="352">
                  <c:v>#N/A</c:v>
                </c:pt>
                <c:pt idx="353">
                  <c:v>#N/A</c:v>
                </c:pt>
                <c:pt idx="354">
                  <c:v>#N/A</c:v>
                </c:pt>
                <c:pt idx="355">
                  <c:v>#N/A</c:v>
                </c:pt>
                <c:pt idx="356">
                  <c:v>#N/A</c:v>
                </c:pt>
                <c:pt idx="357">
                  <c:v>#N/A</c:v>
                </c:pt>
                <c:pt idx="358">
                  <c:v>#N/A</c:v>
                </c:pt>
                <c:pt idx="359">
                  <c:v>#N/A</c:v>
                </c:pt>
                <c:pt idx="360">
                  <c:v>#N/A</c:v>
                </c:pt>
                <c:pt idx="361">
                  <c:v>#N/A</c:v>
                </c:pt>
                <c:pt idx="362">
                  <c:v>#N/A</c:v>
                </c:pt>
                <c:pt idx="363">
                  <c:v>#N/A</c:v>
                </c:pt>
                <c:pt idx="364">
                  <c:v>#N/A</c:v>
                </c:pt>
                <c:pt idx="365">
                  <c:v>#N/A</c:v>
                </c:pt>
                <c:pt idx="366">
                  <c:v>#N/A</c:v>
                </c:pt>
                <c:pt idx="367">
                  <c:v>#N/A</c:v>
                </c:pt>
                <c:pt idx="368">
                  <c:v>#N/A</c:v>
                </c:pt>
                <c:pt idx="369">
                  <c:v>#N/A</c:v>
                </c:pt>
                <c:pt idx="370">
                  <c:v>#N/A</c:v>
                </c:pt>
                <c:pt idx="371">
                  <c:v>#N/A</c:v>
                </c:pt>
                <c:pt idx="372">
                  <c:v>#N/A</c:v>
                </c:pt>
                <c:pt idx="373">
                  <c:v>#N/A</c:v>
                </c:pt>
                <c:pt idx="374">
                  <c:v>#N/A</c:v>
                </c:pt>
                <c:pt idx="375">
                  <c:v>#N/A</c:v>
                </c:pt>
                <c:pt idx="376">
                  <c:v>#N/A</c:v>
                </c:pt>
                <c:pt idx="377">
                  <c:v>#N/A</c:v>
                </c:pt>
                <c:pt idx="378">
                  <c:v>#N/A</c:v>
                </c:pt>
                <c:pt idx="379">
                  <c:v>#N/A</c:v>
                </c:pt>
                <c:pt idx="380">
                  <c:v>#N/A</c:v>
                </c:pt>
                <c:pt idx="381">
                  <c:v>#N/A</c:v>
                </c:pt>
                <c:pt idx="382">
                  <c:v>#N/A</c:v>
                </c:pt>
                <c:pt idx="383">
                  <c:v>#N/A</c:v>
                </c:pt>
                <c:pt idx="384">
                  <c:v>#N/A</c:v>
                </c:pt>
                <c:pt idx="385">
                  <c:v>#N/A</c:v>
                </c:pt>
                <c:pt idx="386">
                  <c:v>#N/A</c:v>
                </c:pt>
                <c:pt idx="387">
                  <c:v>#N/A</c:v>
                </c:pt>
                <c:pt idx="388">
                  <c:v>#N/A</c:v>
                </c:pt>
                <c:pt idx="389">
                  <c:v>#N/A</c:v>
                </c:pt>
                <c:pt idx="390">
                  <c:v>#N/A</c:v>
                </c:pt>
                <c:pt idx="391">
                  <c:v>#N/A</c:v>
                </c:pt>
                <c:pt idx="392">
                  <c:v>#N/A</c:v>
                </c:pt>
                <c:pt idx="393">
                  <c:v>#N/A</c:v>
                </c:pt>
                <c:pt idx="394">
                  <c:v>#N/A</c:v>
                </c:pt>
                <c:pt idx="395">
                  <c:v>#N/A</c:v>
                </c:pt>
                <c:pt idx="396">
                  <c:v>#N/A</c:v>
                </c:pt>
                <c:pt idx="397">
                  <c:v>#N/A</c:v>
                </c:pt>
                <c:pt idx="398">
                  <c:v>#N/A</c:v>
                </c:pt>
                <c:pt idx="399">
                  <c:v>#N/A</c:v>
                </c:pt>
                <c:pt idx="400">
                  <c:v>#N/A</c:v>
                </c:pt>
                <c:pt idx="401">
                  <c:v>#N/A</c:v>
                </c:pt>
                <c:pt idx="402">
                  <c:v>#N/A</c:v>
                </c:pt>
                <c:pt idx="403">
                  <c:v>#N/A</c:v>
                </c:pt>
                <c:pt idx="404">
                  <c:v>#N/A</c:v>
                </c:pt>
                <c:pt idx="405">
                  <c:v>#N/A</c:v>
                </c:pt>
                <c:pt idx="406">
                  <c:v>#N/A</c:v>
                </c:pt>
                <c:pt idx="407">
                  <c:v>#N/A</c:v>
                </c:pt>
                <c:pt idx="408">
                  <c:v>#N/A</c:v>
                </c:pt>
                <c:pt idx="409">
                  <c:v>#N/A</c:v>
                </c:pt>
                <c:pt idx="410">
                  <c:v>#N/A</c:v>
                </c:pt>
                <c:pt idx="411">
                  <c:v>#N/A</c:v>
                </c:pt>
                <c:pt idx="412">
                  <c:v>#N/A</c:v>
                </c:pt>
                <c:pt idx="413">
                  <c:v>#N/A</c:v>
                </c:pt>
                <c:pt idx="414">
                  <c:v>#N/A</c:v>
                </c:pt>
                <c:pt idx="415">
                  <c:v>#N/A</c:v>
                </c:pt>
                <c:pt idx="416">
                  <c:v>#N/A</c:v>
                </c:pt>
                <c:pt idx="417">
                  <c:v>#N/A</c:v>
                </c:pt>
                <c:pt idx="418">
                  <c:v>#N/A</c:v>
                </c:pt>
                <c:pt idx="419">
                  <c:v>#N/A</c:v>
                </c:pt>
                <c:pt idx="420">
                  <c:v>#N/A</c:v>
                </c:pt>
                <c:pt idx="421">
                  <c:v>#N/A</c:v>
                </c:pt>
                <c:pt idx="422">
                  <c:v>#N/A</c:v>
                </c:pt>
                <c:pt idx="423">
                  <c:v>#N/A</c:v>
                </c:pt>
                <c:pt idx="424">
                  <c:v>#N/A</c:v>
                </c:pt>
                <c:pt idx="425">
                  <c:v>#N/A</c:v>
                </c:pt>
                <c:pt idx="426">
                  <c:v>#N/A</c:v>
                </c:pt>
                <c:pt idx="427">
                  <c:v>#N/A</c:v>
                </c:pt>
                <c:pt idx="428">
                  <c:v>#N/A</c:v>
                </c:pt>
                <c:pt idx="429">
                  <c:v>#N/A</c:v>
                </c:pt>
                <c:pt idx="430">
                  <c:v>#N/A</c:v>
                </c:pt>
                <c:pt idx="431">
                  <c:v>#N/A</c:v>
                </c:pt>
                <c:pt idx="432">
                  <c:v>#N/A</c:v>
                </c:pt>
                <c:pt idx="433">
                  <c:v>#N/A</c:v>
                </c:pt>
                <c:pt idx="434">
                  <c:v>#N/A</c:v>
                </c:pt>
                <c:pt idx="435">
                  <c:v>#N/A</c:v>
                </c:pt>
                <c:pt idx="436">
                  <c:v>#N/A</c:v>
                </c:pt>
                <c:pt idx="437">
                  <c:v>#N/A</c:v>
                </c:pt>
                <c:pt idx="438">
                  <c:v>#N/A</c:v>
                </c:pt>
                <c:pt idx="439">
                  <c:v>#N/A</c:v>
                </c:pt>
                <c:pt idx="440">
                  <c:v>#N/A</c:v>
                </c:pt>
                <c:pt idx="441">
                  <c:v>#N/A</c:v>
                </c:pt>
                <c:pt idx="442">
                  <c:v>#N/A</c:v>
                </c:pt>
                <c:pt idx="443">
                  <c:v>#N/A</c:v>
                </c:pt>
                <c:pt idx="444">
                  <c:v>#N/A</c:v>
                </c:pt>
                <c:pt idx="445">
                  <c:v>#N/A</c:v>
                </c:pt>
                <c:pt idx="446">
                  <c:v>#N/A</c:v>
                </c:pt>
                <c:pt idx="447">
                  <c:v>#N/A</c:v>
                </c:pt>
                <c:pt idx="448">
                  <c:v>#N/A</c:v>
                </c:pt>
                <c:pt idx="449">
                  <c:v>#N/A</c:v>
                </c:pt>
                <c:pt idx="450">
                  <c:v>#N/A</c:v>
                </c:pt>
                <c:pt idx="451">
                  <c:v>#N/A</c:v>
                </c:pt>
                <c:pt idx="452">
                  <c:v>#N/A</c:v>
                </c:pt>
                <c:pt idx="453">
                  <c:v>#N/A</c:v>
                </c:pt>
                <c:pt idx="454">
                  <c:v>#N/A</c:v>
                </c:pt>
                <c:pt idx="455">
                  <c:v>#N/A</c:v>
                </c:pt>
                <c:pt idx="456">
                  <c:v>#N/A</c:v>
                </c:pt>
                <c:pt idx="457">
                  <c:v>#N/A</c:v>
                </c:pt>
                <c:pt idx="458">
                  <c:v>#N/A</c:v>
                </c:pt>
                <c:pt idx="459">
                  <c:v>#N/A</c:v>
                </c:pt>
                <c:pt idx="460">
                  <c:v>#N/A</c:v>
                </c:pt>
                <c:pt idx="461">
                  <c:v>#N/A</c:v>
                </c:pt>
                <c:pt idx="462">
                  <c:v>#N/A</c:v>
                </c:pt>
                <c:pt idx="463">
                  <c:v>#N/A</c:v>
                </c:pt>
                <c:pt idx="464">
                  <c:v>#N/A</c:v>
                </c:pt>
                <c:pt idx="465">
                  <c:v>#N/A</c:v>
                </c:pt>
                <c:pt idx="466">
                  <c:v>#N/A</c:v>
                </c:pt>
                <c:pt idx="467">
                  <c:v>#N/A</c:v>
                </c:pt>
                <c:pt idx="468">
                  <c:v>#N/A</c:v>
                </c:pt>
                <c:pt idx="469">
                  <c:v>#N/A</c:v>
                </c:pt>
                <c:pt idx="470">
                  <c:v>#N/A</c:v>
                </c:pt>
                <c:pt idx="471">
                  <c:v>#N/A</c:v>
                </c:pt>
                <c:pt idx="472">
                  <c:v>#N/A</c:v>
                </c:pt>
                <c:pt idx="473">
                  <c:v>#N/A</c:v>
                </c:pt>
                <c:pt idx="474">
                  <c:v>#N/A</c:v>
                </c:pt>
                <c:pt idx="475">
                  <c:v>#N/A</c:v>
                </c:pt>
                <c:pt idx="476">
                  <c:v>#N/A</c:v>
                </c:pt>
                <c:pt idx="477">
                  <c:v>#N/A</c:v>
                </c:pt>
                <c:pt idx="478">
                  <c:v>#N/A</c:v>
                </c:pt>
                <c:pt idx="479">
                  <c:v>#N/A</c:v>
                </c:pt>
                <c:pt idx="480">
                  <c:v>#N/A</c:v>
                </c:pt>
                <c:pt idx="481">
                  <c:v>#N/A</c:v>
                </c:pt>
                <c:pt idx="482">
                  <c:v>#N/A</c:v>
                </c:pt>
                <c:pt idx="483">
                  <c:v>#N/A</c:v>
                </c:pt>
                <c:pt idx="484">
                  <c:v>#N/A</c:v>
                </c:pt>
                <c:pt idx="485">
                  <c:v>#N/A</c:v>
                </c:pt>
                <c:pt idx="486">
                  <c:v>#N/A</c:v>
                </c:pt>
                <c:pt idx="487">
                  <c:v>#N/A</c:v>
                </c:pt>
                <c:pt idx="488">
                  <c:v>#N/A</c:v>
                </c:pt>
                <c:pt idx="489">
                  <c:v>#N/A</c:v>
                </c:pt>
                <c:pt idx="490">
                  <c:v>#N/A</c:v>
                </c:pt>
                <c:pt idx="491">
                  <c:v>#N/A</c:v>
                </c:pt>
                <c:pt idx="492">
                  <c:v>#N/A</c:v>
                </c:pt>
                <c:pt idx="493">
                  <c:v>#N/A</c:v>
                </c:pt>
                <c:pt idx="494">
                  <c:v>#N/A</c:v>
                </c:pt>
                <c:pt idx="495">
                  <c:v>#N/A</c:v>
                </c:pt>
                <c:pt idx="496">
                  <c:v>#N/A</c:v>
                </c:pt>
                <c:pt idx="497">
                  <c:v>#N/A</c:v>
                </c:pt>
                <c:pt idx="498">
                  <c:v>#N/A</c:v>
                </c:pt>
                <c:pt idx="499">
                  <c:v>#N/A</c:v>
                </c:pt>
                <c:pt idx="500">
                  <c:v>#N/A</c:v>
                </c:pt>
                <c:pt idx="501">
                  <c:v>#N/A</c:v>
                </c:pt>
                <c:pt idx="502">
                  <c:v>#N/A</c:v>
                </c:pt>
                <c:pt idx="503">
                  <c:v>#N/A</c:v>
                </c:pt>
                <c:pt idx="504">
                  <c:v>#N/A</c:v>
                </c:pt>
                <c:pt idx="505">
                  <c:v>#N/A</c:v>
                </c:pt>
                <c:pt idx="506">
                  <c:v>#N/A</c:v>
                </c:pt>
                <c:pt idx="507">
                  <c:v>#N/A</c:v>
                </c:pt>
                <c:pt idx="508">
                  <c:v>#N/A</c:v>
                </c:pt>
                <c:pt idx="509">
                  <c:v>#N/A</c:v>
                </c:pt>
                <c:pt idx="510">
                  <c:v>#N/A</c:v>
                </c:pt>
                <c:pt idx="511">
                  <c:v>#N/A</c:v>
                </c:pt>
                <c:pt idx="512">
                  <c:v>#N/A</c:v>
                </c:pt>
                <c:pt idx="513">
                  <c:v>#N/A</c:v>
                </c:pt>
                <c:pt idx="514">
                  <c:v>#N/A</c:v>
                </c:pt>
                <c:pt idx="515">
                  <c:v>#N/A</c:v>
                </c:pt>
                <c:pt idx="516">
                  <c:v>#N/A</c:v>
                </c:pt>
                <c:pt idx="517">
                  <c:v>#N/A</c:v>
                </c:pt>
                <c:pt idx="518">
                  <c:v>#N/A</c:v>
                </c:pt>
                <c:pt idx="519">
                  <c:v>#N/A</c:v>
                </c:pt>
                <c:pt idx="520">
                  <c:v>#N/A</c:v>
                </c:pt>
                <c:pt idx="521">
                  <c:v>#N/A</c:v>
                </c:pt>
                <c:pt idx="522">
                  <c:v>#N/A</c:v>
                </c:pt>
                <c:pt idx="523">
                  <c:v>#N/A</c:v>
                </c:pt>
                <c:pt idx="524">
                  <c:v>#N/A</c:v>
                </c:pt>
                <c:pt idx="525">
                  <c:v>#N/A</c:v>
                </c:pt>
                <c:pt idx="526">
                  <c:v>#N/A</c:v>
                </c:pt>
                <c:pt idx="527">
                  <c:v>#N/A</c:v>
                </c:pt>
                <c:pt idx="528">
                  <c:v>#N/A</c:v>
                </c:pt>
                <c:pt idx="529">
                  <c:v>#N/A</c:v>
                </c:pt>
                <c:pt idx="530">
                  <c:v>#N/A</c:v>
                </c:pt>
                <c:pt idx="531">
                  <c:v>#N/A</c:v>
                </c:pt>
                <c:pt idx="532">
                  <c:v>#N/A</c:v>
                </c:pt>
                <c:pt idx="533">
                  <c:v>#N/A</c:v>
                </c:pt>
                <c:pt idx="534">
                  <c:v>#N/A</c:v>
                </c:pt>
                <c:pt idx="535">
                  <c:v>#N/A</c:v>
                </c:pt>
                <c:pt idx="536">
                  <c:v>#N/A</c:v>
                </c:pt>
                <c:pt idx="537">
                  <c:v>#N/A</c:v>
                </c:pt>
                <c:pt idx="538">
                  <c:v>#N/A</c:v>
                </c:pt>
                <c:pt idx="539">
                  <c:v>#N/A</c:v>
                </c:pt>
                <c:pt idx="540">
                  <c:v>#N/A</c:v>
                </c:pt>
                <c:pt idx="541">
                  <c:v>#N/A</c:v>
                </c:pt>
                <c:pt idx="542">
                  <c:v>#N/A</c:v>
                </c:pt>
                <c:pt idx="543">
                  <c:v>#N/A</c:v>
                </c:pt>
                <c:pt idx="544">
                  <c:v>#N/A</c:v>
                </c:pt>
                <c:pt idx="545">
                  <c:v>#N/A</c:v>
                </c:pt>
                <c:pt idx="546">
                  <c:v>#N/A</c:v>
                </c:pt>
                <c:pt idx="547">
                  <c:v>#N/A</c:v>
                </c:pt>
                <c:pt idx="548">
                  <c:v>#N/A</c:v>
                </c:pt>
                <c:pt idx="549">
                  <c:v>#N/A</c:v>
                </c:pt>
                <c:pt idx="550">
                  <c:v>#N/A</c:v>
                </c:pt>
                <c:pt idx="551">
                  <c:v>#N/A</c:v>
                </c:pt>
                <c:pt idx="552">
                  <c:v>#N/A</c:v>
                </c:pt>
                <c:pt idx="553">
                  <c:v>#N/A</c:v>
                </c:pt>
                <c:pt idx="554">
                  <c:v>#N/A</c:v>
                </c:pt>
                <c:pt idx="555">
                  <c:v>#N/A</c:v>
                </c:pt>
                <c:pt idx="556">
                  <c:v>#N/A</c:v>
                </c:pt>
                <c:pt idx="557">
                  <c:v>#N/A</c:v>
                </c:pt>
                <c:pt idx="558">
                  <c:v>#N/A</c:v>
                </c:pt>
                <c:pt idx="559">
                  <c:v>#N/A</c:v>
                </c:pt>
                <c:pt idx="560">
                  <c:v>#N/A</c:v>
                </c:pt>
                <c:pt idx="561">
                  <c:v>#N/A</c:v>
                </c:pt>
                <c:pt idx="562">
                  <c:v>#N/A</c:v>
                </c:pt>
                <c:pt idx="563">
                  <c:v>#N/A</c:v>
                </c:pt>
                <c:pt idx="564">
                  <c:v>#N/A</c:v>
                </c:pt>
                <c:pt idx="565">
                  <c:v>#N/A</c:v>
                </c:pt>
                <c:pt idx="566">
                  <c:v>#N/A</c:v>
                </c:pt>
                <c:pt idx="567">
                  <c:v>#N/A</c:v>
                </c:pt>
                <c:pt idx="568">
                  <c:v>#N/A</c:v>
                </c:pt>
                <c:pt idx="569">
                  <c:v>#N/A</c:v>
                </c:pt>
                <c:pt idx="570">
                  <c:v>#N/A</c:v>
                </c:pt>
                <c:pt idx="571">
                  <c:v>#N/A</c:v>
                </c:pt>
                <c:pt idx="572">
                  <c:v>#N/A</c:v>
                </c:pt>
                <c:pt idx="573">
                  <c:v>#N/A</c:v>
                </c:pt>
                <c:pt idx="574">
                  <c:v>#N/A</c:v>
                </c:pt>
                <c:pt idx="575">
                  <c:v>#N/A</c:v>
                </c:pt>
                <c:pt idx="576">
                  <c:v>#N/A</c:v>
                </c:pt>
                <c:pt idx="577">
                  <c:v>#N/A</c:v>
                </c:pt>
                <c:pt idx="578">
                  <c:v>#N/A</c:v>
                </c:pt>
                <c:pt idx="579">
                  <c:v>#N/A</c:v>
                </c:pt>
                <c:pt idx="580">
                  <c:v>#N/A</c:v>
                </c:pt>
                <c:pt idx="581">
                  <c:v>#N/A</c:v>
                </c:pt>
                <c:pt idx="582">
                  <c:v>#N/A</c:v>
                </c:pt>
                <c:pt idx="583">
                  <c:v>#N/A</c:v>
                </c:pt>
                <c:pt idx="584">
                  <c:v>#N/A</c:v>
                </c:pt>
                <c:pt idx="585">
                  <c:v>#N/A</c:v>
                </c:pt>
                <c:pt idx="586">
                  <c:v>#N/A</c:v>
                </c:pt>
                <c:pt idx="587">
                  <c:v>#N/A</c:v>
                </c:pt>
                <c:pt idx="588">
                  <c:v>#N/A</c:v>
                </c:pt>
                <c:pt idx="589">
                  <c:v>#N/A</c:v>
                </c:pt>
                <c:pt idx="590">
                  <c:v>#N/A</c:v>
                </c:pt>
                <c:pt idx="591">
                  <c:v>#N/A</c:v>
                </c:pt>
                <c:pt idx="592">
                  <c:v>#N/A</c:v>
                </c:pt>
                <c:pt idx="593">
                  <c:v>#N/A</c:v>
                </c:pt>
                <c:pt idx="594">
                  <c:v>#N/A</c:v>
                </c:pt>
                <c:pt idx="595">
                  <c:v>#N/A</c:v>
                </c:pt>
                <c:pt idx="596">
                  <c:v>#N/A</c:v>
                </c:pt>
                <c:pt idx="597">
                  <c:v>#N/A</c:v>
                </c:pt>
                <c:pt idx="598">
                  <c:v>#N/A</c:v>
                </c:pt>
                <c:pt idx="599">
                  <c:v>#N/A</c:v>
                </c:pt>
                <c:pt idx="600">
                  <c:v>#N/A</c:v>
                </c:pt>
                <c:pt idx="601">
                  <c:v>#N/A</c:v>
                </c:pt>
                <c:pt idx="602">
                  <c:v>#N/A</c:v>
                </c:pt>
                <c:pt idx="603">
                  <c:v>#N/A</c:v>
                </c:pt>
                <c:pt idx="604">
                  <c:v>#N/A</c:v>
                </c:pt>
                <c:pt idx="605">
                  <c:v>#N/A</c:v>
                </c:pt>
                <c:pt idx="606">
                  <c:v>#N/A</c:v>
                </c:pt>
                <c:pt idx="607">
                  <c:v>#N/A</c:v>
                </c:pt>
                <c:pt idx="608">
                  <c:v>#N/A</c:v>
                </c:pt>
                <c:pt idx="609">
                  <c:v>#N/A</c:v>
                </c:pt>
                <c:pt idx="610">
                  <c:v>#N/A</c:v>
                </c:pt>
                <c:pt idx="611">
                  <c:v>#N/A</c:v>
                </c:pt>
                <c:pt idx="612">
                  <c:v>#N/A</c:v>
                </c:pt>
                <c:pt idx="613">
                  <c:v>#N/A</c:v>
                </c:pt>
                <c:pt idx="614">
                  <c:v>#N/A</c:v>
                </c:pt>
                <c:pt idx="615">
                  <c:v>#N/A</c:v>
                </c:pt>
                <c:pt idx="616">
                  <c:v>#N/A</c:v>
                </c:pt>
                <c:pt idx="617">
                  <c:v>#N/A</c:v>
                </c:pt>
                <c:pt idx="618">
                  <c:v>#N/A</c:v>
                </c:pt>
                <c:pt idx="619">
                  <c:v>#N/A</c:v>
                </c:pt>
                <c:pt idx="620">
                  <c:v>#N/A</c:v>
                </c:pt>
                <c:pt idx="621">
                  <c:v>#N/A</c:v>
                </c:pt>
                <c:pt idx="622">
                  <c:v>#N/A</c:v>
                </c:pt>
                <c:pt idx="623">
                  <c:v>#N/A</c:v>
                </c:pt>
                <c:pt idx="624">
                  <c:v>#N/A</c:v>
                </c:pt>
                <c:pt idx="625">
                  <c:v>#N/A</c:v>
                </c:pt>
                <c:pt idx="626">
                  <c:v>#N/A</c:v>
                </c:pt>
                <c:pt idx="627">
                  <c:v>#N/A</c:v>
                </c:pt>
                <c:pt idx="628">
                  <c:v>#N/A</c:v>
                </c:pt>
                <c:pt idx="629">
                  <c:v>#N/A</c:v>
                </c:pt>
                <c:pt idx="630">
                  <c:v>#N/A</c:v>
                </c:pt>
                <c:pt idx="631">
                  <c:v>#N/A</c:v>
                </c:pt>
                <c:pt idx="632">
                  <c:v>#N/A</c:v>
                </c:pt>
                <c:pt idx="633">
                  <c:v>#N/A</c:v>
                </c:pt>
                <c:pt idx="634">
                  <c:v>#N/A</c:v>
                </c:pt>
                <c:pt idx="635">
                  <c:v>#N/A</c:v>
                </c:pt>
                <c:pt idx="636">
                  <c:v>#N/A</c:v>
                </c:pt>
                <c:pt idx="637">
                  <c:v>#N/A</c:v>
                </c:pt>
                <c:pt idx="638">
                  <c:v>#N/A</c:v>
                </c:pt>
                <c:pt idx="639">
                  <c:v>#N/A</c:v>
                </c:pt>
                <c:pt idx="640">
                  <c:v>#N/A</c:v>
                </c:pt>
                <c:pt idx="641">
                  <c:v>#N/A</c:v>
                </c:pt>
                <c:pt idx="642">
                  <c:v>#N/A</c:v>
                </c:pt>
                <c:pt idx="643">
                  <c:v>#N/A</c:v>
                </c:pt>
                <c:pt idx="644">
                  <c:v>#N/A</c:v>
                </c:pt>
                <c:pt idx="645">
                  <c:v>#N/A</c:v>
                </c:pt>
                <c:pt idx="646">
                  <c:v>#N/A</c:v>
                </c:pt>
                <c:pt idx="647">
                  <c:v>#N/A</c:v>
                </c:pt>
                <c:pt idx="648">
                  <c:v>#N/A</c:v>
                </c:pt>
                <c:pt idx="649">
                  <c:v>#N/A</c:v>
                </c:pt>
                <c:pt idx="650">
                  <c:v>#N/A</c:v>
                </c:pt>
                <c:pt idx="651">
                  <c:v>#N/A</c:v>
                </c:pt>
                <c:pt idx="652">
                  <c:v>#N/A</c:v>
                </c:pt>
                <c:pt idx="653">
                  <c:v>#N/A</c:v>
                </c:pt>
                <c:pt idx="654">
                  <c:v>#N/A</c:v>
                </c:pt>
                <c:pt idx="655">
                  <c:v>#N/A</c:v>
                </c:pt>
                <c:pt idx="656">
                  <c:v>#N/A</c:v>
                </c:pt>
                <c:pt idx="657">
                  <c:v>#N/A</c:v>
                </c:pt>
                <c:pt idx="658">
                  <c:v>#N/A</c:v>
                </c:pt>
                <c:pt idx="659">
                  <c:v>#N/A</c:v>
                </c:pt>
                <c:pt idx="660">
                  <c:v>#N/A</c:v>
                </c:pt>
                <c:pt idx="661">
                  <c:v>#N/A</c:v>
                </c:pt>
                <c:pt idx="662">
                  <c:v>#N/A</c:v>
                </c:pt>
                <c:pt idx="663">
                  <c:v>#N/A</c:v>
                </c:pt>
                <c:pt idx="664">
                  <c:v>#N/A</c:v>
                </c:pt>
                <c:pt idx="665">
                  <c:v>#N/A</c:v>
                </c:pt>
                <c:pt idx="666">
                  <c:v>#N/A</c:v>
                </c:pt>
                <c:pt idx="667">
                  <c:v>#N/A</c:v>
                </c:pt>
                <c:pt idx="668">
                  <c:v>#N/A</c:v>
                </c:pt>
                <c:pt idx="669">
                  <c:v>#N/A</c:v>
                </c:pt>
                <c:pt idx="670">
                  <c:v>#N/A</c:v>
                </c:pt>
                <c:pt idx="671">
                  <c:v>#N/A</c:v>
                </c:pt>
                <c:pt idx="672">
                  <c:v>#N/A</c:v>
                </c:pt>
                <c:pt idx="673">
                  <c:v>#N/A</c:v>
                </c:pt>
                <c:pt idx="674">
                  <c:v>#N/A</c:v>
                </c:pt>
                <c:pt idx="675">
                  <c:v>#N/A</c:v>
                </c:pt>
                <c:pt idx="676">
                  <c:v>#N/A</c:v>
                </c:pt>
                <c:pt idx="677">
                  <c:v>#N/A</c:v>
                </c:pt>
                <c:pt idx="678">
                  <c:v>#N/A</c:v>
                </c:pt>
                <c:pt idx="679">
                  <c:v>#N/A</c:v>
                </c:pt>
                <c:pt idx="680">
                  <c:v>#N/A</c:v>
                </c:pt>
                <c:pt idx="681">
                  <c:v>#N/A</c:v>
                </c:pt>
                <c:pt idx="682">
                  <c:v>#N/A</c:v>
                </c:pt>
                <c:pt idx="683">
                  <c:v>#N/A</c:v>
                </c:pt>
                <c:pt idx="684">
                  <c:v>#N/A</c:v>
                </c:pt>
                <c:pt idx="685">
                  <c:v>#N/A</c:v>
                </c:pt>
                <c:pt idx="686">
                  <c:v>#N/A</c:v>
                </c:pt>
                <c:pt idx="687">
                  <c:v>#N/A</c:v>
                </c:pt>
                <c:pt idx="688">
                  <c:v>#N/A</c:v>
                </c:pt>
                <c:pt idx="689">
                  <c:v>#N/A</c:v>
                </c:pt>
                <c:pt idx="690">
                  <c:v>#N/A</c:v>
                </c:pt>
                <c:pt idx="691">
                  <c:v>#N/A</c:v>
                </c:pt>
                <c:pt idx="692">
                  <c:v>#N/A</c:v>
                </c:pt>
                <c:pt idx="693">
                  <c:v>#N/A</c:v>
                </c:pt>
                <c:pt idx="694">
                  <c:v>#N/A</c:v>
                </c:pt>
                <c:pt idx="695">
                  <c:v>#N/A</c:v>
                </c:pt>
                <c:pt idx="696">
                  <c:v>#N/A</c:v>
                </c:pt>
                <c:pt idx="697">
                  <c:v>#N/A</c:v>
                </c:pt>
                <c:pt idx="698">
                  <c:v>#N/A</c:v>
                </c:pt>
                <c:pt idx="699">
                  <c:v>#N/A</c:v>
                </c:pt>
                <c:pt idx="700">
                  <c:v>#N/A</c:v>
                </c:pt>
                <c:pt idx="701">
                  <c:v>#N/A</c:v>
                </c:pt>
                <c:pt idx="702">
                  <c:v>#N/A</c:v>
                </c:pt>
                <c:pt idx="703">
                  <c:v>#N/A</c:v>
                </c:pt>
                <c:pt idx="704">
                  <c:v>#N/A</c:v>
                </c:pt>
                <c:pt idx="705">
                  <c:v>#N/A</c:v>
                </c:pt>
                <c:pt idx="706">
                  <c:v>#N/A</c:v>
                </c:pt>
                <c:pt idx="707">
                  <c:v>#N/A</c:v>
                </c:pt>
                <c:pt idx="708">
                  <c:v>#N/A</c:v>
                </c:pt>
                <c:pt idx="709">
                  <c:v>#N/A</c:v>
                </c:pt>
                <c:pt idx="710">
                  <c:v>#N/A</c:v>
                </c:pt>
                <c:pt idx="711">
                  <c:v>#N/A</c:v>
                </c:pt>
                <c:pt idx="712">
                  <c:v>#N/A</c:v>
                </c:pt>
                <c:pt idx="713">
                  <c:v>#N/A</c:v>
                </c:pt>
                <c:pt idx="714">
                  <c:v>#N/A</c:v>
                </c:pt>
                <c:pt idx="715">
                  <c:v>#N/A</c:v>
                </c:pt>
                <c:pt idx="716">
                  <c:v>#N/A</c:v>
                </c:pt>
                <c:pt idx="717">
                  <c:v>#N/A</c:v>
                </c:pt>
                <c:pt idx="718">
                  <c:v>#N/A</c:v>
                </c:pt>
                <c:pt idx="719">
                  <c:v>#N/A</c:v>
                </c:pt>
                <c:pt idx="720">
                  <c:v>#N/A</c:v>
                </c:pt>
                <c:pt idx="721">
                  <c:v>#N/A</c:v>
                </c:pt>
                <c:pt idx="722">
                  <c:v>#N/A</c:v>
                </c:pt>
                <c:pt idx="723">
                  <c:v>#N/A</c:v>
                </c:pt>
                <c:pt idx="724">
                  <c:v>#N/A</c:v>
                </c:pt>
                <c:pt idx="725">
                  <c:v>#N/A</c:v>
                </c:pt>
                <c:pt idx="726">
                  <c:v>#N/A</c:v>
                </c:pt>
                <c:pt idx="727">
                  <c:v>#N/A</c:v>
                </c:pt>
                <c:pt idx="728">
                  <c:v>#N/A</c:v>
                </c:pt>
                <c:pt idx="729">
                  <c:v>#N/A</c:v>
                </c:pt>
                <c:pt idx="730">
                  <c:v>#N/A</c:v>
                </c:pt>
                <c:pt idx="731">
                  <c:v>#N/A</c:v>
                </c:pt>
                <c:pt idx="732">
                  <c:v>#N/A</c:v>
                </c:pt>
                <c:pt idx="733">
                  <c:v>#N/A</c:v>
                </c:pt>
                <c:pt idx="734">
                  <c:v>#N/A</c:v>
                </c:pt>
                <c:pt idx="735">
                  <c:v>#N/A</c:v>
                </c:pt>
                <c:pt idx="736">
                  <c:v>#N/A</c:v>
                </c:pt>
                <c:pt idx="737">
                  <c:v>#N/A</c:v>
                </c:pt>
                <c:pt idx="738">
                  <c:v>#N/A</c:v>
                </c:pt>
                <c:pt idx="739">
                  <c:v>#N/A</c:v>
                </c:pt>
                <c:pt idx="740">
                  <c:v>#N/A</c:v>
                </c:pt>
                <c:pt idx="741">
                  <c:v>#N/A</c:v>
                </c:pt>
                <c:pt idx="742">
                  <c:v>#N/A</c:v>
                </c:pt>
                <c:pt idx="743">
                  <c:v>#N/A</c:v>
                </c:pt>
                <c:pt idx="744">
                  <c:v>#N/A</c:v>
                </c:pt>
                <c:pt idx="745">
                  <c:v>#N/A</c:v>
                </c:pt>
                <c:pt idx="746">
                  <c:v>#N/A</c:v>
                </c:pt>
                <c:pt idx="747">
                  <c:v>#N/A</c:v>
                </c:pt>
                <c:pt idx="748">
                  <c:v>#N/A</c:v>
                </c:pt>
                <c:pt idx="749">
                  <c:v>#N/A</c:v>
                </c:pt>
                <c:pt idx="750">
                  <c:v>#N/A</c:v>
                </c:pt>
                <c:pt idx="751">
                  <c:v>#N/A</c:v>
                </c:pt>
                <c:pt idx="752">
                  <c:v>#N/A</c:v>
                </c:pt>
                <c:pt idx="753">
                  <c:v>#N/A</c:v>
                </c:pt>
                <c:pt idx="754">
                  <c:v>#N/A</c:v>
                </c:pt>
                <c:pt idx="755">
                  <c:v>#N/A</c:v>
                </c:pt>
                <c:pt idx="756">
                  <c:v>#N/A</c:v>
                </c:pt>
                <c:pt idx="757">
                  <c:v>#N/A</c:v>
                </c:pt>
                <c:pt idx="758">
                  <c:v>#N/A</c:v>
                </c:pt>
                <c:pt idx="759">
                  <c:v>#N/A</c:v>
                </c:pt>
                <c:pt idx="760">
                  <c:v>#N/A</c:v>
                </c:pt>
                <c:pt idx="761">
                  <c:v>#N/A</c:v>
                </c:pt>
                <c:pt idx="762">
                  <c:v>#N/A</c:v>
                </c:pt>
                <c:pt idx="763">
                  <c:v>#N/A</c:v>
                </c:pt>
                <c:pt idx="764">
                  <c:v>#N/A</c:v>
                </c:pt>
                <c:pt idx="765">
                  <c:v>#N/A</c:v>
                </c:pt>
                <c:pt idx="766">
                  <c:v>#N/A</c:v>
                </c:pt>
                <c:pt idx="767">
                  <c:v>#N/A</c:v>
                </c:pt>
                <c:pt idx="768">
                  <c:v>#N/A</c:v>
                </c:pt>
                <c:pt idx="769">
                  <c:v>#N/A</c:v>
                </c:pt>
                <c:pt idx="770">
                  <c:v>#N/A</c:v>
                </c:pt>
                <c:pt idx="771">
                  <c:v>#N/A</c:v>
                </c:pt>
                <c:pt idx="772">
                  <c:v>#N/A</c:v>
                </c:pt>
                <c:pt idx="773">
                  <c:v>#N/A</c:v>
                </c:pt>
                <c:pt idx="774">
                  <c:v>#N/A</c:v>
                </c:pt>
                <c:pt idx="775">
                  <c:v>#N/A</c:v>
                </c:pt>
                <c:pt idx="776">
                  <c:v>#N/A</c:v>
                </c:pt>
                <c:pt idx="777">
                  <c:v>#N/A</c:v>
                </c:pt>
                <c:pt idx="778">
                  <c:v>#N/A</c:v>
                </c:pt>
                <c:pt idx="779">
                  <c:v>#N/A</c:v>
                </c:pt>
                <c:pt idx="780">
                  <c:v>#N/A</c:v>
                </c:pt>
                <c:pt idx="781">
                  <c:v>#N/A</c:v>
                </c:pt>
                <c:pt idx="782">
                  <c:v>#N/A</c:v>
                </c:pt>
                <c:pt idx="783">
                  <c:v>#N/A</c:v>
                </c:pt>
                <c:pt idx="784">
                  <c:v>#N/A</c:v>
                </c:pt>
                <c:pt idx="785">
                  <c:v>#N/A</c:v>
                </c:pt>
                <c:pt idx="786">
                  <c:v>#N/A</c:v>
                </c:pt>
                <c:pt idx="787">
                  <c:v>#N/A</c:v>
                </c:pt>
                <c:pt idx="788">
                  <c:v>#N/A</c:v>
                </c:pt>
                <c:pt idx="789">
                  <c:v>#N/A</c:v>
                </c:pt>
                <c:pt idx="790">
                  <c:v>#N/A</c:v>
                </c:pt>
                <c:pt idx="791">
                  <c:v>#N/A</c:v>
                </c:pt>
                <c:pt idx="792">
                  <c:v>#N/A</c:v>
                </c:pt>
                <c:pt idx="793">
                  <c:v>#N/A</c:v>
                </c:pt>
                <c:pt idx="794">
                  <c:v>#N/A</c:v>
                </c:pt>
                <c:pt idx="795">
                  <c:v>#N/A</c:v>
                </c:pt>
                <c:pt idx="796">
                  <c:v>#N/A</c:v>
                </c:pt>
                <c:pt idx="797">
                  <c:v>#N/A</c:v>
                </c:pt>
                <c:pt idx="798">
                  <c:v>#N/A</c:v>
                </c:pt>
                <c:pt idx="799">
                  <c:v>#N/A</c:v>
                </c:pt>
                <c:pt idx="800">
                  <c:v>#N/A</c:v>
                </c:pt>
                <c:pt idx="801">
                  <c:v>#N/A</c:v>
                </c:pt>
                <c:pt idx="802">
                  <c:v>#N/A</c:v>
                </c:pt>
                <c:pt idx="803">
                  <c:v>#N/A</c:v>
                </c:pt>
                <c:pt idx="804">
                  <c:v>#N/A</c:v>
                </c:pt>
                <c:pt idx="805">
                  <c:v>#N/A</c:v>
                </c:pt>
                <c:pt idx="806">
                  <c:v>#N/A</c:v>
                </c:pt>
                <c:pt idx="807">
                  <c:v>#N/A</c:v>
                </c:pt>
                <c:pt idx="808">
                  <c:v>#N/A</c:v>
                </c:pt>
                <c:pt idx="809">
                  <c:v>#N/A</c:v>
                </c:pt>
                <c:pt idx="810">
                  <c:v>#N/A</c:v>
                </c:pt>
                <c:pt idx="811">
                  <c:v>#N/A</c:v>
                </c:pt>
                <c:pt idx="812">
                  <c:v>#N/A</c:v>
                </c:pt>
                <c:pt idx="813">
                  <c:v>#N/A</c:v>
                </c:pt>
                <c:pt idx="814">
                  <c:v>#N/A</c:v>
                </c:pt>
                <c:pt idx="815">
                  <c:v>#N/A</c:v>
                </c:pt>
                <c:pt idx="816">
                  <c:v>#N/A</c:v>
                </c:pt>
                <c:pt idx="817">
                  <c:v>#N/A</c:v>
                </c:pt>
                <c:pt idx="818">
                  <c:v>#N/A</c:v>
                </c:pt>
                <c:pt idx="819">
                  <c:v>#N/A</c:v>
                </c:pt>
                <c:pt idx="820">
                  <c:v>#N/A</c:v>
                </c:pt>
                <c:pt idx="821">
                  <c:v>#N/A</c:v>
                </c:pt>
                <c:pt idx="822">
                  <c:v>#N/A</c:v>
                </c:pt>
                <c:pt idx="823">
                  <c:v>#N/A</c:v>
                </c:pt>
                <c:pt idx="824">
                  <c:v>#N/A</c:v>
                </c:pt>
                <c:pt idx="825">
                  <c:v>#N/A</c:v>
                </c:pt>
                <c:pt idx="826">
                  <c:v>#N/A</c:v>
                </c:pt>
                <c:pt idx="827">
                  <c:v>#N/A</c:v>
                </c:pt>
                <c:pt idx="828">
                  <c:v>#N/A</c:v>
                </c:pt>
                <c:pt idx="829">
                  <c:v>#N/A</c:v>
                </c:pt>
                <c:pt idx="830">
                  <c:v>#N/A</c:v>
                </c:pt>
                <c:pt idx="831">
                  <c:v>#N/A</c:v>
                </c:pt>
                <c:pt idx="832">
                  <c:v>#N/A</c:v>
                </c:pt>
                <c:pt idx="833">
                  <c:v>#N/A</c:v>
                </c:pt>
                <c:pt idx="834">
                  <c:v>#N/A</c:v>
                </c:pt>
                <c:pt idx="835">
                  <c:v>#N/A</c:v>
                </c:pt>
                <c:pt idx="836">
                  <c:v>#N/A</c:v>
                </c:pt>
                <c:pt idx="837">
                  <c:v>#N/A</c:v>
                </c:pt>
                <c:pt idx="838">
                  <c:v>#N/A</c:v>
                </c:pt>
                <c:pt idx="839">
                  <c:v>#N/A</c:v>
                </c:pt>
                <c:pt idx="840">
                  <c:v>#N/A</c:v>
                </c:pt>
                <c:pt idx="841">
                  <c:v>#N/A</c:v>
                </c:pt>
                <c:pt idx="842">
                  <c:v>#N/A</c:v>
                </c:pt>
                <c:pt idx="843">
                  <c:v>#N/A</c:v>
                </c:pt>
                <c:pt idx="844">
                  <c:v>#N/A</c:v>
                </c:pt>
                <c:pt idx="845">
                  <c:v>#N/A</c:v>
                </c:pt>
                <c:pt idx="846">
                  <c:v>#N/A</c:v>
                </c:pt>
                <c:pt idx="847">
                  <c:v>#N/A</c:v>
                </c:pt>
                <c:pt idx="848">
                  <c:v>#N/A</c:v>
                </c:pt>
                <c:pt idx="849">
                  <c:v>#N/A</c:v>
                </c:pt>
                <c:pt idx="850">
                  <c:v>#N/A</c:v>
                </c:pt>
                <c:pt idx="851">
                  <c:v>#N/A</c:v>
                </c:pt>
                <c:pt idx="852">
                  <c:v>#N/A</c:v>
                </c:pt>
                <c:pt idx="853">
                  <c:v>#N/A</c:v>
                </c:pt>
                <c:pt idx="854">
                  <c:v>#N/A</c:v>
                </c:pt>
                <c:pt idx="855">
                  <c:v>#N/A</c:v>
                </c:pt>
                <c:pt idx="856">
                  <c:v>#N/A</c:v>
                </c:pt>
                <c:pt idx="857">
                  <c:v>#N/A</c:v>
                </c:pt>
                <c:pt idx="858">
                  <c:v>#N/A</c:v>
                </c:pt>
                <c:pt idx="859">
                  <c:v>#N/A</c:v>
                </c:pt>
                <c:pt idx="860">
                  <c:v>#N/A</c:v>
                </c:pt>
                <c:pt idx="861">
                  <c:v>#N/A</c:v>
                </c:pt>
                <c:pt idx="862">
                  <c:v>#N/A</c:v>
                </c:pt>
                <c:pt idx="863">
                  <c:v>#N/A</c:v>
                </c:pt>
                <c:pt idx="864">
                  <c:v>#N/A</c:v>
                </c:pt>
                <c:pt idx="865">
                  <c:v>#N/A</c:v>
                </c:pt>
                <c:pt idx="866">
                  <c:v>#N/A</c:v>
                </c:pt>
                <c:pt idx="867">
                  <c:v>#N/A</c:v>
                </c:pt>
                <c:pt idx="868">
                  <c:v>#N/A</c:v>
                </c:pt>
                <c:pt idx="869">
                  <c:v>#N/A</c:v>
                </c:pt>
                <c:pt idx="870">
                  <c:v>#N/A</c:v>
                </c:pt>
                <c:pt idx="871">
                  <c:v>#N/A</c:v>
                </c:pt>
                <c:pt idx="872">
                  <c:v>#N/A</c:v>
                </c:pt>
                <c:pt idx="873">
                  <c:v>#N/A</c:v>
                </c:pt>
                <c:pt idx="874">
                  <c:v>#N/A</c:v>
                </c:pt>
                <c:pt idx="875">
                  <c:v>#N/A</c:v>
                </c:pt>
                <c:pt idx="876">
                  <c:v>#N/A</c:v>
                </c:pt>
                <c:pt idx="877">
                  <c:v>#N/A</c:v>
                </c:pt>
                <c:pt idx="878">
                  <c:v>#N/A</c:v>
                </c:pt>
                <c:pt idx="879">
                  <c:v>#N/A</c:v>
                </c:pt>
                <c:pt idx="880">
                  <c:v>#N/A</c:v>
                </c:pt>
                <c:pt idx="881">
                  <c:v>#N/A</c:v>
                </c:pt>
                <c:pt idx="882">
                  <c:v>#N/A</c:v>
                </c:pt>
                <c:pt idx="883">
                  <c:v>#N/A</c:v>
                </c:pt>
                <c:pt idx="884">
                  <c:v>#N/A</c:v>
                </c:pt>
                <c:pt idx="885">
                  <c:v>#N/A</c:v>
                </c:pt>
                <c:pt idx="886">
                  <c:v>#N/A</c:v>
                </c:pt>
                <c:pt idx="887">
                  <c:v>#N/A</c:v>
                </c:pt>
                <c:pt idx="888">
                  <c:v>#N/A</c:v>
                </c:pt>
                <c:pt idx="889">
                  <c:v>#N/A</c:v>
                </c:pt>
                <c:pt idx="890">
                  <c:v>#N/A</c:v>
                </c:pt>
                <c:pt idx="891">
                  <c:v>#N/A</c:v>
                </c:pt>
                <c:pt idx="892">
                  <c:v>#N/A</c:v>
                </c:pt>
                <c:pt idx="893">
                  <c:v>#N/A</c:v>
                </c:pt>
                <c:pt idx="894">
                  <c:v>#N/A</c:v>
                </c:pt>
                <c:pt idx="895">
                  <c:v>#N/A</c:v>
                </c:pt>
                <c:pt idx="896">
                  <c:v>#N/A</c:v>
                </c:pt>
                <c:pt idx="897">
                  <c:v>#N/A</c:v>
                </c:pt>
                <c:pt idx="898">
                  <c:v>#N/A</c:v>
                </c:pt>
                <c:pt idx="899">
                  <c:v>#N/A</c:v>
                </c:pt>
                <c:pt idx="900">
                  <c:v>#N/A</c:v>
                </c:pt>
                <c:pt idx="901">
                  <c:v>#N/A</c:v>
                </c:pt>
                <c:pt idx="902">
                  <c:v>#N/A</c:v>
                </c:pt>
                <c:pt idx="903">
                  <c:v>#N/A</c:v>
                </c:pt>
                <c:pt idx="904">
                  <c:v>#N/A</c:v>
                </c:pt>
                <c:pt idx="905">
                  <c:v>#N/A</c:v>
                </c:pt>
                <c:pt idx="906">
                  <c:v>#N/A</c:v>
                </c:pt>
                <c:pt idx="907">
                  <c:v>#N/A</c:v>
                </c:pt>
                <c:pt idx="908">
                  <c:v>#N/A</c:v>
                </c:pt>
                <c:pt idx="909">
                  <c:v>#N/A</c:v>
                </c:pt>
                <c:pt idx="910">
                  <c:v>#N/A</c:v>
                </c:pt>
                <c:pt idx="911">
                  <c:v>#N/A</c:v>
                </c:pt>
                <c:pt idx="912">
                  <c:v>#N/A</c:v>
                </c:pt>
                <c:pt idx="913">
                  <c:v>#N/A</c:v>
                </c:pt>
                <c:pt idx="914">
                  <c:v>#N/A</c:v>
                </c:pt>
                <c:pt idx="915">
                  <c:v>#N/A</c:v>
                </c:pt>
                <c:pt idx="916">
                  <c:v>#N/A</c:v>
                </c:pt>
                <c:pt idx="917">
                  <c:v>#N/A</c:v>
                </c:pt>
                <c:pt idx="918">
                  <c:v>#N/A</c:v>
                </c:pt>
                <c:pt idx="919">
                  <c:v>#N/A</c:v>
                </c:pt>
                <c:pt idx="920">
                  <c:v>#N/A</c:v>
                </c:pt>
                <c:pt idx="921">
                  <c:v>#N/A</c:v>
                </c:pt>
                <c:pt idx="922">
                  <c:v>#N/A</c:v>
                </c:pt>
                <c:pt idx="923">
                  <c:v>#N/A</c:v>
                </c:pt>
                <c:pt idx="924">
                  <c:v>#N/A</c:v>
                </c:pt>
                <c:pt idx="925">
                  <c:v>#N/A</c:v>
                </c:pt>
                <c:pt idx="926">
                  <c:v>#N/A</c:v>
                </c:pt>
                <c:pt idx="927">
                  <c:v>#N/A</c:v>
                </c:pt>
                <c:pt idx="928">
                  <c:v>#N/A</c:v>
                </c:pt>
                <c:pt idx="929">
                  <c:v>#N/A</c:v>
                </c:pt>
                <c:pt idx="930">
                  <c:v>#N/A</c:v>
                </c:pt>
                <c:pt idx="931">
                  <c:v>#N/A</c:v>
                </c:pt>
                <c:pt idx="932">
                  <c:v>#N/A</c:v>
                </c:pt>
                <c:pt idx="933">
                  <c:v>#N/A</c:v>
                </c:pt>
                <c:pt idx="934">
                  <c:v>#N/A</c:v>
                </c:pt>
                <c:pt idx="935">
                  <c:v>#N/A</c:v>
                </c:pt>
                <c:pt idx="936">
                  <c:v>#N/A</c:v>
                </c:pt>
                <c:pt idx="937">
                  <c:v>#N/A</c:v>
                </c:pt>
                <c:pt idx="938">
                  <c:v>#N/A</c:v>
                </c:pt>
                <c:pt idx="939">
                  <c:v>#N/A</c:v>
                </c:pt>
                <c:pt idx="940">
                  <c:v>#N/A</c:v>
                </c:pt>
                <c:pt idx="941">
                  <c:v>#N/A</c:v>
                </c:pt>
                <c:pt idx="942">
                  <c:v>#N/A</c:v>
                </c:pt>
                <c:pt idx="943">
                  <c:v>#N/A</c:v>
                </c:pt>
                <c:pt idx="944">
                  <c:v>#N/A</c:v>
                </c:pt>
                <c:pt idx="945">
                  <c:v>#N/A</c:v>
                </c:pt>
                <c:pt idx="946">
                  <c:v>#N/A</c:v>
                </c:pt>
                <c:pt idx="947">
                  <c:v>#N/A</c:v>
                </c:pt>
                <c:pt idx="948">
                  <c:v>#N/A</c:v>
                </c:pt>
                <c:pt idx="949">
                  <c:v>#N/A</c:v>
                </c:pt>
                <c:pt idx="950">
                  <c:v>#N/A</c:v>
                </c:pt>
                <c:pt idx="951">
                  <c:v>#N/A</c:v>
                </c:pt>
                <c:pt idx="952">
                  <c:v>#N/A</c:v>
                </c:pt>
                <c:pt idx="953">
                  <c:v>#N/A</c:v>
                </c:pt>
                <c:pt idx="954">
                  <c:v>#N/A</c:v>
                </c:pt>
                <c:pt idx="955">
                  <c:v>#N/A</c:v>
                </c:pt>
                <c:pt idx="956">
                  <c:v>#N/A</c:v>
                </c:pt>
                <c:pt idx="957">
                  <c:v>#N/A</c:v>
                </c:pt>
                <c:pt idx="958">
                  <c:v>#N/A</c:v>
                </c:pt>
                <c:pt idx="959">
                  <c:v>#N/A</c:v>
                </c:pt>
                <c:pt idx="960">
                  <c:v>#N/A</c:v>
                </c:pt>
                <c:pt idx="961">
                  <c:v>#N/A</c:v>
                </c:pt>
                <c:pt idx="962">
                  <c:v>#N/A</c:v>
                </c:pt>
                <c:pt idx="963">
                  <c:v>#N/A</c:v>
                </c:pt>
                <c:pt idx="964">
                  <c:v>#N/A</c:v>
                </c:pt>
                <c:pt idx="965">
                  <c:v>#N/A</c:v>
                </c:pt>
                <c:pt idx="966">
                  <c:v>#N/A</c:v>
                </c:pt>
                <c:pt idx="967">
                  <c:v>#N/A</c:v>
                </c:pt>
                <c:pt idx="968">
                  <c:v>#N/A</c:v>
                </c:pt>
                <c:pt idx="969">
                  <c:v>#N/A</c:v>
                </c:pt>
                <c:pt idx="970">
                  <c:v>#N/A</c:v>
                </c:pt>
                <c:pt idx="971">
                  <c:v>#N/A</c:v>
                </c:pt>
                <c:pt idx="972">
                  <c:v>#N/A</c:v>
                </c:pt>
                <c:pt idx="973">
                  <c:v>#N/A</c:v>
                </c:pt>
                <c:pt idx="974">
                  <c:v>#N/A</c:v>
                </c:pt>
                <c:pt idx="975">
                  <c:v>#N/A</c:v>
                </c:pt>
                <c:pt idx="976">
                  <c:v>#N/A</c:v>
                </c:pt>
                <c:pt idx="977">
                  <c:v>#N/A</c:v>
                </c:pt>
                <c:pt idx="978">
                  <c:v>#N/A</c:v>
                </c:pt>
                <c:pt idx="979">
                  <c:v>#N/A</c:v>
                </c:pt>
                <c:pt idx="980">
                  <c:v>#N/A</c:v>
                </c:pt>
                <c:pt idx="981">
                  <c:v>#N/A</c:v>
                </c:pt>
                <c:pt idx="982">
                  <c:v>#N/A</c:v>
                </c:pt>
                <c:pt idx="983">
                  <c:v>#N/A</c:v>
                </c:pt>
                <c:pt idx="984">
                  <c:v>#N/A</c:v>
                </c:pt>
                <c:pt idx="985">
                  <c:v>#N/A</c:v>
                </c:pt>
                <c:pt idx="986">
                  <c:v>#N/A</c:v>
                </c:pt>
                <c:pt idx="987">
                  <c:v>#N/A</c:v>
                </c:pt>
                <c:pt idx="988">
                  <c:v>#N/A</c:v>
                </c:pt>
                <c:pt idx="989">
                  <c:v>#N/A</c:v>
                </c:pt>
                <c:pt idx="990">
                  <c:v>#N/A</c:v>
                </c:pt>
                <c:pt idx="991">
                  <c:v>#N/A</c:v>
                </c:pt>
                <c:pt idx="992">
                  <c:v>#N/A</c:v>
                </c:pt>
                <c:pt idx="993">
                  <c:v>#N/A</c:v>
                </c:pt>
                <c:pt idx="994">
                  <c:v>#N/A</c:v>
                </c:pt>
                <c:pt idx="995">
                  <c:v>#N/A</c:v>
                </c:pt>
                <c:pt idx="996">
                  <c:v>#N/A</c:v>
                </c:pt>
                <c:pt idx="997">
                  <c:v>#N/A</c:v>
                </c:pt>
                <c:pt idx="998">
                  <c:v>#N/A</c:v>
                </c:pt>
                <c:pt idx="999">
                  <c:v>#N/A</c:v>
                </c:pt>
                <c:pt idx="1000">
                  <c:v>#N/A</c:v>
                </c:pt>
                <c:pt idx="1001">
                  <c:v>#N/A</c:v>
                </c:pt>
                <c:pt idx="1002">
                  <c:v>#N/A</c:v>
                </c:pt>
                <c:pt idx="1003">
                  <c:v>#N/A</c:v>
                </c:pt>
                <c:pt idx="1004">
                  <c:v>#N/A</c:v>
                </c:pt>
                <c:pt idx="1005">
                  <c:v>#N/A</c:v>
                </c:pt>
                <c:pt idx="1006">
                  <c:v>#N/A</c:v>
                </c:pt>
                <c:pt idx="1007">
                  <c:v>#N/A</c:v>
                </c:pt>
                <c:pt idx="1008">
                  <c:v>#N/A</c:v>
                </c:pt>
                <c:pt idx="1009">
                  <c:v>#N/A</c:v>
                </c:pt>
                <c:pt idx="1010">
                  <c:v>#N/A</c:v>
                </c:pt>
                <c:pt idx="1011">
                  <c:v>#N/A</c:v>
                </c:pt>
                <c:pt idx="1012">
                  <c:v>#N/A</c:v>
                </c:pt>
                <c:pt idx="1013">
                  <c:v>#N/A</c:v>
                </c:pt>
                <c:pt idx="1014">
                  <c:v>#N/A</c:v>
                </c:pt>
                <c:pt idx="1015">
                  <c:v>#N/A</c:v>
                </c:pt>
                <c:pt idx="1016">
                  <c:v>#N/A</c:v>
                </c:pt>
                <c:pt idx="1017">
                  <c:v>#N/A</c:v>
                </c:pt>
                <c:pt idx="1018">
                  <c:v>#N/A</c:v>
                </c:pt>
                <c:pt idx="1019">
                  <c:v>#N/A</c:v>
                </c:pt>
                <c:pt idx="1020">
                  <c:v>#N/A</c:v>
                </c:pt>
                <c:pt idx="1021">
                  <c:v>#N/A</c:v>
                </c:pt>
                <c:pt idx="1022">
                  <c:v>#N/A</c:v>
                </c:pt>
                <c:pt idx="1023">
                  <c:v>#N/A</c:v>
                </c:pt>
                <c:pt idx="1024">
                  <c:v>#N/A</c:v>
                </c:pt>
                <c:pt idx="1025">
                  <c:v>#N/A</c:v>
                </c:pt>
                <c:pt idx="1026">
                  <c:v>#N/A</c:v>
                </c:pt>
                <c:pt idx="1027">
                  <c:v>#N/A</c:v>
                </c:pt>
                <c:pt idx="1028">
                  <c:v>#N/A</c:v>
                </c:pt>
                <c:pt idx="1029">
                  <c:v>#N/A</c:v>
                </c:pt>
                <c:pt idx="1030">
                  <c:v>#N/A</c:v>
                </c:pt>
                <c:pt idx="1031">
                  <c:v>#N/A</c:v>
                </c:pt>
                <c:pt idx="1032">
                  <c:v>#N/A</c:v>
                </c:pt>
                <c:pt idx="1033">
                  <c:v>#N/A</c:v>
                </c:pt>
                <c:pt idx="1034">
                  <c:v>#N/A</c:v>
                </c:pt>
                <c:pt idx="1035">
                  <c:v>#N/A</c:v>
                </c:pt>
                <c:pt idx="1036">
                  <c:v>#N/A</c:v>
                </c:pt>
                <c:pt idx="1037">
                  <c:v>#N/A</c:v>
                </c:pt>
                <c:pt idx="1038">
                  <c:v>#N/A</c:v>
                </c:pt>
                <c:pt idx="1039">
                  <c:v>#N/A</c:v>
                </c:pt>
                <c:pt idx="1040">
                  <c:v>#N/A</c:v>
                </c:pt>
                <c:pt idx="1041">
                  <c:v>#N/A</c:v>
                </c:pt>
                <c:pt idx="1042">
                  <c:v>#N/A</c:v>
                </c:pt>
                <c:pt idx="1043">
                  <c:v>#N/A</c:v>
                </c:pt>
                <c:pt idx="1044">
                  <c:v>#N/A</c:v>
                </c:pt>
                <c:pt idx="1045">
                  <c:v>#N/A</c:v>
                </c:pt>
                <c:pt idx="1046">
                  <c:v>#N/A</c:v>
                </c:pt>
                <c:pt idx="1047">
                  <c:v>#N/A</c:v>
                </c:pt>
                <c:pt idx="1048">
                  <c:v>#N/A</c:v>
                </c:pt>
                <c:pt idx="1049">
                  <c:v>#N/A</c:v>
                </c:pt>
                <c:pt idx="1050">
                  <c:v>#N/A</c:v>
                </c:pt>
                <c:pt idx="1051">
                  <c:v>#N/A</c:v>
                </c:pt>
                <c:pt idx="1052">
                  <c:v>#N/A</c:v>
                </c:pt>
                <c:pt idx="1053">
                  <c:v>#N/A</c:v>
                </c:pt>
                <c:pt idx="1054">
                  <c:v>#N/A</c:v>
                </c:pt>
                <c:pt idx="1055">
                  <c:v>#N/A</c:v>
                </c:pt>
                <c:pt idx="1056">
                  <c:v>#N/A</c:v>
                </c:pt>
                <c:pt idx="1057">
                  <c:v>#N/A</c:v>
                </c:pt>
                <c:pt idx="1058">
                  <c:v>#N/A</c:v>
                </c:pt>
                <c:pt idx="1059">
                  <c:v>#N/A</c:v>
                </c:pt>
                <c:pt idx="1060">
                  <c:v>#N/A</c:v>
                </c:pt>
                <c:pt idx="1061">
                  <c:v>#N/A</c:v>
                </c:pt>
                <c:pt idx="1062">
                  <c:v>#N/A</c:v>
                </c:pt>
                <c:pt idx="1063">
                  <c:v>#N/A</c:v>
                </c:pt>
                <c:pt idx="1064">
                  <c:v>#N/A</c:v>
                </c:pt>
                <c:pt idx="1065">
                  <c:v>#N/A</c:v>
                </c:pt>
                <c:pt idx="1066">
                  <c:v>#N/A</c:v>
                </c:pt>
                <c:pt idx="1067">
                  <c:v>#N/A</c:v>
                </c:pt>
                <c:pt idx="1068">
                  <c:v>#N/A</c:v>
                </c:pt>
                <c:pt idx="1069">
                  <c:v>#N/A</c:v>
                </c:pt>
                <c:pt idx="1070">
                  <c:v>#N/A</c:v>
                </c:pt>
                <c:pt idx="1071">
                  <c:v>#N/A</c:v>
                </c:pt>
                <c:pt idx="1072">
                  <c:v>#N/A</c:v>
                </c:pt>
                <c:pt idx="1073">
                  <c:v>#N/A</c:v>
                </c:pt>
                <c:pt idx="1074">
                  <c:v>#N/A</c:v>
                </c:pt>
                <c:pt idx="1075">
                  <c:v>#N/A</c:v>
                </c:pt>
                <c:pt idx="1076">
                  <c:v>#N/A</c:v>
                </c:pt>
                <c:pt idx="1077">
                  <c:v>#N/A</c:v>
                </c:pt>
                <c:pt idx="1078">
                  <c:v>#N/A</c:v>
                </c:pt>
                <c:pt idx="1079">
                  <c:v>#N/A</c:v>
                </c:pt>
                <c:pt idx="1080">
                  <c:v>#N/A</c:v>
                </c:pt>
                <c:pt idx="1081">
                  <c:v>#N/A</c:v>
                </c:pt>
                <c:pt idx="1082">
                  <c:v>#N/A</c:v>
                </c:pt>
                <c:pt idx="1083">
                  <c:v>#N/A</c:v>
                </c:pt>
                <c:pt idx="1084">
                  <c:v>#N/A</c:v>
                </c:pt>
                <c:pt idx="1085">
                  <c:v>#N/A</c:v>
                </c:pt>
                <c:pt idx="1086">
                  <c:v>#N/A</c:v>
                </c:pt>
                <c:pt idx="1087">
                  <c:v>#N/A</c:v>
                </c:pt>
                <c:pt idx="1088">
                  <c:v>#N/A</c:v>
                </c:pt>
                <c:pt idx="1089">
                  <c:v>#N/A</c:v>
                </c:pt>
                <c:pt idx="1090">
                  <c:v>#N/A</c:v>
                </c:pt>
                <c:pt idx="1091">
                  <c:v>#N/A</c:v>
                </c:pt>
                <c:pt idx="1092">
                  <c:v>#N/A</c:v>
                </c:pt>
                <c:pt idx="1093">
                  <c:v>#N/A</c:v>
                </c:pt>
                <c:pt idx="1094">
                  <c:v>#N/A</c:v>
                </c:pt>
                <c:pt idx="1095">
                  <c:v>#N/A</c:v>
                </c:pt>
                <c:pt idx="1096">
                  <c:v>#N/A</c:v>
                </c:pt>
                <c:pt idx="1097">
                  <c:v>#N/A</c:v>
                </c:pt>
                <c:pt idx="1098">
                  <c:v>#N/A</c:v>
                </c:pt>
                <c:pt idx="1099">
                  <c:v>#N/A</c:v>
                </c:pt>
                <c:pt idx="1100">
                  <c:v>#N/A</c:v>
                </c:pt>
                <c:pt idx="1101">
                  <c:v>#N/A</c:v>
                </c:pt>
                <c:pt idx="1102">
                  <c:v>#N/A</c:v>
                </c:pt>
                <c:pt idx="1103">
                  <c:v>#N/A</c:v>
                </c:pt>
                <c:pt idx="1104">
                  <c:v>#N/A</c:v>
                </c:pt>
                <c:pt idx="1105">
                  <c:v>#N/A</c:v>
                </c:pt>
                <c:pt idx="1106">
                  <c:v>#N/A</c:v>
                </c:pt>
                <c:pt idx="1107">
                  <c:v>#N/A</c:v>
                </c:pt>
                <c:pt idx="1108">
                  <c:v>#N/A</c:v>
                </c:pt>
                <c:pt idx="1109">
                  <c:v>#N/A</c:v>
                </c:pt>
                <c:pt idx="1110">
                  <c:v>#N/A</c:v>
                </c:pt>
                <c:pt idx="1111">
                  <c:v>#N/A</c:v>
                </c:pt>
                <c:pt idx="1112">
                  <c:v>#N/A</c:v>
                </c:pt>
                <c:pt idx="1113">
                  <c:v>#N/A</c:v>
                </c:pt>
                <c:pt idx="1114">
                  <c:v>#N/A</c:v>
                </c:pt>
                <c:pt idx="1115">
                  <c:v>#N/A</c:v>
                </c:pt>
                <c:pt idx="1116">
                  <c:v>#N/A</c:v>
                </c:pt>
                <c:pt idx="1117">
                  <c:v>#N/A</c:v>
                </c:pt>
                <c:pt idx="1118">
                  <c:v>#N/A</c:v>
                </c:pt>
                <c:pt idx="1119">
                  <c:v>#N/A</c:v>
                </c:pt>
                <c:pt idx="1120">
                  <c:v>#N/A</c:v>
                </c:pt>
                <c:pt idx="1121">
                  <c:v>#N/A</c:v>
                </c:pt>
                <c:pt idx="1122">
                  <c:v>#N/A</c:v>
                </c:pt>
                <c:pt idx="1123">
                  <c:v>#N/A</c:v>
                </c:pt>
                <c:pt idx="1124">
                  <c:v>#N/A</c:v>
                </c:pt>
                <c:pt idx="1125">
                  <c:v>#N/A</c:v>
                </c:pt>
                <c:pt idx="1126">
                  <c:v>#N/A</c:v>
                </c:pt>
                <c:pt idx="1127">
                  <c:v>#N/A</c:v>
                </c:pt>
                <c:pt idx="1128">
                  <c:v>#N/A</c:v>
                </c:pt>
                <c:pt idx="1129">
                  <c:v>#N/A</c:v>
                </c:pt>
                <c:pt idx="1130">
                  <c:v>#N/A</c:v>
                </c:pt>
                <c:pt idx="1131">
                  <c:v>#N/A</c:v>
                </c:pt>
                <c:pt idx="1132">
                  <c:v>#N/A</c:v>
                </c:pt>
                <c:pt idx="1133">
                  <c:v>#N/A</c:v>
                </c:pt>
                <c:pt idx="1134">
                  <c:v>#N/A</c:v>
                </c:pt>
                <c:pt idx="1135">
                  <c:v>#N/A</c:v>
                </c:pt>
                <c:pt idx="1136">
                  <c:v>#N/A</c:v>
                </c:pt>
                <c:pt idx="1137">
                  <c:v>#N/A</c:v>
                </c:pt>
                <c:pt idx="1138">
                  <c:v>#N/A</c:v>
                </c:pt>
                <c:pt idx="1139">
                  <c:v>#N/A</c:v>
                </c:pt>
                <c:pt idx="1140">
                  <c:v>#N/A</c:v>
                </c:pt>
                <c:pt idx="1141">
                  <c:v>#N/A</c:v>
                </c:pt>
                <c:pt idx="1142">
                  <c:v>#N/A</c:v>
                </c:pt>
                <c:pt idx="1143">
                  <c:v>#N/A</c:v>
                </c:pt>
                <c:pt idx="1144">
                  <c:v>#N/A</c:v>
                </c:pt>
                <c:pt idx="1145">
                  <c:v>#N/A</c:v>
                </c:pt>
                <c:pt idx="1146">
                  <c:v>#N/A</c:v>
                </c:pt>
                <c:pt idx="1147">
                  <c:v>#N/A</c:v>
                </c:pt>
                <c:pt idx="1148">
                  <c:v>#N/A</c:v>
                </c:pt>
                <c:pt idx="1149">
                  <c:v>#N/A</c:v>
                </c:pt>
                <c:pt idx="1150">
                  <c:v>#N/A</c:v>
                </c:pt>
                <c:pt idx="1151">
                  <c:v>#N/A</c:v>
                </c:pt>
                <c:pt idx="1152">
                  <c:v>#N/A</c:v>
                </c:pt>
                <c:pt idx="1153">
                  <c:v>#N/A</c:v>
                </c:pt>
                <c:pt idx="1154">
                  <c:v>#N/A</c:v>
                </c:pt>
                <c:pt idx="1155">
                  <c:v>#N/A</c:v>
                </c:pt>
                <c:pt idx="1156">
                  <c:v>#N/A</c:v>
                </c:pt>
                <c:pt idx="1157">
                  <c:v>#N/A</c:v>
                </c:pt>
                <c:pt idx="1158">
                  <c:v>#N/A</c:v>
                </c:pt>
                <c:pt idx="1159">
                  <c:v>#N/A</c:v>
                </c:pt>
                <c:pt idx="1160">
                  <c:v>#N/A</c:v>
                </c:pt>
                <c:pt idx="1161">
                  <c:v>#N/A</c:v>
                </c:pt>
                <c:pt idx="1162">
                  <c:v>#N/A</c:v>
                </c:pt>
                <c:pt idx="1163">
                  <c:v>#N/A</c:v>
                </c:pt>
                <c:pt idx="1164">
                  <c:v>#N/A</c:v>
                </c:pt>
                <c:pt idx="1165">
                  <c:v>#N/A</c:v>
                </c:pt>
                <c:pt idx="1166">
                  <c:v>#N/A</c:v>
                </c:pt>
                <c:pt idx="1167">
                  <c:v>#N/A</c:v>
                </c:pt>
                <c:pt idx="1168">
                  <c:v>#N/A</c:v>
                </c:pt>
                <c:pt idx="1169">
                  <c:v>#N/A</c:v>
                </c:pt>
                <c:pt idx="1170">
                  <c:v>#N/A</c:v>
                </c:pt>
                <c:pt idx="1171">
                  <c:v>#N/A</c:v>
                </c:pt>
                <c:pt idx="1172">
                  <c:v>#N/A</c:v>
                </c:pt>
                <c:pt idx="1173">
                  <c:v>#N/A</c:v>
                </c:pt>
                <c:pt idx="1174">
                  <c:v>#N/A</c:v>
                </c:pt>
                <c:pt idx="1175">
                  <c:v>#N/A</c:v>
                </c:pt>
                <c:pt idx="1176">
                  <c:v>#N/A</c:v>
                </c:pt>
                <c:pt idx="1177">
                  <c:v>#N/A</c:v>
                </c:pt>
                <c:pt idx="1178">
                  <c:v>#N/A</c:v>
                </c:pt>
                <c:pt idx="1179">
                  <c:v>#N/A</c:v>
                </c:pt>
                <c:pt idx="1180">
                  <c:v>#N/A</c:v>
                </c:pt>
                <c:pt idx="1181">
                  <c:v>#N/A</c:v>
                </c:pt>
                <c:pt idx="1182">
                  <c:v>#N/A</c:v>
                </c:pt>
                <c:pt idx="1183">
                  <c:v>#N/A</c:v>
                </c:pt>
                <c:pt idx="1184">
                  <c:v>#N/A</c:v>
                </c:pt>
                <c:pt idx="1185">
                  <c:v>#N/A</c:v>
                </c:pt>
                <c:pt idx="1186">
                  <c:v>#N/A</c:v>
                </c:pt>
                <c:pt idx="1187">
                  <c:v>#N/A</c:v>
                </c:pt>
                <c:pt idx="1188">
                  <c:v>#N/A</c:v>
                </c:pt>
                <c:pt idx="1189">
                  <c:v>#N/A</c:v>
                </c:pt>
                <c:pt idx="1190">
                  <c:v>#N/A</c:v>
                </c:pt>
                <c:pt idx="1191">
                  <c:v>#N/A</c:v>
                </c:pt>
                <c:pt idx="1192">
                  <c:v>#N/A</c:v>
                </c:pt>
                <c:pt idx="1193">
                  <c:v>#N/A</c:v>
                </c:pt>
                <c:pt idx="1194">
                  <c:v>#N/A</c:v>
                </c:pt>
                <c:pt idx="1195">
                  <c:v>#N/A</c:v>
                </c:pt>
                <c:pt idx="1196">
                  <c:v>#N/A</c:v>
                </c:pt>
                <c:pt idx="1197">
                  <c:v>#N/A</c:v>
                </c:pt>
                <c:pt idx="1198">
                  <c:v>#N/A</c:v>
                </c:pt>
                <c:pt idx="1199">
                  <c:v>#N/A</c:v>
                </c:pt>
                <c:pt idx="1200">
                  <c:v>#N/A</c:v>
                </c:pt>
                <c:pt idx="1201">
                  <c:v>#N/A</c:v>
                </c:pt>
                <c:pt idx="1202">
                  <c:v>#N/A</c:v>
                </c:pt>
                <c:pt idx="1203">
                  <c:v>#N/A</c:v>
                </c:pt>
                <c:pt idx="1204">
                  <c:v>#N/A</c:v>
                </c:pt>
                <c:pt idx="1205">
                  <c:v>#N/A</c:v>
                </c:pt>
                <c:pt idx="1206">
                  <c:v>#N/A</c:v>
                </c:pt>
                <c:pt idx="1207">
                  <c:v>#N/A</c:v>
                </c:pt>
                <c:pt idx="1208">
                  <c:v>#N/A</c:v>
                </c:pt>
                <c:pt idx="1209">
                  <c:v>#N/A</c:v>
                </c:pt>
                <c:pt idx="1210">
                  <c:v>#N/A</c:v>
                </c:pt>
                <c:pt idx="1211">
                  <c:v>#N/A</c:v>
                </c:pt>
                <c:pt idx="1212">
                  <c:v>#N/A</c:v>
                </c:pt>
                <c:pt idx="1213">
                  <c:v>#N/A</c:v>
                </c:pt>
                <c:pt idx="1214">
                  <c:v>#N/A</c:v>
                </c:pt>
                <c:pt idx="1215">
                  <c:v>#N/A</c:v>
                </c:pt>
                <c:pt idx="1216">
                  <c:v>#N/A</c:v>
                </c:pt>
                <c:pt idx="1217">
                  <c:v>#N/A</c:v>
                </c:pt>
                <c:pt idx="1218">
                  <c:v>#N/A</c:v>
                </c:pt>
                <c:pt idx="1219">
                  <c:v>#N/A</c:v>
                </c:pt>
                <c:pt idx="1220">
                  <c:v>#N/A</c:v>
                </c:pt>
                <c:pt idx="1221">
                  <c:v>#N/A</c:v>
                </c:pt>
                <c:pt idx="1222">
                  <c:v>#N/A</c:v>
                </c:pt>
                <c:pt idx="1223">
                  <c:v>#N/A</c:v>
                </c:pt>
                <c:pt idx="1224">
                  <c:v>#N/A</c:v>
                </c:pt>
                <c:pt idx="1225">
                  <c:v>#N/A</c:v>
                </c:pt>
                <c:pt idx="1226">
                  <c:v>#N/A</c:v>
                </c:pt>
                <c:pt idx="1227">
                  <c:v>#N/A</c:v>
                </c:pt>
                <c:pt idx="1228">
                  <c:v>#N/A</c:v>
                </c:pt>
                <c:pt idx="1229">
                  <c:v>#N/A</c:v>
                </c:pt>
                <c:pt idx="1230">
                  <c:v>#N/A</c:v>
                </c:pt>
                <c:pt idx="1231">
                  <c:v>#N/A</c:v>
                </c:pt>
                <c:pt idx="1232">
                  <c:v>#N/A</c:v>
                </c:pt>
                <c:pt idx="1233">
                  <c:v>#N/A</c:v>
                </c:pt>
                <c:pt idx="1234">
                  <c:v>#N/A</c:v>
                </c:pt>
                <c:pt idx="1235">
                  <c:v>#N/A</c:v>
                </c:pt>
                <c:pt idx="1236">
                  <c:v>#N/A</c:v>
                </c:pt>
                <c:pt idx="1237">
                  <c:v>#N/A</c:v>
                </c:pt>
                <c:pt idx="1238">
                  <c:v>#N/A</c:v>
                </c:pt>
                <c:pt idx="1239">
                  <c:v>#N/A</c:v>
                </c:pt>
                <c:pt idx="1240">
                  <c:v>#N/A</c:v>
                </c:pt>
                <c:pt idx="1241">
                  <c:v>#N/A</c:v>
                </c:pt>
                <c:pt idx="1242">
                  <c:v>#N/A</c:v>
                </c:pt>
                <c:pt idx="1243">
                  <c:v>#N/A</c:v>
                </c:pt>
                <c:pt idx="1244">
                  <c:v>#N/A</c:v>
                </c:pt>
                <c:pt idx="1245">
                  <c:v>#N/A</c:v>
                </c:pt>
                <c:pt idx="1246">
                  <c:v>#N/A</c:v>
                </c:pt>
                <c:pt idx="1247">
                  <c:v>#N/A</c:v>
                </c:pt>
                <c:pt idx="1248">
                  <c:v>#N/A</c:v>
                </c:pt>
                <c:pt idx="1249">
                  <c:v>#N/A</c:v>
                </c:pt>
                <c:pt idx="1250">
                  <c:v>#N/A</c:v>
                </c:pt>
                <c:pt idx="1251">
                  <c:v>#N/A</c:v>
                </c:pt>
                <c:pt idx="1252">
                  <c:v>#N/A</c:v>
                </c:pt>
                <c:pt idx="1253">
                  <c:v>#N/A</c:v>
                </c:pt>
                <c:pt idx="1254">
                  <c:v>#N/A</c:v>
                </c:pt>
                <c:pt idx="1255">
                  <c:v>#N/A</c:v>
                </c:pt>
                <c:pt idx="1256">
                  <c:v>#N/A</c:v>
                </c:pt>
                <c:pt idx="1257">
                  <c:v>#N/A</c:v>
                </c:pt>
                <c:pt idx="1258">
                  <c:v>#N/A</c:v>
                </c:pt>
                <c:pt idx="1259">
                  <c:v>#N/A</c:v>
                </c:pt>
                <c:pt idx="1260">
                  <c:v>#N/A</c:v>
                </c:pt>
                <c:pt idx="1261">
                  <c:v>#N/A</c:v>
                </c:pt>
                <c:pt idx="1262">
                  <c:v>#N/A</c:v>
                </c:pt>
                <c:pt idx="1263">
                  <c:v>#N/A</c:v>
                </c:pt>
                <c:pt idx="1264">
                  <c:v>#N/A</c:v>
                </c:pt>
                <c:pt idx="1265">
                  <c:v>#N/A</c:v>
                </c:pt>
                <c:pt idx="1266">
                  <c:v>#N/A</c:v>
                </c:pt>
                <c:pt idx="1267">
                  <c:v>#N/A</c:v>
                </c:pt>
                <c:pt idx="1268">
                  <c:v>#N/A</c:v>
                </c:pt>
                <c:pt idx="1269">
                  <c:v>#N/A</c:v>
                </c:pt>
                <c:pt idx="1270">
                  <c:v>#N/A</c:v>
                </c:pt>
                <c:pt idx="1271">
                  <c:v>#N/A</c:v>
                </c:pt>
                <c:pt idx="1272">
                  <c:v>#N/A</c:v>
                </c:pt>
                <c:pt idx="1273">
                  <c:v>#N/A</c:v>
                </c:pt>
                <c:pt idx="1274">
                  <c:v>#N/A</c:v>
                </c:pt>
                <c:pt idx="1275">
                  <c:v>#N/A</c:v>
                </c:pt>
                <c:pt idx="1276">
                  <c:v>#N/A</c:v>
                </c:pt>
                <c:pt idx="1277">
                  <c:v>#N/A</c:v>
                </c:pt>
                <c:pt idx="1278">
                  <c:v>#N/A</c:v>
                </c:pt>
                <c:pt idx="1279">
                  <c:v>#N/A</c:v>
                </c:pt>
                <c:pt idx="1280">
                  <c:v>#N/A</c:v>
                </c:pt>
                <c:pt idx="1281">
                  <c:v>#N/A</c:v>
                </c:pt>
                <c:pt idx="1282">
                  <c:v>#N/A</c:v>
                </c:pt>
                <c:pt idx="1283">
                  <c:v>#N/A</c:v>
                </c:pt>
                <c:pt idx="1284">
                  <c:v>#N/A</c:v>
                </c:pt>
                <c:pt idx="1285">
                  <c:v>#N/A</c:v>
                </c:pt>
                <c:pt idx="1286">
                  <c:v>#N/A</c:v>
                </c:pt>
                <c:pt idx="1287">
                  <c:v>#N/A</c:v>
                </c:pt>
                <c:pt idx="1288">
                  <c:v>#N/A</c:v>
                </c:pt>
                <c:pt idx="1289">
                  <c:v>#N/A</c:v>
                </c:pt>
                <c:pt idx="1290">
                  <c:v>#N/A</c:v>
                </c:pt>
                <c:pt idx="1291">
                  <c:v>#N/A</c:v>
                </c:pt>
                <c:pt idx="1292">
                  <c:v>#N/A</c:v>
                </c:pt>
                <c:pt idx="1293">
                  <c:v>#N/A</c:v>
                </c:pt>
                <c:pt idx="1294">
                  <c:v>#N/A</c:v>
                </c:pt>
                <c:pt idx="1295">
                  <c:v>#N/A</c:v>
                </c:pt>
                <c:pt idx="1296">
                  <c:v>#N/A</c:v>
                </c:pt>
                <c:pt idx="1297">
                  <c:v>#N/A</c:v>
                </c:pt>
                <c:pt idx="1298">
                  <c:v>#N/A</c:v>
                </c:pt>
                <c:pt idx="1299">
                  <c:v>#N/A</c:v>
                </c:pt>
                <c:pt idx="1300">
                  <c:v>#N/A</c:v>
                </c:pt>
                <c:pt idx="1301">
                  <c:v>#N/A</c:v>
                </c:pt>
                <c:pt idx="1302">
                  <c:v>#N/A</c:v>
                </c:pt>
                <c:pt idx="1303">
                  <c:v>#N/A</c:v>
                </c:pt>
                <c:pt idx="1304">
                  <c:v>#N/A</c:v>
                </c:pt>
                <c:pt idx="1305">
                  <c:v>#N/A</c:v>
                </c:pt>
                <c:pt idx="1306">
                  <c:v>#N/A</c:v>
                </c:pt>
                <c:pt idx="1307">
                  <c:v>#N/A</c:v>
                </c:pt>
                <c:pt idx="1308">
                  <c:v>#N/A</c:v>
                </c:pt>
                <c:pt idx="1309">
                  <c:v>#N/A</c:v>
                </c:pt>
                <c:pt idx="1310">
                  <c:v>#N/A</c:v>
                </c:pt>
                <c:pt idx="1311">
                  <c:v>#N/A</c:v>
                </c:pt>
                <c:pt idx="1312">
                  <c:v>#N/A</c:v>
                </c:pt>
                <c:pt idx="1313">
                  <c:v>#N/A</c:v>
                </c:pt>
                <c:pt idx="1314">
                  <c:v>#N/A</c:v>
                </c:pt>
                <c:pt idx="1315">
                  <c:v>#N/A</c:v>
                </c:pt>
                <c:pt idx="1316">
                  <c:v>#N/A</c:v>
                </c:pt>
                <c:pt idx="1317">
                  <c:v>#N/A</c:v>
                </c:pt>
                <c:pt idx="1318">
                  <c:v>#N/A</c:v>
                </c:pt>
                <c:pt idx="1319">
                  <c:v>#N/A</c:v>
                </c:pt>
                <c:pt idx="1320">
                  <c:v>#N/A</c:v>
                </c:pt>
                <c:pt idx="1321">
                  <c:v>#N/A</c:v>
                </c:pt>
                <c:pt idx="1322">
                  <c:v>#N/A</c:v>
                </c:pt>
                <c:pt idx="1323">
                  <c:v>#N/A</c:v>
                </c:pt>
                <c:pt idx="1324">
                  <c:v>#N/A</c:v>
                </c:pt>
                <c:pt idx="1325">
                  <c:v>#N/A</c:v>
                </c:pt>
                <c:pt idx="1326">
                  <c:v>#N/A</c:v>
                </c:pt>
                <c:pt idx="1327">
                  <c:v>#N/A</c:v>
                </c:pt>
                <c:pt idx="1328">
                  <c:v>#N/A</c:v>
                </c:pt>
                <c:pt idx="1329">
                  <c:v>#N/A</c:v>
                </c:pt>
                <c:pt idx="1330">
                  <c:v>#N/A</c:v>
                </c:pt>
                <c:pt idx="1331">
                  <c:v>#N/A</c:v>
                </c:pt>
                <c:pt idx="1332">
                  <c:v>#N/A</c:v>
                </c:pt>
                <c:pt idx="1333">
                  <c:v>#N/A</c:v>
                </c:pt>
                <c:pt idx="1334">
                  <c:v>#N/A</c:v>
                </c:pt>
                <c:pt idx="1335">
                  <c:v>#N/A</c:v>
                </c:pt>
                <c:pt idx="1336">
                  <c:v>#N/A</c:v>
                </c:pt>
                <c:pt idx="1337">
                  <c:v>#N/A</c:v>
                </c:pt>
                <c:pt idx="1338">
                  <c:v>#N/A</c:v>
                </c:pt>
                <c:pt idx="1339">
                  <c:v>#N/A</c:v>
                </c:pt>
                <c:pt idx="1340">
                  <c:v>#N/A</c:v>
                </c:pt>
                <c:pt idx="1341">
                  <c:v>#N/A</c:v>
                </c:pt>
                <c:pt idx="1342">
                  <c:v>#N/A</c:v>
                </c:pt>
                <c:pt idx="1343">
                  <c:v>#N/A</c:v>
                </c:pt>
                <c:pt idx="1344">
                  <c:v>#N/A</c:v>
                </c:pt>
                <c:pt idx="1345">
                  <c:v>#N/A</c:v>
                </c:pt>
                <c:pt idx="1346">
                  <c:v>#N/A</c:v>
                </c:pt>
                <c:pt idx="1347">
                  <c:v>#N/A</c:v>
                </c:pt>
                <c:pt idx="1348">
                  <c:v>#N/A</c:v>
                </c:pt>
                <c:pt idx="1349">
                  <c:v>#N/A</c:v>
                </c:pt>
                <c:pt idx="1350">
                  <c:v>#N/A</c:v>
                </c:pt>
                <c:pt idx="1351">
                  <c:v>#N/A</c:v>
                </c:pt>
                <c:pt idx="1352">
                  <c:v>#N/A</c:v>
                </c:pt>
                <c:pt idx="1353">
                  <c:v>#N/A</c:v>
                </c:pt>
                <c:pt idx="1354">
                  <c:v>#N/A</c:v>
                </c:pt>
                <c:pt idx="1355">
                  <c:v>#N/A</c:v>
                </c:pt>
                <c:pt idx="1356">
                  <c:v>#N/A</c:v>
                </c:pt>
                <c:pt idx="1357">
                  <c:v>#N/A</c:v>
                </c:pt>
                <c:pt idx="1358">
                  <c:v>#N/A</c:v>
                </c:pt>
                <c:pt idx="1359">
                  <c:v>#N/A</c:v>
                </c:pt>
                <c:pt idx="1360">
                  <c:v>#N/A</c:v>
                </c:pt>
                <c:pt idx="1361">
                  <c:v>#N/A</c:v>
                </c:pt>
                <c:pt idx="1362">
                  <c:v>#N/A</c:v>
                </c:pt>
                <c:pt idx="1363">
                  <c:v>#N/A</c:v>
                </c:pt>
                <c:pt idx="1364">
                  <c:v>#N/A</c:v>
                </c:pt>
                <c:pt idx="1365">
                  <c:v>#N/A</c:v>
                </c:pt>
                <c:pt idx="1366">
                  <c:v>#N/A</c:v>
                </c:pt>
                <c:pt idx="1367">
                  <c:v>#N/A</c:v>
                </c:pt>
                <c:pt idx="1368">
                  <c:v>#N/A</c:v>
                </c:pt>
                <c:pt idx="1369">
                  <c:v>#N/A</c:v>
                </c:pt>
                <c:pt idx="1370">
                  <c:v>#N/A</c:v>
                </c:pt>
                <c:pt idx="1371">
                  <c:v>#N/A</c:v>
                </c:pt>
                <c:pt idx="1372">
                  <c:v>#N/A</c:v>
                </c:pt>
                <c:pt idx="1373">
                  <c:v>#N/A</c:v>
                </c:pt>
                <c:pt idx="1374">
                  <c:v>#N/A</c:v>
                </c:pt>
                <c:pt idx="1375">
                  <c:v>#N/A</c:v>
                </c:pt>
                <c:pt idx="1376">
                  <c:v>#N/A</c:v>
                </c:pt>
                <c:pt idx="1377">
                  <c:v>#N/A</c:v>
                </c:pt>
                <c:pt idx="1378">
                  <c:v>#N/A</c:v>
                </c:pt>
                <c:pt idx="1379">
                  <c:v>#N/A</c:v>
                </c:pt>
                <c:pt idx="1380">
                  <c:v>#N/A</c:v>
                </c:pt>
                <c:pt idx="1381">
                  <c:v>#N/A</c:v>
                </c:pt>
                <c:pt idx="1382">
                  <c:v>#N/A</c:v>
                </c:pt>
                <c:pt idx="1383">
                  <c:v>#N/A</c:v>
                </c:pt>
                <c:pt idx="1384">
                  <c:v>#N/A</c:v>
                </c:pt>
                <c:pt idx="1385">
                  <c:v>#N/A</c:v>
                </c:pt>
                <c:pt idx="1386">
                  <c:v>#N/A</c:v>
                </c:pt>
                <c:pt idx="1387">
                  <c:v>#N/A</c:v>
                </c:pt>
                <c:pt idx="1388">
                  <c:v>#N/A</c:v>
                </c:pt>
                <c:pt idx="1389">
                  <c:v>#N/A</c:v>
                </c:pt>
                <c:pt idx="1390">
                  <c:v>#N/A</c:v>
                </c:pt>
                <c:pt idx="1391">
                  <c:v>#N/A</c:v>
                </c:pt>
                <c:pt idx="1392">
                  <c:v>#N/A</c:v>
                </c:pt>
                <c:pt idx="1393">
                  <c:v>#N/A</c:v>
                </c:pt>
                <c:pt idx="1394">
                  <c:v>#N/A</c:v>
                </c:pt>
                <c:pt idx="1395">
                  <c:v>#N/A</c:v>
                </c:pt>
                <c:pt idx="1396">
                  <c:v>#N/A</c:v>
                </c:pt>
                <c:pt idx="1397">
                  <c:v>#N/A</c:v>
                </c:pt>
                <c:pt idx="1398">
                  <c:v>#N/A</c:v>
                </c:pt>
                <c:pt idx="1399">
                  <c:v>#N/A</c:v>
                </c:pt>
                <c:pt idx="1400">
                  <c:v>#N/A</c:v>
                </c:pt>
                <c:pt idx="1401">
                  <c:v>#N/A</c:v>
                </c:pt>
                <c:pt idx="1402">
                  <c:v>#N/A</c:v>
                </c:pt>
                <c:pt idx="1403">
                  <c:v>#N/A</c:v>
                </c:pt>
                <c:pt idx="1404">
                  <c:v>#N/A</c:v>
                </c:pt>
                <c:pt idx="1405">
                  <c:v>#N/A</c:v>
                </c:pt>
                <c:pt idx="1406">
                  <c:v>#N/A</c:v>
                </c:pt>
                <c:pt idx="1407">
                  <c:v>#N/A</c:v>
                </c:pt>
                <c:pt idx="1408">
                  <c:v>#N/A</c:v>
                </c:pt>
                <c:pt idx="1409">
                  <c:v>#N/A</c:v>
                </c:pt>
                <c:pt idx="1410">
                  <c:v>#N/A</c:v>
                </c:pt>
                <c:pt idx="1411">
                  <c:v>#N/A</c:v>
                </c:pt>
                <c:pt idx="1412">
                  <c:v>#N/A</c:v>
                </c:pt>
                <c:pt idx="1413">
                  <c:v>#N/A</c:v>
                </c:pt>
                <c:pt idx="1414">
                  <c:v>#N/A</c:v>
                </c:pt>
                <c:pt idx="1415">
                  <c:v>#N/A</c:v>
                </c:pt>
                <c:pt idx="1416">
                  <c:v>#N/A</c:v>
                </c:pt>
                <c:pt idx="1417">
                  <c:v>#N/A</c:v>
                </c:pt>
                <c:pt idx="1418">
                  <c:v>#N/A</c:v>
                </c:pt>
                <c:pt idx="1419">
                  <c:v>#N/A</c:v>
                </c:pt>
                <c:pt idx="1420">
                  <c:v>#N/A</c:v>
                </c:pt>
                <c:pt idx="1421">
                  <c:v>#N/A</c:v>
                </c:pt>
                <c:pt idx="1422">
                  <c:v>#N/A</c:v>
                </c:pt>
                <c:pt idx="1423">
                  <c:v>#N/A</c:v>
                </c:pt>
                <c:pt idx="1424">
                  <c:v>#N/A</c:v>
                </c:pt>
                <c:pt idx="1425">
                  <c:v>#N/A</c:v>
                </c:pt>
                <c:pt idx="1426">
                  <c:v>#N/A</c:v>
                </c:pt>
                <c:pt idx="1427">
                  <c:v>#N/A</c:v>
                </c:pt>
                <c:pt idx="1428">
                  <c:v>#N/A</c:v>
                </c:pt>
                <c:pt idx="1429">
                  <c:v>#N/A</c:v>
                </c:pt>
                <c:pt idx="1430">
                  <c:v>#N/A</c:v>
                </c:pt>
                <c:pt idx="1431">
                  <c:v>#N/A</c:v>
                </c:pt>
                <c:pt idx="1432">
                  <c:v>#N/A</c:v>
                </c:pt>
                <c:pt idx="1433">
                  <c:v>#N/A</c:v>
                </c:pt>
                <c:pt idx="1434">
                  <c:v>#N/A</c:v>
                </c:pt>
                <c:pt idx="1435">
                  <c:v>#N/A</c:v>
                </c:pt>
                <c:pt idx="1436">
                  <c:v>#N/A</c:v>
                </c:pt>
                <c:pt idx="1437">
                  <c:v>#N/A</c:v>
                </c:pt>
                <c:pt idx="1438">
                  <c:v>#N/A</c:v>
                </c:pt>
                <c:pt idx="1439">
                  <c:v>#N/A</c:v>
                </c:pt>
                <c:pt idx="1440">
                  <c:v>#N/A</c:v>
                </c:pt>
                <c:pt idx="1441">
                  <c:v>#N/A</c:v>
                </c:pt>
                <c:pt idx="1442">
                  <c:v>#N/A</c:v>
                </c:pt>
                <c:pt idx="1443">
                  <c:v>#N/A</c:v>
                </c:pt>
                <c:pt idx="1444">
                  <c:v>#N/A</c:v>
                </c:pt>
                <c:pt idx="1445">
                  <c:v>#N/A</c:v>
                </c:pt>
                <c:pt idx="1446">
                  <c:v>#N/A</c:v>
                </c:pt>
                <c:pt idx="1447">
                  <c:v>#N/A</c:v>
                </c:pt>
                <c:pt idx="1448">
                  <c:v>#N/A</c:v>
                </c:pt>
                <c:pt idx="1449">
                  <c:v>#N/A</c:v>
                </c:pt>
                <c:pt idx="1450">
                  <c:v>#N/A</c:v>
                </c:pt>
                <c:pt idx="1451">
                  <c:v>#N/A</c:v>
                </c:pt>
                <c:pt idx="1452">
                  <c:v>#N/A</c:v>
                </c:pt>
                <c:pt idx="1453">
                  <c:v>#N/A</c:v>
                </c:pt>
                <c:pt idx="1454">
                  <c:v>#N/A</c:v>
                </c:pt>
                <c:pt idx="1455">
                  <c:v>#N/A</c:v>
                </c:pt>
                <c:pt idx="1456">
                  <c:v>#N/A</c:v>
                </c:pt>
                <c:pt idx="1457">
                  <c:v>#N/A</c:v>
                </c:pt>
                <c:pt idx="1458">
                  <c:v>#N/A</c:v>
                </c:pt>
                <c:pt idx="1459">
                  <c:v>#N/A</c:v>
                </c:pt>
                <c:pt idx="1460">
                  <c:v>#N/A</c:v>
                </c:pt>
                <c:pt idx="1461">
                  <c:v>#N/A</c:v>
                </c:pt>
                <c:pt idx="1462">
                  <c:v>#N/A</c:v>
                </c:pt>
                <c:pt idx="1463">
                  <c:v>#N/A</c:v>
                </c:pt>
                <c:pt idx="1464">
                  <c:v>#N/A</c:v>
                </c:pt>
                <c:pt idx="1465">
                  <c:v>#N/A</c:v>
                </c:pt>
                <c:pt idx="1466">
                  <c:v>#N/A</c:v>
                </c:pt>
                <c:pt idx="1467">
                  <c:v>#N/A</c:v>
                </c:pt>
                <c:pt idx="1468">
                  <c:v>#N/A</c:v>
                </c:pt>
                <c:pt idx="1469">
                  <c:v>#N/A</c:v>
                </c:pt>
                <c:pt idx="1470">
                  <c:v>#N/A</c:v>
                </c:pt>
                <c:pt idx="1471">
                  <c:v>#N/A</c:v>
                </c:pt>
                <c:pt idx="1472">
                  <c:v>#N/A</c:v>
                </c:pt>
                <c:pt idx="1473">
                  <c:v>#N/A</c:v>
                </c:pt>
                <c:pt idx="1474">
                  <c:v>#N/A</c:v>
                </c:pt>
                <c:pt idx="1475">
                  <c:v>#N/A</c:v>
                </c:pt>
                <c:pt idx="1476">
                  <c:v>#N/A</c:v>
                </c:pt>
                <c:pt idx="1477">
                  <c:v>#N/A</c:v>
                </c:pt>
                <c:pt idx="1478">
                  <c:v>#N/A</c:v>
                </c:pt>
                <c:pt idx="1479">
                  <c:v>#N/A</c:v>
                </c:pt>
                <c:pt idx="1480">
                  <c:v>#N/A</c:v>
                </c:pt>
                <c:pt idx="1481">
                  <c:v>#N/A</c:v>
                </c:pt>
                <c:pt idx="1482">
                  <c:v>#N/A</c:v>
                </c:pt>
                <c:pt idx="1483">
                  <c:v>#N/A</c:v>
                </c:pt>
                <c:pt idx="1484">
                  <c:v>#N/A</c:v>
                </c:pt>
                <c:pt idx="1485">
                  <c:v>#N/A</c:v>
                </c:pt>
                <c:pt idx="1486">
                  <c:v>#N/A</c:v>
                </c:pt>
                <c:pt idx="1487">
                  <c:v>#N/A</c:v>
                </c:pt>
                <c:pt idx="1488">
                  <c:v>#N/A</c:v>
                </c:pt>
                <c:pt idx="1489">
                  <c:v>#N/A</c:v>
                </c:pt>
                <c:pt idx="1490">
                  <c:v>#N/A</c:v>
                </c:pt>
                <c:pt idx="1491">
                  <c:v>#N/A</c:v>
                </c:pt>
                <c:pt idx="1492">
                  <c:v>#N/A</c:v>
                </c:pt>
                <c:pt idx="1493">
                  <c:v>#N/A</c:v>
                </c:pt>
                <c:pt idx="1494">
                  <c:v>#N/A</c:v>
                </c:pt>
                <c:pt idx="1495">
                  <c:v>#N/A</c:v>
                </c:pt>
                <c:pt idx="1496">
                  <c:v>#N/A</c:v>
                </c:pt>
                <c:pt idx="1497">
                  <c:v>#N/A</c:v>
                </c:pt>
                <c:pt idx="1498">
                  <c:v>#N/A</c:v>
                </c:pt>
                <c:pt idx="1499">
                  <c:v>#N/A</c:v>
                </c:pt>
                <c:pt idx="1500">
                  <c:v>#N/A</c:v>
                </c:pt>
                <c:pt idx="1501">
                  <c:v>#N/A</c:v>
                </c:pt>
                <c:pt idx="1502">
                  <c:v>#N/A</c:v>
                </c:pt>
                <c:pt idx="1503">
                  <c:v>#N/A</c:v>
                </c:pt>
                <c:pt idx="1504">
                  <c:v>#N/A</c:v>
                </c:pt>
                <c:pt idx="1505">
                  <c:v>#N/A</c:v>
                </c:pt>
                <c:pt idx="1506">
                  <c:v>#N/A</c:v>
                </c:pt>
                <c:pt idx="1507">
                  <c:v>#N/A</c:v>
                </c:pt>
                <c:pt idx="1508">
                  <c:v>#N/A</c:v>
                </c:pt>
                <c:pt idx="1509">
                  <c:v>#N/A</c:v>
                </c:pt>
                <c:pt idx="1510">
                  <c:v>#N/A</c:v>
                </c:pt>
                <c:pt idx="1511">
                  <c:v>#N/A</c:v>
                </c:pt>
                <c:pt idx="1512">
                  <c:v>#N/A</c:v>
                </c:pt>
                <c:pt idx="1513">
                  <c:v>#N/A</c:v>
                </c:pt>
                <c:pt idx="1514">
                  <c:v>#N/A</c:v>
                </c:pt>
                <c:pt idx="1515">
                  <c:v>#N/A</c:v>
                </c:pt>
                <c:pt idx="1516">
                  <c:v>#N/A</c:v>
                </c:pt>
                <c:pt idx="1517">
                  <c:v>#N/A</c:v>
                </c:pt>
                <c:pt idx="1518">
                  <c:v>#N/A</c:v>
                </c:pt>
                <c:pt idx="1519">
                  <c:v>#N/A</c:v>
                </c:pt>
                <c:pt idx="1520">
                  <c:v>#N/A</c:v>
                </c:pt>
                <c:pt idx="1521">
                  <c:v>#N/A</c:v>
                </c:pt>
                <c:pt idx="1522">
                  <c:v>#N/A</c:v>
                </c:pt>
                <c:pt idx="1523">
                  <c:v>#N/A</c:v>
                </c:pt>
                <c:pt idx="1524">
                  <c:v>#N/A</c:v>
                </c:pt>
                <c:pt idx="1525">
                  <c:v>#N/A</c:v>
                </c:pt>
                <c:pt idx="1526">
                  <c:v>#N/A</c:v>
                </c:pt>
                <c:pt idx="1527">
                  <c:v>#N/A</c:v>
                </c:pt>
                <c:pt idx="1528">
                  <c:v>#N/A</c:v>
                </c:pt>
                <c:pt idx="1529">
                  <c:v>#N/A</c:v>
                </c:pt>
                <c:pt idx="1530">
                  <c:v>#N/A</c:v>
                </c:pt>
                <c:pt idx="1531">
                  <c:v>#N/A</c:v>
                </c:pt>
                <c:pt idx="1532">
                  <c:v>#N/A</c:v>
                </c:pt>
                <c:pt idx="1533">
                  <c:v>#N/A</c:v>
                </c:pt>
                <c:pt idx="1534">
                  <c:v>#N/A</c:v>
                </c:pt>
                <c:pt idx="1535">
                  <c:v>#N/A</c:v>
                </c:pt>
                <c:pt idx="1536">
                  <c:v>#N/A</c:v>
                </c:pt>
                <c:pt idx="1537">
                  <c:v>#N/A</c:v>
                </c:pt>
                <c:pt idx="1538">
                  <c:v>#N/A</c:v>
                </c:pt>
                <c:pt idx="1539">
                  <c:v>#N/A</c:v>
                </c:pt>
                <c:pt idx="1540">
                  <c:v>#N/A</c:v>
                </c:pt>
                <c:pt idx="1541">
                  <c:v>#N/A</c:v>
                </c:pt>
                <c:pt idx="1542">
                  <c:v>#N/A</c:v>
                </c:pt>
                <c:pt idx="1543">
                  <c:v>#N/A</c:v>
                </c:pt>
                <c:pt idx="1544">
                  <c:v>#N/A</c:v>
                </c:pt>
                <c:pt idx="1545">
                  <c:v>#N/A</c:v>
                </c:pt>
                <c:pt idx="1546">
                  <c:v>#N/A</c:v>
                </c:pt>
                <c:pt idx="1547">
                  <c:v>#N/A</c:v>
                </c:pt>
                <c:pt idx="1548">
                  <c:v>#N/A</c:v>
                </c:pt>
                <c:pt idx="1549">
                  <c:v>#N/A</c:v>
                </c:pt>
                <c:pt idx="1550">
                  <c:v>#N/A</c:v>
                </c:pt>
                <c:pt idx="1551">
                  <c:v>#N/A</c:v>
                </c:pt>
                <c:pt idx="1552">
                  <c:v>#N/A</c:v>
                </c:pt>
                <c:pt idx="1553">
                  <c:v>#N/A</c:v>
                </c:pt>
                <c:pt idx="1554">
                  <c:v>#N/A</c:v>
                </c:pt>
                <c:pt idx="1555">
                  <c:v>#N/A</c:v>
                </c:pt>
                <c:pt idx="1556">
                  <c:v>#N/A</c:v>
                </c:pt>
                <c:pt idx="1557">
                  <c:v>#N/A</c:v>
                </c:pt>
                <c:pt idx="1558">
                  <c:v>#N/A</c:v>
                </c:pt>
                <c:pt idx="1559">
                  <c:v>#N/A</c:v>
                </c:pt>
                <c:pt idx="1560">
                  <c:v>#N/A</c:v>
                </c:pt>
                <c:pt idx="1561">
                  <c:v>#N/A</c:v>
                </c:pt>
                <c:pt idx="1562">
                  <c:v>#N/A</c:v>
                </c:pt>
                <c:pt idx="1563">
                  <c:v>#N/A</c:v>
                </c:pt>
                <c:pt idx="1564">
                  <c:v>#N/A</c:v>
                </c:pt>
                <c:pt idx="1565">
                  <c:v>#N/A</c:v>
                </c:pt>
                <c:pt idx="1566">
                  <c:v>#N/A</c:v>
                </c:pt>
                <c:pt idx="1567">
                  <c:v>#N/A</c:v>
                </c:pt>
                <c:pt idx="1568">
                  <c:v>#N/A</c:v>
                </c:pt>
                <c:pt idx="1569">
                  <c:v>#N/A</c:v>
                </c:pt>
                <c:pt idx="1570">
                  <c:v>#N/A</c:v>
                </c:pt>
                <c:pt idx="1571">
                  <c:v>#N/A</c:v>
                </c:pt>
                <c:pt idx="1572">
                  <c:v>#N/A</c:v>
                </c:pt>
                <c:pt idx="1573">
                  <c:v>#N/A</c:v>
                </c:pt>
                <c:pt idx="1574">
                  <c:v>#N/A</c:v>
                </c:pt>
                <c:pt idx="1575">
                  <c:v>#N/A</c:v>
                </c:pt>
                <c:pt idx="1576">
                  <c:v>#N/A</c:v>
                </c:pt>
                <c:pt idx="1577">
                  <c:v>#N/A</c:v>
                </c:pt>
                <c:pt idx="1578">
                  <c:v>#N/A</c:v>
                </c:pt>
                <c:pt idx="1579">
                  <c:v>#N/A</c:v>
                </c:pt>
                <c:pt idx="1580">
                  <c:v>#N/A</c:v>
                </c:pt>
                <c:pt idx="1581">
                  <c:v>#N/A</c:v>
                </c:pt>
                <c:pt idx="1582">
                  <c:v>#N/A</c:v>
                </c:pt>
                <c:pt idx="1583">
                  <c:v>#N/A</c:v>
                </c:pt>
                <c:pt idx="1584">
                  <c:v>#N/A</c:v>
                </c:pt>
                <c:pt idx="1585">
                  <c:v>#N/A</c:v>
                </c:pt>
                <c:pt idx="1586">
                  <c:v>#N/A</c:v>
                </c:pt>
                <c:pt idx="1587">
                  <c:v>#N/A</c:v>
                </c:pt>
                <c:pt idx="1588">
                  <c:v>#N/A</c:v>
                </c:pt>
                <c:pt idx="1589">
                  <c:v>#N/A</c:v>
                </c:pt>
                <c:pt idx="1590">
                  <c:v>#N/A</c:v>
                </c:pt>
                <c:pt idx="1591">
                  <c:v>#N/A</c:v>
                </c:pt>
                <c:pt idx="1592">
                  <c:v>#N/A</c:v>
                </c:pt>
                <c:pt idx="1593">
                  <c:v>#N/A</c:v>
                </c:pt>
                <c:pt idx="1594">
                  <c:v>#N/A</c:v>
                </c:pt>
                <c:pt idx="1595">
                  <c:v>#N/A</c:v>
                </c:pt>
                <c:pt idx="1596">
                  <c:v>#N/A</c:v>
                </c:pt>
                <c:pt idx="1597">
                  <c:v>#N/A</c:v>
                </c:pt>
                <c:pt idx="1598">
                  <c:v>#N/A</c:v>
                </c:pt>
                <c:pt idx="1599">
                  <c:v>#N/A</c:v>
                </c:pt>
                <c:pt idx="1600">
                  <c:v>#N/A</c:v>
                </c:pt>
                <c:pt idx="1601">
                  <c:v>#N/A</c:v>
                </c:pt>
                <c:pt idx="1602">
                  <c:v>#N/A</c:v>
                </c:pt>
                <c:pt idx="1603">
                  <c:v>#N/A</c:v>
                </c:pt>
                <c:pt idx="1604">
                  <c:v>#N/A</c:v>
                </c:pt>
                <c:pt idx="1605">
                  <c:v>#N/A</c:v>
                </c:pt>
                <c:pt idx="1606">
                  <c:v>#N/A</c:v>
                </c:pt>
                <c:pt idx="1607">
                  <c:v>#N/A</c:v>
                </c:pt>
                <c:pt idx="1608">
                  <c:v>#N/A</c:v>
                </c:pt>
                <c:pt idx="1609">
                  <c:v>#N/A</c:v>
                </c:pt>
                <c:pt idx="1610">
                  <c:v>#N/A</c:v>
                </c:pt>
                <c:pt idx="1611">
                  <c:v>#N/A</c:v>
                </c:pt>
                <c:pt idx="1612">
                  <c:v>#N/A</c:v>
                </c:pt>
                <c:pt idx="1613">
                  <c:v>#N/A</c:v>
                </c:pt>
                <c:pt idx="1614">
                  <c:v>#N/A</c:v>
                </c:pt>
                <c:pt idx="1615">
                  <c:v>#N/A</c:v>
                </c:pt>
                <c:pt idx="1616">
                  <c:v>#N/A</c:v>
                </c:pt>
                <c:pt idx="1617">
                  <c:v>#N/A</c:v>
                </c:pt>
                <c:pt idx="1618">
                  <c:v>#N/A</c:v>
                </c:pt>
                <c:pt idx="1619">
                  <c:v>#N/A</c:v>
                </c:pt>
                <c:pt idx="1620">
                  <c:v>#N/A</c:v>
                </c:pt>
                <c:pt idx="1621">
                  <c:v>#N/A</c:v>
                </c:pt>
                <c:pt idx="1622">
                  <c:v>#N/A</c:v>
                </c:pt>
                <c:pt idx="1623">
                  <c:v>#N/A</c:v>
                </c:pt>
                <c:pt idx="1624">
                  <c:v>#N/A</c:v>
                </c:pt>
                <c:pt idx="1625">
                  <c:v>#N/A</c:v>
                </c:pt>
                <c:pt idx="1626">
                  <c:v>#N/A</c:v>
                </c:pt>
                <c:pt idx="1627">
                  <c:v>#N/A</c:v>
                </c:pt>
                <c:pt idx="1628">
                  <c:v>#N/A</c:v>
                </c:pt>
                <c:pt idx="1629">
                  <c:v>#N/A</c:v>
                </c:pt>
                <c:pt idx="1630">
                  <c:v>#N/A</c:v>
                </c:pt>
                <c:pt idx="1631">
                  <c:v>#N/A</c:v>
                </c:pt>
                <c:pt idx="1632">
                  <c:v>#N/A</c:v>
                </c:pt>
                <c:pt idx="1633">
                  <c:v>#N/A</c:v>
                </c:pt>
                <c:pt idx="1634">
                  <c:v>#N/A</c:v>
                </c:pt>
                <c:pt idx="1635">
                  <c:v>#N/A</c:v>
                </c:pt>
                <c:pt idx="1636">
                  <c:v>#N/A</c:v>
                </c:pt>
                <c:pt idx="1637">
                  <c:v>#N/A</c:v>
                </c:pt>
                <c:pt idx="1638">
                  <c:v>#N/A</c:v>
                </c:pt>
                <c:pt idx="1639">
                  <c:v>#N/A</c:v>
                </c:pt>
                <c:pt idx="1640">
                  <c:v>#N/A</c:v>
                </c:pt>
                <c:pt idx="1641">
                  <c:v>#N/A</c:v>
                </c:pt>
                <c:pt idx="1642">
                  <c:v>#N/A</c:v>
                </c:pt>
                <c:pt idx="1643">
                  <c:v>#N/A</c:v>
                </c:pt>
                <c:pt idx="1644">
                  <c:v>#N/A</c:v>
                </c:pt>
                <c:pt idx="1645">
                  <c:v>#N/A</c:v>
                </c:pt>
                <c:pt idx="1646">
                  <c:v>#N/A</c:v>
                </c:pt>
                <c:pt idx="1647">
                  <c:v>#N/A</c:v>
                </c:pt>
                <c:pt idx="1648">
                  <c:v>#N/A</c:v>
                </c:pt>
                <c:pt idx="1649">
                  <c:v>#N/A</c:v>
                </c:pt>
                <c:pt idx="1650">
                  <c:v>#N/A</c:v>
                </c:pt>
                <c:pt idx="1651">
                  <c:v>#N/A</c:v>
                </c:pt>
                <c:pt idx="1652">
                  <c:v>#N/A</c:v>
                </c:pt>
                <c:pt idx="1653">
                  <c:v>#N/A</c:v>
                </c:pt>
                <c:pt idx="1654">
                  <c:v>#N/A</c:v>
                </c:pt>
                <c:pt idx="1655">
                  <c:v>#N/A</c:v>
                </c:pt>
                <c:pt idx="1656">
                  <c:v>#N/A</c:v>
                </c:pt>
                <c:pt idx="1657">
                  <c:v>#N/A</c:v>
                </c:pt>
                <c:pt idx="1658">
                  <c:v>#N/A</c:v>
                </c:pt>
                <c:pt idx="1659">
                  <c:v>#N/A</c:v>
                </c:pt>
                <c:pt idx="1660">
                  <c:v>#N/A</c:v>
                </c:pt>
                <c:pt idx="1661">
                  <c:v>#N/A</c:v>
                </c:pt>
                <c:pt idx="1662">
                  <c:v>#N/A</c:v>
                </c:pt>
                <c:pt idx="1663">
                  <c:v>#N/A</c:v>
                </c:pt>
                <c:pt idx="1664">
                  <c:v>#N/A</c:v>
                </c:pt>
                <c:pt idx="1665">
                  <c:v>#N/A</c:v>
                </c:pt>
                <c:pt idx="1666">
                  <c:v>#N/A</c:v>
                </c:pt>
                <c:pt idx="1667">
                  <c:v>#N/A</c:v>
                </c:pt>
                <c:pt idx="1668">
                  <c:v>#N/A</c:v>
                </c:pt>
                <c:pt idx="1669">
                  <c:v>#N/A</c:v>
                </c:pt>
                <c:pt idx="1670">
                  <c:v>#N/A</c:v>
                </c:pt>
                <c:pt idx="1671">
                  <c:v>#N/A</c:v>
                </c:pt>
                <c:pt idx="1672">
                  <c:v>#N/A</c:v>
                </c:pt>
                <c:pt idx="1673">
                  <c:v>#N/A</c:v>
                </c:pt>
                <c:pt idx="1674">
                  <c:v>#N/A</c:v>
                </c:pt>
                <c:pt idx="1675">
                  <c:v>#N/A</c:v>
                </c:pt>
                <c:pt idx="1676">
                  <c:v>#N/A</c:v>
                </c:pt>
                <c:pt idx="1677">
                  <c:v>#N/A</c:v>
                </c:pt>
                <c:pt idx="1678">
                  <c:v>#N/A</c:v>
                </c:pt>
                <c:pt idx="1679">
                  <c:v>#N/A</c:v>
                </c:pt>
                <c:pt idx="1680">
                  <c:v>#N/A</c:v>
                </c:pt>
                <c:pt idx="1681">
                  <c:v>#N/A</c:v>
                </c:pt>
                <c:pt idx="1682">
                  <c:v>#N/A</c:v>
                </c:pt>
                <c:pt idx="1683">
                  <c:v>#N/A</c:v>
                </c:pt>
                <c:pt idx="1684">
                  <c:v>#N/A</c:v>
                </c:pt>
                <c:pt idx="1685">
                  <c:v>#N/A</c:v>
                </c:pt>
                <c:pt idx="1686">
                  <c:v>#N/A</c:v>
                </c:pt>
                <c:pt idx="1687">
                  <c:v>#N/A</c:v>
                </c:pt>
                <c:pt idx="1688">
                  <c:v>#N/A</c:v>
                </c:pt>
                <c:pt idx="1689">
                  <c:v>#N/A</c:v>
                </c:pt>
                <c:pt idx="1690">
                  <c:v>#N/A</c:v>
                </c:pt>
                <c:pt idx="1691">
                  <c:v>#N/A</c:v>
                </c:pt>
                <c:pt idx="1692">
                  <c:v>#N/A</c:v>
                </c:pt>
                <c:pt idx="1693">
                  <c:v>#N/A</c:v>
                </c:pt>
                <c:pt idx="1694">
                  <c:v>#N/A</c:v>
                </c:pt>
                <c:pt idx="1695">
                  <c:v>#N/A</c:v>
                </c:pt>
                <c:pt idx="1696">
                  <c:v>#N/A</c:v>
                </c:pt>
                <c:pt idx="1697">
                  <c:v>#N/A</c:v>
                </c:pt>
                <c:pt idx="1698">
                  <c:v>#N/A</c:v>
                </c:pt>
                <c:pt idx="1699">
                  <c:v>#N/A</c:v>
                </c:pt>
                <c:pt idx="1700">
                  <c:v>#N/A</c:v>
                </c:pt>
                <c:pt idx="1701">
                  <c:v>#N/A</c:v>
                </c:pt>
                <c:pt idx="1702">
                  <c:v>#N/A</c:v>
                </c:pt>
                <c:pt idx="1703">
                  <c:v>#N/A</c:v>
                </c:pt>
                <c:pt idx="1704">
                  <c:v>#N/A</c:v>
                </c:pt>
                <c:pt idx="1705">
                  <c:v>#N/A</c:v>
                </c:pt>
                <c:pt idx="1706">
                  <c:v>#N/A</c:v>
                </c:pt>
                <c:pt idx="1707">
                  <c:v>#N/A</c:v>
                </c:pt>
                <c:pt idx="1708">
                  <c:v>#N/A</c:v>
                </c:pt>
                <c:pt idx="1709">
                  <c:v>#N/A</c:v>
                </c:pt>
                <c:pt idx="1710">
                  <c:v>#N/A</c:v>
                </c:pt>
                <c:pt idx="1711">
                  <c:v>#N/A</c:v>
                </c:pt>
                <c:pt idx="1712">
                  <c:v>#N/A</c:v>
                </c:pt>
                <c:pt idx="1713">
                  <c:v>#N/A</c:v>
                </c:pt>
                <c:pt idx="1714">
                  <c:v>#N/A</c:v>
                </c:pt>
                <c:pt idx="1715">
                  <c:v>#N/A</c:v>
                </c:pt>
                <c:pt idx="1716">
                  <c:v>#N/A</c:v>
                </c:pt>
                <c:pt idx="1717">
                  <c:v>#N/A</c:v>
                </c:pt>
                <c:pt idx="1718">
                  <c:v>#N/A</c:v>
                </c:pt>
                <c:pt idx="1719">
                  <c:v>#N/A</c:v>
                </c:pt>
                <c:pt idx="1720">
                  <c:v>#N/A</c:v>
                </c:pt>
                <c:pt idx="1721">
                  <c:v>#N/A</c:v>
                </c:pt>
                <c:pt idx="1722">
                  <c:v>#N/A</c:v>
                </c:pt>
                <c:pt idx="1723">
                  <c:v>#N/A</c:v>
                </c:pt>
                <c:pt idx="1724">
                  <c:v>#N/A</c:v>
                </c:pt>
                <c:pt idx="1725">
                  <c:v>#N/A</c:v>
                </c:pt>
                <c:pt idx="1726">
                  <c:v>#N/A</c:v>
                </c:pt>
                <c:pt idx="1727">
                  <c:v>#N/A</c:v>
                </c:pt>
                <c:pt idx="1728">
                  <c:v>#N/A</c:v>
                </c:pt>
                <c:pt idx="1729">
                  <c:v>#N/A</c:v>
                </c:pt>
                <c:pt idx="1730">
                  <c:v>#N/A</c:v>
                </c:pt>
                <c:pt idx="1731">
                  <c:v>#N/A</c:v>
                </c:pt>
                <c:pt idx="1732">
                  <c:v>#N/A</c:v>
                </c:pt>
                <c:pt idx="1733">
                  <c:v>#N/A</c:v>
                </c:pt>
                <c:pt idx="1734">
                  <c:v>#N/A</c:v>
                </c:pt>
                <c:pt idx="1735">
                  <c:v>#N/A</c:v>
                </c:pt>
                <c:pt idx="1736">
                  <c:v>#N/A</c:v>
                </c:pt>
                <c:pt idx="1737">
                  <c:v>#N/A</c:v>
                </c:pt>
                <c:pt idx="1738">
                  <c:v>#N/A</c:v>
                </c:pt>
                <c:pt idx="1739">
                  <c:v>#N/A</c:v>
                </c:pt>
                <c:pt idx="1740">
                  <c:v>#N/A</c:v>
                </c:pt>
                <c:pt idx="1741">
                  <c:v>#N/A</c:v>
                </c:pt>
                <c:pt idx="1742">
                  <c:v>#N/A</c:v>
                </c:pt>
                <c:pt idx="1743">
                  <c:v>#N/A</c:v>
                </c:pt>
                <c:pt idx="1744">
                  <c:v>#N/A</c:v>
                </c:pt>
                <c:pt idx="1745">
                  <c:v>#N/A</c:v>
                </c:pt>
                <c:pt idx="1746">
                  <c:v>#N/A</c:v>
                </c:pt>
                <c:pt idx="1747">
                  <c:v>#N/A</c:v>
                </c:pt>
                <c:pt idx="1748">
                  <c:v>#N/A</c:v>
                </c:pt>
                <c:pt idx="1749">
                  <c:v>#N/A</c:v>
                </c:pt>
                <c:pt idx="1750">
                  <c:v>#N/A</c:v>
                </c:pt>
                <c:pt idx="1751">
                  <c:v>#N/A</c:v>
                </c:pt>
                <c:pt idx="1752">
                  <c:v>#N/A</c:v>
                </c:pt>
                <c:pt idx="1753">
                  <c:v>#N/A</c:v>
                </c:pt>
                <c:pt idx="1754">
                  <c:v>#N/A</c:v>
                </c:pt>
                <c:pt idx="1755">
                  <c:v>#N/A</c:v>
                </c:pt>
                <c:pt idx="1756">
                  <c:v>#N/A</c:v>
                </c:pt>
                <c:pt idx="1757">
                  <c:v>#N/A</c:v>
                </c:pt>
                <c:pt idx="1758">
                  <c:v>#N/A</c:v>
                </c:pt>
                <c:pt idx="1759">
                  <c:v>#N/A</c:v>
                </c:pt>
                <c:pt idx="1760">
                  <c:v>#N/A</c:v>
                </c:pt>
                <c:pt idx="1761">
                  <c:v>#N/A</c:v>
                </c:pt>
                <c:pt idx="1762">
                  <c:v>#N/A</c:v>
                </c:pt>
                <c:pt idx="1763">
                  <c:v>#N/A</c:v>
                </c:pt>
                <c:pt idx="1764">
                  <c:v>#N/A</c:v>
                </c:pt>
                <c:pt idx="1765">
                  <c:v>#N/A</c:v>
                </c:pt>
                <c:pt idx="1766">
                  <c:v>#N/A</c:v>
                </c:pt>
                <c:pt idx="1767">
                  <c:v>#N/A</c:v>
                </c:pt>
                <c:pt idx="1768">
                  <c:v>#N/A</c:v>
                </c:pt>
                <c:pt idx="1769">
                  <c:v>#N/A</c:v>
                </c:pt>
                <c:pt idx="1770">
                  <c:v>#N/A</c:v>
                </c:pt>
                <c:pt idx="1771">
                  <c:v>#N/A</c:v>
                </c:pt>
                <c:pt idx="1772">
                  <c:v>#N/A</c:v>
                </c:pt>
                <c:pt idx="1773">
                  <c:v>#N/A</c:v>
                </c:pt>
                <c:pt idx="1774">
                  <c:v>#N/A</c:v>
                </c:pt>
                <c:pt idx="1775">
                  <c:v>#N/A</c:v>
                </c:pt>
                <c:pt idx="1776">
                  <c:v>#N/A</c:v>
                </c:pt>
                <c:pt idx="1777">
                  <c:v>#N/A</c:v>
                </c:pt>
                <c:pt idx="1778">
                  <c:v>#N/A</c:v>
                </c:pt>
                <c:pt idx="1779">
                  <c:v>#N/A</c:v>
                </c:pt>
                <c:pt idx="1780">
                  <c:v>#N/A</c:v>
                </c:pt>
                <c:pt idx="1781">
                  <c:v>#N/A</c:v>
                </c:pt>
                <c:pt idx="1782">
                  <c:v>#N/A</c:v>
                </c:pt>
                <c:pt idx="1783">
                  <c:v>#N/A</c:v>
                </c:pt>
                <c:pt idx="1784">
                  <c:v>#N/A</c:v>
                </c:pt>
                <c:pt idx="1785">
                  <c:v>#N/A</c:v>
                </c:pt>
                <c:pt idx="1786">
                  <c:v>#N/A</c:v>
                </c:pt>
                <c:pt idx="1787">
                  <c:v>#N/A</c:v>
                </c:pt>
                <c:pt idx="1788">
                  <c:v>#N/A</c:v>
                </c:pt>
                <c:pt idx="1789">
                  <c:v>#N/A</c:v>
                </c:pt>
                <c:pt idx="1790">
                  <c:v>#N/A</c:v>
                </c:pt>
                <c:pt idx="1791">
                  <c:v>#N/A</c:v>
                </c:pt>
                <c:pt idx="1792">
                  <c:v>#N/A</c:v>
                </c:pt>
                <c:pt idx="1793">
                  <c:v>#N/A</c:v>
                </c:pt>
                <c:pt idx="1794">
                  <c:v>#N/A</c:v>
                </c:pt>
                <c:pt idx="1795">
                  <c:v>#N/A</c:v>
                </c:pt>
                <c:pt idx="1796">
                  <c:v>#N/A</c:v>
                </c:pt>
                <c:pt idx="1797">
                  <c:v>#N/A</c:v>
                </c:pt>
                <c:pt idx="1798">
                  <c:v>#N/A</c:v>
                </c:pt>
                <c:pt idx="1799">
                  <c:v>#N/A</c:v>
                </c:pt>
                <c:pt idx="1800">
                  <c:v>#N/A</c:v>
                </c:pt>
                <c:pt idx="1801">
                  <c:v>#N/A</c:v>
                </c:pt>
                <c:pt idx="1802">
                  <c:v>#N/A</c:v>
                </c:pt>
                <c:pt idx="1803">
                  <c:v>#N/A</c:v>
                </c:pt>
                <c:pt idx="1804">
                  <c:v>#N/A</c:v>
                </c:pt>
                <c:pt idx="1805">
                  <c:v>#N/A</c:v>
                </c:pt>
                <c:pt idx="1806">
                  <c:v>#N/A</c:v>
                </c:pt>
                <c:pt idx="1807">
                  <c:v>#N/A</c:v>
                </c:pt>
                <c:pt idx="1808">
                  <c:v>#N/A</c:v>
                </c:pt>
                <c:pt idx="1809">
                  <c:v>#N/A</c:v>
                </c:pt>
                <c:pt idx="1810">
                  <c:v>#N/A</c:v>
                </c:pt>
                <c:pt idx="1811">
                  <c:v>#N/A</c:v>
                </c:pt>
                <c:pt idx="1812">
                  <c:v>#N/A</c:v>
                </c:pt>
                <c:pt idx="1813">
                  <c:v>#N/A</c:v>
                </c:pt>
                <c:pt idx="1814">
                  <c:v>#N/A</c:v>
                </c:pt>
                <c:pt idx="1815">
                  <c:v>#N/A</c:v>
                </c:pt>
                <c:pt idx="1816">
                  <c:v>#N/A</c:v>
                </c:pt>
                <c:pt idx="1817">
                  <c:v>#N/A</c:v>
                </c:pt>
                <c:pt idx="1818">
                  <c:v>#N/A</c:v>
                </c:pt>
                <c:pt idx="1819">
                  <c:v>#N/A</c:v>
                </c:pt>
                <c:pt idx="1820">
                  <c:v>#N/A</c:v>
                </c:pt>
                <c:pt idx="1821">
                  <c:v>#N/A</c:v>
                </c:pt>
                <c:pt idx="1822">
                  <c:v>#N/A</c:v>
                </c:pt>
                <c:pt idx="1823">
                  <c:v>#N/A</c:v>
                </c:pt>
                <c:pt idx="1824">
                  <c:v>#N/A</c:v>
                </c:pt>
                <c:pt idx="1825">
                  <c:v>#N/A</c:v>
                </c:pt>
                <c:pt idx="1826">
                  <c:v>#N/A</c:v>
                </c:pt>
                <c:pt idx="1827">
                  <c:v>#N/A</c:v>
                </c:pt>
                <c:pt idx="1828">
                  <c:v>#N/A</c:v>
                </c:pt>
                <c:pt idx="1829">
                  <c:v>#N/A</c:v>
                </c:pt>
                <c:pt idx="1830">
                  <c:v>#N/A</c:v>
                </c:pt>
                <c:pt idx="1831">
                  <c:v>#N/A</c:v>
                </c:pt>
                <c:pt idx="1832">
                  <c:v>#N/A</c:v>
                </c:pt>
                <c:pt idx="1833">
                  <c:v>#N/A</c:v>
                </c:pt>
                <c:pt idx="1834">
                  <c:v>#N/A</c:v>
                </c:pt>
                <c:pt idx="1835">
                  <c:v>#N/A</c:v>
                </c:pt>
                <c:pt idx="1836">
                  <c:v>#N/A</c:v>
                </c:pt>
                <c:pt idx="1837">
                  <c:v>#N/A</c:v>
                </c:pt>
                <c:pt idx="1838">
                  <c:v>#N/A</c:v>
                </c:pt>
                <c:pt idx="1839">
                  <c:v>#N/A</c:v>
                </c:pt>
                <c:pt idx="1840">
                  <c:v>#N/A</c:v>
                </c:pt>
                <c:pt idx="1841">
                  <c:v>#N/A</c:v>
                </c:pt>
                <c:pt idx="1842">
                  <c:v>#N/A</c:v>
                </c:pt>
                <c:pt idx="1843">
                  <c:v>#N/A</c:v>
                </c:pt>
                <c:pt idx="1844">
                  <c:v>#N/A</c:v>
                </c:pt>
                <c:pt idx="1845">
                  <c:v>#N/A</c:v>
                </c:pt>
                <c:pt idx="1846">
                  <c:v>#N/A</c:v>
                </c:pt>
                <c:pt idx="1847">
                  <c:v>#N/A</c:v>
                </c:pt>
                <c:pt idx="1848">
                  <c:v>#N/A</c:v>
                </c:pt>
                <c:pt idx="1849">
                  <c:v>#N/A</c:v>
                </c:pt>
                <c:pt idx="1850">
                  <c:v>#N/A</c:v>
                </c:pt>
                <c:pt idx="1851">
                  <c:v>#N/A</c:v>
                </c:pt>
                <c:pt idx="1852">
                  <c:v>#N/A</c:v>
                </c:pt>
                <c:pt idx="1853">
                  <c:v>#N/A</c:v>
                </c:pt>
                <c:pt idx="1854">
                  <c:v>#N/A</c:v>
                </c:pt>
                <c:pt idx="1855">
                  <c:v>#N/A</c:v>
                </c:pt>
                <c:pt idx="1856">
                  <c:v>#N/A</c:v>
                </c:pt>
                <c:pt idx="1857">
                  <c:v>#N/A</c:v>
                </c:pt>
                <c:pt idx="1858">
                  <c:v>#N/A</c:v>
                </c:pt>
                <c:pt idx="1859">
                  <c:v>#N/A</c:v>
                </c:pt>
                <c:pt idx="1860">
                  <c:v>#N/A</c:v>
                </c:pt>
                <c:pt idx="1861">
                  <c:v>#N/A</c:v>
                </c:pt>
                <c:pt idx="1862">
                  <c:v>#N/A</c:v>
                </c:pt>
                <c:pt idx="1863">
                  <c:v>#N/A</c:v>
                </c:pt>
                <c:pt idx="1864">
                  <c:v>#N/A</c:v>
                </c:pt>
                <c:pt idx="1865">
                  <c:v>#N/A</c:v>
                </c:pt>
                <c:pt idx="1866">
                  <c:v>#N/A</c:v>
                </c:pt>
                <c:pt idx="1867">
                  <c:v>#N/A</c:v>
                </c:pt>
                <c:pt idx="1868">
                  <c:v>#N/A</c:v>
                </c:pt>
                <c:pt idx="1869">
                  <c:v>#N/A</c:v>
                </c:pt>
                <c:pt idx="1870">
                  <c:v>#N/A</c:v>
                </c:pt>
                <c:pt idx="1871">
                  <c:v>#N/A</c:v>
                </c:pt>
                <c:pt idx="1872">
                  <c:v>#N/A</c:v>
                </c:pt>
                <c:pt idx="1873">
                  <c:v>#N/A</c:v>
                </c:pt>
                <c:pt idx="1874">
                  <c:v>#N/A</c:v>
                </c:pt>
                <c:pt idx="1875">
                  <c:v>#N/A</c:v>
                </c:pt>
                <c:pt idx="1876">
                  <c:v>#N/A</c:v>
                </c:pt>
                <c:pt idx="1877">
                  <c:v>#N/A</c:v>
                </c:pt>
                <c:pt idx="1878">
                  <c:v>#N/A</c:v>
                </c:pt>
                <c:pt idx="1879">
                  <c:v>#N/A</c:v>
                </c:pt>
                <c:pt idx="1880">
                  <c:v>#N/A</c:v>
                </c:pt>
                <c:pt idx="1881">
                  <c:v>#N/A</c:v>
                </c:pt>
                <c:pt idx="1882">
                  <c:v>#N/A</c:v>
                </c:pt>
                <c:pt idx="1883">
                  <c:v>#N/A</c:v>
                </c:pt>
                <c:pt idx="1884">
                  <c:v>#N/A</c:v>
                </c:pt>
                <c:pt idx="1885">
                  <c:v>#N/A</c:v>
                </c:pt>
                <c:pt idx="1886">
                  <c:v>#N/A</c:v>
                </c:pt>
                <c:pt idx="1887">
                  <c:v>#N/A</c:v>
                </c:pt>
                <c:pt idx="1888">
                  <c:v>#N/A</c:v>
                </c:pt>
                <c:pt idx="1889">
                  <c:v>#N/A</c:v>
                </c:pt>
                <c:pt idx="1890">
                  <c:v>#N/A</c:v>
                </c:pt>
                <c:pt idx="1891">
                  <c:v>#N/A</c:v>
                </c:pt>
                <c:pt idx="1892">
                  <c:v>#N/A</c:v>
                </c:pt>
                <c:pt idx="1893">
                  <c:v>#N/A</c:v>
                </c:pt>
                <c:pt idx="1894">
                  <c:v>#N/A</c:v>
                </c:pt>
                <c:pt idx="1895">
                  <c:v>#N/A</c:v>
                </c:pt>
                <c:pt idx="1896">
                  <c:v>#N/A</c:v>
                </c:pt>
                <c:pt idx="1897">
                  <c:v>#N/A</c:v>
                </c:pt>
                <c:pt idx="1898">
                  <c:v>#N/A</c:v>
                </c:pt>
                <c:pt idx="1899">
                  <c:v>#N/A</c:v>
                </c:pt>
                <c:pt idx="1900">
                  <c:v>#N/A</c:v>
                </c:pt>
                <c:pt idx="1901">
                  <c:v>#N/A</c:v>
                </c:pt>
                <c:pt idx="1902">
                  <c:v>#N/A</c:v>
                </c:pt>
                <c:pt idx="1903">
                  <c:v>#N/A</c:v>
                </c:pt>
                <c:pt idx="1904">
                  <c:v>#N/A</c:v>
                </c:pt>
                <c:pt idx="1905">
                  <c:v>#N/A</c:v>
                </c:pt>
                <c:pt idx="1906">
                  <c:v>#N/A</c:v>
                </c:pt>
                <c:pt idx="1907">
                  <c:v>#N/A</c:v>
                </c:pt>
                <c:pt idx="1908">
                  <c:v>#N/A</c:v>
                </c:pt>
                <c:pt idx="1909">
                  <c:v>#N/A</c:v>
                </c:pt>
                <c:pt idx="1910">
                  <c:v>#N/A</c:v>
                </c:pt>
                <c:pt idx="1911">
                  <c:v>#N/A</c:v>
                </c:pt>
                <c:pt idx="1912">
                  <c:v>#N/A</c:v>
                </c:pt>
                <c:pt idx="1913">
                  <c:v>#N/A</c:v>
                </c:pt>
                <c:pt idx="1914">
                  <c:v>#N/A</c:v>
                </c:pt>
                <c:pt idx="1915">
                  <c:v>#N/A</c:v>
                </c:pt>
                <c:pt idx="1916">
                  <c:v>#N/A</c:v>
                </c:pt>
                <c:pt idx="1917">
                  <c:v>#N/A</c:v>
                </c:pt>
                <c:pt idx="1918">
                  <c:v>#N/A</c:v>
                </c:pt>
                <c:pt idx="1919">
                  <c:v>#N/A</c:v>
                </c:pt>
                <c:pt idx="1920">
                  <c:v>#N/A</c:v>
                </c:pt>
                <c:pt idx="1921">
                  <c:v>#N/A</c:v>
                </c:pt>
                <c:pt idx="1922">
                  <c:v>#N/A</c:v>
                </c:pt>
                <c:pt idx="1923">
                  <c:v>#N/A</c:v>
                </c:pt>
                <c:pt idx="1924">
                  <c:v>#N/A</c:v>
                </c:pt>
                <c:pt idx="1925">
                  <c:v>#N/A</c:v>
                </c:pt>
                <c:pt idx="1926">
                  <c:v>#N/A</c:v>
                </c:pt>
                <c:pt idx="1927">
                  <c:v>#N/A</c:v>
                </c:pt>
                <c:pt idx="1928">
                  <c:v>#N/A</c:v>
                </c:pt>
                <c:pt idx="1929">
                  <c:v>#N/A</c:v>
                </c:pt>
                <c:pt idx="1930">
                  <c:v>#N/A</c:v>
                </c:pt>
                <c:pt idx="1931">
                  <c:v>#N/A</c:v>
                </c:pt>
                <c:pt idx="1932">
                  <c:v>#N/A</c:v>
                </c:pt>
                <c:pt idx="1933">
                  <c:v>#N/A</c:v>
                </c:pt>
                <c:pt idx="1934">
                  <c:v>#N/A</c:v>
                </c:pt>
                <c:pt idx="1935">
                  <c:v>#N/A</c:v>
                </c:pt>
                <c:pt idx="1936">
                  <c:v>#N/A</c:v>
                </c:pt>
                <c:pt idx="1937">
                  <c:v>#N/A</c:v>
                </c:pt>
                <c:pt idx="1938">
                  <c:v>#N/A</c:v>
                </c:pt>
                <c:pt idx="1939">
                  <c:v>#N/A</c:v>
                </c:pt>
                <c:pt idx="1940">
                  <c:v>#N/A</c:v>
                </c:pt>
                <c:pt idx="1941">
                  <c:v>#N/A</c:v>
                </c:pt>
                <c:pt idx="1942">
                  <c:v>#N/A</c:v>
                </c:pt>
                <c:pt idx="1943">
                  <c:v>#N/A</c:v>
                </c:pt>
                <c:pt idx="1944">
                  <c:v>#N/A</c:v>
                </c:pt>
                <c:pt idx="1945">
                  <c:v>#N/A</c:v>
                </c:pt>
                <c:pt idx="1946">
                  <c:v>#N/A</c:v>
                </c:pt>
                <c:pt idx="1947">
                  <c:v>#N/A</c:v>
                </c:pt>
                <c:pt idx="1948">
                  <c:v>#N/A</c:v>
                </c:pt>
                <c:pt idx="1949">
                  <c:v>#N/A</c:v>
                </c:pt>
                <c:pt idx="1950">
                  <c:v>#N/A</c:v>
                </c:pt>
                <c:pt idx="1951">
                  <c:v>#N/A</c:v>
                </c:pt>
                <c:pt idx="1952">
                  <c:v>#N/A</c:v>
                </c:pt>
                <c:pt idx="1953">
                  <c:v>#N/A</c:v>
                </c:pt>
                <c:pt idx="1954">
                  <c:v>#N/A</c:v>
                </c:pt>
                <c:pt idx="1955">
                  <c:v>#N/A</c:v>
                </c:pt>
                <c:pt idx="1956">
                  <c:v>#N/A</c:v>
                </c:pt>
                <c:pt idx="1957">
                  <c:v>#N/A</c:v>
                </c:pt>
                <c:pt idx="1958">
                  <c:v>#N/A</c:v>
                </c:pt>
                <c:pt idx="1959">
                  <c:v>#N/A</c:v>
                </c:pt>
                <c:pt idx="1960">
                  <c:v>#N/A</c:v>
                </c:pt>
                <c:pt idx="1961">
                  <c:v>#N/A</c:v>
                </c:pt>
                <c:pt idx="1962">
                  <c:v>#N/A</c:v>
                </c:pt>
                <c:pt idx="1963">
                  <c:v>#N/A</c:v>
                </c:pt>
                <c:pt idx="1964">
                  <c:v>#N/A</c:v>
                </c:pt>
                <c:pt idx="1965">
                  <c:v>#N/A</c:v>
                </c:pt>
                <c:pt idx="1966">
                  <c:v>#N/A</c:v>
                </c:pt>
                <c:pt idx="1967">
                  <c:v>#N/A</c:v>
                </c:pt>
                <c:pt idx="1968">
                  <c:v>#N/A</c:v>
                </c:pt>
                <c:pt idx="1969">
                  <c:v>#N/A</c:v>
                </c:pt>
                <c:pt idx="1970">
                  <c:v>#N/A</c:v>
                </c:pt>
                <c:pt idx="1971">
                  <c:v>#N/A</c:v>
                </c:pt>
                <c:pt idx="1972">
                  <c:v>#N/A</c:v>
                </c:pt>
                <c:pt idx="1973">
                  <c:v>#N/A</c:v>
                </c:pt>
                <c:pt idx="1974">
                  <c:v>#N/A</c:v>
                </c:pt>
                <c:pt idx="1975">
                  <c:v>#N/A</c:v>
                </c:pt>
                <c:pt idx="1976">
                  <c:v>#N/A</c:v>
                </c:pt>
                <c:pt idx="1977">
                  <c:v>#N/A</c:v>
                </c:pt>
                <c:pt idx="1978">
                  <c:v>#N/A</c:v>
                </c:pt>
                <c:pt idx="1979">
                  <c:v>#N/A</c:v>
                </c:pt>
                <c:pt idx="1980">
                  <c:v>#N/A</c:v>
                </c:pt>
                <c:pt idx="1981">
                  <c:v>#N/A</c:v>
                </c:pt>
                <c:pt idx="1982">
                  <c:v>#N/A</c:v>
                </c:pt>
                <c:pt idx="1983">
                  <c:v>#N/A</c:v>
                </c:pt>
                <c:pt idx="1984">
                  <c:v>#N/A</c:v>
                </c:pt>
                <c:pt idx="1985">
                  <c:v>#N/A</c:v>
                </c:pt>
                <c:pt idx="1986">
                  <c:v>#N/A</c:v>
                </c:pt>
                <c:pt idx="1987">
                  <c:v>#N/A</c:v>
                </c:pt>
                <c:pt idx="1988">
                  <c:v>#N/A</c:v>
                </c:pt>
                <c:pt idx="1989">
                  <c:v>#N/A</c:v>
                </c:pt>
                <c:pt idx="1990">
                  <c:v>#N/A</c:v>
                </c:pt>
                <c:pt idx="1991">
                  <c:v>#N/A</c:v>
                </c:pt>
                <c:pt idx="1992">
                  <c:v>#N/A</c:v>
                </c:pt>
                <c:pt idx="1993">
                  <c:v>#N/A</c:v>
                </c:pt>
                <c:pt idx="1994">
                  <c:v>#N/A</c:v>
                </c:pt>
                <c:pt idx="1995">
                  <c:v>#N/A</c:v>
                </c:pt>
                <c:pt idx="1996">
                  <c:v>#N/A</c:v>
                </c:pt>
                <c:pt idx="1997">
                  <c:v>#N/A</c:v>
                </c:pt>
                <c:pt idx="1998">
                  <c:v>#N/A</c:v>
                </c:pt>
                <c:pt idx="1999">
                  <c:v>#N/A</c:v>
                </c:pt>
                <c:pt idx="2000">
                  <c:v>#N/A</c:v>
                </c:pt>
                <c:pt idx="2001">
                  <c:v>#N/A</c:v>
                </c:pt>
                <c:pt idx="2002">
                  <c:v>#N/A</c:v>
                </c:pt>
                <c:pt idx="2003">
                  <c:v>#N/A</c:v>
                </c:pt>
                <c:pt idx="2004">
                  <c:v>#N/A</c:v>
                </c:pt>
                <c:pt idx="2005">
                  <c:v>#N/A</c:v>
                </c:pt>
                <c:pt idx="2006">
                  <c:v>#N/A</c:v>
                </c:pt>
                <c:pt idx="2007">
                  <c:v>#N/A</c:v>
                </c:pt>
                <c:pt idx="2008">
                  <c:v>#N/A</c:v>
                </c:pt>
                <c:pt idx="2009">
                  <c:v>#N/A</c:v>
                </c:pt>
                <c:pt idx="2010">
                  <c:v>#N/A</c:v>
                </c:pt>
                <c:pt idx="2011">
                  <c:v>#N/A</c:v>
                </c:pt>
                <c:pt idx="2012">
                  <c:v>#N/A</c:v>
                </c:pt>
                <c:pt idx="2013">
                  <c:v>#N/A</c:v>
                </c:pt>
                <c:pt idx="2014">
                  <c:v>#N/A</c:v>
                </c:pt>
                <c:pt idx="2015">
                  <c:v>#N/A</c:v>
                </c:pt>
                <c:pt idx="2016">
                  <c:v>#N/A</c:v>
                </c:pt>
                <c:pt idx="2017">
                  <c:v>#N/A</c:v>
                </c:pt>
                <c:pt idx="2018">
                  <c:v>#N/A</c:v>
                </c:pt>
                <c:pt idx="2019">
                  <c:v>#N/A</c:v>
                </c:pt>
                <c:pt idx="2020">
                  <c:v>#N/A</c:v>
                </c:pt>
                <c:pt idx="2021">
                  <c:v>#N/A</c:v>
                </c:pt>
                <c:pt idx="2022">
                  <c:v>#N/A</c:v>
                </c:pt>
                <c:pt idx="2023">
                  <c:v>#N/A</c:v>
                </c:pt>
                <c:pt idx="2024">
                  <c:v>#N/A</c:v>
                </c:pt>
                <c:pt idx="2025">
                  <c:v>#N/A</c:v>
                </c:pt>
                <c:pt idx="2026">
                  <c:v>#N/A</c:v>
                </c:pt>
                <c:pt idx="2027">
                  <c:v>#N/A</c:v>
                </c:pt>
                <c:pt idx="2028">
                  <c:v>#N/A</c:v>
                </c:pt>
                <c:pt idx="2029">
                  <c:v>#N/A</c:v>
                </c:pt>
                <c:pt idx="2030">
                  <c:v>#N/A</c:v>
                </c:pt>
                <c:pt idx="2031">
                  <c:v>#N/A</c:v>
                </c:pt>
                <c:pt idx="2032">
                  <c:v>#N/A</c:v>
                </c:pt>
                <c:pt idx="2033">
                  <c:v>#N/A</c:v>
                </c:pt>
                <c:pt idx="2034">
                  <c:v>#N/A</c:v>
                </c:pt>
                <c:pt idx="2035">
                  <c:v>#N/A</c:v>
                </c:pt>
                <c:pt idx="2036">
                  <c:v>#N/A</c:v>
                </c:pt>
                <c:pt idx="2037">
                  <c:v>#N/A</c:v>
                </c:pt>
                <c:pt idx="2038">
                  <c:v>#N/A</c:v>
                </c:pt>
                <c:pt idx="2039">
                  <c:v>#N/A</c:v>
                </c:pt>
                <c:pt idx="2040">
                  <c:v>#N/A</c:v>
                </c:pt>
                <c:pt idx="2041">
                  <c:v>#N/A</c:v>
                </c:pt>
                <c:pt idx="2042">
                  <c:v>#N/A</c:v>
                </c:pt>
                <c:pt idx="2043">
                  <c:v>#N/A</c:v>
                </c:pt>
                <c:pt idx="2044">
                  <c:v>#N/A</c:v>
                </c:pt>
                <c:pt idx="2045">
                  <c:v>#N/A</c:v>
                </c:pt>
                <c:pt idx="2046">
                  <c:v>#N/A</c:v>
                </c:pt>
                <c:pt idx="2047">
                  <c:v>#N/A</c:v>
                </c:pt>
                <c:pt idx="2048">
                  <c:v>#N/A</c:v>
                </c:pt>
                <c:pt idx="2049">
                  <c:v>#N/A</c:v>
                </c:pt>
                <c:pt idx="2050">
                  <c:v>#N/A</c:v>
                </c:pt>
                <c:pt idx="2051">
                  <c:v>#N/A</c:v>
                </c:pt>
                <c:pt idx="2052">
                  <c:v>#N/A</c:v>
                </c:pt>
                <c:pt idx="2053">
                  <c:v>#N/A</c:v>
                </c:pt>
                <c:pt idx="2054">
                  <c:v>#N/A</c:v>
                </c:pt>
                <c:pt idx="2055">
                  <c:v>#N/A</c:v>
                </c:pt>
                <c:pt idx="2056">
                  <c:v>#N/A</c:v>
                </c:pt>
                <c:pt idx="2057">
                  <c:v>#N/A</c:v>
                </c:pt>
                <c:pt idx="2058">
                  <c:v>#N/A</c:v>
                </c:pt>
                <c:pt idx="2059">
                  <c:v>#N/A</c:v>
                </c:pt>
                <c:pt idx="2060">
                  <c:v>#N/A</c:v>
                </c:pt>
                <c:pt idx="2061">
                  <c:v>#N/A</c:v>
                </c:pt>
                <c:pt idx="2062">
                  <c:v>#N/A</c:v>
                </c:pt>
                <c:pt idx="2063">
                  <c:v>#N/A</c:v>
                </c:pt>
                <c:pt idx="2064">
                  <c:v>#N/A</c:v>
                </c:pt>
                <c:pt idx="2065">
                  <c:v>#N/A</c:v>
                </c:pt>
                <c:pt idx="2066">
                  <c:v>#N/A</c:v>
                </c:pt>
                <c:pt idx="2067">
                  <c:v>#N/A</c:v>
                </c:pt>
                <c:pt idx="2068">
                  <c:v>#N/A</c:v>
                </c:pt>
                <c:pt idx="2069">
                  <c:v>#N/A</c:v>
                </c:pt>
                <c:pt idx="2070">
                  <c:v>#N/A</c:v>
                </c:pt>
                <c:pt idx="2071">
                  <c:v>#N/A</c:v>
                </c:pt>
                <c:pt idx="2072">
                  <c:v>#N/A</c:v>
                </c:pt>
                <c:pt idx="2073">
                  <c:v>#N/A</c:v>
                </c:pt>
                <c:pt idx="2074">
                  <c:v>#N/A</c:v>
                </c:pt>
                <c:pt idx="2075">
                  <c:v>#N/A</c:v>
                </c:pt>
                <c:pt idx="2076">
                  <c:v>#N/A</c:v>
                </c:pt>
                <c:pt idx="2077">
                  <c:v>#N/A</c:v>
                </c:pt>
                <c:pt idx="2078">
                  <c:v>#N/A</c:v>
                </c:pt>
                <c:pt idx="2079">
                  <c:v>#N/A</c:v>
                </c:pt>
                <c:pt idx="2080">
                  <c:v>#N/A</c:v>
                </c:pt>
                <c:pt idx="2081">
                  <c:v>#N/A</c:v>
                </c:pt>
                <c:pt idx="2082">
                  <c:v>#N/A</c:v>
                </c:pt>
                <c:pt idx="2083">
                  <c:v>#N/A</c:v>
                </c:pt>
                <c:pt idx="2084">
                  <c:v>#N/A</c:v>
                </c:pt>
                <c:pt idx="2085">
                  <c:v>#N/A</c:v>
                </c:pt>
                <c:pt idx="2086">
                  <c:v>#N/A</c:v>
                </c:pt>
                <c:pt idx="2087">
                  <c:v>#N/A</c:v>
                </c:pt>
                <c:pt idx="2088">
                  <c:v>#N/A</c:v>
                </c:pt>
                <c:pt idx="2089">
                  <c:v>#N/A</c:v>
                </c:pt>
                <c:pt idx="2090">
                  <c:v>#N/A</c:v>
                </c:pt>
                <c:pt idx="2091">
                  <c:v>#N/A</c:v>
                </c:pt>
                <c:pt idx="2092">
                  <c:v>#N/A</c:v>
                </c:pt>
                <c:pt idx="2093">
                  <c:v>#N/A</c:v>
                </c:pt>
                <c:pt idx="2094">
                  <c:v>#N/A</c:v>
                </c:pt>
                <c:pt idx="2095">
                  <c:v>#N/A</c:v>
                </c:pt>
                <c:pt idx="2096">
                  <c:v>#N/A</c:v>
                </c:pt>
                <c:pt idx="2097">
                  <c:v>#N/A</c:v>
                </c:pt>
                <c:pt idx="2098">
                  <c:v>2350</c:v>
                </c:pt>
                <c:pt idx="2099">
                  <c:v>2350</c:v>
                </c:pt>
                <c:pt idx="2100">
                  <c:v>2350</c:v>
                </c:pt>
                <c:pt idx="2101">
                  <c:v>#N/A</c:v>
                </c:pt>
                <c:pt idx="2102">
                  <c:v>#N/A</c:v>
                </c:pt>
                <c:pt idx="2103">
                  <c:v>2350</c:v>
                </c:pt>
                <c:pt idx="2104">
                  <c:v>2350</c:v>
                </c:pt>
                <c:pt idx="2105">
                  <c:v>2350</c:v>
                </c:pt>
                <c:pt idx="2106">
                  <c:v>2350</c:v>
                </c:pt>
                <c:pt idx="2107">
                  <c:v>2350</c:v>
                </c:pt>
                <c:pt idx="2108">
                  <c:v>#N/A</c:v>
                </c:pt>
                <c:pt idx="2109">
                  <c:v>#N/A</c:v>
                </c:pt>
                <c:pt idx="2110">
                  <c:v>2350</c:v>
                </c:pt>
                <c:pt idx="2111">
                  <c:v>2350</c:v>
                </c:pt>
                <c:pt idx="2112">
                  <c:v>2350</c:v>
                </c:pt>
                <c:pt idx="2113">
                  <c:v>2350</c:v>
                </c:pt>
                <c:pt idx="2114">
                  <c:v>2350</c:v>
                </c:pt>
                <c:pt idx="2115">
                  <c:v>#N/A</c:v>
                </c:pt>
                <c:pt idx="2116">
                  <c:v>#N/A</c:v>
                </c:pt>
                <c:pt idx="2117">
                  <c:v>2350</c:v>
                </c:pt>
                <c:pt idx="2118">
                  <c:v>2350</c:v>
                </c:pt>
                <c:pt idx="2119">
                  <c:v>2350</c:v>
                </c:pt>
                <c:pt idx="2120">
                  <c:v>2350</c:v>
                </c:pt>
                <c:pt idx="2121">
                  <c:v>2350</c:v>
                </c:pt>
                <c:pt idx="2122">
                  <c:v>#N/A</c:v>
                </c:pt>
                <c:pt idx="2123">
                  <c:v>#N/A</c:v>
                </c:pt>
                <c:pt idx="2124">
                  <c:v>2350</c:v>
                </c:pt>
                <c:pt idx="2125">
                  <c:v>2350</c:v>
                </c:pt>
                <c:pt idx="2126">
                  <c:v>2350</c:v>
                </c:pt>
                <c:pt idx="2127">
                  <c:v>2350</c:v>
                </c:pt>
                <c:pt idx="2128">
                  <c:v>2350</c:v>
                </c:pt>
                <c:pt idx="2129">
                  <c:v>#N/A</c:v>
                </c:pt>
                <c:pt idx="2130">
                  <c:v>#N/A</c:v>
                </c:pt>
                <c:pt idx="2131">
                  <c:v>2350</c:v>
                </c:pt>
                <c:pt idx="2132">
                  <c:v>2350</c:v>
                </c:pt>
                <c:pt idx="2133">
                  <c:v>2350</c:v>
                </c:pt>
                <c:pt idx="2134">
                  <c:v>2350</c:v>
                </c:pt>
                <c:pt idx="2135">
                  <c:v>2350</c:v>
                </c:pt>
                <c:pt idx="2136">
                  <c:v>#N/A</c:v>
                </c:pt>
                <c:pt idx="2137">
                  <c:v>#N/A</c:v>
                </c:pt>
                <c:pt idx="2138">
                  <c:v>2350</c:v>
                </c:pt>
                <c:pt idx="2139">
                  <c:v>2350</c:v>
                </c:pt>
                <c:pt idx="2140">
                  <c:v>2350</c:v>
                </c:pt>
                <c:pt idx="2141">
                  <c:v>2350</c:v>
                </c:pt>
                <c:pt idx="2142">
                  <c:v>2350</c:v>
                </c:pt>
                <c:pt idx="2143">
                  <c:v>#N/A</c:v>
                </c:pt>
                <c:pt idx="2144">
                  <c:v>#N/A</c:v>
                </c:pt>
                <c:pt idx="2145">
                  <c:v>2350</c:v>
                </c:pt>
                <c:pt idx="2146">
                  <c:v>2350</c:v>
                </c:pt>
                <c:pt idx="2147">
                  <c:v>2350</c:v>
                </c:pt>
                <c:pt idx="2148">
                  <c:v>2350</c:v>
                </c:pt>
                <c:pt idx="2149">
                  <c:v>2350</c:v>
                </c:pt>
                <c:pt idx="2150">
                  <c:v>#N/A</c:v>
                </c:pt>
                <c:pt idx="2151">
                  <c:v>#N/A</c:v>
                </c:pt>
                <c:pt idx="2152">
                  <c:v>2350</c:v>
                </c:pt>
                <c:pt idx="2153">
                  <c:v>2350</c:v>
                </c:pt>
                <c:pt idx="2154">
                  <c:v>2350</c:v>
                </c:pt>
                <c:pt idx="2155">
                  <c:v>2350</c:v>
                </c:pt>
                <c:pt idx="2156">
                  <c:v>2350</c:v>
                </c:pt>
                <c:pt idx="2157">
                  <c:v>#N/A</c:v>
                </c:pt>
                <c:pt idx="2158">
                  <c:v>#N/A</c:v>
                </c:pt>
                <c:pt idx="2159">
                  <c:v>2400</c:v>
                </c:pt>
                <c:pt idx="2160">
                  <c:v>2500</c:v>
                </c:pt>
                <c:pt idx="2161">
                  <c:v>2500</c:v>
                </c:pt>
                <c:pt idx="2162">
                  <c:v>2500</c:v>
                </c:pt>
                <c:pt idx="2163">
                  <c:v>2500</c:v>
                </c:pt>
                <c:pt idx="2164">
                  <c:v>#N/A</c:v>
                </c:pt>
                <c:pt idx="2165">
                  <c:v>#N/A</c:v>
                </c:pt>
                <c:pt idx="2166">
                  <c:v>2500</c:v>
                </c:pt>
                <c:pt idx="2167">
                  <c:v>2500</c:v>
                </c:pt>
                <c:pt idx="2168">
                  <c:v>2500</c:v>
                </c:pt>
                <c:pt idx="2169">
                  <c:v>2500</c:v>
                </c:pt>
                <c:pt idx="2170">
                  <c:v>2500</c:v>
                </c:pt>
                <c:pt idx="2171">
                  <c:v>#N/A</c:v>
                </c:pt>
                <c:pt idx="2172">
                  <c:v>#N/A</c:v>
                </c:pt>
                <c:pt idx="2173">
                  <c:v>2500</c:v>
                </c:pt>
                <c:pt idx="2174">
                  <c:v>2500</c:v>
                </c:pt>
                <c:pt idx="2175">
                  <c:v>2500</c:v>
                </c:pt>
                <c:pt idx="2176">
                  <c:v>2500</c:v>
                </c:pt>
                <c:pt idx="2177">
                  <c:v>2500</c:v>
                </c:pt>
                <c:pt idx="2178">
                  <c:v>#N/A</c:v>
                </c:pt>
                <c:pt idx="2179">
                  <c:v>#N/A</c:v>
                </c:pt>
                <c:pt idx="2180">
                  <c:v>2500</c:v>
                </c:pt>
                <c:pt idx="2181">
                  <c:v>2500</c:v>
                </c:pt>
                <c:pt idx="2182">
                  <c:v>2500</c:v>
                </c:pt>
                <c:pt idx="2183">
                  <c:v>2500</c:v>
                </c:pt>
                <c:pt idx="2184">
                  <c:v>2500</c:v>
                </c:pt>
                <c:pt idx="2185">
                  <c:v>#N/A</c:v>
                </c:pt>
                <c:pt idx="2186">
                  <c:v>#N/A</c:v>
                </c:pt>
                <c:pt idx="2187">
                  <c:v>2500</c:v>
                </c:pt>
                <c:pt idx="2188">
                  <c:v>2500</c:v>
                </c:pt>
                <c:pt idx="2189">
                  <c:v>2500</c:v>
                </c:pt>
                <c:pt idx="2190">
                  <c:v>2450</c:v>
                </c:pt>
                <c:pt idx="2191">
                  <c:v>#N/A</c:v>
                </c:pt>
                <c:pt idx="2192">
                  <c:v>#N/A</c:v>
                </c:pt>
                <c:pt idx="2193">
                  <c:v>#N/A</c:v>
                </c:pt>
                <c:pt idx="2194">
                  <c:v>#N/A</c:v>
                </c:pt>
                <c:pt idx="2195">
                  <c:v>#N/A</c:v>
                </c:pt>
                <c:pt idx="2196">
                  <c:v>#N/A</c:v>
                </c:pt>
                <c:pt idx="2197">
                  <c:v>#N/A</c:v>
                </c:pt>
                <c:pt idx="2198">
                  <c:v>#N/A</c:v>
                </c:pt>
                <c:pt idx="2199">
                  <c:v>#N/A</c:v>
                </c:pt>
                <c:pt idx="2200">
                  <c:v>#N/A</c:v>
                </c:pt>
                <c:pt idx="2201">
                  <c:v>#N/A</c:v>
                </c:pt>
                <c:pt idx="2202">
                  <c:v>#N/A</c:v>
                </c:pt>
                <c:pt idx="2203">
                  <c:v>#N/A</c:v>
                </c:pt>
                <c:pt idx="2204">
                  <c:v>#N/A</c:v>
                </c:pt>
                <c:pt idx="2205">
                  <c:v>#N/A</c:v>
                </c:pt>
                <c:pt idx="2206">
                  <c:v>#N/A</c:v>
                </c:pt>
                <c:pt idx="2207">
                  <c:v>#N/A</c:v>
                </c:pt>
                <c:pt idx="2208">
                  <c:v>#N/A</c:v>
                </c:pt>
                <c:pt idx="2209">
                  <c:v>#N/A</c:v>
                </c:pt>
                <c:pt idx="2210">
                  <c:v>#N/A</c:v>
                </c:pt>
                <c:pt idx="2211">
                  <c:v>#N/A</c:v>
                </c:pt>
                <c:pt idx="2212">
                  <c:v>#N/A</c:v>
                </c:pt>
                <c:pt idx="2213">
                  <c:v>#N/A</c:v>
                </c:pt>
                <c:pt idx="2214">
                  <c:v>#N/A</c:v>
                </c:pt>
                <c:pt idx="2215">
                  <c:v>#N/A</c:v>
                </c:pt>
                <c:pt idx="2216">
                  <c:v>#N/A</c:v>
                </c:pt>
                <c:pt idx="2217">
                  <c:v>#N/A</c:v>
                </c:pt>
                <c:pt idx="2218">
                  <c:v>#N/A</c:v>
                </c:pt>
                <c:pt idx="2219">
                  <c:v>2450</c:v>
                </c:pt>
                <c:pt idx="2220">
                  <c:v>#N/A</c:v>
                </c:pt>
                <c:pt idx="2221">
                  <c:v>#N/A</c:v>
                </c:pt>
                <c:pt idx="2222">
                  <c:v>#N/A</c:v>
                </c:pt>
                <c:pt idx="2223">
                  <c:v>#N/A</c:v>
                </c:pt>
                <c:pt idx="2224">
                  <c:v>#N/A</c:v>
                </c:pt>
                <c:pt idx="2225">
                  <c:v>#N/A</c:v>
                </c:pt>
                <c:pt idx="2226">
                  <c:v>#N/A</c:v>
                </c:pt>
                <c:pt idx="2227">
                  <c:v>#N/A</c:v>
                </c:pt>
                <c:pt idx="2228">
                  <c:v>#N/A</c:v>
                </c:pt>
                <c:pt idx="2229">
                  <c:v>#N/A</c:v>
                </c:pt>
                <c:pt idx="2230">
                  <c:v>#N/A</c:v>
                </c:pt>
                <c:pt idx="2231">
                  <c:v>#N/A</c:v>
                </c:pt>
                <c:pt idx="2232">
                  <c:v>#N/A</c:v>
                </c:pt>
                <c:pt idx="2233">
                  <c:v>2450</c:v>
                </c:pt>
                <c:pt idx="2234">
                  <c:v>#N/A</c:v>
                </c:pt>
                <c:pt idx="2235">
                  <c:v>#N/A</c:v>
                </c:pt>
                <c:pt idx="2236">
                  <c:v>#N/A</c:v>
                </c:pt>
                <c:pt idx="2237">
                  <c:v>#N/A</c:v>
                </c:pt>
                <c:pt idx="2238">
                  <c:v>#N/A</c:v>
                </c:pt>
                <c:pt idx="2239">
                  <c:v>#N/A</c:v>
                </c:pt>
                <c:pt idx="2240">
                  <c:v>#N/A</c:v>
                </c:pt>
                <c:pt idx="2241">
                  <c:v>#N/A</c:v>
                </c:pt>
                <c:pt idx="2242">
                  <c:v>#N/A</c:v>
                </c:pt>
                <c:pt idx="2243">
                  <c:v>#N/A</c:v>
                </c:pt>
                <c:pt idx="2244">
                  <c:v>#N/A</c:v>
                </c:pt>
                <c:pt idx="2245">
                  <c:v>#N/A</c:v>
                </c:pt>
                <c:pt idx="2246">
                  <c:v>#N/A</c:v>
                </c:pt>
                <c:pt idx="2247">
                  <c:v>2450</c:v>
                </c:pt>
                <c:pt idx="2248">
                  <c:v>#N/A</c:v>
                </c:pt>
                <c:pt idx="2249">
                  <c:v>#N/A</c:v>
                </c:pt>
                <c:pt idx="2250">
                  <c:v>#N/A</c:v>
                </c:pt>
                <c:pt idx="2251">
                  <c:v>#N/A</c:v>
                </c:pt>
                <c:pt idx="2252">
                  <c:v>#N/A</c:v>
                </c:pt>
                <c:pt idx="2253">
                  <c:v>#N/A</c:v>
                </c:pt>
                <c:pt idx="2254">
                  <c:v>#N/A</c:v>
                </c:pt>
                <c:pt idx="2255">
                  <c:v>#N/A</c:v>
                </c:pt>
                <c:pt idx="2256">
                  <c:v>#N/A</c:v>
                </c:pt>
                <c:pt idx="2257">
                  <c:v>#N/A</c:v>
                </c:pt>
                <c:pt idx="2258">
                  <c:v>#N/A</c:v>
                </c:pt>
                <c:pt idx="2259">
                  <c:v>#N/A</c:v>
                </c:pt>
                <c:pt idx="2260">
                  <c:v>#N/A</c:v>
                </c:pt>
                <c:pt idx="2261">
                  <c:v>#N/A</c:v>
                </c:pt>
                <c:pt idx="2262">
                  <c:v>#N/A</c:v>
                </c:pt>
                <c:pt idx="2263">
                  <c:v>#N/A</c:v>
                </c:pt>
                <c:pt idx="2264">
                  <c:v>2450</c:v>
                </c:pt>
                <c:pt idx="2265">
                  <c:v>#N/A</c:v>
                </c:pt>
                <c:pt idx="2266">
                  <c:v>#N/A</c:v>
                </c:pt>
                <c:pt idx="2267">
                  <c:v>#N/A</c:v>
                </c:pt>
                <c:pt idx="2268">
                  <c:v>#N/A</c:v>
                </c:pt>
                <c:pt idx="2269">
                  <c:v>#N/A</c:v>
                </c:pt>
                <c:pt idx="2270">
                  <c:v>#N/A</c:v>
                </c:pt>
                <c:pt idx="2271">
                  <c:v>#N/A</c:v>
                </c:pt>
                <c:pt idx="2272">
                  <c:v>#N/A</c:v>
                </c:pt>
                <c:pt idx="2273">
                  <c:v>#N/A</c:v>
                </c:pt>
                <c:pt idx="2274">
                  <c:v>#N/A</c:v>
                </c:pt>
                <c:pt idx="2275">
                  <c:v>#N/A</c:v>
                </c:pt>
                <c:pt idx="2276">
                  <c:v>#N/A</c:v>
                </c:pt>
                <c:pt idx="2277">
                  <c:v>#N/A</c:v>
                </c:pt>
                <c:pt idx="2278">
                  <c:v>#N/A</c:v>
                </c:pt>
                <c:pt idx="2279">
                  <c:v>#N/A</c:v>
                </c:pt>
                <c:pt idx="2280">
                  <c:v>#N/A</c:v>
                </c:pt>
                <c:pt idx="2281">
                  <c:v>#N/A</c:v>
                </c:pt>
                <c:pt idx="2282">
                  <c:v>#N/A</c:v>
                </c:pt>
                <c:pt idx="2283">
                  <c:v>#N/A</c:v>
                </c:pt>
                <c:pt idx="2284">
                  <c:v>#N/A</c:v>
                </c:pt>
                <c:pt idx="2285">
                  <c:v>#N/A</c:v>
                </c:pt>
                <c:pt idx="2286">
                  <c:v>#N/A</c:v>
                </c:pt>
                <c:pt idx="2287">
                  <c:v>#N/A</c:v>
                </c:pt>
                <c:pt idx="2288">
                  <c:v>#N/A</c:v>
                </c:pt>
                <c:pt idx="2289">
                  <c:v>#N/A</c:v>
                </c:pt>
                <c:pt idx="2290">
                  <c:v>#N/A</c:v>
                </c:pt>
                <c:pt idx="2291">
                  <c:v>#N/A</c:v>
                </c:pt>
                <c:pt idx="2292">
                  <c:v>#N/A</c:v>
                </c:pt>
                <c:pt idx="2293">
                  <c:v>#N/A</c:v>
                </c:pt>
                <c:pt idx="2294">
                  <c:v>#N/A</c:v>
                </c:pt>
                <c:pt idx="2295">
                  <c:v>2450</c:v>
                </c:pt>
                <c:pt idx="2296">
                  <c:v>#N/A</c:v>
                </c:pt>
                <c:pt idx="2297">
                  <c:v>#N/A</c:v>
                </c:pt>
                <c:pt idx="2298">
                  <c:v>#N/A</c:v>
                </c:pt>
                <c:pt idx="2299">
                  <c:v>#N/A</c:v>
                </c:pt>
                <c:pt idx="2300">
                  <c:v>#N/A</c:v>
                </c:pt>
                <c:pt idx="2301">
                  <c:v>#N/A</c:v>
                </c:pt>
                <c:pt idx="2302">
                  <c:v>#N/A</c:v>
                </c:pt>
                <c:pt idx="2303">
                  <c:v>#N/A</c:v>
                </c:pt>
                <c:pt idx="2304">
                  <c:v>#N/A</c:v>
                </c:pt>
                <c:pt idx="2305">
                  <c:v>#N/A</c:v>
                </c:pt>
                <c:pt idx="2306">
                  <c:v>#N/A</c:v>
                </c:pt>
                <c:pt idx="2307">
                  <c:v>#N/A</c:v>
                </c:pt>
                <c:pt idx="2308">
                  <c:v>#N/A</c:v>
                </c:pt>
                <c:pt idx="2309">
                  <c:v>#N/A</c:v>
                </c:pt>
                <c:pt idx="2310">
                  <c:v>2425</c:v>
                </c:pt>
                <c:pt idx="2311">
                  <c:v>#N/A</c:v>
                </c:pt>
                <c:pt idx="2312">
                  <c:v>#N/A</c:v>
                </c:pt>
                <c:pt idx="2313">
                  <c:v>#N/A</c:v>
                </c:pt>
                <c:pt idx="2314">
                  <c:v>#N/A</c:v>
                </c:pt>
                <c:pt idx="2315">
                  <c:v>#N/A</c:v>
                </c:pt>
                <c:pt idx="2316">
                  <c:v>#N/A</c:v>
                </c:pt>
                <c:pt idx="2317">
                  <c:v>#N/A</c:v>
                </c:pt>
                <c:pt idx="2318">
                  <c:v>#N/A</c:v>
                </c:pt>
                <c:pt idx="2319">
                  <c:v>#N/A</c:v>
                </c:pt>
                <c:pt idx="2320">
                  <c:v>#N/A</c:v>
                </c:pt>
                <c:pt idx="2321">
                  <c:v>#N/A</c:v>
                </c:pt>
                <c:pt idx="2322">
                  <c:v>#N/A</c:v>
                </c:pt>
                <c:pt idx="2323">
                  <c:v>#N/A</c:v>
                </c:pt>
                <c:pt idx="2324">
                  <c:v>#N/A</c:v>
                </c:pt>
                <c:pt idx="2325">
                  <c:v>#N/A</c:v>
                </c:pt>
                <c:pt idx="2326">
                  <c:v>#N/A</c:v>
                </c:pt>
                <c:pt idx="2327">
                  <c:v>2400</c:v>
                </c:pt>
                <c:pt idx="2328">
                  <c:v>#N/A</c:v>
                </c:pt>
                <c:pt idx="2329">
                  <c:v>#N/A</c:v>
                </c:pt>
                <c:pt idx="2330">
                  <c:v>#N/A</c:v>
                </c:pt>
                <c:pt idx="2331">
                  <c:v>#N/A</c:v>
                </c:pt>
                <c:pt idx="2332">
                  <c:v>#N/A</c:v>
                </c:pt>
                <c:pt idx="2333">
                  <c:v>#N/A</c:v>
                </c:pt>
                <c:pt idx="2334">
                  <c:v>#N/A</c:v>
                </c:pt>
                <c:pt idx="2335">
                  <c:v>#N/A</c:v>
                </c:pt>
                <c:pt idx="2336">
                  <c:v>#N/A</c:v>
                </c:pt>
                <c:pt idx="2337">
                  <c:v>#N/A</c:v>
                </c:pt>
                <c:pt idx="2338">
                  <c:v>#N/A</c:v>
                </c:pt>
                <c:pt idx="2339">
                  <c:v>#N/A</c:v>
                </c:pt>
                <c:pt idx="2340">
                  <c:v>#N/A</c:v>
                </c:pt>
                <c:pt idx="2341">
                  <c:v>2375</c:v>
                </c:pt>
                <c:pt idx="2342">
                  <c:v>#N/A</c:v>
                </c:pt>
                <c:pt idx="2343">
                  <c:v>#N/A</c:v>
                </c:pt>
                <c:pt idx="2344">
                  <c:v>#N/A</c:v>
                </c:pt>
                <c:pt idx="2345">
                  <c:v>#N/A</c:v>
                </c:pt>
                <c:pt idx="2346">
                  <c:v>#N/A</c:v>
                </c:pt>
                <c:pt idx="2347">
                  <c:v>#N/A</c:v>
                </c:pt>
                <c:pt idx="2348">
                  <c:v>#N/A</c:v>
                </c:pt>
                <c:pt idx="2349">
                  <c:v>#N/A</c:v>
                </c:pt>
                <c:pt idx="2350">
                  <c:v>#N/A</c:v>
                </c:pt>
                <c:pt idx="2351">
                  <c:v>#N/A</c:v>
                </c:pt>
                <c:pt idx="2352">
                  <c:v>#N/A</c:v>
                </c:pt>
                <c:pt idx="2353">
                  <c:v>#N/A</c:v>
                </c:pt>
                <c:pt idx="2354">
                  <c:v>#N/A</c:v>
                </c:pt>
                <c:pt idx="2355">
                  <c:v>#N/A</c:v>
                </c:pt>
                <c:pt idx="2356">
                  <c:v>2350</c:v>
                </c:pt>
                <c:pt idx="2357">
                  <c:v>#N/A</c:v>
                </c:pt>
                <c:pt idx="2358">
                  <c:v>#N/A</c:v>
                </c:pt>
                <c:pt idx="2359">
                  <c:v>#N/A</c:v>
                </c:pt>
                <c:pt idx="2360">
                  <c:v>#N/A</c:v>
                </c:pt>
                <c:pt idx="2361">
                  <c:v>#N/A</c:v>
                </c:pt>
                <c:pt idx="2362">
                  <c:v>#N/A</c:v>
                </c:pt>
                <c:pt idx="2363">
                  <c:v>#N/A</c:v>
                </c:pt>
                <c:pt idx="2364">
                  <c:v>#N/A</c:v>
                </c:pt>
                <c:pt idx="2365">
                  <c:v>#N/A</c:v>
                </c:pt>
                <c:pt idx="2366">
                  <c:v>#N/A</c:v>
                </c:pt>
                <c:pt idx="2367">
                  <c:v>#N/A</c:v>
                </c:pt>
                <c:pt idx="2368">
                  <c:v>#N/A</c:v>
                </c:pt>
                <c:pt idx="2369">
                  <c:v>#N/A</c:v>
                </c:pt>
                <c:pt idx="2370">
                  <c:v>#N/A</c:v>
                </c:pt>
                <c:pt idx="2371">
                  <c:v>2325</c:v>
                </c:pt>
                <c:pt idx="2372">
                  <c:v>#N/A</c:v>
                </c:pt>
                <c:pt idx="2373">
                  <c:v>#N/A</c:v>
                </c:pt>
                <c:pt idx="2374">
                  <c:v>#N/A</c:v>
                </c:pt>
                <c:pt idx="2375">
                  <c:v>#N/A</c:v>
                </c:pt>
                <c:pt idx="2376">
                  <c:v>#N/A</c:v>
                </c:pt>
                <c:pt idx="2377">
                  <c:v>#N/A</c:v>
                </c:pt>
                <c:pt idx="2378">
                  <c:v>#N/A</c:v>
                </c:pt>
                <c:pt idx="2379">
                  <c:v>#N/A</c:v>
                </c:pt>
                <c:pt idx="2380">
                  <c:v>#N/A</c:v>
                </c:pt>
                <c:pt idx="2381">
                  <c:v>#N/A</c:v>
                </c:pt>
                <c:pt idx="2382">
                  <c:v>#N/A</c:v>
                </c:pt>
                <c:pt idx="2383">
                  <c:v>#N/A</c:v>
                </c:pt>
                <c:pt idx="2384">
                  <c:v>#N/A</c:v>
                </c:pt>
                <c:pt idx="2385">
                  <c:v>#N/A</c:v>
                </c:pt>
                <c:pt idx="2386">
                  <c:v>2300</c:v>
                </c:pt>
                <c:pt idx="2387">
                  <c:v>#N/A</c:v>
                </c:pt>
                <c:pt idx="2388">
                  <c:v>#N/A</c:v>
                </c:pt>
                <c:pt idx="2389">
                  <c:v>#N/A</c:v>
                </c:pt>
                <c:pt idx="2390">
                  <c:v>#N/A</c:v>
                </c:pt>
                <c:pt idx="2391">
                  <c:v>#N/A</c:v>
                </c:pt>
                <c:pt idx="2392">
                  <c:v>#N/A</c:v>
                </c:pt>
                <c:pt idx="2393">
                  <c:v>#N/A</c:v>
                </c:pt>
                <c:pt idx="2394">
                  <c:v>#N/A</c:v>
                </c:pt>
                <c:pt idx="2395">
                  <c:v>#N/A</c:v>
                </c:pt>
                <c:pt idx="2396">
                  <c:v>#N/A</c:v>
                </c:pt>
                <c:pt idx="2397">
                  <c:v>#N/A</c:v>
                </c:pt>
                <c:pt idx="2398">
                  <c:v>#N/A</c:v>
                </c:pt>
                <c:pt idx="2399">
                  <c:v>#N/A</c:v>
                </c:pt>
                <c:pt idx="2400">
                  <c:v>#N/A</c:v>
                </c:pt>
                <c:pt idx="2401">
                  <c:v>2275</c:v>
                </c:pt>
                <c:pt idx="2402">
                  <c:v>#N/A</c:v>
                </c:pt>
                <c:pt idx="2403">
                  <c:v>#N/A</c:v>
                </c:pt>
                <c:pt idx="2404">
                  <c:v>#N/A</c:v>
                </c:pt>
                <c:pt idx="2405">
                  <c:v>#N/A</c:v>
                </c:pt>
                <c:pt idx="2406">
                  <c:v>#N/A</c:v>
                </c:pt>
                <c:pt idx="2407">
                  <c:v>#N/A</c:v>
                </c:pt>
                <c:pt idx="2408">
                  <c:v>#N/A</c:v>
                </c:pt>
                <c:pt idx="2409">
                  <c:v>#N/A</c:v>
                </c:pt>
                <c:pt idx="2410">
                  <c:v>#N/A</c:v>
                </c:pt>
                <c:pt idx="2411">
                  <c:v>#N/A</c:v>
                </c:pt>
                <c:pt idx="2412">
                  <c:v>#N/A</c:v>
                </c:pt>
                <c:pt idx="2413">
                  <c:v>#N/A</c:v>
                </c:pt>
                <c:pt idx="2414">
                  <c:v>#N/A</c:v>
                </c:pt>
                <c:pt idx="2415">
                  <c:v>#N/A</c:v>
                </c:pt>
                <c:pt idx="2416">
                  <c:v>#N/A</c:v>
                </c:pt>
                <c:pt idx="2417">
                  <c:v>#N/A</c:v>
                </c:pt>
                <c:pt idx="2418">
                  <c:v>#N/A</c:v>
                </c:pt>
                <c:pt idx="2419">
                  <c:v>#N/A</c:v>
                </c:pt>
                <c:pt idx="2420">
                  <c:v>#N/A</c:v>
                </c:pt>
                <c:pt idx="2421">
                  <c:v>#N/A</c:v>
                </c:pt>
                <c:pt idx="2422">
                  <c:v>#N/A</c:v>
                </c:pt>
                <c:pt idx="2423">
                  <c:v>#N/A</c:v>
                </c:pt>
                <c:pt idx="2424">
                  <c:v>#N/A</c:v>
                </c:pt>
                <c:pt idx="2425">
                  <c:v>#N/A</c:v>
                </c:pt>
                <c:pt idx="2426">
                  <c:v>#N/A</c:v>
                </c:pt>
                <c:pt idx="2427">
                  <c:v>#N/A</c:v>
                </c:pt>
                <c:pt idx="2428">
                  <c:v>#N/A</c:v>
                </c:pt>
                <c:pt idx="2429">
                  <c:v>#N/A</c:v>
                </c:pt>
                <c:pt idx="2430">
                  <c:v>#N/A</c:v>
                </c:pt>
                <c:pt idx="2431">
                  <c:v>#N/A</c:v>
                </c:pt>
                <c:pt idx="2432">
                  <c:v>#N/A</c:v>
                </c:pt>
                <c:pt idx="2433">
                  <c:v>2225</c:v>
                </c:pt>
                <c:pt idx="2434">
                  <c:v>#N/A</c:v>
                </c:pt>
                <c:pt idx="2435">
                  <c:v>#N/A</c:v>
                </c:pt>
                <c:pt idx="2436">
                  <c:v>#N/A</c:v>
                </c:pt>
                <c:pt idx="2437">
                  <c:v>#N/A</c:v>
                </c:pt>
                <c:pt idx="2438">
                  <c:v>#N/A</c:v>
                </c:pt>
                <c:pt idx="2439">
                  <c:v>#N/A</c:v>
                </c:pt>
                <c:pt idx="2440">
                  <c:v>#N/A</c:v>
                </c:pt>
                <c:pt idx="2441">
                  <c:v>#N/A</c:v>
                </c:pt>
                <c:pt idx="2442">
                  <c:v>#N/A</c:v>
                </c:pt>
                <c:pt idx="2443">
                  <c:v>#N/A</c:v>
                </c:pt>
                <c:pt idx="2444">
                  <c:v>#N/A</c:v>
                </c:pt>
                <c:pt idx="2445">
                  <c:v>#N/A</c:v>
                </c:pt>
                <c:pt idx="2446">
                  <c:v>#N/A</c:v>
                </c:pt>
                <c:pt idx="2447">
                  <c:v>#N/A</c:v>
                </c:pt>
                <c:pt idx="2448">
                  <c:v>2225</c:v>
                </c:pt>
                <c:pt idx="2449">
                  <c:v>#N/A</c:v>
                </c:pt>
                <c:pt idx="2450">
                  <c:v>#N/A</c:v>
                </c:pt>
                <c:pt idx="2451">
                  <c:v>#N/A</c:v>
                </c:pt>
                <c:pt idx="2452">
                  <c:v>#N/A</c:v>
                </c:pt>
                <c:pt idx="2453">
                  <c:v>#N/A</c:v>
                </c:pt>
                <c:pt idx="2454">
                  <c:v>#N/A</c:v>
                </c:pt>
                <c:pt idx="2455">
                  <c:v>#N/A</c:v>
                </c:pt>
                <c:pt idx="2456">
                  <c:v>#N/A</c:v>
                </c:pt>
                <c:pt idx="2457">
                  <c:v>#N/A</c:v>
                </c:pt>
                <c:pt idx="2458">
                  <c:v>#N/A</c:v>
                </c:pt>
                <c:pt idx="2459">
                  <c:v>#N/A</c:v>
                </c:pt>
                <c:pt idx="2460">
                  <c:v>#N/A</c:v>
                </c:pt>
                <c:pt idx="2461">
                  <c:v>#N/A</c:v>
                </c:pt>
                <c:pt idx="2462">
                  <c:v>#N/A</c:v>
                </c:pt>
                <c:pt idx="2463">
                  <c:v>2225</c:v>
                </c:pt>
                <c:pt idx="2464">
                  <c:v>#N/A</c:v>
                </c:pt>
                <c:pt idx="2465">
                  <c:v>#N/A</c:v>
                </c:pt>
                <c:pt idx="2466">
                  <c:v>#N/A</c:v>
                </c:pt>
                <c:pt idx="2467">
                  <c:v>#N/A</c:v>
                </c:pt>
                <c:pt idx="2468">
                  <c:v>#N/A</c:v>
                </c:pt>
                <c:pt idx="2469">
                  <c:v>#N/A</c:v>
                </c:pt>
                <c:pt idx="2470">
                  <c:v>#N/A</c:v>
                </c:pt>
                <c:pt idx="2471">
                  <c:v>#N/A</c:v>
                </c:pt>
                <c:pt idx="2472">
                  <c:v>#N/A</c:v>
                </c:pt>
                <c:pt idx="2473">
                  <c:v>#N/A</c:v>
                </c:pt>
                <c:pt idx="2474">
                  <c:v>#N/A</c:v>
                </c:pt>
                <c:pt idx="2475">
                  <c:v>#N/A</c:v>
                </c:pt>
                <c:pt idx="2476">
                  <c:v>#N/A</c:v>
                </c:pt>
                <c:pt idx="2477">
                  <c:v>#N/A</c:v>
                </c:pt>
                <c:pt idx="2478">
                  <c:v>#N/A</c:v>
                </c:pt>
                <c:pt idx="2479">
                  <c:v>#N/A</c:v>
                </c:pt>
                <c:pt idx="2480">
                  <c:v>#N/A</c:v>
                </c:pt>
                <c:pt idx="2481">
                  <c:v>#N/A</c:v>
                </c:pt>
                <c:pt idx="2482">
                  <c:v>#N/A</c:v>
                </c:pt>
                <c:pt idx="2483">
                  <c:v>#N/A</c:v>
                </c:pt>
                <c:pt idx="2484">
                  <c:v>#N/A</c:v>
                </c:pt>
                <c:pt idx="2485">
                  <c:v>#N/A</c:v>
                </c:pt>
                <c:pt idx="2486">
                  <c:v>#N/A</c:v>
                </c:pt>
                <c:pt idx="2487">
                  <c:v>#N/A</c:v>
                </c:pt>
                <c:pt idx="2488">
                  <c:v>#N/A</c:v>
                </c:pt>
                <c:pt idx="2489">
                  <c:v>#N/A</c:v>
                </c:pt>
                <c:pt idx="2490">
                  <c:v>#N/A</c:v>
                </c:pt>
                <c:pt idx="2491">
                  <c:v>#N/A</c:v>
                </c:pt>
                <c:pt idx="2492">
                  <c:v>2225</c:v>
                </c:pt>
                <c:pt idx="2493">
                  <c:v>#N/A</c:v>
                </c:pt>
                <c:pt idx="2494">
                  <c:v>#N/A</c:v>
                </c:pt>
                <c:pt idx="2495">
                  <c:v>#N/A</c:v>
                </c:pt>
                <c:pt idx="2496">
                  <c:v>#N/A</c:v>
                </c:pt>
                <c:pt idx="2497">
                  <c:v>#N/A</c:v>
                </c:pt>
                <c:pt idx="2498">
                  <c:v>#N/A</c:v>
                </c:pt>
                <c:pt idx="2499">
                  <c:v>#N/A</c:v>
                </c:pt>
                <c:pt idx="2500">
                  <c:v>#N/A</c:v>
                </c:pt>
                <c:pt idx="2501">
                  <c:v>#N/A</c:v>
                </c:pt>
                <c:pt idx="2502">
                  <c:v>#N/A</c:v>
                </c:pt>
                <c:pt idx="2503">
                  <c:v>#N/A</c:v>
                </c:pt>
                <c:pt idx="2504">
                  <c:v>#N/A</c:v>
                </c:pt>
                <c:pt idx="2505">
                  <c:v>#N/A</c:v>
                </c:pt>
                <c:pt idx="2506">
                  <c:v>#N/A</c:v>
                </c:pt>
                <c:pt idx="2507">
                  <c:v>#N/A</c:v>
                </c:pt>
                <c:pt idx="2508">
                  <c:v>#N/A</c:v>
                </c:pt>
                <c:pt idx="2509">
                  <c:v>#N/A</c:v>
                </c:pt>
                <c:pt idx="2510">
                  <c:v>2225</c:v>
                </c:pt>
                <c:pt idx="2511">
                  <c:v>#N/A</c:v>
                </c:pt>
                <c:pt idx="2512">
                  <c:v>#N/A</c:v>
                </c:pt>
                <c:pt idx="2513">
                  <c:v>#N/A</c:v>
                </c:pt>
                <c:pt idx="2514">
                  <c:v>#N/A</c:v>
                </c:pt>
                <c:pt idx="2515">
                  <c:v>#N/A</c:v>
                </c:pt>
                <c:pt idx="2516">
                  <c:v>#N/A</c:v>
                </c:pt>
                <c:pt idx="2517">
                  <c:v>#N/A</c:v>
                </c:pt>
                <c:pt idx="2518">
                  <c:v>#N/A</c:v>
                </c:pt>
                <c:pt idx="2519">
                  <c:v>#N/A</c:v>
                </c:pt>
                <c:pt idx="2520">
                  <c:v>#N/A</c:v>
                </c:pt>
                <c:pt idx="2521">
                  <c:v>#N/A</c:v>
                </c:pt>
                <c:pt idx="2522">
                  <c:v>#N/A</c:v>
                </c:pt>
                <c:pt idx="2523">
                  <c:v>#N/A</c:v>
                </c:pt>
                <c:pt idx="2524">
                  <c:v>#N/A</c:v>
                </c:pt>
                <c:pt idx="2525">
                  <c:v>2225</c:v>
                </c:pt>
                <c:pt idx="2526">
                  <c:v>#N/A</c:v>
                </c:pt>
                <c:pt idx="2527">
                  <c:v>#N/A</c:v>
                </c:pt>
                <c:pt idx="2528">
                  <c:v>#N/A</c:v>
                </c:pt>
                <c:pt idx="2529">
                  <c:v>#N/A</c:v>
                </c:pt>
                <c:pt idx="2530">
                  <c:v>#N/A</c:v>
                </c:pt>
                <c:pt idx="2531">
                  <c:v>#N/A</c:v>
                </c:pt>
                <c:pt idx="2532">
                  <c:v>#N/A</c:v>
                </c:pt>
                <c:pt idx="2533">
                  <c:v>#N/A</c:v>
                </c:pt>
                <c:pt idx="2534">
                  <c:v>#N/A</c:v>
                </c:pt>
                <c:pt idx="2535">
                  <c:v>#N/A</c:v>
                </c:pt>
                <c:pt idx="2536">
                  <c:v>#N/A</c:v>
                </c:pt>
                <c:pt idx="2537">
                  <c:v>#N/A</c:v>
                </c:pt>
                <c:pt idx="2538">
                  <c:v>#N/A</c:v>
                </c:pt>
                <c:pt idx="2539">
                  <c:v>#N/A</c:v>
                </c:pt>
                <c:pt idx="2540">
                  <c:v>2225</c:v>
                </c:pt>
                <c:pt idx="2541">
                  <c:v>#N/A</c:v>
                </c:pt>
                <c:pt idx="2542">
                  <c:v>#N/A</c:v>
                </c:pt>
                <c:pt idx="2543">
                  <c:v>#N/A</c:v>
                </c:pt>
                <c:pt idx="2544">
                  <c:v>#N/A</c:v>
                </c:pt>
                <c:pt idx="2545">
                  <c:v>#N/A</c:v>
                </c:pt>
                <c:pt idx="2546">
                  <c:v>#N/A</c:v>
                </c:pt>
                <c:pt idx="2547">
                  <c:v>#N/A</c:v>
                </c:pt>
                <c:pt idx="2548">
                  <c:v>#N/A</c:v>
                </c:pt>
                <c:pt idx="2549">
                  <c:v>#N/A</c:v>
                </c:pt>
                <c:pt idx="2550">
                  <c:v>#N/A</c:v>
                </c:pt>
                <c:pt idx="2551">
                  <c:v>#N/A</c:v>
                </c:pt>
                <c:pt idx="2552">
                  <c:v>#N/A</c:v>
                </c:pt>
                <c:pt idx="2553">
                  <c:v>#N/A</c:v>
                </c:pt>
                <c:pt idx="2554">
                  <c:v>#N/A</c:v>
                </c:pt>
                <c:pt idx="2555">
                  <c:v>2225</c:v>
                </c:pt>
                <c:pt idx="2556">
                  <c:v>#N/A</c:v>
                </c:pt>
                <c:pt idx="2557">
                  <c:v>#N/A</c:v>
                </c:pt>
                <c:pt idx="2558">
                  <c:v>#N/A</c:v>
                </c:pt>
                <c:pt idx="2559">
                  <c:v>#N/A</c:v>
                </c:pt>
                <c:pt idx="2560">
                  <c:v>#N/A</c:v>
                </c:pt>
                <c:pt idx="2561">
                  <c:v>#N/A</c:v>
                </c:pt>
                <c:pt idx="2562">
                  <c:v>#N/A</c:v>
                </c:pt>
                <c:pt idx="2563">
                  <c:v>#N/A</c:v>
                </c:pt>
                <c:pt idx="2564">
                  <c:v>#N/A</c:v>
                </c:pt>
                <c:pt idx="2565">
                  <c:v>#N/A</c:v>
                </c:pt>
                <c:pt idx="2566">
                  <c:v>#N/A</c:v>
                </c:pt>
                <c:pt idx="2567">
                  <c:v>#N/A</c:v>
                </c:pt>
                <c:pt idx="2568">
                  <c:v>#N/A</c:v>
                </c:pt>
                <c:pt idx="2569">
                  <c:v>2225</c:v>
                </c:pt>
                <c:pt idx="2570">
                  <c:v>#N/A</c:v>
                </c:pt>
                <c:pt idx="2571">
                  <c:v>#N/A</c:v>
                </c:pt>
                <c:pt idx="2572">
                  <c:v>#N/A</c:v>
                </c:pt>
                <c:pt idx="2573">
                  <c:v>#N/A</c:v>
                </c:pt>
                <c:pt idx="2574">
                  <c:v>#N/A</c:v>
                </c:pt>
                <c:pt idx="2575">
                  <c:v>#N/A</c:v>
                </c:pt>
                <c:pt idx="2576">
                  <c:v>#N/A</c:v>
                </c:pt>
                <c:pt idx="2577">
                  <c:v>#N/A</c:v>
                </c:pt>
                <c:pt idx="2578">
                  <c:v>#N/A</c:v>
                </c:pt>
                <c:pt idx="2579">
                  <c:v>#N/A</c:v>
                </c:pt>
                <c:pt idx="2580">
                  <c:v>#N/A</c:v>
                </c:pt>
                <c:pt idx="2581">
                  <c:v>#N/A</c:v>
                </c:pt>
                <c:pt idx="2582">
                  <c:v>#N/A</c:v>
                </c:pt>
                <c:pt idx="2583">
                  <c:v>#N/A</c:v>
                </c:pt>
                <c:pt idx="2584">
                  <c:v>#N/A</c:v>
                </c:pt>
                <c:pt idx="2585">
                  <c:v>#N/A</c:v>
                </c:pt>
                <c:pt idx="2586">
                  <c:v>2175</c:v>
                </c:pt>
                <c:pt idx="2587">
                  <c:v>#N/A</c:v>
                </c:pt>
                <c:pt idx="2588">
                  <c:v>#N/A</c:v>
                </c:pt>
                <c:pt idx="2589">
                  <c:v>#N/A</c:v>
                </c:pt>
                <c:pt idx="2590">
                  <c:v>#N/A</c:v>
                </c:pt>
                <c:pt idx="2591">
                  <c:v>#N/A</c:v>
                </c:pt>
                <c:pt idx="2592">
                  <c:v>#N/A</c:v>
                </c:pt>
                <c:pt idx="2593">
                  <c:v>#N/A</c:v>
                </c:pt>
                <c:pt idx="2594">
                  <c:v>#N/A</c:v>
                </c:pt>
                <c:pt idx="2595">
                  <c:v>#N/A</c:v>
                </c:pt>
                <c:pt idx="2596">
                  <c:v>#N/A</c:v>
                </c:pt>
                <c:pt idx="2597">
                  <c:v>#N/A</c:v>
                </c:pt>
                <c:pt idx="2598">
                  <c:v>#N/A</c:v>
                </c:pt>
                <c:pt idx="2599">
                  <c:v>#N/A</c:v>
                </c:pt>
                <c:pt idx="2600">
                  <c:v>2150</c:v>
                </c:pt>
                <c:pt idx="2601">
                  <c:v>#N/A</c:v>
                </c:pt>
                <c:pt idx="2602">
                  <c:v>#N/A</c:v>
                </c:pt>
                <c:pt idx="2603">
                  <c:v>#N/A</c:v>
                </c:pt>
                <c:pt idx="2604">
                  <c:v>#N/A</c:v>
                </c:pt>
                <c:pt idx="2605">
                  <c:v>#N/A</c:v>
                </c:pt>
                <c:pt idx="2606">
                  <c:v>#N/A</c:v>
                </c:pt>
                <c:pt idx="2607">
                  <c:v>#N/A</c:v>
                </c:pt>
                <c:pt idx="2608">
                  <c:v>#N/A</c:v>
                </c:pt>
                <c:pt idx="2609">
                  <c:v>#N/A</c:v>
                </c:pt>
                <c:pt idx="2610">
                  <c:v>#N/A</c:v>
                </c:pt>
                <c:pt idx="2611">
                  <c:v>#N/A</c:v>
                </c:pt>
                <c:pt idx="2612">
                  <c:v>#N/A</c:v>
                </c:pt>
                <c:pt idx="2613">
                  <c:v>#N/A</c:v>
                </c:pt>
                <c:pt idx="2614">
                  <c:v>2100</c:v>
                </c:pt>
                <c:pt idx="2615">
                  <c:v>#N/A</c:v>
                </c:pt>
                <c:pt idx="2616">
                  <c:v>#N/A</c:v>
                </c:pt>
                <c:pt idx="2617">
                  <c:v>#N/A</c:v>
                </c:pt>
                <c:pt idx="2618">
                  <c:v>#N/A</c:v>
                </c:pt>
                <c:pt idx="2619">
                  <c:v>#N/A</c:v>
                </c:pt>
                <c:pt idx="2620">
                  <c:v>#N/A</c:v>
                </c:pt>
                <c:pt idx="2621">
                  <c:v>#N/A</c:v>
                </c:pt>
                <c:pt idx="2622">
                  <c:v>#N/A</c:v>
                </c:pt>
                <c:pt idx="2623">
                  <c:v>#N/A</c:v>
                </c:pt>
                <c:pt idx="2624">
                  <c:v>#N/A</c:v>
                </c:pt>
                <c:pt idx="2625">
                  <c:v>#N/A</c:v>
                </c:pt>
                <c:pt idx="2626">
                  <c:v>#N/A</c:v>
                </c:pt>
                <c:pt idx="2627">
                  <c:v>#N/A</c:v>
                </c:pt>
                <c:pt idx="2628">
                  <c:v>#N/A</c:v>
                </c:pt>
                <c:pt idx="2629">
                  <c:v>2075</c:v>
                </c:pt>
                <c:pt idx="2630">
                  <c:v>#N/A</c:v>
                </c:pt>
                <c:pt idx="2631">
                  <c:v>#N/A</c:v>
                </c:pt>
                <c:pt idx="2632">
                  <c:v>#N/A</c:v>
                </c:pt>
                <c:pt idx="2633">
                  <c:v>#N/A</c:v>
                </c:pt>
                <c:pt idx="2634">
                  <c:v>#N/A</c:v>
                </c:pt>
                <c:pt idx="2635">
                  <c:v>#N/A</c:v>
                </c:pt>
                <c:pt idx="2636">
                  <c:v>#N/A</c:v>
                </c:pt>
                <c:pt idx="2637">
                  <c:v>#N/A</c:v>
                </c:pt>
                <c:pt idx="2638">
                  <c:v>#N/A</c:v>
                </c:pt>
                <c:pt idx="2639">
                  <c:v>#N/A</c:v>
                </c:pt>
                <c:pt idx="2640">
                  <c:v>#N/A</c:v>
                </c:pt>
                <c:pt idx="2641">
                  <c:v>#N/A</c:v>
                </c:pt>
                <c:pt idx="2642">
                  <c:v>#N/A</c:v>
                </c:pt>
                <c:pt idx="2643">
                  <c:v>#N/A</c:v>
                </c:pt>
                <c:pt idx="2644">
                  <c:v>#N/A</c:v>
                </c:pt>
                <c:pt idx="2645">
                  <c:v>2000</c:v>
                </c:pt>
                <c:pt idx="2646">
                  <c:v>#N/A</c:v>
                </c:pt>
                <c:pt idx="2647">
                  <c:v>#N/A</c:v>
                </c:pt>
                <c:pt idx="2648">
                  <c:v>#N/A</c:v>
                </c:pt>
                <c:pt idx="2649">
                  <c:v>#N/A</c:v>
                </c:pt>
                <c:pt idx="2650">
                  <c:v>#N/A</c:v>
                </c:pt>
                <c:pt idx="2651">
                  <c:v>#N/A</c:v>
                </c:pt>
                <c:pt idx="2652">
                  <c:v>#N/A</c:v>
                </c:pt>
                <c:pt idx="2653">
                  <c:v>#N/A</c:v>
                </c:pt>
                <c:pt idx="2654">
                  <c:v>#N/A</c:v>
                </c:pt>
                <c:pt idx="2655">
                  <c:v>#N/A</c:v>
                </c:pt>
                <c:pt idx="2656">
                  <c:v>#N/A</c:v>
                </c:pt>
                <c:pt idx="2657">
                  <c:v>#N/A</c:v>
                </c:pt>
                <c:pt idx="2658">
                  <c:v>#N/A</c:v>
                </c:pt>
                <c:pt idx="2659">
                  <c:v>2000</c:v>
                </c:pt>
                <c:pt idx="2660">
                  <c:v>#N/A</c:v>
                </c:pt>
                <c:pt idx="2661">
                  <c:v>#N/A</c:v>
                </c:pt>
                <c:pt idx="2662">
                  <c:v>#N/A</c:v>
                </c:pt>
                <c:pt idx="2663">
                  <c:v>#N/A</c:v>
                </c:pt>
                <c:pt idx="2664">
                  <c:v>#N/A</c:v>
                </c:pt>
                <c:pt idx="2665">
                  <c:v>#N/A</c:v>
                </c:pt>
                <c:pt idx="2666">
                  <c:v>#N/A</c:v>
                </c:pt>
                <c:pt idx="2667">
                  <c:v>#N/A</c:v>
                </c:pt>
                <c:pt idx="2668">
                  <c:v>#N/A</c:v>
                </c:pt>
                <c:pt idx="2669">
                  <c:v>#N/A</c:v>
                </c:pt>
                <c:pt idx="2670">
                  <c:v>#N/A</c:v>
                </c:pt>
                <c:pt idx="2671">
                  <c:v>#N/A</c:v>
                </c:pt>
                <c:pt idx="2672">
                  <c:v>#N/A</c:v>
                </c:pt>
                <c:pt idx="2673">
                  <c:v>#N/A</c:v>
                </c:pt>
                <c:pt idx="2674">
                  <c:v>2000</c:v>
                </c:pt>
                <c:pt idx="2675">
                  <c:v>#N/A</c:v>
                </c:pt>
                <c:pt idx="2676">
                  <c:v>#N/A</c:v>
                </c:pt>
                <c:pt idx="2677">
                  <c:v>#N/A</c:v>
                </c:pt>
                <c:pt idx="2678">
                  <c:v>#N/A</c:v>
                </c:pt>
                <c:pt idx="2679">
                  <c:v>#N/A</c:v>
                </c:pt>
                <c:pt idx="2680">
                  <c:v>#N/A</c:v>
                </c:pt>
                <c:pt idx="2681">
                  <c:v>#N/A</c:v>
                </c:pt>
                <c:pt idx="2682">
                  <c:v>#N/A</c:v>
                </c:pt>
                <c:pt idx="2683">
                  <c:v>#N/A</c:v>
                </c:pt>
                <c:pt idx="2684">
                  <c:v>#N/A</c:v>
                </c:pt>
                <c:pt idx="2685">
                  <c:v>#N/A</c:v>
                </c:pt>
                <c:pt idx="2686">
                  <c:v>#N/A</c:v>
                </c:pt>
                <c:pt idx="2687">
                  <c:v>#N/A</c:v>
                </c:pt>
                <c:pt idx="2688">
                  <c:v>#N/A</c:v>
                </c:pt>
                <c:pt idx="2689">
                  <c:v>#N/A</c:v>
                </c:pt>
                <c:pt idx="2690">
                  <c:v>#N/A</c:v>
                </c:pt>
                <c:pt idx="2691">
                  <c:v>#N/A</c:v>
                </c:pt>
                <c:pt idx="2692">
                  <c:v>#N/A</c:v>
                </c:pt>
                <c:pt idx="2693">
                  <c:v>#N/A</c:v>
                </c:pt>
                <c:pt idx="2694">
                  <c:v>#N/A</c:v>
                </c:pt>
                <c:pt idx="2695">
                  <c:v>#N/A</c:v>
                </c:pt>
                <c:pt idx="2696">
                  <c:v>#N/A</c:v>
                </c:pt>
                <c:pt idx="2697">
                  <c:v>#N/A</c:v>
                </c:pt>
                <c:pt idx="2698">
                  <c:v>#N/A</c:v>
                </c:pt>
                <c:pt idx="2699">
                  <c:v>#N/A</c:v>
                </c:pt>
                <c:pt idx="2700">
                  <c:v>#N/A</c:v>
                </c:pt>
                <c:pt idx="2701">
                  <c:v>#N/A</c:v>
                </c:pt>
                <c:pt idx="2702">
                  <c:v>#N/A</c:v>
                </c:pt>
                <c:pt idx="2703">
                  <c:v>#N/A</c:v>
                </c:pt>
                <c:pt idx="2704">
                  <c:v>#N/A</c:v>
                </c:pt>
                <c:pt idx="2705">
                  <c:v>#N/A</c:v>
                </c:pt>
                <c:pt idx="2706">
                  <c:v>#N/A</c:v>
                </c:pt>
                <c:pt idx="2707">
                  <c:v>#N/A</c:v>
                </c:pt>
                <c:pt idx="2708">
                  <c:v>#N/A</c:v>
                </c:pt>
                <c:pt idx="2709">
                  <c:v>#N/A</c:v>
                </c:pt>
                <c:pt idx="2710">
                  <c:v>#N/A</c:v>
                </c:pt>
                <c:pt idx="2711">
                  <c:v>#N/A</c:v>
                </c:pt>
                <c:pt idx="2712">
                  <c:v>#N/A</c:v>
                </c:pt>
                <c:pt idx="2713">
                  <c:v>#N/A</c:v>
                </c:pt>
                <c:pt idx="2714">
                  <c:v>#N/A</c:v>
                </c:pt>
                <c:pt idx="2715">
                  <c:v>#N/A</c:v>
                </c:pt>
                <c:pt idx="2716">
                  <c:v>#N/A</c:v>
                </c:pt>
                <c:pt idx="2717">
                  <c:v>#N/A</c:v>
                </c:pt>
                <c:pt idx="2718">
                  <c:v>#N/A</c:v>
                </c:pt>
                <c:pt idx="2719">
                  <c:v>#N/A</c:v>
                </c:pt>
                <c:pt idx="2720">
                  <c:v>#N/A</c:v>
                </c:pt>
                <c:pt idx="2721">
                  <c:v>#N/A</c:v>
                </c:pt>
                <c:pt idx="2722">
                  <c:v>#N/A</c:v>
                </c:pt>
                <c:pt idx="2723">
                  <c:v>#N/A</c:v>
                </c:pt>
                <c:pt idx="2724">
                  <c:v>#N/A</c:v>
                </c:pt>
                <c:pt idx="2725">
                  <c:v>#N/A</c:v>
                </c:pt>
                <c:pt idx="2726">
                  <c:v>#N/A</c:v>
                </c:pt>
                <c:pt idx="2727">
                  <c:v>#N/A</c:v>
                </c:pt>
                <c:pt idx="2728">
                  <c:v>#N/A</c:v>
                </c:pt>
                <c:pt idx="2729">
                  <c:v>#N/A</c:v>
                </c:pt>
                <c:pt idx="2730">
                  <c:v>#N/A</c:v>
                </c:pt>
                <c:pt idx="2731">
                  <c:v>#N/A</c:v>
                </c:pt>
                <c:pt idx="2732">
                  <c:v>#N/A</c:v>
                </c:pt>
                <c:pt idx="2733">
                  <c:v>#N/A</c:v>
                </c:pt>
                <c:pt idx="2734">
                  <c:v>#N/A</c:v>
                </c:pt>
                <c:pt idx="2735">
                  <c:v>#N/A</c:v>
                </c:pt>
                <c:pt idx="2736">
                  <c:v>#N/A</c:v>
                </c:pt>
                <c:pt idx="2737">
                  <c:v>#N/A</c:v>
                </c:pt>
                <c:pt idx="2738">
                  <c:v>#N/A</c:v>
                </c:pt>
                <c:pt idx="2739">
                  <c:v>#N/A</c:v>
                </c:pt>
                <c:pt idx="2740">
                  <c:v>#N/A</c:v>
                </c:pt>
                <c:pt idx="2741">
                  <c:v>#N/A</c:v>
                </c:pt>
                <c:pt idx="2742">
                  <c:v>#N/A</c:v>
                </c:pt>
                <c:pt idx="2743">
                  <c:v>#N/A</c:v>
                </c:pt>
                <c:pt idx="2744">
                  <c:v>#N/A</c:v>
                </c:pt>
                <c:pt idx="2745">
                  <c:v>#N/A</c:v>
                </c:pt>
                <c:pt idx="2746">
                  <c:v>#N/A</c:v>
                </c:pt>
                <c:pt idx="2747">
                  <c:v>#N/A</c:v>
                </c:pt>
                <c:pt idx="2748">
                  <c:v>#N/A</c:v>
                </c:pt>
                <c:pt idx="2749">
                  <c:v>#N/A</c:v>
                </c:pt>
                <c:pt idx="2750">
                  <c:v>#N/A</c:v>
                </c:pt>
                <c:pt idx="2751">
                  <c:v>#N/A</c:v>
                </c:pt>
                <c:pt idx="2752">
                  <c:v>#N/A</c:v>
                </c:pt>
                <c:pt idx="2753">
                  <c:v>#N/A</c:v>
                </c:pt>
                <c:pt idx="2754">
                  <c:v>#N/A</c:v>
                </c:pt>
                <c:pt idx="2755">
                  <c:v>#N/A</c:v>
                </c:pt>
                <c:pt idx="2756">
                  <c:v>#N/A</c:v>
                </c:pt>
                <c:pt idx="2757">
                  <c:v>#N/A</c:v>
                </c:pt>
                <c:pt idx="2758">
                  <c:v>#N/A</c:v>
                </c:pt>
                <c:pt idx="2759">
                  <c:v>#N/A</c:v>
                </c:pt>
                <c:pt idx="2760">
                  <c:v>#N/A</c:v>
                </c:pt>
                <c:pt idx="2761">
                  <c:v>#N/A</c:v>
                </c:pt>
                <c:pt idx="2762">
                  <c:v>#N/A</c:v>
                </c:pt>
                <c:pt idx="2763">
                  <c:v>#N/A</c:v>
                </c:pt>
                <c:pt idx="2764">
                  <c:v>#N/A</c:v>
                </c:pt>
                <c:pt idx="2765">
                  <c:v>#N/A</c:v>
                </c:pt>
                <c:pt idx="2766">
                  <c:v>#N/A</c:v>
                </c:pt>
                <c:pt idx="2767">
                  <c:v>#N/A</c:v>
                </c:pt>
                <c:pt idx="2768">
                  <c:v>#N/A</c:v>
                </c:pt>
                <c:pt idx="2769">
                  <c:v>#N/A</c:v>
                </c:pt>
                <c:pt idx="2770">
                  <c:v>#N/A</c:v>
                </c:pt>
                <c:pt idx="2771">
                  <c:v>#N/A</c:v>
                </c:pt>
                <c:pt idx="2772">
                  <c:v>#N/A</c:v>
                </c:pt>
                <c:pt idx="2773">
                  <c:v>#N/A</c:v>
                </c:pt>
                <c:pt idx="2774">
                  <c:v>#N/A</c:v>
                </c:pt>
                <c:pt idx="2775">
                  <c:v>#N/A</c:v>
                </c:pt>
                <c:pt idx="2776">
                  <c:v>#N/A</c:v>
                </c:pt>
                <c:pt idx="2777">
                  <c:v>#N/A</c:v>
                </c:pt>
                <c:pt idx="2778">
                  <c:v>#N/A</c:v>
                </c:pt>
                <c:pt idx="2779">
                  <c:v>#N/A</c:v>
                </c:pt>
                <c:pt idx="2780">
                  <c:v>#N/A</c:v>
                </c:pt>
                <c:pt idx="2781">
                  <c:v>#N/A</c:v>
                </c:pt>
                <c:pt idx="2782">
                  <c:v>#N/A</c:v>
                </c:pt>
                <c:pt idx="2783">
                  <c:v>#N/A</c:v>
                </c:pt>
                <c:pt idx="2784">
                  <c:v>#N/A</c:v>
                </c:pt>
                <c:pt idx="2785">
                  <c:v>#N/A</c:v>
                </c:pt>
                <c:pt idx="2786">
                  <c:v>#N/A</c:v>
                </c:pt>
                <c:pt idx="2787">
                  <c:v>#N/A</c:v>
                </c:pt>
                <c:pt idx="2788">
                  <c:v>#N/A</c:v>
                </c:pt>
                <c:pt idx="2789">
                  <c:v>#N/A</c:v>
                </c:pt>
                <c:pt idx="2790">
                  <c:v>#N/A</c:v>
                </c:pt>
                <c:pt idx="2791">
                  <c:v>#N/A</c:v>
                </c:pt>
                <c:pt idx="2792">
                  <c:v>#N/A</c:v>
                </c:pt>
                <c:pt idx="2793">
                  <c:v>#N/A</c:v>
                </c:pt>
                <c:pt idx="2794">
                  <c:v>#N/A</c:v>
                </c:pt>
                <c:pt idx="2795">
                  <c:v>#N/A</c:v>
                </c:pt>
                <c:pt idx="2796">
                  <c:v>#N/A</c:v>
                </c:pt>
                <c:pt idx="2797">
                  <c:v>#N/A</c:v>
                </c:pt>
                <c:pt idx="2798">
                  <c:v>2150</c:v>
                </c:pt>
                <c:pt idx="2799">
                  <c:v>#N/A</c:v>
                </c:pt>
                <c:pt idx="2800">
                  <c:v>#N/A</c:v>
                </c:pt>
                <c:pt idx="2801">
                  <c:v>#N/A</c:v>
                </c:pt>
                <c:pt idx="2802">
                  <c:v>#N/A</c:v>
                </c:pt>
                <c:pt idx="2803">
                  <c:v>#N/A</c:v>
                </c:pt>
                <c:pt idx="2804">
                  <c:v>#N/A</c:v>
                </c:pt>
                <c:pt idx="2805">
                  <c:v>#N/A</c:v>
                </c:pt>
                <c:pt idx="2806">
                  <c:v>#N/A</c:v>
                </c:pt>
                <c:pt idx="2807">
                  <c:v>#N/A</c:v>
                </c:pt>
                <c:pt idx="2808">
                  <c:v>#N/A</c:v>
                </c:pt>
                <c:pt idx="2809">
                  <c:v>#N/A</c:v>
                </c:pt>
                <c:pt idx="2810">
                  <c:v>#N/A</c:v>
                </c:pt>
                <c:pt idx="2811">
                  <c:v>#N/A</c:v>
                </c:pt>
                <c:pt idx="2812">
                  <c:v>#N/A</c:v>
                </c:pt>
                <c:pt idx="2813">
                  <c:v>#N/A</c:v>
                </c:pt>
                <c:pt idx="2814">
                  <c:v>#N/A</c:v>
                </c:pt>
                <c:pt idx="2815">
                  <c:v>#N/A</c:v>
                </c:pt>
                <c:pt idx="2816">
                  <c:v>#N/A</c:v>
                </c:pt>
                <c:pt idx="2817">
                  <c:v>#N/A</c:v>
                </c:pt>
                <c:pt idx="2818">
                  <c:v>#N/A</c:v>
                </c:pt>
                <c:pt idx="2819">
                  <c:v>#N/A</c:v>
                </c:pt>
                <c:pt idx="2820">
                  <c:v>#N/A</c:v>
                </c:pt>
                <c:pt idx="2821">
                  <c:v>#N/A</c:v>
                </c:pt>
                <c:pt idx="2822">
                  <c:v>#N/A</c:v>
                </c:pt>
                <c:pt idx="2823">
                  <c:v>#N/A</c:v>
                </c:pt>
                <c:pt idx="2824">
                  <c:v>#N/A</c:v>
                </c:pt>
                <c:pt idx="2825">
                  <c:v>#N/A</c:v>
                </c:pt>
                <c:pt idx="2826">
                  <c:v>#N/A</c:v>
                </c:pt>
                <c:pt idx="2827">
                  <c:v>#N/A</c:v>
                </c:pt>
                <c:pt idx="2828">
                  <c:v>2150</c:v>
                </c:pt>
                <c:pt idx="2829">
                  <c:v>#N/A</c:v>
                </c:pt>
                <c:pt idx="2830">
                  <c:v>#N/A</c:v>
                </c:pt>
                <c:pt idx="2831">
                  <c:v>#N/A</c:v>
                </c:pt>
                <c:pt idx="2832">
                  <c:v>#N/A</c:v>
                </c:pt>
                <c:pt idx="2833">
                  <c:v>#N/A</c:v>
                </c:pt>
                <c:pt idx="2834">
                  <c:v>#N/A</c:v>
                </c:pt>
                <c:pt idx="2835">
                  <c:v>#N/A</c:v>
                </c:pt>
                <c:pt idx="2836">
                  <c:v>#N/A</c:v>
                </c:pt>
                <c:pt idx="2837">
                  <c:v>#N/A</c:v>
                </c:pt>
                <c:pt idx="2838">
                  <c:v>#N/A</c:v>
                </c:pt>
                <c:pt idx="2839">
                  <c:v>#N/A</c:v>
                </c:pt>
                <c:pt idx="2840">
                  <c:v>#N/A</c:v>
                </c:pt>
                <c:pt idx="2841">
                  <c:v>#N/A</c:v>
                </c:pt>
                <c:pt idx="2842">
                  <c:v>#N/A</c:v>
                </c:pt>
                <c:pt idx="2843">
                  <c:v>#N/A</c:v>
                </c:pt>
                <c:pt idx="2844">
                  <c:v>#N/A</c:v>
                </c:pt>
                <c:pt idx="2845">
                  <c:v>#N/A</c:v>
                </c:pt>
                <c:pt idx="2846">
                  <c:v>#N/A</c:v>
                </c:pt>
                <c:pt idx="2847">
                  <c:v>#N/A</c:v>
                </c:pt>
                <c:pt idx="2848">
                  <c:v>#N/A</c:v>
                </c:pt>
                <c:pt idx="2849">
                  <c:v>#N/A</c:v>
                </c:pt>
                <c:pt idx="2850">
                  <c:v>#N/A</c:v>
                </c:pt>
                <c:pt idx="2851">
                  <c:v>#N/A</c:v>
                </c:pt>
                <c:pt idx="2852">
                  <c:v>#N/A</c:v>
                </c:pt>
                <c:pt idx="2853">
                  <c:v>#N/A</c:v>
                </c:pt>
                <c:pt idx="2854">
                  <c:v>#N/A</c:v>
                </c:pt>
                <c:pt idx="2855">
                  <c:v>#N/A</c:v>
                </c:pt>
                <c:pt idx="2856">
                  <c:v>#N/A</c:v>
                </c:pt>
                <c:pt idx="2857">
                  <c:v>#N/A</c:v>
                </c:pt>
                <c:pt idx="2858">
                  <c:v>#N/A</c:v>
                </c:pt>
                <c:pt idx="2859">
                  <c:v>#N/A</c:v>
                </c:pt>
                <c:pt idx="2860">
                  <c:v>#N/A</c:v>
                </c:pt>
                <c:pt idx="2861">
                  <c:v>#N/A</c:v>
                </c:pt>
                <c:pt idx="2862">
                  <c:v>#N/A</c:v>
                </c:pt>
                <c:pt idx="2863">
                  <c:v>#N/A</c:v>
                </c:pt>
                <c:pt idx="2864">
                  <c:v>#N/A</c:v>
                </c:pt>
                <c:pt idx="2865">
                  <c:v>#N/A</c:v>
                </c:pt>
                <c:pt idx="2866">
                  <c:v>#N/A</c:v>
                </c:pt>
                <c:pt idx="2867">
                  <c:v>#N/A</c:v>
                </c:pt>
                <c:pt idx="2868">
                  <c:v>#N/A</c:v>
                </c:pt>
                <c:pt idx="2869">
                  <c:v>#N/A</c:v>
                </c:pt>
                <c:pt idx="2870">
                  <c:v>#N/A</c:v>
                </c:pt>
                <c:pt idx="2871">
                  <c:v>#N/A</c:v>
                </c:pt>
                <c:pt idx="2872">
                  <c:v>#N/A</c:v>
                </c:pt>
                <c:pt idx="2873">
                  <c:v>#N/A</c:v>
                </c:pt>
                <c:pt idx="2874">
                  <c:v>#N/A</c:v>
                </c:pt>
                <c:pt idx="2875">
                  <c:v>#N/A</c:v>
                </c:pt>
                <c:pt idx="2876">
                  <c:v>#N/A</c:v>
                </c:pt>
                <c:pt idx="2877">
                  <c:v>#N/A</c:v>
                </c:pt>
                <c:pt idx="2878">
                  <c:v>#N/A</c:v>
                </c:pt>
                <c:pt idx="2879">
                  <c:v>#N/A</c:v>
                </c:pt>
                <c:pt idx="2880">
                  <c:v>#N/A</c:v>
                </c:pt>
                <c:pt idx="2881">
                  <c:v>#N/A</c:v>
                </c:pt>
                <c:pt idx="2882">
                  <c:v>#N/A</c:v>
                </c:pt>
                <c:pt idx="2883">
                  <c:v>#N/A</c:v>
                </c:pt>
                <c:pt idx="2884">
                  <c:v>#N/A</c:v>
                </c:pt>
                <c:pt idx="2885">
                  <c:v>#N/A</c:v>
                </c:pt>
                <c:pt idx="2886">
                  <c:v>#N/A</c:v>
                </c:pt>
                <c:pt idx="2887">
                  <c:v>#N/A</c:v>
                </c:pt>
                <c:pt idx="2888">
                  <c:v>#N/A</c:v>
                </c:pt>
                <c:pt idx="2889">
                  <c:v>#N/A</c:v>
                </c:pt>
                <c:pt idx="2890">
                  <c:v>#N/A</c:v>
                </c:pt>
                <c:pt idx="2891">
                  <c:v>#N/A</c:v>
                </c:pt>
                <c:pt idx="2892">
                  <c:v>#N/A</c:v>
                </c:pt>
                <c:pt idx="2893">
                  <c:v>#N/A</c:v>
                </c:pt>
                <c:pt idx="2894">
                  <c:v>#N/A</c:v>
                </c:pt>
                <c:pt idx="2895">
                  <c:v>#N/A</c:v>
                </c:pt>
                <c:pt idx="2896">
                  <c:v>#N/A</c:v>
                </c:pt>
                <c:pt idx="2897">
                  <c:v>#N/A</c:v>
                </c:pt>
                <c:pt idx="2898">
                  <c:v>#N/A</c:v>
                </c:pt>
                <c:pt idx="2899">
                  <c:v>#N/A</c:v>
                </c:pt>
                <c:pt idx="2900">
                  <c:v>#N/A</c:v>
                </c:pt>
                <c:pt idx="2901">
                  <c:v>#N/A</c:v>
                </c:pt>
                <c:pt idx="2902">
                  <c:v>#N/A</c:v>
                </c:pt>
                <c:pt idx="2903">
                  <c:v>#N/A</c:v>
                </c:pt>
                <c:pt idx="2904">
                  <c:v>#N/A</c:v>
                </c:pt>
                <c:pt idx="2905">
                  <c:v>#N/A</c:v>
                </c:pt>
                <c:pt idx="2906">
                  <c:v>#N/A</c:v>
                </c:pt>
                <c:pt idx="2907">
                  <c:v>#N/A</c:v>
                </c:pt>
                <c:pt idx="2908">
                  <c:v>#N/A</c:v>
                </c:pt>
                <c:pt idx="2909">
                  <c:v>#N/A</c:v>
                </c:pt>
                <c:pt idx="2910">
                  <c:v>#N/A</c:v>
                </c:pt>
                <c:pt idx="2911">
                  <c:v>#N/A</c:v>
                </c:pt>
                <c:pt idx="2912">
                  <c:v>#N/A</c:v>
                </c:pt>
                <c:pt idx="2913">
                  <c:v>#N/A</c:v>
                </c:pt>
                <c:pt idx="2914">
                  <c:v>#N/A</c:v>
                </c:pt>
                <c:pt idx="2915">
                  <c:v>#N/A</c:v>
                </c:pt>
                <c:pt idx="2916">
                  <c:v>#N/A</c:v>
                </c:pt>
                <c:pt idx="2917">
                  <c:v>#N/A</c:v>
                </c:pt>
                <c:pt idx="2918">
                  <c:v>#N/A</c:v>
                </c:pt>
                <c:pt idx="2919">
                  <c:v>1900</c:v>
                </c:pt>
                <c:pt idx="2920">
                  <c:v>#N/A</c:v>
                </c:pt>
                <c:pt idx="2921">
                  <c:v>#N/A</c:v>
                </c:pt>
                <c:pt idx="2922">
                  <c:v>#N/A</c:v>
                </c:pt>
                <c:pt idx="2923">
                  <c:v>#N/A</c:v>
                </c:pt>
                <c:pt idx="2924">
                  <c:v>#N/A</c:v>
                </c:pt>
                <c:pt idx="2925">
                  <c:v>#N/A</c:v>
                </c:pt>
                <c:pt idx="2926">
                  <c:v>#N/A</c:v>
                </c:pt>
                <c:pt idx="2927">
                  <c:v>#N/A</c:v>
                </c:pt>
                <c:pt idx="2928">
                  <c:v>#N/A</c:v>
                </c:pt>
                <c:pt idx="2929">
                  <c:v>#N/A</c:v>
                </c:pt>
                <c:pt idx="2930">
                  <c:v>#N/A</c:v>
                </c:pt>
                <c:pt idx="2931">
                  <c:v>#N/A</c:v>
                </c:pt>
                <c:pt idx="2932">
                  <c:v>#N/A</c:v>
                </c:pt>
                <c:pt idx="2933">
                  <c:v>#N/A</c:v>
                </c:pt>
                <c:pt idx="2934">
                  <c:v>#N/A</c:v>
                </c:pt>
                <c:pt idx="2935">
                  <c:v>#N/A</c:v>
                </c:pt>
                <c:pt idx="2936">
                  <c:v>#N/A</c:v>
                </c:pt>
                <c:pt idx="2937">
                  <c:v>#N/A</c:v>
                </c:pt>
                <c:pt idx="2938">
                  <c:v>#N/A</c:v>
                </c:pt>
                <c:pt idx="2939">
                  <c:v>#N/A</c:v>
                </c:pt>
                <c:pt idx="2940">
                  <c:v>#N/A</c:v>
                </c:pt>
                <c:pt idx="2941">
                  <c:v>#N/A</c:v>
                </c:pt>
                <c:pt idx="2942">
                  <c:v>#N/A</c:v>
                </c:pt>
                <c:pt idx="2943">
                  <c:v>#N/A</c:v>
                </c:pt>
                <c:pt idx="2944">
                  <c:v>#N/A</c:v>
                </c:pt>
                <c:pt idx="2945">
                  <c:v>#N/A</c:v>
                </c:pt>
                <c:pt idx="2946">
                  <c:v>#N/A</c:v>
                </c:pt>
                <c:pt idx="2947">
                  <c:v>#N/A</c:v>
                </c:pt>
                <c:pt idx="2948">
                  <c:v>#N/A</c:v>
                </c:pt>
                <c:pt idx="2949">
                  <c:v>#N/A</c:v>
                </c:pt>
                <c:pt idx="2950">
                  <c:v>#N/A</c:v>
                </c:pt>
                <c:pt idx="2951">
                  <c:v>1900</c:v>
                </c:pt>
                <c:pt idx="2952">
                  <c:v>#N/A</c:v>
                </c:pt>
                <c:pt idx="2953">
                  <c:v>#N/A</c:v>
                </c:pt>
                <c:pt idx="2954">
                  <c:v>#N/A</c:v>
                </c:pt>
                <c:pt idx="2955">
                  <c:v>#N/A</c:v>
                </c:pt>
                <c:pt idx="2956">
                  <c:v>#N/A</c:v>
                </c:pt>
                <c:pt idx="2957">
                  <c:v>#N/A</c:v>
                </c:pt>
                <c:pt idx="2958">
                  <c:v>#N/A</c:v>
                </c:pt>
                <c:pt idx="2959">
                  <c:v>#N/A</c:v>
                </c:pt>
                <c:pt idx="2960">
                  <c:v>#N/A</c:v>
                </c:pt>
                <c:pt idx="2961">
                  <c:v>#N/A</c:v>
                </c:pt>
                <c:pt idx="2962">
                  <c:v>#N/A</c:v>
                </c:pt>
                <c:pt idx="2963">
                  <c:v>#N/A</c:v>
                </c:pt>
                <c:pt idx="2964">
                  <c:v>#N/A</c:v>
                </c:pt>
                <c:pt idx="2965">
                  <c:v>#N/A</c:v>
                </c:pt>
                <c:pt idx="2966">
                  <c:v>#N/A</c:v>
                </c:pt>
                <c:pt idx="2967">
                  <c:v>#N/A</c:v>
                </c:pt>
                <c:pt idx="2968">
                  <c:v>#N/A</c:v>
                </c:pt>
                <c:pt idx="2969">
                  <c:v>#N/A</c:v>
                </c:pt>
                <c:pt idx="2970">
                  <c:v>#N/A</c:v>
                </c:pt>
                <c:pt idx="2971">
                  <c:v>#N/A</c:v>
                </c:pt>
                <c:pt idx="2972">
                  <c:v>#N/A</c:v>
                </c:pt>
                <c:pt idx="2973">
                  <c:v>#N/A</c:v>
                </c:pt>
                <c:pt idx="2974">
                  <c:v>#N/A</c:v>
                </c:pt>
                <c:pt idx="2975">
                  <c:v>#N/A</c:v>
                </c:pt>
                <c:pt idx="2976">
                  <c:v>#N/A</c:v>
                </c:pt>
                <c:pt idx="2977">
                  <c:v>#N/A</c:v>
                </c:pt>
                <c:pt idx="2978">
                  <c:v>#N/A</c:v>
                </c:pt>
                <c:pt idx="2979">
                  <c:v>1850</c:v>
                </c:pt>
                <c:pt idx="2980">
                  <c:v>#N/A</c:v>
                </c:pt>
                <c:pt idx="2981">
                  <c:v>#N/A</c:v>
                </c:pt>
                <c:pt idx="2982">
                  <c:v>#N/A</c:v>
                </c:pt>
                <c:pt idx="2983">
                  <c:v>#N/A</c:v>
                </c:pt>
                <c:pt idx="2984">
                  <c:v>#N/A</c:v>
                </c:pt>
                <c:pt idx="2985">
                  <c:v>#N/A</c:v>
                </c:pt>
                <c:pt idx="2986">
                  <c:v>#N/A</c:v>
                </c:pt>
                <c:pt idx="2987">
                  <c:v>#N/A</c:v>
                </c:pt>
                <c:pt idx="2988">
                  <c:v>#N/A</c:v>
                </c:pt>
                <c:pt idx="2989">
                  <c:v>#N/A</c:v>
                </c:pt>
                <c:pt idx="2990">
                  <c:v>#N/A</c:v>
                </c:pt>
                <c:pt idx="2991">
                  <c:v>#N/A</c:v>
                </c:pt>
                <c:pt idx="2992">
                  <c:v>#N/A</c:v>
                </c:pt>
                <c:pt idx="2993">
                  <c:v>#N/A</c:v>
                </c:pt>
                <c:pt idx="2994">
                  <c:v>#N/A</c:v>
                </c:pt>
                <c:pt idx="2995">
                  <c:v>#N/A</c:v>
                </c:pt>
                <c:pt idx="2996">
                  <c:v>#N/A</c:v>
                </c:pt>
                <c:pt idx="2997">
                  <c:v>#N/A</c:v>
                </c:pt>
                <c:pt idx="2998">
                  <c:v>#N/A</c:v>
                </c:pt>
                <c:pt idx="2999">
                  <c:v>#N/A</c:v>
                </c:pt>
                <c:pt idx="3000">
                  <c:v>#N/A</c:v>
                </c:pt>
                <c:pt idx="3001">
                  <c:v>#N/A</c:v>
                </c:pt>
                <c:pt idx="3002">
                  <c:v>#N/A</c:v>
                </c:pt>
                <c:pt idx="3003">
                  <c:v>#N/A</c:v>
                </c:pt>
                <c:pt idx="3004">
                  <c:v>#N/A</c:v>
                </c:pt>
                <c:pt idx="3005">
                  <c:v>#N/A</c:v>
                </c:pt>
                <c:pt idx="3006">
                  <c:v>#N/A</c:v>
                </c:pt>
                <c:pt idx="3007">
                  <c:v>#N/A</c:v>
                </c:pt>
                <c:pt idx="3008">
                  <c:v>#N/A</c:v>
                </c:pt>
                <c:pt idx="3009">
                  <c:v>#N/A</c:v>
                </c:pt>
                <c:pt idx="3010">
                  <c:v>1825</c:v>
                </c:pt>
                <c:pt idx="3011">
                  <c:v>#N/A</c:v>
                </c:pt>
                <c:pt idx="3012">
                  <c:v>#N/A</c:v>
                </c:pt>
                <c:pt idx="3013">
                  <c:v>#N/A</c:v>
                </c:pt>
                <c:pt idx="3014">
                  <c:v>#N/A</c:v>
                </c:pt>
                <c:pt idx="3015">
                  <c:v>#N/A</c:v>
                </c:pt>
                <c:pt idx="3016">
                  <c:v>#N/A</c:v>
                </c:pt>
                <c:pt idx="3017">
                  <c:v>#N/A</c:v>
                </c:pt>
                <c:pt idx="3018">
                  <c:v>#N/A</c:v>
                </c:pt>
                <c:pt idx="3019">
                  <c:v>#N/A</c:v>
                </c:pt>
                <c:pt idx="3020">
                  <c:v>#N/A</c:v>
                </c:pt>
                <c:pt idx="3021">
                  <c:v>#N/A</c:v>
                </c:pt>
                <c:pt idx="3022">
                  <c:v>#N/A</c:v>
                </c:pt>
                <c:pt idx="3023">
                  <c:v>#N/A</c:v>
                </c:pt>
                <c:pt idx="3024">
                  <c:v>#N/A</c:v>
                </c:pt>
                <c:pt idx="3025">
                  <c:v>#N/A</c:v>
                </c:pt>
                <c:pt idx="3026">
                  <c:v>#N/A</c:v>
                </c:pt>
                <c:pt idx="3027">
                  <c:v>#N/A</c:v>
                </c:pt>
                <c:pt idx="3028">
                  <c:v>#N/A</c:v>
                </c:pt>
                <c:pt idx="3029">
                  <c:v>#N/A</c:v>
                </c:pt>
                <c:pt idx="3030">
                  <c:v>#N/A</c:v>
                </c:pt>
                <c:pt idx="3031">
                  <c:v>#N/A</c:v>
                </c:pt>
                <c:pt idx="3032">
                  <c:v>#N/A</c:v>
                </c:pt>
                <c:pt idx="3033">
                  <c:v>#N/A</c:v>
                </c:pt>
                <c:pt idx="3034">
                  <c:v>#N/A</c:v>
                </c:pt>
                <c:pt idx="3035">
                  <c:v>#N/A</c:v>
                </c:pt>
                <c:pt idx="3036">
                  <c:v>#N/A</c:v>
                </c:pt>
                <c:pt idx="3037">
                  <c:v>#N/A</c:v>
                </c:pt>
                <c:pt idx="3038">
                  <c:v>1800</c:v>
                </c:pt>
                <c:pt idx="3039">
                  <c:v>#N/A</c:v>
                </c:pt>
                <c:pt idx="3040">
                  <c:v>#N/A</c:v>
                </c:pt>
                <c:pt idx="3041">
                  <c:v>#N/A</c:v>
                </c:pt>
                <c:pt idx="3042">
                  <c:v>#N/A</c:v>
                </c:pt>
                <c:pt idx="3043">
                  <c:v>#N/A</c:v>
                </c:pt>
                <c:pt idx="3044">
                  <c:v>#N/A</c:v>
                </c:pt>
                <c:pt idx="3045">
                  <c:v>#N/A</c:v>
                </c:pt>
                <c:pt idx="3046">
                  <c:v>#N/A</c:v>
                </c:pt>
                <c:pt idx="3047">
                  <c:v>#N/A</c:v>
                </c:pt>
                <c:pt idx="3048">
                  <c:v>#N/A</c:v>
                </c:pt>
                <c:pt idx="3049">
                  <c:v>#N/A</c:v>
                </c:pt>
                <c:pt idx="3050">
                  <c:v>#N/A</c:v>
                </c:pt>
                <c:pt idx="3051">
                  <c:v>#N/A</c:v>
                </c:pt>
                <c:pt idx="3052">
                  <c:v>#N/A</c:v>
                </c:pt>
                <c:pt idx="3053">
                  <c:v>#N/A</c:v>
                </c:pt>
                <c:pt idx="3054">
                  <c:v>#N/A</c:v>
                </c:pt>
                <c:pt idx="3055">
                  <c:v>#N/A</c:v>
                </c:pt>
                <c:pt idx="3056">
                  <c:v>#N/A</c:v>
                </c:pt>
                <c:pt idx="3057">
                  <c:v>1775</c:v>
                </c:pt>
                <c:pt idx="3058">
                  <c:v>#N/A</c:v>
                </c:pt>
                <c:pt idx="3059">
                  <c:v>#N/A</c:v>
                </c:pt>
                <c:pt idx="3060">
                  <c:v>#N/A</c:v>
                </c:pt>
                <c:pt idx="3061">
                  <c:v>#N/A</c:v>
                </c:pt>
                <c:pt idx="3062">
                  <c:v>#N/A</c:v>
                </c:pt>
                <c:pt idx="3063">
                  <c:v>#N/A</c:v>
                </c:pt>
                <c:pt idx="3064">
                  <c:v>#N/A</c:v>
                </c:pt>
                <c:pt idx="3065">
                  <c:v>#N/A</c:v>
                </c:pt>
                <c:pt idx="3066">
                  <c:v>#N/A</c:v>
                </c:pt>
                <c:pt idx="3067">
                  <c:v>#N/A</c:v>
                </c:pt>
                <c:pt idx="3068">
                  <c:v>#N/A</c:v>
                </c:pt>
                <c:pt idx="3069">
                  <c:v>1750</c:v>
                </c:pt>
                <c:pt idx="3070">
                  <c:v>#N/A</c:v>
                </c:pt>
                <c:pt idx="3071">
                  <c:v>1750</c:v>
                </c:pt>
                <c:pt idx="3072">
                  <c:v>#N/A</c:v>
                </c:pt>
                <c:pt idx="3073">
                  <c:v>#N/A</c:v>
                </c:pt>
                <c:pt idx="3074">
                  <c:v>#N/A</c:v>
                </c:pt>
                <c:pt idx="3075">
                  <c:v>#N/A</c:v>
                </c:pt>
                <c:pt idx="3076">
                  <c:v>#N/A</c:v>
                </c:pt>
                <c:pt idx="3077">
                  <c:v>#N/A</c:v>
                </c:pt>
                <c:pt idx="3078">
                  <c:v>#N/A</c:v>
                </c:pt>
                <c:pt idx="3079">
                  <c:v>#N/A</c:v>
                </c:pt>
                <c:pt idx="3080">
                  <c:v>#N/A</c:v>
                </c:pt>
                <c:pt idx="3081">
                  <c:v>#N/A</c:v>
                </c:pt>
                <c:pt idx="3082">
                  <c:v>#N/A</c:v>
                </c:pt>
                <c:pt idx="3083">
                  <c:v>#N/A</c:v>
                </c:pt>
                <c:pt idx="3084">
                  <c:v>#N/A</c:v>
                </c:pt>
                <c:pt idx="3085">
                  <c:v>#N/A</c:v>
                </c:pt>
                <c:pt idx="3086">
                  <c:v>#N/A</c:v>
                </c:pt>
                <c:pt idx="3087">
                  <c:v>#N/A</c:v>
                </c:pt>
                <c:pt idx="3088">
                  <c:v>#N/A</c:v>
                </c:pt>
                <c:pt idx="3089">
                  <c:v>#N/A</c:v>
                </c:pt>
                <c:pt idx="3090">
                  <c:v>#N/A</c:v>
                </c:pt>
                <c:pt idx="3091">
                  <c:v>#N/A</c:v>
                </c:pt>
                <c:pt idx="3092">
                  <c:v>#N/A</c:v>
                </c:pt>
                <c:pt idx="3093">
                  <c:v>#N/A</c:v>
                </c:pt>
                <c:pt idx="3094">
                  <c:v>#N/A</c:v>
                </c:pt>
                <c:pt idx="3095">
                  <c:v>#N/A</c:v>
                </c:pt>
                <c:pt idx="3096">
                  <c:v>#N/A</c:v>
                </c:pt>
                <c:pt idx="3097">
                  <c:v>#N/A</c:v>
                </c:pt>
                <c:pt idx="3098">
                  <c:v>#N/A</c:v>
                </c:pt>
                <c:pt idx="3099">
                  <c:v>#N/A</c:v>
                </c:pt>
                <c:pt idx="3100">
                  <c:v>#N/A</c:v>
                </c:pt>
                <c:pt idx="3101">
                  <c:v>1723.9999999999998</c:v>
                </c:pt>
                <c:pt idx="3102">
                  <c:v>#N/A</c:v>
                </c:pt>
                <c:pt idx="3103">
                  <c:v>#N/A</c:v>
                </c:pt>
                <c:pt idx="3104">
                  <c:v>#N/A</c:v>
                </c:pt>
                <c:pt idx="3105">
                  <c:v>#N/A</c:v>
                </c:pt>
                <c:pt idx="3106">
                  <c:v>#N/A</c:v>
                </c:pt>
                <c:pt idx="3107">
                  <c:v>#N/A</c:v>
                </c:pt>
                <c:pt idx="3108">
                  <c:v>#N/A</c:v>
                </c:pt>
                <c:pt idx="3109">
                  <c:v>#N/A</c:v>
                </c:pt>
                <c:pt idx="3110">
                  <c:v>#N/A</c:v>
                </c:pt>
                <c:pt idx="3111">
                  <c:v>#N/A</c:v>
                </c:pt>
                <c:pt idx="3112">
                  <c:v>#N/A</c:v>
                </c:pt>
                <c:pt idx="3113">
                  <c:v>#N/A</c:v>
                </c:pt>
                <c:pt idx="3114">
                  <c:v>#N/A</c:v>
                </c:pt>
                <c:pt idx="3115">
                  <c:v>#N/A</c:v>
                </c:pt>
                <c:pt idx="3116">
                  <c:v>#N/A</c:v>
                </c:pt>
                <c:pt idx="3117">
                  <c:v>#N/A</c:v>
                </c:pt>
                <c:pt idx="3118">
                  <c:v>#N/A</c:v>
                </c:pt>
                <c:pt idx="3119">
                  <c:v>#N/A</c:v>
                </c:pt>
                <c:pt idx="3120">
                  <c:v>#N/A</c:v>
                </c:pt>
                <c:pt idx="3121">
                  <c:v>#N/A</c:v>
                </c:pt>
                <c:pt idx="3122">
                  <c:v>#N/A</c:v>
                </c:pt>
                <c:pt idx="3123">
                  <c:v>#N/A</c:v>
                </c:pt>
                <c:pt idx="3124">
                  <c:v>#N/A</c:v>
                </c:pt>
                <c:pt idx="3125">
                  <c:v>#N/A</c:v>
                </c:pt>
                <c:pt idx="3126">
                  <c:v>#N/A</c:v>
                </c:pt>
                <c:pt idx="3127">
                  <c:v>#N/A</c:v>
                </c:pt>
                <c:pt idx="3128">
                  <c:v>#N/A</c:v>
                </c:pt>
                <c:pt idx="3129">
                  <c:v>#N/A</c:v>
                </c:pt>
                <c:pt idx="3130">
                  <c:v>#N/A</c:v>
                </c:pt>
                <c:pt idx="3131">
                  <c:v>#N/A</c:v>
                </c:pt>
                <c:pt idx="3132">
                  <c:v>#N/A</c:v>
                </c:pt>
                <c:pt idx="3133">
                  <c:v>#N/A</c:v>
                </c:pt>
                <c:pt idx="3134">
                  <c:v>#N/A</c:v>
                </c:pt>
                <c:pt idx="3135">
                  <c:v>#N/A</c:v>
                </c:pt>
                <c:pt idx="3136">
                  <c:v>#N/A</c:v>
                </c:pt>
                <c:pt idx="3137">
                  <c:v>#N/A</c:v>
                </c:pt>
                <c:pt idx="3138">
                  <c:v>#N/A</c:v>
                </c:pt>
                <c:pt idx="3139">
                  <c:v>#N/A</c:v>
                </c:pt>
                <c:pt idx="3140">
                  <c:v>#N/A</c:v>
                </c:pt>
                <c:pt idx="3141">
                  <c:v>#N/A</c:v>
                </c:pt>
                <c:pt idx="3142">
                  <c:v>#N/A</c:v>
                </c:pt>
                <c:pt idx="3143">
                  <c:v>#N/A</c:v>
                </c:pt>
                <c:pt idx="3144">
                  <c:v>#N/A</c:v>
                </c:pt>
                <c:pt idx="3145">
                  <c:v>#N/A</c:v>
                </c:pt>
                <c:pt idx="3146">
                  <c:v>#N/A</c:v>
                </c:pt>
                <c:pt idx="3147">
                  <c:v>#N/A</c:v>
                </c:pt>
                <c:pt idx="3148">
                  <c:v>#N/A</c:v>
                </c:pt>
                <c:pt idx="3149">
                  <c:v>#N/A</c:v>
                </c:pt>
                <c:pt idx="3150">
                  <c:v>#N/A</c:v>
                </c:pt>
                <c:pt idx="3151">
                  <c:v>#N/A</c:v>
                </c:pt>
                <c:pt idx="3152">
                  <c:v>#N/A</c:v>
                </c:pt>
                <c:pt idx="3153">
                  <c:v>#N/A</c:v>
                </c:pt>
                <c:pt idx="3154">
                  <c:v>#N/A</c:v>
                </c:pt>
                <c:pt idx="3155">
                  <c:v>#N/A</c:v>
                </c:pt>
                <c:pt idx="3156">
                  <c:v>#N/A</c:v>
                </c:pt>
                <c:pt idx="3157">
                  <c:v>#N/A</c:v>
                </c:pt>
                <c:pt idx="3158">
                  <c:v>#N/A</c:v>
                </c:pt>
                <c:pt idx="3159">
                  <c:v>#N/A</c:v>
                </c:pt>
                <c:pt idx="3160">
                  <c:v>#N/A</c:v>
                </c:pt>
                <c:pt idx="3161">
                  <c:v>#N/A</c:v>
                </c:pt>
                <c:pt idx="3162">
                  <c:v>#N/A</c:v>
                </c:pt>
                <c:pt idx="3163">
                  <c:v>1619.0000000000002</c:v>
                </c:pt>
                <c:pt idx="3164">
                  <c:v>#N/A</c:v>
                </c:pt>
                <c:pt idx="3165">
                  <c:v>#N/A</c:v>
                </c:pt>
                <c:pt idx="3166">
                  <c:v>#N/A</c:v>
                </c:pt>
                <c:pt idx="3167">
                  <c:v>#N/A</c:v>
                </c:pt>
                <c:pt idx="3168">
                  <c:v>#N/A</c:v>
                </c:pt>
                <c:pt idx="3169">
                  <c:v>#N/A</c:v>
                </c:pt>
                <c:pt idx="3170">
                  <c:v>#N/A</c:v>
                </c:pt>
                <c:pt idx="3171">
                  <c:v>#N/A</c:v>
                </c:pt>
                <c:pt idx="3172">
                  <c:v>#N/A</c:v>
                </c:pt>
                <c:pt idx="3173">
                  <c:v>#N/A</c:v>
                </c:pt>
                <c:pt idx="3174">
                  <c:v>#N/A</c:v>
                </c:pt>
                <c:pt idx="3175">
                  <c:v>#N/A</c:v>
                </c:pt>
                <c:pt idx="3176">
                  <c:v>#N/A</c:v>
                </c:pt>
                <c:pt idx="3177">
                  <c:v>#N/A</c:v>
                </c:pt>
                <c:pt idx="3178">
                  <c:v>#N/A</c:v>
                </c:pt>
                <c:pt idx="3179">
                  <c:v>#N/A</c:v>
                </c:pt>
                <c:pt idx="3180">
                  <c:v>#N/A</c:v>
                </c:pt>
                <c:pt idx="3181">
                  <c:v>#N/A</c:v>
                </c:pt>
                <c:pt idx="3182">
                  <c:v>#N/A</c:v>
                </c:pt>
                <c:pt idx="3183">
                  <c:v>#N/A</c:v>
                </c:pt>
                <c:pt idx="3184">
                  <c:v>#N/A</c:v>
                </c:pt>
                <c:pt idx="3185">
                  <c:v>#N/A</c:v>
                </c:pt>
                <c:pt idx="3186">
                  <c:v>#N/A</c:v>
                </c:pt>
                <c:pt idx="3187">
                  <c:v>#N/A</c:v>
                </c:pt>
                <c:pt idx="3188">
                  <c:v>#N/A</c:v>
                </c:pt>
                <c:pt idx="3189">
                  <c:v>#N/A</c:v>
                </c:pt>
                <c:pt idx="3190">
                  <c:v>#N/A</c:v>
                </c:pt>
                <c:pt idx="3191">
                  <c:v>#N/A</c:v>
                </c:pt>
                <c:pt idx="3192">
                  <c:v>1572</c:v>
                </c:pt>
                <c:pt idx="3193">
                  <c:v>#N/A</c:v>
                </c:pt>
                <c:pt idx="3194">
                  <c:v>#N/A</c:v>
                </c:pt>
                <c:pt idx="3195">
                  <c:v>#N/A</c:v>
                </c:pt>
                <c:pt idx="3196">
                  <c:v>#N/A</c:v>
                </c:pt>
                <c:pt idx="3197">
                  <c:v>#N/A</c:v>
                </c:pt>
                <c:pt idx="3198">
                  <c:v>#N/A</c:v>
                </c:pt>
                <c:pt idx="3199">
                  <c:v>#N/A</c:v>
                </c:pt>
                <c:pt idx="3200">
                  <c:v>#N/A</c:v>
                </c:pt>
                <c:pt idx="3201">
                  <c:v>#N/A</c:v>
                </c:pt>
                <c:pt idx="3202">
                  <c:v>#N/A</c:v>
                </c:pt>
                <c:pt idx="3203">
                  <c:v>#N/A</c:v>
                </c:pt>
                <c:pt idx="3204">
                  <c:v>#N/A</c:v>
                </c:pt>
                <c:pt idx="3205">
                  <c:v>#N/A</c:v>
                </c:pt>
                <c:pt idx="3206">
                  <c:v>#N/A</c:v>
                </c:pt>
                <c:pt idx="3207">
                  <c:v>#N/A</c:v>
                </c:pt>
                <c:pt idx="3208">
                  <c:v>#N/A</c:v>
                </c:pt>
                <c:pt idx="3209">
                  <c:v>#N/A</c:v>
                </c:pt>
                <c:pt idx="3210">
                  <c:v>#N/A</c:v>
                </c:pt>
                <c:pt idx="3211">
                  <c:v>#N/A</c:v>
                </c:pt>
                <c:pt idx="3212">
                  <c:v>#N/A</c:v>
                </c:pt>
                <c:pt idx="3213">
                  <c:v>#N/A</c:v>
                </c:pt>
                <c:pt idx="3214">
                  <c:v>#N/A</c:v>
                </c:pt>
                <c:pt idx="3215">
                  <c:v>#N/A</c:v>
                </c:pt>
                <c:pt idx="3216">
                  <c:v>#N/A</c:v>
                </c:pt>
                <c:pt idx="3217">
                  <c:v>#N/A</c:v>
                </c:pt>
                <c:pt idx="3218">
                  <c:v>#N/A</c:v>
                </c:pt>
                <c:pt idx="3219">
                  <c:v>#N/A</c:v>
                </c:pt>
                <c:pt idx="3220">
                  <c:v>#N/A</c:v>
                </c:pt>
                <c:pt idx="3221">
                  <c:v>#N/A</c:v>
                </c:pt>
                <c:pt idx="3222">
                  <c:v>#N/A</c:v>
                </c:pt>
                <c:pt idx="3223">
                  <c:v>#N/A</c:v>
                </c:pt>
                <c:pt idx="3224">
                  <c:v>#N/A</c:v>
                </c:pt>
                <c:pt idx="3225">
                  <c:v>#N/A</c:v>
                </c:pt>
                <c:pt idx="3226">
                  <c:v>#N/A</c:v>
                </c:pt>
                <c:pt idx="3227">
                  <c:v>#N/A</c:v>
                </c:pt>
                <c:pt idx="3228">
                  <c:v>#N/A</c:v>
                </c:pt>
                <c:pt idx="3229">
                  <c:v>#N/A</c:v>
                </c:pt>
                <c:pt idx="3230">
                  <c:v>#N/A</c:v>
                </c:pt>
                <c:pt idx="3231">
                  <c:v>#N/A</c:v>
                </c:pt>
                <c:pt idx="3232">
                  <c:v>#N/A</c:v>
                </c:pt>
                <c:pt idx="3233">
                  <c:v>#N/A</c:v>
                </c:pt>
                <c:pt idx="3234">
                  <c:v>#N/A</c:v>
                </c:pt>
                <c:pt idx="3235">
                  <c:v>#N/A</c:v>
                </c:pt>
                <c:pt idx="3236">
                  <c:v>#N/A</c:v>
                </c:pt>
                <c:pt idx="3237">
                  <c:v>#N/A</c:v>
                </c:pt>
                <c:pt idx="3238">
                  <c:v>#N/A</c:v>
                </c:pt>
                <c:pt idx="3239">
                  <c:v>1540</c:v>
                </c:pt>
                <c:pt idx="3240">
                  <c:v>#N/A</c:v>
                </c:pt>
                <c:pt idx="3241">
                  <c:v>#N/A</c:v>
                </c:pt>
                <c:pt idx="3242">
                  <c:v>#N/A</c:v>
                </c:pt>
                <c:pt idx="3243">
                  <c:v>#N/A</c:v>
                </c:pt>
                <c:pt idx="3244">
                  <c:v>#N/A</c:v>
                </c:pt>
                <c:pt idx="3245">
                  <c:v>#N/A</c:v>
                </c:pt>
                <c:pt idx="3246">
                  <c:v>#N/A</c:v>
                </c:pt>
                <c:pt idx="3247">
                  <c:v>#N/A</c:v>
                </c:pt>
                <c:pt idx="3248">
                  <c:v>#N/A</c:v>
                </c:pt>
                <c:pt idx="3249">
                  <c:v>#N/A</c:v>
                </c:pt>
                <c:pt idx="3250">
                  <c:v>#N/A</c:v>
                </c:pt>
                <c:pt idx="3251">
                  <c:v>#N/A</c:v>
                </c:pt>
                <c:pt idx="3252">
                  <c:v>#N/A</c:v>
                </c:pt>
                <c:pt idx="3253">
                  <c:v>#N/A</c:v>
                </c:pt>
                <c:pt idx="3254">
                  <c:v>#N/A</c:v>
                </c:pt>
                <c:pt idx="3255">
                  <c:v>#N/A</c:v>
                </c:pt>
                <c:pt idx="3256">
                  <c:v>#N/A</c:v>
                </c:pt>
                <c:pt idx="3257">
                  <c:v>#N/A</c:v>
                </c:pt>
                <c:pt idx="3258">
                  <c:v>#N/A</c:v>
                </c:pt>
                <c:pt idx="3259">
                  <c:v>#N/A</c:v>
                </c:pt>
                <c:pt idx="3260">
                  <c:v>#N/A</c:v>
                </c:pt>
                <c:pt idx="3261">
                  <c:v>#N/A</c:v>
                </c:pt>
                <c:pt idx="3262">
                  <c:v>#N/A</c:v>
                </c:pt>
                <c:pt idx="3263">
                  <c:v>#N/A</c:v>
                </c:pt>
                <c:pt idx="3264">
                  <c:v>#N/A</c:v>
                </c:pt>
                <c:pt idx="3265">
                  <c:v>#N/A</c:v>
                </c:pt>
                <c:pt idx="3266">
                  <c:v>#N/A</c:v>
                </c:pt>
                <c:pt idx="3267">
                  <c:v>#N/A</c:v>
                </c:pt>
                <c:pt idx="3268">
                  <c:v>#N/A</c:v>
                </c:pt>
                <c:pt idx="3269">
                  <c:v>#N/A</c:v>
                </c:pt>
                <c:pt idx="3270">
                  <c:v>#N/A</c:v>
                </c:pt>
                <c:pt idx="3271">
                  <c:v>#N/A</c:v>
                </c:pt>
                <c:pt idx="3272">
                  <c:v>#N/A</c:v>
                </c:pt>
                <c:pt idx="3273">
                  <c:v>#N/A</c:v>
                </c:pt>
                <c:pt idx="3274">
                  <c:v>#N/A</c:v>
                </c:pt>
                <c:pt idx="3275">
                  <c:v>#N/A</c:v>
                </c:pt>
                <c:pt idx="3276">
                  <c:v>#N/A</c:v>
                </c:pt>
                <c:pt idx="3277">
                  <c:v>#N/A</c:v>
                </c:pt>
                <c:pt idx="3278">
                  <c:v>#N/A</c:v>
                </c:pt>
                <c:pt idx="3279">
                  <c:v>#N/A</c:v>
                </c:pt>
                <c:pt idx="3280">
                  <c:v>#N/A</c:v>
                </c:pt>
                <c:pt idx="3281">
                  <c:v>#N/A</c:v>
                </c:pt>
                <c:pt idx="3282">
                  <c:v>#N/A</c:v>
                </c:pt>
                <c:pt idx="3283">
                  <c:v>#N/A</c:v>
                </c:pt>
                <c:pt idx="3284">
                  <c:v>#N/A</c:v>
                </c:pt>
                <c:pt idx="3285">
                  <c:v>#N/A</c:v>
                </c:pt>
                <c:pt idx="3286">
                  <c:v>#N/A</c:v>
                </c:pt>
                <c:pt idx="3287">
                  <c:v>#N/A</c:v>
                </c:pt>
                <c:pt idx="3288">
                  <c:v>#N/A</c:v>
                </c:pt>
                <c:pt idx="3289">
                  <c:v>#N/A</c:v>
                </c:pt>
                <c:pt idx="3290">
                  <c:v>#N/A</c:v>
                </c:pt>
                <c:pt idx="3291">
                  <c:v>#N/A</c:v>
                </c:pt>
                <c:pt idx="3292">
                  <c:v>#N/A</c:v>
                </c:pt>
                <c:pt idx="3293">
                  <c:v>#N/A</c:v>
                </c:pt>
                <c:pt idx="3294">
                  <c:v>#N/A</c:v>
                </c:pt>
                <c:pt idx="3295">
                  <c:v>#N/A</c:v>
                </c:pt>
                <c:pt idx="3296">
                  <c:v>#N/A</c:v>
                </c:pt>
                <c:pt idx="3297">
                  <c:v>#N/A</c:v>
                </c:pt>
                <c:pt idx="3298">
                  <c:v>#N/A</c:v>
                </c:pt>
                <c:pt idx="3299">
                  <c:v>#N/A</c:v>
                </c:pt>
                <c:pt idx="3300">
                  <c:v>#N/A</c:v>
                </c:pt>
                <c:pt idx="3301">
                  <c:v>#N/A</c:v>
                </c:pt>
                <c:pt idx="3302">
                  <c:v>#N/A</c:v>
                </c:pt>
                <c:pt idx="3303">
                  <c:v>#N/A</c:v>
                </c:pt>
                <c:pt idx="3304">
                  <c:v>#N/A</c:v>
                </c:pt>
                <c:pt idx="3305">
                  <c:v>#N/A</c:v>
                </c:pt>
                <c:pt idx="3306">
                  <c:v>#N/A</c:v>
                </c:pt>
                <c:pt idx="3307">
                  <c:v>#N/A</c:v>
                </c:pt>
                <c:pt idx="3308">
                  <c:v>#N/A</c:v>
                </c:pt>
                <c:pt idx="3309">
                  <c:v>#N/A</c:v>
                </c:pt>
                <c:pt idx="3310">
                  <c:v>#N/A</c:v>
                </c:pt>
                <c:pt idx="3311">
                  <c:v>#N/A</c:v>
                </c:pt>
                <c:pt idx="3312">
                  <c:v>#N/A</c:v>
                </c:pt>
                <c:pt idx="3313">
                  <c:v>#N/A</c:v>
                </c:pt>
                <c:pt idx="3314">
                  <c:v>#N/A</c:v>
                </c:pt>
                <c:pt idx="3315">
                  <c:v>#N/A</c:v>
                </c:pt>
                <c:pt idx="3316">
                  <c:v>#N/A</c:v>
                </c:pt>
                <c:pt idx="3317">
                  <c:v>#N/A</c:v>
                </c:pt>
                <c:pt idx="3318">
                  <c:v>#N/A</c:v>
                </c:pt>
                <c:pt idx="3319">
                  <c:v>#N/A</c:v>
                </c:pt>
                <c:pt idx="3320">
                  <c:v>#N/A</c:v>
                </c:pt>
                <c:pt idx="3321">
                  <c:v>#N/A</c:v>
                </c:pt>
                <c:pt idx="3322">
                  <c:v>#N/A</c:v>
                </c:pt>
                <c:pt idx="3323">
                  <c:v>#N/A</c:v>
                </c:pt>
                <c:pt idx="3324">
                  <c:v>#N/A</c:v>
                </c:pt>
                <c:pt idx="3325">
                  <c:v>#N/A</c:v>
                </c:pt>
                <c:pt idx="3326">
                  <c:v>#N/A</c:v>
                </c:pt>
                <c:pt idx="3327">
                  <c:v>#N/A</c:v>
                </c:pt>
                <c:pt idx="3328">
                  <c:v>#N/A</c:v>
                </c:pt>
                <c:pt idx="3329">
                  <c:v>#N/A</c:v>
                </c:pt>
                <c:pt idx="3330">
                  <c:v>1530</c:v>
                </c:pt>
                <c:pt idx="3331">
                  <c:v>#N/A</c:v>
                </c:pt>
                <c:pt idx="3332">
                  <c:v>#N/A</c:v>
                </c:pt>
                <c:pt idx="3333">
                  <c:v>#N/A</c:v>
                </c:pt>
                <c:pt idx="3334">
                  <c:v>#N/A</c:v>
                </c:pt>
                <c:pt idx="3335">
                  <c:v>#N/A</c:v>
                </c:pt>
                <c:pt idx="3336">
                  <c:v>#N/A</c:v>
                </c:pt>
                <c:pt idx="3337">
                  <c:v>#N/A</c:v>
                </c:pt>
                <c:pt idx="3338">
                  <c:v>#N/A</c:v>
                </c:pt>
                <c:pt idx="3339">
                  <c:v>#N/A</c:v>
                </c:pt>
                <c:pt idx="3340">
                  <c:v>#N/A</c:v>
                </c:pt>
                <c:pt idx="3341">
                  <c:v>#N/A</c:v>
                </c:pt>
                <c:pt idx="3342">
                  <c:v>#N/A</c:v>
                </c:pt>
                <c:pt idx="3343">
                  <c:v>#N/A</c:v>
                </c:pt>
                <c:pt idx="3344">
                  <c:v>#N/A</c:v>
                </c:pt>
                <c:pt idx="3345">
                  <c:v>#N/A</c:v>
                </c:pt>
                <c:pt idx="3346">
                  <c:v>#N/A</c:v>
                </c:pt>
                <c:pt idx="3347">
                  <c:v>#N/A</c:v>
                </c:pt>
                <c:pt idx="3348">
                  <c:v>#N/A</c:v>
                </c:pt>
                <c:pt idx="3349">
                  <c:v>#N/A</c:v>
                </c:pt>
                <c:pt idx="3350">
                  <c:v>#N/A</c:v>
                </c:pt>
                <c:pt idx="3351">
                  <c:v>#N/A</c:v>
                </c:pt>
                <c:pt idx="3352">
                  <c:v>#N/A</c:v>
                </c:pt>
                <c:pt idx="3353">
                  <c:v>#N/A</c:v>
                </c:pt>
                <c:pt idx="3354">
                  <c:v>#N/A</c:v>
                </c:pt>
                <c:pt idx="3355">
                  <c:v>#N/A</c:v>
                </c:pt>
                <c:pt idx="3356">
                  <c:v>#N/A</c:v>
                </c:pt>
                <c:pt idx="3357">
                  <c:v>#N/A</c:v>
                </c:pt>
                <c:pt idx="3358">
                  <c:v>1490</c:v>
                </c:pt>
                <c:pt idx="3359">
                  <c:v>#N/A</c:v>
                </c:pt>
                <c:pt idx="3360">
                  <c:v>#N/A</c:v>
                </c:pt>
                <c:pt idx="3361">
                  <c:v>#N/A</c:v>
                </c:pt>
                <c:pt idx="3362">
                  <c:v>#N/A</c:v>
                </c:pt>
                <c:pt idx="3363">
                  <c:v>#N/A</c:v>
                </c:pt>
                <c:pt idx="3364">
                  <c:v>#N/A</c:v>
                </c:pt>
                <c:pt idx="3365">
                  <c:v>#N/A</c:v>
                </c:pt>
                <c:pt idx="3366">
                  <c:v>#N/A</c:v>
                </c:pt>
                <c:pt idx="3367">
                  <c:v>#N/A</c:v>
                </c:pt>
                <c:pt idx="3368">
                  <c:v>#N/A</c:v>
                </c:pt>
                <c:pt idx="3369">
                  <c:v>#N/A</c:v>
                </c:pt>
                <c:pt idx="3370">
                  <c:v>#N/A</c:v>
                </c:pt>
                <c:pt idx="3371">
                  <c:v>#N/A</c:v>
                </c:pt>
                <c:pt idx="3372">
                  <c:v>#N/A</c:v>
                </c:pt>
                <c:pt idx="3373">
                  <c:v>#N/A</c:v>
                </c:pt>
                <c:pt idx="3374">
                  <c:v>#N/A</c:v>
                </c:pt>
                <c:pt idx="3375">
                  <c:v>#N/A</c:v>
                </c:pt>
                <c:pt idx="3376">
                  <c:v>#N/A</c:v>
                </c:pt>
                <c:pt idx="3377">
                  <c:v>#N/A</c:v>
                </c:pt>
                <c:pt idx="3378">
                  <c:v>#N/A</c:v>
                </c:pt>
                <c:pt idx="3379">
                  <c:v>#N/A</c:v>
                </c:pt>
                <c:pt idx="3380">
                  <c:v>#N/A</c:v>
                </c:pt>
                <c:pt idx="3381">
                  <c:v>#N/A</c:v>
                </c:pt>
                <c:pt idx="3382">
                  <c:v>#N/A</c:v>
                </c:pt>
                <c:pt idx="3383">
                  <c:v>#N/A</c:v>
                </c:pt>
                <c:pt idx="3384">
                  <c:v>#N/A</c:v>
                </c:pt>
                <c:pt idx="3385">
                  <c:v>#N/A</c:v>
                </c:pt>
                <c:pt idx="3386">
                  <c:v>#N/A</c:v>
                </c:pt>
                <c:pt idx="3387">
                  <c:v>#N/A</c:v>
                </c:pt>
                <c:pt idx="3388">
                  <c:v>#N/A</c:v>
                </c:pt>
                <c:pt idx="3389">
                  <c:v>#N/A</c:v>
                </c:pt>
                <c:pt idx="3390">
                  <c:v>#N/A</c:v>
                </c:pt>
                <c:pt idx="3391">
                  <c:v>#N/A</c:v>
                </c:pt>
                <c:pt idx="3392">
                  <c:v>#N/A</c:v>
                </c:pt>
                <c:pt idx="3393">
                  <c:v>#N/A</c:v>
                </c:pt>
                <c:pt idx="3394">
                  <c:v>#N/A</c:v>
                </c:pt>
                <c:pt idx="3395">
                  <c:v>1480</c:v>
                </c:pt>
                <c:pt idx="3396">
                  <c:v>#N/A</c:v>
                </c:pt>
                <c:pt idx="3397">
                  <c:v>#N/A</c:v>
                </c:pt>
                <c:pt idx="3398">
                  <c:v>#N/A</c:v>
                </c:pt>
                <c:pt idx="3399">
                  <c:v>#N/A</c:v>
                </c:pt>
                <c:pt idx="3400">
                  <c:v>#N/A</c:v>
                </c:pt>
                <c:pt idx="3401">
                  <c:v>#N/A</c:v>
                </c:pt>
                <c:pt idx="3402">
                  <c:v>#N/A</c:v>
                </c:pt>
                <c:pt idx="3403">
                  <c:v>#N/A</c:v>
                </c:pt>
                <c:pt idx="3404">
                  <c:v>#N/A</c:v>
                </c:pt>
                <c:pt idx="3405">
                  <c:v>#N/A</c:v>
                </c:pt>
                <c:pt idx="3406">
                  <c:v>#N/A</c:v>
                </c:pt>
                <c:pt idx="3407">
                  <c:v>#N/A</c:v>
                </c:pt>
                <c:pt idx="3408">
                  <c:v>#N/A</c:v>
                </c:pt>
                <c:pt idx="3409">
                  <c:v>#N/A</c:v>
                </c:pt>
                <c:pt idx="3410">
                  <c:v>#N/A</c:v>
                </c:pt>
                <c:pt idx="3411">
                  <c:v>#N/A</c:v>
                </c:pt>
                <c:pt idx="3412">
                  <c:v>#N/A</c:v>
                </c:pt>
                <c:pt idx="3413">
                  <c:v>#N/A</c:v>
                </c:pt>
                <c:pt idx="3414">
                  <c:v>#N/A</c:v>
                </c:pt>
                <c:pt idx="3415">
                  <c:v>#N/A</c:v>
                </c:pt>
                <c:pt idx="3416">
                  <c:v>#N/A</c:v>
                </c:pt>
                <c:pt idx="3417">
                  <c:v>#N/A</c:v>
                </c:pt>
                <c:pt idx="3418">
                  <c:v>#N/A</c:v>
                </c:pt>
                <c:pt idx="3419">
                  <c:v>#N/A</c:v>
                </c:pt>
                <c:pt idx="3420">
                  <c:v>#N/A</c:v>
                </c:pt>
                <c:pt idx="3421">
                  <c:v>#N/A</c:v>
                </c:pt>
                <c:pt idx="3422">
                  <c:v>#N/A</c:v>
                </c:pt>
                <c:pt idx="3423">
                  <c:v>1494</c:v>
                </c:pt>
                <c:pt idx="3424">
                  <c:v>#N/A</c:v>
                </c:pt>
                <c:pt idx="3425">
                  <c:v>#N/A</c:v>
                </c:pt>
                <c:pt idx="3426">
                  <c:v>#N/A</c:v>
                </c:pt>
                <c:pt idx="3427">
                  <c:v>#N/A</c:v>
                </c:pt>
                <c:pt idx="3428">
                  <c:v>#N/A</c:v>
                </c:pt>
                <c:pt idx="3429">
                  <c:v>#N/A</c:v>
                </c:pt>
                <c:pt idx="3430">
                  <c:v>#N/A</c:v>
                </c:pt>
                <c:pt idx="3431">
                  <c:v>#N/A</c:v>
                </c:pt>
                <c:pt idx="3432">
                  <c:v>#N/A</c:v>
                </c:pt>
                <c:pt idx="3433">
                  <c:v>#N/A</c:v>
                </c:pt>
                <c:pt idx="3434">
                  <c:v>#N/A</c:v>
                </c:pt>
                <c:pt idx="3435">
                  <c:v>#N/A</c:v>
                </c:pt>
                <c:pt idx="3436">
                  <c:v>#N/A</c:v>
                </c:pt>
                <c:pt idx="3437">
                  <c:v>1480</c:v>
                </c:pt>
                <c:pt idx="3438">
                  <c:v>#N/A</c:v>
                </c:pt>
                <c:pt idx="3439">
                  <c:v>#N/A</c:v>
                </c:pt>
                <c:pt idx="3440">
                  <c:v>#N/A</c:v>
                </c:pt>
                <c:pt idx="3441">
                  <c:v>#N/A</c:v>
                </c:pt>
                <c:pt idx="3442">
                  <c:v>#N/A</c:v>
                </c:pt>
                <c:pt idx="3443">
                  <c:v>#N/A</c:v>
                </c:pt>
                <c:pt idx="3444">
                  <c:v>#N/A</c:v>
                </c:pt>
                <c:pt idx="3445">
                  <c:v>#N/A</c:v>
                </c:pt>
                <c:pt idx="3446">
                  <c:v>#N/A</c:v>
                </c:pt>
                <c:pt idx="3447">
                  <c:v>#N/A</c:v>
                </c:pt>
                <c:pt idx="3448">
                  <c:v>#N/A</c:v>
                </c:pt>
                <c:pt idx="3449">
                  <c:v>#N/A</c:v>
                </c:pt>
                <c:pt idx="3450">
                  <c:v>#N/A</c:v>
                </c:pt>
                <c:pt idx="3451">
                  <c:v>#N/A</c:v>
                </c:pt>
                <c:pt idx="3452">
                  <c:v>#N/A</c:v>
                </c:pt>
                <c:pt idx="3453">
                  <c:v>#N/A</c:v>
                </c:pt>
                <c:pt idx="3454">
                  <c:v>1495</c:v>
                </c:pt>
                <c:pt idx="3455">
                  <c:v>#N/A</c:v>
                </c:pt>
                <c:pt idx="3456">
                  <c:v>#N/A</c:v>
                </c:pt>
                <c:pt idx="3457">
                  <c:v>#N/A</c:v>
                </c:pt>
                <c:pt idx="3458">
                  <c:v>#N/A</c:v>
                </c:pt>
                <c:pt idx="3459">
                  <c:v>#N/A</c:v>
                </c:pt>
                <c:pt idx="3460">
                  <c:v>#N/A</c:v>
                </c:pt>
                <c:pt idx="3461">
                  <c:v>#N/A</c:v>
                </c:pt>
                <c:pt idx="3462">
                  <c:v>#N/A</c:v>
                </c:pt>
                <c:pt idx="3463">
                  <c:v>#N/A</c:v>
                </c:pt>
                <c:pt idx="3464">
                  <c:v>#N/A</c:v>
                </c:pt>
                <c:pt idx="3465">
                  <c:v>#N/A</c:v>
                </c:pt>
                <c:pt idx="3466">
                  <c:v>#N/A</c:v>
                </c:pt>
                <c:pt idx="3467">
                  <c:v>#N/A</c:v>
                </c:pt>
                <c:pt idx="3468">
                  <c:v>#N/A</c:v>
                </c:pt>
                <c:pt idx="3469">
                  <c:v>#N/A</c:v>
                </c:pt>
                <c:pt idx="3470">
                  <c:v>#N/A</c:v>
                </c:pt>
                <c:pt idx="3471">
                  <c:v>#N/A</c:v>
                </c:pt>
                <c:pt idx="3472">
                  <c:v>#N/A</c:v>
                </c:pt>
                <c:pt idx="3473">
                  <c:v>#N/A</c:v>
                </c:pt>
                <c:pt idx="3474">
                  <c:v>#N/A</c:v>
                </c:pt>
                <c:pt idx="3475">
                  <c:v>#N/A</c:v>
                </c:pt>
                <c:pt idx="3476">
                  <c:v>#N/A</c:v>
                </c:pt>
                <c:pt idx="3477">
                  <c:v>1461</c:v>
                </c:pt>
                <c:pt idx="3478">
                  <c:v>#N/A</c:v>
                </c:pt>
                <c:pt idx="3479">
                  <c:v>#N/A</c:v>
                </c:pt>
                <c:pt idx="3480">
                  <c:v>#N/A</c:v>
                </c:pt>
                <c:pt idx="3481">
                  <c:v>#N/A</c:v>
                </c:pt>
                <c:pt idx="3482">
                  <c:v>#N/A</c:v>
                </c:pt>
                <c:pt idx="3483">
                  <c:v>#N/A</c:v>
                </c:pt>
                <c:pt idx="3484">
                  <c:v>#N/A</c:v>
                </c:pt>
                <c:pt idx="3485">
                  <c:v>#N/A</c:v>
                </c:pt>
                <c:pt idx="3486">
                  <c:v>#N/A</c:v>
                </c:pt>
                <c:pt idx="3487">
                  <c:v>#N/A</c:v>
                </c:pt>
                <c:pt idx="3488">
                  <c:v>#N/A</c:v>
                </c:pt>
                <c:pt idx="3489">
                  <c:v>#N/A</c:v>
                </c:pt>
                <c:pt idx="3490">
                  <c:v>#N/A</c:v>
                </c:pt>
                <c:pt idx="3491">
                  <c:v>#N/A</c:v>
                </c:pt>
                <c:pt idx="3492">
                  <c:v>#N/A</c:v>
                </c:pt>
                <c:pt idx="3493">
                  <c:v>#N/A</c:v>
                </c:pt>
                <c:pt idx="3494">
                  <c:v>#N/A</c:v>
                </c:pt>
                <c:pt idx="3495">
                  <c:v>#N/A</c:v>
                </c:pt>
                <c:pt idx="3496">
                  <c:v>#N/A</c:v>
                </c:pt>
                <c:pt idx="3497">
                  <c:v>#N/A</c:v>
                </c:pt>
                <c:pt idx="3498">
                  <c:v>#N/A</c:v>
                </c:pt>
                <c:pt idx="3499">
                  <c:v>#N/A</c:v>
                </c:pt>
                <c:pt idx="3500">
                  <c:v>#N/A</c:v>
                </c:pt>
                <c:pt idx="3501">
                  <c:v>#N/A</c:v>
                </c:pt>
                <c:pt idx="3502">
                  <c:v>#N/A</c:v>
                </c:pt>
                <c:pt idx="3503">
                  <c:v>#N/A</c:v>
                </c:pt>
                <c:pt idx="3504">
                  <c:v>#N/A</c:v>
                </c:pt>
                <c:pt idx="3505">
                  <c:v>#N/A</c:v>
                </c:pt>
                <c:pt idx="3506">
                  <c:v>#N/A</c:v>
                </c:pt>
                <c:pt idx="3507">
                  <c:v>#N/A</c:v>
                </c:pt>
                <c:pt idx="3508">
                  <c:v>#N/A</c:v>
                </c:pt>
                <c:pt idx="3509">
                  <c:v>#N/A</c:v>
                </c:pt>
                <c:pt idx="3510">
                  <c:v>#N/A</c:v>
                </c:pt>
                <c:pt idx="3511">
                  <c:v>#N/A</c:v>
                </c:pt>
                <c:pt idx="3512">
                  <c:v>1446</c:v>
                </c:pt>
                <c:pt idx="3513">
                  <c:v>#N/A</c:v>
                </c:pt>
                <c:pt idx="3514">
                  <c:v>#N/A</c:v>
                </c:pt>
                <c:pt idx="3515">
                  <c:v>#N/A</c:v>
                </c:pt>
                <c:pt idx="3516">
                  <c:v>#N/A</c:v>
                </c:pt>
                <c:pt idx="3517">
                  <c:v>#N/A</c:v>
                </c:pt>
                <c:pt idx="3518">
                  <c:v>#N/A</c:v>
                </c:pt>
                <c:pt idx="3519">
                  <c:v>#N/A</c:v>
                </c:pt>
                <c:pt idx="3520">
                  <c:v>#N/A</c:v>
                </c:pt>
                <c:pt idx="3521">
                  <c:v>#N/A</c:v>
                </c:pt>
                <c:pt idx="3522">
                  <c:v>#N/A</c:v>
                </c:pt>
                <c:pt idx="3523">
                  <c:v>#N/A</c:v>
                </c:pt>
                <c:pt idx="3524">
                  <c:v>#N/A</c:v>
                </c:pt>
                <c:pt idx="3525">
                  <c:v>#N/A</c:v>
                </c:pt>
                <c:pt idx="3526">
                  <c:v>#N/A</c:v>
                </c:pt>
                <c:pt idx="3527">
                  <c:v>#N/A</c:v>
                </c:pt>
                <c:pt idx="3528">
                  <c:v>#N/A</c:v>
                </c:pt>
                <c:pt idx="3529">
                  <c:v>#N/A</c:v>
                </c:pt>
                <c:pt idx="3530">
                  <c:v>#N/A</c:v>
                </c:pt>
                <c:pt idx="3531">
                  <c:v>#N/A</c:v>
                </c:pt>
                <c:pt idx="3532">
                  <c:v>#N/A</c:v>
                </c:pt>
                <c:pt idx="3533">
                  <c:v>#N/A</c:v>
                </c:pt>
                <c:pt idx="3534">
                  <c:v>#N/A</c:v>
                </c:pt>
                <c:pt idx="3535">
                  <c:v>#N/A</c:v>
                </c:pt>
                <c:pt idx="3536">
                  <c:v>#N/A</c:v>
                </c:pt>
                <c:pt idx="3537">
                  <c:v>#N/A</c:v>
                </c:pt>
                <c:pt idx="3538">
                  <c:v>#N/A</c:v>
                </c:pt>
                <c:pt idx="3539">
                  <c:v>#N/A</c:v>
                </c:pt>
                <c:pt idx="3540">
                  <c:v>#N/A</c:v>
                </c:pt>
                <c:pt idx="3541">
                  <c:v>#N/A</c:v>
                </c:pt>
                <c:pt idx="3542">
                  <c:v>#N/A</c:v>
                </c:pt>
                <c:pt idx="3543">
                  <c:v>#N/A</c:v>
                </c:pt>
                <c:pt idx="3544">
                  <c:v>#N/A</c:v>
                </c:pt>
                <c:pt idx="3545">
                  <c:v>#N/A</c:v>
                </c:pt>
                <c:pt idx="3546">
                  <c:v>#N/A</c:v>
                </c:pt>
                <c:pt idx="3547">
                  <c:v>#N/A</c:v>
                </c:pt>
                <c:pt idx="3548">
                  <c:v>#N/A</c:v>
                </c:pt>
                <c:pt idx="3549">
                  <c:v>#N/A</c:v>
                </c:pt>
                <c:pt idx="3550">
                  <c:v>#N/A</c:v>
                </c:pt>
                <c:pt idx="3551">
                  <c:v>#N/A</c:v>
                </c:pt>
                <c:pt idx="3552">
                  <c:v>#N/A</c:v>
                </c:pt>
                <c:pt idx="3553">
                  <c:v>#N/A</c:v>
                </c:pt>
                <c:pt idx="3554">
                  <c:v>#N/A</c:v>
                </c:pt>
                <c:pt idx="3555">
                  <c:v>#N/A</c:v>
                </c:pt>
                <c:pt idx="3556">
                  <c:v>#N/A</c:v>
                </c:pt>
                <c:pt idx="3557">
                  <c:v>#N/A</c:v>
                </c:pt>
                <c:pt idx="3558">
                  <c:v>#N/A</c:v>
                </c:pt>
                <c:pt idx="3559">
                  <c:v>#N/A</c:v>
                </c:pt>
                <c:pt idx="3560">
                  <c:v>#N/A</c:v>
                </c:pt>
                <c:pt idx="3561">
                  <c:v>#N/A</c:v>
                </c:pt>
                <c:pt idx="3562">
                  <c:v>#N/A</c:v>
                </c:pt>
                <c:pt idx="3563">
                  <c:v>#N/A</c:v>
                </c:pt>
                <c:pt idx="3564">
                  <c:v>#N/A</c:v>
                </c:pt>
                <c:pt idx="3565">
                  <c:v>#N/A</c:v>
                </c:pt>
                <c:pt idx="3566">
                  <c:v>#N/A</c:v>
                </c:pt>
                <c:pt idx="3567">
                  <c:v>#N/A</c:v>
                </c:pt>
                <c:pt idx="3568">
                  <c:v>#N/A</c:v>
                </c:pt>
                <c:pt idx="3569">
                  <c:v>#N/A</c:v>
                </c:pt>
                <c:pt idx="3570">
                  <c:v>#N/A</c:v>
                </c:pt>
                <c:pt idx="3571">
                  <c:v>#N/A</c:v>
                </c:pt>
                <c:pt idx="3572">
                  <c:v>#N/A</c:v>
                </c:pt>
                <c:pt idx="3573">
                  <c:v>#N/A</c:v>
                </c:pt>
                <c:pt idx="3574">
                  <c:v>#N/A</c:v>
                </c:pt>
                <c:pt idx="3575">
                  <c:v>#N/A</c:v>
                </c:pt>
                <c:pt idx="3576">
                  <c:v>#N/A</c:v>
                </c:pt>
                <c:pt idx="3577">
                  <c:v>#N/A</c:v>
                </c:pt>
                <c:pt idx="3578">
                  <c:v>#N/A</c:v>
                </c:pt>
                <c:pt idx="3579">
                  <c:v>#N/A</c:v>
                </c:pt>
                <c:pt idx="3580">
                  <c:v>#N/A</c:v>
                </c:pt>
                <c:pt idx="3581">
                  <c:v>#N/A</c:v>
                </c:pt>
                <c:pt idx="3582">
                  <c:v>1400</c:v>
                </c:pt>
                <c:pt idx="3583">
                  <c:v>#N/A</c:v>
                </c:pt>
                <c:pt idx="3584">
                  <c:v>#N/A</c:v>
                </c:pt>
                <c:pt idx="3585">
                  <c:v>#N/A</c:v>
                </c:pt>
                <c:pt idx="3586">
                  <c:v>#N/A</c:v>
                </c:pt>
                <c:pt idx="3587">
                  <c:v>#N/A</c:v>
                </c:pt>
                <c:pt idx="3588">
                  <c:v>#N/A</c:v>
                </c:pt>
                <c:pt idx="3589">
                  <c:v>#N/A</c:v>
                </c:pt>
                <c:pt idx="3590">
                  <c:v>#N/A</c:v>
                </c:pt>
                <c:pt idx="3591">
                  <c:v>#N/A</c:v>
                </c:pt>
                <c:pt idx="3592">
                  <c:v>#N/A</c:v>
                </c:pt>
                <c:pt idx="3593">
                  <c:v>#N/A</c:v>
                </c:pt>
                <c:pt idx="3594">
                  <c:v>#N/A</c:v>
                </c:pt>
                <c:pt idx="3595">
                  <c:v>#N/A</c:v>
                </c:pt>
                <c:pt idx="3596">
                  <c:v>#N/A</c:v>
                </c:pt>
                <c:pt idx="3597">
                  <c:v>#N/A</c:v>
                </c:pt>
                <c:pt idx="3598">
                  <c:v>#N/A</c:v>
                </c:pt>
                <c:pt idx="3599">
                  <c:v>#N/A</c:v>
                </c:pt>
                <c:pt idx="3600">
                  <c:v>#N/A</c:v>
                </c:pt>
                <c:pt idx="3601">
                  <c:v>#N/A</c:v>
                </c:pt>
                <c:pt idx="3602">
                  <c:v>#N/A</c:v>
                </c:pt>
                <c:pt idx="3603">
                  <c:v>#N/A</c:v>
                </c:pt>
                <c:pt idx="3604">
                  <c:v>#N/A</c:v>
                </c:pt>
                <c:pt idx="3605">
                  <c:v>#N/A</c:v>
                </c:pt>
                <c:pt idx="3606">
                  <c:v>#N/A</c:v>
                </c:pt>
                <c:pt idx="3607">
                  <c:v>#N/A</c:v>
                </c:pt>
                <c:pt idx="3608">
                  <c:v>#N/A</c:v>
                </c:pt>
                <c:pt idx="3609">
                  <c:v>#N/A</c:v>
                </c:pt>
                <c:pt idx="3610">
                  <c:v>#N/A</c:v>
                </c:pt>
                <c:pt idx="3611">
                  <c:v>#N/A</c:v>
                </c:pt>
                <c:pt idx="3612">
                  <c:v>#N/A</c:v>
                </c:pt>
                <c:pt idx="3613">
                  <c:v>#N/A</c:v>
                </c:pt>
                <c:pt idx="3614">
                  <c:v>#N/A</c:v>
                </c:pt>
                <c:pt idx="3615">
                  <c:v>#N/A</c:v>
                </c:pt>
                <c:pt idx="3616">
                  <c:v>1336</c:v>
                </c:pt>
                <c:pt idx="3617">
                  <c:v>#N/A</c:v>
                </c:pt>
                <c:pt idx="3618">
                  <c:v>#N/A</c:v>
                </c:pt>
                <c:pt idx="3619">
                  <c:v>#N/A</c:v>
                </c:pt>
                <c:pt idx="3620">
                  <c:v>#N/A</c:v>
                </c:pt>
                <c:pt idx="3621">
                  <c:v>#N/A</c:v>
                </c:pt>
                <c:pt idx="3622">
                  <c:v>#N/A</c:v>
                </c:pt>
                <c:pt idx="3623">
                  <c:v>#N/A</c:v>
                </c:pt>
                <c:pt idx="3624">
                  <c:v>#N/A</c:v>
                </c:pt>
                <c:pt idx="3625">
                  <c:v>#N/A</c:v>
                </c:pt>
                <c:pt idx="3626">
                  <c:v>#N/A</c:v>
                </c:pt>
                <c:pt idx="3627">
                  <c:v>#N/A</c:v>
                </c:pt>
                <c:pt idx="3628">
                  <c:v>#N/A</c:v>
                </c:pt>
                <c:pt idx="3629">
                  <c:v>#N/A</c:v>
                </c:pt>
                <c:pt idx="3630">
                  <c:v>#N/A</c:v>
                </c:pt>
                <c:pt idx="3631">
                  <c:v>#N/A</c:v>
                </c:pt>
                <c:pt idx="3632">
                  <c:v>#N/A</c:v>
                </c:pt>
                <c:pt idx="3633">
                  <c:v>#N/A</c:v>
                </c:pt>
                <c:pt idx="3634">
                  <c:v>#N/A</c:v>
                </c:pt>
                <c:pt idx="3635">
                  <c:v>#N/A</c:v>
                </c:pt>
                <c:pt idx="3636">
                  <c:v>#N/A</c:v>
                </c:pt>
                <c:pt idx="3637">
                  <c:v>#N/A</c:v>
                </c:pt>
                <c:pt idx="3638">
                  <c:v>#N/A</c:v>
                </c:pt>
                <c:pt idx="3639">
                  <c:v>#N/A</c:v>
                </c:pt>
                <c:pt idx="3640">
                  <c:v>#N/A</c:v>
                </c:pt>
                <c:pt idx="3641">
                  <c:v>#N/A</c:v>
                </c:pt>
                <c:pt idx="3642">
                  <c:v>#N/A</c:v>
                </c:pt>
                <c:pt idx="3643">
                  <c:v>#N/A</c:v>
                </c:pt>
                <c:pt idx="3644">
                  <c:v>#N/A</c:v>
                </c:pt>
                <c:pt idx="3645">
                  <c:v>#N/A</c:v>
                </c:pt>
                <c:pt idx="3646">
                  <c:v>#N/A</c:v>
                </c:pt>
                <c:pt idx="3647">
                  <c:v>1242</c:v>
                </c:pt>
                <c:pt idx="3648">
                  <c:v>#N/A</c:v>
                </c:pt>
                <c:pt idx="3649">
                  <c:v>#N/A</c:v>
                </c:pt>
                <c:pt idx="3650">
                  <c:v>#N/A</c:v>
                </c:pt>
                <c:pt idx="3651">
                  <c:v>#N/A</c:v>
                </c:pt>
                <c:pt idx="3652">
                  <c:v>#N/A</c:v>
                </c:pt>
                <c:pt idx="3653">
                  <c:v>#N/A</c:v>
                </c:pt>
                <c:pt idx="3654">
                  <c:v>#N/A</c:v>
                </c:pt>
                <c:pt idx="3655">
                  <c:v>#N/A</c:v>
                </c:pt>
                <c:pt idx="3656">
                  <c:v>#N/A</c:v>
                </c:pt>
                <c:pt idx="3657">
                  <c:v>#N/A</c:v>
                </c:pt>
                <c:pt idx="3658">
                  <c:v>#N/A</c:v>
                </c:pt>
                <c:pt idx="3659">
                  <c:v>#N/A</c:v>
                </c:pt>
                <c:pt idx="3660">
                  <c:v>#N/A</c:v>
                </c:pt>
                <c:pt idx="3661">
                  <c:v>#N/A</c:v>
                </c:pt>
                <c:pt idx="3662">
                  <c:v>#N/A</c:v>
                </c:pt>
                <c:pt idx="3663">
                  <c:v>#N/A</c:v>
                </c:pt>
                <c:pt idx="3664">
                  <c:v>#N/A</c:v>
                </c:pt>
                <c:pt idx="3665">
                  <c:v>#N/A</c:v>
                </c:pt>
                <c:pt idx="3666">
                  <c:v>#N/A</c:v>
                </c:pt>
                <c:pt idx="3667">
                  <c:v>#N/A</c:v>
                </c:pt>
                <c:pt idx="3668">
                  <c:v>#N/A</c:v>
                </c:pt>
                <c:pt idx="3669">
                  <c:v>#N/A</c:v>
                </c:pt>
                <c:pt idx="3670">
                  <c:v>#N/A</c:v>
                </c:pt>
                <c:pt idx="3671">
                  <c:v>#N/A</c:v>
                </c:pt>
                <c:pt idx="3672">
                  <c:v>#N/A</c:v>
                </c:pt>
                <c:pt idx="3673">
                  <c:v>#N/A</c:v>
                </c:pt>
                <c:pt idx="3674">
                  <c:v>#N/A</c:v>
                </c:pt>
                <c:pt idx="3675">
                  <c:v>#N/A</c:v>
                </c:pt>
                <c:pt idx="3676">
                  <c:v>#N/A</c:v>
                </c:pt>
                <c:pt idx="3677">
                  <c:v>#N/A</c:v>
                </c:pt>
                <c:pt idx="3678">
                  <c:v>#N/A</c:v>
                </c:pt>
                <c:pt idx="3679">
                  <c:v>1229</c:v>
                </c:pt>
                <c:pt idx="3680">
                  <c:v>#N/A</c:v>
                </c:pt>
                <c:pt idx="3681">
                  <c:v>#N/A</c:v>
                </c:pt>
                <c:pt idx="3682">
                  <c:v>#N/A</c:v>
                </c:pt>
                <c:pt idx="3683">
                  <c:v>#N/A</c:v>
                </c:pt>
                <c:pt idx="3684">
                  <c:v>#N/A</c:v>
                </c:pt>
                <c:pt idx="3685">
                  <c:v>#N/A</c:v>
                </c:pt>
                <c:pt idx="3686">
                  <c:v>#N/A</c:v>
                </c:pt>
                <c:pt idx="3687">
                  <c:v>#N/A</c:v>
                </c:pt>
                <c:pt idx="3688">
                  <c:v>#N/A</c:v>
                </c:pt>
                <c:pt idx="3689">
                  <c:v>#N/A</c:v>
                </c:pt>
                <c:pt idx="3690">
                  <c:v>#N/A</c:v>
                </c:pt>
                <c:pt idx="3691">
                  <c:v>#N/A</c:v>
                </c:pt>
                <c:pt idx="3692">
                  <c:v>#N/A</c:v>
                </c:pt>
                <c:pt idx="3693">
                  <c:v>#N/A</c:v>
                </c:pt>
                <c:pt idx="3694">
                  <c:v>#N/A</c:v>
                </c:pt>
                <c:pt idx="3695">
                  <c:v>#N/A</c:v>
                </c:pt>
                <c:pt idx="3696">
                  <c:v>#N/A</c:v>
                </c:pt>
                <c:pt idx="3697">
                  <c:v>#N/A</c:v>
                </c:pt>
                <c:pt idx="3698">
                  <c:v>#N/A</c:v>
                </c:pt>
                <c:pt idx="3699">
                  <c:v>#N/A</c:v>
                </c:pt>
                <c:pt idx="3700">
                  <c:v>#N/A</c:v>
                </c:pt>
                <c:pt idx="3701">
                  <c:v>#N/A</c:v>
                </c:pt>
                <c:pt idx="3702">
                  <c:v>#N/A</c:v>
                </c:pt>
                <c:pt idx="3703">
                  <c:v>#N/A</c:v>
                </c:pt>
                <c:pt idx="3704">
                  <c:v>#N/A</c:v>
                </c:pt>
                <c:pt idx="3705">
                  <c:v>#N/A</c:v>
                </c:pt>
                <c:pt idx="3706">
                  <c:v>#N/A</c:v>
                </c:pt>
                <c:pt idx="3707">
                  <c:v>#N/A</c:v>
                </c:pt>
                <c:pt idx="3708">
                  <c:v>#N/A</c:v>
                </c:pt>
                <c:pt idx="3709">
                  <c:v>#N/A</c:v>
                </c:pt>
                <c:pt idx="3710">
                  <c:v>#N/A</c:v>
                </c:pt>
                <c:pt idx="3711">
                  <c:v>#N/A</c:v>
                </c:pt>
                <c:pt idx="3712">
                  <c:v>#N/A</c:v>
                </c:pt>
                <c:pt idx="3713">
                  <c:v>#N/A</c:v>
                </c:pt>
                <c:pt idx="3714">
                  <c:v>#N/A</c:v>
                </c:pt>
                <c:pt idx="3715">
                  <c:v>#N/A</c:v>
                </c:pt>
                <c:pt idx="3716">
                  <c:v>#N/A</c:v>
                </c:pt>
                <c:pt idx="3717">
                  <c:v>#N/A</c:v>
                </c:pt>
                <c:pt idx="3718">
                  <c:v>#N/A</c:v>
                </c:pt>
                <c:pt idx="3719">
                  <c:v>#N/A</c:v>
                </c:pt>
                <c:pt idx="3720">
                  <c:v>#N/A</c:v>
                </c:pt>
                <c:pt idx="3721">
                  <c:v>#N/A</c:v>
                </c:pt>
                <c:pt idx="3722">
                  <c:v>#N/A</c:v>
                </c:pt>
                <c:pt idx="3723">
                  <c:v>#N/A</c:v>
                </c:pt>
                <c:pt idx="3724">
                  <c:v>#N/A</c:v>
                </c:pt>
                <c:pt idx="3725">
                  <c:v>#N/A</c:v>
                </c:pt>
                <c:pt idx="3726">
                  <c:v>#N/A</c:v>
                </c:pt>
                <c:pt idx="3727">
                  <c:v>#N/A</c:v>
                </c:pt>
                <c:pt idx="3728">
                  <c:v>#N/A</c:v>
                </c:pt>
                <c:pt idx="3729">
                  <c:v>#N/A</c:v>
                </c:pt>
                <c:pt idx="3730">
                  <c:v>#N/A</c:v>
                </c:pt>
                <c:pt idx="3731">
                  <c:v>936</c:v>
                </c:pt>
                <c:pt idx="3732">
                  <c:v>#N/A</c:v>
                </c:pt>
                <c:pt idx="3733">
                  <c:v>#N/A</c:v>
                </c:pt>
                <c:pt idx="3734">
                  <c:v>940</c:v>
                </c:pt>
                <c:pt idx="3735">
                  <c:v>#N/A</c:v>
                </c:pt>
                <c:pt idx="3736">
                  <c:v>1000</c:v>
                </c:pt>
                <c:pt idx="3737">
                  <c:v>930.00000000000011</c:v>
                </c:pt>
                <c:pt idx="3738">
                  <c:v>931</c:v>
                </c:pt>
                <c:pt idx="3739">
                  <c:v>#N/A</c:v>
                </c:pt>
                <c:pt idx="3740">
                  <c:v>#N/A</c:v>
                </c:pt>
                <c:pt idx="3741">
                  <c:v>932</c:v>
                </c:pt>
                <c:pt idx="3742">
                  <c:v>933</c:v>
                </c:pt>
                <c:pt idx="3743">
                  <c:v>933</c:v>
                </c:pt>
                <c:pt idx="3744">
                  <c:v>938.00000000000011</c:v>
                </c:pt>
                <c:pt idx="3745">
                  <c:v>935</c:v>
                </c:pt>
                <c:pt idx="3746">
                  <c:v>#N/A</c:v>
                </c:pt>
                <c:pt idx="3747">
                  <c:v>#N/A</c:v>
                </c:pt>
                <c:pt idx="3748">
                  <c:v>936</c:v>
                </c:pt>
                <c:pt idx="3749">
                  <c:v>936</c:v>
                </c:pt>
                <c:pt idx="3750">
                  <c:v>936.99999999999989</c:v>
                </c:pt>
                <c:pt idx="3751">
                  <c:v>936</c:v>
                </c:pt>
                <c:pt idx="3752">
                  <c:v>936</c:v>
                </c:pt>
                <c:pt idx="3753">
                  <c:v>#N/A</c:v>
                </c:pt>
                <c:pt idx="3754">
                  <c:v>#N/A</c:v>
                </c:pt>
                <c:pt idx="3755">
                  <c:v>933</c:v>
                </c:pt>
                <c:pt idx="3756">
                  <c:v>932</c:v>
                </c:pt>
                <c:pt idx="3757">
                  <c:v>934</c:v>
                </c:pt>
                <c:pt idx="3758">
                  <c:v>934</c:v>
                </c:pt>
                <c:pt idx="3759">
                  <c:v>934</c:v>
                </c:pt>
                <c:pt idx="3760">
                  <c:v>#N/A</c:v>
                </c:pt>
                <c:pt idx="3761">
                  <c:v>#N/A</c:v>
                </c:pt>
                <c:pt idx="3762">
                  <c:v>932</c:v>
                </c:pt>
                <c:pt idx="3763">
                  <c:v>928.99999999999989</c:v>
                </c:pt>
                <c:pt idx="3764">
                  <c:v>927.99999999999989</c:v>
                </c:pt>
                <c:pt idx="3765">
                  <c:v>927</c:v>
                </c:pt>
                <c:pt idx="3766">
                  <c:v>#N/A</c:v>
                </c:pt>
                <c:pt idx="3767">
                  <c:v>#N/A</c:v>
                </c:pt>
                <c:pt idx="3768">
                  <c:v>#N/A</c:v>
                </c:pt>
                <c:pt idx="3769">
                  <c:v>#N/A</c:v>
                </c:pt>
                <c:pt idx="3770">
                  <c:v>927</c:v>
                </c:pt>
                <c:pt idx="3771">
                  <c:v>925</c:v>
                </c:pt>
                <c:pt idx="3772">
                  <c:v>#N/A</c:v>
                </c:pt>
                <c:pt idx="3773">
                  <c:v>925</c:v>
                </c:pt>
                <c:pt idx="3774">
                  <c:v>#N/A</c:v>
                </c:pt>
                <c:pt idx="3775">
                  <c:v>#N/A</c:v>
                </c:pt>
                <c:pt idx="3776">
                  <c:v>923</c:v>
                </c:pt>
                <c:pt idx="3777">
                  <c:v>922.00000000000011</c:v>
                </c:pt>
                <c:pt idx="3778">
                  <c:v>917</c:v>
                </c:pt>
                <c:pt idx="3779">
                  <c:v>913.00000000000011</c:v>
                </c:pt>
                <c:pt idx="3780">
                  <c:v>907</c:v>
                </c:pt>
                <c:pt idx="3781">
                  <c:v>#N/A</c:v>
                </c:pt>
                <c:pt idx="3782">
                  <c:v>#N/A</c:v>
                </c:pt>
                <c:pt idx="3783">
                  <c:v>902.99999999999989</c:v>
                </c:pt>
                <c:pt idx="3784">
                  <c:v>899</c:v>
                </c:pt>
                <c:pt idx="3785">
                  <c:v>880.00000000000011</c:v>
                </c:pt>
                <c:pt idx="3786">
                  <c:v>880.00000000000011</c:v>
                </c:pt>
                <c:pt idx="3787">
                  <c:v>881</c:v>
                </c:pt>
                <c:pt idx="3788">
                  <c:v>#N/A</c:v>
                </c:pt>
                <c:pt idx="3789">
                  <c:v>#N/A</c:v>
                </c:pt>
                <c:pt idx="3790">
                  <c:v>871.00000000000011</c:v>
                </c:pt>
                <c:pt idx="3791">
                  <c:v>869.99999999999989</c:v>
                </c:pt>
                <c:pt idx="3792">
                  <c:v>868</c:v>
                </c:pt>
                <c:pt idx="3793">
                  <c:v>868</c:v>
                </c:pt>
                <c:pt idx="3794">
                  <c:v>882</c:v>
                </c:pt>
                <c:pt idx="3795">
                  <c:v>#N/A</c:v>
                </c:pt>
                <c:pt idx="3796">
                  <c:v>#N/A</c:v>
                </c:pt>
                <c:pt idx="3797">
                  <c:v>881</c:v>
                </c:pt>
                <c:pt idx="3798">
                  <c:v>883</c:v>
                </c:pt>
                <c:pt idx="3799">
                  <c:v>885</c:v>
                </c:pt>
                <c:pt idx="3800">
                  <c:v>894.99999999999989</c:v>
                </c:pt>
                <c:pt idx="3801">
                  <c:v>884</c:v>
                </c:pt>
                <c:pt idx="3802">
                  <c:v>#N/A</c:v>
                </c:pt>
                <c:pt idx="3803">
                  <c:v>#N/A</c:v>
                </c:pt>
                <c:pt idx="3804">
                  <c:v>#N/A</c:v>
                </c:pt>
                <c:pt idx="3805">
                  <c:v>#N/A</c:v>
                </c:pt>
                <c:pt idx="3806">
                  <c:v>#N/A</c:v>
                </c:pt>
                <c:pt idx="3807">
                  <c:v>#N/A</c:v>
                </c:pt>
                <c:pt idx="3808">
                  <c:v>#N/A</c:v>
                </c:pt>
                <c:pt idx="3809">
                  <c:v>#N/A</c:v>
                </c:pt>
                <c:pt idx="3810">
                  <c:v>#N/A</c:v>
                </c:pt>
                <c:pt idx="3811">
                  <c:v>#N/A</c:v>
                </c:pt>
                <c:pt idx="3812">
                  <c:v>#N/A</c:v>
                </c:pt>
                <c:pt idx="3813">
                  <c:v>#N/A</c:v>
                </c:pt>
                <c:pt idx="3814">
                  <c:v>#N/A</c:v>
                </c:pt>
                <c:pt idx="3815">
                  <c:v>#N/A</c:v>
                </c:pt>
                <c:pt idx="3816">
                  <c:v>#N/A</c:v>
                </c:pt>
                <c:pt idx="3817">
                  <c:v>#N/A</c:v>
                </c:pt>
                <c:pt idx="3818">
                  <c:v>#N/A</c:v>
                </c:pt>
                <c:pt idx="3819">
                  <c:v>#N/A</c:v>
                </c:pt>
                <c:pt idx="3820">
                  <c:v>#N/A</c:v>
                </c:pt>
                <c:pt idx="3821">
                  <c:v>#N/A</c:v>
                </c:pt>
                <c:pt idx="3822">
                  <c:v>910</c:v>
                </c:pt>
                <c:pt idx="3823">
                  <c:v>#N/A</c:v>
                </c:pt>
                <c:pt idx="3824">
                  <c:v>#N/A</c:v>
                </c:pt>
                <c:pt idx="3825">
                  <c:v>913.00000000000011</c:v>
                </c:pt>
                <c:pt idx="3826">
                  <c:v>914</c:v>
                </c:pt>
                <c:pt idx="3827">
                  <c:v>916</c:v>
                </c:pt>
                <c:pt idx="3828">
                  <c:v>917</c:v>
                </c:pt>
                <c:pt idx="3829">
                  <c:v>919</c:v>
                </c:pt>
                <c:pt idx="3830">
                  <c:v>#N/A</c:v>
                </c:pt>
                <c:pt idx="3831">
                  <c:v>#N/A</c:v>
                </c:pt>
                <c:pt idx="3832">
                  <c:v>917</c:v>
                </c:pt>
                <c:pt idx="3833">
                  <c:v>917</c:v>
                </c:pt>
                <c:pt idx="3834">
                  <c:v>919.99999999999989</c:v>
                </c:pt>
                <c:pt idx="3835">
                  <c:v>922.00000000000011</c:v>
                </c:pt>
                <c:pt idx="3836">
                  <c:v>915</c:v>
                </c:pt>
                <c:pt idx="3837">
                  <c:v>#N/A</c:v>
                </c:pt>
                <c:pt idx="3838">
                  <c:v>#N/A</c:v>
                </c:pt>
                <c:pt idx="3839">
                  <c:v>917</c:v>
                </c:pt>
                <c:pt idx="3840">
                  <c:v>917</c:v>
                </c:pt>
                <c:pt idx="3841">
                  <c:v>919</c:v>
                </c:pt>
                <c:pt idx="3842">
                  <c:v>918</c:v>
                </c:pt>
                <c:pt idx="3843">
                  <c:v>931</c:v>
                </c:pt>
                <c:pt idx="3844">
                  <c:v>#N/A</c:v>
                </c:pt>
                <c:pt idx="3845">
                  <c:v>#N/A</c:v>
                </c:pt>
                <c:pt idx="3846">
                  <c:v>943</c:v>
                </c:pt>
                <c:pt idx="3847">
                  <c:v>927</c:v>
                </c:pt>
                <c:pt idx="3848">
                  <c:v>960</c:v>
                </c:pt>
                <c:pt idx="3849">
                  <c:v>959</c:v>
                </c:pt>
                <c:pt idx="3850">
                  <c:v>960</c:v>
                </c:pt>
                <c:pt idx="3851">
                  <c:v>#N/A</c:v>
                </c:pt>
                <c:pt idx="3852">
                  <c:v>#N/A</c:v>
                </c:pt>
                <c:pt idx="3853">
                  <c:v>967</c:v>
                </c:pt>
                <c:pt idx="3854">
                  <c:v>968</c:v>
                </c:pt>
                <c:pt idx="3855">
                  <c:v>966</c:v>
                </c:pt>
                <c:pt idx="3856">
                  <c:v>958</c:v>
                </c:pt>
                <c:pt idx="3857">
                  <c:v>957</c:v>
                </c:pt>
                <c:pt idx="3858">
                  <c:v>#N/A</c:v>
                </c:pt>
                <c:pt idx="3859">
                  <c:v>#N/A</c:v>
                </c:pt>
                <c:pt idx="3860">
                  <c:v>960</c:v>
                </c:pt>
                <c:pt idx="3861">
                  <c:v>960</c:v>
                </c:pt>
                <c:pt idx="3862">
                  <c:v>957</c:v>
                </c:pt>
                <c:pt idx="3863">
                  <c:v>953.99999999999989</c:v>
                </c:pt>
                <c:pt idx="3864">
                  <c:v>955.00000000000011</c:v>
                </c:pt>
                <c:pt idx="3865">
                  <c:v>#N/A</c:v>
                </c:pt>
                <c:pt idx="3866">
                  <c:v>#N/A</c:v>
                </c:pt>
                <c:pt idx="3867">
                  <c:v>955.00000000000011</c:v>
                </c:pt>
                <c:pt idx="3868">
                  <c:v>961.99999999999989</c:v>
                </c:pt>
                <c:pt idx="3869">
                  <c:v>964</c:v>
                </c:pt>
                <c:pt idx="3870">
                  <c:v>965</c:v>
                </c:pt>
                <c:pt idx="3871">
                  <c:v>966</c:v>
                </c:pt>
                <c:pt idx="3872">
                  <c:v>#N/A</c:v>
                </c:pt>
                <c:pt idx="3873">
                  <c:v>#N/A</c:v>
                </c:pt>
                <c:pt idx="3874">
                  <c:v>966</c:v>
                </c:pt>
                <c:pt idx="3875">
                  <c:v>966</c:v>
                </c:pt>
                <c:pt idx="3876">
                  <c:v>966</c:v>
                </c:pt>
                <c:pt idx="3877">
                  <c:v>966</c:v>
                </c:pt>
                <c:pt idx="3878">
                  <c:v>#N/A</c:v>
                </c:pt>
                <c:pt idx="3879">
                  <c:v>#N/A</c:v>
                </c:pt>
                <c:pt idx="3880">
                  <c:v>#N/A</c:v>
                </c:pt>
                <c:pt idx="3881">
                  <c:v>967</c:v>
                </c:pt>
                <c:pt idx="3882">
                  <c:v>963.00000000000011</c:v>
                </c:pt>
                <c:pt idx="3883">
                  <c:v>963.00000000000011</c:v>
                </c:pt>
                <c:pt idx="3884">
                  <c:v>961.99999999999989</c:v>
                </c:pt>
                <c:pt idx="3885">
                  <c:v>961.99999999999989</c:v>
                </c:pt>
                <c:pt idx="3886">
                  <c:v>#N/A</c:v>
                </c:pt>
                <c:pt idx="3887">
                  <c:v>#N/A</c:v>
                </c:pt>
                <c:pt idx="3888">
                  <c:v>963.00000000000011</c:v>
                </c:pt>
                <c:pt idx="3889">
                  <c:v>961.99999999999989</c:v>
                </c:pt>
                <c:pt idx="3890">
                  <c:v>961.99999999999989</c:v>
                </c:pt>
                <c:pt idx="3891">
                  <c:v>959</c:v>
                </c:pt>
                <c:pt idx="3892">
                  <c:v>956</c:v>
                </c:pt>
                <c:pt idx="3893">
                  <c:v>#N/A</c:v>
                </c:pt>
                <c:pt idx="3894">
                  <c:v>#N/A</c:v>
                </c:pt>
                <c:pt idx="3895">
                  <c:v>957</c:v>
                </c:pt>
                <c:pt idx="3896">
                  <c:v>956</c:v>
                </c:pt>
                <c:pt idx="3897">
                  <c:v>952</c:v>
                </c:pt>
                <c:pt idx="3898">
                  <c:v>951</c:v>
                </c:pt>
                <c:pt idx="3899">
                  <c:v>952</c:v>
                </c:pt>
                <c:pt idx="3900">
                  <c:v>#N/A</c:v>
                </c:pt>
                <c:pt idx="3901">
                  <c:v>#N/A</c:v>
                </c:pt>
                <c:pt idx="3902">
                  <c:v>944.99999999999989</c:v>
                </c:pt>
                <c:pt idx="3903">
                  <c:v>947.00000000000011</c:v>
                </c:pt>
                <c:pt idx="3904">
                  <c:v>952.99999999999989</c:v>
                </c:pt>
                <c:pt idx="3905">
                  <c:v>953.99999999999989</c:v>
                </c:pt>
                <c:pt idx="3906">
                  <c:v>952</c:v>
                </c:pt>
                <c:pt idx="3907">
                  <c:v>#N/A</c:v>
                </c:pt>
                <c:pt idx="3908">
                  <c:v>#N/A</c:v>
                </c:pt>
                <c:pt idx="3909">
                  <c:v>955.00000000000011</c:v>
                </c:pt>
                <c:pt idx="3910">
                  <c:v>957</c:v>
                </c:pt>
                <c:pt idx="3911">
                  <c:v>960</c:v>
                </c:pt>
                <c:pt idx="3912">
                  <c:v>927.99999999999989</c:v>
                </c:pt>
                <c:pt idx="3913">
                  <c:v>927.99999999999989</c:v>
                </c:pt>
                <c:pt idx="3914">
                  <c:v>#N/A</c:v>
                </c:pt>
                <c:pt idx="3915">
                  <c:v>#N/A</c:v>
                </c:pt>
                <c:pt idx="3916">
                  <c:v>927.99999999999989</c:v>
                </c:pt>
                <c:pt idx="3917">
                  <c:v>923</c:v>
                </c:pt>
                <c:pt idx="3918">
                  <c:v>927.99999999999989</c:v>
                </c:pt>
                <c:pt idx="3919">
                  <c:v>931</c:v>
                </c:pt>
                <c:pt idx="3920">
                  <c:v>931</c:v>
                </c:pt>
                <c:pt idx="3921">
                  <c:v>#N/A</c:v>
                </c:pt>
                <c:pt idx="3922">
                  <c:v>#N/A</c:v>
                </c:pt>
                <c:pt idx="3923">
                  <c:v>927</c:v>
                </c:pt>
                <c:pt idx="3924">
                  <c:v>924</c:v>
                </c:pt>
                <c:pt idx="3925">
                  <c:v>927.99999999999989</c:v>
                </c:pt>
                <c:pt idx="3926">
                  <c:v>925</c:v>
                </c:pt>
                <c:pt idx="3927">
                  <c:v>917</c:v>
                </c:pt>
                <c:pt idx="3928">
                  <c:v>#N/A</c:v>
                </c:pt>
                <c:pt idx="3929">
                  <c:v>#N/A</c:v>
                </c:pt>
                <c:pt idx="3930">
                  <c:v>917</c:v>
                </c:pt>
                <c:pt idx="3931">
                  <c:v>915</c:v>
                </c:pt>
                <c:pt idx="3932">
                  <c:v>911</c:v>
                </c:pt>
                <c:pt idx="3933">
                  <c:v>911</c:v>
                </c:pt>
                <c:pt idx="3934">
                  <c:v>915</c:v>
                </c:pt>
                <c:pt idx="3935">
                  <c:v>#N/A</c:v>
                </c:pt>
                <c:pt idx="3936">
                  <c:v>#N/A</c:v>
                </c:pt>
                <c:pt idx="3937">
                  <c:v>909</c:v>
                </c:pt>
                <c:pt idx="3938">
                  <c:v>911</c:v>
                </c:pt>
                <c:pt idx="3939">
                  <c:v>910</c:v>
                </c:pt>
                <c:pt idx="3940">
                  <c:v>911</c:v>
                </c:pt>
                <c:pt idx="3941">
                  <c:v>906</c:v>
                </c:pt>
                <c:pt idx="3942">
                  <c:v>#N/A</c:v>
                </c:pt>
                <c:pt idx="3943">
                  <c:v>#N/A</c:v>
                </c:pt>
                <c:pt idx="3944">
                  <c:v>907</c:v>
                </c:pt>
                <c:pt idx="3945">
                  <c:v>909</c:v>
                </c:pt>
                <c:pt idx="3946">
                  <c:v>909</c:v>
                </c:pt>
                <c:pt idx="3947">
                  <c:v>914</c:v>
                </c:pt>
                <c:pt idx="3948">
                  <c:v>925</c:v>
                </c:pt>
                <c:pt idx="3949">
                  <c:v>#N/A</c:v>
                </c:pt>
                <c:pt idx="3950">
                  <c:v>#N/A</c:v>
                </c:pt>
                <c:pt idx="3951">
                  <c:v>926</c:v>
                </c:pt>
                <c:pt idx="3952">
                  <c:v>#N/A</c:v>
                </c:pt>
                <c:pt idx="3953">
                  <c:v>935</c:v>
                </c:pt>
                <c:pt idx="3954">
                  <c:v>1000</c:v>
                </c:pt>
                <c:pt idx="3955">
                  <c:v>1143</c:v>
                </c:pt>
                <c:pt idx="3956">
                  <c:v>#N/A</c:v>
                </c:pt>
                <c:pt idx="3957">
                  <c:v>#N/A</c:v>
                </c:pt>
                <c:pt idx="3958">
                  <c:v>1114</c:v>
                </c:pt>
                <c:pt idx="3959">
                  <c:v>1048</c:v>
                </c:pt>
                <c:pt idx="3960">
                  <c:v>1095</c:v>
                </c:pt>
                <c:pt idx="3961">
                  <c:v>1143</c:v>
                </c:pt>
                <c:pt idx="3962">
                  <c:v>1119</c:v>
                </c:pt>
                <c:pt idx="3963">
                  <c:v>#N/A</c:v>
                </c:pt>
                <c:pt idx="3964">
                  <c:v>#N/A</c:v>
                </c:pt>
                <c:pt idx="3965">
                  <c:v>1104</c:v>
                </c:pt>
                <c:pt idx="3966">
                  <c:v>1067</c:v>
                </c:pt>
                <c:pt idx="3967">
                  <c:v>1076</c:v>
                </c:pt>
                <c:pt idx="3968">
                  <c:v>1085</c:v>
                </c:pt>
                <c:pt idx="3969">
                  <c:v>1086</c:v>
                </c:pt>
                <c:pt idx="3970">
                  <c:v>#N/A</c:v>
                </c:pt>
                <c:pt idx="3971">
                  <c:v>#N/A</c:v>
                </c:pt>
                <c:pt idx="3972">
                  <c:v>1067</c:v>
                </c:pt>
                <c:pt idx="3973">
                  <c:v>1081</c:v>
                </c:pt>
                <c:pt idx="3974">
                  <c:v>1100</c:v>
                </c:pt>
                <c:pt idx="3975">
                  <c:v>1076</c:v>
                </c:pt>
                <c:pt idx="3976">
                  <c:v>1069</c:v>
                </c:pt>
                <c:pt idx="3977">
                  <c:v>#N/A</c:v>
                </c:pt>
                <c:pt idx="3978">
                  <c:v>#N/A</c:v>
                </c:pt>
                <c:pt idx="3979">
                  <c:v>1075</c:v>
                </c:pt>
                <c:pt idx="3980">
                  <c:v>1040</c:v>
                </c:pt>
                <c:pt idx="3981">
                  <c:v>1030</c:v>
                </c:pt>
                <c:pt idx="3982">
                  <c:v>1022.0000000000001</c:v>
                </c:pt>
                <c:pt idx="3983">
                  <c:v>1031</c:v>
                </c:pt>
                <c:pt idx="3984">
                  <c:v>#N/A</c:v>
                </c:pt>
                <c:pt idx="3985">
                  <c:v>#N/A</c:v>
                </c:pt>
                <c:pt idx="3986">
                  <c:v>1049</c:v>
                </c:pt>
                <c:pt idx="3987">
                  <c:v>1017</c:v>
                </c:pt>
                <c:pt idx="3988">
                  <c:v>1022.0000000000001</c:v>
                </c:pt>
                <c:pt idx="3989">
                  <c:v>1031</c:v>
                </c:pt>
                <c:pt idx="3990">
                  <c:v>1033</c:v>
                </c:pt>
                <c:pt idx="3991">
                  <c:v>#N/A</c:v>
                </c:pt>
                <c:pt idx="3992">
                  <c:v>#N/A</c:v>
                </c:pt>
                <c:pt idx="3993">
                  <c:v>1029</c:v>
                </c:pt>
                <c:pt idx="3994">
                  <c:v>1055</c:v>
                </c:pt>
                <c:pt idx="3995">
                  <c:v>1053</c:v>
                </c:pt>
                <c:pt idx="3996">
                  <c:v>1013.0000000000001</c:v>
                </c:pt>
                <c:pt idx="3997">
                  <c:v>1040</c:v>
                </c:pt>
                <c:pt idx="3998">
                  <c:v>#N/A</c:v>
                </c:pt>
                <c:pt idx="3999">
                  <c:v>#N/A</c:v>
                </c:pt>
                <c:pt idx="4000">
                  <c:v>1087</c:v>
                </c:pt>
                <c:pt idx="4001">
                  <c:v>1033</c:v>
                </c:pt>
                <c:pt idx="4002">
                  <c:v>1052</c:v>
                </c:pt>
                <c:pt idx="4003">
                  <c:v>1033</c:v>
                </c:pt>
                <c:pt idx="4004">
                  <c:v>1048</c:v>
                </c:pt>
                <c:pt idx="4005">
                  <c:v>#N/A</c:v>
                </c:pt>
                <c:pt idx="4006">
                  <c:v>#N/A</c:v>
                </c:pt>
                <c:pt idx="4007">
                  <c:v>1068</c:v>
                </c:pt>
                <c:pt idx="4008">
                  <c:v>1063</c:v>
                </c:pt>
                <c:pt idx="4009">
                  <c:v>1068</c:v>
                </c:pt>
                <c:pt idx="4010">
                  <c:v>#N/A</c:v>
                </c:pt>
                <c:pt idx="4011">
                  <c:v>#N/A</c:v>
                </c:pt>
                <c:pt idx="4012">
                  <c:v>#N/A</c:v>
                </c:pt>
                <c:pt idx="4013">
                  <c:v>#N/A</c:v>
                </c:pt>
                <c:pt idx="4014">
                  <c:v>1077</c:v>
                </c:pt>
                <c:pt idx="4015">
                  <c:v>1072</c:v>
                </c:pt>
                <c:pt idx="4016">
                  <c:v>1066</c:v>
                </c:pt>
                <c:pt idx="4017">
                  <c:v>#N/A</c:v>
                </c:pt>
                <c:pt idx="4018">
                  <c:v>1062</c:v>
                </c:pt>
                <c:pt idx="4019">
                  <c:v>#N/A</c:v>
                </c:pt>
                <c:pt idx="4020">
                  <c:v>#N/A</c:v>
                </c:pt>
                <c:pt idx="4021">
                  <c:v>1064</c:v>
                </c:pt>
                <c:pt idx="4022">
                  <c:v>#N/A</c:v>
                </c:pt>
                <c:pt idx="4023">
                  <c:v>1078</c:v>
                </c:pt>
                <c:pt idx="4024">
                  <c:v>1083</c:v>
                </c:pt>
                <c:pt idx="4025">
                  <c:v>1107</c:v>
                </c:pt>
                <c:pt idx="4026">
                  <c:v>#N/A</c:v>
                </c:pt>
                <c:pt idx="4027">
                  <c:v>#N/A</c:v>
                </c:pt>
                <c:pt idx="4028">
                  <c:v>1107</c:v>
                </c:pt>
                <c:pt idx="4029">
                  <c:v>1107</c:v>
                </c:pt>
                <c:pt idx="4030">
                  <c:v>1087</c:v>
                </c:pt>
                <c:pt idx="4031">
                  <c:v>1107</c:v>
                </c:pt>
                <c:pt idx="4032">
                  <c:v>1107</c:v>
                </c:pt>
                <c:pt idx="4033">
                  <c:v>#N/A</c:v>
                </c:pt>
                <c:pt idx="4034">
                  <c:v>#N/A</c:v>
                </c:pt>
                <c:pt idx="4035">
                  <c:v>1110</c:v>
                </c:pt>
                <c:pt idx="4036">
                  <c:v>1110</c:v>
                </c:pt>
                <c:pt idx="4037">
                  <c:v>1112</c:v>
                </c:pt>
                <c:pt idx="4038">
                  <c:v>1117</c:v>
                </c:pt>
                <c:pt idx="4039">
                  <c:v>1107</c:v>
                </c:pt>
                <c:pt idx="4040">
                  <c:v>#N/A</c:v>
                </c:pt>
                <c:pt idx="4041">
                  <c:v>#N/A</c:v>
                </c:pt>
                <c:pt idx="4042">
                  <c:v>1112</c:v>
                </c:pt>
                <c:pt idx="4043">
                  <c:v>1131</c:v>
                </c:pt>
                <c:pt idx="4044">
                  <c:v>1122</c:v>
                </c:pt>
                <c:pt idx="4045">
                  <c:v>1115</c:v>
                </c:pt>
                <c:pt idx="4046">
                  <c:v>1115</c:v>
                </c:pt>
                <c:pt idx="4047">
                  <c:v>#N/A</c:v>
                </c:pt>
                <c:pt idx="4048">
                  <c:v>#N/A</c:v>
                </c:pt>
                <c:pt idx="4049">
                  <c:v>1127</c:v>
                </c:pt>
                <c:pt idx="4050">
                  <c:v>1118</c:v>
                </c:pt>
                <c:pt idx="4051">
                  <c:v>1128</c:v>
                </c:pt>
                <c:pt idx="4052">
                  <c:v>1135</c:v>
                </c:pt>
                <c:pt idx="4053">
                  <c:v>1089</c:v>
                </c:pt>
                <c:pt idx="4054">
                  <c:v>#N/A</c:v>
                </c:pt>
                <c:pt idx="4055">
                  <c:v>#N/A</c:v>
                </c:pt>
                <c:pt idx="4056">
                  <c:v>1118</c:v>
                </c:pt>
                <c:pt idx="4057">
                  <c:v>1124</c:v>
                </c:pt>
                <c:pt idx="4058">
                  <c:v>1108</c:v>
                </c:pt>
                <c:pt idx="4059">
                  <c:v>1099</c:v>
                </c:pt>
                <c:pt idx="4060">
                  <c:v>1099</c:v>
                </c:pt>
                <c:pt idx="4061">
                  <c:v>#N/A</c:v>
                </c:pt>
                <c:pt idx="4062">
                  <c:v>#N/A</c:v>
                </c:pt>
                <c:pt idx="4063">
                  <c:v>1089</c:v>
                </c:pt>
                <c:pt idx="4064">
                  <c:v>1109</c:v>
                </c:pt>
                <c:pt idx="4065">
                  <c:v>1107</c:v>
                </c:pt>
                <c:pt idx="4066">
                  <c:v>1109</c:v>
                </c:pt>
                <c:pt idx="4067">
                  <c:v>1080</c:v>
                </c:pt>
                <c:pt idx="4068">
                  <c:v>#N/A</c:v>
                </c:pt>
                <c:pt idx="4069">
                  <c:v>#N/A</c:v>
                </c:pt>
                <c:pt idx="4070">
                  <c:v>1090</c:v>
                </c:pt>
                <c:pt idx="4071">
                  <c:v>1090</c:v>
                </c:pt>
                <c:pt idx="4072">
                  <c:v>1092</c:v>
                </c:pt>
                <c:pt idx="4073">
                  <c:v>1099</c:v>
                </c:pt>
                <c:pt idx="4074">
                  <c:v>1061</c:v>
                </c:pt>
                <c:pt idx="4075">
                  <c:v>#N/A</c:v>
                </c:pt>
                <c:pt idx="4076">
                  <c:v>#N/A</c:v>
                </c:pt>
                <c:pt idx="4077">
                  <c:v>#N/A</c:v>
                </c:pt>
                <c:pt idx="4078">
                  <c:v>1062</c:v>
                </c:pt>
                <c:pt idx="4079">
                  <c:v>1088</c:v>
                </c:pt>
                <c:pt idx="4080">
                  <c:v>1052</c:v>
                </c:pt>
                <c:pt idx="4081">
                  <c:v>1052</c:v>
                </c:pt>
                <c:pt idx="4082">
                  <c:v>#N/A</c:v>
                </c:pt>
                <c:pt idx="4083">
                  <c:v>#N/A</c:v>
                </c:pt>
                <c:pt idx="4084">
                  <c:v>1030</c:v>
                </c:pt>
                <c:pt idx="4085">
                  <c:v>1008</c:v>
                </c:pt>
                <c:pt idx="4086">
                  <c:v>1025</c:v>
                </c:pt>
                <c:pt idx="4087">
                  <c:v>1032</c:v>
                </c:pt>
                <c:pt idx="4088">
                  <c:v>1034</c:v>
                </c:pt>
                <c:pt idx="4089">
                  <c:v>#N/A</c:v>
                </c:pt>
                <c:pt idx="4090">
                  <c:v>#N/A</c:v>
                </c:pt>
                <c:pt idx="4091">
                  <c:v>894.99999999999989</c:v>
                </c:pt>
                <c:pt idx="4092">
                  <c:v>847.00000000000011</c:v>
                </c:pt>
                <c:pt idx="4093">
                  <c:v>831</c:v>
                </c:pt>
                <c:pt idx="4094">
                  <c:v>819.99999999999989</c:v>
                </c:pt>
                <c:pt idx="4095">
                  <c:v>842</c:v>
                </c:pt>
                <c:pt idx="4096">
                  <c:v>#N/A</c:v>
                </c:pt>
                <c:pt idx="4097">
                  <c:v>#N/A</c:v>
                </c:pt>
                <c:pt idx="4098">
                  <c:v>831</c:v>
                </c:pt>
                <c:pt idx="4099">
                  <c:v>819</c:v>
                </c:pt>
                <c:pt idx="4100">
                  <c:v>#N/A</c:v>
                </c:pt>
                <c:pt idx="4101">
                  <c:v>816</c:v>
                </c:pt>
                <c:pt idx="4102">
                  <c:v>816</c:v>
                </c:pt>
                <c:pt idx="4103">
                  <c:v>#N/A</c:v>
                </c:pt>
                <c:pt idx="4104">
                  <c:v>#N/A</c:v>
                </c:pt>
                <c:pt idx="4105">
                  <c:v>816</c:v>
                </c:pt>
                <c:pt idx="4106">
                  <c:v>817</c:v>
                </c:pt>
                <c:pt idx="4107">
                  <c:v>830.00000000000011</c:v>
                </c:pt>
                <c:pt idx="4108">
                  <c:v>810</c:v>
                </c:pt>
                <c:pt idx="4109">
                  <c:v>810</c:v>
                </c:pt>
                <c:pt idx="4110">
                  <c:v>#N/A</c:v>
                </c:pt>
                <c:pt idx="4111">
                  <c:v>#N/A</c:v>
                </c:pt>
                <c:pt idx="4112">
                  <c:v>811.99999999999989</c:v>
                </c:pt>
                <c:pt idx="4113">
                  <c:v>817</c:v>
                </c:pt>
                <c:pt idx="4114">
                  <c:v>816</c:v>
                </c:pt>
                <c:pt idx="4115">
                  <c:v>816</c:v>
                </c:pt>
                <c:pt idx="4116">
                  <c:v>815</c:v>
                </c:pt>
                <c:pt idx="4117">
                  <c:v>#N/A</c:v>
                </c:pt>
                <c:pt idx="4118">
                  <c:v>#N/A</c:v>
                </c:pt>
                <c:pt idx="4119">
                  <c:v>819.99999999999989</c:v>
                </c:pt>
                <c:pt idx="4120">
                  <c:v>814</c:v>
                </c:pt>
                <c:pt idx="4121">
                  <c:v>814</c:v>
                </c:pt>
                <c:pt idx="4122">
                  <c:v>816</c:v>
                </c:pt>
                <c:pt idx="4123">
                  <c:v>#N/A</c:v>
                </c:pt>
                <c:pt idx="4124">
                  <c:v>#N/A</c:v>
                </c:pt>
                <c:pt idx="4125">
                  <c:v>#N/A</c:v>
                </c:pt>
                <c:pt idx="4126">
                  <c:v>#N/A</c:v>
                </c:pt>
                <c:pt idx="4127">
                  <c:v>813.00000000000011</c:v>
                </c:pt>
                <c:pt idx="4128">
                  <c:v>811</c:v>
                </c:pt>
                <c:pt idx="4129">
                  <c:v>807</c:v>
                </c:pt>
                <c:pt idx="4130">
                  <c:v>798</c:v>
                </c:pt>
                <c:pt idx="4131">
                  <c:v>#N/A</c:v>
                </c:pt>
                <c:pt idx="4132">
                  <c:v>#N/A</c:v>
                </c:pt>
                <c:pt idx="4133">
                  <c:v>797</c:v>
                </c:pt>
                <c:pt idx="4134">
                  <c:v>808</c:v>
                </c:pt>
                <c:pt idx="4135">
                  <c:v>803.99999999999989</c:v>
                </c:pt>
                <c:pt idx="4136">
                  <c:v>789</c:v>
                </c:pt>
                <c:pt idx="4137">
                  <c:v>#N/A</c:v>
                </c:pt>
                <c:pt idx="4138">
                  <c:v>#N/A</c:v>
                </c:pt>
                <c:pt idx="4139">
                  <c:v>#N/A</c:v>
                </c:pt>
                <c:pt idx="4140">
                  <c:v>781</c:v>
                </c:pt>
                <c:pt idx="4141">
                  <c:v>775</c:v>
                </c:pt>
                <c:pt idx="4142">
                  <c:v>779</c:v>
                </c:pt>
                <c:pt idx="4143">
                  <c:v>781</c:v>
                </c:pt>
                <c:pt idx="4144">
                  <c:v>788</c:v>
                </c:pt>
                <c:pt idx="4145">
                  <c:v>#N/A</c:v>
                </c:pt>
                <c:pt idx="4146">
                  <c:v>#N/A</c:v>
                </c:pt>
                <c:pt idx="4147">
                  <c:v>788</c:v>
                </c:pt>
                <c:pt idx="4148">
                  <c:v>798</c:v>
                </c:pt>
                <c:pt idx="4149">
                  <c:v>798</c:v>
                </c:pt>
                <c:pt idx="4150">
                  <c:v>797</c:v>
                </c:pt>
                <c:pt idx="4151">
                  <c:v>792</c:v>
                </c:pt>
                <c:pt idx="4152">
                  <c:v>#N/A</c:v>
                </c:pt>
                <c:pt idx="4153">
                  <c:v>#N/A</c:v>
                </c:pt>
                <c:pt idx="4154">
                  <c:v>790</c:v>
                </c:pt>
                <c:pt idx="4155">
                  <c:v>792</c:v>
                </c:pt>
                <c:pt idx="4156">
                  <c:v>790</c:v>
                </c:pt>
                <c:pt idx="4157">
                  <c:v>787</c:v>
                </c:pt>
                <c:pt idx="4158">
                  <c:v>780</c:v>
                </c:pt>
                <c:pt idx="4159">
                  <c:v>#N/A</c:v>
                </c:pt>
                <c:pt idx="4160">
                  <c:v>#N/A</c:v>
                </c:pt>
                <c:pt idx="4161">
                  <c:v>775</c:v>
                </c:pt>
                <c:pt idx="4162">
                  <c:v>774</c:v>
                </c:pt>
                <c:pt idx="4163">
                  <c:v>782</c:v>
                </c:pt>
                <c:pt idx="4164">
                  <c:v>776</c:v>
                </c:pt>
                <c:pt idx="4165">
                  <c:v>778</c:v>
                </c:pt>
                <c:pt idx="4166">
                  <c:v>#N/A</c:v>
                </c:pt>
                <c:pt idx="4167">
                  <c:v>#N/A</c:v>
                </c:pt>
                <c:pt idx="4168">
                  <c:v>776</c:v>
                </c:pt>
                <c:pt idx="4169">
                  <c:v>775</c:v>
                </c:pt>
                <c:pt idx="4170">
                  <c:v>773</c:v>
                </c:pt>
                <c:pt idx="4171">
                  <c:v>774</c:v>
                </c:pt>
                <c:pt idx="4172">
                  <c:v>774</c:v>
                </c:pt>
                <c:pt idx="4173">
                  <c:v>#N/A</c:v>
                </c:pt>
                <c:pt idx="4174">
                  <c:v>#N/A</c:v>
                </c:pt>
                <c:pt idx="4175">
                  <c:v>#N/A</c:v>
                </c:pt>
                <c:pt idx="4176">
                  <c:v>773</c:v>
                </c:pt>
                <c:pt idx="4177">
                  <c:v>773</c:v>
                </c:pt>
                <c:pt idx="4178">
                  <c:v>768</c:v>
                </c:pt>
                <c:pt idx="4179">
                  <c:v>769</c:v>
                </c:pt>
                <c:pt idx="4180">
                  <c:v>#N/A</c:v>
                </c:pt>
                <c:pt idx="4181">
                  <c:v>#N/A</c:v>
                </c:pt>
                <c:pt idx="4182">
                  <c:v>770</c:v>
                </c:pt>
                <c:pt idx="4183">
                  <c:v>768</c:v>
                </c:pt>
                <c:pt idx="4184">
                  <c:v>772</c:v>
                </c:pt>
                <c:pt idx="4185">
                  <c:v>771</c:v>
                </c:pt>
                <c:pt idx="4186">
                  <c:v>778</c:v>
                </c:pt>
                <c:pt idx="4187">
                  <c:v>#N/A</c:v>
                </c:pt>
                <c:pt idx="4188">
                  <c:v>#N/A</c:v>
                </c:pt>
                <c:pt idx="4189">
                  <c:v>772</c:v>
                </c:pt>
                <c:pt idx="4190">
                  <c:v>774</c:v>
                </c:pt>
                <c:pt idx="4191">
                  <c:v>778</c:v>
                </c:pt>
                <c:pt idx="4192">
                  <c:v>779</c:v>
                </c:pt>
                <c:pt idx="4193">
                  <c:v>778</c:v>
                </c:pt>
                <c:pt idx="4194">
                  <c:v>#N/A</c:v>
                </c:pt>
                <c:pt idx="4195">
                  <c:v>#N/A</c:v>
                </c:pt>
                <c:pt idx="4196">
                  <c:v>778</c:v>
                </c:pt>
                <c:pt idx="4197">
                  <c:v>780</c:v>
                </c:pt>
                <c:pt idx="4198">
                  <c:v>782</c:v>
                </c:pt>
                <c:pt idx="4199">
                  <c:v>787</c:v>
                </c:pt>
                <c:pt idx="4200">
                  <c:v>790</c:v>
                </c:pt>
                <c:pt idx="4201">
                  <c:v>#N/A</c:v>
                </c:pt>
                <c:pt idx="4202">
                  <c:v>#N/A</c:v>
                </c:pt>
                <c:pt idx="4203">
                  <c:v>792</c:v>
                </c:pt>
                <c:pt idx="4204">
                  <c:v>776</c:v>
                </c:pt>
                <c:pt idx="4205">
                  <c:v>769</c:v>
                </c:pt>
                <c:pt idx="4206">
                  <c:v>768</c:v>
                </c:pt>
                <c:pt idx="4207">
                  <c:v>769</c:v>
                </c:pt>
                <c:pt idx="4208">
                  <c:v>#N/A</c:v>
                </c:pt>
                <c:pt idx="4209">
                  <c:v>#N/A</c:v>
                </c:pt>
                <c:pt idx="4210">
                  <c:v>765</c:v>
                </c:pt>
                <c:pt idx="4211">
                  <c:v>763</c:v>
                </c:pt>
                <c:pt idx="4212">
                  <c:v>765</c:v>
                </c:pt>
                <c:pt idx="4213">
                  <c:v>765</c:v>
                </c:pt>
                <c:pt idx="4214">
                  <c:v>767</c:v>
                </c:pt>
                <c:pt idx="4215">
                  <c:v>#N/A</c:v>
                </c:pt>
                <c:pt idx="4216">
                  <c:v>#N/A</c:v>
                </c:pt>
                <c:pt idx="4217">
                  <c:v>758</c:v>
                </c:pt>
                <c:pt idx="4218">
                  <c:v>763</c:v>
                </c:pt>
                <c:pt idx="4219">
                  <c:v>763</c:v>
                </c:pt>
                <c:pt idx="4220">
                  <c:v>761</c:v>
                </c:pt>
                <c:pt idx="4221">
                  <c:v>761</c:v>
                </c:pt>
                <c:pt idx="4222">
                  <c:v>#N/A</c:v>
                </c:pt>
                <c:pt idx="4223">
                  <c:v>#N/A</c:v>
                </c:pt>
                <c:pt idx="4224">
                  <c:v>762</c:v>
                </c:pt>
                <c:pt idx="4225">
                  <c:v>760</c:v>
                </c:pt>
                <c:pt idx="4226">
                  <c:v>758</c:v>
                </c:pt>
                <c:pt idx="4227">
                  <c:v>755</c:v>
                </c:pt>
                <c:pt idx="4228">
                  <c:v>756</c:v>
                </c:pt>
                <c:pt idx="4229">
                  <c:v>#N/A</c:v>
                </c:pt>
                <c:pt idx="4230">
                  <c:v>#N/A</c:v>
                </c:pt>
                <c:pt idx="4231">
                  <c:v>749</c:v>
                </c:pt>
                <c:pt idx="4232">
                  <c:v>750</c:v>
                </c:pt>
                <c:pt idx="4233">
                  <c:v>748</c:v>
                </c:pt>
                <c:pt idx="4234">
                  <c:v>746</c:v>
                </c:pt>
                <c:pt idx="4235">
                  <c:v>737</c:v>
                </c:pt>
                <c:pt idx="4236">
                  <c:v>#N/A</c:v>
                </c:pt>
                <c:pt idx="4237">
                  <c:v>#N/A</c:v>
                </c:pt>
                <c:pt idx="4238">
                  <c:v>734</c:v>
                </c:pt>
                <c:pt idx="4239">
                  <c:v>730</c:v>
                </c:pt>
                <c:pt idx="4240">
                  <c:v>731</c:v>
                </c:pt>
                <c:pt idx="4241">
                  <c:v>741</c:v>
                </c:pt>
                <c:pt idx="4242">
                  <c:v>752</c:v>
                </c:pt>
                <c:pt idx="4243">
                  <c:v>#N/A</c:v>
                </c:pt>
                <c:pt idx="4244">
                  <c:v>#N/A</c:v>
                </c:pt>
                <c:pt idx="4245">
                  <c:v>740</c:v>
                </c:pt>
                <c:pt idx="4246">
                  <c:v>737</c:v>
                </c:pt>
                <c:pt idx="4247">
                  <c:v>729</c:v>
                </c:pt>
                <c:pt idx="4248">
                  <c:v>733</c:v>
                </c:pt>
                <c:pt idx="4249">
                  <c:v>740</c:v>
                </c:pt>
                <c:pt idx="4250">
                  <c:v>#N/A</c:v>
                </c:pt>
                <c:pt idx="4251">
                  <c:v>#N/A</c:v>
                </c:pt>
                <c:pt idx="4252">
                  <c:v>752</c:v>
                </c:pt>
                <c:pt idx="4253">
                  <c:v>759</c:v>
                </c:pt>
                <c:pt idx="4254">
                  <c:v>772</c:v>
                </c:pt>
                <c:pt idx="4255">
                  <c:v>801</c:v>
                </c:pt>
                <c:pt idx="4256">
                  <c:v>843</c:v>
                </c:pt>
                <c:pt idx="4257">
                  <c:v>#N/A</c:v>
                </c:pt>
                <c:pt idx="4258">
                  <c:v>#N/A</c:v>
                </c:pt>
                <c:pt idx="4259">
                  <c:v>841</c:v>
                </c:pt>
                <c:pt idx="4260">
                  <c:v>851</c:v>
                </c:pt>
                <c:pt idx="4261">
                  <c:v>817</c:v>
                </c:pt>
                <c:pt idx="4262">
                  <c:v>816</c:v>
                </c:pt>
                <c:pt idx="4263">
                  <c:v>819.99999999999989</c:v>
                </c:pt>
                <c:pt idx="4264">
                  <c:v>#N/A</c:v>
                </c:pt>
                <c:pt idx="4265">
                  <c:v>#N/A</c:v>
                </c:pt>
                <c:pt idx="4266">
                  <c:v>831</c:v>
                </c:pt>
                <c:pt idx="4267">
                  <c:v>823</c:v>
                </c:pt>
                <c:pt idx="4268">
                  <c:v>817</c:v>
                </c:pt>
                <c:pt idx="4269">
                  <c:v>825</c:v>
                </c:pt>
                <c:pt idx="4270">
                  <c:v>841</c:v>
                </c:pt>
                <c:pt idx="4271">
                  <c:v>#N/A</c:v>
                </c:pt>
                <c:pt idx="4272">
                  <c:v>#N/A</c:v>
                </c:pt>
                <c:pt idx="4273">
                  <c:v>825</c:v>
                </c:pt>
                <c:pt idx="4274">
                  <c:v>827.99999999999989</c:v>
                </c:pt>
                <c:pt idx="4275">
                  <c:v>821.00000000000011</c:v>
                </c:pt>
                <c:pt idx="4276">
                  <c:v>821.00000000000011</c:v>
                </c:pt>
                <c:pt idx="4277">
                  <c:v>821.00000000000011</c:v>
                </c:pt>
                <c:pt idx="4278">
                  <c:v>#N/A</c:v>
                </c:pt>
                <c:pt idx="4279">
                  <c:v>#N/A</c:v>
                </c:pt>
                <c:pt idx="4280">
                  <c:v>827</c:v>
                </c:pt>
                <c:pt idx="4281">
                  <c:v>826</c:v>
                </c:pt>
                <c:pt idx="4282">
                  <c:v>824</c:v>
                </c:pt>
                <c:pt idx="4283">
                  <c:v>818</c:v>
                </c:pt>
                <c:pt idx="4284">
                  <c:v>824</c:v>
                </c:pt>
                <c:pt idx="4285">
                  <c:v>#N/A</c:v>
                </c:pt>
                <c:pt idx="4286">
                  <c:v>#N/A</c:v>
                </c:pt>
                <c:pt idx="4287">
                  <c:v>828.99999999999989</c:v>
                </c:pt>
                <c:pt idx="4288">
                  <c:v>827</c:v>
                </c:pt>
                <c:pt idx="4289">
                  <c:v>827</c:v>
                </c:pt>
                <c:pt idx="4290">
                  <c:v>828.99999999999989</c:v>
                </c:pt>
                <c:pt idx="4291">
                  <c:v>842</c:v>
                </c:pt>
                <c:pt idx="4292">
                  <c:v>#N/A</c:v>
                </c:pt>
                <c:pt idx="4293">
                  <c:v>#N/A</c:v>
                </c:pt>
                <c:pt idx="4294">
                  <c:v>840</c:v>
                </c:pt>
                <c:pt idx="4295">
                  <c:v>843</c:v>
                </c:pt>
                <c:pt idx="4296">
                  <c:v>844</c:v>
                </c:pt>
                <c:pt idx="4297">
                  <c:v>859</c:v>
                </c:pt>
                <c:pt idx="4298">
                  <c:v>880.00000000000011</c:v>
                </c:pt>
                <c:pt idx="4299">
                  <c:v>#N/A</c:v>
                </c:pt>
                <c:pt idx="4300">
                  <c:v>#N/A</c:v>
                </c:pt>
                <c:pt idx="4301">
                  <c:v>884</c:v>
                </c:pt>
                <c:pt idx="4302">
                  <c:v>875</c:v>
                </c:pt>
                <c:pt idx="4303">
                  <c:v>878.99999999999989</c:v>
                </c:pt>
                <c:pt idx="4304">
                  <c:v>871.00000000000011</c:v>
                </c:pt>
                <c:pt idx="4305">
                  <c:v>863.00000000000011</c:v>
                </c:pt>
                <c:pt idx="4306">
                  <c:v>#N/A</c:v>
                </c:pt>
                <c:pt idx="4307">
                  <c:v>#N/A</c:v>
                </c:pt>
                <c:pt idx="4308">
                  <c:v>866</c:v>
                </c:pt>
                <c:pt idx="4309">
                  <c:v>860</c:v>
                </c:pt>
                <c:pt idx="4310">
                  <c:v>850</c:v>
                </c:pt>
                <c:pt idx="4311">
                  <c:v>834</c:v>
                </c:pt>
                <c:pt idx="4312">
                  <c:v>822.00000000000011</c:v>
                </c:pt>
                <c:pt idx="4313">
                  <c:v>#N/A</c:v>
                </c:pt>
                <c:pt idx="4314">
                  <c:v>#N/A</c:v>
                </c:pt>
                <c:pt idx="4315">
                  <c:v>811</c:v>
                </c:pt>
                <c:pt idx="4316">
                  <c:v>806</c:v>
                </c:pt>
                <c:pt idx="4317">
                  <c:v>#N/A</c:v>
                </c:pt>
                <c:pt idx="4318">
                  <c:v>796</c:v>
                </c:pt>
                <c:pt idx="4319">
                  <c:v>794</c:v>
                </c:pt>
                <c:pt idx="4320">
                  <c:v>#N/A</c:v>
                </c:pt>
                <c:pt idx="4321">
                  <c:v>#N/A</c:v>
                </c:pt>
                <c:pt idx="4322">
                  <c:v>776</c:v>
                </c:pt>
                <c:pt idx="4323">
                  <c:v>779</c:v>
                </c:pt>
                <c:pt idx="4324">
                  <c:v>782</c:v>
                </c:pt>
                <c:pt idx="4325">
                  <c:v>787</c:v>
                </c:pt>
                <c:pt idx="4326">
                  <c:v>785</c:v>
                </c:pt>
                <c:pt idx="4327">
                  <c:v>#N/A</c:v>
                </c:pt>
                <c:pt idx="4328">
                  <c:v>#N/A</c:v>
                </c:pt>
                <c:pt idx="4329">
                  <c:v>777</c:v>
                </c:pt>
                <c:pt idx="4330">
                  <c:v>778</c:v>
                </c:pt>
                <c:pt idx="4331">
                  <c:v>776</c:v>
                </c:pt>
                <c:pt idx="4332">
                  <c:v>774</c:v>
                </c:pt>
                <c:pt idx="4333">
                  <c:v>759</c:v>
                </c:pt>
                <c:pt idx="4334">
                  <c:v>#N/A</c:v>
                </c:pt>
                <c:pt idx="4335">
                  <c:v>#N/A</c:v>
                </c:pt>
                <c:pt idx="4336">
                  <c:v>755</c:v>
                </c:pt>
                <c:pt idx="4337">
                  <c:v>758</c:v>
                </c:pt>
                <c:pt idx="4338">
                  <c:v>753</c:v>
                </c:pt>
                <c:pt idx="4339">
                  <c:v>749</c:v>
                </c:pt>
                <c:pt idx="4340">
                  <c:v>751</c:v>
                </c:pt>
                <c:pt idx="4341">
                  <c:v>#N/A</c:v>
                </c:pt>
                <c:pt idx="4342">
                  <c:v>#N/A</c:v>
                </c:pt>
                <c:pt idx="4343">
                  <c:v>752</c:v>
                </c:pt>
                <c:pt idx="4344">
                  <c:v>756</c:v>
                </c:pt>
                <c:pt idx="4345">
                  <c:v>752</c:v>
                </c:pt>
                <c:pt idx="4346">
                  <c:v>752</c:v>
                </c:pt>
                <c:pt idx="4347">
                  <c:v>754</c:v>
                </c:pt>
                <c:pt idx="4348">
                  <c:v>#N/A</c:v>
                </c:pt>
                <c:pt idx="4349">
                  <c:v>#N/A</c:v>
                </c:pt>
                <c:pt idx="4350">
                  <c:v>754</c:v>
                </c:pt>
                <c:pt idx="4351">
                  <c:v>758</c:v>
                </c:pt>
                <c:pt idx="4352">
                  <c:v>758</c:v>
                </c:pt>
                <c:pt idx="4353">
                  <c:v>752</c:v>
                </c:pt>
                <c:pt idx="4354">
                  <c:v>747</c:v>
                </c:pt>
                <c:pt idx="4355">
                  <c:v>#N/A</c:v>
                </c:pt>
                <c:pt idx="4356">
                  <c:v>#N/A</c:v>
                </c:pt>
                <c:pt idx="4357">
                  <c:v>744</c:v>
                </c:pt>
                <c:pt idx="4358">
                  <c:v>739</c:v>
                </c:pt>
                <c:pt idx="4359">
                  <c:v>730</c:v>
                </c:pt>
                <c:pt idx="4360">
                  <c:v>736</c:v>
                </c:pt>
                <c:pt idx="4361">
                  <c:v>727</c:v>
                </c:pt>
                <c:pt idx="4362">
                  <c:v>#N/A</c:v>
                </c:pt>
                <c:pt idx="4363">
                  <c:v>#N/A</c:v>
                </c:pt>
                <c:pt idx="4364">
                  <c:v>723</c:v>
                </c:pt>
                <c:pt idx="4365">
                  <c:v>713</c:v>
                </c:pt>
                <c:pt idx="4366">
                  <c:v>707</c:v>
                </c:pt>
                <c:pt idx="4367">
                  <c:v>708</c:v>
                </c:pt>
                <c:pt idx="4368">
                  <c:v>703</c:v>
                </c:pt>
                <c:pt idx="4369">
                  <c:v>#N/A</c:v>
                </c:pt>
                <c:pt idx="4370">
                  <c:v>#N/A</c:v>
                </c:pt>
                <c:pt idx="4371">
                  <c:v>695</c:v>
                </c:pt>
                <c:pt idx="4372">
                  <c:v>696</c:v>
                </c:pt>
                <c:pt idx="4373">
                  <c:v>692</c:v>
                </c:pt>
                <c:pt idx="4374">
                  <c:v>696</c:v>
                </c:pt>
                <c:pt idx="4375">
                  <c:v>#N/A</c:v>
                </c:pt>
                <c:pt idx="4376">
                  <c:v>#N/A</c:v>
                </c:pt>
                <c:pt idx="4377">
                  <c:v>#N/A</c:v>
                </c:pt>
                <c:pt idx="4378">
                  <c:v>697</c:v>
                </c:pt>
                <c:pt idx="4379">
                  <c:v>686</c:v>
                </c:pt>
                <c:pt idx="4380">
                  <c:v>690</c:v>
                </c:pt>
                <c:pt idx="4381">
                  <c:v>686</c:v>
                </c:pt>
                <c:pt idx="4382">
                  <c:v>#N/A</c:v>
                </c:pt>
                <c:pt idx="4383">
                  <c:v>#N/A</c:v>
                </c:pt>
                <c:pt idx="4384">
                  <c:v>#N/A</c:v>
                </c:pt>
                <c:pt idx="4385">
                  <c:v>639</c:v>
                </c:pt>
                <c:pt idx="4386">
                  <c:v>625</c:v>
                </c:pt>
                <c:pt idx="4387">
                  <c:v>#N/A</c:v>
                </c:pt>
                <c:pt idx="4388">
                  <c:v>632</c:v>
                </c:pt>
                <c:pt idx="4389">
                  <c:v>636</c:v>
                </c:pt>
                <c:pt idx="4390">
                  <c:v>#N/A</c:v>
                </c:pt>
                <c:pt idx="4391">
                  <c:v>#N/A</c:v>
                </c:pt>
                <c:pt idx="4392">
                  <c:v>643</c:v>
                </c:pt>
                <c:pt idx="4393">
                  <c:v>650</c:v>
                </c:pt>
                <c:pt idx="4394">
                  <c:v>662</c:v>
                </c:pt>
                <c:pt idx="4395">
                  <c:v>652</c:v>
                </c:pt>
                <c:pt idx="4396">
                  <c:v>658</c:v>
                </c:pt>
                <c:pt idx="4397">
                  <c:v>#N/A</c:v>
                </c:pt>
                <c:pt idx="4398">
                  <c:v>#N/A</c:v>
                </c:pt>
                <c:pt idx="4399">
                  <c:v>641</c:v>
                </c:pt>
                <c:pt idx="4400">
                  <c:v>639</c:v>
                </c:pt>
                <c:pt idx="4401">
                  <c:v>628</c:v>
                </c:pt>
                <c:pt idx="4402">
                  <c:v>626</c:v>
                </c:pt>
                <c:pt idx="4403">
                  <c:v>629</c:v>
                </c:pt>
                <c:pt idx="4404">
                  <c:v>#N/A</c:v>
                </c:pt>
                <c:pt idx="4405">
                  <c:v>#N/A</c:v>
                </c:pt>
                <c:pt idx="4406">
                  <c:v>626</c:v>
                </c:pt>
                <c:pt idx="4407">
                  <c:v>610</c:v>
                </c:pt>
                <c:pt idx="4408">
                  <c:v>608</c:v>
                </c:pt>
                <c:pt idx="4409">
                  <c:v>602</c:v>
                </c:pt>
                <c:pt idx="4410">
                  <c:v>595</c:v>
                </c:pt>
                <c:pt idx="4411">
                  <c:v>#N/A</c:v>
                </c:pt>
                <c:pt idx="4412">
                  <c:v>#N/A</c:v>
                </c:pt>
                <c:pt idx="4413">
                  <c:v>600</c:v>
                </c:pt>
                <c:pt idx="4414">
                  <c:v>601</c:v>
                </c:pt>
                <c:pt idx="4415">
                  <c:v>600</c:v>
                </c:pt>
                <c:pt idx="4416">
                  <c:v>598</c:v>
                </c:pt>
                <c:pt idx="4417">
                  <c:v>594</c:v>
                </c:pt>
                <c:pt idx="4418">
                  <c:v>#N/A</c:v>
                </c:pt>
                <c:pt idx="4419">
                  <c:v>#N/A</c:v>
                </c:pt>
                <c:pt idx="4420">
                  <c:v>599</c:v>
                </c:pt>
                <c:pt idx="4421">
                  <c:v>597</c:v>
                </c:pt>
                <c:pt idx="4422">
                  <c:v>595</c:v>
                </c:pt>
                <c:pt idx="4423">
                  <c:v>589</c:v>
                </c:pt>
                <c:pt idx="4424">
                  <c:v>584</c:v>
                </c:pt>
                <c:pt idx="4425">
                  <c:v>#N/A</c:v>
                </c:pt>
                <c:pt idx="4426">
                  <c:v>#N/A</c:v>
                </c:pt>
                <c:pt idx="4427">
                  <c:v>586</c:v>
                </c:pt>
                <c:pt idx="4428">
                  <c:v>585</c:v>
                </c:pt>
                <c:pt idx="4429">
                  <c:v>589</c:v>
                </c:pt>
                <c:pt idx="4430">
                  <c:v>592</c:v>
                </c:pt>
                <c:pt idx="4431">
                  <c:v>600</c:v>
                </c:pt>
                <c:pt idx="4432">
                  <c:v>#N/A</c:v>
                </c:pt>
                <c:pt idx="4433">
                  <c:v>#N/A</c:v>
                </c:pt>
                <c:pt idx="4434">
                  <c:v>#N/A</c:v>
                </c:pt>
                <c:pt idx="4435">
                  <c:v>610</c:v>
                </c:pt>
                <c:pt idx="4436">
                  <c:v>597</c:v>
                </c:pt>
                <c:pt idx="4437">
                  <c:v>595</c:v>
                </c:pt>
                <c:pt idx="4438">
                  <c:v>604</c:v>
                </c:pt>
                <c:pt idx="4439">
                  <c:v>#N/A</c:v>
                </c:pt>
                <c:pt idx="4440">
                  <c:v>#N/A</c:v>
                </c:pt>
                <c:pt idx="4441">
                  <c:v>607</c:v>
                </c:pt>
                <c:pt idx="4442">
                  <c:v>614</c:v>
                </c:pt>
                <c:pt idx="4443">
                  <c:v>609</c:v>
                </c:pt>
                <c:pt idx="4444">
                  <c:v>624</c:v>
                </c:pt>
                <c:pt idx="4445">
                  <c:v>621</c:v>
                </c:pt>
                <c:pt idx="4446">
                  <c:v>#N/A</c:v>
                </c:pt>
                <c:pt idx="4447">
                  <c:v>#N/A</c:v>
                </c:pt>
                <c:pt idx="4448">
                  <c:v>604</c:v>
                </c:pt>
                <c:pt idx="4449">
                  <c:v>600</c:v>
                </c:pt>
                <c:pt idx="4450">
                  <c:v>598</c:v>
                </c:pt>
                <c:pt idx="4451">
                  <c:v>597</c:v>
                </c:pt>
                <c:pt idx="4452">
                  <c:v>591</c:v>
                </c:pt>
                <c:pt idx="4453">
                  <c:v>#N/A</c:v>
                </c:pt>
                <c:pt idx="4454">
                  <c:v>#N/A</c:v>
                </c:pt>
                <c:pt idx="4455">
                  <c:v>589</c:v>
                </c:pt>
                <c:pt idx="4456">
                  <c:v>591</c:v>
                </c:pt>
                <c:pt idx="4457">
                  <c:v>585</c:v>
                </c:pt>
                <c:pt idx="4458">
                  <c:v>585</c:v>
                </c:pt>
                <c:pt idx="4459">
                  <c:v>581</c:v>
                </c:pt>
                <c:pt idx="4460">
                  <c:v>#N/A</c:v>
                </c:pt>
                <c:pt idx="4461">
                  <c:v>#N/A</c:v>
                </c:pt>
                <c:pt idx="4462">
                  <c:v>581</c:v>
                </c:pt>
                <c:pt idx="4463">
                  <c:v>587</c:v>
                </c:pt>
                <c:pt idx="4464">
                  <c:v>595</c:v>
                </c:pt>
                <c:pt idx="4465">
                  <c:v>#N/A</c:v>
                </c:pt>
                <c:pt idx="4466">
                  <c:v>587</c:v>
                </c:pt>
                <c:pt idx="4467">
                  <c:v>#N/A</c:v>
                </c:pt>
                <c:pt idx="4468">
                  <c:v>#N/A</c:v>
                </c:pt>
                <c:pt idx="4469">
                  <c:v>603</c:v>
                </c:pt>
                <c:pt idx="4470">
                  <c:v>595</c:v>
                </c:pt>
                <c:pt idx="4471">
                  <c:v>598</c:v>
                </c:pt>
                <c:pt idx="4472">
                  <c:v>596</c:v>
                </c:pt>
                <c:pt idx="4473">
                  <c:v>594</c:v>
                </c:pt>
                <c:pt idx="4474">
                  <c:v>#N/A</c:v>
                </c:pt>
                <c:pt idx="4475">
                  <c:v>#N/A</c:v>
                </c:pt>
                <c:pt idx="4476">
                  <c:v>596</c:v>
                </c:pt>
                <c:pt idx="4477">
                  <c:v>593</c:v>
                </c:pt>
                <c:pt idx="4478">
                  <c:v>587</c:v>
                </c:pt>
                <c:pt idx="4479">
                  <c:v>580</c:v>
                </c:pt>
                <c:pt idx="4480">
                  <c:v>#N/A</c:v>
                </c:pt>
                <c:pt idx="4481">
                  <c:v>#N/A</c:v>
                </c:pt>
                <c:pt idx="4482">
                  <c:v>#N/A</c:v>
                </c:pt>
                <c:pt idx="4483">
                  <c:v>#N/A</c:v>
                </c:pt>
                <c:pt idx="4484">
                  <c:v>570</c:v>
                </c:pt>
                <c:pt idx="4485">
                  <c:v>574</c:v>
                </c:pt>
                <c:pt idx="4486">
                  <c:v>572</c:v>
                </c:pt>
                <c:pt idx="4487">
                  <c:v>578</c:v>
                </c:pt>
                <c:pt idx="4488">
                  <c:v>#N/A</c:v>
                </c:pt>
                <c:pt idx="4489">
                  <c:v>#N/A</c:v>
                </c:pt>
                <c:pt idx="4490">
                  <c:v>584</c:v>
                </c:pt>
                <c:pt idx="4491">
                  <c:v>582</c:v>
                </c:pt>
                <c:pt idx="4492">
                  <c:v>590</c:v>
                </c:pt>
                <c:pt idx="4493">
                  <c:v>591</c:v>
                </c:pt>
                <c:pt idx="4494">
                  <c:v>592</c:v>
                </c:pt>
                <c:pt idx="4495">
                  <c:v>#N/A</c:v>
                </c:pt>
                <c:pt idx="4496">
                  <c:v>#N/A</c:v>
                </c:pt>
                <c:pt idx="4497">
                  <c:v>593</c:v>
                </c:pt>
                <c:pt idx="4498">
                  <c:v>588</c:v>
                </c:pt>
                <c:pt idx="4499">
                  <c:v>585</c:v>
                </c:pt>
                <c:pt idx="4500">
                  <c:v>585</c:v>
                </c:pt>
                <c:pt idx="4501">
                  <c:v>576</c:v>
                </c:pt>
                <c:pt idx="4502">
                  <c:v>#N/A</c:v>
                </c:pt>
                <c:pt idx="4503">
                  <c:v>#N/A</c:v>
                </c:pt>
                <c:pt idx="4504">
                  <c:v>576</c:v>
                </c:pt>
                <c:pt idx="4505">
                  <c:v>571</c:v>
                </c:pt>
                <c:pt idx="4506">
                  <c:v>577</c:v>
                </c:pt>
                <c:pt idx="4507">
                  <c:v>571</c:v>
                </c:pt>
                <c:pt idx="4508">
                  <c:v>573</c:v>
                </c:pt>
                <c:pt idx="4509">
                  <c:v>#N/A</c:v>
                </c:pt>
                <c:pt idx="4510">
                  <c:v>#N/A</c:v>
                </c:pt>
                <c:pt idx="4511">
                  <c:v>575</c:v>
                </c:pt>
                <c:pt idx="4512">
                  <c:v>568</c:v>
                </c:pt>
                <c:pt idx="4513">
                  <c:v>577</c:v>
                </c:pt>
                <c:pt idx="4514">
                  <c:v>573</c:v>
                </c:pt>
                <c:pt idx="4515">
                  <c:v>571</c:v>
                </c:pt>
                <c:pt idx="4516">
                  <c:v>#N/A</c:v>
                </c:pt>
                <c:pt idx="4517">
                  <c:v>#N/A</c:v>
                </c:pt>
                <c:pt idx="4518">
                  <c:v>581</c:v>
                </c:pt>
                <c:pt idx="4519">
                  <c:v>576</c:v>
                </c:pt>
                <c:pt idx="4520">
                  <c:v>576</c:v>
                </c:pt>
                <c:pt idx="4521">
                  <c:v>571</c:v>
                </c:pt>
                <c:pt idx="4522">
                  <c:v>572</c:v>
                </c:pt>
                <c:pt idx="4523">
                  <c:v>#N/A</c:v>
                </c:pt>
                <c:pt idx="4524">
                  <c:v>#N/A</c:v>
                </c:pt>
                <c:pt idx="4525">
                  <c:v>#N/A</c:v>
                </c:pt>
                <c:pt idx="4526">
                  <c:v>572</c:v>
                </c:pt>
                <c:pt idx="4527">
                  <c:v>578</c:v>
                </c:pt>
                <c:pt idx="4528">
                  <c:v>578</c:v>
                </c:pt>
                <c:pt idx="4529">
                  <c:v>585</c:v>
                </c:pt>
                <c:pt idx="4530">
                  <c:v>#N/A</c:v>
                </c:pt>
                <c:pt idx="4531">
                  <c:v>#N/A</c:v>
                </c:pt>
                <c:pt idx="4532">
                  <c:v>#N/A</c:v>
                </c:pt>
                <c:pt idx="4533">
                  <c:v>591</c:v>
                </c:pt>
                <c:pt idx="4534">
                  <c:v>594</c:v>
                </c:pt>
                <c:pt idx="4535">
                  <c:v>586</c:v>
                </c:pt>
                <c:pt idx="4536">
                  <c:v>585</c:v>
                </c:pt>
                <c:pt idx="4537">
                  <c:v>#N/A</c:v>
                </c:pt>
                <c:pt idx="4538">
                  <c:v>#N/A</c:v>
                </c:pt>
                <c:pt idx="4539">
                  <c:v>591</c:v>
                </c:pt>
                <c:pt idx="4540">
                  <c:v>588</c:v>
                </c:pt>
                <c:pt idx="4541">
                  <c:v>586</c:v>
                </c:pt>
                <c:pt idx="4542">
                  <c:v>591</c:v>
                </c:pt>
                <c:pt idx="4543">
                  <c:v>597</c:v>
                </c:pt>
                <c:pt idx="4544">
                  <c:v>#N/A</c:v>
                </c:pt>
                <c:pt idx="4545">
                  <c:v>#N/A</c:v>
                </c:pt>
                <c:pt idx="4546">
                  <c:v>601</c:v>
                </c:pt>
                <c:pt idx="4547">
                  <c:v>599</c:v>
                </c:pt>
                <c:pt idx="4548">
                  <c:v>602</c:v>
                </c:pt>
                <c:pt idx="4549">
                  <c:v>597</c:v>
                </c:pt>
                <c:pt idx="4550">
                  <c:v>594</c:v>
                </c:pt>
                <c:pt idx="4551">
                  <c:v>#N/A</c:v>
                </c:pt>
                <c:pt idx="4552">
                  <c:v>#N/A</c:v>
                </c:pt>
                <c:pt idx="4553">
                  <c:v>599</c:v>
                </c:pt>
                <c:pt idx="4554">
                  <c:v>615</c:v>
                </c:pt>
                <c:pt idx="4555">
                  <c:v>621</c:v>
                </c:pt>
                <c:pt idx="4556">
                  <c:v>621</c:v>
                </c:pt>
                <c:pt idx="4557">
                  <c:v>629</c:v>
                </c:pt>
                <c:pt idx="4558">
                  <c:v>#N/A</c:v>
                </c:pt>
                <c:pt idx="4559">
                  <c:v>#N/A</c:v>
                </c:pt>
                <c:pt idx="4560">
                  <c:v>628</c:v>
                </c:pt>
                <c:pt idx="4561">
                  <c:v>619</c:v>
                </c:pt>
                <c:pt idx="4562">
                  <c:v>614</c:v>
                </c:pt>
                <c:pt idx="4563">
                  <c:v>605</c:v>
                </c:pt>
                <c:pt idx="4564">
                  <c:v>620</c:v>
                </c:pt>
                <c:pt idx="4565">
                  <c:v>#N/A</c:v>
                </c:pt>
                <c:pt idx="4566">
                  <c:v>#N/A</c:v>
                </c:pt>
                <c:pt idx="4567">
                  <c:v>619</c:v>
                </c:pt>
                <c:pt idx="4568">
                  <c:v>629</c:v>
                </c:pt>
                <c:pt idx="4569">
                  <c:v>634</c:v>
                </c:pt>
                <c:pt idx="4570">
                  <c:v>650</c:v>
                </c:pt>
                <c:pt idx="4571">
                  <c:v>646</c:v>
                </c:pt>
                <c:pt idx="4572">
                  <c:v>#N/A</c:v>
                </c:pt>
                <c:pt idx="4573">
                  <c:v>#N/A</c:v>
                </c:pt>
                <c:pt idx="4574">
                  <c:v>647</c:v>
                </c:pt>
                <c:pt idx="4575">
                  <c:v>638</c:v>
                </c:pt>
                <c:pt idx="4576">
                  <c:v>631</c:v>
                </c:pt>
                <c:pt idx="4577">
                  <c:v>630</c:v>
                </c:pt>
                <c:pt idx="4578">
                  <c:v>644</c:v>
                </c:pt>
                <c:pt idx="4579">
                  <c:v>#N/A</c:v>
                </c:pt>
                <c:pt idx="4580">
                  <c:v>#N/A</c:v>
                </c:pt>
                <c:pt idx="4581">
                  <c:v>647</c:v>
                </c:pt>
                <c:pt idx="4582">
                  <c:v>644</c:v>
                </c:pt>
                <c:pt idx="4583">
                  <c:v>636</c:v>
                </c:pt>
                <c:pt idx="4584">
                  <c:v>634</c:v>
                </c:pt>
                <c:pt idx="4585">
                  <c:v>641</c:v>
                </c:pt>
                <c:pt idx="4586">
                  <c:v>#N/A</c:v>
                </c:pt>
                <c:pt idx="4587">
                  <c:v>#N/A</c:v>
                </c:pt>
                <c:pt idx="4588">
                  <c:v>641</c:v>
                </c:pt>
                <c:pt idx="4589">
                  <c:v>642</c:v>
                </c:pt>
                <c:pt idx="4590">
                  <c:v>643</c:v>
                </c:pt>
                <c:pt idx="4591">
                  <c:v>646</c:v>
                </c:pt>
                <c:pt idx="4592">
                  <c:v>650</c:v>
                </c:pt>
                <c:pt idx="4593">
                  <c:v>#N/A</c:v>
                </c:pt>
                <c:pt idx="4594">
                  <c:v>#N/A</c:v>
                </c:pt>
                <c:pt idx="4595">
                  <c:v>666</c:v>
                </c:pt>
                <c:pt idx="4596">
                  <c:v>674</c:v>
                </c:pt>
                <c:pt idx="4597">
                  <c:v>670</c:v>
                </c:pt>
                <c:pt idx="4598">
                  <c:v>678</c:v>
                </c:pt>
                <c:pt idx="4599">
                  <c:v>675</c:v>
                </c:pt>
                <c:pt idx="4600">
                  <c:v>#N/A</c:v>
                </c:pt>
                <c:pt idx="4601">
                  <c:v>#N/A</c:v>
                </c:pt>
                <c:pt idx="4602">
                  <c:v>690</c:v>
                </c:pt>
                <c:pt idx="4603">
                  <c:v>685</c:v>
                </c:pt>
                <c:pt idx="4604">
                  <c:v>677</c:v>
                </c:pt>
                <c:pt idx="4605">
                  <c:v>674</c:v>
                </c:pt>
                <c:pt idx="4606">
                  <c:v>677</c:v>
                </c:pt>
                <c:pt idx="4607">
                  <c:v>#N/A</c:v>
                </c:pt>
                <c:pt idx="4608">
                  <c:v>#N/A</c:v>
                </c:pt>
                <c:pt idx="4609">
                  <c:v>675</c:v>
                </c:pt>
                <c:pt idx="4610">
                  <c:v>675</c:v>
                </c:pt>
                <c:pt idx="4611">
                  <c:v>666</c:v>
                </c:pt>
                <c:pt idx="4612">
                  <c:v>664</c:v>
                </c:pt>
                <c:pt idx="4613">
                  <c:v>661</c:v>
                </c:pt>
                <c:pt idx="4614">
                  <c:v>#N/A</c:v>
                </c:pt>
                <c:pt idx="4615">
                  <c:v>#N/A</c:v>
                </c:pt>
                <c:pt idx="4616">
                  <c:v>654</c:v>
                </c:pt>
                <c:pt idx="4617">
                  <c:v>657</c:v>
                </c:pt>
                <c:pt idx="4618">
                  <c:v>650</c:v>
                </c:pt>
                <c:pt idx="4619">
                  <c:v>639</c:v>
                </c:pt>
                <c:pt idx="4620">
                  <c:v>637</c:v>
                </c:pt>
                <c:pt idx="4621">
                  <c:v>#N/A</c:v>
                </c:pt>
                <c:pt idx="4622">
                  <c:v>#N/A</c:v>
                </c:pt>
                <c:pt idx="4623">
                  <c:v>648</c:v>
                </c:pt>
                <c:pt idx="4624">
                  <c:v>655</c:v>
                </c:pt>
                <c:pt idx="4625">
                  <c:v>657</c:v>
                </c:pt>
                <c:pt idx="4626">
                  <c:v>661</c:v>
                </c:pt>
                <c:pt idx="4627">
                  <c:v>663</c:v>
                </c:pt>
                <c:pt idx="4628">
                  <c:v>#N/A</c:v>
                </c:pt>
                <c:pt idx="4629">
                  <c:v>#N/A</c:v>
                </c:pt>
                <c:pt idx="4630">
                  <c:v>651</c:v>
                </c:pt>
                <c:pt idx="4631">
                  <c:v>659</c:v>
                </c:pt>
                <c:pt idx="4632">
                  <c:v>659</c:v>
                </c:pt>
                <c:pt idx="4633">
                  <c:v>667</c:v>
                </c:pt>
                <c:pt idx="4634">
                  <c:v>671</c:v>
                </c:pt>
                <c:pt idx="4635">
                  <c:v>#N/A</c:v>
                </c:pt>
                <c:pt idx="4636">
                  <c:v>#N/A</c:v>
                </c:pt>
                <c:pt idx="4637">
                  <c:v>678</c:v>
                </c:pt>
                <c:pt idx="4638">
                  <c:v>675</c:v>
                </c:pt>
                <c:pt idx="4639">
                  <c:v>682</c:v>
                </c:pt>
                <c:pt idx="4640">
                  <c:v>680</c:v>
                </c:pt>
                <c:pt idx="4641">
                  <c:v>658</c:v>
                </c:pt>
                <c:pt idx="4642">
                  <c:v>#N/A</c:v>
                </c:pt>
                <c:pt idx="4643">
                  <c:v>#N/A</c:v>
                </c:pt>
                <c:pt idx="4644">
                  <c:v>654</c:v>
                </c:pt>
                <c:pt idx="4645">
                  <c:v>666</c:v>
                </c:pt>
                <c:pt idx="4646">
                  <c:v>662</c:v>
                </c:pt>
                <c:pt idx="4647">
                  <c:v>665</c:v>
                </c:pt>
                <c:pt idx="4648">
                  <c:v>653</c:v>
                </c:pt>
                <c:pt idx="4649">
                  <c:v>#N/A</c:v>
                </c:pt>
                <c:pt idx="4650">
                  <c:v>#N/A</c:v>
                </c:pt>
                <c:pt idx="4651">
                  <c:v>659</c:v>
                </c:pt>
                <c:pt idx="4652">
                  <c:v>663</c:v>
                </c:pt>
                <c:pt idx="4653">
                  <c:v>665</c:v>
                </c:pt>
                <c:pt idx="4654">
                  <c:v>671</c:v>
                </c:pt>
                <c:pt idx="4655">
                  <c:v>673</c:v>
                </c:pt>
                <c:pt idx="4656">
                  <c:v>#N/A</c:v>
                </c:pt>
                <c:pt idx="4657">
                  <c:v>#N/A</c:v>
                </c:pt>
                <c:pt idx="4658">
                  <c:v>681</c:v>
                </c:pt>
                <c:pt idx="4659">
                  <c:v>680</c:v>
                </c:pt>
                <c:pt idx="4660">
                  <c:v>686</c:v>
                </c:pt>
                <c:pt idx="4661">
                  <c:v>690</c:v>
                </c:pt>
                <c:pt idx="4662">
                  <c:v>684</c:v>
                </c:pt>
                <c:pt idx="4663">
                  <c:v>#N/A</c:v>
                </c:pt>
                <c:pt idx="4664">
                  <c:v>#N/A</c:v>
                </c:pt>
                <c:pt idx="4665">
                  <c:v>688</c:v>
                </c:pt>
                <c:pt idx="4666">
                  <c:v>693</c:v>
                </c:pt>
                <c:pt idx="4667">
                  <c:v>694</c:v>
                </c:pt>
                <c:pt idx="4668">
                  <c:v>702</c:v>
                </c:pt>
                <c:pt idx="4669">
                  <c:v>716</c:v>
                </c:pt>
                <c:pt idx="4670">
                  <c:v>#N/A</c:v>
                </c:pt>
                <c:pt idx="4671">
                  <c:v>#N/A</c:v>
                </c:pt>
                <c:pt idx="4672">
                  <c:v>718</c:v>
                </c:pt>
                <c:pt idx="4673">
                  <c:v>730</c:v>
                </c:pt>
                <c:pt idx="4674">
                  <c:v>720</c:v>
                </c:pt>
                <c:pt idx="4675">
                  <c:v>720</c:v>
                </c:pt>
                <c:pt idx="4676">
                  <c:v>716</c:v>
                </c:pt>
                <c:pt idx="4677">
                  <c:v>#N/A</c:v>
                </c:pt>
                <c:pt idx="4678">
                  <c:v>#N/A</c:v>
                </c:pt>
                <c:pt idx="4679">
                  <c:v>720</c:v>
                </c:pt>
                <c:pt idx="4680">
                  <c:v>725</c:v>
                </c:pt>
                <c:pt idx="4681">
                  <c:v>720</c:v>
                </c:pt>
                <c:pt idx="4682">
                  <c:v>#N/A</c:v>
                </c:pt>
                <c:pt idx="4683">
                  <c:v>700</c:v>
                </c:pt>
                <c:pt idx="4684">
                  <c:v>#N/A</c:v>
                </c:pt>
                <c:pt idx="4685">
                  <c:v>#N/A</c:v>
                </c:pt>
                <c:pt idx="4686">
                  <c:v>697</c:v>
                </c:pt>
                <c:pt idx="4687">
                  <c:v>724</c:v>
                </c:pt>
                <c:pt idx="4688">
                  <c:v>686</c:v>
                </c:pt>
                <c:pt idx="4689">
                  <c:v>674</c:v>
                </c:pt>
                <c:pt idx="4690">
                  <c:v>664</c:v>
                </c:pt>
                <c:pt idx="4691">
                  <c:v>#N/A</c:v>
                </c:pt>
                <c:pt idx="4692">
                  <c:v>#N/A</c:v>
                </c:pt>
                <c:pt idx="4693">
                  <c:v>656</c:v>
                </c:pt>
                <c:pt idx="4694">
                  <c:v>647</c:v>
                </c:pt>
                <c:pt idx="4695">
                  <c:v>658</c:v>
                </c:pt>
                <c:pt idx="4696">
                  <c:v>661</c:v>
                </c:pt>
                <c:pt idx="4697">
                  <c:v>646</c:v>
                </c:pt>
                <c:pt idx="4698">
                  <c:v>#N/A</c:v>
                </c:pt>
                <c:pt idx="4699">
                  <c:v>#N/A</c:v>
                </c:pt>
                <c:pt idx="4700">
                  <c:v>644</c:v>
                </c:pt>
                <c:pt idx="4701">
                  <c:v>642</c:v>
                </c:pt>
                <c:pt idx="4702">
                  <c:v>649</c:v>
                </c:pt>
                <c:pt idx="4703">
                  <c:v>659</c:v>
                </c:pt>
                <c:pt idx="4704">
                  <c:v>655</c:v>
                </c:pt>
                <c:pt idx="4705">
                  <c:v>#N/A</c:v>
                </c:pt>
                <c:pt idx="4706">
                  <c:v>#N/A</c:v>
                </c:pt>
                <c:pt idx="4707">
                  <c:v>665</c:v>
                </c:pt>
                <c:pt idx="4708">
                  <c:v>659</c:v>
                </c:pt>
                <c:pt idx="4709">
                  <c:v>663</c:v>
                </c:pt>
                <c:pt idx="4710">
                  <c:v>656</c:v>
                </c:pt>
                <c:pt idx="4711">
                  <c:v>658</c:v>
                </c:pt>
                <c:pt idx="4712">
                  <c:v>#N/A</c:v>
                </c:pt>
                <c:pt idx="4713">
                  <c:v>#N/A</c:v>
                </c:pt>
                <c:pt idx="4714">
                  <c:v>656</c:v>
                </c:pt>
                <c:pt idx="4715">
                  <c:v>654</c:v>
                </c:pt>
                <c:pt idx="4716">
                  <c:v>646</c:v>
                </c:pt>
                <c:pt idx="4717">
                  <c:v>642</c:v>
                </c:pt>
                <c:pt idx="4718">
                  <c:v>647</c:v>
                </c:pt>
                <c:pt idx="4719">
                  <c:v>#N/A</c:v>
                </c:pt>
                <c:pt idx="4720">
                  <c:v>#N/A</c:v>
                </c:pt>
                <c:pt idx="4721">
                  <c:v>636</c:v>
                </c:pt>
                <c:pt idx="4722">
                  <c:v>630</c:v>
                </c:pt>
                <c:pt idx="4723">
                  <c:v>627</c:v>
                </c:pt>
                <c:pt idx="4724">
                  <c:v>627</c:v>
                </c:pt>
                <c:pt idx="4725">
                  <c:v>625</c:v>
                </c:pt>
                <c:pt idx="4726">
                  <c:v>#N/A</c:v>
                </c:pt>
                <c:pt idx="4727">
                  <c:v>#N/A</c:v>
                </c:pt>
                <c:pt idx="4728">
                  <c:v>617</c:v>
                </c:pt>
                <c:pt idx="4729">
                  <c:v>623</c:v>
                </c:pt>
                <c:pt idx="4730">
                  <c:v>623</c:v>
                </c:pt>
                <c:pt idx="4731">
                  <c:v>638</c:v>
                </c:pt>
                <c:pt idx="4732">
                  <c:v>647</c:v>
                </c:pt>
                <c:pt idx="4733">
                  <c:v>#N/A</c:v>
                </c:pt>
                <c:pt idx="4734">
                  <c:v>#N/A</c:v>
                </c:pt>
                <c:pt idx="4735">
                  <c:v>650</c:v>
                </c:pt>
                <c:pt idx="4736">
                  <c:v>652</c:v>
                </c:pt>
                <c:pt idx="4737">
                  <c:v>652</c:v>
                </c:pt>
                <c:pt idx="4738">
                  <c:v>647</c:v>
                </c:pt>
                <c:pt idx="4739">
                  <c:v>647</c:v>
                </c:pt>
                <c:pt idx="4740">
                  <c:v>#N/A</c:v>
                </c:pt>
                <c:pt idx="4741">
                  <c:v>#N/A</c:v>
                </c:pt>
                <c:pt idx="4742">
                  <c:v>649</c:v>
                </c:pt>
                <c:pt idx="4743">
                  <c:v>649</c:v>
                </c:pt>
                <c:pt idx="4744">
                  <c:v>644</c:v>
                </c:pt>
                <c:pt idx="4745">
                  <c:v>648</c:v>
                </c:pt>
                <c:pt idx="4746">
                  <c:v>#N/A</c:v>
                </c:pt>
                <c:pt idx="4747">
                  <c:v>#N/A</c:v>
                </c:pt>
                <c:pt idx="4748">
                  <c:v>#N/A</c:v>
                </c:pt>
                <c:pt idx="4749">
                  <c:v>652</c:v>
                </c:pt>
                <c:pt idx="4750">
                  <c:v>663</c:v>
                </c:pt>
                <c:pt idx="4751">
                  <c:v>661</c:v>
                </c:pt>
                <c:pt idx="4752">
                  <c:v>#N/A</c:v>
                </c:pt>
                <c:pt idx="4753">
                  <c:v>661</c:v>
                </c:pt>
                <c:pt idx="4754">
                  <c:v>#N/A</c:v>
                </c:pt>
                <c:pt idx="4755">
                  <c:v>#N/A</c:v>
                </c:pt>
                <c:pt idx="4756">
                  <c:v>652</c:v>
                </c:pt>
                <c:pt idx="4757">
                  <c:v>662</c:v>
                </c:pt>
                <c:pt idx="4758">
                  <c:v>668</c:v>
                </c:pt>
                <c:pt idx="4759">
                  <c:v>668</c:v>
                </c:pt>
                <c:pt idx="4760">
                  <c:v>653</c:v>
                </c:pt>
                <c:pt idx="4761">
                  <c:v>#N/A</c:v>
                </c:pt>
                <c:pt idx="4762">
                  <c:v>#N/A</c:v>
                </c:pt>
                <c:pt idx="4763">
                  <c:v>655</c:v>
                </c:pt>
                <c:pt idx="4764">
                  <c:v>657</c:v>
                </c:pt>
                <c:pt idx="4765">
                  <c:v>660</c:v>
                </c:pt>
                <c:pt idx="4766">
                  <c:v>663</c:v>
                </c:pt>
                <c:pt idx="4767">
                  <c:v>660</c:v>
                </c:pt>
                <c:pt idx="4768">
                  <c:v>#N/A</c:v>
                </c:pt>
                <c:pt idx="4769">
                  <c:v>#N/A</c:v>
                </c:pt>
                <c:pt idx="4770">
                  <c:v>663</c:v>
                </c:pt>
                <c:pt idx="4771">
                  <c:v>661</c:v>
                </c:pt>
                <c:pt idx="4772">
                  <c:v>656</c:v>
                </c:pt>
                <c:pt idx="4773">
                  <c:v>665</c:v>
                </c:pt>
                <c:pt idx="4774">
                  <c:v>664</c:v>
                </c:pt>
                <c:pt idx="4775">
                  <c:v>#N/A</c:v>
                </c:pt>
                <c:pt idx="4776">
                  <c:v>#N/A</c:v>
                </c:pt>
                <c:pt idx="4777">
                  <c:v>659</c:v>
                </c:pt>
                <c:pt idx="4778">
                  <c:v>652</c:v>
                </c:pt>
                <c:pt idx="4779">
                  <c:v>648</c:v>
                </c:pt>
                <c:pt idx="4780">
                  <c:v>651</c:v>
                </c:pt>
                <c:pt idx="4781">
                  <c:v>642</c:v>
                </c:pt>
                <c:pt idx="4782">
                  <c:v>#N/A</c:v>
                </c:pt>
                <c:pt idx="4783">
                  <c:v>#N/A</c:v>
                </c:pt>
                <c:pt idx="4784">
                  <c:v>650</c:v>
                </c:pt>
                <c:pt idx="4785">
                  <c:v>648</c:v>
                </c:pt>
                <c:pt idx="4786">
                  <c:v>646</c:v>
                </c:pt>
                <c:pt idx="4787">
                  <c:v>652</c:v>
                </c:pt>
                <c:pt idx="4788">
                  <c:v>657</c:v>
                </c:pt>
                <c:pt idx="4789">
                  <c:v>#N/A</c:v>
                </c:pt>
                <c:pt idx="4790">
                  <c:v>#N/A</c:v>
                </c:pt>
                <c:pt idx="4791">
                  <c:v>648</c:v>
                </c:pt>
                <c:pt idx="4792">
                  <c:v>653</c:v>
                </c:pt>
                <c:pt idx="4793">
                  <c:v>656</c:v>
                </c:pt>
                <c:pt idx="4794">
                  <c:v>651</c:v>
                </c:pt>
                <c:pt idx="4795">
                  <c:v>653</c:v>
                </c:pt>
                <c:pt idx="4796">
                  <c:v>#N/A</c:v>
                </c:pt>
                <c:pt idx="4797">
                  <c:v>#N/A</c:v>
                </c:pt>
                <c:pt idx="4798">
                  <c:v>649</c:v>
                </c:pt>
                <c:pt idx="4799">
                  <c:v>644</c:v>
                </c:pt>
                <c:pt idx="4800">
                  <c:v>643</c:v>
                </c:pt>
                <c:pt idx="4801">
                  <c:v>643</c:v>
                </c:pt>
                <c:pt idx="4802">
                  <c:v>638</c:v>
                </c:pt>
                <c:pt idx="4803">
                  <c:v>#N/A</c:v>
                </c:pt>
                <c:pt idx="4804">
                  <c:v>#N/A</c:v>
                </c:pt>
                <c:pt idx="4805">
                  <c:v>644</c:v>
                </c:pt>
                <c:pt idx="4806">
                  <c:v>643</c:v>
                </c:pt>
                <c:pt idx="4807">
                  <c:v>641</c:v>
                </c:pt>
                <c:pt idx="4808">
                  <c:v>640</c:v>
                </c:pt>
                <c:pt idx="4809">
                  <c:v>637</c:v>
                </c:pt>
                <c:pt idx="4810">
                  <c:v>#N/A</c:v>
                </c:pt>
                <c:pt idx="4811">
                  <c:v>#N/A</c:v>
                </c:pt>
                <c:pt idx="4812">
                  <c:v>632</c:v>
                </c:pt>
                <c:pt idx="4813">
                  <c:v>631</c:v>
                </c:pt>
                <c:pt idx="4814">
                  <c:v>633</c:v>
                </c:pt>
                <c:pt idx="4815">
                  <c:v>625</c:v>
                </c:pt>
                <c:pt idx="4816">
                  <c:v>624</c:v>
                </c:pt>
                <c:pt idx="4817">
                  <c:v>#N/A</c:v>
                </c:pt>
                <c:pt idx="4818">
                  <c:v>#N/A</c:v>
                </c:pt>
                <c:pt idx="4819">
                  <c:v>#N/A</c:v>
                </c:pt>
                <c:pt idx="4820">
                  <c:v>627</c:v>
                </c:pt>
                <c:pt idx="4821">
                  <c:v>625</c:v>
                </c:pt>
                <c:pt idx="4822">
                  <c:v>624</c:v>
                </c:pt>
                <c:pt idx="4823">
                  <c:v>617</c:v>
                </c:pt>
                <c:pt idx="4824">
                  <c:v>#N/A</c:v>
                </c:pt>
                <c:pt idx="4825">
                  <c:v>#N/A</c:v>
                </c:pt>
                <c:pt idx="4826">
                  <c:v>615</c:v>
                </c:pt>
                <c:pt idx="4827">
                  <c:v>613</c:v>
                </c:pt>
                <c:pt idx="4828">
                  <c:v>616</c:v>
                </c:pt>
                <c:pt idx="4829">
                  <c:v>612</c:v>
                </c:pt>
                <c:pt idx="4830">
                  <c:v>615</c:v>
                </c:pt>
                <c:pt idx="4831">
                  <c:v>#N/A</c:v>
                </c:pt>
                <c:pt idx="4832">
                  <c:v>#N/A</c:v>
                </c:pt>
                <c:pt idx="4833">
                  <c:v>624</c:v>
                </c:pt>
                <c:pt idx="4834">
                  <c:v>621</c:v>
                </c:pt>
                <c:pt idx="4835">
                  <c:v>621</c:v>
                </c:pt>
                <c:pt idx="4836">
                  <c:v>621</c:v>
                </c:pt>
                <c:pt idx="4837">
                  <c:v>619</c:v>
                </c:pt>
                <c:pt idx="4838">
                  <c:v>#N/A</c:v>
                </c:pt>
                <c:pt idx="4839">
                  <c:v>#N/A</c:v>
                </c:pt>
                <c:pt idx="4840">
                  <c:v>620</c:v>
                </c:pt>
                <c:pt idx="4841">
                  <c:v>615</c:v>
                </c:pt>
                <c:pt idx="4842">
                  <c:v>612</c:v>
                </c:pt>
                <c:pt idx="4843">
                  <c:v>612</c:v>
                </c:pt>
                <c:pt idx="4844">
                  <c:v>616</c:v>
                </c:pt>
                <c:pt idx="4845">
                  <c:v>#N/A</c:v>
                </c:pt>
                <c:pt idx="4846">
                  <c:v>#N/A</c:v>
                </c:pt>
                <c:pt idx="4847">
                  <c:v>606</c:v>
                </c:pt>
                <c:pt idx="4848">
                  <c:v>602</c:v>
                </c:pt>
                <c:pt idx="4849">
                  <c:v>610</c:v>
                </c:pt>
                <c:pt idx="4850">
                  <c:v>610</c:v>
                </c:pt>
                <c:pt idx="4851">
                  <c:v>609</c:v>
                </c:pt>
                <c:pt idx="4852">
                  <c:v>#N/A</c:v>
                </c:pt>
                <c:pt idx="4853">
                  <c:v>#N/A</c:v>
                </c:pt>
                <c:pt idx="4854">
                  <c:v>611</c:v>
                </c:pt>
                <c:pt idx="4855">
                  <c:v>607</c:v>
                </c:pt>
                <c:pt idx="4856">
                  <c:v>605</c:v>
                </c:pt>
                <c:pt idx="4857">
                  <c:v>605</c:v>
                </c:pt>
                <c:pt idx="4858">
                  <c:v>606</c:v>
                </c:pt>
                <c:pt idx="4859">
                  <c:v>#N/A</c:v>
                </c:pt>
                <c:pt idx="4860">
                  <c:v>#N/A</c:v>
                </c:pt>
                <c:pt idx="4861">
                  <c:v>605</c:v>
                </c:pt>
                <c:pt idx="4862">
                  <c:v>607</c:v>
                </c:pt>
                <c:pt idx="4863">
                  <c:v>614</c:v>
                </c:pt>
                <c:pt idx="4864">
                  <c:v>606</c:v>
                </c:pt>
                <c:pt idx="4865">
                  <c:v>#N/A</c:v>
                </c:pt>
                <c:pt idx="4866">
                  <c:v>#N/A</c:v>
                </c:pt>
                <c:pt idx="4867">
                  <c:v>#N/A</c:v>
                </c:pt>
                <c:pt idx="4868">
                  <c:v>#N/A</c:v>
                </c:pt>
                <c:pt idx="4869">
                  <c:v>615</c:v>
                </c:pt>
                <c:pt idx="4870">
                  <c:v>611</c:v>
                </c:pt>
                <c:pt idx="4871">
                  <c:v>627</c:v>
                </c:pt>
                <c:pt idx="4872">
                  <c:v>623</c:v>
                </c:pt>
                <c:pt idx="4873">
                  <c:v>#N/A</c:v>
                </c:pt>
                <c:pt idx="4874">
                  <c:v>#N/A</c:v>
                </c:pt>
                <c:pt idx="4875">
                  <c:v>622</c:v>
                </c:pt>
                <c:pt idx="4876">
                  <c:v>619</c:v>
                </c:pt>
                <c:pt idx="4877">
                  <c:v>616</c:v>
                </c:pt>
                <c:pt idx="4878">
                  <c:v>616</c:v>
                </c:pt>
                <c:pt idx="4879">
                  <c:v>621</c:v>
                </c:pt>
                <c:pt idx="4880">
                  <c:v>#N/A</c:v>
                </c:pt>
                <c:pt idx="4881">
                  <c:v>#N/A</c:v>
                </c:pt>
                <c:pt idx="4882">
                  <c:v>620</c:v>
                </c:pt>
                <c:pt idx="4883">
                  <c:v>627</c:v>
                </c:pt>
                <c:pt idx="4884">
                  <c:v>629</c:v>
                </c:pt>
                <c:pt idx="4885">
                  <c:v>631</c:v>
                </c:pt>
                <c:pt idx="4886">
                  <c:v>626</c:v>
                </c:pt>
                <c:pt idx="4887">
                  <c:v>#N/A</c:v>
                </c:pt>
                <c:pt idx="4888">
                  <c:v>#N/A</c:v>
                </c:pt>
                <c:pt idx="4889">
                  <c:v>626</c:v>
                </c:pt>
                <c:pt idx="4890">
                  <c:v>623</c:v>
                </c:pt>
                <c:pt idx="4891">
                  <c:v>621</c:v>
                </c:pt>
                <c:pt idx="4892">
                  <c:v>623</c:v>
                </c:pt>
                <c:pt idx="4893">
                  <c:v>610</c:v>
                </c:pt>
                <c:pt idx="4894">
                  <c:v>#N/A</c:v>
                </c:pt>
                <c:pt idx="4895">
                  <c:v>#N/A</c:v>
                </c:pt>
                <c:pt idx="4896">
                  <c:v>608</c:v>
                </c:pt>
                <c:pt idx="4897">
                  <c:v>606</c:v>
                </c:pt>
                <c:pt idx="4898">
                  <c:v>607</c:v>
                </c:pt>
                <c:pt idx="4899">
                  <c:v>605</c:v>
                </c:pt>
                <c:pt idx="4900">
                  <c:v>604</c:v>
                </c:pt>
                <c:pt idx="4901">
                  <c:v>#N/A</c:v>
                </c:pt>
                <c:pt idx="4902">
                  <c:v>#N/A</c:v>
                </c:pt>
                <c:pt idx="4903">
                  <c:v>606</c:v>
                </c:pt>
                <c:pt idx="4904">
                  <c:v>607</c:v>
                </c:pt>
                <c:pt idx="4905">
                  <c:v>609</c:v>
                </c:pt>
                <c:pt idx="4906">
                  <c:v>603</c:v>
                </c:pt>
                <c:pt idx="4907">
                  <c:v>605</c:v>
                </c:pt>
                <c:pt idx="4908">
                  <c:v>#N/A</c:v>
                </c:pt>
                <c:pt idx="4909">
                  <c:v>#N/A</c:v>
                </c:pt>
                <c:pt idx="4910">
                  <c:v>605</c:v>
                </c:pt>
                <c:pt idx="4911">
                  <c:v>606</c:v>
                </c:pt>
                <c:pt idx="4912">
                  <c:v>605</c:v>
                </c:pt>
                <c:pt idx="4913">
                  <c:v>605</c:v>
                </c:pt>
                <c:pt idx="4914">
                  <c:v>602</c:v>
                </c:pt>
                <c:pt idx="4915">
                  <c:v>#N/A</c:v>
                </c:pt>
                <c:pt idx="4916">
                  <c:v>#N/A</c:v>
                </c:pt>
                <c:pt idx="4917">
                  <c:v>#N/A</c:v>
                </c:pt>
                <c:pt idx="4918">
                  <c:v>601</c:v>
                </c:pt>
                <c:pt idx="4919">
                  <c:v>606</c:v>
                </c:pt>
                <c:pt idx="4920">
                  <c:v>609</c:v>
                </c:pt>
                <c:pt idx="4921">
                  <c:v>609</c:v>
                </c:pt>
                <c:pt idx="4922">
                  <c:v>#N/A</c:v>
                </c:pt>
                <c:pt idx="4923">
                  <c:v>#N/A</c:v>
                </c:pt>
                <c:pt idx="4924">
                  <c:v>613</c:v>
                </c:pt>
                <c:pt idx="4925">
                  <c:v>608</c:v>
                </c:pt>
                <c:pt idx="4926">
                  <c:v>609</c:v>
                </c:pt>
                <c:pt idx="4927">
                  <c:v>609</c:v>
                </c:pt>
                <c:pt idx="4928">
                  <c:v>607</c:v>
                </c:pt>
                <c:pt idx="4929">
                  <c:v>#N/A</c:v>
                </c:pt>
                <c:pt idx="4930">
                  <c:v>#N/A</c:v>
                </c:pt>
                <c:pt idx="4931">
                  <c:v>607</c:v>
                </c:pt>
                <c:pt idx="4932">
                  <c:v>612</c:v>
                </c:pt>
                <c:pt idx="4933">
                  <c:v>611</c:v>
                </c:pt>
                <c:pt idx="4934">
                  <c:v>608</c:v>
                </c:pt>
                <c:pt idx="4935">
                  <c:v>610</c:v>
                </c:pt>
                <c:pt idx="4936">
                  <c:v>#N/A</c:v>
                </c:pt>
                <c:pt idx="4937">
                  <c:v>#N/A</c:v>
                </c:pt>
                <c:pt idx="4938">
                  <c:v>609</c:v>
                </c:pt>
                <c:pt idx="4939">
                  <c:v>609</c:v>
                </c:pt>
                <c:pt idx="4940">
                  <c:v>607</c:v>
                </c:pt>
                <c:pt idx="4941">
                  <c:v>610</c:v>
                </c:pt>
                <c:pt idx="4942">
                  <c:v>608</c:v>
                </c:pt>
                <c:pt idx="4943">
                  <c:v>#N/A</c:v>
                </c:pt>
                <c:pt idx="4944">
                  <c:v>#N/A</c:v>
                </c:pt>
                <c:pt idx="4945">
                  <c:v>613</c:v>
                </c:pt>
                <c:pt idx="4946">
                  <c:v>611</c:v>
                </c:pt>
                <c:pt idx="4947">
                  <c:v>611</c:v>
                </c:pt>
                <c:pt idx="4948">
                  <c:v>609</c:v>
                </c:pt>
                <c:pt idx="4949">
                  <c:v>605</c:v>
                </c:pt>
                <c:pt idx="4950">
                  <c:v>#N/A</c:v>
                </c:pt>
                <c:pt idx="4951">
                  <c:v>#N/A</c:v>
                </c:pt>
                <c:pt idx="4952">
                  <c:v>604</c:v>
                </c:pt>
                <c:pt idx="4953">
                  <c:v>603</c:v>
                </c:pt>
                <c:pt idx="4954">
                  <c:v>603</c:v>
                </c:pt>
                <c:pt idx="4955">
                  <c:v>602</c:v>
                </c:pt>
                <c:pt idx="4956">
                  <c:v>605</c:v>
                </c:pt>
                <c:pt idx="4957">
                  <c:v>#N/A</c:v>
                </c:pt>
                <c:pt idx="4958">
                  <c:v>#N/A</c:v>
                </c:pt>
                <c:pt idx="4959">
                  <c:v>604</c:v>
                </c:pt>
                <c:pt idx="4960">
                  <c:v>602</c:v>
                </c:pt>
                <c:pt idx="4961">
                  <c:v>601</c:v>
                </c:pt>
                <c:pt idx="4962">
                  <c:v>604</c:v>
                </c:pt>
                <c:pt idx="4963">
                  <c:v>604</c:v>
                </c:pt>
                <c:pt idx="4964">
                  <c:v>#N/A</c:v>
                </c:pt>
                <c:pt idx="4965">
                  <c:v>#N/A</c:v>
                </c:pt>
                <c:pt idx="4966">
                  <c:v>602</c:v>
                </c:pt>
                <c:pt idx="4967">
                  <c:v>602</c:v>
                </c:pt>
                <c:pt idx="4968">
                  <c:v>604</c:v>
                </c:pt>
                <c:pt idx="4969">
                  <c:v>601</c:v>
                </c:pt>
                <c:pt idx="4970">
                  <c:v>600</c:v>
                </c:pt>
                <c:pt idx="4971">
                  <c:v>#N/A</c:v>
                </c:pt>
                <c:pt idx="4972">
                  <c:v>#N/A</c:v>
                </c:pt>
                <c:pt idx="4973">
                  <c:v>604</c:v>
                </c:pt>
                <c:pt idx="4974">
                  <c:v>#N/A</c:v>
                </c:pt>
                <c:pt idx="4975">
                  <c:v>606</c:v>
                </c:pt>
                <c:pt idx="4976">
                  <c:v>605</c:v>
                </c:pt>
                <c:pt idx="4977">
                  <c:v>604</c:v>
                </c:pt>
                <c:pt idx="4978">
                  <c:v>#N/A</c:v>
                </c:pt>
                <c:pt idx="4979">
                  <c:v>#N/A</c:v>
                </c:pt>
                <c:pt idx="4980">
                  <c:v>607</c:v>
                </c:pt>
                <c:pt idx="4981">
                  <c:v>606</c:v>
                </c:pt>
                <c:pt idx="4982">
                  <c:v>604</c:v>
                </c:pt>
                <c:pt idx="4983">
                  <c:v>603</c:v>
                </c:pt>
                <c:pt idx="4984">
                  <c:v>604</c:v>
                </c:pt>
                <c:pt idx="4985">
                  <c:v>#N/A</c:v>
                </c:pt>
                <c:pt idx="4986">
                  <c:v>#N/A</c:v>
                </c:pt>
                <c:pt idx="4987">
                  <c:v>605</c:v>
                </c:pt>
                <c:pt idx="4988">
                  <c:v>606</c:v>
                </c:pt>
                <c:pt idx="4989">
                  <c:v>610</c:v>
                </c:pt>
                <c:pt idx="4990">
                  <c:v>608</c:v>
                </c:pt>
                <c:pt idx="4991">
                  <c:v>606</c:v>
                </c:pt>
                <c:pt idx="4992">
                  <c:v>#N/A</c:v>
                </c:pt>
                <c:pt idx="4993">
                  <c:v>#N/A</c:v>
                </c:pt>
                <c:pt idx="4994">
                  <c:v>600</c:v>
                </c:pt>
                <c:pt idx="4995">
                  <c:v>601</c:v>
                </c:pt>
                <c:pt idx="4996">
                  <c:v>600</c:v>
                </c:pt>
                <c:pt idx="4997">
                  <c:v>604</c:v>
                </c:pt>
                <c:pt idx="4998">
                  <c:v>604</c:v>
                </c:pt>
                <c:pt idx="4999">
                  <c:v>#N/A</c:v>
                </c:pt>
                <c:pt idx="5000">
                  <c:v>#N/A</c:v>
                </c:pt>
                <c:pt idx="5001">
                  <c:v>607</c:v>
                </c:pt>
                <c:pt idx="5002">
                  <c:v>607</c:v>
                </c:pt>
                <c:pt idx="5003">
                  <c:v>607</c:v>
                </c:pt>
                <c:pt idx="5004">
                  <c:v>605</c:v>
                </c:pt>
                <c:pt idx="5005">
                  <c:v>606</c:v>
                </c:pt>
                <c:pt idx="5006">
                  <c:v>#N/A</c:v>
                </c:pt>
                <c:pt idx="5007">
                  <c:v>#N/A</c:v>
                </c:pt>
                <c:pt idx="5008">
                  <c:v>611</c:v>
                </c:pt>
                <c:pt idx="5009">
                  <c:v>610</c:v>
                </c:pt>
                <c:pt idx="5010">
                  <c:v>609</c:v>
                </c:pt>
                <c:pt idx="5011">
                  <c:v>606</c:v>
                </c:pt>
                <c:pt idx="5012">
                  <c:v>602</c:v>
                </c:pt>
                <c:pt idx="5013">
                  <c:v>#N/A</c:v>
                </c:pt>
                <c:pt idx="5014">
                  <c:v>#N/A</c:v>
                </c:pt>
                <c:pt idx="5015">
                  <c:v>605</c:v>
                </c:pt>
                <c:pt idx="5016">
                  <c:v>604</c:v>
                </c:pt>
                <c:pt idx="5017">
                  <c:v>604</c:v>
                </c:pt>
                <c:pt idx="5018">
                  <c:v>603</c:v>
                </c:pt>
                <c:pt idx="5019">
                  <c:v>603</c:v>
                </c:pt>
                <c:pt idx="5020">
                  <c:v>#N/A</c:v>
                </c:pt>
                <c:pt idx="5021">
                  <c:v>#N/A</c:v>
                </c:pt>
                <c:pt idx="5022">
                  <c:v>602</c:v>
                </c:pt>
                <c:pt idx="5023">
                  <c:v>599</c:v>
                </c:pt>
                <c:pt idx="5024">
                  <c:v>599</c:v>
                </c:pt>
                <c:pt idx="5025">
                  <c:v>601</c:v>
                </c:pt>
                <c:pt idx="5026">
                  <c:v>598</c:v>
                </c:pt>
                <c:pt idx="5027">
                  <c:v>#N/A</c:v>
                </c:pt>
                <c:pt idx="5028">
                  <c:v>#N/A</c:v>
                </c:pt>
                <c:pt idx="5029">
                  <c:v>597</c:v>
                </c:pt>
                <c:pt idx="5030">
                  <c:v>597</c:v>
                </c:pt>
                <c:pt idx="5031">
                  <c:v>594</c:v>
                </c:pt>
                <c:pt idx="5032">
                  <c:v>596</c:v>
                </c:pt>
                <c:pt idx="5033">
                  <c:v>595</c:v>
                </c:pt>
                <c:pt idx="5034">
                  <c:v>#N/A</c:v>
                </c:pt>
                <c:pt idx="5035">
                  <c:v>#N/A</c:v>
                </c:pt>
                <c:pt idx="5036">
                  <c:v>596</c:v>
                </c:pt>
                <c:pt idx="5037">
                  <c:v>596</c:v>
                </c:pt>
                <c:pt idx="5038">
                  <c:v>595</c:v>
                </c:pt>
                <c:pt idx="5039">
                  <c:v>597</c:v>
                </c:pt>
                <c:pt idx="5040">
                  <c:v>596</c:v>
                </c:pt>
                <c:pt idx="5041">
                  <c:v>#N/A</c:v>
                </c:pt>
                <c:pt idx="5042">
                  <c:v>#N/A</c:v>
                </c:pt>
                <c:pt idx="5043">
                  <c:v>595</c:v>
                </c:pt>
                <c:pt idx="5044">
                  <c:v>595</c:v>
                </c:pt>
                <c:pt idx="5045">
                  <c:v>595</c:v>
                </c:pt>
                <c:pt idx="5046">
                  <c:v>597</c:v>
                </c:pt>
                <c:pt idx="5047">
                  <c:v>596</c:v>
                </c:pt>
                <c:pt idx="5048">
                  <c:v>#N/A</c:v>
                </c:pt>
                <c:pt idx="5049">
                  <c:v>#N/A</c:v>
                </c:pt>
                <c:pt idx="5050">
                  <c:v>594</c:v>
                </c:pt>
                <c:pt idx="5051">
                  <c:v>597</c:v>
                </c:pt>
                <c:pt idx="5052">
                  <c:v>594</c:v>
                </c:pt>
                <c:pt idx="5053">
                  <c:v>593</c:v>
                </c:pt>
                <c:pt idx="5054">
                  <c:v>592</c:v>
                </c:pt>
                <c:pt idx="5055">
                  <c:v>#N/A</c:v>
                </c:pt>
                <c:pt idx="5056">
                  <c:v>#N/A</c:v>
                </c:pt>
                <c:pt idx="5057">
                  <c:v>593</c:v>
                </c:pt>
                <c:pt idx="5058">
                  <c:v>594</c:v>
                </c:pt>
                <c:pt idx="5059">
                  <c:v>596</c:v>
                </c:pt>
                <c:pt idx="5060">
                  <c:v>595</c:v>
                </c:pt>
                <c:pt idx="5061">
                  <c:v>594</c:v>
                </c:pt>
                <c:pt idx="5062">
                  <c:v>#N/A</c:v>
                </c:pt>
                <c:pt idx="5063">
                  <c:v>#N/A</c:v>
                </c:pt>
                <c:pt idx="5064">
                  <c:v>590</c:v>
                </c:pt>
                <c:pt idx="5065">
                  <c:v>589</c:v>
                </c:pt>
                <c:pt idx="5066">
                  <c:v>589</c:v>
                </c:pt>
                <c:pt idx="5067">
                  <c:v>586</c:v>
                </c:pt>
                <c:pt idx="5068">
                  <c:v>586</c:v>
                </c:pt>
                <c:pt idx="5069">
                  <c:v>#N/A</c:v>
                </c:pt>
                <c:pt idx="5070">
                  <c:v>#N/A</c:v>
                </c:pt>
                <c:pt idx="5071">
                  <c:v>586</c:v>
                </c:pt>
                <c:pt idx="5072">
                  <c:v>585</c:v>
                </c:pt>
                <c:pt idx="5073">
                  <c:v>585</c:v>
                </c:pt>
                <c:pt idx="5074">
                  <c:v>581</c:v>
                </c:pt>
                <c:pt idx="5075">
                  <c:v>580</c:v>
                </c:pt>
                <c:pt idx="5076">
                  <c:v>#N/A</c:v>
                </c:pt>
                <c:pt idx="5077">
                  <c:v>#N/A</c:v>
                </c:pt>
                <c:pt idx="5078">
                  <c:v>582</c:v>
                </c:pt>
                <c:pt idx="5079">
                  <c:v>577</c:v>
                </c:pt>
                <c:pt idx="5080">
                  <c:v>573</c:v>
                </c:pt>
                <c:pt idx="5081">
                  <c:v>570</c:v>
                </c:pt>
                <c:pt idx="5082">
                  <c:v>567</c:v>
                </c:pt>
                <c:pt idx="5083">
                  <c:v>#N/A</c:v>
                </c:pt>
                <c:pt idx="5084">
                  <c:v>#N/A</c:v>
                </c:pt>
                <c:pt idx="5085">
                  <c:v>561</c:v>
                </c:pt>
                <c:pt idx="5086">
                  <c:v>560</c:v>
                </c:pt>
                <c:pt idx="5087">
                  <c:v>559</c:v>
                </c:pt>
                <c:pt idx="5088">
                  <c:v>559</c:v>
                </c:pt>
                <c:pt idx="5089">
                  <c:v>561</c:v>
                </c:pt>
                <c:pt idx="5090">
                  <c:v>#N/A</c:v>
                </c:pt>
                <c:pt idx="5091">
                  <c:v>#N/A</c:v>
                </c:pt>
                <c:pt idx="5092">
                  <c:v>561</c:v>
                </c:pt>
                <c:pt idx="5093">
                  <c:v>560</c:v>
                </c:pt>
                <c:pt idx="5094">
                  <c:v>557</c:v>
                </c:pt>
                <c:pt idx="5095">
                  <c:v>550</c:v>
                </c:pt>
                <c:pt idx="5096">
                  <c:v>548</c:v>
                </c:pt>
                <c:pt idx="5097">
                  <c:v>#N/A</c:v>
                </c:pt>
                <c:pt idx="5098">
                  <c:v>#N/A</c:v>
                </c:pt>
                <c:pt idx="5099">
                  <c:v>547</c:v>
                </c:pt>
                <c:pt idx="5100">
                  <c:v>548</c:v>
                </c:pt>
                <c:pt idx="5101">
                  <c:v>545</c:v>
                </c:pt>
                <c:pt idx="5102">
                  <c:v>545</c:v>
                </c:pt>
                <c:pt idx="5103">
                  <c:v>546</c:v>
                </c:pt>
                <c:pt idx="5104">
                  <c:v>#N/A</c:v>
                </c:pt>
                <c:pt idx="5105">
                  <c:v>#N/A</c:v>
                </c:pt>
                <c:pt idx="5106">
                  <c:v>#N/A</c:v>
                </c:pt>
                <c:pt idx="5107">
                  <c:v>#N/A</c:v>
                </c:pt>
                <c:pt idx="5108">
                  <c:v>546</c:v>
                </c:pt>
                <c:pt idx="5109">
                  <c:v>549</c:v>
                </c:pt>
                <c:pt idx="5110">
                  <c:v>547</c:v>
                </c:pt>
                <c:pt idx="5111">
                  <c:v>#N/A</c:v>
                </c:pt>
                <c:pt idx="5112">
                  <c:v>#N/A</c:v>
                </c:pt>
                <c:pt idx="5113">
                  <c:v>#N/A</c:v>
                </c:pt>
                <c:pt idx="5114">
                  <c:v>538</c:v>
                </c:pt>
                <c:pt idx="5115">
                  <c:v>528</c:v>
                </c:pt>
                <c:pt idx="5116">
                  <c:v>528</c:v>
                </c:pt>
                <c:pt idx="5117">
                  <c:v>525</c:v>
                </c:pt>
                <c:pt idx="5118">
                  <c:v>#N/A</c:v>
                </c:pt>
                <c:pt idx="5119">
                  <c:v>#N/A</c:v>
                </c:pt>
                <c:pt idx="5120">
                  <c:v>528</c:v>
                </c:pt>
                <c:pt idx="5121">
                  <c:v>527</c:v>
                </c:pt>
                <c:pt idx="5122">
                  <c:v>532</c:v>
                </c:pt>
                <c:pt idx="5123">
                  <c:v>530</c:v>
                </c:pt>
                <c:pt idx="5124">
                  <c:v>533</c:v>
                </c:pt>
                <c:pt idx="5125">
                  <c:v>#N/A</c:v>
                </c:pt>
                <c:pt idx="5126">
                  <c:v>#N/A</c:v>
                </c:pt>
                <c:pt idx="5127">
                  <c:v>537</c:v>
                </c:pt>
                <c:pt idx="5128">
                  <c:v>534</c:v>
                </c:pt>
                <c:pt idx="5129">
                  <c:v>539</c:v>
                </c:pt>
                <c:pt idx="5130">
                  <c:v>535</c:v>
                </c:pt>
                <c:pt idx="5131">
                  <c:v>535</c:v>
                </c:pt>
                <c:pt idx="5132">
                  <c:v>#N/A</c:v>
                </c:pt>
                <c:pt idx="5133">
                  <c:v>#N/A</c:v>
                </c:pt>
                <c:pt idx="5134">
                  <c:v>540</c:v>
                </c:pt>
                <c:pt idx="5135">
                  <c:v>538</c:v>
                </c:pt>
                <c:pt idx="5136">
                  <c:v>540</c:v>
                </c:pt>
                <c:pt idx="5137">
                  <c:v>542</c:v>
                </c:pt>
                <c:pt idx="5138">
                  <c:v>538</c:v>
                </c:pt>
                <c:pt idx="5139">
                  <c:v>#N/A</c:v>
                </c:pt>
                <c:pt idx="5140">
                  <c:v>#N/A</c:v>
                </c:pt>
                <c:pt idx="5141">
                  <c:v>539</c:v>
                </c:pt>
                <c:pt idx="5142">
                  <c:v>541</c:v>
                </c:pt>
                <c:pt idx="5143">
                  <c:v>537</c:v>
                </c:pt>
                <c:pt idx="5144">
                  <c:v>534</c:v>
                </c:pt>
                <c:pt idx="5145">
                  <c:v>531</c:v>
                </c:pt>
                <c:pt idx="5146">
                  <c:v>#N/A</c:v>
                </c:pt>
                <c:pt idx="5147">
                  <c:v>#N/A</c:v>
                </c:pt>
                <c:pt idx="5148">
                  <c:v>533</c:v>
                </c:pt>
                <c:pt idx="5149">
                  <c:v>532</c:v>
                </c:pt>
                <c:pt idx="5150">
                  <c:v>533</c:v>
                </c:pt>
                <c:pt idx="5151">
                  <c:v>533</c:v>
                </c:pt>
                <c:pt idx="5152">
                  <c:v>534</c:v>
                </c:pt>
                <c:pt idx="5153">
                  <c:v>#N/A</c:v>
                </c:pt>
                <c:pt idx="5154">
                  <c:v>#N/A</c:v>
                </c:pt>
                <c:pt idx="5155">
                  <c:v>531</c:v>
                </c:pt>
                <c:pt idx="5156">
                  <c:v>532</c:v>
                </c:pt>
                <c:pt idx="5157">
                  <c:v>533</c:v>
                </c:pt>
                <c:pt idx="5158">
                  <c:v>538</c:v>
                </c:pt>
                <c:pt idx="5159">
                  <c:v>537</c:v>
                </c:pt>
                <c:pt idx="5160">
                  <c:v>#N/A</c:v>
                </c:pt>
                <c:pt idx="5161">
                  <c:v>#N/A</c:v>
                </c:pt>
                <c:pt idx="5162">
                  <c:v>537</c:v>
                </c:pt>
                <c:pt idx="5163">
                  <c:v>539</c:v>
                </c:pt>
                <c:pt idx="5164">
                  <c:v>538</c:v>
                </c:pt>
                <c:pt idx="5165">
                  <c:v>542</c:v>
                </c:pt>
                <c:pt idx="5166">
                  <c:v>543</c:v>
                </c:pt>
                <c:pt idx="5167">
                  <c:v>#N/A</c:v>
                </c:pt>
                <c:pt idx="5168">
                  <c:v>#N/A</c:v>
                </c:pt>
                <c:pt idx="5169">
                  <c:v>#N/A</c:v>
                </c:pt>
                <c:pt idx="5170">
                  <c:v>536</c:v>
                </c:pt>
                <c:pt idx="5171">
                  <c:v>532</c:v>
                </c:pt>
                <c:pt idx="5172">
                  <c:v>532</c:v>
                </c:pt>
                <c:pt idx="5173">
                  <c:v>532</c:v>
                </c:pt>
                <c:pt idx="5174">
                  <c:v>#N/A</c:v>
                </c:pt>
                <c:pt idx="5175">
                  <c:v>#N/A</c:v>
                </c:pt>
                <c:pt idx="5176">
                  <c:v>533</c:v>
                </c:pt>
                <c:pt idx="5177">
                  <c:v>535</c:v>
                </c:pt>
                <c:pt idx="5178">
                  <c:v>532</c:v>
                </c:pt>
                <c:pt idx="5179">
                  <c:v>530</c:v>
                </c:pt>
                <c:pt idx="5180">
                  <c:v>527</c:v>
                </c:pt>
                <c:pt idx="5181">
                  <c:v>#N/A</c:v>
                </c:pt>
                <c:pt idx="5182">
                  <c:v>#N/A</c:v>
                </c:pt>
                <c:pt idx="5183">
                  <c:v>529</c:v>
                </c:pt>
                <c:pt idx="5184">
                  <c:v>529</c:v>
                </c:pt>
                <c:pt idx="5185">
                  <c:v>529</c:v>
                </c:pt>
                <c:pt idx="5186">
                  <c:v>527</c:v>
                </c:pt>
                <c:pt idx="5187">
                  <c:v>527</c:v>
                </c:pt>
                <c:pt idx="5188">
                  <c:v>#N/A</c:v>
                </c:pt>
                <c:pt idx="5189">
                  <c:v>#N/A</c:v>
                </c:pt>
                <c:pt idx="5190">
                  <c:v>527</c:v>
                </c:pt>
                <c:pt idx="5191">
                  <c:v>527</c:v>
                </c:pt>
                <c:pt idx="5192">
                  <c:v>526</c:v>
                </c:pt>
                <c:pt idx="5193">
                  <c:v>522</c:v>
                </c:pt>
                <c:pt idx="5194">
                  <c:v>523</c:v>
                </c:pt>
                <c:pt idx="5195">
                  <c:v>#N/A</c:v>
                </c:pt>
                <c:pt idx="5196">
                  <c:v>#N/A</c:v>
                </c:pt>
                <c:pt idx="5197">
                  <c:v>524</c:v>
                </c:pt>
                <c:pt idx="5198">
                  <c:v>522</c:v>
                </c:pt>
                <c:pt idx="5199">
                  <c:v>525</c:v>
                </c:pt>
                <c:pt idx="5200">
                  <c:v>523</c:v>
                </c:pt>
                <c:pt idx="5201">
                  <c:v>528</c:v>
                </c:pt>
                <c:pt idx="5202">
                  <c:v>#N/A</c:v>
                </c:pt>
                <c:pt idx="5203">
                  <c:v>#N/A</c:v>
                </c:pt>
                <c:pt idx="5204">
                  <c:v>526</c:v>
                </c:pt>
                <c:pt idx="5205">
                  <c:v>530</c:v>
                </c:pt>
                <c:pt idx="5206">
                  <c:v>529</c:v>
                </c:pt>
                <c:pt idx="5207">
                  <c:v>534</c:v>
                </c:pt>
                <c:pt idx="5208">
                  <c:v>531</c:v>
                </c:pt>
                <c:pt idx="5209">
                  <c:v>#N/A</c:v>
                </c:pt>
                <c:pt idx="5210">
                  <c:v>#N/A</c:v>
                </c:pt>
                <c:pt idx="5211">
                  <c:v>529</c:v>
                </c:pt>
                <c:pt idx="5212">
                  <c:v>528</c:v>
                </c:pt>
                <c:pt idx="5213">
                  <c:v>533</c:v>
                </c:pt>
                <c:pt idx="5214">
                  <c:v>539</c:v>
                </c:pt>
                <c:pt idx="5215">
                  <c:v>#N/A</c:v>
                </c:pt>
                <c:pt idx="5216">
                  <c:v>#N/A</c:v>
                </c:pt>
                <c:pt idx="5217">
                  <c:v>#N/A</c:v>
                </c:pt>
                <c:pt idx="5218">
                  <c:v>#N/A</c:v>
                </c:pt>
                <c:pt idx="5219">
                  <c:v>539</c:v>
                </c:pt>
                <c:pt idx="5220">
                  <c:v>546</c:v>
                </c:pt>
                <c:pt idx="5221">
                  <c:v>545</c:v>
                </c:pt>
                <c:pt idx="5222">
                  <c:v>548</c:v>
                </c:pt>
                <c:pt idx="5223">
                  <c:v>#N/A</c:v>
                </c:pt>
                <c:pt idx="5224">
                  <c:v>#N/A</c:v>
                </c:pt>
                <c:pt idx="5225">
                  <c:v>544</c:v>
                </c:pt>
                <c:pt idx="5226">
                  <c:v>547</c:v>
                </c:pt>
                <c:pt idx="5227">
                  <c:v>546</c:v>
                </c:pt>
                <c:pt idx="5228">
                  <c:v>546</c:v>
                </c:pt>
                <c:pt idx="5229">
                  <c:v>543</c:v>
                </c:pt>
                <c:pt idx="5230">
                  <c:v>#N/A</c:v>
                </c:pt>
                <c:pt idx="5231">
                  <c:v>#N/A</c:v>
                </c:pt>
                <c:pt idx="5232">
                  <c:v>553</c:v>
                </c:pt>
                <c:pt idx="5233">
                  <c:v>#N/A</c:v>
                </c:pt>
                <c:pt idx="5234">
                  <c:v>553</c:v>
                </c:pt>
                <c:pt idx="5235">
                  <c:v>554</c:v>
                </c:pt>
                <c:pt idx="5236">
                  <c:v>548</c:v>
                </c:pt>
                <c:pt idx="5237">
                  <c:v>#N/A</c:v>
                </c:pt>
                <c:pt idx="5238">
                  <c:v>#N/A</c:v>
                </c:pt>
                <c:pt idx="5239">
                  <c:v>545</c:v>
                </c:pt>
                <c:pt idx="5240">
                  <c:v>544</c:v>
                </c:pt>
                <c:pt idx="5241">
                  <c:v>544</c:v>
                </c:pt>
                <c:pt idx="5242">
                  <c:v>543</c:v>
                </c:pt>
                <c:pt idx="5243">
                  <c:v>546</c:v>
                </c:pt>
                <c:pt idx="5244">
                  <c:v>#N/A</c:v>
                </c:pt>
                <c:pt idx="5245">
                  <c:v>#N/A</c:v>
                </c:pt>
                <c:pt idx="5246">
                  <c:v>559</c:v>
                </c:pt>
                <c:pt idx="5247">
                  <c:v>558</c:v>
                </c:pt>
                <c:pt idx="5248">
                  <c:v>556</c:v>
                </c:pt>
                <c:pt idx="5249">
                  <c:v>555</c:v>
                </c:pt>
                <c:pt idx="5250">
                  <c:v>551</c:v>
                </c:pt>
                <c:pt idx="5251">
                  <c:v>#N/A</c:v>
                </c:pt>
                <c:pt idx="5252">
                  <c:v>#N/A</c:v>
                </c:pt>
                <c:pt idx="5253">
                  <c:v>536</c:v>
                </c:pt>
                <c:pt idx="5254">
                  <c:v>552</c:v>
                </c:pt>
                <c:pt idx="5255">
                  <c:v>558</c:v>
                </c:pt>
                <c:pt idx="5256">
                  <c:v>559</c:v>
                </c:pt>
                <c:pt idx="5257">
                  <c:v>562</c:v>
                </c:pt>
                <c:pt idx="5258">
                  <c:v>#N/A</c:v>
                </c:pt>
                <c:pt idx="5259">
                  <c:v>#N/A</c:v>
                </c:pt>
                <c:pt idx="5260">
                  <c:v>563</c:v>
                </c:pt>
                <c:pt idx="5261">
                  <c:v>560</c:v>
                </c:pt>
                <c:pt idx="5262">
                  <c:v>559</c:v>
                </c:pt>
                <c:pt idx="5263">
                  <c:v>563</c:v>
                </c:pt>
                <c:pt idx="5264">
                  <c:v>554</c:v>
                </c:pt>
                <c:pt idx="5265">
                  <c:v>#N/A</c:v>
                </c:pt>
                <c:pt idx="5266">
                  <c:v>#N/A</c:v>
                </c:pt>
                <c:pt idx="5267">
                  <c:v>#N/A</c:v>
                </c:pt>
                <c:pt idx="5268">
                  <c:v>553</c:v>
                </c:pt>
                <c:pt idx="5269">
                  <c:v>549</c:v>
                </c:pt>
                <c:pt idx="5270">
                  <c:v>550</c:v>
                </c:pt>
                <c:pt idx="5271">
                  <c:v>552</c:v>
                </c:pt>
                <c:pt idx="5272">
                  <c:v>#N/A</c:v>
                </c:pt>
                <c:pt idx="5273">
                  <c:v>#N/A</c:v>
                </c:pt>
                <c:pt idx="5274">
                  <c:v>548</c:v>
                </c:pt>
                <c:pt idx="5275">
                  <c:v>553</c:v>
                </c:pt>
                <c:pt idx="5276">
                  <c:v>552</c:v>
                </c:pt>
                <c:pt idx="5277">
                  <c:v>549</c:v>
                </c:pt>
                <c:pt idx="5278">
                  <c:v>545</c:v>
                </c:pt>
                <c:pt idx="5279">
                  <c:v>#N/A</c:v>
                </c:pt>
                <c:pt idx="5280">
                  <c:v>#N/A</c:v>
                </c:pt>
                <c:pt idx="5281">
                  <c:v>546</c:v>
                </c:pt>
                <c:pt idx="5282">
                  <c:v>546</c:v>
                </c:pt>
                <c:pt idx="5283">
                  <c:v>543</c:v>
                </c:pt>
                <c:pt idx="5284">
                  <c:v>544</c:v>
                </c:pt>
                <c:pt idx="5285">
                  <c:v>544</c:v>
                </c:pt>
                <c:pt idx="5286">
                  <c:v>#N/A</c:v>
                </c:pt>
                <c:pt idx="5287">
                  <c:v>#N/A</c:v>
                </c:pt>
                <c:pt idx="5288">
                  <c:v>541</c:v>
                </c:pt>
                <c:pt idx="5289">
                  <c:v>545</c:v>
                </c:pt>
                <c:pt idx="5290">
                  <c:v>547</c:v>
                </c:pt>
                <c:pt idx="5291">
                  <c:v>544</c:v>
                </c:pt>
                <c:pt idx="5292">
                  <c:v>554</c:v>
                </c:pt>
                <c:pt idx="5293">
                  <c:v>#N/A</c:v>
                </c:pt>
                <c:pt idx="5294">
                  <c:v>#N/A</c:v>
                </c:pt>
                <c:pt idx="5295">
                  <c:v>558</c:v>
                </c:pt>
                <c:pt idx="5296">
                  <c:v>558</c:v>
                </c:pt>
                <c:pt idx="5297">
                  <c:v>562</c:v>
                </c:pt>
                <c:pt idx="5298">
                  <c:v>562</c:v>
                </c:pt>
                <c:pt idx="5299">
                  <c:v>558</c:v>
                </c:pt>
                <c:pt idx="5300">
                  <c:v>#N/A</c:v>
                </c:pt>
                <c:pt idx="5301">
                  <c:v>#N/A</c:v>
                </c:pt>
                <c:pt idx="5302">
                  <c:v>559</c:v>
                </c:pt>
                <c:pt idx="5303">
                  <c:v>558</c:v>
                </c:pt>
                <c:pt idx="5304">
                  <c:v>555</c:v>
                </c:pt>
                <c:pt idx="5305">
                  <c:v>556</c:v>
                </c:pt>
                <c:pt idx="5306">
                  <c:v>556</c:v>
                </c:pt>
                <c:pt idx="5307">
                  <c:v>#N/A</c:v>
                </c:pt>
                <c:pt idx="5308">
                  <c:v>#N/A</c:v>
                </c:pt>
                <c:pt idx="5309">
                  <c:v>556</c:v>
                </c:pt>
                <c:pt idx="5310">
                  <c:v>553</c:v>
                </c:pt>
                <c:pt idx="5311">
                  <c:v>551</c:v>
                </c:pt>
                <c:pt idx="5312">
                  <c:v>548</c:v>
                </c:pt>
                <c:pt idx="5313">
                  <c:v>545</c:v>
                </c:pt>
                <c:pt idx="5314">
                  <c:v>#N/A</c:v>
                </c:pt>
                <c:pt idx="5315">
                  <c:v>#N/A</c:v>
                </c:pt>
                <c:pt idx="5316">
                  <c:v>546</c:v>
                </c:pt>
                <c:pt idx="5317">
                  <c:v>543</c:v>
                </c:pt>
                <c:pt idx="5318">
                  <c:v>546</c:v>
                </c:pt>
                <c:pt idx="5319">
                  <c:v>548</c:v>
                </c:pt>
                <c:pt idx="5320">
                  <c:v>543</c:v>
                </c:pt>
                <c:pt idx="5321">
                  <c:v>#N/A</c:v>
                </c:pt>
                <c:pt idx="5322">
                  <c:v>#N/A</c:v>
                </c:pt>
                <c:pt idx="5323">
                  <c:v>540</c:v>
                </c:pt>
                <c:pt idx="5324">
                  <c:v>537</c:v>
                </c:pt>
                <c:pt idx="5325">
                  <c:v>538</c:v>
                </c:pt>
                <c:pt idx="5326">
                  <c:v>539</c:v>
                </c:pt>
                <c:pt idx="5327">
                  <c:v>540</c:v>
                </c:pt>
                <c:pt idx="5328">
                  <c:v>#N/A</c:v>
                </c:pt>
                <c:pt idx="5329">
                  <c:v>#N/A</c:v>
                </c:pt>
                <c:pt idx="5330">
                  <c:v>536</c:v>
                </c:pt>
                <c:pt idx="5331">
                  <c:v>537</c:v>
                </c:pt>
                <c:pt idx="5332">
                  <c:v>540</c:v>
                </c:pt>
                <c:pt idx="5333">
                  <c:v>534</c:v>
                </c:pt>
                <c:pt idx="5334">
                  <c:v>533</c:v>
                </c:pt>
                <c:pt idx="5335">
                  <c:v>#N/A</c:v>
                </c:pt>
                <c:pt idx="5336">
                  <c:v>#N/A</c:v>
                </c:pt>
                <c:pt idx="5337">
                  <c:v>531</c:v>
                </c:pt>
                <c:pt idx="5338">
                  <c:v>532</c:v>
                </c:pt>
                <c:pt idx="5339">
                  <c:v>#N/A</c:v>
                </c:pt>
                <c:pt idx="5340">
                  <c:v>529</c:v>
                </c:pt>
                <c:pt idx="5341">
                  <c:v>527</c:v>
                </c:pt>
                <c:pt idx="5342">
                  <c:v>#N/A</c:v>
                </c:pt>
                <c:pt idx="5343">
                  <c:v>#N/A</c:v>
                </c:pt>
                <c:pt idx="5344">
                  <c:v>527</c:v>
                </c:pt>
                <c:pt idx="5345">
                  <c:v>527</c:v>
                </c:pt>
                <c:pt idx="5346">
                  <c:v>534</c:v>
                </c:pt>
                <c:pt idx="5347">
                  <c:v>532</c:v>
                </c:pt>
                <c:pt idx="5348">
                  <c:v>535</c:v>
                </c:pt>
                <c:pt idx="5349">
                  <c:v>#N/A</c:v>
                </c:pt>
                <c:pt idx="5350">
                  <c:v>#N/A</c:v>
                </c:pt>
                <c:pt idx="5351">
                  <c:v>536</c:v>
                </c:pt>
                <c:pt idx="5352">
                  <c:v>532</c:v>
                </c:pt>
                <c:pt idx="5353">
                  <c:v>528</c:v>
                </c:pt>
                <c:pt idx="5354">
                  <c:v>529</c:v>
                </c:pt>
                <c:pt idx="5355">
                  <c:v>524</c:v>
                </c:pt>
                <c:pt idx="5356">
                  <c:v>#N/A</c:v>
                </c:pt>
                <c:pt idx="5357">
                  <c:v>#N/A</c:v>
                </c:pt>
                <c:pt idx="5358">
                  <c:v>525</c:v>
                </c:pt>
                <c:pt idx="5359">
                  <c:v>528</c:v>
                </c:pt>
                <c:pt idx="5360">
                  <c:v>535</c:v>
                </c:pt>
                <c:pt idx="5361">
                  <c:v>535</c:v>
                </c:pt>
                <c:pt idx="5362">
                  <c:v>531</c:v>
                </c:pt>
                <c:pt idx="5363">
                  <c:v>#N/A</c:v>
                </c:pt>
                <c:pt idx="5364">
                  <c:v>#N/A</c:v>
                </c:pt>
                <c:pt idx="5365">
                  <c:v>527</c:v>
                </c:pt>
                <c:pt idx="5366">
                  <c:v>533</c:v>
                </c:pt>
                <c:pt idx="5367">
                  <c:v>531</c:v>
                </c:pt>
                <c:pt idx="5368">
                  <c:v>532</c:v>
                </c:pt>
                <c:pt idx="5369">
                  <c:v>529</c:v>
                </c:pt>
                <c:pt idx="5370">
                  <c:v>#N/A</c:v>
                </c:pt>
                <c:pt idx="5371">
                  <c:v>#N/A</c:v>
                </c:pt>
                <c:pt idx="5372">
                  <c:v>530</c:v>
                </c:pt>
                <c:pt idx="5373">
                  <c:v>529</c:v>
                </c:pt>
                <c:pt idx="5374">
                  <c:v>533</c:v>
                </c:pt>
                <c:pt idx="5375">
                  <c:v>533</c:v>
                </c:pt>
                <c:pt idx="5376">
                  <c:v>534</c:v>
                </c:pt>
                <c:pt idx="5377">
                  <c:v>#N/A</c:v>
                </c:pt>
                <c:pt idx="5378">
                  <c:v>#N/A</c:v>
                </c:pt>
                <c:pt idx="5379">
                  <c:v>539</c:v>
                </c:pt>
                <c:pt idx="5380">
                  <c:v>534</c:v>
                </c:pt>
                <c:pt idx="5381">
                  <c:v>532</c:v>
                </c:pt>
                <c:pt idx="5382">
                  <c:v>526</c:v>
                </c:pt>
                <c:pt idx="5383">
                  <c:v>524</c:v>
                </c:pt>
                <c:pt idx="5384">
                  <c:v>#N/A</c:v>
                </c:pt>
                <c:pt idx="5385">
                  <c:v>#N/A</c:v>
                </c:pt>
                <c:pt idx="5386">
                  <c:v>46.999999999999972</c:v>
                </c:pt>
                <c:pt idx="5387">
                  <c:v>45.000000000000014</c:v>
                </c:pt>
                <c:pt idx="5388">
                  <c:v>51.000000000000071</c:v>
                </c:pt>
                <c:pt idx="5389">
                  <c:v>45.000000000000014</c:v>
                </c:pt>
                <c:pt idx="5390">
                  <c:v>45.000000000000014</c:v>
                </c:pt>
                <c:pt idx="5391">
                  <c:v>#N/A</c:v>
                </c:pt>
                <c:pt idx="5392">
                  <c:v>#N/A</c:v>
                </c:pt>
                <c:pt idx="5393">
                  <c:v>46</c:v>
                </c:pt>
                <c:pt idx="5394">
                  <c:v>47.999999999999957</c:v>
                </c:pt>
                <c:pt idx="5395">
                  <c:v>46</c:v>
                </c:pt>
                <c:pt idx="5396">
                  <c:v>45.000000000000014</c:v>
                </c:pt>
                <c:pt idx="5397">
                  <c:v>45.000000000000014</c:v>
                </c:pt>
                <c:pt idx="5398">
                  <c:v>#N/A</c:v>
                </c:pt>
                <c:pt idx="5399">
                  <c:v>#N/A</c:v>
                </c:pt>
                <c:pt idx="5400">
                  <c:v>45.000000000000014</c:v>
                </c:pt>
                <c:pt idx="5401">
                  <c:v>45.000000000000014</c:v>
                </c:pt>
                <c:pt idx="5402">
                  <c:v>44.000000000000043</c:v>
                </c:pt>
                <c:pt idx="5403">
                  <c:v>45.000000000000014</c:v>
                </c:pt>
                <c:pt idx="5404">
                  <c:v>46</c:v>
                </c:pt>
                <c:pt idx="5405">
                  <c:v>#N/A</c:v>
                </c:pt>
                <c:pt idx="5406">
                  <c:v>#N/A</c:v>
                </c:pt>
                <c:pt idx="5407">
                  <c:v>44.999999999999929</c:v>
                </c:pt>
                <c:pt idx="5408">
                  <c:v>43.99999999999995</c:v>
                </c:pt>
                <c:pt idx="5409">
                  <c:v>42.999999999999972</c:v>
                </c:pt>
                <c:pt idx="5410">
                  <c:v>43.000000000000057</c:v>
                </c:pt>
                <c:pt idx="5411">
                  <c:v>42.999999999999972</c:v>
                </c:pt>
                <c:pt idx="5412">
                  <c:v>#N/A</c:v>
                </c:pt>
                <c:pt idx="5413">
                  <c:v>#N/A</c:v>
                </c:pt>
                <c:pt idx="5414">
                  <c:v>43.99999999999995</c:v>
                </c:pt>
                <c:pt idx="5415">
                  <c:v>45.000000000000014</c:v>
                </c:pt>
                <c:pt idx="5416">
                  <c:v>45.000000000000014</c:v>
                </c:pt>
                <c:pt idx="5417">
                  <c:v>45.000000000000014</c:v>
                </c:pt>
                <c:pt idx="5418">
                  <c:v>46</c:v>
                </c:pt>
                <c:pt idx="5419">
                  <c:v>#N/A</c:v>
                </c:pt>
                <c:pt idx="5420">
                  <c:v>#N/A</c:v>
                </c:pt>
                <c:pt idx="5421">
                  <c:v>46</c:v>
                </c:pt>
                <c:pt idx="5422">
                  <c:v>47.000000000000064</c:v>
                </c:pt>
                <c:pt idx="5423">
                  <c:v>46</c:v>
                </c:pt>
                <c:pt idx="5424">
                  <c:v>45.000000000000014</c:v>
                </c:pt>
                <c:pt idx="5425">
                  <c:v>44.000000000000043</c:v>
                </c:pt>
                <c:pt idx="5426">
                  <c:v>#N/A</c:v>
                </c:pt>
                <c:pt idx="5427">
                  <c:v>#N/A</c:v>
                </c:pt>
                <c:pt idx="5428">
                  <c:v>44.000000000000043</c:v>
                </c:pt>
                <c:pt idx="5429">
                  <c:v>46</c:v>
                </c:pt>
                <c:pt idx="5430">
                  <c:v>45.000000000000014</c:v>
                </c:pt>
                <c:pt idx="5431">
                  <c:v>41.000000000000014</c:v>
                </c:pt>
                <c:pt idx="5432">
                  <c:v>40.000000000000036</c:v>
                </c:pt>
                <c:pt idx="5433">
                  <c:v>#N/A</c:v>
                </c:pt>
                <c:pt idx="5434">
                  <c:v>#N/A</c:v>
                </c:pt>
                <c:pt idx="5435">
                  <c:v>41.999999999999993</c:v>
                </c:pt>
                <c:pt idx="5436">
                  <c:v>41.000000000000014</c:v>
                </c:pt>
                <c:pt idx="5437">
                  <c:v>41.999999999999993</c:v>
                </c:pt>
                <c:pt idx="5438">
                  <c:v>42.999999999999972</c:v>
                </c:pt>
                <c:pt idx="5439">
                  <c:v>42.999999999999972</c:v>
                </c:pt>
                <c:pt idx="5440">
                  <c:v>#N/A</c:v>
                </c:pt>
                <c:pt idx="5441">
                  <c:v>#N/A</c:v>
                </c:pt>
                <c:pt idx="5442">
                  <c:v>42.999999999999972</c:v>
                </c:pt>
                <c:pt idx="5443">
                  <c:v>44.000000000000043</c:v>
                </c:pt>
                <c:pt idx="5444">
                  <c:v>41.999999999999993</c:v>
                </c:pt>
                <c:pt idx="5445">
                  <c:v>42.999999999999972</c:v>
                </c:pt>
                <c:pt idx="5446">
                  <c:v>44.000000000000043</c:v>
                </c:pt>
                <c:pt idx="5447">
                  <c:v>#N/A</c:v>
                </c:pt>
                <c:pt idx="5448">
                  <c:v>#N/A</c:v>
                </c:pt>
                <c:pt idx="5449">
                  <c:v>44.000000000000043</c:v>
                </c:pt>
                <c:pt idx="5450">
                  <c:v>43.000000000000057</c:v>
                </c:pt>
                <c:pt idx="5451">
                  <c:v>43.99999999999995</c:v>
                </c:pt>
                <c:pt idx="5452">
                  <c:v>42.999999999999972</c:v>
                </c:pt>
                <c:pt idx="5453">
                  <c:v>41.000000000000014</c:v>
                </c:pt>
                <c:pt idx="5454">
                  <c:v>#N/A</c:v>
                </c:pt>
                <c:pt idx="5455">
                  <c:v>#N/A</c:v>
                </c:pt>
                <c:pt idx="5456">
                  <c:v>39.000000000000057</c:v>
                </c:pt>
                <c:pt idx="5457">
                  <c:v>38.999999999999972</c:v>
                </c:pt>
                <c:pt idx="5458">
                  <c:v>39.999999999999943</c:v>
                </c:pt>
                <c:pt idx="5459">
                  <c:v>38.999999999999972</c:v>
                </c:pt>
                <c:pt idx="5460">
                  <c:v>37.000000000000014</c:v>
                </c:pt>
                <c:pt idx="5461">
                  <c:v>#N/A</c:v>
                </c:pt>
                <c:pt idx="5462">
                  <c:v>#N/A</c:v>
                </c:pt>
                <c:pt idx="5463">
                  <c:v>39.999999999999943</c:v>
                </c:pt>
                <c:pt idx="5464">
                  <c:v>36.000000000000028</c:v>
                </c:pt>
                <c:pt idx="5465">
                  <c:v>34.999999999999964</c:v>
                </c:pt>
                <c:pt idx="5466">
                  <c:v>37.000000000000014</c:v>
                </c:pt>
                <c:pt idx="5467">
                  <c:v>36.000000000000028</c:v>
                </c:pt>
                <c:pt idx="5468">
                  <c:v>#N/A</c:v>
                </c:pt>
                <c:pt idx="5469">
                  <c:v>#N/A</c:v>
                </c:pt>
                <c:pt idx="5470">
                  <c:v>515</c:v>
                </c:pt>
                <c:pt idx="5471">
                  <c:v>#N/A</c:v>
                </c:pt>
                <c:pt idx="5472">
                  <c:v>#N/A</c:v>
                </c:pt>
                <c:pt idx="5473">
                  <c:v>33.999999999999986</c:v>
                </c:pt>
                <c:pt idx="5474">
                  <c:v>33.999999999999986</c:v>
                </c:pt>
                <c:pt idx="5475">
                  <c:v>#N/A</c:v>
                </c:pt>
                <c:pt idx="5476">
                  <c:v>#N/A</c:v>
                </c:pt>
                <c:pt idx="5477">
                  <c:v>529</c:v>
                </c:pt>
                <c:pt idx="5478">
                  <c:v>#N/A</c:v>
                </c:pt>
                <c:pt idx="5479">
                  <c:v>32.000000000000028</c:v>
                </c:pt>
                <c:pt idx="5480">
                  <c:v>29.999999999999982</c:v>
                </c:pt>
                <c:pt idx="5481">
                  <c:v>31.99999999999994</c:v>
                </c:pt>
                <c:pt idx="5482">
                  <c:v>#N/A</c:v>
                </c:pt>
                <c:pt idx="5483">
                  <c:v>#N/A</c:v>
                </c:pt>
                <c:pt idx="5484">
                  <c:v>33.000000000000007</c:v>
                </c:pt>
                <c:pt idx="5485">
                  <c:v>33.999999999999986</c:v>
                </c:pt>
                <c:pt idx="5486">
                  <c:v>33.000000000000007</c:v>
                </c:pt>
                <c:pt idx="5487">
                  <c:v>32.000000000000028</c:v>
                </c:pt>
                <c:pt idx="5488">
                  <c:v>36.000000000000028</c:v>
                </c:pt>
                <c:pt idx="5489">
                  <c:v>#N/A</c:v>
                </c:pt>
                <c:pt idx="5490">
                  <c:v>#N/A</c:v>
                </c:pt>
                <c:pt idx="5491">
                  <c:v>39.000000000000057</c:v>
                </c:pt>
                <c:pt idx="5492">
                  <c:v>38.000000000000078</c:v>
                </c:pt>
                <c:pt idx="5493">
                  <c:v>38.999999999999972</c:v>
                </c:pt>
                <c:pt idx="5494">
                  <c:v>38.999999999999972</c:v>
                </c:pt>
                <c:pt idx="5495">
                  <c:v>39.000000000000057</c:v>
                </c:pt>
                <c:pt idx="5496">
                  <c:v>#N/A</c:v>
                </c:pt>
                <c:pt idx="5497">
                  <c:v>#N/A</c:v>
                </c:pt>
                <c:pt idx="5498">
                  <c:v>37.000000000000014</c:v>
                </c:pt>
                <c:pt idx="5499">
                  <c:v>40.000000000000036</c:v>
                </c:pt>
                <c:pt idx="5500">
                  <c:v>39.000000000000057</c:v>
                </c:pt>
                <c:pt idx="5501">
                  <c:v>39.000000000000057</c:v>
                </c:pt>
                <c:pt idx="5502">
                  <c:v>37.999999999999986</c:v>
                </c:pt>
                <c:pt idx="5503">
                  <c:v>#N/A</c:v>
                </c:pt>
                <c:pt idx="5504">
                  <c:v>#N/A</c:v>
                </c:pt>
                <c:pt idx="5505">
                  <c:v>38.999999999999972</c:v>
                </c:pt>
                <c:pt idx="5506">
                  <c:v>39.000000000000057</c:v>
                </c:pt>
                <c:pt idx="5507">
                  <c:v>37.999999999999986</c:v>
                </c:pt>
                <c:pt idx="5508">
                  <c:v>37.999999999999986</c:v>
                </c:pt>
                <c:pt idx="5509">
                  <c:v>37.999999999999986</c:v>
                </c:pt>
                <c:pt idx="5510">
                  <c:v>#N/A</c:v>
                </c:pt>
                <c:pt idx="5511">
                  <c:v>#N/A</c:v>
                </c:pt>
                <c:pt idx="5512">
                  <c:v>38.000000000000078</c:v>
                </c:pt>
                <c:pt idx="5513">
                  <c:v>38.999999999999972</c:v>
                </c:pt>
                <c:pt idx="5514">
                  <c:v>37.000000000000014</c:v>
                </c:pt>
                <c:pt idx="5515">
                  <c:v>39.999999999999943</c:v>
                </c:pt>
                <c:pt idx="5516">
                  <c:v>40.000000000000036</c:v>
                </c:pt>
                <c:pt idx="5517">
                  <c:v>#N/A</c:v>
                </c:pt>
                <c:pt idx="5518">
                  <c:v>#N/A</c:v>
                </c:pt>
                <c:pt idx="5519">
                  <c:v>41.000000000000014</c:v>
                </c:pt>
                <c:pt idx="5520">
                  <c:v>41.999999999999993</c:v>
                </c:pt>
                <c:pt idx="5521">
                  <c:v>37.000000000000014</c:v>
                </c:pt>
                <c:pt idx="5522">
                  <c:v>37.000000000000014</c:v>
                </c:pt>
                <c:pt idx="5523">
                  <c:v>37.000000000000014</c:v>
                </c:pt>
                <c:pt idx="5524">
                  <c:v>#N/A</c:v>
                </c:pt>
                <c:pt idx="5525">
                  <c:v>#N/A</c:v>
                </c:pt>
                <c:pt idx="5526">
                  <c:v>37.999999999999986</c:v>
                </c:pt>
                <c:pt idx="5527">
                  <c:v>36.999999999999922</c:v>
                </c:pt>
                <c:pt idx="5528">
                  <c:v>37.000000000000014</c:v>
                </c:pt>
                <c:pt idx="5529">
                  <c:v>37.999999999999986</c:v>
                </c:pt>
                <c:pt idx="5530">
                  <c:v>37.999999999999986</c:v>
                </c:pt>
                <c:pt idx="5531">
                  <c:v>#N/A</c:v>
                </c:pt>
                <c:pt idx="5532">
                  <c:v>#N/A</c:v>
                </c:pt>
                <c:pt idx="5533">
                  <c:v>37.999999999999986</c:v>
                </c:pt>
                <c:pt idx="5534">
                  <c:v>35.999999999999943</c:v>
                </c:pt>
                <c:pt idx="5535">
                  <c:v>37.000000000000014</c:v>
                </c:pt>
                <c:pt idx="5536">
                  <c:v>36.999999999999922</c:v>
                </c:pt>
                <c:pt idx="5537">
                  <c:v>34.999999999999964</c:v>
                </c:pt>
                <c:pt idx="5538">
                  <c:v>#N/A</c:v>
                </c:pt>
                <c:pt idx="5539">
                  <c:v>#N/A</c:v>
                </c:pt>
                <c:pt idx="5540">
                  <c:v>34.999999999999964</c:v>
                </c:pt>
                <c:pt idx="5541">
                  <c:v>38.999999999999972</c:v>
                </c:pt>
                <c:pt idx="5542">
                  <c:v>33.000000000000007</c:v>
                </c:pt>
                <c:pt idx="5543">
                  <c:v>34.000000000000071</c:v>
                </c:pt>
                <c:pt idx="5544">
                  <c:v>34.999999999999964</c:v>
                </c:pt>
                <c:pt idx="5545">
                  <c:v>#N/A</c:v>
                </c:pt>
                <c:pt idx="5546">
                  <c:v>#N/A</c:v>
                </c:pt>
                <c:pt idx="5547">
                  <c:v>33.999999999999986</c:v>
                </c:pt>
                <c:pt idx="5548">
                  <c:v>34.999999999999964</c:v>
                </c:pt>
                <c:pt idx="5549">
                  <c:v>36.000000000000028</c:v>
                </c:pt>
                <c:pt idx="5550">
                  <c:v>35.999999999999943</c:v>
                </c:pt>
                <c:pt idx="5551">
                  <c:v>34.999999999999964</c:v>
                </c:pt>
                <c:pt idx="5552">
                  <c:v>#N/A</c:v>
                </c:pt>
                <c:pt idx="5553">
                  <c:v>#N/A</c:v>
                </c:pt>
                <c:pt idx="5554">
                  <c:v>#N/A</c:v>
                </c:pt>
                <c:pt idx="5555">
                  <c:v>32.999999999999915</c:v>
                </c:pt>
                <c:pt idx="5556">
                  <c:v>33.999999999999986</c:v>
                </c:pt>
                <c:pt idx="5557">
                  <c:v>32.999999999999915</c:v>
                </c:pt>
                <c:pt idx="5558">
                  <c:v>33.999999999999986</c:v>
                </c:pt>
                <c:pt idx="5559">
                  <c:v>#N/A</c:v>
                </c:pt>
                <c:pt idx="5560">
                  <c:v>#N/A</c:v>
                </c:pt>
                <c:pt idx="5561">
                  <c:v>#N/A</c:v>
                </c:pt>
                <c:pt idx="5562">
                  <c:v>33.999999999999986</c:v>
                </c:pt>
                <c:pt idx="5563">
                  <c:v>33.999999999999986</c:v>
                </c:pt>
                <c:pt idx="5564">
                  <c:v>33.999999999999986</c:v>
                </c:pt>
                <c:pt idx="5565">
                  <c:v>#N/A</c:v>
                </c:pt>
                <c:pt idx="5566">
                  <c:v>#N/A</c:v>
                </c:pt>
                <c:pt idx="5567">
                  <c:v>#N/A</c:v>
                </c:pt>
                <c:pt idx="5568">
                  <c:v>#N/A</c:v>
                </c:pt>
                <c:pt idx="5569">
                  <c:v>33.000000000000007</c:v>
                </c:pt>
                <c:pt idx="5570">
                  <c:v>33.000000000000007</c:v>
                </c:pt>
                <c:pt idx="5571">
                  <c:v>33.999999999999986</c:v>
                </c:pt>
                <c:pt idx="5572">
                  <c:v>33.000000000000007</c:v>
                </c:pt>
                <c:pt idx="5573">
                  <c:v>#N/A</c:v>
                </c:pt>
                <c:pt idx="5574">
                  <c:v>#N/A</c:v>
                </c:pt>
                <c:pt idx="5575">
                  <c:v>35.000000000000057</c:v>
                </c:pt>
                <c:pt idx="5576">
                  <c:v>35.000000000000057</c:v>
                </c:pt>
                <c:pt idx="5577">
                  <c:v>34.999999999999964</c:v>
                </c:pt>
                <c:pt idx="5578">
                  <c:v>34.999999999999964</c:v>
                </c:pt>
                <c:pt idx="5579">
                  <c:v>34.999999999999964</c:v>
                </c:pt>
                <c:pt idx="5580">
                  <c:v>#N/A</c:v>
                </c:pt>
                <c:pt idx="5581">
                  <c:v>#N/A</c:v>
                </c:pt>
                <c:pt idx="5582">
                  <c:v>34.999999999999964</c:v>
                </c:pt>
                <c:pt idx="5583">
                  <c:v>36.000000000000028</c:v>
                </c:pt>
                <c:pt idx="5584">
                  <c:v>34.999999999999964</c:v>
                </c:pt>
                <c:pt idx="5585">
                  <c:v>33.999999999999986</c:v>
                </c:pt>
                <c:pt idx="5586">
                  <c:v>33.999999999999986</c:v>
                </c:pt>
                <c:pt idx="5587">
                  <c:v>#N/A</c:v>
                </c:pt>
                <c:pt idx="5588">
                  <c:v>#N/A</c:v>
                </c:pt>
                <c:pt idx="5589">
                  <c:v>33.999999999999986</c:v>
                </c:pt>
                <c:pt idx="5590">
                  <c:v>34.999999999999964</c:v>
                </c:pt>
                <c:pt idx="5591">
                  <c:v>35.000000000000057</c:v>
                </c:pt>
                <c:pt idx="5592">
                  <c:v>33.000000000000007</c:v>
                </c:pt>
                <c:pt idx="5593">
                  <c:v>34.999999999999964</c:v>
                </c:pt>
                <c:pt idx="5594">
                  <c:v>#N/A</c:v>
                </c:pt>
                <c:pt idx="5595">
                  <c:v>#N/A</c:v>
                </c:pt>
                <c:pt idx="5596">
                  <c:v>35.000000000000057</c:v>
                </c:pt>
                <c:pt idx="5597">
                  <c:v>35.999999999999943</c:v>
                </c:pt>
                <c:pt idx="5598">
                  <c:v>#N/A</c:v>
                </c:pt>
                <c:pt idx="5599">
                  <c:v>33.999999999999986</c:v>
                </c:pt>
                <c:pt idx="5600">
                  <c:v>#N/A</c:v>
                </c:pt>
                <c:pt idx="5601">
                  <c:v>#N/A</c:v>
                </c:pt>
                <c:pt idx="5602">
                  <c:v>#N/A</c:v>
                </c:pt>
                <c:pt idx="5603">
                  <c:v>#N/A</c:v>
                </c:pt>
                <c:pt idx="5604">
                  <c:v>#N/A</c:v>
                </c:pt>
                <c:pt idx="5605">
                  <c:v>35.000000000000057</c:v>
                </c:pt>
                <c:pt idx="5606">
                  <c:v>33.999999999999986</c:v>
                </c:pt>
                <c:pt idx="5607">
                  <c:v>34.999999999999964</c:v>
                </c:pt>
                <c:pt idx="5608">
                  <c:v>#N/A</c:v>
                </c:pt>
                <c:pt idx="5609">
                  <c:v>#N/A</c:v>
                </c:pt>
                <c:pt idx="5610">
                  <c:v>35.000000000000057</c:v>
                </c:pt>
                <c:pt idx="5611">
                  <c:v>33.999999999999986</c:v>
                </c:pt>
                <c:pt idx="5612">
                  <c:v>34.999999999999964</c:v>
                </c:pt>
                <c:pt idx="5613">
                  <c:v>32.000000000000028</c:v>
                </c:pt>
                <c:pt idx="5614">
                  <c:v>33.000000000000007</c:v>
                </c:pt>
                <c:pt idx="5615">
                  <c:v>#N/A</c:v>
                </c:pt>
                <c:pt idx="5616">
                  <c:v>#N/A</c:v>
                </c:pt>
                <c:pt idx="5617">
                  <c:v>32.999999999999915</c:v>
                </c:pt>
                <c:pt idx="5618">
                  <c:v>31.99999999999994</c:v>
                </c:pt>
                <c:pt idx="5619">
                  <c:v>33.000000000000007</c:v>
                </c:pt>
                <c:pt idx="5620">
                  <c:v>33.000000000000007</c:v>
                </c:pt>
                <c:pt idx="5621">
                  <c:v>33.000000000000007</c:v>
                </c:pt>
                <c:pt idx="5622">
                  <c:v>#N/A</c:v>
                </c:pt>
                <c:pt idx="5623">
                  <c:v>#N/A</c:v>
                </c:pt>
                <c:pt idx="5624">
                  <c:v>32.999999999999915</c:v>
                </c:pt>
                <c:pt idx="5625">
                  <c:v>31.99999999999994</c:v>
                </c:pt>
                <c:pt idx="5626">
                  <c:v>32.000000000000028</c:v>
                </c:pt>
                <c:pt idx="5627">
                  <c:v>33.000000000000007</c:v>
                </c:pt>
                <c:pt idx="5628">
                  <c:v>33.000000000000007</c:v>
                </c:pt>
                <c:pt idx="5629">
                  <c:v>#N/A</c:v>
                </c:pt>
                <c:pt idx="5630">
                  <c:v>#N/A</c:v>
                </c:pt>
                <c:pt idx="5631">
                  <c:v>32.000000000000028</c:v>
                </c:pt>
                <c:pt idx="5632">
                  <c:v>33.000000000000007</c:v>
                </c:pt>
                <c:pt idx="5633">
                  <c:v>33.000000000000007</c:v>
                </c:pt>
                <c:pt idx="5634">
                  <c:v>33.000000000000007</c:v>
                </c:pt>
                <c:pt idx="5635">
                  <c:v>33.999999999999986</c:v>
                </c:pt>
                <c:pt idx="5636">
                  <c:v>#N/A</c:v>
                </c:pt>
                <c:pt idx="5637">
                  <c:v>#N/A</c:v>
                </c:pt>
                <c:pt idx="5638">
                  <c:v>33.000000000000007</c:v>
                </c:pt>
                <c:pt idx="5639">
                  <c:v>33.999999999999986</c:v>
                </c:pt>
                <c:pt idx="5640">
                  <c:v>33.000000000000007</c:v>
                </c:pt>
                <c:pt idx="5641">
                  <c:v>33.000000000000007</c:v>
                </c:pt>
                <c:pt idx="5642">
                  <c:v>32.999999999999915</c:v>
                </c:pt>
                <c:pt idx="5643">
                  <c:v>#N/A</c:v>
                </c:pt>
                <c:pt idx="5644">
                  <c:v>#N/A</c:v>
                </c:pt>
                <c:pt idx="5645">
                  <c:v>33.999999999999986</c:v>
                </c:pt>
                <c:pt idx="5646">
                  <c:v>32.999999999999915</c:v>
                </c:pt>
                <c:pt idx="5647">
                  <c:v>33.999999999999986</c:v>
                </c:pt>
                <c:pt idx="5648">
                  <c:v>32.999999999999915</c:v>
                </c:pt>
                <c:pt idx="5649">
                  <c:v>34.999999999999964</c:v>
                </c:pt>
                <c:pt idx="5650">
                  <c:v>#N/A</c:v>
                </c:pt>
                <c:pt idx="5651">
                  <c:v>#N/A</c:v>
                </c:pt>
                <c:pt idx="5652">
                  <c:v>#N/A</c:v>
                </c:pt>
                <c:pt idx="5653">
                  <c:v>33.000000000000007</c:v>
                </c:pt>
                <c:pt idx="5654">
                  <c:v>33.000000000000007</c:v>
                </c:pt>
                <c:pt idx="5655">
                  <c:v>33.999999999999986</c:v>
                </c:pt>
                <c:pt idx="5656">
                  <c:v>32.999999999999915</c:v>
                </c:pt>
                <c:pt idx="5657">
                  <c:v>#N/A</c:v>
                </c:pt>
                <c:pt idx="5658">
                  <c:v>#N/A</c:v>
                </c:pt>
                <c:pt idx="5659">
                  <c:v>33.999999999999986</c:v>
                </c:pt>
                <c:pt idx="5660">
                  <c:v>33.999999999999986</c:v>
                </c:pt>
                <c:pt idx="5661">
                  <c:v>32.999999999999915</c:v>
                </c:pt>
                <c:pt idx="5662">
                  <c:v>35.000000000000057</c:v>
                </c:pt>
                <c:pt idx="5663">
                  <c:v>33.999999999999986</c:v>
                </c:pt>
                <c:pt idx="5664">
                  <c:v>#N/A</c:v>
                </c:pt>
                <c:pt idx="5665">
                  <c:v>#N/A</c:v>
                </c:pt>
                <c:pt idx="5666">
                  <c:v>33.999999999999986</c:v>
                </c:pt>
                <c:pt idx="5667">
                  <c:v>33.000000000000007</c:v>
                </c:pt>
                <c:pt idx="5668">
                  <c:v>31.99999999999994</c:v>
                </c:pt>
                <c:pt idx="5669">
                  <c:v>33.000000000000007</c:v>
                </c:pt>
                <c:pt idx="5670">
                  <c:v>32.000000000000028</c:v>
                </c:pt>
                <c:pt idx="5671">
                  <c:v>#N/A</c:v>
                </c:pt>
                <c:pt idx="5672">
                  <c:v>#N/A</c:v>
                </c:pt>
                <c:pt idx="5673">
                  <c:v>33.000000000000007</c:v>
                </c:pt>
                <c:pt idx="5674">
                  <c:v>34.000000000000071</c:v>
                </c:pt>
                <c:pt idx="5675">
                  <c:v>35.000000000000057</c:v>
                </c:pt>
                <c:pt idx="5676">
                  <c:v>33.000000000000007</c:v>
                </c:pt>
                <c:pt idx="5677">
                  <c:v>33.000000000000007</c:v>
                </c:pt>
                <c:pt idx="5678">
                  <c:v>#N/A</c:v>
                </c:pt>
                <c:pt idx="5679">
                  <c:v>#N/A</c:v>
                </c:pt>
                <c:pt idx="5680">
                  <c:v>33.000000000000007</c:v>
                </c:pt>
                <c:pt idx="5681">
                  <c:v>33.999999999999986</c:v>
                </c:pt>
                <c:pt idx="5682">
                  <c:v>36.000000000000028</c:v>
                </c:pt>
                <c:pt idx="5683">
                  <c:v>33.999999999999986</c:v>
                </c:pt>
                <c:pt idx="5684">
                  <c:v>35.000000000000057</c:v>
                </c:pt>
                <c:pt idx="5685">
                  <c:v>#N/A</c:v>
                </c:pt>
                <c:pt idx="5686">
                  <c:v>#N/A</c:v>
                </c:pt>
                <c:pt idx="5687">
                  <c:v>36.000000000000028</c:v>
                </c:pt>
                <c:pt idx="5688">
                  <c:v>36.000000000000028</c:v>
                </c:pt>
                <c:pt idx="5689">
                  <c:v>37.000000000000014</c:v>
                </c:pt>
                <c:pt idx="5690">
                  <c:v>34.999999999999964</c:v>
                </c:pt>
                <c:pt idx="5691">
                  <c:v>33.999999999999986</c:v>
                </c:pt>
                <c:pt idx="5692">
                  <c:v>#N/A</c:v>
                </c:pt>
                <c:pt idx="5693">
                  <c:v>#N/A</c:v>
                </c:pt>
                <c:pt idx="5694">
                  <c:v>33.999999999999986</c:v>
                </c:pt>
                <c:pt idx="5695">
                  <c:v>31.99999999999994</c:v>
                </c:pt>
                <c:pt idx="5696">
                  <c:v>34.999999999999964</c:v>
                </c:pt>
                <c:pt idx="5697">
                  <c:v>36.000000000000028</c:v>
                </c:pt>
                <c:pt idx="5698">
                  <c:v>35.999999999999943</c:v>
                </c:pt>
                <c:pt idx="5699">
                  <c:v>#N/A</c:v>
                </c:pt>
                <c:pt idx="5700">
                  <c:v>#N/A</c:v>
                </c:pt>
                <c:pt idx="5701">
                  <c:v>34.999999999999964</c:v>
                </c:pt>
                <c:pt idx="5702">
                  <c:v>37.000000000000014</c:v>
                </c:pt>
                <c:pt idx="5703">
                  <c:v>37.000000000000014</c:v>
                </c:pt>
                <c:pt idx="5704">
                  <c:v>#N/A</c:v>
                </c:pt>
                <c:pt idx="5705">
                  <c:v>36.000000000000028</c:v>
                </c:pt>
                <c:pt idx="5706">
                  <c:v>#N/A</c:v>
                </c:pt>
                <c:pt idx="5707">
                  <c:v>#N/A</c:v>
                </c:pt>
                <c:pt idx="5708">
                  <c:v>37.000000000000014</c:v>
                </c:pt>
                <c:pt idx="5709">
                  <c:v>34.999999999999964</c:v>
                </c:pt>
                <c:pt idx="5710">
                  <c:v>35.000000000000057</c:v>
                </c:pt>
                <c:pt idx="5711">
                  <c:v>33.999999999999986</c:v>
                </c:pt>
                <c:pt idx="5712">
                  <c:v>33.000000000000007</c:v>
                </c:pt>
                <c:pt idx="5713">
                  <c:v>#N/A</c:v>
                </c:pt>
                <c:pt idx="5714">
                  <c:v>#N/A</c:v>
                </c:pt>
                <c:pt idx="5715">
                  <c:v>32.999999999999915</c:v>
                </c:pt>
                <c:pt idx="5716">
                  <c:v>33.999999999999986</c:v>
                </c:pt>
                <c:pt idx="5717">
                  <c:v>33.999999999999986</c:v>
                </c:pt>
                <c:pt idx="5718">
                  <c:v>35.000000000000057</c:v>
                </c:pt>
                <c:pt idx="5719">
                  <c:v>34.999999999999964</c:v>
                </c:pt>
                <c:pt idx="5720">
                  <c:v>#N/A</c:v>
                </c:pt>
                <c:pt idx="5721">
                  <c:v>#N/A</c:v>
                </c:pt>
                <c:pt idx="5722">
                  <c:v>33.999999999999986</c:v>
                </c:pt>
                <c:pt idx="5723">
                  <c:v>33.000000000000007</c:v>
                </c:pt>
                <c:pt idx="5724">
                  <c:v>34.999999999999964</c:v>
                </c:pt>
                <c:pt idx="5725">
                  <c:v>34.999999999999964</c:v>
                </c:pt>
                <c:pt idx="5726">
                  <c:v>33.999999999999986</c:v>
                </c:pt>
                <c:pt idx="5727">
                  <c:v>#N/A</c:v>
                </c:pt>
                <c:pt idx="5728">
                  <c:v>#N/A</c:v>
                </c:pt>
                <c:pt idx="5729">
                  <c:v>29.000000000000004</c:v>
                </c:pt>
                <c:pt idx="5730">
                  <c:v>35.999999999999943</c:v>
                </c:pt>
                <c:pt idx="5731">
                  <c:v>34.999999999999964</c:v>
                </c:pt>
                <c:pt idx="5732">
                  <c:v>33.999999999999986</c:v>
                </c:pt>
                <c:pt idx="5733">
                  <c:v>35.999999999999943</c:v>
                </c:pt>
                <c:pt idx="5734">
                  <c:v>#N/A</c:v>
                </c:pt>
                <c:pt idx="5735">
                  <c:v>#N/A</c:v>
                </c:pt>
                <c:pt idx="5736">
                  <c:v>31.00000000000005</c:v>
                </c:pt>
                <c:pt idx="5737">
                  <c:v>34.999999999999964</c:v>
                </c:pt>
                <c:pt idx="5738">
                  <c:v>33.999999999999986</c:v>
                </c:pt>
                <c:pt idx="5739">
                  <c:v>32.000000000000028</c:v>
                </c:pt>
                <c:pt idx="5740">
                  <c:v>33.999999999999986</c:v>
                </c:pt>
                <c:pt idx="5741">
                  <c:v>#N/A</c:v>
                </c:pt>
                <c:pt idx="5742">
                  <c:v>#N/A</c:v>
                </c:pt>
                <c:pt idx="5743">
                  <c:v>33.000000000000007</c:v>
                </c:pt>
                <c:pt idx="5744">
                  <c:v>34.999999999999964</c:v>
                </c:pt>
                <c:pt idx="5745">
                  <c:v>36.000000000000028</c:v>
                </c:pt>
                <c:pt idx="5746">
                  <c:v>33.000000000000007</c:v>
                </c:pt>
                <c:pt idx="5747">
                  <c:v>33.999999999999986</c:v>
                </c:pt>
                <c:pt idx="5748">
                  <c:v>#N/A</c:v>
                </c:pt>
                <c:pt idx="5749">
                  <c:v>#N/A</c:v>
                </c:pt>
                <c:pt idx="5750">
                  <c:v>35.000000000000057</c:v>
                </c:pt>
                <c:pt idx="5751">
                  <c:v>35.000000000000057</c:v>
                </c:pt>
                <c:pt idx="5752">
                  <c:v>34.999999999999964</c:v>
                </c:pt>
                <c:pt idx="5753">
                  <c:v>33.999999999999986</c:v>
                </c:pt>
                <c:pt idx="5754">
                  <c:v>33.999999999999986</c:v>
                </c:pt>
                <c:pt idx="5755">
                  <c:v>#N/A</c:v>
                </c:pt>
                <c:pt idx="5756">
                  <c:v>#N/A</c:v>
                </c:pt>
                <c:pt idx="5757">
                  <c:v>33.000000000000007</c:v>
                </c:pt>
                <c:pt idx="5758">
                  <c:v>32.000000000000028</c:v>
                </c:pt>
                <c:pt idx="5759">
                  <c:v>32.000000000000028</c:v>
                </c:pt>
                <c:pt idx="5760">
                  <c:v>33.000000000000007</c:v>
                </c:pt>
                <c:pt idx="5761">
                  <c:v>33.000000000000007</c:v>
                </c:pt>
                <c:pt idx="5762">
                  <c:v>#N/A</c:v>
                </c:pt>
                <c:pt idx="5763">
                  <c:v>#N/A</c:v>
                </c:pt>
                <c:pt idx="5764">
                  <c:v>32.000000000000028</c:v>
                </c:pt>
                <c:pt idx="5765">
                  <c:v>33.000000000000007</c:v>
                </c:pt>
                <c:pt idx="5766">
                  <c:v>31.99999999999994</c:v>
                </c:pt>
                <c:pt idx="5767">
                  <c:v>29.999999999999982</c:v>
                </c:pt>
                <c:pt idx="5768">
                  <c:v>30.999999999999961</c:v>
                </c:pt>
                <c:pt idx="5769">
                  <c:v>#N/A</c:v>
                </c:pt>
                <c:pt idx="5770">
                  <c:v>#N/A</c:v>
                </c:pt>
                <c:pt idx="5771">
                  <c:v>30.999999999999961</c:v>
                </c:pt>
                <c:pt idx="5772">
                  <c:v>29.999999999999982</c:v>
                </c:pt>
                <c:pt idx="5773">
                  <c:v>29.999999999999982</c:v>
                </c:pt>
                <c:pt idx="5774">
                  <c:v>29.000000000000004</c:v>
                </c:pt>
                <c:pt idx="5775">
                  <c:v>29.000000000000004</c:v>
                </c:pt>
                <c:pt idx="5776">
                  <c:v>#N/A</c:v>
                </c:pt>
                <c:pt idx="5777">
                  <c:v>#N/A</c:v>
                </c:pt>
                <c:pt idx="5778">
                  <c:v>#N/A</c:v>
                </c:pt>
                <c:pt idx="5779">
                  <c:v>29.000000000000004</c:v>
                </c:pt>
                <c:pt idx="5780">
                  <c:v>30.000000000000071</c:v>
                </c:pt>
                <c:pt idx="5781">
                  <c:v>29.000000000000004</c:v>
                </c:pt>
                <c:pt idx="5782">
                  <c:v>29.000000000000004</c:v>
                </c:pt>
                <c:pt idx="5783">
                  <c:v>#N/A</c:v>
                </c:pt>
                <c:pt idx="5784">
                  <c:v>#N/A</c:v>
                </c:pt>
                <c:pt idx="5785">
                  <c:v>27.999999999999936</c:v>
                </c:pt>
                <c:pt idx="5786">
                  <c:v>27.999999999999936</c:v>
                </c:pt>
                <c:pt idx="5787">
                  <c:v>26.999999999999957</c:v>
                </c:pt>
                <c:pt idx="5788">
                  <c:v>26.999999999999957</c:v>
                </c:pt>
                <c:pt idx="5789">
                  <c:v>25.999999999999979</c:v>
                </c:pt>
                <c:pt idx="5790">
                  <c:v>#N/A</c:v>
                </c:pt>
                <c:pt idx="5791">
                  <c:v>#N/A</c:v>
                </c:pt>
                <c:pt idx="5792">
                  <c:v>26.999999999999957</c:v>
                </c:pt>
                <c:pt idx="5793">
                  <c:v>26.999999999999957</c:v>
                </c:pt>
                <c:pt idx="5794">
                  <c:v>26.999999999999957</c:v>
                </c:pt>
                <c:pt idx="5795">
                  <c:v>26.000000000000068</c:v>
                </c:pt>
                <c:pt idx="5796">
                  <c:v>25</c:v>
                </c:pt>
                <c:pt idx="5797">
                  <c:v>#N/A</c:v>
                </c:pt>
                <c:pt idx="5798">
                  <c:v>#N/A</c:v>
                </c:pt>
                <c:pt idx="5799">
                  <c:v>25.999999999999979</c:v>
                </c:pt>
                <c:pt idx="5800">
                  <c:v>25.999999999999979</c:v>
                </c:pt>
                <c:pt idx="5801">
                  <c:v>25.999999999999979</c:v>
                </c:pt>
                <c:pt idx="5802">
                  <c:v>26.000000000000068</c:v>
                </c:pt>
                <c:pt idx="5803">
                  <c:v>25.999999999999979</c:v>
                </c:pt>
                <c:pt idx="5804">
                  <c:v>#N/A</c:v>
                </c:pt>
                <c:pt idx="5805">
                  <c:v>#N/A</c:v>
                </c:pt>
                <c:pt idx="5806">
                  <c:v>25</c:v>
                </c:pt>
                <c:pt idx="5807">
                  <c:v>25</c:v>
                </c:pt>
                <c:pt idx="5808">
                  <c:v>22.999999999999954</c:v>
                </c:pt>
                <c:pt idx="5809">
                  <c:v>25</c:v>
                </c:pt>
                <c:pt idx="5810">
                  <c:v>23.000000000000043</c:v>
                </c:pt>
                <c:pt idx="5811">
                  <c:v>#N/A</c:v>
                </c:pt>
                <c:pt idx="5812">
                  <c:v>#N/A</c:v>
                </c:pt>
                <c:pt idx="5813">
                  <c:v>25.999999999999979</c:v>
                </c:pt>
                <c:pt idx="5814">
                  <c:v>24.000000000000021</c:v>
                </c:pt>
                <c:pt idx="5815">
                  <c:v>25</c:v>
                </c:pt>
                <c:pt idx="5816">
                  <c:v>23.000000000000043</c:v>
                </c:pt>
                <c:pt idx="5817">
                  <c:v>20.999999999999996</c:v>
                </c:pt>
                <c:pt idx="5818">
                  <c:v>#N/A</c:v>
                </c:pt>
                <c:pt idx="5819">
                  <c:v>#N/A</c:v>
                </c:pt>
                <c:pt idx="5820">
                  <c:v>22.999999999999954</c:v>
                </c:pt>
                <c:pt idx="5821">
                  <c:v>24.000000000000021</c:v>
                </c:pt>
                <c:pt idx="5822">
                  <c:v>23.999999999999932</c:v>
                </c:pt>
                <c:pt idx="5823">
                  <c:v>22.999999999999954</c:v>
                </c:pt>
                <c:pt idx="5824">
                  <c:v>24.000000000000021</c:v>
                </c:pt>
                <c:pt idx="5825">
                  <c:v>#N/A</c:v>
                </c:pt>
                <c:pt idx="5826">
                  <c:v>#N/A</c:v>
                </c:pt>
                <c:pt idx="5827">
                  <c:v>23.000000000000043</c:v>
                </c:pt>
                <c:pt idx="5828">
                  <c:v>22.999999999999954</c:v>
                </c:pt>
                <c:pt idx="5829">
                  <c:v>23.000000000000043</c:v>
                </c:pt>
                <c:pt idx="5830">
                  <c:v>22.999999999999954</c:v>
                </c:pt>
                <c:pt idx="5831">
                  <c:v>23.000000000000043</c:v>
                </c:pt>
                <c:pt idx="5832">
                  <c:v>#N/A</c:v>
                </c:pt>
                <c:pt idx="5833">
                  <c:v>#N/A</c:v>
                </c:pt>
                <c:pt idx="5834">
                  <c:v>23.000000000000043</c:v>
                </c:pt>
                <c:pt idx="5835">
                  <c:v>451</c:v>
                </c:pt>
                <c:pt idx="5836">
                  <c:v>#N/A</c:v>
                </c:pt>
                <c:pt idx="5837">
                  <c:v>#N/A</c:v>
                </c:pt>
                <c:pt idx="5838">
                  <c:v>22.999999999999954</c:v>
                </c:pt>
                <c:pt idx="5839">
                  <c:v>#N/A</c:v>
                </c:pt>
                <c:pt idx="5840">
                  <c:v>#N/A</c:v>
                </c:pt>
                <c:pt idx="5841">
                  <c:v>23.000000000000043</c:v>
                </c:pt>
                <c:pt idx="5842">
                  <c:v>444.00000000000006</c:v>
                </c:pt>
                <c:pt idx="5843">
                  <c:v>#N/A</c:v>
                </c:pt>
                <c:pt idx="5844">
                  <c:v>24.000000000000021</c:v>
                </c:pt>
                <c:pt idx="5845">
                  <c:v>24.000000000000021</c:v>
                </c:pt>
                <c:pt idx="5846">
                  <c:v>#N/A</c:v>
                </c:pt>
                <c:pt idx="5847">
                  <c:v>#N/A</c:v>
                </c:pt>
                <c:pt idx="5848">
                  <c:v>#N/A</c:v>
                </c:pt>
                <c:pt idx="5849">
                  <c:v>22.000000000000064</c:v>
                </c:pt>
                <c:pt idx="5850">
                  <c:v>17.999999999999972</c:v>
                </c:pt>
                <c:pt idx="5851">
                  <c:v>16.999999999999993</c:v>
                </c:pt>
                <c:pt idx="5852">
                  <c:v>19.000000000000039</c:v>
                </c:pt>
                <c:pt idx="5853">
                  <c:v>#N/A</c:v>
                </c:pt>
                <c:pt idx="5854">
                  <c:v>#N/A</c:v>
                </c:pt>
                <c:pt idx="5855">
                  <c:v>20.000000000000018</c:v>
                </c:pt>
                <c:pt idx="5856">
                  <c:v>26.000000000000068</c:v>
                </c:pt>
                <c:pt idx="5857">
                  <c:v>27.999999999999936</c:v>
                </c:pt>
                <c:pt idx="5858">
                  <c:v>28.000000000000025</c:v>
                </c:pt>
                <c:pt idx="5859">
                  <c:v>26.999999999999957</c:v>
                </c:pt>
                <c:pt idx="5860">
                  <c:v>#N/A</c:v>
                </c:pt>
                <c:pt idx="5861">
                  <c:v>#N/A</c:v>
                </c:pt>
                <c:pt idx="5862">
                  <c:v>27.000000000000046</c:v>
                </c:pt>
                <c:pt idx="5863">
                  <c:v>25.999999999999979</c:v>
                </c:pt>
                <c:pt idx="5864">
                  <c:v>26.999999999999957</c:v>
                </c:pt>
                <c:pt idx="5865">
                  <c:v>25.999999999999979</c:v>
                </c:pt>
                <c:pt idx="5866">
                  <c:v>23.999999999999932</c:v>
                </c:pt>
                <c:pt idx="5867">
                  <c:v>#N/A</c:v>
                </c:pt>
                <c:pt idx="5868">
                  <c:v>#N/A</c:v>
                </c:pt>
                <c:pt idx="5869">
                  <c:v>25</c:v>
                </c:pt>
                <c:pt idx="5870">
                  <c:v>25.999999999999979</c:v>
                </c:pt>
                <c:pt idx="5871">
                  <c:v>27.000000000000046</c:v>
                </c:pt>
                <c:pt idx="5872">
                  <c:v>28.000000000000025</c:v>
                </c:pt>
                <c:pt idx="5873">
                  <c:v>26.999999999999957</c:v>
                </c:pt>
                <c:pt idx="5874">
                  <c:v>#N/A</c:v>
                </c:pt>
                <c:pt idx="5875">
                  <c:v>#N/A</c:v>
                </c:pt>
                <c:pt idx="5876">
                  <c:v>28.000000000000025</c:v>
                </c:pt>
                <c:pt idx="5877">
                  <c:v>29.000000000000004</c:v>
                </c:pt>
                <c:pt idx="5878">
                  <c:v>29.000000000000004</c:v>
                </c:pt>
                <c:pt idx="5879">
                  <c:v>31.00000000000005</c:v>
                </c:pt>
                <c:pt idx="5880">
                  <c:v>29.000000000000004</c:v>
                </c:pt>
                <c:pt idx="5881">
                  <c:v>#N/A</c:v>
                </c:pt>
                <c:pt idx="5882">
                  <c:v>#N/A</c:v>
                </c:pt>
                <c:pt idx="5883">
                  <c:v>28.000000000000025</c:v>
                </c:pt>
                <c:pt idx="5884">
                  <c:v>28.000000000000025</c:v>
                </c:pt>
                <c:pt idx="5885">
                  <c:v>27</c:v>
                </c:pt>
                <c:pt idx="5886">
                  <c:v>27</c:v>
                </c:pt>
                <c:pt idx="5887">
                  <c:v>27.000000000000046</c:v>
                </c:pt>
                <c:pt idx="5888">
                  <c:v>#N/A</c:v>
                </c:pt>
                <c:pt idx="5889">
                  <c:v>#N/A</c:v>
                </c:pt>
                <c:pt idx="5890">
                  <c:v>26.999999999999957</c:v>
                </c:pt>
                <c:pt idx="5891">
                  <c:v>27</c:v>
                </c:pt>
                <c:pt idx="5892">
                  <c:v>26.000000000000021</c:v>
                </c:pt>
                <c:pt idx="5893">
                  <c:v>27</c:v>
                </c:pt>
                <c:pt idx="5894">
                  <c:v>27.000000000000046</c:v>
                </c:pt>
                <c:pt idx="5895">
                  <c:v>#N/A</c:v>
                </c:pt>
                <c:pt idx="5896">
                  <c:v>#N/A</c:v>
                </c:pt>
                <c:pt idx="5897">
                  <c:v>27.000000000000046</c:v>
                </c:pt>
                <c:pt idx="5898">
                  <c:v>27</c:v>
                </c:pt>
                <c:pt idx="5899">
                  <c:v>27.000000000000046</c:v>
                </c:pt>
                <c:pt idx="5900">
                  <c:v>27.000000000000046</c:v>
                </c:pt>
                <c:pt idx="5901">
                  <c:v>25.999999999999979</c:v>
                </c:pt>
                <c:pt idx="5902">
                  <c:v>#N/A</c:v>
                </c:pt>
                <c:pt idx="5903">
                  <c:v>#N/A</c:v>
                </c:pt>
                <c:pt idx="5904">
                  <c:v>25.999999999999979</c:v>
                </c:pt>
                <c:pt idx="5905">
                  <c:v>25.999999999999979</c:v>
                </c:pt>
                <c:pt idx="5906">
                  <c:v>25</c:v>
                </c:pt>
                <c:pt idx="5907">
                  <c:v>27.000000000000046</c:v>
                </c:pt>
                <c:pt idx="5908">
                  <c:v>23.999999999999979</c:v>
                </c:pt>
                <c:pt idx="5909">
                  <c:v>#N/A</c:v>
                </c:pt>
                <c:pt idx="5910">
                  <c:v>#N/A</c:v>
                </c:pt>
                <c:pt idx="5911">
                  <c:v>#N/A</c:v>
                </c:pt>
                <c:pt idx="5912">
                  <c:v>23.999999999999979</c:v>
                </c:pt>
                <c:pt idx="5913">
                  <c:v>21.999999999999975</c:v>
                </c:pt>
                <c:pt idx="5914">
                  <c:v>25</c:v>
                </c:pt>
                <c:pt idx="5915">
                  <c:v>24.000000000000021</c:v>
                </c:pt>
                <c:pt idx="5916">
                  <c:v>#N/A</c:v>
                </c:pt>
                <c:pt idx="5917">
                  <c:v>#N/A</c:v>
                </c:pt>
                <c:pt idx="5918">
                  <c:v>23.999999999999979</c:v>
                </c:pt>
                <c:pt idx="5919">
                  <c:v>22.999999999999954</c:v>
                </c:pt>
                <c:pt idx="5920">
                  <c:v>33.999999999999986</c:v>
                </c:pt>
                <c:pt idx="5921">
                  <c:v>22.999999999999954</c:v>
                </c:pt>
                <c:pt idx="5922">
                  <c:v>21.999999999999975</c:v>
                </c:pt>
                <c:pt idx="5923">
                  <c:v>#N/A</c:v>
                </c:pt>
                <c:pt idx="5924">
                  <c:v>#N/A</c:v>
                </c:pt>
                <c:pt idx="5925">
                  <c:v>21.999999999999975</c:v>
                </c:pt>
                <c:pt idx="5926">
                  <c:v>#N/A</c:v>
                </c:pt>
                <c:pt idx="5927">
                  <c:v>24.000000000000021</c:v>
                </c:pt>
                <c:pt idx="5928">
                  <c:v>25</c:v>
                </c:pt>
                <c:pt idx="5929">
                  <c:v>23.000000000000043</c:v>
                </c:pt>
                <c:pt idx="5930">
                  <c:v>#N/A</c:v>
                </c:pt>
                <c:pt idx="5931">
                  <c:v>#N/A</c:v>
                </c:pt>
                <c:pt idx="5932">
                  <c:v>23.000000000000043</c:v>
                </c:pt>
                <c:pt idx="5933">
                  <c:v>23.000000000000043</c:v>
                </c:pt>
                <c:pt idx="5934">
                  <c:v>23.000000000000043</c:v>
                </c:pt>
                <c:pt idx="5935">
                  <c:v>25.999999999999979</c:v>
                </c:pt>
                <c:pt idx="5936">
                  <c:v>24.000000000000021</c:v>
                </c:pt>
                <c:pt idx="5937">
                  <c:v>#N/A</c:v>
                </c:pt>
                <c:pt idx="5938">
                  <c:v>#N/A</c:v>
                </c:pt>
                <c:pt idx="5939">
                  <c:v>23.000000000000043</c:v>
                </c:pt>
                <c:pt idx="5940">
                  <c:v>22.999999999999954</c:v>
                </c:pt>
                <c:pt idx="5941">
                  <c:v>23.000000000000043</c:v>
                </c:pt>
                <c:pt idx="5942">
                  <c:v>23.000000000000043</c:v>
                </c:pt>
                <c:pt idx="5943">
                  <c:v>22.999999999999954</c:v>
                </c:pt>
                <c:pt idx="5944">
                  <c:v>#N/A</c:v>
                </c:pt>
                <c:pt idx="5945">
                  <c:v>#N/A</c:v>
                </c:pt>
                <c:pt idx="5946">
                  <c:v>20.999999999999996</c:v>
                </c:pt>
                <c:pt idx="5947">
                  <c:v>20.000000000000018</c:v>
                </c:pt>
                <c:pt idx="5948">
                  <c:v>20.000000000000018</c:v>
                </c:pt>
                <c:pt idx="5949">
                  <c:v>18.99999999999995</c:v>
                </c:pt>
                <c:pt idx="5950">
                  <c:v>436.00000000000006</c:v>
                </c:pt>
                <c:pt idx="5951">
                  <c:v>#N/A</c:v>
                </c:pt>
                <c:pt idx="5952">
                  <c:v>#N/A</c:v>
                </c:pt>
                <c:pt idx="5953">
                  <c:v>437</c:v>
                </c:pt>
                <c:pt idx="5954">
                  <c:v>17.999999999999972</c:v>
                </c:pt>
                <c:pt idx="5955">
                  <c:v>16.999999999999993</c:v>
                </c:pt>
                <c:pt idx="5956">
                  <c:v>18.00000000000006</c:v>
                </c:pt>
                <c:pt idx="5957">
                  <c:v>#N/A</c:v>
                </c:pt>
                <c:pt idx="5958">
                  <c:v>#N/A</c:v>
                </c:pt>
                <c:pt idx="5959">
                  <c:v>#N/A</c:v>
                </c:pt>
                <c:pt idx="5960">
                  <c:v>#N/A</c:v>
                </c:pt>
                <c:pt idx="5961">
                  <c:v>16.999999999999993</c:v>
                </c:pt>
                <c:pt idx="5962">
                  <c:v>16.999999999999993</c:v>
                </c:pt>
                <c:pt idx="5963">
                  <c:v>#N/A</c:v>
                </c:pt>
                <c:pt idx="5964">
                  <c:v>18.00000000000006</c:v>
                </c:pt>
                <c:pt idx="5965">
                  <c:v>#N/A</c:v>
                </c:pt>
                <c:pt idx="5966">
                  <c:v>#N/A</c:v>
                </c:pt>
                <c:pt idx="5967">
                  <c:v>16.999999999999993</c:v>
                </c:pt>
                <c:pt idx="5968">
                  <c:v>16.999999999999993</c:v>
                </c:pt>
                <c:pt idx="5969">
                  <c:v>18.00000000000006</c:v>
                </c:pt>
                <c:pt idx="5970">
                  <c:v>16.99999999999995</c:v>
                </c:pt>
                <c:pt idx="5971">
                  <c:v>17.999999999999972</c:v>
                </c:pt>
                <c:pt idx="5972">
                  <c:v>#N/A</c:v>
                </c:pt>
                <c:pt idx="5973">
                  <c:v>#N/A</c:v>
                </c:pt>
                <c:pt idx="5974">
                  <c:v>19.000000000000039</c:v>
                </c:pt>
                <c:pt idx="5975">
                  <c:v>17.999999999999972</c:v>
                </c:pt>
                <c:pt idx="5976">
                  <c:v>18.999999999999993</c:v>
                </c:pt>
                <c:pt idx="5977">
                  <c:v>17.999999999999972</c:v>
                </c:pt>
                <c:pt idx="5978">
                  <c:v>18.000000000000014</c:v>
                </c:pt>
                <c:pt idx="5979">
                  <c:v>#N/A</c:v>
                </c:pt>
                <c:pt idx="5980">
                  <c:v>#N/A</c:v>
                </c:pt>
                <c:pt idx="5981">
                  <c:v>17.000000000000036</c:v>
                </c:pt>
                <c:pt idx="5982">
                  <c:v>16.999999999999993</c:v>
                </c:pt>
                <c:pt idx="5983">
                  <c:v>16.999999999999993</c:v>
                </c:pt>
                <c:pt idx="5984">
                  <c:v>18.000000000000014</c:v>
                </c:pt>
                <c:pt idx="5985">
                  <c:v>17.999999999999972</c:v>
                </c:pt>
                <c:pt idx="5986">
                  <c:v>#N/A</c:v>
                </c:pt>
                <c:pt idx="5987">
                  <c:v>#N/A</c:v>
                </c:pt>
                <c:pt idx="5988">
                  <c:v>16.999999999999993</c:v>
                </c:pt>
                <c:pt idx="5989">
                  <c:v>18.000000000000014</c:v>
                </c:pt>
                <c:pt idx="5990">
                  <c:v>20.999999999999996</c:v>
                </c:pt>
                <c:pt idx="5991">
                  <c:v>14.999999999999991</c:v>
                </c:pt>
                <c:pt idx="5992">
                  <c:v>16.999999999999993</c:v>
                </c:pt>
                <c:pt idx="5993">
                  <c:v>#N/A</c:v>
                </c:pt>
                <c:pt idx="5994">
                  <c:v>#N/A</c:v>
                </c:pt>
                <c:pt idx="5995">
                  <c:v>23</c:v>
                </c:pt>
                <c:pt idx="5996">
                  <c:v>8.9999999999999858</c:v>
                </c:pt>
                <c:pt idx="5997">
                  <c:v>16.999999999999993</c:v>
                </c:pt>
                <c:pt idx="5998">
                  <c:v>18.999999999999993</c:v>
                </c:pt>
                <c:pt idx="5999">
                  <c:v>16.999999999999993</c:v>
                </c:pt>
                <c:pt idx="6000">
                  <c:v>#N/A</c:v>
                </c:pt>
                <c:pt idx="6001">
                  <c:v>#N/A</c:v>
                </c:pt>
                <c:pt idx="6002">
                  <c:v>16.999999999999993</c:v>
                </c:pt>
                <c:pt idx="6003">
                  <c:v>14.000000000000012</c:v>
                </c:pt>
                <c:pt idx="6004">
                  <c:v>11.000000000000032</c:v>
                </c:pt>
                <c:pt idx="6005">
                  <c:v>12.999999999999989</c:v>
                </c:pt>
                <c:pt idx="6006">
                  <c:v>12.999999999999989</c:v>
                </c:pt>
                <c:pt idx="6007">
                  <c:v>#N/A</c:v>
                </c:pt>
                <c:pt idx="6008">
                  <c:v>#N/A</c:v>
                </c:pt>
                <c:pt idx="6009">
                  <c:v>#N/A</c:v>
                </c:pt>
                <c:pt idx="6010">
                  <c:v>14.000000000000012</c:v>
                </c:pt>
                <c:pt idx="6011">
                  <c:v>17.999999999999972</c:v>
                </c:pt>
                <c:pt idx="6012">
                  <c:v>13.999999999999968</c:v>
                </c:pt>
                <c:pt idx="6013">
                  <c:v>14.000000000000012</c:v>
                </c:pt>
                <c:pt idx="6014">
                  <c:v>#N/A</c:v>
                </c:pt>
                <c:pt idx="6015">
                  <c:v>#N/A</c:v>
                </c:pt>
                <c:pt idx="6016">
                  <c:v>12.999999999999989</c:v>
                </c:pt>
                <c:pt idx="6017">
                  <c:v>14.000000000000012</c:v>
                </c:pt>
                <c:pt idx="6018">
                  <c:v>14.999999999999991</c:v>
                </c:pt>
                <c:pt idx="6019">
                  <c:v>14.999999999999991</c:v>
                </c:pt>
                <c:pt idx="6020">
                  <c:v>15.000000000000036</c:v>
                </c:pt>
                <c:pt idx="6021">
                  <c:v>#N/A</c:v>
                </c:pt>
                <c:pt idx="6022">
                  <c:v>#N/A</c:v>
                </c:pt>
                <c:pt idx="6023">
                  <c:v>14.999999999999991</c:v>
                </c:pt>
                <c:pt idx="6024">
                  <c:v>14.000000000000012</c:v>
                </c:pt>
                <c:pt idx="6025">
                  <c:v>10.000000000000009</c:v>
                </c:pt>
                <c:pt idx="6026">
                  <c:v>9.0000000000000302</c:v>
                </c:pt>
                <c:pt idx="6027">
                  <c:v>10.000000000000009</c:v>
                </c:pt>
                <c:pt idx="6028">
                  <c:v>#N/A</c:v>
                </c:pt>
                <c:pt idx="6029">
                  <c:v>#N/A</c:v>
                </c:pt>
                <c:pt idx="6030">
                  <c:v>10.999999999999988</c:v>
                </c:pt>
                <c:pt idx="6031">
                  <c:v>10.000000000000053</c:v>
                </c:pt>
                <c:pt idx="6032">
                  <c:v>10.999999999999988</c:v>
                </c:pt>
                <c:pt idx="6033">
                  <c:v>10.999999999999988</c:v>
                </c:pt>
                <c:pt idx="6034">
                  <c:v>10.999999999999988</c:v>
                </c:pt>
                <c:pt idx="6035">
                  <c:v>#N/A</c:v>
                </c:pt>
                <c:pt idx="6036">
                  <c:v>#N/A</c:v>
                </c:pt>
                <c:pt idx="6037">
                  <c:v>12.000000000000011</c:v>
                </c:pt>
                <c:pt idx="6038">
                  <c:v>12.999999999999989</c:v>
                </c:pt>
                <c:pt idx="6039">
                  <c:v>12.000000000000011</c:v>
                </c:pt>
                <c:pt idx="6040">
                  <c:v>12.000000000000011</c:v>
                </c:pt>
                <c:pt idx="6041">
                  <c:v>15.000000000000036</c:v>
                </c:pt>
                <c:pt idx="6042">
                  <c:v>#N/A</c:v>
                </c:pt>
                <c:pt idx="6043">
                  <c:v>#N/A</c:v>
                </c:pt>
                <c:pt idx="6044">
                  <c:v>14.000000000000057</c:v>
                </c:pt>
                <c:pt idx="6045">
                  <c:v>14.000000000000057</c:v>
                </c:pt>
                <c:pt idx="6046">
                  <c:v>12.999999999999989</c:v>
                </c:pt>
                <c:pt idx="6047">
                  <c:v>15.000000000000036</c:v>
                </c:pt>
                <c:pt idx="6048">
                  <c:v>12.999999999999989</c:v>
                </c:pt>
                <c:pt idx="6049">
                  <c:v>#N/A</c:v>
                </c:pt>
                <c:pt idx="6050">
                  <c:v>#N/A</c:v>
                </c:pt>
                <c:pt idx="6051">
                  <c:v>16.000000000000014</c:v>
                </c:pt>
                <c:pt idx="6052">
                  <c:v>11.000000000000032</c:v>
                </c:pt>
                <c:pt idx="6053">
                  <c:v>13.999999999999968</c:v>
                </c:pt>
                <c:pt idx="6054">
                  <c:v>13.999999999999968</c:v>
                </c:pt>
                <c:pt idx="6055">
                  <c:v>12.000000000000011</c:v>
                </c:pt>
                <c:pt idx="6056">
                  <c:v>#N/A</c:v>
                </c:pt>
                <c:pt idx="6057">
                  <c:v>#N/A</c:v>
                </c:pt>
                <c:pt idx="6058">
                  <c:v>14.999999999999947</c:v>
                </c:pt>
                <c:pt idx="6059">
                  <c:v>16.000000000000014</c:v>
                </c:pt>
                <c:pt idx="6060">
                  <c:v>16.000000000000014</c:v>
                </c:pt>
                <c:pt idx="6061">
                  <c:v>13.999999999999968</c:v>
                </c:pt>
                <c:pt idx="6062">
                  <c:v>15.000000000000036</c:v>
                </c:pt>
                <c:pt idx="6063">
                  <c:v>#N/A</c:v>
                </c:pt>
                <c:pt idx="6064">
                  <c:v>#N/A</c:v>
                </c:pt>
                <c:pt idx="6065">
                  <c:v>15.000000000000036</c:v>
                </c:pt>
                <c:pt idx="6066">
                  <c:v>14.000000000000057</c:v>
                </c:pt>
                <c:pt idx="6067">
                  <c:v>12.999999999999989</c:v>
                </c:pt>
                <c:pt idx="6068">
                  <c:v>15.000000000000036</c:v>
                </c:pt>
                <c:pt idx="6069">
                  <c:v>#N/A</c:v>
                </c:pt>
                <c:pt idx="6070">
                  <c:v>#N/A</c:v>
                </c:pt>
                <c:pt idx="6071">
                  <c:v>#N/A</c:v>
                </c:pt>
                <c:pt idx="6072">
                  <c:v>12.999999999999989</c:v>
                </c:pt>
                <c:pt idx="6073">
                  <c:v>13.999999999999968</c:v>
                </c:pt>
                <c:pt idx="6074">
                  <c:v>13.999999999999968</c:v>
                </c:pt>
                <c:pt idx="6075">
                  <c:v>14.999999999999947</c:v>
                </c:pt>
                <c:pt idx="6076">
                  <c:v>15.000000000000036</c:v>
                </c:pt>
                <c:pt idx="6077">
                  <c:v>#N/A</c:v>
                </c:pt>
                <c:pt idx="6078">
                  <c:v>#N/A</c:v>
                </c:pt>
                <c:pt idx="6079">
                  <c:v>13.999999999999968</c:v>
                </c:pt>
                <c:pt idx="6080">
                  <c:v>13.999999999999968</c:v>
                </c:pt>
                <c:pt idx="6081">
                  <c:v>12.999999999999989</c:v>
                </c:pt>
                <c:pt idx="6082">
                  <c:v>12.999999999999989</c:v>
                </c:pt>
                <c:pt idx="6083">
                  <c:v>12.000000000000011</c:v>
                </c:pt>
                <c:pt idx="6084">
                  <c:v>#N/A</c:v>
                </c:pt>
                <c:pt idx="6085">
                  <c:v>#N/A</c:v>
                </c:pt>
                <c:pt idx="6086">
                  <c:v>12.999999999999989</c:v>
                </c:pt>
                <c:pt idx="6087">
                  <c:v>13.999999999999968</c:v>
                </c:pt>
                <c:pt idx="6088">
                  <c:v>11.000000000000032</c:v>
                </c:pt>
                <c:pt idx="6089">
                  <c:v>10.999999999999943</c:v>
                </c:pt>
                <c:pt idx="6090">
                  <c:v>14.000000000000057</c:v>
                </c:pt>
                <c:pt idx="6091">
                  <c:v>#N/A</c:v>
                </c:pt>
                <c:pt idx="6092">
                  <c:v>#N/A</c:v>
                </c:pt>
                <c:pt idx="6093">
                  <c:v>12.000000000000011</c:v>
                </c:pt>
                <c:pt idx="6094">
                  <c:v>11.000000000000032</c:v>
                </c:pt>
                <c:pt idx="6095">
                  <c:v>12.000000000000011</c:v>
                </c:pt>
                <c:pt idx="6096">
                  <c:v>9.9999999999999645</c:v>
                </c:pt>
                <c:pt idx="6097">
                  <c:v>11.000000000000032</c:v>
                </c:pt>
                <c:pt idx="6098">
                  <c:v>#N/A</c:v>
                </c:pt>
                <c:pt idx="6099">
                  <c:v>#N/A</c:v>
                </c:pt>
                <c:pt idx="6100">
                  <c:v>12.000000000000011</c:v>
                </c:pt>
                <c:pt idx="6101">
                  <c:v>12.000000000000011</c:v>
                </c:pt>
                <c:pt idx="6102">
                  <c:v>10.999999999999943</c:v>
                </c:pt>
                <c:pt idx="6103">
                  <c:v>12.999999999999989</c:v>
                </c:pt>
                <c:pt idx="6104">
                  <c:v>11.999999999999922</c:v>
                </c:pt>
                <c:pt idx="6105">
                  <c:v>#N/A</c:v>
                </c:pt>
                <c:pt idx="6106">
                  <c:v>#N/A</c:v>
                </c:pt>
                <c:pt idx="6107">
                  <c:v>12.999999999999989</c:v>
                </c:pt>
                <c:pt idx="6108">
                  <c:v>12.999999999999989</c:v>
                </c:pt>
                <c:pt idx="6109">
                  <c:v>13.999999999999968</c:v>
                </c:pt>
                <c:pt idx="6110">
                  <c:v>13.999999999999968</c:v>
                </c:pt>
                <c:pt idx="6111">
                  <c:v>12.999999999999989</c:v>
                </c:pt>
                <c:pt idx="6112">
                  <c:v>#N/A</c:v>
                </c:pt>
                <c:pt idx="6113">
                  <c:v>#N/A</c:v>
                </c:pt>
                <c:pt idx="6114">
                  <c:v>13.999999999999968</c:v>
                </c:pt>
                <c:pt idx="6115">
                  <c:v>12.999999999999989</c:v>
                </c:pt>
                <c:pt idx="6116">
                  <c:v>13.999999999999968</c:v>
                </c:pt>
                <c:pt idx="6117">
                  <c:v>18.00000000000006</c:v>
                </c:pt>
                <c:pt idx="6118">
                  <c:v>14.999999999999947</c:v>
                </c:pt>
                <c:pt idx="6119">
                  <c:v>#N/A</c:v>
                </c:pt>
                <c:pt idx="6120">
                  <c:v>#N/A</c:v>
                </c:pt>
                <c:pt idx="6121">
                  <c:v>12.999999999999989</c:v>
                </c:pt>
                <c:pt idx="6122">
                  <c:v>16.000000000000014</c:v>
                </c:pt>
                <c:pt idx="6123">
                  <c:v>11.000000000000032</c:v>
                </c:pt>
                <c:pt idx="6124">
                  <c:v>13.999999999999968</c:v>
                </c:pt>
                <c:pt idx="6125">
                  <c:v>12.000000000000011</c:v>
                </c:pt>
                <c:pt idx="6126">
                  <c:v>#N/A</c:v>
                </c:pt>
                <c:pt idx="6127">
                  <c:v>#N/A</c:v>
                </c:pt>
                <c:pt idx="6128">
                  <c:v>13.000000000000078</c:v>
                </c:pt>
                <c:pt idx="6129">
                  <c:v>12.000000000000011</c:v>
                </c:pt>
                <c:pt idx="6130">
                  <c:v>12.000000000000011</c:v>
                </c:pt>
                <c:pt idx="6131">
                  <c:v>12.000000000000011</c:v>
                </c:pt>
                <c:pt idx="6132">
                  <c:v>13.999999999999968</c:v>
                </c:pt>
                <c:pt idx="6133">
                  <c:v>#N/A</c:v>
                </c:pt>
                <c:pt idx="6134">
                  <c:v>#N/A</c:v>
                </c:pt>
                <c:pt idx="6135">
                  <c:v>12.000000000000011</c:v>
                </c:pt>
                <c:pt idx="6136">
                  <c:v>9.9999999999999645</c:v>
                </c:pt>
                <c:pt idx="6137">
                  <c:v>11.000000000000032</c:v>
                </c:pt>
                <c:pt idx="6138">
                  <c:v>11.000000000000032</c:v>
                </c:pt>
                <c:pt idx="6139">
                  <c:v>12.000000000000011</c:v>
                </c:pt>
                <c:pt idx="6140">
                  <c:v>#N/A</c:v>
                </c:pt>
                <c:pt idx="6141">
                  <c:v>#N/A</c:v>
                </c:pt>
                <c:pt idx="6142">
                  <c:v>12.999999999999989</c:v>
                </c:pt>
                <c:pt idx="6143">
                  <c:v>#N/A</c:v>
                </c:pt>
                <c:pt idx="6144">
                  <c:v>10.000000000000053</c:v>
                </c:pt>
                <c:pt idx="6145">
                  <c:v>10.000000000000053</c:v>
                </c:pt>
                <c:pt idx="6146">
                  <c:v>10.000000000000053</c:v>
                </c:pt>
                <c:pt idx="6147">
                  <c:v>#N/A</c:v>
                </c:pt>
                <c:pt idx="6148">
                  <c:v>#N/A</c:v>
                </c:pt>
                <c:pt idx="6149">
                  <c:v>10.999999999999943</c:v>
                </c:pt>
                <c:pt idx="6150">
                  <c:v>11.000000000000032</c:v>
                </c:pt>
                <c:pt idx="6151">
                  <c:v>11.000000000000032</c:v>
                </c:pt>
                <c:pt idx="6152">
                  <c:v>12.000000000000011</c:v>
                </c:pt>
                <c:pt idx="6153">
                  <c:v>13.999999999999968</c:v>
                </c:pt>
                <c:pt idx="6154">
                  <c:v>#N/A</c:v>
                </c:pt>
                <c:pt idx="6155">
                  <c:v>#N/A</c:v>
                </c:pt>
                <c:pt idx="6156">
                  <c:v>9.9999999999999645</c:v>
                </c:pt>
                <c:pt idx="6157">
                  <c:v>10.000000000000053</c:v>
                </c:pt>
                <c:pt idx="6158">
                  <c:v>10.999999999999943</c:v>
                </c:pt>
                <c:pt idx="6159">
                  <c:v>10.000000000000053</c:v>
                </c:pt>
                <c:pt idx="6160">
                  <c:v>12.000000000000011</c:v>
                </c:pt>
                <c:pt idx="6161">
                  <c:v>#N/A</c:v>
                </c:pt>
                <c:pt idx="6162">
                  <c:v>#N/A</c:v>
                </c:pt>
                <c:pt idx="6163">
                  <c:v>9.9999999999999645</c:v>
                </c:pt>
                <c:pt idx="6164">
                  <c:v>11.000000000000032</c:v>
                </c:pt>
                <c:pt idx="6165">
                  <c:v>12.999999999999989</c:v>
                </c:pt>
                <c:pt idx="6166">
                  <c:v>12.000000000000011</c:v>
                </c:pt>
                <c:pt idx="6167">
                  <c:v>12.000000000000011</c:v>
                </c:pt>
                <c:pt idx="6168">
                  <c:v>#N/A</c:v>
                </c:pt>
                <c:pt idx="6169">
                  <c:v>#N/A</c:v>
                </c:pt>
                <c:pt idx="6170">
                  <c:v>10.000000000000053</c:v>
                </c:pt>
                <c:pt idx="6171">
                  <c:v>12.999999999999989</c:v>
                </c:pt>
                <c:pt idx="6172">
                  <c:v>11.000000000000032</c:v>
                </c:pt>
                <c:pt idx="6173">
                  <c:v>11.999999999999922</c:v>
                </c:pt>
                <c:pt idx="6174">
                  <c:v>10.999999999999943</c:v>
                </c:pt>
                <c:pt idx="6175">
                  <c:v>#N/A</c:v>
                </c:pt>
                <c:pt idx="6176">
                  <c:v>#N/A</c:v>
                </c:pt>
                <c:pt idx="6177">
                  <c:v>12.000000000000011</c:v>
                </c:pt>
                <c:pt idx="6178">
                  <c:v>12.999999999999989</c:v>
                </c:pt>
                <c:pt idx="6179">
                  <c:v>11.000000000000032</c:v>
                </c:pt>
                <c:pt idx="6180">
                  <c:v>12.000000000000011</c:v>
                </c:pt>
                <c:pt idx="6181">
                  <c:v>12.000000000000011</c:v>
                </c:pt>
                <c:pt idx="6182">
                  <c:v>#N/A</c:v>
                </c:pt>
                <c:pt idx="6183">
                  <c:v>#N/A</c:v>
                </c:pt>
                <c:pt idx="6184">
                  <c:v>12.000000000000011</c:v>
                </c:pt>
                <c:pt idx="6185">
                  <c:v>12.000000000000011</c:v>
                </c:pt>
                <c:pt idx="6186">
                  <c:v>12.000000000000011</c:v>
                </c:pt>
                <c:pt idx="6187">
                  <c:v>12.000000000000011</c:v>
                </c:pt>
                <c:pt idx="6188">
                  <c:v>12.000000000000011</c:v>
                </c:pt>
                <c:pt idx="6189">
                  <c:v>#N/A</c:v>
                </c:pt>
                <c:pt idx="6190">
                  <c:v>#N/A</c:v>
                </c:pt>
                <c:pt idx="6191">
                  <c:v>11.000000000000032</c:v>
                </c:pt>
                <c:pt idx="6192">
                  <c:v>12.999999999999989</c:v>
                </c:pt>
                <c:pt idx="6193">
                  <c:v>12.000000000000011</c:v>
                </c:pt>
                <c:pt idx="6194">
                  <c:v>12.000000000000011</c:v>
                </c:pt>
                <c:pt idx="6195">
                  <c:v>12.000000000000011</c:v>
                </c:pt>
                <c:pt idx="6196">
                  <c:v>#N/A</c:v>
                </c:pt>
                <c:pt idx="6197">
                  <c:v>#N/A</c:v>
                </c:pt>
                <c:pt idx="6198">
                  <c:v>12.000000000000011</c:v>
                </c:pt>
                <c:pt idx="6199">
                  <c:v>12.999999999999989</c:v>
                </c:pt>
                <c:pt idx="6200">
                  <c:v>438</c:v>
                </c:pt>
                <c:pt idx="6201">
                  <c:v>#N/A</c:v>
                </c:pt>
                <c:pt idx="6202">
                  <c:v>#N/A</c:v>
                </c:pt>
                <c:pt idx="6203">
                  <c:v>#N/A</c:v>
                </c:pt>
                <c:pt idx="6204">
                  <c:v>#N/A</c:v>
                </c:pt>
                <c:pt idx="6205">
                  <c:v>12.999999999999989</c:v>
                </c:pt>
                <c:pt idx="6206">
                  <c:v>12.999999999999989</c:v>
                </c:pt>
                <c:pt idx="6207">
                  <c:v>442</c:v>
                </c:pt>
                <c:pt idx="6208">
                  <c:v>#N/A</c:v>
                </c:pt>
                <c:pt idx="6209">
                  <c:v>12.999999999999989</c:v>
                </c:pt>
                <c:pt idx="6210">
                  <c:v>#N/A</c:v>
                </c:pt>
                <c:pt idx="6211">
                  <c:v>#N/A</c:v>
                </c:pt>
                <c:pt idx="6212">
                  <c:v>12.999999999999989</c:v>
                </c:pt>
                <c:pt idx="6213">
                  <c:v>#N/A</c:v>
                </c:pt>
                <c:pt idx="6214">
                  <c:v>17.999999999999972</c:v>
                </c:pt>
                <c:pt idx="6215">
                  <c:v>12.000000000000011</c:v>
                </c:pt>
                <c:pt idx="6216">
                  <c:v>11.000000000000032</c:v>
                </c:pt>
                <c:pt idx="6217">
                  <c:v>#N/A</c:v>
                </c:pt>
                <c:pt idx="6218">
                  <c:v>#N/A</c:v>
                </c:pt>
                <c:pt idx="6219">
                  <c:v>21.999999999999975</c:v>
                </c:pt>
                <c:pt idx="6220">
                  <c:v>20.999999999999996</c:v>
                </c:pt>
                <c:pt idx="6221">
                  <c:v>20.999999999999996</c:v>
                </c:pt>
                <c:pt idx="6222">
                  <c:v>20.999999999999996</c:v>
                </c:pt>
                <c:pt idx="6223">
                  <c:v>17.999999999999972</c:v>
                </c:pt>
                <c:pt idx="6224">
                  <c:v>#N/A</c:v>
                </c:pt>
                <c:pt idx="6225">
                  <c:v>#N/A</c:v>
                </c:pt>
                <c:pt idx="6226">
                  <c:v>20.000000000000018</c:v>
                </c:pt>
                <c:pt idx="6227">
                  <c:v>20.999999999999996</c:v>
                </c:pt>
                <c:pt idx="6228">
                  <c:v>23.000000000000043</c:v>
                </c:pt>
                <c:pt idx="6229">
                  <c:v>20.999999999999996</c:v>
                </c:pt>
                <c:pt idx="6230">
                  <c:v>20.999999999999996</c:v>
                </c:pt>
                <c:pt idx="6231">
                  <c:v>#N/A</c:v>
                </c:pt>
                <c:pt idx="6232">
                  <c:v>#N/A</c:v>
                </c:pt>
                <c:pt idx="6233">
                  <c:v>20.999999999999996</c:v>
                </c:pt>
                <c:pt idx="6234">
                  <c:v>20.000000000000018</c:v>
                </c:pt>
                <c:pt idx="6235">
                  <c:v>20.999999999999996</c:v>
                </c:pt>
                <c:pt idx="6236">
                  <c:v>20.999999999999996</c:v>
                </c:pt>
                <c:pt idx="6237">
                  <c:v>21.999999999999975</c:v>
                </c:pt>
                <c:pt idx="6238">
                  <c:v>#N/A</c:v>
                </c:pt>
                <c:pt idx="6239">
                  <c:v>#N/A</c:v>
                </c:pt>
                <c:pt idx="6240">
                  <c:v>22.000000000000064</c:v>
                </c:pt>
                <c:pt idx="6241">
                  <c:v>20.999999999999996</c:v>
                </c:pt>
                <c:pt idx="6242">
                  <c:v>20.999999999999996</c:v>
                </c:pt>
                <c:pt idx="6243">
                  <c:v>21.999999999999975</c:v>
                </c:pt>
                <c:pt idx="6244">
                  <c:v>20.000000000000018</c:v>
                </c:pt>
                <c:pt idx="6245">
                  <c:v>#N/A</c:v>
                </c:pt>
                <c:pt idx="6246">
                  <c:v>#N/A</c:v>
                </c:pt>
                <c:pt idx="6247">
                  <c:v>21.999999999999975</c:v>
                </c:pt>
                <c:pt idx="6248">
                  <c:v>21.999999999999975</c:v>
                </c:pt>
                <c:pt idx="6249">
                  <c:v>21.999999999999975</c:v>
                </c:pt>
                <c:pt idx="6250">
                  <c:v>21.999999999999975</c:v>
                </c:pt>
                <c:pt idx="6251">
                  <c:v>22.000000000000064</c:v>
                </c:pt>
                <c:pt idx="6252">
                  <c:v>#N/A</c:v>
                </c:pt>
                <c:pt idx="6253">
                  <c:v>#N/A</c:v>
                </c:pt>
                <c:pt idx="6254">
                  <c:v>24.000000000000021</c:v>
                </c:pt>
                <c:pt idx="6255">
                  <c:v>21.999999999999975</c:v>
                </c:pt>
                <c:pt idx="6256">
                  <c:v>23.000000000000043</c:v>
                </c:pt>
                <c:pt idx="6257">
                  <c:v>20.999999999999996</c:v>
                </c:pt>
                <c:pt idx="6258">
                  <c:v>20.999999999999996</c:v>
                </c:pt>
                <c:pt idx="6259">
                  <c:v>#N/A</c:v>
                </c:pt>
                <c:pt idx="6260">
                  <c:v>#N/A</c:v>
                </c:pt>
                <c:pt idx="6261">
                  <c:v>#N/A</c:v>
                </c:pt>
                <c:pt idx="6262">
                  <c:v>22.000000000000064</c:v>
                </c:pt>
                <c:pt idx="6263">
                  <c:v>20.999999999999996</c:v>
                </c:pt>
                <c:pt idx="6264">
                  <c:v>21.999999999999975</c:v>
                </c:pt>
                <c:pt idx="6265">
                  <c:v>20.999999999999996</c:v>
                </c:pt>
                <c:pt idx="6266">
                  <c:v>#N/A</c:v>
                </c:pt>
                <c:pt idx="6267">
                  <c:v>#N/A</c:v>
                </c:pt>
                <c:pt idx="6268">
                  <c:v>21.999999999999975</c:v>
                </c:pt>
                <c:pt idx="6269">
                  <c:v>20.999999999999996</c:v>
                </c:pt>
                <c:pt idx="6270">
                  <c:v>20.999999999999996</c:v>
                </c:pt>
                <c:pt idx="6271">
                  <c:v>20.999999999999996</c:v>
                </c:pt>
                <c:pt idx="6272">
                  <c:v>21.999999999999975</c:v>
                </c:pt>
                <c:pt idx="6273">
                  <c:v>#N/A</c:v>
                </c:pt>
                <c:pt idx="6274">
                  <c:v>#N/A</c:v>
                </c:pt>
                <c:pt idx="6275">
                  <c:v>21.999999999999975</c:v>
                </c:pt>
                <c:pt idx="6276">
                  <c:v>22.000000000000021</c:v>
                </c:pt>
                <c:pt idx="6277">
                  <c:v>23.000000000000043</c:v>
                </c:pt>
                <c:pt idx="6278">
                  <c:v>18.999999999999993</c:v>
                </c:pt>
                <c:pt idx="6279">
                  <c:v>22.000000000000021</c:v>
                </c:pt>
                <c:pt idx="6280">
                  <c:v>#N/A</c:v>
                </c:pt>
                <c:pt idx="6281">
                  <c:v>#N/A</c:v>
                </c:pt>
                <c:pt idx="6282">
                  <c:v>22.999999999999954</c:v>
                </c:pt>
                <c:pt idx="6283">
                  <c:v>23</c:v>
                </c:pt>
                <c:pt idx="6284">
                  <c:v>22.000000000000021</c:v>
                </c:pt>
                <c:pt idx="6285">
                  <c:v>23.000000000000043</c:v>
                </c:pt>
                <c:pt idx="6286">
                  <c:v>22.000000000000021</c:v>
                </c:pt>
                <c:pt idx="6287">
                  <c:v>#N/A</c:v>
                </c:pt>
                <c:pt idx="6288">
                  <c:v>#N/A</c:v>
                </c:pt>
                <c:pt idx="6289">
                  <c:v>23.000000000000043</c:v>
                </c:pt>
                <c:pt idx="6290">
                  <c:v>23.000000000000043</c:v>
                </c:pt>
                <c:pt idx="6291">
                  <c:v>20.999999999999996</c:v>
                </c:pt>
                <c:pt idx="6292">
                  <c:v>#N/A</c:v>
                </c:pt>
                <c:pt idx="6293">
                  <c:v>23.000000000000043</c:v>
                </c:pt>
                <c:pt idx="6294">
                  <c:v>#N/A</c:v>
                </c:pt>
                <c:pt idx="6295">
                  <c:v>#N/A</c:v>
                </c:pt>
                <c:pt idx="6296">
                  <c:v>24.000000000000021</c:v>
                </c:pt>
                <c:pt idx="6297">
                  <c:v>23.999999999999979</c:v>
                </c:pt>
                <c:pt idx="6298">
                  <c:v>24.000000000000021</c:v>
                </c:pt>
                <c:pt idx="6299">
                  <c:v>23.000000000000043</c:v>
                </c:pt>
                <c:pt idx="6300">
                  <c:v>24.000000000000021</c:v>
                </c:pt>
                <c:pt idx="6301">
                  <c:v>#N/A</c:v>
                </c:pt>
                <c:pt idx="6302">
                  <c:v>#N/A</c:v>
                </c:pt>
                <c:pt idx="6303">
                  <c:v>23.999999999999932</c:v>
                </c:pt>
                <c:pt idx="6304">
                  <c:v>24.000000000000021</c:v>
                </c:pt>
                <c:pt idx="6305">
                  <c:v>24.000000000000021</c:v>
                </c:pt>
                <c:pt idx="6306">
                  <c:v>22.999999999999954</c:v>
                </c:pt>
                <c:pt idx="6307">
                  <c:v>#N/A</c:v>
                </c:pt>
                <c:pt idx="6308">
                  <c:v>#N/A</c:v>
                </c:pt>
                <c:pt idx="6309">
                  <c:v>#N/A</c:v>
                </c:pt>
                <c:pt idx="6310">
                  <c:v>#N/A</c:v>
                </c:pt>
                <c:pt idx="6311">
                  <c:v>21.999999999999975</c:v>
                </c:pt>
                <c:pt idx="6312">
                  <c:v>24.000000000000021</c:v>
                </c:pt>
                <c:pt idx="6313">
                  <c:v>22.999999999999954</c:v>
                </c:pt>
                <c:pt idx="6314">
                  <c:v>21.999999999999975</c:v>
                </c:pt>
                <c:pt idx="6315">
                  <c:v>#N/A</c:v>
                </c:pt>
                <c:pt idx="6316">
                  <c:v>#N/A</c:v>
                </c:pt>
                <c:pt idx="6317">
                  <c:v>23.000000000000043</c:v>
                </c:pt>
                <c:pt idx="6318">
                  <c:v>22.000000000000064</c:v>
                </c:pt>
                <c:pt idx="6319">
                  <c:v>23.000000000000043</c:v>
                </c:pt>
                <c:pt idx="6320">
                  <c:v>21.999999999999975</c:v>
                </c:pt>
                <c:pt idx="6321">
                  <c:v>22.000000000000064</c:v>
                </c:pt>
                <c:pt idx="6322">
                  <c:v>#N/A</c:v>
                </c:pt>
                <c:pt idx="6323">
                  <c:v>#N/A</c:v>
                </c:pt>
                <c:pt idx="6324">
                  <c:v>22.999999999999954</c:v>
                </c:pt>
                <c:pt idx="6325">
                  <c:v>23.000000000000043</c:v>
                </c:pt>
                <c:pt idx="6326">
                  <c:v>22.000000000000064</c:v>
                </c:pt>
                <c:pt idx="6327">
                  <c:v>23.000000000000043</c:v>
                </c:pt>
                <c:pt idx="6328">
                  <c:v>22.999999999999954</c:v>
                </c:pt>
                <c:pt idx="6329">
                  <c:v>#N/A</c:v>
                </c:pt>
                <c:pt idx="6330">
                  <c:v>#N/A</c:v>
                </c:pt>
                <c:pt idx="6331">
                  <c:v>23.000000000000043</c:v>
                </c:pt>
                <c:pt idx="6332">
                  <c:v>22.999999999999954</c:v>
                </c:pt>
                <c:pt idx="6333">
                  <c:v>22.000000000000064</c:v>
                </c:pt>
                <c:pt idx="6334">
                  <c:v>24.000000000000021</c:v>
                </c:pt>
                <c:pt idx="6335">
                  <c:v>24.000000000000021</c:v>
                </c:pt>
                <c:pt idx="6336">
                  <c:v>#N/A</c:v>
                </c:pt>
                <c:pt idx="6337">
                  <c:v>#N/A</c:v>
                </c:pt>
                <c:pt idx="6338">
                  <c:v>23.999999999999932</c:v>
                </c:pt>
                <c:pt idx="6339">
                  <c:v>22.999999999999954</c:v>
                </c:pt>
                <c:pt idx="6340">
                  <c:v>21.999999999999975</c:v>
                </c:pt>
                <c:pt idx="6341">
                  <c:v>20.999999999999996</c:v>
                </c:pt>
                <c:pt idx="6342">
                  <c:v>22.000000000000064</c:v>
                </c:pt>
                <c:pt idx="6343">
                  <c:v>#N/A</c:v>
                </c:pt>
                <c:pt idx="6344">
                  <c:v>#N/A</c:v>
                </c:pt>
                <c:pt idx="6345">
                  <c:v>22.000000000000064</c:v>
                </c:pt>
                <c:pt idx="6346">
                  <c:v>20.999999999999996</c:v>
                </c:pt>
                <c:pt idx="6347">
                  <c:v>20.999999999999996</c:v>
                </c:pt>
                <c:pt idx="6348">
                  <c:v>21.999999999999975</c:v>
                </c:pt>
                <c:pt idx="6349">
                  <c:v>20.999999999999996</c:v>
                </c:pt>
                <c:pt idx="6350">
                  <c:v>#N/A</c:v>
                </c:pt>
                <c:pt idx="6351">
                  <c:v>#N/A</c:v>
                </c:pt>
                <c:pt idx="6352">
                  <c:v>20.999999999999996</c:v>
                </c:pt>
                <c:pt idx="6353">
                  <c:v>22.000000000000064</c:v>
                </c:pt>
                <c:pt idx="6354">
                  <c:v>17.999999999999972</c:v>
                </c:pt>
                <c:pt idx="6355">
                  <c:v>18.00000000000006</c:v>
                </c:pt>
                <c:pt idx="6356">
                  <c:v>18.00000000000006</c:v>
                </c:pt>
                <c:pt idx="6357">
                  <c:v>#N/A</c:v>
                </c:pt>
                <c:pt idx="6358">
                  <c:v>#N/A</c:v>
                </c:pt>
                <c:pt idx="6359">
                  <c:v>#N/A</c:v>
                </c:pt>
                <c:pt idx="6360">
                  <c:v>19.000000000000039</c:v>
                </c:pt>
                <c:pt idx="6361">
                  <c:v>17.999999999999972</c:v>
                </c:pt>
                <c:pt idx="6362">
                  <c:v>19.000000000000039</c:v>
                </c:pt>
                <c:pt idx="6363">
                  <c:v>18.99999999999995</c:v>
                </c:pt>
                <c:pt idx="6364">
                  <c:v>#N/A</c:v>
                </c:pt>
                <c:pt idx="6365">
                  <c:v>#N/A</c:v>
                </c:pt>
                <c:pt idx="6366">
                  <c:v>17.999999999999972</c:v>
                </c:pt>
                <c:pt idx="6367">
                  <c:v>17.999999999999972</c:v>
                </c:pt>
                <c:pt idx="6368">
                  <c:v>19.000000000000039</c:v>
                </c:pt>
                <c:pt idx="6369">
                  <c:v>18.99999999999995</c:v>
                </c:pt>
                <c:pt idx="6370">
                  <c:v>18.99999999999995</c:v>
                </c:pt>
                <c:pt idx="6371">
                  <c:v>#N/A</c:v>
                </c:pt>
                <c:pt idx="6372">
                  <c:v>#N/A</c:v>
                </c:pt>
                <c:pt idx="6373">
                  <c:v>18.00000000000006</c:v>
                </c:pt>
                <c:pt idx="6374">
                  <c:v>18.00000000000006</c:v>
                </c:pt>
                <c:pt idx="6375">
                  <c:v>17.999999999999972</c:v>
                </c:pt>
                <c:pt idx="6376">
                  <c:v>19.000000000000039</c:v>
                </c:pt>
                <c:pt idx="6377">
                  <c:v>16.999999999999993</c:v>
                </c:pt>
                <c:pt idx="6378">
                  <c:v>#N/A</c:v>
                </c:pt>
                <c:pt idx="6379">
                  <c:v>#N/A</c:v>
                </c:pt>
                <c:pt idx="6380">
                  <c:v>17.999999999999972</c:v>
                </c:pt>
                <c:pt idx="6381">
                  <c:v>19.000000000000039</c:v>
                </c:pt>
                <c:pt idx="6382">
                  <c:v>18.00000000000006</c:v>
                </c:pt>
                <c:pt idx="6383">
                  <c:v>18.99999999999995</c:v>
                </c:pt>
                <c:pt idx="6384">
                  <c:v>18.00000000000006</c:v>
                </c:pt>
                <c:pt idx="6385">
                  <c:v>#N/A</c:v>
                </c:pt>
                <c:pt idx="6386">
                  <c:v>#N/A</c:v>
                </c:pt>
                <c:pt idx="6387">
                  <c:v>18.99999999999995</c:v>
                </c:pt>
                <c:pt idx="6388">
                  <c:v>17.999999999999972</c:v>
                </c:pt>
                <c:pt idx="6389">
                  <c:v>19.000000000000039</c:v>
                </c:pt>
                <c:pt idx="6390">
                  <c:v>18.99999999999995</c:v>
                </c:pt>
                <c:pt idx="6391">
                  <c:v>19.000000000000039</c:v>
                </c:pt>
                <c:pt idx="6392">
                  <c:v>#N/A</c:v>
                </c:pt>
                <c:pt idx="6393">
                  <c:v>#N/A</c:v>
                </c:pt>
                <c:pt idx="6394">
                  <c:v>19.000000000000039</c:v>
                </c:pt>
                <c:pt idx="6395">
                  <c:v>19.000000000000039</c:v>
                </c:pt>
                <c:pt idx="6396">
                  <c:v>18.00000000000006</c:v>
                </c:pt>
                <c:pt idx="6397">
                  <c:v>19.999999999999929</c:v>
                </c:pt>
                <c:pt idx="6398">
                  <c:v>17.999999999999972</c:v>
                </c:pt>
                <c:pt idx="6399">
                  <c:v>#N/A</c:v>
                </c:pt>
                <c:pt idx="6400">
                  <c:v>#N/A</c:v>
                </c:pt>
                <c:pt idx="6401">
                  <c:v>18.00000000000006</c:v>
                </c:pt>
                <c:pt idx="6402">
                  <c:v>17.999999999999972</c:v>
                </c:pt>
                <c:pt idx="6403">
                  <c:v>19.000000000000039</c:v>
                </c:pt>
                <c:pt idx="6404">
                  <c:v>18.00000000000006</c:v>
                </c:pt>
                <c:pt idx="6405">
                  <c:v>19.000000000000039</c:v>
                </c:pt>
                <c:pt idx="6406">
                  <c:v>#N/A</c:v>
                </c:pt>
                <c:pt idx="6407">
                  <c:v>#N/A</c:v>
                </c:pt>
                <c:pt idx="6408">
                  <c:v>19.000000000000039</c:v>
                </c:pt>
                <c:pt idx="6409">
                  <c:v>20.999999999999996</c:v>
                </c:pt>
                <c:pt idx="6410">
                  <c:v>19.000000000000039</c:v>
                </c:pt>
                <c:pt idx="6411">
                  <c:v>19.000000000000039</c:v>
                </c:pt>
                <c:pt idx="6412">
                  <c:v>19.000000000000039</c:v>
                </c:pt>
                <c:pt idx="6413">
                  <c:v>#N/A</c:v>
                </c:pt>
                <c:pt idx="6414">
                  <c:v>#N/A</c:v>
                </c:pt>
                <c:pt idx="6415">
                  <c:v>19.000000000000039</c:v>
                </c:pt>
                <c:pt idx="6416">
                  <c:v>18.00000000000006</c:v>
                </c:pt>
                <c:pt idx="6417">
                  <c:v>18.00000000000006</c:v>
                </c:pt>
                <c:pt idx="6418">
                  <c:v>16.999999999999993</c:v>
                </c:pt>
                <c:pt idx="6419">
                  <c:v>17.999999999999972</c:v>
                </c:pt>
                <c:pt idx="6420">
                  <c:v>#N/A</c:v>
                </c:pt>
                <c:pt idx="6421">
                  <c:v>#N/A</c:v>
                </c:pt>
                <c:pt idx="6422">
                  <c:v>12.999999999999989</c:v>
                </c:pt>
                <c:pt idx="6423">
                  <c:v>17.999999999999972</c:v>
                </c:pt>
                <c:pt idx="6424">
                  <c:v>18.00000000000006</c:v>
                </c:pt>
                <c:pt idx="6425">
                  <c:v>16.999999999999993</c:v>
                </c:pt>
                <c:pt idx="6426">
                  <c:v>17.999999999999972</c:v>
                </c:pt>
                <c:pt idx="6427">
                  <c:v>#N/A</c:v>
                </c:pt>
                <c:pt idx="6428">
                  <c:v>#N/A</c:v>
                </c:pt>
                <c:pt idx="6429">
                  <c:v>17.999999999999972</c:v>
                </c:pt>
                <c:pt idx="6430">
                  <c:v>18.99999999999995</c:v>
                </c:pt>
                <c:pt idx="6431">
                  <c:v>18.00000000000006</c:v>
                </c:pt>
                <c:pt idx="6432">
                  <c:v>16.999999999999993</c:v>
                </c:pt>
                <c:pt idx="6433">
                  <c:v>#N/A</c:v>
                </c:pt>
                <c:pt idx="6434">
                  <c:v>#N/A</c:v>
                </c:pt>
                <c:pt idx="6435">
                  <c:v>#N/A</c:v>
                </c:pt>
                <c:pt idx="6436">
                  <c:v>18.00000000000006</c:v>
                </c:pt>
                <c:pt idx="6437">
                  <c:v>18.99999999999995</c:v>
                </c:pt>
                <c:pt idx="6438">
                  <c:v>18.00000000000006</c:v>
                </c:pt>
                <c:pt idx="6439">
                  <c:v>16.999999999999993</c:v>
                </c:pt>
                <c:pt idx="6440">
                  <c:v>17.000000000000082</c:v>
                </c:pt>
                <c:pt idx="6441">
                  <c:v>#N/A</c:v>
                </c:pt>
                <c:pt idx="6442">
                  <c:v>#N/A</c:v>
                </c:pt>
                <c:pt idx="6443">
                  <c:v>17.999999999999972</c:v>
                </c:pt>
                <c:pt idx="6444">
                  <c:v>17.999999999999972</c:v>
                </c:pt>
                <c:pt idx="6445">
                  <c:v>19.000000000000039</c:v>
                </c:pt>
                <c:pt idx="6446">
                  <c:v>17.999999999999972</c:v>
                </c:pt>
                <c:pt idx="6447">
                  <c:v>18.00000000000006</c:v>
                </c:pt>
                <c:pt idx="6448">
                  <c:v>#N/A</c:v>
                </c:pt>
                <c:pt idx="6449">
                  <c:v>#N/A</c:v>
                </c:pt>
                <c:pt idx="6450">
                  <c:v>16.999999999999993</c:v>
                </c:pt>
                <c:pt idx="6451">
                  <c:v>17.999999999999972</c:v>
                </c:pt>
                <c:pt idx="6452">
                  <c:v>18.00000000000006</c:v>
                </c:pt>
                <c:pt idx="6453">
                  <c:v>17.999999999999972</c:v>
                </c:pt>
                <c:pt idx="6454">
                  <c:v>17.999999999999972</c:v>
                </c:pt>
                <c:pt idx="6455">
                  <c:v>#N/A</c:v>
                </c:pt>
                <c:pt idx="6456">
                  <c:v>#N/A</c:v>
                </c:pt>
                <c:pt idx="6457">
                  <c:v>16.999999999999993</c:v>
                </c:pt>
                <c:pt idx="6458">
                  <c:v>17.999999999999972</c:v>
                </c:pt>
                <c:pt idx="6459">
                  <c:v>17.999999999999972</c:v>
                </c:pt>
                <c:pt idx="6460">
                  <c:v>17.999999999999972</c:v>
                </c:pt>
                <c:pt idx="6461">
                  <c:v>17.999999999999972</c:v>
                </c:pt>
                <c:pt idx="6462">
                  <c:v>#N/A</c:v>
                </c:pt>
                <c:pt idx="6463">
                  <c:v>#N/A</c:v>
                </c:pt>
                <c:pt idx="6464">
                  <c:v>0</c:v>
                </c:pt>
                <c:pt idx="6465">
                  <c:v>16.000000000000014</c:v>
                </c:pt>
                <c:pt idx="6466">
                  <c:v>17.999999999999972</c:v>
                </c:pt>
                <c:pt idx="6467">
                  <c:v>16.999999999999993</c:v>
                </c:pt>
                <c:pt idx="6468">
                  <c:v>18.00000000000006</c:v>
                </c:pt>
                <c:pt idx="6469">
                  <c:v>#N/A</c:v>
                </c:pt>
                <c:pt idx="6470">
                  <c:v>#N/A</c:v>
                </c:pt>
                <c:pt idx="6471">
                  <c:v>17.000000000000082</c:v>
                </c:pt>
                <c:pt idx="6472">
                  <c:v>17.000000000000082</c:v>
                </c:pt>
                <c:pt idx="6473">
                  <c:v>16.000000000000014</c:v>
                </c:pt>
                <c:pt idx="6474">
                  <c:v>16.999999999999993</c:v>
                </c:pt>
                <c:pt idx="6475">
                  <c:v>20.000000000000018</c:v>
                </c:pt>
                <c:pt idx="6476">
                  <c:v>#N/A</c:v>
                </c:pt>
                <c:pt idx="6477">
                  <c:v>#N/A</c:v>
                </c:pt>
                <c:pt idx="6478">
                  <c:v>20.000000000000018</c:v>
                </c:pt>
                <c:pt idx="6479">
                  <c:v>18.99999999999995</c:v>
                </c:pt>
                <c:pt idx="6480">
                  <c:v>19.999999999999972</c:v>
                </c:pt>
                <c:pt idx="6481">
                  <c:v>20.000000000000018</c:v>
                </c:pt>
                <c:pt idx="6482">
                  <c:v>20.000000000000018</c:v>
                </c:pt>
                <c:pt idx="6483">
                  <c:v>#N/A</c:v>
                </c:pt>
                <c:pt idx="6484">
                  <c:v>#N/A</c:v>
                </c:pt>
                <c:pt idx="6485">
                  <c:v>18.99999999999995</c:v>
                </c:pt>
                <c:pt idx="6486">
                  <c:v>19.000000000000039</c:v>
                </c:pt>
                <c:pt idx="6487">
                  <c:v>18.99999999999995</c:v>
                </c:pt>
                <c:pt idx="6488">
                  <c:v>20.000000000000018</c:v>
                </c:pt>
                <c:pt idx="6489">
                  <c:v>18.99999999999995</c:v>
                </c:pt>
                <c:pt idx="6490">
                  <c:v>#N/A</c:v>
                </c:pt>
                <c:pt idx="6491">
                  <c:v>#N/A</c:v>
                </c:pt>
                <c:pt idx="6492">
                  <c:v>20.000000000000018</c:v>
                </c:pt>
                <c:pt idx="6493">
                  <c:v>19.000000000000039</c:v>
                </c:pt>
                <c:pt idx="6494">
                  <c:v>18.999999999999993</c:v>
                </c:pt>
                <c:pt idx="6495">
                  <c:v>18.999999999999993</c:v>
                </c:pt>
                <c:pt idx="6496">
                  <c:v>17.999999999999972</c:v>
                </c:pt>
                <c:pt idx="6497">
                  <c:v>#N/A</c:v>
                </c:pt>
                <c:pt idx="6498">
                  <c:v>#N/A</c:v>
                </c:pt>
                <c:pt idx="6499">
                  <c:v>18.000000000000014</c:v>
                </c:pt>
                <c:pt idx="6500">
                  <c:v>18.000000000000014</c:v>
                </c:pt>
                <c:pt idx="6501">
                  <c:v>17.999999999999972</c:v>
                </c:pt>
                <c:pt idx="6502">
                  <c:v>19.999999999999972</c:v>
                </c:pt>
                <c:pt idx="6503">
                  <c:v>18.99999999999995</c:v>
                </c:pt>
                <c:pt idx="6504">
                  <c:v>#N/A</c:v>
                </c:pt>
                <c:pt idx="6505">
                  <c:v>#N/A</c:v>
                </c:pt>
                <c:pt idx="6506">
                  <c:v>17.999999999999972</c:v>
                </c:pt>
                <c:pt idx="6507">
                  <c:v>18.999999999999993</c:v>
                </c:pt>
                <c:pt idx="6508">
                  <c:v>17.999999999999972</c:v>
                </c:pt>
                <c:pt idx="6509">
                  <c:v>#N/A</c:v>
                </c:pt>
                <c:pt idx="6510">
                  <c:v>19.000000000000039</c:v>
                </c:pt>
                <c:pt idx="6511">
                  <c:v>#N/A</c:v>
                </c:pt>
                <c:pt idx="6512">
                  <c:v>#N/A</c:v>
                </c:pt>
                <c:pt idx="6513">
                  <c:v>17.999999999999972</c:v>
                </c:pt>
                <c:pt idx="6514">
                  <c:v>19.999999999999972</c:v>
                </c:pt>
                <c:pt idx="6515">
                  <c:v>17.999999999999972</c:v>
                </c:pt>
                <c:pt idx="6516">
                  <c:v>16.000000000000014</c:v>
                </c:pt>
                <c:pt idx="6517">
                  <c:v>16.99999999999995</c:v>
                </c:pt>
                <c:pt idx="6518">
                  <c:v>#N/A</c:v>
                </c:pt>
                <c:pt idx="6519">
                  <c:v>#N/A</c:v>
                </c:pt>
                <c:pt idx="6520">
                  <c:v>17.000000000000036</c:v>
                </c:pt>
                <c:pt idx="6521">
                  <c:v>15.99999999999997</c:v>
                </c:pt>
                <c:pt idx="6522">
                  <c:v>17.000000000000036</c:v>
                </c:pt>
                <c:pt idx="6523">
                  <c:v>15.99999999999997</c:v>
                </c:pt>
                <c:pt idx="6524">
                  <c:v>16.999999999999993</c:v>
                </c:pt>
                <c:pt idx="6525">
                  <c:v>#N/A</c:v>
                </c:pt>
                <c:pt idx="6526">
                  <c:v>#N/A</c:v>
                </c:pt>
                <c:pt idx="6527">
                  <c:v>16.000000000000014</c:v>
                </c:pt>
                <c:pt idx="6528">
                  <c:v>16.999999999999993</c:v>
                </c:pt>
                <c:pt idx="6529">
                  <c:v>17.999999999999972</c:v>
                </c:pt>
                <c:pt idx="6530">
                  <c:v>18.999999999999993</c:v>
                </c:pt>
                <c:pt idx="6531">
                  <c:v>16.999999999999993</c:v>
                </c:pt>
                <c:pt idx="6532">
                  <c:v>#N/A</c:v>
                </c:pt>
                <c:pt idx="6533">
                  <c:v>#N/A</c:v>
                </c:pt>
                <c:pt idx="6534">
                  <c:v>16.999999999999993</c:v>
                </c:pt>
                <c:pt idx="6535">
                  <c:v>17.000000000000036</c:v>
                </c:pt>
                <c:pt idx="6536">
                  <c:v>15.99999999999997</c:v>
                </c:pt>
                <c:pt idx="6537">
                  <c:v>12.000000000000011</c:v>
                </c:pt>
                <c:pt idx="6538">
                  <c:v>10.999999999999988</c:v>
                </c:pt>
                <c:pt idx="6539">
                  <c:v>#N/A</c:v>
                </c:pt>
                <c:pt idx="6540">
                  <c:v>#N/A</c:v>
                </c:pt>
                <c:pt idx="6541">
                  <c:v>16.999999999999993</c:v>
                </c:pt>
                <c:pt idx="6542">
                  <c:v>12.000000000000011</c:v>
                </c:pt>
                <c:pt idx="6543">
                  <c:v>11.000000000000032</c:v>
                </c:pt>
                <c:pt idx="6544">
                  <c:v>18.999999999999993</c:v>
                </c:pt>
                <c:pt idx="6545">
                  <c:v>12.000000000000011</c:v>
                </c:pt>
                <c:pt idx="6546">
                  <c:v>#N/A</c:v>
                </c:pt>
                <c:pt idx="6547">
                  <c:v>#N/A</c:v>
                </c:pt>
                <c:pt idx="6548">
                  <c:v>12.000000000000011</c:v>
                </c:pt>
                <c:pt idx="6549">
                  <c:v>12.999999999999989</c:v>
                </c:pt>
                <c:pt idx="6550">
                  <c:v>12.999999999999989</c:v>
                </c:pt>
                <c:pt idx="6551">
                  <c:v>10.999999999999988</c:v>
                </c:pt>
                <c:pt idx="6552">
                  <c:v>11.999999999999966</c:v>
                </c:pt>
                <c:pt idx="6553">
                  <c:v>#N/A</c:v>
                </c:pt>
                <c:pt idx="6554">
                  <c:v>#N/A</c:v>
                </c:pt>
                <c:pt idx="6555">
                  <c:v>10.999999999999988</c:v>
                </c:pt>
                <c:pt idx="6556">
                  <c:v>10.000000000000009</c:v>
                </c:pt>
                <c:pt idx="6557">
                  <c:v>10.000000000000009</c:v>
                </c:pt>
                <c:pt idx="6558">
                  <c:v>12.000000000000011</c:v>
                </c:pt>
                <c:pt idx="6559">
                  <c:v>14.000000000000012</c:v>
                </c:pt>
                <c:pt idx="6560">
                  <c:v>#N/A</c:v>
                </c:pt>
                <c:pt idx="6561">
                  <c:v>#N/A</c:v>
                </c:pt>
                <c:pt idx="6562">
                  <c:v>18.000000000000014</c:v>
                </c:pt>
                <c:pt idx="6563">
                  <c:v>12.000000000000011</c:v>
                </c:pt>
                <c:pt idx="6564">
                  <c:v>13.000000000000034</c:v>
                </c:pt>
                <c:pt idx="6565">
                  <c:v>12.999999999999989</c:v>
                </c:pt>
                <c:pt idx="6566">
                  <c:v>372</c:v>
                </c:pt>
                <c:pt idx="6567">
                  <c:v>#N/A</c:v>
                </c:pt>
                <c:pt idx="6568">
                  <c:v>#N/A</c:v>
                </c:pt>
                <c:pt idx="6569">
                  <c:v>12.999999999999989</c:v>
                </c:pt>
                <c:pt idx="6570">
                  <c:v>12.000000000000011</c:v>
                </c:pt>
                <c:pt idx="6571">
                  <c:v>11.999999999999966</c:v>
                </c:pt>
                <c:pt idx="6572">
                  <c:v>12.000000000000011</c:v>
                </c:pt>
                <c:pt idx="6573">
                  <c:v>380</c:v>
                </c:pt>
                <c:pt idx="6574">
                  <c:v>#N/A</c:v>
                </c:pt>
                <c:pt idx="6575">
                  <c:v>#N/A</c:v>
                </c:pt>
                <c:pt idx="6576">
                  <c:v>11.999999999999966</c:v>
                </c:pt>
                <c:pt idx="6577">
                  <c:v>10.000000000000009</c:v>
                </c:pt>
                <c:pt idx="6578">
                  <c:v>11.999999999999966</c:v>
                </c:pt>
                <c:pt idx="6579">
                  <c:v>#N/A</c:v>
                </c:pt>
                <c:pt idx="6580">
                  <c:v>11.000000000000032</c:v>
                </c:pt>
                <c:pt idx="6581">
                  <c:v>#N/A</c:v>
                </c:pt>
                <c:pt idx="6582">
                  <c:v>#N/A</c:v>
                </c:pt>
                <c:pt idx="6583">
                  <c:v>10.000000000000009</c:v>
                </c:pt>
                <c:pt idx="6584">
                  <c:v>11.000000000000032</c:v>
                </c:pt>
                <c:pt idx="6585">
                  <c:v>11.000000000000032</c:v>
                </c:pt>
                <c:pt idx="6586">
                  <c:v>10.999999999999988</c:v>
                </c:pt>
                <c:pt idx="6587">
                  <c:v>11.000000000000032</c:v>
                </c:pt>
                <c:pt idx="6588">
                  <c:v>#N/A</c:v>
                </c:pt>
                <c:pt idx="6589">
                  <c:v>#N/A</c:v>
                </c:pt>
                <c:pt idx="6590">
                  <c:v>10.000000000000009</c:v>
                </c:pt>
                <c:pt idx="6591">
                  <c:v>10.000000000000009</c:v>
                </c:pt>
                <c:pt idx="6592">
                  <c:v>9.0000000000000302</c:v>
                </c:pt>
                <c:pt idx="6593">
                  <c:v>8.9999999999999858</c:v>
                </c:pt>
                <c:pt idx="6594">
                  <c:v>10.000000000000009</c:v>
                </c:pt>
                <c:pt idx="6595">
                  <c:v>#N/A</c:v>
                </c:pt>
                <c:pt idx="6596">
                  <c:v>#N/A</c:v>
                </c:pt>
                <c:pt idx="6597">
                  <c:v>8.0000000000000071</c:v>
                </c:pt>
                <c:pt idx="6598">
                  <c:v>8.0000000000000071</c:v>
                </c:pt>
                <c:pt idx="6599">
                  <c:v>10.000000000000009</c:v>
                </c:pt>
                <c:pt idx="6600">
                  <c:v>10.000000000000009</c:v>
                </c:pt>
                <c:pt idx="6601">
                  <c:v>9.0000000000000302</c:v>
                </c:pt>
                <c:pt idx="6602">
                  <c:v>#N/A</c:v>
                </c:pt>
                <c:pt idx="6603">
                  <c:v>#N/A</c:v>
                </c:pt>
                <c:pt idx="6604">
                  <c:v>9.0000000000000302</c:v>
                </c:pt>
                <c:pt idx="6605">
                  <c:v>8.0000000000000071</c:v>
                </c:pt>
                <c:pt idx="6606">
                  <c:v>10.000000000000009</c:v>
                </c:pt>
                <c:pt idx="6607">
                  <c:v>8.9999999999999858</c:v>
                </c:pt>
                <c:pt idx="6608">
                  <c:v>10.000000000000009</c:v>
                </c:pt>
                <c:pt idx="6609">
                  <c:v>#N/A</c:v>
                </c:pt>
                <c:pt idx="6610">
                  <c:v>#N/A</c:v>
                </c:pt>
                <c:pt idx="6611">
                  <c:v>10.000000000000009</c:v>
                </c:pt>
                <c:pt idx="6612">
                  <c:v>8.9999999999999858</c:v>
                </c:pt>
                <c:pt idx="6613">
                  <c:v>8.9999999999999858</c:v>
                </c:pt>
                <c:pt idx="6614">
                  <c:v>9.9999999999999645</c:v>
                </c:pt>
                <c:pt idx="6615">
                  <c:v>9.9999999999999645</c:v>
                </c:pt>
                <c:pt idx="6616">
                  <c:v>#N/A</c:v>
                </c:pt>
                <c:pt idx="6617">
                  <c:v>#N/A</c:v>
                </c:pt>
                <c:pt idx="6618">
                  <c:v>9.9999999999999645</c:v>
                </c:pt>
                <c:pt idx="6619">
                  <c:v>9.9999999999999645</c:v>
                </c:pt>
                <c:pt idx="6620">
                  <c:v>9.0000000000000302</c:v>
                </c:pt>
                <c:pt idx="6621">
                  <c:v>10.000000000000009</c:v>
                </c:pt>
                <c:pt idx="6622">
                  <c:v>16.999999999999993</c:v>
                </c:pt>
                <c:pt idx="6623">
                  <c:v>#N/A</c:v>
                </c:pt>
                <c:pt idx="6624">
                  <c:v>#N/A</c:v>
                </c:pt>
                <c:pt idx="6625">
                  <c:v>17.999999999999972</c:v>
                </c:pt>
                <c:pt idx="6626">
                  <c:v>18.000000000000014</c:v>
                </c:pt>
                <c:pt idx="6627">
                  <c:v>18.000000000000014</c:v>
                </c:pt>
                <c:pt idx="6628">
                  <c:v>16.999999999999993</c:v>
                </c:pt>
                <c:pt idx="6629">
                  <c:v>18.999999999999993</c:v>
                </c:pt>
                <c:pt idx="6630">
                  <c:v>#N/A</c:v>
                </c:pt>
                <c:pt idx="6631">
                  <c:v>#N/A</c:v>
                </c:pt>
                <c:pt idx="6632">
                  <c:v>17.999999999999972</c:v>
                </c:pt>
                <c:pt idx="6633">
                  <c:v>19.999999999999972</c:v>
                </c:pt>
                <c:pt idx="6634">
                  <c:v>18.999999999999993</c:v>
                </c:pt>
                <c:pt idx="6635">
                  <c:v>18.000000000000014</c:v>
                </c:pt>
                <c:pt idx="6636">
                  <c:v>18.000000000000014</c:v>
                </c:pt>
                <c:pt idx="6637">
                  <c:v>#N/A</c:v>
                </c:pt>
                <c:pt idx="6638">
                  <c:v>#N/A</c:v>
                </c:pt>
                <c:pt idx="6639">
                  <c:v>18.999999999999993</c:v>
                </c:pt>
                <c:pt idx="6640">
                  <c:v>18.999999999999993</c:v>
                </c:pt>
                <c:pt idx="6641">
                  <c:v>20.999999999999996</c:v>
                </c:pt>
                <c:pt idx="6642">
                  <c:v>16.000000000000014</c:v>
                </c:pt>
                <c:pt idx="6643">
                  <c:v>18.000000000000014</c:v>
                </c:pt>
                <c:pt idx="6644">
                  <c:v>#N/A</c:v>
                </c:pt>
                <c:pt idx="6645">
                  <c:v>#N/A</c:v>
                </c:pt>
                <c:pt idx="6646">
                  <c:v>#N/A</c:v>
                </c:pt>
                <c:pt idx="6647">
                  <c:v>17.999999999999972</c:v>
                </c:pt>
                <c:pt idx="6648">
                  <c:v>17.999999999999972</c:v>
                </c:pt>
                <c:pt idx="6649">
                  <c:v>19.999999999999972</c:v>
                </c:pt>
                <c:pt idx="6650">
                  <c:v>24.000000000000021</c:v>
                </c:pt>
                <c:pt idx="6651">
                  <c:v>#N/A</c:v>
                </c:pt>
                <c:pt idx="6652">
                  <c:v>#N/A</c:v>
                </c:pt>
                <c:pt idx="6653">
                  <c:v>20.999999999999996</c:v>
                </c:pt>
                <c:pt idx="6654">
                  <c:v>21.999999999999975</c:v>
                </c:pt>
                <c:pt idx="6655">
                  <c:v>23</c:v>
                </c:pt>
                <c:pt idx="6656">
                  <c:v>20.999999999999996</c:v>
                </c:pt>
                <c:pt idx="6657">
                  <c:v>#N/A</c:v>
                </c:pt>
                <c:pt idx="6658">
                  <c:v>#N/A</c:v>
                </c:pt>
                <c:pt idx="6659">
                  <c:v>#N/A</c:v>
                </c:pt>
                <c:pt idx="6660">
                  <c:v>#N/A</c:v>
                </c:pt>
                <c:pt idx="6661">
                  <c:v>20.999999999999996</c:v>
                </c:pt>
                <c:pt idx="6662">
                  <c:v>21.999999999999975</c:v>
                </c:pt>
                <c:pt idx="6663">
                  <c:v>21.999999999999975</c:v>
                </c:pt>
                <c:pt idx="6664">
                  <c:v>23</c:v>
                </c:pt>
                <c:pt idx="6665">
                  <c:v>#N/A</c:v>
                </c:pt>
                <c:pt idx="6666">
                  <c:v>#N/A</c:v>
                </c:pt>
                <c:pt idx="6667">
                  <c:v>23</c:v>
                </c:pt>
                <c:pt idx="6668">
                  <c:v>23</c:v>
                </c:pt>
                <c:pt idx="6669">
                  <c:v>21.999999999999975</c:v>
                </c:pt>
                <c:pt idx="6670">
                  <c:v>22.000000000000021</c:v>
                </c:pt>
                <c:pt idx="6671">
                  <c:v>21.999999999999975</c:v>
                </c:pt>
                <c:pt idx="6672">
                  <c:v>#N/A</c:v>
                </c:pt>
                <c:pt idx="6673">
                  <c:v>#N/A</c:v>
                </c:pt>
                <c:pt idx="6674">
                  <c:v>23</c:v>
                </c:pt>
                <c:pt idx="6675">
                  <c:v>23</c:v>
                </c:pt>
                <c:pt idx="6676">
                  <c:v>23.999999999999979</c:v>
                </c:pt>
                <c:pt idx="6677">
                  <c:v>23.999999999999979</c:v>
                </c:pt>
                <c:pt idx="6678">
                  <c:v>27</c:v>
                </c:pt>
                <c:pt idx="6679">
                  <c:v>#N/A</c:v>
                </c:pt>
                <c:pt idx="6680">
                  <c:v>#N/A</c:v>
                </c:pt>
                <c:pt idx="6681">
                  <c:v>27</c:v>
                </c:pt>
                <c:pt idx="6682">
                  <c:v>26.000000000000021</c:v>
                </c:pt>
                <c:pt idx="6683">
                  <c:v>27</c:v>
                </c:pt>
                <c:pt idx="6684">
                  <c:v>27.999999999999979</c:v>
                </c:pt>
                <c:pt idx="6685">
                  <c:v>25</c:v>
                </c:pt>
                <c:pt idx="6686">
                  <c:v>#N/A</c:v>
                </c:pt>
                <c:pt idx="6687">
                  <c:v>#N/A</c:v>
                </c:pt>
                <c:pt idx="6688">
                  <c:v>25.999999999999979</c:v>
                </c:pt>
                <c:pt idx="6689">
                  <c:v>25</c:v>
                </c:pt>
                <c:pt idx="6690">
                  <c:v>25.999999999999979</c:v>
                </c:pt>
                <c:pt idx="6691">
                  <c:v>27</c:v>
                </c:pt>
                <c:pt idx="6692">
                  <c:v>#N/A</c:v>
                </c:pt>
                <c:pt idx="6693">
                  <c:v>#N/A</c:v>
                </c:pt>
                <c:pt idx="6694">
                  <c:v>#N/A</c:v>
                </c:pt>
                <c:pt idx="6695">
                  <c:v>#N/A</c:v>
                </c:pt>
                <c:pt idx="6696">
                  <c:v>27</c:v>
                </c:pt>
                <c:pt idx="6697">
                  <c:v>28.000000000000025</c:v>
                </c:pt>
                <c:pt idx="6698">
                  <c:v>27</c:v>
                </c:pt>
                <c:pt idx="6699">
                  <c:v>27</c:v>
                </c:pt>
                <c:pt idx="6700">
                  <c:v>#N/A</c:v>
                </c:pt>
                <c:pt idx="6701">
                  <c:v>#N/A</c:v>
                </c:pt>
                <c:pt idx="6702">
                  <c:v>27</c:v>
                </c:pt>
                <c:pt idx="6703">
                  <c:v>25.999999999999979</c:v>
                </c:pt>
                <c:pt idx="6704">
                  <c:v>25</c:v>
                </c:pt>
                <c:pt idx="6705">
                  <c:v>25.999999999999979</c:v>
                </c:pt>
                <c:pt idx="6706">
                  <c:v>26.000000000000021</c:v>
                </c:pt>
                <c:pt idx="6707">
                  <c:v>#N/A</c:v>
                </c:pt>
                <c:pt idx="6708">
                  <c:v>#N/A</c:v>
                </c:pt>
                <c:pt idx="6709">
                  <c:v>26.000000000000021</c:v>
                </c:pt>
                <c:pt idx="6710">
                  <c:v>26.000000000000021</c:v>
                </c:pt>
                <c:pt idx="6711">
                  <c:v>21.999999999999975</c:v>
                </c:pt>
                <c:pt idx="6712">
                  <c:v>23</c:v>
                </c:pt>
                <c:pt idx="6713">
                  <c:v>21.999999999999975</c:v>
                </c:pt>
                <c:pt idx="6714">
                  <c:v>#N/A</c:v>
                </c:pt>
                <c:pt idx="6715">
                  <c:v>#N/A</c:v>
                </c:pt>
                <c:pt idx="6716">
                  <c:v>23</c:v>
                </c:pt>
                <c:pt idx="6717">
                  <c:v>24.000000000000021</c:v>
                </c:pt>
                <c:pt idx="6718">
                  <c:v>24.000000000000021</c:v>
                </c:pt>
                <c:pt idx="6719">
                  <c:v>24.000000000000021</c:v>
                </c:pt>
                <c:pt idx="6720">
                  <c:v>25</c:v>
                </c:pt>
                <c:pt idx="6721">
                  <c:v>#N/A</c:v>
                </c:pt>
                <c:pt idx="6722">
                  <c:v>#N/A</c:v>
                </c:pt>
                <c:pt idx="6723">
                  <c:v>25</c:v>
                </c:pt>
                <c:pt idx="6724">
                  <c:v>25</c:v>
                </c:pt>
                <c:pt idx="6725">
                  <c:v>25</c:v>
                </c:pt>
                <c:pt idx="6726">
                  <c:v>25</c:v>
                </c:pt>
                <c:pt idx="6727">
                  <c:v>27</c:v>
                </c:pt>
                <c:pt idx="6728">
                  <c:v>#N/A</c:v>
                </c:pt>
                <c:pt idx="6729">
                  <c:v>#N/A</c:v>
                </c:pt>
                <c:pt idx="6730">
                  <c:v>25.999999999999979</c:v>
                </c:pt>
                <c:pt idx="6731">
                  <c:v>25.999999999999979</c:v>
                </c:pt>
                <c:pt idx="6732">
                  <c:v>25</c:v>
                </c:pt>
                <c:pt idx="6733">
                  <c:v>25.999999999999979</c:v>
                </c:pt>
                <c:pt idx="6734">
                  <c:v>25</c:v>
                </c:pt>
                <c:pt idx="6735">
                  <c:v>#N/A</c:v>
                </c:pt>
                <c:pt idx="6736">
                  <c:v>#N/A</c:v>
                </c:pt>
                <c:pt idx="6737">
                  <c:v>25</c:v>
                </c:pt>
                <c:pt idx="6738">
                  <c:v>25</c:v>
                </c:pt>
                <c:pt idx="6739">
                  <c:v>25.999999999999979</c:v>
                </c:pt>
                <c:pt idx="6740">
                  <c:v>23</c:v>
                </c:pt>
                <c:pt idx="6741">
                  <c:v>27</c:v>
                </c:pt>
                <c:pt idx="6742">
                  <c:v>#N/A</c:v>
                </c:pt>
                <c:pt idx="6743">
                  <c:v>#N/A</c:v>
                </c:pt>
                <c:pt idx="6744">
                  <c:v>#N/A</c:v>
                </c:pt>
                <c:pt idx="6745">
                  <c:v>26.000000000000021</c:v>
                </c:pt>
                <c:pt idx="6746">
                  <c:v>24.000000000000021</c:v>
                </c:pt>
                <c:pt idx="6747">
                  <c:v>24.000000000000021</c:v>
                </c:pt>
                <c:pt idx="6748">
                  <c:v>23.999999999999979</c:v>
                </c:pt>
                <c:pt idx="6749">
                  <c:v>#N/A</c:v>
                </c:pt>
                <c:pt idx="6750">
                  <c:v>#N/A</c:v>
                </c:pt>
                <c:pt idx="6751">
                  <c:v>21.999999999999975</c:v>
                </c:pt>
                <c:pt idx="6752">
                  <c:v>26.000000000000021</c:v>
                </c:pt>
                <c:pt idx="6753">
                  <c:v>24.000000000000021</c:v>
                </c:pt>
                <c:pt idx="6754">
                  <c:v>25</c:v>
                </c:pt>
                <c:pt idx="6755">
                  <c:v>24.000000000000021</c:v>
                </c:pt>
                <c:pt idx="6756">
                  <c:v>#N/A</c:v>
                </c:pt>
                <c:pt idx="6757">
                  <c:v>#N/A</c:v>
                </c:pt>
                <c:pt idx="6758">
                  <c:v>23</c:v>
                </c:pt>
                <c:pt idx="6759">
                  <c:v>24.000000000000021</c:v>
                </c:pt>
                <c:pt idx="6760">
                  <c:v>24.000000000000021</c:v>
                </c:pt>
                <c:pt idx="6761">
                  <c:v>28.000000000000025</c:v>
                </c:pt>
                <c:pt idx="6762">
                  <c:v>24.000000000000021</c:v>
                </c:pt>
                <c:pt idx="6763">
                  <c:v>#N/A</c:v>
                </c:pt>
                <c:pt idx="6764">
                  <c:v>#N/A</c:v>
                </c:pt>
                <c:pt idx="6765">
                  <c:v>25</c:v>
                </c:pt>
                <c:pt idx="6766">
                  <c:v>25</c:v>
                </c:pt>
                <c:pt idx="6767">
                  <c:v>24.000000000000021</c:v>
                </c:pt>
                <c:pt idx="6768">
                  <c:v>24.000000000000021</c:v>
                </c:pt>
                <c:pt idx="6769">
                  <c:v>24.000000000000021</c:v>
                </c:pt>
                <c:pt idx="6770">
                  <c:v>#N/A</c:v>
                </c:pt>
                <c:pt idx="6771">
                  <c:v>#N/A</c:v>
                </c:pt>
                <c:pt idx="6772">
                  <c:v>21.000000000000043</c:v>
                </c:pt>
                <c:pt idx="6773">
                  <c:v>22.000000000000021</c:v>
                </c:pt>
                <c:pt idx="6774">
                  <c:v>23</c:v>
                </c:pt>
                <c:pt idx="6775">
                  <c:v>24.000000000000021</c:v>
                </c:pt>
                <c:pt idx="6776">
                  <c:v>21.000000000000043</c:v>
                </c:pt>
                <c:pt idx="6777">
                  <c:v>#N/A</c:v>
                </c:pt>
                <c:pt idx="6778">
                  <c:v>#N/A</c:v>
                </c:pt>
                <c:pt idx="6779">
                  <c:v>22.000000000000021</c:v>
                </c:pt>
                <c:pt idx="6780">
                  <c:v>20.999999999999996</c:v>
                </c:pt>
                <c:pt idx="6781">
                  <c:v>22.000000000000021</c:v>
                </c:pt>
                <c:pt idx="6782">
                  <c:v>24.000000000000021</c:v>
                </c:pt>
                <c:pt idx="6783">
                  <c:v>21.999999999999975</c:v>
                </c:pt>
                <c:pt idx="6784">
                  <c:v>#N/A</c:v>
                </c:pt>
                <c:pt idx="6785">
                  <c:v>#N/A</c:v>
                </c:pt>
                <c:pt idx="6786">
                  <c:v>23</c:v>
                </c:pt>
                <c:pt idx="6787">
                  <c:v>22.000000000000021</c:v>
                </c:pt>
                <c:pt idx="6788">
                  <c:v>20.999999999999996</c:v>
                </c:pt>
                <c:pt idx="6789">
                  <c:v>20.999999999999996</c:v>
                </c:pt>
                <c:pt idx="6790">
                  <c:v>20.999999999999996</c:v>
                </c:pt>
                <c:pt idx="6791">
                  <c:v>#N/A</c:v>
                </c:pt>
                <c:pt idx="6792">
                  <c:v>#N/A</c:v>
                </c:pt>
                <c:pt idx="6793">
                  <c:v>19.999999999999972</c:v>
                </c:pt>
                <c:pt idx="6794">
                  <c:v>20.999999999999996</c:v>
                </c:pt>
                <c:pt idx="6795">
                  <c:v>20.999999999999996</c:v>
                </c:pt>
                <c:pt idx="6796">
                  <c:v>20.999999999999996</c:v>
                </c:pt>
                <c:pt idx="6797">
                  <c:v>22.000000000000021</c:v>
                </c:pt>
                <c:pt idx="6798">
                  <c:v>#N/A</c:v>
                </c:pt>
                <c:pt idx="6799">
                  <c:v>#N/A</c:v>
                </c:pt>
                <c:pt idx="6800">
                  <c:v>#N/A</c:v>
                </c:pt>
                <c:pt idx="6801">
                  <c:v>22.000000000000021</c:v>
                </c:pt>
                <c:pt idx="6802">
                  <c:v>20.999999999999996</c:v>
                </c:pt>
                <c:pt idx="6803">
                  <c:v>21.999999999999975</c:v>
                </c:pt>
                <c:pt idx="6804">
                  <c:v>21.999999999999975</c:v>
                </c:pt>
                <c:pt idx="6805">
                  <c:v>#N/A</c:v>
                </c:pt>
                <c:pt idx="6806">
                  <c:v>#N/A</c:v>
                </c:pt>
                <c:pt idx="6807">
                  <c:v>20.999999999999996</c:v>
                </c:pt>
                <c:pt idx="6808">
                  <c:v>23</c:v>
                </c:pt>
                <c:pt idx="6809">
                  <c:v>20.999999999999996</c:v>
                </c:pt>
                <c:pt idx="6810">
                  <c:v>22.000000000000021</c:v>
                </c:pt>
                <c:pt idx="6811">
                  <c:v>20.999999999999996</c:v>
                </c:pt>
                <c:pt idx="6812">
                  <c:v>#N/A</c:v>
                </c:pt>
                <c:pt idx="6813">
                  <c:v>#N/A</c:v>
                </c:pt>
                <c:pt idx="6814">
                  <c:v>20.999999999999996</c:v>
                </c:pt>
                <c:pt idx="6815">
                  <c:v>23</c:v>
                </c:pt>
                <c:pt idx="6816">
                  <c:v>23</c:v>
                </c:pt>
                <c:pt idx="6817">
                  <c:v>20.999999999999996</c:v>
                </c:pt>
                <c:pt idx="6818">
                  <c:v>22.000000000000021</c:v>
                </c:pt>
                <c:pt idx="6819">
                  <c:v>#N/A</c:v>
                </c:pt>
                <c:pt idx="6820">
                  <c:v>#N/A</c:v>
                </c:pt>
                <c:pt idx="6821">
                  <c:v>23</c:v>
                </c:pt>
                <c:pt idx="6822">
                  <c:v>24.000000000000021</c:v>
                </c:pt>
                <c:pt idx="6823">
                  <c:v>22.000000000000021</c:v>
                </c:pt>
                <c:pt idx="6824">
                  <c:v>23</c:v>
                </c:pt>
                <c:pt idx="6825">
                  <c:v>20.999999999999996</c:v>
                </c:pt>
                <c:pt idx="6826">
                  <c:v>#N/A</c:v>
                </c:pt>
                <c:pt idx="6827">
                  <c:v>#N/A</c:v>
                </c:pt>
                <c:pt idx="6828">
                  <c:v>20.999999999999996</c:v>
                </c:pt>
                <c:pt idx="6829">
                  <c:v>22.000000000000021</c:v>
                </c:pt>
                <c:pt idx="6830">
                  <c:v>20.999999999999996</c:v>
                </c:pt>
                <c:pt idx="6831">
                  <c:v>20.000000000000018</c:v>
                </c:pt>
                <c:pt idx="6832">
                  <c:v>20.000000000000018</c:v>
                </c:pt>
                <c:pt idx="6833">
                  <c:v>#N/A</c:v>
                </c:pt>
                <c:pt idx="6834">
                  <c:v>#N/A</c:v>
                </c:pt>
                <c:pt idx="6835">
                  <c:v>20.999999999999996</c:v>
                </c:pt>
                <c:pt idx="6836">
                  <c:v>20.999999999999996</c:v>
                </c:pt>
                <c:pt idx="6837">
                  <c:v>21.999999999999975</c:v>
                </c:pt>
                <c:pt idx="6838">
                  <c:v>20.000000000000018</c:v>
                </c:pt>
                <c:pt idx="6839">
                  <c:v>21.999999999999975</c:v>
                </c:pt>
                <c:pt idx="6840">
                  <c:v>#N/A</c:v>
                </c:pt>
                <c:pt idx="6841">
                  <c:v>#N/A</c:v>
                </c:pt>
                <c:pt idx="6842">
                  <c:v>20.999999999999996</c:v>
                </c:pt>
                <c:pt idx="6843">
                  <c:v>23</c:v>
                </c:pt>
                <c:pt idx="6844">
                  <c:v>22.000000000000021</c:v>
                </c:pt>
                <c:pt idx="6845">
                  <c:v>24.000000000000021</c:v>
                </c:pt>
                <c:pt idx="6846">
                  <c:v>20.999999999999996</c:v>
                </c:pt>
                <c:pt idx="6847">
                  <c:v>#N/A</c:v>
                </c:pt>
                <c:pt idx="6848">
                  <c:v>#N/A</c:v>
                </c:pt>
                <c:pt idx="6849">
                  <c:v>20.999999999999996</c:v>
                </c:pt>
                <c:pt idx="6850">
                  <c:v>19.999999999999972</c:v>
                </c:pt>
                <c:pt idx="6851">
                  <c:v>19.999999999999972</c:v>
                </c:pt>
                <c:pt idx="6852">
                  <c:v>19.999999999999972</c:v>
                </c:pt>
                <c:pt idx="6853">
                  <c:v>20.000000000000018</c:v>
                </c:pt>
                <c:pt idx="6854">
                  <c:v>#N/A</c:v>
                </c:pt>
                <c:pt idx="6855">
                  <c:v>#N/A</c:v>
                </c:pt>
                <c:pt idx="6856">
                  <c:v>19.999999999999972</c:v>
                </c:pt>
                <c:pt idx="6857">
                  <c:v>20.000000000000018</c:v>
                </c:pt>
                <c:pt idx="6858">
                  <c:v>20.000000000000018</c:v>
                </c:pt>
                <c:pt idx="6859">
                  <c:v>20.000000000000018</c:v>
                </c:pt>
                <c:pt idx="6860">
                  <c:v>20.000000000000018</c:v>
                </c:pt>
                <c:pt idx="6861">
                  <c:v>#N/A</c:v>
                </c:pt>
                <c:pt idx="6862">
                  <c:v>#N/A</c:v>
                </c:pt>
                <c:pt idx="6863">
                  <c:v>21.000000000000043</c:v>
                </c:pt>
                <c:pt idx="6864">
                  <c:v>18.000000000000014</c:v>
                </c:pt>
                <c:pt idx="6865">
                  <c:v>20.000000000000018</c:v>
                </c:pt>
                <c:pt idx="6866">
                  <c:v>20.000000000000018</c:v>
                </c:pt>
                <c:pt idx="6867">
                  <c:v>18.999999999999993</c:v>
                </c:pt>
                <c:pt idx="6868">
                  <c:v>#N/A</c:v>
                </c:pt>
                <c:pt idx="6869">
                  <c:v>#N/A</c:v>
                </c:pt>
                <c:pt idx="6870">
                  <c:v>20.999999999999996</c:v>
                </c:pt>
                <c:pt idx="6871">
                  <c:v>18.999999999999993</c:v>
                </c:pt>
                <c:pt idx="6872">
                  <c:v>21.999999999999975</c:v>
                </c:pt>
                <c:pt idx="6873">
                  <c:v>19.999999999999972</c:v>
                </c:pt>
                <c:pt idx="6874">
                  <c:v>#N/A</c:v>
                </c:pt>
                <c:pt idx="6875">
                  <c:v>#N/A</c:v>
                </c:pt>
                <c:pt idx="6876">
                  <c:v>#N/A</c:v>
                </c:pt>
                <c:pt idx="6877">
                  <c:v>19.999999999999972</c:v>
                </c:pt>
                <c:pt idx="6878">
                  <c:v>20.000000000000018</c:v>
                </c:pt>
                <c:pt idx="6879">
                  <c:v>22.000000000000021</c:v>
                </c:pt>
                <c:pt idx="6880">
                  <c:v>20.000000000000018</c:v>
                </c:pt>
                <c:pt idx="6881">
                  <c:v>20.000000000000018</c:v>
                </c:pt>
                <c:pt idx="6882">
                  <c:v>#N/A</c:v>
                </c:pt>
                <c:pt idx="6883">
                  <c:v>#N/A</c:v>
                </c:pt>
                <c:pt idx="6884">
                  <c:v>18.999999999999993</c:v>
                </c:pt>
                <c:pt idx="6885">
                  <c:v>19.000000000000039</c:v>
                </c:pt>
                <c:pt idx="6886">
                  <c:v>21.999999999999975</c:v>
                </c:pt>
                <c:pt idx="6887">
                  <c:v>20.999999999999996</c:v>
                </c:pt>
                <c:pt idx="6888">
                  <c:v>22.000000000000021</c:v>
                </c:pt>
                <c:pt idx="6889">
                  <c:v>#N/A</c:v>
                </c:pt>
                <c:pt idx="6890">
                  <c:v>#N/A</c:v>
                </c:pt>
                <c:pt idx="6891">
                  <c:v>20.999999999999996</c:v>
                </c:pt>
                <c:pt idx="6892">
                  <c:v>20.000000000000018</c:v>
                </c:pt>
                <c:pt idx="6893">
                  <c:v>20.000000000000018</c:v>
                </c:pt>
                <c:pt idx="6894">
                  <c:v>20.999999999999996</c:v>
                </c:pt>
                <c:pt idx="6895">
                  <c:v>20.000000000000018</c:v>
                </c:pt>
                <c:pt idx="6896">
                  <c:v>#N/A</c:v>
                </c:pt>
                <c:pt idx="6897">
                  <c:v>#N/A</c:v>
                </c:pt>
                <c:pt idx="6898">
                  <c:v>20.000000000000018</c:v>
                </c:pt>
                <c:pt idx="6899">
                  <c:v>19.999999999999972</c:v>
                </c:pt>
                <c:pt idx="6900">
                  <c:v>16.999999999999993</c:v>
                </c:pt>
                <c:pt idx="6901">
                  <c:v>16.999999999999993</c:v>
                </c:pt>
                <c:pt idx="6902">
                  <c:v>17.999999999999972</c:v>
                </c:pt>
                <c:pt idx="6903">
                  <c:v>#N/A</c:v>
                </c:pt>
                <c:pt idx="6904">
                  <c:v>#N/A</c:v>
                </c:pt>
                <c:pt idx="6905">
                  <c:v>18.999999999999993</c:v>
                </c:pt>
                <c:pt idx="6906">
                  <c:v>18.999999999999993</c:v>
                </c:pt>
                <c:pt idx="6907">
                  <c:v>18.999999999999993</c:v>
                </c:pt>
                <c:pt idx="6908">
                  <c:v>17.999999999999972</c:v>
                </c:pt>
                <c:pt idx="6909">
                  <c:v>18.999999999999993</c:v>
                </c:pt>
                <c:pt idx="6910">
                  <c:v>#N/A</c:v>
                </c:pt>
                <c:pt idx="6911">
                  <c:v>#N/A</c:v>
                </c:pt>
                <c:pt idx="6912">
                  <c:v>18.999999999999993</c:v>
                </c:pt>
                <c:pt idx="6913">
                  <c:v>18.999999999999993</c:v>
                </c:pt>
                <c:pt idx="6914">
                  <c:v>18.999999999999993</c:v>
                </c:pt>
                <c:pt idx="6915">
                  <c:v>18.999999999999993</c:v>
                </c:pt>
                <c:pt idx="6916">
                  <c:v>18.000000000000014</c:v>
                </c:pt>
                <c:pt idx="6917">
                  <c:v>#N/A</c:v>
                </c:pt>
                <c:pt idx="6918">
                  <c:v>#N/A</c:v>
                </c:pt>
                <c:pt idx="6919">
                  <c:v>18.999999999999993</c:v>
                </c:pt>
                <c:pt idx="6920">
                  <c:v>18.999999999999993</c:v>
                </c:pt>
                <c:pt idx="6921">
                  <c:v>20.000000000000018</c:v>
                </c:pt>
                <c:pt idx="6922">
                  <c:v>18.999999999999993</c:v>
                </c:pt>
                <c:pt idx="6923">
                  <c:v>20.000000000000018</c:v>
                </c:pt>
                <c:pt idx="6924">
                  <c:v>#N/A</c:v>
                </c:pt>
                <c:pt idx="6925">
                  <c:v>#N/A</c:v>
                </c:pt>
                <c:pt idx="6926">
                  <c:v>18.999999999999993</c:v>
                </c:pt>
                <c:pt idx="6927">
                  <c:v>19.999999999999972</c:v>
                </c:pt>
                <c:pt idx="6928">
                  <c:v>19.999999999999972</c:v>
                </c:pt>
                <c:pt idx="6929">
                  <c:v>20.000000000000018</c:v>
                </c:pt>
                <c:pt idx="6930">
                  <c:v>20.999999999999996</c:v>
                </c:pt>
                <c:pt idx="6931">
                  <c:v>#N/A</c:v>
                </c:pt>
                <c:pt idx="6932">
                  <c:v>#N/A</c:v>
                </c:pt>
                <c:pt idx="6933">
                  <c:v>#N/A</c:v>
                </c:pt>
                <c:pt idx="6934">
                  <c:v>20.999999999999996</c:v>
                </c:pt>
                <c:pt idx="6935">
                  <c:v>20.999999999999996</c:v>
                </c:pt>
                <c:pt idx="6936">
                  <c:v>20.999999999999996</c:v>
                </c:pt>
                <c:pt idx="6937">
                  <c:v>20.999999999999996</c:v>
                </c:pt>
                <c:pt idx="6938">
                  <c:v>#N/A</c:v>
                </c:pt>
                <c:pt idx="6939">
                  <c:v>#N/A</c:v>
                </c:pt>
                <c:pt idx="6940">
                  <c:v>22.000000000000021</c:v>
                </c:pt>
                <c:pt idx="6941">
                  <c:v>21.999999999999975</c:v>
                </c:pt>
                <c:pt idx="6942">
                  <c:v>22.000000000000021</c:v>
                </c:pt>
                <c:pt idx="6943">
                  <c:v>22.000000000000021</c:v>
                </c:pt>
                <c:pt idx="6944">
                  <c:v>#N/A</c:v>
                </c:pt>
                <c:pt idx="6945">
                  <c:v>#N/A</c:v>
                </c:pt>
                <c:pt idx="6946">
                  <c:v>#N/A</c:v>
                </c:pt>
                <c:pt idx="6947">
                  <c:v>23</c:v>
                </c:pt>
                <c:pt idx="6948">
                  <c:v>22.000000000000021</c:v>
                </c:pt>
                <c:pt idx="6949">
                  <c:v>23</c:v>
                </c:pt>
                <c:pt idx="6950">
                  <c:v>20.999999999999996</c:v>
                </c:pt>
                <c:pt idx="6951">
                  <c:v>29.000000000000004</c:v>
                </c:pt>
                <c:pt idx="6952">
                  <c:v>#N/A</c:v>
                </c:pt>
                <c:pt idx="6953">
                  <c:v>#N/A</c:v>
                </c:pt>
                <c:pt idx="6954">
                  <c:v>27.999999999999979</c:v>
                </c:pt>
                <c:pt idx="6955">
                  <c:v>27.999999999999979</c:v>
                </c:pt>
                <c:pt idx="6956">
                  <c:v>27.999999999999979</c:v>
                </c:pt>
                <c:pt idx="6957">
                  <c:v>29.999999999999982</c:v>
                </c:pt>
                <c:pt idx="6958">
                  <c:v>30.000000000000028</c:v>
                </c:pt>
                <c:pt idx="6959">
                  <c:v>#N/A</c:v>
                </c:pt>
                <c:pt idx="6960">
                  <c:v>#N/A</c:v>
                </c:pt>
                <c:pt idx="6961">
                  <c:v>30.000000000000028</c:v>
                </c:pt>
                <c:pt idx="6962">
                  <c:v>28.000000000000025</c:v>
                </c:pt>
                <c:pt idx="6963">
                  <c:v>28.000000000000025</c:v>
                </c:pt>
                <c:pt idx="6964">
                  <c:v>29.000000000000004</c:v>
                </c:pt>
                <c:pt idx="6965">
                  <c:v>28.999999999999957</c:v>
                </c:pt>
                <c:pt idx="6966">
                  <c:v>#N/A</c:v>
                </c:pt>
                <c:pt idx="6967">
                  <c:v>#N/A</c:v>
                </c:pt>
                <c:pt idx="6968">
                  <c:v>28.999999999999957</c:v>
                </c:pt>
                <c:pt idx="6969">
                  <c:v>29.000000000000004</c:v>
                </c:pt>
                <c:pt idx="6970">
                  <c:v>29.999999999999982</c:v>
                </c:pt>
                <c:pt idx="6971">
                  <c:v>30.000000000000028</c:v>
                </c:pt>
                <c:pt idx="6972">
                  <c:v>29.000000000000004</c:v>
                </c:pt>
                <c:pt idx="6973">
                  <c:v>#N/A</c:v>
                </c:pt>
                <c:pt idx="6974">
                  <c:v>#N/A</c:v>
                </c:pt>
                <c:pt idx="6975">
                  <c:v>27</c:v>
                </c:pt>
                <c:pt idx="6976">
                  <c:v>28.999999999999957</c:v>
                </c:pt>
                <c:pt idx="6977">
                  <c:v>29.000000000000004</c:v>
                </c:pt>
                <c:pt idx="6978">
                  <c:v>29.000000000000004</c:v>
                </c:pt>
                <c:pt idx="6979">
                  <c:v>29.000000000000004</c:v>
                </c:pt>
                <c:pt idx="6980">
                  <c:v>#N/A</c:v>
                </c:pt>
                <c:pt idx="6981">
                  <c:v>#N/A</c:v>
                </c:pt>
                <c:pt idx="6982">
                  <c:v>28.000000000000025</c:v>
                </c:pt>
                <c:pt idx="6983">
                  <c:v>29.999999999999982</c:v>
                </c:pt>
                <c:pt idx="6984">
                  <c:v>27.999999999999979</c:v>
                </c:pt>
                <c:pt idx="6985">
                  <c:v>29.000000000000004</c:v>
                </c:pt>
                <c:pt idx="6986">
                  <c:v>29.999999999999982</c:v>
                </c:pt>
                <c:pt idx="6987">
                  <c:v>#N/A</c:v>
                </c:pt>
                <c:pt idx="6988">
                  <c:v>#N/A</c:v>
                </c:pt>
                <c:pt idx="6989">
                  <c:v>29.000000000000004</c:v>
                </c:pt>
                <c:pt idx="6990">
                  <c:v>27.999999999999979</c:v>
                </c:pt>
                <c:pt idx="6991">
                  <c:v>28.000000000000025</c:v>
                </c:pt>
                <c:pt idx="6992">
                  <c:v>27.999999999999979</c:v>
                </c:pt>
                <c:pt idx="6993">
                  <c:v>27.999999999999979</c:v>
                </c:pt>
                <c:pt idx="6994">
                  <c:v>#N/A</c:v>
                </c:pt>
                <c:pt idx="6995">
                  <c:v>#N/A</c:v>
                </c:pt>
                <c:pt idx="6996">
                  <c:v>29.000000000000004</c:v>
                </c:pt>
                <c:pt idx="6997">
                  <c:v>29.000000000000004</c:v>
                </c:pt>
                <c:pt idx="6998">
                  <c:v>29.000000000000004</c:v>
                </c:pt>
                <c:pt idx="6999">
                  <c:v>30.000000000000028</c:v>
                </c:pt>
                <c:pt idx="7000">
                  <c:v>27.999999999999979</c:v>
                </c:pt>
                <c:pt idx="7001">
                  <c:v>#N/A</c:v>
                </c:pt>
                <c:pt idx="7002">
                  <c:v>#N/A</c:v>
                </c:pt>
                <c:pt idx="7003">
                  <c:v>#N/A</c:v>
                </c:pt>
                <c:pt idx="7004">
                  <c:v>29.999999999999982</c:v>
                </c:pt>
                <c:pt idx="7005">
                  <c:v>29.000000000000004</c:v>
                </c:pt>
                <c:pt idx="7006">
                  <c:v>28.000000000000025</c:v>
                </c:pt>
                <c:pt idx="7007">
                  <c:v>29.000000000000004</c:v>
                </c:pt>
                <c:pt idx="7008">
                  <c:v>#N/A</c:v>
                </c:pt>
                <c:pt idx="7009">
                  <c:v>#N/A</c:v>
                </c:pt>
                <c:pt idx="7010">
                  <c:v>29.000000000000004</c:v>
                </c:pt>
                <c:pt idx="7011">
                  <c:v>29.000000000000004</c:v>
                </c:pt>
                <c:pt idx="7012">
                  <c:v>30.000000000000028</c:v>
                </c:pt>
                <c:pt idx="7013">
                  <c:v>31.000000000000007</c:v>
                </c:pt>
                <c:pt idx="7014">
                  <c:v>30.000000000000028</c:v>
                </c:pt>
                <c:pt idx="7015">
                  <c:v>#N/A</c:v>
                </c:pt>
                <c:pt idx="7016">
                  <c:v>#N/A</c:v>
                </c:pt>
                <c:pt idx="7017">
                  <c:v>29.999999999999982</c:v>
                </c:pt>
                <c:pt idx="7018">
                  <c:v>29.000000000000004</c:v>
                </c:pt>
                <c:pt idx="7019">
                  <c:v>30.000000000000028</c:v>
                </c:pt>
                <c:pt idx="7020">
                  <c:v>29.999999999999982</c:v>
                </c:pt>
                <c:pt idx="7021">
                  <c:v>31.000000000000007</c:v>
                </c:pt>
                <c:pt idx="7022">
                  <c:v>#N/A</c:v>
                </c:pt>
                <c:pt idx="7023">
                  <c:v>#N/A</c:v>
                </c:pt>
                <c:pt idx="7024">
                  <c:v>30.000000000000028</c:v>
                </c:pt>
                <c:pt idx="7025">
                  <c:v>29.999999999999982</c:v>
                </c:pt>
                <c:pt idx="7026">
                  <c:v>30.999999999999961</c:v>
                </c:pt>
                <c:pt idx="7027">
                  <c:v>29.999999999999982</c:v>
                </c:pt>
                <c:pt idx="7028">
                  <c:v>30.000000000000028</c:v>
                </c:pt>
                <c:pt idx="7029">
                  <c:v>#N/A</c:v>
                </c:pt>
                <c:pt idx="7030">
                  <c:v>#N/A</c:v>
                </c:pt>
                <c:pt idx="7031">
                  <c:v>30.999999999999961</c:v>
                </c:pt>
                <c:pt idx="7032">
                  <c:v>31.00000000000005</c:v>
                </c:pt>
                <c:pt idx="7033">
                  <c:v>33.999999999999986</c:v>
                </c:pt>
                <c:pt idx="7034">
                  <c:v>32.000000000000028</c:v>
                </c:pt>
                <c:pt idx="7035">
                  <c:v>30.999999999999961</c:v>
                </c:pt>
                <c:pt idx="7036">
                  <c:v>#N/A</c:v>
                </c:pt>
                <c:pt idx="7037">
                  <c:v>#N/A</c:v>
                </c:pt>
                <c:pt idx="7038">
                  <c:v>33.999999999999986</c:v>
                </c:pt>
                <c:pt idx="7039">
                  <c:v>34.000000000000028</c:v>
                </c:pt>
                <c:pt idx="7040">
                  <c:v>31.999999999999986</c:v>
                </c:pt>
                <c:pt idx="7041">
                  <c:v>36.999999999999964</c:v>
                </c:pt>
                <c:pt idx="7042">
                  <c:v>#N/A</c:v>
                </c:pt>
                <c:pt idx="7043">
                  <c:v>#N/A</c:v>
                </c:pt>
                <c:pt idx="7044">
                  <c:v>#N/A</c:v>
                </c:pt>
                <c:pt idx="7045">
                  <c:v>#N/A</c:v>
                </c:pt>
                <c:pt idx="7046">
                  <c:v>31.999999999999986</c:v>
                </c:pt>
                <c:pt idx="7047">
                  <c:v>34.000000000000028</c:v>
                </c:pt>
                <c:pt idx="7048">
                  <c:v>31.999999999999986</c:v>
                </c:pt>
                <c:pt idx="7049">
                  <c:v>#N/A</c:v>
                </c:pt>
                <c:pt idx="7050">
                  <c:v>#N/A</c:v>
                </c:pt>
                <c:pt idx="7051">
                  <c:v>#N/A</c:v>
                </c:pt>
                <c:pt idx="7052">
                  <c:v>#N/A</c:v>
                </c:pt>
                <c:pt idx="7053">
                  <c:v>32.999999999999964</c:v>
                </c:pt>
                <c:pt idx="7054">
                  <c:v>35.000000000000007</c:v>
                </c:pt>
                <c:pt idx="7055">
                  <c:v>33.000000000000007</c:v>
                </c:pt>
                <c:pt idx="7056">
                  <c:v>33.000000000000007</c:v>
                </c:pt>
                <c:pt idx="7057">
                  <c:v>#N/A</c:v>
                </c:pt>
                <c:pt idx="7058">
                  <c:v>#N/A</c:v>
                </c:pt>
                <c:pt idx="7059">
                  <c:v>#N/A</c:v>
                </c:pt>
                <c:pt idx="7060">
                  <c:v>29.000000000000004</c:v>
                </c:pt>
                <c:pt idx="7061">
                  <c:v>31.99999999999994</c:v>
                </c:pt>
                <c:pt idx="7062">
                  <c:v>32.000000000000028</c:v>
                </c:pt>
                <c:pt idx="7063">
                  <c:v>31.99999999999994</c:v>
                </c:pt>
                <c:pt idx="7064">
                  <c:v>#N/A</c:v>
                </c:pt>
                <c:pt idx="7065">
                  <c:v>#N/A</c:v>
                </c:pt>
                <c:pt idx="7066">
                  <c:v>31.999999999999986</c:v>
                </c:pt>
                <c:pt idx="7067">
                  <c:v>30.999999999999961</c:v>
                </c:pt>
                <c:pt idx="7068">
                  <c:v>30.999999999999961</c:v>
                </c:pt>
                <c:pt idx="7069">
                  <c:v>29.999999999999982</c:v>
                </c:pt>
                <c:pt idx="7070">
                  <c:v>29.999999999999982</c:v>
                </c:pt>
                <c:pt idx="7071">
                  <c:v>#N/A</c:v>
                </c:pt>
                <c:pt idx="7072">
                  <c:v>#N/A</c:v>
                </c:pt>
                <c:pt idx="7073">
                  <c:v>32.000000000000028</c:v>
                </c:pt>
                <c:pt idx="7074">
                  <c:v>33.000000000000007</c:v>
                </c:pt>
                <c:pt idx="7075">
                  <c:v>30.000000000000071</c:v>
                </c:pt>
                <c:pt idx="7076">
                  <c:v>30.000000000000071</c:v>
                </c:pt>
                <c:pt idx="7077">
                  <c:v>29.999999999999982</c:v>
                </c:pt>
                <c:pt idx="7078">
                  <c:v>#N/A</c:v>
                </c:pt>
                <c:pt idx="7079">
                  <c:v>#N/A</c:v>
                </c:pt>
                <c:pt idx="7080">
                  <c:v>31.000000000000007</c:v>
                </c:pt>
                <c:pt idx="7081">
                  <c:v>33.000000000000007</c:v>
                </c:pt>
                <c:pt idx="7082">
                  <c:v>29.999999999999982</c:v>
                </c:pt>
                <c:pt idx="7083">
                  <c:v>31.000000000000007</c:v>
                </c:pt>
                <c:pt idx="7084">
                  <c:v>32.999999999999964</c:v>
                </c:pt>
                <c:pt idx="7085">
                  <c:v>#N/A</c:v>
                </c:pt>
                <c:pt idx="7086">
                  <c:v>#N/A</c:v>
                </c:pt>
                <c:pt idx="7087">
                  <c:v>33.00000000000005</c:v>
                </c:pt>
                <c:pt idx="7088">
                  <c:v>34.000000000000028</c:v>
                </c:pt>
                <c:pt idx="7089">
                  <c:v>34.000000000000028</c:v>
                </c:pt>
                <c:pt idx="7090">
                  <c:v>32.000000000000028</c:v>
                </c:pt>
                <c:pt idx="7091">
                  <c:v>33.000000000000007</c:v>
                </c:pt>
                <c:pt idx="7092">
                  <c:v>#N/A</c:v>
                </c:pt>
                <c:pt idx="7093">
                  <c:v>#N/A</c:v>
                </c:pt>
                <c:pt idx="7094">
                  <c:v>32.999999999999964</c:v>
                </c:pt>
                <c:pt idx="7095">
                  <c:v>33.000000000000007</c:v>
                </c:pt>
                <c:pt idx="7096">
                  <c:v>32.000000000000028</c:v>
                </c:pt>
                <c:pt idx="7097">
                  <c:v>31.99999999999994</c:v>
                </c:pt>
                <c:pt idx="7098">
                  <c:v>31.000000000000007</c:v>
                </c:pt>
                <c:pt idx="7099">
                  <c:v>#N/A</c:v>
                </c:pt>
                <c:pt idx="7100">
                  <c:v>#N/A</c:v>
                </c:pt>
                <c:pt idx="7101">
                  <c:v>#N/A</c:v>
                </c:pt>
                <c:pt idx="7102">
                  <c:v>32.999999999999964</c:v>
                </c:pt>
                <c:pt idx="7103">
                  <c:v>31.00000000000005</c:v>
                </c:pt>
                <c:pt idx="7104">
                  <c:v>32.999999999999964</c:v>
                </c:pt>
                <c:pt idx="7105">
                  <c:v>31.999999999999986</c:v>
                </c:pt>
                <c:pt idx="7106">
                  <c:v>#N/A</c:v>
                </c:pt>
                <c:pt idx="7107">
                  <c:v>#N/A</c:v>
                </c:pt>
                <c:pt idx="7108">
                  <c:v>33.000000000000007</c:v>
                </c:pt>
                <c:pt idx="7109">
                  <c:v>31.99999999999994</c:v>
                </c:pt>
                <c:pt idx="7110">
                  <c:v>32.000000000000028</c:v>
                </c:pt>
                <c:pt idx="7111">
                  <c:v>32.000000000000028</c:v>
                </c:pt>
                <c:pt idx="7112">
                  <c:v>33.000000000000007</c:v>
                </c:pt>
                <c:pt idx="7113">
                  <c:v>#N/A</c:v>
                </c:pt>
                <c:pt idx="7114">
                  <c:v>#N/A</c:v>
                </c:pt>
                <c:pt idx="7115">
                  <c:v>34.000000000000071</c:v>
                </c:pt>
                <c:pt idx="7116">
                  <c:v>32.000000000000028</c:v>
                </c:pt>
                <c:pt idx="7117">
                  <c:v>32.000000000000028</c:v>
                </c:pt>
                <c:pt idx="7118">
                  <c:v>33.000000000000007</c:v>
                </c:pt>
                <c:pt idx="7119">
                  <c:v>30.000000000000071</c:v>
                </c:pt>
                <c:pt idx="7120">
                  <c:v>#N/A</c:v>
                </c:pt>
                <c:pt idx="7121">
                  <c:v>#N/A</c:v>
                </c:pt>
                <c:pt idx="7122">
                  <c:v>31.99999999999994</c:v>
                </c:pt>
                <c:pt idx="7123">
                  <c:v>29.999999999999982</c:v>
                </c:pt>
                <c:pt idx="7124">
                  <c:v>31.00000000000005</c:v>
                </c:pt>
                <c:pt idx="7125">
                  <c:v>29.999999999999982</c:v>
                </c:pt>
                <c:pt idx="7126">
                  <c:v>30.000000000000071</c:v>
                </c:pt>
                <c:pt idx="7127">
                  <c:v>#N/A</c:v>
                </c:pt>
                <c:pt idx="7128">
                  <c:v>#N/A</c:v>
                </c:pt>
                <c:pt idx="7129">
                  <c:v>30.999999999999961</c:v>
                </c:pt>
                <c:pt idx="7130">
                  <c:v>30.000000000000071</c:v>
                </c:pt>
                <c:pt idx="7131">
                  <c:v>31.99999999999994</c:v>
                </c:pt>
                <c:pt idx="7132">
                  <c:v>30.999999999999961</c:v>
                </c:pt>
                <c:pt idx="7133">
                  <c:v>30.999999999999961</c:v>
                </c:pt>
                <c:pt idx="7134">
                  <c:v>#N/A</c:v>
                </c:pt>
                <c:pt idx="7135">
                  <c:v>#N/A</c:v>
                </c:pt>
                <c:pt idx="7136">
                  <c:v>31.000000000000007</c:v>
                </c:pt>
                <c:pt idx="7137">
                  <c:v>31.999999999999986</c:v>
                </c:pt>
                <c:pt idx="7138">
                  <c:v>30.999999999999961</c:v>
                </c:pt>
                <c:pt idx="7139">
                  <c:v>29.999999999999982</c:v>
                </c:pt>
                <c:pt idx="7140">
                  <c:v>32.000000000000028</c:v>
                </c:pt>
                <c:pt idx="7141">
                  <c:v>#N/A</c:v>
                </c:pt>
                <c:pt idx="7142">
                  <c:v>#N/A</c:v>
                </c:pt>
                <c:pt idx="7143">
                  <c:v>30.999999999999961</c:v>
                </c:pt>
                <c:pt idx="7144">
                  <c:v>31.000000000000007</c:v>
                </c:pt>
                <c:pt idx="7145">
                  <c:v>32.999999999999964</c:v>
                </c:pt>
                <c:pt idx="7146">
                  <c:v>31.000000000000007</c:v>
                </c:pt>
                <c:pt idx="7147">
                  <c:v>30.999999999999961</c:v>
                </c:pt>
                <c:pt idx="7148">
                  <c:v>#N/A</c:v>
                </c:pt>
                <c:pt idx="7149">
                  <c:v>#N/A</c:v>
                </c:pt>
                <c:pt idx="7150">
                  <c:v>31.999999999999986</c:v>
                </c:pt>
                <c:pt idx="7151">
                  <c:v>31.000000000000007</c:v>
                </c:pt>
                <c:pt idx="7152">
                  <c:v>31.00000000000005</c:v>
                </c:pt>
                <c:pt idx="7153">
                  <c:v>31.000000000000007</c:v>
                </c:pt>
                <c:pt idx="7154">
                  <c:v>30.000000000000028</c:v>
                </c:pt>
                <c:pt idx="7155">
                  <c:v>#N/A</c:v>
                </c:pt>
                <c:pt idx="7156">
                  <c:v>#N/A</c:v>
                </c:pt>
                <c:pt idx="7157">
                  <c:v>30.999999999999961</c:v>
                </c:pt>
                <c:pt idx="7158">
                  <c:v>29.999999999999982</c:v>
                </c:pt>
                <c:pt idx="7159">
                  <c:v>30.000000000000028</c:v>
                </c:pt>
                <c:pt idx="7160">
                  <c:v>29.999999999999982</c:v>
                </c:pt>
                <c:pt idx="7161">
                  <c:v>30.999999999999961</c:v>
                </c:pt>
                <c:pt idx="7162">
                  <c:v>#N/A</c:v>
                </c:pt>
                <c:pt idx="7163">
                  <c:v>#N/A</c:v>
                </c:pt>
                <c:pt idx="7164">
                  <c:v>29.999999999999982</c:v>
                </c:pt>
                <c:pt idx="7165">
                  <c:v>#N/A</c:v>
                </c:pt>
                <c:pt idx="7166">
                  <c:v>29.999999999999936</c:v>
                </c:pt>
                <c:pt idx="7167">
                  <c:v>30.000000000000028</c:v>
                </c:pt>
                <c:pt idx="7168">
                  <c:v>28.999999999999957</c:v>
                </c:pt>
                <c:pt idx="7169">
                  <c:v>#N/A</c:v>
                </c:pt>
                <c:pt idx="7170">
                  <c:v>#N/A</c:v>
                </c:pt>
                <c:pt idx="7171">
                  <c:v>29.999999999999982</c:v>
                </c:pt>
                <c:pt idx="7172">
                  <c:v>31.000000000000007</c:v>
                </c:pt>
                <c:pt idx="7173">
                  <c:v>31.000000000000007</c:v>
                </c:pt>
                <c:pt idx="7174">
                  <c:v>30.999999999999961</c:v>
                </c:pt>
                <c:pt idx="7175">
                  <c:v>30.999999999999961</c:v>
                </c:pt>
                <c:pt idx="7176">
                  <c:v>#N/A</c:v>
                </c:pt>
                <c:pt idx="7177">
                  <c:v>#N/A</c:v>
                </c:pt>
                <c:pt idx="7178">
                  <c:v>31.00000000000005</c:v>
                </c:pt>
                <c:pt idx="7179">
                  <c:v>31.999999999999986</c:v>
                </c:pt>
                <c:pt idx="7180">
                  <c:v>31.000000000000007</c:v>
                </c:pt>
                <c:pt idx="7181">
                  <c:v>31.00000000000005</c:v>
                </c:pt>
                <c:pt idx="7182">
                  <c:v>31.00000000000005</c:v>
                </c:pt>
                <c:pt idx="7183">
                  <c:v>#N/A</c:v>
                </c:pt>
                <c:pt idx="7184">
                  <c:v>#N/A</c:v>
                </c:pt>
                <c:pt idx="7185">
                  <c:v>30.999999999999961</c:v>
                </c:pt>
                <c:pt idx="7186">
                  <c:v>31.999999999999986</c:v>
                </c:pt>
                <c:pt idx="7187">
                  <c:v>31.000000000000007</c:v>
                </c:pt>
                <c:pt idx="7188">
                  <c:v>29.999999999999982</c:v>
                </c:pt>
                <c:pt idx="7189">
                  <c:v>29.999999999999982</c:v>
                </c:pt>
                <c:pt idx="7190">
                  <c:v>#N/A</c:v>
                </c:pt>
                <c:pt idx="7191">
                  <c:v>#N/A</c:v>
                </c:pt>
                <c:pt idx="7192">
                  <c:v>28.000000000000025</c:v>
                </c:pt>
                <c:pt idx="7193">
                  <c:v>30.999999999999961</c:v>
                </c:pt>
                <c:pt idx="7194">
                  <c:v>30.999999999999961</c:v>
                </c:pt>
                <c:pt idx="7195">
                  <c:v>29.999999999999982</c:v>
                </c:pt>
                <c:pt idx="7196">
                  <c:v>28.999999999999957</c:v>
                </c:pt>
                <c:pt idx="7197">
                  <c:v>#N/A</c:v>
                </c:pt>
                <c:pt idx="7198">
                  <c:v>#N/A</c:v>
                </c:pt>
                <c:pt idx="7199">
                  <c:v>30.000000000000028</c:v>
                </c:pt>
                <c:pt idx="7200">
                  <c:v>31.999999999999986</c:v>
                </c:pt>
                <c:pt idx="7201">
                  <c:v>30.000000000000028</c:v>
                </c:pt>
                <c:pt idx="7202">
                  <c:v>29.999999999999982</c:v>
                </c:pt>
                <c:pt idx="7203">
                  <c:v>30.999999999999961</c:v>
                </c:pt>
                <c:pt idx="7204">
                  <c:v>#N/A</c:v>
                </c:pt>
                <c:pt idx="7205">
                  <c:v>#N/A</c:v>
                </c:pt>
                <c:pt idx="7206">
                  <c:v>31.000000000000007</c:v>
                </c:pt>
                <c:pt idx="7207">
                  <c:v>29.000000000000004</c:v>
                </c:pt>
                <c:pt idx="7208">
                  <c:v>29.000000000000004</c:v>
                </c:pt>
                <c:pt idx="7209">
                  <c:v>29.000000000000004</c:v>
                </c:pt>
                <c:pt idx="7210">
                  <c:v>31.000000000000007</c:v>
                </c:pt>
                <c:pt idx="7211">
                  <c:v>#N/A</c:v>
                </c:pt>
                <c:pt idx="7212">
                  <c:v>#N/A</c:v>
                </c:pt>
                <c:pt idx="7213">
                  <c:v>30.000000000000028</c:v>
                </c:pt>
                <c:pt idx="7214">
                  <c:v>30.000000000000028</c:v>
                </c:pt>
                <c:pt idx="7215">
                  <c:v>30.000000000000028</c:v>
                </c:pt>
                <c:pt idx="7216">
                  <c:v>30.999999999999961</c:v>
                </c:pt>
                <c:pt idx="7217">
                  <c:v>31.000000000000007</c:v>
                </c:pt>
                <c:pt idx="7218">
                  <c:v>#N/A</c:v>
                </c:pt>
                <c:pt idx="7219">
                  <c:v>#N/A</c:v>
                </c:pt>
                <c:pt idx="7220">
                  <c:v>29.999999999999982</c:v>
                </c:pt>
                <c:pt idx="7221">
                  <c:v>29.000000000000004</c:v>
                </c:pt>
                <c:pt idx="7222">
                  <c:v>28.000000000000025</c:v>
                </c:pt>
                <c:pt idx="7223">
                  <c:v>27.999999999999979</c:v>
                </c:pt>
                <c:pt idx="7224">
                  <c:v>27</c:v>
                </c:pt>
                <c:pt idx="7225">
                  <c:v>#N/A</c:v>
                </c:pt>
                <c:pt idx="7226">
                  <c:v>#N/A</c:v>
                </c:pt>
                <c:pt idx="7227">
                  <c:v>28.000000000000025</c:v>
                </c:pt>
                <c:pt idx="7228">
                  <c:v>28.000000000000025</c:v>
                </c:pt>
                <c:pt idx="7229">
                  <c:v>29.000000000000004</c:v>
                </c:pt>
                <c:pt idx="7230">
                  <c:v>29.00000000000005</c:v>
                </c:pt>
                <c:pt idx="7231">
                  <c:v>29.00000000000005</c:v>
                </c:pt>
                <c:pt idx="7232">
                  <c:v>#N/A</c:v>
                </c:pt>
                <c:pt idx="7233">
                  <c:v>#N/A</c:v>
                </c:pt>
                <c:pt idx="7234">
                  <c:v>29.000000000000004</c:v>
                </c:pt>
                <c:pt idx="7235">
                  <c:v>30.000000000000028</c:v>
                </c:pt>
                <c:pt idx="7236">
                  <c:v>27.999999999999979</c:v>
                </c:pt>
                <c:pt idx="7237">
                  <c:v>29.00000000000005</c:v>
                </c:pt>
                <c:pt idx="7238">
                  <c:v>28.000000000000025</c:v>
                </c:pt>
                <c:pt idx="7239">
                  <c:v>#N/A</c:v>
                </c:pt>
                <c:pt idx="7240">
                  <c:v>#N/A</c:v>
                </c:pt>
                <c:pt idx="7241">
                  <c:v>28.000000000000025</c:v>
                </c:pt>
                <c:pt idx="7242">
                  <c:v>25.999999999999979</c:v>
                </c:pt>
                <c:pt idx="7243">
                  <c:v>25.999999999999979</c:v>
                </c:pt>
                <c:pt idx="7244">
                  <c:v>25.999999999999979</c:v>
                </c:pt>
                <c:pt idx="7245">
                  <c:v>27</c:v>
                </c:pt>
                <c:pt idx="7246">
                  <c:v>#N/A</c:v>
                </c:pt>
                <c:pt idx="7247">
                  <c:v>#N/A</c:v>
                </c:pt>
                <c:pt idx="7248">
                  <c:v>26.000000000000021</c:v>
                </c:pt>
                <c:pt idx="7249">
                  <c:v>25.999999999999979</c:v>
                </c:pt>
                <c:pt idx="7250">
                  <c:v>25</c:v>
                </c:pt>
                <c:pt idx="7251">
                  <c:v>26.999999999999957</c:v>
                </c:pt>
                <c:pt idx="7252">
                  <c:v>27</c:v>
                </c:pt>
                <c:pt idx="7253">
                  <c:v>#N/A</c:v>
                </c:pt>
                <c:pt idx="7254">
                  <c:v>#N/A</c:v>
                </c:pt>
                <c:pt idx="7255">
                  <c:v>25.999999999999979</c:v>
                </c:pt>
                <c:pt idx="7256">
                  <c:v>25.999999999999979</c:v>
                </c:pt>
                <c:pt idx="7257">
                  <c:v>25</c:v>
                </c:pt>
                <c:pt idx="7258">
                  <c:v>25</c:v>
                </c:pt>
                <c:pt idx="7259">
                  <c:v>24.999999999999957</c:v>
                </c:pt>
                <c:pt idx="7260">
                  <c:v>#N/A</c:v>
                </c:pt>
                <c:pt idx="7261">
                  <c:v>#N/A</c:v>
                </c:pt>
                <c:pt idx="7262">
                  <c:v>26.000000000000021</c:v>
                </c:pt>
                <c:pt idx="7263">
                  <c:v>25.999999999999979</c:v>
                </c:pt>
                <c:pt idx="7264">
                  <c:v>26.000000000000021</c:v>
                </c:pt>
                <c:pt idx="7265">
                  <c:v>25</c:v>
                </c:pt>
                <c:pt idx="7266">
                  <c:v>25</c:v>
                </c:pt>
                <c:pt idx="7267">
                  <c:v>#N/A</c:v>
                </c:pt>
                <c:pt idx="7268">
                  <c:v>#N/A</c:v>
                </c:pt>
                <c:pt idx="7269">
                  <c:v>25</c:v>
                </c:pt>
                <c:pt idx="7270">
                  <c:v>25</c:v>
                </c:pt>
                <c:pt idx="7271">
                  <c:v>24.000000000000021</c:v>
                </c:pt>
                <c:pt idx="7272">
                  <c:v>25</c:v>
                </c:pt>
                <c:pt idx="7273">
                  <c:v>25</c:v>
                </c:pt>
                <c:pt idx="7274">
                  <c:v>#N/A</c:v>
                </c:pt>
                <c:pt idx="7275">
                  <c:v>#N/A</c:v>
                </c:pt>
                <c:pt idx="7276">
                  <c:v>27</c:v>
                </c:pt>
                <c:pt idx="7277">
                  <c:v>27</c:v>
                </c:pt>
                <c:pt idx="7278">
                  <c:v>25.999999999999979</c:v>
                </c:pt>
                <c:pt idx="7279">
                  <c:v>25.999999999999979</c:v>
                </c:pt>
                <c:pt idx="7280">
                  <c:v>26.000000000000021</c:v>
                </c:pt>
                <c:pt idx="7281">
                  <c:v>#N/A</c:v>
                </c:pt>
                <c:pt idx="7282">
                  <c:v>#N/A</c:v>
                </c:pt>
                <c:pt idx="7283">
                  <c:v>26.000000000000021</c:v>
                </c:pt>
                <c:pt idx="7284">
                  <c:v>25</c:v>
                </c:pt>
                <c:pt idx="7285">
                  <c:v>25.999999999999979</c:v>
                </c:pt>
                <c:pt idx="7286">
                  <c:v>28.000000000000025</c:v>
                </c:pt>
                <c:pt idx="7287">
                  <c:v>27.999999999999979</c:v>
                </c:pt>
                <c:pt idx="7288">
                  <c:v>#N/A</c:v>
                </c:pt>
                <c:pt idx="7289">
                  <c:v>#N/A</c:v>
                </c:pt>
                <c:pt idx="7290">
                  <c:v>27.000000000000046</c:v>
                </c:pt>
                <c:pt idx="7291">
                  <c:v>28.000000000000025</c:v>
                </c:pt>
                <c:pt idx="7292">
                  <c:v>27.999999999999979</c:v>
                </c:pt>
                <c:pt idx="7293">
                  <c:v>27</c:v>
                </c:pt>
                <c:pt idx="7294">
                  <c:v>27</c:v>
                </c:pt>
                <c:pt idx="7295">
                  <c:v>#N/A</c:v>
                </c:pt>
                <c:pt idx="7296">
                  <c:v>#N/A</c:v>
                </c:pt>
                <c:pt idx="7297">
                  <c:v>#N/A</c:v>
                </c:pt>
                <c:pt idx="7298">
                  <c:v>#N/A</c:v>
                </c:pt>
                <c:pt idx="7299">
                  <c:v>27.000000000000046</c:v>
                </c:pt>
                <c:pt idx="7300">
                  <c:v>27</c:v>
                </c:pt>
                <c:pt idx="7301">
                  <c:v>25.000000000000043</c:v>
                </c:pt>
                <c:pt idx="7302">
                  <c:v>#N/A</c:v>
                </c:pt>
                <c:pt idx="7303">
                  <c:v>#N/A</c:v>
                </c:pt>
                <c:pt idx="7304">
                  <c:v>#N/A</c:v>
                </c:pt>
                <c:pt idx="7305">
                  <c:v>25.999999999999979</c:v>
                </c:pt>
                <c:pt idx="7306">
                  <c:v>23.999999999999979</c:v>
                </c:pt>
                <c:pt idx="7307">
                  <c:v>26.000000000000021</c:v>
                </c:pt>
                <c:pt idx="7308">
                  <c:v>25</c:v>
                </c:pt>
                <c:pt idx="7309">
                  <c:v>#N/A</c:v>
                </c:pt>
                <c:pt idx="7310">
                  <c:v>#N/A</c:v>
                </c:pt>
                <c:pt idx="7311">
                  <c:v>26.000000000000021</c:v>
                </c:pt>
                <c:pt idx="7312">
                  <c:v>25.000000000000043</c:v>
                </c:pt>
                <c:pt idx="7313">
                  <c:v>24.000000000000021</c:v>
                </c:pt>
                <c:pt idx="7314">
                  <c:v>22.000000000000064</c:v>
                </c:pt>
                <c:pt idx="7315">
                  <c:v>28.000000000000025</c:v>
                </c:pt>
                <c:pt idx="7316">
                  <c:v>#N/A</c:v>
                </c:pt>
                <c:pt idx="7317">
                  <c:v>#N/A</c:v>
                </c:pt>
                <c:pt idx="7318">
                  <c:v>27.000000000000046</c:v>
                </c:pt>
                <c:pt idx="7319">
                  <c:v>26.999999999999957</c:v>
                </c:pt>
                <c:pt idx="7320">
                  <c:v>25.999999999999979</c:v>
                </c:pt>
                <c:pt idx="7321">
                  <c:v>25.999999999999979</c:v>
                </c:pt>
                <c:pt idx="7322">
                  <c:v>25</c:v>
                </c:pt>
                <c:pt idx="7323">
                  <c:v>#N/A</c:v>
                </c:pt>
                <c:pt idx="7324">
                  <c:v>#N/A</c:v>
                </c:pt>
                <c:pt idx="7325">
                  <c:v>22.999999999999954</c:v>
                </c:pt>
                <c:pt idx="7326">
                  <c:v>23.000000000000043</c:v>
                </c:pt>
                <c:pt idx="7327">
                  <c:v>25.999999999999979</c:v>
                </c:pt>
                <c:pt idx="7328">
                  <c:v>25.999999999999979</c:v>
                </c:pt>
                <c:pt idx="7329">
                  <c:v>26.999999999999957</c:v>
                </c:pt>
                <c:pt idx="7330">
                  <c:v>#N/A</c:v>
                </c:pt>
                <c:pt idx="7331">
                  <c:v>#N/A</c:v>
                </c:pt>
                <c:pt idx="7332">
                  <c:v>27.000000000000046</c:v>
                </c:pt>
                <c:pt idx="7333">
                  <c:v>28.000000000000025</c:v>
                </c:pt>
                <c:pt idx="7334">
                  <c:v>27.000000000000046</c:v>
                </c:pt>
                <c:pt idx="7335">
                  <c:v>25.999999999999979</c:v>
                </c:pt>
                <c:pt idx="7336">
                  <c:v>26.000000000000068</c:v>
                </c:pt>
                <c:pt idx="7337">
                  <c:v>#N/A</c:v>
                </c:pt>
                <c:pt idx="7338">
                  <c:v>#N/A</c:v>
                </c:pt>
                <c:pt idx="7339">
                  <c:v>25</c:v>
                </c:pt>
                <c:pt idx="7340">
                  <c:v>26.000000000000068</c:v>
                </c:pt>
                <c:pt idx="7341">
                  <c:v>25.999999999999979</c:v>
                </c:pt>
                <c:pt idx="7342">
                  <c:v>25</c:v>
                </c:pt>
                <c:pt idx="7343">
                  <c:v>25</c:v>
                </c:pt>
                <c:pt idx="7344">
                  <c:v>#N/A</c:v>
                </c:pt>
                <c:pt idx="7345">
                  <c:v>#N/A</c:v>
                </c:pt>
                <c:pt idx="7346">
                  <c:v>26.000000000000068</c:v>
                </c:pt>
                <c:pt idx="7347">
                  <c:v>24.000000000000021</c:v>
                </c:pt>
                <c:pt idx="7348">
                  <c:v>25</c:v>
                </c:pt>
                <c:pt idx="7349">
                  <c:v>25</c:v>
                </c:pt>
                <c:pt idx="7350">
                  <c:v>25</c:v>
                </c:pt>
                <c:pt idx="7351">
                  <c:v>#N/A</c:v>
                </c:pt>
                <c:pt idx="7352">
                  <c:v>#N/A</c:v>
                </c:pt>
                <c:pt idx="7353">
                  <c:v>#N/A</c:v>
                </c:pt>
                <c:pt idx="7354">
                  <c:v>25</c:v>
                </c:pt>
                <c:pt idx="7355">
                  <c:v>24.000000000000021</c:v>
                </c:pt>
                <c:pt idx="7356">
                  <c:v>25</c:v>
                </c:pt>
                <c:pt idx="7357">
                  <c:v>24.000000000000021</c:v>
                </c:pt>
                <c:pt idx="7358">
                  <c:v>#N/A</c:v>
                </c:pt>
                <c:pt idx="7359">
                  <c:v>#N/A</c:v>
                </c:pt>
                <c:pt idx="7360">
                  <c:v>23.000000000000043</c:v>
                </c:pt>
                <c:pt idx="7361">
                  <c:v>24.999999999999957</c:v>
                </c:pt>
                <c:pt idx="7362">
                  <c:v>25</c:v>
                </c:pt>
                <c:pt idx="7363">
                  <c:v>23.999999999999979</c:v>
                </c:pt>
                <c:pt idx="7364">
                  <c:v>25.000000000000043</c:v>
                </c:pt>
                <c:pt idx="7365">
                  <c:v>#N/A</c:v>
                </c:pt>
                <c:pt idx="7366">
                  <c:v>#N/A</c:v>
                </c:pt>
                <c:pt idx="7367">
                  <c:v>23.999999999999979</c:v>
                </c:pt>
                <c:pt idx="7368">
                  <c:v>24.000000000000021</c:v>
                </c:pt>
                <c:pt idx="7369">
                  <c:v>23.999999999999979</c:v>
                </c:pt>
                <c:pt idx="7370">
                  <c:v>24.999999999999957</c:v>
                </c:pt>
                <c:pt idx="7371">
                  <c:v>24.000000000000021</c:v>
                </c:pt>
                <c:pt idx="7372">
                  <c:v>#N/A</c:v>
                </c:pt>
                <c:pt idx="7373">
                  <c:v>#N/A</c:v>
                </c:pt>
                <c:pt idx="7374">
                  <c:v>25</c:v>
                </c:pt>
                <c:pt idx="7375">
                  <c:v>23</c:v>
                </c:pt>
                <c:pt idx="7376">
                  <c:v>25</c:v>
                </c:pt>
                <c:pt idx="7377">
                  <c:v>25</c:v>
                </c:pt>
                <c:pt idx="7378">
                  <c:v>26.000000000000021</c:v>
                </c:pt>
                <c:pt idx="7379">
                  <c:v>#N/A</c:v>
                </c:pt>
                <c:pt idx="7380">
                  <c:v>#N/A</c:v>
                </c:pt>
                <c:pt idx="7381">
                  <c:v>25.999999999999979</c:v>
                </c:pt>
                <c:pt idx="7382">
                  <c:v>25.999999999999979</c:v>
                </c:pt>
                <c:pt idx="7383">
                  <c:v>26.000000000000021</c:v>
                </c:pt>
                <c:pt idx="7384">
                  <c:v>27</c:v>
                </c:pt>
                <c:pt idx="7385">
                  <c:v>28.000000000000025</c:v>
                </c:pt>
                <c:pt idx="7386">
                  <c:v>#N/A</c:v>
                </c:pt>
                <c:pt idx="7387">
                  <c:v>#N/A</c:v>
                </c:pt>
                <c:pt idx="7388">
                  <c:v>25.999999999999979</c:v>
                </c:pt>
                <c:pt idx="7389">
                  <c:v>25.999999999999979</c:v>
                </c:pt>
                <c:pt idx="7390">
                  <c:v>26.000000000000068</c:v>
                </c:pt>
                <c:pt idx="7391">
                  <c:v>25.999999999999979</c:v>
                </c:pt>
                <c:pt idx="7392">
                  <c:v>25</c:v>
                </c:pt>
                <c:pt idx="7393">
                  <c:v>#N/A</c:v>
                </c:pt>
                <c:pt idx="7394">
                  <c:v>#N/A</c:v>
                </c:pt>
                <c:pt idx="7395">
                  <c:v>25</c:v>
                </c:pt>
                <c:pt idx="7396">
                  <c:v>25.999999999999979</c:v>
                </c:pt>
                <c:pt idx="7397">
                  <c:v>24.000000000000021</c:v>
                </c:pt>
                <c:pt idx="7398">
                  <c:v>22.999999999999954</c:v>
                </c:pt>
                <c:pt idx="7399">
                  <c:v>#N/A</c:v>
                </c:pt>
                <c:pt idx="7400">
                  <c:v>#N/A</c:v>
                </c:pt>
                <c:pt idx="7401">
                  <c:v>#N/A</c:v>
                </c:pt>
                <c:pt idx="7402">
                  <c:v>#N/A</c:v>
                </c:pt>
                <c:pt idx="7403">
                  <c:v>21.999999999999975</c:v>
                </c:pt>
                <c:pt idx="7404">
                  <c:v>25</c:v>
                </c:pt>
                <c:pt idx="7405">
                  <c:v>22.999999999999954</c:v>
                </c:pt>
                <c:pt idx="7406">
                  <c:v>24.000000000000021</c:v>
                </c:pt>
                <c:pt idx="7407">
                  <c:v>#N/A</c:v>
                </c:pt>
                <c:pt idx="7408">
                  <c:v>#N/A</c:v>
                </c:pt>
                <c:pt idx="7409">
                  <c:v>23.999999999999932</c:v>
                </c:pt>
                <c:pt idx="7410">
                  <c:v>23.999999999999932</c:v>
                </c:pt>
                <c:pt idx="7411">
                  <c:v>24.000000000000021</c:v>
                </c:pt>
                <c:pt idx="7412">
                  <c:v>25.999999999999979</c:v>
                </c:pt>
                <c:pt idx="7413">
                  <c:v>23.999999999999932</c:v>
                </c:pt>
                <c:pt idx="7414">
                  <c:v>#N/A</c:v>
                </c:pt>
                <c:pt idx="7415">
                  <c:v>#N/A</c:v>
                </c:pt>
                <c:pt idx="7416">
                  <c:v>25</c:v>
                </c:pt>
                <c:pt idx="7417">
                  <c:v>25</c:v>
                </c:pt>
                <c:pt idx="7418">
                  <c:v>26.000000000000068</c:v>
                </c:pt>
                <c:pt idx="7419">
                  <c:v>24.000000000000021</c:v>
                </c:pt>
                <c:pt idx="7420">
                  <c:v>24.000000000000021</c:v>
                </c:pt>
                <c:pt idx="7421">
                  <c:v>#N/A</c:v>
                </c:pt>
                <c:pt idx="7422">
                  <c:v>#N/A</c:v>
                </c:pt>
                <c:pt idx="7423">
                  <c:v>25</c:v>
                </c:pt>
                <c:pt idx="7424">
                  <c:v>#N/A</c:v>
                </c:pt>
                <c:pt idx="7425">
                  <c:v>23.999999999999932</c:v>
                </c:pt>
                <c:pt idx="7426">
                  <c:v>23.000000000000043</c:v>
                </c:pt>
                <c:pt idx="7427">
                  <c:v>24.000000000000021</c:v>
                </c:pt>
                <c:pt idx="7428">
                  <c:v>#N/A</c:v>
                </c:pt>
                <c:pt idx="7429">
                  <c:v>#N/A</c:v>
                </c:pt>
                <c:pt idx="7430">
                  <c:v>23.000000000000043</c:v>
                </c:pt>
                <c:pt idx="7431">
                  <c:v>22.999999999999954</c:v>
                </c:pt>
                <c:pt idx="7432">
                  <c:v>23.000000000000043</c:v>
                </c:pt>
                <c:pt idx="7433">
                  <c:v>23.000000000000043</c:v>
                </c:pt>
                <c:pt idx="7434">
                  <c:v>22.999999999999954</c:v>
                </c:pt>
                <c:pt idx="7435">
                  <c:v>#N/A</c:v>
                </c:pt>
                <c:pt idx="7436">
                  <c:v>#N/A</c:v>
                </c:pt>
                <c:pt idx="7437">
                  <c:v>23.000000000000043</c:v>
                </c:pt>
                <c:pt idx="7438">
                  <c:v>22.999999999999954</c:v>
                </c:pt>
                <c:pt idx="7439">
                  <c:v>22.999999999999954</c:v>
                </c:pt>
                <c:pt idx="7440">
                  <c:v>21.999999999999975</c:v>
                </c:pt>
                <c:pt idx="7441">
                  <c:v>23.000000000000043</c:v>
                </c:pt>
                <c:pt idx="7442">
                  <c:v>#N/A</c:v>
                </c:pt>
                <c:pt idx="7443">
                  <c:v>#N/A</c:v>
                </c:pt>
                <c:pt idx="7444">
                  <c:v>24.000000000000021</c:v>
                </c:pt>
                <c:pt idx="7445">
                  <c:v>22.999999999999954</c:v>
                </c:pt>
                <c:pt idx="7446">
                  <c:v>21.999999999999975</c:v>
                </c:pt>
                <c:pt idx="7447">
                  <c:v>21.999999999999975</c:v>
                </c:pt>
                <c:pt idx="7448">
                  <c:v>20.999999999999996</c:v>
                </c:pt>
                <c:pt idx="7449">
                  <c:v>#N/A</c:v>
                </c:pt>
                <c:pt idx="7450">
                  <c:v>#N/A</c:v>
                </c:pt>
                <c:pt idx="7451">
                  <c:v>#N/A</c:v>
                </c:pt>
                <c:pt idx="7452">
                  <c:v>21.999999999999975</c:v>
                </c:pt>
                <c:pt idx="7453">
                  <c:v>20.999999999999996</c:v>
                </c:pt>
                <c:pt idx="7454">
                  <c:v>20.999999999999996</c:v>
                </c:pt>
                <c:pt idx="7455">
                  <c:v>20.999999999999996</c:v>
                </c:pt>
                <c:pt idx="7456">
                  <c:v>#N/A</c:v>
                </c:pt>
                <c:pt idx="7457">
                  <c:v>#N/A</c:v>
                </c:pt>
                <c:pt idx="7458">
                  <c:v>20.999999999999996</c:v>
                </c:pt>
                <c:pt idx="7459">
                  <c:v>20.999999999999996</c:v>
                </c:pt>
                <c:pt idx="7460">
                  <c:v>20.999999999999996</c:v>
                </c:pt>
                <c:pt idx="7461">
                  <c:v>20.000000000000018</c:v>
                </c:pt>
                <c:pt idx="7462">
                  <c:v>23.999999999999932</c:v>
                </c:pt>
                <c:pt idx="7463">
                  <c:v>#N/A</c:v>
                </c:pt>
                <c:pt idx="7464">
                  <c:v>#N/A</c:v>
                </c:pt>
                <c:pt idx="7465">
                  <c:v>20.000000000000018</c:v>
                </c:pt>
                <c:pt idx="7466">
                  <c:v>20.999999999999996</c:v>
                </c:pt>
                <c:pt idx="7467">
                  <c:v>21.999999999999975</c:v>
                </c:pt>
                <c:pt idx="7468">
                  <c:v>22.000000000000064</c:v>
                </c:pt>
                <c:pt idx="7469">
                  <c:v>23.000000000000043</c:v>
                </c:pt>
                <c:pt idx="7470">
                  <c:v>#N/A</c:v>
                </c:pt>
                <c:pt idx="7471">
                  <c:v>#N/A</c:v>
                </c:pt>
                <c:pt idx="7472">
                  <c:v>23.000000000000043</c:v>
                </c:pt>
                <c:pt idx="7473">
                  <c:v>23.000000000000043</c:v>
                </c:pt>
                <c:pt idx="7474">
                  <c:v>25</c:v>
                </c:pt>
                <c:pt idx="7475">
                  <c:v>21.999999999999975</c:v>
                </c:pt>
                <c:pt idx="7476">
                  <c:v>24.000000000000021</c:v>
                </c:pt>
                <c:pt idx="7477">
                  <c:v>#N/A</c:v>
                </c:pt>
                <c:pt idx="7478">
                  <c:v>#N/A</c:v>
                </c:pt>
                <c:pt idx="7479">
                  <c:v>22.999999999999954</c:v>
                </c:pt>
                <c:pt idx="7480">
                  <c:v>23.000000000000043</c:v>
                </c:pt>
                <c:pt idx="7481">
                  <c:v>24.000000000000021</c:v>
                </c:pt>
                <c:pt idx="7482">
                  <c:v>21.999999999999975</c:v>
                </c:pt>
                <c:pt idx="7483">
                  <c:v>24.000000000000021</c:v>
                </c:pt>
                <c:pt idx="7484">
                  <c:v>#N/A</c:v>
                </c:pt>
                <c:pt idx="7485">
                  <c:v>#N/A</c:v>
                </c:pt>
                <c:pt idx="7486">
                  <c:v>24.000000000000021</c:v>
                </c:pt>
                <c:pt idx="7487">
                  <c:v>22.999999999999954</c:v>
                </c:pt>
                <c:pt idx="7488">
                  <c:v>23.000000000000043</c:v>
                </c:pt>
                <c:pt idx="7489">
                  <c:v>22.999999999999954</c:v>
                </c:pt>
                <c:pt idx="7490">
                  <c:v>25</c:v>
                </c:pt>
                <c:pt idx="7491">
                  <c:v>#N/A</c:v>
                </c:pt>
                <c:pt idx="7492">
                  <c:v>#N/A</c:v>
                </c:pt>
                <c:pt idx="7493">
                  <c:v>24.000000000000021</c:v>
                </c:pt>
                <c:pt idx="7494">
                  <c:v>23.999999999999932</c:v>
                </c:pt>
                <c:pt idx="7495">
                  <c:v>25</c:v>
                </c:pt>
                <c:pt idx="7496">
                  <c:v>26.000000000000068</c:v>
                </c:pt>
                <c:pt idx="7497">
                  <c:v>26.000000000000068</c:v>
                </c:pt>
                <c:pt idx="7498">
                  <c:v>#N/A</c:v>
                </c:pt>
                <c:pt idx="7499">
                  <c:v>#N/A</c:v>
                </c:pt>
                <c:pt idx="7500">
                  <c:v>26.000000000000068</c:v>
                </c:pt>
                <c:pt idx="7501">
                  <c:v>27.000000000000046</c:v>
                </c:pt>
                <c:pt idx="7502">
                  <c:v>28.000000000000025</c:v>
                </c:pt>
                <c:pt idx="7503">
                  <c:v>25.999999999999979</c:v>
                </c:pt>
                <c:pt idx="7504">
                  <c:v>28.000000000000025</c:v>
                </c:pt>
                <c:pt idx="7505">
                  <c:v>#N/A</c:v>
                </c:pt>
                <c:pt idx="7506">
                  <c:v>#N/A</c:v>
                </c:pt>
                <c:pt idx="7507">
                  <c:v>27.000000000000046</c:v>
                </c:pt>
                <c:pt idx="7508">
                  <c:v>28.000000000000025</c:v>
                </c:pt>
                <c:pt idx="7509">
                  <c:v>28.000000000000025</c:v>
                </c:pt>
                <c:pt idx="7510">
                  <c:v>27.999999999999936</c:v>
                </c:pt>
                <c:pt idx="7511">
                  <c:v>31.00000000000005</c:v>
                </c:pt>
                <c:pt idx="7512">
                  <c:v>#N/A</c:v>
                </c:pt>
                <c:pt idx="7513">
                  <c:v>#N/A</c:v>
                </c:pt>
                <c:pt idx="7514">
                  <c:v>35.999999999999943</c:v>
                </c:pt>
                <c:pt idx="7515">
                  <c:v>34.000000000000071</c:v>
                </c:pt>
                <c:pt idx="7516">
                  <c:v>32.000000000000028</c:v>
                </c:pt>
                <c:pt idx="7517">
                  <c:v>33.999999999999986</c:v>
                </c:pt>
                <c:pt idx="7518">
                  <c:v>29.999999999999982</c:v>
                </c:pt>
                <c:pt idx="7519">
                  <c:v>#N/A</c:v>
                </c:pt>
                <c:pt idx="7520">
                  <c:v>#N/A</c:v>
                </c:pt>
                <c:pt idx="7521">
                  <c:v>33.000000000000007</c:v>
                </c:pt>
                <c:pt idx="7522">
                  <c:v>30.000000000000071</c:v>
                </c:pt>
                <c:pt idx="7523">
                  <c:v>29.000000000000004</c:v>
                </c:pt>
                <c:pt idx="7524">
                  <c:v>29.999999999999982</c:v>
                </c:pt>
                <c:pt idx="7525">
                  <c:v>31.00000000000005</c:v>
                </c:pt>
                <c:pt idx="7526">
                  <c:v>#N/A</c:v>
                </c:pt>
                <c:pt idx="7527">
                  <c:v>#N/A</c:v>
                </c:pt>
                <c:pt idx="7528">
                  <c:v>27.999999999999936</c:v>
                </c:pt>
                <c:pt idx="7529">
                  <c:v>32.000000000000028</c:v>
                </c:pt>
                <c:pt idx="7530">
                  <c:v>#N/A</c:v>
                </c:pt>
                <c:pt idx="7531">
                  <c:v>32.000000000000028</c:v>
                </c:pt>
                <c:pt idx="7532">
                  <c:v>32.000000000000028</c:v>
                </c:pt>
                <c:pt idx="7533">
                  <c:v>#N/A</c:v>
                </c:pt>
                <c:pt idx="7534">
                  <c:v>#N/A</c:v>
                </c:pt>
                <c:pt idx="7535">
                  <c:v>31.00000000000005</c:v>
                </c:pt>
                <c:pt idx="7536">
                  <c:v>30.999999999999961</c:v>
                </c:pt>
                <c:pt idx="7537">
                  <c:v>32.000000000000028</c:v>
                </c:pt>
                <c:pt idx="7538">
                  <c:v>33.000000000000007</c:v>
                </c:pt>
                <c:pt idx="7539">
                  <c:v>30.999999999999961</c:v>
                </c:pt>
                <c:pt idx="7540">
                  <c:v>#N/A</c:v>
                </c:pt>
                <c:pt idx="7541">
                  <c:v>#N/A</c:v>
                </c:pt>
                <c:pt idx="7542">
                  <c:v>33.000000000000007</c:v>
                </c:pt>
                <c:pt idx="7543">
                  <c:v>33.000000000000007</c:v>
                </c:pt>
                <c:pt idx="7544">
                  <c:v>34.999999999999964</c:v>
                </c:pt>
                <c:pt idx="7545">
                  <c:v>33.000000000000007</c:v>
                </c:pt>
                <c:pt idx="7546">
                  <c:v>32.000000000000028</c:v>
                </c:pt>
                <c:pt idx="7547">
                  <c:v>#N/A</c:v>
                </c:pt>
                <c:pt idx="7548">
                  <c:v>#N/A</c:v>
                </c:pt>
                <c:pt idx="7549">
                  <c:v>33.000000000000007</c:v>
                </c:pt>
                <c:pt idx="7550">
                  <c:v>31.99999999999994</c:v>
                </c:pt>
                <c:pt idx="7551">
                  <c:v>33.000000000000007</c:v>
                </c:pt>
                <c:pt idx="7552">
                  <c:v>30.999999999999961</c:v>
                </c:pt>
                <c:pt idx="7553">
                  <c:v>34.999999999999964</c:v>
                </c:pt>
                <c:pt idx="7554">
                  <c:v>#N/A</c:v>
                </c:pt>
                <c:pt idx="7555">
                  <c:v>#N/A</c:v>
                </c:pt>
                <c:pt idx="7556">
                  <c:v>36.000000000000028</c:v>
                </c:pt>
                <c:pt idx="7557">
                  <c:v>36.000000000000028</c:v>
                </c:pt>
                <c:pt idx="7558">
                  <c:v>35.000000000000057</c:v>
                </c:pt>
                <c:pt idx="7559">
                  <c:v>35.999999999999943</c:v>
                </c:pt>
                <c:pt idx="7560">
                  <c:v>35.000000000000057</c:v>
                </c:pt>
                <c:pt idx="7561">
                  <c:v>#N/A</c:v>
                </c:pt>
                <c:pt idx="7562">
                  <c:v>#N/A</c:v>
                </c:pt>
                <c:pt idx="7563">
                  <c:v>33.000000000000007</c:v>
                </c:pt>
                <c:pt idx="7564">
                  <c:v>33.000000000000007</c:v>
                </c:pt>
                <c:pt idx="7565">
                  <c:v>31.00000000000005</c:v>
                </c:pt>
                <c:pt idx="7566">
                  <c:v>30.000000000000071</c:v>
                </c:pt>
                <c:pt idx="7567">
                  <c:v>29.999999999999982</c:v>
                </c:pt>
                <c:pt idx="7568">
                  <c:v>#N/A</c:v>
                </c:pt>
                <c:pt idx="7569">
                  <c:v>#N/A</c:v>
                </c:pt>
                <c:pt idx="7570">
                  <c:v>29.000000000000004</c:v>
                </c:pt>
                <c:pt idx="7571">
                  <c:v>29.999999999999982</c:v>
                </c:pt>
                <c:pt idx="7572">
                  <c:v>32.000000000000028</c:v>
                </c:pt>
                <c:pt idx="7573">
                  <c:v>31.00000000000005</c:v>
                </c:pt>
                <c:pt idx="7574">
                  <c:v>30.000000000000071</c:v>
                </c:pt>
                <c:pt idx="7575">
                  <c:v>#N/A</c:v>
                </c:pt>
                <c:pt idx="7576">
                  <c:v>#N/A</c:v>
                </c:pt>
                <c:pt idx="7577">
                  <c:v>29.000000000000004</c:v>
                </c:pt>
                <c:pt idx="7578">
                  <c:v>29.000000000000004</c:v>
                </c:pt>
                <c:pt idx="7579">
                  <c:v>27.000000000000046</c:v>
                </c:pt>
                <c:pt idx="7580">
                  <c:v>27.000000000000046</c:v>
                </c:pt>
                <c:pt idx="7581">
                  <c:v>28.000000000000025</c:v>
                </c:pt>
                <c:pt idx="7582">
                  <c:v>#N/A</c:v>
                </c:pt>
                <c:pt idx="7583">
                  <c:v>#N/A</c:v>
                </c:pt>
                <c:pt idx="7584">
                  <c:v>25.999999999999979</c:v>
                </c:pt>
                <c:pt idx="7585">
                  <c:v>27.000000000000046</c:v>
                </c:pt>
                <c:pt idx="7586">
                  <c:v>26.999999999999957</c:v>
                </c:pt>
                <c:pt idx="7587">
                  <c:v>25.999999999999979</c:v>
                </c:pt>
                <c:pt idx="7588">
                  <c:v>25</c:v>
                </c:pt>
                <c:pt idx="7589">
                  <c:v>#N/A</c:v>
                </c:pt>
                <c:pt idx="7590">
                  <c:v>#N/A</c:v>
                </c:pt>
                <c:pt idx="7591">
                  <c:v>26.000000000000068</c:v>
                </c:pt>
                <c:pt idx="7592">
                  <c:v>27.000000000000046</c:v>
                </c:pt>
                <c:pt idx="7593">
                  <c:v>28.000000000000025</c:v>
                </c:pt>
                <c:pt idx="7594">
                  <c:v>29.000000000000004</c:v>
                </c:pt>
                <c:pt idx="7595">
                  <c:v>29.999999999999982</c:v>
                </c:pt>
                <c:pt idx="7596">
                  <c:v>#N/A</c:v>
                </c:pt>
                <c:pt idx="7597">
                  <c:v>#N/A</c:v>
                </c:pt>
                <c:pt idx="7598">
                  <c:v>29.000000000000004</c:v>
                </c:pt>
                <c:pt idx="7599">
                  <c:v>29.999999999999982</c:v>
                </c:pt>
                <c:pt idx="7600">
                  <c:v>28.000000000000025</c:v>
                </c:pt>
                <c:pt idx="7601">
                  <c:v>27.000000000000046</c:v>
                </c:pt>
                <c:pt idx="7602">
                  <c:v>29.000000000000004</c:v>
                </c:pt>
                <c:pt idx="7603">
                  <c:v>#N/A</c:v>
                </c:pt>
                <c:pt idx="7604">
                  <c:v>#N/A</c:v>
                </c:pt>
                <c:pt idx="7605">
                  <c:v>29.999999999999982</c:v>
                </c:pt>
                <c:pt idx="7606">
                  <c:v>31.00000000000005</c:v>
                </c:pt>
                <c:pt idx="7607">
                  <c:v>32.000000000000028</c:v>
                </c:pt>
                <c:pt idx="7608">
                  <c:v>30.000000000000071</c:v>
                </c:pt>
                <c:pt idx="7609">
                  <c:v>30.999999999999961</c:v>
                </c:pt>
                <c:pt idx="7610">
                  <c:v>#N/A</c:v>
                </c:pt>
                <c:pt idx="7611">
                  <c:v>#N/A</c:v>
                </c:pt>
                <c:pt idx="7612">
                  <c:v>30.999999999999961</c:v>
                </c:pt>
                <c:pt idx="7613">
                  <c:v>29.000000000000004</c:v>
                </c:pt>
                <c:pt idx="7614">
                  <c:v>30.999999999999961</c:v>
                </c:pt>
                <c:pt idx="7615">
                  <c:v>33.000000000000007</c:v>
                </c:pt>
                <c:pt idx="7616">
                  <c:v>29.999999999999982</c:v>
                </c:pt>
                <c:pt idx="7617">
                  <c:v>#N/A</c:v>
                </c:pt>
                <c:pt idx="7618">
                  <c:v>#N/A</c:v>
                </c:pt>
                <c:pt idx="7619">
                  <c:v>31.00000000000005</c:v>
                </c:pt>
                <c:pt idx="7620">
                  <c:v>31.00000000000005</c:v>
                </c:pt>
                <c:pt idx="7621">
                  <c:v>27.000000000000046</c:v>
                </c:pt>
                <c:pt idx="7622">
                  <c:v>30.000000000000071</c:v>
                </c:pt>
                <c:pt idx="7623">
                  <c:v>31.00000000000005</c:v>
                </c:pt>
                <c:pt idx="7624">
                  <c:v>#N/A</c:v>
                </c:pt>
                <c:pt idx="7625">
                  <c:v>#N/A</c:v>
                </c:pt>
                <c:pt idx="7626">
                  <c:v>30.000000000000071</c:v>
                </c:pt>
                <c:pt idx="7627">
                  <c:v>33.999999999999986</c:v>
                </c:pt>
                <c:pt idx="7628">
                  <c:v>36.000000000000028</c:v>
                </c:pt>
                <c:pt idx="7629">
                  <c:v>34.999999999999964</c:v>
                </c:pt>
                <c:pt idx="7630">
                  <c:v>34.999999999999964</c:v>
                </c:pt>
                <c:pt idx="7631">
                  <c:v>#N/A</c:v>
                </c:pt>
                <c:pt idx="7632">
                  <c:v>#N/A</c:v>
                </c:pt>
                <c:pt idx="7633">
                  <c:v>33.999999999999986</c:v>
                </c:pt>
                <c:pt idx="7634">
                  <c:v>34.000000000000071</c:v>
                </c:pt>
                <c:pt idx="7635">
                  <c:v>33.999999999999986</c:v>
                </c:pt>
                <c:pt idx="7636">
                  <c:v>33.000000000000007</c:v>
                </c:pt>
                <c:pt idx="7637">
                  <c:v>35.000000000000057</c:v>
                </c:pt>
                <c:pt idx="7638">
                  <c:v>#N/A</c:v>
                </c:pt>
                <c:pt idx="7639">
                  <c:v>#N/A</c:v>
                </c:pt>
                <c:pt idx="7640">
                  <c:v>33.000000000000007</c:v>
                </c:pt>
                <c:pt idx="7641">
                  <c:v>30.999999999999961</c:v>
                </c:pt>
                <c:pt idx="7642">
                  <c:v>32.000000000000028</c:v>
                </c:pt>
                <c:pt idx="7643">
                  <c:v>31.00000000000005</c:v>
                </c:pt>
                <c:pt idx="7644">
                  <c:v>30.000000000000071</c:v>
                </c:pt>
                <c:pt idx="7645">
                  <c:v>#N/A</c:v>
                </c:pt>
                <c:pt idx="7646">
                  <c:v>#N/A</c:v>
                </c:pt>
                <c:pt idx="7647">
                  <c:v>28.000000000000025</c:v>
                </c:pt>
                <c:pt idx="7648">
                  <c:v>27.000000000000046</c:v>
                </c:pt>
                <c:pt idx="7649">
                  <c:v>29.000000000000004</c:v>
                </c:pt>
                <c:pt idx="7650">
                  <c:v>28.000000000000025</c:v>
                </c:pt>
                <c:pt idx="7651">
                  <c:v>28.000000000000025</c:v>
                </c:pt>
                <c:pt idx="7652">
                  <c:v>#N/A</c:v>
                </c:pt>
                <c:pt idx="7653">
                  <c:v>#N/A</c:v>
                </c:pt>
                <c:pt idx="7654">
                  <c:v>31.00000000000005</c:v>
                </c:pt>
                <c:pt idx="7655">
                  <c:v>29.000000000000004</c:v>
                </c:pt>
                <c:pt idx="7656">
                  <c:v>27.999999999999936</c:v>
                </c:pt>
                <c:pt idx="7657">
                  <c:v>28.000000000000025</c:v>
                </c:pt>
                <c:pt idx="7658">
                  <c:v>30.999999999999961</c:v>
                </c:pt>
                <c:pt idx="7659">
                  <c:v>#N/A</c:v>
                </c:pt>
                <c:pt idx="7660">
                  <c:v>#N/A</c:v>
                </c:pt>
                <c:pt idx="7661">
                  <c:v>459</c:v>
                </c:pt>
                <c:pt idx="7662">
                  <c:v>#N/A</c:v>
                </c:pt>
                <c:pt idx="7663">
                  <c:v>#N/A</c:v>
                </c:pt>
                <c:pt idx="7664">
                  <c:v>30.000000000000071</c:v>
                </c:pt>
                <c:pt idx="7665">
                  <c:v>29.000000000000004</c:v>
                </c:pt>
                <c:pt idx="7666">
                  <c:v>#N/A</c:v>
                </c:pt>
                <c:pt idx="7667">
                  <c:v>#N/A</c:v>
                </c:pt>
                <c:pt idx="7668">
                  <c:v>466</c:v>
                </c:pt>
                <c:pt idx="7669">
                  <c:v>#N/A</c:v>
                </c:pt>
                <c:pt idx="7670">
                  <c:v>29.000000000000004</c:v>
                </c:pt>
                <c:pt idx="7671">
                  <c:v>28.000000000000025</c:v>
                </c:pt>
                <c:pt idx="7672">
                  <c:v>32.000000000000028</c:v>
                </c:pt>
                <c:pt idx="7673">
                  <c:v>#N/A</c:v>
                </c:pt>
                <c:pt idx="7674">
                  <c:v>#N/A</c:v>
                </c:pt>
                <c:pt idx="7675">
                  <c:v>33.000000000000007</c:v>
                </c:pt>
                <c:pt idx="7676">
                  <c:v>34.000000000000071</c:v>
                </c:pt>
                <c:pt idx="7677">
                  <c:v>33.999999999999986</c:v>
                </c:pt>
                <c:pt idx="7678">
                  <c:v>36.000000000000028</c:v>
                </c:pt>
                <c:pt idx="7679">
                  <c:v>38.999999999999972</c:v>
                </c:pt>
                <c:pt idx="7680">
                  <c:v>#N/A</c:v>
                </c:pt>
                <c:pt idx="7681">
                  <c:v>#N/A</c:v>
                </c:pt>
                <c:pt idx="7682">
                  <c:v>35.000000000000057</c:v>
                </c:pt>
                <c:pt idx="7683">
                  <c:v>34.999999999999964</c:v>
                </c:pt>
                <c:pt idx="7684">
                  <c:v>34.999999999999964</c:v>
                </c:pt>
                <c:pt idx="7685">
                  <c:v>33.999999999999986</c:v>
                </c:pt>
                <c:pt idx="7686">
                  <c:v>36.000000000000028</c:v>
                </c:pt>
                <c:pt idx="7687">
                  <c:v>#N/A</c:v>
                </c:pt>
                <c:pt idx="7688">
                  <c:v>#N/A</c:v>
                </c:pt>
                <c:pt idx="7689">
                  <c:v>35.000000000000007</c:v>
                </c:pt>
                <c:pt idx="7690">
                  <c:v>38.999999999999972</c:v>
                </c:pt>
                <c:pt idx="7691">
                  <c:v>34.000000000000028</c:v>
                </c:pt>
                <c:pt idx="7692">
                  <c:v>39.999999999999943</c:v>
                </c:pt>
                <c:pt idx="7693">
                  <c:v>39.000000000000057</c:v>
                </c:pt>
                <c:pt idx="7694">
                  <c:v>#N/A</c:v>
                </c:pt>
                <c:pt idx="7695">
                  <c:v>#N/A</c:v>
                </c:pt>
                <c:pt idx="7696">
                  <c:v>38.000000000000036</c:v>
                </c:pt>
                <c:pt idx="7697">
                  <c:v>36.999999999999964</c:v>
                </c:pt>
                <c:pt idx="7698">
                  <c:v>38.999999999999972</c:v>
                </c:pt>
                <c:pt idx="7699">
                  <c:v>36.999999999999964</c:v>
                </c:pt>
                <c:pt idx="7700">
                  <c:v>36.999999999999964</c:v>
                </c:pt>
                <c:pt idx="7701">
                  <c:v>#N/A</c:v>
                </c:pt>
                <c:pt idx="7702">
                  <c:v>#N/A</c:v>
                </c:pt>
                <c:pt idx="7703">
                  <c:v>35.000000000000007</c:v>
                </c:pt>
                <c:pt idx="7704">
                  <c:v>37.000000000000014</c:v>
                </c:pt>
                <c:pt idx="7705">
                  <c:v>38.000000000000036</c:v>
                </c:pt>
                <c:pt idx="7706">
                  <c:v>35.000000000000007</c:v>
                </c:pt>
                <c:pt idx="7707">
                  <c:v>33.000000000000007</c:v>
                </c:pt>
                <c:pt idx="7708">
                  <c:v>#N/A</c:v>
                </c:pt>
                <c:pt idx="7709">
                  <c:v>#N/A</c:v>
                </c:pt>
                <c:pt idx="7710">
                  <c:v>37.000000000000014</c:v>
                </c:pt>
                <c:pt idx="7711">
                  <c:v>39.999999999999943</c:v>
                </c:pt>
                <c:pt idx="7712">
                  <c:v>39.000000000000014</c:v>
                </c:pt>
                <c:pt idx="7713">
                  <c:v>39.999999999999993</c:v>
                </c:pt>
                <c:pt idx="7714">
                  <c:v>37.000000000000014</c:v>
                </c:pt>
                <c:pt idx="7715">
                  <c:v>#N/A</c:v>
                </c:pt>
                <c:pt idx="7716">
                  <c:v>#N/A</c:v>
                </c:pt>
                <c:pt idx="7717">
                  <c:v>38.999999999999972</c:v>
                </c:pt>
                <c:pt idx="7718">
                  <c:v>36.999999999999964</c:v>
                </c:pt>
                <c:pt idx="7719">
                  <c:v>37.999999999999986</c:v>
                </c:pt>
                <c:pt idx="7720">
                  <c:v>39.999999999999943</c:v>
                </c:pt>
                <c:pt idx="7721">
                  <c:v>41.000000000000014</c:v>
                </c:pt>
                <c:pt idx="7722">
                  <c:v>#N/A</c:v>
                </c:pt>
                <c:pt idx="7723">
                  <c:v>#N/A</c:v>
                </c:pt>
                <c:pt idx="7724">
                  <c:v>42.999999999999972</c:v>
                </c:pt>
                <c:pt idx="7725">
                  <c:v>44.999999999999929</c:v>
                </c:pt>
                <c:pt idx="7726">
                  <c:v>44.000000000000043</c:v>
                </c:pt>
                <c:pt idx="7727">
                  <c:v>41.999999999999993</c:v>
                </c:pt>
                <c:pt idx="7728">
                  <c:v>41.000000000000014</c:v>
                </c:pt>
                <c:pt idx="7729">
                  <c:v>#N/A</c:v>
                </c:pt>
                <c:pt idx="7730">
                  <c:v>#N/A</c:v>
                </c:pt>
                <c:pt idx="7731">
                  <c:v>51.000000000000021</c:v>
                </c:pt>
                <c:pt idx="7732">
                  <c:v>51.000000000000021</c:v>
                </c:pt>
                <c:pt idx="7733">
                  <c:v>52</c:v>
                </c:pt>
                <c:pt idx="7734">
                  <c:v>62.000000000000014</c:v>
                </c:pt>
                <c:pt idx="7735">
                  <c:v>73.000000000000043</c:v>
                </c:pt>
                <c:pt idx="7736">
                  <c:v>#N/A</c:v>
                </c:pt>
                <c:pt idx="7737">
                  <c:v>#N/A</c:v>
                </c:pt>
                <c:pt idx="7738">
                  <c:v>#N/A</c:v>
                </c:pt>
                <c:pt idx="7739">
                  <c:v>63.999999999999972</c:v>
                </c:pt>
                <c:pt idx="7740">
                  <c:v>58.999999999999986</c:v>
                </c:pt>
                <c:pt idx="7741">
                  <c:v>66.999999999999943</c:v>
                </c:pt>
                <c:pt idx="7742">
                  <c:v>70.000000000000014</c:v>
                </c:pt>
                <c:pt idx="7743">
                  <c:v>#N/A</c:v>
                </c:pt>
                <c:pt idx="7744">
                  <c:v>#N/A</c:v>
                </c:pt>
                <c:pt idx="7745">
                  <c:v>70.999999999999957</c:v>
                </c:pt>
                <c:pt idx="7746">
                  <c:v>69.999999999999972</c:v>
                </c:pt>
                <c:pt idx="7747">
                  <c:v>64.999999999999986</c:v>
                </c:pt>
                <c:pt idx="7748">
                  <c:v>62.000000000000014</c:v>
                </c:pt>
                <c:pt idx="7749">
                  <c:v>434</c:v>
                </c:pt>
                <c:pt idx="7750">
                  <c:v>#N/A</c:v>
                </c:pt>
                <c:pt idx="7751">
                  <c:v>#N/A</c:v>
                </c:pt>
                <c:pt idx="7752">
                  <c:v>433</c:v>
                </c:pt>
                <c:pt idx="7753">
                  <c:v>#N/A</c:v>
                </c:pt>
                <c:pt idx="7754">
                  <c:v>57.999999999999964</c:v>
                </c:pt>
                <c:pt idx="7755">
                  <c:v>59.000000000000028</c:v>
                </c:pt>
                <c:pt idx="7756">
                  <c:v>57.999999999999964</c:v>
                </c:pt>
                <c:pt idx="7757">
                  <c:v>#N/A</c:v>
                </c:pt>
                <c:pt idx="7758">
                  <c:v>#N/A</c:v>
                </c:pt>
                <c:pt idx="7759">
                  <c:v>54</c:v>
                </c:pt>
                <c:pt idx="7760">
                  <c:v>55.000000000000028</c:v>
                </c:pt>
                <c:pt idx="7761">
                  <c:v>48.999999999999979</c:v>
                </c:pt>
                <c:pt idx="7762">
                  <c:v>50.000000000000043</c:v>
                </c:pt>
                <c:pt idx="7763">
                  <c:v>50.000000000000043</c:v>
                </c:pt>
                <c:pt idx="7764">
                  <c:v>#N/A</c:v>
                </c:pt>
                <c:pt idx="7765">
                  <c:v>#N/A</c:v>
                </c:pt>
                <c:pt idx="7766">
                  <c:v>49.000000000000021</c:v>
                </c:pt>
                <c:pt idx="7767">
                  <c:v>49.000000000000021</c:v>
                </c:pt>
                <c:pt idx="7768">
                  <c:v>50.999999999999979</c:v>
                </c:pt>
                <c:pt idx="7769">
                  <c:v>49.999999999999957</c:v>
                </c:pt>
                <c:pt idx="7770">
                  <c:v>50.999999999999979</c:v>
                </c:pt>
                <c:pt idx="7771">
                  <c:v>#N/A</c:v>
                </c:pt>
                <c:pt idx="7772">
                  <c:v>#N/A</c:v>
                </c:pt>
                <c:pt idx="7773">
                  <c:v>51.999999999999957</c:v>
                </c:pt>
                <c:pt idx="7774">
                  <c:v>55.999999999999957</c:v>
                </c:pt>
                <c:pt idx="7775">
                  <c:v>56.000000000000007</c:v>
                </c:pt>
                <c:pt idx="7776">
                  <c:v>52.999999999999936</c:v>
                </c:pt>
                <c:pt idx="7777">
                  <c:v>54</c:v>
                </c:pt>
                <c:pt idx="7778">
                  <c:v>#N/A</c:v>
                </c:pt>
                <c:pt idx="7779">
                  <c:v>#N/A</c:v>
                </c:pt>
                <c:pt idx="7780">
                  <c:v>52.000000000000043</c:v>
                </c:pt>
                <c:pt idx="7781">
                  <c:v>50</c:v>
                </c:pt>
                <c:pt idx="7782">
                  <c:v>51.000000000000071</c:v>
                </c:pt>
                <c:pt idx="7783">
                  <c:v>52.000000000000043</c:v>
                </c:pt>
                <c:pt idx="7784">
                  <c:v>#N/A</c:v>
                </c:pt>
                <c:pt idx="7785">
                  <c:v>#N/A</c:v>
                </c:pt>
                <c:pt idx="7786">
                  <c:v>#N/A</c:v>
                </c:pt>
                <c:pt idx="7787">
                  <c:v>#N/A</c:v>
                </c:pt>
                <c:pt idx="7788">
                  <c:v>48.000000000000043</c:v>
                </c:pt>
                <c:pt idx="7789">
                  <c:v>46</c:v>
                </c:pt>
                <c:pt idx="7790">
                  <c:v>#N/A</c:v>
                </c:pt>
                <c:pt idx="7791">
                  <c:v>43.99999999999995</c:v>
                </c:pt>
                <c:pt idx="7792">
                  <c:v>#N/A</c:v>
                </c:pt>
                <c:pt idx="7793">
                  <c:v>#N/A</c:v>
                </c:pt>
                <c:pt idx="7794">
                  <c:v>45.000000000000014</c:v>
                </c:pt>
                <c:pt idx="7795">
                  <c:v>46</c:v>
                </c:pt>
                <c:pt idx="7796">
                  <c:v>45.000000000000014</c:v>
                </c:pt>
                <c:pt idx="7797">
                  <c:v>53.000000000000028</c:v>
                </c:pt>
                <c:pt idx="7798">
                  <c:v>56.999999999999943</c:v>
                </c:pt>
                <c:pt idx="7799">
                  <c:v>#N/A</c:v>
                </c:pt>
                <c:pt idx="7800">
                  <c:v>#N/A</c:v>
                </c:pt>
                <c:pt idx="7801">
                  <c:v>58.000000000000007</c:v>
                </c:pt>
                <c:pt idx="7802">
                  <c:v>58.000000000000007</c:v>
                </c:pt>
                <c:pt idx="7803">
                  <c:v>54.999999999999986</c:v>
                </c:pt>
                <c:pt idx="7804">
                  <c:v>54.999999999999986</c:v>
                </c:pt>
                <c:pt idx="7805">
                  <c:v>53.000000000000028</c:v>
                </c:pt>
                <c:pt idx="7806">
                  <c:v>#N/A</c:v>
                </c:pt>
                <c:pt idx="7807">
                  <c:v>#N/A</c:v>
                </c:pt>
                <c:pt idx="7808">
                  <c:v>58.000000000000007</c:v>
                </c:pt>
                <c:pt idx="7809">
                  <c:v>58.000000000000007</c:v>
                </c:pt>
                <c:pt idx="7810">
                  <c:v>54</c:v>
                </c:pt>
                <c:pt idx="7811">
                  <c:v>57.000000000000028</c:v>
                </c:pt>
                <c:pt idx="7812">
                  <c:v>56.00000000000005</c:v>
                </c:pt>
                <c:pt idx="7813">
                  <c:v>#N/A</c:v>
                </c:pt>
                <c:pt idx="7814">
                  <c:v>#N/A</c:v>
                </c:pt>
                <c:pt idx="7815">
                  <c:v>57.000000000000028</c:v>
                </c:pt>
                <c:pt idx="7816">
                  <c:v>58.000000000000007</c:v>
                </c:pt>
                <c:pt idx="7817">
                  <c:v>55.999999999999957</c:v>
                </c:pt>
                <c:pt idx="7818">
                  <c:v>54.999999999999986</c:v>
                </c:pt>
                <c:pt idx="7819">
                  <c:v>54.999999999999986</c:v>
                </c:pt>
                <c:pt idx="7820">
                  <c:v>#N/A</c:v>
                </c:pt>
                <c:pt idx="7821">
                  <c:v>#N/A</c:v>
                </c:pt>
                <c:pt idx="7822">
                  <c:v>54</c:v>
                </c:pt>
                <c:pt idx="7823">
                  <c:v>57.000000000000028</c:v>
                </c:pt>
                <c:pt idx="7824">
                  <c:v>52.999999999999936</c:v>
                </c:pt>
                <c:pt idx="7825">
                  <c:v>51.999999999999957</c:v>
                </c:pt>
                <c:pt idx="7826">
                  <c:v>54.999999999999986</c:v>
                </c:pt>
                <c:pt idx="7827">
                  <c:v>#N/A</c:v>
                </c:pt>
                <c:pt idx="7828">
                  <c:v>#N/A</c:v>
                </c:pt>
                <c:pt idx="7829">
                  <c:v>65.000000000000028</c:v>
                </c:pt>
                <c:pt idx="7830">
                  <c:v>65.000000000000028</c:v>
                </c:pt>
                <c:pt idx="7831">
                  <c:v>66.000000000000014</c:v>
                </c:pt>
                <c:pt idx="7832">
                  <c:v>65.000000000000028</c:v>
                </c:pt>
                <c:pt idx="7833">
                  <c:v>65.000000000000028</c:v>
                </c:pt>
                <c:pt idx="7834">
                  <c:v>#N/A</c:v>
                </c:pt>
                <c:pt idx="7835">
                  <c:v>#N/A</c:v>
                </c:pt>
                <c:pt idx="7836">
                  <c:v>#N/A</c:v>
                </c:pt>
                <c:pt idx="7837">
                  <c:v>67</c:v>
                </c:pt>
                <c:pt idx="7838">
                  <c:v>65.999999999999929</c:v>
                </c:pt>
                <c:pt idx="7839">
                  <c:v>66.000000000000014</c:v>
                </c:pt>
                <c:pt idx="7840">
                  <c:v>62.999999999999986</c:v>
                </c:pt>
                <c:pt idx="7841">
                  <c:v>#N/A</c:v>
                </c:pt>
                <c:pt idx="7842">
                  <c:v>#N/A</c:v>
                </c:pt>
                <c:pt idx="7843">
                  <c:v>67</c:v>
                </c:pt>
                <c:pt idx="7844">
                  <c:v>67</c:v>
                </c:pt>
                <c:pt idx="7845">
                  <c:v>66.000000000000014</c:v>
                </c:pt>
                <c:pt idx="7846">
                  <c:v>66.000000000000014</c:v>
                </c:pt>
                <c:pt idx="7847">
                  <c:v>67</c:v>
                </c:pt>
                <c:pt idx="7848">
                  <c:v>#N/A</c:v>
                </c:pt>
                <c:pt idx="7849">
                  <c:v>#N/A</c:v>
                </c:pt>
                <c:pt idx="7850">
                  <c:v>74.000000000000028</c:v>
                </c:pt>
                <c:pt idx="7851">
                  <c:v>66.000000000000014</c:v>
                </c:pt>
                <c:pt idx="7852">
                  <c:v>65.000000000000028</c:v>
                </c:pt>
                <c:pt idx="7853">
                  <c:v>62.999999999999986</c:v>
                </c:pt>
                <c:pt idx="7854">
                  <c:v>63.999999999999972</c:v>
                </c:pt>
                <c:pt idx="7855">
                  <c:v>#N/A</c:v>
                </c:pt>
                <c:pt idx="7856">
                  <c:v>#N/A</c:v>
                </c:pt>
                <c:pt idx="7857">
                  <c:v>62.999999999999986</c:v>
                </c:pt>
                <c:pt idx="7858">
                  <c:v>67</c:v>
                </c:pt>
                <c:pt idx="7859">
                  <c:v>64.999999999999943</c:v>
                </c:pt>
                <c:pt idx="7860">
                  <c:v>65.999999999999929</c:v>
                </c:pt>
                <c:pt idx="7861">
                  <c:v>62.999999999999986</c:v>
                </c:pt>
                <c:pt idx="7862">
                  <c:v>#N/A</c:v>
                </c:pt>
                <c:pt idx="7863">
                  <c:v>#N/A</c:v>
                </c:pt>
                <c:pt idx="7864">
                  <c:v>61.000000000000028</c:v>
                </c:pt>
                <c:pt idx="7865">
                  <c:v>66.000000000000014</c:v>
                </c:pt>
                <c:pt idx="7866">
                  <c:v>64.999999999999943</c:v>
                </c:pt>
                <c:pt idx="7867">
                  <c:v>68.000000000000057</c:v>
                </c:pt>
                <c:pt idx="7868">
                  <c:v>65.999999999999929</c:v>
                </c:pt>
                <c:pt idx="7869">
                  <c:v>#N/A</c:v>
                </c:pt>
                <c:pt idx="7870">
                  <c:v>#N/A</c:v>
                </c:pt>
                <c:pt idx="7871">
                  <c:v>63.000000000000078</c:v>
                </c:pt>
                <c:pt idx="7872">
                  <c:v>63.999999999999972</c:v>
                </c:pt>
                <c:pt idx="7873">
                  <c:v>59.999999999999964</c:v>
                </c:pt>
                <c:pt idx="7874">
                  <c:v>62.000000000000014</c:v>
                </c:pt>
                <c:pt idx="7875">
                  <c:v>64.999999999999943</c:v>
                </c:pt>
                <c:pt idx="7876">
                  <c:v>#N/A</c:v>
                </c:pt>
                <c:pt idx="7877">
                  <c:v>#N/A</c:v>
                </c:pt>
                <c:pt idx="7878">
                  <c:v>61.000000000000028</c:v>
                </c:pt>
                <c:pt idx="7879">
                  <c:v>59.999999999999964</c:v>
                </c:pt>
                <c:pt idx="7880">
                  <c:v>66.000000000000014</c:v>
                </c:pt>
                <c:pt idx="7881">
                  <c:v>64.000000000000057</c:v>
                </c:pt>
                <c:pt idx="7882">
                  <c:v>64.999999999999943</c:v>
                </c:pt>
                <c:pt idx="7883">
                  <c:v>#N/A</c:v>
                </c:pt>
                <c:pt idx="7884">
                  <c:v>#N/A</c:v>
                </c:pt>
                <c:pt idx="7885">
                  <c:v>63.000000000000078</c:v>
                </c:pt>
                <c:pt idx="7886">
                  <c:v>62.999999999999986</c:v>
                </c:pt>
                <c:pt idx="7887">
                  <c:v>63.000000000000078</c:v>
                </c:pt>
                <c:pt idx="7888">
                  <c:v>61.000000000000028</c:v>
                </c:pt>
                <c:pt idx="7889">
                  <c:v>61.000000000000028</c:v>
                </c:pt>
                <c:pt idx="7890">
                  <c:v>#N/A</c:v>
                </c:pt>
                <c:pt idx="7891">
                  <c:v>#N/A</c:v>
                </c:pt>
                <c:pt idx="7892">
                  <c:v>62.999999999999986</c:v>
                </c:pt>
                <c:pt idx="7893">
                  <c:v>61.000000000000028</c:v>
                </c:pt>
                <c:pt idx="7894">
                  <c:v>61.999999999999922</c:v>
                </c:pt>
                <c:pt idx="7895">
                  <c:v>65.000000000000028</c:v>
                </c:pt>
                <c:pt idx="7896">
                  <c:v>#N/A</c:v>
                </c:pt>
                <c:pt idx="7897">
                  <c:v>#N/A</c:v>
                </c:pt>
                <c:pt idx="7898">
                  <c:v>#N/A</c:v>
                </c:pt>
                <c:pt idx="7899">
                  <c:v>66.000000000000014</c:v>
                </c:pt>
                <c:pt idx="7900">
                  <c:v>67</c:v>
                </c:pt>
                <c:pt idx="7901">
                  <c:v>66.000000000000014</c:v>
                </c:pt>
                <c:pt idx="7902">
                  <c:v>67</c:v>
                </c:pt>
                <c:pt idx="7903">
                  <c:v>67</c:v>
                </c:pt>
                <c:pt idx="7904">
                  <c:v>#N/A</c:v>
                </c:pt>
                <c:pt idx="7905">
                  <c:v>#N/A</c:v>
                </c:pt>
                <c:pt idx="7906">
                  <c:v>67.999999999999972</c:v>
                </c:pt>
                <c:pt idx="7907">
                  <c:v>71</c:v>
                </c:pt>
                <c:pt idx="7908">
                  <c:v>68.999999999999943</c:v>
                </c:pt>
                <c:pt idx="7909">
                  <c:v>71.999999999999972</c:v>
                </c:pt>
                <c:pt idx="7910">
                  <c:v>70.000000000000014</c:v>
                </c:pt>
                <c:pt idx="7911">
                  <c:v>#N/A</c:v>
                </c:pt>
                <c:pt idx="7912">
                  <c:v>#N/A</c:v>
                </c:pt>
                <c:pt idx="7913">
                  <c:v>70.000000000000014</c:v>
                </c:pt>
                <c:pt idx="7914">
                  <c:v>71</c:v>
                </c:pt>
                <c:pt idx="7915">
                  <c:v>67.999999999999972</c:v>
                </c:pt>
                <c:pt idx="7916">
                  <c:v>67</c:v>
                </c:pt>
                <c:pt idx="7917">
                  <c:v>72.999999999999957</c:v>
                </c:pt>
                <c:pt idx="7918">
                  <c:v>#N/A</c:v>
                </c:pt>
                <c:pt idx="7919">
                  <c:v>#N/A</c:v>
                </c:pt>
                <c:pt idx="7920">
                  <c:v>70.000000000000014</c:v>
                </c:pt>
                <c:pt idx="7921">
                  <c:v>79.999999999999986</c:v>
                </c:pt>
                <c:pt idx="7922">
                  <c:v>75</c:v>
                </c:pt>
                <c:pt idx="7923">
                  <c:v>72.999999999999957</c:v>
                </c:pt>
                <c:pt idx="7924">
                  <c:v>72.999999999999957</c:v>
                </c:pt>
                <c:pt idx="7925">
                  <c:v>#N/A</c:v>
                </c:pt>
                <c:pt idx="7926">
                  <c:v>#N/A</c:v>
                </c:pt>
                <c:pt idx="7927">
                  <c:v>79</c:v>
                </c:pt>
                <c:pt idx="7928">
                  <c:v>84.000000000000028</c:v>
                </c:pt>
                <c:pt idx="7929">
                  <c:v>83</c:v>
                </c:pt>
                <c:pt idx="7930">
                  <c:v>87.999999999999986</c:v>
                </c:pt>
                <c:pt idx="7931">
                  <c:v>82.000000000000028</c:v>
                </c:pt>
                <c:pt idx="7932">
                  <c:v>#N/A</c:v>
                </c:pt>
                <c:pt idx="7933">
                  <c:v>#N/A</c:v>
                </c:pt>
                <c:pt idx="7934">
                  <c:v>79</c:v>
                </c:pt>
                <c:pt idx="7935">
                  <c:v>78.000000000000028</c:v>
                </c:pt>
                <c:pt idx="7936">
                  <c:v>75.999999999999972</c:v>
                </c:pt>
                <c:pt idx="7937">
                  <c:v>75</c:v>
                </c:pt>
                <c:pt idx="7938">
                  <c:v>75.999999999999972</c:v>
                </c:pt>
                <c:pt idx="7939">
                  <c:v>#N/A</c:v>
                </c:pt>
                <c:pt idx="7940">
                  <c:v>#N/A</c:v>
                </c:pt>
                <c:pt idx="7941">
                  <c:v>87.000000000000014</c:v>
                </c:pt>
                <c:pt idx="7942">
                  <c:v>96</c:v>
                </c:pt>
                <c:pt idx="7943">
                  <c:v>92</c:v>
                </c:pt>
                <c:pt idx="7944">
                  <c:v>86.000000000000028</c:v>
                </c:pt>
                <c:pt idx="7945">
                  <c:v>93.000000000000014</c:v>
                </c:pt>
                <c:pt idx="7946">
                  <c:v>#N/A</c:v>
                </c:pt>
                <c:pt idx="7947">
                  <c:v>#N/A</c:v>
                </c:pt>
                <c:pt idx="7948">
                  <c:v>87.999999999999986</c:v>
                </c:pt>
                <c:pt idx="7949">
                  <c:v>92</c:v>
                </c:pt>
                <c:pt idx="7950">
                  <c:v>92</c:v>
                </c:pt>
                <c:pt idx="7951">
                  <c:v>92</c:v>
                </c:pt>
                <c:pt idx="7952">
                  <c:v>100.00000000000004</c:v>
                </c:pt>
                <c:pt idx="7953">
                  <c:v>#N/A</c:v>
                </c:pt>
                <c:pt idx="7954">
                  <c:v>#N/A</c:v>
                </c:pt>
                <c:pt idx="7955">
                  <c:v>93.999999999999943</c:v>
                </c:pt>
                <c:pt idx="7956">
                  <c:v>89.000000000000057</c:v>
                </c:pt>
                <c:pt idx="7957">
                  <c:v>85.000000000000057</c:v>
                </c:pt>
                <c:pt idx="7958">
                  <c:v>83</c:v>
                </c:pt>
                <c:pt idx="7959">
                  <c:v>87.000000000000014</c:v>
                </c:pt>
                <c:pt idx="7960">
                  <c:v>#N/A</c:v>
                </c:pt>
                <c:pt idx="7961">
                  <c:v>#N/A</c:v>
                </c:pt>
                <c:pt idx="7962">
                  <c:v>87.000000000000014</c:v>
                </c:pt>
                <c:pt idx="7963">
                  <c:v>89.000000000000014</c:v>
                </c:pt>
                <c:pt idx="7964">
                  <c:v>98.000000000000043</c:v>
                </c:pt>
                <c:pt idx="7965">
                  <c:v>103.00000000000003</c:v>
                </c:pt>
                <c:pt idx="7966">
                  <c:v>114.99999999999999</c:v>
                </c:pt>
                <c:pt idx="7967">
                  <c:v>#N/A</c:v>
                </c:pt>
                <c:pt idx="7968">
                  <c:v>#N/A</c:v>
                </c:pt>
                <c:pt idx="7969">
                  <c:v>121.99999999999997</c:v>
                </c:pt>
                <c:pt idx="7970">
                  <c:v>#N/A</c:v>
                </c:pt>
                <c:pt idx="7971">
                  <c:v>140</c:v>
                </c:pt>
                <c:pt idx="7972">
                  <c:v>164.00000000000006</c:v>
                </c:pt>
                <c:pt idx="7973">
                  <c:v>173</c:v>
                </c:pt>
                <c:pt idx="7974">
                  <c:v>#N/A</c:v>
                </c:pt>
                <c:pt idx="7975">
                  <c:v>#N/A</c:v>
                </c:pt>
                <c:pt idx="7976">
                  <c:v>165.99999999999997</c:v>
                </c:pt>
                <c:pt idx="7977">
                  <c:v>155.99999999999997</c:v>
                </c:pt>
                <c:pt idx="7978">
                  <c:v>148.99999999999997</c:v>
                </c:pt>
                <c:pt idx="7979">
                  <c:v>150</c:v>
                </c:pt>
                <c:pt idx="7980">
                  <c:v>146.99999999999997</c:v>
                </c:pt>
                <c:pt idx="7981">
                  <c:v>#N/A</c:v>
                </c:pt>
                <c:pt idx="7982">
                  <c:v>#N/A</c:v>
                </c:pt>
                <c:pt idx="7983">
                  <c:v>134.99999999999997</c:v>
                </c:pt>
                <c:pt idx="7984">
                  <c:v>144</c:v>
                </c:pt>
                <c:pt idx="7985">
                  <c:v>143.00000000000003</c:v>
                </c:pt>
                <c:pt idx="7986">
                  <c:v>152.00000000000006</c:v>
                </c:pt>
                <c:pt idx="7987">
                  <c:v>144</c:v>
                </c:pt>
                <c:pt idx="7988">
                  <c:v>#N/A</c:v>
                </c:pt>
                <c:pt idx="7989">
                  <c:v>#N/A</c:v>
                </c:pt>
                <c:pt idx="7990">
                  <c:v>143.00000000000003</c:v>
                </c:pt>
                <c:pt idx="7991">
                  <c:v>144</c:v>
                </c:pt>
                <c:pt idx="7992">
                  <c:v>143.99999999999994</c:v>
                </c:pt>
                <c:pt idx="7993">
                  <c:v>148.00000000000006</c:v>
                </c:pt>
                <c:pt idx="7994">
                  <c:v>152.00000000000006</c:v>
                </c:pt>
                <c:pt idx="7995">
                  <c:v>#N/A</c:v>
                </c:pt>
                <c:pt idx="7996">
                  <c:v>#N/A</c:v>
                </c:pt>
                <c:pt idx="7997">
                  <c:v>153.99999999999997</c:v>
                </c:pt>
                <c:pt idx="7998">
                  <c:v>154</c:v>
                </c:pt>
                <c:pt idx="7999">
                  <c:v>159.00000000000003</c:v>
                </c:pt>
                <c:pt idx="8000">
                  <c:v>158</c:v>
                </c:pt>
                <c:pt idx="8001">
                  <c:v>160.99999999999994</c:v>
                </c:pt>
                <c:pt idx="8002">
                  <c:v>#N/A</c:v>
                </c:pt>
                <c:pt idx="8003">
                  <c:v>#N/A</c:v>
                </c:pt>
                <c:pt idx="8004">
                  <c:v>163.99999999999997</c:v>
                </c:pt>
                <c:pt idx="8005">
                  <c:v>163</c:v>
                </c:pt>
                <c:pt idx="8006">
                  <c:v>165.00000000000003</c:v>
                </c:pt>
                <c:pt idx="8007">
                  <c:v>169</c:v>
                </c:pt>
                <c:pt idx="8008">
                  <c:v>165.00000000000003</c:v>
                </c:pt>
                <c:pt idx="8009">
                  <c:v>#N/A</c:v>
                </c:pt>
                <c:pt idx="8010">
                  <c:v>#N/A</c:v>
                </c:pt>
                <c:pt idx="8011">
                  <c:v>168.00000000000003</c:v>
                </c:pt>
                <c:pt idx="8012">
                  <c:v>177.00000000000006</c:v>
                </c:pt>
                <c:pt idx="8013">
                  <c:v>173</c:v>
                </c:pt>
                <c:pt idx="8014">
                  <c:v>189</c:v>
                </c:pt>
                <c:pt idx="8015">
                  <c:v>198</c:v>
                </c:pt>
                <c:pt idx="8016">
                  <c:v>#N/A</c:v>
                </c:pt>
                <c:pt idx="8017">
                  <c:v>#N/A</c:v>
                </c:pt>
                <c:pt idx="8018">
                  <c:v>220.00000000000003</c:v>
                </c:pt>
                <c:pt idx="8019">
                  <c:v>220.00000000000003</c:v>
                </c:pt>
                <c:pt idx="8020">
                  <c:v>225.99999999999997</c:v>
                </c:pt>
                <c:pt idx="8021">
                  <c:v>232.00000000000003</c:v>
                </c:pt>
                <c:pt idx="8022">
                  <c:v>224.00000000000003</c:v>
                </c:pt>
                <c:pt idx="8023">
                  <c:v>#N/A</c:v>
                </c:pt>
                <c:pt idx="8024">
                  <c:v>#N/A</c:v>
                </c:pt>
                <c:pt idx="8025">
                  <c:v>231.99999999999997</c:v>
                </c:pt>
                <c:pt idx="8026">
                  <c:v>231</c:v>
                </c:pt>
                <c:pt idx="8027">
                  <c:v>525</c:v>
                </c:pt>
                <c:pt idx="8028">
                  <c:v>#N/A</c:v>
                </c:pt>
                <c:pt idx="8029">
                  <c:v>#N/A</c:v>
                </c:pt>
                <c:pt idx="8030">
                  <c:v>#N/A</c:v>
                </c:pt>
                <c:pt idx="8031">
                  <c:v>#N/A</c:v>
                </c:pt>
                <c:pt idx="8032">
                  <c:v>228.99999999999997</c:v>
                </c:pt>
                <c:pt idx="8033">
                  <c:v>229.00000000000006</c:v>
                </c:pt>
                <c:pt idx="8034">
                  <c:v>523</c:v>
                </c:pt>
                <c:pt idx="8035">
                  <c:v>#N/A</c:v>
                </c:pt>
                <c:pt idx="8036">
                  <c:v>227</c:v>
                </c:pt>
                <c:pt idx="8037">
                  <c:v>#N/A</c:v>
                </c:pt>
                <c:pt idx="8038">
                  <c:v>#N/A</c:v>
                </c:pt>
                <c:pt idx="8039">
                  <c:v>215.99999999999997</c:v>
                </c:pt>
                <c:pt idx="8040">
                  <c:v>#N/A</c:v>
                </c:pt>
                <c:pt idx="8041">
                  <c:v>217.99999999999997</c:v>
                </c:pt>
                <c:pt idx="8042">
                  <c:v>207.99999999999997</c:v>
                </c:pt>
                <c:pt idx="8043">
                  <c:v>213</c:v>
                </c:pt>
                <c:pt idx="8044">
                  <c:v>#N/A</c:v>
                </c:pt>
                <c:pt idx="8045">
                  <c:v>#N/A</c:v>
                </c:pt>
                <c:pt idx="8046">
                  <c:v>233</c:v>
                </c:pt>
                <c:pt idx="8047">
                  <c:v>244.99999999999997</c:v>
                </c:pt>
                <c:pt idx="8048">
                  <c:v>236.00000000000003</c:v>
                </c:pt>
                <c:pt idx="8049">
                  <c:v>242.99999999999997</c:v>
                </c:pt>
                <c:pt idx="8050">
                  <c:v>252.99999999999997</c:v>
                </c:pt>
                <c:pt idx="8051">
                  <c:v>#N/A</c:v>
                </c:pt>
                <c:pt idx="8052">
                  <c:v>#N/A</c:v>
                </c:pt>
                <c:pt idx="8053">
                  <c:v>248</c:v>
                </c:pt>
                <c:pt idx="8054">
                  <c:v>267.00000000000006</c:v>
                </c:pt>
                <c:pt idx="8055">
                  <c:v>278.99999999999994</c:v>
                </c:pt>
                <c:pt idx="8056">
                  <c:v>274</c:v>
                </c:pt>
                <c:pt idx="8057">
                  <c:v>296.00000000000006</c:v>
                </c:pt>
                <c:pt idx="8058">
                  <c:v>#N/A</c:v>
                </c:pt>
                <c:pt idx="8059">
                  <c:v>#N/A</c:v>
                </c:pt>
                <c:pt idx="8060">
                  <c:v>293.00000000000006</c:v>
                </c:pt>
                <c:pt idx="8061">
                  <c:v>274.99999999999994</c:v>
                </c:pt>
                <c:pt idx="8062">
                  <c:v>267</c:v>
                </c:pt>
                <c:pt idx="8063">
                  <c:v>257</c:v>
                </c:pt>
                <c:pt idx="8064">
                  <c:v>248</c:v>
                </c:pt>
                <c:pt idx="8065">
                  <c:v>#N/A</c:v>
                </c:pt>
                <c:pt idx="8066">
                  <c:v>#N/A</c:v>
                </c:pt>
                <c:pt idx="8067">
                  <c:v>253.00000000000003</c:v>
                </c:pt>
                <c:pt idx="8068">
                  <c:v>247.00000000000003</c:v>
                </c:pt>
                <c:pt idx="8069">
                  <c:v>239</c:v>
                </c:pt>
                <c:pt idx="8070">
                  <c:v>228.99999999999997</c:v>
                </c:pt>
                <c:pt idx="8071">
                  <c:v>238</c:v>
                </c:pt>
                <c:pt idx="8072">
                  <c:v>#N/A</c:v>
                </c:pt>
                <c:pt idx="8073">
                  <c:v>#N/A</c:v>
                </c:pt>
                <c:pt idx="8074">
                  <c:v>231.00000000000006</c:v>
                </c:pt>
                <c:pt idx="8075">
                  <c:v>227.00000000000006</c:v>
                </c:pt>
                <c:pt idx="8076">
                  <c:v>234.00000000000003</c:v>
                </c:pt>
                <c:pt idx="8077">
                  <c:v>263.99999999999994</c:v>
                </c:pt>
                <c:pt idx="8078">
                  <c:v>272</c:v>
                </c:pt>
                <c:pt idx="8079">
                  <c:v>#N/A</c:v>
                </c:pt>
                <c:pt idx="8080">
                  <c:v>#N/A</c:v>
                </c:pt>
                <c:pt idx="8081">
                  <c:v>290</c:v>
                </c:pt>
                <c:pt idx="8082">
                  <c:v>295</c:v>
                </c:pt>
                <c:pt idx="8083">
                  <c:v>293.99999999999994</c:v>
                </c:pt>
                <c:pt idx="8084">
                  <c:v>284</c:v>
                </c:pt>
                <c:pt idx="8085">
                  <c:v>259.00000000000006</c:v>
                </c:pt>
                <c:pt idx="8086">
                  <c:v>#N/A</c:v>
                </c:pt>
                <c:pt idx="8087">
                  <c:v>#N/A</c:v>
                </c:pt>
                <c:pt idx="8088">
                  <c:v>237.00000000000006</c:v>
                </c:pt>
                <c:pt idx="8089">
                  <c:v>251.00000000000003</c:v>
                </c:pt>
                <c:pt idx="8090">
                  <c:v>237.00000000000006</c:v>
                </c:pt>
                <c:pt idx="8091">
                  <c:v>248</c:v>
                </c:pt>
                <c:pt idx="8092">
                  <c:v>248.00000000000006</c:v>
                </c:pt>
                <c:pt idx="8093">
                  <c:v>#N/A</c:v>
                </c:pt>
                <c:pt idx="8094">
                  <c:v>#N/A</c:v>
                </c:pt>
                <c:pt idx="8095">
                  <c:v>#N/A</c:v>
                </c:pt>
                <c:pt idx="8096">
                  <c:v>267</c:v>
                </c:pt>
                <c:pt idx="8097">
                  <c:v>269</c:v>
                </c:pt>
                <c:pt idx="8098">
                  <c:v>269</c:v>
                </c:pt>
                <c:pt idx="8099">
                  <c:v>315.99999999999994</c:v>
                </c:pt>
                <c:pt idx="8100">
                  <c:v>#N/A</c:v>
                </c:pt>
                <c:pt idx="8101">
                  <c:v>#N/A</c:v>
                </c:pt>
                <c:pt idx="8102">
                  <c:v>312</c:v>
                </c:pt>
                <c:pt idx="8103">
                  <c:v>305.99999999999994</c:v>
                </c:pt>
                <c:pt idx="8104">
                  <c:v>300.00000000000006</c:v>
                </c:pt>
                <c:pt idx="8105">
                  <c:v>302.00000000000006</c:v>
                </c:pt>
                <c:pt idx="8106">
                  <c:v>296</c:v>
                </c:pt>
                <c:pt idx="8107">
                  <c:v>#N/A</c:v>
                </c:pt>
                <c:pt idx="8108">
                  <c:v>#N/A</c:v>
                </c:pt>
                <c:pt idx="8109">
                  <c:v>293</c:v>
                </c:pt>
                <c:pt idx="8110">
                  <c:v>285</c:v>
                </c:pt>
                <c:pt idx="8111">
                  <c:v>276</c:v>
                </c:pt>
                <c:pt idx="8112">
                  <c:v>278.99999999999994</c:v>
                </c:pt>
                <c:pt idx="8113">
                  <c:v>272</c:v>
                </c:pt>
                <c:pt idx="8114">
                  <c:v>#N/A</c:v>
                </c:pt>
                <c:pt idx="8115">
                  <c:v>#N/A</c:v>
                </c:pt>
                <c:pt idx="8116">
                  <c:v>261.00000000000006</c:v>
                </c:pt>
                <c:pt idx="8117">
                  <c:v>254.99999999999997</c:v>
                </c:pt>
                <c:pt idx="8118">
                  <c:v>#N/A</c:v>
                </c:pt>
                <c:pt idx="8119">
                  <c:v>254.00000000000006</c:v>
                </c:pt>
                <c:pt idx="8120">
                  <c:v>256</c:v>
                </c:pt>
                <c:pt idx="8121">
                  <c:v>#N/A</c:v>
                </c:pt>
                <c:pt idx="8122">
                  <c:v>#N/A</c:v>
                </c:pt>
                <c:pt idx="8123">
                  <c:v>270</c:v>
                </c:pt>
                <c:pt idx="8124">
                  <c:v>272</c:v>
                </c:pt>
                <c:pt idx="8125">
                  <c:v>273</c:v>
                </c:pt>
                <c:pt idx="8126">
                  <c:v>266</c:v>
                </c:pt>
                <c:pt idx="8127">
                  <c:v>248.99999999999997</c:v>
                </c:pt>
                <c:pt idx="8128">
                  <c:v>#N/A</c:v>
                </c:pt>
                <c:pt idx="8129">
                  <c:v>#N/A</c:v>
                </c:pt>
                <c:pt idx="8130">
                  <c:v>238.99999999999997</c:v>
                </c:pt>
                <c:pt idx="8131">
                  <c:v>244.00000000000003</c:v>
                </c:pt>
                <c:pt idx="8132">
                  <c:v>245.99999999999994</c:v>
                </c:pt>
                <c:pt idx="8133">
                  <c:v>236.00000000000003</c:v>
                </c:pt>
                <c:pt idx="8134">
                  <c:v>562</c:v>
                </c:pt>
                <c:pt idx="8135">
                  <c:v>#N/A</c:v>
                </c:pt>
                <c:pt idx="8136">
                  <c:v>#N/A</c:v>
                </c:pt>
                <c:pt idx="8137">
                  <c:v>562</c:v>
                </c:pt>
                <c:pt idx="8138">
                  <c:v>235</c:v>
                </c:pt>
                <c:pt idx="8139">
                  <c:v>234</c:v>
                </c:pt>
                <c:pt idx="8140">
                  <c:v>228.99999999999997</c:v>
                </c:pt>
                <c:pt idx="8141">
                  <c:v>#N/A</c:v>
                </c:pt>
                <c:pt idx="8142">
                  <c:v>#N/A</c:v>
                </c:pt>
                <c:pt idx="8143">
                  <c:v>#N/A</c:v>
                </c:pt>
                <c:pt idx="8144">
                  <c:v>#N/A</c:v>
                </c:pt>
                <c:pt idx="8145">
                  <c:v>231.00000000000006</c:v>
                </c:pt>
                <c:pt idx="8146">
                  <c:v>226.00000000000003</c:v>
                </c:pt>
                <c:pt idx="8147">
                  <c:v>211.99999999999997</c:v>
                </c:pt>
                <c:pt idx="8148">
                  <c:v>210.99999999999994</c:v>
                </c:pt>
                <c:pt idx="8149">
                  <c:v>#N/A</c:v>
                </c:pt>
                <c:pt idx="8150">
                  <c:v>#N/A</c:v>
                </c:pt>
                <c:pt idx="8151">
                  <c:v>215</c:v>
                </c:pt>
                <c:pt idx="8152">
                  <c:v>216</c:v>
                </c:pt>
                <c:pt idx="8153">
                  <c:v>212</c:v>
                </c:pt>
                <c:pt idx="8154">
                  <c:v>214.99999999999994</c:v>
                </c:pt>
                <c:pt idx="8155">
                  <c:v>#N/A</c:v>
                </c:pt>
                <c:pt idx="8156">
                  <c:v>#N/A</c:v>
                </c:pt>
                <c:pt idx="8157">
                  <c:v>#N/A</c:v>
                </c:pt>
                <c:pt idx="8158">
                  <c:v>210.99999999999994</c:v>
                </c:pt>
                <c:pt idx="8159">
                  <c:v>201.99999999999994</c:v>
                </c:pt>
                <c:pt idx="8160">
                  <c:v>197.00000000000003</c:v>
                </c:pt>
                <c:pt idx="8161">
                  <c:v>191.00000000000006</c:v>
                </c:pt>
                <c:pt idx="8162">
                  <c:v>165</c:v>
                </c:pt>
                <c:pt idx="8163">
                  <c:v>#N/A</c:v>
                </c:pt>
                <c:pt idx="8164">
                  <c:v>#N/A</c:v>
                </c:pt>
                <c:pt idx="8165">
                  <c:v>166</c:v>
                </c:pt>
                <c:pt idx="8166">
                  <c:v>171.00000000000003</c:v>
                </c:pt>
                <c:pt idx="8167">
                  <c:v>180.99999999999997</c:v>
                </c:pt>
                <c:pt idx="8168">
                  <c:v>188</c:v>
                </c:pt>
                <c:pt idx="8169">
                  <c:v>190</c:v>
                </c:pt>
                <c:pt idx="8170">
                  <c:v>#N/A</c:v>
                </c:pt>
                <c:pt idx="8171">
                  <c:v>#N/A</c:v>
                </c:pt>
                <c:pt idx="8172">
                  <c:v>179</c:v>
                </c:pt>
                <c:pt idx="8173">
                  <c:v>170.00000000000003</c:v>
                </c:pt>
                <c:pt idx="8174">
                  <c:v>159</c:v>
                </c:pt>
                <c:pt idx="8175">
                  <c:v>163.99999999999997</c:v>
                </c:pt>
                <c:pt idx="8176">
                  <c:v>171</c:v>
                </c:pt>
                <c:pt idx="8177">
                  <c:v>#N/A</c:v>
                </c:pt>
                <c:pt idx="8178">
                  <c:v>#N/A</c:v>
                </c:pt>
                <c:pt idx="8179">
                  <c:v>165</c:v>
                </c:pt>
                <c:pt idx="8180">
                  <c:v>169.00000000000003</c:v>
                </c:pt>
                <c:pt idx="8181">
                  <c:v>172.00000000000003</c:v>
                </c:pt>
                <c:pt idx="8182">
                  <c:v>180.00000000000003</c:v>
                </c:pt>
                <c:pt idx="8183">
                  <c:v>186.99999999999997</c:v>
                </c:pt>
                <c:pt idx="8184">
                  <c:v>#N/A</c:v>
                </c:pt>
                <c:pt idx="8185">
                  <c:v>#N/A</c:v>
                </c:pt>
                <c:pt idx="8186">
                  <c:v>184.00000000000003</c:v>
                </c:pt>
                <c:pt idx="8187">
                  <c:v>181</c:v>
                </c:pt>
                <c:pt idx="8188">
                  <c:v>185.00000000000006</c:v>
                </c:pt>
                <c:pt idx="8189">
                  <c:v>192.99999999999997</c:v>
                </c:pt>
                <c:pt idx="8190">
                  <c:v>191</c:v>
                </c:pt>
                <c:pt idx="8191">
                  <c:v>#N/A</c:v>
                </c:pt>
                <c:pt idx="8192">
                  <c:v>#N/A</c:v>
                </c:pt>
                <c:pt idx="8193">
                  <c:v>#N/A</c:v>
                </c:pt>
                <c:pt idx="8194">
                  <c:v>187</c:v>
                </c:pt>
                <c:pt idx="8195">
                  <c:v>183</c:v>
                </c:pt>
                <c:pt idx="8196">
                  <c:v>179.99999999999997</c:v>
                </c:pt>
                <c:pt idx="8197">
                  <c:v>176.00000000000003</c:v>
                </c:pt>
                <c:pt idx="8198">
                  <c:v>#N/A</c:v>
                </c:pt>
                <c:pt idx="8199">
                  <c:v>#N/A</c:v>
                </c:pt>
                <c:pt idx="8200">
                  <c:v>169</c:v>
                </c:pt>
                <c:pt idx="8201">
                  <c:v>167.99999999999997</c:v>
                </c:pt>
                <c:pt idx="8202">
                  <c:v>172.99999999999994</c:v>
                </c:pt>
                <c:pt idx="8203">
                  <c:v>176.99999999999994</c:v>
                </c:pt>
                <c:pt idx="8204">
                  <c:v>169.99999999999997</c:v>
                </c:pt>
                <c:pt idx="8205">
                  <c:v>#N/A</c:v>
                </c:pt>
                <c:pt idx="8206">
                  <c:v>#N/A</c:v>
                </c:pt>
                <c:pt idx="8207">
                  <c:v>178.99999999999997</c:v>
                </c:pt>
                <c:pt idx="8208">
                  <c:v>183.99999999999994</c:v>
                </c:pt>
                <c:pt idx="8209">
                  <c:v>183</c:v>
                </c:pt>
                <c:pt idx="8210">
                  <c:v>173</c:v>
                </c:pt>
                <c:pt idx="8211">
                  <c:v>175.00000000000006</c:v>
                </c:pt>
                <c:pt idx="8212">
                  <c:v>#N/A</c:v>
                </c:pt>
                <c:pt idx="8213">
                  <c:v>#N/A</c:v>
                </c:pt>
                <c:pt idx="8214">
                  <c:v>171.99999999999997</c:v>
                </c:pt>
                <c:pt idx="8215">
                  <c:v>167</c:v>
                </c:pt>
                <c:pt idx="8216">
                  <c:v>165.99999999999997</c:v>
                </c:pt>
                <c:pt idx="8217">
                  <c:v>158.00000000000006</c:v>
                </c:pt>
                <c:pt idx="8218">
                  <c:v>159.99999999999997</c:v>
                </c:pt>
                <c:pt idx="8219">
                  <c:v>#N/A</c:v>
                </c:pt>
                <c:pt idx="8220">
                  <c:v>#N/A</c:v>
                </c:pt>
                <c:pt idx="8221">
                  <c:v>156</c:v>
                </c:pt>
                <c:pt idx="8222">
                  <c:v>158</c:v>
                </c:pt>
                <c:pt idx="8223">
                  <c:v>172.00000000000003</c:v>
                </c:pt>
                <c:pt idx="8224">
                  <c:v>173.00000000000006</c:v>
                </c:pt>
                <c:pt idx="8225">
                  <c:v>171.99999999999997</c:v>
                </c:pt>
                <c:pt idx="8226">
                  <c:v>#N/A</c:v>
                </c:pt>
                <c:pt idx="8227">
                  <c:v>#N/A</c:v>
                </c:pt>
                <c:pt idx="8228">
                  <c:v>174.00000000000003</c:v>
                </c:pt>
                <c:pt idx="8229">
                  <c:v>168.99999999999994</c:v>
                </c:pt>
                <c:pt idx="8230">
                  <c:v>167</c:v>
                </c:pt>
                <c:pt idx="8231">
                  <c:v>159</c:v>
                </c:pt>
                <c:pt idx="8232">
                  <c:v>159</c:v>
                </c:pt>
                <c:pt idx="8233">
                  <c:v>#N/A</c:v>
                </c:pt>
                <c:pt idx="8234">
                  <c:v>#N/A</c:v>
                </c:pt>
                <c:pt idx="8235">
                  <c:v>148.99999999999997</c:v>
                </c:pt>
                <c:pt idx="8236">
                  <c:v>139.99999999999994</c:v>
                </c:pt>
                <c:pt idx="8237">
                  <c:v>139.99999999999994</c:v>
                </c:pt>
                <c:pt idx="8238">
                  <c:v>137</c:v>
                </c:pt>
                <c:pt idx="8239">
                  <c:v>134</c:v>
                </c:pt>
                <c:pt idx="8240">
                  <c:v>#N/A</c:v>
                </c:pt>
                <c:pt idx="8241">
                  <c:v>#N/A</c:v>
                </c:pt>
                <c:pt idx="8242">
                  <c:v>134.99999999999997</c:v>
                </c:pt>
                <c:pt idx="8243">
                  <c:v>132.99999999999997</c:v>
                </c:pt>
                <c:pt idx="8244">
                  <c:v>127</c:v>
                </c:pt>
                <c:pt idx="8245">
                  <c:v>117.99999999999997</c:v>
                </c:pt>
                <c:pt idx="8246">
                  <c:v>121</c:v>
                </c:pt>
                <c:pt idx="8247">
                  <c:v>#N/A</c:v>
                </c:pt>
                <c:pt idx="8248">
                  <c:v>#N/A</c:v>
                </c:pt>
                <c:pt idx="8249">
                  <c:v>120.99999999999996</c:v>
                </c:pt>
                <c:pt idx="8250">
                  <c:v>117</c:v>
                </c:pt>
                <c:pt idx="8251">
                  <c:v>116.99999999999994</c:v>
                </c:pt>
                <c:pt idx="8252">
                  <c:v>115.00000000000003</c:v>
                </c:pt>
                <c:pt idx="8253">
                  <c:v>116.00000000000001</c:v>
                </c:pt>
                <c:pt idx="8254">
                  <c:v>#N/A</c:v>
                </c:pt>
                <c:pt idx="8255">
                  <c:v>#N/A</c:v>
                </c:pt>
                <c:pt idx="8256">
                  <c:v>108.99999999999999</c:v>
                </c:pt>
                <c:pt idx="8257">
                  <c:v>104.99999999999999</c:v>
                </c:pt>
                <c:pt idx="8258">
                  <c:v>116.99999999999994</c:v>
                </c:pt>
                <c:pt idx="8259">
                  <c:v>110.99999999999999</c:v>
                </c:pt>
                <c:pt idx="8260">
                  <c:v>120.00000000000001</c:v>
                </c:pt>
                <c:pt idx="8261">
                  <c:v>#N/A</c:v>
                </c:pt>
                <c:pt idx="8262">
                  <c:v>#N/A</c:v>
                </c:pt>
                <c:pt idx="8263">
                  <c:v>124.00000000000003</c:v>
                </c:pt>
                <c:pt idx="8264">
                  <c:v>122.00000000000001</c:v>
                </c:pt>
                <c:pt idx="8265">
                  <c:v>129</c:v>
                </c:pt>
                <c:pt idx="8266">
                  <c:v>128.00000000000003</c:v>
                </c:pt>
                <c:pt idx="8267">
                  <c:v>122.00000000000001</c:v>
                </c:pt>
                <c:pt idx="8268">
                  <c:v>#N/A</c:v>
                </c:pt>
                <c:pt idx="8269">
                  <c:v>#N/A</c:v>
                </c:pt>
                <c:pt idx="8270">
                  <c:v>118.99999999999994</c:v>
                </c:pt>
                <c:pt idx="8271">
                  <c:v>121.99999999999997</c:v>
                </c:pt>
                <c:pt idx="8272">
                  <c:v>117</c:v>
                </c:pt>
                <c:pt idx="8273">
                  <c:v>114.99999999999994</c:v>
                </c:pt>
                <c:pt idx="8274">
                  <c:v>117.00000000000004</c:v>
                </c:pt>
                <c:pt idx="8275">
                  <c:v>#N/A</c:v>
                </c:pt>
                <c:pt idx="8276">
                  <c:v>#N/A</c:v>
                </c:pt>
                <c:pt idx="8277">
                  <c:v>125</c:v>
                </c:pt>
                <c:pt idx="8278">
                  <c:v>125</c:v>
                </c:pt>
                <c:pt idx="8279">
                  <c:v>137</c:v>
                </c:pt>
                <c:pt idx="8280">
                  <c:v>136</c:v>
                </c:pt>
                <c:pt idx="8281">
                  <c:v>138</c:v>
                </c:pt>
                <c:pt idx="8282">
                  <c:v>#N/A</c:v>
                </c:pt>
                <c:pt idx="8283">
                  <c:v>#N/A</c:v>
                </c:pt>
                <c:pt idx="8284">
                  <c:v>146</c:v>
                </c:pt>
                <c:pt idx="8285">
                  <c:v>144.00000000000003</c:v>
                </c:pt>
                <c:pt idx="8286">
                  <c:v>140</c:v>
                </c:pt>
                <c:pt idx="8287">
                  <c:v>129</c:v>
                </c:pt>
                <c:pt idx="8288">
                  <c:v>131.99999999999997</c:v>
                </c:pt>
                <c:pt idx="8289">
                  <c:v>#N/A</c:v>
                </c:pt>
                <c:pt idx="8290">
                  <c:v>#N/A</c:v>
                </c:pt>
                <c:pt idx="8291">
                  <c:v>129</c:v>
                </c:pt>
                <c:pt idx="8292">
                  <c:v>122.99999999999996</c:v>
                </c:pt>
                <c:pt idx="8293">
                  <c:v>121</c:v>
                </c:pt>
                <c:pt idx="8294">
                  <c:v>118.00000000000001</c:v>
                </c:pt>
                <c:pt idx="8295">
                  <c:v>119.99999999999997</c:v>
                </c:pt>
                <c:pt idx="8296">
                  <c:v>#N/A</c:v>
                </c:pt>
                <c:pt idx="8297">
                  <c:v>#N/A</c:v>
                </c:pt>
                <c:pt idx="8298">
                  <c:v>117.99999999999997</c:v>
                </c:pt>
                <c:pt idx="8299">
                  <c:v>113.99999999999997</c:v>
                </c:pt>
                <c:pt idx="8300">
                  <c:v>112.99999999999999</c:v>
                </c:pt>
                <c:pt idx="8301">
                  <c:v>117</c:v>
                </c:pt>
                <c:pt idx="8302">
                  <c:v>120.00000000000006</c:v>
                </c:pt>
                <c:pt idx="8303">
                  <c:v>#N/A</c:v>
                </c:pt>
                <c:pt idx="8304">
                  <c:v>#N/A</c:v>
                </c:pt>
                <c:pt idx="8305">
                  <c:v>124.00000000000003</c:v>
                </c:pt>
                <c:pt idx="8306">
                  <c:v>121</c:v>
                </c:pt>
                <c:pt idx="8307">
                  <c:v>127.99999999999999</c:v>
                </c:pt>
                <c:pt idx="8308">
                  <c:v>131.99999999999994</c:v>
                </c:pt>
                <c:pt idx="8309">
                  <c:v>140.00000000000003</c:v>
                </c:pt>
                <c:pt idx="8310">
                  <c:v>#N/A</c:v>
                </c:pt>
                <c:pt idx="8311">
                  <c:v>#N/A</c:v>
                </c:pt>
                <c:pt idx="8312">
                  <c:v>127.00000000000004</c:v>
                </c:pt>
                <c:pt idx="8313">
                  <c:v>131</c:v>
                </c:pt>
                <c:pt idx="8314">
                  <c:v>131</c:v>
                </c:pt>
                <c:pt idx="8315">
                  <c:v>132.00000000000003</c:v>
                </c:pt>
                <c:pt idx="8316">
                  <c:v>125.99999999999997</c:v>
                </c:pt>
                <c:pt idx="8317">
                  <c:v>#N/A</c:v>
                </c:pt>
                <c:pt idx="8318">
                  <c:v>#N/A</c:v>
                </c:pt>
                <c:pt idx="8319">
                  <c:v>124.99999999999996</c:v>
                </c:pt>
                <c:pt idx="8320">
                  <c:v>132.00000000000003</c:v>
                </c:pt>
                <c:pt idx="8321">
                  <c:v>131.99999999999994</c:v>
                </c:pt>
                <c:pt idx="8322">
                  <c:v>131</c:v>
                </c:pt>
                <c:pt idx="8323">
                  <c:v>135</c:v>
                </c:pt>
                <c:pt idx="8324">
                  <c:v>#N/A</c:v>
                </c:pt>
                <c:pt idx="8325">
                  <c:v>#N/A</c:v>
                </c:pt>
                <c:pt idx="8326">
                  <c:v>136.99999999999997</c:v>
                </c:pt>
                <c:pt idx="8327">
                  <c:v>135</c:v>
                </c:pt>
                <c:pt idx="8328">
                  <c:v>133.00000000000006</c:v>
                </c:pt>
                <c:pt idx="8329">
                  <c:v>132.00000000000003</c:v>
                </c:pt>
                <c:pt idx="8330">
                  <c:v>135</c:v>
                </c:pt>
                <c:pt idx="8331">
                  <c:v>#N/A</c:v>
                </c:pt>
                <c:pt idx="8332">
                  <c:v>#N/A</c:v>
                </c:pt>
                <c:pt idx="8333">
                  <c:v>133</c:v>
                </c:pt>
                <c:pt idx="8334">
                  <c:v>134.99999999999997</c:v>
                </c:pt>
                <c:pt idx="8335">
                  <c:v>#N/A</c:v>
                </c:pt>
                <c:pt idx="8336">
                  <c:v>140.99999999999997</c:v>
                </c:pt>
                <c:pt idx="8337">
                  <c:v>138.00000000000003</c:v>
                </c:pt>
                <c:pt idx="8338">
                  <c:v>#N/A</c:v>
                </c:pt>
                <c:pt idx="8339">
                  <c:v>#N/A</c:v>
                </c:pt>
                <c:pt idx="8340">
                  <c:v>140</c:v>
                </c:pt>
                <c:pt idx="8341">
                  <c:v>139.99999999999994</c:v>
                </c:pt>
                <c:pt idx="8342">
                  <c:v>139.00000000000006</c:v>
                </c:pt>
                <c:pt idx="8343">
                  <c:v>138</c:v>
                </c:pt>
                <c:pt idx="8344">
                  <c:v>140.00000000000003</c:v>
                </c:pt>
                <c:pt idx="8345">
                  <c:v>#N/A</c:v>
                </c:pt>
                <c:pt idx="8346">
                  <c:v>#N/A</c:v>
                </c:pt>
                <c:pt idx="8347">
                  <c:v>136</c:v>
                </c:pt>
                <c:pt idx="8348">
                  <c:v>139</c:v>
                </c:pt>
                <c:pt idx="8349">
                  <c:v>131.99999999999997</c:v>
                </c:pt>
                <c:pt idx="8350">
                  <c:v>135</c:v>
                </c:pt>
                <c:pt idx="8351">
                  <c:v>134</c:v>
                </c:pt>
                <c:pt idx="8352">
                  <c:v>#N/A</c:v>
                </c:pt>
                <c:pt idx="8353">
                  <c:v>#N/A</c:v>
                </c:pt>
                <c:pt idx="8354">
                  <c:v>154.00000000000006</c:v>
                </c:pt>
                <c:pt idx="8355">
                  <c:v>148.99999999999997</c:v>
                </c:pt>
                <c:pt idx="8356">
                  <c:v>153.00000000000003</c:v>
                </c:pt>
                <c:pt idx="8357">
                  <c:v>167</c:v>
                </c:pt>
                <c:pt idx="8358">
                  <c:v>172.00000000000003</c:v>
                </c:pt>
                <c:pt idx="8359">
                  <c:v>#N/A</c:v>
                </c:pt>
                <c:pt idx="8360">
                  <c:v>#N/A</c:v>
                </c:pt>
                <c:pt idx="8361">
                  <c:v>172.00000000000003</c:v>
                </c:pt>
                <c:pt idx="8362">
                  <c:v>175</c:v>
                </c:pt>
                <c:pt idx="8363">
                  <c:v>179</c:v>
                </c:pt>
                <c:pt idx="8364">
                  <c:v>192</c:v>
                </c:pt>
                <c:pt idx="8365">
                  <c:v>205.00000000000003</c:v>
                </c:pt>
                <c:pt idx="8366">
                  <c:v>#N/A</c:v>
                </c:pt>
                <c:pt idx="8367">
                  <c:v>#N/A</c:v>
                </c:pt>
                <c:pt idx="8368">
                  <c:v>189</c:v>
                </c:pt>
                <c:pt idx="8369">
                  <c:v>167</c:v>
                </c:pt>
                <c:pt idx="8370">
                  <c:v>162.99999999999994</c:v>
                </c:pt>
                <c:pt idx="8371">
                  <c:v>167</c:v>
                </c:pt>
                <c:pt idx="8372">
                  <c:v>184</c:v>
                </c:pt>
                <c:pt idx="8373">
                  <c:v>#N/A</c:v>
                </c:pt>
                <c:pt idx="8374">
                  <c:v>#N/A</c:v>
                </c:pt>
                <c:pt idx="8375">
                  <c:v>179.99999999999997</c:v>
                </c:pt>
                <c:pt idx="8376">
                  <c:v>220.99999999999994</c:v>
                </c:pt>
                <c:pt idx="8377">
                  <c:v>245.99999999999994</c:v>
                </c:pt>
                <c:pt idx="8378">
                  <c:v>241</c:v>
                </c:pt>
                <c:pt idx="8379">
                  <c:v>216</c:v>
                </c:pt>
                <c:pt idx="8380">
                  <c:v>#N/A</c:v>
                </c:pt>
                <c:pt idx="8381">
                  <c:v>#N/A</c:v>
                </c:pt>
                <c:pt idx="8382">
                  <c:v>212.99999999999994</c:v>
                </c:pt>
                <c:pt idx="8383">
                  <c:v>254.00000000000006</c:v>
                </c:pt>
                <c:pt idx="8384">
                  <c:v>239</c:v>
                </c:pt>
                <c:pt idx="8385">
                  <c:v>263</c:v>
                </c:pt>
                <c:pt idx="8386">
                  <c:v>262.99999999999994</c:v>
                </c:pt>
                <c:pt idx="8387">
                  <c:v>#N/A</c:v>
                </c:pt>
                <c:pt idx="8388">
                  <c:v>#N/A</c:v>
                </c:pt>
                <c:pt idx="8389">
                  <c:v>280</c:v>
                </c:pt>
                <c:pt idx="8390">
                  <c:v>252</c:v>
                </c:pt>
                <c:pt idx="8391">
                  <c:v>243.00000000000003</c:v>
                </c:pt>
                <c:pt idx="8392">
                  <c:v>#N/A</c:v>
                </c:pt>
                <c:pt idx="8393">
                  <c:v>#N/A</c:v>
                </c:pt>
                <c:pt idx="8394">
                  <c:v>#N/A</c:v>
                </c:pt>
                <c:pt idx="8395">
                  <c:v>#N/A</c:v>
                </c:pt>
                <c:pt idx="8396">
                  <c:v>240.99999999999997</c:v>
                </c:pt>
                <c:pt idx="8397">
                  <c:v>236</c:v>
                </c:pt>
                <c:pt idx="8398">
                  <c:v>246</c:v>
                </c:pt>
                <c:pt idx="8399">
                  <c:v>569</c:v>
                </c:pt>
                <c:pt idx="8400">
                  <c:v>#N/A</c:v>
                </c:pt>
                <c:pt idx="8401">
                  <c:v>#N/A</c:v>
                </c:pt>
                <c:pt idx="8402">
                  <c:v>#N/A</c:v>
                </c:pt>
                <c:pt idx="8403">
                  <c:v>230.00000000000003</c:v>
                </c:pt>
                <c:pt idx="8404">
                  <c:v>221.99999999999997</c:v>
                </c:pt>
                <c:pt idx="8405">
                  <c:v>#N/A</c:v>
                </c:pt>
                <c:pt idx="8406">
                  <c:v>227.00000000000006</c:v>
                </c:pt>
                <c:pt idx="8407">
                  <c:v>228.99999999999997</c:v>
                </c:pt>
                <c:pt idx="8408">
                  <c:v>#N/A</c:v>
                </c:pt>
                <c:pt idx="8409">
                  <c:v>#N/A</c:v>
                </c:pt>
                <c:pt idx="8410">
                  <c:v>216</c:v>
                </c:pt>
                <c:pt idx="8411">
                  <c:v>227</c:v>
                </c:pt>
                <c:pt idx="8412">
                  <c:v>242</c:v>
                </c:pt>
                <c:pt idx="8413">
                  <c:v>268</c:v>
                </c:pt>
                <c:pt idx="8414">
                  <c:v>280</c:v>
                </c:pt>
                <c:pt idx="8415">
                  <c:v>#N/A</c:v>
                </c:pt>
                <c:pt idx="8416">
                  <c:v>#N/A</c:v>
                </c:pt>
                <c:pt idx="8417">
                  <c:v>267</c:v>
                </c:pt>
                <c:pt idx="8418">
                  <c:v>257</c:v>
                </c:pt>
                <c:pt idx="8419">
                  <c:v>280</c:v>
                </c:pt>
                <c:pt idx="8420">
                  <c:v>283.99999999999994</c:v>
                </c:pt>
                <c:pt idx="8421">
                  <c:v>297.99999999999994</c:v>
                </c:pt>
                <c:pt idx="8422">
                  <c:v>#N/A</c:v>
                </c:pt>
                <c:pt idx="8423">
                  <c:v>#N/A</c:v>
                </c:pt>
                <c:pt idx="8424">
                  <c:v>304.99999999999994</c:v>
                </c:pt>
                <c:pt idx="8425">
                  <c:v>299</c:v>
                </c:pt>
                <c:pt idx="8426">
                  <c:v>322</c:v>
                </c:pt>
                <c:pt idx="8427">
                  <c:v>367.00000000000006</c:v>
                </c:pt>
                <c:pt idx="8428">
                  <c:v>378</c:v>
                </c:pt>
                <c:pt idx="8429">
                  <c:v>#N/A</c:v>
                </c:pt>
                <c:pt idx="8430">
                  <c:v>#N/A</c:v>
                </c:pt>
                <c:pt idx="8431">
                  <c:v>340.99999999999994</c:v>
                </c:pt>
                <c:pt idx="8432">
                  <c:v>342</c:v>
                </c:pt>
                <c:pt idx="8433">
                  <c:v>331</c:v>
                </c:pt>
                <c:pt idx="8434">
                  <c:v>345.99999999999994</c:v>
                </c:pt>
                <c:pt idx="8435">
                  <c:v>363.99999999999994</c:v>
                </c:pt>
                <c:pt idx="8436">
                  <c:v>#N/A</c:v>
                </c:pt>
                <c:pt idx="8437">
                  <c:v>#N/A</c:v>
                </c:pt>
                <c:pt idx="8438">
                  <c:v>351.99999999999994</c:v>
                </c:pt>
                <c:pt idx="8439">
                  <c:v>351.99999999999994</c:v>
                </c:pt>
                <c:pt idx="8440">
                  <c:v>268.99999999999994</c:v>
                </c:pt>
                <c:pt idx="8441">
                  <c:v>270</c:v>
                </c:pt>
                <c:pt idx="8442">
                  <c:v>282</c:v>
                </c:pt>
                <c:pt idx="8443">
                  <c:v>#N/A</c:v>
                </c:pt>
                <c:pt idx="8444">
                  <c:v>#N/A</c:v>
                </c:pt>
                <c:pt idx="8445">
                  <c:v>#N/A</c:v>
                </c:pt>
                <c:pt idx="8446">
                  <c:v>325</c:v>
                </c:pt>
                <c:pt idx="8447">
                  <c:v>309.99999999999994</c:v>
                </c:pt>
                <c:pt idx="8448">
                  <c:v>330</c:v>
                </c:pt>
                <c:pt idx="8449">
                  <c:v>322</c:v>
                </c:pt>
                <c:pt idx="8450">
                  <c:v>#N/A</c:v>
                </c:pt>
                <c:pt idx="8451">
                  <c:v>#N/A</c:v>
                </c:pt>
                <c:pt idx="8452">
                  <c:v>316.00000000000006</c:v>
                </c:pt>
                <c:pt idx="8453">
                  <c:v>317</c:v>
                </c:pt>
                <c:pt idx="8454">
                  <c:v>337.99999999999994</c:v>
                </c:pt>
                <c:pt idx="8455">
                  <c:v>352</c:v>
                </c:pt>
                <c:pt idx="8456">
                  <c:v>353</c:v>
                </c:pt>
                <c:pt idx="8457">
                  <c:v>#N/A</c:v>
                </c:pt>
                <c:pt idx="8458">
                  <c:v>#N/A</c:v>
                </c:pt>
                <c:pt idx="8459">
                  <c:v>312</c:v>
                </c:pt>
                <c:pt idx="8460">
                  <c:v>298</c:v>
                </c:pt>
                <c:pt idx="8461">
                  <c:v>292</c:v>
                </c:pt>
                <c:pt idx="8462">
                  <c:v>288.00000000000006</c:v>
                </c:pt>
                <c:pt idx="8463">
                  <c:v>291</c:v>
                </c:pt>
                <c:pt idx="8464">
                  <c:v>#N/A</c:v>
                </c:pt>
                <c:pt idx="8465">
                  <c:v>#N/A</c:v>
                </c:pt>
                <c:pt idx="8466">
                  <c:v>307</c:v>
                </c:pt>
                <c:pt idx="8467">
                  <c:v>305</c:v>
                </c:pt>
                <c:pt idx="8468">
                  <c:v>312</c:v>
                </c:pt>
                <c:pt idx="8469">
                  <c:v>312</c:v>
                </c:pt>
                <c:pt idx="8470">
                  <c:v>309.00000000000006</c:v>
                </c:pt>
                <c:pt idx="8471">
                  <c:v>#N/A</c:v>
                </c:pt>
                <c:pt idx="8472">
                  <c:v>#N/A</c:v>
                </c:pt>
                <c:pt idx="8473">
                  <c:v>305</c:v>
                </c:pt>
                <c:pt idx="8474">
                  <c:v>300</c:v>
                </c:pt>
                <c:pt idx="8475">
                  <c:v>291</c:v>
                </c:pt>
                <c:pt idx="8476">
                  <c:v>313.00000000000006</c:v>
                </c:pt>
                <c:pt idx="8477">
                  <c:v>322</c:v>
                </c:pt>
                <c:pt idx="8478">
                  <c:v>#N/A</c:v>
                </c:pt>
                <c:pt idx="8479">
                  <c:v>#N/A</c:v>
                </c:pt>
                <c:pt idx="8480">
                  <c:v>349</c:v>
                </c:pt>
                <c:pt idx="8481">
                  <c:v>328.99999999999994</c:v>
                </c:pt>
                <c:pt idx="8482">
                  <c:v>327</c:v>
                </c:pt>
                <c:pt idx="8483">
                  <c:v>#N/A</c:v>
                </c:pt>
                <c:pt idx="8484">
                  <c:v>307</c:v>
                </c:pt>
                <c:pt idx="8485">
                  <c:v>#N/A</c:v>
                </c:pt>
                <c:pt idx="8486">
                  <c:v>#N/A</c:v>
                </c:pt>
                <c:pt idx="8487">
                  <c:v>309.00000000000006</c:v>
                </c:pt>
                <c:pt idx="8488">
                  <c:v>334</c:v>
                </c:pt>
                <c:pt idx="8489">
                  <c:v>338.00000000000006</c:v>
                </c:pt>
                <c:pt idx="8490">
                  <c:v>343</c:v>
                </c:pt>
                <c:pt idx="8491">
                  <c:v>#N/A</c:v>
                </c:pt>
                <c:pt idx="8492">
                  <c:v>#N/A</c:v>
                </c:pt>
                <c:pt idx="8493">
                  <c:v>#N/A</c:v>
                </c:pt>
                <c:pt idx="8494">
                  <c:v>#N/A</c:v>
                </c:pt>
                <c:pt idx="8495">
                  <c:v>364</c:v>
                </c:pt>
                <c:pt idx="8496">
                  <c:v>388.99999999999994</c:v>
                </c:pt>
                <c:pt idx="8497">
                  <c:v>445</c:v>
                </c:pt>
                <c:pt idx="8498">
                  <c:v>419.00000000000006</c:v>
                </c:pt>
                <c:pt idx="8499">
                  <c:v>#N/A</c:v>
                </c:pt>
                <c:pt idx="8500">
                  <c:v>#N/A</c:v>
                </c:pt>
                <c:pt idx="8501">
                  <c:v>334.00000000000006</c:v>
                </c:pt>
                <c:pt idx="8502">
                  <c:v>348.00000000000006</c:v>
                </c:pt>
                <c:pt idx="8503">
                  <c:v>393</c:v>
                </c:pt>
                <c:pt idx="8504">
                  <c:v>430</c:v>
                </c:pt>
                <c:pt idx="8505">
                  <c:v>414.00000000000006</c:v>
                </c:pt>
                <c:pt idx="8506">
                  <c:v>#N/A</c:v>
                </c:pt>
                <c:pt idx="8507">
                  <c:v>#N/A</c:v>
                </c:pt>
                <c:pt idx="8508">
                  <c:v>467</c:v>
                </c:pt>
                <c:pt idx="8509">
                  <c:v>474</c:v>
                </c:pt>
                <c:pt idx="8510">
                  <c:v>501.99999999999994</c:v>
                </c:pt>
                <c:pt idx="8511">
                  <c:v>557</c:v>
                </c:pt>
                <c:pt idx="8512">
                  <c:v>499</c:v>
                </c:pt>
                <c:pt idx="8513">
                  <c:v>#N/A</c:v>
                </c:pt>
                <c:pt idx="8514">
                  <c:v>#N/A</c:v>
                </c:pt>
                <c:pt idx="8515">
                  <c:v>642.00000000000011</c:v>
                </c:pt>
                <c:pt idx="8516">
                  <c:v>653</c:v>
                </c:pt>
                <c:pt idx="8517">
                  <c:v>600</c:v>
                </c:pt>
                <c:pt idx="8518">
                  <c:v>596</c:v>
                </c:pt>
                <c:pt idx="8519">
                  <c:v>588</c:v>
                </c:pt>
                <c:pt idx="8520">
                  <c:v>#N/A</c:v>
                </c:pt>
                <c:pt idx="8521">
                  <c:v>#N/A</c:v>
                </c:pt>
                <c:pt idx="8522">
                  <c:v>589</c:v>
                </c:pt>
                <c:pt idx="8523">
                  <c:v>557</c:v>
                </c:pt>
                <c:pt idx="8524">
                  <c:v>567</c:v>
                </c:pt>
                <c:pt idx="8525">
                  <c:v>567</c:v>
                </c:pt>
                <c:pt idx="8526">
                  <c:v>585</c:v>
                </c:pt>
                <c:pt idx="8527">
                  <c:v>#N/A</c:v>
                </c:pt>
                <c:pt idx="8528">
                  <c:v>#N/A</c:v>
                </c:pt>
                <c:pt idx="8529">
                  <c:v>476.99999999999994</c:v>
                </c:pt>
                <c:pt idx="8530">
                  <c:v>486.00000000000006</c:v>
                </c:pt>
                <c:pt idx="8531">
                  <c:v>440.00000000000006</c:v>
                </c:pt>
                <c:pt idx="8532">
                  <c:v>433</c:v>
                </c:pt>
                <c:pt idx="8533">
                  <c:v>488</c:v>
                </c:pt>
                <c:pt idx="8534">
                  <c:v>#N/A</c:v>
                </c:pt>
                <c:pt idx="8535">
                  <c:v>#N/A</c:v>
                </c:pt>
                <c:pt idx="8536">
                  <c:v>513</c:v>
                </c:pt>
                <c:pt idx="8537">
                  <c:v>497.99999999999994</c:v>
                </c:pt>
                <c:pt idx="8538">
                  <c:v>502.99999999999994</c:v>
                </c:pt>
                <c:pt idx="8539">
                  <c:v>508</c:v>
                </c:pt>
                <c:pt idx="8540">
                  <c:v>516</c:v>
                </c:pt>
                <c:pt idx="8541">
                  <c:v>#N/A</c:v>
                </c:pt>
                <c:pt idx="8542">
                  <c:v>#N/A</c:v>
                </c:pt>
                <c:pt idx="8543">
                  <c:v>#N/A</c:v>
                </c:pt>
                <c:pt idx="8544">
                  <c:v>527</c:v>
                </c:pt>
                <c:pt idx="8545">
                  <c:v>521.00000000000011</c:v>
                </c:pt>
                <c:pt idx="8546">
                  <c:v>509.99999999999994</c:v>
                </c:pt>
                <c:pt idx="8547">
                  <c:v>503</c:v>
                </c:pt>
                <c:pt idx="8548">
                  <c:v>#N/A</c:v>
                </c:pt>
                <c:pt idx="8549">
                  <c:v>#N/A</c:v>
                </c:pt>
                <c:pt idx="8550">
                  <c:v>507</c:v>
                </c:pt>
                <c:pt idx="8551">
                  <c:v>533</c:v>
                </c:pt>
                <c:pt idx="8552">
                  <c:v>531</c:v>
                </c:pt>
                <c:pt idx="8553">
                  <c:v>534.00000000000011</c:v>
                </c:pt>
                <c:pt idx="8554">
                  <c:v>550</c:v>
                </c:pt>
                <c:pt idx="8555">
                  <c:v>#N/A</c:v>
                </c:pt>
                <c:pt idx="8556">
                  <c:v>#N/A</c:v>
                </c:pt>
                <c:pt idx="8557">
                  <c:v>561.99999999999989</c:v>
                </c:pt>
                <c:pt idx="8558">
                  <c:v>562.00000000000011</c:v>
                </c:pt>
                <c:pt idx="8559">
                  <c:v>567</c:v>
                </c:pt>
                <c:pt idx="8560">
                  <c:v>553.99999999999989</c:v>
                </c:pt>
                <c:pt idx="8561">
                  <c:v>556.99999999999989</c:v>
                </c:pt>
                <c:pt idx="8562">
                  <c:v>#N/A</c:v>
                </c:pt>
                <c:pt idx="8563">
                  <c:v>#N/A</c:v>
                </c:pt>
                <c:pt idx="8564">
                  <c:v>573.99999999999989</c:v>
                </c:pt>
                <c:pt idx="8565">
                  <c:v>569</c:v>
                </c:pt>
                <c:pt idx="8566">
                  <c:v>672.00000000000011</c:v>
                </c:pt>
                <c:pt idx="8567">
                  <c:v>669</c:v>
                </c:pt>
                <c:pt idx="8568">
                  <c:v>674</c:v>
                </c:pt>
                <c:pt idx="8569">
                  <c:v>#N/A</c:v>
                </c:pt>
                <c:pt idx="8570">
                  <c:v>#N/A</c:v>
                </c:pt>
                <c:pt idx="8571">
                  <c:v>675</c:v>
                </c:pt>
                <c:pt idx="8572">
                  <c:v>705</c:v>
                </c:pt>
                <c:pt idx="8573">
                  <c:v>794</c:v>
                </c:pt>
                <c:pt idx="8574">
                  <c:v>786.00000000000011</c:v>
                </c:pt>
                <c:pt idx="8575">
                  <c:v>792</c:v>
                </c:pt>
                <c:pt idx="8576">
                  <c:v>#N/A</c:v>
                </c:pt>
                <c:pt idx="8577">
                  <c:v>#N/A</c:v>
                </c:pt>
                <c:pt idx="8578">
                  <c:v>793.00000000000011</c:v>
                </c:pt>
                <c:pt idx="8579">
                  <c:v>800</c:v>
                </c:pt>
                <c:pt idx="8580">
                  <c:v>787.99999999999989</c:v>
                </c:pt>
                <c:pt idx="8581">
                  <c:v>777</c:v>
                </c:pt>
                <c:pt idx="8582">
                  <c:v>765</c:v>
                </c:pt>
                <c:pt idx="8583">
                  <c:v>#N/A</c:v>
                </c:pt>
                <c:pt idx="8584">
                  <c:v>#N/A</c:v>
                </c:pt>
                <c:pt idx="8585">
                  <c:v>778</c:v>
                </c:pt>
                <c:pt idx="8586">
                  <c:v>767</c:v>
                </c:pt>
                <c:pt idx="8587">
                  <c:v>765</c:v>
                </c:pt>
                <c:pt idx="8588">
                  <c:v>765</c:v>
                </c:pt>
                <c:pt idx="8589">
                  <c:v>765</c:v>
                </c:pt>
                <c:pt idx="8590">
                  <c:v>#N/A</c:v>
                </c:pt>
                <c:pt idx="8591">
                  <c:v>#N/A</c:v>
                </c:pt>
                <c:pt idx="8592">
                  <c:v>775</c:v>
                </c:pt>
                <c:pt idx="8593">
                  <c:v>773</c:v>
                </c:pt>
                <c:pt idx="8594">
                  <c:v>762.99999999999989</c:v>
                </c:pt>
                <c:pt idx="8595">
                  <c:v>774</c:v>
                </c:pt>
                <c:pt idx="8596">
                  <c:v>769</c:v>
                </c:pt>
                <c:pt idx="8597">
                  <c:v>#N/A</c:v>
                </c:pt>
                <c:pt idx="8598">
                  <c:v>#N/A</c:v>
                </c:pt>
                <c:pt idx="8599">
                  <c:v>780.00000000000011</c:v>
                </c:pt>
                <c:pt idx="8600">
                  <c:v>781</c:v>
                </c:pt>
                <c:pt idx="8601">
                  <c:v>793</c:v>
                </c:pt>
                <c:pt idx="8602">
                  <c:v>786</c:v>
                </c:pt>
                <c:pt idx="8603">
                  <c:v>769.00000000000011</c:v>
                </c:pt>
                <c:pt idx="8604">
                  <c:v>#N/A</c:v>
                </c:pt>
                <c:pt idx="8605">
                  <c:v>#N/A</c:v>
                </c:pt>
                <c:pt idx="8606">
                  <c:v>772.99999999999989</c:v>
                </c:pt>
                <c:pt idx="8607">
                  <c:v>751</c:v>
                </c:pt>
                <c:pt idx="8608">
                  <c:v>757</c:v>
                </c:pt>
                <c:pt idx="8609">
                  <c:v>748</c:v>
                </c:pt>
                <c:pt idx="8610">
                  <c:v>756</c:v>
                </c:pt>
                <c:pt idx="8611">
                  <c:v>#N/A</c:v>
                </c:pt>
                <c:pt idx="8612">
                  <c:v>#N/A</c:v>
                </c:pt>
                <c:pt idx="8613">
                  <c:v>748.99999999999989</c:v>
                </c:pt>
                <c:pt idx="8614">
                  <c:v>748</c:v>
                </c:pt>
                <c:pt idx="8615">
                  <c:v>765</c:v>
                </c:pt>
                <c:pt idx="8616">
                  <c:v>761.00000000000011</c:v>
                </c:pt>
                <c:pt idx="8617">
                  <c:v>760</c:v>
                </c:pt>
                <c:pt idx="8618">
                  <c:v>#N/A</c:v>
                </c:pt>
                <c:pt idx="8619">
                  <c:v>#N/A</c:v>
                </c:pt>
                <c:pt idx="8620">
                  <c:v>765</c:v>
                </c:pt>
                <c:pt idx="8621">
                  <c:v>781</c:v>
                </c:pt>
                <c:pt idx="8622">
                  <c:v>786.99999999999989</c:v>
                </c:pt>
                <c:pt idx="8623">
                  <c:v>794.99999999999989</c:v>
                </c:pt>
                <c:pt idx="8624">
                  <c:v>808</c:v>
                </c:pt>
                <c:pt idx="8625">
                  <c:v>#N/A</c:v>
                </c:pt>
                <c:pt idx="8626">
                  <c:v>#N/A</c:v>
                </c:pt>
                <c:pt idx="8627">
                  <c:v>827</c:v>
                </c:pt>
                <c:pt idx="8628">
                  <c:v>830.00000000000011</c:v>
                </c:pt>
                <c:pt idx="8629">
                  <c:v>836</c:v>
                </c:pt>
                <c:pt idx="8630">
                  <c:v>827.00000000000011</c:v>
                </c:pt>
                <c:pt idx="8631">
                  <c:v>844.00000000000011</c:v>
                </c:pt>
                <c:pt idx="8632">
                  <c:v>#N/A</c:v>
                </c:pt>
                <c:pt idx="8633">
                  <c:v>#N/A</c:v>
                </c:pt>
                <c:pt idx="8634">
                  <c:v>850</c:v>
                </c:pt>
                <c:pt idx="8635">
                  <c:v>878.99999999999989</c:v>
                </c:pt>
                <c:pt idx="8636">
                  <c:v>931</c:v>
                </c:pt>
                <c:pt idx="8637">
                  <c:v>930.00000000000011</c:v>
                </c:pt>
                <c:pt idx="8638">
                  <c:v>937.00000000000011</c:v>
                </c:pt>
                <c:pt idx="8639">
                  <c:v>#N/A</c:v>
                </c:pt>
                <c:pt idx="8640">
                  <c:v>#N/A</c:v>
                </c:pt>
                <c:pt idx="8641">
                  <c:v>941</c:v>
                </c:pt>
                <c:pt idx="8642">
                  <c:v>938.00000000000011</c:v>
                </c:pt>
                <c:pt idx="8643">
                  <c:v>915</c:v>
                </c:pt>
                <c:pt idx="8644">
                  <c:v>904.99999999999989</c:v>
                </c:pt>
                <c:pt idx="8645">
                  <c:v>901.00000000000011</c:v>
                </c:pt>
                <c:pt idx="8646">
                  <c:v>#N/A</c:v>
                </c:pt>
                <c:pt idx="8647">
                  <c:v>#N/A</c:v>
                </c:pt>
                <c:pt idx="8648">
                  <c:v>911</c:v>
                </c:pt>
                <c:pt idx="8649">
                  <c:v>941</c:v>
                </c:pt>
                <c:pt idx="8650">
                  <c:v>962.99999999999989</c:v>
                </c:pt>
                <c:pt idx="8651">
                  <c:v>950</c:v>
                </c:pt>
                <c:pt idx="8652">
                  <c:v>940</c:v>
                </c:pt>
                <c:pt idx="8653">
                  <c:v>#N/A</c:v>
                </c:pt>
                <c:pt idx="8654">
                  <c:v>#N/A</c:v>
                </c:pt>
                <c:pt idx="8655">
                  <c:v>914</c:v>
                </c:pt>
                <c:pt idx="8656">
                  <c:v>913.00000000000011</c:v>
                </c:pt>
                <c:pt idx="8657">
                  <c:v>905.99999999999989</c:v>
                </c:pt>
                <c:pt idx="8658">
                  <c:v>910</c:v>
                </c:pt>
                <c:pt idx="8659">
                  <c:v>904.99999999999989</c:v>
                </c:pt>
                <c:pt idx="8660">
                  <c:v>#N/A</c:v>
                </c:pt>
                <c:pt idx="8661">
                  <c:v>#N/A</c:v>
                </c:pt>
                <c:pt idx="8662">
                  <c:v>908</c:v>
                </c:pt>
                <c:pt idx="8663">
                  <c:v>887.99999999999989</c:v>
                </c:pt>
                <c:pt idx="8664">
                  <c:v>874</c:v>
                </c:pt>
                <c:pt idx="8665">
                  <c:v>884</c:v>
                </c:pt>
                <c:pt idx="8666">
                  <c:v>878.99999999999989</c:v>
                </c:pt>
                <c:pt idx="8667">
                  <c:v>#N/A</c:v>
                </c:pt>
                <c:pt idx="8668">
                  <c:v>#N/A</c:v>
                </c:pt>
                <c:pt idx="8669">
                  <c:v>871.99999999999989</c:v>
                </c:pt>
                <c:pt idx="8670">
                  <c:v>872.00000000000011</c:v>
                </c:pt>
                <c:pt idx="8671">
                  <c:v>860</c:v>
                </c:pt>
                <c:pt idx="8672">
                  <c:v>826</c:v>
                </c:pt>
                <c:pt idx="8673">
                  <c:v>794</c:v>
                </c:pt>
                <c:pt idx="8674">
                  <c:v>#N/A</c:v>
                </c:pt>
                <c:pt idx="8675">
                  <c:v>#N/A</c:v>
                </c:pt>
                <c:pt idx="8676">
                  <c:v>777.99999999999989</c:v>
                </c:pt>
                <c:pt idx="8677">
                  <c:v>778.99999999999989</c:v>
                </c:pt>
                <c:pt idx="8678">
                  <c:v>765</c:v>
                </c:pt>
                <c:pt idx="8679">
                  <c:v>761</c:v>
                </c:pt>
                <c:pt idx="8680">
                  <c:v>756</c:v>
                </c:pt>
                <c:pt idx="8681">
                  <c:v>#N/A</c:v>
                </c:pt>
                <c:pt idx="8682">
                  <c:v>#N/A</c:v>
                </c:pt>
                <c:pt idx="8683">
                  <c:v>731</c:v>
                </c:pt>
                <c:pt idx="8684">
                  <c:v>710</c:v>
                </c:pt>
                <c:pt idx="8685">
                  <c:v>670</c:v>
                </c:pt>
                <c:pt idx="8686">
                  <c:v>656</c:v>
                </c:pt>
                <c:pt idx="8687">
                  <c:v>673</c:v>
                </c:pt>
                <c:pt idx="8688">
                  <c:v>#N/A</c:v>
                </c:pt>
                <c:pt idx="8689">
                  <c:v>#N/A</c:v>
                </c:pt>
                <c:pt idx="8690">
                  <c:v>655</c:v>
                </c:pt>
                <c:pt idx="8691">
                  <c:v>658</c:v>
                </c:pt>
                <c:pt idx="8692">
                  <c:v>661.99999999999989</c:v>
                </c:pt>
                <c:pt idx="8693">
                  <c:v>686</c:v>
                </c:pt>
                <c:pt idx="8694">
                  <c:v>686</c:v>
                </c:pt>
                <c:pt idx="8695">
                  <c:v>#N/A</c:v>
                </c:pt>
                <c:pt idx="8696">
                  <c:v>#N/A</c:v>
                </c:pt>
                <c:pt idx="8697">
                  <c:v>694</c:v>
                </c:pt>
                <c:pt idx="8698">
                  <c:v>723</c:v>
                </c:pt>
                <c:pt idx="8699">
                  <c:v>765</c:v>
                </c:pt>
                <c:pt idx="8700">
                  <c:v>#N/A</c:v>
                </c:pt>
                <c:pt idx="8701">
                  <c:v>821.99999999999989</c:v>
                </c:pt>
                <c:pt idx="8702">
                  <c:v>#N/A</c:v>
                </c:pt>
                <c:pt idx="8703">
                  <c:v>#N/A</c:v>
                </c:pt>
                <c:pt idx="8704">
                  <c:v>821.99999999999989</c:v>
                </c:pt>
                <c:pt idx="8705">
                  <c:v>852</c:v>
                </c:pt>
                <c:pt idx="8706">
                  <c:v>837.00000000000011</c:v>
                </c:pt>
                <c:pt idx="8707">
                  <c:v>861</c:v>
                </c:pt>
                <c:pt idx="8708">
                  <c:v>905.00000000000011</c:v>
                </c:pt>
                <c:pt idx="8709">
                  <c:v>#N/A</c:v>
                </c:pt>
                <c:pt idx="8710">
                  <c:v>#N/A</c:v>
                </c:pt>
                <c:pt idx="8711">
                  <c:v>893</c:v>
                </c:pt>
                <c:pt idx="8712">
                  <c:v>909</c:v>
                </c:pt>
                <c:pt idx="8713">
                  <c:v>902</c:v>
                </c:pt>
                <c:pt idx="8714">
                  <c:v>936.99999999999989</c:v>
                </c:pt>
                <c:pt idx="8715">
                  <c:v>897.00000000000011</c:v>
                </c:pt>
                <c:pt idx="8716">
                  <c:v>#N/A</c:v>
                </c:pt>
                <c:pt idx="8717">
                  <c:v>#N/A</c:v>
                </c:pt>
                <c:pt idx="8718">
                  <c:v>887.00000000000011</c:v>
                </c:pt>
                <c:pt idx="8719">
                  <c:v>894</c:v>
                </c:pt>
                <c:pt idx="8720">
                  <c:v>909</c:v>
                </c:pt>
                <c:pt idx="8721">
                  <c:v>894</c:v>
                </c:pt>
                <c:pt idx="8722">
                  <c:v>890</c:v>
                </c:pt>
                <c:pt idx="8723">
                  <c:v>#N/A</c:v>
                </c:pt>
                <c:pt idx="8724">
                  <c:v>#N/A</c:v>
                </c:pt>
                <c:pt idx="8725">
                  <c:v>894.99999999999989</c:v>
                </c:pt>
                <c:pt idx="8726">
                  <c:v>932.99999999999977</c:v>
                </c:pt>
                <c:pt idx="8727">
                  <c:v>952.00000000000011</c:v>
                </c:pt>
                <c:pt idx="8728">
                  <c:v>919</c:v>
                </c:pt>
                <c:pt idx="8729">
                  <c:v>932</c:v>
                </c:pt>
                <c:pt idx="8730">
                  <c:v>#N/A</c:v>
                </c:pt>
                <c:pt idx="8731">
                  <c:v>#N/A</c:v>
                </c:pt>
                <c:pt idx="8732">
                  <c:v>893</c:v>
                </c:pt>
                <c:pt idx="8733">
                  <c:v>931</c:v>
                </c:pt>
                <c:pt idx="8734">
                  <c:v>911</c:v>
                </c:pt>
                <c:pt idx="8735">
                  <c:v>898</c:v>
                </c:pt>
                <c:pt idx="8736">
                  <c:v>882</c:v>
                </c:pt>
                <c:pt idx="8737">
                  <c:v>#N/A</c:v>
                </c:pt>
                <c:pt idx="8738">
                  <c:v>#N/A</c:v>
                </c:pt>
                <c:pt idx="8739">
                  <c:v>888.00000000000011</c:v>
                </c:pt>
                <c:pt idx="8740">
                  <c:v>884</c:v>
                </c:pt>
                <c:pt idx="8741">
                  <c:v>879.99999999999989</c:v>
                </c:pt>
                <c:pt idx="8742">
                  <c:v>878.99999999999989</c:v>
                </c:pt>
                <c:pt idx="8743">
                  <c:v>878.99999999999989</c:v>
                </c:pt>
                <c:pt idx="8744">
                  <c:v>#N/A</c:v>
                </c:pt>
                <c:pt idx="8745">
                  <c:v>#N/A</c:v>
                </c:pt>
                <c:pt idx="8746">
                  <c:v>875</c:v>
                </c:pt>
                <c:pt idx="8747">
                  <c:v>874</c:v>
                </c:pt>
                <c:pt idx="8748">
                  <c:v>884</c:v>
                </c:pt>
                <c:pt idx="8749">
                  <c:v>889</c:v>
                </c:pt>
                <c:pt idx="8750">
                  <c:v>903.99999999999989</c:v>
                </c:pt>
                <c:pt idx="8751">
                  <c:v>#N/A</c:v>
                </c:pt>
                <c:pt idx="8752">
                  <c:v>#N/A</c:v>
                </c:pt>
                <c:pt idx="8753">
                  <c:v>900</c:v>
                </c:pt>
                <c:pt idx="8754">
                  <c:v>912.99999999999989</c:v>
                </c:pt>
                <c:pt idx="8755">
                  <c:v>911.99999999999989</c:v>
                </c:pt>
                <c:pt idx="8756">
                  <c:v>932</c:v>
                </c:pt>
                <c:pt idx="8757">
                  <c:v>#N/A</c:v>
                </c:pt>
                <c:pt idx="8758">
                  <c:v>#N/A</c:v>
                </c:pt>
                <c:pt idx="8759">
                  <c:v>#N/A</c:v>
                </c:pt>
                <c:pt idx="8760">
                  <c:v>927</c:v>
                </c:pt>
                <c:pt idx="8761">
                  <c:v>938.99999999999989</c:v>
                </c:pt>
                <c:pt idx="8762">
                  <c:v>949</c:v>
                </c:pt>
                <c:pt idx="8763">
                  <c:v>952.99999999999989</c:v>
                </c:pt>
                <c:pt idx="8764">
                  <c:v>1255</c:v>
                </c:pt>
                <c:pt idx="8765">
                  <c:v>#N/A</c:v>
                </c:pt>
                <c:pt idx="8766">
                  <c:v>#N/A</c:v>
                </c:pt>
                <c:pt idx="8767">
                  <c:v>969.00000000000011</c:v>
                </c:pt>
                <c:pt idx="8768">
                  <c:v>974</c:v>
                </c:pt>
                <c:pt idx="8769">
                  <c:v>977</c:v>
                </c:pt>
                <c:pt idx="8770">
                  <c:v>#N/A</c:v>
                </c:pt>
                <c:pt idx="8771">
                  <c:v>981</c:v>
                </c:pt>
                <c:pt idx="8772">
                  <c:v>#N/A</c:v>
                </c:pt>
                <c:pt idx="8773">
                  <c:v>#N/A</c:v>
                </c:pt>
                <c:pt idx="8774">
                  <c:v>969.00000000000011</c:v>
                </c:pt>
                <c:pt idx="8775">
                  <c:v>958</c:v>
                </c:pt>
                <c:pt idx="8776">
                  <c:v>877</c:v>
                </c:pt>
                <c:pt idx="8777">
                  <c:v>823</c:v>
                </c:pt>
                <c:pt idx="8778">
                  <c:v>819.99999999999989</c:v>
                </c:pt>
                <c:pt idx="8779">
                  <c:v>#N/A</c:v>
                </c:pt>
                <c:pt idx="8780">
                  <c:v>#N/A</c:v>
                </c:pt>
                <c:pt idx="8781">
                  <c:v>810</c:v>
                </c:pt>
                <c:pt idx="8782">
                  <c:v>816</c:v>
                </c:pt>
                <c:pt idx="8783">
                  <c:v>852.00000000000011</c:v>
                </c:pt>
                <c:pt idx="8784">
                  <c:v>827</c:v>
                </c:pt>
                <c:pt idx="8785">
                  <c:v>806</c:v>
                </c:pt>
                <c:pt idx="8786">
                  <c:v>#N/A</c:v>
                </c:pt>
                <c:pt idx="8787">
                  <c:v>#N/A</c:v>
                </c:pt>
                <c:pt idx="8788">
                  <c:v>798</c:v>
                </c:pt>
                <c:pt idx="8789">
                  <c:v>817</c:v>
                </c:pt>
                <c:pt idx="8790">
                  <c:v>814</c:v>
                </c:pt>
                <c:pt idx="8791">
                  <c:v>822.00000000000011</c:v>
                </c:pt>
                <c:pt idx="8792">
                  <c:v>823</c:v>
                </c:pt>
                <c:pt idx="8793">
                  <c:v>#N/A</c:v>
                </c:pt>
                <c:pt idx="8794">
                  <c:v>#N/A</c:v>
                </c:pt>
                <c:pt idx="8795">
                  <c:v>827.99999999999989</c:v>
                </c:pt>
                <c:pt idx="8796">
                  <c:v>778.00000000000011</c:v>
                </c:pt>
                <c:pt idx="8797">
                  <c:v>740.99999999999989</c:v>
                </c:pt>
                <c:pt idx="8798">
                  <c:v>755.00000000000011</c:v>
                </c:pt>
                <c:pt idx="8799">
                  <c:v>755.99999999999989</c:v>
                </c:pt>
                <c:pt idx="8800">
                  <c:v>#N/A</c:v>
                </c:pt>
                <c:pt idx="8801">
                  <c:v>#N/A</c:v>
                </c:pt>
                <c:pt idx="8802">
                  <c:v>759</c:v>
                </c:pt>
                <c:pt idx="8803">
                  <c:v>792</c:v>
                </c:pt>
                <c:pt idx="8804">
                  <c:v>791</c:v>
                </c:pt>
                <c:pt idx="8805">
                  <c:v>812.00000000000011</c:v>
                </c:pt>
                <c:pt idx="8806">
                  <c:v>811.00000000000011</c:v>
                </c:pt>
                <c:pt idx="8807">
                  <c:v>#N/A</c:v>
                </c:pt>
                <c:pt idx="8808">
                  <c:v>#N/A</c:v>
                </c:pt>
                <c:pt idx="8809">
                  <c:v>826.00000000000011</c:v>
                </c:pt>
                <c:pt idx="8810">
                  <c:v>850</c:v>
                </c:pt>
                <c:pt idx="8811">
                  <c:v>852</c:v>
                </c:pt>
                <c:pt idx="8812">
                  <c:v>852</c:v>
                </c:pt>
                <c:pt idx="8813">
                  <c:v>848</c:v>
                </c:pt>
                <c:pt idx="8814">
                  <c:v>#N/A</c:v>
                </c:pt>
                <c:pt idx="8815">
                  <c:v>#N/A</c:v>
                </c:pt>
                <c:pt idx="8816">
                  <c:v>843</c:v>
                </c:pt>
                <c:pt idx="8817">
                  <c:v>852</c:v>
                </c:pt>
                <c:pt idx="8818">
                  <c:v>846.99999999999989</c:v>
                </c:pt>
                <c:pt idx="8819">
                  <c:v>857</c:v>
                </c:pt>
                <c:pt idx="8820">
                  <c:v>869</c:v>
                </c:pt>
                <c:pt idx="8821">
                  <c:v>#N/A</c:v>
                </c:pt>
                <c:pt idx="8822">
                  <c:v>#N/A</c:v>
                </c:pt>
                <c:pt idx="8823">
                  <c:v>866</c:v>
                </c:pt>
                <c:pt idx="8824">
                  <c:v>863.00000000000011</c:v>
                </c:pt>
                <c:pt idx="8825">
                  <c:v>876</c:v>
                </c:pt>
                <c:pt idx="8826">
                  <c:v>874</c:v>
                </c:pt>
                <c:pt idx="8827">
                  <c:v>883</c:v>
                </c:pt>
                <c:pt idx="8828">
                  <c:v>#N/A</c:v>
                </c:pt>
                <c:pt idx="8829">
                  <c:v>#N/A</c:v>
                </c:pt>
                <c:pt idx="8830">
                  <c:v>#N/A</c:v>
                </c:pt>
                <c:pt idx="8831">
                  <c:v>946.00000000000011</c:v>
                </c:pt>
                <c:pt idx="8832">
                  <c:v>958</c:v>
                </c:pt>
                <c:pt idx="8833">
                  <c:v>944.99999999999989</c:v>
                </c:pt>
                <c:pt idx="8834">
                  <c:v>957</c:v>
                </c:pt>
                <c:pt idx="8835">
                  <c:v>#N/A</c:v>
                </c:pt>
                <c:pt idx="8836">
                  <c:v>#N/A</c:v>
                </c:pt>
                <c:pt idx="8837">
                  <c:v>892</c:v>
                </c:pt>
                <c:pt idx="8838">
                  <c:v>939</c:v>
                </c:pt>
                <c:pt idx="8839">
                  <c:v>925</c:v>
                </c:pt>
                <c:pt idx="8840">
                  <c:v>914.99999999999989</c:v>
                </c:pt>
                <c:pt idx="8841">
                  <c:v>909</c:v>
                </c:pt>
                <c:pt idx="8842">
                  <c:v>#N/A</c:v>
                </c:pt>
                <c:pt idx="8843">
                  <c:v>#N/A</c:v>
                </c:pt>
                <c:pt idx="8844">
                  <c:v>901.00000000000011</c:v>
                </c:pt>
                <c:pt idx="8845">
                  <c:v>910.00000000000011</c:v>
                </c:pt>
                <c:pt idx="8846">
                  <c:v>933</c:v>
                </c:pt>
                <c:pt idx="8847">
                  <c:v>928.99999999999989</c:v>
                </c:pt>
                <c:pt idx="8848">
                  <c:v>#N/A</c:v>
                </c:pt>
                <c:pt idx="8849">
                  <c:v>#N/A</c:v>
                </c:pt>
                <c:pt idx="8850">
                  <c:v>#N/A</c:v>
                </c:pt>
                <c:pt idx="8851">
                  <c:v>929.99999999999989</c:v>
                </c:pt>
                <c:pt idx="8852">
                  <c:v>937.99999999999989</c:v>
                </c:pt>
                <c:pt idx="8853">
                  <c:v>947.00000000000011</c:v>
                </c:pt>
                <c:pt idx="8854">
                  <c:v>953.00000000000011</c:v>
                </c:pt>
                <c:pt idx="8855">
                  <c:v>958.00000000000023</c:v>
                </c:pt>
                <c:pt idx="8856">
                  <c:v>#N/A</c:v>
                </c:pt>
                <c:pt idx="8857">
                  <c:v>#N/A</c:v>
                </c:pt>
                <c:pt idx="8858">
                  <c:v>941</c:v>
                </c:pt>
                <c:pt idx="8859">
                  <c:v>926.00000000000011</c:v>
                </c:pt>
                <c:pt idx="8860">
                  <c:v>936</c:v>
                </c:pt>
                <c:pt idx="8861">
                  <c:v>927</c:v>
                </c:pt>
                <c:pt idx="8862">
                  <c:v>948</c:v>
                </c:pt>
                <c:pt idx="8863">
                  <c:v>#N/A</c:v>
                </c:pt>
                <c:pt idx="8864">
                  <c:v>#N/A</c:v>
                </c:pt>
                <c:pt idx="8865">
                  <c:v>943</c:v>
                </c:pt>
                <c:pt idx="8866">
                  <c:v>941</c:v>
                </c:pt>
                <c:pt idx="8867">
                  <c:v>951.00000000000011</c:v>
                </c:pt>
                <c:pt idx="8868">
                  <c:v>994</c:v>
                </c:pt>
                <c:pt idx="8869">
                  <c:v>997.00000000000011</c:v>
                </c:pt>
                <c:pt idx="8870">
                  <c:v>#N/A</c:v>
                </c:pt>
                <c:pt idx="8871">
                  <c:v>#N/A</c:v>
                </c:pt>
                <c:pt idx="8872">
                  <c:v>1080</c:v>
                </c:pt>
                <c:pt idx="8873">
                  <c:v>1136</c:v>
                </c:pt>
                <c:pt idx="8874">
                  <c:v>1137</c:v>
                </c:pt>
                <c:pt idx="8875">
                  <c:v>1146</c:v>
                </c:pt>
                <c:pt idx="8876">
                  <c:v>#N/A</c:v>
                </c:pt>
                <c:pt idx="8877">
                  <c:v>#N/A</c:v>
                </c:pt>
                <c:pt idx="8878">
                  <c:v>#N/A</c:v>
                </c:pt>
                <c:pt idx="8879">
                  <c:v>#N/A</c:v>
                </c:pt>
                <c:pt idx="8880">
                  <c:v>1192</c:v>
                </c:pt>
                <c:pt idx="8881">
                  <c:v>1276.0000000000002</c:v>
                </c:pt>
                <c:pt idx="8882">
                  <c:v>1266</c:v>
                </c:pt>
                <c:pt idx="8883">
                  <c:v>1232</c:v>
                </c:pt>
                <c:pt idx="8884">
                  <c:v>#N/A</c:v>
                </c:pt>
                <c:pt idx="8885">
                  <c:v>#N/A</c:v>
                </c:pt>
                <c:pt idx="8886">
                  <c:v>1237</c:v>
                </c:pt>
                <c:pt idx="8887">
                  <c:v>1189</c:v>
                </c:pt>
                <c:pt idx="8888">
                  <c:v>1201.0000000000002</c:v>
                </c:pt>
                <c:pt idx="8889">
                  <c:v>1223</c:v>
                </c:pt>
                <c:pt idx="8890">
                  <c:v>1238</c:v>
                </c:pt>
                <c:pt idx="8891">
                  <c:v>#N/A</c:v>
                </c:pt>
                <c:pt idx="8892">
                  <c:v>#N/A</c:v>
                </c:pt>
                <c:pt idx="8893">
                  <c:v>1253</c:v>
                </c:pt>
                <c:pt idx="8894">
                  <c:v>1235.0000000000002</c:v>
                </c:pt>
                <c:pt idx="8895">
                  <c:v>1238</c:v>
                </c:pt>
                <c:pt idx="8896">
                  <c:v>1254</c:v>
                </c:pt>
                <c:pt idx="8897">
                  <c:v>1221</c:v>
                </c:pt>
                <c:pt idx="8898">
                  <c:v>#N/A</c:v>
                </c:pt>
                <c:pt idx="8899">
                  <c:v>#N/A</c:v>
                </c:pt>
                <c:pt idx="8900">
                  <c:v>1246</c:v>
                </c:pt>
                <c:pt idx="8901">
                  <c:v>1258</c:v>
                </c:pt>
                <c:pt idx="8902">
                  <c:v>1251</c:v>
                </c:pt>
                <c:pt idx="8903">
                  <c:v>1276.0000000000002</c:v>
                </c:pt>
                <c:pt idx="8904">
                  <c:v>1350</c:v>
                </c:pt>
                <c:pt idx="8905">
                  <c:v>#N/A</c:v>
                </c:pt>
                <c:pt idx="8906">
                  <c:v>#N/A</c:v>
                </c:pt>
                <c:pt idx="8907">
                  <c:v>1404</c:v>
                </c:pt>
                <c:pt idx="8908">
                  <c:v>1393</c:v>
                </c:pt>
                <c:pt idx="8909">
                  <c:v>1363</c:v>
                </c:pt>
                <c:pt idx="8910">
                  <c:v>1348.9999999999998</c:v>
                </c:pt>
                <c:pt idx="8911">
                  <c:v>1338</c:v>
                </c:pt>
                <c:pt idx="8912">
                  <c:v>#N/A</c:v>
                </c:pt>
                <c:pt idx="8913">
                  <c:v>#N/A</c:v>
                </c:pt>
                <c:pt idx="8914">
                  <c:v>1358.9999999999998</c:v>
                </c:pt>
                <c:pt idx="8915">
                  <c:v>1307</c:v>
                </c:pt>
                <c:pt idx="8916">
                  <c:v>1305.9999999999998</c:v>
                </c:pt>
                <c:pt idx="8917">
                  <c:v>1337</c:v>
                </c:pt>
                <c:pt idx="8918">
                  <c:v>1315.0000000000002</c:v>
                </c:pt>
                <c:pt idx="8919">
                  <c:v>#N/A</c:v>
                </c:pt>
                <c:pt idx="8920">
                  <c:v>#N/A</c:v>
                </c:pt>
                <c:pt idx="8921">
                  <c:v>1286.0000000000002</c:v>
                </c:pt>
                <c:pt idx="8922">
                  <c:v>1279</c:v>
                </c:pt>
                <c:pt idx="8923">
                  <c:v>1297</c:v>
                </c:pt>
                <c:pt idx="8924">
                  <c:v>1364</c:v>
                </c:pt>
                <c:pt idx="8925">
                  <c:v>1387</c:v>
                </c:pt>
                <c:pt idx="8926">
                  <c:v>#N/A</c:v>
                </c:pt>
                <c:pt idx="8927">
                  <c:v>#N/A</c:v>
                </c:pt>
                <c:pt idx="8928">
                  <c:v>#N/A</c:v>
                </c:pt>
                <c:pt idx="8929">
                  <c:v>1434.9999999999998</c:v>
                </c:pt>
                <c:pt idx="8930">
                  <c:v>1459.0000000000002</c:v>
                </c:pt>
                <c:pt idx="8931">
                  <c:v>1469.0000000000002</c:v>
                </c:pt>
                <c:pt idx="8932">
                  <c:v>1465.0000000000002</c:v>
                </c:pt>
                <c:pt idx="8933">
                  <c:v>#N/A</c:v>
                </c:pt>
                <c:pt idx="8934">
                  <c:v>#N/A</c:v>
                </c:pt>
                <c:pt idx="8935">
                  <c:v>1468</c:v>
                </c:pt>
                <c:pt idx="8936">
                  <c:v>1415.0000000000002</c:v>
                </c:pt>
                <c:pt idx="8937">
                  <c:v>1380.9999999999998</c:v>
                </c:pt>
                <c:pt idx="8938">
                  <c:v>1378</c:v>
                </c:pt>
                <c:pt idx="8939">
                  <c:v>1375</c:v>
                </c:pt>
                <c:pt idx="8940">
                  <c:v>#N/A</c:v>
                </c:pt>
                <c:pt idx="8941">
                  <c:v>#N/A</c:v>
                </c:pt>
                <c:pt idx="8942">
                  <c:v>1386.9999999999998</c:v>
                </c:pt>
                <c:pt idx="8943">
                  <c:v>1360.0000000000002</c:v>
                </c:pt>
                <c:pt idx="8944">
                  <c:v>1332</c:v>
                </c:pt>
                <c:pt idx="8945">
                  <c:v>1318</c:v>
                </c:pt>
                <c:pt idx="8946">
                  <c:v>1327.0000000000002</c:v>
                </c:pt>
                <c:pt idx="8947">
                  <c:v>#N/A</c:v>
                </c:pt>
                <c:pt idx="8948">
                  <c:v>#N/A</c:v>
                </c:pt>
                <c:pt idx="8949">
                  <c:v>1318.0000000000002</c:v>
                </c:pt>
                <c:pt idx="8950">
                  <c:v>1316</c:v>
                </c:pt>
                <c:pt idx="8951">
                  <c:v>1344.0000000000002</c:v>
                </c:pt>
                <c:pt idx="8952">
                  <c:v>1361</c:v>
                </c:pt>
                <c:pt idx="8953">
                  <c:v>1366.0000000000002</c:v>
                </c:pt>
                <c:pt idx="8954">
                  <c:v>#N/A</c:v>
                </c:pt>
                <c:pt idx="8955">
                  <c:v>#N/A</c:v>
                </c:pt>
                <c:pt idx="8956">
                  <c:v>1398.9999999999998</c:v>
                </c:pt>
                <c:pt idx="8957">
                  <c:v>1377</c:v>
                </c:pt>
                <c:pt idx="8958">
                  <c:v>1383.9999999999998</c:v>
                </c:pt>
                <c:pt idx="8959">
                  <c:v>1391</c:v>
                </c:pt>
                <c:pt idx="8960">
                  <c:v>1448.9999999999998</c:v>
                </c:pt>
                <c:pt idx="8961">
                  <c:v>#N/A</c:v>
                </c:pt>
                <c:pt idx="8962">
                  <c:v>#N/A</c:v>
                </c:pt>
                <c:pt idx="8963">
                  <c:v>1528</c:v>
                </c:pt>
                <c:pt idx="8964">
                  <c:v>1533</c:v>
                </c:pt>
                <c:pt idx="8965">
                  <c:v>1482.9999999999998</c:v>
                </c:pt>
                <c:pt idx="8966">
                  <c:v>1363</c:v>
                </c:pt>
                <c:pt idx="8967">
                  <c:v>1183</c:v>
                </c:pt>
                <c:pt idx="8968">
                  <c:v>#N/A</c:v>
                </c:pt>
                <c:pt idx="8969">
                  <c:v>#N/A</c:v>
                </c:pt>
                <c:pt idx="8970">
                  <c:v>1176.0000000000002</c:v>
                </c:pt>
                <c:pt idx="8971">
                  <c:v>1179</c:v>
                </c:pt>
                <c:pt idx="8972">
                  <c:v>1185.0000000000002</c:v>
                </c:pt>
                <c:pt idx="8973">
                  <c:v>1185</c:v>
                </c:pt>
                <c:pt idx="8974">
                  <c:v>1199</c:v>
                </c:pt>
                <c:pt idx="8975">
                  <c:v>#N/A</c:v>
                </c:pt>
                <c:pt idx="8976">
                  <c:v>#N/A</c:v>
                </c:pt>
                <c:pt idx="8977">
                  <c:v>1212</c:v>
                </c:pt>
                <c:pt idx="8978">
                  <c:v>1232</c:v>
                </c:pt>
                <c:pt idx="8979">
                  <c:v>1236</c:v>
                </c:pt>
                <c:pt idx="8980">
                  <c:v>1275</c:v>
                </c:pt>
                <c:pt idx="8981">
                  <c:v>1274</c:v>
                </c:pt>
                <c:pt idx="8982">
                  <c:v>#N/A</c:v>
                </c:pt>
                <c:pt idx="8983">
                  <c:v>#N/A</c:v>
                </c:pt>
                <c:pt idx="8984">
                  <c:v>1225</c:v>
                </c:pt>
                <c:pt idx="8985">
                  <c:v>1266</c:v>
                </c:pt>
                <c:pt idx="8986">
                  <c:v>1269</c:v>
                </c:pt>
                <c:pt idx="8987">
                  <c:v>1297</c:v>
                </c:pt>
                <c:pt idx="8988">
                  <c:v>1300</c:v>
                </c:pt>
                <c:pt idx="8989">
                  <c:v>#N/A</c:v>
                </c:pt>
                <c:pt idx="8990">
                  <c:v>#N/A</c:v>
                </c:pt>
                <c:pt idx="8991">
                  <c:v>#N/A</c:v>
                </c:pt>
                <c:pt idx="8992">
                  <c:v>1296</c:v>
                </c:pt>
                <c:pt idx="8993">
                  <c:v>1320</c:v>
                </c:pt>
                <c:pt idx="8994">
                  <c:v>1340</c:v>
                </c:pt>
                <c:pt idx="8995">
                  <c:v>1394</c:v>
                </c:pt>
                <c:pt idx="8996">
                  <c:v>#N/A</c:v>
                </c:pt>
                <c:pt idx="8997">
                  <c:v>#N/A</c:v>
                </c:pt>
                <c:pt idx="8998">
                  <c:v>1459</c:v>
                </c:pt>
                <c:pt idx="8999">
                  <c:v>1470</c:v>
                </c:pt>
                <c:pt idx="9000">
                  <c:v>1548.9999999999998</c:v>
                </c:pt>
                <c:pt idx="9001">
                  <c:v>1530.9999999999998</c:v>
                </c:pt>
                <c:pt idx="9002">
                  <c:v>1529</c:v>
                </c:pt>
                <c:pt idx="9003">
                  <c:v>#N/A</c:v>
                </c:pt>
                <c:pt idx="9004">
                  <c:v>#N/A</c:v>
                </c:pt>
                <c:pt idx="9005">
                  <c:v>1502</c:v>
                </c:pt>
                <c:pt idx="9006">
                  <c:v>1509</c:v>
                </c:pt>
                <c:pt idx="9007">
                  <c:v>1502</c:v>
                </c:pt>
                <c:pt idx="9008">
                  <c:v>1502.0000000000002</c:v>
                </c:pt>
                <c:pt idx="9009">
                  <c:v>1513.9999999999998</c:v>
                </c:pt>
                <c:pt idx="9010">
                  <c:v>#N/A</c:v>
                </c:pt>
                <c:pt idx="9011">
                  <c:v>#N/A</c:v>
                </c:pt>
                <c:pt idx="9012">
                  <c:v>1547</c:v>
                </c:pt>
                <c:pt idx="9013">
                  <c:v>1548.9999999999998</c:v>
                </c:pt>
                <c:pt idx="9014">
                  <c:v>1574</c:v>
                </c:pt>
                <c:pt idx="9015">
                  <c:v>1587</c:v>
                </c:pt>
                <c:pt idx="9016">
                  <c:v>1595</c:v>
                </c:pt>
                <c:pt idx="9017">
                  <c:v>#N/A</c:v>
                </c:pt>
                <c:pt idx="9018">
                  <c:v>#N/A</c:v>
                </c:pt>
                <c:pt idx="9019">
                  <c:v>1611</c:v>
                </c:pt>
                <c:pt idx="9020">
                  <c:v>1607</c:v>
                </c:pt>
                <c:pt idx="9021">
                  <c:v>1600</c:v>
                </c:pt>
                <c:pt idx="9022">
                  <c:v>1588.9999999999998</c:v>
                </c:pt>
                <c:pt idx="9023">
                  <c:v>1602.0000000000002</c:v>
                </c:pt>
                <c:pt idx="9024">
                  <c:v>#N/A</c:v>
                </c:pt>
                <c:pt idx="9025">
                  <c:v>#N/A</c:v>
                </c:pt>
                <c:pt idx="9026">
                  <c:v>1620.9999999999998</c:v>
                </c:pt>
                <c:pt idx="9027">
                  <c:v>1622</c:v>
                </c:pt>
                <c:pt idx="9028">
                  <c:v>1614</c:v>
                </c:pt>
                <c:pt idx="9029">
                  <c:v>1627</c:v>
                </c:pt>
                <c:pt idx="9030">
                  <c:v>1624.0000000000002</c:v>
                </c:pt>
                <c:pt idx="9031">
                  <c:v>#N/A</c:v>
                </c:pt>
                <c:pt idx="9032">
                  <c:v>#N/A</c:v>
                </c:pt>
                <c:pt idx="9033">
                  <c:v>1614</c:v>
                </c:pt>
                <c:pt idx="9034">
                  <c:v>1606.0000000000002</c:v>
                </c:pt>
                <c:pt idx="9035">
                  <c:v>1597</c:v>
                </c:pt>
                <c:pt idx="9036">
                  <c:v>1596</c:v>
                </c:pt>
                <c:pt idx="9037">
                  <c:v>1597</c:v>
                </c:pt>
                <c:pt idx="9038">
                  <c:v>#N/A</c:v>
                </c:pt>
                <c:pt idx="9039">
                  <c:v>#N/A</c:v>
                </c:pt>
                <c:pt idx="9040">
                  <c:v>1616</c:v>
                </c:pt>
                <c:pt idx="9041">
                  <c:v>1628</c:v>
                </c:pt>
                <c:pt idx="9042">
                  <c:v>1630.9999999999998</c:v>
                </c:pt>
                <c:pt idx="9043">
                  <c:v>1618</c:v>
                </c:pt>
                <c:pt idx="9044">
                  <c:v>1613</c:v>
                </c:pt>
                <c:pt idx="9045">
                  <c:v>#N/A</c:v>
                </c:pt>
                <c:pt idx="9046">
                  <c:v>#N/A</c:v>
                </c:pt>
                <c:pt idx="9047">
                  <c:v>1604</c:v>
                </c:pt>
                <c:pt idx="9048">
                  <c:v>1598.9999999999998</c:v>
                </c:pt>
                <c:pt idx="9049">
                  <c:v>1588.9999999999998</c:v>
                </c:pt>
                <c:pt idx="9050">
                  <c:v>1588</c:v>
                </c:pt>
                <c:pt idx="9051">
                  <c:v>1587</c:v>
                </c:pt>
                <c:pt idx="9052">
                  <c:v>#N/A</c:v>
                </c:pt>
                <c:pt idx="9053">
                  <c:v>#N/A</c:v>
                </c:pt>
                <c:pt idx="9054">
                  <c:v>1581.9999999999998</c:v>
                </c:pt>
                <c:pt idx="9055">
                  <c:v>1604</c:v>
                </c:pt>
                <c:pt idx="9056">
                  <c:v>1591.9999999999998</c:v>
                </c:pt>
                <c:pt idx="9057">
                  <c:v>1602.9999999999998</c:v>
                </c:pt>
                <c:pt idx="9058">
                  <c:v>1601.0000000000002</c:v>
                </c:pt>
                <c:pt idx="9059">
                  <c:v>#N/A</c:v>
                </c:pt>
                <c:pt idx="9060">
                  <c:v>#N/A</c:v>
                </c:pt>
                <c:pt idx="9061">
                  <c:v>1600</c:v>
                </c:pt>
                <c:pt idx="9062">
                  <c:v>1588.9999999999998</c:v>
                </c:pt>
                <c:pt idx="9063">
                  <c:v>1593</c:v>
                </c:pt>
                <c:pt idx="9064">
                  <c:v>1590.0000000000002</c:v>
                </c:pt>
                <c:pt idx="9065">
                  <c:v>#N/A</c:v>
                </c:pt>
                <c:pt idx="9066">
                  <c:v>#N/A</c:v>
                </c:pt>
                <c:pt idx="9067">
                  <c:v>#N/A</c:v>
                </c:pt>
                <c:pt idx="9068">
                  <c:v>1589</c:v>
                </c:pt>
                <c:pt idx="9069">
                  <c:v>1613</c:v>
                </c:pt>
                <c:pt idx="9070">
                  <c:v>1615.0000000000002</c:v>
                </c:pt>
                <c:pt idx="9071">
                  <c:v>1607.9999999999998</c:v>
                </c:pt>
                <c:pt idx="9072">
                  <c:v>1600</c:v>
                </c:pt>
                <c:pt idx="9073">
                  <c:v>#N/A</c:v>
                </c:pt>
                <c:pt idx="9074">
                  <c:v>#N/A</c:v>
                </c:pt>
                <c:pt idx="9075">
                  <c:v>1616</c:v>
                </c:pt>
                <c:pt idx="9076">
                  <c:v>1604.9999999999998</c:v>
                </c:pt>
                <c:pt idx="9077">
                  <c:v>1616</c:v>
                </c:pt>
                <c:pt idx="9078">
                  <c:v>1609</c:v>
                </c:pt>
                <c:pt idx="9079">
                  <c:v>1605</c:v>
                </c:pt>
                <c:pt idx="9080">
                  <c:v>#N/A</c:v>
                </c:pt>
                <c:pt idx="9081">
                  <c:v>#N/A</c:v>
                </c:pt>
                <c:pt idx="9082">
                  <c:v>1605.9999999999998</c:v>
                </c:pt>
                <c:pt idx="9083">
                  <c:v>1617.0000000000002</c:v>
                </c:pt>
                <c:pt idx="9084">
                  <c:v>1614.9999999999998</c:v>
                </c:pt>
                <c:pt idx="9085">
                  <c:v>1623.9999999999998</c:v>
                </c:pt>
                <c:pt idx="9086">
                  <c:v>1611</c:v>
                </c:pt>
                <c:pt idx="9087">
                  <c:v>#N/A</c:v>
                </c:pt>
                <c:pt idx="9088">
                  <c:v>#N/A</c:v>
                </c:pt>
                <c:pt idx="9089">
                  <c:v>1611</c:v>
                </c:pt>
                <c:pt idx="9090">
                  <c:v>1604</c:v>
                </c:pt>
                <c:pt idx="9091">
                  <c:v>1589.0000000000002</c:v>
                </c:pt>
                <c:pt idx="9092">
                  <c:v>1567</c:v>
                </c:pt>
                <c:pt idx="9093">
                  <c:v>1566.0000000000002</c:v>
                </c:pt>
                <c:pt idx="9094">
                  <c:v>#N/A</c:v>
                </c:pt>
                <c:pt idx="9095">
                  <c:v>#N/A</c:v>
                </c:pt>
                <c:pt idx="9096">
                  <c:v>1555</c:v>
                </c:pt>
                <c:pt idx="9097">
                  <c:v>1555.9999999999998</c:v>
                </c:pt>
                <c:pt idx="9098">
                  <c:v>1559.9999999999998</c:v>
                </c:pt>
                <c:pt idx="9099">
                  <c:v>1563</c:v>
                </c:pt>
                <c:pt idx="9100">
                  <c:v>1577</c:v>
                </c:pt>
                <c:pt idx="9101">
                  <c:v>#N/A</c:v>
                </c:pt>
                <c:pt idx="9102">
                  <c:v>#N/A</c:v>
                </c:pt>
                <c:pt idx="9103">
                  <c:v>1576</c:v>
                </c:pt>
                <c:pt idx="9104">
                  <c:v>1577</c:v>
                </c:pt>
                <c:pt idx="9105">
                  <c:v>1589.9999999999998</c:v>
                </c:pt>
                <c:pt idx="9106">
                  <c:v>1602</c:v>
                </c:pt>
                <c:pt idx="9107">
                  <c:v>1614.9999999999998</c:v>
                </c:pt>
                <c:pt idx="9108">
                  <c:v>#N/A</c:v>
                </c:pt>
                <c:pt idx="9109">
                  <c:v>#N/A</c:v>
                </c:pt>
                <c:pt idx="9110">
                  <c:v>1621</c:v>
                </c:pt>
                <c:pt idx="9111">
                  <c:v>1634.9999999999998</c:v>
                </c:pt>
                <c:pt idx="9112">
                  <c:v>1677</c:v>
                </c:pt>
                <c:pt idx="9113">
                  <c:v>1729</c:v>
                </c:pt>
                <c:pt idx="9114">
                  <c:v>1824.0000000000002</c:v>
                </c:pt>
                <c:pt idx="9115">
                  <c:v>#N/A</c:v>
                </c:pt>
                <c:pt idx="9116">
                  <c:v>#N/A</c:v>
                </c:pt>
                <c:pt idx="9117">
                  <c:v>2018</c:v>
                </c:pt>
                <c:pt idx="9118">
                  <c:v>2231</c:v>
                </c:pt>
                <c:pt idx="9119">
                  <c:v>2245</c:v>
                </c:pt>
                <c:pt idx="9120">
                  <c:v>2304.0000000000005</c:v>
                </c:pt>
                <c:pt idx="9121">
                  <c:v>2309</c:v>
                </c:pt>
                <c:pt idx="9122">
                  <c:v>#N/A</c:v>
                </c:pt>
                <c:pt idx="9123">
                  <c:v>#N/A</c:v>
                </c:pt>
                <c:pt idx="9124">
                  <c:v>#N/A</c:v>
                </c:pt>
                <c:pt idx="9125">
                  <c:v>2309</c:v>
                </c:pt>
                <c:pt idx="9126">
                  <c:v>2375</c:v>
                </c:pt>
                <c:pt idx="9127">
                  <c:v>2377.0000000000005</c:v>
                </c:pt>
                <c:pt idx="9128">
                  <c:v>2385</c:v>
                </c:pt>
                <c:pt idx="9129">
                  <c:v>#N/A</c:v>
                </c:pt>
                <c:pt idx="9130">
                  <c:v>#N/A</c:v>
                </c:pt>
                <c:pt idx="9131">
                  <c:v>2388</c:v>
                </c:pt>
                <c:pt idx="9132">
                  <c:v>2383</c:v>
                </c:pt>
                <c:pt idx="9133">
                  <c:v>2382</c:v>
                </c:pt>
                <c:pt idx="9134">
                  <c:v>2390</c:v>
                </c:pt>
                <c:pt idx="9135">
                  <c:v>#N/A</c:v>
                </c:pt>
                <c:pt idx="9136">
                  <c:v>#N/A</c:v>
                </c:pt>
                <c:pt idx="9137">
                  <c:v>#N/A</c:v>
                </c:pt>
                <c:pt idx="9138">
                  <c:v>2394</c:v>
                </c:pt>
                <c:pt idx="9139">
                  <c:v>2394</c:v>
                </c:pt>
                <c:pt idx="9140">
                  <c:v>2394</c:v>
                </c:pt>
                <c:pt idx="9141">
                  <c:v>2399</c:v>
                </c:pt>
                <c:pt idx="9142">
                  <c:v>2402</c:v>
                </c:pt>
                <c:pt idx="9143">
                  <c:v>#N/A</c:v>
                </c:pt>
                <c:pt idx="9144">
                  <c:v>#N/A</c:v>
                </c:pt>
                <c:pt idx="9145">
                  <c:v>2418</c:v>
                </c:pt>
                <c:pt idx="9146">
                  <c:v>2412</c:v>
                </c:pt>
                <c:pt idx="9147">
                  <c:v>2415</c:v>
                </c:pt>
                <c:pt idx="9148">
                  <c:v>2415</c:v>
                </c:pt>
                <c:pt idx="9149">
                  <c:v>2411.9999999999995</c:v>
                </c:pt>
                <c:pt idx="9150">
                  <c:v>#N/A</c:v>
                </c:pt>
                <c:pt idx="9151">
                  <c:v>#N/A</c:v>
                </c:pt>
                <c:pt idx="9152">
                  <c:v>2409</c:v>
                </c:pt>
                <c:pt idx="9153">
                  <c:v>2403</c:v>
                </c:pt>
                <c:pt idx="9154">
                  <c:v>2403</c:v>
                </c:pt>
                <c:pt idx="9155">
                  <c:v>2408</c:v>
                </c:pt>
                <c:pt idx="9156">
                  <c:v>2414</c:v>
                </c:pt>
                <c:pt idx="9157">
                  <c:v>#N/A</c:v>
                </c:pt>
                <c:pt idx="9158">
                  <c:v>#N/A</c:v>
                </c:pt>
                <c:pt idx="9159">
                  <c:v>2423</c:v>
                </c:pt>
                <c:pt idx="9160">
                  <c:v>2422</c:v>
                </c:pt>
                <c:pt idx="9161">
                  <c:v>2690</c:v>
                </c:pt>
                <c:pt idx="9162">
                  <c:v>2692</c:v>
                </c:pt>
                <c:pt idx="9163">
                  <c:v>2690</c:v>
                </c:pt>
                <c:pt idx="9164">
                  <c:v>#N/A</c:v>
                </c:pt>
                <c:pt idx="9165">
                  <c:v>#N/A</c:v>
                </c:pt>
                <c:pt idx="9166">
                  <c:v>2687</c:v>
                </c:pt>
                <c:pt idx="9167">
                  <c:v>2690</c:v>
                </c:pt>
                <c:pt idx="9168">
                  <c:v>2678</c:v>
                </c:pt>
                <c:pt idx="9169">
                  <c:v>2679</c:v>
                </c:pt>
                <c:pt idx="9170">
                  <c:v>2678</c:v>
                </c:pt>
                <c:pt idx="9171">
                  <c:v>#N/A</c:v>
                </c:pt>
                <c:pt idx="9172">
                  <c:v>#N/A</c:v>
                </c:pt>
                <c:pt idx="9173">
                  <c:v>2683</c:v>
                </c:pt>
                <c:pt idx="9174">
                  <c:v>2687</c:v>
                </c:pt>
                <c:pt idx="9175">
                  <c:v>2688</c:v>
                </c:pt>
                <c:pt idx="9176">
                  <c:v>2697.9999999999995</c:v>
                </c:pt>
                <c:pt idx="9177">
                  <c:v>2691</c:v>
                </c:pt>
                <c:pt idx="9178">
                  <c:v>#N/A</c:v>
                </c:pt>
                <c:pt idx="9179">
                  <c:v>#N/A</c:v>
                </c:pt>
                <c:pt idx="9180">
                  <c:v>3239</c:v>
                </c:pt>
                <c:pt idx="9181">
                  <c:v>2851</c:v>
                </c:pt>
                <c:pt idx="9182">
                  <c:v>2854</c:v>
                </c:pt>
                <c:pt idx="9183">
                  <c:v>2696</c:v>
                </c:pt>
                <c:pt idx="9184">
                  <c:v>2697</c:v>
                </c:pt>
                <c:pt idx="9185">
                  <c:v>#N/A</c:v>
                </c:pt>
                <c:pt idx="9186">
                  <c:v>#N/A</c:v>
                </c:pt>
                <c:pt idx="9187">
                  <c:v>#N/A</c:v>
                </c:pt>
                <c:pt idx="9188">
                  <c:v>2704.9999999999995</c:v>
                </c:pt>
                <c:pt idx="9189">
                  <c:v>2706</c:v>
                </c:pt>
                <c:pt idx="9190">
                  <c:v>2914</c:v>
                </c:pt>
                <c:pt idx="9191">
                  <c:v>2914</c:v>
                </c:pt>
                <c:pt idx="9192">
                  <c:v>#N/A</c:v>
                </c:pt>
                <c:pt idx="9193">
                  <c:v>#N/A</c:v>
                </c:pt>
                <c:pt idx="9194">
                  <c:v>2921</c:v>
                </c:pt>
                <c:pt idx="9195">
                  <c:v>2921</c:v>
                </c:pt>
                <c:pt idx="9196">
                  <c:v>2922.0000000000005</c:v>
                </c:pt>
                <c:pt idx="9197">
                  <c:v>2921</c:v>
                </c:pt>
                <c:pt idx="9198">
                  <c:v>2922</c:v>
                </c:pt>
                <c:pt idx="9199">
                  <c:v>#N/A</c:v>
                </c:pt>
                <c:pt idx="9200">
                  <c:v>#N/A</c:v>
                </c:pt>
                <c:pt idx="9201">
                  <c:v>1722</c:v>
                </c:pt>
                <c:pt idx="9202">
                  <c:v>1723</c:v>
                </c:pt>
                <c:pt idx="9203">
                  <c:v>1622.0000000000002</c:v>
                </c:pt>
                <c:pt idx="9204">
                  <c:v>1639</c:v>
                </c:pt>
                <c:pt idx="9205">
                  <c:v>1614.9999999999998</c:v>
                </c:pt>
                <c:pt idx="9206">
                  <c:v>#N/A</c:v>
                </c:pt>
                <c:pt idx="9207">
                  <c:v>#N/A</c:v>
                </c:pt>
                <c:pt idx="9208">
                  <c:v>1599.0000000000002</c:v>
                </c:pt>
                <c:pt idx="9209">
                  <c:v>1597.0000000000002</c:v>
                </c:pt>
                <c:pt idx="9210">
                  <c:v>1596</c:v>
                </c:pt>
                <c:pt idx="9211">
                  <c:v>1613.0000000000002</c:v>
                </c:pt>
                <c:pt idx="9212">
                  <c:v>1807</c:v>
                </c:pt>
                <c:pt idx="9213">
                  <c:v>#N/A</c:v>
                </c:pt>
                <c:pt idx="9214">
                  <c:v>#N/A</c:v>
                </c:pt>
                <c:pt idx="9215">
                  <c:v>1845.9999999999998</c:v>
                </c:pt>
                <c:pt idx="9216">
                  <c:v>1832</c:v>
                </c:pt>
                <c:pt idx="9217">
                  <c:v>1799.0000000000002</c:v>
                </c:pt>
                <c:pt idx="9218">
                  <c:v>1827</c:v>
                </c:pt>
                <c:pt idx="9219">
                  <c:v>1892.0000000000002</c:v>
                </c:pt>
                <c:pt idx="9220">
                  <c:v>#N/A</c:v>
                </c:pt>
                <c:pt idx="9221">
                  <c:v>#N/A</c:v>
                </c:pt>
                <c:pt idx="9222">
                  <c:v>1907.9999999999998</c:v>
                </c:pt>
                <c:pt idx="9223">
                  <c:v>1919.0000000000002</c:v>
                </c:pt>
                <c:pt idx="9224">
                  <c:v>1971</c:v>
                </c:pt>
                <c:pt idx="9225">
                  <c:v>2025.9999999999998</c:v>
                </c:pt>
                <c:pt idx="9226">
                  <c:v>2218</c:v>
                </c:pt>
                <c:pt idx="9227">
                  <c:v>#N/A</c:v>
                </c:pt>
                <c:pt idx="9228">
                  <c:v>#N/A</c:v>
                </c:pt>
                <c:pt idx="9229">
                  <c:v>2218</c:v>
                </c:pt>
                <c:pt idx="9230">
                  <c:v>2046</c:v>
                </c:pt>
                <c:pt idx="9231">
                  <c:v>2041</c:v>
                </c:pt>
                <c:pt idx="9232">
                  <c:v>1985.0000000000002</c:v>
                </c:pt>
                <c:pt idx="9233">
                  <c:v>#N/A</c:v>
                </c:pt>
                <c:pt idx="9234">
                  <c:v>#N/A</c:v>
                </c:pt>
                <c:pt idx="9235">
                  <c:v>#N/A</c:v>
                </c:pt>
                <c:pt idx="9236">
                  <c:v>#N/A</c:v>
                </c:pt>
                <c:pt idx="9237">
                  <c:v>1947</c:v>
                </c:pt>
                <c:pt idx="9238">
                  <c:v>1950</c:v>
                </c:pt>
                <c:pt idx="9239">
                  <c:v>1954.0000000000002</c:v>
                </c:pt>
                <c:pt idx="9240">
                  <c:v>1963</c:v>
                </c:pt>
                <c:pt idx="9241">
                  <c:v>#N/A</c:v>
                </c:pt>
                <c:pt idx="9242">
                  <c:v>#N/A</c:v>
                </c:pt>
                <c:pt idx="9243">
                  <c:v>1971</c:v>
                </c:pt>
                <c:pt idx="9244">
                  <c:v>1982</c:v>
                </c:pt>
                <c:pt idx="9245">
                  <c:v>1961</c:v>
                </c:pt>
                <c:pt idx="9246">
                  <c:v>1937</c:v>
                </c:pt>
                <c:pt idx="9247">
                  <c:v>1961</c:v>
                </c:pt>
                <c:pt idx="9248">
                  <c:v>#N/A</c:v>
                </c:pt>
                <c:pt idx="9249">
                  <c:v>#N/A</c:v>
                </c:pt>
                <c:pt idx="9250">
                  <c:v>1895</c:v>
                </c:pt>
                <c:pt idx="9251">
                  <c:v>#N/A</c:v>
                </c:pt>
                <c:pt idx="9252">
                  <c:v>1889</c:v>
                </c:pt>
                <c:pt idx="9253">
                  <c:v>1883.0000000000002</c:v>
                </c:pt>
                <c:pt idx="9254">
                  <c:v>1903</c:v>
                </c:pt>
                <c:pt idx="9255">
                  <c:v>#N/A</c:v>
                </c:pt>
                <c:pt idx="9256">
                  <c:v>#N/A</c:v>
                </c:pt>
                <c:pt idx="9257">
                  <c:v>2128</c:v>
                </c:pt>
                <c:pt idx="9258">
                  <c:v>2164</c:v>
                </c:pt>
                <c:pt idx="9259">
                  <c:v>2148</c:v>
                </c:pt>
                <c:pt idx="9260">
                  <c:v>2305</c:v>
                </c:pt>
                <c:pt idx="9261">
                  <c:v>2286</c:v>
                </c:pt>
                <c:pt idx="9262">
                  <c:v>#N/A</c:v>
                </c:pt>
                <c:pt idx="9263">
                  <c:v>#N/A</c:v>
                </c:pt>
                <c:pt idx="9264">
                  <c:v>2645</c:v>
                </c:pt>
                <c:pt idx="9265">
                  <c:v>2700</c:v>
                </c:pt>
                <c:pt idx="9266">
                  <c:v>2868</c:v>
                </c:pt>
                <c:pt idx="9267">
                  <c:v>2759</c:v>
                </c:pt>
                <c:pt idx="9268">
                  <c:v>2821</c:v>
                </c:pt>
                <c:pt idx="9269">
                  <c:v>#N/A</c:v>
                </c:pt>
                <c:pt idx="9270">
                  <c:v>#N/A</c:v>
                </c:pt>
                <c:pt idx="9271">
                  <c:v>2726</c:v>
                </c:pt>
                <c:pt idx="9272">
                  <c:v>2722</c:v>
                </c:pt>
                <c:pt idx="9273">
                  <c:v>2835</c:v>
                </c:pt>
                <c:pt idx="9274">
                  <c:v>2909</c:v>
                </c:pt>
                <c:pt idx="9275">
                  <c:v>2827.0000000000005</c:v>
                </c:pt>
                <c:pt idx="9276">
                  <c:v>#N/A</c:v>
                </c:pt>
                <c:pt idx="9277">
                  <c:v>#N/A</c:v>
                </c:pt>
                <c:pt idx="9278">
                  <c:v>2830</c:v>
                </c:pt>
                <c:pt idx="9279">
                  <c:v>2780</c:v>
                </c:pt>
                <c:pt idx="9280">
                  <c:v>2849</c:v>
                </c:pt>
                <c:pt idx="9281">
                  <c:v>2980</c:v>
                </c:pt>
                <c:pt idx="9282">
                  <c:v>2979.0000000000005</c:v>
                </c:pt>
                <c:pt idx="9283">
                  <c:v>#N/A</c:v>
                </c:pt>
                <c:pt idx="9284">
                  <c:v>#N/A</c:v>
                </c:pt>
                <c:pt idx="9285">
                  <c:v>#N/A</c:v>
                </c:pt>
                <c:pt idx="9286">
                  <c:v>2894</c:v>
                </c:pt>
                <c:pt idx="9287">
                  <c:v>2797.9999999999995</c:v>
                </c:pt>
                <c:pt idx="9288">
                  <c:v>2739</c:v>
                </c:pt>
                <c:pt idx="9289">
                  <c:v>2788.0000000000005</c:v>
                </c:pt>
                <c:pt idx="9290">
                  <c:v>#N/A</c:v>
                </c:pt>
                <c:pt idx="9291">
                  <c:v>#N/A</c:v>
                </c:pt>
                <c:pt idx="9292">
                  <c:v>2726</c:v>
                </c:pt>
                <c:pt idx="9293">
                  <c:v>2790</c:v>
                </c:pt>
                <c:pt idx="9294">
                  <c:v>2777</c:v>
                </c:pt>
                <c:pt idx="9295">
                  <c:v>2748</c:v>
                </c:pt>
                <c:pt idx="9296">
                  <c:v>2618.0000000000005</c:v>
                </c:pt>
                <c:pt idx="9297">
                  <c:v>#N/A</c:v>
                </c:pt>
                <c:pt idx="9298">
                  <c:v>#N/A</c:v>
                </c:pt>
                <c:pt idx="9299">
                  <c:v>2469</c:v>
                </c:pt>
                <c:pt idx="9300">
                  <c:v>2445.0000000000005</c:v>
                </c:pt>
                <c:pt idx="9301">
                  <c:v>2470</c:v>
                </c:pt>
                <c:pt idx="9302">
                  <c:v>2471</c:v>
                </c:pt>
                <c:pt idx="9303">
                  <c:v>2527</c:v>
                </c:pt>
                <c:pt idx="9304">
                  <c:v>#N/A</c:v>
                </c:pt>
                <c:pt idx="9305">
                  <c:v>#N/A</c:v>
                </c:pt>
                <c:pt idx="9306">
                  <c:v>2523</c:v>
                </c:pt>
                <c:pt idx="9307">
                  <c:v>2532</c:v>
                </c:pt>
                <c:pt idx="9308">
                  <c:v>2519</c:v>
                </c:pt>
                <c:pt idx="9309">
                  <c:v>2480</c:v>
                </c:pt>
                <c:pt idx="9310">
                  <c:v>2472.9999999999995</c:v>
                </c:pt>
                <c:pt idx="9311">
                  <c:v>#N/A</c:v>
                </c:pt>
                <c:pt idx="9312">
                  <c:v>#N/A</c:v>
                </c:pt>
                <c:pt idx="9313">
                  <c:v>2420.9999999999995</c:v>
                </c:pt>
                <c:pt idx="9314">
                  <c:v>2418</c:v>
                </c:pt>
                <c:pt idx="9315">
                  <c:v>2426</c:v>
                </c:pt>
                <c:pt idx="9316">
                  <c:v>2442</c:v>
                </c:pt>
                <c:pt idx="9317">
                  <c:v>2420.9999999999995</c:v>
                </c:pt>
                <c:pt idx="9318">
                  <c:v>#N/A</c:v>
                </c:pt>
                <c:pt idx="9319">
                  <c:v>#N/A</c:v>
                </c:pt>
                <c:pt idx="9320">
                  <c:v>2437</c:v>
                </c:pt>
                <c:pt idx="9321">
                  <c:v>2420</c:v>
                </c:pt>
                <c:pt idx="9322">
                  <c:v>2401</c:v>
                </c:pt>
                <c:pt idx="9323">
                  <c:v>2409</c:v>
                </c:pt>
                <c:pt idx="9324">
                  <c:v>2384</c:v>
                </c:pt>
                <c:pt idx="9325">
                  <c:v>#N/A</c:v>
                </c:pt>
                <c:pt idx="9326">
                  <c:v>#N/A</c:v>
                </c:pt>
                <c:pt idx="9327">
                  <c:v>2376</c:v>
                </c:pt>
                <c:pt idx="9328">
                  <c:v>2315</c:v>
                </c:pt>
                <c:pt idx="9329">
                  <c:v>2313</c:v>
                </c:pt>
                <c:pt idx="9330">
                  <c:v>2365</c:v>
                </c:pt>
                <c:pt idx="9331">
                  <c:v>2431</c:v>
                </c:pt>
                <c:pt idx="9332">
                  <c:v>#N/A</c:v>
                </c:pt>
                <c:pt idx="9333">
                  <c:v>#N/A</c:v>
                </c:pt>
                <c:pt idx="9334">
                  <c:v>2549</c:v>
                </c:pt>
                <c:pt idx="9335">
                  <c:v>2641</c:v>
                </c:pt>
                <c:pt idx="9336">
                  <c:v>2652</c:v>
                </c:pt>
                <c:pt idx="9337">
                  <c:v>2631</c:v>
                </c:pt>
                <c:pt idx="9338">
                  <c:v>2623</c:v>
                </c:pt>
                <c:pt idx="9339">
                  <c:v>#N/A</c:v>
                </c:pt>
                <c:pt idx="9340">
                  <c:v>#N/A</c:v>
                </c:pt>
                <c:pt idx="9341">
                  <c:v>2419</c:v>
                </c:pt>
                <c:pt idx="9342">
                  <c:v>2407</c:v>
                </c:pt>
                <c:pt idx="9343">
                  <c:v>2425</c:v>
                </c:pt>
                <c:pt idx="9344">
                  <c:v>2480</c:v>
                </c:pt>
                <c:pt idx="9345">
                  <c:v>2497.0000000000005</c:v>
                </c:pt>
                <c:pt idx="9346">
                  <c:v>#N/A</c:v>
                </c:pt>
                <c:pt idx="9347">
                  <c:v>#N/A</c:v>
                </c:pt>
                <c:pt idx="9348">
                  <c:v>2421</c:v>
                </c:pt>
                <c:pt idx="9349">
                  <c:v>2298</c:v>
                </c:pt>
                <c:pt idx="9350">
                  <c:v>2288.9999999999995</c:v>
                </c:pt>
                <c:pt idx="9351">
                  <c:v>2279</c:v>
                </c:pt>
                <c:pt idx="9352">
                  <c:v>2274</c:v>
                </c:pt>
                <c:pt idx="9353">
                  <c:v>#N/A</c:v>
                </c:pt>
                <c:pt idx="9354">
                  <c:v>#N/A</c:v>
                </c:pt>
                <c:pt idx="9355">
                  <c:v>2274</c:v>
                </c:pt>
                <c:pt idx="9356">
                  <c:v>2275</c:v>
                </c:pt>
                <c:pt idx="9357">
                  <c:v>#N/A</c:v>
                </c:pt>
                <c:pt idx="9358">
                  <c:v>2282</c:v>
                </c:pt>
                <c:pt idx="9359">
                  <c:v>2283</c:v>
                </c:pt>
                <c:pt idx="9360">
                  <c:v>#N/A</c:v>
                </c:pt>
                <c:pt idx="9361">
                  <c:v>#N/A</c:v>
                </c:pt>
                <c:pt idx="9362">
                  <c:v>2255</c:v>
                </c:pt>
                <c:pt idx="9363">
                  <c:v>2265</c:v>
                </c:pt>
                <c:pt idx="9364">
                  <c:v>2232</c:v>
                </c:pt>
                <c:pt idx="9365">
                  <c:v>2232</c:v>
                </c:pt>
                <c:pt idx="9366">
                  <c:v>2244</c:v>
                </c:pt>
                <c:pt idx="9367">
                  <c:v>#N/A</c:v>
                </c:pt>
                <c:pt idx="9368">
                  <c:v>#N/A</c:v>
                </c:pt>
                <c:pt idx="9369">
                  <c:v>2246</c:v>
                </c:pt>
                <c:pt idx="9370">
                  <c:v>2211</c:v>
                </c:pt>
                <c:pt idx="9371">
                  <c:v>2242</c:v>
                </c:pt>
                <c:pt idx="9372">
                  <c:v>2241</c:v>
                </c:pt>
                <c:pt idx="9373">
                  <c:v>2201</c:v>
                </c:pt>
                <c:pt idx="9374">
                  <c:v>#N/A</c:v>
                </c:pt>
                <c:pt idx="9375">
                  <c:v>#N/A</c:v>
                </c:pt>
                <c:pt idx="9376">
                  <c:v>2174</c:v>
                </c:pt>
                <c:pt idx="9377">
                  <c:v>2041.9999999999998</c:v>
                </c:pt>
                <c:pt idx="9378">
                  <c:v>2054</c:v>
                </c:pt>
                <c:pt idx="9379">
                  <c:v>2022</c:v>
                </c:pt>
                <c:pt idx="9380">
                  <c:v>2014.9999999999998</c:v>
                </c:pt>
                <c:pt idx="9381">
                  <c:v>#N/A</c:v>
                </c:pt>
                <c:pt idx="9382">
                  <c:v>#N/A</c:v>
                </c:pt>
                <c:pt idx="9383">
                  <c:v>2030.9999999999998</c:v>
                </c:pt>
                <c:pt idx="9384">
                  <c:v>2046</c:v>
                </c:pt>
                <c:pt idx="9385">
                  <c:v>1988.9999999999998</c:v>
                </c:pt>
                <c:pt idx="9386">
                  <c:v>1893.9999999999998</c:v>
                </c:pt>
                <c:pt idx="9387">
                  <c:v>1922</c:v>
                </c:pt>
                <c:pt idx="9388">
                  <c:v>#N/A</c:v>
                </c:pt>
                <c:pt idx="9389">
                  <c:v>#N/A</c:v>
                </c:pt>
                <c:pt idx="9390">
                  <c:v>1921</c:v>
                </c:pt>
                <c:pt idx="9391">
                  <c:v>1898.9999999999998</c:v>
                </c:pt>
                <c:pt idx="9392">
                  <c:v>1888</c:v>
                </c:pt>
                <c:pt idx="9393">
                  <c:v>1879.9999999999998</c:v>
                </c:pt>
                <c:pt idx="9394">
                  <c:v>1864</c:v>
                </c:pt>
                <c:pt idx="9395">
                  <c:v>#N/A</c:v>
                </c:pt>
                <c:pt idx="9396">
                  <c:v>#N/A</c:v>
                </c:pt>
                <c:pt idx="9397">
                  <c:v>1847.0000000000002</c:v>
                </c:pt>
                <c:pt idx="9398">
                  <c:v>1790.0000000000002</c:v>
                </c:pt>
                <c:pt idx="9399">
                  <c:v>1808.0000000000002</c:v>
                </c:pt>
                <c:pt idx="9400">
                  <c:v>1850.9999999999998</c:v>
                </c:pt>
                <c:pt idx="9401">
                  <c:v>1794.0000000000002</c:v>
                </c:pt>
                <c:pt idx="9402">
                  <c:v>#N/A</c:v>
                </c:pt>
                <c:pt idx="9403">
                  <c:v>#N/A</c:v>
                </c:pt>
                <c:pt idx="9404">
                  <c:v>1786.0000000000002</c:v>
                </c:pt>
                <c:pt idx="9405">
                  <c:v>1784</c:v>
                </c:pt>
                <c:pt idx="9406">
                  <c:v>1780.9999999999998</c:v>
                </c:pt>
                <c:pt idx="9407">
                  <c:v>1777</c:v>
                </c:pt>
                <c:pt idx="9408">
                  <c:v>1779</c:v>
                </c:pt>
                <c:pt idx="9409">
                  <c:v>#N/A</c:v>
                </c:pt>
                <c:pt idx="9410">
                  <c:v>#N/A</c:v>
                </c:pt>
                <c:pt idx="9411">
                  <c:v>1689</c:v>
                </c:pt>
                <c:pt idx="9412">
                  <c:v>1678</c:v>
                </c:pt>
                <c:pt idx="9413">
                  <c:v>1676.0000000000002</c:v>
                </c:pt>
                <c:pt idx="9414">
                  <c:v>1696</c:v>
                </c:pt>
                <c:pt idx="9415">
                  <c:v>1675</c:v>
                </c:pt>
                <c:pt idx="9416">
                  <c:v>#N/A</c:v>
                </c:pt>
                <c:pt idx="9417">
                  <c:v>#N/A</c:v>
                </c:pt>
                <c:pt idx="9418">
                  <c:v>1611</c:v>
                </c:pt>
                <c:pt idx="9419">
                  <c:v>1608.0000000000002</c:v>
                </c:pt>
                <c:pt idx="9420">
                  <c:v>1596</c:v>
                </c:pt>
                <c:pt idx="9421">
                  <c:v>1568.9999999999998</c:v>
                </c:pt>
                <c:pt idx="9422">
                  <c:v>1543</c:v>
                </c:pt>
                <c:pt idx="9423">
                  <c:v>#N/A</c:v>
                </c:pt>
                <c:pt idx="9424">
                  <c:v>#N/A</c:v>
                </c:pt>
                <c:pt idx="9425">
                  <c:v>1477.0000000000002</c:v>
                </c:pt>
                <c:pt idx="9426">
                  <c:v>1530</c:v>
                </c:pt>
                <c:pt idx="9427">
                  <c:v>1642.0000000000002</c:v>
                </c:pt>
                <c:pt idx="9428">
                  <c:v>1549.0000000000002</c:v>
                </c:pt>
                <c:pt idx="9429">
                  <c:v>1560.0000000000002</c:v>
                </c:pt>
                <c:pt idx="9430">
                  <c:v>#N/A</c:v>
                </c:pt>
                <c:pt idx="9431">
                  <c:v>#N/A</c:v>
                </c:pt>
                <c:pt idx="9432">
                  <c:v>1586.0000000000002</c:v>
                </c:pt>
                <c:pt idx="9433">
                  <c:v>1611</c:v>
                </c:pt>
                <c:pt idx="9434">
                  <c:v>1618</c:v>
                </c:pt>
                <c:pt idx="9435">
                  <c:v>1675</c:v>
                </c:pt>
                <c:pt idx="9436">
                  <c:v>1664</c:v>
                </c:pt>
                <c:pt idx="9437">
                  <c:v>#N/A</c:v>
                </c:pt>
                <c:pt idx="9438">
                  <c:v>#N/A</c:v>
                </c:pt>
                <c:pt idx="9439">
                  <c:v>1668</c:v>
                </c:pt>
                <c:pt idx="9440">
                  <c:v>1618</c:v>
                </c:pt>
                <c:pt idx="9441">
                  <c:v>1538</c:v>
                </c:pt>
                <c:pt idx="9442">
                  <c:v>1616.9999999999998</c:v>
                </c:pt>
                <c:pt idx="9443">
                  <c:v>1663</c:v>
                </c:pt>
                <c:pt idx="9444">
                  <c:v>#N/A</c:v>
                </c:pt>
                <c:pt idx="9445">
                  <c:v>#N/A</c:v>
                </c:pt>
                <c:pt idx="9446">
                  <c:v>1663</c:v>
                </c:pt>
                <c:pt idx="9447">
                  <c:v>1669.0000000000002</c:v>
                </c:pt>
                <c:pt idx="9448">
                  <c:v>1625</c:v>
                </c:pt>
                <c:pt idx="9449">
                  <c:v>1620.0000000000002</c:v>
                </c:pt>
                <c:pt idx="9450">
                  <c:v>1598</c:v>
                </c:pt>
                <c:pt idx="9451">
                  <c:v>#N/A</c:v>
                </c:pt>
                <c:pt idx="9452">
                  <c:v>#N/A</c:v>
                </c:pt>
                <c:pt idx="9453">
                  <c:v>1582.0000000000002</c:v>
                </c:pt>
                <c:pt idx="9454">
                  <c:v>1561.9999999999998</c:v>
                </c:pt>
                <c:pt idx="9455">
                  <c:v>1545</c:v>
                </c:pt>
                <c:pt idx="9456">
                  <c:v>1486.0000000000002</c:v>
                </c:pt>
                <c:pt idx="9457">
                  <c:v>1506</c:v>
                </c:pt>
                <c:pt idx="9458">
                  <c:v>#N/A</c:v>
                </c:pt>
                <c:pt idx="9459">
                  <c:v>#N/A</c:v>
                </c:pt>
                <c:pt idx="9460">
                  <c:v>1506.9999999999998</c:v>
                </c:pt>
                <c:pt idx="9461">
                  <c:v>1496</c:v>
                </c:pt>
                <c:pt idx="9462">
                  <c:v>1481.9999999999998</c:v>
                </c:pt>
                <c:pt idx="9463">
                  <c:v>1493</c:v>
                </c:pt>
                <c:pt idx="9464">
                  <c:v>1500.9999999999998</c:v>
                </c:pt>
                <c:pt idx="9465">
                  <c:v>#N/A</c:v>
                </c:pt>
                <c:pt idx="9466">
                  <c:v>#N/A</c:v>
                </c:pt>
                <c:pt idx="9467">
                  <c:v>1318</c:v>
                </c:pt>
                <c:pt idx="9468">
                  <c:v>1348</c:v>
                </c:pt>
                <c:pt idx="9469">
                  <c:v>1388</c:v>
                </c:pt>
                <c:pt idx="9470">
                  <c:v>1375</c:v>
                </c:pt>
                <c:pt idx="9471">
                  <c:v>1376</c:v>
                </c:pt>
                <c:pt idx="9472">
                  <c:v>#N/A</c:v>
                </c:pt>
                <c:pt idx="9473">
                  <c:v>#N/A</c:v>
                </c:pt>
                <c:pt idx="9474">
                  <c:v>1380</c:v>
                </c:pt>
                <c:pt idx="9475">
                  <c:v>1375</c:v>
                </c:pt>
                <c:pt idx="9476">
                  <c:v>1119</c:v>
                </c:pt>
                <c:pt idx="9477">
                  <c:v>1165</c:v>
                </c:pt>
                <c:pt idx="9478">
                  <c:v>1163</c:v>
                </c:pt>
                <c:pt idx="9479">
                  <c:v>#N/A</c:v>
                </c:pt>
                <c:pt idx="9480">
                  <c:v>#N/A</c:v>
                </c:pt>
                <c:pt idx="9481">
                  <c:v>1161</c:v>
                </c:pt>
                <c:pt idx="9482">
                  <c:v>1160.0000000000002</c:v>
                </c:pt>
                <c:pt idx="9483">
                  <c:v>1146</c:v>
                </c:pt>
                <c:pt idx="9484">
                  <c:v>1032</c:v>
                </c:pt>
                <c:pt idx="9485">
                  <c:v>1041</c:v>
                </c:pt>
                <c:pt idx="9486">
                  <c:v>#N/A</c:v>
                </c:pt>
                <c:pt idx="9487">
                  <c:v>#N/A</c:v>
                </c:pt>
                <c:pt idx="9488">
                  <c:v>1180</c:v>
                </c:pt>
                <c:pt idx="9489">
                  <c:v>#N/A</c:v>
                </c:pt>
                <c:pt idx="9490">
                  <c:v>#N/A</c:v>
                </c:pt>
                <c:pt idx="9491">
                  <c:v>1051.0000000000002</c:v>
                </c:pt>
                <c:pt idx="9492">
                  <c:v>1058</c:v>
                </c:pt>
                <c:pt idx="9493">
                  <c:v>#N/A</c:v>
                </c:pt>
                <c:pt idx="9494">
                  <c:v>#N/A</c:v>
                </c:pt>
                <c:pt idx="9495">
                  <c:v>1188</c:v>
                </c:pt>
                <c:pt idx="9496">
                  <c:v>#N/A</c:v>
                </c:pt>
                <c:pt idx="9497">
                  <c:v>1038</c:v>
                </c:pt>
                <c:pt idx="9498">
                  <c:v>1011.0000000000001</c:v>
                </c:pt>
                <c:pt idx="9499">
                  <c:v>980.00000000000011</c:v>
                </c:pt>
                <c:pt idx="9500">
                  <c:v>#N/A</c:v>
                </c:pt>
                <c:pt idx="9501">
                  <c:v>#N/A</c:v>
                </c:pt>
                <c:pt idx="9502">
                  <c:v>976</c:v>
                </c:pt>
                <c:pt idx="9503">
                  <c:v>972.00000000000011</c:v>
                </c:pt>
                <c:pt idx="9504">
                  <c:v>985</c:v>
                </c:pt>
                <c:pt idx="9505">
                  <c:v>1022.0000000000001</c:v>
                </c:pt>
                <c:pt idx="9506">
                  <c:v>1015</c:v>
                </c:pt>
                <c:pt idx="9507">
                  <c:v>#N/A</c:v>
                </c:pt>
                <c:pt idx="9508">
                  <c:v>#N/A</c:v>
                </c:pt>
                <c:pt idx="9509">
                  <c:v>1012.9999999999999</c:v>
                </c:pt>
                <c:pt idx="9510">
                  <c:v>1018</c:v>
                </c:pt>
                <c:pt idx="9511">
                  <c:v>1017</c:v>
                </c:pt>
                <c:pt idx="9512">
                  <c:v>990</c:v>
                </c:pt>
                <c:pt idx="9513">
                  <c:v>960</c:v>
                </c:pt>
                <c:pt idx="9514">
                  <c:v>#N/A</c:v>
                </c:pt>
                <c:pt idx="9515">
                  <c:v>#N/A</c:v>
                </c:pt>
                <c:pt idx="9516">
                  <c:v>934</c:v>
                </c:pt>
                <c:pt idx="9517">
                  <c:v>888.00000000000011</c:v>
                </c:pt>
                <c:pt idx="9518">
                  <c:v>901</c:v>
                </c:pt>
                <c:pt idx="9519">
                  <c:v>911.00000000000011</c:v>
                </c:pt>
                <c:pt idx="9520">
                  <c:v>879.00000000000011</c:v>
                </c:pt>
                <c:pt idx="9521">
                  <c:v>#N/A</c:v>
                </c:pt>
                <c:pt idx="9522">
                  <c:v>#N/A</c:v>
                </c:pt>
                <c:pt idx="9523">
                  <c:v>872.00000000000011</c:v>
                </c:pt>
                <c:pt idx="9524">
                  <c:v>850</c:v>
                </c:pt>
                <c:pt idx="9525">
                  <c:v>850</c:v>
                </c:pt>
                <c:pt idx="9526">
                  <c:v>890</c:v>
                </c:pt>
                <c:pt idx="9527">
                  <c:v>899</c:v>
                </c:pt>
                <c:pt idx="9528">
                  <c:v>#N/A</c:v>
                </c:pt>
                <c:pt idx="9529">
                  <c:v>#N/A</c:v>
                </c:pt>
                <c:pt idx="9530">
                  <c:v>913.00000000000011</c:v>
                </c:pt>
                <c:pt idx="9531">
                  <c:v>930.00000000000011</c:v>
                </c:pt>
                <c:pt idx="9532">
                  <c:v>916</c:v>
                </c:pt>
                <c:pt idx="9533">
                  <c:v>918</c:v>
                </c:pt>
                <c:pt idx="9534">
                  <c:v>919</c:v>
                </c:pt>
                <c:pt idx="9535">
                  <c:v>#N/A</c:v>
                </c:pt>
                <c:pt idx="9536">
                  <c:v>#N/A</c:v>
                </c:pt>
                <c:pt idx="9537">
                  <c:v>934</c:v>
                </c:pt>
                <c:pt idx="9538">
                  <c:v>959</c:v>
                </c:pt>
                <c:pt idx="9539">
                  <c:v>924</c:v>
                </c:pt>
                <c:pt idx="9540">
                  <c:v>901</c:v>
                </c:pt>
                <c:pt idx="9541">
                  <c:v>923</c:v>
                </c:pt>
                <c:pt idx="9542">
                  <c:v>#N/A</c:v>
                </c:pt>
                <c:pt idx="9543">
                  <c:v>#N/A</c:v>
                </c:pt>
                <c:pt idx="9544">
                  <c:v>932</c:v>
                </c:pt>
                <c:pt idx="9545">
                  <c:v>941</c:v>
                </c:pt>
                <c:pt idx="9546">
                  <c:v>950</c:v>
                </c:pt>
                <c:pt idx="9547">
                  <c:v>951</c:v>
                </c:pt>
                <c:pt idx="9548">
                  <c:v>955.00000000000011</c:v>
                </c:pt>
                <c:pt idx="9549">
                  <c:v>#N/A</c:v>
                </c:pt>
                <c:pt idx="9550">
                  <c:v>#N/A</c:v>
                </c:pt>
                <c:pt idx="9551">
                  <c:v>945.99999999999989</c:v>
                </c:pt>
                <c:pt idx="9552">
                  <c:v>950</c:v>
                </c:pt>
                <c:pt idx="9553">
                  <c:v>980.00000000000011</c:v>
                </c:pt>
                <c:pt idx="9554">
                  <c:v>942.00000000000023</c:v>
                </c:pt>
                <c:pt idx="9555">
                  <c:v>955.00000000000011</c:v>
                </c:pt>
                <c:pt idx="9556">
                  <c:v>#N/A</c:v>
                </c:pt>
                <c:pt idx="9557">
                  <c:v>#N/A</c:v>
                </c:pt>
                <c:pt idx="9558">
                  <c:v>976</c:v>
                </c:pt>
                <c:pt idx="9559">
                  <c:v>955.00000000000011</c:v>
                </c:pt>
                <c:pt idx="9560">
                  <c:v>938.99999999999989</c:v>
                </c:pt>
                <c:pt idx="9561">
                  <c:v>943</c:v>
                </c:pt>
                <c:pt idx="9562">
                  <c:v>936</c:v>
                </c:pt>
                <c:pt idx="9563">
                  <c:v>#N/A</c:v>
                </c:pt>
                <c:pt idx="9564">
                  <c:v>#N/A</c:v>
                </c:pt>
                <c:pt idx="9565">
                  <c:v>919</c:v>
                </c:pt>
                <c:pt idx="9566">
                  <c:v>919.99999999999989</c:v>
                </c:pt>
                <c:pt idx="9567">
                  <c:v>922.99999999999989</c:v>
                </c:pt>
                <c:pt idx="9568">
                  <c:v>928.99999999999989</c:v>
                </c:pt>
                <c:pt idx="9569">
                  <c:v>932</c:v>
                </c:pt>
                <c:pt idx="9570">
                  <c:v>#N/A</c:v>
                </c:pt>
                <c:pt idx="9571">
                  <c:v>#N/A</c:v>
                </c:pt>
                <c:pt idx="9572">
                  <c:v>#N/A</c:v>
                </c:pt>
                <c:pt idx="9573">
                  <c:v>998</c:v>
                </c:pt>
                <c:pt idx="9574">
                  <c:v>1038</c:v>
                </c:pt>
                <c:pt idx="9575">
                  <c:v>1030.9999999999998</c:v>
                </c:pt>
                <c:pt idx="9576">
                  <c:v>1066</c:v>
                </c:pt>
                <c:pt idx="9577">
                  <c:v>#N/A</c:v>
                </c:pt>
                <c:pt idx="9578">
                  <c:v>#N/A</c:v>
                </c:pt>
                <c:pt idx="9579">
                  <c:v>#N/A</c:v>
                </c:pt>
                <c:pt idx="9580">
                  <c:v>1055</c:v>
                </c:pt>
                <c:pt idx="9581">
                  <c:v>1126.0000000000002</c:v>
                </c:pt>
                <c:pt idx="9582">
                  <c:v>1168</c:v>
                </c:pt>
                <c:pt idx="9583">
                  <c:v>1263</c:v>
                </c:pt>
                <c:pt idx="9584">
                  <c:v>#N/A</c:v>
                </c:pt>
                <c:pt idx="9585">
                  <c:v>#N/A</c:v>
                </c:pt>
                <c:pt idx="9586">
                  <c:v>1263</c:v>
                </c:pt>
                <c:pt idx="9587">
                  <c:v>1112</c:v>
                </c:pt>
                <c:pt idx="9588">
                  <c:v>1077</c:v>
                </c:pt>
                <c:pt idx="9589">
                  <c:v>1078</c:v>
                </c:pt>
                <c:pt idx="9590">
                  <c:v>1054</c:v>
                </c:pt>
                <c:pt idx="9591">
                  <c:v>#N/A</c:v>
                </c:pt>
                <c:pt idx="9592">
                  <c:v>#N/A</c:v>
                </c:pt>
                <c:pt idx="9593">
                  <c:v>1074</c:v>
                </c:pt>
                <c:pt idx="9594">
                  <c:v>1047</c:v>
                </c:pt>
                <c:pt idx="9595">
                  <c:v>1011</c:v>
                </c:pt>
                <c:pt idx="9596">
                  <c:v>1003.9999999999999</c:v>
                </c:pt>
                <c:pt idx="9597">
                  <c:v>1023</c:v>
                </c:pt>
                <c:pt idx="9598">
                  <c:v>#N/A</c:v>
                </c:pt>
                <c:pt idx="9599">
                  <c:v>#N/A</c:v>
                </c:pt>
                <c:pt idx="9600">
                  <c:v>985</c:v>
                </c:pt>
                <c:pt idx="9601">
                  <c:v>1013.0000000000001</c:v>
                </c:pt>
                <c:pt idx="9602">
                  <c:v>1006</c:v>
                </c:pt>
                <c:pt idx="9603">
                  <c:v>1024</c:v>
                </c:pt>
                <c:pt idx="9604">
                  <c:v>1018</c:v>
                </c:pt>
                <c:pt idx="9605">
                  <c:v>#N/A</c:v>
                </c:pt>
                <c:pt idx="9606">
                  <c:v>#N/A</c:v>
                </c:pt>
                <c:pt idx="9607">
                  <c:v>1017</c:v>
                </c:pt>
                <c:pt idx="9608">
                  <c:v>1016</c:v>
                </c:pt>
                <c:pt idx="9609">
                  <c:v>1000</c:v>
                </c:pt>
                <c:pt idx="9610">
                  <c:v>1011</c:v>
                </c:pt>
                <c:pt idx="9611">
                  <c:v>1017</c:v>
                </c:pt>
                <c:pt idx="9612">
                  <c:v>#N/A</c:v>
                </c:pt>
                <c:pt idx="9613">
                  <c:v>#N/A</c:v>
                </c:pt>
                <c:pt idx="9614">
                  <c:v>1012.0000000000001</c:v>
                </c:pt>
                <c:pt idx="9615">
                  <c:v>985.00000000000011</c:v>
                </c:pt>
                <c:pt idx="9616">
                  <c:v>#N/A</c:v>
                </c:pt>
                <c:pt idx="9617">
                  <c:v>950</c:v>
                </c:pt>
                <c:pt idx="9618">
                  <c:v>#N/A</c:v>
                </c:pt>
                <c:pt idx="9619">
                  <c:v>#N/A</c:v>
                </c:pt>
                <c:pt idx="9620">
                  <c:v>#N/A</c:v>
                </c:pt>
                <c:pt idx="9621">
                  <c:v>#N/A</c:v>
                </c:pt>
                <c:pt idx="9622">
                  <c:v>#N/A</c:v>
                </c:pt>
                <c:pt idx="9623">
                  <c:v>844.00000000000011</c:v>
                </c:pt>
                <c:pt idx="9624">
                  <c:v>816</c:v>
                </c:pt>
                <c:pt idx="9625">
                  <c:v>827.99999999999989</c:v>
                </c:pt>
                <c:pt idx="9626">
                  <c:v>#N/A</c:v>
                </c:pt>
                <c:pt idx="9627">
                  <c:v>#N/A</c:v>
                </c:pt>
                <c:pt idx="9628">
                  <c:v>825</c:v>
                </c:pt>
                <c:pt idx="9629">
                  <c:v>812.00000000000011</c:v>
                </c:pt>
                <c:pt idx="9630">
                  <c:v>731.99999999999989</c:v>
                </c:pt>
                <c:pt idx="9631">
                  <c:v>735</c:v>
                </c:pt>
                <c:pt idx="9632">
                  <c:v>701.00000000000011</c:v>
                </c:pt>
                <c:pt idx="9633">
                  <c:v>#N/A</c:v>
                </c:pt>
                <c:pt idx="9634">
                  <c:v>#N/A</c:v>
                </c:pt>
                <c:pt idx="9635">
                  <c:v>682.99999999999989</c:v>
                </c:pt>
                <c:pt idx="9636">
                  <c:v>681.99999999999989</c:v>
                </c:pt>
                <c:pt idx="9637">
                  <c:v>675</c:v>
                </c:pt>
                <c:pt idx="9638">
                  <c:v>700</c:v>
                </c:pt>
                <c:pt idx="9639">
                  <c:v>709.00000000000011</c:v>
                </c:pt>
                <c:pt idx="9640">
                  <c:v>#N/A</c:v>
                </c:pt>
                <c:pt idx="9641">
                  <c:v>#N/A</c:v>
                </c:pt>
                <c:pt idx="9642">
                  <c:v>748</c:v>
                </c:pt>
                <c:pt idx="9643">
                  <c:v>727</c:v>
                </c:pt>
                <c:pt idx="9644">
                  <c:v>715</c:v>
                </c:pt>
                <c:pt idx="9645">
                  <c:v>746.00000000000011</c:v>
                </c:pt>
                <c:pt idx="9646">
                  <c:v>787</c:v>
                </c:pt>
                <c:pt idx="9647">
                  <c:v>#N/A</c:v>
                </c:pt>
                <c:pt idx="9648">
                  <c:v>#N/A</c:v>
                </c:pt>
                <c:pt idx="9649">
                  <c:v>774</c:v>
                </c:pt>
                <c:pt idx="9650">
                  <c:v>754.99999999999989</c:v>
                </c:pt>
                <c:pt idx="9651">
                  <c:v>748</c:v>
                </c:pt>
                <c:pt idx="9652">
                  <c:v>768</c:v>
                </c:pt>
                <c:pt idx="9653">
                  <c:v>789</c:v>
                </c:pt>
                <c:pt idx="9654">
                  <c:v>#N/A</c:v>
                </c:pt>
                <c:pt idx="9655">
                  <c:v>#N/A</c:v>
                </c:pt>
                <c:pt idx="9656">
                  <c:v>790.99999999999989</c:v>
                </c:pt>
                <c:pt idx="9657">
                  <c:v>876.00000000000011</c:v>
                </c:pt>
                <c:pt idx="9658">
                  <c:v>844</c:v>
                </c:pt>
                <c:pt idx="9659">
                  <c:v>883</c:v>
                </c:pt>
                <c:pt idx="9660">
                  <c:v>841</c:v>
                </c:pt>
                <c:pt idx="9661">
                  <c:v>#N/A</c:v>
                </c:pt>
                <c:pt idx="9662">
                  <c:v>#N/A</c:v>
                </c:pt>
                <c:pt idx="9663">
                  <c:v>837.99999999999989</c:v>
                </c:pt>
                <c:pt idx="9664">
                  <c:v>838.99999999999989</c:v>
                </c:pt>
                <c:pt idx="9665">
                  <c:v>849</c:v>
                </c:pt>
                <c:pt idx="9666">
                  <c:v>870.99999999999989</c:v>
                </c:pt>
                <c:pt idx="9667">
                  <c:v>948</c:v>
                </c:pt>
                <c:pt idx="9668">
                  <c:v>#N/A</c:v>
                </c:pt>
                <c:pt idx="9669">
                  <c:v>#N/A</c:v>
                </c:pt>
                <c:pt idx="9670">
                  <c:v>#N/A</c:v>
                </c:pt>
                <c:pt idx="9671">
                  <c:v>946.00000000000011</c:v>
                </c:pt>
                <c:pt idx="9672">
                  <c:v>946.00000000000011</c:v>
                </c:pt>
                <c:pt idx="9673">
                  <c:v>874</c:v>
                </c:pt>
                <c:pt idx="9674">
                  <c:v>914</c:v>
                </c:pt>
                <c:pt idx="9675">
                  <c:v>#N/A</c:v>
                </c:pt>
                <c:pt idx="9676">
                  <c:v>#N/A</c:v>
                </c:pt>
                <c:pt idx="9677">
                  <c:v>902</c:v>
                </c:pt>
                <c:pt idx="9678">
                  <c:v>943.00000000000011</c:v>
                </c:pt>
                <c:pt idx="9679">
                  <c:v>966</c:v>
                </c:pt>
                <c:pt idx="9680">
                  <c:v>977</c:v>
                </c:pt>
                <c:pt idx="9681">
                  <c:v>952</c:v>
                </c:pt>
                <c:pt idx="9682">
                  <c:v>#N/A</c:v>
                </c:pt>
                <c:pt idx="9683">
                  <c:v>#N/A</c:v>
                </c:pt>
                <c:pt idx="9684">
                  <c:v>903.99999999999989</c:v>
                </c:pt>
                <c:pt idx="9685">
                  <c:v>894.00000000000011</c:v>
                </c:pt>
                <c:pt idx="9686">
                  <c:v>936.99999999999989</c:v>
                </c:pt>
                <c:pt idx="9687">
                  <c:v>943</c:v>
                </c:pt>
                <c:pt idx="9688">
                  <c:v>884</c:v>
                </c:pt>
                <c:pt idx="9689">
                  <c:v>#N/A</c:v>
                </c:pt>
                <c:pt idx="9690">
                  <c:v>#N/A</c:v>
                </c:pt>
                <c:pt idx="9691">
                  <c:v>894</c:v>
                </c:pt>
                <c:pt idx="9692">
                  <c:v>872.99999999999989</c:v>
                </c:pt>
                <c:pt idx="9693">
                  <c:v>875</c:v>
                </c:pt>
                <c:pt idx="9694">
                  <c:v>868</c:v>
                </c:pt>
                <c:pt idx="9695">
                  <c:v>860</c:v>
                </c:pt>
                <c:pt idx="9696">
                  <c:v>#N/A</c:v>
                </c:pt>
                <c:pt idx="9697">
                  <c:v>#N/A</c:v>
                </c:pt>
                <c:pt idx="9698">
                  <c:v>880.00000000000011</c:v>
                </c:pt>
                <c:pt idx="9699">
                  <c:v>851</c:v>
                </c:pt>
                <c:pt idx="9700">
                  <c:v>864</c:v>
                </c:pt>
                <c:pt idx="9701">
                  <c:v>852</c:v>
                </c:pt>
                <c:pt idx="9702">
                  <c:v>846.00000000000011</c:v>
                </c:pt>
                <c:pt idx="9703">
                  <c:v>#N/A</c:v>
                </c:pt>
                <c:pt idx="9704">
                  <c:v>#N/A</c:v>
                </c:pt>
                <c:pt idx="9705">
                  <c:v>835</c:v>
                </c:pt>
                <c:pt idx="9706">
                  <c:v>839</c:v>
                </c:pt>
                <c:pt idx="9707">
                  <c:v>839</c:v>
                </c:pt>
                <c:pt idx="9708">
                  <c:v>820.00000000000011</c:v>
                </c:pt>
                <c:pt idx="9709">
                  <c:v>825</c:v>
                </c:pt>
                <c:pt idx="9710">
                  <c:v>#N/A</c:v>
                </c:pt>
                <c:pt idx="9711">
                  <c:v>#N/A</c:v>
                </c:pt>
                <c:pt idx="9712">
                  <c:v>832</c:v>
                </c:pt>
                <c:pt idx="9713">
                  <c:v>818.00000000000011</c:v>
                </c:pt>
                <c:pt idx="9714">
                  <c:v>824</c:v>
                </c:pt>
                <c:pt idx="9715">
                  <c:v>824</c:v>
                </c:pt>
                <c:pt idx="9716">
                  <c:v>809</c:v>
                </c:pt>
                <c:pt idx="9717">
                  <c:v>#N/A</c:v>
                </c:pt>
                <c:pt idx="9718">
                  <c:v>#N/A</c:v>
                </c:pt>
                <c:pt idx="9719">
                  <c:v>812.00000000000011</c:v>
                </c:pt>
                <c:pt idx="9720">
                  <c:v>801</c:v>
                </c:pt>
                <c:pt idx="9721">
                  <c:v>791</c:v>
                </c:pt>
                <c:pt idx="9722">
                  <c:v>#N/A</c:v>
                </c:pt>
                <c:pt idx="9723">
                  <c:v>787</c:v>
                </c:pt>
                <c:pt idx="9724">
                  <c:v>#N/A</c:v>
                </c:pt>
                <c:pt idx="9725">
                  <c:v>#N/A</c:v>
                </c:pt>
                <c:pt idx="9726">
                  <c:v>788</c:v>
                </c:pt>
                <c:pt idx="9727">
                  <c:v>805.00000000000011</c:v>
                </c:pt>
                <c:pt idx="9728">
                  <c:v>831</c:v>
                </c:pt>
                <c:pt idx="9729">
                  <c:v>838.00000000000011</c:v>
                </c:pt>
                <c:pt idx="9730">
                  <c:v>812.00000000000011</c:v>
                </c:pt>
                <c:pt idx="9731">
                  <c:v>#N/A</c:v>
                </c:pt>
                <c:pt idx="9732">
                  <c:v>#N/A</c:v>
                </c:pt>
                <c:pt idx="9733">
                  <c:v>829.00000000000011</c:v>
                </c:pt>
                <c:pt idx="9734">
                  <c:v>853.00000000000011</c:v>
                </c:pt>
                <c:pt idx="9735">
                  <c:v>848</c:v>
                </c:pt>
                <c:pt idx="9736">
                  <c:v>855.99999999999989</c:v>
                </c:pt>
                <c:pt idx="9737">
                  <c:v>851</c:v>
                </c:pt>
                <c:pt idx="9738">
                  <c:v>#N/A</c:v>
                </c:pt>
                <c:pt idx="9739">
                  <c:v>#N/A</c:v>
                </c:pt>
                <c:pt idx="9740">
                  <c:v>843</c:v>
                </c:pt>
                <c:pt idx="9741">
                  <c:v>844</c:v>
                </c:pt>
                <c:pt idx="9742">
                  <c:v>855.00000000000011</c:v>
                </c:pt>
                <c:pt idx="9743">
                  <c:v>855.99999999999989</c:v>
                </c:pt>
                <c:pt idx="9744">
                  <c:v>854.00000000000011</c:v>
                </c:pt>
                <c:pt idx="9745">
                  <c:v>#N/A</c:v>
                </c:pt>
                <c:pt idx="9746">
                  <c:v>#N/A</c:v>
                </c:pt>
                <c:pt idx="9747">
                  <c:v>853.99999999999989</c:v>
                </c:pt>
                <c:pt idx="9748">
                  <c:v>835</c:v>
                </c:pt>
                <c:pt idx="9749">
                  <c:v>826</c:v>
                </c:pt>
                <c:pt idx="9750">
                  <c:v>818</c:v>
                </c:pt>
                <c:pt idx="9751">
                  <c:v>836.00000000000011</c:v>
                </c:pt>
                <c:pt idx="9752">
                  <c:v>#N/A</c:v>
                </c:pt>
                <c:pt idx="9753">
                  <c:v>#N/A</c:v>
                </c:pt>
                <c:pt idx="9754">
                  <c:v>846.00000000000011</c:v>
                </c:pt>
                <c:pt idx="9755">
                  <c:v>842</c:v>
                </c:pt>
                <c:pt idx="9756">
                  <c:v>834</c:v>
                </c:pt>
                <c:pt idx="9757">
                  <c:v>819.99999999999989</c:v>
                </c:pt>
                <c:pt idx="9758">
                  <c:v>785</c:v>
                </c:pt>
                <c:pt idx="9759">
                  <c:v>#N/A</c:v>
                </c:pt>
                <c:pt idx="9760">
                  <c:v>#N/A</c:v>
                </c:pt>
                <c:pt idx="9761">
                  <c:v>796</c:v>
                </c:pt>
                <c:pt idx="9762">
                  <c:v>795</c:v>
                </c:pt>
                <c:pt idx="9763">
                  <c:v>793</c:v>
                </c:pt>
                <c:pt idx="9764">
                  <c:v>792</c:v>
                </c:pt>
                <c:pt idx="9765">
                  <c:v>752</c:v>
                </c:pt>
                <c:pt idx="9766">
                  <c:v>#N/A</c:v>
                </c:pt>
                <c:pt idx="9767">
                  <c:v>#N/A</c:v>
                </c:pt>
                <c:pt idx="9768">
                  <c:v>774</c:v>
                </c:pt>
                <c:pt idx="9769">
                  <c:v>736</c:v>
                </c:pt>
                <c:pt idx="9770">
                  <c:v>740</c:v>
                </c:pt>
                <c:pt idx="9771">
                  <c:v>748</c:v>
                </c:pt>
                <c:pt idx="9772">
                  <c:v>742</c:v>
                </c:pt>
                <c:pt idx="9773">
                  <c:v>#N/A</c:v>
                </c:pt>
                <c:pt idx="9774">
                  <c:v>#N/A</c:v>
                </c:pt>
                <c:pt idx="9775">
                  <c:v>739</c:v>
                </c:pt>
                <c:pt idx="9776">
                  <c:v>741</c:v>
                </c:pt>
                <c:pt idx="9777">
                  <c:v>752</c:v>
                </c:pt>
                <c:pt idx="9778">
                  <c:v>723</c:v>
                </c:pt>
                <c:pt idx="9779">
                  <c:v>694</c:v>
                </c:pt>
                <c:pt idx="9780">
                  <c:v>#N/A</c:v>
                </c:pt>
                <c:pt idx="9781">
                  <c:v>#N/A</c:v>
                </c:pt>
                <c:pt idx="9782">
                  <c:v>698.99999999999989</c:v>
                </c:pt>
                <c:pt idx="9783">
                  <c:v>642</c:v>
                </c:pt>
                <c:pt idx="9784">
                  <c:v>639</c:v>
                </c:pt>
                <c:pt idx="9785">
                  <c:v>654</c:v>
                </c:pt>
                <c:pt idx="9786">
                  <c:v>650</c:v>
                </c:pt>
                <c:pt idx="9787">
                  <c:v>#N/A</c:v>
                </c:pt>
                <c:pt idx="9788">
                  <c:v>#N/A</c:v>
                </c:pt>
                <c:pt idx="9789">
                  <c:v>652.99999999999989</c:v>
                </c:pt>
                <c:pt idx="9790">
                  <c:v>648</c:v>
                </c:pt>
                <c:pt idx="9791">
                  <c:v>672.00000000000011</c:v>
                </c:pt>
                <c:pt idx="9792">
                  <c:v>676</c:v>
                </c:pt>
                <c:pt idx="9793">
                  <c:v>680.00000000000011</c:v>
                </c:pt>
                <c:pt idx="9794">
                  <c:v>#N/A</c:v>
                </c:pt>
                <c:pt idx="9795">
                  <c:v>#N/A</c:v>
                </c:pt>
                <c:pt idx="9796">
                  <c:v>#N/A</c:v>
                </c:pt>
                <c:pt idx="9797">
                  <c:v>682</c:v>
                </c:pt>
                <c:pt idx="9798">
                  <c:v>671</c:v>
                </c:pt>
                <c:pt idx="9799">
                  <c:v>652.99999999999989</c:v>
                </c:pt>
                <c:pt idx="9800">
                  <c:v>637.00000000000011</c:v>
                </c:pt>
                <c:pt idx="9801">
                  <c:v>#N/A</c:v>
                </c:pt>
                <c:pt idx="9802">
                  <c:v>#N/A</c:v>
                </c:pt>
                <c:pt idx="9803">
                  <c:v>622.00000000000011</c:v>
                </c:pt>
                <c:pt idx="9804">
                  <c:v>628</c:v>
                </c:pt>
                <c:pt idx="9805">
                  <c:v>625</c:v>
                </c:pt>
                <c:pt idx="9806">
                  <c:v>624</c:v>
                </c:pt>
                <c:pt idx="9807">
                  <c:v>638</c:v>
                </c:pt>
                <c:pt idx="9808">
                  <c:v>#N/A</c:v>
                </c:pt>
                <c:pt idx="9809">
                  <c:v>#N/A</c:v>
                </c:pt>
                <c:pt idx="9810">
                  <c:v>642</c:v>
                </c:pt>
                <c:pt idx="9811">
                  <c:v>656</c:v>
                </c:pt>
                <c:pt idx="9812">
                  <c:v>675</c:v>
                </c:pt>
                <c:pt idx="9813">
                  <c:v>680</c:v>
                </c:pt>
                <c:pt idx="9814">
                  <c:v>676.00000000000011</c:v>
                </c:pt>
                <c:pt idx="9815">
                  <c:v>#N/A</c:v>
                </c:pt>
                <c:pt idx="9816">
                  <c:v>#N/A</c:v>
                </c:pt>
                <c:pt idx="9817">
                  <c:v>678</c:v>
                </c:pt>
                <c:pt idx="9818">
                  <c:v>680</c:v>
                </c:pt>
                <c:pt idx="9819">
                  <c:v>680.00000000000011</c:v>
                </c:pt>
                <c:pt idx="9820">
                  <c:v>682</c:v>
                </c:pt>
                <c:pt idx="9821">
                  <c:v>700</c:v>
                </c:pt>
                <c:pt idx="9822">
                  <c:v>#N/A</c:v>
                </c:pt>
                <c:pt idx="9823">
                  <c:v>#N/A</c:v>
                </c:pt>
                <c:pt idx="9824">
                  <c:v>696.99999999999989</c:v>
                </c:pt>
                <c:pt idx="9825">
                  <c:v>705</c:v>
                </c:pt>
                <c:pt idx="9826">
                  <c:v>708.99999999999989</c:v>
                </c:pt>
                <c:pt idx="9827">
                  <c:v>709.00000000000011</c:v>
                </c:pt>
                <c:pt idx="9828">
                  <c:v>707</c:v>
                </c:pt>
                <c:pt idx="9829">
                  <c:v>#N/A</c:v>
                </c:pt>
                <c:pt idx="9830">
                  <c:v>#N/A</c:v>
                </c:pt>
                <c:pt idx="9831">
                  <c:v>693</c:v>
                </c:pt>
                <c:pt idx="9832">
                  <c:v>698</c:v>
                </c:pt>
                <c:pt idx="9833">
                  <c:v>702</c:v>
                </c:pt>
                <c:pt idx="9834">
                  <c:v>706</c:v>
                </c:pt>
                <c:pt idx="9835">
                  <c:v>701</c:v>
                </c:pt>
                <c:pt idx="9836">
                  <c:v>#N/A</c:v>
                </c:pt>
                <c:pt idx="9837">
                  <c:v>#N/A</c:v>
                </c:pt>
                <c:pt idx="9838">
                  <c:v>700</c:v>
                </c:pt>
                <c:pt idx="9839">
                  <c:v>694.99999999999989</c:v>
                </c:pt>
                <c:pt idx="9840">
                  <c:v>690</c:v>
                </c:pt>
                <c:pt idx="9841">
                  <c:v>686.99999999999989</c:v>
                </c:pt>
                <c:pt idx="9842">
                  <c:v>694</c:v>
                </c:pt>
                <c:pt idx="9843">
                  <c:v>#N/A</c:v>
                </c:pt>
                <c:pt idx="9844">
                  <c:v>#N/A</c:v>
                </c:pt>
                <c:pt idx="9845">
                  <c:v>697.00000000000011</c:v>
                </c:pt>
                <c:pt idx="9846">
                  <c:v>697.00000000000011</c:v>
                </c:pt>
                <c:pt idx="9847">
                  <c:v>685</c:v>
                </c:pt>
                <c:pt idx="9848">
                  <c:v>691</c:v>
                </c:pt>
                <c:pt idx="9849">
                  <c:v>670</c:v>
                </c:pt>
                <c:pt idx="9850">
                  <c:v>#N/A</c:v>
                </c:pt>
                <c:pt idx="9851">
                  <c:v>#N/A</c:v>
                </c:pt>
                <c:pt idx="9852">
                  <c:v>648</c:v>
                </c:pt>
                <c:pt idx="9853">
                  <c:v>834</c:v>
                </c:pt>
                <c:pt idx="9854">
                  <c:v>#N/A</c:v>
                </c:pt>
                <c:pt idx="9855">
                  <c:v>#N/A</c:v>
                </c:pt>
                <c:pt idx="9856">
                  <c:v>647.00000000000011</c:v>
                </c:pt>
                <c:pt idx="9857">
                  <c:v>#N/A</c:v>
                </c:pt>
                <c:pt idx="9858">
                  <c:v>#N/A</c:v>
                </c:pt>
                <c:pt idx="9859">
                  <c:v>643.00000000000011</c:v>
                </c:pt>
                <c:pt idx="9860">
                  <c:v>841</c:v>
                </c:pt>
                <c:pt idx="9861">
                  <c:v>#N/A</c:v>
                </c:pt>
                <c:pt idx="9862">
                  <c:v>632.99999999999989</c:v>
                </c:pt>
                <c:pt idx="9863">
                  <c:v>624</c:v>
                </c:pt>
                <c:pt idx="9864">
                  <c:v>#N/A</c:v>
                </c:pt>
                <c:pt idx="9865">
                  <c:v>#N/A</c:v>
                </c:pt>
                <c:pt idx="9866">
                  <c:v>#N/A</c:v>
                </c:pt>
                <c:pt idx="9867">
                  <c:v>620.99999999999989</c:v>
                </c:pt>
                <c:pt idx="9868">
                  <c:v>576</c:v>
                </c:pt>
                <c:pt idx="9869">
                  <c:v>581</c:v>
                </c:pt>
                <c:pt idx="9870">
                  <c:v>579</c:v>
                </c:pt>
                <c:pt idx="9871">
                  <c:v>#N/A</c:v>
                </c:pt>
                <c:pt idx="9872">
                  <c:v>#N/A</c:v>
                </c:pt>
                <c:pt idx="9873">
                  <c:v>588</c:v>
                </c:pt>
                <c:pt idx="9874">
                  <c:v>598</c:v>
                </c:pt>
                <c:pt idx="9875">
                  <c:v>598</c:v>
                </c:pt>
                <c:pt idx="9876">
                  <c:v>613</c:v>
                </c:pt>
                <c:pt idx="9877">
                  <c:v>627</c:v>
                </c:pt>
                <c:pt idx="9878">
                  <c:v>#N/A</c:v>
                </c:pt>
                <c:pt idx="9879">
                  <c:v>#N/A</c:v>
                </c:pt>
                <c:pt idx="9880">
                  <c:v>633</c:v>
                </c:pt>
                <c:pt idx="9881">
                  <c:v>636</c:v>
                </c:pt>
                <c:pt idx="9882">
                  <c:v>651</c:v>
                </c:pt>
                <c:pt idx="9883">
                  <c:v>659</c:v>
                </c:pt>
                <c:pt idx="9884">
                  <c:v>684</c:v>
                </c:pt>
                <c:pt idx="9885">
                  <c:v>#N/A</c:v>
                </c:pt>
                <c:pt idx="9886">
                  <c:v>#N/A</c:v>
                </c:pt>
                <c:pt idx="9887">
                  <c:v>715</c:v>
                </c:pt>
                <c:pt idx="9888">
                  <c:v>694.00000000000011</c:v>
                </c:pt>
                <c:pt idx="9889">
                  <c:v>693.00000000000011</c:v>
                </c:pt>
                <c:pt idx="9890">
                  <c:v>707.99999999999989</c:v>
                </c:pt>
                <c:pt idx="9891">
                  <c:v>701</c:v>
                </c:pt>
                <c:pt idx="9892">
                  <c:v>#N/A</c:v>
                </c:pt>
                <c:pt idx="9893">
                  <c:v>#N/A</c:v>
                </c:pt>
                <c:pt idx="9894">
                  <c:v>695.99999999999989</c:v>
                </c:pt>
                <c:pt idx="9895">
                  <c:v>682.00000000000011</c:v>
                </c:pt>
                <c:pt idx="9896">
                  <c:v>662</c:v>
                </c:pt>
                <c:pt idx="9897">
                  <c:v>632</c:v>
                </c:pt>
                <c:pt idx="9898">
                  <c:v>630</c:v>
                </c:pt>
                <c:pt idx="9899">
                  <c:v>#N/A</c:v>
                </c:pt>
                <c:pt idx="9900">
                  <c:v>#N/A</c:v>
                </c:pt>
                <c:pt idx="9901">
                  <c:v>616</c:v>
                </c:pt>
                <c:pt idx="9902">
                  <c:v>591</c:v>
                </c:pt>
                <c:pt idx="9903">
                  <c:v>589</c:v>
                </c:pt>
                <c:pt idx="9904">
                  <c:v>589</c:v>
                </c:pt>
                <c:pt idx="9905">
                  <c:v>601</c:v>
                </c:pt>
                <c:pt idx="9906">
                  <c:v>#N/A</c:v>
                </c:pt>
                <c:pt idx="9907">
                  <c:v>#N/A</c:v>
                </c:pt>
                <c:pt idx="9908">
                  <c:v>586</c:v>
                </c:pt>
                <c:pt idx="9909">
                  <c:v>593</c:v>
                </c:pt>
                <c:pt idx="9910">
                  <c:v>594</c:v>
                </c:pt>
                <c:pt idx="9911">
                  <c:v>595</c:v>
                </c:pt>
                <c:pt idx="9912">
                  <c:v>597</c:v>
                </c:pt>
                <c:pt idx="9913">
                  <c:v>#N/A</c:v>
                </c:pt>
                <c:pt idx="9914">
                  <c:v>#N/A</c:v>
                </c:pt>
                <c:pt idx="9915">
                  <c:v>592</c:v>
                </c:pt>
                <c:pt idx="9916">
                  <c:v>580.00000000000011</c:v>
                </c:pt>
                <c:pt idx="9917">
                  <c:v>559</c:v>
                </c:pt>
                <c:pt idx="9918">
                  <c:v>567</c:v>
                </c:pt>
                <c:pt idx="9919">
                  <c:v>527.99999999999989</c:v>
                </c:pt>
                <c:pt idx="9920">
                  <c:v>#N/A</c:v>
                </c:pt>
                <c:pt idx="9921">
                  <c:v>#N/A</c:v>
                </c:pt>
                <c:pt idx="9922">
                  <c:v>#N/A</c:v>
                </c:pt>
                <c:pt idx="9923">
                  <c:v>540</c:v>
                </c:pt>
                <c:pt idx="9924">
                  <c:v>524</c:v>
                </c:pt>
                <c:pt idx="9925">
                  <c:v>501.99999999999994</c:v>
                </c:pt>
                <c:pt idx="9926">
                  <c:v>534.00000000000011</c:v>
                </c:pt>
                <c:pt idx="9927">
                  <c:v>#N/A</c:v>
                </c:pt>
                <c:pt idx="9928">
                  <c:v>#N/A</c:v>
                </c:pt>
                <c:pt idx="9929">
                  <c:v>518.00000000000011</c:v>
                </c:pt>
                <c:pt idx="9930">
                  <c:v>538</c:v>
                </c:pt>
                <c:pt idx="9931">
                  <c:v>551</c:v>
                </c:pt>
                <c:pt idx="9932">
                  <c:v>563</c:v>
                </c:pt>
                <c:pt idx="9933">
                  <c:v>575</c:v>
                </c:pt>
                <c:pt idx="9934">
                  <c:v>#N/A</c:v>
                </c:pt>
                <c:pt idx="9935">
                  <c:v>#N/A</c:v>
                </c:pt>
                <c:pt idx="9936">
                  <c:v>552.99999999999989</c:v>
                </c:pt>
                <c:pt idx="9937">
                  <c:v>527</c:v>
                </c:pt>
                <c:pt idx="9938">
                  <c:v>519</c:v>
                </c:pt>
                <c:pt idx="9939">
                  <c:v>534</c:v>
                </c:pt>
                <c:pt idx="9940">
                  <c:v>533</c:v>
                </c:pt>
                <c:pt idx="9941">
                  <c:v>#N/A</c:v>
                </c:pt>
                <c:pt idx="9942">
                  <c:v>#N/A</c:v>
                </c:pt>
                <c:pt idx="9943">
                  <c:v>517</c:v>
                </c:pt>
                <c:pt idx="9944">
                  <c:v>#N/A</c:v>
                </c:pt>
                <c:pt idx="9945">
                  <c:v>531.99999999999989</c:v>
                </c:pt>
                <c:pt idx="9946">
                  <c:v>537</c:v>
                </c:pt>
                <c:pt idx="9947">
                  <c:v>512</c:v>
                </c:pt>
                <c:pt idx="9948">
                  <c:v>#N/A</c:v>
                </c:pt>
                <c:pt idx="9949">
                  <c:v>#N/A</c:v>
                </c:pt>
                <c:pt idx="9950">
                  <c:v>504</c:v>
                </c:pt>
                <c:pt idx="9951">
                  <c:v>491</c:v>
                </c:pt>
                <c:pt idx="9952">
                  <c:v>470</c:v>
                </c:pt>
                <c:pt idx="9953">
                  <c:v>454</c:v>
                </c:pt>
                <c:pt idx="9954">
                  <c:v>456.99999999999994</c:v>
                </c:pt>
                <c:pt idx="9955">
                  <c:v>#N/A</c:v>
                </c:pt>
                <c:pt idx="9956">
                  <c:v>#N/A</c:v>
                </c:pt>
                <c:pt idx="9957">
                  <c:v>464.99999999999994</c:v>
                </c:pt>
                <c:pt idx="9958">
                  <c:v>463</c:v>
                </c:pt>
                <c:pt idx="9959">
                  <c:v>452.99999999999994</c:v>
                </c:pt>
                <c:pt idx="9960">
                  <c:v>435.99999999999994</c:v>
                </c:pt>
                <c:pt idx="9961">
                  <c:v>472</c:v>
                </c:pt>
                <c:pt idx="9962">
                  <c:v>#N/A</c:v>
                </c:pt>
                <c:pt idx="9963">
                  <c:v>#N/A</c:v>
                </c:pt>
                <c:pt idx="9964">
                  <c:v>489.00000000000006</c:v>
                </c:pt>
                <c:pt idx="9965">
                  <c:v>471.00000000000011</c:v>
                </c:pt>
                <c:pt idx="9966">
                  <c:v>475</c:v>
                </c:pt>
                <c:pt idx="9967">
                  <c:v>455</c:v>
                </c:pt>
                <c:pt idx="9968">
                  <c:v>#N/A</c:v>
                </c:pt>
                <c:pt idx="9969">
                  <c:v>#N/A</c:v>
                </c:pt>
                <c:pt idx="9970">
                  <c:v>#N/A</c:v>
                </c:pt>
                <c:pt idx="9971">
                  <c:v>#N/A</c:v>
                </c:pt>
                <c:pt idx="9972">
                  <c:v>445</c:v>
                </c:pt>
                <c:pt idx="9973">
                  <c:v>447.99999999999994</c:v>
                </c:pt>
                <c:pt idx="9974">
                  <c:v>459.99999999999994</c:v>
                </c:pt>
                <c:pt idx="9975">
                  <c:v>479</c:v>
                </c:pt>
                <c:pt idx="9976">
                  <c:v>#N/A</c:v>
                </c:pt>
                <c:pt idx="9977">
                  <c:v>#N/A</c:v>
                </c:pt>
                <c:pt idx="9978">
                  <c:v>493</c:v>
                </c:pt>
                <c:pt idx="9979">
                  <c:v>473.99999999999994</c:v>
                </c:pt>
                <c:pt idx="9980">
                  <c:v>469.99999999999994</c:v>
                </c:pt>
                <c:pt idx="9981">
                  <c:v>#N/A</c:v>
                </c:pt>
                <c:pt idx="9982">
                  <c:v>468.00000000000006</c:v>
                </c:pt>
                <c:pt idx="9983">
                  <c:v>#N/A</c:v>
                </c:pt>
                <c:pt idx="9984">
                  <c:v>#N/A</c:v>
                </c:pt>
                <c:pt idx="9985">
                  <c:v>471.00000000000011</c:v>
                </c:pt>
                <c:pt idx="9986">
                  <c:v>468.00000000000006</c:v>
                </c:pt>
                <c:pt idx="9987">
                  <c:v>471</c:v>
                </c:pt>
                <c:pt idx="9988">
                  <c:v>466</c:v>
                </c:pt>
                <c:pt idx="9989">
                  <c:v>463.00000000000006</c:v>
                </c:pt>
                <c:pt idx="9990">
                  <c:v>#N/A</c:v>
                </c:pt>
                <c:pt idx="9991">
                  <c:v>#N/A</c:v>
                </c:pt>
                <c:pt idx="9992">
                  <c:v>476</c:v>
                </c:pt>
                <c:pt idx="9993">
                  <c:v>501</c:v>
                </c:pt>
                <c:pt idx="9994">
                  <c:v>493.00000000000006</c:v>
                </c:pt>
                <c:pt idx="9995">
                  <c:v>504</c:v>
                </c:pt>
                <c:pt idx="9996">
                  <c:v>557</c:v>
                </c:pt>
                <c:pt idx="9997">
                  <c:v>#N/A</c:v>
                </c:pt>
                <c:pt idx="9998">
                  <c:v>#N/A</c:v>
                </c:pt>
                <c:pt idx="9999">
                  <c:v>556</c:v>
                </c:pt>
                <c:pt idx="10000">
                  <c:v>546</c:v>
                </c:pt>
                <c:pt idx="10001">
                  <c:v>534</c:v>
                </c:pt>
                <c:pt idx="10002">
                  <c:v>514</c:v>
                </c:pt>
                <c:pt idx="10003">
                  <c:v>509.99999999999994</c:v>
                </c:pt>
                <c:pt idx="10004">
                  <c:v>#N/A</c:v>
                </c:pt>
                <c:pt idx="10005">
                  <c:v>#N/A</c:v>
                </c:pt>
                <c:pt idx="10006">
                  <c:v>482</c:v>
                </c:pt>
                <c:pt idx="10007">
                  <c:v>483</c:v>
                </c:pt>
                <c:pt idx="10008">
                  <c:v>497</c:v>
                </c:pt>
                <c:pt idx="10009">
                  <c:v>498.00000000000006</c:v>
                </c:pt>
                <c:pt idx="10010">
                  <c:v>489.99999999999994</c:v>
                </c:pt>
                <c:pt idx="10011">
                  <c:v>#N/A</c:v>
                </c:pt>
                <c:pt idx="10012">
                  <c:v>#N/A</c:v>
                </c:pt>
                <c:pt idx="10013">
                  <c:v>495</c:v>
                </c:pt>
                <c:pt idx="10014">
                  <c:v>482</c:v>
                </c:pt>
                <c:pt idx="10015">
                  <c:v>507</c:v>
                </c:pt>
                <c:pt idx="10016">
                  <c:v>486.99999999999994</c:v>
                </c:pt>
                <c:pt idx="10017">
                  <c:v>458</c:v>
                </c:pt>
                <c:pt idx="10018">
                  <c:v>#N/A</c:v>
                </c:pt>
                <c:pt idx="10019">
                  <c:v>#N/A</c:v>
                </c:pt>
                <c:pt idx="10020">
                  <c:v>#N/A</c:v>
                </c:pt>
                <c:pt idx="10021">
                  <c:v>416</c:v>
                </c:pt>
                <c:pt idx="10022">
                  <c:v>416</c:v>
                </c:pt>
                <c:pt idx="10023">
                  <c:v>433</c:v>
                </c:pt>
                <c:pt idx="10024">
                  <c:v>436.00000000000006</c:v>
                </c:pt>
                <c:pt idx="10025">
                  <c:v>#N/A</c:v>
                </c:pt>
                <c:pt idx="10026">
                  <c:v>#N/A</c:v>
                </c:pt>
                <c:pt idx="10027">
                  <c:v>444.99999999999994</c:v>
                </c:pt>
                <c:pt idx="10028">
                  <c:v>455.99999999999994</c:v>
                </c:pt>
                <c:pt idx="10029">
                  <c:v>449</c:v>
                </c:pt>
                <c:pt idx="10030">
                  <c:v>451</c:v>
                </c:pt>
                <c:pt idx="10031">
                  <c:v>462</c:v>
                </c:pt>
                <c:pt idx="10032">
                  <c:v>#N/A</c:v>
                </c:pt>
                <c:pt idx="10033">
                  <c:v>#N/A</c:v>
                </c:pt>
                <c:pt idx="10034">
                  <c:v>463.99999999999994</c:v>
                </c:pt>
                <c:pt idx="10035">
                  <c:v>452.99999999999994</c:v>
                </c:pt>
                <c:pt idx="10036">
                  <c:v>458</c:v>
                </c:pt>
                <c:pt idx="10037">
                  <c:v>460.00000000000006</c:v>
                </c:pt>
                <c:pt idx="10038">
                  <c:v>469.00000000000006</c:v>
                </c:pt>
                <c:pt idx="10039">
                  <c:v>#N/A</c:v>
                </c:pt>
                <c:pt idx="10040">
                  <c:v>#N/A</c:v>
                </c:pt>
                <c:pt idx="10041">
                  <c:v>471</c:v>
                </c:pt>
                <c:pt idx="10042">
                  <c:v>470</c:v>
                </c:pt>
                <c:pt idx="10043">
                  <c:v>468.99999999999994</c:v>
                </c:pt>
                <c:pt idx="10044">
                  <c:v>473.00000000000006</c:v>
                </c:pt>
                <c:pt idx="10045">
                  <c:v>472.00000000000006</c:v>
                </c:pt>
                <c:pt idx="10046">
                  <c:v>#N/A</c:v>
                </c:pt>
                <c:pt idx="10047">
                  <c:v>#N/A</c:v>
                </c:pt>
                <c:pt idx="10048">
                  <c:v>468</c:v>
                </c:pt>
                <c:pt idx="10049">
                  <c:v>474</c:v>
                </c:pt>
                <c:pt idx="10050">
                  <c:v>487</c:v>
                </c:pt>
                <c:pt idx="10051">
                  <c:v>508</c:v>
                </c:pt>
                <c:pt idx="10052">
                  <c:v>507</c:v>
                </c:pt>
                <c:pt idx="10053">
                  <c:v>#N/A</c:v>
                </c:pt>
                <c:pt idx="10054">
                  <c:v>#N/A</c:v>
                </c:pt>
                <c:pt idx="10055">
                  <c:v>505</c:v>
                </c:pt>
                <c:pt idx="10056">
                  <c:v>509.99999999999994</c:v>
                </c:pt>
                <c:pt idx="10057">
                  <c:v>505</c:v>
                </c:pt>
                <c:pt idx="10058">
                  <c:v>504</c:v>
                </c:pt>
                <c:pt idx="10059">
                  <c:v>514</c:v>
                </c:pt>
                <c:pt idx="10060">
                  <c:v>#N/A</c:v>
                </c:pt>
                <c:pt idx="10061">
                  <c:v>#N/A</c:v>
                </c:pt>
                <c:pt idx="10062">
                  <c:v>511.99999999999994</c:v>
                </c:pt>
                <c:pt idx="10063">
                  <c:v>510.99999999999994</c:v>
                </c:pt>
                <c:pt idx="10064">
                  <c:v>515</c:v>
                </c:pt>
                <c:pt idx="10065">
                  <c:v>496</c:v>
                </c:pt>
                <c:pt idx="10066">
                  <c:v>483</c:v>
                </c:pt>
                <c:pt idx="10067">
                  <c:v>#N/A</c:v>
                </c:pt>
                <c:pt idx="10068">
                  <c:v>#N/A</c:v>
                </c:pt>
                <c:pt idx="10069">
                  <c:v>464.99999999999994</c:v>
                </c:pt>
                <c:pt idx="10070">
                  <c:v>472</c:v>
                </c:pt>
                <c:pt idx="10071">
                  <c:v>472</c:v>
                </c:pt>
                <c:pt idx="10072">
                  <c:v>482</c:v>
                </c:pt>
                <c:pt idx="10073">
                  <c:v>496</c:v>
                </c:pt>
                <c:pt idx="10074">
                  <c:v>#N/A</c:v>
                </c:pt>
                <c:pt idx="10075">
                  <c:v>#N/A</c:v>
                </c:pt>
                <c:pt idx="10076">
                  <c:v>499</c:v>
                </c:pt>
                <c:pt idx="10077">
                  <c:v>522.00000000000011</c:v>
                </c:pt>
                <c:pt idx="10078">
                  <c:v>531</c:v>
                </c:pt>
                <c:pt idx="10079">
                  <c:v>538</c:v>
                </c:pt>
                <c:pt idx="10080">
                  <c:v>552.99999999999989</c:v>
                </c:pt>
                <c:pt idx="10081">
                  <c:v>#N/A</c:v>
                </c:pt>
                <c:pt idx="10082">
                  <c:v>#N/A</c:v>
                </c:pt>
                <c:pt idx="10083">
                  <c:v>538.00000000000011</c:v>
                </c:pt>
                <c:pt idx="10084">
                  <c:v>532</c:v>
                </c:pt>
                <c:pt idx="10085">
                  <c:v>527</c:v>
                </c:pt>
                <c:pt idx="10086">
                  <c:v>530</c:v>
                </c:pt>
                <c:pt idx="10087">
                  <c:v>#N/A</c:v>
                </c:pt>
                <c:pt idx="10088">
                  <c:v>#N/A</c:v>
                </c:pt>
                <c:pt idx="10089">
                  <c:v>#N/A</c:v>
                </c:pt>
                <c:pt idx="10090">
                  <c:v>494.00000000000006</c:v>
                </c:pt>
                <c:pt idx="10091">
                  <c:v>494.00000000000006</c:v>
                </c:pt>
                <c:pt idx="10092">
                  <c:v>484</c:v>
                </c:pt>
                <c:pt idx="10093">
                  <c:v>483</c:v>
                </c:pt>
                <c:pt idx="10094">
                  <c:v>494.99999999999994</c:v>
                </c:pt>
                <c:pt idx="10095">
                  <c:v>#N/A</c:v>
                </c:pt>
                <c:pt idx="10096">
                  <c:v>#N/A</c:v>
                </c:pt>
                <c:pt idx="10097">
                  <c:v>481.00000000000006</c:v>
                </c:pt>
                <c:pt idx="10098">
                  <c:v>477.00000000000006</c:v>
                </c:pt>
                <c:pt idx="10099">
                  <c:v>468</c:v>
                </c:pt>
                <c:pt idx="10100">
                  <c:v>489.99999999999994</c:v>
                </c:pt>
                <c:pt idx="10101">
                  <c:v>498.99999999999994</c:v>
                </c:pt>
                <c:pt idx="10102">
                  <c:v>#N/A</c:v>
                </c:pt>
                <c:pt idx="10103">
                  <c:v>#N/A</c:v>
                </c:pt>
                <c:pt idx="10104">
                  <c:v>494.00000000000006</c:v>
                </c:pt>
                <c:pt idx="10105">
                  <c:v>486.00000000000006</c:v>
                </c:pt>
                <c:pt idx="10106">
                  <c:v>492</c:v>
                </c:pt>
                <c:pt idx="10107">
                  <c:v>490.00000000000006</c:v>
                </c:pt>
                <c:pt idx="10108">
                  <c:v>465.00000000000006</c:v>
                </c:pt>
                <c:pt idx="10109">
                  <c:v>#N/A</c:v>
                </c:pt>
                <c:pt idx="10110">
                  <c:v>#N/A</c:v>
                </c:pt>
                <c:pt idx="10111">
                  <c:v>469.00000000000006</c:v>
                </c:pt>
                <c:pt idx="10112">
                  <c:v>462</c:v>
                </c:pt>
                <c:pt idx="10113">
                  <c:v>464.00000000000006</c:v>
                </c:pt>
                <c:pt idx="10114">
                  <c:v>461.99999999999994</c:v>
                </c:pt>
                <c:pt idx="10115">
                  <c:v>463.00000000000006</c:v>
                </c:pt>
                <c:pt idx="10116">
                  <c:v>#N/A</c:v>
                </c:pt>
                <c:pt idx="10117">
                  <c:v>#N/A</c:v>
                </c:pt>
                <c:pt idx="10118">
                  <c:v>463.99999999999994</c:v>
                </c:pt>
                <c:pt idx="10119">
                  <c:v>472</c:v>
                </c:pt>
                <c:pt idx="10120">
                  <c:v>476</c:v>
                </c:pt>
                <c:pt idx="10121">
                  <c:v>476</c:v>
                </c:pt>
                <c:pt idx="10122">
                  <c:v>473.00000000000006</c:v>
                </c:pt>
                <c:pt idx="10123">
                  <c:v>#N/A</c:v>
                </c:pt>
                <c:pt idx="10124">
                  <c:v>#N/A</c:v>
                </c:pt>
                <c:pt idx="10125">
                  <c:v>480</c:v>
                </c:pt>
                <c:pt idx="10126">
                  <c:v>501.99999999999994</c:v>
                </c:pt>
                <c:pt idx="10127">
                  <c:v>517</c:v>
                </c:pt>
                <c:pt idx="10128">
                  <c:v>511.00000000000006</c:v>
                </c:pt>
                <c:pt idx="10129">
                  <c:v>518</c:v>
                </c:pt>
                <c:pt idx="10130">
                  <c:v>#N/A</c:v>
                </c:pt>
                <c:pt idx="10131">
                  <c:v>#N/A</c:v>
                </c:pt>
                <c:pt idx="10132">
                  <c:v>541</c:v>
                </c:pt>
                <c:pt idx="10133">
                  <c:v>588</c:v>
                </c:pt>
                <c:pt idx="10134">
                  <c:v>560</c:v>
                </c:pt>
                <c:pt idx="10135">
                  <c:v>571</c:v>
                </c:pt>
                <c:pt idx="10136">
                  <c:v>644</c:v>
                </c:pt>
                <c:pt idx="10137">
                  <c:v>#N/A</c:v>
                </c:pt>
                <c:pt idx="10138">
                  <c:v>#N/A</c:v>
                </c:pt>
                <c:pt idx="10139">
                  <c:v>546</c:v>
                </c:pt>
                <c:pt idx="10140">
                  <c:v>570</c:v>
                </c:pt>
                <c:pt idx="10141">
                  <c:v>578</c:v>
                </c:pt>
                <c:pt idx="10142">
                  <c:v>575</c:v>
                </c:pt>
                <c:pt idx="10143">
                  <c:v>575</c:v>
                </c:pt>
                <c:pt idx="10144">
                  <c:v>#N/A</c:v>
                </c:pt>
                <c:pt idx="10145">
                  <c:v>#N/A</c:v>
                </c:pt>
                <c:pt idx="10146">
                  <c:v>577</c:v>
                </c:pt>
                <c:pt idx="10147">
                  <c:v>617</c:v>
                </c:pt>
                <c:pt idx="10148">
                  <c:v>663.00000000000011</c:v>
                </c:pt>
                <c:pt idx="10149">
                  <c:v>837.99999999999989</c:v>
                </c:pt>
                <c:pt idx="10150">
                  <c:v>725</c:v>
                </c:pt>
                <c:pt idx="10151">
                  <c:v>#N/A</c:v>
                </c:pt>
                <c:pt idx="10152">
                  <c:v>#N/A</c:v>
                </c:pt>
                <c:pt idx="10153">
                  <c:v>708</c:v>
                </c:pt>
                <c:pt idx="10154">
                  <c:v>708</c:v>
                </c:pt>
                <c:pt idx="10155">
                  <c:v>637</c:v>
                </c:pt>
                <c:pt idx="10156">
                  <c:v>654</c:v>
                </c:pt>
                <c:pt idx="10157">
                  <c:v>644</c:v>
                </c:pt>
                <c:pt idx="10158">
                  <c:v>#N/A</c:v>
                </c:pt>
                <c:pt idx="10159">
                  <c:v>#N/A</c:v>
                </c:pt>
                <c:pt idx="10160">
                  <c:v>646</c:v>
                </c:pt>
                <c:pt idx="10161">
                  <c:v>#N/A</c:v>
                </c:pt>
                <c:pt idx="10162">
                  <c:v>668</c:v>
                </c:pt>
                <c:pt idx="10163">
                  <c:v>728</c:v>
                </c:pt>
                <c:pt idx="10164">
                  <c:v>716</c:v>
                </c:pt>
                <c:pt idx="10165">
                  <c:v>#N/A</c:v>
                </c:pt>
                <c:pt idx="10166">
                  <c:v>#N/A</c:v>
                </c:pt>
                <c:pt idx="10167">
                  <c:v>733</c:v>
                </c:pt>
                <c:pt idx="10168">
                  <c:v>721.99999999999989</c:v>
                </c:pt>
                <c:pt idx="10169">
                  <c:v>716</c:v>
                </c:pt>
                <c:pt idx="10170">
                  <c:v>707</c:v>
                </c:pt>
                <c:pt idx="10171">
                  <c:v>714</c:v>
                </c:pt>
                <c:pt idx="10172">
                  <c:v>#N/A</c:v>
                </c:pt>
                <c:pt idx="10173">
                  <c:v>#N/A</c:v>
                </c:pt>
                <c:pt idx="10174">
                  <c:v>717</c:v>
                </c:pt>
                <c:pt idx="10175">
                  <c:v>717</c:v>
                </c:pt>
                <c:pt idx="10176">
                  <c:v>710</c:v>
                </c:pt>
                <c:pt idx="10177">
                  <c:v>727</c:v>
                </c:pt>
                <c:pt idx="10178">
                  <c:v>723</c:v>
                </c:pt>
                <c:pt idx="10179">
                  <c:v>#N/A</c:v>
                </c:pt>
                <c:pt idx="10180">
                  <c:v>#N/A</c:v>
                </c:pt>
                <c:pt idx="10181">
                  <c:v>729</c:v>
                </c:pt>
                <c:pt idx="10182">
                  <c:v>747</c:v>
                </c:pt>
                <c:pt idx="10183">
                  <c:v>752</c:v>
                </c:pt>
                <c:pt idx="10184">
                  <c:v>745.99999999999989</c:v>
                </c:pt>
                <c:pt idx="10185">
                  <c:v>743</c:v>
                </c:pt>
                <c:pt idx="10186">
                  <c:v>#N/A</c:v>
                </c:pt>
                <c:pt idx="10187">
                  <c:v>#N/A</c:v>
                </c:pt>
                <c:pt idx="10188">
                  <c:v>715</c:v>
                </c:pt>
                <c:pt idx="10189">
                  <c:v>715</c:v>
                </c:pt>
                <c:pt idx="10190">
                  <c:v>741</c:v>
                </c:pt>
                <c:pt idx="10191">
                  <c:v>773</c:v>
                </c:pt>
                <c:pt idx="10192">
                  <c:v>771</c:v>
                </c:pt>
                <c:pt idx="10193">
                  <c:v>#N/A</c:v>
                </c:pt>
                <c:pt idx="10194">
                  <c:v>#N/A</c:v>
                </c:pt>
                <c:pt idx="10195">
                  <c:v>733.99999999999989</c:v>
                </c:pt>
                <c:pt idx="10196">
                  <c:v>708</c:v>
                </c:pt>
                <c:pt idx="10197">
                  <c:v>705</c:v>
                </c:pt>
                <c:pt idx="10198">
                  <c:v>695</c:v>
                </c:pt>
                <c:pt idx="10199">
                  <c:v>647.00000000000011</c:v>
                </c:pt>
                <c:pt idx="10200">
                  <c:v>#N/A</c:v>
                </c:pt>
                <c:pt idx="10201">
                  <c:v>#N/A</c:v>
                </c:pt>
                <c:pt idx="10202">
                  <c:v>649</c:v>
                </c:pt>
                <c:pt idx="10203">
                  <c:v>692</c:v>
                </c:pt>
                <c:pt idx="10204">
                  <c:v>799</c:v>
                </c:pt>
                <c:pt idx="10205">
                  <c:v>791</c:v>
                </c:pt>
                <c:pt idx="10206">
                  <c:v>827.99999999999989</c:v>
                </c:pt>
                <c:pt idx="10207">
                  <c:v>#N/A</c:v>
                </c:pt>
                <c:pt idx="10208">
                  <c:v>#N/A</c:v>
                </c:pt>
                <c:pt idx="10209">
                  <c:v>842</c:v>
                </c:pt>
                <c:pt idx="10210">
                  <c:v>840</c:v>
                </c:pt>
                <c:pt idx="10211">
                  <c:v>853.00000000000011</c:v>
                </c:pt>
                <c:pt idx="10212">
                  <c:v>781</c:v>
                </c:pt>
                <c:pt idx="10213">
                  <c:v>773.99999999999989</c:v>
                </c:pt>
                <c:pt idx="10214">
                  <c:v>#N/A</c:v>
                </c:pt>
                <c:pt idx="10215">
                  <c:v>#N/A</c:v>
                </c:pt>
                <c:pt idx="10216">
                  <c:v>764</c:v>
                </c:pt>
                <c:pt idx="10217">
                  <c:v>780.00000000000011</c:v>
                </c:pt>
                <c:pt idx="10218">
                  <c:v>844</c:v>
                </c:pt>
                <c:pt idx="10219">
                  <c:v>#N/A</c:v>
                </c:pt>
                <c:pt idx="10220">
                  <c:v>#N/A</c:v>
                </c:pt>
                <c:pt idx="10221">
                  <c:v>#N/A</c:v>
                </c:pt>
                <c:pt idx="10222">
                  <c:v>#N/A</c:v>
                </c:pt>
                <c:pt idx="10223">
                  <c:v>842</c:v>
                </c:pt>
                <c:pt idx="10224">
                  <c:v>904.99999999999989</c:v>
                </c:pt>
                <c:pt idx="10225">
                  <c:v>961</c:v>
                </c:pt>
                <c:pt idx="10226">
                  <c:v>#N/A</c:v>
                </c:pt>
                <c:pt idx="10227">
                  <c:v>896.00000000000011</c:v>
                </c:pt>
                <c:pt idx="10228">
                  <c:v>#N/A</c:v>
                </c:pt>
                <c:pt idx="10229">
                  <c:v>#N/A</c:v>
                </c:pt>
                <c:pt idx="10230">
                  <c:v>885</c:v>
                </c:pt>
                <c:pt idx="10231">
                  <c:v>#N/A</c:v>
                </c:pt>
                <c:pt idx="10232">
                  <c:v>964.99999999999989</c:v>
                </c:pt>
                <c:pt idx="10233">
                  <c:v>998</c:v>
                </c:pt>
                <c:pt idx="10234">
                  <c:v>951</c:v>
                </c:pt>
                <c:pt idx="10235">
                  <c:v>#N/A</c:v>
                </c:pt>
                <c:pt idx="10236">
                  <c:v>#N/A</c:v>
                </c:pt>
                <c:pt idx="10237">
                  <c:v>897.00000000000011</c:v>
                </c:pt>
                <c:pt idx="10238">
                  <c:v>881.99999999999989</c:v>
                </c:pt>
                <c:pt idx="10239">
                  <c:v>872.00000000000011</c:v>
                </c:pt>
                <c:pt idx="10240">
                  <c:v>816</c:v>
                </c:pt>
                <c:pt idx="10241">
                  <c:v>896.00000000000011</c:v>
                </c:pt>
                <c:pt idx="10242">
                  <c:v>#N/A</c:v>
                </c:pt>
                <c:pt idx="10243">
                  <c:v>#N/A</c:v>
                </c:pt>
                <c:pt idx="10244">
                  <c:v>871.00000000000011</c:v>
                </c:pt>
                <c:pt idx="10245">
                  <c:v>905.00000000000011</c:v>
                </c:pt>
                <c:pt idx="10246">
                  <c:v>889</c:v>
                </c:pt>
                <c:pt idx="10247">
                  <c:v>844.99999999999989</c:v>
                </c:pt>
                <c:pt idx="10248">
                  <c:v>802.99999999999989</c:v>
                </c:pt>
                <c:pt idx="10249">
                  <c:v>#N/A</c:v>
                </c:pt>
                <c:pt idx="10250">
                  <c:v>#N/A</c:v>
                </c:pt>
                <c:pt idx="10251">
                  <c:v>861.00000000000011</c:v>
                </c:pt>
                <c:pt idx="10252">
                  <c:v>899</c:v>
                </c:pt>
                <c:pt idx="10253">
                  <c:v>911.99999999999989</c:v>
                </c:pt>
                <c:pt idx="10254">
                  <c:v>1070</c:v>
                </c:pt>
                <c:pt idx="10255">
                  <c:v>948</c:v>
                </c:pt>
                <c:pt idx="10256">
                  <c:v>#N/A</c:v>
                </c:pt>
                <c:pt idx="10257">
                  <c:v>#N/A</c:v>
                </c:pt>
                <c:pt idx="10258">
                  <c:v>1048.9999999999998</c:v>
                </c:pt>
                <c:pt idx="10259">
                  <c:v>972.00000000000011</c:v>
                </c:pt>
                <c:pt idx="10260">
                  <c:v>911</c:v>
                </c:pt>
                <c:pt idx="10261">
                  <c:v>981</c:v>
                </c:pt>
                <c:pt idx="10262">
                  <c:v>955.00000000000011</c:v>
                </c:pt>
                <c:pt idx="10263">
                  <c:v>#N/A</c:v>
                </c:pt>
                <c:pt idx="10264">
                  <c:v>#N/A</c:v>
                </c:pt>
                <c:pt idx="10265">
                  <c:v>990</c:v>
                </c:pt>
                <c:pt idx="10266">
                  <c:v>989</c:v>
                </c:pt>
                <c:pt idx="10267">
                  <c:v>968</c:v>
                </c:pt>
                <c:pt idx="10268">
                  <c:v>1005.0000000000001</c:v>
                </c:pt>
                <c:pt idx="10269">
                  <c:v>881</c:v>
                </c:pt>
                <c:pt idx="10270">
                  <c:v>#N/A</c:v>
                </c:pt>
                <c:pt idx="10271">
                  <c:v>#N/A</c:v>
                </c:pt>
                <c:pt idx="10272">
                  <c:v>893</c:v>
                </c:pt>
                <c:pt idx="10273">
                  <c:v>964</c:v>
                </c:pt>
                <c:pt idx="10274">
                  <c:v>947.00000000000011</c:v>
                </c:pt>
                <c:pt idx="10275">
                  <c:v>933</c:v>
                </c:pt>
                <c:pt idx="10276">
                  <c:v>931.99999999999989</c:v>
                </c:pt>
                <c:pt idx="10277">
                  <c:v>#N/A</c:v>
                </c:pt>
                <c:pt idx="10278">
                  <c:v>#N/A</c:v>
                </c:pt>
                <c:pt idx="10279">
                  <c:v>#N/A</c:v>
                </c:pt>
                <c:pt idx="10280">
                  <c:v>855.99999999999989</c:v>
                </c:pt>
                <c:pt idx="10281">
                  <c:v>830.00000000000011</c:v>
                </c:pt>
                <c:pt idx="10282">
                  <c:v>861.00000000000011</c:v>
                </c:pt>
                <c:pt idx="10283">
                  <c:v>891</c:v>
                </c:pt>
                <c:pt idx="10284">
                  <c:v>#N/A</c:v>
                </c:pt>
                <c:pt idx="10285">
                  <c:v>#N/A</c:v>
                </c:pt>
                <c:pt idx="10286">
                  <c:v>923</c:v>
                </c:pt>
                <c:pt idx="10287">
                  <c:v>930.00000000000011</c:v>
                </c:pt>
                <c:pt idx="10288">
                  <c:v>914</c:v>
                </c:pt>
                <c:pt idx="10289">
                  <c:v>919.99999999999989</c:v>
                </c:pt>
                <c:pt idx="10290">
                  <c:v>905.00000000000011</c:v>
                </c:pt>
                <c:pt idx="10291">
                  <c:v>#N/A</c:v>
                </c:pt>
                <c:pt idx="10292">
                  <c:v>#N/A</c:v>
                </c:pt>
                <c:pt idx="10293">
                  <c:v>949</c:v>
                </c:pt>
                <c:pt idx="10294">
                  <c:v>965</c:v>
                </c:pt>
                <c:pt idx="10295">
                  <c:v>1028</c:v>
                </c:pt>
                <c:pt idx="10296">
                  <c:v>1028</c:v>
                </c:pt>
                <c:pt idx="10297">
                  <c:v>1031</c:v>
                </c:pt>
                <c:pt idx="10298">
                  <c:v>#N/A</c:v>
                </c:pt>
                <c:pt idx="10299">
                  <c:v>#N/A</c:v>
                </c:pt>
                <c:pt idx="10300">
                  <c:v>1044.0000000000002</c:v>
                </c:pt>
                <c:pt idx="10301">
                  <c:v>1020.0000000000001</c:v>
                </c:pt>
                <c:pt idx="10302">
                  <c:v>1044</c:v>
                </c:pt>
                <c:pt idx="10303">
                  <c:v>1121</c:v>
                </c:pt>
                <c:pt idx="10304">
                  <c:v>1179</c:v>
                </c:pt>
                <c:pt idx="10305">
                  <c:v>#N/A</c:v>
                </c:pt>
                <c:pt idx="10306">
                  <c:v>#N/A</c:v>
                </c:pt>
                <c:pt idx="10307">
                  <c:v>1119</c:v>
                </c:pt>
                <c:pt idx="10308">
                  <c:v>1106.9999999999998</c:v>
                </c:pt>
                <c:pt idx="10309">
                  <c:v>#N/A</c:v>
                </c:pt>
                <c:pt idx="10310">
                  <c:v>1050</c:v>
                </c:pt>
                <c:pt idx="10311">
                  <c:v>1086</c:v>
                </c:pt>
                <c:pt idx="10312">
                  <c:v>#N/A</c:v>
                </c:pt>
                <c:pt idx="10313">
                  <c:v>#N/A</c:v>
                </c:pt>
                <c:pt idx="10314">
                  <c:v>1087</c:v>
                </c:pt>
                <c:pt idx="10315">
                  <c:v>1092</c:v>
                </c:pt>
                <c:pt idx="10316">
                  <c:v>1129</c:v>
                </c:pt>
                <c:pt idx="10317">
                  <c:v>1146</c:v>
                </c:pt>
                <c:pt idx="10318">
                  <c:v>1192</c:v>
                </c:pt>
                <c:pt idx="10319">
                  <c:v>#N/A</c:v>
                </c:pt>
                <c:pt idx="10320">
                  <c:v>#N/A</c:v>
                </c:pt>
                <c:pt idx="10321">
                  <c:v>1172</c:v>
                </c:pt>
                <c:pt idx="10322">
                  <c:v>1168</c:v>
                </c:pt>
                <c:pt idx="10323">
                  <c:v>1143</c:v>
                </c:pt>
                <c:pt idx="10324">
                  <c:v>1131</c:v>
                </c:pt>
                <c:pt idx="10325">
                  <c:v>#N/A</c:v>
                </c:pt>
                <c:pt idx="10326">
                  <c:v>#N/A</c:v>
                </c:pt>
                <c:pt idx="10327">
                  <c:v>#N/A</c:v>
                </c:pt>
                <c:pt idx="10328">
                  <c:v>#N/A</c:v>
                </c:pt>
                <c:pt idx="10329">
                  <c:v>1128</c:v>
                </c:pt>
                <c:pt idx="10330">
                  <c:v>1160</c:v>
                </c:pt>
                <c:pt idx="10331">
                  <c:v>1195</c:v>
                </c:pt>
                <c:pt idx="10332">
                  <c:v>1272</c:v>
                </c:pt>
                <c:pt idx="10333">
                  <c:v>#N/A</c:v>
                </c:pt>
                <c:pt idx="10334">
                  <c:v>#N/A</c:v>
                </c:pt>
                <c:pt idx="10335">
                  <c:v>1270</c:v>
                </c:pt>
                <c:pt idx="10336">
                  <c:v>1283</c:v>
                </c:pt>
                <c:pt idx="10337">
                  <c:v>1336</c:v>
                </c:pt>
                <c:pt idx="10338">
                  <c:v>1252</c:v>
                </c:pt>
                <c:pt idx="10339">
                  <c:v>1206</c:v>
                </c:pt>
                <c:pt idx="10340">
                  <c:v>#N/A</c:v>
                </c:pt>
                <c:pt idx="10341">
                  <c:v>#N/A</c:v>
                </c:pt>
                <c:pt idx="10342">
                  <c:v>1247</c:v>
                </c:pt>
                <c:pt idx="10343">
                  <c:v>1138</c:v>
                </c:pt>
                <c:pt idx="10344">
                  <c:v>1080.9999999999998</c:v>
                </c:pt>
                <c:pt idx="10345">
                  <c:v>1074</c:v>
                </c:pt>
                <c:pt idx="10346">
                  <c:v>#N/A</c:v>
                </c:pt>
                <c:pt idx="10347">
                  <c:v>#N/A</c:v>
                </c:pt>
                <c:pt idx="10348">
                  <c:v>#N/A</c:v>
                </c:pt>
                <c:pt idx="10349">
                  <c:v>1030</c:v>
                </c:pt>
                <c:pt idx="10350">
                  <c:v>1008</c:v>
                </c:pt>
                <c:pt idx="10351">
                  <c:v>1034</c:v>
                </c:pt>
                <c:pt idx="10352">
                  <c:v>1037</c:v>
                </c:pt>
                <c:pt idx="10353">
                  <c:v>1031</c:v>
                </c:pt>
                <c:pt idx="10354">
                  <c:v>#N/A</c:v>
                </c:pt>
                <c:pt idx="10355">
                  <c:v>#N/A</c:v>
                </c:pt>
                <c:pt idx="10356">
                  <c:v>1010</c:v>
                </c:pt>
                <c:pt idx="10357">
                  <c:v>1020.0000000000001</c:v>
                </c:pt>
                <c:pt idx="10358">
                  <c:v>1017</c:v>
                </c:pt>
                <c:pt idx="10359">
                  <c:v>983</c:v>
                </c:pt>
                <c:pt idx="10360">
                  <c:v>998</c:v>
                </c:pt>
                <c:pt idx="10361">
                  <c:v>#N/A</c:v>
                </c:pt>
                <c:pt idx="10362">
                  <c:v>#N/A</c:v>
                </c:pt>
                <c:pt idx="10363">
                  <c:v>967</c:v>
                </c:pt>
                <c:pt idx="10364">
                  <c:v>1080</c:v>
                </c:pt>
                <c:pt idx="10365">
                  <c:v>1049</c:v>
                </c:pt>
                <c:pt idx="10366">
                  <c:v>1030</c:v>
                </c:pt>
                <c:pt idx="10367">
                  <c:v>1071</c:v>
                </c:pt>
                <c:pt idx="10368">
                  <c:v>#N/A</c:v>
                </c:pt>
                <c:pt idx="10369">
                  <c:v>#N/A</c:v>
                </c:pt>
                <c:pt idx="10370">
                  <c:v>1125</c:v>
                </c:pt>
                <c:pt idx="10371">
                  <c:v>1090</c:v>
                </c:pt>
                <c:pt idx="10372">
                  <c:v>1114</c:v>
                </c:pt>
                <c:pt idx="10373">
                  <c:v>1044.0000000000002</c:v>
                </c:pt>
                <c:pt idx="10374">
                  <c:v>1038</c:v>
                </c:pt>
                <c:pt idx="10375">
                  <c:v>#N/A</c:v>
                </c:pt>
                <c:pt idx="10376">
                  <c:v>#N/A</c:v>
                </c:pt>
                <c:pt idx="10377">
                  <c:v>#N/A</c:v>
                </c:pt>
                <c:pt idx="10378">
                  <c:v>1055</c:v>
                </c:pt>
                <c:pt idx="10379">
                  <c:v>1036</c:v>
                </c:pt>
                <c:pt idx="10380">
                  <c:v>952.00000000000011</c:v>
                </c:pt>
                <c:pt idx="10381">
                  <c:v>978.00000000000011</c:v>
                </c:pt>
                <c:pt idx="10382">
                  <c:v>#N/A</c:v>
                </c:pt>
                <c:pt idx="10383">
                  <c:v>#N/A</c:v>
                </c:pt>
                <c:pt idx="10384">
                  <c:v>1016</c:v>
                </c:pt>
                <c:pt idx="10385">
                  <c:v>1042</c:v>
                </c:pt>
                <c:pt idx="10386">
                  <c:v>1052</c:v>
                </c:pt>
                <c:pt idx="10387">
                  <c:v>1044</c:v>
                </c:pt>
                <c:pt idx="10388">
                  <c:v>1025</c:v>
                </c:pt>
                <c:pt idx="10389">
                  <c:v>#N/A</c:v>
                </c:pt>
                <c:pt idx="10390">
                  <c:v>#N/A</c:v>
                </c:pt>
                <c:pt idx="10391">
                  <c:v>1136</c:v>
                </c:pt>
                <c:pt idx="10392">
                  <c:v>1156</c:v>
                </c:pt>
                <c:pt idx="10393">
                  <c:v>1185</c:v>
                </c:pt>
                <c:pt idx="10394">
                  <c:v>1186</c:v>
                </c:pt>
                <c:pt idx="10395">
                  <c:v>1177</c:v>
                </c:pt>
                <c:pt idx="10396">
                  <c:v>#N/A</c:v>
                </c:pt>
                <c:pt idx="10397">
                  <c:v>#N/A</c:v>
                </c:pt>
                <c:pt idx="10398">
                  <c:v>1151</c:v>
                </c:pt>
                <c:pt idx="10399">
                  <c:v>1023</c:v>
                </c:pt>
                <c:pt idx="10400">
                  <c:v>943</c:v>
                </c:pt>
                <c:pt idx="10401">
                  <c:v>965</c:v>
                </c:pt>
                <c:pt idx="10402">
                  <c:v>994.00000000000011</c:v>
                </c:pt>
                <c:pt idx="10403">
                  <c:v>#N/A</c:v>
                </c:pt>
                <c:pt idx="10404">
                  <c:v>#N/A</c:v>
                </c:pt>
                <c:pt idx="10405">
                  <c:v>#N/A</c:v>
                </c:pt>
                <c:pt idx="10406">
                  <c:v>#N/A</c:v>
                </c:pt>
                <c:pt idx="10407">
                  <c:v>#N/A</c:v>
                </c:pt>
                <c:pt idx="10408">
                  <c:v>#N/A</c:v>
                </c:pt>
                <c:pt idx="10409">
                  <c:v>#N/A</c:v>
                </c:pt>
                <c:pt idx="10410">
                  <c:v>#N/A</c:v>
                </c:pt>
                <c:pt idx="10411">
                  <c:v>#N/A</c:v>
                </c:pt>
                <c:pt idx="10412">
                  <c:v>#N/A</c:v>
                </c:pt>
                <c:pt idx="10413">
                  <c:v>#N/A</c:v>
                </c:pt>
                <c:pt idx="10414">
                  <c:v>#N/A</c:v>
                </c:pt>
                <c:pt idx="10415">
                  <c:v>#N/A</c:v>
                </c:pt>
                <c:pt idx="10416">
                  <c:v>#N/A</c:v>
                </c:pt>
                <c:pt idx="10417">
                  <c:v>#N/A</c:v>
                </c:pt>
                <c:pt idx="10418">
                  <c:v>#N/A</c:v>
                </c:pt>
                <c:pt idx="10419">
                  <c:v>#N/A</c:v>
                </c:pt>
                <c:pt idx="10420">
                  <c:v>#N/A</c:v>
                </c:pt>
                <c:pt idx="10421">
                  <c:v>#N/A</c:v>
                </c:pt>
                <c:pt idx="10422">
                  <c:v>#N/A</c:v>
                </c:pt>
                <c:pt idx="10423">
                  <c:v>#N/A</c:v>
                </c:pt>
                <c:pt idx="10424">
                  <c:v>#N/A</c:v>
                </c:pt>
                <c:pt idx="10425">
                  <c:v>#N/A</c:v>
                </c:pt>
                <c:pt idx="10426">
                  <c:v>#N/A</c:v>
                </c:pt>
                <c:pt idx="10427">
                  <c:v>#N/A</c:v>
                </c:pt>
                <c:pt idx="10428">
                  <c:v>#N/A</c:v>
                </c:pt>
                <c:pt idx="10429">
                  <c:v>#N/A</c:v>
                </c:pt>
                <c:pt idx="10430">
                  <c:v>#N/A</c:v>
                </c:pt>
                <c:pt idx="10431">
                  <c:v>#N/A</c:v>
                </c:pt>
                <c:pt idx="10432">
                  <c:v>#N/A</c:v>
                </c:pt>
                <c:pt idx="10433">
                  <c:v>#N/A</c:v>
                </c:pt>
                <c:pt idx="10434">
                  <c:v>#N/A</c:v>
                </c:pt>
                <c:pt idx="10435">
                  <c:v>#N/A</c:v>
                </c:pt>
                <c:pt idx="10436">
                  <c:v>#N/A</c:v>
                </c:pt>
                <c:pt idx="10437">
                  <c:v>#N/A</c:v>
                </c:pt>
                <c:pt idx="10438">
                  <c:v>#N/A</c:v>
                </c:pt>
                <c:pt idx="10439">
                  <c:v>#N/A</c:v>
                </c:pt>
                <c:pt idx="10440">
                  <c:v>1121</c:v>
                </c:pt>
                <c:pt idx="10441">
                  <c:v>1119.0000000000002</c:v>
                </c:pt>
                <c:pt idx="10442">
                  <c:v>1084</c:v>
                </c:pt>
                <c:pt idx="10443">
                  <c:v>1108</c:v>
                </c:pt>
                <c:pt idx="10444">
                  <c:v>1110</c:v>
                </c:pt>
                <c:pt idx="10445">
                  <c:v>#N/A</c:v>
                </c:pt>
                <c:pt idx="10446">
                  <c:v>#N/A</c:v>
                </c:pt>
                <c:pt idx="10447">
                  <c:v>1108</c:v>
                </c:pt>
                <c:pt idx="10448">
                  <c:v>1007</c:v>
                </c:pt>
                <c:pt idx="10449">
                  <c:v>996.00000000000011</c:v>
                </c:pt>
                <c:pt idx="10450">
                  <c:v>972.00000000000011</c:v>
                </c:pt>
                <c:pt idx="10451">
                  <c:v>921.00000000000011</c:v>
                </c:pt>
                <c:pt idx="10452">
                  <c:v>#N/A</c:v>
                </c:pt>
                <c:pt idx="10453">
                  <c:v>#N/A</c:v>
                </c:pt>
                <c:pt idx="10454">
                  <c:v>844</c:v>
                </c:pt>
                <c:pt idx="10455">
                  <c:v>858</c:v>
                </c:pt>
                <c:pt idx="10456">
                  <c:v>870.99999999999989</c:v>
                </c:pt>
                <c:pt idx="10457">
                  <c:v>871.00000000000011</c:v>
                </c:pt>
                <c:pt idx="10458">
                  <c:v>943</c:v>
                </c:pt>
                <c:pt idx="10459">
                  <c:v>#N/A</c:v>
                </c:pt>
                <c:pt idx="10460">
                  <c:v>#N/A</c:v>
                </c:pt>
                <c:pt idx="10461">
                  <c:v>914</c:v>
                </c:pt>
                <c:pt idx="10462">
                  <c:v>926</c:v>
                </c:pt>
                <c:pt idx="10463">
                  <c:v>873</c:v>
                </c:pt>
                <c:pt idx="10464">
                  <c:v>836</c:v>
                </c:pt>
                <c:pt idx="10465">
                  <c:v>843</c:v>
                </c:pt>
                <c:pt idx="10466">
                  <c:v>#N/A</c:v>
                </c:pt>
                <c:pt idx="10467">
                  <c:v>#N/A</c:v>
                </c:pt>
                <c:pt idx="10468">
                  <c:v>844.99999999999989</c:v>
                </c:pt>
                <c:pt idx="10469">
                  <c:v>839</c:v>
                </c:pt>
                <c:pt idx="10470">
                  <c:v>841</c:v>
                </c:pt>
                <c:pt idx="10471">
                  <c:v>843</c:v>
                </c:pt>
                <c:pt idx="10472">
                  <c:v>831</c:v>
                </c:pt>
                <c:pt idx="10473">
                  <c:v>#N/A</c:v>
                </c:pt>
                <c:pt idx="10474">
                  <c:v>#N/A</c:v>
                </c:pt>
                <c:pt idx="10475">
                  <c:v>819</c:v>
                </c:pt>
                <c:pt idx="10476">
                  <c:v>820.00000000000011</c:v>
                </c:pt>
                <c:pt idx="10477">
                  <c:v>783</c:v>
                </c:pt>
                <c:pt idx="10478">
                  <c:v>777</c:v>
                </c:pt>
                <c:pt idx="10479">
                  <c:v>788.00000000000011</c:v>
                </c:pt>
                <c:pt idx="10480">
                  <c:v>#N/A</c:v>
                </c:pt>
                <c:pt idx="10481">
                  <c:v>#N/A</c:v>
                </c:pt>
                <c:pt idx="10482">
                  <c:v>788.99999999999989</c:v>
                </c:pt>
                <c:pt idx="10483">
                  <c:v>796.00000000000011</c:v>
                </c:pt>
                <c:pt idx="10484">
                  <c:v>774</c:v>
                </c:pt>
                <c:pt idx="10485">
                  <c:v>756</c:v>
                </c:pt>
                <c:pt idx="10486">
                  <c:v>751</c:v>
                </c:pt>
                <c:pt idx="10487">
                  <c:v>#N/A</c:v>
                </c:pt>
                <c:pt idx="10488">
                  <c:v>#N/A</c:v>
                </c:pt>
                <c:pt idx="10489">
                  <c:v>750</c:v>
                </c:pt>
                <c:pt idx="10490">
                  <c:v>737</c:v>
                </c:pt>
                <c:pt idx="10491">
                  <c:v>757.99999999999989</c:v>
                </c:pt>
                <c:pt idx="10492">
                  <c:v>767.99999999999989</c:v>
                </c:pt>
                <c:pt idx="10493">
                  <c:v>785</c:v>
                </c:pt>
                <c:pt idx="10494">
                  <c:v>#N/A</c:v>
                </c:pt>
                <c:pt idx="10495">
                  <c:v>#N/A</c:v>
                </c:pt>
                <c:pt idx="10496">
                  <c:v>763</c:v>
                </c:pt>
                <c:pt idx="10497">
                  <c:v>758</c:v>
                </c:pt>
                <c:pt idx="10498">
                  <c:v>769</c:v>
                </c:pt>
                <c:pt idx="10499">
                  <c:v>767</c:v>
                </c:pt>
                <c:pt idx="10500">
                  <c:v>744.99999999999989</c:v>
                </c:pt>
                <c:pt idx="10501">
                  <c:v>#N/A</c:v>
                </c:pt>
                <c:pt idx="10502">
                  <c:v>#N/A</c:v>
                </c:pt>
                <c:pt idx="10503">
                  <c:v>743</c:v>
                </c:pt>
                <c:pt idx="10504">
                  <c:v>726</c:v>
                </c:pt>
                <c:pt idx="10505">
                  <c:v>716</c:v>
                </c:pt>
                <c:pt idx="10506">
                  <c:v>717</c:v>
                </c:pt>
                <c:pt idx="10507">
                  <c:v>723</c:v>
                </c:pt>
                <c:pt idx="10508">
                  <c:v>#N/A</c:v>
                </c:pt>
                <c:pt idx="10509">
                  <c:v>#N/A</c:v>
                </c:pt>
                <c:pt idx="10510">
                  <c:v>712</c:v>
                </c:pt>
                <c:pt idx="10511">
                  <c:v>736.99999999999989</c:v>
                </c:pt>
                <c:pt idx="10512">
                  <c:v>740</c:v>
                </c:pt>
                <c:pt idx="10513">
                  <c:v>735</c:v>
                </c:pt>
                <c:pt idx="10514">
                  <c:v>733</c:v>
                </c:pt>
                <c:pt idx="10515">
                  <c:v>#N/A</c:v>
                </c:pt>
                <c:pt idx="10516">
                  <c:v>#N/A</c:v>
                </c:pt>
                <c:pt idx="10517">
                  <c:v>702.99999999999989</c:v>
                </c:pt>
                <c:pt idx="10518">
                  <c:v>700</c:v>
                </c:pt>
                <c:pt idx="10519">
                  <c:v>701.00000000000011</c:v>
                </c:pt>
                <c:pt idx="10520">
                  <c:v>714</c:v>
                </c:pt>
                <c:pt idx="10521">
                  <c:v>710</c:v>
                </c:pt>
                <c:pt idx="10522">
                  <c:v>#N/A</c:v>
                </c:pt>
                <c:pt idx="10523">
                  <c:v>#N/A</c:v>
                </c:pt>
                <c:pt idx="10524">
                  <c:v>717</c:v>
                </c:pt>
                <c:pt idx="10525">
                  <c:v>727</c:v>
                </c:pt>
                <c:pt idx="10526">
                  <c:v>#N/A</c:v>
                </c:pt>
                <c:pt idx="10527">
                  <c:v>741</c:v>
                </c:pt>
                <c:pt idx="10528">
                  <c:v>737</c:v>
                </c:pt>
                <c:pt idx="10529">
                  <c:v>#N/A</c:v>
                </c:pt>
                <c:pt idx="10530">
                  <c:v>#N/A</c:v>
                </c:pt>
                <c:pt idx="10531">
                  <c:v>739</c:v>
                </c:pt>
                <c:pt idx="10532">
                  <c:v>728</c:v>
                </c:pt>
                <c:pt idx="10533">
                  <c:v>720.99999999999989</c:v>
                </c:pt>
                <c:pt idx="10534">
                  <c:v>723</c:v>
                </c:pt>
                <c:pt idx="10535">
                  <c:v>716</c:v>
                </c:pt>
                <c:pt idx="10536">
                  <c:v>#N/A</c:v>
                </c:pt>
                <c:pt idx="10537">
                  <c:v>#N/A</c:v>
                </c:pt>
                <c:pt idx="10538">
                  <c:v>701</c:v>
                </c:pt>
                <c:pt idx="10539">
                  <c:v>715</c:v>
                </c:pt>
                <c:pt idx="10540">
                  <c:v>690</c:v>
                </c:pt>
                <c:pt idx="10541">
                  <c:v>691</c:v>
                </c:pt>
                <c:pt idx="10542">
                  <c:v>667</c:v>
                </c:pt>
                <c:pt idx="10543">
                  <c:v>#N/A</c:v>
                </c:pt>
                <c:pt idx="10544">
                  <c:v>#N/A</c:v>
                </c:pt>
                <c:pt idx="10545">
                  <c:v>659</c:v>
                </c:pt>
                <c:pt idx="10546">
                  <c:v>643</c:v>
                </c:pt>
                <c:pt idx="10547">
                  <c:v>639</c:v>
                </c:pt>
                <c:pt idx="10548">
                  <c:v>654</c:v>
                </c:pt>
                <c:pt idx="10549">
                  <c:v>656</c:v>
                </c:pt>
                <c:pt idx="10550">
                  <c:v>#N/A</c:v>
                </c:pt>
                <c:pt idx="10551">
                  <c:v>#N/A</c:v>
                </c:pt>
                <c:pt idx="10552">
                  <c:v>659</c:v>
                </c:pt>
                <c:pt idx="10553">
                  <c:v>684</c:v>
                </c:pt>
                <c:pt idx="10554">
                  <c:v>684</c:v>
                </c:pt>
                <c:pt idx="10555">
                  <c:v>686</c:v>
                </c:pt>
                <c:pt idx="10556">
                  <c:v>664</c:v>
                </c:pt>
                <c:pt idx="10557">
                  <c:v>#N/A</c:v>
                </c:pt>
                <c:pt idx="10558">
                  <c:v>#N/A</c:v>
                </c:pt>
                <c:pt idx="10559">
                  <c:v>697.00000000000011</c:v>
                </c:pt>
                <c:pt idx="10560">
                  <c:v>706.99999999999989</c:v>
                </c:pt>
                <c:pt idx="10561">
                  <c:v>730</c:v>
                </c:pt>
                <c:pt idx="10562">
                  <c:v>708</c:v>
                </c:pt>
                <c:pt idx="10563">
                  <c:v>714</c:v>
                </c:pt>
                <c:pt idx="10564">
                  <c:v>#N/A</c:v>
                </c:pt>
                <c:pt idx="10565">
                  <c:v>#N/A</c:v>
                </c:pt>
                <c:pt idx="10566">
                  <c:v>738</c:v>
                </c:pt>
                <c:pt idx="10567">
                  <c:v>799</c:v>
                </c:pt>
                <c:pt idx="10568">
                  <c:v>773</c:v>
                </c:pt>
                <c:pt idx="10569">
                  <c:v>780.00000000000011</c:v>
                </c:pt>
                <c:pt idx="10570">
                  <c:v>804.99999999999989</c:v>
                </c:pt>
                <c:pt idx="10571">
                  <c:v>#N/A</c:v>
                </c:pt>
                <c:pt idx="10572">
                  <c:v>#N/A</c:v>
                </c:pt>
                <c:pt idx="10573">
                  <c:v>803.99999999999989</c:v>
                </c:pt>
                <c:pt idx="10574">
                  <c:v>817</c:v>
                </c:pt>
                <c:pt idx="10575">
                  <c:v>787</c:v>
                </c:pt>
                <c:pt idx="10576">
                  <c:v>752</c:v>
                </c:pt>
                <c:pt idx="10577">
                  <c:v>738</c:v>
                </c:pt>
                <c:pt idx="10578">
                  <c:v>#N/A</c:v>
                </c:pt>
                <c:pt idx="10579">
                  <c:v>#N/A</c:v>
                </c:pt>
                <c:pt idx="10580">
                  <c:v>766</c:v>
                </c:pt>
                <c:pt idx="10581">
                  <c:v>765</c:v>
                </c:pt>
                <c:pt idx="10582">
                  <c:v>772.00000000000011</c:v>
                </c:pt>
                <c:pt idx="10583">
                  <c:v>832</c:v>
                </c:pt>
                <c:pt idx="10584">
                  <c:v>#N/A</c:v>
                </c:pt>
                <c:pt idx="10585">
                  <c:v>#N/A</c:v>
                </c:pt>
                <c:pt idx="10586">
                  <c:v>#N/A</c:v>
                </c:pt>
                <c:pt idx="10587">
                  <c:v>762</c:v>
                </c:pt>
                <c:pt idx="10588">
                  <c:v>764</c:v>
                </c:pt>
                <c:pt idx="10589">
                  <c:v>760</c:v>
                </c:pt>
                <c:pt idx="10590">
                  <c:v>824</c:v>
                </c:pt>
                <c:pt idx="10591">
                  <c:v>#N/A</c:v>
                </c:pt>
                <c:pt idx="10592">
                  <c:v>#N/A</c:v>
                </c:pt>
                <c:pt idx="10593">
                  <c:v>#N/A</c:v>
                </c:pt>
                <c:pt idx="10594">
                  <c:v>751</c:v>
                </c:pt>
                <c:pt idx="10595">
                  <c:v>767</c:v>
                </c:pt>
                <c:pt idx="10596">
                  <c:v>#N/A</c:v>
                </c:pt>
                <c:pt idx="10597">
                  <c:v>823</c:v>
                </c:pt>
                <c:pt idx="10598">
                  <c:v>822.00000000000011</c:v>
                </c:pt>
                <c:pt idx="10599">
                  <c:v>#N/A</c:v>
                </c:pt>
                <c:pt idx="10600">
                  <c:v>#N/A</c:v>
                </c:pt>
                <c:pt idx="10601">
                  <c:v>791.99999999999989</c:v>
                </c:pt>
                <c:pt idx="10602">
                  <c:v>795.99999999999989</c:v>
                </c:pt>
                <c:pt idx="10603">
                  <c:v>798</c:v>
                </c:pt>
                <c:pt idx="10604">
                  <c:v>809</c:v>
                </c:pt>
                <c:pt idx="10605">
                  <c:v>826</c:v>
                </c:pt>
                <c:pt idx="10606">
                  <c:v>#N/A</c:v>
                </c:pt>
                <c:pt idx="10607">
                  <c:v>#N/A</c:v>
                </c:pt>
                <c:pt idx="10608">
                  <c:v>856.99999999999989</c:v>
                </c:pt>
                <c:pt idx="10609">
                  <c:v>876</c:v>
                </c:pt>
                <c:pt idx="10610">
                  <c:v>920.99999999999989</c:v>
                </c:pt>
                <c:pt idx="10611">
                  <c:v>977</c:v>
                </c:pt>
                <c:pt idx="10612">
                  <c:v>920.99999999999989</c:v>
                </c:pt>
                <c:pt idx="10613">
                  <c:v>#N/A</c:v>
                </c:pt>
                <c:pt idx="10614">
                  <c:v>#N/A</c:v>
                </c:pt>
                <c:pt idx="10615">
                  <c:v>893</c:v>
                </c:pt>
                <c:pt idx="10616">
                  <c:v>903.00000000000011</c:v>
                </c:pt>
                <c:pt idx="10617">
                  <c:v>918</c:v>
                </c:pt>
                <c:pt idx="10618">
                  <c:v>907</c:v>
                </c:pt>
                <c:pt idx="10619">
                  <c:v>926</c:v>
                </c:pt>
                <c:pt idx="10620">
                  <c:v>#N/A</c:v>
                </c:pt>
                <c:pt idx="10621">
                  <c:v>#N/A</c:v>
                </c:pt>
                <c:pt idx="10622">
                  <c:v>915</c:v>
                </c:pt>
                <c:pt idx="10623">
                  <c:v>903.99999999999989</c:v>
                </c:pt>
                <c:pt idx="10624">
                  <c:v>911</c:v>
                </c:pt>
                <c:pt idx="10625">
                  <c:v>911</c:v>
                </c:pt>
                <c:pt idx="10626">
                  <c:v>927.99999999999989</c:v>
                </c:pt>
                <c:pt idx="10627">
                  <c:v>#N/A</c:v>
                </c:pt>
                <c:pt idx="10628">
                  <c:v>#N/A</c:v>
                </c:pt>
                <c:pt idx="10629">
                  <c:v>965</c:v>
                </c:pt>
                <c:pt idx="10630">
                  <c:v>1045</c:v>
                </c:pt>
                <c:pt idx="10631">
                  <c:v>1086</c:v>
                </c:pt>
                <c:pt idx="10632">
                  <c:v>1078</c:v>
                </c:pt>
                <c:pt idx="10633">
                  <c:v>1068</c:v>
                </c:pt>
                <c:pt idx="10634">
                  <c:v>#N/A</c:v>
                </c:pt>
                <c:pt idx="10635">
                  <c:v>#N/A</c:v>
                </c:pt>
                <c:pt idx="10636">
                  <c:v>1085</c:v>
                </c:pt>
                <c:pt idx="10637">
                  <c:v>1070</c:v>
                </c:pt>
                <c:pt idx="10638">
                  <c:v>1063</c:v>
                </c:pt>
                <c:pt idx="10639">
                  <c:v>1065</c:v>
                </c:pt>
                <c:pt idx="10640">
                  <c:v>1044.0000000000002</c:v>
                </c:pt>
                <c:pt idx="10641">
                  <c:v>#N/A</c:v>
                </c:pt>
                <c:pt idx="10642">
                  <c:v>#N/A</c:v>
                </c:pt>
                <c:pt idx="10643">
                  <c:v>1046</c:v>
                </c:pt>
                <c:pt idx="10644">
                  <c:v>1043</c:v>
                </c:pt>
                <c:pt idx="10645">
                  <c:v>1047</c:v>
                </c:pt>
                <c:pt idx="10646">
                  <c:v>1052</c:v>
                </c:pt>
                <c:pt idx="10647">
                  <c:v>1029</c:v>
                </c:pt>
                <c:pt idx="10648">
                  <c:v>#N/A</c:v>
                </c:pt>
                <c:pt idx="10649">
                  <c:v>#N/A</c:v>
                </c:pt>
                <c:pt idx="10650">
                  <c:v>1016</c:v>
                </c:pt>
                <c:pt idx="10651">
                  <c:v>1002.9999999999999</c:v>
                </c:pt>
                <c:pt idx="10652">
                  <c:v>974</c:v>
                </c:pt>
                <c:pt idx="10653">
                  <c:v>958</c:v>
                </c:pt>
                <c:pt idx="10654">
                  <c:v>954.00000000000011</c:v>
                </c:pt>
                <c:pt idx="10655">
                  <c:v>#N/A</c:v>
                </c:pt>
                <c:pt idx="10656">
                  <c:v>#N/A</c:v>
                </c:pt>
                <c:pt idx="10657">
                  <c:v>957</c:v>
                </c:pt>
                <c:pt idx="10658">
                  <c:v>927</c:v>
                </c:pt>
                <c:pt idx="10659">
                  <c:v>927.00000000000011</c:v>
                </c:pt>
                <c:pt idx="10660">
                  <c:v>914.99999999999989</c:v>
                </c:pt>
                <c:pt idx="10661">
                  <c:v>864</c:v>
                </c:pt>
                <c:pt idx="10662">
                  <c:v>#N/A</c:v>
                </c:pt>
                <c:pt idx="10663">
                  <c:v>#N/A</c:v>
                </c:pt>
                <c:pt idx="10664">
                  <c:v>#N/A</c:v>
                </c:pt>
                <c:pt idx="10665">
                  <c:v>845.00000000000011</c:v>
                </c:pt>
                <c:pt idx="10666">
                  <c:v>846.99999999999989</c:v>
                </c:pt>
                <c:pt idx="10667">
                  <c:v>860</c:v>
                </c:pt>
                <c:pt idx="10668">
                  <c:v>838.99999999999989</c:v>
                </c:pt>
                <c:pt idx="10669">
                  <c:v>#N/A</c:v>
                </c:pt>
                <c:pt idx="10670">
                  <c:v>#N/A</c:v>
                </c:pt>
                <c:pt idx="10671">
                  <c:v>837.00000000000011</c:v>
                </c:pt>
                <c:pt idx="10672">
                  <c:v>853.00000000000011</c:v>
                </c:pt>
                <c:pt idx="10673">
                  <c:v>857</c:v>
                </c:pt>
                <c:pt idx="10674">
                  <c:v>863.00000000000011</c:v>
                </c:pt>
                <c:pt idx="10675">
                  <c:v>#N/A</c:v>
                </c:pt>
                <c:pt idx="10676">
                  <c:v>#N/A</c:v>
                </c:pt>
                <c:pt idx="10677">
                  <c:v>#N/A</c:v>
                </c:pt>
                <c:pt idx="10678">
                  <c:v>880.00000000000011</c:v>
                </c:pt>
                <c:pt idx="10679">
                  <c:v>859</c:v>
                </c:pt>
                <c:pt idx="10680">
                  <c:v>864.99999999999989</c:v>
                </c:pt>
                <c:pt idx="10681">
                  <c:v>860</c:v>
                </c:pt>
                <c:pt idx="10682">
                  <c:v>849</c:v>
                </c:pt>
                <c:pt idx="10683">
                  <c:v>#N/A</c:v>
                </c:pt>
                <c:pt idx="10684">
                  <c:v>#N/A</c:v>
                </c:pt>
                <c:pt idx="10685">
                  <c:v>876</c:v>
                </c:pt>
                <c:pt idx="10686">
                  <c:v>896.00000000000011</c:v>
                </c:pt>
                <c:pt idx="10687">
                  <c:v>913.00000000000011</c:v>
                </c:pt>
                <c:pt idx="10688">
                  <c:v>909</c:v>
                </c:pt>
                <c:pt idx="10689">
                  <c:v>897.00000000000011</c:v>
                </c:pt>
                <c:pt idx="10690">
                  <c:v>#N/A</c:v>
                </c:pt>
                <c:pt idx="10691">
                  <c:v>#N/A</c:v>
                </c:pt>
                <c:pt idx="10692">
                  <c:v>889</c:v>
                </c:pt>
                <c:pt idx="10693">
                  <c:v>882</c:v>
                </c:pt>
                <c:pt idx="10694">
                  <c:v>911.99999999999989</c:v>
                </c:pt>
                <c:pt idx="10695">
                  <c:v>921.99999999999989</c:v>
                </c:pt>
                <c:pt idx="10696">
                  <c:v>918</c:v>
                </c:pt>
                <c:pt idx="10697">
                  <c:v>#N/A</c:v>
                </c:pt>
                <c:pt idx="10698">
                  <c:v>#N/A</c:v>
                </c:pt>
                <c:pt idx="10699">
                  <c:v>894</c:v>
                </c:pt>
                <c:pt idx="10700">
                  <c:v>894</c:v>
                </c:pt>
                <c:pt idx="10701">
                  <c:v>915</c:v>
                </c:pt>
                <c:pt idx="10702">
                  <c:v>904.99999999999989</c:v>
                </c:pt>
                <c:pt idx="10703">
                  <c:v>839.99999999999989</c:v>
                </c:pt>
                <c:pt idx="10704">
                  <c:v>#N/A</c:v>
                </c:pt>
                <c:pt idx="10705">
                  <c:v>#N/A</c:v>
                </c:pt>
                <c:pt idx="10706">
                  <c:v>833</c:v>
                </c:pt>
                <c:pt idx="10707">
                  <c:v>836.00000000000011</c:v>
                </c:pt>
                <c:pt idx="10708">
                  <c:v>872.99999999999989</c:v>
                </c:pt>
                <c:pt idx="10709">
                  <c:v>876</c:v>
                </c:pt>
                <c:pt idx="10710">
                  <c:v>#N/A</c:v>
                </c:pt>
                <c:pt idx="10711">
                  <c:v>#N/A</c:v>
                </c:pt>
                <c:pt idx="10712">
                  <c:v>#N/A</c:v>
                </c:pt>
                <c:pt idx="10713">
                  <c:v>#N/A</c:v>
                </c:pt>
                <c:pt idx="10714">
                  <c:v>#N/A</c:v>
                </c:pt>
                <c:pt idx="10715">
                  <c:v>852</c:v>
                </c:pt>
                <c:pt idx="10716">
                  <c:v>841</c:v>
                </c:pt>
                <c:pt idx="10717">
                  <c:v>834</c:v>
                </c:pt>
                <c:pt idx="10718">
                  <c:v>#N/A</c:v>
                </c:pt>
                <c:pt idx="10719">
                  <c:v>#N/A</c:v>
                </c:pt>
                <c:pt idx="10720">
                  <c:v>824</c:v>
                </c:pt>
                <c:pt idx="10721">
                  <c:v>762</c:v>
                </c:pt>
                <c:pt idx="10722">
                  <c:v>764</c:v>
                </c:pt>
                <c:pt idx="10723">
                  <c:v>730</c:v>
                </c:pt>
                <c:pt idx="10724">
                  <c:v>732</c:v>
                </c:pt>
                <c:pt idx="10725">
                  <c:v>#N/A</c:v>
                </c:pt>
                <c:pt idx="10726">
                  <c:v>#N/A</c:v>
                </c:pt>
                <c:pt idx="10727">
                  <c:v>750</c:v>
                </c:pt>
                <c:pt idx="10728">
                  <c:v>724</c:v>
                </c:pt>
                <c:pt idx="10729">
                  <c:v>723</c:v>
                </c:pt>
                <c:pt idx="10730">
                  <c:v>731</c:v>
                </c:pt>
                <c:pt idx="10731">
                  <c:v>738</c:v>
                </c:pt>
                <c:pt idx="10732">
                  <c:v>#N/A</c:v>
                </c:pt>
                <c:pt idx="10733">
                  <c:v>#N/A</c:v>
                </c:pt>
                <c:pt idx="10734">
                  <c:v>717</c:v>
                </c:pt>
                <c:pt idx="10735">
                  <c:v>712</c:v>
                </c:pt>
                <c:pt idx="10736">
                  <c:v>695</c:v>
                </c:pt>
                <c:pt idx="10737">
                  <c:v>708</c:v>
                </c:pt>
                <c:pt idx="10738">
                  <c:v>715</c:v>
                </c:pt>
                <c:pt idx="10739">
                  <c:v>#N/A</c:v>
                </c:pt>
                <c:pt idx="10740">
                  <c:v>#N/A</c:v>
                </c:pt>
                <c:pt idx="10741">
                  <c:v>712</c:v>
                </c:pt>
                <c:pt idx="10742">
                  <c:v>716</c:v>
                </c:pt>
                <c:pt idx="10743">
                  <c:v>724</c:v>
                </c:pt>
                <c:pt idx="10744">
                  <c:v>717</c:v>
                </c:pt>
                <c:pt idx="10745">
                  <c:v>721</c:v>
                </c:pt>
                <c:pt idx="10746">
                  <c:v>#N/A</c:v>
                </c:pt>
                <c:pt idx="10747">
                  <c:v>#N/A</c:v>
                </c:pt>
                <c:pt idx="10748">
                  <c:v>731</c:v>
                </c:pt>
                <c:pt idx="10749">
                  <c:v>739</c:v>
                </c:pt>
                <c:pt idx="10750">
                  <c:v>739</c:v>
                </c:pt>
                <c:pt idx="10751">
                  <c:v>736</c:v>
                </c:pt>
                <c:pt idx="10752">
                  <c:v>737</c:v>
                </c:pt>
                <c:pt idx="10753">
                  <c:v>#N/A</c:v>
                </c:pt>
                <c:pt idx="10754">
                  <c:v>#N/A</c:v>
                </c:pt>
                <c:pt idx="10755">
                  <c:v>773</c:v>
                </c:pt>
                <c:pt idx="10756">
                  <c:v>804.99999999999989</c:v>
                </c:pt>
                <c:pt idx="10757">
                  <c:v>818</c:v>
                </c:pt>
                <c:pt idx="10758">
                  <c:v>834</c:v>
                </c:pt>
                <c:pt idx="10759">
                  <c:v>824</c:v>
                </c:pt>
                <c:pt idx="10760">
                  <c:v>#N/A</c:v>
                </c:pt>
                <c:pt idx="10761">
                  <c:v>#N/A</c:v>
                </c:pt>
                <c:pt idx="10762">
                  <c:v>#N/A</c:v>
                </c:pt>
                <c:pt idx="10763">
                  <c:v>789</c:v>
                </c:pt>
                <c:pt idx="10764">
                  <c:v>779</c:v>
                </c:pt>
                <c:pt idx="10765">
                  <c:v>783</c:v>
                </c:pt>
                <c:pt idx="10766">
                  <c:v>890</c:v>
                </c:pt>
                <c:pt idx="10767">
                  <c:v>#N/A</c:v>
                </c:pt>
                <c:pt idx="10768">
                  <c:v>#N/A</c:v>
                </c:pt>
                <c:pt idx="10769">
                  <c:v>883</c:v>
                </c:pt>
                <c:pt idx="10770">
                  <c:v>879.99999999999989</c:v>
                </c:pt>
                <c:pt idx="10771">
                  <c:v>863.99999999999989</c:v>
                </c:pt>
                <c:pt idx="10772">
                  <c:v>834</c:v>
                </c:pt>
                <c:pt idx="10773">
                  <c:v>831</c:v>
                </c:pt>
                <c:pt idx="10774">
                  <c:v>#N/A</c:v>
                </c:pt>
                <c:pt idx="10775">
                  <c:v>#N/A</c:v>
                </c:pt>
                <c:pt idx="10776">
                  <c:v>813.99999999999989</c:v>
                </c:pt>
                <c:pt idx="10777">
                  <c:v>822.00000000000011</c:v>
                </c:pt>
                <c:pt idx="10778">
                  <c:v>818</c:v>
                </c:pt>
                <c:pt idx="10779">
                  <c:v>811</c:v>
                </c:pt>
                <c:pt idx="10780">
                  <c:v>811.00000000000011</c:v>
                </c:pt>
                <c:pt idx="10781">
                  <c:v>#N/A</c:v>
                </c:pt>
                <c:pt idx="10782">
                  <c:v>#N/A</c:v>
                </c:pt>
                <c:pt idx="10783">
                  <c:v>813.00000000000011</c:v>
                </c:pt>
                <c:pt idx="10784">
                  <c:v>791</c:v>
                </c:pt>
                <c:pt idx="10785">
                  <c:v>784</c:v>
                </c:pt>
                <c:pt idx="10786">
                  <c:v>789</c:v>
                </c:pt>
                <c:pt idx="10787">
                  <c:v>780</c:v>
                </c:pt>
                <c:pt idx="10788">
                  <c:v>#N/A</c:v>
                </c:pt>
                <c:pt idx="10789">
                  <c:v>#N/A</c:v>
                </c:pt>
                <c:pt idx="10790">
                  <c:v>778.99999999999989</c:v>
                </c:pt>
                <c:pt idx="10791">
                  <c:v>802</c:v>
                </c:pt>
                <c:pt idx="10792">
                  <c:v>802</c:v>
                </c:pt>
                <c:pt idx="10793">
                  <c:v>805.00000000000011</c:v>
                </c:pt>
                <c:pt idx="10794">
                  <c:v>803.99999999999989</c:v>
                </c:pt>
                <c:pt idx="10795">
                  <c:v>#N/A</c:v>
                </c:pt>
                <c:pt idx="10796">
                  <c:v>#N/A</c:v>
                </c:pt>
                <c:pt idx="10797">
                  <c:v>807</c:v>
                </c:pt>
                <c:pt idx="10798">
                  <c:v>821.00000000000011</c:v>
                </c:pt>
                <c:pt idx="10799">
                  <c:v>817</c:v>
                </c:pt>
                <c:pt idx="10800">
                  <c:v>824</c:v>
                </c:pt>
                <c:pt idx="10801">
                  <c:v>823</c:v>
                </c:pt>
                <c:pt idx="10802">
                  <c:v>#N/A</c:v>
                </c:pt>
                <c:pt idx="10803">
                  <c:v>#N/A</c:v>
                </c:pt>
                <c:pt idx="10804">
                  <c:v>834</c:v>
                </c:pt>
                <c:pt idx="10805">
                  <c:v>833</c:v>
                </c:pt>
                <c:pt idx="10806">
                  <c:v>843.00000000000011</c:v>
                </c:pt>
                <c:pt idx="10807">
                  <c:v>846.00000000000011</c:v>
                </c:pt>
                <c:pt idx="10808">
                  <c:v>848</c:v>
                </c:pt>
                <c:pt idx="10809">
                  <c:v>#N/A</c:v>
                </c:pt>
                <c:pt idx="10810">
                  <c:v>#N/A</c:v>
                </c:pt>
                <c:pt idx="10811">
                  <c:v>841</c:v>
                </c:pt>
                <c:pt idx="10812">
                  <c:v>842</c:v>
                </c:pt>
                <c:pt idx="10813">
                  <c:v>836</c:v>
                </c:pt>
                <c:pt idx="10814">
                  <c:v>830.99999999999989</c:v>
                </c:pt>
                <c:pt idx="10815">
                  <c:v>828.99999999999989</c:v>
                </c:pt>
                <c:pt idx="10816">
                  <c:v>#N/A</c:v>
                </c:pt>
                <c:pt idx="10817">
                  <c:v>#N/A</c:v>
                </c:pt>
                <c:pt idx="10818">
                  <c:v>#N/A</c:v>
                </c:pt>
                <c:pt idx="10819">
                  <c:v>819.99999999999989</c:v>
                </c:pt>
                <c:pt idx="10820">
                  <c:v>814.99999999999989</c:v>
                </c:pt>
                <c:pt idx="10821">
                  <c:v>812.00000000000011</c:v>
                </c:pt>
                <c:pt idx="10822">
                  <c:v>815</c:v>
                </c:pt>
                <c:pt idx="10823">
                  <c:v>#N/A</c:v>
                </c:pt>
                <c:pt idx="10824">
                  <c:v>#N/A</c:v>
                </c:pt>
                <c:pt idx="10825">
                  <c:v>817</c:v>
                </c:pt>
                <c:pt idx="10826">
                  <c:v>819.99999999999989</c:v>
                </c:pt>
                <c:pt idx="10827">
                  <c:v>819.99999999999989</c:v>
                </c:pt>
                <c:pt idx="10828">
                  <c:v>819</c:v>
                </c:pt>
                <c:pt idx="10829">
                  <c:v>817</c:v>
                </c:pt>
                <c:pt idx="10830">
                  <c:v>#N/A</c:v>
                </c:pt>
                <c:pt idx="10831">
                  <c:v>#N/A</c:v>
                </c:pt>
                <c:pt idx="10832">
                  <c:v>815</c:v>
                </c:pt>
                <c:pt idx="10833">
                  <c:v>819</c:v>
                </c:pt>
                <c:pt idx="10834">
                  <c:v>822.00000000000011</c:v>
                </c:pt>
                <c:pt idx="10835">
                  <c:v>821.00000000000011</c:v>
                </c:pt>
                <c:pt idx="10836">
                  <c:v>822.00000000000011</c:v>
                </c:pt>
                <c:pt idx="10837">
                  <c:v>#N/A</c:v>
                </c:pt>
                <c:pt idx="10838">
                  <c:v>#N/A</c:v>
                </c:pt>
                <c:pt idx="10839">
                  <c:v>823</c:v>
                </c:pt>
                <c:pt idx="10840">
                  <c:v>822.00000000000011</c:v>
                </c:pt>
                <c:pt idx="10841">
                  <c:v>829.99999999999989</c:v>
                </c:pt>
                <c:pt idx="10842">
                  <c:v>829.99999999999989</c:v>
                </c:pt>
                <c:pt idx="10843">
                  <c:v>831.99999999999989</c:v>
                </c:pt>
                <c:pt idx="10844">
                  <c:v>#N/A</c:v>
                </c:pt>
                <c:pt idx="10845">
                  <c:v>#N/A</c:v>
                </c:pt>
                <c:pt idx="10846">
                  <c:v>832</c:v>
                </c:pt>
                <c:pt idx="10847">
                  <c:v>833</c:v>
                </c:pt>
                <c:pt idx="10848">
                  <c:v>843</c:v>
                </c:pt>
                <c:pt idx="10849">
                  <c:v>841</c:v>
                </c:pt>
                <c:pt idx="10850">
                  <c:v>858</c:v>
                </c:pt>
                <c:pt idx="10851">
                  <c:v>#N/A</c:v>
                </c:pt>
                <c:pt idx="10852">
                  <c:v>#N/A</c:v>
                </c:pt>
                <c:pt idx="10853">
                  <c:v>863.00000000000011</c:v>
                </c:pt>
                <c:pt idx="10854">
                  <c:v>861.99999999999989</c:v>
                </c:pt>
                <c:pt idx="10855">
                  <c:v>838.99999999999989</c:v>
                </c:pt>
                <c:pt idx="10856">
                  <c:v>846.00000000000011</c:v>
                </c:pt>
                <c:pt idx="10857">
                  <c:v>848</c:v>
                </c:pt>
                <c:pt idx="10858">
                  <c:v>#N/A</c:v>
                </c:pt>
                <c:pt idx="10859">
                  <c:v>#N/A</c:v>
                </c:pt>
                <c:pt idx="10860">
                  <c:v>846.99999999999989</c:v>
                </c:pt>
                <c:pt idx="10861">
                  <c:v>#N/A</c:v>
                </c:pt>
                <c:pt idx="10862">
                  <c:v>840</c:v>
                </c:pt>
                <c:pt idx="10863">
                  <c:v>836.99999999999989</c:v>
                </c:pt>
                <c:pt idx="10864">
                  <c:v>844</c:v>
                </c:pt>
                <c:pt idx="10865">
                  <c:v>#N/A</c:v>
                </c:pt>
                <c:pt idx="10866">
                  <c:v>#N/A</c:v>
                </c:pt>
                <c:pt idx="10867">
                  <c:v>828.99999999999989</c:v>
                </c:pt>
                <c:pt idx="10868">
                  <c:v>834</c:v>
                </c:pt>
                <c:pt idx="10869">
                  <c:v>830.00000000000011</c:v>
                </c:pt>
                <c:pt idx="10870">
                  <c:v>827</c:v>
                </c:pt>
                <c:pt idx="10871">
                  <c:v>819.00000000000011</c:v>
                </c:pt>
                <c:pt idx="10872">
                  <c:v>#N/A</c:v>
                </c:pt>
                <c:pt idx="10873">
                  <c:v>#N/A</c:v>
                </c:pt>
                <c:pt idx="10874">
                  <c:v>824</c:v>
                </c:pt>
                <c:pt idx="10875">
                  <c:v>813.99999999999989</c:v>
                </c:pt>
                <c:pt idx="10876">
                  <c:v>821.00000000000011</c:v>
                </c:pt>
                <c:pt idx="10877">
                  <c:v>826</c:v>
                </c:pt>
                <c:pt idx="10878">
                  <c:v>836</c:v>
                </c:pt>
                <c:pt idx="10879">
                  <c:v>#N/A</c:v>
                </c:pt>
                <c:pt idx="10880">
                  <c:v>#N/A</c:v>
                </c:pt>
                <c:pt idx="10881">
                  <c:v>835</c:v>
                </c:pt>
                <c:pt idx="10882">
                  <c:v>834</c:v>
                </c:pt>
                <c:pt idx="10883">
                  <c:v>837.00000000000011</c:v>
                </c:pt>
                <c:pt idx="10884">
                  <c:v>841</c:v>
                </c:pt>
                <c:pt idx="10885">
                  <c:v>842</c:v>
                </c:pt>
                <c:pt idx="10886">
                  <c:v>#N/A</c:v>
                </c:pt>
                <c:pt idx="10887">
                  <c:v>#N/A</c:v>
                </c:pt>
                <c:pt idx="10888">
                  <c:v>841</c:v>
                </c:pt>
                <c:pt idx="10889">
                  <c:v>837.00000000000011</c:v>
                </c:pt>
                <c:pt idx="10890">
                  <c:v>829.99999999999989</c:v>
                </c:pt>
                <c:pt idx="10891">
                  <c:v>822.99999999999989</c:v>
                </c:pt>
                <c:pt idx="10892">
                  <c:v>#N/A</c:v>
                </c:pt>
                <c:pt idx="10893">
                  <c:v>#N/A</c:v>
                </c:pt>
                <c:pt idx="10894">
                  <c:v>#N/A</c:v>
                </c:pt>
                <c:pt idx="10895">
                  <c:v>820.99999999999989</c:v>
                </c:pt>
                <c:pt idx="10896">
                  <c:v>812.00000000000011</c:v>
                </c:pt>
                <c:pt idx="10897">
                  <c:v>793.00000000000011</c:v>
                </c:pt>
                <c:pt idx="10898">
                  <c:v>768</c:v>
                </c:pt>
                <c:pt idx="10899">
                  <c:v>764</c:v>
                </c:pt>
                <c:pt idx="10900">
                  <c:v>#N/A</c:v>
                </c:pt>
                <c:pt idx="10901">
                  <c:v>#N/A</c:v>
                </c:pt>
                <c:pt idx="10902">
                  <c:v>740.99999999999989</c:v>
                </c:pt>
                <c:pt idx="10903">
                  <c:v>717</c:v>
                </c:pt>
                <c:pt idx="10904">
                  <c:v>714</c:v>
                </c:pt>
                <c:pt idx="10905">
                  <c:v>699</c:v>
                </c:pt>
                <c:pt idx="10906">
                  <c:v>702</c:v>
                </c:pt>
                <c:pt idx="10907">
                  <c:v>#N/A</c:v>
                </c:pt>
                <c:pt idx="10908">
                  <c:v>#N/A</c:v>
                </c:pt>
                <c:pt idx="10909">
                  <c:v>702</c:v>
                </c:pt>
                <c:pt idx="10910">
                  <c:v>712</c:v>
                </c:pt>
                <c:pt idx="10911">
                  <c:v>710</c:v>
                </c:pt>
                <c:pt idx="10912">
                  <c:v>710</c:v>
                </c:pt>
                <c:pt idx="10913">
                  <c:v>684</c:v>
                </c:pt>
                <c:pt idx="10914">
                  <c:v>#N/A</c:v>
                </c:pt>
                <c:pt idx="10915">
                  <c:v>#N/A</c:v>
                </c:pt>
                <c:pt idx="10916">
                  <c:v>681</c:v>
                </c:pt>
                <c:pt idx="10917">
                  <c:v>673</c:v>
                </c:pt>
                <c:pt idx="10918">
                  <c:v>675</c:v>
                </c:pt>
                <c:pt idx="10919">
                  <c:v>674</c:v>
                </c:pt>
                <c:pt idx="10920">
                  <c:v>672</c:v>
                </c:pt>
                <c:pt idx="10921">
                  <c:v>#N/A</c:v>
                </c:pt>
                <c:pt idx="10922">
                  <c:v>#N/A</c:v>
                </c:pt>
                <c:pt idx="10923">
                  <c:v>677</c:v>
                </c:pt>
                <c:pt idx="10924">
                  <c:v>678</c:v>
                </c:pt>
                <c:pt idx="10925">
                  <c:v>672</c:v>
                </c:pt>
                <c:pt idx="10926">
                  <c:v>622.00000000000011</c:v>
                </c:pt>
                <c:pt idx="10927">
                  <c:v>615</c:v>
                </c:pt>
                <c:pt idx="10928">
                  <c:v>#N/A</c:v>
                </c:pt>
                <c:pt idx="10929">
                  <c:v>#N/A</c:v>
                </c:pt>
                <c:pt idx="10930">
                  <c:v>620</c:v>
                </c:pt>
                <c:pt idx="10931">
                  <c:v>614</c:v>
                </c:pt>
                <c:pt idx="10932">
                  <c:v>633</c:v>
                </c:pt>
                <c:pt idx="10933">
                  <c:v>624</c:v>
                </c:pt>
                <c:pt idx="10934">
                  <c:v>626</c:v>
                </c:pt>
                <c:pt idx="10935">
                  <c:v>#N/A</c:v>
                </c:pt>
                <c:pt idx="10936">
                  <c:v>#N/A</c:v>
                </c:pt>
                <c:pt idx="10937">
                  <c:v>634</c:v>
                </c:pt>
                <c:pt idx="10938">
                  <c:v>642</c:v>
                </c:pt>
                <c:pt idx="10939">
                  <c:v>646</c:v>
                </c:pt>
                <c:pt idx="10940">
                  <c:v>683</c:v>
                </c:pt>
                <c:pt idx="10941">
                  <c:v>703</c:v>
                </c:pt>
                <c:pt idx="10942">
                  <c:v>#N/A</c:v>
                </c:pt>
                <c:pt idx="10943">
                  <c:v>#N/A</c:v>
                </c:pt>
                <c:pt idx="10944">
                  <c:v>696</c:v>
                </c:pt>
                <c:pt idx="10945">
                  <c:v>698</c:v>
                </c:pt>
                <c:pt idx="10946">
                  <c:v>701</c:v>
                </c:pt>
                <c:pt idx="10947">
                  <c:v>697</c:v>
                </c:pt>
                <c:pt idx="10948">
                  <c:v>698</c:v>
                </c:pt>
                <c:pt idx="10949">
                  <c:v>#N/A</c:v>
                </c:pt>
                <c:pt idx="10950">
                  <c:v>#N/A</c:v>
                </c:pt>
                <c:pt idx="10951">
                  <c:v>#N/A</c:v>
                </c:pt>
                <c:pt idx="10952">
                  <c:v>704</c:v>
                </c:pt>
                <c:pt idx="10953">
                  <c:v>705</c:v>
                </c:pt>
                <c:pt idx="10954">
                  <c:v>703</c:v>
                </c:pt>
                <c:pt idx="10955">
                  <c:v>696</c:v>
                </c:pt>
                <c:pt idx="10956">
                  <c:v>#N/A</c:v>
                </c:pt>
                <c:pt idx="10957">
                  <c:v>#N/A</c:v>
                </c:pt>
                <c:pt idx="10958">
                  <c:v>690</c:v>
                </c:pt>
                <c:pt idx="10959">
                  <c:v>687</c:v>
                </c:pt>
                <c:pt idx="10960">
                  <c:v>667</c:v>
                </c:pt>
                <c:pt idx="10961">
                  <c:v>646.00000000000011</c:v>
                </c:pt>
                <c:pt idx="10962">
                  <c:v>#N/A</c:v>
                </c:pt>
                <c:pt idx="10963">
                  <c:v>#N/A</c:v>
                </c:pt>
                <c:pt idx="10964">
                  <c:v>#N/A</c:v>
                </c:pt>
                <c:pt idx="10965">
                  <c:v>656</c:v>
                </c:pt>
                <c:pt idx="10966">
                  <c:v>656</c:v>
                </c:pt>
                <c:pt idx="10967">
                  <c:v>660</c:v>
                </c:pt>
                <c:pt idx="10968">
                  <c:v>662</c:v>
                </c:pt>
                <c:pt idx="10969">
                  <c:v>660</c:v>
                </c:pt>
                <c:pt idx="10970">
                  <c:v>#N/A</c:v>
                </c:pt>
                <c:pt idx="10971">
                  <c:v>#N/A</c:v>
                </c:pt>
                <c:pt idx="10972">
                  <c:v>672</c:v>
                </c:pt>
                <c:pt idx="10973">
                  <c:v>676</c:v>
                </c:pt>
                <c:pt idx="10974">
                  <c:v>681</c:v>
                </c:pt>
                <c:pt idx="10975">
                  <c:v>673</c:v>
                </c:pt>
                <c:pt idx="10976">
                  <c:v>669</c:v>
                </c:pt>
                <c:pt idx="10977">
                  <c:v>#N/A</c:v>
                </c:pt>
                <c:pt idx="10978">
                  <c:v>#N/A</c:v>
                </c:pt>
                <c:pt idx="10979">
                  <c:v>667</c:v>
                </c:pt>
                <c:pt idx="10980">
                  <c:v>664</c:v>
                </c:pt>
                <c:pt idx="10981">
                  <c:v>647</c:v>
                </c:pt>
                <c:pt idx="10982">
                  <c:v>636</c:v>
                </c:pt>
                <c:pt idx="10983">
                  <c:v>652</c:v>
                </c:pt>
                <c:pt idx="10984">
                  <c:v>#N/A</c:v>
                </c:pt>
                <c:pt idx="10985">
                  <c:v>#N/A</c:v>
                </c:pt>
                <c:pt idx="10986">
                  <c:v>686</c:v>
                </c:pt>
                <c:pt idx="10987">
                  <c:v>736.99999999999989</c:v>
                </c:pt>
                <c:pt idx="10988">
                  <c:v>730</c:v>
                </c:pt>
                <c:pt idx="10989">
                  <c:v>710</c:v>
                </c:pt>
                <c:pt idx="10990">
                  <c:v>706</c:v>
                </c:pt>
                <c:pt idx="10991">
                  <c:v>#N/A</c:v>
                </c:pt>
                <c:pt idx="10992">
                  <c:v>#N/A</c:v>
                </c:pt>
                <c:pt idx="10993">
                  <c:v>713</c:v>
                </c:pt>
                <c:pt idx="10994">
                  <c:v>743</c:v>
                </c:pt>
                <c:pt idx="10995">
                  <c:v>739</c:v>
                </c:pt>
                <c:pt idx="10996">
                  <c:v>738.00000000000011</c:v>
                </c:pt>
                <c:pt idx="10997">
                  <c:v>738</c:v>
                </c:pt>
                <c:pt idx="10998">
                  <c:v>#N/A</c:v>
                </c:pt>
                <c:pt idx="10999">
                  <c:v>#N/A</c:v>
                </c:pt>
                <c:pt idx="11000">
                  <c:v>700</c:v>
                </c:pt>
                <c:pt idx="11001">
                  <c:v>712</c:v>
                </c:pt>
                <c:pt idx="11002">
                  <c:v>732</c:v>
                </c:pt>
                <c:pt idx="11003">
                  <c:v>748</c:v>
                </c:pt>
                <c:pt idx="11004">
                  <c:v>748</c:v>
                </c:pt>
                <c:pt idx="11005">
                  <c:v>#N/A</c:v>
                </c:pt>
                <c:pt idx="11006">
                  <c:v>#N/A</c:v>
                </c:pt>
                <c:pt idx="11007">
                  <c:v>740</c:v>
                </c:pt>
                <c:pt idx="11008">
                  <c:v>689</c:v>
                </c:pt>
                <c:pt idx="11009">
                  <c:v>691</c:v>
                </c:pt>
                <c:pt idx="11010">
                  <c:v>703.99999999999989</c:v>
                </c:pt>
                <c:pt idx="11011">
                  <c:v>691</c:v>
                </c:pt>
                <c:pt idx="11012">
                  <c:v>#N/A</c:v>
                </c:pt>
                <c:pt idx="11013">
                  <c:v>#N/A</c:v>
                </c:pt>
                <c:pt idx="11014">
                  <c:v>#N/A</c:v>
                </c:pt>
                <c:pt idx="11015">
                  <c:v>681</c:v>
                </c:pt>
                <c:pt idx="11016">
                  <c:v>669</c:v>
                </c:pt>
                <c:pt idx="11017">
                  <c:v>671</c:v>
                </c:pt>
                <c:pt idx="11018">
                  <c:v>673</c:v>
                </c:pt>
                <c:pt idx="11019">
                  <c:v>#N/A</c:v>
                </c:pt>
                <c:pt idx="11020">
                  <c:v>#N/A</c:v>
                </c:pt>
                <c:pt idx="11021">
                  <c:v>671</c:v>
                </c:pt>
                <c:pt idx="11022">
                  <c:v>681</c:v>
                </c:pt>
                <c:pt idx="11023">
                  <c:v>677</c:v>
                </c:pt>
                <c:pt idx="11024">
                  <c:v>676</c:v>
                </c:pt>
                <c:pt idx="11025">
                  <c:v>672</c:v>
                </c:pt>
                <c:pt idx="11026">
                  <c:v>#N/A</c:v>
                </c:pt>
                <c:pt idx="11027">
                  <c:v>#N/A</c:v>
                </c:pt>
                <c:pt idx="11028">
                  <c:v>667</c:v>
                </c:pt>
                <c:pt idx="11029">
                  <c:v>673</c:v>
                </c:pt>
                <c:pt idx="11030">
                  <c:v>688</c:v>
                </c:pt>
                <c:pt idx="11031">
                  <c:v>688</c:v>
                </c:pt>
                <c:pt idx="11032">
                  <c:v>684</c:v>
                </c:pt>
                <c:pt idx="11033">
                  <c:v>#N/A</c:v>
                </c:pt>
                <c:pt idx="11034">
                  <c:v>#N/A</c:v>
                </c:pt>
                <c:pt idx="11035">
                  <c:v>697</c:v>
                </c:pt>
                <c:pt idx="11036">
                  <c:v>694</c:v>
                </c:pt>
                <c:pt idx="11037">
                  <c:v>697</c:v>
                </c:pt>
                <c:pt idx="11038">
                  <c:v>692</c:v>
                </c:pt>
                <c:pt idx="11039">
                  <c:v>695</c:v>
                </c:pt>
                <c:pt idx="11040">
                  <c:v>#N/A</c:v>
                </c:pt>
                <c:pt idx="11041">
                  <c:v>#N/A</c:v>
                </c:pt>
                <c:pt idx="11042">
                  <c:v>689</c:v>
                </c:pt>
                <c:pt idx="11043">
                  <c:v>671</c:v>
                </c:pt>
                <c:pt idx="11044">
                  <c:v>677</c:v>
                </c:pt>
                <c:pt idx="11045">
                  <c:v>652</c:v>
                </c:pt>
                <c:pt idx="11046">
                  <c:v>654</c:v>
                </c:pt>
                <c:pt idx="11047">
                  <c:v>#N/A</c:v>
                </c:pt>
                <c:pt idx="11048">
                  <c:v>#N/A</c:v>
                </c:pt>
                <c:pt idx="11049">
                  <c:v>660</c:v>
                </c:pt>
                <c:pt idx="11050">
                  <c:v>#N/A</c:v>
                </c:pt>
                <c:pt idx="11051">
                  <c:v>680</c:v>
                </c:pt>
                <c:pt idx="11052">
                  <c:v>676</c:v>
                </c:pt>
                <c:pt idx="11053">
                  <c:v>680</c:v>
                </c:pt>
                <c:pt idx="11054">
                  <c:v>#N/A</c:v>
                </c:pt>
                <c:pt idx="11055">
                  <c:v>#N/A</c:v>
                </c:pt>
                <c:pt idx="11056">
                  <c:v>649</c:v>
                </c:pt>
                <c:pt idx="11057">
                  <c:v>653</c:v>
                </c:pt>
                <c:pt idx="11058">
                  <c:v>648</c:v>
                </c:pt>
                <c:pt idx="11059">
                  <c:v>644</c:v>
                </c:pt>
                <c:pt idx="11060">
                  <c:v>#N/A</c:v>
                </c:pt>
                <c:pt idx="11061">
                  <c:v>#N/A</c:v>
                </c:pt>
                <c:pt idx="11062">
                  <c:v>#N/A</c:v>
                </c:pt>
                <c:pt idx="11063">
                  <c:v>#N/A</c:v>
                </c:pt>
                <c:pt idx="11064">
                  <c:v>646</c:v>
                </c:pt>
                <c:pt idx="11065">
                  <c:v>654</c:v>
                </c:pt>
                <c:pt idx="11066">
                  <c:v>651</c:v>
                </c:pt>
                <c:pt idx="11067">
                  <c:v>638</c:v>
                </c:pt>
                <c:pt idx="11068">
                  <c:v>#N/A</c:v>
                </c:pt>
                <c:pt idx="11069">
                  <c:v>#N/A</c:v>
                </c:pt>
                <c:pt idx="11070">
                  <c:v>614</c:v>
                </c:pt>
                <c:pt idx="11071">
                  <c:v>606</c:v>
                </c:pt>
                <c:pt idx="11072">
                  <c:v>602.99999999999989</c:v>
                </c:pt>
                <c:pt idx="11073">
                  <c:v>609.00000000000011</c:v>
                </c:pt>
                <c:pt idx="11074">
                  <c:v>606</c:v>
                </c:pt>
                <c:pt idx="11075">
                  <c:v>#N/A</c:v>
                </c:pt>
                <c:pt idx="11076">
                  <c:v>#N/A</c:v>
                </c:pt>
                <c:pt idx="11077">
                  <c:v>#N/A</c:v>
                </c:pt>
                <c:pt idx="11078">
                  <c:v>580</c:v>
                </c:pt>
                <c:pt idx="11079">
                  <c:v>575</c:v>
                </c:pt>
                <c:pt idx="11080">
                  <c:v>565</c:v>
                </c:pt>
                <c:pt idx="11081">
                  <c:v>555</c:v>
                </c:pt>
                <c:pt idx="11082">
                  <c:v>#N/A</c:v>
                </c:pt>
                <c:pt idx="11083">
                  <c:v>#N/A</c:v>
                </c:pt>
                <c:pt idx="11084">
                  <c:v>527.99999999999989</c:v>
                </c:pt>
                <c:pt idx="11085">
                  <c:v>523.99999999999989</c:v>
                </c:pt>
                <c:pt idx="11086">
                  <c:v>523</c:v>
                </c:pt>
                <c:pt idx="11087">
                  <c:v>516</c:v>
                </c:pt>
                <c:pt idx="11088">
                  <c:v>526</c:v>
                </c:pt>
                <c:pt idx="11089">
                  <c:v>#N/A</c:v>
                </c:pt>
                <c:pt idx="11090">
                  <c:v>#N/A</c:v>
                </c:pt>
                <c:pt idx="11091">
                  <c:v>528</c:v>
                </c:pt>
                <c:pt idx="11092">
                  <c:v>526.00000000000011</c:v>
                </c:pt>
                <c:pt idx="11093">
                  <c:v>530</c:v>
                </c:pt>
                <c:pt idx="11094">
                  <c:v>542</c:v>
                </c:pt>
                <c:pt idx="11095">
                  <c:v>544</c:v>
                </c:pt>
                <c:pt idx="11096">
                  <c:v>#N/A</c:v>
                </c:pt>
                <c:pt idx="11097">
                  <c:v>#N/A</c:v>
                </c:pt>
                <c:pt idx="11098">
                  <c:v>538</c:v>
                </c:pt>
                <c:pt idx="11099">
                  <c:v>543</c:v>
                </c:pt>
                <c:pt idx="11100">
                  <c:v>554</c:v>
                </c:pt>
                <c:pt idx="11101">
                  <c:v>585</c:v>
                </c:pt>
                <c:pt idx="11102">
                  <c:v>566</c:v>
                </c:pt>
                <c:pt idx="11103">
                  <c:v>#N/A</c:v>
                </c:pt>
                <c:pt idx="11104">
                  <c:v>#N/A</c:v>
                </c:pt>
                <c:pt idx="11105">
                  <c:v>567</c:v>
                </c:pt>
                <c:pt idx="11106">
                  <c:v>564</c:v>
                </c:pt>
                <c:pt idx="11107">
                  <c:v>580</c:v>
                </c:pt>
                <c:pt idx="11108">
                  <c:v>583</c:v>
                </c:pt>
                <c:pt idx="11109">
                  <c:v>582</c:v>
                </c:pt>
                <c:pt idx="11110">
                  <c:v>#N/A</c:v>
                </c:pt>
                <c:pt idx="11111">
                  <c:v>#N/A</c:v>
                </c:pt>
                <c:pt idx="11112">
                  <c:v>#N/A</c:v>
                </c:pt>
                <c:pt idx="11113">
                  <c:v>582</c:v>
                </c:pt>
                <c:pt idx="11114">
                  <c:v>585</c:v>
                </c:pt>
                <c:pt idx="11115">
                  <c:v>580</c:v>
                </c:pt>
                <c:pt idx="11116">
                  <c:v>580</c:v>
                </c:pt>
                <c:pt idx="11117">
                  <c:v>#N/A</c:v>
                </c:pt>
                <c:pt idx="11118">
                  <c:v>#N/A</c:v>
                </c:pt>
                <c:pt idx="11119">
                  <c:v>569</c:v>
                </c:pt>
                <c:pt idx="11120">
                  <c:v>555.00000000000011</c:v>
                </c:pt>
                <c:pt idx="11121">
                  <c:v>558</c:v>
                </c:pt>
                <c:pt idx="11122">
                  <c:v>561</c:v>
                </c:pt>
                <c:pt idx="11123">
                  <c:v>544</c:v>
                </c:pt>
                <c:pt idx="11124">
                  <c:v>#N/A</c:v>
                </c:pt>
                <c:pt idx="11125">
                  <c:v>#N/A</c:v>
                </c:pt>
                <c:pt idx="11126">
                  <c:v>543</c:v>
                </c:pt>
                <c:pt idx="11127">
                  <c:v>538.00000000000011</c:v>
                </c:pt>
                <c:pt idx="11128">
                  <c:v>527</c:v>
                </c:pt>
                <c:pt idx="11129">
                  <c:v>532</c:v>
                </c:pt>
                <c:pt idx="11130">
                  <c:v>526</c:v>
                </c:pt>
                <c:pt idx="11131">
                  <c:v>#N/A</c:v>
                </c:pt>
                <c:pt idx="11132">
                  <c:v>#N/A</c:v>
                </c:pt>
                <c:pt idx="11133">
                  <c:v>515</c:v>
                </c:pt>
                <c:pt idx="11134">
                  <c:v>520</c:v>
                </c:pt>
                <c:pt idx="11135">
                  <c:v>515</c:v>
                </c:pt>
                <c:pt idx="11136">
                  <c:v>505.99999999999994</c:v>
                </c:pt>
                <c:pt idx="11137">
                  <c:v>503</c:v>
                </c:pt>
                <c:pt idx="11138">
                  <c:v>#N/A</c:v>
                </c:pt>
                <c:pt idx="11139">
                  <c:v>#N/A</c:v>
                </c:pt>
                <c:pt idx="11140">
                  <c:v>490.00000000000006</c:v>
                </c:pt>
                <c:pt idx="11141">
                  <c:v>483</c:v>
                </c:pt>
                <c:pt idx="11142">
                  <c:v>484.99999999999994</c:v>
                </c:pt>
                <c:pt idx="11143">
                  <c:v>488.99999999999994</c:v>
                </c:pt>
                <c:pt idx="11144">
                  <c:v>489.00000000000006</c:v>
                </c:pt>
                <c:pt idx="11145">
                  <c:v>#N/A</c:v>
                </c:pt>
                <c:pt idx="11146">
                  <c:v>#N/A</c:v>
                </c:pt>
                <c:pt idx="11147">
                  <c:v>483</c:v>
                </c:pt>
                <c:pt idx="11148">
                  <c:v>480.00000000000006</c:v>
                </c:pt>
                <c:pt idx="11149">
                  <c:v>479</c:v>
                </c:pt>
                <c:pt idx="11150">
                  <c:v>474</c:v>
                </c:pt>
                <c:pt idx="11151">
                  <c:v>471</c:v>
                </c:pt>
                <c:pt idx="11152">
                  <c:v>#N/A</c:v>
                </c:pt>
                <c:pt idx="11153">
                  <c:v>#N/A</c:v>
                </c:pt>
                <c:pt idx="11154">
                  <c:v>468.99999999999994</c:v>
                </c:pt>
                <c:pt idx="11155">
                  <c:v>463.00000000000006</c:v>
                </c:pt>
                <c:pt idx="11156">
                  <c:v>476</c:v>
                </c:pt>
                <c:pt idx="11157">
                  <c:v>476</c:v>
                </c:pt>
                <c:pt idx="11158">
                  <c:v>474</c:v>
                </c:pt>
                <c:pt idx="11159">
                  <c:v>#N/A</c:v>
                </c:pt>
                <c:pt idx="11160">
                  <c:v>#N/A</c:v>
                </c:pt>
                <c:pt idx="11161">
                  <c:v>481.99999999999994</c:v>
                </c:pt>
                <c:pt idx="11162">
                  <c:v>477.00000000000006</c:v>
                </c:pt>
                <c:pt idx="11163">
                  <c:v>474</c:v>
                </c:pt>
                <c:pt idx="11164">
                  <c:v>482</c:v>
                </c:pt>
                <c:pt idx="11165">
                  <c:v>480</c:v>
                </c:pt>
                <c:pt idx="11166">
                  <c:v>#N/A</c:v>
                </c:pt>
                <c:pt idx="11167">
                  <c:v>#N/A</c:v>
                </c:pt>
                <c:pt idx="11168">
                  <c:v>490.00000000000006</c:v>
                </c:pt>
                <c:pt idx="11169">
                  <c:v>493.99999999999994</c:v>
                </c:pt>
                <c:pt idx="11170">
                  <c:v>501</c:v>
                </c:pt>
                <c:pt idx="11171">
                  <c:v>501</c:v>
                </c:pt>
                <c:pt idx="11172">
                  <c:v>505</c:v>
                </c:pt>
                <c:pt idx="11173">
                  <c:v>#N/A</c:v>
                </c:pt>
                <c:pt idx="11174">
                  <c:v>#N/A</c:v>
                </c:pt>
                <c:pt idx="11175">
                  <c:v>500</c:v>
                </c:pt>
                <c:pt idx="11176">
                  <c:v>501.99999999999994</c:v>
                </c:pt>
                <c:pt idx="11177">
                  <c:v>508</c:v>
                </c:pt>
                <c:pt idx="11178">
                  <c:v>508</c:v>
                </c:pt>
                <c:pt idx="11179">
                  <c:v>519</c:v>
                </c:pt>
                <c:pt idx="11180">
                  <c:v>#N/A</c:v>
                </c:pt>
                <c:pt idx="11181">
                  <c:v>#N/A</c:v>
                </c:pt>
                <c:pt idx="11182">
                  <c:v>515</c:v>
                </c:pt>
                <c:pt idx="11183">
                  <c:v>#N/A</c:v>
                </c:pt>
                <c:pt idx="11184">
                  <c:v>515</c:v>
                </c:pt>
                <c:pt idx="11185">
                  <c:v>519</c:v>
                </c:pt>
                <c:pt idx="11186">
                  <c:v>531.99999999999989</c:v>
                </c:pt>
                <c:pt idx="11187">
                  <c:v>#N/A</c:v>
                </c:pt>
                <c:pt idx="11188">
                  <c:v>#N/A</c:v>
                </c:pt>
                <c:pt idx="11189">
                  <c:v>526</c:v>
                </c:pt>
                <c:pt idx="11190">
                  <c:v>520</c:v>
                </c:pt>
                <c:pt idx="11191">
                  <c:v>517</c:v>
                </c:pt>
                <c:pt idx="11192">
                  <c:v>518</c:v>
                </c:pt>
                <c:pt idx="11193">
                  <c:v>515</c:v>
                </c:pt>
                <c:pt idx="11194">
                  <c:v>#N/A</c:v>
                </c:pt>
                <c:pt idx="11195">
                  <c:v>#N/A</c:v>
                </c:pt>
                <c:pt idx="11196">
                  <c:v>515</c:v>
                </c:pt>
                <c:pt idx="11197">
                  <c:v>521</c:v>
                </c:pt>
                <c:pt idx="11198">
                  <c:v>516</c:v>
                </c:pt>
                <c:pt idx="11199">
                  <c:v>514</c:v>
                </c:pt>
                <c:pt idx="11200">
                  <c:v>517</c:v>
                </c:pt>
                <c:pt idx="11201">
                  <c:v>#N/A</c:v>
                </c:pt>
                <c:pt idx="11202">
                  <c:v>#N/A</c:v>
                </c:pt>
                <c:pt idx="11203">
                  <c:v>519.99999999999989</c:v>
                </c:pt>
                <c:pt idx="11204">
                  <c:v>512</c:v>
                </c:pt>
                <c:pt idx="11205">
                  <c:v>516</c:v>
                </c:pt>
                <c:pt idx="11206">
                  <c:v>512</c:v>
                </c:pt>
                <c:pt idx="11207">
                  <c:v>520</c:v>
                </c:pt>
                <c:pt idx="11208">
                  <c:v>#N/A</c:v>
                </c:pt>
                <c:pt idx="11209">
                  <c:v>#N/A</c:v>
                </c:pt>
                <c:pt idx="11210">
                  <c:v>518</c:v>
                </c:pt>
                <c:pt idx="11211">
                  <c:v>514</c:v>
                </c:pt>
                <c:pt idx="11212">
                  <c:v>509.00000000000006</c:v>
                </c:pt>
                <c:pt idx="11213">
                  <c:v>505</c:v>
                </c:pt>
                <c:pt idx="11214">
                  <c:v>503</c:v>
                </c:pt>
                <c:pt idx="11215">
                  <c:v>#N/A</c:v>
                </c:pt>
                <c:pt idx="11216">
                  <c:v>#N/A</c:v>
                </c:pt>
                <c:pt idx="11217">
                  <c:v>505.00000000000006</c:v>
                </c:pt>
                <c:pt idx="11218">
                  <c:v>519.99999999999989</c:v>
                </c:pt>
                <c:pt idx="11219">
                  <c:v>514</c:v>
                </c:pt>
                <c:pt idx="11220">
                  <c:v>#N/A</c:v>
                </c:pt>
                <c:pt idx="11221">
                  <c:v>513</c:v>
                </c:pt>
                <c:pt idx="11222">
                  <c:v>#N/A</c:v>
                </c:pt>
                <c:pt idx="11223">
                  <c:v>#N/A</c:v>
                </c:pt>
                <c:pt idx="11224">
                  <c:v>515</c:v>
                </c:pt>
                <c:pt idx="11225">
                  <c:v>525</c:v>
                </c:pt>
                <c:pt idx="11226">
                  <c:v>527</c:v>
                </c:pt>
                <c:pt idx="11227">
                  <c:v>528</c:v>
                </c:pt>
                <c:pt idx="11228">
                  <c:v>524</c:v>
                </c:pt>
                <c:pt idx="11229">
                  <c:v>#N/A</c:v>
                </c:pt>
                <c:pt idx="11230">
                  <c:v>#N/A</c:v>
                </c:pt>
                <c:pt idx="11231">
                  <c:v>514</c:v>
                </c:pt>
                <c:pt idx="11232">
                  <c:v>558</c:v>
                </c:pt>
                <c:pt idx="11233">
                  <c:v>514</c:v>
                </c:pt>
                <c:pt idx="11234">
                  <c:v>514</c:v>
                </c:pt>
                <c:pt idx="11235">
                  <c:v>511.99999999999994</c:v>
                </c:pt>
                <c:pt idx="11236">
                  <c:v>#N/A</c:v>
                </c:pt>
                <c:pt idx="11237">
                  <c:v>#N/A</c:v>
                </c:pt>
                <c:pt idx="11238">
                  <c:v>517</c:v>
                </c:pt>
                <c:pt idx="11239">
                  <c:v>518</c:v>
                </c:pt>
                <c:pt idx="11240">
                  <c:v>515</c:v>
                </c:pt>
                <c:pt idx="11241">
                  <c:v>513</c:v>
                </c:pt>
                <c:pt idx="11242">
                  <c:v>515</c:v>
                </c:pt>
                <c:pt idx="11243">
                  <c:v>#N/A</c:v>
                </c:pt>
                <c:pt idx="11244">
                  <c:v>#N/A</c:v>
                </c:pt>
                <c:pt idx="11245">
                  <c:v>513</c:v>
                </c:pt>
                <c:pt idx="11246">
                  <c:v>518</c:v>
                </c:pt>
                <c:pt idx="11247">
                  <c:v>515</c:v>
                </c:pt>
                <c:pt idx="11248">
                  <c:v>519</c:v>
                </c:pt>
                <c:pt idx="11249">
                  <c:v>521</c:v>
                </c:pt>
                <c:pt idx="11250">
                  <c:v>#N/A</c:v>
                </c:pt>
                <c:pt idx="11251">
                  <c:v>#N/A</c:v>
                </c:pt>
                <c:pt idx="11252">
                  <c:v>520</c:v>
                </c:pt>
                <c:pt idx="11253">
                  <c:v>517</c:v>
                </c:pt>
                <c:pt idx="11254">
                  <c:v>#N/A</c:v>
                </c:pt>
                <c:pt idx="11255">
                  <c:v>516</c:v>
                </c:pt>
                <c:pt idx="11256">
                  <c:v>516</c:v>
                </c:pt>
                <c:pt idx="11257">
                  <c:v>#N/A</c:v>
                </c:pt>
                <c:pt idx="11258">
                  <c:v>#N/A</c:v>
                </c:pt>
                <c:pt idx="11259">
                  <c:v>519</c:v>
                </c:pt>
                <c:pt idx="11260">
                  <c:v>552</c:v>
                </c:pt>
                <c:pt idx="11261">
                  <c:v>505</c:v>
                </c:pt>
                <c:pt idx="11262">
                  <c:v>466</c:v>
                </c:pt>
                <c:pt idx="11263">
                  <c:v>475</c:v>
                </c:pt>
                <c:pt idx="11264">
                  <c:v>#N/A</c:v>
                </c:pt>
                <c:pt idx="11265">
                  <c:v>#N/A</c:v>
                </c:pt>
                <c:pt idx="11266">
                  <c:v>479</c:v>
                </c:pt>
                <c:pt idx="11267">
                  <c:v>478</c:v>
                </c:pt>
                <c:pt idx="11268">
                  <c:v>475</c:v>
                </c:pt>
                <c:pt idx="11269">
                  <c:v>476.99999999999994</c:v>
                </c:pt>
                <c:pt idx="11270">
                  <c:v>476.00000000000006</c:v>
                </c:pt>
                <c:pt idx="11271">
                  <c:v>#N/A</c:v>
                </c:pt>
                <c:pt idx="11272">
                  <c:v>#N/A</c:v>
                </c:pt>
                <c:pt idx="11273">
                  <c:v>465.00000000000006</c:v>
                </c:pt>
                <c:pt idx="11274">
                  <c:v>467</c:v>
                </c:pt>
                <c:pt idx="11275">
                  <c:v>476</c:v>
                </c:pt>
                <c:pt idx="11276">
                  <c:v>475</c:v>
                </c:pt>
                <c:pt idx="11277">
                  <c:v>481.00000000000006</c:v>
                </c:pt>
                <c:pt idx="11278">
                  <c:v>#N/A</c:v>
                </c:pt>
                <c:pt idx="11279">
                  <c:v>#N/A</c:v>
                </c:pt>
                <c:pt idx="11280">
                  <c:v>485.99999999999994</c:v>
                </c:pt>
                <c:pt idx="11281">
                  <c:v>494.00000000000006</c:v>
                </c:pt>
                <c:pt idx="11282">
                  <c:v>496</c:v>
                </c:pt>
                <c:pt idx="11283">
                  <c:v>503</c:v>
                </c:pt>
                <c:pt idx="11284">
                  <c:v>499</c:v>
                </c:pt>
                <c:pt idx="11285">
                  <c:v>#N/A</c:v>
                </c:pt>
                <c:pt idx="11286">
                  <c:v>#N/A</c:v>
                </c:pt>
                <c:pt idx="11287">
                  <c:v>500</c:v>
                </c:pt>
                <c:pt idx="11288">
                  <c:v>504</c:v>
                </c:pt>
                <c:pt idx="11289">
                  <c:v>501.99999999999994</c:v>
                </c:pt>
                <c:pt idx="11290">
                  <c:v>510.00000000000006</c:v>
                </c:pt>
                <c:pt idx="11291">
                  <c:v>514</c:v>
                </c:pt>
                <c:pt idx="11292">
                  <c:v>#N/A</c:v>
                </c:pt>
                <c:pt idx="11293">
                  <c:v>#N/A</c:v>
                </c:pt>
                <c:pt idx="11294">
                  <c:v>513</c:v>
                </c:pt>
                <c:pt idx="11295">
                  <c:v>451</c:v>
                </c:pt>
                <c:pt idx="11296">
                  <c:v>453</c:v>
                </c:pt>
                <c:pt idx="11297">
                  <c:v>453</c:v>
                </c:pt>
                <c:pt idx="11298">
                  <c:v>431.99999999999994</c:v>
                </c:pt>
                <c:pt idx="11299">
                  <c:v>#N/A</c:v>
                </c:pt>
                <c:pt idx="11300">
                  <c:v>#N/A</c:v>
                </c:pt>
                <c:pt idx="11301">
                  <c:v>422</c:v>
                </c:pt>
                <c:pt idx="11302">
                  <c:v>415.00000000000006</c:v>
                </c:pt>
                <c:pt idx="11303">
                  <c:v>403</c:v>
                </c:pt>
                <c:pt idx="11304">
                  <c:v>384</c:v>
                </c:pt>
                <c:pt idx="11305">
                  <c:v>376</c:v>
                </c:pt>
                <c:pt idx="11306">
                  <c:v>#N/A</c:v>
                </c:pt>
                <c:pt idx="11307">
                  <c:v>#N/A</c:v>
                </c:pt>
                <c:pt idx="11308">
                  <c:v>365.00000000000006</c:v>
                </c:pt>
                <c:pt idx="11309">
                  <c:v>369</c:v>
                </c:pt>
                <c:pt idx="11310">
                  <c:v>375</c:v>
                </c:pt>
                <c:pt idx="11311">
                  <c:v>366</c:v>
                </c:pt>
                <c:pt idx="11312">
                  <c:v>370</c:v>
                </c:pt>
                <c:pt idx="11313">
                  <c:v>#N/A</c:v>
                </c:pt>
                <c:pt idx="11314">
                  <c:v>#N/A</c:v>
                </c:pt>
                <c:pt idx="11315">
                  <c:v>#N/A</c:v>
                </c:pt>
                <c:pt idx="11316">
                  <c:v>#N/A</c:v>
                </c:pt>
                <c:pt idx="11317">
                  <c:v>370</c:v>
                </c:pt>
                <c:pt idx="11318">
                  <c:v>372</c:v>
                </c:pt>
                <c:pt idx="11319">
                  <c:v>372</c:v>
                </c:pt>
                <c:pt idx="11320">
                  <c:v>#N/A</c:v>
                </c:pt>
                <c:pt idx="11321">
                  <c:v>#N/A</c:v>
                </c:pt>
                <c:pt idx="11322">
                  <c:v>#N/A</c:v>
                </c:pt>
                <c:pt idx="11323">
                  <c:v>368</c:v>
                </c:pt>
                <c:pt idx="11324">
                  <c:v>358</c:v>
                </c:pt>
                <c:pt idx="11325">
                  <c:v>348</c:v>
                </c:pt>
                <c:pt idx="11326">
                  <c:v>338</c:v>
                </c:pt>
                <c:pt idx="11327">
                  <c:v>#N/A</c:v>
                </c:pt>
                <c:pt idx="11328">
                  <c:v>#N/A</c:v>
                </c:pt>
                <c:pt idx="11329">
                  <c:v>334</c:v>
                </c:pt>
                <c:pt idx="11330">
                  <c:v>322</c:v>
                </c:pt>
                <c:pt idx="11331">
                  <c:v>313</c:v>
                </c:pt>
                <c:pt idx="11332">
                  <c:v>325</c:v>
                </c:pt>
                <c:pt idx="11333">
                  <c:v>332</c:v>
                </c:pt>
                <c:pt idx="11334">
                  <c:v>#N/A</c:v>
                </c:pt>
                <c:pt idx="11335">
                  <c:v>#N/A</c:v>
                </c:pt>
                <c:pt idx="11336">
                  <c:v>333</c:v>
                </c:pt>
                <c:pt idx="11337">
                  <c:v>326</c:v>
                </c:pt>
                <c:pt idx="11338">
                  <c:v>322</c:v>
                </c:pt>
                <c:pt idx="11339">
                  <c:v>319</c:v>
                </c:pt>
                <c:pt idx="11340">
                  <c:v>326</c:v>
                </c:pt>
                <c:pt idx="11341">
                  <c:v>#N/A</c:v>
                </c:pt>
                <c:pt idx="11342">
                  <c:v>#N/A</c:v>
                </c:pt>
                <c:pt idx="11343">
                  <c:v>329</c:v>
                </c:pt>
                <c:pt idx="11344">
                  <c:v>322</c:v>
                </c:pt>
                <c:pt idx="11345">
                  <c:v>314</c:v>
                </c:pt>
                <c:pt idx="11346">
                  <c:v>308</c:v>
                </c:pt>
                <c:pt idx="11347">
                  <c:v>307</c:v>
                </c:pt>
                <c:pt idx="11348">
                  <c:v>#N/A</c:v>
                </c:pt>
                <c:pt idx="11349">
                  <c:v>#N/A</c:v>
                </c:pt>
                <c:pt idx="11350">
                  <c:v>297</c:v>
                </c:pt>
                <c:pt idx="11351">
                  <c:v>#N/A</c:v>
                </c:pt>
                <c:pt idx="11352">
                  <c:v>304</c:v>
                </c:pt>
                <c:pt idx="11353">
                  <c:v>304</c:v>
                </c:pt>
                <c:pt idx="11354">
                  <c:v>291</c:v>
                </c:pt>
                <c:pt idx="11355">
                  <c:v>#N/A</c:v>
                </c:pt>
                <c:pt idx="11356">
                  <c:v>#N/A</c:v>
                </c:pt>
                <c:pt idx="11357">
                  <c:v>295</c:v>
                </c:pt>
                <c:pt idx="11358">
                  <c:v>307.99999999999994</c:v>
                </c:pt>
                <c:pt idx="11359">
                  <c:v>301</c:v>
                </c:pt>
                <c:pt idx="11360">
                  <c:v>301.99999999999994</c:v>
                </c:pt>
                <c:pt idx="11361">
                  <c:v>330.99999999999994</c:v>
                </c:pt>
                <c:pt idx="11362">
                  <c:v>#N/A</c:v>
                </c:pt>
                <c:pt idx="11363">
                  <c:v>#N/A</c:v>
                </c:pt>
                <c:pt idx="11364">
                  <c:v>335</c:v>
                </c:pt>
                <c:pt idx="11365">
                  <c:v>357</c:v>
                </c:pt>
                <c:pt idx="11366">
                  <c:v>372</c:v>
                </c:pt>
                <c:pt idx="11367">
                  <c:v>348.99999999999994</c:v>
                </c:pt>
                <c:pt idx="11368">
                  <c:v>353</c:v>
                </c:pt>
                <c:pt idx="11369">
                  <c:v>#N/A</c:v>
                </c:pt>
                <c:pt idx="11370">
                  <c:v>#N/A</c:v>
                </c:pt>
                <c:pt idx="11371">
                  <c:v>#N/A</c:v>
                </c:pt>
                <c:pt idx="11372">
                  <c:v>372</c:v>
                </c:pt>
                <c:pt idx="11373">
                  <c:v>380.99999999999994</c:v>
                </c:pt>
                <c:pt idx="11374">
                  <c:v>368</c:v>
                </c:pt>
                <c:pt idx="11375">
                  <c:v>365.99999999999994</c:v>
                </c:pt>
                <c:pt idx="11376">
                  <c:v>#N/A</c:v>
                </c:pt>
                <c:pt idx="11377">
                  <c:v>#N/A</c:v>
                </c:pt>
                <c:pt idx="11378">
                  <c:v>375</c:v>
                </c:pt>
                <c:pt idx="11379">
                  <c:v>369.00000000000006</c:v>
                </c:pt>
                <c:pt idx="11380">
                  <c:v>374</c:v>
                </c:pt>
                <c:pt idx="11381">
                  <c:v>382</c:v>
                </c:pt>
                <c:pt idx="11382">
                  <c:v>384.00000000000006</c:v>
                </c:pt>
                <c:pt idx="11383">
                  <c:v>#N/A</c:v>
                </c:pt>
                <c:pt idx="11384">
                  <c:v>#N/A</c:v>
                </c:pt>
                <c:pt idx="11385">
                  <c:v>367</c:v>
                </c:pt>
                <c:pt idx="11386">
                  <c:v>361.99999999999994</c:v>
                </c:pt>
                <c:pt idx="11387">
                  <c:v>365.00000000000006</c:v>
                </c:pt>
                <c:pt idx="11388">
                  <c:v>349</c:v>
                </c:pt>
                <c:pt idx="11389">
                  <c:v>350.00000000000006</c:v>
                </c:pt>
                <c:pt idx="11390">
                  <c:v>#N/A</c:v>
                </c:pt>
                <c:pt idx="11391">
                  <c:v>#N/A</c:v>
                </c:pt>
                <c:pt idx="11392">
                  <c:v>353.99999999999994</c:v>
                </c:pt>
                <c:pt idx="11393">
                  <c:v>350</c:v>
                </c:pt>
                <c:pt idx="11394">
                  <c:v>351</c:v>
                </c:pt>
                <c:pt idx="11395">
                  <c:v>362</c:v>
                </c:pt>
                <c:pt idx="11396">
                  <c:v>361</c:v>
                </c:pt>
                <c:pt idx="11397">
                  <c:v>#N/A</c:v>
                </c:pt>
                <c:pt idx="11398">
                  <c:v>#N/A</c:v>
                </c:pt>
                <c:pt idx="11399">
                  <c:v>362.00000000000006</c:v>
                </c:pt>
                <c:pt idx="11400">
                  <c:v>359</c:v>
                </c:pt>
                <c:pt idx="11401">
                  <c:v>361.00000000000006</c:v>
                </c:pt>
                <c:pt idx="11402">
                  <c:v>368</c:v>
                </c:pt>
                <c:pt idx="11403">
                  <c:v>388.00000000000006</c:v>
                </c:pt>
                <c:pt idx="11404">
                  <c:v>#N/A</c:v>
                </c:pt>
                <c:pt idx="11405">
                  <c:v>#N/A</c:v>
                </c:pt>
                <c:pt idx="11406">
                  <c:v>386.00000000000006</c:v>
                </c:pt>
                <c:pt idx="11407">
                  <c:v>386.99999999999994</c:v>
                </c:pt>
                <c:pt idx="11408">
                  <c:v>388.00000000000006</c:v>
                </c:pt>
                <c:pt idx="11409">
                  <c:v>384</c:v>
                </c:pt>
                <c:pt idx="11410">
                  <c:v>433</c:v>
                </c:pt>
                <c:pt idx="11411">
                  <c:v>#N/A</c:v>
                </c:pt>
                <c:pt idx="11412">
                  <c:v>#N/A</c:v>
                </c:pt>
                <c:pt idx="11413">
                  <c:v>429</c:v>
                </c:pt>
                <c:pt idx="11414">
                  <c:v>379</c:v>
                </c:pt>
                <c:pt idx="11415">
                  <c:v>365.00000000000006</c:v>
                </c:pt>
                <c:pt idx="11416">
                  <c:v>347</c:v>
                </c:pt>
                <c:pt idx="11417">
                  <c:v>#N/A</c:v>
                </c:pt>
                <c:pt idx="11418">
                  <c:v>#N/A</c:v>
                </c:pt>
                <c:pt idx="11419">
                  <c:v>#N/A</c:v>
                </c:pt>
                <c:pt idx="11420">
                  <c:v>#N/A</c:v>
                </c:pt>
                <c:pt idx="11421">
                  <c:v>354</c:v>
                </c:pt>
                <c:pt idx="11422">
                  <c:v>359</c:v>
                </c:pt>
                <c:pt idx="11423">
                  <c:v>351</c:v>
                </c:pt>
                <c:pt idx="11424">
                  <c:v>349</c:v>
                </c:pt>
                <c:pt idx="11425">
                  <c:v>#N/A</c:v>
                </c:pt>
                <c:pt idx="11426">
                  <c:v>#N/A</c:v>
                </c:pt>
                <c:pt idx="11427">
                  <c:v>354</c:v>
                </c:pt>
                <c:pt idx="11428">
                  <c:v>348.99999999999994</c:v>
                </c:pt>
                <c:pt idx="11429">
                  <c:v>349</c:v>
                </c:pt>
                <c:pt idx="11430">
                  <c:v>345</c:v>
                </c:pt>
                <c:pt idx="11431">
                  <c:v>348.00000000000006</c:v>
                </c:pt>
                <c:pt idx="11432">
                  <c:v>#N/A</c:v>
                </c:pt>
                <c:pt idx="11433">
                  <c:v>#N/A</c:v>
                </c:pt>
                <c:pt idx="11434">
                  <c:v>341</c:v>
                </c:pt>
                <c:pt idx="11435">
                  <c:v>338</c:v>
                </c:pt>
                <c:pt idx="11436">
                  <c:v>335</c:v>
                </c:pt>
                <c:pt idx="11437">
                  <c:v>330</c:v>
                </c:pt>
                <c:pt idx="11438">
                  <c:v>332</c:v>
                </c:pt>
                <c:pt idx="11439">
                  <c:v>#N/A</c:v>
                </c:pt>
                <c:pt idx="11440">
                  <c:v>#N/A</c:v>
                </c:pt>
                <c:pt idx="11441">
                  <c:v>329</c:v>
                </c:pt>
                <c:pt idx="11442">
                  <c:v>#N/A</c:v>
                </c:pt>
                <c:pt idx="11443">
                  <c:v>330</c:v>
                </c:pt>
                <c:pt idx="11444">
                  <c:v>341</c:v>
                </c:pt>
                <c:pt idx="11445">
                  <c:v>355</c:v>
                </c:pt>
                <c:pt idx="11446">
                  <c:v>#N/A</c:v>
                </c:pt>
                <c:pt idx="11447">
                  <c:v>#N/A</c:v>
                </c:pt>
                <c:pt idx="11448">
                  <c:v>360.99999999999994</c:v>
                </c:pt>
                <c:pt idx="11449">
                  <c:v>362</c:v>
                </c:pt>
                <c:pt idx="11450">
                  <c:v>366</c:v>
                </c:pt>
                <c:pt idx="11451">
                  <c:v>355</c:v>
                </c:pt>
                <c:pt idx="11452">
                  <c:v>347</c:v>
                </c:pt>
                <c:pt idx="11453">
                  <c:v>#N/A</c:v>
                </c:pt>
                <c:pt idx="11454">
                  <c:v>#N/A</c:v>
                </c:pt>
                <c:pt idx="11455">
                  <c:v>345.99999999999994</c:v>
                </c:pt>
                <c:pt idx="11456">
                  <c:v>343</c:v>
                </c:pt>
                <c:pt idx="11457">
                  <c:v>376</c:v>
                </c:pt>
                <c:pt idx="11458">
                  <c:v>378</c:v>
                </c:pt>
                <c:pt idx="11459">
                  <c:v>388.99999999999994</c:v>
                </c:pt>
                <c:pt idx="11460">
                  <c:v>#N/A</c:v>
                </c:pt>
                <c:pt idx="11461">
                  <c:v>#N/A</c:v>
                </c:pt>
                <c:pt idx="11462">
                  <c:v>459.99999999999994</c:v>
                </c:pt>
                <c:pt idx="11463">
                  <c:v>382.99999999999994</c:v>
                </c:pt>
                <c:pt idx="11464">
                  <c:v>393</c:v>
                </c:pt>
                <c:pt idx="11465">
                  <c:v>368</c:v>
                </c:pt>
                <c:pt idx="11466">
                  <c:v>387</c:v>
                </c:pt>
                <c:pt idx="11467">
                  <c:v>#N/A</c:v>
                </c:pt>
                <c:pt idx="11468">
                  <c:v>#N/A</c:v>
                </c:pt>
                <c:pt idx="11469">
                  <c:v>#N/A</c:v>
                </c:pt>
                <c:pt idx="11470">
                  <c:v>470</c:v>
                </c:pt>
                <c:pt idx="11471">
                  <c:v>430</c:v>
                </c:pt>
                <c:pt idx="11472">
                  <c:v>413.99999999999994</c:v>
                </c:pt>
                <c:pt idx="11473">
                  <c:v>409</c:v>
                </c:pt>
                <c:pt idx="11474">
                  <c:v>#N/A</c:v>
                </c:pt>
                <c:pt idx="11475">
                  <c:v>#N/A</c:v>
                </c:pt>
                <c:pt idx="11476">
                  <c:v>408</c:v>
                </c:pt>
                <c:pt idx="11477">
                  <c:v>405.99999999999994</c:v>
                </c:pt>
                <c:pt idx="11478">
                  <c:v>418</c:v>
                </c:pt>
                <c:pt idx="11479">
                  <c:v>#N/A</c:v>
                </c:pt>
                <c:pt idx="11480">
                  <c:v>445</c:v>
                </c:pt>
                <c:pt idx="11481">
                  <c:v>#N/A</c:v>
                </c:pt>
                <c:pt idx="11482">
                  <c:v>#N/A</c:v>
                </c:pt>
                <c:pt idx="11483">
                  <c:v>408</c:v>
                </c:pt>
                <c:pt idx="11484">
                  <c:v>396</c:v>
                </c:pt>
                <c:pt idx="11485">
                  <c:v>405</c:v>
                </c:pt>
                <c:pt idx="11486">
                  <c:v>413</c:v>
                </c:pt>
                <c:pt idx="11487">
                  <c:v>409.99999999999994</c:v>
                </c:pt>
                <c:pt idx="11488">
                  <c:v>#N/A</c:v>
                </c:pt>
                <c:pt idx="11489">
                  <c:v>#N/A</c:v>
                </c:pt>
                <c:pt idx="11490">
                  <c:v>407</c:v>
                </c:pt>
                <c:pt idx="11491">
                  <c:v>407</c:v>
                </c:pt>
                <c:pt idx="11492">
                  <c:v>399</c:v>
                </c:pt>
                <c:pt idx="11493">
                  <c:v>400</c:v>
                </c:pt>
                <c:pt idx="11494">
                  <c:v>381</c:v>
                </c:pt>
                <c:pt idx="11495">
                  <c:v>#N/A</c:v>
                </c:pt>
                <c:pt idx="11496">
                  <c:v>#N/A</c:v>
                </c:pt>
                <c:pt idx="11497">
                  <c:v>382</c:v>
                </c:pt>
                <c:pt idx="11498">
                  <c:v>378</c:v>
                </c:pt>
                <c:pt idx="11499">
                  <c:v>378</c:v>
                </c:pt>
                <c:pt idx="11500">
                  <c:v>375.00000000000006</c:v>
                </c:pt>
                <c:pt idx="11501">
                  <c:v>367</c:v>
                </c:pt>
                <c:pt idx="11502">
                  <c:v>#N/A</c:v>
                </c:pt>
                <c:pt idx="11503">
                  <c:v>#N/A</c:v>
                </c:pt>
                <c:pt idx="11504">
                  <c:v>368</c:v>
                </c:pt>
                <c:pt idx="11505">
                  <c:v>362</c:v>
                </c:pt>
                <c:pt idx="11506">
                  <c:v>368</c:v>
                </c:pt>
                <c:pt idx="11507">
                  <c:v>362</c:v>
                </c:pt>
                <c:pt idx="11508">
                  <c:v>373.00000000000006</c:v>
                </c:pt>
                <c:pt idx="11509">
                  <c:v>#N/A</c:v>
                </c:pt>
                <c:pt idx="11510">
                  <c:v>#N/A</c:v>
                </c:pt>
                <c:pt idx="11511">
                  <c:v>364</c:v>
                </c:pt>
                <c:pt idx="11512">
                  <c:v>352</c:v>
                </c:pt>
                <c:pt idx="11513">
                  <c:v>347</c:v>
                </c:pt>
                <c:pt idx="11514">
                  <c:v>350</c:v>
                </c:pt>
                <c:pt idx="11515">
                  <c:v>350</c:v>
                </c:pt>
                <c:pt idx="11516">
                  <c:v>#N/A</c:v>
                </c:pt>
                <c:pt idx="11517">
                  <c:v>#N/A</c:v>
                </c:pt>
                <c:pt idx="11518">
                  <c:v>349</c:v>
                </c:pt>
                <c:pt idx="11519">
                  <c:v>347</c:v>
                </c:pt>
                <c:pt idx="11520">
                  <c:v>349</c:v>
                </c:pt>
                <c:pt idx="11521">
                  <c:v>350</c:v>
                </c:pt>
                <c:pt idx="11522">
                  <c:v>352</c:v>
                </c:pt>
                <c:pt idx="11523">
                  <c:v>#N/A</c:v>
                </c:pt>
                <c:pt idx="11524">
                  <c:v>#N/A</c:v>
                </c:pt>
                <c:pt idx="11525">
                  <c:v>345</c:v>
                </c:pt>
                <c:pt idx="11526">
                  <c:v>344</c:v>
                </c:pt>
                <c:pt idx="11527">
                  <c:v>343</c:v>
                </c:pt>
                <c:pt idx="11528">
                  <c:v>340.99999999999994</c:v>
                </c:pt>
                <c:pt idx="11529">
                  <c:v>340</c:v>
                </c:pt>
                <c:pt idx="11530">
                  <c:v>#N/A</c:v>
                </c:pt>
                <c:pt idx="11531">
                  <c:v>#N/A</c:v>
                </c:pt>
                <c:pt idx="11532">
                  <c:v>344</c:v>
                </c:pt>
                <c:pt idx="11533">
                  <c:v>351</c:v>
                </c:pt>
                <c:pt idx="11534">
                  <c:v>350</c:v>
                </c:pt>
                <c:pt idx="11535">
                  <c:v>358</c:v>
                </c:pt>
                <c:pt idx="11536">
                  <c:v>370</c:v>
                </c:pt>
                <c:pt idx="11537">
                  <c:v>#N/A</c:v>
                </c:pt>
                <c:pt idx="11538">
                  <c:v>#N/A</c:v>
                </c:pt>
                <c:pt idx="11539">
                  <c:v>#N/A</c:v>
                </c:pt>
                <c:pt idx="11540">
                  <c:v>#N/A</c:v>
                </c:pt>
                <c:pt idx="11541">
                  <c:v>357</c:v>
                </c:pt>
                <c:pt idx="11542">
                  <c:v>365</c:v>
                </c:pt>
                <c:pt idx="11543">
                  <c:v>388</c:v>
                </c:pt>
                <c:pt idx="11544">
                  <c:v>#N/A</c:v>
                </c:pt>
                <c:pt idx="11545">
                  <c:v>#N/A</c:v>
                </c:pt>
                <c:pt idx="11546">
                  <c:v>395</c:v>
                </c:pt>
                <c:pt idx="11547">
                  <c:v>393</c:v>
                </c:pt>
                <c:pt idx="11548">
                  <c:v>#N/A</c:v>
                </c:pt>
                <c:pt idx="11549">
                  <c:v>399</c:v>
                </c:pt>
                <c:pt idx="11550">
                  <c:v>404</c:v>
                </c:pt>
                <c:pt idx="11551">
                  <c:v>#N/A</c:v>
                </c:pt>
                <c:pt idx="11552">
                  <c:v>#N/A</c:v>
                </c:pt>
                <c:pt idx="11553">
                  <c:v>399.99999999999994</c:v>
                </c:pt>
                <c:pt idx="11554">
                  <c:v>395</c:v>
                </c:pt>
                <c:pt idx="11555">
                  <c:v>388.99999999999994</c:v>
                </c:pt>
                <c:pt idx="11556">
                  <c:v>382</c:v>
                </c:pt>
                <c:pt idx="11557">
                  <c:v>385.00000000000006</c:v>
                </c:pt>
                <c:pt idx="11558">
                  <c:v>#N/A</c:v>
                </c:pt>
                <c:pt idx="11559">
                  <c:v>#N/A</c:v>
                </c:pt>
                <c:pt idx="11560">
                  <c:v>382</c:v>
                </c:pt>
                <c:pt idx="11561">
                  <c:v>381</c:v>
                </c:pt>
                <c:pt idx="11562">
                  <c:v>381.00000000000006</c:v>
                </c:pt>
                <c:pt idx="11563">
                  <c:v>#N/A</c:v>
                </c:pt>
                <c:pt idx="11564">
                  <c:v>403</c:v>
                </c:pt>
                <c:pt idx="11565">
                  <c:v>#N/A</c:v>
                </c:pt>
                <c:pt idx="11566">
                  <c:v>#N/A</c:v>
                </c:pt>
                <c:pt idx="11567">
                  <c:v>409</c:v>
                </c:pt>
                <c:pt idx="11568">
                  <c:v>415.00000000000006</c:v>
                </c:pt>
                <c:pt idx="11569">
                  <c:v>429</c:v>
                </c:pt>
                <c:pt idx="11570">
                  <c:v>407</c:v>
                </c:pt>
                <c:pt idx="11571">
                  <c:v>390.99999999999994</c:v>
                </c:pt>
                <c:pt idx="11572">
                  <c:v>#N/A</c:v>
                </c:pt>
                <c:pt idx="11573">
                  <c:v>#N/A</c:v>
                </c:pt>
                <c:pt idx="11574">
                  <c:v>379</c:v>
                </c:pt>
                <c:pt idx="11575">
                  <c:v>366</c:v>
                </c:pt>
                <c:pt idx="11576">
                  <c:v>367</c:v>
                </c:pt>
                <c:pt idx="11577">
                  <c:v>359</c:v>
                </c:pt>
                <c:pt idx="11578">
                  <c:v>365</c:v>
                </c:pt>
                <c:pt idx="11579">
                  <c:v>#N/A</c:v>
                </c:pt>
                <c:pt idx="11580">
                  <c:v>#N/A</c:v>
                </c:pt>
                <c:pt idx="11581">
                  <c:v>356.99999999999994</c:v>
                </c:pt>
                <c:pt idx="11582">
                  <c:v>363.99999999999994</c:v>
                </c:pt>
                <c:pt idx="11583">
                  <c:v>359</c:v>
                </c:pt>
                <c:pt idx="11584">
                  <c:v>356</c:v>
                </c:pt>
                <c:pt idx="11585">
                  <c:v>#N/A</c:v>
                </c:pt>
                <c:pt idx="11586">
                  <c:v>#N/A</c:v>
                </c:pt>
                <c:pt idx="11587">
                  <c:v>#N/A</c:v>
                </c:pt>
                <c:pt idx="11588">
                  <c:v>363</c:v>
                </c:pt>
                <c:pt idx="11589">
                  <c:v>349.99999999999994</c:v>
                </c:pt>
                <c:pt idx="11590">
                  <c:v>351</c:v>
                </c:pt>
                <c:pt idx="11591">
                  <c:v>355</c:v>
                </c:pt>
                <c:pt idx="11592">
                  <c:v>375</c:v>
                </c:pt>
                <c:pt idx="11593">
                  <c:v>#N/A</c:v>
                </c:pt>
                <c:pt idx="11594">
                  <c:v>#N/A</c:v>
                </c:pt>
                <c:pt idx="11595">
                  <c:v>366</c:v>
                </c:pt>
                <c:pt idx="11596">
                  <c:v>392</c:v>
                </c:pt>
                <c:pt idx="11597">
                  <c:v>430</c:v>
                </c:pt>
                <c:pt idx="11598">
                  <c:v>400</c:v>
                </c:pt>
                <c:pt idx="11599">
                  <c:v>397</c:v>
                </c:pt>
                <c:pt idx="11600">
                  <c:v>#N/A</c:v>
                </c:pt>
                <c:pt idx="11601">
                  <c:v>#N/A</c:v>
                </c:pt>
                <c:pt idx="11602">
                  <c:v>413</c:v>
                </c:pt>
                <c:pt idx="11603">
                  <c:v>410.99999999999994</c:v>
                </c:pt>
                <c:pt idx="11604">
                  <c:v>392</c:v>
                </c:pt>
                <c:pt idx="11605">
                  <c:v>400</c:v>
                </c:pt>
                <c:pt idx="11606">
                  <c:v>388.99999999999994</c:v>
                </c:pt>
                <c:pt idx="11607">
                  <c:v>#N/A</c:v>
                </c:pt>
                <c:pt idx="11608">
                  <c:v>#N/A</c:v>
                </c:pt>
                <c:pt idx="11609">
                  <c:v>392.00000000000006</c:v>
                </c:pt>
                <c:pt idx="11610">
                  <c:v>377.00000000000006</c:v>
                </c:pt>
                <c:pt idx="11611">
                  <c:v>378</c:v>
                </c:pt>
                <c:pt idx="11612">
                  <c:v>394</c:v>
                </c:pt>
                <c:pt idx="11613">
                  <c:v>405.99999999999994</c:v>
                </c:pt>
                <c:pt idx="11614">
                  <c:v>#N/A</c:v>
                </c:pt>
                <c:pt idx="11615">
                  <c:v>#N/A</c:v>
                </c:pt>
                <c:pt idx="11616">
                  <c:v>383</c:v>
                </c:pt>
                <c:pt idx="11617">
                  <c:v>389</c:v>
                </c:pt>
                <c:pt idx="11618">
                  <c:v>391.99999999999994</c:v>
                </c:pt>
                <c:pt idx="11619">
                  <c:v>382</c:v>
                </c:pt>
                <c:pt idx="11620">
                  <c:v>390.99999999999994</c:v>
                </c:pt>
                <c:pt idx="11621">
                  <c:v>#N/A</c:v>
                </c:pt>
                <c:pt idx="11622">
                  <c:v>#N/A</c:v>
                </c:pt>
                <c:pt idx="11623">
                  <c:v>385</c:v>
                </c:pt>
                <c:pt idx="11624">
                  <c:v>384.00000000000006</c:v>
                </c:pt>
                <c:pt idx="11625">
                  <c:v>385.00000000000006</c:v>
                </c:pt>
                <c:pt idx="11626">
                  <c:v>380</c:v>
                </c:pt>
                <c:pt idx="11627">
                  <c:v>387.99999999999994</c:v>
                </c:pt>
                <c:pt idx="11628">
                  <c:v>#N/A</c:v>
                </c:pt>
                <c:pt idx="11629">
                  <c:v>#N/A</c:v>
                </c:pt>
                <c:pt idx="11630">
                  <c:v>386.99999999999994</c:v>
                </c:pt>
                <c:pt idx="11631">
                  <c:v>#N/A</c:v>
                </c:pt>
                <c:pt idx="11632">
                  <c:v>#N/A</c:v>
                </c:pt>
                <c:pt idx="11633">
                  <c:v>385.99999999999994</c:v>
                </c:pt>
                <c:pt idx="11634">
                  <c:v>395.99999999999994</c:v>
                </c:pt>
                <c:pt idx="11635">
                  <c:v>#N/A</c:v>
                </c:pt>
                <c:pt idx="11636">
                  <c:v>#N/A</c:v>
                </c:pt>
                <c:pt idx="11637">
                  <c:v>399.99999999999994</c:v>
                </c:pt>
                <c:pt idx="11638">
                  <c:v>404</c:v>
                </c:pt>
                <c:pt idx="11639">
                  <c:v>411.00000000000006</c:v>
                </c:pt>
                <c:pt idx="11640">
                  <c:v>418.00000000000006</c:v>
                </c:pt>
                <c:pt idx="11641">
                  <c:v>420</c:v>
                </c:pt>
                <c:pt idx="11642">
                  <c:v>#N/A</c:v>
                </c:pt>
                <c:pt idx="11643">
                  <c:v>#N/A</c:v>
                </c:pt>
                <c:pt idx="11644">
                  <c:v>416</c:v>
                </c:pt>
                <c:pt idx="11645">
                  <c:v>429</c:v>
                </c:pt>
                <c:pt idx="11646">
                  <c:v>430</c:v>
                </c:pt>
                <c:pt idx="11647">
                  <c:v>427.99999999999994</c:v>
                </c:pt>
                <c:pt idx="11648">
                  <c:v>419.00000000000006</c:v>
                </c:pt>
                <c:pt idx="11649">
                  <c:v>#N/A</c:v>
                </c:pt>
                <c:pt idx="11650">
                  <c:v>#N/A</c:v>
                </c:pt>
                <c:pt idx="11651">
                  <c:v>401.99999999999994</c:v>
                </c:pt>
                <c:pt idx="11652">
                  <c:v>401.00000000000006</c:v>
                </c:pt>
                <c:pt idx="11653">
                  <c:v>400</c:v>
                </c:pt>
                <c:pt idx="11654">
                  <c:v>393.99999999999994</c:v>
                </c:pt>
                <c:pt idx="11655">
                  <c:v>395.99999999999994</c:v>
                </c:pt>
                <c:pt idx="11656">
                  <c:v>#N/A</c:v>
                </c:pt>
                <c:pt idx="11657">
                  <c:v>#N/A</c:v>
                </c:pt>
                <c:pt idx="11658">
                  <c:v>384.99999999999994</c:v>
                </c:pt>
                <c:pt idx="11659">
                  <c:v>397</c:v>
                </c:pt>
                <c:pt idx="11660">
                  <c:v>393</c:v>
                </c:pt>
                <c:pt idx="11661">
                  <c:v>397</c:v>
                </c:pt>
                <c:pt idx="11662">
                  <c:v>396</c:v>
                </c:pt>
                <c:pt idx="11663">
                  <c:v>#N/A</c:v>
                </c:pt>
                <c:pt idx="11664">
                  <c:v>#N/A</c:v>
                </c:pt>
                <c:pt idx="11665">
                  <c:v>398.00000000000006</c:v>
                </c:pt>
                <c:pt idx="11666">
                  <c:v>399</c:v>
                </c:pt>
                <c:pt idx="11667">
                  <c:v>401.99999999999994</c:v>
                </c:pt>
                <c:pt idx="11668">
                  <c:v>394</c:v>
                </c:pt>
                <c:pt idx="11669">
                  <c:v>398.00000000000006</c:v>
                </c:pt>
                <c:pt idx="11670">
                  <c:v>#N/A</c:v>
                </c:pt>
                <c:pt idx="11671">
                  <c:v>#N/A</c:v>
                </c:pt>
                <c:pt idx="11672">
                  <c:v>404</c:v>
                </c:pt>
                <c:pt idx="11673">
                  <c:v>414.99999999999994</c:v>
                </c:pt>
                <c:pt idx="11674">
                  <c:v>405</c:v>
                </c:pt>
                <c:pt idx="11675">
                  <c:v>405</c:v>
                </c:pt>
                <c:pt idx="11676">
                  <c:v>412</c:v>
                </c:pt>
                <c:pt idx="11677">
                  <c:v>#N/A</c:v>
                </c:pt>
                <c:pt idx="11678">
                  <c:v>#N/A</c:v>
                </c:pt>
                <c:pt idx="11679">
                  <c:v>434</c:v>
                </c:pt>
                <c:pt idx="11680">
                  <c:v>#N/A</c:v>
                </c:pt>
                <c:pt idx="11681">
                  <c:v>#N/A</c:v>
                </c:pt>
                <c:pt idx="11682">
                  <c:v>417</c:v>
                </c:pt>
                <c:pt idx="11683">
                  <c:v>411.99999999999994</c:v>
                </c:pt>
                <c:pt idx="11684">
                  <c:v>#N/A</c:v>
                </c:pt>
                <c:pt idx="11685">
                  <c:v>#N/A</c:v>
                </c:pt>
                <c:pt idx="11686">
                  <c:v>437</c:v>
                </c:pt>
                <c:pt idx="11687">
                  <c:v>#N/A</c:v>
                </c:pt>
                <c:pt idx="11688">
                  <c:v>421</c:v>
                </c:pt>
                <c:pt idx="11689">
                  <c:v>424</c:v>
                </c:pt>
                <c:pt idx="11690">
                  <c:v>422.00000000000006</c:v>
                </c:pt>
                <c:pt idx="11691">
                  <c:v>#N/A</c:v>
                </c:pt>
                <c:pt idx="11692">
                  <c:v>#N/A</c:v>
                </c:pt>
                <c:pt idx="11693">
                  <c:v>421</c:v>
                </c:pt>
                <c:pt idx="11694">
                  <c:v>413</c:v>
                </c:pt>
                <c:pt idx="11695">
                  <c:v>403</c:v>
                </c:pt>
                <c:pt idx="11696">
                  <c:v>403</c:v>
                </c:pt>
                <c:pt idx="11697">
                  <c:v>405</c:v>
                </c:pt>
                <c:pt idx="11698">
                  <c:v>#N/A</c:v>
                </c:pt>
                <c:pt idx="11699">
                  <c:v>#N/A</c:v>
                </c:pt>
                <c:pt idx="11700">
                  <c:v>409.99999999999994</c:v>
                </c:pt>
                <c:pt idx="11701">
                  <c:v>405.99999999999994</c:v>
                </c:pt>
                <c:pt idx="11702">
                  <c:v>402.00000000000006</c:v>
                </c:pt>
                <c:pt idx="11703">
                  <c:v>398</c:v>
                </c:pt>
                <c:pt idx="11704">
                  <c:v>392.00000000000006</c:v>
                </c:pt>
                <c:pt idx="11705">
                  <c:v>#N/A</c:v>
                </c:pt>
                <c:pt idx="11706">
                  <c:v>#N/A</c:v>
                </c:pt>
                <c:pt idx="11707">
                  <c:v>391</c:v>
                </c:pt>
                <c:pt idx="11708">
                  <c:v>387</c:v>
                </c:pt>
                <c:pt idx="11709">
                  <c:v>393</c:v>
                </c:pt>
                <c:pt idx="11710">
                  <c:v>400</c:v>
                </c:pt>
                <c:pt idx="11711">
                  <c:v>390.99999999999994</c:v>
                </c:pt>
                <c:pt idx="11712">
                  <c:v>#N/A</c:v>
                </c:pt>
                <c:pt idx="11713">
                  <c:v>#N/A</c:v>
                </c:pt>
                <c:pt idx="11714">
                  <c:v>387</c:v>
                </c:pt>
                <c:pt idx="11715">
                  <c:v>382</c:v>
                </c:pt>
                <c:pt idx="11716">
                  <c:v>372</c:v>
                </c:pt>
                <c:pt idx="11717">
                  <c:v>370</c:v>
                </c:pt>
                <c:pt idx="11718">
                  <c:v>381</c:v>
                </c:pt>
                <c:pt idx="11719">
                  <c:v>#N/A</c:v>
                </c:pt>
                <c:pt idx="11720">
                  <c:v>#N/A</c:v>
                </c:pt>
                <c:pt idx="11721">
                  <c:v>371</c:v>
                </c:pt>
                <c:pt idx="11722">
                  <c:v>369</c:v>
                </c:pt>
                <c:pt idx="11723">
                  <c:v>374</c:v>
                </c:pt>
                <c:pt idx="11724">
                  <c:v>380</c:v>
                </c:pt>
                <c:pt idx="11725">
                  <c:v>389</c:v>
                </c:pt>
                <c:pt idx="11726">
                  <c:v>#N/A</c:v>
                </c:pt>
                <c:pt idx="11727">
                  <c:v>#N/A</c:v>
                </c:pt>
                <c:pt idx="11728">
                  <c:v>388.00000000000006</c:v>
                </c:pt>
                <c:pt idx="11729">
                  <c:v>381</c:v>
                </c:pt>
                <c:pt idx="11730">
                  <c:v>380</c:v>
                </c:pt>
                <c:pt idx="11731">
                  <c:v>375</c:v>
                </c:pt>
                <c:pt idx="11732">
                  <c:v>375</c:v>
                </c:pt>
                <c:pt idx="11733">
                  <c:v>#N/A</c:v>
                </c:pt>
                <c:pt idx="11734">
                  <c:v>#N/A</c:v>
                </c:pt>
                <c:pt idx="11735">
                  <c:v>365</c:v>
                </c:pt>
                <c:pt idx="11736">
                  <c:v>368</c:v>
                </c:pt>
                <c:pt idx="11737">
                  <c:v>368</c:v>
                </c:pt>
                <c:pt idx="11738">
                  <c:v>365</c:v>
                </c:pt>
                <c:pt idx="11739">
                  <c:v>368</c:v>
                </c:pt>
                <c:pt idx="11740">
                  <c:v>#N/A</c:v>
                </c:pt>
                <c:pt idx="11741">
                  <c:v>#N/A</c:v>
                </c:pt>
                <c:pt idx="11742">
                  <c:v>365</c:v>
                </c:pt>
                <c:pt idx="11743">
                  <c:v>362</c:v>
                </c:pt>
                <c:pt idx="11744">
                  <c:v>360</c:v>
                </c:pt>
                <c:pt idx="11745">
                  <c:v>351</c:v>
                </c:pt>
                <c:pt idx="11746">
                  <c:v>346</c:v>
                </c:pt>
                <c:pt idx="11747">
                  <c:v>#N/A</c:v>
                </c:pt>
                <c:pt idx="11748">
                  <c:v>#N/A</c:v>
                </c:pt>
                <c:pt idx="11749">
                  <c:v>347</c:v>
                </c:pt>
                <c:pt idx="11750">
                  <c:v>352</c:v>
                </c:pt>
                <c:pt idx="11751">
                  <c:v>357</c:v>
                </c:pt>
                <c:pt idx="11752">
                  <c:v>365</c:v>
                </c:pt>
                <c:pt idx="11753">
                  <c:v>379</c:v>
                </c:pt>
                <c:pt idx="11754">
                  <c:v>#N/A</c:v>
                </c:pt>
                <c:pt idx="11755">
                  <c:v>#N/A</c:v>
                </c:pt>
                <c:pt idx="11756">
                  <c:v>#N/A</c:v>
                </c:pt>
                <c:pt idx="11757">
                  <c:v>378</c:v>
                </c:pt>
                <c:pt idx="11758">
                  <c:v>376</c:v>
                </c:pt>
                <c:pt idx="11759">
                  <c:v>373</c:v>
                </c:pt>
                <c:pt idx="11760">
                  <c:v>373</c:v>
                </c:pt>
                <c:pt idx="11761">
                  <c:v>#N/A</c:v>
                </c:pt>
                <c:pt idx="11762">
                  <c:v>#N/A</c:v>
                </c:pt>
                <c:pt idx="11763">
                  <c:v>366</c:v>
                </c:pt>
                <c:pt idx="11764">
                  <c:v>365</c:v>
                </c:pt>
                <c:pt idx="11765">
                  <c:v>365</c:v>
                </c:pt>
                <c:pt idx="11766">
                  <c:v>370</c:v>
                </c:pt>
                <c:pt idx="11767">
                  <c:v>376</c:v>
                </c:pt>
                <c:pt idx="11768">
                  <c:v>#N/A</c:v>
                </c:pt>
                <c:pt idx="11769">
                  <c:v>#N/A</c:v>
                </c:pt>
                <c:pt idx="11770">
                  <c:v>#N/A</c:v>
                </c:pt>
                <c:pt idx="11771">
                  <c:v>380</c:v>
                </c:pt>
                <c:pt idx="11772">
                  <c:v>385</c:v>
                </c:pt>
                <c:pt idx="11773">
                  <c:v>384</c:v>
                </c:pt>
                <c:pt idx="11774">
                  <c:v>379</c:v>
                </c:pt>
                <c:pt idx="11775">
                  <c:v>#N/A</c:v>
                </c:pt>
                <c:pt idx="11776">
                  <c:v>#N/A</c:v>
                </c:pt>
                <c:pt idx="11777">
                  <c:v>375</c:v>
                </c:pt>
                <c:pt idx="11778">
                  <c:v>372</c:v>
                </c:pt>
                <c:pt idx="11779">
                  <c:v>#N/A</c:v>
                </c:pt>
                <c:pt idx="11780">
                  <c:v>363</c:v>
                </c:pt>
                <c:pt idx="11781">
                  <c:v>353</c:v>
                </c:pt>
                <c:pt idx="11782">
                  <c:v>#N/A</c:v>
                </c:pt>
                <c:pt idx="11783">
                  <c:v>#N/A</c:v>
                </c:pt>
                <c:pt idx="11784">
                  <c:v>348</c:v>
                </c:pt>
                <c:pt idx="11785">
                  <c:v>345</c:v>
                </c:pt>
                <c:pt idx="11786">
                  <c:v>345</c:v>
                </c:pt>
                <c:pt idx="11787">
                  <c:v>336.99999999999994</c:v>
                </c:pt>
                <c:pt idx="11788">
                  <c:v>329</c:v>
                </c:pt>
                <c:pt idx="11789">
                  <c:v>#N/A</c:v>
                </c:pt>
                <c:pt idx="11790">
                  <c:v>#N/A</c:v>
                </c:pt>
                <c:pt idx="11791">
                  <c:v>321</c:v>
                </c:pt>
                <c:pt idx="11792">
                  <c:v>322</c:v>
                </c:pt>
                <c:pt idx="11793">
                  <c:v>321</c:v>
                </c:pt>
                <c:pt idx="11794">
                  <c:v>327</c:v>
                </c:pt>
                <c:pt idx="11795">
                  <c:v>331</c:v>
                </c:pt>
                <c:pt idx="11796">
                  <c:v>#N/A</c:v>
                </c:pt>
                <c:pt idx="11797">
                  <c:v>#N/A</c:v>
                </c:pt>
                <c:pt idx="11798">
                  <c:v>331</c:v>
                </c:pt>
                <c:pt idx="11799">
                  <c:v>326</c:v>
                </c:pt>
                <c:pt idx="11800">
                  <c:v>327</c:v>
                </c:pt>
                <c:pt idx="11801">
                  <c:v>330</c:v>
                </c:pt>
                <c:pt idx="11802">
                  <c:v>#N/A</c:v>
                </c:pt>
                <c:pt idx="11803">
                  <c:v>#N/A</c:v>
                </c:pt>
                <c:pt idx="11804">
                  <c:v>#N/A</c:v>
                </c:pt>
                <c:pt idx="11805">
                  <c:v>#N/A</c:v>
                </c:pt>
                <c:pt idx="11806">
                  <c:v>332</c:v>
                </c:pt>
                <c:pt idx="11807">
                  <c:v>#N/A</c:v>
                </c:pt>
                <c:pt idx="11808">
                  <c:v>332</c:v>
                </c:pt>
                <c:pt idx="11809">
                  <c:v>330</c:v>
                </c:pt>
                <c:pt idx="11810">
                  <c:v>#N/A</c:v>
                </c:pt>
                <c:pt idx="11811">
                  <c:v>#N/A</c:v>
                </c:pt>
                <c:pt idx="11812">
                  <c:v>334.00000000000006</c:v>
                </c:pt>
                <c:pt idx="11813">
                  <c:v>334</c:v>
                </c:pt>
                <c:pt idx="11814">
                  <c:v>349</c:v>
                </c:pt>
                <c:pt idx="11815">
                  <c:v>359</c:v>
                </c:pt>
                <c:pt idx="11816">
                  <c:v>355</c:v>
                </c:pt>
                <c:pt idx="11817">
                  <c:v>#N/A</c:v>
                </c:pt>
                <c:pt idx="11818">
                  <c:v>#N/A</c:v>
                </c:pt>
                <c:pt idx="11819">
                  <c:v>363</c:v>
                </c:pt>
                <c:pt idx="11820">
                  <c:v>363</c:v>
                </c:pt>
                <c:pt idx="11821">
                  <c:v>367</c:v>
                </c:pt>
                <c:pt idx="11822">
                  <c:v>360</c:v>
                </c:pt>
                <c:pt idx="11823">
                  <c:v>353</c:v>
                </c:pt>
                <c:pt idx="11824">
                  <c:v>#N/A</c:v>
                </c:pt>
                <c:pt idx="11825">
                  <c:v>#N/A</c:v>
                </c:pt>
                <c:pt idx="11826">
                  <c:v>349</c:v>
                </c:pt>
                <c:pt idx="11827">
                  <c:v>352</c:v>
                </c:pt>
                <c:pt idx="11828">
                  <c:v>345</c:v>
                </c:pt>
                <c:pt idx="11829">
                  <c:v>356</c:v>
                </c:pt>
                <c:pt idx="11830">
                  <c:v>348</c:v>
                </c:pt>
                <c:pt idx="11831">
                  <c:v>#N/A</c:v>
                </c:pt>
                <c:pt idx="11832">
                  <c:v>#N/A</c:v>
                </c:pt>
                <c:pt idx="11833">
                  <c:v>333</c:v>
                </c:pt>
                <c:pt idx="11834">
                  <c:v>335</c:v>
                </c:pt>
                <c:pt idx="11835">
                  <c:v>330</c:v>
                </c:pt>
                <c:pt idx="11836">
                  <c:v>320</c:v>
                </c:pt>
                <c:pt idx="11837">
                  <c:v>320</c:v>
                </c:pt>
                <c:pt idx="11838">
                  <c:v>#N/A</c:v>
                </c:pt>
                <c:pt idx="11839">
                  <c:v>#N/A</c:v>
                </c:pt>
                <c:pt idx="11840">
                  <c:v>311</c:v>
                </c:pt>
                <c:pt idx="11841">
                  <c:v>314</c:v>
                </c:pt>
                <c:pt idx="11842">
                  <c:v>314</c:v>
                </c:pt>
                <c:pt idx="11843">
                  <c:v>315.00000000000006</c:v>
                </c:pt>
                <c:pt idx="11844">
                  <c:v>309</c:v>
                </c:pt>
                <c:pt idx="11845">
                  <c:v>#N/A</c:v>
                </c:pt>
                <c:pt idx="11846">
                  <c:v>#N/A</c:v>
                </c:pt>
                <c:pt idx="11847">
                  <c:v>285</c:v>
                </c:pt>
                <c:pt idx="11848">
                  <c:v>#N/A</c:v>
                </c:pt>
                <c:pt idx="11849">
                  <c:v>300</c:v>
                </c:pt>
                <c:pt idx="11850">
                  <c:v>296</c:v>
                </c:pt>
                <c:pt idx="11851">
                  <c:v>296</c:v>
                </c:pt>
                <c:pt idx="11852">
                  <c:v>#N/A</c:v>
                </c:pt>
                <c:pt idx="11853">
                  <c:v>#N/A</c:v>
                </c:pt>
                <c:pt idx="11854">
                  <c:v>#N/A</c:v>
                </c:pt>
                <c:pt idx="11855">
                  <c:v>290</c:v>
                </c:pt>
                <c:pt idx="11856">
                  <c:v>280.99999999999994</c:v>
                </c:pt>
                <c:pt idx="11857">
                  <c:v>270</c:v>
                </c:pt>
                <c:pt idx="11858">
                  <c:v>284.99999999999994</c:v>
                </c:pt>
                <c:pt idx="11859">
                  <c:v>#N/A</c:v>
                </c:pt>
                <c:pt idx="11860">
                  <c:v>#N/A</c:v>
                </c:pt>
                <c:pt idx="11861">
                  <c:v>275</c:v>
                </c:pt>
                <c:pt idx="11862">
                  <c:v>277</c:v>
                </c:pt>
                <c:pt idx="11863">
                  <c:v>281</c:v>
                </c:pt>
                <c:pt idx="11864">
                  <c:v>273</c:v>
                </c:pt>
                <c:pt idx="11865">
                  <c:v>275</c:v>
                </c:pt>
                <c:pt idx="11866">
                  <c:v>#N/A</c:v>
                </c:pt>
                <c:pt idx="11867">
                  <c:v>#N/A</c:v>
                </c:pt>
                <c:pt idx="11868">
                  <c:v>267</c:v>
                </c:pt>
                <c:pt idx="11869">
                  <c:v>257</c:v>
                </c:pt>
                <c:pt idx="11870">
                  <c:v>247.00000000000003</c:v>
                </c:pt>
                <c:pt idx="11871">
                  <c:v>244</c:v>
                </c:pt>
                <c:pt idx="11872">
                  <c:v>250</c:v>
                </c:pt>
                <c:pt idx="11873">
                  <c:v>#N/A</c:v>
                </c:pt>
                <c:pt idx="11874">
                  <c:v>#N/A</c:v>
                </c:pt>
                <c:pt idx="11875">
                  <c:v>247.00000000000003</c:v>
                </c:pt>
                <c:pt idx="11876">
                  <c:v>254</c:v>
                </c:pt>
                <c:pt idx="11877">
                  <c:v>250</c:v>
                </c:pt>
                <c:pt idx="11878">
                  <c:v>250</c:v>
                </c:pt>
                <c:pt idx="11879">
                  <c:v>253.00000000000003</c:v>
                </c:pt>
                <c:pt idx="11880">
                  <c:v>#N/A</c:v>
                </c:pt>
                <c:pt idx="11881">
                  <c:v>#N/A</c:v>
                </c:pt>
                <c:pt idx="11882">
                  <c:v>259</c:v>
                </c:pt>
                <c:pt idx="11883">
                  <c:v>252</c:v>
                </c:pt>
                <c:pt idx="11884">
                  <c:v>259</c:v>
                </c:pt>
                <c:pt idx="11885">
                  <c:v>#N/A</c:v>
                </c:pt>
                <c:pt idx="11886">
                  <c:v>248.99999999999997</c:v>
                </c:pt>
                <c:pt idx="11887">
                  <c:v>#N/A</c:v>
                </c:pt>
                <c:pt idx="11888">
                  <c:v>#N/A</c:v>
                </c:pt>
                <c:pt idx="11889">
                  <c:v>245.00000000000003</c:v>
                </c:pt>
                <c:pt idx="11890">
                  <c:v>242.99999999999997</c:v>
                </c:pt>
                <c:pt idx="11891">
                  <c:v>238</c:v>
                </c:pt>
                <c:pt idx="11892">
                  <c:v>241</c:v>
                </c:pt>
                <c:pt idx="11893">
                  <c:v>248</c:v>
                </c:pt>
                <c:pt idx="11894">
                  <c:v>#N/A</c:v>
                </c:pt>
                <c:pt idx="11895">
                  <c:v>#N/A</c:v>
                </c:pt>
                <c:pt idx="11896">
                  <c:v>243.00000000000003</c:v>
                </c:pt>
                <c:pt idx="11897">
                  <c:v>246.99999999999997</c:v>
                </c:pt>
                <c:pt idx="11898">
                  <c:v>243.00000000000003</c:v>
                </c:pt>
                <c:pt idx="11899">
                  <c:v>246</c:v>
                </c:pt>
                <c:pt idx="11900">
                  <c:v>254</c:v>
                </c:pt>
                <c:pt idx="11901">
                  <c:v>#N/A</c:v>
                </c:pt>
                <c:pt idx="11902">
                  <c:v>#N/A</c:v>
                </c:pt>
                <c:pt idx="11903">
                  <c:v>254.99999999999997</c:v>
                </c:pt>
                <c:pt idx="11904">
                  <c:v>261.00000000000006</c:v>
                </c:pt>
                <c:pt idx="11905">
                  <c:v>261.99999999999994</c:v>
                </c:pt>
                <c:pt idx="11906">
                  <c:v>257</c:v>
                </c:pt>
                <c:pt idx="11907">
                  <c:v>273</c:v>
                </c:pt>
                <c:pt idx="11908">
                  <c:v>#N/A</c:v>
                </c:pt>
                <c:pt idx="11909">
                  <c:v>#N/A</c:v>
                </c:pt>
                <c:pt idx="11910">
                  <c:v>276</c:v>
                </c:pt>
                <c:pt idx="11911">
                  <c:v>273</c:v>
                </c:pt>
                <c:pt idx="11912">
                  <c:v>269</c:v>
                </c:pt>
                <c:pt idx="11913">
                  <c:v>#N/A</c:v>
                </c:pt>
                <c:pt idx="11914">
                  <c:v>269</c:v>
                </c:pt>
                <c:pt idx="11915">
                  <c:v>#N/A</c:v>
                </c:pt>
                <c:pt idx="11916">
                  <c:v>#N/A</c:v>
                </c:pt>
                <c:pt idx="11917">
                  <c:v>269</c:v>
                </c:pt>
                <c:pt idx="11918">
                  <c:v>268</c:v>
                </c:pt>
                <c:pt idx="11919">
                  <c:v>265</c:v>
                </c:pt>
                <c:pt idx="11920">
                  <c:v>263</c:v>
                </c:pt>
                <c:pt idx="11921">
                  <c:v>257</c:v>
                </c:pt>
                <c:pt idx="11922">
                  <c:v>#N/A</c:v>
                </c:pt>
                <c:pt idx="11923">
                  <c:v>#N/A</c:v>
                </c:pt>
                <c:pt idx="11924">
                  <c:v>262</c:v>
                </c:pt>
                <c:pt idx="11925">
                  <c:v>250</c:v>
                </c:pt>
                <c:pt idx="11926">
                  <c:v>246.99999999999997</c:v>
                </c:pt>
                <c:pt idx="11927">
                  <c:v>234.99999999999997</c:v>
                </c:pt>
                <c:pt idx="11928">
                  <c:v>231</c:v>
                </c:pt>
                <c:pt idx="11929">
                  <c:v>#N/A</c:v>
                </c:pt>
                <c:pt idx="11930">
                  <c:v>#N/A</c:v>
                </c:pt>
                <c:pt idx="11931">
                  <c:v>231</c:v>
                </c:pt>
                <c:pt idx="11932">
                  <c:v>235</c:v>
                </c:pt>
                <c:pt idx="11933">
                  <c:v>227</c:v>
                </c:pt>
                <c:pt idx="11934">
                  <c:v>219</c:v>
                </c:pt>
                <c:pt idx="11935">
                  <c:v>#N/A</c:v>
                </c:pt>
                <c:pt idx="11936">
                  <c:v>#N/A</c:v>
                </c:pt>
                <c:pt idx="11937">
                  <c:v>#N/A</c:v>
                </c:pt>
                <c:pt idx="11938">
                  <c:v>219</c:v>
                </c:pt>
                <c:pt idx="11939">
                  <c:v>219</c:v>
                </c:pt>
                <c:pt idx="11940">
                  <c:v>#N/A</c:v>
                </c:pt>
                <c:pt idx="11941">
                  <c:v>221.99999999999997</c:v>
                </c:pt>
                <c:pt idx="11942">
                  <c:v>211.00000000000003</c:v>
                </c:pt>
                <c:pt idx="11943">
                  <c:v>#N/A</c:v>
                </c:pt>
                <c:pt idx="11944">
                  <c:v>#N/A</c:v>
                </c:pt>
                <c:pt idx="11945">
                  <c:v>202</c:v>
                </c:pt>
                <c:pt idx="11946">
                  <c:v>199</c:v>
                </c:pt>
                <c:pt idx="11947">
                  <c:v>196</c:v>
                </c:pt>
                <c:pt idx="11948">
                  <c:v>189</c:v>
                </c:pt>
                <c:pt idx="11949">
                  <c:v>187</c:v>
                </c:pt>
                <c:pt idx="11950">
                  <c:v>#N/A</c:v>
                </c:pt>
                <c:pt idx="11951">
                  <c:v>#N/A</c:v>
                </c:pt>
                <c:pt idx="11952">
                  <c:v>191</c:v>
                </c:pt>
                <c:pt idx="11953">
                  <c:v>191</c:v>
                </c:pt>
                <c:pt idx="11954">
                  <c:v>195.00000000000003</c:v>
                </c:pt>
                <c:pt idx="11955">
                  <c:v>192</c:v>
                </c:pt>
                <c:pt idx="11956">
                  <c:v>193.00000000000003</c:v>
                </c:pt>
                <c:pt idx="11957">
                  <c:v>#N/A</c:v>
                </c:pt>
                <c:pt idx="11958">
                  <c:v>#N/A</c:v>
                </c:pt>
                <c:pt idx="11959">
                  <c:v>191</c:v>
                </c:pt>
                <c:pt idx="11960">
                  <c:v>188</c:v>
                </c:pt>
                <c:pt idx="11961">
                  <c:v>191</c:v>
                </c:pt>
                <c:pt idx="11962">
                  <c:v>#N/A</c:v>
                </c:pt>
                <c:pt idx="11963">
                  <c:v>192</c:v>
                </c:pt>
                <c:pt idx="11964">
                  <c:v>#N/A</c:v>
                </c:pt>
                <c:pt idx="11965">
                  <c:v>#N/A</c:v>
                </c:pt>
                <c:pt idx="11966">
                  <c:v>198</c:v>
                </c:pt>
                <c:pt idx="11967">
                  <c:v>200</c:v>
                </c:pt>
                <c:pt idx="11968">
                  <c:v>202</c:v>
                </c:pt>
                <c:pt idx="11969">
                  <c:v>195</c:v>
                </c:pt>
                <c:pt idx="11970">
                  <c:v>191</c:v>
                </c:pt>
                <c:pt idx="11971">
                  <c:v>#N/A</c:v>
                </c:pt>
                <c:pt idx="11972">
                  <c:v>#N/A</c:v>
                </c:pt>
                <c:pt idx="11973">
                  <c:v>190</c:v>
                </c:pt>
                <c:pt idx="11974">
                  <c:v>188</c:v>
                </c:pt>
                <c:pt idx="11975">
                  <c:v>182.99999999999997</c:v>
                </c:pt>
                <c:pt idx="11976">
                  <c:v>177</c:v>
                </c:pt>
                <c:pt idx="11977">
                  <c:v>170.00000000000003</c:v>
                </c:pt>
                <c:pt idx="11978">
                  <c:v>#N/A</c:v>
                </c:pt>
                <c:pt idx="11979">
                  <c:v>#N/A</c:v>
                </c:pt>
                <c:pt idx="11980">
                  <c:v>#N/A</c:v>
                </c:pt>
                <c:pt idx="11981">
                  <c:v>166</c:v>
                </c:pt>
                <c:pt idx="11982">
                  <c:v>170</c:v>
                </c:pt>
                <c:pt idx="11983">
                  <c:v>165</c:v>
                </c:pt>
                <c:pt idx="11984">
                  <c:v>163</c:v>
                </c:pt>
                <c:pt idx="11985">
                  <c:v>#N/A</c:v>
                </c:pt>
                <c:pt idx="11986">
                  <c:v>#N/A</c:v>
                </c:pt>
                <c:pt idx="11987">
                  <c:v>#N/A</c:v>
                </c:pt>
                <c:pt idx="11988">
                  <c:v>160</c:v>
                </c:pt>
                <c:pt idx="11989">
                  <c:v>156.99999999999997</c:v>
                </c:pt>
                <c:pt idx="11990">
                  <c:v>157.99999999999997</c:v>
                </c:pt>
                <c:pt idx="11991">
                  <c:v>158</c:v>
                </c:pt>
                <c:pt idx="11992">
                  <c:v>#N/A</c:v>
                </c:pt>
                <c:pt idx="11993">
                  <c:v>#N/A</c:v>
                </c:pt>
                <c:pt idx="11994">
                  <c:v>156</c:v>
                </c:pt>
                <c:pt idx="11995">
                  <c:v>153</c:v>
                </c:pt>
                <c:pt idx="11996">
                  <c:v>152</c:v>
                </c:pt>
                <c:pt idx="11997">
                  <c:v>152</c:v>
                </c:pt>
                <c:pt idx="11998">
                  <c:v>162</c:v>
                </c:pt>
                <c:pt idx="11999">
                  <c:v>#N/A</c:v>
                </c:pt>
                <c:pt idx="12000">
                  <c:v>#N/A</c:v>
                </c:pt>
                <c:pt idx="12001">
                  <c:v>164</c:v>
                </c:pt>
                <c:pt idx="12002">
                  <c:v>164</c:v>
                </c:pt>
                <c:pt idx="12003">
                  <c:v>167</c:v>
                </c:pt>
                <c:pt idx="12004">
                  <c:v>177</c:v>
                </c:pt>
                <c:pt idx="12005">
                  <c:v>189</c:v>
                </c:pt>
                <c:pt idx="12006">
                  <c:v>#N/A</c:v>
                </c:pt>
                <c:pt idx="12007">
                  <c:v>#N/A</c:v>
                </c:pt>
                <c:pt idx="12008">
                  <c:v>177</c:v>
                </c:pt>
                <c:pt idx="12009">
                  <c:v>179</c:v>
                </c:pt>
                <c:pt idx="12010">
                  <c:v>177.99999999999997</c:v>
                </c:pt>
                <c:pt idx="12011">
                  <c:v>174</c:v>
                </c:pt>
                <c:pt idx="12012">
                  <c:v>173.99999999999997</c:v>
                </c:pt>
                <c:pt idx="12013">
                  <c:v>#N/A</c:v>
                </c:pt>
                <c:pt idx="12014">
                  <c:v>#N/A</c:v>
                </c:pt>
                <c:pt idx="12015">
                  <c:v>172.00000000000003</c:v>
                </c:pt>
                <c:pt idx="12016">
                  <c:v>173</c:v>
                </c:pt>
                <c:pt idx="12017">
                  <c:v>177</c:v>
                </c:pt>
                <c:pt idx="12018">
                  <c:v>179</c:v>
                </c:pt>
                <c:pt idx="12019">
                  <c:v>179.99999999999997</c:v>
                </c:pt>
                <c:pt idx="12020">
                  <c:v>#N/A</c:v>
                </c:pt>
                <c:pt idx="12021">
                  <c:v>#N/A</c:v>
                </c:pt>
                <c:pt idx="12022">
                  <c:v>180</c:v>
                </c:pt>
                <c:pt idx="12023">
                  <c:v>185</c:v>
                </c:pt>
                <c:pt idx="12024">
                  <c:v>186</c:v>
                </c:pt>
                <c:pt idx="12025">
                  <c:v>183</c:v>
                </c:pt>
                <c:pt idx="12026">
                  <c:v>180</c:v>
                </c:pt>
                <c:pt idx="12027">
                  <c:v>#N/A</c:v>
                </c:pt>
                <c:pt idx="12028">
                  <c:v>#N/A</c:v>
                </c:pt>
                <c:pt idx="12029">
                  <c:v>175</c:v>
                </c:pt>
                <c:pt idx="12030">
                  <c:v>165</c:v>
                </c:pt>
                <c:pt idx="12031">
                  <c:v>168.00000000000003</c:v>
                </c:pt>
                <c:pt idx="12032">
                  <c:v>169.00000000000003</c:v>
                </c:pt>
                <c:pt idx="12033">
                  <c:v>158</c:v>
                </c:pt>
                <c:pt idx="12034">
                  <c:v>#N/A</c:v>
                </c:pt>
                <c:pt idx="12035">
                  <c:v>#N/A</c:v>
                </c:pt>
                <c:pt idx="12036">
                  <c:v>164</c:v>
                </c:pt>
                <c:pt idx="12037">
                  <c:v>163</c:v>
                </c:pt>
                <c:pt idx="12038">
                  <c:v>156</c:v>
                </c:pt>
                <c:pt idx="12039">
                  <c:v>#N/A</c:v>
                </c:pt>
                <c:pt idx="12040">
                  <c:v>167</c:v>
                </c:pt>
                <c:pt idx="12041">
                  <c:v>#N/A</c:v>
                </c:pt>
                <c:pt idx="12042">
                  <c:v>#N/A</c:v>
                </c:pt>
                <c:pt idx="12043">
                  <c:v>167</c:v>
                </c:pt>
                <c:pt idx="12044">
                  <c:v>142</c:v>
                </c:pt>
                <c:pt idx="12045">
                  <c:v>#N/A</c:v>
                </c:pt>
                <c:pt idx="12046">
                  <c:v>#N/A</c:v>
                </c:pt>
                <c:pt idx="12047">
                  <c:v>168</c:v>
                </c:pt>
                <c:pt idx="12048">
                  <c:v>#N/A</c:v>
                </c:pt>
                <c:pt idx="12049">
                  <c:v>#N/A</c:v>
                </c:pt>
                <c:pt idx="12050">
                  <c:v>167</c:v>
                </c:pt>
                <c:pt idx="12051">
                  <c:v>145</c:v>
                </c:pt>
                <c:pt idx="12052">
                  <c:v>#N/A</c:v>
                </c:pt>
                <c:pt idx="12053">
                  <c:v>162</c:v>
                </c:pt>
                <c:pt idx="12054">
                  <c:v>167</c:v>
                </c:pt>
                <c:pt idx="12055">
                  <c:v>#N/A</c:v>
                </c:pt>
                <c:pt idx="12056">
                  <c:v>#N/A</c:v>
                </c:pt>
                <c:pt idx="12057">
                  <c:v>#N/A</c:v>
                </c:pt>
                <c:pt idx="12058">
                  <c:v>169</c:v>
                </c:pt>
                <c:pt idx="12059">
                  <c:v>163</c:v>
                </c:pt>
                <c:pt idx="12060">
                  <c:v>159</c:v>
                </c:pt>
                <c:pt idx="12061">
                  <c:v>155</c:v>
                </c:pt>
                <c:pt idx="12062">
                  <c:v>#N/A</c:v>
                </c:pt>
                <c:pt idx="12063">
                  <c:v>#N/A</c:v>
                </c:pt>
                <c:pt idx="12064">
                  <c:v>155</c:v>
                </c:pt>
                <c:pt idx="12065">
                  <c:v>155.99999999999997</c:v>
                </c:pt>
                <c:pt idx="12066">
                  <c:v>159</c:v>
                </c:pt>
                <c:pt idx="12067">
                  <c:v>160</c:v>
                </c:pt>
                <c:pt idx="12068">
                  <c:v>164</c:v>
                </c:pt>
                <c:pt idx="12069">
                  <c:v>#N/A</c:v>
                </c:pt>
                <c:pt idx="12070">
                  <c:v>#N/A</c:v>
                </c:pt>
                <c:pt idx="12071">
                  <c:v>163</c:v>
                </c:pt>
                <c:pt idx="12072">
                  <c:v>164</c:v>
                </c:pt>
                <c:pt idx="12073">
                  <c:v>163</c:v>
                </c:pt>
                <c:pt idx="12074">
                  <c:v>162</c:v>
                </c:pt>
                <c:pt idx="12075">
                  <c:v>162</c:v>
                </c:pt>
                <c:pt idx="12076">
                  <c:v>#N/A</c:v>
                </c:pt>
                <c:pt idx="12077">
                  <c:v>#N/A</c:v>
                </c:pt>
                <c:pt idx="12078">
                  <c:v>152.99999999999997</c:v>
                </c:pt>
                <c:pt idx="12079">
                  <c:v>156.99999999999997</c:v>
                </c:pt>
                <c:pt idx="12080">
                  <c:v>156</c:v>
                </c:pt>
                <c:pt idx="12081">
                  <c:v>156</c:v>
                </c:pt>
                <c:pt idx="12082">
                  <c:v>159</c:v>
                </c:pt>
                <c:pt idx="12083">
                  <c:v>#N/A</c:v>
                </c:pt>
                <c:pt idx="12084">
                  <c:v>#N/A</c:v>
                </c:pt>
                <c:pt idx="12085">
                  <c:v>165</c:v>
                </c:pt>
                <c:pt idx="12086">
                  <c:v>157.99999999999997</c:v>
                </c:pt>
                <c:pt idx="12087">
                  <c:v>154</c:v>
                </c:pt>
                <c:pt idx="12088">
                  <c:v>152.99999999999997</c:v>
                </c:pt>
                <c:pt idx="12089">
                  <c:v>148</c:v>
                </c:pt>
                <c:pt idx="12090">
                  <c:v>#N/A</c:v>
                </c:pt>
                <c:pt idx="12091">
                  <c:v>#N/A</c:v>
                </c:pt>
                <c:pt idx="12092">
                  <c:v>143.00000000000003</c:v>
                </c:pt>
                <c:pt idx="12093">
                  <c:v>143.00000000000003</c:v>
                </c:pt>
                <c:pt idx="12094">
                  <c:v>136</c:v>
                </c:pt>
                <c:pt idx="12095">
                  <c:v>134</c:v>
                </c:pt>
                <c:pt idx="12096">
                  <c:v>134</c:v>
                </c:pt>
                <c:pt idx="12097">
                  <c:v>#N/A</c:v>
                </c:pt>
                <c:pt idx="12098">
                  <c:v>#N/A</c:v>
                </c:pt>
                <c:pt idx="12099">
                  <c:v>137</c:v>
                </c:pt>
                <c:pt idx="12100">
                  <c:v>140</c:v>
                </c:pt>
                <c:pt idx="12101">
                  <c:v>139</c:v>
                </c:pt>
                <c:pt idx="12102">
                  <c:v>140</c:v>
                </c:pt>
                <c:pt idx="12103">
                  <c:v>141</c:v>
                </c:pt>
                <c:pt idx="12104">
                  <c:v>#N/A</c:v>
                </c:pt>
                <c:pt idx="12105">
                  <c:v>#N/A</c:v>
                </c:pt>
                <c:pt idx="12106">
                  <c:v>150</c:v>
                </c:pt>
                <c:pt idx="12107">
                  <c:v>157</c:v>
                </c:pt>
                <c:pt idx="12108">
                  <c:v>171</c:v>
                </c:pt>
                <c:pt idx="12109">
                  <c:v>170</c:v>
                </c:pt>
                <c:pt idx="12110">
                  <c:v>192</c:v>
                </c:pt>
                <c:pt idx="12111">
                  <c:v>#N/A</c:v>
                </c:pt>
                <c:pt idx="12112">
                  <c:v>#N/A</c:v>
                </c:pt>
                <c:pt idx="12113">
                  <c:v>#N/A</c:v>
                </c:pt>
                <c:pt idx="12114">
                  <c:v>181.99999999999997</c:v>
                </c:pt>
                <c:pt idx="12115">
                  <c:v>179</c:v>
                </c:pt>
                <c:pt idx="12116">
                  <c:v>184</c:v>
                </c:pt>
                <c:pt idx="12117">
                  <c:v>215</c:v>
                </c:pt>
                <c:pt idx="12118">
                  <c:v>#N/A</c:v>
                </c:pt>
                <c:pt idx="12119">
                  <c:v>#N/A</c:v>
                </c:pt>
                <c:pt idx="12120">
                  <c:v>256</c:v>
                </c:pt>
                <c:pt idx="12121">
                  <c:v>244</c:v>
                </c:pt>
                <c:pt idx="12122">
                  <c:v>224.00000000000003</c:v>
                </c:pt>
                <c:pt idx="12123">
                  <c:v>254</c:v>
                </c:pt>
                <c:pt idx="12124">
                  <c:v>283</c:v>
                </c:pt>
                <c:pt idx="12125">
                  <c:v>#N/A</c:v>
                </c:pt>
                <c:pt idx="12126">
                  <c:v>#N/A</c:v>
                </c:pt>
                <c:pt idx="12127">
                  <c:v>306</c:v>
                </c:pt>
                <c:pt idx="12128">
                  <c:v>314</c:v>
                </c:pt>
                <c:pt idx="12129">
                  <c:v>442</c:v>
                </c:pt>
                <c:pt idx="12130">
                  <c:v>241</c:v>
                </c:pt>
                <c:pt idx="12131">
                  <c:v>266</c:v>
                </c:pt>
                <c:pt idx="12132">
                  <c:v>#N/A</c:v>
                </c:pt>
                <c:pt idx="12133">
                  <c:v>#N/A</c:v>
                </c:pt>
                <c:pt idx="12134">
                  <c:v>284.00000000000006</c:v>
                </c:pt>
                <c:pt idx="12135">
                  <c:v>276</c:v>
                </c:pt>
                <c:pt idx="12136">
                  <c:v>#N/A</c:v>
                </c:pt>
                <c:pt idx="12137">
                  <c:v>227.99999999999997</c:v>
                </c:pt>
                <c:pt idx="12138">
                  <c:v>207.00000000000003</c:v>
                </c:pt>
                <c:pt idx="12139">
                  <c:v>#N/A</c:v>
                </c:pt>
                <c:pt idx="12140">
                  <c:v>#N/A</c:v>
                </c:pt>
                <c:pt idx="12141">
                  <c:v>214</c:v>
                </c:pt>
                <c:pt idx="12142">
                  <c:v>207.00000000000003</c:v>
                </c:pt>
                <c:pt idx="12143">
                  <c:v>225</c:v>
                </c:pt>
                <c:pt idx="12144">
                  <c:v>227</c:v>
                </c:pt>
                <c:pt idx="12145">
                  <c:v>230.00000000000003</c:v>
                </c:pt>
                <c:pt idx="12146">
                  <c:v>#N/A</c:v>
                </c:pt>
                <c:pt idx="12147">
                  <c:v>#N/A</c:v>
                </c:pt>
                <c:pt idx="12148">
                  <c:v>#N/A</c:v>
                </c:pt>
                <c:pt idx="12149">
                  <c:v>227.99999999999997</c:v>
                </c:pt>
                <c:pt idx="12150">
                  <c:v>220.00000000000003</c:v>
                </c:pt>
                <c:pt idx="12151">
                  <c:v>216</c:v>
                </c:pt>
                <c:pt idx="12152">
                  <c:v>180</c:v>
                </c:pt>
                <c:pt idx="12153">
                  <c:v>#N/A</c:v>
                </c:pt>
                <c:pt idx="12154">
                  <c:v>#N/A</c:v>
                </c:pt>
                <c:pt idx="12155">
                  <c:v>179</c:v>
                </c:pt>
                <c:pt idx="12156">
                  <c:v>219</c:v>
                </c:pt>
                <c:pt idx="12157">
                  <c:v>254.99999999999997</c:v>
                </c:pt>
                <c:pt idx="12158">
                  <c:v>252</c:v>
                </c:pt>
                <c:pt idx="12159">
                  <c:v>#N/A</c:v>
                </c:pt>
                <c:pt idx="12160">
                  <c:v>#N/A</c:v>
                </c:pt>
                <c:pt idx="12161">
                  <c:v>#N/A</c:v>
                </c:pt>
                <c:pt idx="12162">
                  <c:v>#N/A</c:v>
                </c:pt>
                <c:pt idx="12163">
                  <c:v>274</c:v>
                </c:pt>
                <c:pt idx="12164">
                  <c:v>300</c:v>
                </c:pt>
                <c:pt idx="12165">
                  <c:v>277</c:v>
                </c:pt>
                <c:pt idx="12166">
                  <c:v>283</c:v>
                </c:pt>
                <c:pt idx="12167">
                  <c:v>#N/A</c:v>
                </c:pt>
                <c:pt idx="12168">
                  <c:v>#N/A</c:v>
                </c:pt>
                <c:pt idx="12169">
                  <c:v>272</c:v>
                </c:pt>
                <c:pt idx="12170">
                  <c:v>264</c:v>
                </c:pt>
                <c:pt idx="12171">
                  <c:v>267</c:v>
                </c:pt>
                <c:pt idx="12172">
                  <c:v>270</c:v>
                </c:pt>
                <c:pt idx="12173">
                  <c:v>#N/A</c:v>
                </c:pt>
                <c:pt idx="12174">
                  <c:v>#N/A</c:v>
                </c:pt>
                <c:pt idx="12175">
                  <c:v>#N/A</c:v>
                </c:pt>
                <c:pt idx="12176">
                  <c:v>278</c:v>
                </c:pt>
                <c:pt idx="12177">
                  <c:v>275</c:v>
                </c:pt>
                <c:pt idx="12178">
                  <c:v>275</c:v>
                </c:pt>
                <c:pt idx="12179">
                  <c:v>270</c:v>
                </c:pt>
                <c:pt idx="12180">
                  <c:v>275</c:v>
                </c:pt>
                <c:pt idx="12181">
                  <c:v>#N/A</c:v>
                </c:pt>
                <c:pt idx="12182">
                  <c:v>#N/A</c:v>
                </c:pt>
                <c:pt idx="12183">
                  <c:v>269</c:v>
                </c:pt>
                <c:pt idx="12184">
                  <c:v>269.00000000000006</c:v>
                </c:pt>
                <c:pt idx="12185">
                  <c:v>263</c:v>
                </c:pt>
                <c:pt idx="12186">
                  <c:v>259</c:v>
                </c:pt>
                <c:pt idx="12187">
                  <c:v>257</c:v>
                </c:pt>
                <c:pt idx="12188">
                  <c:v>#N/A</c:v>
                </c:pt>
                <c:pt idx="12189">
                  <c:v>#N/A</c:v>
                </c:pt>
                <c:pt idx="12190">
                  <c:v>254.99999999999997</c:v>
                </c:pt>
                <c:pt idx="12191">
                  <c:v>237</c:v>
                </c:pt>
                <c:pt idx="12192">
                  <c:v>231</c:v>
                </c:pt>
                <c:pt idx="12193">
                  <c:v>224.00000000000003</c:v>
                </c:pt>
                <c:pt idx="12194">
                  <c:v>217.99999999999997</c:v>
                </c:pt>
                <c:pt idx="12195">
                  <c:v>#N/A</c:v>
                </c:pt>
                <c:pt idx="12196">
                  <c:v>#N/A</c:v>
                </c:pt>
                <c:pt idx="12197">
                  <c:v>216</c:v>
                </c:pt>
                <c:pt idx="12198">
                  <c:v>210</c:v>
                </c:pt>
                <c:pt idx="12199">
                  <c:v>203.00000000000003</c:v>
                </c:pt>
                <c:pt idx="12200">
                  <c:v>199</c:v>
                </c:pt>
                <c:pt idx="12201">
                  <c:v>195</c:v>
                </c:pt>
                <c:pt idx="12202">
                  <c:v>#N/A</c:v>
                </c:pt>
                <c:pt idx="12203">
                  <c:v>#N/A</c:v>
                </c:pt>
                <c:pt idx="12204">
                  <c:v>151</c:v>
                </c:pt>
                <c:pt idx="12205">
                  <c:v>192</c:v>
                </c:pt>
                <c:pt idx="12206">
                  <c:v>188</c:v>
                </c:pt>
                <c:pt idx="12207">
                  <c:v>184</c:v>
                </c:pt>
                <c:pt idx="12208">
                  <c:v>171</c:v>
                </c:pt>
                <c:pt idx="12209">
                  <c:v>#N/A</c:v>
                </c:pt>
                <c:pt idx="12210">
                  <c:v>#N/A</c:v>
                </c:pt>
                <c:pt idx="12211">
                  <c:v>#N/A</c:v>
                </c:pt>
                <c:pt idx="12212">
                  <c:v>176</c:v>
                </c:pt>
                <c:pt idx="12213">
                  <c:v>170.00000000000003</c:v>
                </c:pt>
                <c:pt idx="12214">
                  <c:v>173</c:v>
                </c:pt>
                <c:pt idx="12215">
                  <c:v>175</c:v>
                </c:pt>
                <c:pt idx="12216">
                  <c:v>#N/A</c:v>
                </c:pt>
                <c:pt idx="12217">
                  <c:v>#N/A</c:v>
                </c:pt>
                <c:pt idx="12218">
                  <c:v>170</c:v>
                </c:pt>
                <c:pt idx="12219">
                  <c:v>157.99999999999997</c:v>
                </c:pt>
                <c:pt idx="12220">
                  <c:v>154.99999999999997</c:v>
                </c:pt>
                <c:pt idx="12221">
                  <c:v>165</c:v>
                </c:pt>
                <c:pt idx="12222">
                  <c:v>168</c:v>
                </c:pt>
                <c:pt idx="12223">
                  <c:v>#N/A</c:v>
                </c:pt>
                <c:pt idx="12224">
                  <c:v>#N/A</c:v>
                </c:pt>
                <c:pt idx="12225">
                  <c:v>169</c:v>
                </c:pt>
                <c:pt idx="12226">
                  <c:v>168</c:v>
                </c:pt>
                <c:pt idx="12227">
                  <c:v>167</c:v>
                </c:pt>
                <c:pt idx="12228">
                  <c:v>176</c:v>
                </c:pt>
                <c:pt idx="12229">
                  <c:v>174</c:v>
                </c:pt>
                <c:pt idx="12230">
                  <c:v>#N/A</c:v>
                </c:pt>
                <c:pt idx="12231">
                  <c:v>#N/A</c:v>
                </c:pt>
                <c:pt idx="12232">
                  <c:v>173</c:v>
                </c:pt>
                <c:pt idx="12233">
                  <c:v>169</c:v>
                </c:pt>
                <c:pt idx="12234">
                  <c:v>165</c:v>
                </c:pt>
                <c:pt idx="12235">
                  <c:v>156.99999999999997</c:v>
                </c:pt>
                <c:pt idx="12236">
                  <c:v>161</c:v>
                </c:pt>
                <c:pt idx="12237">
                  <c:v>#N/A</c:v>
                </c:pt>
                <c:pt idx="12238">
                  <c:v>#N/A</c:v>
                </c:pt>
                <c:pt idx="12239">
                  <c:v>157.99999999999997</c:v>
                </c:pt>
                <c:pt idx="12240">
                  <c:v>156</c:v>
                </c:pt>
                <c:pt idx="12241">
                  <c:v>155</c:v>
                </c:pt>
                <c:pt idx="12242">
                  <c:v>154</c:v>
                </c:pt>
                <c:pt idx="12243">
                  <c:v>162</c:v>
                </c:pt>
                <c:pt idx="12244">
                  <c:v>#N/A</c:v>
                </c:pt>
                <c:pt idx="12245">
                  <c:v>#N/A</c:v>
                </c:pt>
                <c:pt idx="12246">
                  <c:v>167</c:v>
                </c:pt>
                <c:pt idx="12247">
                  <c:v>169</c:v>
                </c:pt>
                <c:pt idx="12248">
                  <c:v>175</c:v>
                </c:pt>
                <c:pt idx="12249">
                  <c:v>169</c:v>
                </c:pt>
                <c:pt idx="12250">
                  <c:v>166</c:v>
                </c:pt>
                <c:pt idx="12251">
                  <c:v>#N/A</c:v>
                </c:pt>
                <c:pt idx="12252">
                  <c:v>#N/A</c:v>
                </c:pt>
                <c:pt idx="12253">
                  <c:v>159</c:v>
                </c:pt>
                <c:pt idx="12254">
                  <c:v>156</c:v>
                </c:pt>
                <c:pt idx="12255">
                  <c:v>169</c:v>
                </c:pt>
                <c:pt idx="12256">
                  <c:v>156</c:v>
                </c:pt>
                <c:pt idx="12257">
                  <c:v>157</c:v>
                </c:pt>
                <c:pt idx="12258">
                  <c:v>#N/A</c:v>
                </c:pt>
                <c:pt idx="12259">
                  <c:v>#N/A</c:v>
                </c:pt>
                <c:pt idx="12260">
                  <c:v>153</c:v>
                </c:pt>
                <c:pt idx="12261">
                  <c:v>158</c:v>
                </c:pt>
                <c:pt idx="12262">
                  <c:v>158</c:v>
                </c:pt>
                <c:pt idx="12263">
                  <c:v>160</c:v>
                </c:pt>
                <c:pt idx="12264">
                  <c:v>163</c:v>
                </c:pt>
                <c:pt idx="12265">
                  <c:v>#N/A</c:v>
                </c:pt>
                <c:pt idx="12266">
                  <c:v>#N/A</c:v>
                </c:pt>
                <c:pt idx="12267">
                  <c:v>161</c:v>
                </c:pt>
                <c:pt idx="12268">
                  <c:v>159</c:v>
                </c:pt>
                <c:pt idx="12269">
                  <c:v>159</c:v>
                </c:pt>
                <c:pt idx="12270">
                  <c:v>155</c:v>
                </c:pt>
                <c:pt idx="12271">
                  <c:v>155</c:v>
                </c:pt>
                <c:pt idx="12272">
                  <c:v>#N/A</c:v>
                </c:pt>
                <c:pt idx="12273">
                  <c:v>#N/A</c:v>
                </c:pt>
                <c:pt idx="12274">
                  <c:v>157</c:v>
                </c:pt>
                <c:pt idx="12275">
                  <c:v>158</c:v>
                </c:pt>
                <c:pt idx="12276">
                  <c:v>155</c:v>
                </c:pt>
                <c:pt idx="12277">
                  <c:v>156</c:v>
                </c:pt>
                <c:pt idx="12278">
                  <c:v>157.99999999999997</c:v>
                </c:pt>
                <c:pt idx="12279">
                  <c:v>#N/A</c:v>
                </c:pt>
                <c:pt idx="12280">
                  <c:v>#N/A</c:v>
                </c:pt>
                <c:pt idx="12281">
                  <c:v>154</c:v>
                </c:pt>
                <c:pt idx="12282">
                  <c:v>155</c:v>
                </c:pt>
                <c:pt idx="12283">
                  <c:v>156</c:v>
                </c:pt>
                <c:pt idx="12284">
                  <c:v>157</c:v>
                </c:pt>
                <c:pt idx="12285">
                  <c:v>159</c:v>
                </c:pt>
                <c:pt idx="12286">
                  <c:v>#N/A</c:v>
                </c:pt>
                <c:pt idx="12287">
                  <c:v>#N/A</c:v>
                </c:pt>
                <c:pt idx="12288">
                  <c:v>158</c:v>
                </c:pt>
                <c:pt idx="12289">
                  <c:v>#N/A</c:v>
                </c:pt>
                <c:pt idx="12290">
                  <c:v>153</c:v>
                </c:pt>
                <c:pt idx="12291">
                  <c:v>155</c:v>
                </c:pt>
                <c:pt idx="12292">
                  <c:v>149.00000000000003</c:v>
                </c:pt>
                <c:pt idx="12293">
                  <c:v>#N/A</c:v>
                </c:pt>
                <c:pt idx="12294">
                  <c:v>#N/A</c:v>
                </c:pt>
                <c:pt idx="12295">
                  <c:v>148</c:v>
                </c:pt>
                <c:pt idx="12296">
                  <c:v>152</c:v>
                </c:pt>
                <c:pt idx="12297">
                  <c:v>157.99999999999997</c:v>
                </c:pt>
                <c:pt idx="12298">
                  <c:v>159</c:v>
                </c:pt>
                <c:pt idx="12299">
                  <c:v>160</c:v>
                </c:pt>
                <c:pt idx="12300">
                  <c:v>#N/A</c:v>
                </c:pt>
                <c:pt idx="12301">
                  <c:v>#N/A</c:v>
                </c:pt>
                <c:pt idx="12302">
                  <c:v>162</c:v>
                </c:pt>
                <c:pt idx="12303">
                  <c:v>163</c:v>
                </c:pt>
                <c:pt idx="12304">
                  <c:v>165</c:v>
                </c:pt>
                <c:pt idx="12305">
                  <c:v>160</c:v>
                </c:pt>
                <c:pt idx="12306">
                  <c:v>159</c:v>
                </c:pt>
                <c:pt idx="12307">
                  <c:v>#N/A</c:v>
                </c:pt>
                <c:pt idx="12308">
                  <c:v>#N/A</c:v>
                </c:pt>
                <c:pt idx="12309">
                  <c:v>158</c:v>
                </c:pt>
                <c:pt idx="12310">
                  <c:v>158</c:v>
                </c:pt>
                <c:pt idx="12311">
                  <c:v>157</c:v>
                </c:pt>
                <c:pt idx="12312">
                  <c:v>154</c:v>
                </c:pt>
                <c:pt idx="12313">
                  <c:v>155</c:v>
                </c:pt>
                <c:pt idx="12314">
                  <c:v>#N/A</c:v>
                </c:pt>
                <c:pt idx="12315">
                  <c:v>#N/A</c:v>
                </c:pt>
                <c:pt idx="12316">
                  <c:v>#N/A</c:v>
                </c:pt>
                <c:pt idx="12317">
                  <c:v>157</c:v>
                </c:pt>
                <c:pt idx="12318">
                  <c:v>152</c:v>
                </c:pt>
                <c:pt idx="12319">
                  <c:v>153</c:v>
                </c:pt>
                <c:pt idx="12320">
                  <c:v>153</c:v>
                </c:pt>
                <c:pt idx="12321">
                  <c:v>#N/A</c:v>
                </c:pt>
                <c:pt idx="12322">
                  <c:v>#N/A</c:v>
                </c:pt>
                <c:pt idx="12323">
                  <c:v>155</c:v>
                </c:pt>
                <c:pt idx="12324">
                  <c:v>156</c:v>
                </c:pt>
                <c:pt idx="12325">
                  <c:v>157</c:v>
                </c:pt>
                <c:pt idx="12326">
                  <c:v>153</c:v>
                </c:pt>
                <c:pt idx="12327">
                  <c:v>154</c:v>
                </c:pt>
                <c:pt idx="12328">
                  <c:v>#N/A</c:v>
                </c:pt>
                <c:pt idx="12329">
                  <c:v>#N/A</c:v>
                </c:pt>
                <c:pt idx="12330">
                  <c:v>151</c:v>
                </c:pt>
                <c:pt idx="12331">
                  <c:v>149</c:v>
                </c:pt>
                <c:pt idx="12332">
                  <c:v>147</c:v>
                </c:pt>
                <c:pt idx="12333">
                  <c:v>140</c:v>
                </c:pt>
                <c:pt idx="12334">
                  <c:v>142</c:v>
                </c:pt>
                <c:pt idx="12335">
                  <c:v>#N/A</c:v>
                </c:pt>
                <c:pt idx="12336">
                  <c:v>#N/A</c:v>
                </c:pt>
                <c:pt idx="12337">
                  <c:v>138</c:v>
                </c:pt>
                <c:pt idx="12338">
                  <c:v>133</c:v>
                </c:pt>
                <c:pt idx="12339">
                  <c:v>135</c:v>
                </c:pt>
                <c:pt idx="12340">
                  <c:v>140</c:v>
                </c:pt>
                <c:pt idx="12341">
                  <c:v>142</c:v>
                </c:pt>
                <c:pt idx="12342">
                  <c:v>#N/A</c:v>
                </c:pt>
                <c:pt idx="12343">
                  <c:v>#N/A</c:v>
                </c:pt>
                <c:pt idx="12344">
                  <c:v>144</c:v>
                </c:pt>
                <c:pt idx="12345">
                  <c:v>151</c:v>
                </c:pt>
                <c:pt idx="12346">
                  <c:v>149</c:v>
                </c:pt>
                <c:pt idx="12347">
                  <c:v>152.99999999999997</c:v>
                </c:pt>
                <c:pt idx="12348">
                  <c:v>150</c:v>
                </c:pt>
                <c:pt idx="12349">
                  <c:v>#N/A</c:v>
                </c:pt>
                <c:pt idx="12350">
                  <c:v>#N/A</c:v>
                </c:pt>
                <c:pt idx="12351">
                  <c:v>149</c:v>
                </c:pt>
                <c:pt idx="12352">
                  <c:v>154</c:v>
                </c:pt>
                <c:pt idx="12353">
                  <c:v>#N/A</c:v>
                </c:pt>
                <c:pt idx="12354">
                  <c:v>164</c:v>
                </c:pt>
                <c:pt idx="12355">
                  <c:v>156</c:v>
                </c:pt>
                <c:pt idx="12356">
                  <c:v>#N/A</c:v>
                </c:pt>
                <c:pt idx="12357">
                  <c:v>#N/A</c:v>
                </c:pt>
                <c:pt idx="12358">
                  <c:v>154.99999999999997</c:v>
                </c:pt>
                <c:pt idx="12359">
                  <c:v>151</c:v>
                </c:pt>
                <c:pt idx="12360">
                  <c:v>153</c:v>
                </c:pt>
                <c:pt idx="12361">
                  <c:v>148</c:v>
                </c:pt>
                <c:pt idx="12362">
                  <c:v>146</c:v>
                </c:pt>
                <c:pt idx="12363">
                  <c:v>#N/A</c:v>
                </c:pt>
                <c:pt idx="12364">
                  <c:v>#N/A</c:v>
                </c:pt>
                <c:pt idx="12365">
                  <c:v>137</c:v>
                </c:pt>
                <c:pt idx="12366">
                  <c:v>133</c:v>
                </c:pt>
                <c:pt idx="12367">
                  <c:v>131.99999999999997</c:v>
                </c:pt>
                <c:pt idx="12368">
                  <c:v>130</c:v>
                </c:pt>
                <c:pt idx="12369">
                  <c:v>133</c:v>
                </c:pt>
                <c:pt idx="12370">
                  <c:v>#N/A</c:v>
                </c:pt>
                <c:pt idx="12371">
                  <c:v>#N/A</c:v>
                </c:pt>
                <c:pt idx="12372">
                  <c:v>128</c:v>
                </c:pt>
                <c:pt idx="12373">
                  <c:v>123</c:v>
                </c:pt>
                <c:pt idx="12374">
                  <c:v>119</c:v>
                </c:pt>
                <c:pt idx="12375">
                  <c:v>127.99999999999999</c:v>
                </c:pt>
                <c:pt idx="12376">
                  <c:v>127</c:v>
                </c:pt>
                <c:pt idx="12377">
                  <c:v>#N/A</c:v>
                </c:pt>
                <c:pt idx="12378">
                  <c:v>#N/A</c:v>
                </c:pt>
                <c:pt idx="12379">
                  <c:v>125</c:v>
                </c:pt>
                <c:pt idx="12380">
                  <c:v>125</c:v>
                </c:pt>
                <c:pt idx="12381">
                  <c:v>125</c:v>
                </c:pt>
                <c:pt idx="12382">
                  <c:v>125</c:v>
                </c:pt>
                <c:pt idx="12383">
                  <c:v>124</c:v>
                </c:pt>
                <c:pt idx="12384">
                  <c:v>#N/A</c:v>
                </c:pt>
                <c:pt idx="12385">
                  <c:v>#N/A</c:v>
                </c:pt>
                <c:pt idx="12386">
                  <c:v>123</c:v>
                </c:pt>
                <c:pt idx="12387">
                  <c:v>119</c:v>
                </c:pt>
                <c:pt idx="12388">
                  <c:v>118.00000000000001</c:v>
                </c:pt>
                <c:pt idx="12389">
                  <c:v>118.00000000000001</c:v>
                </c:pt>
                <c:pt idx="12390">
                  <c:v>117</c:v>
                </c:pt>
                <c:pt idx="12391">
                  <c:v>#N/A</c:v>
                </c:pt>
                <c:pt idx="12392">
                  <c:v>#N/A</c:v>
                </c:pt>
                <c:pt idx="12393">
                  <c:v>121</c:v>
                </c:pt>
                <c:pt idx="12394">
                  <c:v>124</c:v>
                </c:pt>
                <c:pt idx="12395">
                  <c:v>121</c:v>
                </c:pt>
                <c:pt idx="12396">
                  <c:v>119</c:v>
                </c:pt>
                <c:pt idx="12397">
                  <c:v>123</c:v>
                </c:pt>
                <c:pt idx="12398">
                  <c:v>#N/A</c:v>
                </c:pt>
                <c:pt idx="12399">
                  <c:v>#N/A</c:v>
                </c:pt>
                <c:pt idx="12400">
                  <c:v>123</c:v>
                </c:pt>
                <c:pt idx="12401">
                  <c:v>119</c:v>
                </c:pt>
                <c:pt idx="12402">
                  <c:v>115.99999999999999</c:v>
                </c:pt>
                <c:pt idx="12403">
                  <c:v>115.99999999999999</c:v>
                </c:pt>
                <c:pt idx="12404">
                  <c:v>122.00000000000001</c:v>
                </c:pt>
                <c:pt idx="12405">
                  <c:v>#N/A</c:v>
                </c:pt>
                <c:pt idx="12406">
                  <c:v>#N/A</c:v>
                </c:pt>
                <c:pt idx="12407">
                  <c:v>129</c:v>
                </c:pt>
                <c:pt idx="12408">
                  <c:v>126</c:v>
                </c:pt>
                <c:pt idx="12409">
                  <c:v>127</c:v>
                </c:pt>
                <c:pt idx="12410">
                  <c:v>66</c:v>
                </c:pt>
                <c:pt idx="12411">
                  <c:v>#N/A</c:v>
                </c:pt>
                <c:pt idx="12412">
                  <c:v>#N/A</c:v>
                </c:pt>
                <c:pt idx="12413">
                  <c:v>#N/A</c:v>
                </c:pt>
                <c:pt idx="12414">
                  <c:v>118.00000000000001</c:v>
                </c:pt>
                <c:pt idx="12415">
                  <c:v>122</c:v>
                </c:pt>
                <c:pt idx="12416">
                  <c:v>120.00000000000001</c:v>
                </c:pt>
                <c:pt idx="12417">
                  <c:v>64</c:v>
                </c:pt>
                <c:pt idx="12418">
                  <c:v>#N/A</c:v>
                </c:pt>
                <c:pt idx="12419">
                  <c:v>#N/A</c:v>
                </c:pt>
                <c:pt idx="12420">
                  <c:v>#N/A</c:v>
                </c:pt>
                <c:pt idx="12421">
                  <c:v>121</c:v>
                </c:pt>
                <c:pt idx="12422">
                  <c:v>123</c:v>
                </c:pt>
                <c:pt idx="12423">
                  <c:v>#N/A</c:v>
                </c:pt>
                <c:pt idx="12424">
                  <c:v>114.99999999999999</c:v>
                </c:pt>
                <c:pt idx="12425">
                  <c:v>112.00000000000001</c:v>
                </c:pt>
                <c:pt idx="12426">
                  <c:v>#N/A</c:v>
                </c:pt>
                <c:pt idx="12427">
                  <c:v>#N/A</c:v>
                </c:pt>
                <c:pt idx="12428">
                  <c:v>114.00000000000001</c:v>
                </c:pt>
                <c:pt idx="12429">
                  <c:v>114.00000000000001</c:v>
                </c:pt>
                <c:pt idx="12430">
                  <c:v>114.99999999999999</c:v>
                </c:pt>
                <c:pt idx="12431">
                  <c:v>120.00000000000001</c:v>
                </c:pt>
                <c:pt idx="12432">
                  <c:v>121</c:v>
                </c:pt>
                <c:pt idx="12433">
                  <c:v>#N/A</c:v>
                </c:pt>
                <c:pt idx="12434">
                  <c:v>#N/A</c:v>
                </c:pt>
                <c:pt idx="12435">
                  <c:v>122.00000000000001</c:v>
                </c:pt>
                <c:pt idx="12436">
                  <c:v>119</c:v>
                </c:pt>
                <c:pt idx="12437">
                  <c:v>118.00000000000001</c:v>
                </c:pt>
                <c:pt idx="12438">
                  <c:v>116.00000000000001</c:v>
                </c:pt>
                <c:pt idx="12439">
                  <c:v>120</c:v>
                </c:pt>
                <c:pt idx="12440">
                  <c:v>#N/A</c:v>
                </c:pt>
                <c:pt idx="12441">
                  <c:v>#N/A</c:v>
                </c:pt>
                <c:pt idx="12442">
                  <c:v>122.00000000000001</c:v>
                </c:pt>
                <c:pt idx="12443">
                  <c:v>122.00000000000001</c:v>
                </c:pt>
                <c:pt idx="12444">
                  <c:v>122.00000000000001</c:v>
                </c:pt>
                <c:pt idx="12445">
                  <c:v>123</c:v>
                </c:pt>
                <c:pt idx="12446">
                  <c:v>120.00000000000001</c:v>
                </c:pt>
                <c:pt idx="12447">
                  <c:v>#N/A</c:v>
                </c:pt>
                <c:pt idx="12448">
                  <c:v>#N/A</c:v>
                </c:pt>
                <c:pt idx="12449">
                  <c:v>117</c:v>
                </c:pt>
                <c:pt idx="12450">
                  <c:v>116.00000000000001</c:v>
                </c:pt>
                <c:pt idx="12451">
                  <c:v>108.99999999999999</c:v>
                </c:pt>
                <c:pt idx="12452">
                  <c:v>#N/A</c:v>
                </c:pt>
                <c:pt idx="12453">
                  <c:v>#N/A</c:v>
                </c:pt>
                <c:pt idx="12454">
                  <c:v>#N/A</c:v>
                </c:pt>
                <c:pt idx="12455">
                  <c:v>#N/A</c:v>
                </c:pt>
                <c:pt idx="12456">
                  <c:v>119</c:v>
                </c:pt>
                <c:pt idx="12457">
                  <c:v>122</c:v>
                </c:pt>
                <c:pt idx="12458">
                  <c:v>122</c:v>
                </c:pt>
                <c:pt idx="12459">
                  <c:v>#N/A</c:v>
                </c:pt>
                <c:pt idx="12460">
                  <c:v>120</c:v>
                </c:pt>
                <c:pt idx="12461">
                  <c:v>#N/A</c:v>
                </c:pt>
                <c:pt idx="12462">
                  <c:v>#N/A</c:v>
                </c:pt>
                <c:pt idx="12463">
                  <c:v>114.99999999999999</c:v>
                </c:pt>
                <c:pt idx="12464">
                  <c:v>114.99999999999999</c:v>
                </c:pt>
                <c:pt idx="12465">
                  <c:v>117</c:v>
                </c:pt>
                <c:pt idx="12466">
                  <c:v>117</c:v>
                </c:pt>
                <c:pt idx="12467">
                  <c:v>124</c:v>
                </c:pt>
                <c:pt idx="12468">
                  <c:v>#N/A</c:v>
                </c:pt>
                <c:pt idx="12469">
                  <c:v>#N/A</c:v>
                </c:pt>
                <c:pt idx="12470">
                  <c:v>124</c:v>
                </c:pt>
                <c:pt idx="12471">
                  <c:v>123</c:v>
                </c:pt>
                <c:pt idx="12472">
                  <c:v>127</c:v>
                </c:pt>
                <c:pt idx="12473">
                  <c:v>135</c:v>
                </c:pt>
                <c:pt idx="12474">
                  <c:v>140</c:v>
                </c:pt>
                <c:pt idx="12475">
                  <c:v>#N/A</c:v>
                </c:pt>
                <c:pt idx="12476">
                  <c:v>#N/A</c:v>
                </c:pt>
                <c:pt idx="12477">
                  <c:v>134</c:v>
                </c:pt>
                <c:pt idx="12478">
                  <c:v>133</c:v>
                </c:pt>
                <c:pt idx="12479">
                  <c:v>131</c:v>
                </c:pt>
                <c:pt idx="12480">
                  <c:v>127</c:v>
                </c:pt>
                <c:pt idx="12481">
                  <c:v>127</c:v>
                </c:pt>
                <c:pt idx="12482">
                  <c:v>#N/A</c:v>
                </c:pt>
                <c:pt idx="12483">
                  <c:v>#N/A</c:v>
                </c:pt>
                <c:pt idx="12484">
                  <c:v>123</c:v>
                </c:pt>
                <c:pt idx="12485">
                  <c:v>121</c:v>
                </c:pt>
                <c:pt idx="12486">
                  <c:v>115.99999999999999</c:v>
                </c:pt>
                <c:pt idx="12487">
                  <c:v>115.99999999999999</c:v>
                </c:pt>
                <c:pt idx="12488">
                  <c:v>112.00000000000001</c:v>
                </c:pt>
                <c:pt idx="12489">
                  <c:v>#N/A</c:v>
                </c:pt>
                <c:pt idx="12490">
                  <c:v>#N/A</c:v>
                </c:pt>
                <c:pt idx="12491">
                  <c:v>#N/A</c:v>
                </c:pt>
                <c:pt idx="12492">
                  <c:v>123</c:v>
                </c:pt>
                <c:pt idx="12493">
                  <c:v>126</c:v>
                </c:pt>
                <c:pt idx="12494">
                  <c:v>123</c:v>
                </c:pt>
                <c:pt idx="12495">
                  <c:v>123</c:v>
                </c:pt>
                <c:pt idx="12496">
                  <c:v>#N/A</c:v>
                </c:pt>
                <c:pt idx="12497">
                  <c:v>#N/A</c:v>
                </c:pt>
                <c:pt idx="12498">
                  <c:v>123</c:v>
                </c:pt>
                <c:pt idx="12499">
                  <c:v>121</c:v>
                </c:pt>
                <c:pt idx="12500">
                  <c:v>121</c:v>
                </c:pt>
                <c:pt idx="12501">
                  <c:v>#N/A</c:v>
                </c:pt>
                <c:pt idx="12502">
                  <c:v>124</c:v>
                </c:pt>
                <c:pt idx="12503">
                  <c:v>#N/A</c:v>
                </c:pt>
                <c:pt idx="12504">
                  <c:v>#N/A</c:v>
                </c:pt>
                <c:pt idx="12505">
                  <c:v>121</c:v>
                </c:pt>
                <c:pt idx="12506">
                  <c:v>116.00000000000001</c:v>
                </c:pt>
                <c:pt idx="12507">
                  <c:v>114.00000000000001</c:v>
                </c:pt>
                <c:pt idx="12508">
                  <c:v>113.99999999999999</c:v>
                </c:pt>
                <c:pt idx="12509">
                  <c:v>83</c:v>
                </c:pt>
                <c:pt idx="12510">
                  <c:v>#N/A</c:v>
                </c:pt>
                <c:pt idx="12511">
                  <c:v>#N/A</c:v>
                </c:pt>
                <c:pt idx="12512">
                  <c:v>83</c:v>
                </c:pt>
                <c:pt idx="12513">
                  <c:v>113.99999999999999</c:v>
                </c:pt>
                <c:pt idx="12514">
                  <c:v>117</c:v>
                </c:pt>
                <c:pt idx="12515">
                  <c:v>117</c:v>
                </c:pt>
                <c:pt idx="12516">
                  <c:v>118</c:v>
                </c:pt>
                <c:pt idx="12517">
                  <c:v>#N/A</c:v>
                </c:pt>
                <c:pt idx="12518">
                  <c:v>#N/A</c:v>
                </c:pt>
                <c:pt idx="12519">
                  <c:v>118</c:v>
                </c:pt>
                <c:pt idx="12520">
                  <c:v>120.00000000000001</c:v>
                </c:pt>
                <c:pt idx="12521">
                  <c:v>120</c:v>
                </c:pt>
                <c:pt idx="12522">
                  <c:v>117</c:v>
                </c:pt>
                <c:pt idx="12523">
                  <c:v>117</c:v>
                </c:pt>
                <c:pt idx="12524">
                  <c:v>#N/A</c:v>
                </c:pt>
                <c:pt idx="12525">
                  <c:v>#N/A</c:v>
                </c:pt>
                <c:pt idx="12526">
                  <c:v>114.00000000000001</c:v>
                </c:pt>
                <c:pt idx="12527">
                  <c:v>115.00000000000001</c:v>
                </c:pt>
                <c:pt idx="12528">
                  <c:v>116.00000000000001</c:v>
                </c:pt>
                <c:pt idx="12529">
                  <c:v>118.00000000000001</c:v>
                </c:pt>
                <c:pt idx="12530">
                  <c:v>114.99999999999999</c:v>
                </c:pt>
                <c:pt idx="12531">
                  <c:v>#N/A</c:v>
                </c:pt>
                <c:pt idx="12532">
                  <c:v>#N/A</c:v>
                </c:pt>
                <c:pt idx="12533">
                  <c:v>119</c:v>
                </c:pt>
                <c:pt idx="12534">
                  <c:v>114.00000000000001</c:v>
                </c:pt>
                <c:pt idx="12535">
                  <c:v>118</c:v>
                </c:pt>
                <c:pt idx="12536">
                  <c:v>118</c:v>
                </c:pt>
                <c:pt idx="12537">
                  <c:v>#N/A</c:v>
                </c:pt>
                <c:pt idx="12538">
                  <c:v>#N/A</c:v>
                </c:pt>
                <c:pt idx="12539">
                  <c:v>#N/A</c:v>
                </c:pt>
                <c:pt idx="12540">
                  <c:v>#N/A</c:v>
                </c:pt>
                <c:pt idx="12541">
                  <c:v>#N/A</c:v>
                </c:pt>
                <c:pt idx="12542">
                  <c:v>121</c:v>
                </c:pt>
                <c:pt idx="12543">
                  <c:v>119</c:v>
                </c:pt>
                <c:pt idx="12544">
                  <c:v>121</c:v>
                </c:pt>
                <c:pt idx="12545">
                  <c:v>#N/A</c:v>
                </c:pt>
                <c:pt idx="12546">
                  <c:v>#N/A</c:v>
                </c:pt>
                <c:pt idx="12547">
                  <c:v>122</c:v>
                </c:pt>
                <c:pt idx="12548">
                  <c:v>119</c:v>
                </c:pt>
                <c:pt idx="12549">
                  <c:v>115.99999999999999</c:v>
                </c:pt>
                <c:pt idx="12550">
                  <c:v>118.00000000000001</c:v>
                </c:pt>
                <c:pt idx="12551">
                  <c:v>119</c:v>
                </c:pt>
                <c:pt idx="12552">
                  <c:v>#N/A</c:v>
                </c:pt>
                <c:pt idx="12553">
                  <c:v>#N/A</c:v>
                </c:pt>
                <c:pt idx="12554">
                  <c:v>124.00000000000003</c:v>
                </c:pt>
                <c:pt idx="12555">
                  <c:v>120.00000000000001</c:v>
                </c:pt>
                <c:pt idx="12556">
                  <c:v>119.00000000000001</c:v>
                </c:pt>
                <c:pt idx="12557">
                  <c:v>116.00000000000001</c:v>
                </c:pt>
                <c:pt idx="12558">
                  <c:v>110.99999999999999</c:v>
                </c:pt>
                <c:pt idx="12559">
                  <c:v>#N/A</c:v>
                </c:pt>
                <c:pt idx="12560">
                  <c:v>#N/A</c:v>
                </c:pt>
                <c:pt idx="12561">
                  <c:v>98</c:v>
                </c:pt>
                <c:pt idx="12562">
                  <c:v>108</c:v>
                </c:pt>
                <c:pt idx="12563">
                  <c:v>105</c:v>
                </c:pt>
                <c:pt idx="12564">
                  <c:v>105</c:v>
                </c:pt>
                <c:pt idx="12565">
                  <c:v>103</c:v>
                </c:pt>
                <c:pt idx="12566">
                  <c:v>#N/A</c:v>
                </c:pt>
                <c:pt idx="12567">
                  <c:v>#N/A</c:v>
                </c:pt>
                <c:pt idx="12568">
                  <c:v>101</c:v>
                </c:pt>
                <c:pt idx="12569">
                  <c:v>103</c:v>
                </c:pt>
                <c:pt idx="12570">
                  <c:v>102</c:v>
                </c:pt>
                <c:pt idx="12571">
                  <c:v>100</c:v>
                </c:pt>
                <c:pt idx="12572">
                  <c:v>103</c:v>
                </c:pt>
                <c:pt idx="12573">
                  <c:v>#N/A</c:v>
                </c:pt>
                <c:pt idx="12574">
                  <c:v>#N/A</c:v>
                </c:pt>
                <c:pt idx="12575">
                  <c:v>103</c:v>
                </c:pt>
                <c:pt idx="12576">
                  <c:v>103</c:v>
                </c:pt>
                <c:pt idx="12577">
                  <c:v>108.99999999999999</c:v>
                </c:pt>
                <c:pt idx="12578">
                  <c:v>108</c:v>
                </c:pt>
                <c:pt idx="12579">
                  <c:v>105</c:v>
                </c:pt>
                <c:pt idx="12580">
                  <c:v>#N/A</c:v>
                </c:pt>
                <c:pt idx="12581">
                  <c:v>#N/A</c:v>
                </c:pt>
                <c:pt idx="12582">
                  <c:v>101</c:v>
                </c:pt>
                <c:pt idx="12583">
                  <c:v>99</c:v>
                </c:pt>
                <c:pt idx="12584">
                  <c:v>92</c:v>
                </c:pt>
                <c:pt idx="12585">
                  <c:v>95</c:v>
                </c:pt>
                <c:pt idx="12586">
                  <c:v>98</c:v>
                </c:pt>
                <c:pt idx="12587">
                  <c:v>#N/A</c:v>
                </c:pt>
                <c:pt idx="12588">
                  <c:v>#N/A</c:v>
                </c:pt>
                <c:pt idx="12589">
                  <c:v>#N/A</c:v>
                </c:pt>
                <c:pt idx="12590">
                  <c:v>99</c:v>
                </c:pt>
                <c:pt idx="12591">
                  <c:v>100</c:v>
                </c:pt>
                <c:pt idx="12592">
                  <c:v>100</c:v>
                </c:pt>
                <c:pt idx="12593">
                  <c:v>101</c:v>
                </c:pt>
                <c:pt idx="12594">
                  <c:v>#N/A</c:v>
                </c:pt>
                <c:pt idx="12595">
                  <c:v>#N/A</c:v>
                </c:pt>
                <c:pt idx="12596">
                  <c:v>100</c:v>
                </c:pt>
                <c:pt idx="12597">
                  <c:v>100</c:v>
                </c:pt>
                <c:pt idx="12598">
                  <c:v>102</c:v>
                </c:pt>
                <c:pt idx="12599">
                  <c:v>103</c:v>
                </c:pt>
                <c:pt idx="12600">
                  <c:v>103</c:v>
                </c:pt>
                <c:pt idx="12601">
                  <c:v>#N/A</c:v>
                </c:pt>
                <c:pt idx="12602">
                  <c:v>#N/A</c:v>
                </c:pt>
                <c:pt idx="12603">
                  <c:v>102</c:v>
                </c:pt>
                <c:pt idx="12604">
                  <c:v>100</c:v>
                </c:pt>
                <c:pt idx="12605">
                  <c:v>102</c:v>
                </c:pt>
                <c:pt idx="12606">
                  <c:v>106</c:v>
                </c:pt>
                <c:pt idx="12607">
                  <c:v>107</c:v>
                </c:pt>
                <c:pt idx="12608">
                  <c:v>#N/A</c:v>
                </c:pt>
                <c:pt idx="12609">
                  <c:v>#N/A</c:v>
                </c:pt>
                <c:pt idx="12610">
                  <c:v>104</c:v>
                </c:pt>
                <c:pt idx="12611">
                  <c:v>103</c:v>
                </c:pt>
                <c:pt idx="12612">
                  <c:v>100</c:v>
                </c:pt>
                <c:pt idx="12613">
                  <c:v>102</c:v>
                </c:pt>
                <c:pt idx="12614">
                  <c:v>102</c:v>
                </c:pt>
                <c:pt idx="12615">
                  <c:v>#N/A</c:v>
                </c:pt>
                <c:pt idx="12616">
                  <c:v>#N/A</c:v>
                </c:pt>
                <c:pt idx="12617">
                  <c:v>105</c:v>
                </c:pt>
                <c:pt idx="12618">
                  <c:v>108</c:v>
                </c:pt>
                <c:pt idx="12619">
                  <c:v>108</c:v>
                </c:pt>
                <c:pt idx="12620">
                  <c:v>108</c:v>
                </c:pt>
                <c:pt idx="12621">
                  <c:v>107</c:v>
                </c:pt>
                <c:pt idx="12622">
                  <c:v>#N/A</c:v>
                </c:pt>
                <c:pt idx="12623">
                  <c:v>#N/A</c:v>
                </c:pt>
                <c:pt idx="12624">
                  <c:v>107</c:v>
                </c:pt>
                <c:pt idx="12625">
                  <c:v>106</c:v>
                </c:pt>
                <c:pt idx="12626">
                  <c:v>105</c:v>
                </c:pt>
                <c:pt idx="12627">
                  <c:v>106</c:v>
                </c:pt>
                <c:pt idx="12628">
                  <c:v>106</c:v>
                </c:pt>
                <c:pt idx="12629">
                  <c:v>#N/A</c:v>
                </c:pt>
                <c:pt idx="12630">
                  <c:v>#N/A</c:v>
                </c:pt>
                <c:pt idx="12631">
                  <c:v>105</c:v>
                </c:pt>
                <c:pt idx="12632">
                  <c:v>103</c:v>
                </c:pt>
                <c:pt idx="12633">
                  <c:v>104</c:v>
                </c:pt>
                <c:pt idx="12634">
                  <c:v>103</c:v>
                </c:pt>
                <c:pt idx="12635">
                  <c:v>102</c:v>
                </c:pt>
                <c:pt idx="12636">
                  <c:v>#N/A</c:v>
                </c:pt>
                <c:pt idx="12637">
                  <c:v>#N/A</c:v>
                </c:pt>
                <c:pt idx="12638">
                  <c:v>102</c:v>
                </c:pt>
                <c:pt idx="12639">
                  <c:v>100</c:v>
                </c:pt>
                <c:pt idx="12640">
                  <c:v>100</c:v>
                </c:pt>
                <c:pt idx="12641">
                  <c:v>100</c:v>
                </c:pt>
                <c:pt idx="12642">
                  <c:v>100</c:v>
                </c:pt>
                <c:pt idx="12643">
                  <c:v>#N/A</c:v>
                </c:pt>
                <c:pt idx="12644">
                  <c:v>#N/A</c:v>
                </c:pt>
                <c:pt idx="12645">
                  <c:v>103</c:v>
                </c:pt>
                <c:pt idx="12646">
                  <c:v>105</c:v>
                </c:pt>
                <c:pt idx="12647">
                  <c:v>104</c:v>
                </c:pt>
                <c:pt idx="12648">
                  <c:v>106</c:v>
                </c:pt>
                <c:pt idx="12649">
                  <c:v>105</c:v>
                </c:pt>
                <c:pt idx="12650">
                  <c:v>#N/A</c:v>
                </c:pt>
                <c:pt idx="12651">
                  <c:v>#N/A</c:v>
                </c:pt>
                <c:pt idx="12652">
                  <c:v>104.99999999999999</c:v>
                </c:pt>
                <c:pt idx="12653">
                  <c:v>104.99999999999999</c:v>
                </c:pt>
                <c:pt idx="12654">
                  <c:v>105</c:v>
                </c:pt>
                <c:pt idx="12655">
                  <c:v>110.99999999999999</c:v>
                </c:pt>
                <c:pt idx="12656">
                  <c:v>110.99999999999999</c:v>
                </c:pt>
                <c:pt idx="12657">
                  <c:v>#N/A</c:v>
                </c:pt>
                <c:pt idx="12658">
                  <c:v>#N/A</c:v>
                </c:pt>
                <c:pt idx="12659">
                  <c:v>113.99999999999999</c:v>
                </c:pt>
                <c:pt idx="12660">
                  <c:v>117</c:v>
                </c:pt>
                <c:pt idx="12661">
                  <c:v>114.99999999999999</c:v>
                </c:pt>
                <c:pt idx="12662">
                  <c:v>114.00000000000001</c:v>
                </c:pt>
                <c:pt idx="12663">
                  <c:v>114.99999999999999</c:v>
                </c:pt>
                <c:pt idx="12664">
                  <c:v>#N/A</c:v>
                </c:pt>
                <c:pt idx="12665">
                  <c:v>#N/A</c:v>
                </c:pt>
                <c:pt idx="12666">
                  <c:v>118</c:v>
                </c:pt>
                <c:pt idx="12667">
                  <c:v>118</c:v>
                </c:pt>
                <c:pt idx="12668">
                  <c:v>120</c:v>
                </c:pt>
                <c:pt idx="12669">
                  <c:v>117</c:v>
                </c:pt>
                <c:pt idx="12670">
                  <c:v>114.99999999999999</c:v>
                </c:pt>
                <c:pt idx="12671">
                  <c:v>#N/A</c:v>
                </c:pt>
                <c:pt idx="12672">
                  <c:v>#N/A</c:v>
                </c:pt>
                <c:pt idx="12673">
                  <c:v>111.00000000000001</c:v>
                </c:pt>
                <c:pt idx="12674">
                  <c:v>109.00000000000001</c:v>
                </c:pt>
                <c:pt idx="12675">
                  <c:v>110.00000000000001</c:v>
                </c:pt>
                <c:pt idx="12676">
                  <c:v>110.00000000000001</c:v>
                </c:pt>
                <c:pt idx="12677">
                  <c:v>110.00000000000001</c:v>
                </c:pt>
                <c:pt idx="12678">
                  <c:v>#N/A</c:v>
                </c:pt>
                <c:pt idx="12679">
                  <c:v>#N/A</c:v>
                </c:pt>
                <c:pt idx="12680">
                  <c:v>110.00000000000001</c:v>
                </c:pt>
                <c:pt idx="12681">
                  <c:v>105</c:v>
                </c:pt>
                <c:pt idx="12682">
                  <c:v>106</c:v>
                </c:pt>
                <c:pt idx="12683">
                  <c:v>105</c:v>
                </c:pt>
                <c:pt idx="12684">
                  <c:v>106.99999999999999</c:v>
                </c:pt>
                <c:pt idx="12685">
                  <c:v>#N/A</c:v>
                </c:pt>
                <c:pt idx="12686">
                  <c:v>#N/A</c:v>
                </c:pt>
                <c:pt idx="12687">
                  <c:v>103</c:v>
                </c:pt>
                <c:pt idx="12688">
                  <c:v>102</c:v>
                </c:pt>
                <c:pt idx="12689">
                  <c:v>104</c:v>
                </c:pt>
                <c:pt idx="12690">
                  <c:v>105</c:v>
                </c:pt>
                <c:pt idx="12691">
                  <c:v>107</c:v>
                </c:pt>
                <c:pt idx="12692">
                  <c:v>#N/A</c:v>
                </c:pt>
                <c:pt idx="12693">
                  <c:v>#N/A</c:v>
                </c:pt>
                <c:pt idx="12694">
                  <c:v>106</c:v>
                </c:pt>
                <c:pt idx="12695">
                  <c:v>107</c:v>
                </c:pt>
                <c:pt idx="12696">
                  <c:v>108</c:v>
                </c:pt>
                <c:pt idx="12697">
                  <c:v>106</c:v>
                </c:pt>
                <c:pt idx="12698">
                  <c:v>105</c:v>
                </c:pt>
                <c:pt idx="12699">
                  <c:v>#N/A</c:v>
                </c:pt>
                <c:pt idx="12700">
                  <c:v>#N/A</c:v>
                </c:pt>
                <c:pt idx="12701">
                  <c:v>106</c:v>
                </c:pt>
                <c:pt idx="12702">
                  <c:v>104</c:v>
                </c:pt>
                <c:pt idx="12703">
                  <c:v>105</c:v>
                </c:pt>
                <c:pt idx="12704">
                  <c:v>107</c:v>
                </c:pt>
                <c:pt idx="12705">
                  <c:v>109.00000000000001</c:v>
                </c:pt>
                <c:pt idx="12706">
                  <c:v>#N/A</c:v>
                </c:pt>
                <c:pt idx="12707">
                  <c:v>#N/A</c:v>
                </c:pt>
                <c:pt idx="12708">
                  <c:v>110.00000000000001</c:v>
                </c:pt>
                <c:pt idx="12709">
                  <c:v>112.99999999999999</c:v>
                </c:pt>
                <c:pt idx="12710">
                  <c:v>110.99999999999999</c:v>
                </c:pt>
                <c:pt idx="12711">
                  <c:v>112.00000000000001</c:v>
                </c:pt>
                <c:pt idx="12712">
                  <c:v>111.00000000000001</c:v>
                </c:pt>
                <c:pt idx="12713">
                  <c:v>#N/A</c:v>
                </c:pt>
                <c:pt idx="12714">
                  <c:v>#N/A</c:v>
                </c:pt>
                <c:pt idx="12715">
                  <c:v>113.00000000000001</c:v>
                </c:pt>
                <c:pt idx="12716">
                  <c:v>116.00000000000001</c:v>
                </c:pt>
                <c:pt idx="12717">
                  <c:v>117</c:v>
                </c:pt>
                <c:pt idx="12718">
                  <c:v>#N/A</c:v>
                </c:pt>
                <c:pt idx="12719">
                  <c:v>144.00000000000003</c:v>
                </c:pt>
                <c:pt idx="12720">
                  <c:v>#N/A</c:v>
                </c:pt>
                <c:pt idx="12721">
                  <c:v>#N/A</c:v>
                </c:pt>
                <c:pt idx="12722">
                  <c:v>143.00000000000003</c:v>
                </c:pt>
                <c:pt idx="12723">
                  <c:v>139</c:v>
                </c:pt>
                <c:pt idx="12724">
                  <c:v>136</c:v>
                </c:pt>
                <c:pt idx="12725">
                  <c:v>134</c:v>
                </c:pt>
                <c:pt idx="12726">
                  <c:v>137</c:v>
                </c:pt>
                <c:pt idx="12727">
                  <c:v>#N/A</c:v>
                </c:pt>
                <c:pt idx="12728">
                  <c:v>#N/A</c:v>
                </c:pt>
                <c:pt idx="12729">
                  <c:v>137</c:v>
                </c:pt>
                <c:pt idx="12730">
                  <c:v>134</c:v>
                </c:pt>
                <c:pt idx="12731">
                  <c:v>142</c:v>
                </c:pt>
                <c:pt idx="12732">
                  <c:v>144</c:v>
                </c:pt>
                <c:pt idx="12733">
                  <c:v>149</c:v>
                </c:pt>
                <c:pt idx="12734">
                  <c:v>#N/A</c:v>
                </c:pt>
                <c:pt idx="12735">
                  <c:v>#N/A</c:v>
                </c:pt>
                <c:pt idx="12736">
                  <c:v>147</c:v>
                </c:pt>
                <c:pt idx="12737">
                  <c:v>146</c:v>
                </c:pt>
                <c:pt idx="12738">
                  <c:v>147</c:v>
                </c:pt>
                <c:pt idx="12739">
                  <c:v>146</c:v>
                </c:pt>
                <c:pt idx="12740">
                  <c:v>148</c:v>
                </c:pt>
                <c:pt idx="12741">
                  <c:v>#N/A</c:v>
                </c:pt>
                <c:pt idx="12742">
                  <c:v>#N/A</c:v>
                </c:pt>
                <c:pt idx="12743">
                  <c:v>151</c:v>
                </c:pt>
                <c:pt idx="12744">
                  <c:v>152</c:v>
                </c:pt>
                <c:pt idx="12745">
                  <c:v>159</c:v>
                </c:pt>
                <c:pt idx="12746">
                  <c:v>159</c:v>
                </c:pt>
                <c:pt idx="12747">
                  <c:v>161</c:v>
                </c:pt>
                <c:pt idx="12748">
                  <c:v>#N/A</c:v>
                </c:pt>
                <c:pt idx="12749">
                  <c:v>#N/A</c:v>
                </c:pt>
                <c:pt idx="12750">
                  <c:v>162</c:v>
                </c:pt>
                <c:pt idx="12751">
                  <c:v>162</c:v>
                </c:pt>
                <c:pt idx="12752">
                  <c:v>158</c:v>
                </c:pt>
                <c:pt idx="12753">
                  <c:v>159</c:v>
                </c:pt>
                <c:pt idx="12754">
                  <c:v>161</c:v>
                </c:pt>
                <c:pt idx="12755">
                  <c:v>#N/A</c:v>
                </c:pt>
                <c:pt idx="12756">
                  <c:v>#N/A</c:v>
                </c:pt>
                <c:pt idx="12757">
                  <c:v>170.00000000000003</c:v>
                </c:pt>
                <c:pt idx="12758">
                  <c:v>161</c:v>
                </c:pt>
                <c:pt idx="12759">
                  <c:v>166</c:v>
                </c:pt>
                <c:pt idx="12760">
                  <c:v>170.00000000000003</c:v>
                </c:pt>
                <c:pt idx="12761">
                  <c:v>172</c:v>
                </c:pt>
                <c:pt idx="12762">
                  <c:v>#N/A</c:v>
                </c:pt>
                <c:pt idx="12763">
                  <c:v>#N/A</c:v>
                </c:pt>
                <c:pt idx="12764">
                  <c:v>172.00000000000003</c:v>
                </c:pt>
                <c:pt idx="12765">
                  <c:v>168.00000000000003</c:v>
                </c:pt>
                <c:pt idx="12766">
                  <c:v>164</c:v>
                </c:pt>
                <c:pt idx="12767">
                  <c:v>156</c:v>
                </c:pt>
                <c:pt idx="12768">
                  <c:v>156.99999999999997</c:v>
                </c:pt>
                <c:pt idx="12769">
                  <c:v>#N/A</c:v>
                </c:pt>
                <c:pt idx="12770">
                  <c:v>#N/A</c:v>
                </c:pt>
                <c:pt idx="12771">
                  <c:v>160</c:v>
                </c:pt>
                <c:pt idx="12772">
                  <c:v>161</c:v>
                </c:pt>
                <c:pt idx="12773">
                  <c:v>160</c:v>
                </c:pt>
                <c:pt idx="12774">
                  <c:v>162</c:v>
                </c:pt>
                <c:pt idx="12775">
                  <c:v>134</c:v>
                </c:pt>
                <c:pt idx="12776">
                  <c:v>#N/A</c:v>
                </c:pt>
                <c:pt idx="12777">
                  <c:v>#N/A</c:v>
                </c:pt>
                <c:pt idx="12778">
                  <c:v>158</c:v>
                </c:pt>
                <c:pt idx="12779">
                  <c:v>158</c:v>
                </c:pt>
                <c:pt idx="12780">
                  <c:v>158</c:v>
                </c:pt>
                <c:pt idx="12781">
                  <c:v>149</c:v>
                </c:pt>
                <c:pt idx="12782">
                  <c:v>130</c:v>
                </c:pt>
                <c:pt idx="12783">
                  <c:v>#N/A</c:v>
                </c:pt>
                <c:pt idx="12784">
                  <c:v>#N/A</c:v>
                </c:pt>
                <c:pt idx="12785">
                  <c:v>148</c:v>
                </c:pt>
                <c:pt idx="12786">
                  <c:v>144</c:v>
                </c:pt>
                <c:pt idx="12787">
                  <c:v>143.00000000000003</c:v>
                </c:pt>
                <c:pt idx="12788">
                  <c:v>#N/A</c:v>
                </c:pt>
                <c:pt idx="12789">
                  <c:v>158</c:v>
                </c:pt>
                <c:pt idx="12790">
                  <c:v>#N/A</c:v>
                </c:pt>
                <c:pt idx="12791">
                  <c:v>#N/A</c:v>
                </c:pt>
                <c:pt idx="12792">
                  <c:v>159</c:v>
                </c:pt>
                <c:pt idx="12793">
                  <c:v>162</c:v>
                </c:pt>
                <c:pt idx="12794">
                  <c:v>159</c:v>
                </c:pt>
                <c:pt idx="12795">
                  <c:v>158</c:v>
                </c:pt>
                <c:pt idx="12796">
                  <c:v>157</c:v>
                </c:pt>
                <c:pt idx="12797">
                  <c:v>#N/A</c:v>
                </c:pt>
                <c:pt idx="12798">
                  <c:v>#N/A</c:v>
                </c:pt>
                <c:pt idx="12799">
                  <c:v>163</c:v>
                </c:pt>
                <c:pt idx="12800">
                  <c:v>167</c:v>
                </c:pt>
                <c:pt idx="12801">
                  <c:v>168</c:v>
                </c:pt>
                <c:pt idx="12802">
                  <c:v>174</c:v>
                </c:pt>
                <c:pt idx="12803">
                  <c:v>178</c:v>
                </c:pt>
                <c:pt idx="12804">
                  <c:v>#N/A</c:v>
                </c:pt>
                <c:pt idx="12805">
                  <c:v>#N/A</c:v>
                </c:pt>
                <c:pt idx="12806">
                  <c:v>173</c:v>
                </c:pt>
                <c:pt idx="12807">
                  <c:v>177</c:v>
                </c:pt>
                <c:pt idx="12808">
                  <c:v>192.00000000000003</c:v>
                </c:pt>
                <c:pt idx="12809">
                  <c:v>191</c:v>
                </c:pt>
                <c:pt idx="12810">
                  <c:v>192</c:v>
                </c:pt>
                <c:pt idx="12811">
                  <c:v>#N/A</c:v>
                </c:pt>
                <c:pt idx="12812">
                  <c:v>#N/A</c:v>
                </c:pt>
                <c:pt idx="12813">
                  <c:v>188</c:v>
                </c:pt>
                <c:pt idx="12814">
                  <c:v>191</c:v>
                </c:pt>
                <c:pt idx="12815">
                  <c:v>189</c:v>
                </c:pt>
                <c:pt idx="12816">
                  <c:v>186</c:v>
                </c:pt>
                <c:pt idx="12817">
                  <c:v>210</c:v>
                </c:pt>
                <c:pt idx="12818">
                  <c:v>#N/A</c:v>
                </c:pt>
                <c:pt idx="12819">
                  <c:v>#N/A</c:v>
                </c:pt>
                <c:pt idx="12820">
                  <c:v>218.00000000000003</c:v>
                </c:pt>
                <c:pt idx="12821">
                  <c:v>228.00000000000003</c:v>
                </c:pt>
                <c:pt idx="12822">
                  <c:v>229</c:v>
                </c:pt>
                <c:pt idx="12823">
                  <c:v>226.99999999999994</c:v>
                </c:pt>
                <c:pt idx="12824">
                  <c:v>239</c:v>
                </c:pt>
                <c:pt idx="12825">
                  <c:v>#N/A</c:v>
                </c:pt>
                <c:pt idx="12826">
                  <c:v>#N/A</c:v>
                </c:pt>
                <c:pt idx="12827">
                  <c:v>240.99999999999997</c:v>
                </c:pt>
                <c:pt idx="12828">
                  <c:v>244.00000000000003</c:v>
                </c:pt>
                <c:pt idx="12829">
                  <c:v>238</c:v>
                </c:pt>
                <c:pt idx="12830">
                  <c:v>236.00000000000003</c:v>
                </c:pt>
                <c:pt idx="12831">
                  <c:v>236</c:v>
                </c:pt>
                <c:pt idx="12832">
                  <c:v>#N/A</c:v>
                </c:pt>
                <c:pt idx="12833">
                  <c:v>#N/A</c:v>
                </c:pt>
                <c:pt idx="12834">
                  <c:v>231.99999999999997</c:v>
                </c:pt>
                <c:pt idx="12835">
                  <c:v>236.99999999999997</c:v>
                </c:pt>
                <c:pt idx="12836">
                  <c:v>238</c:v>
                </c:pt>
                <c:pt idx="12837">
                  <c:v>246.99999999999997</c:v>
                </c:pt>
                <c:pt idx="12838">
                  <c:v>236</c:v>
                </c:pt>
                <c:pt idx="12839">
                  <c:v>#N/A</c:v>
                </c:pt>
                <c:pt idx="12840">
                  <c:v>#N/A</c:v>
                </c:pt>
                <c:pt idx="12841">
                  <c:v>238</c:v>
                </c:pt>
                <c:pt idx="12842">
                  <c:v>234</c:v>
                </c:pt>
                <c:pt idx="12843">
                  <c:v>243.00000000000003</c:v>
                </c:pt>
                <c:pt idx="12844">
                  <c:v>237</c:v>
                </c:pt>
                <c:pt idx="12845">
                  <c:v>239</c:v>
                </c:pt>
                <c:pt idx="12846">
                  <c:v>#N/A</c:v>
                </c:pt>
                <c:pt idx="12847">
                  <c:v>#N/A</c:v>
                </c:pt>
                <c:pt idx="12848">
                  <c:v>#N/A</c:v>
                </c:pt>
                <c:pt idx="12849">
                  <c:v>228.00000000000003</c:v>
                </c:pt>
                <c:pt idx="12850">
                  <c:v>221</c:v>
                </c:pt>
                <c:pt idx="12851">
                  <c:v>223</c:v>
                </c:pt>
                <c:pt idx="12852">
                  <c:v>234.99999999999997</c:v>
                </c:pt>
                <c:pt idx="12853">
                  <c:v>#N/A</c:v>
                </c:pt>
                <c:pt idx="12854">
                  <c:v>#N/A</c:v>
                </c:pt>
                <c:pt idx="12855">
                  <c:v>235</c:v>
                </c:pt>
                <c:pt idx="12856">
                  <c:v>233</c:v>
                </c:pt>
                <c:pt idx="12857">
                  <c:v>227.99999999999997</c:v>
                </c:pt>
                <c:pt idx="12858">
                  <c:v>227</c:v>
                </c:pt>
                <c:pt idx="12859">
                  <c:v>225.99999999999997</c:v>
                </c:pt>
                <c:pt idx="12860">
                  <c:v>#N/A</c:v>
                </c:pt>
                <c:pt idx="12861">
                  <c:v>#N/A</c:v>
                </c:pt>
                <c:pt idx="12862">
                  <c:v>227</c:v>
                </c:pt>
                <c:pt idx="12863">
                  <c:v>225</c:v>
                </c:pt>
                <c:pt idx="12864">
                  <c:v>225.99999999999997</c:v>
                </c:pt>
                <c:pt idx="12865">
                  <c:v>227</c:v>
                </c:pt>
                <c:pt idx="12866">
                  <c:v>#N/A</c:v>
                </c:pt>
                <c:pt idx="12867">
                  <c:v>#N/A</c:v>
                </c:pt>
                <c:pt idx="12868">
                  <c:v>#N/A</c:v>
                </c:pt>
                <c:pt idx="12869">
                  <c:v>#N/A</c:v>
                </c:pt>
                <c:pt idx="12870">
                  <c:v>225</c:v>
                </c:pt>
                <c:pt idx="12871">
                  <c:v>221</c:v>
                </c:pt>
                <c:pt idx="12872">
                  <c:v>210</c:v>
                </c:pt>
                <c:pt idx="12873">
                  <c:v>206</c:v>
                </c:pt>
                <c:pt idx="12874">
                  <c:v>#N/A</c:v>
                </c:pt>
                <c:pt idx="12875">
                  <c:v>#N/A</c:v>
                </c:pt>
                <c:pt idx="12876">
                  <c:v>211.00000000000003</c:v>
                </c:pt>
                <c:pt idx="12877">
                  <c:v>209</c:v>
                </c:pt>
                <c:pt idx="12878">
                  <c:v>208</c:v>
                </c:pt>
                <c:pt idx="12879">
                  <c:v>212</c:v>
                </c:pt>
                <c:pt idx="12880">
                  <c:v>215.99999999999997</c:v>
                </c:pt>
                <c:pt idx="12881">
                  <c:v>#N/A</c:v>
                </c:pt>
                <c:pt idx="12882">
                  <c:v>#N/A</c:v>
                </c:pt>
                <c:pt idx="12883">
                  <c:v>206.99999999999997</c:v>
                </c:pt>
                <c:pt idx="12884">
                  <c:v>205.00000000000003</c:v>
                </c:pt>
                <c:pt idx="12885">
                  <c:v>204</c:v>
                </c:pt>
                <c:pt idx="12886">
                  <c:v>212</c:v>
                </c:pt>
                <c:pt idx="12887">
                  <c:v>293</c:v>
                </c:pt>
                <c:pt idx="12888">
                  <c:v>#N/A</c:v>
                </c:pt>
                <c:pt idx="12889">
                  <c:v>#N/A</c:v>
                </c:pt>
                <c:pt idx="12890">
                  <c:v>293</c:v>
                </c:pt>
                <c:pt idx="12891">
                  <c:v>205.00000000000003</c:v>
                </c:pt>
                <c:pt idx="12892">
                  <c:v>200</c:v>
                </c:pt>
                <c:pt idx="12893">
                  <c:v>201.00000000000003</c:v>
                </c:pt>
                <c:pt idx="12894">
                  <c:v>#N/A</c:v>
                </c:pt>
                <c:pt idx="12895">
                  <c:v>#N/A</c:v>
                </c:pt>
                <c:pt idx="12896">
                  <c:v>#N/A</c:v>
                </c:pt>
                <c:pt idx="12897">
                  <c:v>#N/A</c:v>
                </c:pt>
                <c:pt idx="12898">
                  <c:v>225</c:v>
                </c:pt>
                <c:pt idx="12899">
                  <c:v>227</c:v>
                </c:pt>
                <c:pt idx="12900">
                  <c:v>220.00000000000003</c:v>
                </c:pt>
                <c:pt idx="12901">
                  <c:v>251.00000000000003</c:v>
                </c:pt>
                <c:pt idx="12902">
                  <c:v>#N/A</c:v>
                </c:pt>
                <c:pt idx="12903">
                  <c:v>#N/A</c:v>
                </c:pt>
                <c:pt idx="12904">
                  <c:v>#N/A</c:v>
                </c:pt>
                <c:pt idx="12905">
                  <c:v>243.00000000000003</c:v>
                </c:pt>
                <c:pt idx="12906">
                  <c:v>244</c:v>
                </c:pt>
                <c:pt idx="12907">
                  <c:v>241</c:v>
                </c:pt>
                <c:pt idx="12908">
                  <c:v>243.99999999999994</c:v>
                </c:pt>
                <c:pt idx="12909">
                  <c:v>#N/A</c:v>
                </c:pt>
                <c:pt idx="12910">
                  <c:v>#N/A</c:v>
                </c:pt>
                <c:pt idx="12911">
                  <c:v>254</c:v>
                </c:pt>
                <c:pt idx="12912">
                  <c:v>254</c:v>
                </c:pt>
                <c:pt idx="12913">
                  <c:v>#N/A</c:v>
                </c:pt>
                <c:pt idx="12914">
                  <c:v>246.99999999999997</c:v>
                </c:pt>
                <c:pt idx="12915">
                  <c:v>248.99999999999997</c:v>
                </c:pt>
                <c:pt idx="12916">
                  <c:v>#N/A</c:v>
                </c:pt>
                <c:pt idx="12917">
                  <c:v>#N/A</c:v>
                </c:pt>
                <c:pt idx="12918">
                  <c:v>259</c:v>
                </c:pt>
                <c:pt idx="12919">
                  <c:v>257</c:v>
                </c:pt>
                <c:pt idx="12920">
                  <c:v>251.99999999999994</c:v>
                </c:pt>
                <c:pt idx="12921">
                  <c:v>258</c:v>
                </c:pt>
                <c:pt idx="12922">
                  <c:v>262</c:v>
                </c:pt>
                <c:pt idx="12923">
                  <c:v>#N/A</c:v>
                </c:pt>
                <c:pt idx="12924">
                  <c:v>#N/A</c:v>
                </c:pt>
                <c:pt idx="12925">
                  <c:v>277</c:v>
                </c:pt>
                <c:pt idx="12926">
                  <c:v>270</c:v>
                </c:pt>
                <c:pt idx="12927">
                  <c:v>#N/A</c:v>
                </c:pt>
                <c:pt idx="12928">
                  <c:v>259.99999999999994</c:v>
                </c:pt>
                <c:pt idx="12929">
                  <c:v>250.99999999999997</c:v>
                </c:pt>
                <c:pt idx="12930">
                  <c:v>#N/A</c:v>
                </c:pt>
                <c:pt idx="12931">
                  <c:v>#N/A</c:v>
                </c:pt>
                <c:pt idx="12932">
                  <c:v>259</c:v>
                </c:pt>
                <c:pt idx="12933">
                  <c:v>253.00000000000003</c:v>
                </c:pt>
                <c:pt idx="12934">
                  <c:v>242.99999999999997</c:v>
                </c:pt>
                <c:pt idx="12935">
                  <c:v>250.99999999999997</c:v>
                </c:pt>
                <c:pt idx="12936">
                  <c:v>249.00000000000003</c:v>
                </c:pt>
                <c:pt idx="12937">
                  <c:v>#N/A</c:v>
                </c:pt>
                <c:pt idx="12938">
                  <c:v>#N/A</c:v>
                </c:pt>
                <c:pt idx="12939">
                  <c:v>#N/A</c:v>
                </c:pt>
                <c:pt idx="12940">
                  <c:v>250.99999999999997</c:v>
                </c:pt>
                <c:pt idx="12941">
                  <c:v>254</c:v>
                </c:pt>
                <c:pt idx="12942">
                  <c:v>261</c:v>
                </c:pt>
                <c:pt idx="12943">
                  <c:v>295</c:v>
                </c:pt>
                <c:pt idx="12944">
                  <c:v>#N/A</c:v>
                </c:pt>
                <c:pt idx="12945">
                  <c:v>#N/A</c:v>
                </c:pt>
                <c:pt idx="12946">
                  <c:v>#N/A</c:v>
                </c:pt>
                <c:pt idx="12947">
                  <c:v>310.00000000000006</c:v>
                </c:pt>
                <c:pt idx="12948">
                  <c:v>250.99999999999997</c:v>
                </c:pt>
                <c:pt idx="12949">
                  <c:v>254</c:v>
                </c:pt>
                <c:pt idx="12950">
                  <c:v>235.00000000000006</c:v>
                </c:pt>
                <c:pt idx="12951">
                  <c:v>#N/A</c:v>
                </c:pt>
                <c:pt idx="12952">
                  <c:v>#N/A</c:v>
                </c:pt>
                <c:pt idx="12953">
                  <c:v>231</c:v>
                </c:pt>
                <c:pt idx="12954">
                  <c:v>213</c:v>
                </c:pt>
                <c:pt idx="12955">
                  <c:v>221</c:v>
                </c:pt>
                <c:pt idx="12956">
                  <c:v>230.00000000000003</c:v>
                </c:pt>
                <c:pt idx="12957">
                  <c:v>237</c:v>
                </c:pt>
                <c:pt idx="12958">
                  <c:v>#N/A</c:v>
                </c:pt>
                <c:pt idx="12959">
                  <c:v>#N/A</c:v>
                </c:pt>
                <c:pt idx="12960">
                  <c:v>238</c:v>
                </c:pt>
                <c:pt idx="12961">
                  <c:v>224.00000000000003</c:v>
                </c:pt>
                <c:pt idx="12962">
                  <c:v>223.99999999999997</c:v>
                </c:pt>
                <c:pt idx="12963">
                  <c:v>221</c:v>
                </c:pt>
                <c:pt idx="12964">
                  <c:v>217</c:v>
                </c:pt>
                <c:pt idx="12965">
                  <c:v>#N/A</c:v>
                </c:pt>
                <c:pt idx="12966">
                  <c:v>#N/A</c:v>
                </c:pt>
                <c:pt idx="12967">
                  <c:v>220.00000000000003</c:v>
                </c:pt>
                <c:pt idx="12968">
                  <c:v>215</c:v>
                </c:pt>
                <c:pt idx="12969">
                  <c:v>211</c:v>
                </c:pt>
                <c:pt idx="12970">
                  <c:v>227.99999999999997</c:v>
                </c:pt>
                <c:pt idx="12971">
                  <c:v>217</c:v>
                </c:pt>
                <c:pt idx="12972">
                  <c:v>#N/A</c:v>
                </c:pt>
                <c:pt idx="12973">
                  <c:v>#N/A</c:v>
                </c:pt>
                <c:pt idx="12974">
                  <c:v>238</c:v>
                </c:pt>
                <c:pt idx="12975">
                  <c:v>234</c:v>
                </c:pt>
                <c:pt idx="12976">
                  <c:v>228.00000000000003</c:v>
                </c:pt>
                <c:pt idx="12977">
                  <c:v>231</c:v>
                </c:pt>
                <c:pt idx="12978">
                  <c:v>236.00000000000003</c:v>
                </c:pt>
                <c:pt idx="12979">
                  <c:v>#N/A</c:v>
                </c:pt>
                <c:pt idx="12980">
                  <c:v>#N/A</c:v>
                </c:pt>
                <c:pt idx="12981">
                  <c:v>235</c:v>
                </c:pt>
                <c:pt idx="12982">
                  <c:v>217</c:v>
                </c:pt>
                <c:pt idx="12983">
                  <c:v>216</c:v>
                </c:pt>
                <c:pt idx="12984">
                  <c:v>239</c:v>
                </c:pt>
                <c:pt idx="12985">
                  <c:v>223</c:v>
                </c:pt>
                <c:pt idx="12986">
                  <c:v>#N/A</c:v>
                </c:pt>
                <c:pt idx="12987">
                  <c:v>#N/A</c:v>
                </c:pt>
                <c:pt idx="12988">
                  <c:v>200.99999999999997</c:v>
                </c:pt>
                <c:pt idx="12989">
                  <c:v>208</c:v>
                </c:pt>
                <c:pt idx="12990">
                  <c:v>213</c:v>
                </c:pt>
                <c:pt idx="12991">
                  <c:v>201.99999999999994</c:v>
                </c:pt>
                <c:pt idx="12992">
                  <c:v>213.99999999999997</c:v>
                </c:pt>
                <c:pt idx="12993">
                  <c:v>#N/A</c:v>
                </c:pt>
                <c:pt idx="12994">
                  <c:v>#N/A</c:v>
                </c:pt>
                <c:pt idx="12995">
                  <c:v>207.00000000000003</c:v>
                </c:pt>
                <c:pt idx="12996">
                  <c:v>212</c:v>
                </c:pt>
                <c:pt idx="12997">
                  <c:v>221</c:v>
                </c:pt>
                <c:pt idx="12998">
                  <c:v>210</c:v>
                </c:pt>
                <c:pt idx="12999">
                  <c:v>215</c:v>
                </c:pt>
                <c:pt idx="13000">
                  <c:v>#N/A</c:v>
                </c:pt>
                <c:pt idx="13001">
                  <c:v>#N/A</c:v>
                </c:pt>
                <c:pt idx="13002">
                  <c:v>222.00000000000003</c:v>
                </c:pt>
                <c:pt idx="13003">
                  <c:v>219</c:v>
                </c:pt>
                <c:pt idx="13004">
                  <c:v>231</c:v>
                </c:pt>
                <c:pt idx="13005">
                  <c:v>227</c:v>
                </c:pt>
                <c:pt idx="13006">
                  <c:v>225.99999999999997</c:v>
                </c:pt>
                <c:pt idx="13007">
                  <c:v>#N/A</c:v>
                </c:pt>
                <c:pt idx="13008">
                  <c:v>#N/A</c:v>
                </c:pt>
                <c:pt idx="13009">
                  <c:v>#N/A</c:v>
                </c:pt>
                <c:pt idx="13010">
                  <c:v>233</c:v>
                </c:pt>
                <c:pt idx="13011">
                  <c:v>238</c:v>
                </c:pt>
                <c:pt idx="13012">
                  <c:v>245.00000000000003</c:v>
                </c:pt>
                <c:pt idx="13013">
                  <c:v>248.00000000000006</c:v>
                </c:pt>
                <c:pt idx="13014">
                  <c:v>#N/A</c:v>
                </c:pt>
                <c:pt idx="13015">
                  <c:v>#N/A</c:v>
                </c:pt>
                <c:pt idx="13016">
                  <c:v>246</c:v>
                </c:pt>
                <c:pt idx="13017">
                  <c:v>254.99999999999997</c:v>
                </c:pt>
                <c:pt idx="13018">
                  <c:v>261.00000000000006</c:v>
                </c:pt>
                <c:pt idx="13019">
                  <c:v>261</c:v>
                </c:pt>
                <c:pt idx="13020">
                  <c:v>258</c:v>
                </c:pt>
                <c:pt idx="13021">
                  <c:v>#N/A</c:v>
                </c:pt>
                <c:pt idx="13022">
                  <c:v>#N/A</c:v>
                </c:pt>
                <c:pt idx="13023">
                  <c:v>253.00000000000003</c:v>
                </c:pt>
                <c:pt idx="13024">
                  <c:v>251.00000000000003</c:v>
                </c:pt>
                <c:pt idx="13025">
                  <c:v>257</c:v>
                </c:pt>
                <c:pt idx="13026">
                  <c:v>260.99999999999994</c:v>
                </c:pt>
                <c:pt idx="13027">
                  <c:v>268.99999999999994</c:v>
                </c:pt>
                <c:pt idx="13028">
                  <c:v>#N/A</c:v>
                </c:pt>
                <c:pt idx="13029">
                  <c:v>#N/A</c:v>
                </c:pt>
                <c:pt idx="13030">
                  <c:v>270</c:v>
                </c:pt>
                <c:pt idx="13031">
                  <c:v>264.00000000000006</c:v>
                </c:pt>
                <c:pt idx="13032">
                  <c:v>255.99999999999997</c:v>
                </c:pt>
                <c:pt idx="13033">
                  <c:v>259</c:v>
                </c:pt>
                <c:pt idx="13034">
                  <c:v>251.99999999999994</c:v>
                </c:pt>
                <c:pt idx="13035">
                  <c:v>#N/A</c:v>
                </c:pt>
                <c:pt idx="13036">
                  <c:v>#N/A</c:v>
                </c:pt>
                <c:pt idx="13037">
                  <c:v>257</c:v>
                </c:pt>
                <c:pt idx="13038">
                  <c:v>254</c:v>
                </c:pt>
                <c:pt idx="13039">
                  <c:v>260.00000000000006</c:v>
                </c:pt>
                <c:pt idx="13040">
                  <c:v>251.99999999999994</c:v>
                </c:pt>
                <c:pt idx="13041">
                  <c:v>255.00000000000003</c:v>
                </c:pt>
                <c:pt idx="13042">
                  <c:v>#N/A</c:v>
                </c:pt>
                <c:pt idx="13043">
                  <c:v>#N/A</c:v>
                </c:pt>
                <c:pt idx="13044">
                  <c:v>#N/A</c:v>
                </c:pt>
                <c:pt idx="13045">
                  <c:v>257</c:v>
                </c:pt>
                <c:pt idx="13046">
                  <c:v>256.99999999999994</c:v>
                </c:pt>
                <c:pt idx="13047">
                  <c:v>257</c:v>
                </c:pt>
                <c:pt idx="13048">
                  <c:v>264</c:v>
                </c:pt>
                <c:pt idx="13049">
                  <c:v>#N/A</c:v>
                </c:pt>
                <c:pt idx="13050">
                  <c:v>#N/A</c:v>
                </c:pt>
                <c:pt idx="13051">
                  <c:v>262</c:v>
                </c:pt>
                <c:pt idx="13052">
                  <c:v>265.99999999999994</c:v>
                </c:pt>
                <c:pt idx="13053">
                  <c:v>276</c:v>
                </c:pt>
                <c:pt idx="13054">
                  <c:v>267</c:v>
                </c:pt>
                <c:pt idx="13055">
                  <c:v>274</c:v>
                </c:pt>
                <c:pt idx="13056">
                  <c:v>#N/A</c:v>
                </c:pt>
                <c:pt idx="13057">
                  <c:v>#N/A</c:v>
                </c:pt>
                <c:pt idx="13058">
                  <c:v>278</c:v>
                </c:pt>
                <c:pt idx="13059">
                  <c:v>276</c:v>
                </c:pt>
                <c:pt idx="13060">
                  <c:v>276</c:v>
                </c:pt>
                <c:pt idx="13061">
                  <c:v>273.00000000000006</c:v>
                </c:pt>
                <c:pt idx="13062">
                  <c:v>262</c:v>
                </c:pt>
                <c:pt idx="13063">
                  <c:v>#N/A</c:v>
                </c:pt>
                <c:pt idx="13064">
                  <c:v>#N/A</c:v>
                </c:pt>
                <c:pt idx="13065">
                  <c:v>277</c:v>
                </c:pt>
                <c:pt idx="13066">
                  <c:v>276</c:v>
                </c:pt>
                <c:pt idx="13067">
                  <c:v>268.99999999999994</c:v>
                </c:pt>
                <c:pt idx="13068">
                  <c:v>259.99999999999994</c:v>
                </c:pt>
                <c:pt idx="13069">
                  <c:v>259.99999999999994</c:v>
                </c:pt>
                <c:pt idx="13070">
                  <c:v>#N/A</c:v>
                </c:pt>
                <c:pt idx="13071">
                  <c:v>#N/A</c:v>
                </c:pt>
                <c:pt idx="13072">
                  <c:v>272</c:v>
                </c:pt>
                <c:pt idx="13073">
                  <c:v>270</c:v>
                </c:pt>
                <c:pt idx="13074">
                  <c:v>269.00000000000006</c:v>
                </c:pt>
                <c:pt idx="13075">
                  <c:v>261</c:v>
                </c:pt>
                <c:pt idx="13076">
                  <c:v>260</c:v>
                </c:pt>
                <c:pt idx="13077">
                  <c:v>#N/A</c:v>
                </c:pt>
                <c:pt idx="13078">
                  <c:v>#N/A</c:v>
                </c:pt>
                <c:pt idx="13079">
                  <c:v>254.00000000000006</c:v>
                </c:pt>
                <c:pt idx="13080">
                  <c:v>252.00000000000006</c:v>
                </c:pt>
                <c:pt idx="13081">
                  <c:v>258</c:v>
                </c:pt>
                <c:pt idx="13082">
                  <c:v>255.00000000000003</c:v>
                </c:pt>
                <c:pt idx="13083">
                  <c:v>#N/A</c:v>
                </c:pt>
                <c:pt idx="13084">
                  <c:v>#N/A</c:v>
                </c:pt>
                <c:pt idx="13085">
                  <c:v>#N/A</c:v>
                </c:pt>
                <c:pt idx="13086">
                  <c:v>248.99999999999997</c:v>
                </c:pt>
                <c:pt idx="13087">
                  <c:v>248.99999999999997</c:v>
                </c:pt>
                <c:pt idx="13088">
                  <c:v>244.99999999999997</c:v>
                </c:pt>
                <c:pt idx="13089">
                  <c:v>247.00000000000003</c:v>
                </c:pt>
                <c:pt idx="13090">
                  <c:v>246</c:v>
                </c:pt>
                <c:pt idx="13091">
                  <c:v>#N/A</c:v>
                </c:pt>
                <c:pt idx="13092">
                  <c:v>#N/A</c:v>
                </c:pt>
                <c:pt idx="13093">
                  <c:v>246.00000000000003</c:v>
                </c:pt>
                <c:pt idx="13094">
                  <c:v>242</c:v>
                </c:pt>
                <c:pt idx="13095">
                  <c:v>246</c:v>
                </c:pt>
                <c:pt idx="13096">
                  <c:v>249.99999999999994</c:v>
                </c:pt>
                <c:pt idx="13097">
                  <c:v>252</c:v>
                </c:pt>
                <c:pt idx="13098">
                  <c:v>#N/A</c:v>
                </c:pt>
                <c:pt idx="13099">
                  <c:v>#N/A</c:v>
                </c:pt>
                <c:pt idx="13100">
                  <c:v>227.00000000000006</c:v>
                </c:pt>
                <c:pt idx="13101">
                  <c:v>222.00000000000003</c:v>
                </c:pt>
                <c:pt idx="13102">
                  <c:v>219</c:v>
                </c:pt>
                <c:pt idx="13103">
                  <c:v>231</c:v>
                </c:pt>
                <c:pt idx="13104">
                  <c:v>225.00000000000006</c:v>
                </c:pt>
                <c:pt idx="13105">
                  <c:v>#N/A</c:v>
                </c:pt>
                <c:pt idx="13106">
                  <c:v>#N/A</c:v>
                </c:pt>
                <c:pt idx="13107">
                  <c:v>225.00000000000006</c:v>
                </c:pt>
                <c:pt idx="13108">
                  <c:v>228.00000000000003</c:v>
                </c:pt>
                <c:pt idx="13109">
                  <c:v>224.00000000000003</c:v>
                </c:pt>
                <c:pt idx="13110">
                  <c:v>224.00000000000003</c:v>
                </c:pt>
                <c:pt idx="13111">
                  <c:v>221</c:v>
                </c:pt>
                <c:pt idx="13112">
                  <c:v>#N/A</c:v>
                </c:pt>
                <c:pt idx="13113">
                  <c:v>#N/A</c:v>
                </c:pt>
                <c:pt idx="13114">
                  <c:v>227.00000000000006</c:v>
                </c:pt>
                <c:pt idx="13115">
                  <c:v>222.99999999999994</c:v>
                </c:pt>
                <c:pt idx="13116">
                  <c:v>225.00000000000006</c:v>
                </c:pt>
                <c:pt idx="13117">
                  <c:v>213.99999999999997</c:v>
                </c:pt>
                <c:pt idx="13118">
                  <c:v>207.00000000000003</c:v>
                </c:pt>
                <c:pt idx="13119">
                  <c:v>#N/A</c:v>
                </c:pt>
                <c:pt idx="13120">
                  <c:v>#N/A</c:v>
                </c:pt>
                <c:pt idx="13121">
                  <c:v>209.99999999999997</c:v>
                </c:pt>
                <c:pt idx="13122">
                  <c:v>196</c:v>
                </c:pt>
                <c:pt idx="13123">
                  <c:v>191</c:v>
                </c:pt>
                <c:pt idx="13124">
                  <c:v>196.00000000000003</c:v>
                </c:pt>
                <c:pt idx="13125">
                  <c:v>212</c:v>
                </c:pt>
                <c:pt idx="13126">
                  <c:v>#N/A</c:v>
                </c:pt>
                <c:pt idx="13127">
                  <c:v>#N/A</c:v>
                </c:pt>
                <c:pt idx="13128">
                  <c:v>209</c:v>
                </c:pt>
                <c:pt idx="13129">
                  <c:v>211.99999999999997</c:v>
                </c:pt>
                <c:pt idx="13130">
                  <c:v>211.00000000000003</c:v>
                </c:pt>
                <c:pt idx="13131">
                  <c:v>204.99999999999997</c:v>
                </c:pt>
                <c:pt idx="13132">
                  <c:v>223</c:v>
                </c:pt>
                <c:pt idx="13133">
                  <c:v>#N/A</c:v>
                </c:pt>
                <c:pt idx="13134">
                  <c:v>#N/A</c:v>
                </c:pt>
                <c:pt idx="13135">
                  <c:v>218.00000000000003</c:v>
                </c:pt>
                <c:pt idx="13136">
                  <c:v>219.99999999999997</c:v>
                </c:pt>
                <c:pt idx="13137">
                  <c:v>220.00000000000006</c:v>
                </c:pt>
                <c:pt idx="13138">
                  <c:v>223</c:v>
                </c:pt>
                <c:pt idx="13139">
                  <c:v>221.99999999999997</c:v>
                </c:pt>
                <c:pt idx="13140">
                  <c:v>#N/A</c:v>
                </c:pt>
                <c:pt idx="13141">
                  <c:v>#N/A</c:v>
                </c:pt>
                <c:pt idx="13142">
                  <c:v>#N/A</c:v>
                </c:pt>
                <c:pt idx="13143">
                  <c:v>221.99999999999997</c:v>
                </c:pt>
                <c:pt idx="13144">
                  <c:v>219.99999999999997</c:v>
                </c:pt>
                <c:pt idx="13145">
                  <c:v>215.99999999999997</c:v>
                </c:pt>
                <c:pt idx="13146">
                  <c:v>213</c:v>
                </c:pt>
                <c:pt idx="13147">
                  <c:v>#N/A</c:v>
                </c:pt>
                <c:pt idx="13148">
                  <c:v>#N/A</c:v>
                </c:pt>
                <c:pt idx="13149">
                  <c:v>226.00000000000003</c:v>
                </c:pt>
                <c:pt idx="13150">
                  <c:v>229.99999999999997</c:v>
                </c:pt>
                <c:pt idx="13151">
                  <c:v>#N/A</c:v>
                </c:pt>
                <c:pt idx="13152">
                  <c:v>214.6</c:v>
                </c:pt>
              </c:numCache>
            </c:numRef>
          </c:val>
          <c:smooth val="0"/>
          <c:extLst>
            <c:ext xmlns:c16="http://schemas.microsoft.com/office/drawing/2014/chart" uri="{C3380CC4-5D6E-409C-BE32-E72D297353CC}">
              <c16:uniqueId val="{00000009-0531-45DE-85BE-B0C2FF0D3F42}"/>
            </c:ext>
          </c:extLst>
        </c:ser>
        <c:ser>
          <c:idx val="2"/>
          <c:order val="2"/>
          <c:tx>
            <c:strRef>
              <c:f>'All Spreads'!$J$1</c:f>
              <c:strCache>
                <c:ptCount val="1"/>
                <c:pt idx="0">
                  <c:v>Italy</c:v>
                </c:pt>
              </c:strCache>
            </c:strRef>
          </c:tx>
          <c:spPr>
            <a:ln w="19050" cap="rnd">
              <a:solidFill>
                <a:schemeClr val="accent3"/>
              </a:solidFill>
              <a:round/>
            </a:ln>
            <a:effectLst/>
          </c:spPr>
          <c:marker>
            <c:symbol val="none"/>
          </c:marker>
          <c:dLbls>
            <c:dLbl>
              <c:idx val="12424"/>
              <c:layout>
                <c:manualLayout>
                  <c:x val="-2.5633963812001937E-3"/>
                  <c:y val="-8.651438537232160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0531-45DE-85BE-B0C2FF0D3F42}"/>
                </c:ext>
              </c:extLst>
            </c:dLbl>
            <c:dLbl>
              <c:idx val="13152"/>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0531-45DE-85BE-B0C2FF0D3F42}"/>
                </c:ext>
              </c:extLst>
            </c:dLbl>
            <c:spPr>
              <a:noFill/>
              <a:ln>
                <a:solidFill>
                  <a:srgbClr val="48749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'All Spreads'!$G$3:$G$13155</c:f>
              <c:numCache>
                <c:formatCode>m/d/yyyy</c:formatCode>
                <c:ptCount val="13153"/>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44932</c:v>
                </c:pt>
              </c:numCache>
            </c:numRef>
          </c:cat>
          <c:val>
            <c:numRef>
              <c:f>'All Spreads'!$J$3:$J$13155</c:f>
              <c:numCache>
                <c:formatCode>0</c:formatCode>
                <c:ptCount val="13153"/>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pt idx="232">
                  <c:v>#N/A</c:v>
                </c:pt>
                <c:pt idx="233">
                  <c:v>#N/A</c:v>
                </c:pt>
                <c:pt idx="234">
                  <c:v>#N/A</c:v>
                </c:pt>
                <c:pt idx="235">
                  <c:v>#N/A</c:v>
                </c:pt>
                <c:pt idx="236">
                  <c:v>#N/A</c:v>
                </c:pt>
                <c:pt idx="237">
                  <c:v>#N/A</c:v>
                </c:pt>
                <c:pt idx="238">
                  <c:v>#N/A</c:v>
                </c:pt>
                <c:pt idx="239">
                  <c:v>#N/A</c:v>
                </c:pt>
                <c:pt idx="240">
                  <c:v>#N/A</c:v>
                </c:pt>
                <c:pt idx="241">
                  <c:v>#N/A</c:v>
                </c:pt>
                <c:pt idx="242">
                  <c:v>#N/A</c:v>
                </c:pt>
                <c:pt idx="243">
                  <c:v>#N/A</c:v>
                </c:pt>
                <c:pt idx="244">
                  <c:v>#N/A</c:v>
                </c:pt>
                <c:pt idx="245">
                  <c:v>#N/A</c:v>
                </c:pt>
                <c:pt idx="246">
                  <c:v>#N/A</c:v>
                </c:pt>
                <c:pt idx="247">
                  <c:v>#N/A</c:v>
                </c:pt>
                <c:pt idx="248">
                  <c:v>#N/A</c:v>
                </c:pt>
                <c:pt idx="249">
                  <c:v>#N/A</c:v>
                </c:pt>
                <c:pt idx="250">
                  <c:v>#N/A</c:v>
                </c:pt>
                <c:pt idx="251">
                  <c:v>#N/A</c:v>
                </c:pt>
                <c:pt idx="252">
                  <c:v>#N/A</c:v>
                </c:pt>
                <c:pt idx="253">
                  <c:v>#N/A</c:v>
                </c:pt>
                <c:pt idx="254">
                  <c:v>#N/A</c:v>
                </c:pt>
                <c:pt idx="255">
                  <c:v>#N/A</c:v>
                </c:pt>
                <c:pt idx="256">
                  <c:v>#N/A</c:v>
                </c:pt>
                <c:pt idx="257">
                  <c:v>#N/A</c:v>
                </c:pt>
                <c:pt idx="258">
                  <c:v>#N/A</c:v>
                </c:pt>
                <c:pt idx="259">
                  <c:v>#N/A</c:v>
                </c:pt>
                <c:pt idx="260">
                  <c:v>#N/A</c:v>
                </c:pt>
                <c:pt idx="261">
                  <c:v>#N/A</c:v>
                </c:pt>
                <c:pt idx="262">
                  <c:v>#N/A</c:v>
                </c:pt>
                <c:pt idx="263">
                  <c:v>#N/A</c:v>
                </c:pt>
                <c:pt idx="264">
                  <c:v>#N/A</c:v>
                </c:pt>
                <c:pt idx="265">
                  <c:v>#N/A</c:v>
                </c:pt>
                <c:pt idx="266">
                  <c:v>#N/A</c:v>
                </c:pt>
                <c:pt idx="267">
                  <c:v>#N/A</c:v>
                </c:pt>
                <c:pt idx="268">
                  <c:v>#N/A</c:v>
                </c:pt>
                <c:pt idx="269">
                  <c:v>#N/A</c:v>
                </c:pt>
                <c:pt idx="270">
                  <c:v>#N/A</c:v>
                </c:pt>
                <c:pt idx="271">
                  <c:v>#N/A</c:v>
                </c:pt>
                <c:pt idx="272">
                  <c:v>#N/A</c:v>
                </c:pt>
                <c:pt idx="273">
                  <c:v>#N/A</c:v>
                </c:pt>
                <c:pt idx="274">
                  <c:v>#N/A</c:v>
                </c:pt>
                <c:pt idx="275">
                  <c:v>#N/A</c:v>
                </c:pt>
                <c:pt idx="276">
                  <c:v>#N/A</c:v>
                </c:pt>
                <c:pt idx="277">
                  <c:v>#N/A</c:v>
                </c:pt>
                <c:pt idx="278">
                  <c:v>#N/A</c:v>
                </c:pt>
                <c:pt idx="279">
                  <c:v>#N/A</c:v>
                </c:pt>
                <c:pt idx="280">
                  <c:v>#N/A</c:v>
                </c:pt>
                <c:pt idx="281">
                  <c:v>#N/A</c:v>
                </c:pt>
                <c:pt idx="282">
                  <c:v>#N/A</c:v>
                </c:pt>
                <c:pt idx="283">
                  <c:v>#N/A</c:v>
                </c:pt>
                <c:pt idx="284">
                  <c:v>#N/A</c:v>
                </c:pt>
                <c:pt idx="285">
                  <c:v>#N/A</c:v>
                </c:pt>
                <c:pt idx="286">
                  <c:v>#N/A</c:v>
                </c:pt>
                <c:pt idx="287">
                  <c:v>#N/A</c:v>
                </c:pt>
                <c:pt idx="288">
                  <c:v>#N/A</c:v>
                </c:pt>
                <c:pt idx="289">
                  <c:v>#N/A</c:v>
                </c:pt>
                <c:pt idx="290">
                  <c:v>#N/A</c:v>
                </c:pt>
                <c:pt idx="291">
                  <c:v>#N/A</c:v>
                </c:pt>
                <c:pt idx="292">
                  <c:v>#N/A</c:v>
                </c:pt>
                <c:pt idx="293">
                  <c:v>#N/A</c:v>
                </c:pt>
                <c:pt idx="294">
                  <c:v>#N/A</c:v>
                </c:pt>
                <c:pt idx="295">
                  <c:v>#N/A</c:v>
                </c:pt>
                <c:pt idx="296">
                  <c:v>#N/A</c:v>
                </c:pt>
                <c:pt idx="297">
                  <c:v>#N/A</c:v>
                </c:pt>
                <c:pt idx="298">
                  <c:v>#N/A</c:v>
                </c:pt>
                <c:pt idx="299">
                  <c:v>#N/A</c:v>
                </c:pt>
                <c:pt idx="300">
                  <c:v>#N/A</c:v>
                </c:pt>
                <c:pt idx="301">
                  <c:v>#N/A</c:v>
                </c:pt>
                <c:pt idx="302">
                  <c:v>#N/A</c:v>
                </c:pt>
                <c:pt idx="303">
                  <c:v>#N/A</c:v>
                </c:pt>
                <c:pt idx="304">
                  <c:v>#N/A</c:v>
                </c:pt>
                <c:pt idx="305">
                  <c:v>#N/A</c:v>
                </c:pt>
                <c:pt idx="306">
                  <c:v>#N/A</c:v>
                </c:pt>
                <c:pt idx="307">
                  <c:v>#N/A</c:v>
                </c:pt>
                <c:pt idx="308">
                  <c:v>#N/A</c:v>
                </c:pt>
                <c:pt idx="309">
                  <c:v>#N/A</c:v>
                </c:pt>
                <c:pt idx="310">
                  <c:v>#N/A</c:v>
                </c:pt>
                <c:pt idx="311">
                  <c:v>#N/A</c:v>
                </c:pt>
                <c:pt idx="312">
                  <c:v>#N/A</c:v>
                </c:pt>
                <c:pt idx="313">
                  <c:v>#N/A</c:v>
                </c:pt>
                <c:pt idx="314">
                  <c:v>#N/A</c:v>
                </c:pt>
                <c:pt idx="315">
                  <c:v>#N/A</c:v>
                </c:pt>
                <c:pt idx="316">
                  <c:v>#N/A</c:v>
                </c:pt>
                <c:pt idx="317">
                  <c:v>#N/A</c:v>
                </c:pt>
                <c:pt idx="318">
                  <c:v>#N/A</c:v>
                </c:pt>
                <c:pt idx="319">
                  <c:v>#N/A</c:v>
                </c:pt>
                <c:pt idx="320">
                  <c:v>#N/A</c:v>
                </c:pt>
                <c:pt idx="321">
                  <c:v>#N/A</c:v>
                </c:pt>
                <c:pt idx="322">
                  <c:v>#N/A</c:v>
                </c:pt>
                <c:pt idx="323">
                  <c:v>#N/A</c:v>
                </c:pt>
                <c:pt idx="324">
                  <c:v>#N/A</c:v>
                </c:pt>
                <c:pt idx="325">
                  <c:v>#N/A</c:v>
                </c:pt>
                <c:pt idx="326">
                  <c:v>#N/A</c:v>
                </c:pt>
                <c:pt idx="327">
                  <c:v>#N/A</c:v>
                </c:pt>
                <c:pt idx="328">
                  <c:v>#N/A</c:v>
                </c:pt>
                <c:pt idx="329">
                  <c:v>#N/A</c:v>
                </c:pt>
                <c:pt idx="330">
                  <c:v>#N/A</c:v>
                </c:pt>
                <c:pt idx="331">
                  <c:v>#N/A</c:v>
                </c:pt>
                <c:pt idx="332">
                  <c:v>#N/A</c:v>
                </c:pt>
                <c:pt idx="333">
                  <c:v>#N/A</c:v>
                </c:pt>
                <c:pt idx="334">
                  <c:v>#N/A</c:v>
                </c:pt>
                <c:pt idx="335">
                  <c:v>#N/A</c:v>
                </c:pt>
                <c:pt idx="336">
                  <c:v>#N/A</c:v>
                </c:pt>
                <c:pt idx="337">
                  <c:v>#N/A</c:v>
                </c:pt>
                <c:pt idx="338">
                  <c:v>#N/A</c:v>
                </c:pt>
                <c:pt idx="339">
                  <c:v>#N/A</c:v>
                </c:pt>
                <c:pt idx="340">
                  <c:v>#N/A</c:v>
                </c:pt>
                <c:pt idx="341">
                  <c:v>#N/A</c:v>
                </c:pt>
                <c:pt idx="342">
                  <c:v>#N/A</c:v>
                </c:pt>
                <c:pt idx="343">
                  <c:v>#N/A</c:v>
                </c:pt>
                <c:pt idx="344">
                  <c:v>#N/A</c:v>
                </c:pt>
                <c:pt idx="345">
                  <c:v>#N/A</c:v>
                </c:pt>
                <c:pt idx="346">
                  <c:v>#N/A</c:v>
                </c:pt>
                <c:pt idx="347">
                  <c:v>#N/A</c:v>
                </c:pt>
                <c:pt idx="348">
                  <c:v>#N/A</c:v>
                </c:pt>
                <c:pt idx="349">
                  <c:v>#N/A</c:v>
                </c:pt>
                <c:pt idx="350">
                  <c:v>#N/A</c:v>
                </c:pt>
                <c:pt idx="351">
                  <c:v>#N/A</c:v>
                </c:pt>
                <c:pt idx="352">
                  <c:v>#N/A</c:v>
                </c:pt>
                <c:pt idx="353">
                  <c:v>#N/A</c:v>
                </c:pt>
                <c:pt idx="354">
                  <c:v>#N/A</c:v>
                </c:pt>
                <c:pt idx="355">
                  <c:v>#N/A</c:v>
                </c:pt>
                <c:pt idx="356">
                  <c:v>#N/A</c:v>
                </c:pt>
                <c:pt idx="357">
                  <c:v>#N/A</c:v>
                </c:pt>
                <c:pt idx="358">
                  <c:v>#N/A</c:v>
                </c:pt>
                <c:pt idx="359">
                  <c:v>#N/A</c:v>
                </c:pt>
                <c:pt idx="360">
                  <c:v>#N/A</c:v>
                </c:pt>
                <c:pt idx="361">
                  <c:v>#N/A</c:v>
                </c:pt>
                <c:pt idx="362">
                  <c:v>#N/A</c:v>
                </c:pt>
                <c:pt idx="363">
                  <c:v>#N/A</c:v>
                </c:pt>
                <c:pt idx="364">
                  <c:v>#N/A</c:v>
                </c:pt>
                <c:pt idx="365">
                  <c:v>#N/A</c:v>
                </c:pt>
                <c:pt idx="366">
                  <c:v>#N/A</c:v>
                </c:pt>
                <c:pt idx="367">
                  <c:v>#N/A</c:v>
                </c:pt>
                <c:pt idx="368">
                  <c:v>#N/A</c:v>
                </c:pt>
                <c:pt idx="369">
                  <c:v>#N/A</c:v>
                </c:pt>
                <c:pt idx="370">
                  <c:v>#N/A</c:v>
                </c:pt>
                <c:pt idx="371">
                  <c:v>#N/A</c:v>
                </c:pt>
                <c:pt idx="372">
                  <c:v>#N/A</c:v>
                </c:pt>
                <c:pt idx="373">
                  <c:v>#N/A</c:v>
                </c:pt>
                <c:pt idx="374">
                  <c:v>#N/A</c:v>
                </c:pt>
                <c:pt idx="375">
                  <c:v>#N/A</c:v>
                </c:pt>
                <c:pt idx="376">
                  <c:v>#N/A</c:v>
                </c:pt>
                <c:pt idx="377">
                  <c:v>#N/A</c:v>
                </c:pt>
                <c:pt idx="378">
                  <c:v>#N/A</c:v>
                </c:pt>
                <c:pt idx="379">
                  <c:v>#N/A</c:v>
                </c:pt>
                <c:pt idx="380">
                  <c:v>#N/A</c:v>
                </c:pt>
                <c:pt idx="381">
                  <c:v>#N/A</c:v>
                </c:pt>
                <c:pt idx="382">
                  <c:v>#N/A</c:v>
                </c:pt>
                <c:pt idx="383">
                  <c:v>#N/A</c:v>
                </c:pt>
                <c:pt idx="384">
                  <c:v>#N/A</c:v>
                </c:pt>
                <c:pt idx="385">
                  <c:v>#N/A</c:v>
                </c:pt>
                <c:pt idx="386">
                  <c:v>#N/A</c:v>
                </c:pt>
                <c:pt idx="387">
                  <c:v>#N/A</c:v>
                </c:pt>
                <c:pt idx="388">
                  <c:v>#N/A</c:v>
                </c:pt>
                <c:pt idx="389">
                  <c:v>#N/A</c:v>
                </c:pt>
                <c:pt idx="390">
                  <c:v>#N/A</c:v>
                </c:pt>
                <c:pt idx="391">
                  <c:v>#N/A</c:v>
                </c:pt>
                <c:pt idx="392">
                  <c:v>#N/A</c:v>
                </c:pt>
                <c:pt idx="393">
                  <c:v>#N/A</c:v>
                </c:pt>
                <c:pt idx="394">
                  <c:v>#N/A</c:v>
                </c:pt>
                <c:pt idx="395">
                  <c:v>#N/A</c:v>
                </c:pt>
                <c:pt idx="396">
                  <c:v>#N/A</c:v>
                </c:pt>
                <c:pt idx="397">
                  <c:v>#N/A</c:v>
                </c:pt>
                <c:pt idx="398">
                  <c:v>#N/A</c:v>
                </c:pt>
                <c:pt idx="399">
                  <c:v>#N/A</c:v>
                </c:pt>
                <c:pt idx="400">
                  <c:v>#N/A</c:v>
                </c:pt>
                <c:pt idx="401">
                  <c:v>#N/A</c:v>
                </c:pt>
                <c:pt idx="402">
                  <c:v>#N/A</c:v>
                </c:pt>
                <c:pt idx="403">
                  <c:v>#N/A</c:v>
                </c:pt>
                <c:pt idx="404">
                  <c:v>#N/A</c:v>
                </c:pt>
                <c:pt idx="405">
                  <c:v>#N/A</c:v>
                </c:pt>
                <c:pt idx="406">
                  <c:v>#N/A</c:v>
                </c:pt>
                <c:pt idx="407">
                  <c:v>#N/A</c:v>
                </c:pt>
                <c:pt idx="408">
                  <c:v>#N/A</c:v>
                </c:pt>
                <c:pt idx="409">
                  <c:v>#N/A</c:v>
                </c:pt>
                <c:pt idx="410">
                  <c:v>#N/A</c:v>
                </c:pt>
                <c:pt idx="411">
                  <c:v>#N/A</c:v>
                </c:pt>
                <c:pt idx="412">
                  <c:v>#N/A</c:v>
                </c:pt>
                <c:pt idx="413">
                  <c:v>#N/A</c:v>
                </c:pt>
                <c:pt idx="414">
                  <c:v>#N/A</c:v>
                </c:pt>
                <c:pt idx="415">
                  <c:v>#N/A</c:v>
                </c:pt>
                <c:pt idx="416">
                  <c:v>#N/A</c:v>
                </c:pt>
                <c:pt idx="417">
                  <c:v>#N/A</c:v>
                </c:pt>
                <c:pt idx="418">
                  <c:v>#N/A</c:v>
                </c:pt>
                <c:pt idx="419">
                  <c:v>#N/A</c:v>
                </c:pt>
                <c:pt idx="420">
                  <c:v>#N/A</c:v>
                </c:pt>
                <c:pt idx="421">
                  <c:v>#N/A</c:v>
                </c:pt>
                <c:pt idx="422">
                  <c:v>#N/A</c:v>
                </c:pt>
                <c:pt idx="423">
                  <c:v>#N/A</c:v>
                </c:pt>
                <c:pt idx="424">
                  <c:v>#N/A</c:v>
                </c:pt>
                <c:pt idx="425">
                  <c:v>#N/A</c:v>
                </c:pt>
                <c:pt idx="426">
                  <c:v>#N/A</c:v>
                </c:pt>
                <c:pt idx="427">
                  <c:v>#N/A</c:v>
                </c:pt>
                <c:pt idx="428">
                  <c:v>#N/A</c:v>
                </c:pt>
                <c:pt idx="429">
                  <c:v>#N/A</c:v>
                </c:pt>
                <c:pt idx="430">
                  <c:v>#N/A</c:v>
                </c:pt>
                <c:pt idx="431">
                  <c:v>#N/A</c:v>
                </c:pt>
                <c:pt idx="432">
                  <c:v>#N/A</c:v>
                </c:pt>
                <c:pt idx="433">
                  <c:v>#N/A</c:v>
                </c:pt>
                <c:pt idx="434">
                  <c:v>#N/A</c:v>
                </c:pt>
                <c:pt idx="435">
                  <c:v>#N/A</c:v>
                </c:pt>
                <c:pt idx="436">
                  <c:v>#N/A</c:v>
                </c:pt>
                <c:pt idx="437">
                  <c:v>#N/A</c:v>
                </c:pt>
                <c:pt idx="438">
                  <c:v>#N/A</c:v>
                </c:pt>
                <c:pt idx="439">
                  <c:v>#N/A</c:v>
                </c:pt>
                <c:pt idx="440">
                  <c:v>#N/A</c:v>
                </c:pt>
                <c:pt idx="441">
                  <c:v>#N/A</c:v>
                </c:pt>
                <c:pt idx="442">
                  <c:v>#N/A</c:v>
                </c:pt>
                <c:pt idx="443">
                  <c:v>#N/A</c:v>
                </c:pt>
                <c:pt idx="444">
                  <c:v>#N/A</c:v>
                </c:pt>
                <c:pt idx="445">
                  <c:v>#N/A</c:v>
                </c:pt>
                <c:pt idx="446">
                  <c:v>#N/A</c:v>
                </c:pt>
                <c:pt idx="447">
                  <c:v>#N/A</c:v>
                </c:pt>
                <c:pt idx="448">
                  <c:v>#N/A</c:v>
                </c:pt>
                <c:pt idx="449">
                  <c:v>#N/A</c:v>
                </c:pt>
                <c:pt idx="450">
                  <c:v>#N/A</c:v>
                </c:pt>
                <c:pt idx="451">
                  <c:v>#N/A</c:v>
                </c:pt>
                <c:pt idx="452">
                  <c:v>#N/A</c:v>
                </c:pt>
                <c:pt idx="453">
                  <c:v>#N/A</c:v>
                </c:pt>
                <c:pt idx="454">
                  <c:v>#N/A</c:v>
                </c:pt>
                <c:pt idx="455">
                  <c:v>#N/A</c:v>
                </c:pt>
                <c:pt idx="456">
                  <c:v>#N/A</c:v>
                </c:pt>
                <c:pt idx="457">
                  <c:v>#N/A</c:v>
                </c:pt>
                <c:pt idx="458">
                  <c:v>#N/A</c:v>
                </c:pt>
                <c:pt idx="459">
                  <c:v>#N/A</c:v>
                </c:pt>
                <c:pt idx="460">
                  <c:v>#N/A</c:v>
                </c:pt>
                <c:pt idx="461">
                  <c:v>#N/A</c:v>
                </c:pt>
                <c:pt idx="462">
                  <c:v>#N/A</c:v>
                </c:pt>
                <c:pt idx="463">
                  <c:v>#N/A</c:v>
                </c:pt>
                <c:pt idx="464">
                  <c:v>#N/A</c:v>
                </c:pt>
                <c:pt idx="465">
                  <c:v>#N/A</c:v>
                </c:pt>
                <c:pt idx="466">
                  <c:v>#N/A</c:v>
                </c:pt>
                <c:pt idx="467">
                  <c:v>#N/A</c:v>
                </c:pt>
                <c:pt idx="468">
                  <c:v>#N/A</c:v>
                </c:pt>
                <c:pt idx="469">
                  <c:v>#N/A</c:v>
                </c:pt>
                <c:pt idx="470">
                  <c:v>#N/A</c:v>
                </c:pt>
                <c:pt idx="471">
                  <c:v>#N/A</c:v>
                </c:pt>
                <c:pt idx="472">
                  <c:v>#N/A</c:v>
                </c:pt>
                <c:pt idx="473">
                  <c:v>#N/A</c:v>
                </c:pt>
                <c:pt idx="474">
                  <c:v>#N/A</c:v>
                </c:pt>
                <c:pt idx="475">
                  <c:v>#N/A</c:v>
                </c:pt>
                <c:pt idx="476">
                  <c:v>#N/A</c:v>
                </c:pt>
                <c:pt idx="477">
                  <c:v>#N/A</c:v>
                </c:pt>
                <c:pt idx="478">
                  <c:v>#N/A</c:v>
                </c:pt>
                <c:pt idx="479">
                  <c:v>#N/A</c:v>
                </c:pt>
                <c:pt idx="480">
                  <c:v>#N/A</c:v>
                </c:pt>
                <c:pt idx="481">
                  <c:v>#N/A</c:v>
                </c:pt>
                <c:pt idx="482">
                  <c:v>#N/A</c:v>
                </c:pt>
                <c:pt idx="483">
                  <c:v>#N/A</c:v>
                </c:pt>
                <c:pt idx="484">
                  <c:v>#N/A</c:v>
                </c:pt>
                <c:pt idx="485">
                  <c:v>#N/A</c:v>
                </c:pt>
                <c:pt idx="486">
                  <c:v>#N/A</c:v>
                </c:pt>
                <c:pt idx="487">
                  <c:v>#N/A</c:v>
                </c:pt>
                <c:pt idx="488">
                  <c:v>#N/A</c:v>
                </c:pt>
                <c:pt idx="489">
                  <c:v>#N/A</c:v>
                </c:pt>
                <c:pt idx="490">
                  <c:v>#N/A</c:v>
                </c:pt>
                <c:pt idx="491">
                  <c:v>#N/A</c:v>
                </c:pt>
                <c:pt idx="492">
                  <c:v>#N/A</c:v>
                </c:pt>
                <c:pt idx="493">
                  <c:v>#N/A</c:v>
                </c:pt>
                <c:pt idx="494">
                  <c:v>#N/A</c:v>
                </c:pt>
                <c:pt idx="495">
                  <c:v>#N/A</c:v>
                </c:pt>
                <c:pt idx="496">
                  <c:v>#N/A</c:v>
                </c:pt>
                <c:pt idx="497">
                  <c:v>#N/A</c:v>
                </c:pt>
                <c:pt idx="498">
                  <c:v>#N/A</c:v>
                </c:pt>
                <c:pt idx="499">
                  <c:v>#N/A</c:v>
                </c:pt>
                <c:pt idx="500">
                  <c:v>#N/A</c:v>
                </c:pt>
                <c:pt idx="501">
                  <c:v>#N/A</c:v>
                </c:pt>
                <c:pt idx="502">
                  <c:v>#N/A</c:v>
                </c:pt>
                <c:pt idx="503">
                  <c:v>#N/A</c:v>
                </c:pt>
                <c:pt idx="504">
                  <c:v>#N/A</c:v>
                </c:pt>
                <c:pt idx="505">
                  <c:v>#N/A</c:v>
                </c:pt>
                <c:pt idx="506">
                  <c:v>#N/A</c:v>
                </c:pt>
                <c:pt idx="507">
                  <c:v>#N/A</c:v>
                </c:pt>
                <c:pt idx="508">
                  <c:v>#N/A</c:v>
                </c:pt>
                <c:pt idx="509">
                  <c:v>#N/A</c:v>
                </c:pt>
                <c:pt idx="510">
                  <c:v>#N/A</c:v>
                </c:pt>
                <c:pt idx="511">
                  <c:v>#N/A</c:v>
                </c:pt>
                <c:pt idx="512">
                  <c:v>#N/A</c:v>
                </c:pt>
                <c:pt idx="513">
                  <c:v>#N/A</c:v>
                </c:pt>
                <c:pt idx="514">
                  <c:v>#N/A</c:v>
                </c:pt>
                <c:pt idx="515">
                  <c:v>#N/A</c:v>
                </c:pt>
                <c:pt idx="516">
                  <c:v>#N/A</c:v>
                </c:pt>
                <c:pt idx="517">
                  <c:v>#N/A</c:v>
                </c:pt>
                <c:pt idx="518">
                  <c:v>#N/A</c:v>
                </c:pt>
                <c:pt idx="519">
                  <c:v>#N/A</c:v>
                </c:pt>
                <c:pt idx="520">
                  <c:v>#N/A</c:v>
                </c:pt>
                <c:pt idx="521">
                  <c:v>#N/A</c:v>
                </c:pt>
                <c:pt idx="522">
                  <c:v>#N/A</c:v>
                </c:pt>
                <c:pt idx="523">
                  <c:v>#N/A</c:v>
                </c:pt>
                <c:pt idx="524">
                  <c:v>#N/A</c:v>
                </c:pt>
                <c:pt idx="525">
                  <c:v>#N/A</c:v>
                </c:pt>
                <c:pt idx="526">
                  <c:v>#N/A</c:v>
                </c:pt>
                <c:pt idx="527">
                  <c:v>#N/A</c:v>
                </c:pt>
                <c:pt idx="528">
                  <c:v>#N/A</c:v>
                </c:pt>
                <c:pt idx="529">
                  <c:v>#N/A</c:v>
                </c:pt>
                <c:pt idx="530">
                  <c:v>#N/A</c:v>
                </c:pt>
                <c:pt idx="531">
                  <c:v>#N/A</c:v>
                </c:pt>
                <c:pt idx="532">
                  <c:v>#N/A</c:v>
                </c:pt>
                <c:pt idx="533">
                  <c:v>#N/A</c:v>
                </c:pt>
                <c:pt idx="534">
                  <c:v>#N/A</c:v>
                </c:pt>
                <c:pt idx="535">
                  <c:v>#N/A</c:v>
                </c:pt>
                <c:pt idx="536">
                  <c:v>#N/A</c:v>
                </c:pt>
                <c:pt idx="537">
                  <c:v>#N/A</c:v>
                </c:pt>
                <c:pt idx="538">
                  <c:v>#N/A</c:v>
                </c:pt>
                <c:pt idx="539">
                  <c:v>#N/A</c:v>
                </c:pt>
                <c:pt idx="540">
                  <c:v>#N/A</c:v>
                </c:pt>
                <c:pt idx="541">
                  <c:v>#N/A</c:v>
                </c:pt>
                <c:pt idx="542">
                  <c:v>#N/A</c:v>
                </c:pt>
                <c:pt idx="543">
                  <c:v>#N/A</c:v>
                </c:pt>
                <c:pt idx="544">
                  <c:v>#N/A</c:v>
                </c:pt>
                <c:pt idx="545">
                  <c:v>#N/A</c:v>
                </c:pt>
                <c:pt idx="546">
                  <c:v>#N/A</c:v>
                </c:pt>
                <c:pt idx="547">
                  <c:v>#N/A</c:v>
                </c:pt>
                <c:pt idx="548">
                  <c:v>#N/A</c:v>
                </c:pt>
                <c:pt idx="549">
                  <c:v>#N/A</c:v>
                </c:pt>
                <c:pt idx="550">
                  <c:v>#N/A</c:v>
                </c:pt>
                <c:pt idx="551">
                  <c:v>#N/A</c:v>
                </c:pt>
                <c:pt idx="552">
                  <c:v>#N/A</c:v>
                </c:pt>
                <c:pt idx="553">
                  <c:v>#N/A</c:v>
                </c:pt>
                <c:pt idx="554">
                  <c:v>#N/A</c:v>
                </c:pt>
                <c:pt idx="555">
                  <c:v>#N/A</c:v>
                </c:pt>
                <c:pt idx="556">
                  <c:v>#N/A</c:v>
                </c:pt>
                <c:pt idx="557">
                  <c:v>#N/A</c:v>
                </c:pt>
                <c:pt idx="558">
                  <c:v>#N/A</c:v>
                </c:pt>
                <c:pt idx="559">
                  <c:v>#N/A</c:v>
                </c:pt>
                <c:pt idx="560">
                  <c:v>#N/A</c:v>
                </c:pt>
                <c:pt idx="561">
                  <c:v>#N/A</c:v>
                </c:pt>
                <c:pt idx="562">
                  <c:v>#N/A</c:v>
                </c:pt>
                <c:pt idx="563">
                  <c:v>#N/A</c:v>
                </c:pt>
                <c:pt idx="564">
                  <c:v>#N/A</c:v>
                </c:pt>
                <c:pt idx="565">
                  <c:v>#N/A</c:v>
                </c:pt>
                <c:pt idx="566">
                  <c:v>#N/A</c:v>
                </c:pt>
                <c:pt idx="567">
                  <c:v>#N/A</c:v>
                </c:pt>
                <c:pt idx="568">
                  <c:v>#N/A</c:v>
                </c:pt>
                <c:pt idx="569">
                  <c:v>#N/A</c:v>
                </c:pt>
                <c:pt idx="570">
                  <c:v>#N/A</c:v>
                </c:pt>
                <c:pt idx="571">
                  <c:v>#N/A</c:v>
                </c:pt>
                <c:pt idx="572">
                  <c:v>#N/A</c:v>
                </c:pt>
                <c:pt idx="573">
                  <c:v>#N/A</c:v>
                </c:pt>
                <c:pt idx="574">
                  <c:v>#N/A</c:v>
                </c:pt>
                <c:pt idx="575">
                  <c:v>#N/A</c:v>
                </c:pt>
                <c:pt idx="576">
                  <c:v>#N/A</c:v>
                </c:pt>
                <c:pt idx="577">
                  <c:v>#N/A</c:v>
                </c:pt>
                <c:pt idx="578">
                  <c:v>#N/A</c:v>
                </c:pt>
                <c:pt idx="579">
                  <c:v>#N/A</c:v>
                </c:pt>
                <c:pt idx="580">
                  <c:v>#N/A</c:v>
                </c:pt>
                <c:pt idx="581">
                  <c:v>#N/A</c:v>
                </c:pt>
                <c:pt idx="582">
                  <c:v>#N/A</c:v>
                </c:pt>
                <c:pt idx="583">
                  <c:v>#N/A</c:v>
                </c:pt>
                <c:pt idx="584">
                  <c:v>#N/A</c:v>
                </c:pt>
                <c:pt idx="585">
                  <c:v>#N/A</c:v>
                </c:pt>
                <c:pt idx="586">
                  <c:v>#N/A</c:v>
                </c:pt>
                <c:pt idx="587">
                  <c:v>#N/A</c:v>
                </c:pt>
                <c:pt idx="588">
                  <c:v>#N/A</c:v>
                </c:pt>
                <c:pt idx="589">
                  <c:v>#N/A</c:v>
                </c:pt>
                <c:pt idx="590">
                  <c:v>#N/A</c:v>
                </c:pt>
                <c:pt idx="591">
                  <c:v>#N/A</c:v>
                </c:pt>
                <c:pt idx="592">
                  <c:v>#N/A</c:v>
                </c:pt>
                <c:pt idx="593">
                  <c:v>#N/A</c:v>
                </c:pt>
                <c:pt idx="594">
                  <c:v>#N/A</c:v>
                </c:pt>
                <c:pt idx="595">
                  <c:v>#N/A</c:v>
                </c:pt>
                <c:pt idx="596">
                  <c:v>#N/A</c:v>
                </c:pt>
                <c:pt idx="597">
                  <c:v>#N/A</c:v>
                </c:pt>
                <c:pt idx="598">
                  <c:v>#N/A</c:v>
                </c:pt>
                <c:pt idx="599">
                  <c:v>#N/A</c:v>
                </c:pt>
                <c:pt idx="600">
                  <c:v>#N/A</c:v>
                </c:pt>
                <c:pt idx="601">
                  <c:v>#N/A</c:v>
                </c:pt>
                <c:pt idx="602">
                  <c:v>#N/A</c:v>
                </c:pt>
                <c:pt idx="603">
                  <c:v>#N/A</c:v>
                </c:pt>
                <c:pt idx="604">
                  <c:v>#N/A</c:v>
                </c:pt>
                <c:pt idx="605">
                  <c:v>#N/A</c:v>
                </c:pt>
                <c:pt idx="606">
                  <c:v>#N/A</c:v>
                </c:pt>
                <c:pt idx="607">
                  <c:v>#N/A</c:v>
                </c:pt>
                <c:pt idx="608">
                  <c:v>#N/A</c:v>
                </c:pt>
                <c:pt idx="609">
                  <c:v>#N/A</c:v>
                </c:pt>
                <c:pt idx="610">
                  <c:v>#N/A</c:v>
                </c:pt>
                <c:pt idx="611">
                  <c:v>#N/A</c:v>
                </c:pt>
                <c:pt idx="612">
                  <c:v>#N/A</c:v>
                </c:pt>
                <c:pt idx="613">
                  <c:v>#N/A</c:v>
                </c:pt>
                <c:pt idx="614">
                  <c:v>#N/A</c:v>
                </c:pt>
                <c:pt idx="615">
                  <c:v>#N/A</c:v>
                </c:pt>
                <c:pt idx="616">
                  <c:v>#N/A</c:v>
                </c:pt>
                <c:pt idx="617">
                  <c:v>#N/A</c:v>
                </c:pt>
                <c:pt idx="618">
                  <c:v>#N/A</c:v>
                </c:pt>
                <c:pt idx="619">
                  <c:v>#N/A</c:v>
                </c:pt>
                <c:pt idx="620">
                  <c:v>#N/A</c:v>
                </c:pt>
                <c:pt idx="621">
                  <c:v>#N/A</c:v>
                </c:pt>
                <c:pt idx="622">
                  <c:v>#N/A</c:v>
                </c:pt>
                <c:pt idx="623">
                  <c:v>#N/A</c:v>
                </c:pt>
                <c:pt idx="624">
                  <c:v>#N/A</c:v>
                </c:pt>
                <c:pt idx="625">
                  <c:v>#N/A</c:v>
                </c:pt>
                <c:pt idx="626">
                  <c:v>#N/A</c:v>
                </c:pt>
                <c:pt idx="627">
                  <c:v>#N/A</c:v>
                </c:pt>
                <c:pt idx="628">
                  <c:v>#N/A</c:v>
                </c:pt>
                <c:pt idx="629">
                  <c:v>#N/A</c:v>
                </c:pt>
                <c:pt idx="630">
                  <c:v>#N/A</c:v>
                </c:pt>
                <c:pt idx="631">
                  <c:v>#N/A</c:v>
                </c:pt>
                <c:pt idx="632">
                  <c:v>#N/A</c:v>
                </c:pt>
                <c:pt idx="633">
                  <c:v>#N/A</c:v>
                </c:pt>
                <c:pt idx="634">
                  <c:v>#N/A</c:v>
                </c:pt>
                <c:pt idx="635">
                  <c:v>#N/A</c:v>
                </c:pt>
                <c:pt idx="636">
                  <c:v>#N/A</c:v>
                </c:pt>
                <c:pt idx="637">
                  <c:v>#N/A</c:v>
                </c:pt>
                <c:pt idx="638">
                  <c:v>#N/A</c:v>
                </c:pt>
                <c:pt idx="639">
                  <c:v>#N/A</c:v>
                </c:pt>
                <c:pt idx="640">
                  <c:v>#N/A</c:v>
                </c:pt>
                <c:pt idx="641">
                  <c:v>#N/A</c:v>
                </c:pt>
                <c:pt idx="642">
                  <c:v>#N/A</c:v>
                </c:pt>
                <c:pt idx="643">
                  <c:v>#N/A</c:v>
                </c:pt>
                <c:pt idx="644">
                  <c:v>#N/A</c:v>
                </c:pt>
                <c:pt idx="645">
                  <c:v>#N/A</c:v>
                </c:pt>
                <c:pt idx="646">
                  <c:v>#N/A</c:v>
                </c:pt>
                <c:pt idx="647">
                  <c:v>#N/A</c:v>
                </c:pt>
                <c:pt idx="648">
                  <c:v>#N/A</c:v>
                </c:pt>
                <c:pt idx="649">
                  <c:v>#N/A</c:v>
                </c:pt>
                <c:pt idx="650">
                  <c:v>#N/A</c:v>
                </c:pt>
                <c:pt idx="651">
                  <c:v>#N/A</c:v>
                </c:pt>
                <c:pt idx="652">
                  <c:v>#N/A</c:v>
                </c:pt>
                <c:pt idx="653">
                  <c:v>#N/A</c:v>
                </c:pt>
                <c:pt idx="654">
                  <c:v>#N/A</c:v>
                </c:pt>
                <c:pt idx="655">
                  <c:v>#N/A</c:v>
                </c:pt>
                <c:pt idx="656">
                  <c:v>#N/A</c:v>
                </c:pt>
                <c:pt idx="657">
                  <c:v>#N/A</c:v>
                </c:pt>
                <c:pt idx="658">
                  <c:v>#N/A</c:v>
                </c:pt>
                <c:pt idx="659">
                  <c:v>#N/A</c:v>
                </c:pt>
                <c:pt idx="660">
                  <c:v>#N/A</c:v>
                </c:pt>
                <c:pt idx="661">
                  <c:v>#N/A</c:v>
                </c:pt>
                <c:pt idx="662">
                  <c:v>#N/A</c:v>
                </c:pt>
                <c:pt idx="663">
                  <c:v>#N/A</c:v>
                </c:pt>
                <c:pt idx="664">
                  <c:v>#N/A</c:v>
                </c:pt>
                <c:pt idx="665">
                  <c:v>#N/A</c:v>
                </c:pt>
                <c:pt idx="666">
                  <c:v>#N/A</c:v>
                </c:pt>
                <c:pt idx="667">
                  <c:v>#N/A</c:v>
                </c:pt>
                <c:pt idx="668">
                  <c:v>#N/A</c:v>
                </c:pt>
                <c:pt idx="669">
                  <c:v>#N/A</c:v>
                </c:pt>
                <c:pt idx="670">
                  <c:v>#N/A</c:v>
                </c:pt>
                <c:pt idx="671">
                  <c:v>#N/A</c:v>
                </c:pt>
                <c:pt idx="672">
                  <c:v>#N/A</c:v>
                </c:pt>
                <c:pt idx="673">
                  <c:v>#N/A</c:v>
                </c:pt>
                <c:pt idx="674">
                  <c:v>#N/A</c:v>
                </c:pt>
                <c:pt idx="675">
                  <c:v>#N/A</c:v>
                </c:pt>
                <c:pt idx="676">
                  <c:v>#N/A</c:v>
                </c:pt>
                <c:pt idx="677">
                  <c:v>#N/A</c:v>
                </c:pt>
                <c:pt idx="678">
                  <c:v>#N/A</c:v>
                </c:pt>
                <c:pt idx="679">
                  <c:v>#N/A</c:v>
                </c:pt>
                <c:pt idx="680">
                  <c:v>#N/A</c:v>
                </c:pt>
                <c:pt idx="681">
                  <c:v>#N/A</c:v>
                </c:pt>
                <c:pt idx="682">
                  <c:v>#N/A</c:v>
                </c:pt>
                <c:pt idx="683">
                  <c:v>#N/A</c:v>
                </c:pt>
                <c:pt idx="684">
                  <c:v>#N/A</c:v>
                </c:pt>
                <c:pt idx="685">
                  <c:v>#N/A</c:v>
                </c:pt>
                <c:pt idx="686">
                  <c:v>#N/A</c:v>
                </c:pt>
                <c:pt idx="687">
                  <c:v>#N/A</c:v>
                </c:pt>
                <c:pt idx="688">
                  <c:v>#N/A</c:v>
                </c:pt>
                <c:pt idx="689">
                  <c:v>#N/A</c:v>
                </c:pt>
                <c:pt idx="690">
                  <c:v>#N/A</c:v>
                </c:pt>
                <c:pt idx="691">
                  <c:v>#N/A</c:v>
                </c:pt>
                <c:pt idx="692">
                  <c:v>#N/A</c:v>
                </c:pt>
                <c:pt idx="693">
                  <c:v>#N/A</c:v>
                </c:pt>
                <c:pt idx="694">
                  <c:v>#N/A</c:v>
                </c:pt>
                <c:pt idx="695">
                  <c:v>#N/A</c:v>
                </c:pt>
                <c:pt idx="696">
                  <c:v>#N/A</c:v>
                </c:pt>
                <c:pt idx="697">
                  <c:v>#N/A</c:v>
                </c:pt>
                <c:pt idx="698">
                  <c:v>#N/A</c:v>
                </c:pt>
                <c:pt idx="699">
                  <c:v>#N/A</c:v>
                </c:pt>
                <c:pt idx="700">
                  <c:v>#N/A</c:v>
                </c:pt>
                <c:pt idx="701">
                  <c:v>#N/A</c:v>
                </c:pt>
                <c:pt idx="702">
                  <c:v>#N/A</c:v>
                </c:pt>
                <c:pt idx="703">
                  <c:v>#N/A</c:v>
                </c:pt>
                <c:pt idx="704">
                  <c:v>#N/A</c:v>
                </c:pt>
                <c:pt idx="705">
                  <c:v>#N/A</c:v>
                </c:pt>
                <c:pt idx="706">
                  <c:v>#N/A</c:v>
                </c:pt>
                <c:pt idx="707">
                  <c:v>#N/A</c:v>
                </c:pt>
                <c:pt idx="708">
                  <c:v>#N/A</c:v>
                </c:pt>
                <c:pt idx="709">
                  <c:v>#N/A</c:v>
                </c:pt>
                <c:pt idx="710">
                  <c:v>#N/A</c:v>
                </c:pt>
                <c:pt idx="711">
                  <c:v>#N/A</c:v>
                </c:pt>
                <c:pt idx="712">
                  <c:v>#N/A</c:v>
                </c:pt>
                <c:pt idx="713">
                  <c:v>#N/A</c:v>
                </c:pt>
                <c:pt idx="714">
                  <c:v>#N/A</c:v>
                </c:pt>
                <c:pt idx="715">
                  <c:v>#N/A</c:v>
                </c:pt>
                <c:pt idx="716">
                  <c:v>#N/A</c:v>
                </c:pt>
                <c:pt idx="717">
                  <c:v>#N/A</c:v>
                </c:pt>
                <c:pt idx="718">
                  <c:v>#N/A</c:v>
                </c:pt>
                <c:pt idx="719">
                  <c:v>#N/A</c:v>
                </c:pt>
                <c:pt idx="720">
                  <c:v>#N/A</c:v>
                </c:pt>
                <c:pt idx="721">
                  <c:v>#N/A</c:v>
                </c:pt>
                <c:pt idx="722">
                  <c:v>#N/A</c:v>
                </c:pt>
                <c:pt idx="723">
                  <c:v>#N/A</c:v>
                </c:pt>
                <c:pt idx="724">
                  <c:v>#N/A</c:v>
                </c:pt>
                <c:pt idx="725">
                  <c:v>#N/A</c:v>
                </c:pt>
                <c:pt idx="726">
                  <c:v>#N/A</c:v>
                </c:pt>
                <c:pt idx="727">
                  <c:v>#N/A</c:v>
                </c:pt>
                <c:pt idx="728">
                  <c:v>#N/A</c:v>
                </c:pt>
                <c:pt idx="729">
                  <c:v>#N/A</c:v>
                </c:pt>
                <c:pt idx="730">
                  <c:v>#N/A</c:v>
                </c:pt>
                <c:pt idx="731">
                  <c:v>1171</c:v>
                </c:pt>
                <c:pt idx="732">
                  <c:v>1168</c:v>
                </c:pt>
                <c:pt idx="733">
                  <c:v>1170</c:v>
                </c:pt>
                <c:pt idx="734">
                  <c:v>1173</c:v>
                </c:pt>
                <c:pt idx="735">
                  <c:v>1173</c:v>
                </c:pt>
                <c:pt idx="736">
                  <c:v>#N/A</c:v>
                </c:pt>
                <c:pt idx="737">
                  <c:v>#N/A</c:v>
                </c:pt>
                <c:pt idx="738">
                  <c:v>1172</c:v>
                </c:pt>
                <c:pt idx="739">
                  <c:v>1174</c:v>
                </c:pt>
                <c:pt idx="740">
                  <c:v>1176</c:v>
                </c:pt>
                <c:pt idx="741">
                  <c:v>1180</c:v>
                </c:pt>
                <c:pt idx="742">
                  <c:v>1181</c:v>
                </c:pt>
                <c:pt idx="743">
                  <c:v>#N/A</c:v>
                </c:pt>
                <c:pt idx="744">
                  <c:v>#N/A</c:v>
                </c:pt>
                <c:pt idx="745">
                  <c:v>1180</c:v>
                </c:pt>
                <c:pt idx="746">
                  <c:v>1181</c:v>
                </c:pt>
                <c:pt idx="747">
                  <c:v>1183</c:v>
                </c:pt>
                <c:pt idx="748">
                  <c:v>1179</c:v>
                </c:pt>
                <c:pt idx="749">
                  <c:v>1181</c:v>
                </c:pt>
                <c:pt idx="750">
                  <c:v>#N/A</c:v>
                </c:pt>
                <c:pt idx="751">
                  <c:v>#N/A</c:v>
                </c:pt>
                <c:pt idx="752">
                  <c:v>1183</c:v>
                </c:pt>
                <c:pt idx="753">
                  <c:v>1190</c:v>
                </c:pt>
                <c:pt idx="754">
                  <c:v>1192</c:v>
                </c:pt>
                <c:pt idx="755">
                  <c:v>1187</c:v>
                </c:pt>
                <c:pt idx="756">
                  <c:v>1188</c:v>
                </c:pt>
                <c:pt idx="757">
                  <c:v>#N/A</c:v>
                </c:pt>
                <c:pt idx="758">
                  <c:v>#N/A</c:v>
                </c:pt>
                <c:pt idx="759">
                  <c:v>1192</c:v>
                </c:pt>
                <c:pt idx="760">
                  <c:v>1191</c:v>
                </c:pt>
                <c:pt idx="761">
                  <c:v>1195</c:v>
                </c:pt>
                <c:pt idx="762">
                  <c:v>1194</c:v>
                </c:pt>
                <c:pt idx="763">
                  <c:v>1194</c:v>
                </c:pt>
                <c:pt idx="764">
                  <c:v>#N/A</c:v>
                </c:pt>
                <c:pt idx="765">
                  <c:v>#N/A</c:v>
                </c:pt>
                <c:pt idx="766">
                  <c:v>1197</c:v>
                </c:pt>
                <c:pt idx="767">
                  <c:v>1198</c:v>
                </c:pt>
                <c:pt idx="768">
                  <c:v>1198</c:v>
                </c:pt>
                <c:pt idx="769">
                  <c:v>1200</c:v>
                </c:pt>
                <c:pt idx="770">
                  <c:v>1203</c:v>
                </c:pt>
                <c:pt idx="771">
                  <c:v>#N/A</c:v>
                </c:pt>
                <c:pt idx="772">
                  <c:v>#N/A</c:v>
                </c:pt>
                <c:pt idx="773">
                  <c:v>1205</c:v>
                </c:pt>
                <c:pt idx="774">
                  <c:v>1205</c:v>
                </c:pt>
                <c:pt idx="775">
                  <c:v>1204</c:v>
                </c:pt>
                <c:pt idx="776">
                  <c:v>1208</c:v>
                </c:pt>
                <c:pt idx="777">
                  <c:v>1215</c:v>
                </c:pt>
                <c:pt idx="778">
                  <c:v>#N/A</c:v>
                </c:pt>
                <c:pt idx="779">
                  <c:v>#N/A</c:v>
                </c:pt>
                <c:pt idx="780">
                  <c:v>1219</c:v>
                </c:pt>
                <c:pt idx="781">
                  <c:v>1223</c:v>
                </c:pt>
                <c:pt idx="782">
                  <c:v>1225</c:v>
                </c:pt>
                <c:pt idx="783">
                  <c:v>1232</c:v>
                </c:pt>
                <c:pt idx="784">
                  <c:v>1239</c:v>
                </c:pt>
                <c:pt idx="785">
                  <c:v>#N/A</c:v>
                </c:pt>
                <c:pt idx="786">
                  <c:v>#N/A</c:v>
                </c:pt>
                <c:pt idx="787">
                  <c:v>1245</c:v>
                </c:pt>
                <c:pt idx="788">
                  <c:v>1232</c:v>
                </c:pt>
                <c:pt idx="789">
                  <c:v>1240</c:v>
                </c:pt>
                <c:pt idx="790">
                  <c:v>1245</c:v>
                </c:pt>
                <c:pt idx="791">
                  <c:v>1243</c:v>
                </c:pt>
                <c:pt idx="792">
                  <c:v>#N/A</c:v>
                </c:pt>
                <c:pt idx="793">
                  <c:v>#N/A</c:v>
                </c:pt>
                <c:pt idx="794">
                  <c:v>1254</c:v>
                </c:pt>
                <c:pt idx="795">
                  <c:v>1255</c:v>
                </c:pt>
                <c:pt idx="796">
                  <c:v>1268</c:v>
                </c:pt>
                <c:pt idx="797">
                  <c:v>1280</c:v>
                </c:pt>
                <c:pt idx="798">
                  <c:v>1291</c:v>
                </c:pt>
                <c:pt idx="799">
                  <c:v>#N/A</c:v>
                </c:pt>
                <c:pt idx="800">
                  <c:v>#N/A</c:v>
                </c:pt>
                <c:pt idx="801">
                  <c:v>1291</c:v>
                </c:pt>
                <c:pt idx="802">
                  <c:v>1282</c:v>
                </c:pt>
                <c:pt idx="803">
                  <c:v>1276</c:v>
                </c:pt>
                <c:pt idx="804">
                  <c:v>1270</c:v>
                </c:pt>
                <c:pt idx="805">
                  <c:v>1276</c:v>
                </c:pt>
                <c:pt idx="806">
                  <c:v>#N/A</c:v>
                </c:pt>
                <c:pt idx="807">
                  <c:v>#N/A</c:v>
                </c:pt>
                <c:pt idx="808">
                  <c:v>1281</c:v>
                </c:pt>
                <c:pt idx="809">
                  <c:v>1286</c:v>
                </c:pt>
                <c:pt idx="810">
                  <c:v>1285</c:v>
                </c:pt>
                <c:pt idx="811">
                  <c:v>1289</c:v>
                </c:pt>
                <c:pt idx="812">
                  <c:v>1285</c:v>
                </c:pt>
                <c:pt idx="813">
                  <c:v>#N/A</c:v>
                </c:pt>
                <c:pt idx="814">
                  <c:v>#N/A</c:v>
                </c:pt>
                <c:pt idx="815">
                  <c:v>1285</c:v>
                </c:pt>
                <c:pt idx="816">
                  <c:v>1291</c:v>
                </c:pt>
                <c:pt idx="817">
                  <c:v>1293</c:v>
                </c:pt>
                <c:pt idx="818">
                  <c:v>1285</c:v>
                </c:pt>
                <c:pt idx="819">
                  <c:v>1277</c:v>
                </c:pt>
                <c:pt idx="820">
                  <c:v>#N/A</c:v>
                </c:pt>
                <c:pt idx="821">
                  <c:v>#N/A</c:v>
                </c:pt>
                <c:pt idx="822">
                  <c:v>1287</c:v>
                </c:pt>
                <c:pt idx="823">
                  <c:v>1287</c:v>
                </c:pt>
                <c:pt idx="824">
                  <c:v>1293</c:v>
                </c:pt>
                <c:pt idx="825">
                  <c:v>1290</c:v>
                </c:pt>
                <c:pt idx="826">
                  <c:v>1292</c:v>
                </c:pt>
                <c:pt idx="827">
                  <c:v>#N/A</c:v>
                </c:pt>
                <c:pt idx="828">
                  <c:v>#N/A</c:v>
                </c:pt>
                <c:pt idx="829">
                  <c:v>1291</c:v>
                </c:pt>
                <c:pt idx="830">
                  <c:v>1284</c:v>
                </c:pt>
                <c:pt idx="831">
                  <c:v>1285</c:v>
                </c:pt>
                <c:pt idx="832">
                  <c:v>1285</c:v>
                </c:pt>
                <c:pt idx="833">
                  <c:v>1285</c:v>
                </c:pt>
                <c:pt idx="834">
                  <c:v>#N/A</c:v>
                </c:pt>
                <c:pt idx="835">
                  <c:v>#N/A</c:v>
                </c:pt>
                <c:pt idx="836">
                  <c:v>1282</c:v>
                </c:pt>
                <c:pt idx="837">
                  <c:v>1279</c:v>
                </c:pt>
                <c:pt idx="838">
                  <c:v>1278</c:v>
                </c:pt>
                <c:pt idx="839">
                  <c:v>1276</c:v>
                </c:pt>
                <c:pt idx="840">
                  <c:v>1279</c:v>
                </c:pt>
                <c:pt idx="841">
                  <c:v>#N/A</c:v>
                </c:pt>
                <c:pt idx="842">
                  <c:v>#N/A</c:v>
                </c:pt>
                <c:pt idx="843">
                  <c:v>1279</c:v>
                </c:pt>
                <c:pt idx="844">
                  <c:v>1279</c:v>
                </c:pt>
                <c:pt idx="845">
                  <c:v>1276</c:v>
                </c:pt>
                <c:pt idx="846">
                  <c:v>1275</c:v>
                </c:pt>
                <c:pt idx="847">
                  <c:v>1275</c:v>
                </c:pt>
                <c:pt idx="848">
                  <c:v>#N/A</c:v>
                </c:pt>
                <c:pt idx="849">
                  <c:v>#N/A</c:v>
                </c:pt>
                <c:pt idx="850">
                  <c:v>1275</c:v>
                </c:pt>
                <c:pt idx="851">
                  <c:v>1278</c:v>
                </c:pt>
                <c:pt idx="852">
                  <c:v>1276</c:v>
                </c:pt>
                <c:pt idx="853">
                  <c:v>1277</c:v>
                </c:pt>
                <c:pt idx="854">
                  <c:v>1280</c:v>
                </c:pt>
                <c:pt idx="855">
                  <c:v>#N/A</c:v>
                </c:pt>
                <c:pt idx="856">
                  <c:v>#N/A</c:v>
                </c:pt>
                <c:pt idx="857">
                  <c:v>1282</c:v>
                </c:pt>
                <c:pt idx="858">
                  <c:v>1284</c:v>
                </c:pt>
                <c:pt idx="859">
                  <c:v>1284</c:v>
                </c:pt>
                <c:pt idx="860">
                  <c:v>1287</c:v>
                </c:pt>
                <c:pt idx="861">
                  <c:v>1287</c:v>
                </c:pt>
                <c:pt idx="862">
                  <c:v>#N/A</c:v>
                </c:pt>
                <c:pt idx="863">
                  <c:v>#N/A</c:v>
                </c:pt>
                <c:pt idx="864">
                  <c:v>1289</c:v>
                </c:pt>
                <c:pt idx="865">
                  <c:v>1291</c:v>
                </c:pt>
                <c:pt idx="866">
                  <c:v>1295</c:v>
                </c:pt>
                <c:pt idx="867">
                  <c:v>1296</c:v>
                </c:pt>
                <c:pt idx="868">
                  <c:v>1298</c:v>
                </c:pt>
                <c:pt idx="869">
                  <c:v>#N/A</c:v>
                </c:pt>
                <c:pt idx="870">
                  <c:v>#N/A</c:v>
                </c:pt>
                <c:pt idx="871">
                  <c:v>1318</c:v>
                </c:pt>
                <c:pt idx="872">
                  <c:v>1317</c:v>
                </c:pt>
                <c:pt idx="873">
                  <c:v>1316</c:v>
                </c:pt>
                <c:pt idx="874">
                  <c:v>1311</c:v>
                </c:pt>
                <c:pt idx="875">
                  <c:v>1306</c:v>
                </c:pt>
                <c:pt idx="876">
                  <c:v>#N/A</c:v>
                </c:pt>
                <c:pt idx="877">
                  <c:v>#N/A</c:v>
                </c:pt>
                <c:pt idx="878">
                  <c:v>1308</c:v>
                </c:pt>
                <c:pt idx="879">
                  <c:v>1304</c:v>
                </c:pt>
                <c:pt idx="880">
                  <c:v>1306</c:v>
                </c:pt>
                <c:pt idx="881">
                  <c:v>1306</c:v>
                </c:pt>
                <c:pt idx="882">
                  <c:v>1304</c:v>
                </c:pt>
                <c:pt idx="883">
                  <c:v>#N/A</c:v>
                </c:pt>
                <c:pt idx="884">
                  <c:v>#N/A</c:v>
                </c:pt>
                <c:pt idx="885">
                  <c:v>1305</c:v>
                </c:pt>
                <c:pt idx="886">
                  <c:v>1301</c:v>
                </c:pt>
                <c:pt idx="887">
                  <c:v>1296</c:v>
                </c:pt>
                <c:pt idx="888">
                  <c:v>1291</c:v>
                </c:pt>
                <c:pt idx="889">
                  <c:v>1285</c:v>
                </c:pt>
                <c:pt idx="890">
                  <c:v>#N/A</c:v>
                </c:pt>
                <c:pt idx="891">
                  <c:v>#N/A</c:v>
                </c:pt>
                <c:pt idx="892">
                  <c:v>1282</c:v>
                </c:pt>
                <c:pt idx="893">
                  <c:v>1278</c:v>
                </c:pt>
                <c:pt idx="894">
                  <c:v>1279</c:v>
                </c:pt>
                <c:pt idx="895">
                  <c:v>1276</c:v>
                </c:pt>
                <c:pt idx="896">
                  <c:v>1288</c:v>
                </c:pt>
                <c:pt idx="897">
                  <c:v>#N/A</c:v>
                </c:pt>
                <c:pt idx="898">
                  <c:v>#N/A</c:v>
                </c:pt>
                <c:pt idx="899">
                  <c:v>1291</c:v>
                </c:pt>
                <c:pt idx="900">
                  <c:v>1293</c:v>
                </c:pt>
                <c:pt idx="901">
                  <c:v>1292</c:v>
                </c:pt>
                <c:pt idx="902">
                  <c:v>1293</c:v>
                </c:pt>
                <c:pt idx="903">
                  <c:v>1291</c:v>
                </c:pt>
                <c:pt idx="904">
                  <c:v>#N/A</c:v>
                </c:pt>
                <c:pt idx="905">
                  <c:v>#N/A</c:v>
                </c:pt>
                <c:pt idx="906">
                  <c:v>1292</c:v>
                </c:pt>
                <c:pt idx="907">
                  <c:v>1287</c:v>
                </c:pt>
                <c:pt idx="908">
                  <c:v>1290</c:v>
                </c:pt>
                <c:pt idx="909">
                  <c:v>1292</c:v>
                </c:pt>
                <c:pt idx="910">
                  <c:v>1296</c:v>
                </c:pt>
                <c:pt idx="911">
                  <c:v>#N/A</c:v>
                </c:pt>
                <c:pt idx="912">
                  <c:v>#N/A</c:v>
                </c:pt>
                <c:pt idx="913">
                  <c:v>1305</c:v>
                </c:pt>
                <c:pt idx="914">
                  <c:v>1303</c:v>
                </c:pt>
                <c:pt idx="915">
                  <c:v>1305</c:v>
                </c:pt>
                <c:pt idx="916">
                  <c:v>1307</c:v>
                </c:pt>
                <c:pt idx="917">
                  <c:v>1307</c:v>
                </c:pt>
                <c:pt idx="918">
                  <c:v>#N/A</c:v>
                </c:pt>
                <c:pt idx="919">
                  <c:v>#N/A</c:v>
                </c:pt>
                <c:pt idx="920">
                  <c:v>1309</c:v>
                </c:pt>
                <c:pt idx="921">
                  <c:v>1309</c:v>
                </c:pt>
                <c:pt idx="922">
                  <c:v>1309</c:v>
                </c:pt>
                <c:pt idx="923">
                  <c:v>1308</c:v>
                </c:pt>
                <c:pt idx="924">
                  <c:v>1311</c:v>
                </c:pt>
                <c:pt idx="925">
                  <c:v>#N/A</c:v>
                </c:pt>
                <c:pt idx="926">
                  <c:v>#N/A</c:v>
                </c:pt>
                <c:pt idx="927">
                  <c:v>1309</c:v>
                </c:pt>
                <c:pt idx="928">
                  <c:v>1309</c:v>
                </c:pt>
                <c:pt idx="929">
                  <c:v>1309</c:v>
                </c:pt>
                <c:pt idx="930">
                  <c:v>1312</c:v>
                </c:pt>
                <c:pt idx="931">
                  <c:v>1312</c:v>
                </c:pt>
                <c:pt idx="932">
                  <c:v>#N/A</c:v>
                </c:pt>
                <c:pt idx="933">
                  <c:v>#N/A</c:v>
                </c:pt>
                <c:pt idx="934">
                  <c:v>1312</c:v>
                </c:pt>
                <c:pt idx="935">
                  <c:v>1315</c:v>
                </c:pt>
                <c:pt idx="936">
                  <c:v>1314</c:v>
                </c:pt>
                <c:pt idx="937">
                  <c:v>1312</c:v>
                </c:pt>
                <c:pt idx="938">
                  <c:v>1312</c:v>
                </c:pt>
                <c:pt idx="939">
                  <c:v>#N/A</c:v>
                </c:pt>
                <c:pt idx="940">
                  <c:v>#N/A</c:v>
                </c:pt>
                <c:pt idx="941">
                  <c:v>1312</c:v>
                </c:pt>
                <c:pt idx="942">
                  <c:v>1312</c:v>
                </c:pt>
                <c:pt idx="943">
                  <c:v>1308</c:v>
                </c:pt>
                <c:pt idx="944">
                  <c:v>1305</c:v>
                </c:pt>
                <c:pt idx="945">
                  <c:v>1303</c:v>
                </c:pt>
                <c:pt idx="946">
                  <c:v>#N/A</c:v>
                </c:pt>
                <c:pt idx="947">
                  <c:v>#N/A</c:v>
                </c:pt>
                <c:pt idx="948">
                  <c:v>1302</c:v>
                </c:pt>
                <c:pt idx="949">
                  <c:v>1303</c:v>
                </c:pt>
                <c:pt idx="950">
                  <c:v>1302</c:v>
                </c:pt>
                <c:pt idx="951">
                  <c:v>1300</c:v>
                </c:pt>
                <c:pt idx="952">
                  <c:v>1299</c:v>
                </c:pt>
                <c:pt idx="953">
                  <c:v>#N/A</c:v>
                </c:pt>
                <c:pt idx="954">
                  <c:v>#N/A</c:v>
                </c:pt>
                <c:pt idx="955">
                  <c:v>1300</c:v>
                </c:pt>
                <c:pt idx="956">
                  <c:v>1300</c:v>
                </c:pt>
                <c:pt idx="957">
                  <c:v>1302</c:v>
                </c:pt>
                <c:pt idx="958">
                  <c:v>1302</c:v>
                </c:pt>
                <c:pt idx="959">
                  <c:v>1304</c:v>
                </c:pt>
                <c:pt idx="960">
                  <c:v>#N/A</c:v>
                </c:pt>
                <c:pt idx="961">
                  <c:v>#N/A</c:v>
                </c:pt>
                <c:pt idx="962">
                  <c:v>1307</c:v>
                </c:pt>
                <c:pt idx="963">
                  <c:v>1309</c:v>
                </c:pt>
                <c:pt idx="964">
                  <c:v>1311</c:v>
                </c:pt>
                <c:pt idx="965">
                  <c:v>1313</c:v>
                </c:pt>
                <c:pt idx="966">
                  <c:v>1315</c:v>
                </c:pt>
                <c:pt idx="967">
                  <c:v>#N/A</c:v>
                </c:pt>
                <c:pt idx="968">
                  <c:v>#N/A</c:v>
                </c:pt>
                <c:pt idx="969">
                  <c:v>1314</c:v>
                </c:pt>
                <c:pt idx="970">
                  <c:v>1315</c:v>
                </c:pt>
                <c:pt idx="971">
                  <c:v>1315</c:v>
                </c:pt>
                <c:pt idx="972">
                  <c:v>1317</c:v>
                </c:pt>
                <c:pt idx="973">
                  <c:v>1321</c:v>
                </c:pt>
                <c:pt idx="974">
                  <c:v>#N/A</c:v>
                </c:pt>
                <c:pt idx="975">
                  <c:v>#N/A</c:v>
                </c:pt>
                <c:pt idx="976">
                  <c:v>1320</c:v>
                </c:pt>
                <c:pt idx="977">
                  <c:v>1318</c:v>
                </c:pt>
                <c:pt idx="978">
                  <c:v>1319</c:v>
                </c:pt>
                <c:pt idx="979">
                  <c:v>1321</c:v>
                </c:pt>
                <c:pt idx="980">
                  <c:v>1322</c:v>
                </c:pt>
                <c:pt idx="981">
                  <c:v>#N/A</c:v>
                </c:pt>
                <c:pt idx="982">
                  <c:v>#N/A</c:v>
                </c:pt>
                <c:pt idx="983">
                  <c:v>1322</c:v>
                </c:pt>
                <c:pt idx="984">
                  <c:v>1322</c:v>
                </c:pt>
                <c:pt idx="985">
                  <c:v>1326</c:v>
                </c:pt>
                <c:pt idx="986">
                  <c:v>1327</c:v>
                </c:pt>
                <c:pt idx="987">
                  <c:v>1329</c:v>
                </c:pt>
                <c:pt idx="988">
                  <c:v>#N/A</c:v>
                </c:pt>
                <c:pt idx="989">
                  <c:v>#N/A</c:v>
                </c:pt>
                <c:pt idx="990">
                  <c:v>1332</c:v>
                </c:pt>
                <c:pt idx="991">
                  <c:v>1332</c:v>
                </c:pt>
                <c:pt idx="992">
                  <c:v>1335</c:v>
                </c:pt>
                <c:pt idx="993">
                  <c:v>1334</c:v>
                </c:pt>
                <c:pt idx="994">
                  <c:v>1334</c:v>
                </c:pt>
                <c:pt idx="995">
                  <c:v>#N/A</c:v>
                </c:pt>
                <c:pt idx="996">
                  <c:v>#N/A</c:v>
                </c:pt>
                <c:pt idx="997">
                  <c:v>1333</c:v>
                </c:pt>
                <c:pt idx="998">
                  <c:v>1331</c:v>
                </c:pt>
                <c:pt idx="999">
                  <c:v>1328</c:v>
                </c:pt>
                <c:pt idx="1000">
                  <c:v>1328</c:v>
                </c:pt>
                <c:pt idx="1001">
                  <c:v>1329</c:v>
                </c:pt>
                <c:pt idx="1002">
                  <c:v>#N/A</c:v>
                </c:pt>
                <c:pt idx="1003">
                  <c:v>#N/A</c:v>
                </c:pt>
                <c:pt idx="1004">
                  <c:v>1343</c:v>
                </c:pt>
                <c:pt idx="1005">
                  <c:v>1343</c:v>
                </c:pt>
                <c:pt idx="1006">
                  <c:v>1343</c:v>
                </c:pt>
                <c:pt idx="1007">
                  <c:v>1345</c:v>
                </c:pt>
                <c:pt idx="1008">
                  <c:v>1347</c:v>
                </c:pt>
                <c:pt idx="1009">
                  <c:v>#N/A</c:v>
                </c:pt>
                <c:pt idx="1010">
                  <c:v>#N/A</c:v>
                </c:pt>
                <c:pt idx="1011">
                  <c:v>1347</c:v>
                </c:pt>
                <c:pt idx="1012">
                  <c:v>1346</c:v>
                </c:pt>
                <c:pt idx="1013">
                  <c:v>1348</c:v>
                </c:pt>
                <c:pt idx="1014">
                  <c:v>1348</c:v>
                </c:pt>
                <c:pt idx="1015">
                  <c:v>1349</c:v>
                </c:pt>
                <c:pt idx="1016">
                  <c:v>#N/A</c:v>
                </c:pt>
                <c:pt idx="1017">
                  <c:v>#N/A</c:v>
                </c:pt>
                <c:pt idx="1018">
                  <c:v>1357</c:v>
                </c:pt>
                <c:pt idx="1019">
                  <c:v>1357</c:v>
                </c:pt>
                <c:pt idx="1020">
                  <c:v>1358</c:v>
                </c:pt>
                <c:pt idx="1021">
                  <c:v>1359</c:v>
                </c:pt>
                <c:pt idx="1022">
                  <c:v>1359</c:v>
                </c:pt>
                <c:pt idx="1023">
                  <c:v>#N/A</c:v>
                </c:pt>
                <c:pt idx="1024">
                  <c:v>#N/A</c:v>
                </c:pt>
                <c:pt idx="1025">
                  <c:v>1359</c:v>
                </c:pt>
                <c:pt idx="1026">
                  <c:v>1361</c:v>
                </c:pt>
                <c:pt idx="1027">
                  <c:v>1362</c:v>
                </c:pt>
                <c:pt idx="1028">
                  <c:v>1363</c:v>
                </c:pt>
                <c:pt idx="1029">
                  <c:v>1358</c:v>
                </c:pt>
                <c:pt idx="1030">
                  <c:v>#N/A</c:v>
                </c:pt>
                <c:pt idx="1031">
                  <c:v>#N/A</c:v>
                </c:pt>
                <c:pt idx="1032">
                  <c:v>1358</c:v>
                </c:pt>
                <c:pt idx="1033">
                  <c:v>1363</c:v>
                </c:pt>
                <c:pt idx="1034">
                  <c:v>1363</c:v>
                </c:pt>
                <c:pt idx="1035">
                  <c:v>1374</c:v>
                </c:pt>
                <c:pt idx="1036">
                  <c:v>1375</c:v>
                </c:pt>
                <c:pt idx="1037">
                  <c:v>#N/A</c:v>
                </c:pt>
                <c:pt idx="1038">
                  <c:v>#N/A</c:v>
                </c:pt>
                <c:pt idx="1039">
                  <c:v>1375</c:v>
                </c:pt>
                <c:pt idx="1040">
                  <c:v>1376</c:v>
                </c:pt>
                <c:pt idx="1041">
                  <c:v>1378</c:v>
                </c:pt>
                <c:pt idx="1042">
                  <c:v>1380</c:v>
                </c:pt>
                <c:pt idx="1043">
                  <c:v>1383</c:v>
                </c:pt>
                <c:pt idx="1044">
                  <c:v>#N/A</c:v>
                </c:pt>
                <c:pt idx="1045">
                  <c:v>#N/A</c:v>
                </c:pt>
                <c:pt idx="1046">
                  <c:v>1385</c:v>
                </c:pt>
                <c:pt idx="1047">
                  <c:v>1384</c:v>
                </c:pt>
                <c:pt idx="1048">
                  <c:v>1387</c:v>
                </c:pt>
                <c:pt idx="1049">
                  <c:v>1391</c:v>
                </c:pt>
                <c:pt idx="1050">
                  <c:v>1398</c:v>
                </c:pt>
                <c:pt idx="1051">
                  <c:v>#N/A</c:v>
                </c:pt>
                <c:pt idx="1052">
                  <c:v>#N/A</c:v>
                </c:pt>
                <c:pt idx="1053">
                  <c:v>1398</c:v>
                </c:pt>
                <c:pt idx="1054">
                  <c:v>1401</c:v>
                </c:pt>
                <c:pt idx="1055">
                  <c:v>1404</c:v>
                </c:pt>
                <c:pt idx="1056">
                  <c:v>1408</c:v>
                </c:pt>
                <c:pt idx="1057">
                  <c:v>1407</c:v>
                </c:pt>
                <c:pt idx="1058">
                  <c:v>#N/A</c:v>
                </c:pt>
                <c:pt idx="1059">
                  <c:v>#N/A</c:v>
                </c:pt>
                <c:pt idx="1060">
                  <c:v>1405</c:v>
                </c:pt>
                <c:pt idx="1061">
                  <c:v>1405</c:v>
                </c:pt>
                <c:pt idx="1062">
                  <c:v>1403</c:v>
                </c:pt>
                <c:pt idx="1063">
                  <c:v>1399</c:v>
                </c:pt>
                <c:pt idx="1064">
                  <c:v>1402</c:v>
                </c:pt>
                <c:pt idx="1065">
                  <c:v>#N/A</c:v>
                </c:pt>
                <c:pt idx="1066">
                  <c:v>#N/A</c:v>
                </c:pt>
                <c:pt idx="1067">
                  <c:v>1399</c:v>
                </c:pt>
                <c:pt idx="1068">
                  <c:v>1398</c:v>
                </c:pt>
                <c:pt idx="1069">
                  <c:v>1396</c:v>
                </c:pt>
                <c:pt idx="1070">
                  <c:v>1398</c:v>
                </c:pt>
                <c:pt idx="1071">
                  <c:v>1398</c:v>
                </c:pt>
                <c:pt idx="1072">
                  <c:v>#N/A</c:v>
                </c:pt>
                <c:pt idx="1073">
                  <c:v>#N/A</c:v>
                </c:pt>
                <c:pt idx="1074">
                  <c:v>1399</c:v>
                </c:pt>
                <c:pt idx="1075">
                  <c:v>1396</c:v>
                </c:pt>
                <c:pt idx="1076">
                  <c:v>1398</c:v>
                </c:pt>
                <c:pt idx="1077">
                  <c:v>1396</c:v>
                </c:pt>
                <c:pt idx="1078">
                  <c:v>1395</c:v>
                </c:pt>
                <c:pt idx="1079">
                  <c:v>#N/A</c:v>
                </c:pt>
                <c:pt idx="1080">
                  <c:v>#N/A</c:v>
                </c:pt>
                <c:pt idx="1081">
                  <c:v>1390</c:v>
                </c:pt>
                <c:pt idx="1082">
                  <c:v>1391</c:v>
                </c:pt>
                <c:pt idx="1083">
                  <c:v>1391</c:v>
                </c:pt>
                <c:pt idx="1084">
                  <c:v>1387</c:v>
                </c:pt>
                <c:pt idx="1085">
                  <c:v>1384</c:v>
                </c:pt>
                <c:pt idx="1086">
                  <c:v>#N/A</c:v>
                </c:pt>
                <c:pt idx="1087">
                  <c:v>#N/A</c:v>
                </c:pt>
                <c:pt idx="1088">
                  <c:v>1384</c:v>
                </c:pt>
                <c:pt idx="1089">
                  <c:v>1384</c:v>
                </c:pt>
                <c:pt idx="1090">
                  <c:v>1377</c:v>
                </c:pt>
                <c:pt idx="1091">
                  <c:v>1376</c:v>
                </c:pt>
                <c:pt idx="1092">
                  <c:v>1378</c:v>
                </c:pt>
                <c:pt idx="1093">
                  <c:v>#N/A</c:v>
                </c:pt>
                <c:pt idx="1094">
                  <c:v>#N/A</c:v>
                </c:pt>
                <c:pt idx="1095">
                  <c:v>1378</c:v>
                </c:pt>
                <c:pt idx="1096">
                  <c:v>1382</c:v>
                </c:pt>
                <c:pt idx="1097">
                  <c:v>1384</c:v>
                </c:pt>
                <c:pt idx="1098">
                  <c:v>1384</c:v>
                </c:pt>
                <c:pt idx="1099">
                  <c:v>1385</c:v>
                </c:pt>
                <c:pt idx="1100">
                  <c:v>#N/A</c:v>
                </c:pt>
                <c:pt idx="1101">
                  <c:v>#N/A</c:v>
                </c:pt>
                <c:pt idx="1102">
                  <c:v>1387</c:v>
                </c:pt>
                <c:pt idx="1103">
                  <c:v>1388</c:v>
                </c:pt>
                <c:pt idx="1104">
                  <c:v>1390</c:v>
                </c:pt>
                <c:pt idx="1105">
                  <c:v>1391</c:v>
                </c:pt>
                <c:pt idx="1106">
                  <c:v>1391</c:v>
                </c:pt>
                <c:pt idx="1107">
                  <c:v>#N/A</c:v>
                </c:pt>
                <c:pt idx="1108">
                  <c:v>#N/A</c:v>
                </c:pt>
                <c:pt idx="1109">
                  <c:v>1391</c:v>
                </c:pt>
                <c:pt idx="1110">
                  <c:v>1389</c:v>
                </c:pt>
                <c:pt idx="1111">
                  <c:v>1389</c:v>
                </c:pt>
                <c:pt idx="1112">
                  <c:v>1392</c:v>
                </c:pt>
                <c:pt idx="1113">
                  <c:v>1394</c:v>
                </c:pt>
                <c:pt idx="1114">
                  <c:v>#N/A</c:v>
                </c:pt>
                <c:pt idx="1115">
                  <c:v>#N/A</c:v>
                </c:pt>
                <c:pt idx="1116">
                  <c:v>1399</c:v>
                </c:pt>
                <c:pt idx="1117">
                  <c:v>1400</c:v>
                </c:pt>
                <c:pt idx="1118">
                  <c:v>1399</c:v>
                </c:pt>
                <c:pt idx="1119">
                  <c:v>1398</c:v>
                </c:pt>
                <c:pt idx="1120">
                  <c:v>1395</c:v>
                </c:pt>
                <c:pt idx="1121">
                  <c:v>#N/A</c:v>
                </c:pt>
                <c:pt idx="1122">
                  <c:v>#N/A</c:v>
                </c:pt>
                <c:pt idx="1123">
                  <c:v>1391</c:v>
                </c:pt>
                <c:pt idx="1124">
                  <c:v>1391</c:v>
                </c:pt>
                <c:pt idx="1125">
                  <c:v>1397</c:v>
                </c:pt>
                <c:pt idx="1126">
                  <c:v>1400</c:v>
                </c:pt>
                <c:pt idx="1127">
                  <c:v>1399</c:v>
                </c:pt>
                <c:pt idx="1128">
                  <c:v>#N/A</c:v>
                </c:pt>
                <c:pt idx="1129">
                  <c:v>#N/A</c:v>
                </c:pt>
                <c:pt idx="1130">
                  <c:v>1398</c:v>
                </c:pt>
                <c:pt idx="1131">
                  <c:v>1400</c:v>
                </c:pt>
                <c:pt idx="1132">
                  <c:v>1400</c:v>
                </c:pt>
                <c:pt idx="1133">
                  <c:v>1399</c:v>
                </c:pt>
                <c:pt idx="1134">
                  <c:v>1400</c:v>
                </c:pt>
                <c:pt idx="1135">
                  <c:v>#N/A</c:v>
                </c:pt>
                <c:pt idx="1136">
                  <c:v>#N/A</c:v>
                </c:pt>
                <c:pt idx="1137">
                  <c:v>1402</c:v>
                </c:pt>
                <c:pt idx="1138">
                  <c:v>1402</c:v>
                </c:pt>
                <c:pt idx="1139">
                  <c:v>1403</c:v>
                </c:pt>
                <c:pt idx="1140">
                  <c:v>1405</c:v>
                </c:pt>
                <c:pt idx="1141">
                  <c:v>1406</c:v>
                </c:pt>
                <c:pt idx="1142">
                  <c:v>#N/A</c:v>
                </c:pt>
                <c:pt idx="1143">
                  <c:v>#N/A</c:v>
                </c:pt>
                <c:pt idx="1144">
                  <c:v>1406</c:v>
                </c:pt>
                <c:pt idx="1145">
                  <c:v>1409</c:v>
                </c:pt>
                <c:pt idx="1146">
                  <c:v>1413</c:v>
                </c:pt>
                <c:pt idx="1147">
                  <c:v>1413</c:v>
                </c:pt>
                <c:pt idx="1148">
                  <c:v>1412</c:v>
                </c:pt>
                <c:pt idx="1149">
                  <c:v>#N/A</c:v>
                </c:pt>
                <c:pt idx="1150">
                  <c:v>#N/A</c:v>
                </c:pt>
                <c:pt idx="1151">
                  <c:v>1414</c:v>
                </c:pt>
                <c:pt idx="1152">
                  <c:v>1415</c:v>
                </c:pt>
                <c:pt idx="1153">
                  <c:v>1411</c:v>
                </c:pt>
                <c:pt idx="1154">
                  <c:v>1410</c:v>
                </c:pt>
                <c:pt idx="1155">
                  <c:v>1410</c:v>
                </c:pt>
                <c:pt idx="1156">
                  <c:v>#N/A</c:v>
                </c:pt>
                <c:pt idx="1157">
                  <c:v>#N/A</c:v>
                </c:pt>
                <c:pt idx="1158">
                  <c:v>1411</c:v>
                </c:pt>
                <c:pt idx="1159">
                  <c:v>1413</c:v>
                </c:pt>
                <c:pt idx="1160">
                  <c:v>1412</c:v>
                </c:pt>
                <c:pt idx="1161">
                  <c:v>1411</c:v>
                </c:pt>
                <c:pt idx="1162">
                  <c:v>1411</c:v>
                </c:pt>
                <c:pt idx="1163">
                  <c:v>#N/A</c:v>
                </c:pt>
                <c:pt idx="1164">
                  <c:v>#N/A</c:v>
                </c:pt>
                <c:pt idx="1165">
                  <c:v>1411</c:v>
                </c:pt>
                <c:pt idx="1166">
                  <c:v>1410</c:v>
                </c:pt>
                <c:pt idx="1167">
                  <c:v>1409</c:v>
                </c:pt>
                <c:pt idx="1168">
                  <c:v>1409</c:v>
                </c:pt>
                <c:pt idx="1169">
                  <c:v>1410</c:v>
                </c:pt>
                <c:pt idx="1170">
                  <c:v>#N/A</c:v>
                </c:pt>
                <c:pt idx="1171">
                  <c:v>#N/A</c:v>
                </c:pt>
                <c:pt idx="1172">
                  <c:v>1411</c:v>
                </c:pt>
                <c:pt idx="1173">
                  <c:v>1411</c:v>
                </c:pt>
                <c:pt idx="1174">
                  <c:v>1413</c:v>
                </c:pt>
                <c:pt idx="1175">
                  <c:v>1414</c:v>
                </c:pt>
                <c:pt idx="1176">
                  <c:v>1408</c:v>
                </c:pt>
                <c:pt idx="1177">
                  <c:v>#N/A</c:v>
                </c:pt>
                <c:pt idx="1178">
                  <c:v>#N/A</c:v>
                </c:pt>
                <c:pt idx="1179">
                  <c:v>1406</c:v>
                </c:pt>
                <c:pt idx="1180">
                  <c:v>1403</c:v>
                </c:pt>
                <c:pt idx="1181">
                  <c:v>1400</c:v>
                </c:pt>
                <c:pt idx="1182">
                  <c:v>1388</c:v>
                </c:pt>
                <c:pt idx="1183">
                  <c:v>1391</c:v>
                </c:pt>
                <c:pt idx="1184">
                  <c:v>#N/A</c:v>
                </c:pt>
                <c:pt idx="1185">
                  <c:v>#N/A</c:v>
                </c:pt>
                <c:pt idx="1186">
                  <c:v>1396</c:v>
                </c:pt>
                <c:pt idx="1187">
                  <c:v>1396</c:v>
                </c:pt>
                <c:pt idx="1188">
                  <c:v>1390</c:v>
                </c:pt>
                <c:pt idx="1189">
                  <c:v>1392</c:v>
                </c:pt>
                <c:pt idx="1190">
                  <c:v>1390</c:v>
                </c:pt>
                <c:pt idx="1191">
                  <c:v>#N/A</c:v>
                </c:pt>
                <c:pt idx="1192">
                  <c:v>#N/A</c:v>
                </c:pt>
                <c:pt idx="1193">
                  <c:v>1386</c:v>
                </c:pt>
                <c:pt idx="1194">
                  <c:v>1389</c:v>
                </c:pt>
                <c:pt idx="1195">
                  <c:v>1387</c:v>
                </c:pt>
                <c:pt idx="1196">
                  <c:v>1385</c:v>
                </c:pt>
                <c:pt idx="1197">
                  <c:v>1382</c:v>
                </c:pt>
                <c:pt idx="1198">
                  <c:v>#N/A</c:v>
                </c:pt>
                <c:pt idx="1199">
                  <c:v>#N/A</c:v>
                </c:pt>
                <c:pt idx="1200">
                  <c:v>1382</c:v>
                </c:pt>
                <c:pt idx="1201">
                  <c:v>1382</c:v>
                </c:pt>
                <c:pt idx="1202">
                  <c:v>1383</c:v>
                </c:pt>
                <c:pt idx="1203">
                  <c:v>1385</c:v>
                </c:pt>
                <c:pt idx="1204">
                  <c:v>1386</c:v>
                </c:pt>
                <c:pt idx="1205">
                  <c:v>#N/A</c:v>
                </c:pt>
                <c:pt idx="1206">
                  <c:v>#N/A</c:v>
                </c:pt>
                <c:pt idx="1207">
                  <c:v>1386</c:v>
                </c:pt>
                <c:pt idx="1208">
                  <c:v>1384</c:v>
                </c:pt>
                <c:pt idx="1209">
                  <c:v>1384</c:v>
                </c:pt>
                <c:pt idx="1210">
                  <c:v>1380</c:v>
                </c:pt>
                <c:pt idx="1211">
                  <c:v>1373</c:v>
                </c:pt>
                <c:pt idx="1212">
                  <c:v>#N/A</c:v>
                </c:pt>
                <c:pt idx="1213">
                  <c:v>#N/A</c:v>
                </c:pt>
                <c:pt idx="1214">
                  <c:v>1375</c:v>
                </c:pt>
                <c:pt idx="1215">
                  <c:v>1375</c:v>
                </c:pt>
                <c:pt idx="1216">
                  <c:v>1376</c:v>
                </c:pt>
                <c:pt idx="1217">
                  <c:v>1376</c:v>
                </c:pt>
                <c:pt idx="1218">
                  <c:v>1377</c:v>
                </c:pt>
                <c:pt idx="1219">
                  <c:v>#N/A</c:v>
                </c:pt>
                <c:pt idx="1220">
                  <c:v>#N/A</c:v>
                </c:pt>
                <c:pt idx="1221">
                  <c:v>1374</c:v>
                </c:pt>
                <c:pt idx="1222">
                  <c:v>1374</c:v>
                </c:pt>
                <c:pt idx="1223">
                  <c:v>1372</c:v>
                </c:pt>
                <c:pt idx="1224">
                  <c:v>1372</c:v>
                </c:pt>
                <c:pt idx="1225">
                  <c:v>1374</c:v>
                </c:pt>
                <c:pt idx="1226">
                  <c:v>#N/A</c:v>
                </c:pt>
                <c:pt idx="1227">
                  <c:v>#N/A</c:v>
                </c:pt>
                <c:pt idx="1228">
                  <c:v>1378</c:v>
                </c:pt>
                <c:pt idx="1229">
                  <c:v>1377</c:v>
                </c:pt>
                <c:pt idx="1230">
                  <c:v>1380</c:v>
                </c:pt>
                <c:pt idx="1231">
                  <c:v>1381</c:v>
                </c:pt>
                <c:pt idx="1232">
                  <c:v>1378</c:v>
                </c:pt>
                <c:pt idx="1233">
                  <c:v>#N/A</c:v>
                </c:pt>
                <c:pt idx="1234">
                  <c:v>#N/A</c:v>
                </c:pt>
                <c:pt idx="1235">
                  <c:v>1367</c:v>
                </c:pt>
                <c:pt idx="1236">
                  <c:v>1362</c:v>
                </c:pt>
                <c:pt idx="1237">
                  <c:v>1351</c:v>
                </c:pt>
                <c:pt idx="1238">
                  <c:v>1341</c:v>
                </c:pt>
                <c:pt idx="1239">
                  <c:v>1331</c:v>
                </c:pt>
                <c:pt idx="1240">
                  <c:v>#N/A</c:v>
                </c:pt>
                <c:pt idx="1241">
                  <c:v>#N/A</c:v>
                </c:pt>
                <c:pt idx="1242">
                  <c:v>1332</c:v>
                </c:pt>
                <c:pt idx="1243">
                  <c:v>1331</c:v>
                </c:pt>
                <c:pt idx="1244">
                  <c:v>1328</c:v>
                </c:pt>
                <c:pt idx="1245">
                  <c:v>1325</c:v>
                </c:pt>
                <c:pt idx="1246">
                  <c:v>1319</c:v>
                </c:pt>
                <c:pt idx="1247">
                  <c:v>#N/A</c:v>
                </c:pt>
                <c:pt idx="1248">
                  <c:v>#N/A</c:v>
                </c:pt>
                <c:pt idx="1249">
                  <c:v>1316</c:v>
                </c:pt>
                <c:pt idx="1250">
                  <c:v>1316</c:v>
                </c:pt>
                <c:pt idx="1251">
                  <c:v>1312</c:v>
                </c:pt>
                <c:pt idx="1252">
                  <c:v>1302</c:v>
                </c:pt>
                <c:pt idx="1253">
                  <c:v>1298</c:v>
                </c:pt>
                <c:pt idx="1254">
                  <c:v>#N/A</c:v>
                </c:pt>
                <c:pt idx="1255">
                  <c:v>#N/A</c:v>
                </c:pt>
                <c:pt idx="1256">
                  <c:v>1299</c:v>
                </c:pt>
                <c:pt idx="1257">
                  <c:v>1297</c:v>
                </c:pt>
                <c:pt idx="1258">
                  <c:v>1293</c:v>
                </c:pt>
                <c:pt idx="1259">
                  <c:v>1289</c:v>
                </c:pt>
                <c:pt idx="1260">
                  <c:v>1288</c:v>
                </c:pt>
                <c:pt idx="1261">
                  <c:v>#N/A</c:v>
                </c:pt>
                <c:pt idx="1262">
                  <c:v>#N/A</c:v>
                </c:pt>
                <c:pt idx="1263">
                  <c:v>1292</c:v>
                </c:pt>
                <c:pt idx="1264">
                  <c:v>1295</c:v>
                </c:pt>
                <c:pt idx="1265">
                  <c:v>1293</c:v>
                </c:pt>
                <c:pt idx="1266">
                  <c:v>1298</c:v>
                </c:pt>
                <c:pt idx="1267">
                  <c:v>1292</c:v>
                </c:pt>
                <c:pt idx="1268">
                  <c:v>#N/A</c:v>
                </c:pt>
                <c:pt idx="1269">
                  <c:v>#N/A</c:v>
                </c:pt>
                <c:pt idx="1270">
                  <c:v>1291</c:v>
                </c:pt>
                <c:pt idx="1271">
                  <c:v>1285</c:v>
                </c:pt>
                <c:pt idx="1272">
                  <c:v>1280</c:v>
                </c:pt>
                <c:pt idx="1273">
                  <c:v>1281</c:v>
                </c:pt>
                <c:pt idx="1274">
                  <c:v>1285</c:v>
                </c:pt>
                <c:pt idx="1275">
                  <c:v>#N/A</c:v>
                </c:pt>
                <c:pt idx="1276">
                  <c:v>#N/A</c:v>
                </c:pt>
                <c:pt idx="1277">
                  <c:v>1287</c:v>
                </c:pt>
                <c:pt idx="1278">
                  <c:v>1286</c:v>
                </c:pt>
                <c:pt idx="1279">
                  <c:v>1284</c:v>
                </c:pt>
                <c:pt idx="1280">
                  <c:v>1284</c:v>
                </c:pt>
                <c:pt idx="1281">
                  <c:v>1284</c:v>
                </c:pt>
                <c:pt idx="1282">
                  <c:v>#N/A</c:v>
                </c:pt>
                <c:pt idx="1283">
                  <c:v>#N/A</c:v>
                </c:pt>
                <c:pt idx="1284">
                  <c:v>1285</c:v>
                </c:pt>
                <c:pt idx="1285">
                  <c:v>1284</c:v>
                </c:pt>
                <c:pt idx="1286">
                  <c:v>1282</c:v>
                </c:pt>
                <c:pt idx="1287">
                  <c:v>1287</c:v>
                </c:pt>
                <c:pt idx="1288">
                  <c:v>1290</c:v>
                </c:pt>
                <c:pt idx="1289">
                  <c:v>#N/A</c:v>
                </c:pt>
                <c:pt idx="1290">
                  <c:v>#N/A</c:v>
                </c:pt>
                <c:pt idx="1291">
                  <c:v>1291</c:v>
                </c:pt>
                <c:pt idx="1292">
                  <c:v>1294</c:v>
                </c:pt>
                <c:pt idx="1293">
                  <c:v>1299</c:v>
                </c:pt>
                <c:pt idx="1294">
                  <c:v>1302</c:v>
                </c:pt>
                <c:pt idx="1295">
                  <c:v>1302</c:v>
                </c:pt>
                <c:pt idx="1296">
                  <c:v>#N/A</c:v>
                </c:pt>
                <c:pt idx="1297">
                  <c:v>#N/A</c:v>
                </c:pt>
                <c:pt idx="1298">
                  <c:v>1301</c:v>
                </c:pt>
                <c:pt idx="1299">
                  <c:v>1298</c:v>
                </c:pt>
                <c:pt idx="1300">
                  <c:v>1298</c:v>
                </c:pt>
                <c:pt idx="1301">
                  <c:v>1296</c:v>
                </c:pt>
                <c:pt idx="1302">
                  <c:v>1289</c:v>
                </c:pt>
                <c:pt idx="1303">
                  <c:v>#N/A</c:v>
                </c:pt>
                <c:pt idx="1304">
                  <c:v>#N/A</c:v>
                </c:pt>
                <c:pt idx="1305">
                  <c:v>1289</c:v>
                </c:pt>
                <c:pt idx="1306">
                  <c:v>1290</c:v>
                </c:pt>
                <c:pt idx="1307">
                  <c:v>1290</c:v>
                </c:pt>
                <c:pt idx="1308">
                  <c:v>1294</c:v>
                </c:pt>
                <c:pt idx="1309">
                  <c:v>1295</c:v>
                </c:pt>
                <c:pt idx="1310">
                  <c:v>#N/A</c:v>
                </c:pt>
                <c:pt idx="1311">
                  <c:v>#N/A</c:v>
                </c:pt>
                <c:pt idx="1312">
                  <c:v>1308</c:v>
                </c:pt>
                <c:pt idx="1313">
                  <c:v>1325</c:v>
                </c:pt>
                <c:pt idx="1314">
                  <c:v>1332</c:v>
                </c:pt>
                <c:pt idx="1315">
                  <c:v>1341</c:v>
                </c:pt>
                <c:pt idx="1316">
                  <c:v>1336</c:v>
                </c:pt>
                <c:pt idx="1317">
                  <c:v>#N/A</c:v>
                </c:pt>
                <c:pt idx="1318">
                  <c:v>#N/A</c:v>
                </c:pt>
                <c:pt idx="1319">
                  <c:v>1336</c:v>
                </c:pt>
                <c:pt idx="1320">
                  <c:v>1338</c:v>
                </c:pt>
                <c:pt idx="1321">
                  <c:v>1338</c:v>
                </c:pt>
                <c:pt idx="1322">
                  <c:v>1337</c:v>
                </c:pt>
                <c:pt idx="1323">
                  <c:v>1350</c:v>
                </c:pt>
                <c:pt idx="1324">
                  <c:v>#N/A</c:v>
                </c:pt>
                <c:pt idx="1325">
                  <c:v>#N/A</c:v>
                </c:pt>
                <c:pt idx="1326">
                  <c:v>1362</c:v>
                </c:pt>
                <c:pt idx="1327">
                  <c:v>1378</c:v>
                </c:pt>
                <c:pt idx="1328">
                  <c:v>1382</c:v>
                </c:pt>
                <c:pt idx="1329">
                  <c:v>1395</c:v>
                </c:pt>
                <c:pt idx="1330">
                  <c:v>1397</c:v>
                </c:pt>
                <c:pt idx="1331">
                  <c:v>#N/A</c:v>
                </c:pt>
                <c:pt idx="1332">
                  <c:v>#N/A</c:v>
                </c:pt>
                <c:pt idx="1333">
                  <c:v>1392</c:v>
                </c:pt>
                <c:pt idx="1334">
                  <c:v>1378</c:v>
                </c:pt>
                <c:pt idx="1335">
                  <c:v>1357</c:v>
                </c:pt>
                <c:pt idx="1336">
                  <c:v>1350</c:v>
                </c:pt>
                <c:pt idx="1337">
                  <c:v>1355</c:v>
                </c:pt>
                <c:pt idx="1338">
                  <c:v>#N/A</c:v>
                </c:pt>
                <c:pt idx="1339">
                  <c:v>#N/A</c:v>
                </c:pt>
                <c:pt idx="1340">
                  <c:v>1352</c:v>
                </c:pt>
                <c:pt idx="1341">
                  <c:v>1345</c:v>
                </c:pt>
                <c:pt idx="1342">
                  <c:v>1344</c:v>
                </c:pt>
                <c:pt idx="1343">
                  <c:v>1343</c:v>
                </c:pt>
                <c:pt idx="1344">
                  <c:v>1343</c:v>
                </c:pt>
                <c:pt idx="1345">
                  <c:v>#N/A</c:v>
                </c:pt>
                <c:pt idx="1346">
                  <c:v>#N/A</c:v>
                </c:pt>
                <c:pt idx="1347">
                  <c:v>1341</c:v>
                </c:pt>
                <c:pt idx="1348">
                  <c:v>1334</c:v>
                </c:pt>
                <c:pt idx="1349">
                  <c:v>1329</c:v>
                </c:pt>
                <c:pt idx="1350">
                  <c:v>1329</c:v>
                </c:pt>
                <c:pt idx="1351">
                  <c:v>1324</c:v>
                </c:pt>
                <c:pt idx="1352">
                  <c:v>#N/A</c:v>
                </c:pt>
                <c:pt idx="1353">
                  <c:v>#N/A</c:v>
                </c:pt>
                <c:pt idx="1354">
                  <c:v>1323</c:v>
                </c:pt>
                <c:pt idx="1355">
                  <c:v>1319</c:v>
                </c:pt>
                <c:pt idx="1356">
                  <c:v>1314</c:v>
                </c:pt>
                <c:pt idx="1357">
                  <c:v>1324</c:v>
                </c:pt>
                <c:pt idx="1358">
                  <c:v>1322</c:v>
                </c:pt>
                <c:pt idx="1359">
                  <c:v>#N/A</c:v>
                </c:pt>
                <c:pt idx="1360">
                  <c:v>#N/A</c:v>
                </c:pt>
                <c:pt idx="1361">
                  <c:v>1320</c:v>
                </c:pt>
                <c:pt idx="1362">
                  <c:v>1318</c:v>
                </c:pt>
                <c:pt idx="1363">
                  <c:v>1315</c:v>
                </c:pt>
                <c:pt idx="1364">
                  <c:v>1310</c:v>
                </c:pt>
                <c:pt idx="1365">
                  <c:v>1313</c:v>
                </c:pt>
                <c:pt idx="1366">
                  <c:v>#N/A</c:v>
                </c:pt>
                <c:pt idx="1367">
                  <c:v>#N/A</c:v>
                </c:pt>
                <c:pt idx="1368">
                  <c:v>1317</c:v>
                </c:pt>
                <c:pt idx="1369">
                  <c:v>1318</c:v>
                </c:pt>
                <c:pt idx="1370">
                  <c:v>1319</c:v>
                </c:pt>
                <c:pt idx="1371">
                  <c:v>1321</c:v>
                </c:pt>
                <c:pt idx="1372">
                  <c:v>1326</c:v>
                </c:pt>
                <c:pt idx="1373">
                  <c:v>#N/A</c:v>
                </c:pt>
                <c:pt idx="1374">
                  <c:v>#N/A</c:v>
                </c:pt>
                <c:pt idx="1375">
                  <c:v>1326</c:v>
                </c:pt>
                <c:pt idx="1376">
                  <c:v>1328</c:v>
                </c:pt>
                <c:pt idx="1377">
                  <c:v>1329</c:v>
                </c:pt>
                <c:pt idx="1378">
                  <c:v>1333</c:v>
                </c:pt>
                <c:pt idx="1379">
                  <c:v>1335</c:v>
                </c:pt>
                <c:pt idx="1380">
                  <c:v>#N/A</c:v>
                </c:pt>
                <c:pt idx="1381">
                  <c:v>#N/A</c:v>
                </c:pt>
                <c:pt idx="1382">
                  <c:v>1337</c:v>
                </c:pt>
                <c:pt idx="1383">
                  <c:v>1337</c:v>
                </c:pt>
                <c:pt idx="1384">
                  <c:v>1337</c:v>
                </c:pt>
                <c:pt idx="1385">
                  <c:v>1334</c:v>
                </c:pt>
                <c:pt idx="1386">
                  <c:v>1335</c:v>
                </c:pt>
                <c:pt idx="1387">
                  <c:v>#N/A</c:v>
                </c:pt>
                <c:pt idx="1388">
                  <c:v>#N/A</c:v>
                </c:pt>
                <c:pt idx="1389">
                  <c:v>1334</c:v>
                </c:pt>
                <c:pt idx="1390">
                  <c:v>1331</c:v>
                </c:pt>
                <c:pt idx="1391">
                  <c:v>1326</c:v>
                </c:pt>
                <c:pt idx="1392">
                  <c:v>1322</c:v>
                </c:pt>
                <c:pt idx="1393">
                  <c:v>1321</c:v>
                </c:pt>
                <c:pt idx="1394">
                  <c:v>#N/A</c:v>
                </c:pt>
                <c:pt idx="1395">
                  <c:v>#N/A</c:v>
                </c:pt>
                <c:pt idx="1396">
                  <c:v>1316</c:v>
                </c:pt>
                <c:pt idx="1397">
                  <c:v>1317</c:v>
                </c:pt>
                <c:pt idx="1398">
                  <c:v>1322</c:v>
                </c:pt>
                <c:pt idx="1399">
                  <c:v>1322</c:v>
                </c:pt>
                <c:pt idx="1400">
                  <c:v>1324</c:v>
                </c:pt>
                <c:pt idx="1401">
                  <c:v>#N/A</c:v>
                </c:pt>
                <c:pt idx="1402">
                  <c:v>#N/A</c:v>
                </c:pt>
                <c:pt idx="1403">
                  <c:v>1324</c:v>
                </c:pt>
                <c:pt idx="1404">
                  <c:v>1323</c:v>
                </c:pt>
                <c:pt idx="1405">
                  <c:v>1323</c:v>
                </c:pt>
                <c:pt idx="1406">
                  <c:v>1322</c:v>
                </c:pt>
                <c:pt idx="1407">
                  <c:v>1325</c:v>
                </c:pt>
                <c:pt idx="1408">
                  <c:v>#N/A</c:v>
                </c:pt>
                <c:pt idx="1409">
                  <c:v>#N/A</c:v>
                </c:pt>
                <c:pt idx="1410">
                  <c:v>1332</c:v>
                </c:pt>
                <c:pt idx="1411">
                  <c:v>1337</c:v>
                </c:pt>
                <c:pt idx="1412">
                  <c:v>1337</c:v>
                </c:pt>
                <c:pt idx="1413">
                  <c:v>1338</c:v>
                </c:pt>
                <c:pt idx="1414">
                  <c:v>1338</c:v>
                </c:pt>
                <c:pt idx="1415">
                  <c:v>#N/A</c:v>
                </c:pt>
                <c:pt idx="1416">
                  <c:v>#N/A</c:v>
                </c:pt>
                <c:pt idx="1417">
                  <c:v>1338</c:v>
                </c:pt>
                <c:pt idx="1418">
                  <c:v>1338</c:v>
                </c:pt>
                <c:pt idx="1419">
                  <c:v>1338</c:v>
                </c:pt>
                <c:pt idx="1420">
                  <c:v>1350</c:v>
                </c:pt>
                <c:pt idx="1421">
                  <c:v>1352</c:v>
                </c:pt>
                <c:pt idx="1422">
                  <c:v>#N/A</c:v>
                </c:pt>
                <c:pt idx="1423">
                  <c:v>#N/A</c:v>
                </c:pt>
                <c:pt idx="1424">
                  <c:v>1359</c:v>
                </c:pt>
                <c:pt idx="1425">
                  <c:v>1359</c:v>
                </c:pt>
                <c:pt idx="1426">
                  <c:v>1362</c:v>
                </c:pt>
                <c:pt idx="1427">
                  <c:v>1363</c:v>
                </c:pt>
                <c:pt idx="1428">
                  <c:v>1353</c:v>
                </c:pt>
                <c:pt idx="1429">
                  <c:v>#N/A</c:v>
                </c:pt>
                <c:pt idx="1430">
                  <c:v>#N/A</c:v>
                </c:pt>
                <c:pt idx="1431">
                  <c:v>1363</c:v>
                </c:pt>
                <c:pt idx="1432">
                  <c:v>1362</c:v>
                </c:pt>
                <c:pt idx="1433">
                  <c:v>1359</c:v>
                </c:pt>
                <c:pt idx="1434">
                  <c:v>1362</c:v>
                </c:pt>
                <c:pt idx="1435">
                  <c:v>1363</c:v>
                </c:pt>
                <c:pt idx="1436">
                  <c:v>#N/A</c:v>
                </c:pt>
                <c:pt idx="1437">
                  <c:v>#N/A</c:v>
                </c:pt>
                <c:pt idx="1438">
                  <c:v>1367</c:v>
                </c:pt>
                <c:pt idx="1439">
                  <c:v>1369</c:v>
                </c:pt>
                <c:pt idx="1440">
                  <c:v>1374</c:v>
                </c:pt>
                <c:pt idx="1441">
                  <c:v>1373</c:v>
                </c:pt>
                <c:pt idx="1442">
                  <c:v>1373</c:v>
                </c:pt>
                <c:pt idx="1443">
                  <c:v>#N/A</c:v>
                </c:pt>
                <c:pt idx="1444">
                  <c:v>#N/A</c:v>
                </c:pt>
                <c:pt idx="1445">
                  <c:v>1378</c:v>
                </c:pt>
                <c:pt idx="1446">
                  <c:v>1380</c:v>
                </c:pt>
                <c:pt idx="1447">
                  <c:v>1377</c:v>
                </c:pt>
                <c:pt idx="1448">
                  <c:v>1375</c:v>
                </c:pt>
                <c:pt idx="1449">
                  <c:v>1369</c:v>
                </c:pt>
                <c:pt idx="1450">
                  <c:v>#N/A</c:v>
                </c:pt>
                <c:pt idx="1451">
                  <c:v>#N/A</c:v>
                </c:pt>
                <c:pt idx="1452">
                  <c:v>1369</c:v>
                </c:pt>
                <c:pt idx="1453">
                  <c:v>1369</c:v>
                </c:pt>
                <c:pt idx="1454">
                  <c:v>1369</c:v>
                </c:pt>
                <c:pt idx="1455">
                  <c:v>1364</c:v>
                </c:pt>
                <c:pt idx="1456">
                  <c:v>1359</c:v>
                </c:pt>
                <c:pt idx="1457">
                  <c:v>#N/A</c:v>
                </c:pt>
                <c:pt idx="1458">
                  <c:v>#N/A</c:v>
                </c:pt>
                <c:pt idx="1459">
                  <c:v>1365</c:v>
                </c:pt>
                <c:pt idx="1460">
                  <c:v>1365</c:v>
                </c:pt>
                <c:pt idx="1461">
                  <c:v>1366</c:v>
                </c:pt>
                <c:pt idx="1462">
                  <c:v>1367</c:v>
                </c:pt>
                <c:pt idx="1463">
                  <c:v>1369</c:v>
                </c:pt>
                <c:pt idx="1464">
                  <c:v>#N/A</c:v>
                </c:pt>
                <c:pt idx="1465">
                  <c:v>#N/A</c:v>
                </c:pt>
                <c:pt idx="1466">
                  <c:v>1369</c:v>
                </c:pt>
                <c:pt idx="1467">
                  <c:v>1370</c:v>
                </c:pt>
                <c:pt idx="1468">
                  <c:v>1372</c:v>
                </c:pt>
                <c:pt idx="1469">
                  <c:v>1373</c:v>
                </c:pt>
                <c:pt idx="1470">
                  <c:v>1374</c:v>
                </c:pt>
                <c:pt idx="1471">
                  <c:v>#N/A</c:v>
                </c:pt>
                <c:pt idx="1472">
                  <c:v>#N/A</c:v>
                </c:pt>
                <c:pt idx="1473">
                  <c:v>1380</c:v>
                </c:pt>
                <c:pt idx="1474">
                  <c:v>1393</c:v>
                </c:pt>
                <c:pt idx="1475">
                  <c:v>1396</c:v>
                </c:pt>
                <c:pt idx="1476">
                  <c:v>1390</c:v>
                </c:pt>
                <c:pt idx="1477">
                  <c:v>1391</c:v>
                </c:pt>
                <c:pt idx="1478">
                  <c:v>#N/A</c:v>
                </c:pt>
                <c:pt idx="1479">
                  <c:v>#N/A</c:v>
                </c:pt>
                <c:pt idx="1480">
                  <c:v>1392</c:v>
                </c:pt>
                <c:pt idx="1481">
                  <c:v>1392</c:v>
                </c:pt>
                <c:pt idx="1482">
                  <c:v>1390</c:v>
                </c:pt>
                <c:pt idx="1483">
                  <c:v>1386</c:v>
                </c:pt>
                <c:pt idx="1484">
                  <c:v>1382</c:v>
                </c:pt>
                <c:pt idx="1485">
                  <c:v>#N/A</c:v>
                </c:pt>
                <c:pt idx="1486">
                  <c:v>#N/A</c:v>
                </c:pt>
                <c:pt idx="1487">
                  <c:v>1380</c:v>
                </c:pt>
                <c:pt idx="1488">
                  <c:v>1379</c:v>
                </c:pt>
                <c:pt idx="1489">
                  <c:v>1377</c:v>
                </c:pt>
                <c:pt idx="1490">
                  <c:v>1376</c:v>
                </c:pt>
                <c:pt idx="1491">
                  <c:v>1386</c:v>
                </c:pt>
                <c:pt idx="1492">
                  <c:v>#N/A</c:v>
                </c:pt>
                <c:pt idx="1493">
                  <c:v>#N/A</c:v>
                </c:pt>
                <c:pt idx="1494">
                  <c:v>1387</c:v>
                </c:pt>
                <c:pt idx="1495">
                  <c:v>1387</c:v>
                </c:pt>
                <c:pt idx="1496">
                  <c:v>1386</c:v>
                </c:pt>
                <c:pt idx="1497">
                  <c:v>1384</c:v>
                </c:pt>
                <c:pt idx="1498">
                  <c:v>1384</c:v>
                </c:pt>
                <c:pt idx="1499">
                  <c:v>#N/A</c:v>
                </c:pt>
                <c:pt idx="1500">
                  <c:v>#N/A</c:v>
                </c:pt>
                <c:pt idx="1501">
                  <c:v>1384</c:v>
                </c:pt>
                <c:pt idx="1502">
                  <c:v>1386</c:v>
                </c:pt>
                <c:pt idx="1503">
                  <c:v>1386</c:v>
                </c:pt>
                <c:pt idx="1504">
                  <c:v>1384</c:v>
                </c:pt>
                <c:pt idx="1505">
                  <c:v>1377</c:v>
                </c:pt>
                <c:pt idx="1506">
                  <c:v>#N/A</c:v>
                </c:pt>
                <c:pt idx="1507">
                  <c:v>#N/A</c:v>
                </c:pt>
                <c:pt idx="1508">
                  <c:v>1377</c:v>
                </c:pt>
                <c:pt idx="1509">
                  <c:v>1373</c:v>
                </c:pt>
                <c:pt idx="1510">
                  <c:v>1374</c:v>
                </c:pt>
                <c:pt idx="1511">
                  <c:v>1372</c:v>
                </c:pt>
                <c:pt idx="1512">
                  <c:v>1368</c:v>
                </c:pt>
                <c:pt idx="1513">
                  <c:v>#N/A</c:v>
                </c:pt>
                <c:pt idx="1514">
                  <c:v>#N/A</c:v>
                </c:pt>
                <c:pt idx="1515">
                  <c:v>1366</c:v>
                </c:pt>
                <c:pt idx="1516">
                  <c:v>1368</c:v>
                </c:pt>
                <c:pt idx="1517">
                  <c:v>1369</c:v>
                </c:pt>
                <c:pt idx="1518">
                  <c:v>1363</c:v>
                </c:pt>
                <c:pt idx="1519">
                  <c:v>1366</c:v>
                </c:pt>
                <c:pt idx="1520">
                  <c:v>#N/A</c:v>
                </c:pt>
                <c:pt idx="1521">
                  <c:v>#N/A</c:v>
                </c:pt>
                <c:pt idx="1522">
                  <c:v>1367</c:v>
                </c:pt>
                <c:pt idx="1523">
                  <c:v>1402</c:v>
                </c:pt>
                <c:pt idx="1524">
                  <c:v>1397</c:v>
                </c:pt>
                <c:pt idx="1525">
                  <c:v>1393</c:v>
                </c:pt>
                <c:pt idx="1526">
                  <c:v>1392</c:v>
                </c:pt>
                <c:pt idx="1527">
                  <c:v>#N/A</c:v>
                </c:pt>
                <c:pt idx="1528">
                  <c:v>#N/A</c:v>
                </c:pt>
                <c:pt idx="1529">
                  <c:v>1393</c:v>
                </c:pt>
                <c:pt idx="1530">
                  <c:v>1393</c:v>
                </c:pt>
                <c:pt idx="1531">
                  <c:v>1393</c:v>
                </c:pt>
                <c:pt idx="1532">
                  <c:v>1387</c:v>
                </c:pt>
                <c:pt idx="1533">
                  <c:v>1378</c:v>
                </c:pt>
                <c:pt idx="1534">
                  <c:v>#N/A</c:v>
                </c:pt>
                <c:pt idx="1535">
                  <c:v>#N/A</c:v>
                </c:pt>
                <c:pt idx="1536">
                  <c:v>1377</c:v>
                </c:pt>
                <c:pt idx="1537">
                  <c:v>1368</c:v>
                </c:pt>
                <c:pt idx="1538">
                  <c:v>1369</c:v>
                </c:pt>
                <c:pt idx="1539">
                  <c:v>1361</c:v>
                </c:pt>
                <c:pt idx="1540">
                  <c:v>1356</c:v>
                </c:pt>
                <c:pt idx="1541">
                  <c:v>#N/A</c:v>
                </c:pt>
                <c:pt idx="1542">
                  <c:v>#N/A</c:v>
                </c:pt>
                <c:pt idx="1543">
                  <c:v>1356</c:v>
                </c:pt>
                <c:pt idx="1544">
                  <c:v>1355</c:v>
                </c:pt>
                <c:pt idx="1545">
                  <c:v>1356</c:v>
                </c:pt>
                <c:pt idx="1546">
                  <c:v>1365</c:v>
                </c:pt>
                <c:pt idx="1547">
                  <c:v>1369</c:v>
                </c:pt>
                <c:pt idx="1548">
                  <c:v>#N/A</c:v>
                </c:pt>
                <c:pt idx="1549">
                  <c:v>#N/A</c:v>
                </c:pt>
                <c:pt idx="1550">
                  <c:v>1369</c:v>
                </c:pt>
                <c:pt idx="1551">
                  <c:v>1373</c:v>
                </c:pt>
                <c:pt idx="1552">
                  <c:v>1370</c:v>
                </c:pt>
                <c:pt idx="1553">
                  <c:v>1362</c:v>
                </c:pt>
                <c:pt idx="1554">
                  <c:v>1360</c:v>
                </c:pt>
                <c:pt idx="1555">
                  <c:v>#N/A</c:v>
                </c:pt>
                <c:pt idx="1556">
                  <c:v>#N/A</c:v>
                </c:pt>
                <c:pt idx="1557">
                  <c:v>1358</c:v>
                </c:pt>
                <c:pt idx="1558">
                  <c:v>1352</c:v>
                </c:pt>
                <c:pt idx="1559">
                  <c:v>1354</c:v>
                </c:pt>
                <c:pt idx="1560">
                  <c:v>1354</c:v>
                </c:pt>
                <c:pt idx="1561">
                  <c:v>1347</c:v>
                </c:pt>
                <c:pt idx="1562">
                  <c:v>#N/A</c:v>
                </c:pt>
                <c:pt idx="1563">
                  <c:v>#N/A</c:v>
                </c:pt>
                <c:pt idx="1564">
                  <c:v>1342</c:v>
                </c:pt>
                <c:pt idx="1565">
                  <c:v>1330</c:v>
                </c:pt>
                <c:pt idx="1566">
                  <c:v>1328</c:v>
                </c:pt>
                <c:pt idx="1567">
                  <c:v>1326</c:v>
                </c:pt>
                <c:pt idx="1568">
                  <c:v>1328</c:v>
                </c:pt>
                <c:pt idx="1569">
                  <c:v>#N/A</c:v>
                </c:pt>
                <c:pt idx="1570">
                  <c:v>#N/A</c:v>
                </c:pt>
                <c:pt idx="1571">
                  <c:v>1329</c:v>
                </c:pt>
                <c:pt idx="1572">
                  <c:v>1334</c:v>
                </c:pt>
                <c:pt idx="1573">
                  <c:v>1328</c:v>
                </c:pt>
                <c:pt idx="1574">
                  <c:v>1328</c:v>
                </c:pt>
                <c:pt idx="1575">
                  <c:v>1326</c:v>
                </c:pt>
                <c:pt idx="1576">
                  <c:v>#N/A</c:v>
                </c:pt>
                <c:pt idx="1577">
                  <c:v>#N/A</c:v>
                </c:pt>
                <c:pt idx="1578">
                  <c:v>1329</c:v>
                </c:pt>
                <c:pt idx="1579">
                  <c:v>1341</c:v>
                </c:pt>
                <c:pt idx="1580">
                  <c:v>1341</c:v>
                </c:pt>
                <c:pt idx="1581">
                  <c:v>1336</c:v>
                </c:pt>
                <c:pt idx="1582">
                  <c:v>1336</c:v>
                </c:pt>
                <c:pt idx="1583">
                  <c:v>#N/A</c:v>
                </c:pt>
                <c:pt idx="1584">
                  <c:v>#N/A</c:v>
                </c:pt>
                <c:pt idx="1585">
                  <c:v>1337</c:v>
                </c:pt>
                <c:pt idx="1586">
                  <c:v>1339</c:v>
                </c:pt>
                <c:pt idx="1587">
                  <c:v>1338</c:v>
                </c:pt>
                <c:pt idx="1588">
                  <c:v>1339</c:v>
                </c:pt>
                <c:pt idx="1589">
                  <c:v>1334</c:v>
                </c:pt>
                <c:pt idx="1590">
                  <c:v>#N/A</c:v>
                </c:pt>
                <c:pt idx="1591">
                  <c:v>#N/A</c:v>
                </c:pt>
                <c:pt idx="1592">
                  <c:v>1326</c:v>
                </c:pt>
                <c:pt idx="1593">
                  <c:v>1305</c:v>
                </c:pt>
                <c:pt idx="1594">
                  <c:v>1302</c:v>
                </c:pt>
                <c:pt idx="1595">
                  <c:v>1293</c:v>
                </c:pt>
                <c:pt idx="1596">
                  <c:v>1294</c:v>
                </c:pt>
                <c:pt idx="1597">
                  <c:v>#N/A</c:v>
                </c:pt>
                <c:pt idx="1598">
                  <c:v>#N/A</c:v>
                </c:pt>
                <c:pt idx="1599">
                  <c:v>1294</c:v>
                </c:pt>
                <c:pt idx="1600">
                  <c:v>1293</c:v>
                </c:pt>
                <c:pt idx="1601">
                  <c:v>1292</c:v>
                </c:pt>
                <c:pt idx="1602">
                  <c:v>1287</c:v>
                </c:pt>
                <c:pt idx="1603">
                  <c:v>1286</c:v>
                </c:pt>
                <c:pt idx="1604">
                  <c:v>#N/A</c:v>
                </c:pt>
                <c:pt idx="1605">
                  <c:v>#N/A</c:v>
                </c:pt>
                <c:pt idx="1606">
                  <c:v>1286</c:v>
                </c:pt>
                <c:pt idx="1607">
                  <c:v>1287</c:v>
                </c:pt>
                <c:pt idx="1608">
                  <c:v>1285</c:v>
                </c:pt>
                <c:pt idx="1609">
                  <c:v>1279</c:v>
                </c:pt>
                <c:pt idx="1610">
                  <c:v>1277</c:v>
                </c:pt>
                <c:pt idx="1611">
                  <c:v>#N/A</c:v>
                </c:pt>
                <c:pt idx="1612">
                  <c:v>#N/A</c:v>
                </c:pt>
                <c:pt idx="1613">
                  <c:v>1278</c:v>
                </c:pt>
                <c:pt idx="1614">
                  <c:v>1283</c:v>
                </c:pt>
                <c:pt idx="1615">
                  <c:v>1286</c:v>
                </c:pt>
                <c:pt idx="1616">
                  <c:v>1283</c:v>
                </c:pt>
                <c:pt idx="1617">
                  <c:v>1287</c:v>
                </c:pt>
                <c:pt idx="1618">
                  <c:v>#N/A</c:v>
                </c:pt>
                <c:pt idx="1619">
                  <c:v>#N/A</c:v>
                </c:pt>
                <c:pt idx="1620">
                  <c:v>1290</c:v>
                </c:pt>
                <c:pt idx="1621">
                  <c:v>1300</c:v>
                </c:pt>
                <c:pt idx="1622">
                  <c:v>1302</c:v>
                </c:pt>
                <c:pt idx="1623">
                  <c:v>1307</c:v>
                </c:pt>
                <c:pt idx="1624">
                  <c:v>1310</c:v>
                </c:pt>
                <c:pt idx="1625">
                  <c:v>#N/A</c:v>
                </c:pt>
                <c:pt idx="1626">
                  <c:v>#N/A</c:v>
                </c:pt>
                <c:pt idx="1627">
                  <c:v>1311</c:v>
                </c:pt>
                <c:pt idx="1628">
                  <c:v>1327</c:v>
                </c:pt>
                <c:pt idx="1629">
                  <c:v>1328</c:v>
                </c:pt>
                <c:pt idx="1630">
                  <c:v>1321</c:v>
                </c:pt>
                <c:pt idx="1631">
                  <c:v>1319</c:v>
                </c:pt>
                <c:pt idx="1632">
                  <c:v>#N/A</c:v>
                </c:pt>
                <c:pt idx="1633">
                  <c:v>#N/A</c:v>
                </c:pt>
                <c:pt idx="1634">
                  <c:v>1320</c:v>
                </c:pt>
                <c:pt idx="1635">
                  <c:v>1328</c:v>
                </c:pt>
                <c:pt idx="1636">
                  <c:v>1330</c:v>
                </c:pt>
                <c:pt idx="1637">
                  <c:v>1332</c:v>
                </c:pt>
                <c:pt idx="1638">
                  <c:v>1330</c:v>
                </c:pt>
                <c:pt idx="1639">
                  <c:v>#N/A</c:v>
                </c:pt>
                <c:pt idx="1640">
                  <c:v>#N/A</c:v>
                </c:pt>
                <c:pt idx="1641">
                  <c:v>1332</c:v>
                </c:pt>
                <c:pt idx="1642">
                  <c:v>1344</c:v>
                </c:pt>
                <c:pt idx="1643">
                  <c:v>1341</c:v>
                </c:pt>
                <c:pt idx="1644">
                  <c:v>1338</c:v>
                </c:pt>
                <c:pt idx="1645">
                  <c:v>1331</c:v>
                </c:pt>
                <c:pt idx="1646">
                  <c:v>#N/A</c:v>
                </c:pt>
                <c:pt idx="1647">
                  <c:v>#N/A</c:v>
                </c:pt>
                <c:pt idx="1648">
                  <c:v>1331</c:v>
                </c:pt>
                <c:pt idx="1649">
                  <c:v>1332</c:v>
                </c:pt>
                <c:pt idx="1650">
                  <c:v>1326</c:v>
                </c:pt>
                <c:pt idx="1651">
                  <c:v>1315</c:v>
                </c:pt>
                <c:pt idx="1652">
                  <c:v>1316</c:v>
                </c:pt>
                <c:pt idx="1653">
                  <c:v>#N/A</c:v>
                </c:pt>
                <c:pt idx="1654">
                  <c:v>#N/A</c:v>
                </c:pt>
                <c:pt idx="1655">
                  <c:v>1317</c:v>
                </c:pt>
                <c:pt idx="1656">
                  <c:v>1325</c:v>
                </c:pt>
                <c:pt idx="1657">
                  <c:v>1323</c:v>
                </c:pt>
                <c:pt idx="1658">
                  <c:v>1326</c:v>
                </c:pt>
                <c:pt idx="1659">
                  <c:v>1328</c:v>
                </c:pt>
                <c:pt idx="1660">
                  <c:v>#N/A</c:v>
                </c:pt>
                <c:pt idx="1661">
                  <c:v>#N/A</c:v>
                </c:pt>
                <c:pt idx="1662">
                  <c:v>1329</c:v>
                </c:pt>
                <c:pt idx="1663">
                  <c:v>1331</c:v>
                </c:pt>
                <c:pt idx="1664">
                  <c:v>1337</c:v>
                </c:pt>
                <c:pt idx="1665">
                  <c:v>1336</c:v>
                </c:pt>
                <c:pt idx="1666">
                  <c:v>1341</c:v>
                </c:pt>
                <c:pt idx="1667">
                  <c:v>#N/A</c:v>
                </c:pt>
                <c:pt idx="1668">
                  <c:v>#N/A</c:v>
                </c:pt>
                <c:pt idx="1669">
                  <c:v>1342</c:v>
                </c:pt>
                <c:pt idx="1670">
                  <c:v>1360</c:v>
                </c:pt>
                <c:pt idx="1671">
                  <c:v>1362</c:v>
                </c:pt>
                <c:pt idx="1672">
                  <c:v>1359</c:v>
                </c:pt>
                <c:pt idx="1673">
                  <c:v>1355</c:v>
                </c:pt>
                <c:pt idx="1674">
                  <c:v>#N/A</c:v>
                </c:pt>
                <c:pt idx="1675">
                  <c:v>#N/A</c:v>
                </c:pt>
                <c:pt idx="1676">
                  <c:v>1352</c:v>
                </c:pt>
                <c:pt idx="1677">
                  <c:v>1350</c:v>
                </c:pt>
                <c:pt idx="1678">
                  <c:v>1346</c:v>
                </c:pt>
                <c:pt idx="1679">
                  <c:v>1347</c:v>
                </c:pt>
                <c:pt idx="1680">
                  <c:v>1349</c:v>
                </c:pt>
                <c:pt idx="1681">
                  <c:v>#N/A</c:v>
                </c:pt>
                <c:pt idx="1682">
                  <c:v>#N/A</c:v>
                </c:pt>
                <c:pt idx="1683">
                  <c:v>1350</c:v>
                </c:pt>
                <c:pt idx="1684">
                  <c:v>1351</c:v>
                </c:pt>
                <c:pt idx="1685">
                  <c:v>1348</c:v>
                </c:pt>
                <c:pt idx="1686">
                  <c:v>1348</c:v>
                </c:pt>
                <c:pt idx="1687">
                  <c:v>1348</c:v>
                </c:pt>
                <c:pt idx="1688">
                  <c:v>#N/A</c:v>
                </c:pt>
                <c:pt idx="1689">
                  <c:v>#N/A</c:v>
                </c:pt>
                <c:pt idx="1690">
                  <c:v>1352</c:v>
                </c:pt>
                <c:pt idx="1691">
                  <c:v>1354</c:v>
                </c:pt>
                <c:pt idx="1692">
                  <c:v>1348</c:v>
                </c:pt>
                <c:pt idx="1693">
                  <c:v>1342</c:v>
                </c:pt>
                <c:pt idx="1694">
                  <c:v>1334</c:v>
                </c:pt>
                <c:pt idx="1695">
                  <c:v>#N/A</c:v>
                </c:pt>
                <c:pt idx="1696">
                  <c:v>#N/A</c:v>
                </c:pt>
                <c:pt idx="1697">
                  <c:v>1333</c:v>
                </c:pt>
                <c:pt idx="1698">
                  <c:v>1336</c:v>
                </c:pt>
                <c:pt idx="1699">
                  <c:v>1335</c:v>
                </c:pt>
                <c:pt idx="1700">
                  <c:v>1327</c:v>
                </c:pt>
                <c:pt idx="1701">
                  <c:v>1325</c:v>
                </c:pt>
                <c:pt idx="1702">
                  <c:v>#N/A</c:v>
                </c:pt>
                <c:pt idx="1703">
                  <c:v>#N/A</c:v>
                </c:pt>
                <c:pt idx="1704">
                  <c:v>1326</c:v>
                </c:pt>
                <c:pt idx="1705">
                  <c:v>1328</c:v>
                </c:pt>
                <c:pt idx="1706">
                  <c:v>1330</c:v>
                </c:pt>
                <c:pt idx="1707">
                  <c:v>1327</c:v>
                </c:pt>
                <c:pt idx="1708">
                  <c:v>1326</c:v>
                </c:pt>
                <c:pt idx="1709">
                  <c:v>#N/A</c:v>
                </c:pt>
                <c:pt idx="1710">
                  <c:v>#N/A</c:v>
                </c:pt>
                <c:pt idx="1711">
                  <c:v>1323</c:v>
                </c:pt>
                <c:pt idx="1712">
                  <c:v>1304</c:v>
                </c:pt>
                <c:pt idx="1713">
                  <c:v>1305</c:v>
                </c:pt>
                <c:pt idx="1714">
                  <c:v>1295</c:v>
                </c:pt>
                <c:pt idx="1715">
                  <c:v>1287</c:v>
                </c:pt>
                <c:pt idx="1716">
                  <c:v>#N/A</c:v>
                </c:pt>
                <c:pt idx="1717">
                  <c:v>#N/A</c:v>
                </c:pt>
                <c:pt idx="1718">
                  <c:v>1288</c:v>
                </c:pt>
                <c:pt idx="1719">
                  <c:v>1295</c:v>
                </c:pt>
                <c:pt idx="1720">
                  <c:v>1292</c:v>
                </c:pt>
                <c:pt idx="1721">
                  <c:v>1291</c:v>
                </c:pt>
                <c:pt idx="1722">
                  <c:v>1293</c:v>
                </c:pt>
                <c:pt idx="1723">
                  <c:v>#N/A</c:v>
                </c:pt>
                <c:pt idx="1724">
                  <c:v>#N/A</c:v>
                </c:pt>
                <c:pt idx="1725">
                  <c:v>1289</c:v>
                </c:pt>
                <c:pt idx="1726">
                  <c:v>1282</c:v>
                </c:pt>
                <c:pt idx="1727">
                  <c:v>1288</c:v>
                </c:pt>
                <c:pt idx="1728">
                  <c:v>1298</c:v>
                </c:pt>
                <c:pt idx="1729">
                  <c:v>1290</c:v>
                </c:pt>
                <c:pt idx="1730">
                  <c:v>#N/A</c:v>
                </c:pt>
                <c:pt idx="1731">
                  <c:v>#N/A</c:v>
                </c:pt>
                <c:pt idx="1732">
                  <c:v>1289</c:v>
                </c:pt>
                <c:pt idx="1733">
                  <c:v>1288</c:v>
                </c:pt>
                <c:pt idx="1734">
                  <c:v>1286</c:v>
                </c:pt>
                <c:pt idx="1735">
                  <c:v>1288</c:v>
                </c:pt>
                <c:pt idx="1736">
                  <c:v>1290</c:v>
                </c:pt>
                <c:pt idx="1737">
                  <c:v>#N/A</c:v>
                </c:pt>
                <c:pt idx="1738">
                  <c:v>#N/A</c:v>
                </c:pt>
                <c:pt idx="1739">
                  <c:v>1290</c:v>
                </c:pt>
                <c:pt idx="1740">
                  <c:v>1287</c:v>
                </c:pt>
                <c:pt idx="1741">
                  <c:v>1286</c:v>
                </c:pt>
                <c:pt idx="1742">
                  <c:v>1284</c:v>
                </c:pt>
                <c:pt idx="1743">
                  <c:v>1282</c:v>
                </c:pt>
                <c:pt idx="1744">
                  <c:v>#N/A</c:v>
                </c:pt>
                <c:pt idx="1745">
                  <c:v>#N/A</c:v>
                </c:pt>
                <c:pt idx="1746">
                  <c:v>1280</c:v>
                </c:pt>
                <c:pt idx="1747">
                  <c:v>1271</c:v>
                </c:pt>
                <c:pt idx="1748">
                  <c:v>1269</c:v>
                </c:pt>
                <c:pt idx="1749">
                  <c:v>1270</c:v>
                </c:pt>
                <c:pt idx="1750">
                  <c:v>1267</c:v>
                </c:pt>
                <c:pt idx="1751">
                  <c:v>#N/A</c:v>
                </c:pt>
                <c:pt idx="1752">
                  <c:v>#N/A</c:v>
                </c:pt>
                <c:pt idx="1753">
                  <c:v>1266</c:v>
                </c:pt>
                <c:pt idx="1754">
                  <c:v>1270</c:v>
                </c:pt>
                <c:pt idx="1755">
                  <c:v>1274</c:v>
                </c:pt>
                <c:pt idx="1756">
                  <c:v>1274</c:v>
                </c:pt>
                <c:pt idx="1757">
                  <c:v>1275</c:v>
                </c:pt>
                <c:pt idx="1758">
                  <c:v>#N/A</c:v>
                </c:pt>
                <c:pt idx="1759">
                  <c:v>#N/A</c:v>
                </c:pt>
                <c:pt idx="1760">
                  <c:v>1278</c:v>
                </c:pt>
                <c:pt idx="1761">
                  <c:v>1285</c:v>
                </c:pt>
                <c:pt idx="1762">
                  <c:v>1280</c:v>
                </c:pt>
                <c:pt idx="1763">
                  <c:v>1280</c:v>
                </c:pt>
                <c:pt idx="1764">
                  <c:v>1280</c:v>
                </c:pt>
                <c:pt idx="1765">
                  <c:v>#N/A</c:v>
                </c:pt>
                <c:pt idx="1766">
                  <c:v>#N/A</c:v>
                </c:pt>
                <c:pt idx="1767">
                  <c:v>1280</c:v>
                </c:pt>
                <c:pt idx="1768">
                  <c:v>1279</c:v>
                </c:pt>
                <c:pt idx="1769">
                  <c:v>1284</c:v>
                </c:pt>
                <c:pt idx="1770">
                  <c:v>1284</c:v>
                </c:pt>
                <c:pt idx="1771">
                  <c:v>1284</c:v>
                </c:pt>
                <c:pt idx="1772">
                  <c:v>#N/A</c:v>
                </c:pt>
                <c:pt idx="1773">
                  <c:v>#N/A</c:v>
                </c:pt>
                <c:pt idx="1774">
                  <c:v>1285</c:v>
                </c:pt>
                <c:pt idx="1775">
                  <c:v>1287</c:v>
                </c:pt>
                <c:pt idx="1776">
                  <c:v>1284</c:v>
                </c:pt>
                <c:pt idx="1777">
                  <c:v>1280</c:v>
                </c:pt>
                <c:pt idx="1778">
                  <c:v>1284</c:v>
                </c:pt>
                <c:pt idx="1779">
                  <c:v>#N/A</c:v>
                </c:pt>
                <c:pt idx="1780">
                  <c:v>#N/A</c:v>
                </c:pt>
                <c:pt idx="1781">
                  <c:v>1286</c:v>
                </c:pt>
                <c:pt idx="1782">
                  <c:v>1295</c:v>
                </c:pt>
                <c:pt idx="1783">
                  <c:v>1294</c:v>
                </c:pt>
                <c:pt idx="1784">
                  <c:v>1294</c:v>
                </c:pt>
                <c:pt idx="1785">
                  <c:v>1299</c:v>
                </c:pt>
                <c:pt idx="1786">
                  <c:v>#N/A</c:v>
                </c:pt>
                <c:pt idx="1787">
                  <c:v>#N/A</c:v>
                </c:pt>
                <c:pt idx="1788">
                  <c:v>1301</c:v>
                </c:pt>
                <c:pt idx="1789">
                  <c:v>1302</c:v>
                </c:pt>
                <c:pt idx="1790">
                  <c:v>1300</c:v>
                </c:pt>
                <c:pt idx="1791">
                  <c:v>1303</c:v>
                </c:pt>
                <c:pt idx="1792">
                  <c:v>1300</c:v>
                </c:pt>
                <c:pt idx="1793">
                  <c:v>#N/A</c:v>
                </c:pt>
                <c:pt idx="1794">
                  <c:v>#N/A</c:v>
                </c:pt>
                <c:pt idx="1795">
                  <c:v>1301</c:v>
                </c:pt>
                <c:pt idx="1796">
                  <c:v>1306</c:v>
                </c:pt>
                <c:pt idx="1797">
                  <c:v>1302</c:v>
                </c:pt>
                <c:pt idx="1798">
                  <c:v>1302</c:v>
                </c:pt>
                <c:pt idx="1799">
                  <c:v>1298</c:v>
                </c:pt>
                <c:pt idx="1800">
                  <c:v>#N/A</c:v>
                </c:pt>
                <c:pt idx="1801">
                  <c:v>#N/A</c:v>
                </c:pt>
                <c:pt idx="1802">
                  <c:v>1299</c:v>
                </c:pt>
                <c:pt idx="1803">
                  <c:v>1301</c:v>
                </c:pt>
                <c:pt idx="1804">
                  <c:v>1298</c:v>
                </c:pt>
                <c:pt idx="1805">
                  <c:v>1289</c:v>
                </c:pt>
                <c:pt idx="1806">
                  <c:v>1290</c:v>
                </c:pt>
                <c:pt idx="1807">
                  <c:v>#N/A</c:v>
                </c:pt>
                <c:pt idx="1808">
                  <c:v>#N/A</c:v>
                </c:pt>
                <c:pt idx="1809">
                  <c:v>1290</c:v>
                </c:pt>
                <c:pt idx="1810">
                  <c:v>1287</c:v>
                </c:pt>
                <c:pt idx="1811">
                  <c:v>1283</c:v>
                </c:pt>
                <c:pt idx="1812">
                  <c:v>1287</c:v>
                </c:pt>
                <c:pt idx="1813">
                  <c:v>1292</c:v>
                </c:pt>
                <c:pt idx="1814">
                  <c:v>#N/A</c:v>
                </c:pt>
                <c:pt idx="1815">
                  <c:v>#N/A</c:v>
                </c:pt>
                <c:pt idx="1816">
                  <c:v>1295</c:v>
                </c:pt>
                <c:pt idx="1817">
                  <c:v>1299</c:v>
                </c:pt>
                <c:pt idx="1818">
                  <c:v>1299</c:v>
                </c:pt>
                <c:pt idx="1819">
                  <c:v>1299</c:v>
                </c:pt>
                <c:pt idx="1820">
                  <c:v>1298</c:v>
                </c:pt>
                <c:pt idx="1821">
                  <c:v>#N/A</c:v>
                </c:pt>
                <c:pt idx="1822">
                  <c:v>#N/A</c:v>
                </c:pt>
                <c:pt idx="1823">
                  <c:v>1297</c:v>
                </c:pt>
                <c:pt idx="1824">
                  <c:v>1288</c:v>
                </c:pt>
                <c:pt idx="1825">
                  <c:v>1288</c:v>
                </c:pt>
                <c:pt idx="1826">
                  <c:v>1286</c:v>
                </c:pt>
                <c:pt idx="1827">
                  <c:v>1285</c:v>
                </c:pt>
                <c:pt idx="1828">
                  <c:v>#N/A</c:v>
                </c:pt>
                <c:pt idx="1829">
                  <c:v>#N/A</c:v>
                </c:pt>
                <c:pt idx="1830">
                  <c:v>1285</c:v>
                </c:pt>
                <c:pt idx="1831">
                  <c:v>1280</c:v>
                </c:pt>
                <c:pt idx="1832">
                  <c:v>1281</c:v>
                </c:pt>
                <c:pt idx="1833">
                  <c:v>1279</c:v>
                </c:pt>
                <c:pt idx="1834">
                  <c:v>1270</c:v>
                </c:pt>
                <c:pt idx="1835">
                  <c:v>#N/A</c:v>
                </c:pt>
                <c:pt idx="1836">
                  <c:v>#N/A</c:v>
                </c:pt>
                <c:pt idx="1837">
                  <c:v>1270</c:v>
                </c:pt>
                <c:pt idx="1838">
                  <c:v>1270</c:v>
                </c:pt>
                <c:pt idx="1839">
                  <c:v>1263</c:v>
                </c:pt>
                <c:pt idx="1840">
                  <c:v>1264</c:v>
                </c:pt>
                <c:pt idx="1841">
                  <c:v>1265</c:v>
                </c:pt>
                <c:pt idx="1842">
                  <c:v>#N/A</c:v>
                </c:pt>
                <c:pt idx="1843">
                  <c:v>#N/A</c:v>
                </c:pt>
                <c:pt idx="1844">
                  <c:v>1265</c:v>
                </c:pt>
                <c:pt idx="1845">
                  <c:v>1261</c:v>
                </c:pt>
                <c:pt idx="1846">
                  <c:v>1259</c:v>
                </c:pt>
                <c:pt idx="1847">
                  <c:v>1260</c:v>
                </c:pt>
                <c:pt idx="1848">
                  <c:v>1257</c:v>
                </c:pt>
                <c:pt idx="1849">
                  <c:v>#N/A</c:v>
                </c:pt>
                <c:pt idx="1850">
                  <c:v>#N/A</c:v>
                </c:pt>
                <c:pt idx="1851">
                  <c:v>1258</c:v>
                </c:pt>
                <c:pt idx="1852">
                  <c:v>1265</c:v>
                </c:pt>
                <c:pt idx="1853">
                  <c:v>1260</c:v>
                </c:pt>
                <c:pt idx="1854">
                  <c:v>1259</c:v>
                </c:pt>
                <c:pt idx="1855">
                  <c:v>1259</c:v>
                </c:pt>
                <c:pt idx="1856">
                  <c:v>#N/A</c:v>
                </c:pt>
                <c:pt idx="1857">
                  <c:v>#N/A</c:v>
                </c:pt>
                <c:pt idx="1858">
                  <c:v>1260</c:v>
                </c:pt>
                <c:pt idx="1859">
                  <c:v>1263</c:v>
                </c:pt>
                <c:pt idx="1860">
                  <c:v>1263</c:v>
                </c:pt>
                <c:pt idx="1861">
                  <c:v>1266</c:v>
                </c:pt>
                <c:pt idx="1862">
                  <c:v>1263</c:v>
                </c:pt>
                <c:pt idx="1863">
                  <c:v>#N/A</c:v>
                </c:pt>
                <c:pt idx="1864">
                  <c:v>#N/A</c:v>
                </c:pt>
                <c:pt idx="1865">
                  <c:v>1263</c:v>
                </c:pt>
                <c:pt idx="1866">
                  <c:v>1262</c:v>
                </c:pt>
                <c:pt idx="1867">
                  <c:v>1262</c:v>
                </c:pt>
                <c:pt idx="1868">
                  <c:v>1264</c:v>
                </c:pt>
                <c:pt idx="1869">
                  <c:v>1266</c:v>
                </c:pt>
                <c:pt idx="1870">
                  <c:v>#N/A</c:v>
                </c:pt>
                <c:pt idx="1871">
                  <c:v>#N/A</c:v>
                </c:pt>
                <c:pt idx="1872">
                  <c:v>1266</c:v>
                </c:pt>
                <c:pt idx="1873">
                  <c:v>1266</c:v>
                </c:pt>
                <c:pt idx="1874">
                  <c:v>1266</c:v>
                </c:pt>
                <c:pt idx="1875">
                  <c:v>1263</c:v>
                </c:pt>
                <c:pt idx="1876">
                  <c:v>1262</c:v>
                </c:pt>
                <c:pt idx="1877">
                  <c:v>#N/A</c:v>
                </c:pt>
                <c:pt idx="1878">
                  <c:v>#N/A</c:v>
                </c:pt>
                <c:pt idx="1879">
                  <c:v>1261</c:v>
                </c:pt>
                <c:pt idx="1880">
                  <c:v>1255</c:v>
                </c:pt>
                <c:pt idx="1881">
                  <c:v>1249</c:v>
                </c:pt>
                <c:pt idx="1882">
                  <c:v>1245</c:v>
                </c:pt>
                <c:pt idx="1883">
                  <c:v>1249</c:v>
                </c:pt>
                <c:pt idx="1884">
                  <c:v>#N/A</c:v>
                </c:pt>
                <c:pt idx="1885">
                  <c:v>#N/A</c:v>
                </c:pt>
                <c:pt idx="1886">
                  <c:v>1249</c:v>
                </c:pt>
                <c:pt idx="1887">
                  <c:v>1248</c:v>
                </c:pt>
                <c:pt idx="1888">
                  <c:v>1246</c:v>
                </c:pt>
                <c:pt idx="1889">
                  <c:v>1248</c:v>
                </c:pt>
                <c:pt idx="1890">
                  <c:v>1250</c:v>
                </c:pt>
                <c:pt idx="1891">
                  <c:v>#N/A</c:v>
                </c:pt>
                <c:pt idx="1892">
                  <c:v>#N/A</c:v>
                </c:pt>
                <c:pt idx="1893">
                  <c:v>1249</c:v>
                </c:pt>
                <c:pt idx="1894">
                  <c:v>1246</c:v>
                </c:pt>
                <c:pt idx="1895">
                  <c:v>1246</c:v>
                </c:pt>
                <c:pt idx="1896">
                  <c:v>1248</c:v>
                </c:pt>
                <c:pt idx="1897">
                  <c:v>1247</c:v>
                </c:pt>
                <c:pt idx="1898">
                  <c:v>#N/A</c:v>
                </c:pt>
                <c:pt idx="1899">
                  <c:v>#N/A</c:v>
                </c:pt>
                <c:pt idx="1900">
                  <c:v>1248</c:v>
                </c:pt>
                <c:pt idx="1901">
                  <c:v>1251</c:v>
                </c:pt>
                <c:pt idx="1902">
                  <c:v>1253</c:v>
                </c:pt>
                <c:pt idx="1903">
                  <c:v>1258</c:v>
                </c:pt>
                <c:pt idx="1904">
                  <c:v>1261</c:v>
                </c:pt>
                <c:pt idx="1905">
                  <c:v>#N/A</c:v>
                </c:pt>
                <c:pt idx="1906">
                  <c:v>#N/A</c:v>
                </c:pt>
                <c:pt idx="1907">
                  <c:v>1264</c:v>
                </c:pt>
                <c:pt idx="1908">
                  <c:v>1272</c:v>
                </c:pt>
                <c:pt idx="1909">
                  <c:v>1270</c:v>
                </c:pt>
                <c:pt idx="1910">
                  <c:v>1271</c:v>
                </c:pt>
                <c:pt idx="1911">
                  <c:v>1275</c:v>
                </c:pt>
                <c:pt idx="1912">
                  <c:v>#N/A</c:v>
                </c:pt>
                <c:pt idx="1913">
                  <c:v>#N/A</c:v>
                </c:pt>
                <c:pt idx="1914">
                  <c:v>1277</c:v>
                </c:pt>
                <c:pt idx="1915">
                  <c:v>1278</c:v>
                </c:pt>
                <c:pt idx="1916">
                  <c:v>1274</c:v>
                </c:pt>
                <c:pt idx="1917">
                  <c:v>1277</c:v>
                </c:pt>
                <c:pt idx="1918">
                  <c:v>1273</c:v>
                </c:pt>
                <c:pt idx="1919">
                  <c:v>#N/A</c:v>
                </c:pt>
                <c:pt idx="1920">
                  <c:v>#N/A</c:v>
                </c:pt>
                <c:pt idx="1921">
                  <c:v>1271</c:v>
                </c:pt>
                <c:pt idx="1922">
                  <c:v>1280</c:v>
                </c:pt>
                <c:pt idx="1923">
                  <c:v>1276</c:v>
                </c:pt>
                <c:pt idx="1924">
                  <c:v>1278</c:v>
                </c:pt>
                <c:pt idx="1925">
                  <c:v>1272</c:v>
                </c:pt>
                <c:pt idx="1926">
                  <c:v>#N/A</c:v>
                </c:pt>
                <c:pt idx="1927">
                  <c:v>#N/A</c:v>
                </c:pt>
                <c:pt idx="1928">
                  <c:v>1270</c:v>
                </c:pt>
                <c:pt idx="1929">
                  <c:v>1266</c:v>
                </c:pt>
                <c:pt idx="1930">
                  <c:v>1260</c:v>
                </c:pt>
                <c:pt idx="1931">
                  <c:v>1264</c:v>
                </c:pt>
                <c:pt idx="1932">
                  <c:v>1264</c:v>
                </c:pt>
                <c:pt idx="1933">
                  <c:v>#N/A</c:v>
                </c:pt>
                <c:pt idx="1934">
                  <c:v>#N/A</c:v>
                </c:pt>
                <c:pt idx="1935">
                  <c:v>1264</c:v>
                </c:pt>
                <c:pt idx="1936">
                  <c:v>1263</c:v>
                </c:pt>
                <c:pt idx="1937">
                  <c:v>1264</c:v>
                </c:pt>
                <c:pt idx="1938">
                  <c:v>1266</c:v>
                </c:pt>
                <c:pt idx="1939">
                  <c:v>1269</c:v>
                </c:pt>
                <c:pt idx="1940">
                  <c:v>#N/A</c:v>
                </c:pt>
                <c:pt idx="1941">
                  <c:v>#N/A</c:v>
                </c:pt>
                <c:pt idx="1942">
                  <c:v>1269</c:v>
                </c:pt>
                <c:pt idx="1943">
                  <c:v>1267</c:v>
                </c:pt>
                <c:pt idx="1944">
                  <c:v>1265</c:v>
                </c:pt>
                <c:pt idx="1945">
                  <c:v>1266</c:v>
                </c:pt>
                <c:pt idx="1946">
                  <c:v>1266</c:v>
                </c:pt>
                <c:pt idx="1947">
                  <c:v>#N/A</c:v>
                </c:pt>
                <c:pt idx="1948">
                  <c:v>#N/A</c:v>
                </c:pt>
                <c:pt idx="1949">
                  <c:v>1266</c:v>
                </c:pt>
                <c:pt idx="1950">
                  <c:v>1267</c:v>
                </c:pt>
                <c:pt idx="1951">
                  <c:v>1263</c:v>
                </c:pt>
                <c:pt idx="1952">
                  <c:v>1259</c:v>
                </c:pt>
                <c:pt idx="1953">
                  <c:v>1255</c:v>
                </c:pt>
                <c:pt idx="1954">
                  <c:v>#N/A</c:v>
                </c:pt>
                <c:pt idx="1955">
                  <c:v>#N/A</c:v>
                </c:pt>
                <c:pt idx="1956">
                  <c:v>1255</c:v>
                </c:pt>
                <c:pt idx="1957">
                  <c:v>1258</c:v>
                </c:pt>
                <c:pt idx="1958">
                  <c:v>1256</c:v>
                </c:pt>
                <c:pt idx="1959">
                  <c:v>1256</c:v>
                </c:pt>
                <c:pt idx="1960">
                  <c:v>1257</c:v>
                </c:pt>
                <c:pt idx="1961">
                  <c:v>#N/A</c:v>
                </c:pt>
                <c:pt idx="1962">
                  <c:v>#N/A</c:v>
                </c:pt>
                <c:pt idx="1963">
                  <c:v>1256</c:v>
                </c:pt>
                <c:pt idx="1964">
                  <c:v>1254</c:v>
                </c:pt>
                <c:pt idx="1965">
                  <c:v>1252</c:v>
                </c:pt>
                <c:pt idx="1966">
                  <c:v>1253</c:v>
                </c:pt>
                <c:pt idx="1967">
                  <c:v>1252</c:v>
                </c:pt>
                <c:pt idx="1968">
                  <c:v>#N/A</c:v>
                </c:pt>
                <c:pt idx="1969">
                  <c:v>#N/A</c:v>
                </c:pt>
                <c:pt idx="1970">
                  <c:v>1253</c:v>
                </c:pt>
                <c:pt idx="1971">
                  <c:v>1257</c:v>
                </c:pt>
                <c:pt idx="1972">
                  <c:v>1262</c:v>
                </c:pt>
                <c:pt idx="1973">
                  <c:v>1262</c:v>
                </c:pt>
                <c:pt idx="1974">
                  <c:v>1265</c:v>
                </c:pt>
                <c:pt idx="1975">
                  <c:v>#N/A</c:v>
                </c:pt>
                <c:pt idx="1976">
                  <c:v>#N/A</c:v>
                </c:pt>
                <c:pt idx="1977">
                  <c:v>1265</c:v>
                </c:pt>
                <c:pt idx="1978">
                  <c:v>1268</c:v>
                </c:pt>
                <c:pt idx="1979">
                  <c:v>1286</c:v>
                </c:pt>
                <c:pt idx="1980">
                  <c:v>1303</c:v>
                </c:pt>
                <c:pt idx="1981">
                  <c:v>1299</c:v>
                </c:pt>
                <c:pt idx="1982">
                  <c:v>#N/A</c:v>
                </c:pt>
                <c:pt idx="1983">
                  <c:v>#N/A</c:v>
                </c:pt>
                <c:pt idx="1984">
                  <c:v>1304</c:v>
                </c:pt>
                <c:pt idx="1985">
                  <c:v>1325</c:v>
                </c:pt>
                <c:pt idx="1986">
                  <c:v>1309</c:v>
                </c:pt>
                <c:pt idx="1987">
                  <c:v>1316</c:v>
                </c:pt>
                <c:pt idx="1988">
                  <c:v>1318</c:v>
                </c:pt>
                <c:pt idx="1989">
                  <c:v>#N/A</c:v>
                </c:pt>
                <c:pt idx="1990">
                  <c:v>#N/A</c:v>
                </c:pt>
                <c:pt idx="1991">
                  <c:v>1322</c:v>
                </c:pt>
                <c:pt idx="1992">
                  <c:v>1330</c:v>
                </c:pt>
                <c:pt idx="1993">
                  <c:v>1319</c:v>
                </c:pt>
                <c:pt idx="1994">
                  <c:v>1327</c:v>
                </c:pt>
                <c:pt idx="1995">
                  <c:v>1318</c:v>
                </c:pt>
                <c:pt idx="1996">
                  <c:v>#N/A</c:v>
                </c:pt>
                <c:pt idx="1997">
                  <c:v>#N/A</c:v>
                </c:pt>
                <c:pt idx="1998">
                  <c:v>1316</c:v>
                </c:pt>
                <c:pt idx="1999">
                  <c:v>1309</c:v>
                </c:pt>
                <c:pt idx="2000">
                  <c:v>1319</c:v>
                </c:pt>
                <c:pt idx="2001">
                  <c:v>1319</c:v>
                </c:pt>
                <c:pt idx="2002">
                  <c:v>1312</c:v>
                </c:pt>
                <c:pt idx="2003">
                  <c:v>#N/A</c:v>
                </c:pt>
                <c:pt idx="2004">
                  <c:v>#N/A</c:v>
                </c:pt>
                <c:pt idx="2005">
                  <c:v>1312</c:v>
                </c:pt>
                <c:pt idx="2006">
                  <c:v>1314</c:v>
                </c:pt>
                <c:pt idx="2007">
                  <c:v>1328</c:v>
                </c:pt>
                <c:pt idx="2008">
                  <c:v>1348</c:v>
                </c:pt>
                <c:pt idx="2009">
                  <c:v>1340</c:v>
                </c:pt>
                <c:pt idx="2010">
                  <c:v>#N/A</c:v>
                </c:pt>
                <c:pt idx="2011">
                  <c:v>#N/A</c:v>
                </c:pt>
                <c:pt idx="2012">
                  <c:v>1341</c:v>
                </c:pt>
                <c:pt idx="2013">
                  <c:v>1333</c:v>
                </c:pt>
                <c:pt idx="2014">
                  <c:v>1332</c:v>
                </c:pt>
                <c:pt idx="2015">
                  <c:v>1326</c:v>
                </c:pt>
                <c:pt idx="2016">
                  <c:v>1330</c:v>
                </c:pt>
                <c:pt idx="2017">
                  <c:v>#N/A</c:v>
                </c:pt>
                <c:pt idx="2018">
                  <c:v>#N/A</c:v>
                </c:pt>
                <c:pt idx="2019">
                  <c:v>1332</c:v>
                </c:pt>
                <c:pt idx="2020">
                  <c:v>1337</c:v>
                </c:pt>
                <c:pt idx="2021">
                  <c:v>1341</c:v>
                </c:pt>
                <c:pt idx="2022">
                  <c:v>1344</c:v>
                </c:pt>
                <c:pt idx="2023">
                  <c:v>1360</c:v>
                </c:pt>
                <c:pt idx="2024">
                  <c:v>#N/A</c:v>
                </c:pt>
                <c:pt idx="2025">
                  <c:v>#N/A</c:v>
                </c:pt>
                <c:pt idx="2026">
                  <c:v>1372</c:v>
                </c:pt>
                <c:pt idx="2027">
                  <c:v>1403</c:v>
                </c:pt>
                <c:pt idx="2028">
                  <c:v>1392</c:v>
                </c:pt>
                <c:pt idx="2029">
                  <c:v>1378</c:v>
                </c:pt>
                <c:pt idx="2030">
                  <c:v>1392</c:v>
                </c:pt>
                <c:pt idx="2031">
                  <c:v>#N/A</c:v>
                </c:pt>
                <c:pt idx="2032">
                  <c:v>#N/A</c:v>
                </c:pt>
                <c:pt idx="2033">
                  <c:v>1391</c:v>
                </c:pt>
                <c:pt idx="2034">
                  <c:v>1386</c:v>
                </c:pt>
                <c:pt idx="2035">
                  <c:v>1392</c:v>
                </c:pt>
                <c:pt idx="2036">
                  <c:v>1412</c:v>
                </c:pt>
                <c:pt idx="2037">
                  <c:v>1410</c:v>
                </c:pt>
                <c:pt idx="2038">
                  <c:v>#N/A</c:v>
                </c:pt>
                <c:pt idx="2039">
                  <c:v>#N/A</c:v>
                </c:pt>
                <c:pt idx="2040">
                  <c:v>1399</c:v>
                </c:pt>
                <c:pt idx="2041">
                  <c:v>1346</c:v>
                </c:pt>
                <c:pt idx="2042">
                  <c:v>1355</c:v>
                </c:pt>
                <c:pt idx="2043">
                  <c:v>1344</c:v>
                </c:pt>
                <c:pt idx="2044">
                  <c:v>1344</c:v>
                </c:pt>
                <c:pt idx="2045">
                  <c:v>#N/A</c:v>
                </c:pt>
                <c:pt idx="2046">
                  <c:v>#N/A</c:v>
                </c:pt>
                <c:pt idx="2047">
                  <c:v>1344</c:v>
                </c:pt>
                <c:pt idx="2048">
                  <c:v>1353</c:v>
                </c:pt>
                <c:pt idx="2049">
                  <c:v>1359</c:v>
                </c:pt>
                <c:pt idx="2050">
                  <c:v>1376</c:v>
                </c:pt>
                <c:pt idx="2051">
                  <c:v>1383</c:v>
                </c:pt>
                <c:pt idx="2052">
                  <c:v>#N/A</c:v>
                </c:pt>
                <c:pt idx="2053">
                  <c:v>#N/A</c:v>
                </c:pt>
                <c:pt idx="2054">
                  <c:v>1375</c:v>
                </c:pt>
                <c:pt idx="2055">
                  <c:v>1362</c:v>
                </c:pt>
                <c:pt idx="2056">
                  <c:v>1368</c:v>
                </c:pt>
                <c:pt idx="2057">
                  <c:v>1366</c:v>
                </c:pt>
                <c:pt idx="2058">
                  <c:v>1367</c:v>
                </c:pt>
                <c:pt idx="2059">
                  <c:v>#N/A</c:v>
                </c:pt>
                <c:pt idx="2060">
                  <c:v>#N/A</c:v>
                </c:pt>
                <c:pt idx="2061">
                  <c:v>1371</c:v>
                </c:pt>
                <c:pt idx="2062">
                  <c:v>1382</c:v>
                </c:pt>
                <c:pt idx="2063">
                  <c:v>1384</c:v>
                </c:pt>
                <c:pt idx="2064">
                  <c:v>1384</c:v>
                </c:pt>
                <c:pt idx="2065">
                  <c:v>1396</c:v>
                </c:pt>
                <c:pt idx="2066">
                  <c:v>#N/A</c:v>
                </c:pt>
                <c:pt idx="2067">
                  <c:v>#N/A</c:v>
                </c:pt>
                <c:pt idx="2068">
                  <c:v>1395</c:v>
                </c:pt>
                <c:pt idx="2069">
                  <c:v>1402</c:v>
                </c:pt>
                <c:pt idx="2070">
                  <c:v>1408</c:v>
                </c:pt>
                <c:pt idx="2071">
                  <c:v>1401</c:v>
                </c:pt>
                <c:pt idx="2072">
                  <c:v>1403</c:v>
                </c:pt>
                <c:pt idx="2073">
                  <c:v>#N/A</c:v>
                </c:pt>
                <c:pt idx="2074">
                  <c:v>#N/A</c:v>
                </c:pt>
                <c:pt idx="2075">
                  <c:v>1404</c:v>
                </c:pt>
                <c:pt idx="2076">
                  <c:v>1420</c:v>
                </c:pt>
                <c:pt idx="2077">
                  <c:v>1432</c:v>
                </c:pt>
                <c:pt idx="2078">
                  <c:v>1422</c:v>
                </c:pt>
                <c:pt idx="2079">
                  <c:v>1433</c:v>
                </c:pt>
                <c:pt idx="2080">
                  <c:v>#N/A</c:v>
                </c:pt>
                <c:pt idx="2081">
                  <c:v>#N/A</c:v>
                </c:pt>
                <c:pt idx="2082">
                  <c:v>1409</c:v>
                </c:pt>
                <c:pt idx="2083">
                  <c:v>1407</c:v>
                </c:pt>
                <c:pt idx="2084">
                  <c:v>1438</c:v>
                </c:pt>
                <c:pt idx="2085">
                  <c:v>1410</c:v>
                </c:pt>
                <c:pt idx="2086">
                  <c:v>1390</c:v>
                </c:pt>
                <c:pt idx="2087">
                  <c:v>#N/A</c:v>
                </c:pt>
                <c:pt idx="2088">
                  <c:v>#N/A</c:v>
                </c:pt>
                <c:pt idx="2089">
                  <c:v>1395</c:v>
                </c:pt>
                <c:pt idx="2090">
                  <c:v>1405</c:v>
                </c:pt>
                <c:pt idx="2091">
                  <c:v>1396</c:v>
                </c:pt>
                <c:pt idx="2092">
                  <c:v>1407</c:v>
                </c:pt>
                <c:pt idx="2093">
                  <c:v>1416</c:v>
                </c:pt>
                <c:pt idx="2094">
                  <c:v>#N/A</c:v>
                </c:pt>
                <c:pt idx="2095">
                  <c:v>#N/A</c:v>
                </c:pt>
                <c:pt idx="2096">
                  <c:v>1420</c:v>
                </c:pt>
                <c:pt idx="2097">
                  <c:v>1434</c:v>
                </c:pt>
                <c:pt idx="2098">
                  <c:v>1424</c:v>
                </c:pt>
                <c:pt idx="2099">
                  <c:v>1399</c:v>
                </c:pt>
                <c:pt idx="2100">
                  <c:v>1413</c:v>
                </c:pt>
                <c:pt idx="2101">
                  <c:v>#N/A</c:v>
                </c:pt>
                <c:pt idx="2102">
                  <c:v>#N/A</c:v>
                </c:pt>
                <c:pt idx="2103">
                  <c:v>1430</c:v>
                </c:pt>
                <c:pt idx="2104">
                  <c:v>1486</c:v>
                </c:pt>
                <c:pt idx="2105">
                  <c:v>1528</c:v>
                </c:pt>
                <c:pt idx="2106">
                  <c:v>1506</c:v>
                </c:pt>
                <c:pt idx="2107">
                  <c:v>1492</c:v>
                </c:pt>
                <c:pt idx="2108">
                  <c:v>#N/A</c:v>
                </c:pt>
                <c:pt idx="2109">
                  <c:v>#N/A</c:v>
                </c:pt>
                <c:pt idx="2110">
                  <c:v>1487</c:v>
                </c:pt>
                <c:pt idx="2111">
                  <c:v>1489</c:v>
                </c:pt>
                <c:pt idx="2112">
                  <c:v>1493</c:v>
                </c:pt>
                <c:pt idx="2113">
                  <c:v>1488</c:v>
                </c:pt>
                <c:pt idx="2114">
                  <c:v>1470</c:v>
                </c:pt>
                <c:pt idx="2115">
                  <c:v>#N/A</c:v>
                </c:pt>
                <c:pt idx="2116">
                  <c:v>#N/A</c:v>
                </c:pt>
                <c:pt idx="2117">
                  <c:v>1466</c:v>
                </c:pt>
                <c:pt idx="2118">
                  <c:v>1432</c:v>
                </c:pt>
                <c:pt idx="2119">
                  <c:v>1437</c:v>
                </c:pt>
                <c:pt idx="2120">
                  <c:v>1415</c:v>
                </c:pt>
                <c:pt idx="2121">
                  <c:v>1388</c:v>
                </c:pt>
                <c:pt idx="2122">
                  <c:v>#N/A</c:v>
                </c:pt>
                <c:pt idx="2123">
                  <c:v>#N/A</c:v>
                </c:pt>
                <c:pt idx="2124">
                  <c:v>1389</c:v>
                </c:pt>
                <c:pt idx="2125">
                  <c:v>1396</c:v>
                </c:pt>
                <c:pt idx="2126">
                  <c:v>1381</c:v>
                </c:pt>
                <c:pt idx="2127">
                  <c:v>1362</c:v>
                </c:pt>
                <c:pt idx="2128">
                  <c:v>1359</c:v>
                </c:pt>
                <c:pt idx="2129">
                  <c:v>#N/A</c:v>
                </c:pt>
                <c:pt idx="2130">
                  <c:v>#N/A</c:v>
                </c:pt>
                <c:pt idx="2131">
                  <c:v>1356</c:v>
                </c:pt>
                <c:pt idx="2132">
                  <c:v>1372</c:v>
                </c:pt>
                <c:pt idx="2133">
                  <c:v>1363</c:v>
                </c:pt>
                <c:pt idx="2134">
                  <c:v>1368</c:v>
                </c:pt>
                <c:pt idx="2135">
                  <c:v>1357</c:v>
                </c:pt>
                <c:pt idx="2136">
                  <c:v>#N/A</c:v>
                </c:pt>
                <c:pt idx="2137">
                  <c:v>#N/A</c:v>
                </c:pt>
                <c:pt idx="2138">
                  <c:v>1355</c:v>
                </c:pt>
                <c:pt idx="2139">
                  <c:v>1356</c:v>
                </c:pt>
                <c:pt idx="2140">
                  <c:v>1340</c:v>
                </c:pt>
                <c:pt idx="2141">
                  <c:v>1330</c:v>
                </c:pt>
                <c:pt idx="2142">
                  <c:v>1328</c:v>
                </c:pt>
                <c:pt idx="2143">
                  <c:v>#N/A</c:v>
                </c:pt>
                <c:pt idx="2144">
                  <c:v>#N/A</c:v>
                </c:pt>
                <c:pt idx="2145">
                  <c:v>1330</c:v>
                </c:pt>
                <c:pt idx="2146">
                  <c:v>1333</c:v>
                </c:pt>
                <c:pt idx="2147">
                  <c:v>1336</c:v>
                </c:pt>
                <c:pt idx="2148">
                  <c:v>1332</c:v>
                </c:pt>
                <c:pt idx="2149">
                  <c:v>1343</c:v>
                </c:pt>
                <c:pt idx="2150">
                  <c:v>#N/A</c:v>
                </c:pt>
                <c:pt idx="2151">
                  <c:v>#N/A</c:v>
                </c:pt>
                <c:pt idx="2152">
                  <c:v>1344</c:v>
                </c:pt>
                <c:pt idx="2153">
                  <c:v>1355</c:v>
                </c:pt>
                <c:pt idx="2154">
                  <c:v>1346</c:v>
                </c:pt>
                <c:pt idx="2155">
                  <c:v>1345</c:v>
                </c:pt>
                <c:pt idx="2156">
                  <c:v>1346</c:v>
                </c:pt>
                <c:pt idx="2157">
                  <c:v>#N/A</c:v>
                </c:pt>
                <c:pt idx="2158">
                  <c:v>#N/A</c:v>
                </c:pt>
                <c:pt idx="2159">
                  <c:v>1346</c:v>
                </c:pt>
                <c:pt idx="2160">
                  <c:v>1357</c:v>
                </c:pt>
                <c:pt idx="2161">
                  <c:v>1369</c:v>
                </c:pt>
                <c:pt idx="2162">
                  <c:v>1374</c:v>
                </c:pt>
                <c:pt idx="2163">
                  <c:v>1373</c:v>
                </c:pt>
                <c:pt idx="2164">
                  <c:v>#N/A</c:v>
                </c:pt>
                <c:pt idx="2165">
                  <c:v>#N/A</c:v>
                </c:pt>
                <c:pt idx="2166">
                  <c:v>1377</c:v>
                </c:pt>
                <c:pt idx="2167">
                  <c:v>1385</c:v>
                </c:pt>
                <c:pt idx="2168">
                  <c:v>1379</c:v>
                </c:pt>
                <c:pt idx="2169">
                  <c:v>1368</c:v>
                </c:pt>
                <c:pt idx="2170">
                  <c:v>1364</c:v>
                </c:pt>
                <c:pt idx="2171">
                  <c:v>#N/A</c:v>
                </c:pt>
                <c:pt idx="2172">
                  <c:v>#N/A</c:v>
                </c:pt>
                <c:pt idx="2173">
                  <c:v>1361</c:v>
                </c:pt>
                <c:pt idx="2174">
                  <c:v>1365</c:v>
                </c:pt>
                <c:pt idx="2175">
                  <c:v>1391</c:v>
                </c:pt>
                <c:pt idx="2176">
                  <c:v>1385</c:v>
                </c:pt>
                <c:pt idx="2177">
                  <c:v>1385</c:v>
                </c:pt>
                <c:pt idx="2178">
                  <c:v>#N/A</c:v>
                </c:pt>
                <c:pt idx="2179">
                  <c:v>#N/A</c:v>
                </c:pt>
                <c:pt idx="2180">
                  <c:v>1379</c:v>
                </c:pt>
                <c:pt idx="2181">
                  <c:v>1356</c:v>
                </c:pt>
                <c:pt idx="2182">
                  <c:v>1345</c:v>
                </c:pt>
                <c:pt idx="2183">
                  <c:v>1345</c:v>
                </c:pt>
                <c:pt idx="2184">
                  <c:v>1345</c:v>
                </c:pt>
                <c:pt idx="2185">
                  <c:v>#N/A</c:v>
                </c:pt>
                <c:pt idx="2186">
                  <c:v>#N/A</c:v>
                </c:pt>
                <c:pt idx="2187">
                  <c:v>1345</c:v>
                </c:pt>
                <c:pt idx="2188">
                  <c:v>1351</c:v>
                </c:pt>
                <c:pt idx="2189">
                  <c:v>1351</c:v>
                </c:pt>
                <c:pt idx="2190">
                  <c:v>1353</c:v>
                </c:pt>
                <c:pt idx="2191">
                  <c:v>#N/A</c:v>
                </c:pt>
                <c:pt idx="2192">
                  <c:v>#N/A</c:v>
                </c:pt>
                <c:pt idx="2193">
                  <c:v>#N/A</c:v>
                </c:pt>
                <c:pt idx="2194">
                  <c:v>1362</c:v>
                </c:pt>
                <c:pt idx="2195">
                  <c:v>1380</c:v>
                </c:pt>
                <c:pt idx="2196">
                  <c:v>#N/A</c:v>
                </c:pt>
                <c:pt idx="2197">
                  <c:v>1371</c:v>
                </c:pt>
                <c:pt idx="2198">
                  <c:v>1360</c:v>
                </c:pt>
                <c:pt idx="2199">
                  <c:v>#N/A</c:v>
                </c:pt>
                <c:pt idx="2200">
                  <c:v>#N/A</c:v>
                </c:pt>
                <c:pt idx="2201">
                  <c:v>1350</c:v>
                </c:pt>
                <c:pt idx="2202">
                  <c:v>1350</c:v>
                </c:pt>
                <c:pt idx="2203">
                  <c:v>1362</c:v>
                </c:pt>
                <c:pt idx="2204">
                  <c:v>1358</c:v>
                </c:pt>
                <c:pt idx="2205">
                  <c:v>1350</c:v>
                </c:pt>
                <c:pt idx="2206">
                  <c:v>#N/A</c:v>
                </c:pt>
                <c:pt idx="2207">
                  <c:v>#N/A</c:v>
                </c:pt>
                <c:pt idx="2208">
                  <c:v>1342</c:v>
                </c:pt>
                <c:pt idx="2209">
                  <c:v>1336</c:v>
                </c:pt>
                <c:pt idx="2210">
                  <c:v>1334</c:v>
                </c:pt>
                <c:pt idx="2211">
                  <c:v>1336</c:v>
                </c:pt>
                <c:pt idx="2212">
                  <c:v>1331</c:v>
                </c:pt>
                <c:pt idx="2213">
                  <c:v>#N/A</c:v>
                </c:pt>
                <c:pt idx="2214">
                  <c:v>#N/A</c:v>
                </c:pt>
                <c:pt idx="2215">
                  <c:v>1326</c:v>
                </c:pt>
                <c:pt idx="2216">
                  <c:v>1318</c:v>
                </c:pt>
                <c:pt idx="2217">
                  <c:v>1312</c:v>
                </c:pt>
                <c:pt idx="2218">
                  <c:v>1323</c:v>
                </c:pt>
                <c:pt idx="2219">
                  <c:v>1318</c:v>
                </c:pt>
                <c:pt idx="2220">
                  <c:v>#N/A</c:v>
                </c:pt>
                <c:pt idx="2221">
                  <c:v>#N/A</c:v>
                </c:pt>
                <c:pt idx="2222">
                  <c:v>1324</c:v>
                </c:pt>
                <c:pt idx="2223">
                  <c:v>1328</c:v>
                </c:pt>
                <c:pt idx="2224">
                  <c:v>1317</c:v>
                </c:pt>
                <c:pt idx="2225">
                  <c:v>1305</c:v>
                </c:pt>
                <c:pt idx="2226">
                  <c:v>1295</c:v>
                </c:pt>
                <c:pt idx="2227">
                  <c:v>#N/A</c:v>
                </c:pt>
                <c:pt idx="2228">
                  <c:v>#N/A</c:v>
                </c:pt>
                <c:pt idx="2229">
                  <c:v>1290</c:v>
                </c:pt>
                <c:pt idx="2230">
                  <c:v>1297</c:v>
                </c:pt>
                <c:pt idx="2231">
                  <c:v>1300</c:v>
                </c:pt>
                <c:pt idx="2232">
                  <c:v>1314</c:v>
                </c:pt>
                <c:pt idx="2233">
                  <c:v>1315</c:v>
                </c:pt>
                <c:pt idx="2234">
                  <c:v>#N/A</c:v>
                </c:pt>
                <c:pt idx="2235">
                  <c:v>#N/A</c:v>
                </c:pt>
                <c:pt idx="2236">
                  <c:v>1294</c:v>
                </c:pt>
                <c:pt idx="2237">
                  <c:v>1302</c:v>
                </c:pt>
                <c:pt idx="2238">
                  <c:v>1311</c:v>
                </c:pt>
                <c:pt idx="2239">
                  <c:v>1301</c:v>
                </c:pt>
                <c:pt idx="2240">
                  <c:v>1306</c:v>
                </c:pt>
                <c:pt idx="2241">
                  <c:v>#N/A</c:v>
                </c:pt>
                <c:pt idx="2242">
                  <c:v>#N/A</c:v>
                </c:pt>
                <c:pt idx="2243">
                  <c:v>1297</c:v>
                </c:pt>
                <c:pt idx="2244">
                  <c:v>1306</c:v>
                </c:pt>
                <c:pt idx="2245">
                  <c:v>1310</c:v>
                </c:pt>
                <c:pt idx="2246">
                  <c:v>1301</c:v>
                </c:pt>
                <c:pt idx="2247">
                  <c:v>1313</c:v>
                </c:pt>
                <c:pt idx="2248">
                  <c:v>#N/A</c:v>
                </c:pt>
                <c:pt idx="2249">
                  <c:v>#N/A</c:v>
                </c:pt>
                <c:pt idx="2250">
                  <c:v>1304</c:v>
                </c:pt>
                <c:pt idx="2251">
                  <c:v>1307</c:v>
                </c:pt>
                <c:pt idx="2252">
                  <c:v>1305</c:v>
                </c:pt>
                <c:pt idx="2253">
                  <c:v>1296</c:v>
                </c:pt>
                <c:pt idx="2254">
                  <c:v>1286</c:v>
                </c:pt>
                <c:pt idx="2255">
                  <c:v>#N/A</c:v>
                </c:pt>
                <c:pt idx="2256">
                  <c:v>#N/A</c:v>
                </c:pt>
                <c:pt idx="2257">
                  <c:v>1278</c:v>
                </c:pt>
                <c:pt idx="2258">
                  <c:v>1287</c:v>
                </c:pt>
                <c:pt idx="2259">
                  <c:v>1283</c:v>
                </c:pt>
                <c:pt idx="2260">
                  <c:v>1282</c:v>
                </c:pt>
                <c:pt idx="2261">
                  <c:v>1283</c:v>
                </c:pt>
                <c:pt idx="2262">
                  <c:v>#N/A</c:v>
                </c:pt>
                <c:pt idx="2263">
                  <c:v>#N/A</c:v>
                </c:pt>
                <c:pt idx="2264">
                  <c:v>1276</c:v>
                </c:pt>
                <c:pt idx="2265">
                  <c:v>1277</c:v>
                </c:pt>
                <c:pt idx="2266">
                  <c:v>1275</c:v>
                </c:pt>
                <c:pt idx="2267">
                  <c:v>1273</c:v>
                </c:pt>
                <c:pt idx="2268">
                  <c:v>1275</c:v>
                </c:pt>
                <c:pt idx="2269">
                  <c:v>#N/A</c:v>
                </c:pt>
                <c:pt idx="2270">
                  <c:v>#N/A</c:v>
                </c:pt>
                <c:pt idx="2271">
                  <c:v>1278</c:v>
                </c:pt>
                <c:pt idx="2272">
                  <c:v>1279</c:v>
                </c:pt>
                <c:pt idx="2273">
                  <c:v>1293</c:v>
                </c:pt>
                <c:pt idx="2274">
                  <c:v>1299</c:v>
                </c:pt>
                <c:pt idx="2275">
                  <c:v>1296</c:v>
                </c:pt>
                <c:pt idx="2276">
                  <c:v>#N/A</c:v>
                </c:pt>
                <c:pt idx="2277">
                  <c:v>#N/A</c:v>
                </c:pt>
                <c:pt idx="2278">
                  <c:v>1305</c:v>
                </c:pt>
                <c:pt idx="2279">
                  <c:v>1321</c:v>
                </c:pt>
                <c:pt idx="2280">
                  <c:v>1318</c:v>
                </c:pt>
                <c:pt idx="2281">
                  <c:v>1330</c:v>
                </c:pt>
                <c:pt idx="2282">
                  <c:v>1352</c:v>
                </c:pt>
                <c:pt idx="2283">
                  <c:v>#N/A</c:v>
                </c:pt>
                <c:pt idx="2284">
                  <c:v>#N/A</c:v>
                </c:pt>
                <c:pt idx="2285">
                  <c:v>1354</c:v>
                </c:pt>
                <c:pt idx="2286">
                  <c:v>1347</c:v>
                </c:pt>
                <c:pt idx="2287">
                  <c:v>1335</c:v>
                </c:pt>
                <c:pt idx="2288">
                  <c:v>1326</c:v>
                </c:pt>
                <c:pt idx="2289">
                  <c:v>1327</c:v>
                </c:pt>
                <c:pt idx="2290">
                  <c:v>#N/A</c:v>
                </c:pt>
                <c:pt idx="2291">
                  <c:v>#N/A</c:v>
                </c:pt>
                <c:pt idx="2292">
                  <c:v>#N/A</c:v>
                </c:pt>
                <c:pt idx="2293">
                  <c:v>1316</c:v>
                </c:pt>
                <c:pt idx="2294">
                  <c:v>1317</c:v>
                </c:pt>
                <c:pt idx="2295">
                  <c:v>1324</c:v>
                </c:pt>
                <c:pt idx="2296">
                  <c:v>1314</c:v>
                </c:pt>
                <c:pt idx="2297">
                  <c:v>#N/A</c:v>
                </c:pt>
                <c:pt idx="2298">
                  <c:v>#N/A</c:v>
                </c:pt>
                <c:pt idx="2299">
                  <c:v>1303</c:v>
                </c:pt>
                <c:pt idx="2300">
                  <c:v>1309</c:v>
                </c:pt>
                <c:pt idx="2301">
                  <c:v>1309</c:v>
                </c:pt>
                <c:pt idx="2302">
                  <c:v>1304</c:v>
                </c:pt>
                <c:pt idx="2303">
                  <c:v>1289</c:v>
                </c:pt>
                <c:pt idx="2304">
                  <c:v>#N/A</c:v>
                </c:pt>
                <c:pt idx="2305">
                  <c:v>#N/A</c:v>
                </c:pt>
                <c:pt idx="2306">
                  <c:v>1284</c:v>
                </c:pt>
                <c:pt idx="2307">
                  <c:v>1270</c:v>
                </c:pt>
                <c:pt idx="2308">
                  <c:v>1264</c:v>
                </c:pt>
                <c:pt idx="2309">
                  <c:v>1264</c:v>
                </c:pt>
                <c:pt idx="2310">
                  <c:v>1289</c:v>
                </c:pt>
                <c:pt idx="2311">
                  <c:v>#N/A</c:v>
                </c:pt>
                <c:pt idx="2312">
                  <c:v>#N/A</c:v>
                </c:pt>
                <c:pt idx="2313">
                  <c:v>1283</c:v>
                </c:pt>
                <c:pt idx="2314">
                  <c:v>1281</c:v>
                </c:pt>
                <c:pt idx="2315">
                  <c:v>1276</c:v>
                </c:pt>
                <c:pt idx="2316">
                  <c:v>1272</c:v>
                </c:pt>
                <c:pt idx="2317">
                  <c:v>1263</c:v>
                </c:pt>
                <c:pt idx="2318">
                  <c:v>#N/A</c:v>
                </c:pt>
                <c:pt idx="2319">
                  <c:v>#N/A</c:v>
                </c:pt>
                <c:pt idx="2320">
                  <c:v>1256</c:v>
                </c:pt>
                <c:pt idx="2321">
                  <c:v>1262</c:v>
                </c:pt>
                <c:pt idx="2322">
                  <c:v>1258</c:v>
                </c:pt>
                <c:pt idx="2323">
                  <c:v>1248</c:v>
                </c:pt>
                <c:pt idx="2324">
                  <c:v>1247</c:v>
                </c:pt>
                <c:pt idx="2325">
                  <c:v>#N/A</c:v>
                </c:pt>
                <c:pt idx="2326">
                  <c:v>#N/A</c:v>
                </c:pt>
                <c:pt idx="2327">
                  <c:v>1244</c:v>
                </c:pt>
                <c:pt idx="2328">
                  <c:v>1234</c:v>
                </c:pt>
                <c:pt idx="2329">
                  <c:v>1223</c:v>
                </c:pt>
                <c:pt idx="2330">
                  <c:v>1227</c:v>
                </c:pt>
                <c:pt idx="2331">
                  <c:v>1221</c:v>
                </c:pt>
                <c:pt idx="2332">
                  <c:v>#N/A</c:v>
                </c:pt>
                <c:pt idx="2333">
                  <c:v>#N/A</c:v>
                </c:pt>
                <c:pt idx="2334">
                  <c:v>1221</c:v>
                </c:pt>
                <c:pt idx="2335">
                  <c:v>1229</c:v>
                </c:pt>
                <c:pt idx="2336">
                  <c:v>1226</c:v>
                </c:pt>
                <c:pt idx="2337">
                  <c:v>1230</c:v>
                </c:pt>
                <c:pt idx="2338">
                  <c:v>1238</c:v>
                </c:pt>
                <c:pt idx="2339">
                  <c:v>#N/A</c:v>
                </c:pt>
                <c:pt idx="2340">
                  <c:v>#N/A</c:v>
                </c:pt>
                <c:pt idx="2341">
                  <c:v>1236</c:v>
                </c:pt>
                <c:pt idx="2342">
                  <c:v>1238</c:v>
                </c:pt>
                <c:pt idx="2343">
                  <c:v>1231</c:v>
                </c:pt>
                <c:pt idx="2344">
                  <c:v>1226</c:v>
                </c:pt>
                <c:pt idx="2345">
                  <c:v>1222</c:v>
                </c:pt>
                <c:pt idx="2346">
                  <c:v>#N/A</c:v>
                </c:pt>
                <c:pt idx="2347">
                  <c:v>#N/A</c:v>
                </c:pt>
                <c:pt idx="2348">
                  <c:v>1214</c:v>
                </c:pt>
                <c:pt idx="2349">
                  <c:v>1204</c:v>
                </c:pt>
                <c:pt idx="2350">
                  <c:v>1191</c:v>
                </c:pt>
                <c:pt idx="2351">
                  <c:v>1190</c:v>
                </c:pt>
                <c:pt idx="2352">
                  <c:v>1191</c:v>
                </c:pt>
                <c:pt idx="2353">
                  <c:v>#N/A</c:v>
                </c:pt>
                <c:pt idx="2354">
                  <c:v>#N/A</c:v>
                </c:pt>
                <c:pt idx="2355">
                  <c:v>1171</c:v>
                </c:pt>
                <c:pt idx="2356">
                  <c:v>1153</c:v>
                </c:pt>
                <c:pt idx="2357">
                  <c:v>1152</c:v>
                </c:pt>
                <c:pt idx="2358">
                  <c:v>1151</c:v>
                </c:pt>
                <c:pt idx="2359">
                  <c:v>1146</c:v>
                </c:pt>
                <c:pt idx="2360">
                  <c:v>#N/A</c:v>
                </c:pt>
                <c:pt idx="2361">
                  <c:v>#N/A</c:v>
                </c:pt>
                <c:pt idx="2362">
                  <c:v>1128</c:v>
                </c:pt>
                <c:pt idx="2363">
                  <c:v>1126</c:v>
                </c:pt>
                <c:pt idx="2364">
                  <c:v>1126</c:v>
                </c:pt>
                <c:pt idx="2365">
                  <c:v>1124</c:v>
                </c:pt>
                <c:pt idx="2366">
                  <c:v>1126</c:v>
                </c:pt>
                <c:pt idx="2367">
                  <c:v>#N/A</c:v>
                </c:pt>
                <c:pt idx="2368">
                  <c:v>#N/A</c:v>
                </c:pt>
                <c:pt idx="2369">
                  <c:v>1125</c:v>
                </c:pt>
                <c:pt idx="2370">
                  <c:v>1126</c:v>
                </c:pt>
                <c:pt idx="2371">
                  <c:v>1122</c:v>
                </c:pt>
                <c:pt idx="2372">
                  <c:v>1117</c:v>
                </c:pt>
                <c:pt idx="2373">
                  <c:v>1123</c:v>
                </c:pt>
                <c:pt idx="2374">
                  <c:v>#N/A</c:v>
                </c:pt>
                <c:pt idx="2375">
                  <c:v>#N/A</c:v>
                </c:pt>
                <c:pt idx="2376">
                  <c:v>1117</c:v>
                </c:pt>
                <c:pt idx="2377">
                  <c:v>1115</c:v>
                </c:pt>
                <c:pt idx="2378">
                  <c:v>1109</c:v>
                </c:pt>
                <c:pt idx="2379">
                  <c:v>1098</c:v>
                </c:pt>
                <c:pt idx="2380">
                  <c:v>1111</c:v>
                </c:pt>
                <c:pt idx="2381">
                  <c:v>#N/A</c:v>
                </c:pt>
                <c:pt idx="2382">
                  <c:v>#N/A</c:v>
                </c:pt>
                <c:pt idx="2383">
                  <c:v>1105</c:v>
                </c:pt>
                <c:pt idx="2384">
                  <c:v>1100</c:v>
                </c:pt>
                <c:pt idx="2385">
                  <c:v>1101</c:v>
                </c:pt>
                <c:pt idx="2386">
                  <c:v>1111</c:v>
                </c:pt>
                <c:pt idx="2387">
                  <c:v>1108</c:v>
                </c:pt>
                <c:pt idx="2388">
                  <c:v>#N/A</c:v>
                </c:pt>
                <c:pt idx="2389">
                  <c:v>#N/A</c:v>
                </c:pt>
                <c:pt idx="2390">
                  <c:v>1101</c:v>
                </c:pt>
                <c:pt idx="2391">
                  <c:v>1102</c:v>
                </c:pt>
                <c:pt idx="2392">
                  <c:v>1112</c:v>
                </c:pt>
                <c:pt idx="2393">
                  <c:v>1121</c:v>
                </c:pt>
                <c:pt idx="2394">
                  <c:v>1121</c:v>
                </c:pt>
                <c:pt idx="2395">
                  <c:v>#N/A</c:v>
                </c:pt>
                <c:pt idx="2396">
                  <c:v>#N/A</c:v>
                </c:pt>
                <c:pt idx="2397">
                  <c:v>1114</c:v>
                </c:pt>
                <c:pt idx="2398">
                  <c:v>1114</c:v>
                </c:pt>
                <c:pt idx="2399">
                  <c:v>1112</c:v>
                </c:pt>
                <c:pt idx="2400">
                  <c:v>1105</c:v>
                </c:pt>
                <c:pt idx="2401">
                  <c:v>1097</c:v>
                </c:pt>
                <c:pt idx="2402">
                  <c:v>#N/A</c:v>
                </c:pt>
                <c:pt idx="2403">
                  <c:v>#N/A</c:v>
                </c:pt>
                <c:pt idx="2404">
                  <c:v>1078</c:v>
                </c:pt>
                <c:pt idx="2405">
                  <c:v>1046</c:v>
                </c:pt>
                <c:pt idx="2406">
                  <c:v>1038</c:v>
                </c:pt>
                <c:pt idx="2407">
                  <c:v>1017</c:v>
                </c:pt>
                <c:pt idx="2408">
                  <c:v>1005.0000000000001</c:v>
                </c:pt>
                <c:pt idx="2409">
                  <c:v>#N/A</c:v>
                </c:pt>
                <c:pt idx="2410">
                  <c:v>#N/A</c:v>
                </c:pt>
                <c:pt idx="2411">
                  <c:v>997.00000000000011</c:v>
                </c:pt>
                <c:pt idx="2412">
                  <c:v>997.00000000000011</c:v>
                </c:pt>
                <c:pt idx="2413">
                  <c:v>966</c:v>
                </c:pt>
                <c:pt idx="2414">
                  <c:v>952</c:v>
                </c:pt>
                <c:pt idx="2415">
                  <c:v>956</c:v>
                </c:pt>
                <c:pt idx="2416">
                  <c:v>#N/A</c:v>
                </c:pt>
                <c:pt idx="2417">
                  <c:v>#N/A</c:v>
                </c:pt>
                <c:pt idx="2418">
                  <c:v>952.99999999999989</c:v>
                </c:pt>
                <c:pt idx="2419">
                  <c:v>956</c:v>
                </c:pt>
                <c:pt idx="2420">
                  <c:v>952.99999999999989</c:v>
                </c:pt>
                <c:pt idx="2421">
                  <c:v>958</c:v>
                </c:pt>
                <c:pt idx="2422">
                  <c:v>969.99999999999989</c:v>
                </c:pt>
                <c:pt idx="2423">
                  <c:v>#N/A</c:v>
                </c:pt>
                <c:pt idx="2424">
                  <c:v>#N/A</c:v>
                </c:pt>
                <c:pt idx="2425">
                  <c:v>964</c:v>
                </c:pt>
                <c:pt idx="2426">
                  <c:v>952.99999999999989</c:v>
                </c:pt>
                <c:pt idx="2427">
                  <c:v>944</c:v>
                </c:pt>
                <c:pt idx="2428">
                  <c:v>948</c:v>
                </c:pt>
                <c:pt idx="2429">
                  <c:v>950</c:v>
                </c:pt>
                <c:pt idx="2430">
                  <c:v>#N/A</c:v>
                </c:pt>
                <c:pt idx="2431">
                  <c:v>#N/A</c:v>
                </c:pt>
                <c:pt idx="2432">
                  <c:v>940</c:v>
                </c:pt>
                <c:pt idx="2433">
                  <c:v>938.00000000000011</c:v>
                </c:pt>
                <c:pt idx="2434">
                  <c:v>942</c:v>
                </c:pt>
                <c:pt idx="2435">
                  <c:v>942</c:v>
                </c:pt>
                <c:pt idx="2436">
                  <c:v>944.99999999999989</c:v>
                </c:pt>
                <c:pt idx="2437">
                  <c:v>#N/A</c:v>
                </c:pt>
                <c:pt idx="2438">
                  <c:v>#N/A</c:v>
                </c:pt>
                <c:pt idx="2439">
                  <c:v>948</c:v>
                </c:pt>
                <c:pt idx="2440">
                  <c:v>939</c:v>
                </c:pt>
                <c:pt idx="2441">
                  <c:v>939</c:v>
                </c:pt>
                <c:pt idx="2442">
                  <c:v>939</c:v>
                </c:pt>
                <c:pt idx="2443">
                  <c:v>942</c:v>
                </c:pt>
                <c:pt idx="2444">
                  <c:v>#N/A</c:v>
                </c:pt>
                <c:pt idx="2445">
                  <c:v>#N/A</c:v>
                </c:pt>
                <c:pt idx="2446">
                  <c:v>940</c:v>
                </c:pt>
                <c:pt idx="2447">
                  <c:v>944</c:v>
                </c:pt>
                <c:pt idx="2448">
                  <c:v>950</c:v>
                </c:pt>
                <c:pt idx="2449">
                  <c:v>964</c:v>
                </c:pt>
                <c:pt idx="2450">
                  <c:v>957</c:v>
                </c:pt>
                <c:pt idx="2451">
                  <c:v>#N/A</c:v>
                </c:pt>
                <c:pt idx="2452">
                  <c:v>#N/A</c:v>
                </c:pt>
                <c:pt idx="2453">
                  <c:v>955.00000000000011</c:v>
                </c:pt>
                <c:pt idx="2454">
                  <c:v>957</c:v>
                </c:pt>
                <c:pt idx="2455">
                  <c:v>966</c:v>
                </c:pt>
                <c:pt idx="2456">
                  <c:v>966</c:v>
                </c:pt>
                <c:pt idx="2457">
                  <c:v>955.00000000000011</c:v>
                </c:pt>
                <c:pt idx="2458">
                  <c:v>#N/A</c:v>
                </c:pt>
                <c:pt idx="2459">
                  <c:v>#N/A</c:v>
                </c:pt>
                <c:pt idx="2460">
                  <c:v>944.99999999999989</c:v>
                </c:pt>
                <c:pt idx="2461">
                  <c:v>936</c:v>
                </c:pt>
                <c:pt idx="2462">
                  <c:v>935</c:v>
                </c:pt>
                <c:pt idx="2463">
                  <c:v>927.99999999999989</c:v>
                </c:pt>
                <c:pt idx="2464">
                  <c:v>931</c:v>
                </c:pt>
                <c:pt idx="2465">
                  <c:v>#N/A</c:v>
                </c:pt>
                <c:pt idx="2466">
                  <c:v>#N/A</c:v>
                </c:pt>
                <c:pt idx="2467">
                  <c:v>927</c:v>
                </c:pt>
                <c:pt idx="2468">
                  <c:v>916</c:v>
                </c:pt>
                <c:pt idx="2469">
                  <c:v>908</c:v>
                </c:pt>
                <c:pt idx="2470">
                  <c:v>908</c:v>
                </c:pt>
                <c:pt idx="2471">
                  <c:v>909</c:v>
                </c:pt>
                <c:pt idx="2472">
                  <c:v>#N/A</c:v>
                </c:pt>
                <c:pt idx="2473">
                  <c:v>#N/A</c:v>
                </c:pt>
                <c:pt idx="2474">
                  <c:v>909</c:v>
                </c:pt>
                <c:pt idx="2475">
                  <c:v>905.00000000000011</c:v>
                </c:pt>
                <c:pt idx="2476">
                  <c:v>894</c:v>
                </c:pt>
                <c:pt idx="2477">
                  <c:v>894</c:v>
                </c:pt>
                <c:pt idx="2478">
                  <c:v>889</c:v>
                </c:pt>
                <c:pt idx="2479">
                  <c:v>#N/A</c:v>
                </c:pt>
                <c:pt idx="2480">
                  <c:v>#N/A</c:v>
                </c:pt>
                <c:pt idx="2481">
                  <c:v>882</c:v>
                </c:pt>
                <c:pt idx="2482">
                  <c:v>883</c:v>
                </c:pt>
                <c:pt idx="2483">
                  <c:v>882</c:v>
                </c:pt>
                <c:pt idx="2484">
                  <c:v>885</c:v>
                </c:pt>
                <c:pt idx="2485">
                  <c:v>883</c:v>
                </c:pt>
                <c:pt idx="2486">
                  <c:v>#N/A</c:v>
                </c:pt>
                <c:pt idx="2487">
                  <c:v>#N/A</c:v>
                </c:pt>
                <c:pt idx="2488">
                  <c:v>893</c:v>
                </c:pt>
                <c:pt idx="2489">
                  <c:v>900</c:v>
                </c:pt>
                <c:pt idx="2490">
                  <c:v>909</c:v>
                </c:pt>
                <c:pt idx="2491">
                  <c:v>916</c:v>
                </c:pt>
                <c:pt idx="2492">
                  <c:v>910</c:v>
                </c:pt>
                <c:pt idx="2493">
                  <c:v>#N/A</c:v>
                </c:pt>
                <c:pt idx="2494">
                  <c:v>#N/A</c:v>
                </c:pt>
                <c:pt idx="2495">
                  <c:v>#N/A</c:v>
                </c:pt>
                <c:pt idx="2496">
                  <c:v>921.00000000000011</c:v>
                </c:pt>
                <c:pt idx="2497">
                  <c:v>917</c:v>
                </c:pt>
                <c:pt idx="2498">
                  <c:v>919.99999999999989</c:v>
                </c:pt>
                <c:pt idx="2499">
                  <c:v>932</c:v>
                </c:pt>
                <c:pt idx="2500">
                  <c:v>#N/A</c:v>
                </c:pt>
                <c:pt idx="2501">
                  <c:v>#N/A</c:v>
                </c:pt>
                <c:pt idx="2502">
                  <c:v>928.99999999999989</c:v>
                </c:pt>
                <c:pt idx="2503">
                  <c:v>927.99999999999989</c:v>
                </c:pt>
                <c:pt idx="2504">
                  <c:v>921.00000000000011</c:v>
                </c:pt>
                <c:pt idx="2505">
                  <c:v>918</c:v>
                </c:pt>
                <c:pt idx="2506">
                  <c:v>919</c:v>
                </c:pt>
                <c:pt idx="2507">
                  <c:v>#N/A</c:v>
                </c:pt>
                <c:pt idx="2508">
                  <c:v>#N/A</c:v>
                </c:pt>
                <c:pt idx="2509">
                  <c:v>919</c:v>
                </c:pt>
                <c:pt idx="2510">
                  <c:v>926</c:v>
                </c:pt>
                <c:pt idx="2511">
                  <c:v>931</c:v>
                </c:pt>
                <c:pt idx="2512">
                  <c:v>928.99999999999989</c:v>
                </c:pt>
                <c:pt idx="2513">
                  <c:v>933</c:v>
                </c:pt>
                <c:pt idx="2514">
                  <c:v>#N/A</c:v>
                </c:pt>
                <c:pt idx="2515">
                  <c:v>#N/A</c:v>
                </c:pt>
                <c:pt idx="2516">
                  <c:v>944.99999999999989</c:v>
                </c:pt>
                <c:pt idx="2517">
                  <c:v>967</c:v>
                </c:pt>
                <c:pt idx="2518">
                  <c:v>950</c:v>
                </c:pt>
                <c:pt idx="2519">
                  <c:v>943</c:v>
                </c:pt>
                <c:pt idx="2520">
                  <c:v>941</c:v>
                </c:pt>
                <c:pt idx="2521">
                  <c:v>#N/A</c:v>
                </c:pt>
                <c:pt idx="2522">
                  <c:v>#N/A</c:v>
                </c:pt>
                <c:pt idx="2523">
                  <c:v>944.99999999999989</c:v>
                </c:pt>
                <c:pt idx="2524">
                  <c:v>965</c:v>
                </c:pt>
                <c:pt idx="2525">
                  <c:v>969</c:v>
                </c:pt>
                <c:pt idx="2526">
                  <c:v>965</c:v>
                </c:pt>
                <c:pt idx="2527">
                  <c:v>967</c:v>
                </c:pt>
                <c:pt idx="2528">
                  <c:v>#N/A</c:v>
                </c:pt>
                <c:pt idx="2529">
                  <c:v>#N/A</c:v>
                </c:pt>
                <c:pt idx="2530">
                  <c:v>928.99999999999989</c:v>
                </c:pt>
                <c:pt idx="2531">
                  <c:v>911</c:v>
                </c:pt>
                <c:pt idx="2532">
                  <c:v>#N/A</c:v>
                </c:pt>
                <c:pt idx="2533">
                  <c:v>894.99999999999989</c:v>
                </c:pt>
                <c:pt idx="2534">
                  <c:v>890</c:v>
                </c:pt>
                <c:pt idx="2535">
                  <c:v>#N/A</c:v>
                </c:pt>
                <c:pt idx="2536">
                  <c:v>#N/A</c:v>
                </c:pt>
                <c:pt idx="2537">
                  <c:v>891</c:v>
                </c:pt>
                <c:pt idx="2538">
                  <c:v>886.99999999999989</c:v>
                </c:pt>
                <c:pt idx="2539">
                  <c:v>888.00000000000011</c:v>
                </c:pt>
                <c:pt idx="2540">
                  <c:v>886.99999999999989</c:v>
                </c:pt>
                <c:pt idx="2541">
                  <c:v>886.99999999999989</c:v>
                </c:pt>
                <c:pt idx="2542">
                  <c:v>#N/A</c:v>
                </c:pt>
                <c:pt idx="2543">
                  <c:v>#N/A</c:v>
                </c:pt>
                <c:pt idx="2544">
                  <c:v>874</c:v>
                </c:pt>
                <c:pt idx="2545">
                  <c:v>864</c:v>
                </c:pt>
                <c:pt idx="2546">
                  <c:v>863.00000000000011</c:v>
                </c:pt>
                <c:pt idx="2547">
                  <c:v>859</c:v>
                </c:pt>
                <c:pt idx="2548">
                  <c:v>#N/A</c:v>
                </c:pt>
                <c:pt idx="2549">
                  <c:v>#N/A</c:v>
                </c:pt>
                <c:pt idx="2550">
                  <c:v>#N/A</c:v>
                </c:pt>
                <c:pt idx="2551">
                  <c:v>868</c:v>
                </c:pt>
                <c:pt idx="2552">
                  <c:v>869.99999999999989</c:v>
                </c:pt>
                <c:pt idx="2553">
                  <c:v>865</c:v>
                </c:pt>
                <c:pt idx="2554">
                  <c:v>864</c:v>
                </c:pt>
                <c:pt idx="2555">
                  <c:v>865</c:v>
                </c:pt>
                <c:pt idx="2556">
                  <c:v>#N/A</c:v>
                </c:pt>
                <c:pt idx="2557">
                  <c:v>#N/A</c:v>
                </c:pt>
                <c:pt idx="2558">
                  <c:v>869</c:v>
                </c:pt>
                <c:pt idx="2559">
                  <c:v>869</c:v>
                </c:pt>
                <c:pt idx="2560">
                  <c:v>874</c:v>
                </c:pt>
                <c:pt idx="2561">
                  <c:v>#N/A</c:v>
                </c:pt>
                <c:pt idx="2562">
                  <c:v>880.00000000000011</c:v>
                </c:pt>
                <c:pt idx="2563">
                  <c:v>#N/A</c:v>
                </c:pt>
                <c:pt idx="2564">
                  <c:v>#N/A</c:v>
                </c:pt>
                <c:pt idx="2565">
                  <c:v>884</c:v>
                </c:pt>
                <c:pt idx="2566">
                  <c:v>886</c:v>
                </c:pt>
                <c:pt idx="2567">
                  <c:v>872.00000000000011</c:v>
                </c:pt>
                <c:pt idx="2568">
                  <c:v>868</c:v>
                </c:pt>
                <c:pt idx="2569">
                  <c:v>875</c:v>
                </c:pt>
                <c:pt idx="2570">
                  <c:v>#N/A</c:v>
                </c:pt>
                <c:pt idx="2571">
                  <c:v>#N/A</c:v>
                </c:pt>
                <c:pt idx="2572">
                  <c:v>868</c:v>
                </c:pt>
                <c:pt idx="2573">
                  <c:v>869</c:v>
                </c:pt>
                <c:pt idx="2574">
                  <c:v>858</c:v>
                </c:pt>
                <c:pt idx="2575">
                  <c:v>858</c:v>
                </c:pt>
                <c:pt idx="2576">
                  <c:v>863.00000000000011</c:v>
                </c:pt>
                <c:pt idx="2577">
                  <c:v>#N/A</c:v>
                </c:pt>
                <c:pt idx="2578">
                  <c:v>#N/A</c:v>
                </c:pt>
                <c:pt idx="2579">
                  <c:v>863.00000000000011</c:v>
                </c:pt>
                <c:pt idx="2580">
                  <c:v>858</c:v>
                </c:pt>
                <c:pt idx="2581">
                  <c:v>861</c:v>
                </c:pt>
                <c:pt idx="2582">
                  <c:v>856</c:v>
                </c:pt>
                <c:pt idx="2583">
                  <c:v>859</c:v>
                </c:pt>
                <c:pt idx="2584">
                  <c:v>#N/A</c:v>
                </c:pt>
                <c:pt idx="2585">
                  <c:v>#N/A</c:v>
                </c:pt>
                <c:pt idx="2586">
                  <c:v>852.99999999999989</c:v>
                </c:pt>
                <c:pt idx="2587">
                  <c:v>851</c:v>
                </c:pt>
                <c:pt idx="2588">
                  <c:v>852</c:v>
                </c:pt>
                <c:pt idx="2589">
                  <c:v>852</c:v>
                </c:pt>
                <c:pt idx="2590">
                  <c:v>860</c:v>
                </c:pt>
                <c:pt idx="2591">
                  <c:v>#N/A</c:v>
                </c:pt>
                <c:pt idx="2592">
                  <c:v>#N/A</c:v>
                </c:pt>
                <c:pt idx="2593">
                  <c:v>865</c:v>
                </c:pt>
                <c:pt idx="2594">
                  <c:v>858</c:v>
                </c:pt>
                <c:pt idx="2595">
                  <c:v>861.99999999999989</c:v>
                </c:pt>
                <c:pt idx="2596">
                  <c:v>860</c:v>
                </c:pt>
                <c:pt idx="2597">
                  <c:v>865</c:v>
                </c:pt>
                <c:pt idx="2598">
                  <c:v>#N/A</c:v>
                </c:pt>
                <c:pt idx="2599">
                  <c:v>#N/A</c:v>
                </c:pt>
                <c:pt idx="2600">
                  <c:v>868</c:v>
                </c:pt>
                <c:pt idx="2601">
                  <c:v>876</c:v>
                </c:pt>
                <c:pt idx="2602">
                  <c:v>884</c:v>
                </c:pt>
                <c:pt idx="2603">
                  <c:v>882</c:v>
                </c:pt>
                <c:pt idx="2604">
                  <c:v>877</c:v>
                </c:pt>
                <c:pt idx="2605">
                  <c:v>#N/A</c:v>
                </c:pt>
                <c:pt idx="2606">
                  <c:v>#N/A</c:v>
                </c:pt>
                <c:pt idx="2607">
                  <c:v>883</c:v>
                </c:pt>
                <c:pt idx="2608">
                  <c:v>891</c:v>
                </c:pt>
                <c:pt idx="2609">
                  <c:v>890</c:v>
                </c:pt>
                <c:pt idx="2610">
                  <c:v>901</c:v>
                </c:pt>
                <c:pt idx="2611">
                  <c:v>926</c:v>
                </c:pt>
                <c:pt idx="2612">
                  <c:v>#N/A</c:v>
                </c:pt>
                <c:pt idx="2613">
                  <c:v>#N/A</c:v>
                </c:pt>
                <c:pt idx="2614">
                  <c:v>931</c:v>
                </c:pt>
                <c:pt idx="2615">
                  <c:v>958</c:v>
                </c:pt>
                <c:pt idx="2616">
                  <c:v>982</c:v>
                </c:pt>
                <c:pt idx="2617">
                  <c:v>968</c:v>
                </c:pt>
                <c:pt idx="2618">
                  <c:v>946.00000000000011</c:v>
                </c:pt>
                <c:pt idx="2619">
                  <c:v>#N/A</c:v>
                </c:pt>
                <c:pt idx="2620">
                  <c:v>#N/A</c:v>
                </c:pt>
                <c:pt idx="2621">
                  <c:v>927.99999999999989</c:v>
                </c:pt>
                <c:pt idx="2622">
                  <c:v>925</c:v>
                </c:pt>
                <c:pt idx="2623">
                  <c:v>940</c:v>
                </c:pt>
                <c:pt idx="2624">
                  <c:v>941</c:v>
                </c:pt>
                <c:pt idx="2625">
                  <c:v>958</c:v>
                </c:pt>
                <c:pt idx="2626">
                  <c:v>#N/A</c:v>
                </c:pt>
                <c:pt idx="2627">
                  <c:v>#N/A</c:v>
                </c:pt>
                <c:pt idx="2628">
                  <c:v>948</c:v>
                </c:pt>
                <c:pt idx="2629">
                  <c:v>943</c:v>
                </c:pt>
                <c:pt idx="2630">
                  <c:v>924</c:v>
                </c:pt>
                <c:pt idx="2631">
                  <c:v>930.00000000000011</c:v>
                </c:pt>
                <c:pt idx="2632">
                  <c:v>957</c:v>
                </c:pt>
                <c:pt idx="2633">
                  <c:v>#N/A</c:v>
                </c:pt>
                <c:pt idx="2634">
                  <c:v>#N/A</c:v>
                </c:pt>
                <c:pt idx="2635">
                  <c:v>961.99999999999989</c:v>
                </c:pt>
                <c:pt idx="2636">
                  <c:v>956</c:v>
                </c:pt>
                <c:pt idx="2637">
                  <c:v>944.99999999999989</c:v>
                </c:pt>
                <c:pt idx="2638">
                  <c:v>953.99999999999989</c:v>
                </c:pt>
                <c:pt idx="2639">
                  <c:v>961</c:v>
                </c:pt>
                <c:pt idx="2640">
                  <c:v>#N/A</c:v>
                </c:pt>
                <c:pt idx="2641">
                  <c:v>#N/A</c:v>
                </c:pt>
                <c:pt idx="2642">
                  <c:v>930.00000000000011</c:v>
                </c:pt>
                <c:pt idx="2643">
                  <c:v>933</c:v>
                </c:pt>
                <c:pt idx="2644">
                  <c:v>928.99999999999989</c:v>
                </c:pt>
                <c:pt idx="2645">
                  <c:v>906</c:v>
                </c:pt>
                <c:pt idx="2646">
                  <c:v>902.99999999999989</c:v>
                </c:pt>
                <c:pt idx="2647">
                  <c:v>#N/A</c:v>
                </c:pt>
                <c:pt idx="2648">
                  <c:v>#N/A</c:v>
                </c:pt>
                <c:pt idx="2649">
                  <c:v>#N/A</c:v>
                </c:pt>
                <c:pt idx="2650">
                  <c:v>919.99999999999989</c:v>
                </c:pt>
                <c:pt idx="2651">
                  <c:v>911</c:v>
                </c:pt>
                <c:pt idx="2652">
                  <c:v>909</c:v>
                </c:pt>
                <c:pt idx="2653">
                  <c:v>901</c:v>
                </c:pt>
                <c:pt idx="2654">
                  <c:v>#N/A</c:v>
                </c:pt>
                <c:pt idx="2655">
                  <c:v>#N/A</c:v>
                </c:pt>
                <c:pt idx="2656">
                  <c:v>891</c:v>
                </c:pt>
                <c:pt idx="2657">
                  <c:v>883</c:v>
                </c:pt>
                <c:pt idx="2658">
                  <c:v>885</c:v>
                </c:pt>
                <c:pt idx="2659">
                  <c:v>886</c:v>
                </c:pt>
                <c:pt idx="2660">
                  <c:v>886.99999999999989</c:v>
                </c:pt>
                <c:pt idx="2661">
                  <c:v>#N/A</c:v>
                </c:pt>
                <c:pt idx="2662">
                  <c:v>#N/A</c:v>
                </c:pt>
                <c:pt idx="2663">
                  <c:v>894</c:v>
                </c:pt>
                <c:pt idx="2664">
                  <c:v>913.00000000000011</c:v>
                </c:pt>
                <c:pt idx="2665">
                  <c:v>915</c:v>
                </c:pt>
                <c:pt idx="2666">
                  <c:v>927.99999999999989</c:v>
                </c:pt>
                <c:pt idx="2667">
                  <c:v>914</c:v>
                </c:pt>
                <c:pt idx="2668">
                  <c:v>#N/A</c:v>
                </c:pt>
                <c:pt idx="2669">
                  <c:v>#N/A</c:v>
                </c:pt>
                <c:pt idx="2670">
                  <c:v>#N/A</c:v>
                </c:pt>
                <c:pt idx="2671">
                  <c:v>913.00000000000011</c:v>
                </c:pt>
                <c:pt idx="2672">
                  <c:v>905.00000000000011</c:v>
                </c:pt>
                <c:pt idx="2673">
                  <c:v>907</c:v>
                </c:pt>
                <c:pt idx="2674">
                  <c:v>926</c:v>
                </c:pt>
                <c:pt idx="2675">
                  <c:v>#N/A</c:v>
                </c:pt>
                <c:pt idx="2676">
                  <c:v>#N/A</c:v>
                </c:pt>
                <c:pt idx="2677">
                  <c:v>923</c:v>
                </c:pt>
                <c:pt idx="2678">
                  <c:v>924</c:v>
                </c:pt>
                <c:pt idx="2679">
                  <c:v>922.00000000000011</c:v>
                </c:pt>
                <c:pt idx="2680">
                  <c:v>932</c:v>
                </c:pt>
                <c:pt idx="2681">
                  <c:v>925</c:v>
                </c:pt>
                <c:pt idx="2682">
                  <c:v>#N/A</c:v>
                </c:pt>
                <c:pt idx="2683">
                  <c:v>#N/A</c:v>
                </c:pt>
                <c:pt idx="2684">
                  <c:v>927.99999999999989</c:v>
                </c:pt>
                <c:pt idx="2685">
                  <c:v>919.99999999999989</c:v>
                </c:pt>
                <c:pt idx="2686">
                  <c:v>917</c:v>
                </c:pt>
                <c:pt idx="2687">
                  <c:v>923</c:v>
                </c:pt>
                <c:pt idx="2688">
                  <c:v>922.00000000000011</c:v>
                </c:pt>
                <c:pt idx="2689">
                  <c:v>#N/A</c:v>
                </c:pt>
                <c:pt idx="2690">
                  <c:v>#N/A</c:v>
                </c:pt>
                <c:pt idx="2691">
                  <c:v>925</c:v>
                </c:pt>
                <c:pt idx="2692">
                  <c:v>925</c:v>
                </c:pt>
                <c:pt idx="2693">
                  <c:v>919</c:v>
                </c:pt>
                <c:pt idx="2694">
                  <c:v>919.99999999999989</c:v>
                </c:pt>
                <c:pt idx="2695">
                  <c:v>928.99999999999989</c:v>
                </c:pt>
                <c:pt idx="2696">
                  <c:v>#N/A</c:v>
                </c:pt>
                <c:pt idx="2697">
                  <c:v>#N/A</c:v>
                </c:pt>
                <c:pt idx="2698">
                  <c:v>939</c:v>
                </c:pt>
                <c:pt idx="2699">
                  <c:v>947.00000000000011</c:v>
                </c:pt>
                <c:pt idx="2700">
                  <c:v>950</c:v>
                </c:pt>
                <c:pt idx="2701">
                  <c:v>966</c:v>
                </c:pt>
                <c:pt idx="2702">
                  <c:v>969.99999999999989</c:v>
                </c:pt>
                <c:pt idx="2703">
                  <c:v>#N/A</c:v>
                </c:pt>
                <c:pt idx="2704">
                  <c:v>#N/A</c:v>
                </c:pt>
                <c:pt idx="2705">
                  <c:v>990</c:v>
                </c:pt>
                <c:pt idx="2706">
                  <c:v>1001</c:v>
                </c:pt>
                <c:pt idx="2707">
                  <c:v>1010</c:v>
                </c:pt>
                <c:pt idx="2708">
                  <c:v>1023</c:v>
                </c:pt>
                <c:pt idx="2709">
                  <c:v>1017</c:v>
                </c:pt>
                <c:pt idx="2710">
                  <c:v>#N/A</c:v>
                </c:pt>
                <c:pt idx="2711">
                  <c:v>#N/A</c:v>
                </c:pt>
                <c:pt idx="2712">
                  <c:v>1009</c:v>
                </c:pt>
                <c:pt idx="2713">
                  <c:v>1023</c:v>
                </c:pt>
                <c:pt idx="2714">
                  <c:v>1015</c:v>
                </c:pt>
                <c:pt idx="2715">
                  <c:v>1011</c:v>
                </c:pt>
                <c:pt idx="2716">
                  <c:v>996.00000000000011</c:v>
                </c:pt>
                <c:pt idx="2717">
                  <c:v>#N/A</c:v>
                </c:pt>
                <c:pt idx="2718">
                  <c:v>#N/A</c:v>
                </c:pt>
                <c:pt idx="2719">
                  <c:v>1008</c:v>
                </c:pt>
                <c:pt idx="2720">
                  <c:v>1039</c:v>
                </c:pt>
                <c:pt idx="2721">
                  <c:v>1048</c:v>
                </c:pt>
                <c:pt idx="2722">
                  <c:v>1081</c:v>
                </c:pt>
                <c:pt idx="2723">
                  <c:v>1083</c:v>
                </c:pt>
                <c:pt idx="2724">
                  <c:v>#N/A</c:v>
                </c:pt>
                <c:pt idx="2725">
                  <c:v>#N/A</c:v>
                </c:pt>
                <c:pt idx="2726">
                  <c:v>1119</c:v>
                </c:pt>
                <c:pt idx="2727">
                  <c:v>1100</c:v>
                </c:pt>
                <c:pt idx="2728">
                  <c:v>1092</c:v>
                </c:pt>
                <c:pt idx="2729">
                  <c:v>1062</c:v>
                </c:pt>
                <c:pt idx="2730">
                  <c:v>1081</c:v>
                </c:pt>
                <c:pt idx="2731">
                  <c:v>#N/A</c:v>
                </c:pt>
                <c:pt idx="2732">
                  <c:v>#N/A</c:v>
                </c:pt>
                <c:pt idx="2733">
                  <c:v>1080</c:v>
                </c:pt>
                <c:pt idx="2734">
                  <c:v>1049</c:v>
                </c:pt>
                <c:pt idx="2735">
                  <c:v>1046</c:v>
                </c:pt>
                <c:pt idx="2736">
                  <c:v>1059</c:v>
                </c:pt>
                <c:pt idx="2737">
                  <c:v>1098</c:v>
                </c:pt>
                <c:pt idx="2738">
                  <c:v>#N/A</c:v>
                </c:pt>
                <c:pt idx="2739">
                  <c:v>#N/A</c:v>
                </c:pt>
                <c:pt idx="2740">
                  <c:v>1086</c:v>
                </c:pt>
                <c:pt idx="2741">
                  <c:v>1086</c:v>
                </c:pt>
                <c:pt idx="2742">
                  <c:v>1089</c:v>
                </c:pt>
                <c:pt idx="2743">
                  <c:v>1085</c:v>
                </c:pt>
                <c:pt idx="2744">
                  <c:v>1092</c:v>
                </c:pt>
                <c:pt idx="2745">
                  <c:v>#N/A</c:v>
                </c:pt>
                <c:pt idx="2746">
                  <c:v>#N/A</c:v>
                </c:pt>
                <c:pt idx="2747">
                  <c:v>1081</c:v>
                </c:pt>
                <c:pt idx="2748">
                  <c:v>1067</c:v>
                </c:pt>
                <c:pt idx="2749">
                  <c:v>1048</c:v>
                </c:pt>
                <c:pt idx="2750">
                  <c:v>1053</c:v>
                </c:pt>
                <c:pt idx="2751">
                  <c:v>1047</c:v>
                </c:pt>
                <c:pt idx="2752">
                  <c:v>#N/A</c:v>
                </c:pt>
                <c:pt idx="2753">
                  <c:v>#N/A</c:v>
                </c:pt>
                <c:pt idx="2754">
                  <c:v>1090</c:v>
                </c:pt>
                <c:pt idx="2755">
                  <c:v>1080</c:v>
                </c:pt>
                <c:pt idx="2756">
                  <c:v>1065</c:v>
                </c:pt>
                <c:pt idx="2757">
                  <c:v>1068</c:v>
                </c:pt>
                <c:pt idx="2758">
                  <c:v>1062</c:v>
                </c:pt>
                <c:pt idx="2759">
                  <c:v>#N/A</c:v>
                </c:pt>
                <c:pt idx="2760">
                  <c:v>#N/A</c:v>
                </c:pt>
                <c:pt idx="2761">
                  <c:v>1069</c:v>
                </c:pt>
                <c:pt idx="2762">
                  <c:v>1063</c:v>
                </c:pt>
                <c:pt idx="2763">
                  <c:v>1091</c:v>
                </c:pt>
                <c:pt idx="2764">
                  <c:v>1103</c:v>
                </c:pt>
                <c:pt idx="2765">
                  <c:v>1088</c:v>
                </c:pt>
                <c:pt idx="2766">
                  <c:v>#N/A</c:v>
                </c:pt>
                <c:pt idx="2767">
                  <c:v>#N/A</c:v>
                </c:pt>
                <c:pt idx="2768">
                  <c:v>1096</c:v>
                </c:pt>
                <c:pt idx="2769">
                  <c:v>1088</c:v>
                </c:pt>
                <c:pt idx="2770">
                  <c:v>1074</c:v>
                </c:pt>
                <c:pt idx="2771">
                  <c:v>1073</c:v>
                </c:pt>
                <c:pt idx="2772">
                  <c:v>1079</c:v>
                </c:pt>
                <c:pt idx="2773">
                  <c:v>#N/A</c:v>
                </c:pt>
                <c:pt idx="2774">
                  <c:v>#N/A</c:v>
                </c:pt>
                <c:pt idx="2775">
                  <c:v>1083</c:v>
                </c:pt>
                <c:pt idx="2776">
                  <c:v>1095</c:v>
                </c:pt>
                <c:pt idx="2777">
                  <c:v>1100</c:v>
                </c:pt>
                <c:pt idx="2778">
                  <c:v>1113</c:v>
                </c:pt>
                <c:pt idx="2779">
                  <c:v>1168</c:v>
                </c:pt>
                <c:pt idx="2780">
                  <c:v>#N/A</c:v>
                </c:pt>
                <c:pt idx="2781">
                  <c:v>#N/A</c:v>
                </c:pt>
                <c:pt idx="2782">
                  <c:v>#N/A</c:v>
                </c:pt>
                <c:pt idx="2783">
                  <c:v>1169</c:v>
                </c:pt>
                <c:pt idx="2784">
                  <c:v>1177</c:v>
                </c:pt>
                <c:pt idx="2785">
                  <c:v>1201</c:v>
                </c:pt>
                <c:pt idx="2786">
                  <c:v>1192</c:v>
                </c:pt>
                <c:pt idx="2787">
                  <c:v>#N/A</c:v>
                </c:pt>
                <c:pt idx="2788">
                  <c:v>#N/A</c:v>
                </c:pt>
                <c:pt idx="2789">
                  <c:v>1186</c:v>
                </c:pt>
                <c:pt idx="2790">
                  <c:v>1194</c:v>
                </c:pt>
                <c:pt idx="2791">
                  <c:v>1194</c:v>
                </c:pt>
                <c:pt idx="2792">
                  <c:v>1183</c:v>
                </c:pt>
                <c:pt idx="2793">
                  <c:v>1189</c:v>
                </c:pt>
                <c:pt idx="2794">
                  <c:v>#N/A</c:v>
                </c:pt>
                <c:pt idx="2795">
                  <c:v>#N/A</c:v>
                </c:pt>
                <c:pt idx="2796">
                  <c:v>1182</c:v>
                </c:pt>
                <c:pt idx="2797">
                  <c:v>1187</c:v>
                </c:pt>
                <c:pt idx="2798">
                  <c:v>1185</c:v>
                </c:pt>
                <c:pt idx="2799">
                  <c:v>1188</c:v>
                </c:pt>
                <c:pt idx="2800">
                  <c:v>1190</c:v>
                </c:pt>
                <c:pt idx="2801">
                  <c:v>#N/A</c:v>
                </c:pt>
                <c:pt idx="2802">
                  <c:v>#N/A</c:v>
                </c:pt>
                <c:pt idx="2803">
                  <c:v>1206</c:v>
                </c:pt>
                <c:pt idx="2804">
                  <c:v>1214</c:v>
                </c:pt>
                <c:pt idx="2805">
                  <c:v>1224</c:v>
                </c:pt>
                <c:pt idx="2806">
                  <c:v>1221</c:v>
                </c:pt>
                <c:pt idx="2807">
                  <c:v>1215</c:v>
                </c:pt>
                <c:pt idx="2808">
                  <c:v>#N/A</c:v>
                </c:pt>
                <c:pt idx="2809">
                  <c:v>#N/A</c:v>
                </c:pt>
                <c:pt idx="2810">
                  <c:v>1230</c:v>
                </c:pt>
                <c:pt idx="2811">
                  <c:v>1218</c:v>
                </c:pt>
                <c:pt idx="2812">
                  <c:v>1208</c:v>
                </c:pt>
                <c:pt idx="2813">
                  <c:v>1199</c:v>
                </c:pt>
                <c:pt idx="2814">
                  <c:v>1200</c:v>
                </c:pt>
                <c:pt idx="2815">
                  <c:v>#N/A</c:v>
                </c:pt>
                <c:pt idx="2816">
                  <c:v>#N/A</c:v>
                </c:pt>
                <c:pt idx="2817">
                  <c:v>1207</c:v>
                </c:pt>
                <c:pt idx="2818">
                  <c:v>1200</c:v>
                </c:pt>
                <c:pt idx="2819">
                  <c:v>1186</c:v>
                </c:pt>
                <c:pt idx="2820">
                  <c:v>1191</c:v>
                </c:pt>
                <c:pt idx="2821">
                  <c:v>1181</c:v>
                </c:pt>
                <c:pt idx="2822">
                  <c:v>#N/A</c:v>
                </c:pt>
                <c:pt idx="2823">
                  <c:v>#N/A</c:v>
                </c:pt>
                <c:pt idx="2824">
                  <c:v>1168</c:v>
                </c:pt>
                <c:pt idx="2825">
                  <c:v>1168</c:v>
                </c:pt>
                <c:pt idx="2826">
                  <c:v>1147</c:v>
                </c:pt>
                <c:pt idx="2827">
                  <c:v>1146</c:v>
                </c:pt>
                <c:pt idx="2828">
                  <c:v>1156</c:v>
                </c:pt>
                <c:pt idx="2829">
                  <c:v>#N/A</c:v>
                </c:pt>
                <c:pt idx="2830">
                  <c:v>#N/A</c:v>
                </c:pt>
                <c:pt idx="2831">
                  <c:v>1189</c:v>
                </c:pt>
                <c:pt idx="2832">
                  <c:v>1193</c:v>
                </c:pt>
                <c:pt idx="2833">
                  <c:v>1226</c:v>
                </c:pt>
                <c:pt idx="2834">
                  <c:v>1219</c:v>
                </c:pt>
                <c:pt idx="2835">
                  <c:v>1233</c:v>
                </c:pt>
                <c:pt idx="2836">
                  <c:v>#N/A</c:v>
                </c:pt>
                <c:pt idx="2837">
                  <c:v>#N/A</c:v>
                </c:pt>
                <c:pt idx="2838">
                  <c:v>1217</c:v>
                </c:pt>
                <c:pt idx="2839">
                  <c:v>1219</c:v>
                </c:pt>
                <c:pt idx="2840">
                  <c:v>1205</c:v>
                </c:pt>
                <c:pt idx="2841">
                  <c:v>1205</c:v>
                </c:pt>
                <c:pt idx="2842">
                  <c:v>1205</c:v>
                </c:pt>
                <c:pt idx="2843">
                  <c:v>#N/A</c:v>
                </c:pt>
                <c:pt idx="2844">
                  <c:v>#N/A</c:v>
                </c:pt>
                <c:pt idx="2845">
                  <c:v>1199</c:v>
                </c:pt>
                <c:pt idx="2846">
                  <c:v>1197</c:v>
                </c:pt>
                <c:pt idx="2847">
                  <c:v>1199</c:v>
                </c:pt>
                <c:pt idx="2848">
                  <c:v>1203</c:v>
                </c:pt>
                <c:pt idx="2849">
                  <c:v>1214</c:v>
                </c:pt>
                <c:pt idx="2850">
                  <c:v>#N/A</c:v>
                </c:pt>
                <c:pt idx="2851">
                  <c:v>#N/A</c:v>
                </c:pt>
                <c:pt idx="2852">
                  <c:v>1214</c:v>
                </c:pt>
                <c:pt idx="2853">
                  <c:v>1222</c:v>
                </c:pt>
                <c:pt idx="2854">
                  <c:v>1205</c:v>
                </c:pt>
                <c:pt idx="2855">
                  <c:v>1194</c:v>
                </c:pt>
                <c:pt idx="2856">
                  <c:v>1192</c:v>
                </c:pt>
                <c:pt idx="2857">
                  <c:v>#N/A</c:v>
                </c:pt>
                <c:pt idx="2858">
                  <c:v>#N/A</c:v>
                </c:pt>
                <c:pt idx="2859">
                  <c:v>1200</c:v>
                </c:pt>
                <c:pt idx="2860">
                  <c:v>#N/A</c:v>
                </c:pt>
                <c:pt idx="2861">
                  <c:v>1212</c:v>
                </c:pt>
                <c:pt idx="2862">
                  <c:v>1218</c:v>
                </c:pt>
                <c:pt idx="2863">
                  <c:v>1208</c:v>
                </c:pt>
                <c:pt idx="2864">
                  <c:v>#N/A</c:v>
                </c:pt>
                <c:pt idx="2865">
                  <c:v>#N/A</c:v>
                </c:pt>
                <c:pt idx="2866">
                  <c:v>1209</c:v>
                </c:pt>
                <c:pt idx="2867">
                  <c:v>1212</c:v>
                </c:pt>
                <c:pt idx="2868">
                  <c:v>1201</c:v>
                </c:pt>
                <c:pt idx="2869">
                  <c:v>1197</c:v>
                </c:pt>
                <c:pt idx="2870">
                  <c:v>1191</c:v>
                </c:pt>
                <c:pt idx="2871">
                  <c:v>#N/A</c:v>
                </c:pt>
                <c:pt idx="2872">
                  <c:v>#N/A</c:v>
                </c:pt>
                <c:pt idx="2873">
                  <c:v>1187</c:v>
                </c:pt>
                <c:pt idx="2874">
                  <c:v>1186</c:v>
                </c:pt>
                <c:pt idx="2875">
                  <c:v>1192</c:v>
                </c:pt>
                <c:pt idx="2876">
                  <c:v>1206</c:v>
                </c:pt>
                <c:pt idx="2877">
                  <c:v>1203</c:v>
                </c:pt>
                <c:pt idx="2878">
                  <c:v>#N/A</c:v>
                </c:pt>
                <c:pt idx="2879">
                  <c:v>#N/A</c:v>
                </c:pt>
                <c:pt idx="2880">
                  <c:v>1199</c:v>
                </c:pt>
                <c:pt idx="2881">
                  <c:v>1210</c:v>
                </c:pt>
                <c:pt idx="2882">
                  <c:v>1213</c:v>
                </c:pt>
                <c:pt idx="2883">
                  <c:v>1209</c:v>
                </c:pt>
                <c:pt idx="2884">
                  <c:v>1206</c:v>
                </c:pt>
                <c:pt idx="2885">
                  <c:v>#N/A</c:v>
                </c:pt>
                <c:pt idx="2886">
                  <c:v>#N/A</c:v>
                </c:pt>
                <c:pt idx="2887">
                  <c:v>1198</c:v>
                </c:pt>
                <c:pt idx="2888">
                  <c:v>1194</c:v>
                </c:pt>
                <c:pt idx="2889">
                  <c:v>1200</c:v>
                </c:pt>
                <c:pt idx="2890">
                  <c:v>1194</c:v>
                </c:pt>
                <c:pt idx="2891">
                  <c:v>1192</c:v>
                </c:pt>
                <c:pt idx="2892">
                  <c:v>#N/A</c:v>
                </c:pt>
                <c:pt idx="2893">
                  <c:v>#N/A</c:v>
                </c:pt>
                <c:pt idx="2894">
                  <c:v>1190</c:v>
                </c:pt>
                <c:pt idx="2895">
                  <c:v>1202</c:v>
                </c:pt>
                <c:pt idx="2896">
                  <c:v>1203</c:v>
                </c:pt>
                <c:pt idx="2897">
                  <c:v>#N/A</c:v>
                </c:pt>
                <c:pt idx="2898">
                  <c:v>1204</c:v>
                </c:pt>
                <c:pt idx="2899">
                  <c:v>#N/A</c:v>
                </c:pt>
                <c:pt idx="2900">
                  <c:v>#N/A</c:v>
                </c:pt>
                <c:pt idx="2901">
                  <c:v>1226</c:v>
                </c:pt>
                <c:pt idx="2902">
                  <c:v>1242</c:v>
                </c:pt>
                <c:pt idx="2903">
                  <c:v>1233</c:v>
                </c:pt>
                <c:pt idx="2904">
                  <c:v>1228</c:v>
                </c:pt>
                <c:pt idx="2905">
                  <c:v>1219</c:v>
                </c:pt>
                <c:pt idx="2906">
                  <c:v>#N/A</c:v>
                </c:pt>
                <c:pt idx="2907">
                  <c:v>#N/A</c:v>
                </c:pt>
                <c:pt idx="2908">
                  <c:v>1233</c:v>
                </c:pt>
                <c:pt idx="2909">
                  <c:v>1236</c:v>
                </c:pt>
                <c:pt idx="2910">
                  <c:v>1229</c:v>
                </c:pt>
                <c:pt idx="2911">
                  <c:v>1221</c:v>
                </c:pt>
                <c:pt idx="2912">
                  <c:v>1227</c:v>
                </c:pt>
                <c:pt idx="2913">
                  <c:v>#N/A</c:v>
                </c:pt>
                <c:pt idx="2914">
                  <c:v>#N/A</c:v>
                </c:pt>
                <c:pt idx="2915">
                  <c:v>#N/A</c:v>
                </c:pt>
                <c:pt idx="2916">
                  <c:v>1222</c:v>
                </c:pt>
                <c:pt idx="2917">
                  <c:v>1218</c:v>
                </c:pt>
                <c:pt idx="2918">
                  <c:v>1233</c:v>
                </c:pt>
                <c:pt idx="2919">
                  <c:v>1240</c:v>
                </c:pt>
                <c:pt idx="2920">
                  <c:v>#N/A</c:v>
                </c:pt>
                <c:pt idx="2921">
                  <c:v>#N/A</c:v>
                </c:pt>
                <c:pt idx="2922">
                  <c:v>1243</c:v>
                </c:pt>
                <c:pt idx="2923">
                  <c:v>1238</c:v>
                </c:pt>
                <c:pt idx="2924">
                  <c:v>1234</c:v>
                </c:pt>
                <c:pt idx="2925">
                  <c:v>1240</c:v>
                </c:pt>
                <c:pt idx="2926">
                  <c:v>#N/A</c:v>
                </c:pt>
                <c:pt idx="2927">
                  <c:v>#N/A</c:v>
                </c:pt>
                <c:pt idx="2928">
                  <c:v>#N/A</c:v>
                </c:pt>
                <c:pt idx="2929">
                  <c:v>1253</c:v>
                </c:pt>
                <c:pt idx="2930">
                  <c:v>1269</c:v>
                </c:pt>
                <c:pt idx="2931">
                  <c:v>1254</c:v>
                </c:pt>
                <c:pt idx="2932">
                  <c:v>1254</c:v>
                </c:pt>
                <c:pt idx="2933">
                  <c:v>1253</c:v>
                </c:pt>
                <c:pt idx="2934">
                  <c:v>#N/A</c:v>
                </c:pt>
                <c:pt idx="2935">
                  <c:v>#N/A</c:v>
                </c:pt>
                <c:pt idx="2936">
                  <c:v>1222</c:v>
                </c:pt>
                <c:pt idx="2937">
                  <c:v>1223</c:v>
                </c:pt>
                <c:pt idx="2938">
                  <c:v>1237</c:v>
                </c:pt>
                <c:pt idx="2939">
                  <c:v>1226</c:v>
                </c:pt>
                <c:pt idx="2940">
                  <c:v>1234</c:v>
                </c:pt>
                <c:pt idx="2941">
                  <c:v>#N/A</c:v>
                </c:pt>
                <c:pt idx="2942">
                  <c:v>#N/A</c:v>
                </c:pt>
                <c:pt idx="2943">
                  <c:v>1220</c:v>
                </c:pt>
                <c:pt idx="2944">
                  <c:v>1223</c:v>
                </c:pt>
                <c:pt idx="2945">
                  <c:v>1229</c:v>
                </c:pt>
                <c:pt idx="2946">
                  <c:v>1232</c:v>
                </c:pt>
                <c:pt idx="2947">
                  <c:v>1229</c:v>
                </c:pt>
                <c:pt idx="2948">
                  <c:v>#N/A</c:v>
                </c:pt>
                <c:pt idx="2949">
                  <c:v>#N/A</c:v>
                </c:pt>
                <c:pt idx="2950">
                  <c:v>1231</c:v>
                </c:pt>
                <c:pt idx="2951">
                  <c:v>1236</c:v>
                </c:pt>
                <c:pt idx="2952">
                  <c:v>1232</c:v>
                </c:pt>
                <c:pt idx="2953">
                  <c:v>1234</c:v>
                </c:pt>
                <c:pt idx="2954">
                  <c:v>1230</c:v>
                </c:pt>
                <c:pt idx="2955">
                  <c:v>#N/A</c:v>
                </c:pt>
                <c:pt idx="2956">
                  <c:v>#N/A</c:v>
                </c:pt>
                <c:pt idx="2957">
                  <c:v>1218</c:v>
                </c:pt>
                <c:pt idx="2958">
                  <c:v>1216</c:v>
                </c:pt>
                <c:pt idx="2959">
                  <c:v>1217</c:v>
                </c:pt>
                <c:pt idx="2960">
                  <c:v>1218</c:v>
                </c:pt>
                <c:pt idx="2961">
                  <c:v>1217</c:v>
                </c:pt>
                <c:pt idx="2962">
                  <c:v>#N/A</c:v>
                </c:pt>
                <c:pt idx="2963">
                  <c:v>#N/A</c:v>
                </c:pt>
                <c:pt idx="2964">
                  <c:v>1229</c:v>
                </c:pt>
                <c:pt idx="2965">
                  <c:v>1229</c:v>
                </c:pt>
                <c:pt idx="2966">
                  <c:v>1229</c:v>
                </c:pt>
                <c:pt idx="2967">
                  <c:v>1233</c:v>
                </c:pt>
                <c:pt idx="2968">
                  <c:v>1239</c:v>
                </c:pt>
                <c:pt idx="2969">
                  <c:v>#N/A</c:v>
                </c:pt>
                <c:pt idx="2970">
                  <c:v>#N/A</c:v>
                </c:pt>
                <c:pt idx="2971">
                  <c:v>1232</c:v>
                </c:pt>
                <c:pt idx="2972">
                  <c:v>1243</c:v>
                </c:pt>
                <c:pt idx="2973">
                  <c:v>1262</c:v>
                </c:pt>
                <c:pt idx="2974">
                  <c:v>1254</c:v>
                </c:pt>
                <c:pt idx="2975">
                  <c:v>1262</c:v>
                </c:pt>
                <c:pt idx="2976">
                  <c:v>#N/A</c:v>
                </c:pt>
                <c:pt idx="2977">
                  <c:v>#N/A</c:v>
                </c:pt>
                <c:pt idx="2978">
                  <c:v>1294</c:v>
                </c:pt>
                <c:pt idx="2979">
                  <c:v>1297</c:v>
                </c:pt>
                <c:pt idx="2980">
                  <c:v>1292</c:v>
                </c:pt>
                <c:pt idx="2981">
                  <c:v>1296</c:v>
                </c:pt>
                <c:pt idx="2982">
                  <c:v>1316</c:v>
                </c:pt>
                <c:pt idx="2983">
                  <c:v>#N/A</c:v>
                </c:pt>
                <c:pt idx="2984">
                  <c:v>#N/A</c:v>
                </c:pt>
                <c:pt idx="2985">
                  <c:v>1344</c:v>
                </c:pt>
                <c:pt idx="2986">
                  <c:v>1352</c:v>
                </c:pt>
                <c:pt idx="2987">
                  <c:v>1375</c:v>
                </c:pt>
                <c:pt idx="2988">
                  <c:v>1352</c:v>
                </c:pt>
                <c:pt idx="2989">
                  <c:v>1350</c:v>
                </c:pt>
                <c:pt idx="2990">
                  <c:v>#N/A</c:v>
                </c:pt>
                <c:pt idx="2991">
                  <c:v>#N/A</c:v>
                </c:pt>
                <c:pt idx="2992">
                  <c:v>1351</c:v>
                </c:pt>
                <c:pt idx="2993">
                  <c:v>1348</c:v>
                </c:pt>
                <c:pt idx="2994">
                  <c:v>1359</c:v>
                </c:pt>
                <c:pt idx="2995">
                  <c:v>1354</c:v>
                </c:pt>
                <c:pt idx="2996">
                  <c:v>1366</c:v>
                </c:pt>
                <c:pt idx="2997">
                  <c:v>#N/A</c:v>
                </c:pt>
                <c:pt idx="2998">
                  <c:v>#N/A</c:v>
                </c:pt>
                <c:pt idx="2999">
                  <c:v>1367</c:v>
                </c:pt>
                <c:pt idx="3000">
                  <c:v>1354</c:v>
                </c:pt>
                <c:pt idx="3001">
                  <c:v>1347</c:v>
                </c:pt>
                <c:pt idx="3002">
                  <c:v>1365</c:v>
                </c:pt>
                <c:pt idx="3003">
                  <c:v>1354</c:v>
                </c:pt>
                <c:pt idx="3004">
                  <c:v>#N/A</c:v>
                </c:pt>
                <c:pt idx="3005">
                  <c:v>#N/A</c:v>
                </c:pt>
                <c:pt idx="3006">
                  <c:v>1341</c:v>
                </c:pt>
                <c:pt idx="3007">
                  <c:v>1332</c:v>
                </c:pt>
                <c:pt idx="3008">
                  <c:v>1348</c:v>
                </c:pt>
                <c:pt idx="3009">
                  <c:v>1336</c:v>
                </c:pt>
                <c:pt idx="3010">
                  <c:v>1340</c:v>
                </c:pt>
                <c:pt idx="3011">
                  <c:v>#N/A</c:v>
                </c:pt>
                <c:pt idx="3012">
                  <c:v>#N/A</c:v>
                </c:pt>
                <c:pt idx="3013">
                  <c:v>1356</c:v>
                </c:pt>
                <c:pt idx="3014">
                  <c:v>1344</c:v>
                </c:pt>
                <c:pt idx="3015">
                  <c:v>1343</c:v>
                </c:pt>
                <c:pt idx="3016">
                  <c:v>1338</c:v>
                </c:pt>
                <c:pt idx="3017">
                  <c:v>1331</c:v>
                </c:pt>
                <c:pt idx="3018">
                  <c:v>#N/A</c:v>
                </c:pt>
                <c:pt idx="3019">
                  <c:v>#N/A</c:v>
                </c:pt>
                <c:pt idx="3020">
                  <c:v>1332</c:v>
                </c:pt>
                <c:pt idx="3021">
                  <c:v>1330</c:v>
                </c:pt>
                <c:pt idx="3022">
                  <c:v>1341</c:v>
                </c:pt>
                <c:pt idx="3023">
                  <c:v>1332</c:v>
                </c:pt>
                <c:pt idx="3024">
                  <c:v>1336</c:v>
                </c:pt>
                <c:pt idx="3025">
                  <c:v>#N/A</c:v>
                </c:pt>
                <c:pt idx="3026">
                  <c:v>#N/A</c:v>
                </c:pt>
                <c:pt idx="3027">
                  <c:v>#N/A</c:v>
                </c:pt>
                <c:pt idx="3028">
                  <c:v>1348</c:v>
                </c:pt>
                <c:pt idx="3029">
                  <c:v>1356</c:v>
                </c:pt>
                <c:pt idx="3030">
                  <c:v>1354</c:v>
                </c:pt>
                <c:pt idx="3031">
                  <c:v>1348</c:v>
                </c:pt>
                <c:pt idx="3032">
                  <c:v>#N/A</c:v>
                </c:pt>
                <c:pt idx="3033">
                  <c:v>#N/A</c:v>
                </c:pt>
                <c:pt idx="3034">
                  <c:v>1351</c:v>
                </c:pt>
                <c:pt idx="3035">
                  <c:v>#N/A</c:v>
                </c:pt>
                <c:pt idx="3036">
                  <c:v>1344</c:v>
                </c:pt>
                <c:pt idx="3037">
                  <c:v>1330</c:v>
                </c:pt>
                <c:pt idx="3038">
                  <c:v>1318</c:v>
                </c:pt>
                <c:pt idx="3039">
                  <c:v>#N/A</c:v>
                </c:pt>
                <c:pt idx="3040">
                  <c:v>#N/A</c:v>
                </c:pt>
                <c:pt idx="3041">
                  <c:v>#N/A</c:v>
                </c:pt>
                <c:pt idx="3042">
                  <c:v>1300</c:v>
                </c:pt>
                <c:pt idx="3043">
                  <c:v>1297</c:v>
                </c:pt>
                <c:pt idx="3044">
                  <c:v>1282</c:v>
                </c:pt>
                <c:pt idx="3045">
                  <c:v>1260</c:v>
                </c:pt>
                <c:pt idx="3046">
                  <c:v>#N/A</c:v>
                </c:pt>
                <c:pt idx="3047">
                  <c:v>#N/A</c:v>
                </c:pt>
                <c:pt idx="3048">
                  <c:v>1252</c:v>
                </c:pt>
                <c:pt idx="3049">
                  <c:v>1252</c:v>
                </c:pt>
                <c:pt idx="3050">
                  <c:v>1207</c:v>
                </c:pt>
                <c:pt idx="3051">
                  <c:v>1197</c:v>
                </c:pt>
                <c:pt idx="3052">
                  <c:v>1209</c:v>
                </c:pt>
                <c:pt idx="3053">
                  <c:v>#N/A</c:v>
                </c:pt>
                <c:pt idx="3054">
                  <c:v>#N/A</c:v>
                </c:pt>
                <c:pt idx="3055">
                  <c:v>1191</c:v>
                </c:pt>
                <c:pt idx="3056">
                  <c:v>1197</c:v>
                </c:pt>
                <c:pt idx="3057">
                  <c:v>1205</c:v>
                </c:pt>
                <c:pt idx="3058">
                  <c:v>1209</c:v>
                </c:pt>
                <c:pt idx="3059">
                  <c:v>1211</c:v>
                </c:pt>
                <c:pt idx="3060">
                  <c:v>#N/A</c:v>
                </c:pt>
                <c:pt idx="3061">
                  <c:v>#N/A</c:v>
                </c:pt>
                <c:pt idx="3062">
                  <c:v>1212</c:v>
                </c:pt>
                <c:pt idx="3063">
                  <c:v>1222</c:v>
                </c:pt>
                <c:pt idx="3064">
                  <c:v>1220</c:v>
                </c:pt>
                <c:pt idx="3065">
                  <c:v>1207</c:v>
                </c:pt>
                <c:pt idx="3066">
                  <c:v>1235</c:v>
                </c:pt>
                <c:pt idx="3067">
                  <c:v>#N/A</c:v>
                </c:pt>
                <c:pt idx="3068">
                  <c:v>#N/A</c:v>
                </c:pt>
                <c:pt idx="3069">
                  <c:v>1244</c:v>
                </c:pt>
                <c:pt idx="3070">
                  <c:v>1234</c:v>
                </c:pt>
                <c:pt idx="3071">
                  <c:v>1217</c:v>
                </c:pt>
                <c:pt idx="3072">
                  <c:v>1222</c:v>
                </c:pt>
                <c:pt idx="3073">
                  <c:v>1215</c:v>
                </c:pt>
                <c:pt idx="3074">
                  <c:v>#N/A</c:v>
                </c:pt>
                <c:pt idx="3075">
                  <c:v>#N/A</c:v>
                </c:pt>
                <c:pt idx="3076">
                  <c:v>1204</c:v>
                </c:pt>
                <c:pt idx="3077">
                  <c:v>1198</c:v>
                </c:pt>
                <c:pt idx="3078">
                  <c:v>1209</c:v>
                </c:pt>
                <c:pt idx="3079">
                  <c:v>1219</c:v>
                </c:pt>
                <c:pt idx="3080">
                  <c:v>1229</c:v>
                </c:pt>
                <c:pt idx="3081">
                  <c:v>#N/A</c:v>
                </c:pt>
                <c:pt idx="3082">
                  <c:v>#N/A</c:v>
                </c:pt>
                <c:pt idx="3083">
                  <c:v>1253</c:v>
                </c:pt>
                <c:pt idx="3084">
                  <c:v>1255</c:v>
                </c:pt>
                <c:pt idx="3085">
                  <c:v>1244</c:v>
                </c:pt>
                <c:pt idx="3086">
                  <c:v>1246</c:v>
                </c:pt>
                <c:pt idx="3087">
                  <c:v>1262</c:v>
                </c:pt>
                <c:pt idx="3088">
                  <c:v>#N/A</c:v>
                </c:pt>
                <c:pt idx="3089">
                  <c:v>#N/A</c:v>
                </c:pt>
                <c:pt idx="3090">
                  <c:v>1263</c:v>
                </c:pt>
                <c:pt idx="3091">
                  <c:v>1253</c:v>
                </c:pt>
                <c:pt idx="3092">
                  <c:v>1248</c:v>
                </c:pt>
                <c:pt idx="3093">
                  <c:v>1240</c:v>
                </c:pt>
                <c:pt idx="3094">
                  <c:v>1240</c:v>
                </c:pt>
                <c:pt idx="3095">
                  <c:v>#N/A</c:v>
                </c:pt>
                <c:pt idx="3096">
                  <c:v>#N/A</c:v>
                </c:pt>
                <c:pt idx="3097">
                  <c:v>1239</c:v>
                </c:pt>
                <c:pt idx="3098">
                  <c:v>1249</c:v>
                </c:pt>
                <c:pt idx="3099">
                  <c:v>1246</c:v>
                </c:pt>
                <c:pt idx="3100">
                  <c:v>1246</c:v>
                </c:pt>
                <c:pt idx="3101">
                  <c:v>1264</c:v>
                </c:pt>
                <c:pt idx="3102">
                  <c:v>#N/A</c:v>
                </c:pt>
                <c:pt idx="3103">
                  <c:v>#N/A</c:v>
                </c:pt>
                <c:pt idx="3104">
                  <c:v>1258</c:v>
                </c:pt>
                <c:pt idx="3105">
                  <c:v>1249</c:v>
                </c:pt>
                <c:pt idx="3106">
                  <c:v>1237</c:v>
                </c:pt>
                <c:pt idx="3107">
                  <c:v>1242</c:v>
                </c:pt>
                <c:pt idx="3108">
                  <c:v>1223</c:v>
                </c:pt>
                <c:pt idx="3109">
                  <c:v>#N/A</c:v>
                </c:pt>
                <c:pt idx="3110">
                  <c:v>#N/A</c:v>
                </c:pt>
                <c:pt idx="3111">
                  <c:v>1208</c:v>
                </c:pt>
                <c:pt idx="3112">
                  <c:v>1215</c:v>
                </c:pt>
                <c:pt idx="3113">
                  <c:v>1212</c:v>
                </c:pt>
                <c:pt idx="3114">
                  <c:v>1200</c:v>
                </c:pt>
                <c:pt idx="3115">
                  <c:v>1211</c:v>
                </c:pt>
                <c:pt idx="3116">
                  <c:v>#N/A</c:v>
                </c:pt>
                <c:pt idx="3117">
                  <c:v>#N/A</c:v>
                </c:pt>
                <c:pt idx="3118">
                  <c:v>1220</c:v>
                </c:pt>
                <c:pt idx="3119">
                  <c:v>1228</c:v>
                </c:pt>
                <c:pt idx="3120">
                  <c:v>1238</c:v>
                </c:pt>
                <c:pt idx="3121">
                  <c:v>1245</c:v>
                </c:pt>
                <c:pt idx="3122">
                  <c:v>1223</c:v>
                </c:pt>
                <c:pt idx="3123">
                  <c:v>#N/A</c:v>
                </c:pt>
                <c:pt idx="3124">
                  <c:v>#N/A</c:v>
                </c:pt>
                <c:pt idx="3125">
                  <c:v>1214</c:v>
                </c:pt>
                <c:pt idx="3126">
                  <c:v>1205</c:v>
                </c:pt>
                <c:pt idx="3127">
                  <c:v>1203</c:v>
                </c:pt>
                <c:pt idx="3128">
                  <c:v>1205</c:v>
                </c:pt>
                <c:pt idx="3129">
                  <c:v>1200</c:v>
                </c:pt>
                <c:pt idx="3130">
                  <c:v>#N/A</c:v>
                </c:pt>
                <c:pt idx="3131">
                  <c:v>#N/A</c:v>
                </c:pt>
                <c:pt idx="3132">
                  <c:v>1210</c:v>
                </c:pt>
                <c:pt idx="3133">
                  <c:v>1206</c:v>
                </c:pt>
                <c:pt idx="3134">
                  <c:v>1194</c:v>
                </c:pt>
                <c:pt idx="3135">
                  <c:v>1182</c:v>
                </c:pt>
                <c:pt idx="3136">
                  <c:v>1182</c:v>
                </c:pt>
                <c:pt idx="3137">
                  <c:v>#N/A</c:v>
                </c:pt>
                <c:pt idx="3138">
                  <c:v>#N/A</c:v>
                </c:pt>
                <c:pt idx="3139">
                  <c:v>1160</c:v>
                </c:pt>
                <c:pt idx="3140">
                  <c:v>1164</c:v>
                </c:pt>
                <c:pt idx="3141">
                  <c:v>1163</c:v>
                </c:pt>
                <c:pt idx="3142">
                  <c:v>1155</c:v>
                </c:pt>
                <c:pt idx="3143">
                  <c:v>1148</c:v>
                </c:pt>
                <c:pt idx="3144">
                  <c:v>#N/A</c:v>
                </c:pt>
                <c:pt idx="3145">
                  <c:v>#N/A</c:v>
                </c:pt>
                <c:pt idx="3146">
                  <c:v>#N/A</c:v>
                </c:pt>
                <c:pt idx="3147">
                  <c:v>#N/A</c:v>
                </c:pt>
                <c:pt idx="3148">
                  <c:v>1153</c:v>
                </c:pt>
                <c:pt idx="3149">
                  <c:v>1159</c:v>
                </c:pt>
                <c:pt idx="3150">
                  <c:v>1164</c:v>
                </c:pt>
                <c:pt idx="3151">
                  <c:v>#N/A</c:v>
                </c:pt>
                <c:pt idx="3152">
                  <c:v>#N/A</c:v>
                </c:pt>
                <c:pt idx="3153">
                  <c:v>1160</c:v>
                </c:pt>
                <c:pt idx="3154">
                  <c:v>1155</c:v>
                </c:pt>
                <c:pt idx="3155">
                  <c:v>1150</c:v>
                </c:pt>
                <c:pt idx="3156">
                  <c:v>1152</c:v>
                </c:pt>
                <c:pt idx="3157">
                  <c:v>1152</c:v>
                </c:pt>
                <c:pt idx="3158">
                  <c:v>#N/A</c:v>
                </c:pt>
                <c:pt idx="3159">
                  <c:v>#N/A</c:v>
                </c:pt>
                <c:pt idx="3160">
                  <c:v>1165</c:v>
                </c:pt>
                <c:pt idx="3161">
                  <c:v>1171</c:v>
                </c:pt>
                <c:pt idx="3162">
                  <c:v>1169</c:v>
                </c:pt>
                <c:pt idx="3163">
                  <c:v>1176</c:v>
                </c:pt>
                <c:pt idx="3164">
                  <c:v>1186</c:v>
                </c:pt>
                <c:pt idx="3165">
                  <c:v>#N/A</c:v>
                </c:pt>
                <c:pt idx="3166">
                  <c:v>#N/A</c:v>
                </c:pt>
                <c:pt idx="3167">
                  <c:v>1179</c:v>
                </c:pt>
                <c:pt idx="3168">
                  <c:v>1170</c:v>
                </c:pt>
                <c:pt idx="3169">
                  <c:v>1162</c:v>
                </c:pt>
                <c:pt idx="3170">
                  <c:v>1156</c:v>
                </c:pt>
                <c:pt idx="3171">
                  <c:v>1151</c:v>
                </c:pt>
                <c:pt idx="3172">
                  <c:v>#N/A</c:v>
                </c:pt>
                <c:pt idx="3173">
                  <c:v>#N/A</c:v>
                </c:pt>
                <c:pt idx="3174">
                  <c:v>1153</c:v>
                </c:pt>
                <c:pt idx="3175">
                  <c:v>1144</c:v>
                </c:pt>
                <c:pt idx="3176">
                  <c:v>1126</c:v>
                </c:pt>
                <c:pt idx="3177">
                  <c:v>1123</c:v>
                </c:pt>
                <c:pt idx="3178">
                  <c:v>1121</c:v>
                </c:pt>
                <c:pt idx="3179">
                  <c:v>#N/A</c:v>
                </c:pt>
                <c:pt idx="3180">
                  <c:v>#N/A</c:v>
                </c:pt>
                <c:pt idx="3181">
                  <c:v>1123</c:v>
                </c:pt>
                <c:pt idx="3182">
                  <c:v>1128</c:v>
                </c:pt>
                <c:pt idx="3183">
                  <c:v>1125</c:v>
                </c:pt>
                <c:pt idx="3184">
                  <c:v>1140</c:v>
                </c:pt>
                <c:pt idx="3185">
                  <c:v>1165</c:v>
                </c:pt>
                <c:pt idx="3186">
                  <c:v>#N/A</c:v>
                </c:pt>
                <c:pt idx="3187">
                  <c:v>#N/A</c:v>
                </c:pt>
                <c:pt idx="3188">
                  <c:v>1178</c:v>
                </c:pt>
                <c:pt idx="3189">
                  <c:v>1165</c:v>
                </c:pt>
                <c:pt idx="3190">
                  <c:v>1170</c:v>
                </c:pt>
                <c:pt idx="3191">
                  <c:v>1184</c:v>
                </c:pt>
                <c:pt idx="3192">
                  <c:v>1195</c:v>
                </c:pt>
                <c:pt idx="3193">
                  <c:v>#N/A</c:v>
                </c:pt>
                <c:pt idx="3194">
                  <c:v>#N/A</c:v>
                </c:pt>
                <c:pt idx="3195">
                  <c:v>1185</c:v>
                </c:pt>
                <c:pt idx="3196">
                  <c:v>1200</c:v>
                </c:pt>
                <c:pt idx="3197">
                  <c:v>1185</c:v>
                </c:pt>
                <c:pt idx="3198">
                  <c:v>1186</c:v>
                </c:pt>
                <c:pt idx="3199">
                  <c:v>1195</c:v>
                </c:pt>
                <c:pt idx="3200">
                  <c:v>#N/A</c:v>
                </c:pt>
                <c:pt idx="3201">
                  <c:v>#N/A</c:v>
                </c:pt>
                <c:pt idx="3202">
                  <c:v>1199</c:v>
                </c:pt>
                <c:pt idx="3203">
                  <c:v>1193</c:v>
                </c:pt>
                <c:pt idx="3204">
                  <c:v>1189</c:v>
                </c:pt>
                <c:pt idx="3205">
                  <c:v>1183</c:v>
                </c:pt>
                <c:pt idx="3206">
                  <c:v>1173</c:v>
                </c:pt>
                <c:pt idx="3207">
                  <c:v>#N/A</c:v>
                </c:pt>
                <c:pt idx="3208">
                  <c:v>#N/A</c:v>
                </c:pt>
                <c:pt idx="3209">
                  <c:v>1181</c:v>
                </c:pt>
                <c:pt idx="3210">
                  <c:v>1187</c:v>
                </c:pt>
                <c:pt idx="3211">
                  <c:v>1188</c:v>
                </c:pt>
                <c:pt idx="3212">
                  <c:v>1183</c:v>
                </c:pt>
                <c:pt idx="3213">
                  <c:v>1204</c:v>
                </c:pt>
                <c:pt idx="3214">
                  <c:v>#N/A</c:v>
                </c:pt>
                <c:pt idx="3215">
                  <c:v>#N/A</c:v>
                </c:pt>
                <c:pt idx="3216">
                  <c:v>1243</c:v>
                </c:pt>
                <c:pt idx="3217">
                  <c:v>1237</c:v>
                </c:pt>
                <c:pt idx="3218">
                  <c:v>1231</c:v>
                </c:pt>
                <c:pt idx="3219">
                  <c:v>1208</c:v>
                </c:pt>
                <c:pt idx="3220">
                  <c:v>1198</c:v>
                </c:pt>
                <c:pt idx="3221">
                  <c:v>#N/A</c:v>
                </c:pt>
                <c:pt idx="3222">
                  <c:v>#N/A</c:v>
                </c:pt>
                <c:pt idx="3223">
                  <c:v>1185</c:v>
                </c:pt>
                <c:pt idx="3224">
                  <c:v>1186</c:v>
                </c:pt>
                <c:pt idx="3225">
                  <c:v>#N/A</c:v>
                </c:pt>
                <c:pt idx="3226">
                  <c:v>1172</c:v>
                </c:pt>
                <c:pt idx="3227">
                  <c:v>1170</c:v>
                </c:pt>
                <c:pt idx="3228">
                  <c:v>#N/A</c:v>
                </c:pt>
                <c:pt idx="3229">
                  <c:v>#N/A</c:v>
                </c:pt>
                <c:pt idx="3230">
                  <c:v>1183</c:v>
                </c:pt>
                <c:pt idx="3231">
                  <c:v>1175</c:v>
                </c:pt>
                <c:pt idx="3232">
                  <c:v>1166</c:v>
                </c:pt>
                <c:pt idx="3233">
                  <c:v>1166</c:v>
                </c:pt>
                <c:pt idx="3234">
                  <c:v>1177</c:v>
                </c:pt>
                <c:pt idx="3235">
                  <c:v>#N/A</c:v>
                </c:pt>
                <c:pt idx="3236">
                  <c:v>#N/A</c:v>
                </c:pt>
                <c:pt idx="3237">
                  <c:v>1176</c:v>
                </c:pt>
                <c:pt idx="3238">
                  <c:v>1162</c:v>
                </c:pt>
                <c:pt idx="3239">
                  <c:v>1168</c:v>
                </c:pt>
                <c:pt idx="3240">
                  <c:v>1159</c:v>
                </c:pt>
                <c:pt idx="3241">
                  <c:v>1163</c:v>
                </c:pt>
                <c:pt idx="3242">
                  <c:v>#N/A</c:v>
                </c:pt>
                <c:pt idx="3243">
                  <c:v>#N/A</c:v>
                </c:pt>
                <c:pt idx="3244">
                  <c:v>1156</c:v>
                </c:pt>
                <c:pt idx="3245">
                  <c:v>1170</c:v>
                </c:pt>
                <c:pt idx="3246">
                  <c:v>1165</c:v>
                </c:pt>
                <c:pt idx="3247">
                  <c:v>1157</c:v>
                </c:pt>
                <c:pt idx="3248">
                  <c:v>1156</c:v>
                </c:pt>
                <c:pt idx="3249">
                  <c:v>#N/A</c:v>
                </c:pt>
                <c:pt idx="3250">
                  <c:v>#N/A</c:v>
                </c:pt>
                <c:pt idx="3251">
                  <c:v>1144</c:v>
                </c:pt>
                <c:pt idx="3252">
                  <c:v>1143</c:v>
                </c:pt>
                <c:pt idx="3253">
                  <c:v>1144</c:v>
                </c:pt>
                <c:pt idx="3254">
                  <c:v>1149</c:v>
                </c:pt>
                <c:pt idx="3255">
                  <c:v>1136</c:v>
                </c:pt>
                <c:pt idx="3256">
                  <c:v>#N/A</c:v>
                </c:pt>
                <c:pt idx="3257">
                  <c:v>#N/A</c:v>
                </c:pt>
                <c:pt idx="3258">
                  <c:v>1144</c:v>
                </c:pt>
                <c:pt idx="3259">
                  <c:v>1143</c:v>
                </c:pt>
                <c:pt idx="3260">
                  <c:v>1131</c:v>
                </c:pt>
                <c:pt idx="3261">
                  <c:v>1122</c:v>
                </c:pt>
                <c:pt idx="3262">
                  <c:v>#N/A</c:v>
                </c:pt>
                <c:pt idx="3263">
                  <c:v>#N/A</c:v>
                </c:pt>
                <c:pt idx="3264">
                  <c:v>#N/A</c:v>
                </c:pt>
                <c:pt idx="3265">
                  <c:v>1118</c:v>
                </c:pt>
                <c:pt idx="3266">
                  <c:v>1116</c:v>
                </c:pt>
                <c:pt idx="3267">
                  <c:v>1117</c:v>
                </c:pt>
                <c:pt idx="3268">
                  <c:v>1117</c:v>
                </c:pt>
                <c:pt idx="3269">
                  <c:v>1117</c:v>
                </c:pt>
                <c:pt idx="3270">
                  <c:v>#N/A</c:v>
                </c:pt>
                <c:pt idx="3271">
                  <c:v>#N/A</c:v>
                </c:pt>
                <c:pt idx="3272">
                  <c:v>1116</c:v>
                </c:pt>
                <c:pt idx="3273">
                  <c:v>1121</c:v>
                </c:pt>
                <c:pt idx="3274">
                  <c:v>1116</c:v>
                </c:pt>
                <c:pt idx="3275">
                  <c:v>1117</c:v>
                </c:pt>
                <c:pt idx="3276">
                  <c:v>1103</c:v>
                </c:pt>
                <c:pt idx="3277">
                  <c:v>#N/A</c:v>
                </c:pt>
                <c:pt idx="3278">
                  <c:v>#N/A</c:v>
                </c:pt>
                <c:pt idx="3279">
                  <c:v>#N/A</c:v>
                </c:pt>
                <c:pt idx="3280">
                  <c:v>#N/A</c:v>
                </c:pt>
                <c:pt idx="3281">
                  <c:v>1096</c:v>
                </c:pt>
                <c:pt idx="3282">
                  <c:v>1090</c:v>
                </c:pt>
                <c:pt idx="3283">
                  <c:v>1087</c:v>
                </c:pt>
                <c:pt idx="3284">
                  <c:v>#N/A</c:v>
                </c:pt>
                <c:pt idx="3285">
                  <c:v>#N/A</c:v>
                </c:pt>
                <c:pt idx="3286">
                  <c:v>#N/A</c:v>
                </c:pt>
                <c:pt idx="3287">
                  <c:v>1070</c:v>
                </c:pt>
                <c:pt idx="3288">
                  <c:v>1071</c:v>
                </c:pt>
                <c:pt idx="3289">
                  <c:v>1062</c:v>
                </c:pt>
                <c:pt idx="3290">
                  <c:v>1064</c:v>
                </c:pt>
                <c:pt idx="3291">
                  <c:v>#N/A</c:v>
                </c:pt>
                <c:pt idx="3292">
                  <c:v>#N/A</c:v>
                </c:pt>
                <c:pt idx="3293">
                  <c:v>1066</c:v>
                </c:pt>
                <c:pt idx="3294">
                  <c:v>1053</c:v>
                </c:pt>
                <c:pt idx="3295">
                  <c:v>1057</c:v>
                </c:pt>
                <c:pt idx="3296">
                  <c:v>1057</c:v>
                </c:pt>
                <c:pt idx="3297">
                  <c:v>1059</c:v>
                </c:pt>
                <c:pt idx="3298">
                  <c:v>#N/A</c:v>
                </c:pt>
                <c:pt idx="3299">
                  <c:v>#N/A</c:v>
                </c:pt>
                <c:pt idx="3300">
                  <c:v>1051</c:v>
                </c:pt>
                <c:pt idx="3301">
                  <c:v>1041</c:v>
                </c:pt>
                <c:pt idx="3302">
                  <c:v>1030</c:v>
                </c:pt>
                <c:pt idx="3303">
                  <c:v>1018</c:v>
                </c:pt>
                <c:pt idx="3304">
                  <c:v>1009</c:v>
                </c:pt>
                <c:pt idx="3305">
                  <c:v>#N/A</c:v>
                </c:pt>
                <c:pt idx="3306">
                  <c:v>#N/A</c:v>
                </c:pt>
                <c:pt idx="3307">
                  <c:v>1019.9999999999999</c:v>
                </c:pt>
                <c:pt idx="3308">
                  <c:v>1037</c:v>
                </c:pt>
                <c:pt idx="3309">
                  <c:v>1017</c:v>
                </c:pt>
                <c:pt idx="3310">
                  <c:v>1027</c:v>
                </c:pt>
                <c:pt idx="3311">
                  <c:v>1045</c:v>
                </c:pt>
                <c:pt idx="3312">
                  <c:v>#N/A</c:v>
                </c:pt>
                <c:pt idx="3313">
                  <c:v>#N/A</c:v>
                </c:pt>
                <c:pt idx="3314">
                  <c:v>1042</c:v>
                </c:pt>
                <c:pt idx="3315">
                  <c:v>1035</c:v>
                </c:pt>
                <c:pt idx="3316">
                  <c:v>1021.0000000000001</c:v>
                </c:pt>
                <c:pt idx="3317">
                  <c:v>1013.0000000000001</c:v>
                </c:pt>
                <c:pt idx="3318">
                  <c:v>1019</c:v>
                </c:pt>
                <c:pt idx="3319">
                  <c:v>#N/A</c:v>
                </c:pt>
                <c:pt idx="3320">
                  <c:v>#N/A</c:v>
                </c:pt>
                <c:pt idx="3321">
                  <c:v>1034</c:v>
                </c:pt>
                <c:pt idx="3322">
                  <c:v>1032</c:v>
                </c:pt>
                <c:pt idx="3323">
                  <c:v>1023</c:v>
                </c:pt>
                <c:pt idx="3324">
                  <c:v>1019.9999999999999</c:v>
                </c:pt>
                <c:pt idx="3325">
                  <c:v>1022.0000000000001</c:v>
                </c:pt>
                <c:pt idx="3326">
                  <c:v>#N/A</c:v>
                </c:pt>
                <c:pt idx="3327">
                  <c:v>#N/A</c:v>
                </c:pt>
                <c:pt idx="3328">
                  <c:v>1036</c:v>
                </c:pt>
                <c:pt idx="3329">
                  <c:v>1025</c:v>
                </c:pt>
                <c:pt idx="3330">
                  <c:v>1047</c:v>
                </c:pt>
                <c:pt idx="3331">
                  <c:v>1072</c:v>
                </c:pt>
                <c:pt idx="3332">
                  <c:v>1074</c:v>
                </c:pt>
                <c:pt idx="3333">
                  <c:v>#N/A</c:v>
                </c:pt>
                <c:pt idx="3334">
                  <c:v>#N/A</c:v>
                </c:pt>
                <c:pt idx="3335">
                  <c:v>1100</c:v>
                </c:pt>
                <c:pt idx="3336">
                  <c:v>1101</c:v>
                </c:pt>
                <c:pt idx="3337">
                  <c:v>1087</c:v>
                </c:pt>
                <c:pt idx="3338">
                  <c:v>1073</c:v>
                </c:pt>
                <c:pt idx="3339">
                  <c:v>1065</c:v>
                </c:pt>
                <c:pt idx="3340">
                  <c:v>#N/A</c:v>
                </c:pt>
                <c:pt idx="3341">
                  <c:v>#N/A</c:v>
                </c:pt>
                <c:pt idx="3342">
                  <c:v>1073</c:v>
                </c:pt>
                <c:pt idx="3343">
                  <c:v>1070</c:v>
                </c:pt>
                <c:pt idx="3344">
                  <c:v>1053</c:v>
                </c:pt>
                <c:pt idx="3345">
                  <c:v>1050</c:v>
                </c:pt>
                <c:pt idx="3346">
                  <c:v>1049</c:v>
                </c:pt>
                <c:pt idx="3347">
                  <c:v>#N/A</c:v>
                </c:pt>
                <c:pt idx="3348">
                  <c:v>#N/A</c:v>
                </c:pt>
                <c:pt idx="3349">
                  <c:v>1046</c:v>
                </c:pt>
                <c:pt idx="3350">
                  <c:v>1034</c:v>
                </c:pt>
                <c:pt idx="3351">
                  <c:v>1045</c:v>
                </c:pt>
                <c:pt idx="3352">
                  <c:v>1053</c:v>
                </c:pt>
                <c:pt idx="3353">
                  <c:v>1057</c:v>
                </c:pt>
                <c:pt idx="3354">
                  <c:v>#N/A</c:v>
                </c:pt>
                <c:pt idx="3355">
                  <c:v>#N/A</c:v>
                </c:pt>
                <c:pt idx="3356">
                  <c:v>1085</c:v>
                </c:pt>
                <c:pt idx="3357">
                  <c:v>1081</c:v>
                </c:pt>
                <c:pt idx="3358">
                  <c:v>1073</c:v>
                </c:pt>
                <c:pt idx="3359">
                  <c:v>1077</c:v>
                </c:pt>
                <c:pt idx="3360">
                  <c:v>1074</c:v>
                </c:pt>
                <c:pt idx="3361">
                  <c:v>#N/A</c:v>
                </c:pt>
                <c:pt idx="3362">
                  <c:v>#N/A</c:v>
                </c:pt>
                <c:pt idx="3363">
                  <c:v>1077</c:v>
                </c:pt>
                <c:pt idx="3364">
                  <c:v>1074</c:v>
                </c:pt>
                <c:pt idx="3365">
                  <c:v>1075</c:v>
                </c:pt>
                <c:pt idx="3366">
                  <c:v>1065</c:v>
                </c:pt>
                <c:pt idx="3367">
                  <c:v>1073</c:v>
                </c:pt>
                <c:pt idx="3368">
                  <c:v>#N/A</c:v>
                </c:pt>
                <c:pt idx="3369">
                  <c:v>#N/A</c:v>
                </c:pt>
                <c:pt idx="3370">
                  <c:v>1070</c:v>
                </c:pt>
                <c:pt idx="3371">
                  <c:v>1078</c:v>
                </c:pt>
                <c:pt idx="3372">
                  <c:v>1085</c:v>
                </c:pt>
                <c:pt idx="3373">
                  <c:v>1090</c:v>
                </c:pt>
                <c:pt idx="3374">
                  <c:v>1087</c:v>
                </c:pt>
                <c:pt idx="3375">
                  <c:v>#N/A</c:v>
                </c:pt>
                <c:pt idx="3376">
                  <c:v>#N/A</c:v>
                </c:pt>
                <c:pt idx="3377">
                  <c:v>1078</c:v>
                </c:pt>
                <c:pt idx="3378">
                  <c:v>1073</c:v>
                </c:pt>
                <c:pt idx="3379">
                  <c:v>1069</c:v>
                </c:pt>
                <c:pt idx="3380">
                  <c:v>1062</c:v>
                </c:pt>
                <c:pt idx="3381">
                  <c:v>1061</c:v>
                </c:pt>
                <c:pt idx="3382">
                  <c:v>#N/A</c:v>
                </c:pt>
                <c:pt idx="3383">
                  <c:v>#N/A</c:v>
                </c:pt>
                <c:pt idx="3384">
                  <c:v>#N/A</c:v>
                </c:pt>
                <c:pt idx="3385">
                  <c:v>1062</c:v>
                </c:pt>
                <c:pt idx="3386">
                  <c:v>1049</c:v>
                </c:pt>
                <c:pt idx="3387">
                  <c:v>1051</c:v>
                </c:pt>
                <c:pt idx="3388">
                  <c:v>1055</c:v>
                </c:pt>
                <c:pt idx="3389">
                  <c:v>#N/A</c:v>
                </c:pt>
                <c:pt idx="3390">
                  <c:v>#N/A</c:v>
                </c:pt>
                <c:pt idx="3391">
                  <c:v>1035</c:v>
                </c:pt>
                <c:pt idx="3392">
                  <c:v>1036</c:v>
                </c:pt>
                <c:pt idx="3393">
                  <c:v>1046</c:v>
                </c:pt>
                <c:pt idx="3394">
                  <c:v>1041</c:v>
                </c:pt>
                <c:pt idx="3395">
                  <c:v>1034</c:v>
                </c:pt>
                <c:pt idx="3396">
                  <c:v>#N/A</c:v>
                </c:pt>
                <c:pt idx="3397">
                  <c:v>#N/A</c:v>
                </c:pt>
                <c:pt idx="3398">
                  <c:v>997.00000000000011</c:v>
                </c:pt>
                <c:pt idx="3399">
                  <c:v>990</c:v>
                </c:pt>
                <c:pt idx="3400">
                  <c:v>990</c:v>
                </c:pt>
                <c:pt idx="3401">
                  <c:v>#N/A</c:v>
                </c:pt>
                <c:pt idx="3402">
                  <c:v>980.00000000000011</c:v>
                </c:pt>
                <c:pt idx="3403">
                  <c:v>#N/A</c:v>
                </c:pt>
                <c:pt idx="3404">
                  <c:v>#N/A</c:v>
                </c:pt>
                <c:pt idx="3405">
                  <c:v>986.99999999999989</c:v>
                </c:pt>
                <c:pt idx="3406">
                  <c:v>984</c:v>
                </c:pt>
                <c:pt idx="3407">
                  <c:v>#N/A</c:v>
                </c:pt>
                <c:pt idx="3408">
                  <c:v>977</c:v>
                </c:pt>
                <c:pt idx="3409">
                  <c:v>989</c:v>
                </c:pt>
                <c:pt idx="3410">
                  <c:v>#N/A</c:v>
                </c:pt>
                <c:pt idx="3411">
                  <c:v>#N/A</c:v>
                </c:pt>
                <c:pt idx="3412">
                  <c:v>988.00000000000011</c:v>
                </c:pt>
                <c:pt idx="3413">
                  <c:v>983</c:v>
                </c:pt>
                <c:pt idx="3414">
                  <c:v>985</c:v>
                </c:pt>
                <c:pt idx="3415">
                  <c:v>988.00000000000011</c:v>
                </c:pt>
                <c:pt idx="3416">
                  <c:v>992</c:v>
                </c:pt>
                <c:pt idx="3417">
                  <c:v>#N/A</c:v>
                </c:pt>
                <c:pt idx="3418">
                  <c:v>#N/A</c:v>
                </c:pt>
                <c:pt idx="3419">
                  <c:v>980.00000000000011</c:v>
                </c:pt>
                <c:pt idx="3420">
                  <c:v>972.00000000000011</c:v>
                </c:pt>
                <c:pt idx="3421">
                  <c:v>975</c:v>
                </c:pt>
                <c:pt idx="3422">
                  <c:v>977.99999999999989</c:v>
                </c:pt>
                <c:pt idx="3423">
                  <c:v>969.99999999999989</c:v>
                </c:pt>
                <c:pt idx="3424">
                  <c:v>#N/A</c:v>
                </c:pt>
                <c:pt idx="3425">
                  <c:v>#N/A</c:v>
                </c:pt>
                <c:pt idx="3426">
                  <c:v>955.00000000000011</c:v>
                </c:pt>
                <c:pt idx="3427">
                  <c:v>956</c:v>
                </c:pt>
                <c:pt idx="3428">
                  <c:v>960</c:v>
                </c:pt>
                <c:pt idx="3429">
                  <c:v>956</c:v>
                </c:pt>
                <c:pt idx="3430">
                  <c:v>960</c:v>
                </c:pt>
                <c:pt idx="3431">
                  <c:v>#N/A</c:v>
                </c:pt>
                <c:pt idx="3432">
                  <c:v>#N/A</c:v>
                </c:pt>
                <c:pt idx="3433">
                  <c:v>955.00000000000011</c:v>
                </c:pt>
                <c:pt idx="3434">
                  <c:v>950</c:v>
                </c:pt>
                <c:pt idx="3435">
                  <c:v>950</c:v>
                </c:pt>
                <c:pt idx="3436">
                  <c:v>955.00000000000011</c:v>
                </c:pt>
                <c:pt idx="3437">
                  <c:v>959</c:v>
                </c:pt>
                <c:pt idx="3438">
                  <c:v>#N/A</c:v>
                </c:pt>
                <c:pt idx="3439">
                  <c:v>#N/A</c:v>
                </c:pt>
                <c:pt idx="3440">
                  <c:v>971.00000000000011</c:v>
                </c:pt>
                <c:pt idx="3441">
                  <c:v>958</c:v>
                </c:pt>
                <c:pt idx="3442">
                  <c:v>957</c:v>
                </c:pt>
                <c:pt idx="3443">
                  <c:v>956</c:v>
                </c:pt>
                <c:pt idx="3444">
                  <c:v>960</c:v>
                </c:pt>
                <c:pt idx="3445">
                  <c:v>#N/A</c:v>
                </c:pt>
                <c:pt idx="3446">
                  <c:v>#N/A</c:v>
                </c:pt>
                <c:pt idx="3447">
                  <c:v>961</c:v>
                </c:pt>
                <c:pt idx="3448">
                  <c:v>965</c:v>
                </c:pt>
                <c:pt idx="3449">
                  <c:v>960</c:v>
                </c:pt>
                <c:pt idx="3450">
                  <c:v>965</c:v>
                </c:pt>
                <c:pt idx="3451">
                  <c:v>971.00000000000011</c:v>
                </c:pt>
                <c:pt idx="3452">
                  <c:v>#N/A</c:v>
                </c:pt>
                <c:pt idx="3453">
                  <c:v>#N/A</c:v>
                </c:pt>
                <c:pt idx="3454">
                  <c:v>973</c:v>
                </c:pt>
                <c:pt idx="3455">
                  <c:v>967</c:v>
                </c:pt>
                <c:pt idx="3456">
                  <c:v>955.00000000000011</c:v>
                </c:pt>
                <c:pt idx="3457">
                  <c:v>951</c:v>
                </c:pt>
                <c:pt idx="3458">
                  <c:v>947.00000000000011</c:v>
                </c:pt>
                <c:pt idx="3459">
                  <c:v>#N/A</c:v>
                </c:pt>
                <c:pt idx="3460">
                  <c:v>#N/A</c:v>
                </c:pt>
                <c:pt idx="3461">
                  <c:v>948</c:v>
                </c:pt>
                <c:pt idx="3462">
                  <c:v>941</c:v>
                </c:pt>
                <c:pt idx="3463">
                  <c:v>944.99999999999989</c:v>
                </c:pt>
                <c:pt idx="3464">
                  <c:v>946.00000000000011</c:v>
                </c:pt>
                <c:pt idx="3465">
                  <c:v>944</c:v>
                </c:pt>
                <c:pt idx="3466">
                  <c:v>#N/A</c:v>
                </c:pt>
                <c:pt idx="3467">
                  <c:v>#N/A</c:v>
                </c:pt>
                <c:pt idx="3468">
                  <c:v>942</c:v>
                </c:pt>
                <c:pt idx="3469">
                  <c:v>938.00000000000011</c:v>
                </c:pt>
                <c:pt idx="3470">
                  <c:v>940</c:v>
                </c:pt>
                <c:pt idx="3471">
                  <c:v>930.00000000000011</c:v>
                </c:pt>
                <c:pt idx="3472">
                  <c:v>932</c:v>
                </c:pt>
                <c:pt idx="3473">
                  <c:v>#N/A</c:v>
                </c:pt>
                <c:pt idx="3474">
                  <c:v>#N/A</c:v>
                </c:pt>
                <c:pt idx="3475">
                  <c:v>939</c:v>
                </c:pt>
                <c:pt idx="3476">
                  <c:v>934</c:v>
                </c:pt>
                <c:pt idx="3477">
                  <c:v>933</c:v>
                </c:pt>
                <c:pt idx="3478">
                  <c:v>934</c:v>
                </c:pt>
                <c:pt idx="3479">
                  <c:v>936.99999999999989</c:v>
                </c:pt>
                <c:pt idx="3480">
                  <c:v>#N/A</c:v>
                </c:pt>
                <c:pt idx="3481">
                  <c:v>#N/A</c:v>
                </c:pt>
                <c:pt idx="3482">
                  <c:v>947.00000000000011</c:v>
                </c:pt>
                <c:pt idx="3483">
                  <c:v>965</c:v>
                </c:pt>
                <c:pt idx="3484">
                  <c:v>964</c:v>
                </c:pt>
                <c:pt idx="3485">
                  <c:v>952</c:v>
                </c:pt>
                <c:pt idx="3486">
                  <c:v>943</c:v>
                </c:pt>
                <c:pt idx="3487">
                  <c:v>#N/A</c:v>
                </c:pt>
                <c:pt idx="3488">
                  <c:v>#N/A</c:v>
                </c:pt>
                <c:pt idx="3489">
                  <c:v>930.00000000000011</c:v>
                </c:pt>
                <c:pt idx="3490">
                  <c:v>934</c:v>
                </c:pt>
                <c:pt idx="3491">
                  <c:v>933</c:v>
                </c:pt>
                <c:pt idx="3492">
                  <c:v>936.99999999999989</c:v>
                </c:pt>
                <c:pt idx="3493">
                  <c:v>948</c:v>
                </c:pt>
                <c:pt idx="3494">
                  <c:v>#N/A</c:v>
                </c:pt>
                <c:pt idx="3495">
                  <c:v>#N/A</c:v>
                </c:pt>
                <c:pt idx="3496">
                  <c:v>956</c:v>
                </c:pt>
                <c:pt idx="3497">
                  <c:v>961</c:v>
                </c:pt>
                <c:pt idx="3498">
                  <c:v>956</c:v>
                </c:pt>
                <c:pt idx="3499">
                  <c:v>948</c:v>
                </c:pt>
                <c:pt idx="3500">
                  <c:v>940</c:v>
                </c:pt>
                <c:pt idx="3501">
                  <c:v>#N/A</c:v>
                </c:pt>
                <c:pt idx="3502">
                  <c:v>#N/A</c:v>
                </c:pt>
                <c:pt idx="3503">
                  <c:v>934</c:v>
                </c:pt>
                <c:pt idx="3504">
                  <c:v>934</c:v>
                </c:pt>
                <c:pt idx="3505">
                  <c:v>939</c:v>
                </c:pt>
                <c:pt idx="3506">
                  <c:v>942</c:v>
                </c:pt>
                <c:pt idx="3507">
                  <c:v>946.00000000000011</c:v>
                </c:pt>
                <c:pt idx="3508">
                  <c:v>#N/A</c:v>
                </c:pt>
                <c:pt idx="3509">
                  <c:v>#N/A</c:v>
                </c:pt>
                <c:pt idx="3510">
                  <c:v>952.99999999999989</c:v>
                </c:pt>
                <c:pt idx="3511">
                  <c:v>949</c:v>
                </c:pt>
                <c:pt idx="3512">
                  <c:v>949</c:v>
                </c:pt>
                <c:pt idx="3513">
                  <c:v>#N/A</c:v>
                </c:pt>
                <c:pt idx="3514">
                  <c:v>939</c:v>
                </c:pt>
                <c:pt idx="3515">
                  <c:v>#N/A</c:v>
                </c:pt>
                <c:pt idx="3516">
                  <c:v>#N/A</c:v>
                </c:pt>
                <c:pt idx="3517">
                  <c:v>948</c:v>
                </c:pt>
                <c:pt idx="3518">
                  <c:v>949</c:v>
                </c:pt>
                <c:pt idx="3519">
                  <c:v>959</c:v>
                </c:pt>
                <c:pt idx="3520">
                  <c:v>952.99999999999989</c:v>
                </c:pt>
                <c:pt idx="3521">
                  <c:v>950</c:v>
                </c:pt>
                <c:pt idx="3522">
                  <c:v>#N/A</c:v>
                </c:pt>
                <c:pt idx="3523">
                  <c:v>#N/A</c:v>
                </c:pt>
                <c:pt idx="3524">
                  <c:v>957</c:v>
                </c:pt>
                <c:pt idx="3525">
                  <c:v>958</c:v>
                </c:pt>
                <c:pt idx="3526">
                  <c:v>957</c:v>
                </c:pt>
                <c:pt idx="3527">
                  <c:v>957</c:v>
                </c:pt>
                <c:pt idx="3528">
                  <c:v>955.00000000000011</c:v>
                </c:pt>
                <c:pt idx="3529">
                  <c:v>#N/A</c:v>
                </c:pt>
                <c:pt idx="3530">
                  <c:v>#N/A</c:v>
                </c:pt>
                <c:pt idx="3531">
                  <c:v>955.00000000000011</c:v>
                </c:pt>
                <c:pt idx="3532">
                  <c:v>958</c:v>
                </c:pt>
                <c:pt idx="3533">
                  <c:v>957</c:v>
                </c:pt>
                <c:pt idx="3534">
                  <c:v>953.99999999999989</c:v>
                </c:pt>
                <c:pt idx="3535">
                  <c:v>948</c:v>
                </c:pt>
                <c:pt idx="3536">
                  <c:v>#N/A</c:v>
                </c:pt>
                <c:pt idx="3537">
                  <c:v>#N/A</c:v>
                </c:pt>
                <c:pt idx="3538">
                  <c:v>941</c:v>
                </c:pt>
                <c:pt idx="3539">
                  <c:v>932</c:v>
                </c:pt>
                <c:pt idx="3540">
                  <c:v>930.00000000000011</c:v>
                </c:pt>
                <c:pt idx="3541">
                  <c:v>928.99999999999989</c:v>
                </c:pt>
                <c:pt idx="3542">
                  <c:v>924</c:v>
                </c:pt>
                <c:pt idx="3543">
                  <c:v>#N/A</c:v>
                </c:pt>
                <c:pt idx="3544">
                  <c:v>#N/A</c:v>
                </c:pt>
                <c:pt idx="3545">
                  <c:v>914</c:v>
                </c:pt>
                <c:pt idx="3546">
                  <c:v>914</c:v>
                </c:pt>
                <c:pt idx="3547">
                  <c:v>919.99999999999989</c:v>
                </c:pt>
                <c:pt idx="3548">
                  <c:v>915</c:v>
                </c:pt>
                <c:pt idx="3549">
                  <c:v>902</c:v>
                </c:pt>
                <c:pt idx="3550">
                  <c:v>#N/A</c:v>
                </c:pt>
                <c:pt idx="3551">
                  <c:v>#N/A</c:v>
                </c:pt>
                <c:pt idx="3552">
                  <c:v>901</c:v>
                </c:pt>
                <c:pt idx="3553">
                  <c:v>900</c:v>
                </c:pt>
                <c:pt idx="3554">
                  <c:v>885</c:v>
                </c:pt>
                <c:pt idx="3555">
                  <c:v>869.99999999999989</c:v>
                </c:pt>
                <c:pt idx="3556">
                  <c:v>849</c:v>
                </c:pt>
                <c:pt idx="3557">
                  <c:v>#N/A</c:v>
                </c:pt>
                <c:pt idx="3558">
                  <c:v>#N/A</c:v>
                </c:pt>
                <c:pt idx="3559">
                  <c:v>856</c:v>
                </c:pt>
                <c:pt idx="3560">
                  <c:v>855.00000000000011</c:v>
                </c:pt>
                <c:pt idx="3561">
                  <c:v>838.00000000000011</c:v>
                </c:pt>
                <c:pt idx="3562">
                  <c:v>824</c:v>
                </c:pt>
                <c:pt idx="3563">
                  <c:v>831</c:v>
                </c:pt>
                <c:pt idx="3564">
                  <c:v>#N/A</c:v>
                </c:pt>
                <c:pt idx="3565">
                  <c:v>#N/A</c:v>
                </c:pt>
                <c:pt idx="3566">
                  <c:v>824</c:v>
                </c:pt>
                <c:pt idx="3567">
                  <c:v>830.00000000000011</c:v>
                </c:pt>
                <c:pt idx="3568">
                  <c:v>817</c:v>
                </c:pt>
                <c:pt idx="3569">
                  <c:v>821.00000000000011</c:v>
                </c:pt>
                <c:pt idx="3570">
                  <c:v>817</c:v>
                </c:pt>
                <c:pt idx="3571">
                  <c:v>#N/A</c:v>
                </c:pt>
                <c:pt idx="3572">
                  <c:v>#N/A</c:v>
                </c:pt>
                <c:pt idx="3573">
                  <c:v>826</c:v>
                </c:pt>
                <c:pt idx="3574">
                  <c:v>821.00000000000011</c:v>
                </c:pt>
                <c:pt idx="3575">
                  <c:v>827</c:v>
                </c:pt>
                <c:pt idx="3576">
                  <c:v>838.00000000000011</c:v>
                </c:pt>
                <c:pt idx="3577">
                  <c:v>826</c:v>
                </c:pt>
                <c:pt idx="3578">
                  <c:v>#N/A</c:v>
                </c:pt>
                <c:pt idx="3579">
                  <c:v>#N/A</c:v>
                </c:pt>
                <c:pt idx="3580">
                  <c:v>819.99999999999989</c:v>
                </c:pt>
                <c:pt idx="3581">
                  <c:v>816</c:v>
                </c:pt>
                <c:pt idx="3582">
                  <c:v>814</c:v>
                </c:pt>
                <c:pt idx="3583">
                  <c:v>815</c:v>
                </c:pt>
                <c:pt idx="3584">
                  <c:v>816</c:v>
                </c:pt>
                <c:pt idx="3585">
                  <c:v>#N/A</c:v>
                </c:pt>
                <c:pt idx="3586">
                  <c:v>#N/A</c:v>
                </c:pt>
                <c:pt idx="3587">
                  <c:v>810</c:v>
                </c:pt>
                <c:pt idx="3588">
                  <c:v>819</c:v>
                </c:pt>
                <c:pt idx="3589">
                  <c:v>816</c:v>
                </c:pt>
                <c:pt idx="3590">
                  <c:v>815</c:v>
                </c:pt>
                <c:pt idx="3591">
                  <c:v>#N/A</c:v>
                </c:pt>
                <c:pt idx="3592">
                  <c:v>#N/A</c:v>
                </c:pt>
                <c:pt idx="3593">
                  <c:v>#N/A</c:v>
                </c:pt>
                <c:pt idx="3594">
                  <c:v>813.00000000000011</c:v>
                </c:pt>
                <c:pt idx="3595">
                  <c:v>802</c:v>
                </c:pt>
                <c:pt idx="3596">
                  <c:v>782</c:v>
                </c:pt>
                <c:pt idx="3597">
                  <c:v>787</c:v>
                </c:pt>
                <c:pt idx="3598">
                  <c:v>781</c:v>
                </c:pt>
                <c:pt idx="3599">
                  <c:v>#N/A</c:v>
                </c:pt>
                <c:pt idx="3600">
                  <c:v>#N/A</c:v>
                </c:pt>
                <c:pt idx="3601">
                  <c:v>783</c:v>
                </c:pt>
                <c:pt idx="3602">
                  <c:v>777</c:v>
                </c:pt>
                <c:pt idx="3603">
                  <c:v>770</c:v>
                </c:pt>
                <c:pt idx="3604">
                  <c:v>763</c:v>
                </c:pt>
                <c:pt idx="3605">
                  <c:v>759</c:v>
                </c:pt>
                <c:pt idx="3606">
                  <c:v>#N/A</c:v>
                </c:pt>
                <c:pt idx="3607">
                  <c:v>#N/A</c:v>
                </c:pt>
                <c:pt idx="3608">
                  <c:v>751</c:v>
                </c:pt>
                <c:pt idx="3609">
                  <c:v>751</c:v>
                </c:pt>
                <c:pt idx="3610">
                  <c:v>755</c:v>
                </c:pt>
                <c:pt idx="3611">
                  <c:v>763</c:v>
                </c:pt>
                <c:pt idx="3612">
                  <c:v>762</c:v>
                </c:pt>
                <c:pt idx="3613">
                  <c:v>#N/A</c:v>
                </c:pt>
                <c:pt idx="3614">
                  <c:v>#N/A</c:v>
                </c:pt>
                <c:pt idx="3615">
                  <c:v>754</c:v>
                </c:pt>
                <c:pt idx="3616">
                  <c:v>752</c:v>
                </c:pt>
                <c:pt idx="3617">
                  <c:v>760</c:v>
                </c:pt>
                <c:pt idx="3618">
                  <c:v>766</c:v>
                </c:pt>
                <c:pt idx="3619">
                  <c:v>755</c:v>
                </c:pt>
                <c:pt idx="3620">
                  <c:v>#N/A</c:v>
                </c:pt>
                <c:pt idx="3621">
                  <c:v>#N/A</c:v>
                </c:pt>
                <c:pt idx="3622">
                  <c:v>754</c:v>
                </c:pt>
                <c:pt idx="3623">
                  <c:v>748</c:v>
                </c:pt>
                <c:pt idx="3624">
                  <c:v>752</c:v>
                </c:pt>
                <c:pt idx="3625">
                  <c:v>747</c:v>
                </c:pt>
                <c:pt idx="3626">
                  <c:v>766</c:v>
                </c:pt>
                <c:pt idx="3627">
                  <c:v>#N/A</c:v>
                </c:pt>
                <c:pt idx="3628">
                  <c:v>#N/A</c:v>
                </c:pt>
                <c:pt idx="3629">
                  <c:v>756</c:v>
                </c:pt>
                <c:pt idx="3630">
                  <c:v>750</c:v>
                </c:pt>
                <c:pt idx="3631">
                  <c:v>761</c:v>
                </c:pt>
                <c:pt idx="3632">
                  <c:v>762</c:v>
                </c:pt>
                <c:pt idx="3633">
                  <c:v>768</c:v>
                </c:pt>
                <c:pt idx="3634">
                  <c:v>#N/A</c:v>
                </c:pt>
                <c:pt idx="3635">
                  <c:v>#N/A</c:v>
                </c:pt>
                <c:pt idx="3636">
                  <c:v>753</c:v>
                </c:pt>
                <c:pt idx="3637">
                  <c:v>755</c:v>
                </c:pt>
                <c:pt idx="3638">
                  <c:v>759</c:v>
                </c:pt>
                <c:pt idx="3639">
                  <c:v>761</c:v>
                </c:pt>
                <c:pt idx="3640">
                  <c:v>754</c:v>
                </c:pt>
                <c:pt idx="3641">
                  <c:v>#N/A</c:v>
                </c:pt>
                <c:pt idx="3642">
                  <c:v>#N/A</c:v>
                </c:pt>
                <c:pt idx="3643">
                  <c:v>758</c:v>
                </c:pt>
                <c:pt idx="3644">
                  <c:v>#N/A</c:v>
                </c:pt>
                <c:pt idx="3645">
                  <c:v>#N/A</c:v>
                </c:pt>
                <c:pt idx="3646">
                  <c:v>#N/A</c:v>
                </c:pt>
                <c:pt idx="3647">
                  <c:v>760</c:v>
                </c:pt>
                <c:pt idx="3648">
                  <c:v>#N/A</c:v>
                </c:pt>
                <c:pt idx="3649">
                  <c:v>#N/A</c:v>
                </c:pt>
                <c:pt idx="3650">
                  <c:v>756</c:v>
                </c:pt>
                <c:pt idx="3651">
                  <c:v>755</c:v>
                </c:pt>
                <c:pt idx="3652">
                  <c:v>#N/A</c:v>
                </c:pt>
                <c:pt idx="3653">
                  <c:v>754</c:v>
                </c:pt>
                <c:pt idx="3654">
                  <c:v>764</c:v>
                </c:pt>
                <c:pt idx="3655">
                  <c:v>#N/A</c:v>
                </c:pt>
                <c:pt idx="3656">
                  <c:v>#N/A</c:v>
                </c:pt>
                <c:pt idx="3657">
                  <c:v>#N/A</c:v>
                </c:pt>
                <c:pt idx="3658">
                  <c:v>764</c:v>
                </c:pt>
                <c:pt idx="3659">
                  <c:v>762</c:v>
                </c:pt>
                <c:pt idx="3660">
                  <c:v>759</c:v>
                </c:pt>
                <c:pt idx="3661">
                  <c:v>751</c:v>
                </c:pt>
                <c:pt idx="3662">
                  <c:v>#N/A</c:v>
                </c:pt>
                <c:pt idx="3663">
                  <c:v>#N/A</c:v>
                </c:pt>
                <c:pt idx="3664">
                  <c:v>744</c:v>
                </c:pt>
                <c:pt idx="3665">
                  <c:v>737</c:v>
                </c:pt>
                <c:pt idx="3666">
                  <c:v>727</c:v>
                </c:pt>
                <c:pt idx="3667">
                  <c:v>728</c:v>
                </c:pt>
                <c:pt idx="3668">
                  <c:v>728</c:v>
                </c:pt>
                <c:pt idx="3669">
                  <c:v>#N/A</c:v>
                </c:pt>
                <c:pt idx="3670">
                  <c:v>#N/A</c:v>
                </c:pt>
                <c:pt idx="3671">
                  <c:v>725</c:v>
                </c:pt>
                <c:pt idx="3672">
                  <c:v>725</c:v>
                </c:pt>
                <c:pt idx="3673">
                  <c:v>720</c:v>
                </c:pt>
                <c:pt idx="3674">
                  <c:v>721</c:v>
                </c:pt>
                <c:pt idx="3675">
                  <c:v>725</c:v>
                </c:pt>
                <c:pt idx="3676">
                  <c:v>#N/A</c:v>
                </c:pt>
                <c:pt idx="3677">
                  <c:v>#N/A</c:v>
                </c:pt>
                <c:pt idx="3678">
                  <c:v>725</c:v>
                </c:pt>
                <c:pt idx="3679">
                  <c:v>727</c:v>
                </c:pt>
                <c:pt idx="3680">
                  <c:v>731</c:v>
                </c:pt>
                <c:pt idx="3681">
                  <c:v>732</c:v>
                </c:pt>
                <c:pt idx="3682">
                  <c:v>741</c:v>
                </c:pt>
                <c:pt idx="3683">
                  <c:v>#N/A</c:v>
                </c:pt>
                <c:pt idx="3684">
                  <c:v>#N/A</c:v>
                </c:pt>
                <c:pt idx="3685">
                  <c:v>746</c:v>
                </c:pt>
                <c:pt idx="3686">
                  <c:v>744</c:v>
                </c:pt>
                <c:pt idx="3687">
                  <c:v>732</c:v>
                </c:pt>
                <c:pt idx="3688">
                  <c:v>726</c:v>
                </c:pt>
                <c:pt idx="3689">
                  <c:v>725</c:v>
                </c:pt>
                <c:pt idx="3690">
                  <c:v>#N/A</c:v>
                </c:pt>
                <c:pt idx="3691">
                  <c:v>#N/A</c:v>
                </c:pt>
                <c:pt idx="3692">
                  <c:v>724</c:v>
                </c:pt>
                <c:pt idx="3693">
                  <c:v>727</c:v>
                </c:pt>
                <c:pt idx="3694">
                  <c:v>725</c:v>
                </c:pt>
                <c:pt idx="3695">
                  <c:v>729</c:v>
                </c:pt>
                <c:pt idx="3696">
                  <c:v>733</c:v>
                </c:pt>
                <c:pt idx="3697">
                  <c:v>#N/A</c:v>
                </c:pt>
                <c:pt idx="3698">
                  <c:v>#N/A</c:v>
                </c:pt>
                <c:pt idx="3699">
                  <c:v>734</c:v>
                </c:pt>
                <c:pt idx="3700">
                  <c:v>740</c:v>
                </c:pt>
                <c:pt idx="3701">
                  <c:v>744</c:v>
                </c:pt>
                <c:pt idx="3702">
                  <c:v>743</c:v>
                </c:pt>
                <c:pt idx="3703">
                  <c:v>737</c:v>
                </c:pt>
                <c:pt idx="3704">
                  <c:v>#N/A</c:v>
                </c:pt>
                <c:pt idx="3705">
                  <c:v>#N/A</c:v>
                </c:pt>
                <c:pt idx="3706">
                  <c:v>738</c:v>
                </c:pt>
                <c:pt idx="3707">
                  <c:v>736</c:v>
                </c:pt>
                <c:pt idx="3708">
                  <c:v>742</c:v>
                </c:pt>
                <c:pt idx="3709">
                  <c:v>747</c:v>
                </c:pt>
                <c:pt idx="3710">
                  <c:v>756</c:v>
                </c:pt>
                <c:pt idx="3711">
                  <c:v>#N/A</c:v>
                </c:pt>
                <c:pt idx="3712">
                  <c:v>#N/A</c:v>
                </c:pt>
                <c:pt idx="3713">
                  <c:v>772</c:v>
                </c:pt>
                <c:pt idx="3714">
                  <c:v>760</c:v>
                </c:pt>
                <c:pt idx="3715">
                  <c:v>776</c:v>
                </c:pt>
                <c:pt idx="3716">
                  <c:v>772</c:v>
                </c:pt>
                <c:pt idx="3717">
                  <c:v>764</c:v>
                </c:pt>
                <c:pt idx="3718">
                  <c:v>#N/A</c:v>
                </c:pt>
                <c:pt idx="3719">
                  <c:v>#N/A</c:v>
                </c:pt>
                <c:pt idx="3720">
                  <c:v>767</c:v>
                </c:pt>
                <c:pt idx="3721">
                  <c:v>765</c:v>
                </c:pt>
                <c:pt idx="3722">
                  <c:v>776</c:v>
                </c:pt>
                <c:pt idx="3723">
                  <c:v>786</c:v>
                </c:pt>
                <c:pt idx="3724">
                  <c:v>787</c:v>
                </c:pt>
                <c:pt idx="3725">
                  <c:v>#N/A</c:v>
                </c:pt>
                <c:pt idx="3726">
                  <c:v>#N/A</c:v>
                </c:pt>
                <c:pt idx="3727">
                  <c:v>802.99999999999989</c:v>
                </c:pt>
                <c:pt idx="3728">
                  <c:v>808</c:v>
                </c:pt>
                <c:pt idx="3729">
                  <c:v>802.99999999999989</c:v>
                </c:pt>
                <c:pt idx="3730">
                  <c:v>800</c:v>
                </c:pt>
                <c:pt idx="3731">
                  <c:v>789</c:v>
                </c:pt>
                <c:pt idx="3732">
                  <c:v>#N/A</c:v>
                </c:pt>
                <c:pt idx="3733">
                  <c:v>#N/A</c:v>
                </c:pt>
                <c:pt idx="3734">
                  <c:v>802.99999999999989</c:v>
                </c:pt>
                <c:pt idx="3735">
                  <c:v>802.99999999999989</c:v>
                </c:pt>
                <c:pt idx="3736">
                  <c:v>795</c:v>
                </c:pt>
                <c:pt idx="3737">
                  <c:v>798</c:v>
                </c:pt>
                <c:pt idx="3738">
                  <c:v>811</c:v>
                </c:pt>
                <c:pt idx="3739">
                  <c:v>#N/A</c:v>
                </c:pt>
                <c:pt idx="3740">
                  <c:v>#N/A</c:v>
                </c:pt>
                <c:pt idx="3741">
                  <c:v>#N/A</c:v>
                </c:pt>
                <c:pt idx="3742">
                  <c:v>814</c:v>
                </c:pt>
                <c:pt idx="3743">
                  <c:v>809</c:v>
                </c:pt>
                <c:pt idx="3744">
                  <c:v>811</c:v>
                </c:pt>
                <c:pt idx="3745">
                  <c:v>797</c:v>
                </c:pt>
                <c:pt idx="3746">
                  <c:v>#N/A</c:v>
                </c:pt>
                <c:pt idx="3747">
                  <c:v>#N/A</c:v>
                </c:pt>
                <c:pt idx="3748">
                  <c:v>783</c:v>
                </c:pt>
                <c:pt idx="3749">
                  <c:v>778</c:v>
                </c:pt>
                <c:pt idx="3750">
                  <c:v>774</c:v>
                </c:pt>
                <c:pt idx="3751">
                  <c:v>772</c:v>
                </c:pt>
                <c:pt idx="3752">
                  <c:v>770</c:v>
                </c:pt>
                <c:pt idx="3753">
                  <c:v>#N/A</c:v>
                </c:pt>
                <c:pt idx="3754">
                  <c:v>#N/A</c:v>
                </c:pt>
                <c:pt idx="3755">
                  <c:v>766</c:v>
                </c:pt>
                <c:pt idx="3756">
                  <c:v>755</c:v>
                </c:pt>
                <c:pt idx="3757">
                  <c:v>754</c:v>
                </c:pt>
                <c:pt idx="3758">
                  <c:v>752</c:v>
                </c:pt>
                <c:pt idx="3759">
                  <c:v>759</c:v>
                </c:pt>
                <c:pt idx="3760">
                  <c:v>#N/A</c:v>
                </c:pt>
                <c:pt idx="3761">
                  <c:v>#N/A</c:v>
                </c:pt>
                <c:pt idx="3762">
                  <c:v>763</c:v>
                </c:pt>
                <c:pt idx="3763">
                  <c:v>767</c:v>
                </c:pt>
                <c:pt idx="3764">
                  <c:v>762</c:v>
                </c:pt>
                <c:pt idx="3765">
                  <c:v>759</c:v>
                </c:pt>
                <c:pt idx="3766">
                  <c:v>#N/A</c:v>
                </c:pt>
                <c:pt idx="3767">
                  <c:v>#N/A</c:v>
                </c:pt>
                <c:pt idx="3768">
                  <c:v>#N/A</c:v>
                </c:pt>
                <c:pt idx="3769">
                  <c:v>770</c:v>
                </c:pt>
                <c:pt idx="3770">
                  <c:v>770</c:v>
                </c:pt>
                <c:pt idx="3771">
                  <c:v>763</c:v>
                </c:pt>
                <c:pt idx="3772">
                  <c:v>#N/A</c:v>
                </c:pt>
                <c:pt idx="3773">
                  <c:v>755</c:v>
                </c:pt>
                <c:pt idx="3774">
                  <c:v>#N/A</c:v>
                </c:pt>
                <c:pt idx="3775">
                  <c:v>#N/A</c:v>
                </c:pt>
                <c:pt idx="3776">
                  <c:v>753</c:v>
                </c:pt>
                <c:pt idx="3777">
                  <c:v>745</c:v>
                </c:pt>
                <c:pt idx="3778">
                  <c:v>741</c:v>
                </c:pt>
                <c:pt idx="3779">
                  <c:v>743</c:v>
                </c:pt>
                <c:pt idx="3780">
                  <c:v>734</c:v>
                </c:pt>
                <c:pt idx="3781">
                  <c:v>#N/A</c:v>
                </c:pt>
                <c:pt idx="3782">
                  <c:v>#N/A</c:v>
                </c:pt>
                <c:pt idx="3783">
                  <c:v>736</c:v>
                </c:pt>
                <c:pt idx="3784">
                  <c:v>730</c:v>
                </c:pt>
                <c:pt idx="3785">
                  <c:v>725</c:v>
                </c:pt>
                <c:pt idx="3786">
                  <c:v>723</c:v>
                </c:pt>
                <c:pt idx="3787">
                  <c:v>720</c:v>
                </c:pt>
                <c:pt idx="3788">
                  <c:v>#N/A</c:v>
                </c:pt>
                <c:pt idx="3789">
                  <c:v>#N/A</c:v>
                </c:pt>
                <c:pt idx="3790">
                  <c:v>718</c:v>
                </c:pt>
                <c:pt idx="3791">
                  <c:v>717</c:v>
                </c:pt>
                <c:pt idx="3792">
                  <c:v>713</c:v>
                </c:pt>
                <c:pt idx="3793">
                  <c:v>724</c:v>
                </c:pt>
                <c:pt idx="3794">
                  <c:v>728</c:v>
                </c:pt>
                <c:pt idx="3795">
                  <c:v>#N/A</c:v>
                </c:pt>
                <c:pt idx="3796">
                  <c:v>#N/A</c:v>
                </c:pt>
                <c:pt idx="3797">
                  <c:v>735</c:v>
                </c:pt>
                <c:pt idx="3798">
                  <c:v>732</c:v>
                </c:pt>
                <c:pt idx="3799">
                  <c:v>726</c:v>
                </c:pt>
                <c:pt idx="3800">
                  <c:v>735</c:v>
                </c:pt>
                <c:pt idx="3801">
                  <c:v>739</c:v>
                </c:pt>
                <c:pt idx="3802">
                  <c:v>#N/A</c:v>
                </c:pt>
                <c:pt idx="3803">
                  <c:v>#N/A</c:v>
                </c:pt>
                <c:pt idx="3804">
                  <c:v>734</c:v>
                </c:pt>
                <c:pt idx="3805">
                  <c:v>719</c:v>
                </c:pt>
                <c:pt idx="3806">
                  <c:v>717</c:v>
                </c:pt>
                <c:pt idx="3807">
                  <c:v>719</c:v>
                </c:pt>
                <c:pt idx="3808">
                  <c:v>720</c:v>
                </c:pt>
                <c:pt idx="3809">
                  <c:v>#N/A</c:v>
                </c:pt>
                <c:pt idx="3810">
                  <c:v>#N/A</c:v>
                </c:pt>
                <c:pt idx="3811">
                  <c:v>726</c:v>
                </c:pt>
                <c:pt idx="3812">
                  <c:v>731</c:v>
                </c:pt>
                <c:pt idx="3813">
                  <c:v>719</c:v>
                </c:pt>
                <c:pt idx="3814">
                  <c:v>711</c:v>
                </c:pt>
                <c:pt idx="3815">
                  <c:v>711</c:v>
                </c:pt>
                <c:pt idx="3816">
                  <c:v>#N/A</c:v>
                </c:pt>
                <c:pt idx="3817">
                  <c:v>#N/A</c:v>
                </c:pt>
                <c:pt idx="3818">
                  <c:v>707</c:v>
                </c:pt>
                <c:pt idx="3819">
                  <c:v>703</c:v>
                </c:pt>
                <c:pt idx="3820">
                  <c:v>702</c:v>
                </c:pt>
                <c:pt idx="3821">
                  <c:v>695</c:v>
                </c:pt>
                <c:pt idx="3822">
                  <c:v>698</c:v>
                </c:pt>
                <c:pt idx="3823">
                  <c:v>#N/A</c:v>
                </c:pt>
                <c:pt idx="3824">
                  <c:v>#N/A</c:v>
                </c:pt>
                <c:pt idx="3825">
                  <c:v>696</c:v>
                </c:pt>
                <c:pt idx="3826">
                  <c:v>692</c:v>
                </c:pt>
                <c:pt idx="3827">
                  <c:v>686</c:v>
                </c:pt>
                <c:pt idx="3828">
                  <c:v>682</c:v>
                </c:pt>
                <c:pt idx="3829">
                  <c:v>688</c:v>
                </c:pt>
                <c:pt idx="3830">
                  <c:v>#N/A</c:v>
                </c:pt>
                <c:pt idx="3831">
                  <c:v>#N/A</c:v>
                </c:pt>
                <c:pt idx="3832">
                  <c:v>684</c:v>
                </c:pt>
                <c:pt idx="3833">
                  <c:v>684</c:v>
                </c:pt>
                <c:pt idx="3834">
                  <c:v>674</c:v>
                </c:pt>
                <c:pt idx="3835">
                  <c:v>669</c:v>
                </c:pt>
                <c:pt idx="3836">
                  <c:v>662</c:v>
                </c:pt>
                <c:pt idx="3837">
                  <c:v>#N/A</c:v>
                </c:pt>
                <c:pt idx="3838">
                  <c:v>#N/A</c:v>
                </c:pt>
                <c:pt idx="3839">
                  <c:v>660</c:v>
                </c:pt>
                <c:pt idx="3840">
                  <c:v>653</c:v>
                </c:pt>
                <c:pt idx="3841">
                  <c:v>646</c:v>
                </c:pt>
                <c:pt idx="3842">
                  <c:v>651</c:v>
                </c:pt>
                <c:pt idx="3843">
                  <c:v>649</c:v>
                </c:pt>
                <c:pt idx="3844">
                  <c:v>#N/A</c:v>
                </c:pt>
                <c:pt idx="3845">
                  <c:v>#N/A</c:v>
                </c:pt>
                <c:pt idx="3846">
                  <c:v>645</c:v>
                </c:pt>
                <c:pt idx="3847">
                  <c:v>655</c:v>
                </c:pt>
                <c:pt idx="3848">
                  <c:v>656</c:v>
                </c:pt>
                <c:pt idx="3849">
                  <c:v>649</c:v>
                </c:pt>
                <c:pt idx="3850">
                  <c:v>650</c:v>
                </c:pt>
                <c:pt idx="3851">
                  <c:v>#N/A</c:v>
                </c:pt>
                <c:pt idx="3852">
                  <c:v>#N/A</c:v>
                </c:pt>
                <c:pt idx="3853">
                  <c:v>655</c:v>
                </c:pt>
                <c:pt idx="3854">
                  <c:v>643</c:v>
                </c:pt>
                <c:pt idx="3855">
                  <c:v>631</c:v>
                </c:pt>
                <c:pt idx="3856">
                  <c:v>634</c:v>
                </c:pt>
                <c:pt idx="3857">
                  <c:v>643</c:v>
                </c:pt>
                <c:pt idx="3858">
                  <c:v>#N/A</c:v>
                </c:pt>
                <c:pt idx="3859">
                  <c:v>#N/A</c:v>
                </c:pt>
                <c:pt idx="3860">
                  <c:v>646</c:v>
                </c:pt>
                <c:pt idx="3861">
                  <c:v>651</c:v>
                </c:pt>
                <c:pt idx="3862">
                  <c:v>644</c:v>
                </c:pt>
                <c:pt idx="3863">
                  <c:v>643</c:v>
                </c:pt>
                <c:pt idx="3864">
                  <c:v>652</c:v>
                </c:pt>
                <c:pt idx="3865">
                  <c:v>#N/A</c:v>
                </c:pt>
                <c:pt idx="3866">
                  <c:v>#N/A</c:v>
                </c:pt>
                <c:pt idx="3867">
                  <c:v>667</c:v>
                </c:pt>
                <c:pt idx="3868">
                  <c:v>669</c:v>
                </c:pt>
                <c:pt idx="3869">
                  <c:v>673</c:v>
                </c:pt>
                <c:pt idx="3870">
                  <c:v>665</c:v>
                </c:pt>
                <c:pt idx="3871">
                  <c:v>669</c:v>
                </c:pt>
                <c:pt idx="3872">
                  <c:v>#N/A</c:v>
                </c:pt>
                <c:pt idx="3873">
                  <c:v>#N/A</c:v>
                </c:pt>
                <c:pt idx="3874">
                  <c:v>666</c:v>
                </c:pt>
                <c:pt idx="3875">
                  <c:v>661</c:v>
                </c:pt>
                <c:pt idx="3876">
                  <c:v>667</c:v>
                </c:pt>
                <c:pt idx="3877">
                  <c:v>668</c:v>
                </c:pt>
                <c:pt idx="3878">
                  <c:v>#N/A</c:v>
                </c:pt>
                <c:pt idx="3879">
                  <c:v>#N/A</c:v>
                </c:pt>
                <c:pt idx="3880">
                  <c:v>#N/A</c:v>
                </c:pt>
                <c:pt idx="3881">
                  <c:v>670</c:v>
                </c:pt>
                <c:pt idx="3882">
                  <c:v>664</c:v>
                </c:pt>
                <c:pt idx="3883">
                  <c:v>658</c:v>
                </c:pt>
                <c:pt idx="3884">
                  <c:v>656</c:v>
                </c:pt>
                <c:pt idx="3885">
                  <c:v>663</c:v>
                </c:pt>
                <c:pt idx="3886">
                  <c:v>#N/A</c:v>
                </c:pt>
                <c:pt idx="3887">
                  <c:v>#N/A</c:v>
                </c:pt>
                <c:pt idx="3888">
                  <c:v>667</c:v>
                </c:pt>
                <c:pt idx="3889">
                  <c:v>669</c:v>
                </c:pt>
                <c:pt idx="3890">
                  <c:v>670</c:v>
                </c:pt>
                <c:pt idx="3891">
                  <c:v>673</c:v>
                </c:pt>
                <c:pt idx="3892">
                  <c:v>668</c:v>
                </c:pt>
                <c:pt idx="3893">
                  <c:v>#N/A</c:v>
                </c:pt>
                <c:pt idx="3894">
                  <c:v>#N/A</c:v>
                </c:pt>
                <c:pt idx="3895">
                  <c:v>665</c:v>
                </c:pt>
                <c:pt idx="3896">
                  <c:v>658</c:v>
                </c:pt>
                <c:pt idx="3897">
                  <c:v>652</c:v>
                </c:pt>
                <c:pt idx="3898">
                  <c:v>654</c:v>
                </c:pt>
                <c:pt idx="3899">
                  <c:v>648</c:v>
                </c:pt>
                <c:pt idx="3900">
                  <c:v>#N/A</c:v>
                </c:pt>
                <c:pt idx="3901">
                  <c:v>#N/A</c:v>
                </c:pt>
                <c:pt idx="3902">
                  <c:v>646</c:v>
                </c:pt>
                <c:pt idx="3903">
                  <c:v>647</c:v>
                </c:pt>
                <c:pt idx="3904">
                  <c:v>650</c:v>
                </c:pt>
                <c:pt idx="3905">
                  <c:v>649</c:v>
                </c:pt>
                <c:pt idx="3906">
                  <c:v>649</c:v>
                </c:pt>
                <c:pt idx="3907">
                  <c:v>#N/A</c:v>
                </c:pt>
                <c:pt idx="3908">
                  <c:v>#N/A</c:v>
                </c:pt>
                <c:pt idx="3909">
                  <c:v>637</c:v>
                </c:pt>
                <c:pt idx="3910">
                  <c:v>634</c:v>
                </c:pt>
                <c:pt idx="3911">
                  <c:v>632</c:v>
                </c:pt>
                <c:pt idx="3912">
                  <c:v>629</c:v>
                </c:pt>
                <c:pt idx="3913">
                  <c:v>624</c:v>
                </c:pt>
                <c:pt idx="3914">
                  <c:v>#N/A</c:v>
                </c:pt>
                <c:pt idx="3915">
                  <c:v>#N/A</c:v>
                </c:pt>
                <c:pt idx="3916">
                  <c:v>614</c:v>
                </c:pt>
                <c:pt idx="3917">
                  <c:v>616</c:v>
                </c:pt>
                <c:pt idx="3918">
                  <c:v>616</c:v>
                </c:pt>
                <c:pt idx="3919">
                  <c:v>612</c:v>
                </c:pt>
                <c:pt idx="3920">
                  <c:v>613</c:v>
                </c:pt>
                <c:pt idx="3921">
                  <c:v>#N/A</c:v>
                </c:pt>
                <c:pt idx="3922">
                  <c:v>#N/A</c:v>
                </c:pt>
                <c:pt idx="3923">
                  <c:v>620</c:v>
                </c:pt>
                <c:pt idx="3924">
                  <c:v>619</c:v>
                </c:pt>
                <c:pt idx="3925">
                  <c:v>624</c:v>
                </c:pt>
                <c:pt idx="3926">
                  <c:v>622</c:v>
                </c:pt>
                <c:pt idx="3927">
                  <c:v>615</c:v>
                </c:pt>
                <c:pt idx="3928">
                  <c:v>#N/A</c:v>
                </c:pt>
                <c:pt idx="3929">
                  <c:v>#N/A</c:v>
                </c:pt>
                <c:pt idx="3930">
                  <c:v>609</c:v>
                </c:pt>
                <c:pt idx="3931">
                  <c:v>618</c:v>
                </c:pt>
                <c:pt idx="3932">
                  <c:v>608</c:v>
                </c:pt>
                <c:pt idx="3933">
                  <c:v>621</c:v>
                </c:pt>
                <c:pt idx="3934">
                  <c:v>633</c:v>
                </c:pt>
                <c:pt idx="3935">
                  <c:v>#N/A</c:v>
                </c:pt>
                <c:pt idx="3936">
                  <c:v>#N/A</c:v>
                </c:pt>
                <c:pt idx="3937">
                  <c:v>621</c:v>
                </c:pt>
                <c:pt idx="3938">
                  <c:v>611</c:v>
                </c:pt>
                <c:pt idx="3939">
                  <c:v>611</c:v>
                </c:pt>
                <c:pt idx="3940">
                  <c:v>615</c:v>
                </c:pt>
                <c:pt idx="3941">
                  <c:v>621</c:v>
                </c:pt>
                <c:pt idx="3942">
                  <c:v>#N/A</c:v>
                </c:pt>
                <c:pt idx="3943">
                  <c:v>#N/A</c:v>
                </c:pt>
                <c:pt idx="3944">
                  <c:v>620</c:v>
                </c:pt>
                <c:pt idx="3945">
                  <c:v>621</c:v>
                </c:pt>
                <c:pt idx="3946">
                  <c:v>620</c:v>
                </c:pt>
                <c:pt idx="3947">
                  <c:v>621</c:v>
                </c:pt>
                <c:pt idx="3948">
                  <c:v>623</c:v>
                </c:pt>
                <c:pt idx="3949">
                  <c:v>#N/A</c:v>
                </c:pt>
                <c:pt idx="3950">
                  <c:v>#N/A</c:v>
                </c:pt>
                <c:pt idx="3951">
                  <c:v>621</c:v>
                </c:pt>
                <c:pt idx="3952">
                  <c:v>625</c:v>
                </c:pt>
                <c:pt idx="3953">
                  <c:v>625</c:v>
                </c:pt>
                <c:pt idx="3954">
                  <c:v>625</c:v>
                </c:pt>
                <c:pt idx="3955">
                  <c:v>625</c:v>
                </c:pt>
                <c:pt idx="3956">
                  <c:v>#N/A</c:v>
                </c:pt>
                <c:pt idx="3957">
                  <c:v>#N/A</c:v>
                </c:pt>
                <c:pt idx="3958">
                  <c:v>624</c:v>
                </c:pt>
                <c:pt idx="3959">
                  <c:v>623</c:v>
                </c:pt>
                <c:pt idx="3960">
                  <c:v>623</c:v>
                </c:pt>
                <c:pt idx="3961">
                  <c:v>625</c:v>
                </c:pt>
                <c:pt idx="3962">
                  <c:v>625</c:v>
                </c:pt>
                <c:pt idx="3963">
                  <c:v>#N/A</c:v>
                </c:pt>
                <c:pt idx="3964">
                  <c:v>#N/A</c:v>
                </c:pt>
                <c:pt idx="3965">
                  <c:v>625</c:v>
                </c:pt>
                <c:pt idx="3966">
                  <c:v>625</c:v>
                </c:pt>
                <c:pt idx="3967">
                  <c:v>625</c:v>
                </c:pt>
                <c:pt idx="3968">
                  <c:v>626</c:v>
                </c:pt>
                <c:pt idx="3969">
                  <c:v>618</c:v>
                </c:pt>
                <c:pt idx="3970">
                  <c:v>#N/A</c:v>
                </c:pt>
                <c:pt idx="3971">
                  <c:v>#N/A</c:v>
                </c:pt>
                <c:pt idx="3972">
                  <c:v>614</c:v>
                </c:pt>
                <c:pt idx="3973">
                  <c:v>611</c:v>
                </c:pt>
                <c:pt idx="3974">
                  <c:v>608</c:v>
                </c:pt>
                <c:pt idx="3975">
                  <c:v>602</c:v>
                </c:pt>
                <c:pt idx="3976">
                  <c:v>601</c:v>
                </c:pt>
                <c:pt idx="3977">
                  <c:v>#N/A</c:v>
                </c:pt>
                <c:pt idx="3978">
                  <c:v>#N/A</c:v>
                </c:pt>
                <c:pt idx="3979">
                  <c:v>601</c:v>
                </c:pt>
                <c:pt idx="3980">
                  <c:v>601</c:v>
                </c:pt>
                <c:pt idx="3981">
                  <c:v>597</c:v>
                </c:pt>
                <c:pt idx="3982">
                  <c:v>598</c:v>
                </c:pt>
                <c:pt idx="3983">
                  <c:v>596</c:v>
                </c:pt>
                <c:pt idx="3984">
                  <c:v>#N/A</c:v>
                </c:pt>
                <c:pt idx="3985">
                  <c:v>#N/A</c:v>
                </c:pt>
                <c:pt idx="3986">
                  <c:v>593</c:v>
                </c:pt>
                <c:pt idx="3987">
                  <c:v>588</c:v>
                </c:pt>
                <c:pt idx="3988">
                  <c:v>587</c:v>
                </c:pt>
                <c:pt idx="3989">
                  <c:v>585</c:v>
                </c:pt>
                <c:pt idx="3990">
                  <c:v>585</c:v>
                </c:pt>
                <c:pt idx="3991">
                  <c:v>#N/A</c:v>
                </c:pt>
                <c:pt idx="3992">
                  <c:v>#N/A</c:v>
                </c:pt>
                <c:pt idx="3993">
                  <c:v>#N/A</c:v>
                </c:pt>
                <c:pt idx="3994">
                  <c:v>585</c:v>
                </c:pt>
                <c:pt idx="3995">
                  <c:v>585</c:v>
                </c:pt>
                <c:pt idx="3996">
                  <c:v>581</c:v>
                </c:pt>
                <c:pt idx="3997">
                  <c:v>575</c:v>
                </c:pt>
                <c:pt idx="3998">
                  <c:v>#N/A</c:v>
                </c:pt>
                <c:pt idx="3999">
                  <c:v>#N/A</c:v>
                </c:pt>
                <c:pt idx="4000">
                  <c:v>572</c:v>
                </c:pt>
                <c:pt idx="4001">
                  <c:v>573</c:v>
                </c:pt>
                <c:pt idx="4002">
                  <c:v>574</c:v>
                </c:pt>
                <c:pt idx="4003">
                  <c:v>570</c:v>
                </c:pt>
                <c:pt idx="4004">
                  <c:v>565</c:v>
                </c:pt>
                <c:pt idx="4005">
                  <c:v>#N/A</c:v>
                </c:pt>
                <c:pt idx="4006">
                  <c:v>#N/A</c:v>
                </c:pt>
                <c:pt idx="4007">
                  <c:v>559</c:v>
                </c:pt>
                <c:pt idx="4008">
                  <c:v>555</c:v>
                </c:pt>
                <c:pt idx="4009">
                  <c:v>#N/A</c:v>
                </c:pt>
                <c:pt idx="4010">
                  <c:v>#N/A</c:v>
                </c:pt>
                <c:pt idx="4011">
                  <c:v>#N/A</c:v>
                </c:pt>
                <c:pt idx="4012">
                  <c:v>#N/A</c:v>
                </c:pt>
                <c:pt idx="4013">
                  <c:v>#N/A</c:v>
                </c:pt>
                <c:pt idx="4014">
                  <c:v>552</c:v>
                </c:pt>
                <c:pt idx="4015">
                  <c:v>559</c:v>
                </c:pt>
                <c:pt idx="4016">
                  <c:v>559</c:v>
                </c:pt>
                <c:pt idx="4017">
                  <c:v>#N/A</c:v>
                </c:pt>
                <c:pt idx="4018">
                  <c:v>560</c:v>
                </c:pt>
                <c:pt idx="4019">
                  <c:v>#N/A</c:v>
                </c:pt>
                <c:pt idx="4020">
                  <c:v>#N/A</c:v>
                </c:pt>
                <c:pt idx="4021">
                  <c:v>552</c:v>
                </c:pt>
                <c:pt idx="4022">
                  <c:v>#N/A</c:v>
                </c:pt>
                <c:pt idx="4023">
                  <c:v>546</c:v>
                </c:pt>
                <c:pt idx="4024">
                  <c:v>545</c:v>
                </c:pt>
                <c:pt idx="4025">
                  <c:v>540</c:v>
                </c:pt>
                <c:pt idx="4026">
                  <c:v>#N/A</c:v>
                </c:pt>
                <c:pt idx="4027">
                  <c:v>#N/A</c:v>
                </c:pt>
                <c:pt idx="4028">
                  <c:v>534</c:v>
                </c:pt>
                <c:pt idx="4029">
                  <c:v>537</c:v>
                </c:pt>
                <c:pt idx="4030">
                  <c:v>539</c:v>
                </c:pt>
                <c:pt idx="4031">
                  <c:v>538</c:v>
                </c:pt>
                <c:pt idx="4032">
                  <c:v>541</c:v>
                </c:pt>
                <c:pt idx="4033">
                  <c:v>#N/A</c:v>
                </c:pt>
                <c:pt idx="4034">
                  <c:v>#N/A</c:v>
                </c:pt>
                <c:pt idx="4035">
                  <c:v>540</c:v>
                </c:pt>
                <c:pt idx="4036">
                  <c:v>538</c:v>
                </c:pt>
                <c:pt idx="4037">
                  <c:v>539</c:v>
                </c:pt>
                <c:pt idx="4038">
                  <c:v>544</c:v>
                </c:pt>
                <c:pt idx="4039">
                  <c:v>547</c:v>
                </c:pt>
                <c:pt idx="4040">
                  <c:v>#N/A</c:v>
                </c:pt>
                <c:pt idx="4041">
                  <c:v>#N/A</c:v>
                </c:pt>
                <c:pt idx="4042">
                  <c:v>548</c:v>
                </c:pt>
                <c:pt idx="4043">
                  <c:v>544</c:v>
                </c:pt>
                <c:pt idx="4044">
                  <c:v>545</c:v>
                </c:pt>
                <c:pt idx="4045">
                  <c:v>549</c:v>
                </c:pt>
                <c:pt idx="4046">
                  <c:v>543</c:v>
                </c:pt>
                <c:pt idx="4047">
                  <c:v>#N/A</c:v>
                </c:pt>
                <c:pt idx="4048">
                  <c:v>#N/A</c:v>
                </c:pt>
                <c:pt idx="4049">
                  <c:v>544</c:v>
                </c:pt>
                <c:pt idx="4050">
                  <c:v>546</c:v>
                </c:pt>
                <c:pt idx="4051">
                  <c:v>546</c:v>
                </c:pt>
                <c:pt idx="4052">
                  <c:v>546</c:v>
                </c:pt>
                <c:pt idx="4053">
                  <c:v>546</c:v>
                </c:pt>
                <c:pt idx="4054">
                  <c:v>#N/A</c:v>
                </c:pt>
                <c:pt idx="4055">
                  <c:v>#N/A</c:v>
                </c:pt>
                <c:pt idx="4056">
                  <c:v>545</c:v>
                </c:pt>
                <c:pt idx="4057">
                  <c:v>544</c:v>
                </c:pt>
                <c:pt idx="4058">
                  <c:v>537</c:v>
                </c:pt>
                <c:pt idx="4059">
                  <c:v>536</c:v>
                </c:pt>
                <c:pt idx="4060">
                  <c:v>535</c:v>
                </c:pt>
                <c:pt idx="4061">
                  <c:v>#N/A</c:v>
                </c:pt>
                <c:pt idx="4062">
                  <c:v>#N/A</c:v>
                </c:pt>
                <c:pt idx="4063">
                  <c:v>536</c:v>
                </c:pt>
                <c:pt idx="4064">
                  <c:v>532</c:v>
                </c:pt>
                <c:pt idx="4065">
                  <c:v>529</c:v>
                </c:pt>
                <c:pt idx="4066">
                  <c:v>532</c:v>
                </c:pt>
                <c:pt idx="4067">
                  <c:v>535</c:v>
                </c:pt>
                <c:pt idx="4068">
                  <c:v>#N/A</c:v>
                </c:pt>
                <c:pt idx="4069">
                  <c:v>#N/A</c:v>
                </c:pt>
                <c:pt idx="4070">
                  <c:v>530</c:v>
                </c:pt>
                <c:pt idx="4071">
                  <c:v>533</c:v>
                </c:pt>
                <c:pt idx="4072">
                  <c:v>535</c:v>
                </c:pt>
                <c:pt idx="4073">
                  <c:v>532</c:v>
                </c:pt>
                <c:pt idx="4074">
                  <c:v>532</c:v>
                </c:pt>
                <c:pt idx="4075">
                  <c:v>#N/A</c:v>
                </c:pt>
                <c:pt idx="4076">
                  <c:v>#N/A</c:v>
                </c:pt>
                <c:pt idx="4077">
                  <c:v>530</c:v>
                </c:pt>
                <c:pt idx="4078">
                  <c:v>528</c:v>
                </c:pt>
                <c:pt idx="4079">
                  <c:v>533</c:v>
                </c:pt>
                <c:pt idx="4080">
                  <c:v>533</c:v>
                </c:pt>
                <c:pt idx="4081">
                  <c:v>531</c:v>
                </c:pt>
                <c:pt idx="4082">
                  <c:v>#N/A</c:v>
                </c:pt>
                <c:pt idx="4083">
                  <c:v>#N/A</c:v>
                </c:pt>
                <c:pt idx="4084">
                  <c:v>528</c:v>
                </c:pt>
                <c:pt idx="4085">
                  <c:v>523</c:v>
                </c:pt>
                <c:pt idx="4086">
                  <c:v>521</c:v>
                </c:pt>
                <c:pt idx="4087">
                  <c:v>519</c:v>
                </c:pt>
                <c:pt idx="4088">
                  <c:v>517</c:v>
                </c:pt>
                <c:pt idx="4089">
                  <c:v>#N/A</c:v>
                </c:pt>
                <c:pt idx="4090">
                  <c:v>#N/A</c:v>
                </c:pt>
                <c:pt idx="4091">
                  <c:v>517</c:v>
                </c:pt>
                <c:pt idx="4092">
                  <c:v>516</c:v>
                </c:pt>
                <c:pt idx="4093">
                  <c:v>518</c:v>
                </c:pt>
                <c:pt idx="4094">
                  <c:v>515</c:v>
                </c:pt>
                <c:pt idx="4095">
                  <c:v>514</c:v>
                </c:pt>
                <c:pt idx="4096">
                  <c:v>#N/A</c:v>
                </c:pt>
                <c:pt idx="4097">
                  <c:v>#N/A</c:v>
                </c:pt>
                <c:pt idx="4098">
                  <c:v>513</c:v>
                </c:pt>
                <c:pt idx="4099">
                  <c:v>513</c:v>
                </c:pt>
                <c:pt idx="4100">
                  <c:v>509.99999999999994</c:v>
                </c:pt>
                <c:pt idx="4101">
                  <c:v>511.00000000000006</c:v>
                </c:pt>
                <c:pt idx="4102">
                  <c:v>512</c:v>
                </c:pt>
                <c:pt idx="4103">
                  <c:v>#N/A</c:v>
                </c:pt>
                <c:pt idx="4104">
                  <c:v>#N/A</c:v>
                </c:pt>
                <c:pt idx="4105">
                  <c:v>516</c:v>
                </c:pt>
                <c:pt idx="4106">
                  <c:v>519</c:v>
                </c:pt>
                <c:pt idx="4107">
                  <c:v>518</c:v>
                </c:pt>
                <c:pt idx="4108">
                  <c:v>515</c:v>
                </c:pt>
                <c:pt idx="4109">
                  <c:v>509.99999999999994</c:v>
                </c:pt>
                <c:pt idx="4110">
                  <c:v>#N/A</c:v>
                </c:pt>
                <c:pt idx="4111">
                  <c:v>#N/A</c:v>
                </c:pt>
                <c:pt idx="4112">
                  <c:v>508</c:v>
                </c:pt>
                <c:pt idx="4113">
                  <c:v>509</c:v>
                </c:pt>
                <c:pt idx="4114">
                  <c:v>509</c:v>
                </c:pt>
                <c:pt idx="4115">
                  <c:v>509</c:v>
                </c:pt>
                <c:pt idx="4116">
                  <c:v>509</c:v>
                </c:pt>
                <c:pt idx="4117">
                  <c:v>#N/A</c:v>
                </c:pt>
                <c:pt idx="4118">
                  <c:v>#N/A</c:v>
                </c:pt>
                <c:pt idx="4119">
                  <c:v>#N/A</c:v>
                </c:pt>
                <c:pt idx="4120">
                  <c:v>511.00000000000006</c:v>
                </c:pt>
                <c:pt idx="4121">
                  <c:v>509.99999999999994</c:v>
                </c:pt>
                <c:pt idx="4122">
                  <c:v>509.99999999999994</c:v>
                </c:pt>
                <c:pt idx="4123">
                  <c:v>509</c:v>
                </c:pt>
                <c:pt idx="4124">
                  <c:v>#N/A</c:v>
                </c:pt>
                <c:pt idx="4125">
                  <c:v>#N/A</c:v>
                </c:pt>
                <c:pt idx="4126">
                  <c:v>511.00000000000006</c:v>
                </c:pt>
                <c:pt idx="4127">
                  <c:v>514</c:v>
                </c:pt>
                <c:pt idx="4128">
                  <c:v>516</c:v>
                </c:pt>
                <c:pt idx="4129">
                  <c:v>518</c:v>
                </c:pt>
                <c:pt idx="4130">
                  <c:v>517</c:v>
                </c:pt>
                <c:pt idx="4131">
                  <c:v>#N/A</c:v>
                </c:pt>
                <c:pt idx="4132">
                  <c:v>#N/A</c:v>
                </c:pt>
                <c:pt idx="4133">
                  <c:v>523</c:v>
                </c:pt>
                <c:pt idx="4134">
                  <c:v>527</c:v>
                </c:pt>
                <c:pt idx="4135">
                  <c:v>528</c:v>
                </c:pt>
                <c:pt idx="4136">
                  <c:v>528</c:v>
                </c:pt>
                <c:pt idx="4137">
                  <c:v>#N/A</c:v>
                </c:pt>
                <c:pt idx="4138">
                  <c:v>#N/A</c:v>
                </c:pt>
                <c:pt idx="4139">
                  <c:v>#N/A</c:v>
                </c:pt>
                <c:pt idx="4140">
                  <c:v>520</c:v>
                </c:pt>
                <c:pt idx="4141">
                  <c:v>520</c:v>
                </c:pt>
                <c:pt idx="4142">
                  <c:v>522</c:v>
                </c:pt>
                <c:pt idx="4143">
                  <c:v>521</c:v>
                </c:pt>
                <c:pt idx="4144">
                  <c:v>522</c:v>
                </c:pt>
                <c:pt idx="4145">
                  <c:v>#N/A</c:v>
                </c:pt>
                <c:pt idx="4146">
                  <c:v>#N/A</c:v>
                </c:pt>
                <c:pt idx="4147">
                  <c:v>523</c:v>
                </c:pt>
                <c:pt idx="4148">
                  <c:v>526</c:v>
                </c:pt>
                <c:pt idx="4149">
                  <c:v>523</c:v>
                </c:pt>
                <c:pt idx="4150">
                  <c:v>523</c:v>
                </c:pt>
                <c:pt idx="4151">
                  <c:v>526</c:v>
                </c:pt>
                <c:pt idx="4152">
                  <c:v>#N/A</c:v>
                </c:pt>
                <c:pt idx="4153">
                  <c:v>#N/A</c:v>
                </c:pt>
                <c:pt idx="4154">
                  <c:v>526</c:v>
                </c:pt>
                <c:pt idx="4155">
                  <c:v>524</c:v>
                </c:pt>
                <c:pt idx="4156">
                  <c:v>520</c:v>
                </c:pt>
                <c:pt idx="4157">
                  <c:v>518</c:v>
                </c:pt>
                <c:pt idx="4158">
                  <c:v>518</c:v>
                </c:pt>
                <c:pt idx="4159">
                  <c:v>#N/A</c:v>
                </c:pt>
                <c:pt idx="4160">
                  <c:v>#N/A</c:v>
                </c:pt>
                <c:pt idx="4161">
                  <c:v>518</c:v>
                </c:pt>
                <c:pt idx="4162">
                  <c:v>516</c:v>
                </c:pt>
                <c:pt idx="4163">
                  <c:v>516</c:v>
                </c:pt>
                <c:pt idx="4164">
                  <c:v>518</c:v>
                </c:pt>
                <c:pt idx="4165">
                  <c:v>516</c:v>
                </c:pt>
                <c:pt idx="4166">
                  <c:v>#N/A</c:v>
                </c:pt>
                <c:pt idx="4167">
                  <c:v>#N/A</c:v>
                </c:pt>
                <c:pt idx="4168">
                  <c:v>511.00000000000006</c:v>
                </c:pt>
                <c:pt idx="4169">
                  <c:v>513</c:v>
                </c:pt>
                <c:pt idx="4170">
                  <c:v>512</c:v>
                </c:pt>
                <c:pt idx="4171">
                  <c:v>513</c:v>
                </c:pt>
                <c:pt idx="4172">
                  <c:v>513</c:v>
                </c:pt>
                <c:pt idx="4173">
                  <c:v>#N/A</c:v>
                </c:pt>
                <c:pt idx="4174">
                  <c:v>#N/A</c:v>
                </c:pt>
                <c:pt idx="4175">
                  <c:v>511.00000000000006</c:v>
                </c:pt>
                <c:pt idx="4176">
                  <c:v>513</c:v>
                </c:pt>
                <c:pt idx="4177">
                  <c:v>509.99999999999994</c:v>
                </c:pt>
                <c:pt idx="4178">
                  <c:v>505</c:v>
                </c:pt>
                <c:pt idx="4179">
                  <c:v>503</c:v>
                </c:pt>
                <c:pt idx="4180">
                  <c:v>#N/A</c:v>
                </c:pt>
                <c:pt idx="4181">
                  <c:v>#N/A</c:v>
                </c:pt>
                <c:pt idx="4182">
                  <c:v>501.99999999999994</c:v>
                </c:pt>
                <c:pt idx="4183">
                  <c:v>504</c:v>
                </c:pt>
                <c:pt idx="4184">
                  <c:v>505.99999999999994</c:v>
                </c:pt>
                <c:pt idx="4185">
                  <c:v>507</c:v>
                </c:pt>
                <c:pt idx="4186">
                  <c:v>508</c:v>
                </c:pt>
                <c:pt idx="4187">
                  <c:v>#N/A</c:v>
                </c:pt>
                <c:pt idx="4188">
                  <c:v>#N/A</c:v>
                </c:pt>
                <c:pt idx="4189">
                  <c:v>505.99999999999994</c:v>
                </c:pt>
                <c:pt idx="4190">
                  <c:v>507</c:v>
                </c:pt>
                <c:pt idx="4191">
                  <c:v>505.99999999999994</c:v>
                </c:pt>
                <c:pt idx="4192">
                  <c:v>505.99999999999994</c:v>
                </c:pt>
                <c:pt idx="4193">
                  <c:v>505.99999999999994</c:v>
                </c:pt>
                <c:pt idx="4194">
                  <c:v>#N/A</c:v>
                </c:pt>
                <c:pt idx="4195">
                  <c:v>#N/A</c:v>
                </c:pt>
                <c:pt idx="4196">
                  <c:v>505.99999999999994</c:v>
                </c:pt>
                <c:pt idx="4197">
                  <c:v>508</c:v>
                </c:pt>
                <c:pt idx="4198">
                  <c:v>507</c:v>
                </c:pt>
                <c:pt idx="4199">
                  <c:v>503</c:v>
                </c:pt>
                <c:pt idx="4200">
                  <c:v>501.99999999999994</c:v>
                </c:pt>
                <c:pt idx="4201">
                  <c:v>#N/A</c:v>
                </c:pt>
                <c:pt idx="4202">
                  <c:v>#N/A</c:v>
                </c:pt>
                <c:pt idx="4203">
                  <c:v>498.00000000000006</c:v>
                </c:pt>
                <c:pt idx="4204">
                  <c:v>498.00000000000006</c:v>
                </c:pt>
                <c:pt idx="4205">
                  <c:v>498.00000000000006</c:v>
                </c:pt>
                <c:pt idx="4206">
                  <c:v>498.00000000000006</c:v>
                </c:pt>
                <c:pt idx="4207">
                  <c:v>496</c:v>
                </c:pt>
                <c:pt idx="4208">
                  <c:v>#N/A</c:v>
                </c:pt>
                <c:pt idx="4209">
                  <c:v>#N/A</c:v>
                </c:pt>
                <c:pt idx="4210">
                  <c:v>497</c:v>
                </c:pt>
                <c:pt idx="4211">
                  <c:v>497</c:v>
                </c:pt>
                <c:pt idx="4212">
                  <c:v>499</c:v>
                </c:pt>
                <c:pt idx="4213">
                  <c:v>499</c:v>
                </c:pt>
                <c:pt idx="4214">
                  <c:v>498.00000000000006</c:v>
                </c:pt>
                <c:pt idx="4215">
                  <c:v>#N/A</c:v>
                </c:pt>
                <c:pt idx="4216">
                  <c:v>#N/A</c:v>
                </c:pt>
                <c:pt idx="4217">
                  <c:v>496</c:v>
                </c:pt>
                <c:pt idx="4218">
                  <c:v>494.00000000000006</c:v>
                </c:pt>
                <c:pt idx="4219">
                  <c:v>493</c:v>
                </c:pt>
                <c:pt idx="4220">
                  <c:v>494.00000000000006</c:v>
                </c:pt>
                <c:pt idx="4221">
                  <c:v>494.00000000000006</c:v>
                </c:pt>
                <c:pt idx="4222">
                  <c:v>#N/A</c:v>
                </c:pt>
                <c:pt idx="4223">
                  <c:v>#N/A</c:v>
                </c:pt>
                <c:pt idx="4224">
                  <c:v>493</c:v>
                </c:pt>
                <c:pt idx="4225">
                  <c:v>494.00000000000006</c:v>
                </c:pt>
                <c:pt idx="4226">
                  <c:v>494.00000000000006</c:v>
                </c:pt>
                <c:pt idx="4227">
                  <c:v>495</c:v>
                </c:pt>
                <c:pt idx="4228">
                  <c:v>493</c:v>
                </c:pt>
                <c:pt idx="4229">
                  <c:v>#N/A</c:v>
                </c:pt>
                <c:pt idx="4230">
                  <c:v>#N/A</c:v>
                </c:pt>
                <c:pt idx="4231">
                  <c:v>492</c:v>
                </c:pt>
                <c:pt idx="4232">
                  <c:v>491</c:v>
                </c:pt>
                <c:pt idx="4233">
                  <c:v>488.99999999999994</c:v>
                </c:pt>
                <c:pt idx="4234">
                  <c:v>488</c:v>
                </c:pt>
                <c:pt idx="4235">
                  <c:v>484.99999999999994</c:v>
                </c:pt>
                <c:pt idx="4236">
                  <c:v>#N/A</c:v>
                </c:pt>
                <c:pt idx="4237">
                  <c:v>#N/A</c:v>
                </c:pt>
                <c:pt idx="4238">
                  <c:v>483</c:v>
                </c:pt>
                <c:pt idx="4239">
                  <c:v>478</c:v>
                </c:pt>
                <c:pt idx="4240">
                  <c:v>478</c:v>
                </c:pt>
                <c:pt idx="4241">
                  <c:v>479</c:v>
                </c:pt>
                <c:pt idx="4242">
                  <c:v>482</c:v>
                </c:pt>
                <c:pt idx="4243">
                  <c:v>#N/A</c:v>
                </c:pt>
                <c:pt idx="4244">
                  <c:v>#N/A</c:v>
                </c:pt>
                <c:pt idx="4245">
                  <c:v>478</c:v>
                </c:pt>
                <c:pt idx="4246">
                  <c:v>479</c:v>
                </c:pt>
                <c:pt idx="4247">
                  <c:v>479</c:v>
                </c:pt>
                <c:pt idx="4248">
                  <c:v>476</c:v>
                </c:pt>
                <c:pt idx="4249">
                  <c:v>469.00000000000006</c:v>
                </c:pt>
                <c:pt idx="4250">
                  <c:v>#N/A</c:v>
                </c:pt>
                <c:pt idx="4251">
                  <c:v>#N/A</c:v>
                </c:pt>
                <c:pt idx="4252">
                  <c:v>471</c:v>
                </c:pt>
                <c:pt idx="4253">
                  <c:v>468</c:v>
                </c:pt>
                <c:pt idx="4254">
                  <c:v>472</c:v>
                </c:pt>
                <c:pt idx="4255">
                  <c:v>470</c:v>
                </c:pt>
                <c:pt idx="4256">
                  <c:v>474</c:v>
                </c:pt>
                <c:pt idx="4257">
                  <c:v>#N/A</c:v>
                </c:pt>
                <c:pt idx="4258">
                  <c:v>#N/A</c:v>
                </c:pt>
                <c:pt idx="4259">
                  <c:v>475</c:v>
                </c:pt>
                <c:pt idx="4260">
                  <c:v>474</c:v>
                </c:pt>
                <c:pt idx="4261">
                  <c:v>475</c:v>
                </c:pt>
                <c:pt idx="4262">
                  <c:v>469.00000000000006</c:v>
                </c:pt>
                <c:pt idx="4263">
                  <c:v>470</c:v>
                </c:pt>
                <c:pt idx="4264">
                  <c:v>#N/A</c:v>
                </c:pt>
                <c:pt idx="4265">
                  <c:v>#N/A</c:v>
                </c:pt>
                <c:pt idx="4266">
                  <c:v>469.00000000000006</c:v>
                </c:pt>
                <c:pt idx="4267">
                  <c:v>470</c:v>
                </c:pt>
                <c:pt idx="4268">
                  <c:v>463.99999999999994</c:v>
                </c:pt>
                <c:pt idx="4269">
                  <c:v>454</c:v>
                </c:pt>
                <c:pt idx="4270">
                  <c:v>447</c:v>
                </c:pt>
                <c:pt idx="4271">
                  <c:v>#N/A</c:v>
                </c:pt>
                <c:pt idx="4272">
                  <c:v>#N/A</c:v>
                </c:pt>
                <c:pt idx="4273">
                  <c:v>450</c:v>
                </c:pt>
                <c:pt idx="4274">
                  <c:v>447</c:v>
                </c:pt>
                <c:pt idx="4275">
                  <c:v>449</c:v>
                </c:pt>
                <c:pt idx="4276">
                  <c:v>444.00000000000006</c:v>
                </c:pt>
                <c:pt idx="4277">
                  <c:v>443</c:v>
                </c:pt>
                <c:pt idx="4278">
                  <c:v>#N/A</c:v>
                </c:pt>
                <c:pt idx="4279">
                  <c:v>#N/A</c:v>
                </c:pt>
                <c:pt idx="4280">
                  <c:v>440.00000000000006</c:v>
                </c:pt>
                <c:pt idx="4281">
                  <c:v>443</c:v>
                </c:pt>
                <c:pt idx="4282">
                  <c:v>443</c:v>
                </c:pt>
                <c:pt idx="4283">
                  <c:v>442</c:v>
                </c:pt>
                <c:pt idx="4284">
                  <c:v>441</c:v>
                </c:pt>
                <c:pt idx="4285">
                  <c:v>#N/A</c:v>
                </c:pt>
                <c:pt idx="4286">
                  <c:v>#N/A</c:v>
                </c:pt>
                <c:pt idx="4287">
                  <c:v>443</c:v>
                </c:pt>
                <c:pt idx="4288">
                  <c:v>444.00000000000006</c:v>
                </c:pt>
                <c:pt idx="4289">
                  <c:v>438.99999999999994</c:v>
                </c:pt>
                <c:pt idx="4290">
                  <c:v>430</c:v>
                </c:pt>
                <c:pt idx="4291">
                  <c:v>432</c:v>
                </c:pt>
                <c:pt idx="4292">
                  <c:v>#N/A</c:v>
                </c:pt>
                <c:pt idx="4293">
                  <c:v>#N/A</c:v>
                </c:pt>
                <c:pt idx="4294">
                  <c:v>436.00000000000006</c:v>
                </c:pt>
                <c:pt idx="4295">
                  <c:v>434.99999999999994</c:v>
                </c:pt>
                <c:pt idx="4296">
                  <c:v>434.99999999999994</c:v>
                </c:pt>
                <c:pt idx="4297">
                  <c:v>440.00000000000006</c:v>
                </c:pt>
                <c:pt idx="4298">
                  <c:v>471</c:v>
                </c:pt>
                <c:pt idx="4299">
                  <c:v>#N/A</c:v>
                </c:pt>
                <c:pt idx="4300">
                  <c:v>#N/A</c:v>
                </c:pt>
                <c:pt idx="4301">
                  <c:v>475</c:v>
                </c:pt>
                <c:pt idx="4302">
                  <c:v>468</c:v>
                </c:pt>
                <c:pt idx="4303">
                  <c:v>461.00000000000006</c:v>
                </c:pt>
                <c:pt idx="4304">
                  <c:v>455</c:v>
                </c:pt>
                <c:pt idx="4305">
                  <c:v>449</c:v>
                </c:pt>
                <c:pt idx="4306">
                  <c:v>#N/A</c:v>
                </c:pt>
                <c:pt idx="4307">
                  <c:v>#N/A</c:v>
                </c:pt>
                <c:pt idx="4308">
                  <c:v>447</c:v>
                </c:pt>
                <c:pt idx="4309">
                  <c:v>448.00000000000006</c:v>
                </c:pt>
                <c:pt idx="4310">
                  <c:v>451</c:v>
                </c:pt>
                <c:pt idx="4311">
                  <c:v>446</c:v>
                </c:pt>
                <c:pt idx="4312">
                  <c:v>446</c:v>
                </c:pt>
                <c:pt idx="4313">
                  <c:v>#N/A</c:v>
                </c:pt>
                <c:pt idx="4314">
                  <c:v>#N/A</c:v>
                </c:pt>
                <c:pt idx="4315">
                  <c:v>451.99999999999994</c:v>
                </c:pt>
                <c:pt idx="4316">
                  <c:v>449</c:v>
                </c:pt>
                <c:pt idx="4317">
                  <c:v>446</c:v>
                </c:pt>
                <c:pt idx="4318">
                  <c:v>450</c:v>
                </c:pt>
                <c:pt idx="4319">
                  <c:v>449</c:v>
                </c:pt>
                <c:pt idx="4320">
                  <c:v>#N/A</c:v>
                </c:pt>
                <c:pt idx="4321">
                  <c:v>#N/A</c:v>
                </c:pt>
                <c:pt idx="4322">
                  <c:v>453</c:v>
                </c:pt>
                <c:pt idx="4323">
                  <c:v>451</c:v>
                </c:pt>
                <c:pt idx="4324">
                  <c:v>451.99999999999994</c:v>
                </c:pt>
                <c:pt idx="4325">
                  <c:v>451</c:v>
                </c:pt>
                <c:pt idx="4326">
                  <c:v>451</c:v>
                </c:pt>
                <c:pt idx="4327">
                  <c:v>#N/A</c:v>
                </c:pt>
                <c:pt idx="4328">
                  <c:v>#N/A</c:v>
                </c:pt>
                <c:pt idx="4329">
                  <c:v>454</c:v>
                </c:pt>
                <c:pt idx="4330">
                  <c:v>449</c:v>
                </c:pt>
                <c:pt idx="4331">
                  <c:v>449</c:v>
                </c:pt>
                <c:pt idx="4332">
                  <c:v>446</c:v>
                </c:pt>
                <c:pt idx="4333">
                  <c:v>443</c:v>
                </c:pt>
                <c:pt idx="4334">
                  <c:v>#N/A</c:v>
                </c:pt>
                <c:pt idx="4335">
                  <c:v>#N/A</c:v>
                </c:pt>
                <c:pt idx="4336">
                  <c:v>444.00000000000006</c:v>
                </c:pt>
                <c:pt idx="4337">
                  <c:v>443</c:v>
                </c:pt>
                <c:pt idx="4338">
                  <c:v>438.99999999999994</c:v>
                </c:pt>
                <c:pt idx="4339">
                  <c:v>430.99999999999994</c:v>
                </c:pt>
                <c:pt idx="4340">
                  <c:v>426.99999999999994</c:v>
                </c:pt>
                <c:pt idx="4341">
                  <c:v>#N/A</c:v>
                </c:pt>
                <c:pt idx="4342">
                  <c:v>#N/A</c:v>
                </c:pt>
                <c:pt idx="4343">
                  <c:v>426</c:v>
                </c:pt>
                <c:pt idx="4344">
                  <c:v>426.99999999999994</c:v>
                </c:pt>
                <c:pt idx="4345">
                  <c:v>423.00000000000006</c:v>
                </c:pt>
                <c:pt idx="4346">
                  <c:v>420</c:v>
                </c:pt>
                <c:pt idx="4347">
                  <c:v>413.99999999999994</c:v>
                </c:pt>
                <c:pt idx="4348">
                  <c:v>#N/A</c:v>
                </c:pt>
                <c:pt idx="4349">
                  <c:v>#N/A</c:v>
                </c:pt>
                <c:pt idx="4350">
                  <c:v>412</c:v>
                </c:pt>
                <c:pt idx="4351">
                  <c:v>409.99999999999994</c:v>
                </c:pt>
                <c:pt idx="4352">
                  <c:v>411.00000000000006</c:v>
                </c:pt>
                <c:pt idx="4353">
                  <c:v>409</c:v>
                </c:pt>
                <c:pt idx="4354">
                  <c:v>408</c:v>
                </c:pt>
                <c:pt idx="4355">
                  <c:v>#N/A</c:v>
                </c:pt>
                <c:pt idx="4356">
                  <c:v>#N/A</c:v>
                </c:pt>
                <c:pt idx="4357">
                  <c:v>405</c:v>
                </c:pt>
                <c:pt idx="4358">
                  <c:v>#N/A</c:v>
                </c:pt>
                <c:pt idx="4359">
                  <c:v>398</c:v>
                </c:pt>
                <c:pt idx="4360">
                  <c:v>393</c:v>
                </c:pt>
                <c:pt idx="4361">
                  <c:v>389</c:v>
                </c:pt>
                <c:pt idx="4362">
                  <c:v>#N/A</c:v>
                </c:pt>
                <c:pt idx="4363">
                  <c:v>#N/A</c:v>
                </c:pt>
                <c:pt idx="4364">
                  <c:v>395</c:v>
                </c:pt>
                <c:pt idx="4365">
                  <c:v>395</c:v>
                </c:pt>
                <c:pt idx="4366">
                  <c:v>397</c:v>
                </c:pt>
                <c:pt idx="4367">
                  <c:v>397</c:v>
                </c:pt>
                <c:pt idx="4368">
                  <c:v>393</c:v>
                </c:pt>
                <c:pt idx="4369">
                  <c:v>#N/A</c:v>
                </c:pt>
                <c:pt idx="4370">
                  <c:v>#N/A</c:v>
                </c:pt>
                <c:pt idx="4371">
                  <c:v>391</c:v>
                </c:pt>
                <c:pt idx="4372">
                  <c:v>397</c:v>
                </c:pt>
                <c:pt idx="4373">
                  <c:v>392</c:v>
                </c:pt>
                <c:pt idx="4374">
                  <c:v>#N/A</c:v>
                </c:pt>
                <c:pt idx="4375">
                  <c:v>#N/A</c:v>
                </c:pt>
                <c:pt idx="4376">
                  <c:v>#N/A</c:v>
                </c:pt>
                <c:pt idx="4377">
                  <c:v>#N/A</c:v>
                </c:pt>
                <c:pt idx="4378">
                  <c:v>403</c:v>
                </c:pt>
                <c:pt idx="4379">
                  <c:v>403</c:v>
                </c:pt>
                <c:pt idx="4380">
                  <c:v>405</c:v>
                </c:pt>
                <c:pt idx="4381">
                  <c:v>#N/A</c:v>
                </c:pt>
                <c:pt idx="4382">
                  <c:v>#N/A</c:v>
                </c:pt>
                <c:pt idx="4383">
                  <c:v>#N/A</c:v>
                </c:pt>
                <c:pt idx="4384">
                  <c:v>#N/A</c:v>
                </c:pt>
                <c:pt idx="4385">
                  <c:v>395</c:v>
                </c:pt>
                <c:pt idx="4386">
                  <c:v>394</c:v>
                </c:pt>
                <c:pt idx="4387">
                  <c:v>393</c:v>
                </c:pt>
                <c:pt idx="4388">
                  <c:v>392</c:v>
                </c:pt>
                <c:pt idx="4389">
                  <c:v>393</c:v>
                </c:pt>
                <c:pt idx="4390">
                  <c:v>#N/A</c:v>
                </c:pt>
                <c:pt idx="4391">
                  <c:v>#N/A</c:v>
                </c:pt>
                <c:pt idx="4392">
                  <c:v>396</c:v>
                </c:pt>
                <c:pt idx="4393">
                  <c:v>400</c:v>
                </c:pt>
                <c:pt idx="4394">
                  <c:v>392</c:v>
                </c:pt>
                <c:pt idx="4395">
                  <c:v>394</c:v>
                </c:pt>
                <c:pt idx="4396">
                  <c:v>394</c:v>
                </c:pt>
                <c:pt idx="4397">
                  <c:v>#N/A</c:v>
                </c:pt>
                <c:pt idx="4398">
                  <c:v>#N/A</c:v>
                </c:pt>
                <c:pt idx="4399">
                  <c:v>393</c:v>
                </c:pt>
                <c:pt idx="4400">
                  <c:v>390</c:v>
                </c:pt>
                <c:pt idx="4401">
                  <c:v>392</c:v>
                </c:pt>
                <c:pt idx="4402">
                  <c:v>391</c:v>
                </c:pt>
                <c:pt idx="4403">
                  <c:v>389</c:v>
                </c:pt>
                <c:pt idx="4404">
                  <c:v>#N/A</c:v>
                </c:pt>
                <c:pt idx="4405">
                  <c:v>#N/A</c:v>
                </c:pt>
                <c:pt idx="4406">
                  <c:v>389</c:v>
                </c:pt>
                <c:pt idx="4407">
                  <c:v>391</c:v>
                </c:pt>
                <c:pt idx="4408">
                  <c:v>391</c:v>
                </c:pt>
                <c:pt idx="4409">
                  <c:v>389</c:v>
                </c:pt>
                <c:pt idx="4410">
                  <c:v>388</c:v>
                </c:pt>
                <c:pt idx="4411">
                  <c:v>#N/A</c:v>
                </c:pt>
                <c:pt idx="4412">
                  <c:v>#N/A</c:v>
                </c:pt>
                <c:pt idx="4413">
                  <c:v>390</c:v>
                </c:pt>
                <c:pt idx="4414">
                  <c:v>393</c:v>
                </c:pt>
                <c:pt idx="4415">
                  <c:v>396</c:v>
                </c:pt>
                <c:pt idx="4416">
                  <c:v>399</c:v>
                </c:pt>
                <c:pt idx="4417">
                  <c:v>400</c:v>
                </c:pt>
                <c:pt idx="4418">
                  <c:v>#N/A</c:v>
                </c:pt>
                <c:pt idx="4419">
                  <c:v>#N/A</c:v>
                </c:pt>
                <c:pt idx="4420">
                  <c:v>405</c:v>
                </c:pt>
                <c:pt idx="4421">
                  <c:v>401</c:v>
                </c:pt>
                <c:pt idx="4422">
                  <c:v>398</c:v>
                </c:pt>
                <c:pt idx="4423">
                  <c:v>400</c:v>
                </c:pt>
                <c:pt idx="4424">
                  <c:v>400</c:v>
                </c:pt>
                <c:pt idx="4425">
                  <c:v>#N/A</c:v>
                </c:pt>
                <c:pt idx="4426">
                  <c:v>#N/A</c:v>
                </c:pt>
                <c:pt idx="4427">
                  <c:v>412</c:v>
                </c:pt>
                <c:pt idx="4428">
                  <c:v>411.00000000000006</c:v>
                </c:pt>
                <c:pt idx="4429">
                  <c:v>413</c:v>
                </c:pt>
                <c:pt idx="4430">
                  <c:v>411.00000000000006</c:v>
                </c:pt>
                <c:pt idx="4431">
                  <c:v>412</c:v>
                </c:pt>
                <c:pt idx="4432">
                  <c:v>#N/A</c:v>
                </c:pt>
                <c:pt idx="4433">
                  <c:v>#N/A</c:v>
                </c:pt>
                <c:pt idx="4434">
                  <c:v>412</c:v>
                </c:pt>
                <c:pt idx="4435">
                  <c:v>408</c:v>
                </c:pt>
                <c:pt idx="4436">
                  <c:v>409</c:v>
                </c:pt>
                <c:pt idx="4437">
                  <c:v>415.00000000000006</c:v>
                </c:pt>
                <c:pt idx="4438">
                  <c:v>423.00000000000006</c:v>
                </c:pt>
                <c:pt idx="4439">
                  <c:v>#N/A</c:v>
                </c:pt>
                <c:pt idx="4440">
                  <c:v>#N/A</c:v>
                </c:pt>
                <c:pt idx="4441">
                  <c:v>426.99999999999994</c:v>
                </c:pt>
                <c:pt idx="4442">
                  <c:v>433</c:v>
                </c:pt>
                <c:pt idx="4443">
                  <c:v>432</c:v>
                </c:pt>
                <c:pt idx="4444">
                  <c:v>442</c:v>
                </c:pt>
                <c:pt idx="4445">
                  <c:v>430.99999999999994</c:v>
                </c:pt>
                <c:pt idx="4446">
                  <c:v>#N/A</c:v>
                </c:pt>
                <c:pt idx="4447">
                  <c:v>#N/A</c:v>
                </c:pt>
                <c:pt idx="4448">
                  <c:v>429</c:v>
                </c:pt>
                <c:pt idx="4449">
                  <c:v>432</c:v>
                </c:pt>
                <c:pt idx="4450">
                  <c:v>430.99999999999994</c:v>
                </c:pt>
                <c:pt idx="4451">
                  <c:v>430</c:v>
                </c:pt>
                <c:pt idx="4452">
                  <c:v>425</c:v>
                </c:pt>
                <c:pt idx="4453">
                  <c:v>#N/A</c:v>
                </c:pt>
                <c:pt idx="4454">
                  <c:v>#N/A</c:v>
                </c:pt>
                <c:pt idx="4455">
                  <c:v>426.99999999999994</c:v>
                </c:pt>
                <c:pt idx="4456">
                  <c:v>425</c:v>
                </c:pt>
                <c:pt idx="4457">
                  <c:v>419.00000000000006</c:v>
                </c:pt>
                <c:pt idx="4458">
                  <c:v>418</c:v>
                </c:pt>
                <c:pt idx="4459">
                  <c:v>415.00000000000006</c:v>
                </c:pt>
                <c:pt idx="4460">
                  <c:v>#N/A</c:v>
                </c:pt>
                <c:pt idx="4461">
                  <c:v>#N/A</c:v>
                </c:pt>
                <c:pt idx="4462">
                  <c:v>422</c:v>
                </c:pt>
                <c:pt idx="4463">
                  <c:v>424</c:v>
                </c:pt>
                <c:pt idx="4464">
                  <c:v>423.00000000000006</c:v>
                </c:pt>
                <c:pt idx="4465">
                  <c:v>422</c:v>
                </c:pt>
                <c:pt idx="4466">
                  <c:v>426.99999999999994</c:v>
                </c:pt>
                <c:pt idx="4467">
                  <c:v>#N/A</c:v>
                </c:pt>
                <c:pt idx="4468">
                  <c:v>#N/A</c:v>
                </c:pt>
                <c:pt idx="4469">
                  <c:v>433</c:v>
                </c:pt>
                <c:pt idx="4470">
                  <c:v>433</c:v>
                </c:pt>
                <c:pt idx="4471">
                  <c:v>426</c:v>
                </c:pt>
                <c:pt idx="4472">
                  <c:v>423.00000000000006</c:v>
                </c:pt>
                <c:pt idx="4473">
                  <c:v>424</c:v>
                </c:pt>
                <c:pt idx="4474">
                  <c:v>#N/A</c:v>
                </c:pt>
                <c:pt idx="4475">
                  <c:v>#N/A</c:v>
                </c:pt>
                <c:pt idx="4476">
                  <c:v>419.00000000000006</c:v>
                </c:pt>
                <c:pt idx="4477">
                  <c:v>418</c:v>
                </c:pt>
                <c:pt idx="4478">
                  <c:v>415.00000000000006</c:v>
                </c:pt>
                <c:pt idx="4479">
                  <c:v>413.99999999999994</c:v>
                </c:pt>
                <c:pt idx="4480">
                  <c:v>408</c:v>
                </c:pt>
                <c:pt idx="4481">
                  <c:v>#N/A</c:v>
                </c:pt>
                <c:pt idx="4482">
                  <c:v>#N/A</c:v>
                </c:pt>
                <c:pt idx="4483">
                  <c:v>403</c:v>
                </c:pt>
                <c:pt idx="4484">
                  <c:v>405</c:v>
                </c:pt>
                <c:pt idx="4485">
                  <c:v>408</c:v>
                </c:pt>
                <c:pt idx="4486">
                  <c:v>407</c:v>
                </c:pt>
                <c:pt idx="4487">
                  <c:v>412</c:v>
                </c:pt>
                <c:pt idx="4488">
                  <c:v>#N/A</c:v>
                </c:pt>
                <c:pt idx="4489">
                  <c:v>#N/A</c:v>
                </c:pt>
                <c:pt idx="4490">
                  <c:v>411.00000000000006</c:v>
                </c:pt>
                <c:pt idx="4491">
                  <c:v>407</c:v>
                </c:pt>
                <c:pt idx="4492">
                  <c:v>407</c:v>
                </c:pt>
                <c:pt idx="4493">
                  <c:v>408</c:v>
                </c:pt>
                <c:pt idx="4494">
                  <c:v>405.99999999999994</c:v>
                </c:pt>
                <c:pt idx="4495">
                  <c:v>#N/A</c:v>
                </c:pt>
                <c:pt idx="4496">
                  <c:v>#N/A</c:v>
                </c:pt>
                <c:pt idx="4497">
                  <c:v>409.99999999999994</c:v>
                </c:pt>
                <c:pt idx="4498">
                  <c:v>409.99999999999994</c:v>
                </c:pt>
                <c:pt idx="4499">
                  <c:v>411.00000000000006</c:v>
                </c:pt>
                <c:pt idx="4500">
                  <c:v>409.99999999999994</c:v>
                </c:pt>
                <c:pt idx="4501">
                  <c:v>407</c:v>
                </c:pt>
                <c:pt idx="4502">
                  <c:v>#N/A</c:v>
                </c:pt>
                <c:pt idx="4503">
                  <c:v>#N/A</c:v>
                </c:pt>
                <c:pt idx="4504">
                  <c:v>413.99999999999994</c:v>
                </c:pt>
                <c:pt idx="4505">
                  <c:v>413</c:v>
                </c:pt>
                <c:pt idx="4506">
                  <c:v>419.00000000000006</c:v>
                </c:pt>
                <c:pt idx="4507">
                  <c:v>418</c:v>
                </c:pt>
                <c:pt idx="4508">
                  <c:v>421</c:v>
                </c:pt>
                <c:pt idx="4509">
                  <c:v>#N/A</c:v>
                </c:pt>
                <c:pt idx="4510">
                  <c:v>#N/A</c:v>
                </c:pt>
                <c:pt idx="4511">
                  <c:v>426</c:v>
                </c:pt>
                <c:pt idx="4512">
                  <c:v>426</c:v>
                </c:pt>
                <c:pt idx="4513">
                  <c:v>430</c:v>
                </c:pt>
                <c:pt idx="4514">
                  <c:v>426</c:v>
                </c:pt>
                <c:pt idx="4515">
                  <c:v>425</c:v>
                </c:pt>
                <c:pt idx="4516">
                  <c:v>#N/A</c:v>
                </c:pt>
                <c:pt idx="4517">
                  <c:v>#N/A</c:v>
                </c:pt>
                <c:pt idx="4518">
                  <c:v>437</c:v>
                </c:pt>
                <c:pt idx="4519">
                  <c:v>434.99999999999994</c:v>
                </c:pt>
                <c:pt idx="4520">
                  <c:v>434.99999999999994</c:v>
                </c:pt>
                <c:pt idx="4521">
                  <c:v>433</c:v>
                </c:pt>
                <c:pt idx="4522">
                  <c:v>430</c:v>
                </c:pt>
                <c:pt idx="4523">
                  <c:v>#N/A</c:v>
                </c:pt>
                <c:pt idx="4524">
                  <c:v>#N/A</c:v>
                </c:pt>
                <c:pt idx="4525">
                  <c:v>426.99999999999994</c:v>
                </c:pt>
                <c:pt idx="4526">
                  <c:v>426</c:v>
                </c:pt>
                <c:pt idx="4527">
                  <c:v>430</c:v>
                </c:pt>
                <c:pt idx="4528">
                  <c:v>434</c:v>
                </c:pt>
                <c:pt idx="4529">
                  <c:v>438.99999999999994</c:v>
                </c:pt>
                <c:pt idx="4530">
                  <c:v>#N/A</c:v>
                </c:pt>
                <c:pt idx="4531">
                  <c:v>#N/A</c:v>
                </c:pt>
                <c:pt idx="4532">
                  <c:v>442</c:v>
                </c:pt>
                <c:pt idx="4533">
                  <c:v>446</c:v>
                </c:pt>
                <c:pt idx="4534">
                  <c:v>451</c:v>
                </c:pt>
                <c:pt idx="4535">
                  <c:v>451</c:v>
                </c:pt>
                <c:pt idx="4536">
                  <c:v>455</c:v>
                </c:pt>
                <c:pt idx="4537">
                  <c:v>#N/A</c:v>
                </c:pt>
                <c:pt idx="4538">
                  <c:v>#N/A</c:v>
                </c:pt>
                <c:pt idx="4539">
                  <c:v>455</c:v>
                </c:pt>
                <c:pt idx="4540">
                  <c:v>451</c:v>
                </c:pt>
                <c:pt idx="4541">
                  <c:v>451.99999999999994</c:v>
                </c:pt>
                <c:pt idx="4542">
                  <c:v>459</c:v>
                </c:pt>
                <c:pt idx="4543">
                  <c:v>463.99999999999994</c:v>
                </c:pt>
                <c:pt idx="4544">
                  <c:v>#N/A</c:v>
                </c:pt>
                <c:pt idx="4545">
                  <c:v>#N/A</c:v>
                </c:pt>
                <c:pt idx="4546">
                  <c:v>465.00000000000006</c:v>
                </c:pt>
                <c:pt idx="4547">
                  <c:v>459.99999999999994</c:v>
                </c:pt>
                <c:pt idx="4548">
                  <c:v>455</c:v>
                </c:pt>
                <c:pt idx="4549">
                  <c:v>454</c:v>
                </c:pt>
                <c:pt idx="4550">
                  <c:v>449</c:v>
                </c:pt>
                <c:pt idx="4551">
                  <c:v>#N/A</c:v>
                </c:pt>
                <c:pt idx="4552">
                  <c:v>#N/A</c:v>
                </c:pt>
                <c:pt idx="4553">
                  <c:v>450</c:v>
                </c:pt>
                <c:pt idx="4554">
                  <c:v>462</c:v>
                </c:pt>
                <c:pt idx="4555">
                  <c:v>469.00000000000006</c:v>
                </c:pt>
                <c:pt idx="4556">
                  <c:v>473.00000000000006</c:v>
                </c:pt>
                <c:pt idx="4557">
                  <c:v>486.00000000000006</c:v>
                </c:pt>
                <c:pt idx="4558">
                  <c:v>#N/A</c:v>
                </c:pt>
                <c:pt idx="4559">
                  <c:v>#N/A</c:v>
                </c:pt>
                <c:pt idx="4560">
                  <c:v>486.00000000000006</c:v>
                </c:pt>
                <c:pt idx="4561">
                  <c:v>480.99999999999994</c:v>
                </c:pt>
                <c:pt idx="4562">
                  <c:v>480.99999999999994</c:v>
                </c:pt>
                <c:pt idx="4563">
                  <c:v>474</c:v>
                </c:pt>
                <c:pt idx="4564">
                  <c:v>487</c:v>
                </c:pt>
                <c:pt idx="4565">
                  <c:v>#N/A</c:v>
                </c:pt>
                <c:pt idx="4566">
                  <c:v>#N/A</c:v>
                </c:pt>
                <c:pt idx="4567">
                  <c:v>486.00000000000006</c:v>
                </c:pt>
                <c:pt idx="4568">
                  <c:v>497</c:v>
                </c:pt>
                <c:pt idx="4569">
                  <c:v>499</c:v>
                </c:pt>
                <c:pt idx="4570">
                  <c:v>503</c:v>
                </c:pt>
                <c:pt idx="4571">
                  <c:v>496</c:v>
                </c:pt>
                <c:pt idx="4572">
                  <c:v>#N/A</c:v>
                </c:pt>
                <c:pt idx="4573">
                  <c:v>#N/A</c:v>
                </c:pt>
                <c:pt idx="4574">
                  <c:v>499</c:v>
                </c:pt>
                <c:pt idx="4575">
                  <c:v>487</c:v>
                </c:pt>
                <c:pt idx="4576">
                  <c:v>491</c:v>
                </c:pt>
                <c:pt idx="4577">
                  <c:v>490.00000000000006</c:v>
                </c:pt>
                <c:pt idx="4578">
                  <c:v>501</c:v>
                </c:pt>
                <c:pt idx="4579">
                  <c:v>#N/A</c:v>
                </c:pt>
                <c:pt idx="4580">
                  <c:v>#N/A</c:v>
                </c:pt>
                <c:pt idx="4581">
                  <c:v>503</c:v>
                </c:pt>
                <c:pt idx="4582">
                  <c:v>496</c:v>
                </c:pt>
                <c:pt idx="4583">
                  <c:v>486.00000000000006</c:v>
                </c:pt>
                <c:pt idx="4584">
                  <c:v>484</c:v>
                </c:pt>
                <c:pt idx="4585">
                  <c:v>493</c:v>
                </c:pt>
                <c:pt idx="4586">
                  <c:v>#N/A</c:v>
                </c:pt>
                <c:pt idx="4587">
                  <c:v>#N/A</c:v>
                </c:pt>
                <c:pt idx="4588">
                  <c:v>496</c:v>
                </c:pt>
                <c:pt idx="4589">
                  <c:v>495</c:v>
                </c:pt>
                <c:pt idx="4590">
                  <c:v>496</c:v>
                </c:pt>
                <c:pt idx="4591">
                  <c:v>499</c:v>
                </c:pt>
                <c:pt idx="4592">
                  <c:v>505</c:v>
                </c:pt>
                <c:pt idx="4593">
                  <c:v>#N/A</c:v>
                </c:pt>
                <c:pt idx="4594">
                  <c:v>#N/A</c:v>
                </c:pt>
                <c:pt idx="4595">
                  <c:v>516</c:v>
                </c:pt>
                <c:pt idx="4596">
                  <c:v>518</c:v>
                </c:pt>
                <c:pt idx="4597">
                  <c:v>513</c:v>
                </c:pt>
                <c:pt idx="4598">
                  <c:v>518</c:v>
                </c:pt>
                <c:pt idx="4599">
                  <c:v>524</c:v>
                </c:pt>
                <c:pt idx="4600">
                  <c:v>#N/A</c:v>
                </c:pt>
                <c:pt idx="4601">
                  <c:v>#N/A</c:v>
                </c:pt>
                <c:pt idx="4602">
                  <c:v>534</c:v>
                </c:pt>
                <c:pt idx="4603">
                  <c:v>530</c:v>
                </c:pt>
                <c:pt idx="4604">
                  <c:v>525</c:v>
                </c:pt>
                <c:pt idx="4605">
                  <c:v>518</c:v>
                </c:pt>
                <c:pt idx="4606">
                  <c:v>514</c:v>
                </c:pt>
                <c:pt idx="4607">
                  <c:v>#N/A</c:v>
                </c:pt>
                <c:pt idx="4608">
                  <c:v>#N/A</c:v>
                </c:pt>
                <c:pt idx="4609">
                  <c:v>516</c:v>
                </c:pt>
                <c:pt idx="4610">
                  <c:v>509.99999999999994</c:v>
                </c:pt>
                <c:pt idx="4611">
                  <c:v>505.99999999999994</c:v>
                </c:pt>
                <c:pt idx="4612">
                  <c:v>505</c:v>
                </c:pt>
                <c:pt idx="4613">
                  <c:v>507</c:v>
                </c:pt>
                <c:pt idx="4614">
                  <c:v>#N/A</c:v>
                </c:pt>
                <c:pt idx="4615">
                  <c:v>#N/A</c:v>
                </c:pt>
                <c:pt idx="4616">
                  <c:v>501</c:v>
                </c:pt>
                <c:pt idx="4617">
                  <c:v>507</c:v>
                </c:pt>
                <c:pt idx="4618">
                  <c:v>501.99999999999994</c:v>
                </c:pt>
                <c:pt idx="4619">
                  <c:v>499</c:v>
                </c:pt>
                <c:pt idx="4620">
                  <c:v>505.99999999999994</c:v>
                </c:pt>
                <c:pt idx="4621">
                  <c:v>#N/A</c:v>
                </c:pt>
                <c:pt idx="4622">
                  <c:v>#N/A</c:v>
                </c:pt>
                <c:pt idx="4623">
                  <c:v>511.00000000000006</c:v>
                </c:pt>
                <c:pt idx="4624">
                  <c:v>514</c:v>
                </c:pt>
                <c:pt idx="4625">
                  <c:v>518</c:v>
                </c:pt>
                <c:pt idx="4626">
                  <c:v>523</c:v>
                </c:pt>
                <c:pt idx="4627">
                  <c:v>521</c:v>
                </c:pt>
                <c:pt idx="4628">
                  <c:v>#N/A</c:v>
                </c:pt>
                <c:pt idx="4629">
                  <c:v>#N/A</c:v>
                </c:pt>
                <c:pt idx="4630">
                  <c:v>517</c:v>
                </c:pt>
                <c:pt idx="4631">
                  <c:v>520</c:v>
                </c:pt>
                <c:pt idx="4632">
                  <c:v>528</c:v>
                </c:pt>
                <c:pt idx="4633">
                  <c:v>527</c:v>
                </c:pt>
                <c:pt idx="4634">
                  <c:v>530</c:v>
                </c:pt>
                <c:pt idx="4635">
                  <c:v>#N/A</c:v>
                </c:pt>
                <c:pt idx="4636">
                  <c:v>#N/A</c:v>
                </c:pt>
                <c:pt idx="4637">
                  <c:v>534</c:v>
                </c:pt>
                <c:pt idx="4638">
                  <c:v>534</c:v>
                </c:pt>
                <c:pt idx="4639">
                  <c:v>537</c:v>
                </c:pt>
                <c:pt idx="4640">
                  <c:v>536</c:v>
                </c:pt>
                <c:pt idx="4641">
                  <c:v>529</c:v>
                </c:pt>
                <c:pt idx="4642">
                  <c:v>#N/A</c:v>
                </c:pt>
                <c:pt idx="4643">
                  <c:v>#N/A</c:v>
                </c:pt>
                <c:pt idx="4644">
                  <c:v>526</c:v>
                </c:pt>
                <c:pt idx="4645">
                  <c:v>532</c:v>
                </c:pt>
                <c:pt idx="4646">
                  <c:v>532</c:v>
                </c:pt>
                <c:pt idx="4647">
                  <c:v>533</c:v>
                </c:pt>
                <c:pt idx="4648">
                  <c:v>524</c:v>
                </c:pt>
                <c:pt idx="4649">
                  <c:v>#N/A</c:v>
                </c:pt>
                <c:pt idx="4650">
                  <c:v>#N/A</c:v>
                </c:pt>
                <c:pt idx="4651">
                  <c:v>526</c:v>
                </c:pt>
                <c:pt idx="4652">
                  <c:v>529</c:v>
                </c:pt>
                <c:pt idx="4653">
                  <c:v>535</c:v>
                </c:pt>
                <c:pt idx="4654">
                  <c:v>533</c:v>
                </c:pt>
                <c:pt idx="4655">
                  <c:v>534</c:v>
                </c:pt>
                <c:pt idx="4656">
                  <c:v>#N/A</c:v>
                </c:pt>
                <c:pt idx="4657">
                  <c:v>#N/A</c:v>
                </c:pt>
                <c:pt idx="4658">
                  <c:v>541</c:v>
                </c:pt>
                <c:pt idx="4659">
                  <c:v>542</c:v>
                </c:pt>
                <c:pt idx="4660">
                  <c:v>544</c:v>
                </c:pt>
                <c:pt idx="4661">
                  <c:v>545</c:v>
                </c:pt>
                <c:pt idx="4662">
                  <c:v>543</c:v>
                </c:pt>
                <c:pt idx="4663">
                  <c:v>#N/A</c:v>
                </c:pt>
                <c:pt idx="4664">
                  <c:v>#N/A</c:v>
                </c:pt>
                <c:pt idx="4665">
                  <c:v>547</c:v>
                </c:pt>
                <c:pt idx="4666">
                  <c:v>550</c:v>
                </c:pt>
                <c:pt idx="4667">
                  <c:v>552</c:v>
                </c:pt>
                <c:pt idx="4668">
                  <c:v>558</c:v>
                </c:pt>
                <c:pt idx="4669">
                  <c:v>560</c:v>
                </c:pt>
                <c:pt idx="4670">
                  <c:v>#N/A</c:v>
                </c:pt>
                <c:pt idx="4671">
                  <c:v>#N/A</c:v>
                </c:pt>
                <c:pt idx="4672">
                  <c:v>559</c:v>
                </c:pt>
                <c:pt idx="4673">
                  <c:v>561</c:v>
                </c:pt>
                <c:pt idx="4674">
                  <c:v>565</c:v>
                </c:pt>
                <c:pt idx="4675">
                  <c:v>562</c:v>
                </c:pt>
                <c:pt idx="4676">
                  <c:v>560</c:v>
                </c:pt>
                <c:pt idx="4677">
                  <c:v>#N/A</c:v>
                </c:pt>
                <c:pt idx="4678">
                  <c:v>#N/A</c:v>
                </c:pt>
                <c:pt idx="4679">
                  <c:v>563</c:v>
                </c:pt>
                <c:pt idx="4680">
                  <c:v>567</c:v>
                </c:pt>
                <c:pt idx="4681">
                  <c:v>554</c:v>
                </c:pt>
                <c:pt idx="4682">
                  <c:v>548</c:v>
                </c:pt>
                <c:pt idx="4683">
                  <c:v>540</c:v>
                </c:pt>
                <c:pt idx="4684">
                  <c:v>#N/A</c:v>
                </c:pt>
                <c:pt idx="4685">
                  <c:v>#N/A</c:v>
                </c:pt>
                <c:pt idx="4686">
                  <c:v>537</c:v>
                </c:pt>
                <c:pt idx="4687">
                  <c:v>531</c:v>
                </c:pt>
                <c:pt idx="4688">
                  <c:v>530</c:v>
                </c:pt>
                <c:pt idx="4689">
                  <c:v>526</c:v>
                </c:pt>
                <c:pt idx="4690">
                  <c:v>518</c:v>
                </c:pt>
                <c:pt idx="4691">
                  <c:v>#N/A</c:v>
                </c:pt>
                <c:pt idx="4692">
                  <c:v>#N/A</c:v>
                </c:pt>
                <c:pt idx="4693">
                  <c:v>516</c:v>
                </c:pt>
                <c:pt idx="4694">
                  <c:v>514</c:v>
                </c:pt>
                <c:pt idx="4695">
                  <c:v>519</c:v>
                </c:pt>
                <c:pt idx="4696">
                  <c:v>522</c:v>
                </c:pt>
                <c:pt idx="4697">
                  <c:v>509.99999999999994</c:v>
                </c:pt>
                <c:pt idx="4698">
                  <c:v>#N/A</c:v>
                </c:pt>
                <c:pt idx="4699">
                  <c:v>#N/A</c:v>
                </c:pt>
                <c:pt idx="4700">
                  <c:v>511.00000000000006</c:v>
                </c:pt>
                <c:pt idx="4701">
                  <c:v>509</c:v>
                </c:pt>
                <c:pt idx="4702">
                  <c:v>512</c:v>
                </c:pt>
                <c:pt idx="4703">
                  <c:v>522</c:v>
                </c:pt>
                <c:pt idx="4704">
                  <c:v>522</c:v>
                </c:pt>
                <c:pt idx="4705">
                  <c:v>#N/A</c:v>
                </c:pt>
                <c:pt idx="4706">
                  <c:v>#N/A</c:v>
                </c:pt>
                <c:pt idx="4707">
                  <c:v>527</c:v>
                </c:pt>
                <c:pt idx="4708">
                  <c:v>527</c:v>
                </c:pt>
                <c:pt idx="4709">
                  <c:v>531</c:v>
                </c:pt>
                <c:pt idx="4710">
                  <c:v>537</c:v>
                </c:pt>
                <c:pt idx="4711">
                  <c:v>543</c:v>
                </c:pt>
                <c:pt idx="4712">
                  <c:v>#N/A</c:v>
                </c:pt>
                <c:pt idx="4713">
                  <c:v>#N/A</c:v>
                </c:pt>
                <c:pt idx="4714">
                  <c:v>542</c:v>
                </c:pt>
                <c:pt idx="4715">
                  <c:v>535</c:v>
                </c:pt>
                <c:pt idx="4716">
                  <c:v>531</c:v>
                </c:pt>
                <c:pt idx="4717">
                  <c:v>534</c:v>
                </c:pt>
                <c:pt idx="4718">
                  <c:v>534</c:v>
                </c:pt>
                <c:pt idx="4719">
                  <c:v>#N/A</c:v>
                </c:pt>
                <c:pt idx="4720">
                  <c:v>#N/A</c:v>
                </c:pt>
                <c:pt idx="4721">
                  <c:v>524</c:v>
                </c:pt>
                <c:pt idx="4722">
                  <c:v>520</c:v>
                </c:pt>
                <c:pt idx="4723">
                  <c:v>521</c:v>
                </c:pt>
                <c:pt idx="4724">
                  <c:v>523</c:v>
                </c:pt>
                <c:pt idx="4725">
                  <c:v>516</c:v>
                </c:pt>
                <c:pt idx="4726">
                  <c:v>#N/A</c:v>
                </c:pt>
                <c:pt idx="4727">
                  <c:v>#N/A</c:v>
                </c:pt>
                <c:pt idx="4728">
                  <c:v>516</c:v>
                </c:pt>
                <c:pt idx="4729">
                  <c:v>522</c:v>
                </c:pt>
                <c:pt idx="4730">
                  <c:v>526</c:v>
                </c:pt>
                <c:pt idx="4731">
                  <c:v>529</c:v>
                </c:pt>
                <c:pt idx="4732">
                  <c:v>542</c:v>
                </c:pt>
                <c:pt idx="4733">
                  <c:v>#N/A</c:v>
                </c:pt>
                <c:pt idx="4734">
                  <c:v>#N/A</c:v>
                </c:pt>
                <c:pt idx="4735">
                  <c:v>548</c:v>
                </c:pt>
                <c:pt idx="4736">
                  <c:v>546</c:v>
                </c:pt>
                <c:pt idx="4737">
                  <c:v>549</c:v>
                </c:pt>
                <c:pt idx="4738">
                  <c:v>547</c:v>
                </c:pt>
                <c:pt idx="4739">
                  <c:v>547</c:v>
                </c:pt>
                <c:pt idx="4740">
                  <c:v>#N/A</c:v>
                </c:pt>
                <c:pt idx="4741">
                  <c:v>#N/A</c:v>
                </c:pt>
                <c:pt idx="4742">
                  <c:v>551</c:v>
                </c:pt>
                <c:pt idx="4743">
                  <c:v>554</c:v>
                </c:pt>
                <c:pt idx="4744">
                  <c:v>554</c:v>
                </c:pt>
                <c:pt idx="4745">
                  <c:v>559</c:v>
                </c:pt>
                <c:pt idx="4746">
                  <c:v>#N/A</c:v>
                </c:pt>
                <c:pt idx="4747">
                  <c:v>#N/A</c:v>
                </c:pt>
                <c:pt idx="4748">
                  <c:v>#N/A</c:v>
                </c:pt>
                <c:pt idx="4749">
                  <c:v>564</c:v>
                </c:pt>
                <c:pt idx="4750">
                  <c:v>571</c:v>
                </c:pt>
                <c:pt idx="4751">
                  <c:v>569</c:v>
                </c:pt>
                <c:pt idx="4752">
                  <c:v>576</c:v>
                </c:pt>
                <c:pt idx="4753">
                  <c:v>567</c:v>
                </c:pt>
                <c:pt idx="4754">
                  <c:v>#N/A</c:v>
                </c:pt>
                <c:pt idx="4755">
                  <c:v>#N/A</c:v>
                </c:pt>
                <c:pt idx="4756">
                  <c:v>563</c:v>
                </c:pt>
                <c:pt idx="4757">
                  <c:v>567</c:v>
                </c:pt>
                <c:pt idx="4758">
                  <c:v>577</c:v>
                </c:pt>
                <c:pt idx="4759">
                  <c:v>574</c:v>
                </c:pt>
                <c:pt idx="4760">
                  <c:v>571</c:v>
                </c:pt>
                <c:pt idx="4761">
                  <c:v>#N/A</c:v>
                </c:pt>
                <c:pt idx="4762">
                  <c:v>#N/A</c:v>
                </c:pt>
                <c:pt idx="4763">
                  <c:v>580</c:v>
                </c:pt>
                <c:pt idx="4764">
                  <c:v>582</c:v>
                </c:pt>
                <c:pt idx="4765">
                  <c:v>584</c:v>
                </c:pt>
                <c:pt idx="4766">
                  <c:v>583</c:v>
                </c:pt>
                <c:pt idx="4767">
                  <c:v>578</c:v>
                </c:pt>
                <c:pt idx="4768">
                  <c:v>#N/A</c:v>
                </c:pt>
                <c:pt idx="4769">
                  <c:v>#N/A</c:v>
                </c:pt>
                <c:pt idx="4770">
                  <c:v>579</c:v>
                </c:pt>
                <c:pt idx="4771">
                  <c:v>575</c:v>
                </c:pt>
                <c:pt idx="4772">
                  <c:v>573</c:v>
                </c:pt>
                <c:pt idx="4773">
                  <c:v>576</c:v>
                </c:pt>
                <c:pt idx="4774">
                  <c:v>585</c:v>
                </c:pt>
                <c:pt idx="4775">
                  <c:v>#N/A</c:v>
                </c:pt>
                <c:pt idx="4776">
                  <c:v>#N/A</c:v>
                </c:pt>
                <c:pt idx="4777">
                  <c:v>577</c:v>
                </c:pt>
                <c:pt idx="4778">
                  <c:v>569</c:v>
                </c:pt>
                <c:pt idx="4779">
                  <c:v>569</c:v>
                </c:pt>
                <c:pt idx="4780">
                  <c:v>565</c:v>
                </c:pt>
                <c:pt idx="4781">
                  <c:v>561</c:v>
                </c:pt>
                <c:pt idx="4782">
                  <c:v>#N/A</c:v>
                </c:pt>
                <c:pt idx="4783">
                  <c:v>#N/A</c:v>
                </c:pt>
                <c:pt idx="4784">
                  <c:v>575</c:v>
                </c:pt>
                <c:pt idx="4785">
                  <c:v>571</c:v>
                </c:pt>
                <c:pt idx="4786">
                  <c:v>572</c:v>
                </c:pt>
                <c:pt idx="4787">
                  <c:v>577</c:v>
                </c:pt>
                <c:pt idx="4788">
                  <c:v>583</c:v>
                </c:pt>
                <c:pt idx="4789">
                  <c:v>#N/A</c:v>
                </c:pt>
                <c:pt idx="4790">
                  <c:v>#N/A</c:v>
                </c:pt>
                <c:pt idx="4791">
                  <c:v>578</c:v>
                </c:pt>
                <c:pt idx="4792">
                  <c:v>579</c:v>
                </c:pt>
                <c:pt idx="4793">
                  <c:v>582</c:v>
                </c:pt>
                <c:pt idx="4794">
                  <c:v>578</c:v>
                </c:pt>
                <c:pt idx="4795">
                  <c:v>581</c:v>
                </c:pt>
                <c:pt idx="4796">
                  <c:v>#N/A</c:v>
                </c:pt>
                <c:pt idx="4797">
                  <c:v>#N/A</c:v>
                </c:pt>
                <c:pt idx="4798">
                  <c:v>576</c:v>
                </c:pt>
                <c:pt idx="4799">
                  <c:v>565</c:v>
                </c:pt>
                <c:pt idx="4800">
                  <c:v>568</c:v>
                </c:pt>
                <c:pt idx="4801">
                  <c:v>565</c:v>
                </c:pt>
                <c:pt idx="4802">
                  <c:v>565</c:v>
                </c:pt>
                <c:pt idx="4803">
                  <c:v>#N/A</c:v>
                </c:pt>
                <c:pt idx="4804">
                  <c:v>#N/A</c:v>
                </c:pt>
                <c:pt idx="4805">
                  <c:v>573</c:v>
                </c:pt>
                <c:pt idx="4806">
                  <c:v>574</c:v>
                </c:pt>
                <c:pt idx="4807">
                  <c:v>572</c:v>
                </c:pt>
                <c:pt idx="4808">
                  <c:v>576</c:v>
                </c:pt>
                <c:pt idx="4809">
                  <c:v>570</c:v>
                </c:pt>
                <c:pt idx="4810">
                  <c:v>#N/A</c:v>
                </c:pt>
                <c:pt idx="4811">
                  <c:v>#N/A</c:v>
                </c:pt>
                <c:pt idx="4812">
                  <c:v>569</c:v>
                </c:pt>
                <c:pt idx="4813">
                  <c:v>567</c:v>
                </c:pt>
                <c:pt idx="4814">
                  <c:v>568</c:v>
                </c:pt>
                <c:pt idx="4815">
                  <c:v>561</c:v>
                </c:pt>
                <c:pt idx="4816">
                  <c:v>559</c:v>
                </c:pt>
                <c:pt idx="4817">
                  <c:v>#N/A</c:v>
                </c:pt>
                <c:pt idx="4818">
                  <c:v>#N/A</c:v>
                </c:pt>
                <c:pt idx="4819">
                  <c:v>555</c:v>
                </c:pt>
                <c:pt idx="4820">
                  <c:v>560</c:v>
                </c:pt>
                <c:pt idx="4821">
                  <c:v>558</c:v>
                </c:pt>
                <c:pt idx="4822">
                  <c:v>554</c:v>
                </c:pt>
                <c:pt idx="4823">
                  <c:v>550</c:v>
                </c:pt>
                <c:pt idx="4824">
                  <c:v>#N/A</c:v>
                </c:pt>
                <c:pt idx="4825">
                  <c:v>#N/A</c:v>
                </c:pt>
                <c:pt idx="4826">
                  <c:v>549</c:v>
                </c:pt>
                <c:pt idx="4827">
                  <c:v>548</c:v>
                </c:pt>
                <c:pt idx="4828">
                  <c:v>550</c:v>
                </c:pt>
                <c:pt idx="4829">
                  <c:v>546</c:v>
                </c:pt>
                <c:pt idx="4830">
                  <c:v>549</c:v>
                </c:pt>
                <c:pt idx="4831">
                  <c:v>#N/A</c:v>
                </c:pt>
                <c:pt idx="4832">
                  <c:v>#N/A</c:v>
                </c:pt>
                <c:pt idx="4833">
                  <c:v>556</c:v>
                </c:pt>
                <c:pt idx="4834">
                  <c:v>554</c:v>
                </c:pt>
                <c:pt idx="4835">
                  <c:v>555</c:v>
                </c:pt>
                <c:pt idx="4836">
                  <c:v>553</c:v>
                </c:pt>
                <c:pt idx="4837">
                  <c:v>550</c:v>
                </c:pt>
                <c:pt idx="4838">
                  <c:v>#N/A</c:v>
                </c:pt>
                <c:pt idx="4839">
                  <c:v>#N/A</c:v>
                </c:pt>
                <c:pt idx="4840">
                  <c:v>547</c:v>
                </c:pt>
                <c:pt idx="4841">
                  <c:v>547</c:v>
                </c:pt>
                <c:pt idx="4842">
                  <c:v>539</c:v>
                </c:pt>
                <c:pt idx="4843">
                  <c:v>547</c:v>
                </c:pt>
                <c:pt idx="4844">
                  <c:v>545</c:v>
                </c:pt>
                <c:pt idx="4845">
                  <c:v>#N/A</c:v>
                </c:pt>
                <c:pt idx="4846">
                  <c:v>#N/A</c:v>
                </c:pt>
                <c:pt idx="4847">
                  <c:v>542</c:v>
                </c:pt>
                <c:pt idx="4848">
                  <c:v>539</c:v>
                </c:pt>
                <c:pt idx="4849">
                  <c:v>544</c:v>
                </c:pt>
                <c:pt idx="4850">
                  <c:v>546</c:v>
                </c:pt>
                <c:pt idx="4851">
                  <c:v>546</c:v>
                </c:pt>
                <c:pt idx="4852">
                  <c:v>#N/A</c:v>
                </c:pt>
                <c:pt idx="4853">
                  <c:v>#N/A</c:v>
                </c:pt>
                <c:pt idx="4854">
                  <c:v>545</c:v>
                </c:pt>
                <c:pt idx="4855">
                  <c:v>551</c:v>
                </c:pt>
                <c:pt idx="4856">
                  <c:v>554</c:v>
                </c:pt>
                <c:pt idx="4857">
                  <c:v>555</c:v>
                </c:pt>
                <c:pt idx="4858">
                  <c:v>#N/A</c:v>
                </c:pt>
                <c:pt idx="4859">
                  <c:v>#N/A</c:v>
                </c:pt>
                <c:pt idx="4860">
                  <c:v>#N/A</c:v>
                </c:pt>
                <c:pt idx="4861">
                  <c:v>#N/A</c:v>
                </c:pt>
                <c:pt idx="4862">
                  <c:v>559</c:v>
                </c:pt>
                <c:pt idx="4863">
                  <c:v>525</c:v>
                </c:pt>
                <c:pt idx="4864">
                  <c:v>552</c:v>
                </c:pt>
                <c:pt idx="4865">
                  <c:v>556</c:v>
                </c:pt>
                <c:pt idx="4866">
                  <c:v>#N/A</c:v>
                </c:pt>
                <c:pt idx="4867">
                  <c:v>#N/A</c:v>
                </c:pt>
                <c:pt idx="4868">
                  <c:v>#N/A</c:v>
                </c:pt>
                <c:pt idx="4869">
                  <c:v>559</c:v>
                </c:pt>
                <c:pt idx="4870">
                  <c:v>561</c:v>
                </c:pt>
                <c:pt idx="4871">
                  <c:v>574</c:v>
                </c:pt>
                <c:pt idx="4872">
                  <c:v>573</c:v>
                </c:pt>
                <c:pt idx="4873">
                  <c:v>#N/A</c:v>
                </c:pt>
                <c:pt idx="4874">
                  <c:v>#N/A</c:v>
                </c:pt>
                <c:pt idx="4875">
                  <c:v>571</c:v>
                </c:pt>
                <c:pt idx="4876">
                  <c:v>568</c:v>
                </c:pt>
                <c:pt idx="4877">
                  <c:v>564</c:v>
                </c:pt>
                <c:pt idx="4878">
                  <c:v>564</c:v>
                </c:pt>
                <c:pt idx="4879">
                  <c:v>571</c:v>
                </c:pt>
                <c:pt idx="4880">
                  <c:v>#N/A</c:v>
                </c:pt>
                <c:pt idx="4881">
                  <c:v>#N/A</c:v>
                </c:pt>
                <c:pt idx="4882">
                  <c:v>572</c:v>
                </c:pt>
                <c:pt idx="4883">
                  <c:v>569</c:v>
                </c:pt>
                <c:pt idx="4884">
                  <c:v>569</c:v>
                </c:pt>
                <c:pt idx="4885">
                  <c:v>580</c:v>
                </c:pt>
                <c:pt idx="4886">
                  <c:v>582</c:v>
                </c:pt>
                <c:pt idx="4887">
                  <c:v>#N/A</c:v>
                </c:pt>
                <c:pt idx="4888">
                  <c:v>#N/A</c:v>
                </c:pt>
                <c:pt idx="4889">
                  <c:v>574</c:v>
                </c:pt>
                <c:pt idx="4890">
                  <c:v>571</c:v>
                </c:pt>
                <c:pt idx="4891">
                  <c:v>567</c:v>
                </c:pt>
                <c:pt idx="4892">
                  <c:v>562</c:v>
                </c:pt>
                <c:pt idx="4893">
                  <c:v>554</c:v>
                </c:pt>
                <c:pt idx="4894">
                  <c:v>#N/A</c:v>
                </c:pt>
                <c:pt idx="4895">
                  <c:v>#N/A</c:v>
                </c:pt>
                <c:pt idx="4896">
                  <c:v>557</c:v>
                </c:pt>
                <c:pt idx="4897">
                  <c:v>552</c:v>
                </c:pt>
                <c:pt idx="4898">
                  <c:v>552</c:v>
                </c:pt>
                <c:pt idx="4899">
                  <c:v>549</c:v>
                </c:pt>
                <c:pt idx="4900">
                  <c:v>541</c:v>
                </c:pt>
                <c:pt idx="4901">
                  <c:v>#N/A</c:v>
                </c:pt>
                <c:pt idx="4902">
                  <c:v>#N/A</c:v>
                </c:pt>
                <c:pt idx="4903">
                  <c:v>543</c:v>
                </c:pt>
                <c:pt idx="4904">
                  <c:v>544</c:v>
                </c:pt>
                <c:pt idx="4905">
                  <c:v>545</c:v>
                </c:pt>
                <c:pt idx="4906">
                  <c:v>543</c:v>
                </c:pt>
                <c:pt idx="4907">
                  <c:v>551</c:v>
                </c:pt>
                <c:pt idx="4908">
                  <c:v>#N/A</c:v>
                </c:pt>
                <c:pt idx="4909">
                  <c:v>#N/A</c:v>
                </c:pt>
                <c:pt idx="4910">
                  <c:v>551</c:v>
                </c:pt>
                <c:pt idx="4911">
                  <c:v>546</c:v>
                </c:pt>
                <c:pt idx="4912">
                  <c:v>551</c:v>
                </c:pt>
                <c:pt idx="4913">
                  <c:v>552</c:v>
                </c:pt>
                <c:pt idx="4914">
                  <c:v>548</c:v>
                </c:pt>
                <c:pt idx="4915">
                  <c:v>#N/A</c:v>
                </c:pt>
                <c:pt idx="4916">
                  <c:v>#N/A</c:v>
                </c:pt>
                <c:pt idx="4917">
                  <c:v>547</c:v>
                </c:pt>
                <c:pt idx="4918">
                  <c:v>547</c:v>
                </c:pt>
                <c:pt idx="4919">
                  <c:v>553</c:v>
                </c:pt>
                <c:pt idx="4920">
                  <c:v>557</c:v>
                </c:pt>
                <c:pt idx="4921">
                  <c:v>560</c:v>
                </c:pt>
                <c:pt idx="4922">
                  <c:v>#N/A</c:v>
                </c:pt>
                <c:pt idx="4923">
                  <c:v>#N/A</c:v>
                </c:pt>
                <c:pt idx="4924">
                  <c:v>563</c:v>
                </c:pt>
                <c:pt idx="4925">
                  <c:v>559</c:v>
                </c:pt>
                <c:pt idx="4926">
                  <c:v>559</c:v>
                </c:pt>
                <c:pt idx="4927">
                  <c:v>558</c:v>
                </c:pt>
                <c:pt idx="4928">
                  <c:v>556</c:v>
                </c:pt>
                <c:pt idx="4929">
                  <c:v>#N/A</c:v>
                </c:pt>
                <c:pt idx="4930">
                  <c:v>#N/A</c:v>
                </c:pt>
                <c:pt idx="4931">
                  <c:v>563</c:v>
                </c:pt>
                <c:pt idx="4932">
                  <c:v>562</c:v>
                </c:pt>
                <c:pt idx="4933">
                  <c:v>561</c:v>
                </c:pt>
                <c:pt idx="4934">
                  <c:v>560</c:v>
                </c:pt>
                <c:pt idx="4935">
                  <c:v>560</c:v>
                </c:pt>
                <c:pt idx="4936">
                  <c:v>#N/A</c:v>
                </c:pt>
                <c:pt idx="4937">
                  <c:v>#N/A</c:v>
                </c:pt>
                <c:pt idx="4938">
                  <c:v>559</c:v>
                </c:pt>
                <c:pt idx="4939">
                  <c:v>558</c:v>
                </c:pt>
                <c:pt idx="4940">
                  <c:v>557</c:v>
                </c:pt>
                <c:pt idx="4941">
                  <c:v>561</c:v>
                </c:pt>
                <c:pt idx="4942">
                  <c:v>560</c:v>
                </c:pt>
                <c:pt idx="4943">
                  <c:v>#N/A</c:v>
                </c:pt>
                <c:pt idx="4944">
                  <c:v>#N/A</c:v>
                </c:pt>
                <c:pt idx="4945">
                  <c:v>564</c:v>
                </c:pt>
                <c:pt idx="4946">
                  <c:v>565</c:v>
                </c:pt>
                <c:pt idx="4947">
                  <c:v>565</c:v>
                </c:pt>
                <c:pt idx="4948">
                  <c:v>563</c:v>
                </c:pt>
                <c:pt idx="4949">
                  <c:v>558</c:v>
                </c:pt>
                <c:pt idx="4950">
                  <c:v>#N/A</c:v>
                </c:pt>
                <c:pt idx="4951">
                  <c:v>#N/A</c:v>
                </c:pt>
                <c:pt idx="4952">
                  <c:v>558</c:v>
                </c:pt>
                <c:pt idx="4953">
                  <c:v>554</c:v>
                </c:pt>
                <c:pt idx="4954">
                  <c:v>552</c:v>
                </c:pt>
                <c:pt idx="4955">
                  <c:v>552</c:v>
                </c:pt>
                <c:pt idx="4956">
                  <c:v>555</c:v>
                </c:pt>
                <c:pt idx="4957">
                  <c:v>#N/A</c:v>
                </c:pt>
                <c:pt idx="4958">
                  <c:v>#N/A</c:v>
                </c:pt>
                <c:pt idx="4959">
                  <c:v>556</c:v>
                </c:pt>
                <c:pt idx="4960">
                  <c:v>553</c:v>
                </c:pt>
                <c:pt idx="4961">
                  <c:v>552</c:v>
                </c:pt>
                <c:pt idx="4962">
                  <c:v>554</c:v>
                </c:pt>
                <c:pt idx="4963">
                  <c:v>552</c:v>
                </c:pt>
                <c:pt idx="4964">
                  <c:v>#N/A</c:v>
                </c:pt>
                <c:pt idx="4965">
                  <c:v>#N/A</c:v>
                </c:pt>
                <c:pt idx="4966">
                  <c:v>551</c:v>
                </c:pt>
                <c:pt idx="4967">
                  <c:v>553</c:v>
                </c:pt>
                <c:pt idx="4968">
                  <c:v>553</c:v>
                </c:pt>
                <c:pt idx="4969">
                  <c:v>549</c:v>
                </c:pt>
                <c:pt idx="4970">
                  <c:v>549</c:v>
                </c:pt>
                <c:pt idx="4971">
                  <c:v>#N/A</c:v>
                </c:pt>
                <c:pt idx="4972">
                  <c:v>#N/A</c:v>
                </c:pt>
                <c:pt idx="4973">
                  <c:v>553</c:v>
                </c:pt>
                <c:pt idx="4974">
                  <c:v>555</c:v>
                </c:pt>
                <c:pt idx="4975">
                  <c:v>559</c:v>
                </c:pt>
                <c:pt idx="4976">
                  <c:v>558</c:v>
                </c:pt>
                <c:pt idx="4977">
                  <c:v>556</c:v>
                </c:pt>
                <c:pt idx="4978">
                  <c:v>#N/A</c:v>
                </c:pt>
                <c:pt idx="4979">
                  <c:v>#N/A</c:v>
                </c:pt>
                <c:pt idx="4980">
                  <c:v>558</c:v>
                </c:pt>
                <c:pt idx="4981">
                  <c:v>559</c:v>
                </c:pt>
                <c:pt idx="4982">
                  <c:v>558</c:v>
                </c:pt>
                <c:pt idx="4983">
                  <c:v>558</c:v>
                </c:pt>
                <c:pt idx="4984">
                  <c:v>559</c:v>
                </c:pt>
                <c:pt idx="4985">
                  <c:v>#N/A</c:v>
                </c:pt>
                <c:pt idx="4986">
                  <c:v>#N/A</c:v>
                </c:pt>
                <c:pt idx="4987">
                  <c:v>561</c:v>
                </c:pt>
                <c:pt idx="4988">
                  <c:v>564</c:v>
                </c:pt>
                <c:pt idx="4989">
                  <c:v>567</c:v>
                </c:pt>
                <c:pt idx="4990">
                  <c:v>565</c:v>
                </c:pt>
                <c:pt idx="4991">
                  <c:v>560</c:v>
                </c:pt>
                <c:pt idx="4992">
                  <c:v>#N/A</c:v>
                </c:pt>
                <c:pt idx="4993">
                  <c:v>#N/A</c:v>
                </c:pt>
                <c:pt idx="4994">
                  <c:v>555</c:v>
                </c:pt>
                <c:pt idx="4995">
                  <c:v>557</c:v>
                </c:pt>
                <c:pt idx="4996">
                  <c:v>559</c:v>
                </c:pt>
                <c:pt idx="4997">
                  <c:v>563</c:v>
                </c:pt>
                <c:pt idx="4998">
                  <c:v>562</c:v>
                </c:pt>
                <c:pt idx="4999">
                  <c:v>#N/A</c:v>
                </c:pt>
                <c:pt idx="5000">
                  <c:v>#N/A</c:v>
                </c:pt>
                <c:pt idx="5001">
                  <c:v>564</c:v>
                </c:pt>
                <c:pt idx="5002">
                  <c:v>564</c:v>
                </c:pt>
                <c:pt idx="5003">
                  <c:v>563</c:v>
                </c:pt>
                <c:pt idx="5004">
                  <c:v>562</c:v>
                </c:pt>
                <c:pt idx="5005">
                  <c:v>563</c:v>
                </c:pt>
                <c:pt idx="5006">
                  <c:v>#N/A</c:v>
                </c:pt>
                <c:pt idx="5007">
                  <c:v>#N/A</c:v>
                </c:pt>
                <c:pt idx="5008">
                  <c:v>571</c:v>
                </c:pt>
                <c:pt idx="5009">
                  <c:v>570</c:v>
                </c:pt>
                <c:pt idx="5010">
                  <c:v>570</c:v>
                </c:pt>
                <c:pt idx="5011">
                  <c:v>568</c:v>
                </c:pt>
                <c:pt idx="5012">
                  <c:v>562</c:v>
                </c:pt>
                <c:pt idx="5013">
                  <c:v>#N/A</c:v>
                </c:pt>
                <c:pt idx="5014">
                  <c:v>#N/A</c:v>
                </c:pt>
                <c:pt idx="5015">
                  <c:v>564</c:v>
                </c:pt>
                <c:pt idx="5016">
                  <c:v>563</c:v>
                </c:pt>
                <c:pt idx="5017">
                  <c:v>563</c:v>
                </c:pt>
                <c:pt idx="5018">
                  <c:v>564</c:v>
                </c:pt>
                <c:pt idx="5019">
                  <c:v>562</c:v>
                </c:pt>
                <c:pt idx="5020">
                  <c:v>#N/A</c:v>
                </c:pt>
                <c:pt idx="5021">
                  <c:v>#N/A</c:v>
                </c:pt>
                <c:pt idx="5022">
                  <c:v>560</c:v>
                </c:pt>
                <c:pt idx="5023">
                  <c:v>560</c:v>
                </c:pt>
                <c:pt idx="5024">
                  <c:v>560</c:v>
                </c:pt>
                <c:pt idx="5025">
                  <c:v>562</c:v>
                </c:pt>
                <c:pt idx="5026">
                  <c:v>561</c:v>
                </c:pt>
                <c:pt idx="5027">
                  <c:v>#N/A</c:v>
                </c:pt>
                <c:pt idx="5028">
                  <c:v>#N/A</c:v>
                </c:pt>
                <c:pt idx="5029">
                  <c:v>559</c:v>
                </c:pt>
                <c:pt idx="5030">
                  <c:v>559</c:v>
                </c:pt>
                <c:pt idx="5031">
                  <c:v>556</c:v>
                </c:pt>
                <c:pt idx="5032">
                  <c:v>558</c:v>
                </c:pt>
                <c:pt idx="5033">
                  <c:v>556</c:v>
                </c:pt>
                <c:pt idx="5034">
                  <c:v>#N/A</c:v>
                </c:pt>
                <c:pt idx="5035">
                  <c:v>#N/A</c:v>
                </c:pt>
                <c:pt idx="5036">
                  <c:v>560</c:v>
                </c:pt>
                <c:pt idx="5037">
                  <c:v>561</c:v>
                </c:pt>
                <c:pt idx="5038">
                  <c:v>558</c:v>
                </c:pt>
                <c:pt idx="5039">
                  <c:v>560</c:v>
                </c:pt>
                <c:pt idx="5040">
                  <c:v>559</c:v>
                </c:pt>
                <c:pt idx="5041">
                  <c:v>#N/A</c:v>
                </c:pt>
                <c:pt idx="5042">
                  <c:v>#N/A</c:v>
                </c:pt>
                <c:pt idx="5043">
                  <c:v>559</c:v>
                </c:pt>
                <c:pt idx="5044">
                  <c:v>560</c:v>
                </c:pt>
                <c:pt idx="5045">
                  <c:v>561</c:v>
                </c:pt>
                <c:pt idx="5046">
                  <c:v>563</c:v>
                </c:pt>
                <c:pt idx="5047">
                  <c:v>524</c:v>
                </c:pt>
                <c:pt idx="5048">
                  <c:v>#N/A</c:v>
                </c:pt>
                <c:pt idx="5049">
                  <c:v>#N/A</c:v>
                </c:pt>
                <c:pt idx="5050">
                  <c:v>559</c:v>
                </c:pt>
                <c:pt idx="5051">
                  <c:v>560</c:v>
                </c:pt>
                <c:pt idx="5052">
                  <c:v>558</c:v>
                </c:pt>
                <c:pt idx="5053">
                  <c:v>558</c:v>
                </c:pt>
                <c:pt idx="5054">
                  <c:v>558</c:v>
                </c:pt>
                <c:pt idx="5055">
                  <c:v>#N/A</c:v>
                </c:pt>
                <c:pt idx="5056">
                  <c:v>#N/A</c:v>
                </c:pt>
                <c:pt idx="5057">
                  <c:v>560</c:v>
                </c:pt>
                <c:pt idx="5058">
                  <c:v>561</c:v>
                </c:pt>
                <c:pt idx="5059">
                  <c:v>563</c:v>
                </c:pt>
                <c:pt idx="5060">
                  <c:v>562</c:v>
                </c:pt>
                <c:pt idx="5061">
                  <c:v>560</c:v>
                </c:pt>
                <c:pt idx="5062">
                  <c:v>#N/A</c:v>
                </c:pt>
                <c:pt idx="5063">
                  <c:v>#N/A</c:v>
                </c:pt>
                <c:pt idx="5064">
                  <c:v>558</c:v>
                </c:pt>
                <c:pt idx="5065">
                  <c:v>557</c:v>
                </c:pt>
                <c:pt idx="5066">
                  <c:v>557</c:v>
                </c:pt>
                <c:pt idx="5067">
                  <c:v>555</c:v>
                </c:pt>
                <c:pt idx="5068">
                  <c:v>555</c:v>
                </c:pt>
                <c:pt idx="5069">
                  <c:v>#N/A</c:v>
                </c:pt>
                <c:pt idx="5070">
                  <c:v>#N/A</c:v>
                </c:pt>
                <c:pt idx="5071">
                  <c:v>555</c:v>
                </c:pt>
                <c:pt idx="5072">
                  <c:v>555</c:v>
                </c:pt>
                <c:pt idx="5073">
                  <c:v>553</c:v>
                </c:pt>
                <c:pt idx="5074">
                  <c:v>550</c:v>
                </c:pt>
                <c:pt idx="5075">
                  <c:v>549</c:v>
                </c:pt>
                <c:pt idx="5076">
                  <c:v>#N/A</c:v>
                </c:pt>
                <c:pt idx="5077">
                  <c:v>#N/A</c:v>
                </c:pt>
                <c:pt idx="5078">
                  <c:v>550</c:v>
                </c:pt>
                <c:pt idx="5079">
                  <c:v>547</c:v>
                </c:pt>
                <c:pt idx="5080">
                  <c:v>545</c:v>
                </c:pt>
                <c:pt idx="5081">
                  <c:v>541</c:v>
                </c:pt>
                <c:pt idx="5082">
                  <c:v>537</c:v>
                </c:pt>
                <c:pt idx="5083">
                  <c:v>#N/A</c:v>
                </c:pt>
                <c:pt idx="5084">
                  <c:v>#N/A</c:v>
                </c:pt>
                <c:pt idx="5085">
                  <c:v>533</c:v>
                </c:pt>
                <c:pt idx="5086">
                  <c:v>536</c:v>
                </c:pt>
                <c:pt idx="5087">
                  <c:v>531</c:v>
                </c:pt>
                <c:pt idx="5088">
                  <c:v>530</c:v>
                </c:pt>
                <c:pt idx="5089">
                  <c:v>532</c:v>
                </c:pt>
                <c:pt idx="5090">
                  <c:v>#N/A</c:v>
                </c:pt>
                <c:pt idx="5091">
                  <c:v>#N/A</c:v>
                </c:pt>
                <c:pt idx="5092">
                  <c:v>534</c:v>
                </c:pt>
                <c:pt idx="5093">
                  <c:v>535</c:v>
                </c:pt>
                <c:pt idx="5094">
                  <c:v>533</c:v>
                </c:pt>
                <c:pt idx="5095">
                  <c:v>529</c:v>
                </c:pt>
                <c:pt idx="5096">
                  <c:v>525</c:v>
                </c:pt>
                <c:pt idx="5097">
                  <c:v>#N/A</c:v>
                </c:pt>
                <c:pt idx="5098">
                  <c:v>#N/A</c:v>
                </c:pt>
                <c:pt idx="5099">
                  <c:v>524</c:v>
                </c:pt>
                <c:pt idx="5100">
                  <c:v>526</c:v>
                </c:pt>
                <c:pt idx="5101">
                  <c:v>523</c:v>
                </c:pt>
                <c:pt idx="5102">
                  <c:v>525</c:v>
                </c:pt>
                <c:pt idx="5103">
                  <c:v>527</c:v>
                </c:pt>
                <c:pt idx="5104">
                  <c:v>#N/A</c:v>
                </c:pt>
                <c:pt idx="5105">
                  <c:v>#N/A</c:v>
                </c:pt>
                <c:pt idx="5106">
                  <c:v>#N/A</c:v>
                </c:pt>
                <c:pt idx="5107">
                  <c:v>#N/A</c:v>
                </c:pt>
                <c:pt idx="5108">
                  <c:v>527</c:v>
                </c:pt>
                <c:pt idx="5109">
                  <c:v>531</c:v>
                </c:pt>
                <c:pt idx="5110">
                  <c:v>528</c:v>
                </c:pt>
                <c:pt idx="5111">
                  <c:v>#N/A</c:v>
                </c:pt>
                <c:pt idx="5112">
                  <c:v>#N/A</c:v>
                </c:pt>
                <c:pt idx="5113">
                  <c:v>#N/A</c:v>
                </c:pt>
                <c:pt idx="5114">
                  <c:v>520</c:v>
                </c:pt>
                <c:pt idx="5115">
                  <c:v>513</c:v>
                </c:pt>
                <c:pt idx="5116">
                  <c:v>515</c:v>
                </c:pt>
                <c:pt idx="5117">
                  <c:v>508</c:v>
                </c:pt>
                <c:pt idx="5118">
                  <c:v>#N/A</c:v>
                </c:pt>
                <c:pt idx="5119">
                  <c:v>#N/A</c:v>
                </c:pt>
                <c:pt idx="5120">
                  <c:v>509</c:v>
                </c:pt>
                <c:pt idx="5121">
                  <c:v>512</c:v>
                </c:pt>
                <c:pt idx="5122">
                  <c:v>515</c:v>
                </c:pt>
                <c:pt idx="5123">
                  <c:v>514</c:v>
                </c:pt>
                <c:pt idx="5124">
                  <c:v>518</c:v>
                </c:pt>
                <c:pt idx="5125">
                  <c:v>#N/A</c:v>
                </c:pt>
                <c:pt idx="5126">
                  <c:v>#N/A</c:v>
                </c:pt>
                <c:pt idx="5127">
                  <c:v>520</c:v>
                </c:pt>
                <c:pt idx="5128">
                  <c:v>519</c:v>
                </c:pt>
                <c:pt idx="5129">
                  <c:v>522</c:v>
                </c:pt>
                <c:pt idx="5130">
                  <c:v>519</c:v>
                </c:pt>
                <c:pt idx="5131">
                  <c:v>519</c:v>
                </c:pt>
                <c:pt idx="5132">
                  <c:v>#N/A</c:v>
                </c:pt>
                <c:pt idx="5133">
                  <c:v>#N/A</c:v>
                </c:pt>
                <c:pt idx="5134">
                  <c:v>523</c:v>
                </c:pt>
                <c:pt idx="5135">
                  <c:v>522</c:v>
                </c:pt>
                <c:pt idx="5136">
                  <c:v>526</c:v>
                </c:pt>
                <c:pt idx="5137">
                  <c:v>525</c:v>
                </c:pt>
                <c:pt idx="5138">
                  <c:v>522</c:v>
                </c:pt>
                <c:pt idx="5139">
                  <c:v>#N/A</c:v>
                </c:pt>
                <c:pt idx="5140">
                  <c:v>#N/A</c:v>
                </c:pt>
                <c:pt idx="5141">
                  <c:v>522</c:v>
                </c:pt>
                <c:pt idx="5142">
                  <c:v>523</c:v>
                </c:pt>
                <c:pt idx="5143">
                  <c:v>519</c:v>
                </c:pt>
                <c:pt idx="5144">
                  <c:v>516</c:v>
                </c:pt>
                <c:pt idx="5145">
                  <c:v>514</c:v>
                </c:pt>
                <c:pt idx="5146">
                  <c:v>#N/A</c:v>
                </c:pt>
                <c:pt idx="5147">
                  <c:v>#N/A</c:v>
                </c:pt>
                <c:pt idx="5148">
                  <c:v>515</c:v>
                </c:pt>
                <c:pt idx="5149">
                  <c:v>515</c:v>
                </c:pt>
                <c:pt idx="5150">
                  <c:v>515</c:v>
                </c:pt>
                <c:pt idx="5151">
                  <c:v>516</c:v>
                </c:pt>
                <c:pt idx="5152">
                  <c:v>516</c:v>
                </c:pt>
                <c:pt idx="5153">
                  <c:v>#N/A</c:v>
                </c:pt>
                <c:pt idx="5154">
                  <c:v>#N/A</c:v>
                </c:pt>
                <c:pt idx="5155">
                  <c:v>514</c:v>
                </c:pt>
                <c:pt idx="5156">
                  <c:v>513</c:v>
                </c:pt>
                <c:pt idx="5157">
                  <c:v>516</c:v>
                </c:pt>
                <c:pt idx="5158">
                  <c:v>520</c:v>
                </c:pt>
                <c:pt idx="5159">
                  <c:v>521</c:v>
                </c:pt>
                <c:pt idx="5160">
                  <c:v>#N/A</c:v>
                </c:pt>
                <c:pt idx="5161">
                  <c:v>#N/A</c:v>
                </c:pt>
                <c:pt idx="5162">
                  <c:v>519</c:v>
                </c:pt>
                <c:pt idx="5163">
                  <c:v>523</c:v>
                </c:pt>
                <c:pt idx="5164">
                  <c:v>523</c:v>
                </c:pt>
                <c:pt idx="5165">
                  <c:v>526</c:v>
                </c:pt>
                <c:pt idx="5166">
                  <c:v>526</c:v>
                </c:pt>
                <c:pt idx="5167">
                  <c:v>#N/A</c:v>
                </c:pt>
                <c:pt idx="5168">
                  <c:v>#N/A</c:v>
                </c:pt>
                <c:pt idx="5169">
                  <c:v>524</c:v>
                </c:pt>
                <c:pt idx="5170">
                  <c:v>520</c:v>
                </c:pt>
                <c:pt idx="5171">
                  <c:v>515</c:v>
                </c:pt>
                <c:pt idx="5172">
                  <c:v>514</c:v>
                </c:pt>
                <c:pt idx="5173">
                  <c:v>515</c:v>
                </c:pt>
                <c:pt idx="5174">
                  <c:v>#N/A</c:v>
                </c:pt>
                <c:pt idx="5175">
                  <c:v>#N/A</c:v>
                </c:pt>
                <c:pt idx="5176">
                  <c:v>517</c:v>
                </c:pt>
                <c:pt idx="5177">
                  <c:v>518</c:v>
                </c:pt>
                <c:pt idx="5178">
                  <c:v>516</c:v>
                </c:pt>
                <c:pt idx="5179">
                  <c:v>514</c:v>
                </c:pt>
                <c:pt idx="5180">
                  <c:v>513</c:v>
                </c:pt>
                <c:pt idx="5181">
                  <c:v>#N/A</c:v>
                </c:pt>
                <c:pt idx="5182">
                  <c:v>#N/A</c:v>
                </c:pt>
                <c:pt idx="5183">
                  <c:v>514</c:v>
                </c:pt>
                <c:pt idx="5184">
                  <c:v>515</c:v>
                </c:pt>
                <c:pt idx="5185">
                  <c:v>515</c:v>
                </c:pt>
                <c:pt idx="5186">
                  <c:v>515</c:v>
                </c:pt>
                <c:pt idx="5187">
                  <c:v>513</c:v>
                </c:pt>
                <c:pt idx="5188">
                  <c:v>#N/A</c:v>
                </c:pt>
                <c:pt idx="5189">
                  <c:v>#N/A</c:v>
                </c:pt>
                <c:pt idx="5190">
                  <c:v>512</c:v>
                </c:pt>
                <c:pt idx="5191">
                  <c:v>512</c:v>
                </c:pt>
                <c:pt idx="5192">
                  <c:v>508</c:v>
                </c:pt>
                <c:pt idx="5193">
                  <c:v>504</c:v>
                </c:pt>
                <c:pt idx="5194">
                  <c:v>505</c:v>
                </c:pt>
                <c:pt idx="5195">
                  <c:v>#N/A</c:v>
                </c:pt>
                <c:pt idx="5196">
                  <c:v>#N/A</c:v>
                </c:pt>
                <c:pt idx="5197">
                  <c:v>509.99999999999994</c:v>
                </c:pt>
                <c:pt idx="5198">
                  <c:v>509.99999999999994</c:v>
                </c:pt>
                <c:pt idx="5199">
                  <c:v>514</c:v>
                </c:pt>
                <c:pt idx="5200">
                  <c:v>515</c:v>
                </c:pt>
                <c:pt idx="5201">
                  <c:v>517</c:v>
                </c:pt>
                <c:pt idx="5202">
                  <c:v>#N/A</c:v>
                </c:pt>
                <c:pt idx="5203">
                  <c:v>#N/A</c:v>
                </c:pt>
                <c:pt idx="5204">
                  <c:v>514</c:v>
                </c:pt>
                <c:pt idx="5205">
                  <c:v>517</c:v>
                </c:pt>
                <c:pt idx="5206">
                  <c:v>518</c:v>
                </c:pt>
                <c:pt idx="5207">
                  <c:v>521</c:v>
                </c:pt>
                <c:pt idx="5208">
                  <c:v>518</c:v>
                </c:pt>
                <c:pt idx="5209">
                  <c:v>#N/A</c:v>
                </c:pt>
                <c:pt idx="5210">
                  <c:v>#N/A</c:v>
                </c:pt>
                <c:pt idx="5211">
                  <c:v>517</c:v>
                </c:pt>
                <c:pt idx="5212">
                  <c:v>518</c:v>
                </c:pt>
                <c:pt idx="5213">
                  <c:v>525</c:v>
                </c:pt>
                <c:pt idx="5214">
                  <c:v>528</c:v>
                </c:pt>
                <c:pt idx="5215">
                  <c:v>#N/A</c:v>
                </c:pt>
                <c:pt idx="5216">
                  <c:v>#N/A</c:v>
                </c:pt>
                <c:pt idx="5217">
                  <c:v>#N/A</c:v>
                </c:pt>
                <c:pt idx="5218">
                  <c:v>#N/A</c:v>
                </c:pt>
                <c:pt idx="5219">
                  <c:v>529</c:v>
                </c:pt>
                <c:pt idx="5220">
                  <c:v>537</c:v>
                </c:pt>
                <c:pt idx="5221">
                  <c:v>534</c:v>
                </c:pt>
                <c:pt idx="5222">
                  <c:v>538</c:v>
                </c:pt>
                <c:pt idx="5223">
                  <c:v>#N/A</c:v>
                </c:pt>
                <c:pt idx="5224">
                  <c:v>#N/A</c:v>
                </c:pt>
                <c:pt idx="5225">
                  <c:v>534</c:v>
                </c:pt>
                <c:pt idx="5226">
                  <c:v>538</c:v>
                </c:pt>
                <c:pt idx="5227">
                  <c:v>536</c:v>
                </c:pt>
                <c:pt idx="5228">
                  <c:v>535</c:v>
                </c:pt>
                <c:pt idx="5229">
                  <c:v>536</c:v>
                </c:pt>
                <c:pt idx="5230">
                  <c:v>#N/A</c:v>
                </c:pt>
                <c:pt idx="5231">
                  <c:v>#N/A</c:v>
                </c:pt>
                <c:pt idx="5232">
                  <c:v>544</c:v>
                </c:pt>
                <c:pt idx="5233">
                  <c:v>#N/A</c:v>
                </c:pt>
                <c:pt idx="5234">
                  <c:v>544</c:v>
                </c:pt>
                <c:pt idx="5235">
                  <c:v>542</c:v>
                </c:pt>
                <c:pt idx="5236">
                  <c:v>536</c:v>
                </c:pt>
                <c:pt idx="5237">
                  <c:v>#N/A</c:v>
                </c:pt>
                <c:pt idx="5238">
                  <c:v>#N/A</c:v>
                </c:pt>
                <c:pt idx="5239">
                  <c:v>536</c:v>
                </c:pt>
                <c:pt idx="5240">
                  <c:v>536</c:v>
                </c:pt>
                <c:pt idx="5241">
                  <c:v>534</c:v>
                </c:pt>
                <c:pt idx="5242">
                  <c:v>535</c:v>
                </c:pt>
                <c:pt idx="5243">
                  <c:v>537</c:v>
                </c:pt>
                <c:pt idx="5244">
                  <c:v>#N/A</c:v>
                </c:pt>
                <c:pt idx="5245">
                  <c:v>#N/A</c:v>
                </c:pt>
                <c:pt idx="5246">
                  <c:v>548</c:v>
                </c:pt>
                <c:pt idx="5247">
                  <c:v>547</c:v>
                </c:pt>
                <c:pt idx="5248">
                  <c:v>543</c:v>
                </c:pt>
                <c:pt idx="5249">
                  <c:v>544</c:v>
                </c:pt>
                <c:pt idx="5250">
                  <c:v>542</c:v>
                </c:pt>
                <c:pt idx="5251">
                  <c:v>#N/A</c:v>
                </c:pt>
                <c:pt idx="5252">
                  <c:v>#N/A</c:v>
                </c:pt>
                <c:pt idx="5253">
                  <c:v>545</c:v>
                </c:pt>
                <c:pt idx="5254">
                  <c:v>545</c:v>
                </c:pt>
                <c:pt idx="5255">
                  <c:v>550</c:v>
                </c:pt>
                <c:pt idx="5256">
                  <c:v>552</c:v>
                </c:pt>
                <c:pt idx="5257">
                  <c:v>555</c:v>
                </c:pt>
                <c:pt idx="5258">
                  <c:v>#N/A</c:v>
                </c:pt>
                <c:pt idx="5259">
                  <c:v>#N/A</c:v>
                </c:pt>
                <c:pt idx="5260">
                  <c:v>555</c:v>
                </c:pt>
                <c:pt idx="5261">
                  <c:v>553</c:v>
                </c:pt>
                <c:pt idx="5262">
                  <c:v>552</c:v>
                </c:pt>
                <c:pt idx="5263">
                  <c:v>556</c:v>
                </c:pt>
                <c:pt idx="5264">
                  <c:v>548</c:v>
                </c:pt>
                <c:pt idx="5265">
                  <c:v>#N/A</c:v>
                </c:pt>
                <c:pt idx="5266">
                  <c:v>#N/A</c:v>
                </c:pt>
                <c:pt idx="5267">
                  <c:v>545</c:v>
                </c:pt>
                <c:pt idx="5268">
                  <c:v>544</c:v>
                </c:pt>
                <c:pt idx="5269">
                  <c:v>541</c:v>
                </c:pt>
                <c:pt idx="5270">
                  <c:v>544</c:v>
                </c:pt>
                <c:pt idx="5271">
                  <c:v>545</c:v>
                </c:pt>
                <c:pt idx="5272">
                  <c:v>#N/A</c:v>
                </c:pt>
                <c:pt idx="5273">
                  <c:v>#N/A</c:v>
                </c:pt>
                <c:pt idx="5274">
                  <c:v>541</c:v>
                </c:pt>
                <c:pt idx="5275">
                  <c:v>543</c:v>
                </c:pt>
                <c:pt idx="5276">
                  <c:v>543</c:v>
                </c:pt>
                <c:pt idx="5277">
                  <c:v>540</c:v>
                </c:pt>
                <c:pt idx="5278">
                  <c:v>537</c:v>
                </c:pt>
                <c:pt idx="5279">
                  <c:v>#N/A</c:v>
                </c:pt>
                <c:pt idx="5280">
                  <c:v>#N/A</c:v>
                </c:pt>
                <c:pt idx="5281">
                  <c:v>537</c:v>
                </c:pt>
                <c:pt idx="5282">
                  <c:v>539</c:v>
                </c:pt>
                <c:pt idx="5283">
                  <c:v>536</c:v>
                </c:pt>
                <c:pt idx="5284">
                  <c:v>535</c:v>
                </c:pt>
                <c:pt idx="5285">
                  <c:v>533</c:v>
                </c:pt>
                <c:pt idx="5286">
                  <c:v>#N/A</c:v>
                </c:pt>
                <c:pt idx="5287">
                  <c:v>#N/A</c:v>
                </c:pt>
                <c:pt idx="5288">
                  <c:v>532</c:v>
                </c:pt>
                <c:pt idx="5289">
                  <c:v>536</c:v>
                </c:pt>
                <c:pt idx="5290">
                  <c:v>538</c:v>
                </c:pt>
                <c:pt idx="5291">
                  <c:v>536</c:v>
                </c:pt>
                <c:pt idx="5292">
                  <c:v>546</c:v>
                </c:pt>
                <c:pt idx="5293">
                  <c:v>#N/A</c:v>
                </c:pt>
                <c:pt idx="5294">
                  <c:v>#N/A</c:v>
                </c:pt>
                <c:pt idx="5295">
                  <c:v>548</c:v>
                </c:pt>
                <c:pt idx="5296">
                  <c:v>548</c:v>
                </c:pt>
                <c:pt idx="5297">
                  <c:v>551</c:v>
                </c:pt>
                <c:pt idx="5298">
                  <c:v>551</c:v>
                </c:pt>
                <c:pt idx="5299">
                  <c:v>549</c:v>
                </c:pt>
                <c:pt idx="5300">
                  <c:v>#N/A</c:v>
                </c:pt>
                <c:pt idx="5301">
                  <c:v>#N/A</c:v>
                </c:pt>
                <c:pt idx="5302">
                  <c:v>549</c:v>
                </c:pt>
                <c:pt idx="5303">
                  <c:v>549</c:v>
                </c:pt>
                <c:pt idx="5304">
                  <c:v>545</c:v>
                </c:pt>
                <c:pt idx="5305">
                  <c:v>548</c:v>
                </c:pt>
                <c:pt idx="5306">
                  <c:v>547</c:v>
                </c:pt>
                <c:pt idx="5307">
                  <c:v>#N/A</c:v>
                </c:pt>
                <c:pt idx="5308">
                  <c:v>#N/A</c:v>
                </c:pt>
                <c:pt idx="5309">
                  <c:v>546</c:v>
                </c:pt>
                <c:pt idx="5310">
                  <c:v>543</c:v>
                </c:pt>
                <c:pt idx="5311">
                  <c:v>542</c:v>
                </c:pt>
                <c:pt idx="5312">
                  <c:v>538</c:v>
                </c:pt>
                <c:pt idx="5313">
                  <c:v>534</c:v>
                </c:pt>
                <c:pt idx="5314">
                  <c:v>#N/A</c:v>
                </c:pt>
                <c:pt idx="5315">
                  <c:v>#N/A</c:v>
                </c:pt>
                <c:pt idx="5316">
                  <c:v>535</c:v>
                </c:pt>
                <c:pt idx="5317">
                  <c:v>533</c:v>
                </c:pt>
                <c:pt idx="5318">
                  <c:v>535</c:v>
                </c:pt>
                <c:pt idx="5319">
                  <c:v>536</c:v>
                </c:pt>
                <c:pt idx="5320">
                  <c:v>532</c:v>
                </c:pt>
                <c:pt idx="5321">
                  <c:v>#N/A</c:v>
                </c:pt>
                <c:pt idx="5322">
                  <c:v>#N/A</c:v>
                </c:pt>
                <c:pt idx="5323">
                  <c:v>530</c:v>
                </c:pt>
                <c:pt idx="5324">
                  <c:v>527</c:v>
                </c:pt>
                <c:pt idx="5325">
                  <c:v>528</c:v>
                </c:pt>
                <c:pt idx="5326">
                  <c:v>530</c:v>
                </c:pt>
                <c:pt idx="5327">
                  <c:v>531</c:v>
                </c:pt>
                <c:pt idx="5328">
                  <c:v>#N/A</c:v>
                </c:pt>
                <c:pt idx="5329">
                  <c:v>#N/A</c:v>
                </c:pt>
                <c:pt idx="5330">
                  <c:v>527</c:v>
                </c:pt>
                <c:pt idx="5331">
                  <c:v>527</c:v>
                </c:pt>
                <c:pt idx="5332">
                  <c:v>529</c:v>
                </c:pt>
                <c:pt idx="5333">
                  <c:v>521</c:v>
                </c:pt>
                <c:pt idx="5334">
                  <c:v>521</c:v>
                </c:pt>
                <c:pt idx="5335">
                  <c:v>#N/A</c:v>
                </c:pt>
                <c:pt idx="5336">
                  <c:v>#N/A</c:v>
                </c:pt>
                <c:pt idx="5337">
                  <c:v>519</c:v>
                </c:pt>
                <c:pt idx="5338">
                  <c:v>521</c:v>
                </c:pt>
                <c:pt idx="5339">
                  <c:v>519</c:v>
                </c:pt>
                <c:pt idx="5340">
                  <c:v>518</c:v>
                </c:pt>
                <c:pt idx="5341">
                  <c:v>515</c:v>
                </c:pt>
                <c:pt idx="5342">
                  <c:v>#N/A</c:v>
                </c:pt>
                <c:pt idx="5343">
                  <c:v>#N/A</c:v>
                </c:pt>
                <c:pt idx="5344">
                  <c:v>515</c:v>
                </c:pt>
                <c:pt idx="5345">
                  <c:v>517</c:v>
                </c:pt>
                <c:pt idx="5346">
                  <c:v>522</c:v>
                </c:pt>
                <c:pt idx="5347">
                  <c:v>522</c:v>
                </c:pt>
                <c:pt idx="5348">
                  <c:v>524</c:v>
                </c:pt>
                <c:pt idx="5349">
                  <c:v>#N/A</c:v>
                </c:pt>
                <c:pt idx="5350">
                  <c:v>#N/A</c:v>
                </c:pt>
                <c:pt idx="5351">
                  <c:v>524</c:v>
                </c:pt>
                <c:pt idx="5352">
                  <c:v>520</c:v>
                </c:pt>
                <c:pt idx="5353">
                  <c:v>516</c:v>
                </c:pt>
                <c:pt idx="5354">
                  <c:v>516</c:v>
                </c:pt>
                <c:pt idx="5355">
                  <c:v>513</c:v>
                </c:pt>
                <c:pt idx="5356">
                  <c:v>#N/A</c:v>
                </c:pt>
                <c:pt idx="5357">
                  <c:v>#N/A</c:v>
                </c:pt>
                <c:pt idx="5358">
                  <c:v>514</c:v>
                </c:pt>
                <c:pt idx="5359">
                  <c:v>518</c:v>
                </c:pt>
                <c:pt idx="5360">
                  <c:v>524</c:v>
                </c:pt>
                <c:pt idx="5361">
                  <c:v>525</c:v>
                </c:pt>
                <c:pt idx="5362">
                  <c:v>520</c:v>
                </c:pt>
                <c:pt idx="5363">
                  <c:v>#N/A</c:v>
                </c:pt>
                <c:pt idx="5364">
                  <c:v>#N/A</c:v>
                </c:pt>
                <c:pt idx="5365">
                  <c:v>517</c:v>
                </c:pt>
                <c:pt idx="5366">
                  <c:v>523</c:v>
                </c:pt>
                <c:pt idx="5367">
                  <c:v>519</c:v>
                </c:pt>
                <c:pt idx="5368">
                  <c:v>521</c:v>
                </c:pt>
                <c:pt idx="5369">
                  <c:v>517</c:v>
                </c:pt>
                <c:pt idx="5370">
                  <c:v>#N/A</c:v>
                </c:pt>
                <c:pt idx="5371">
                  <c:v>#N/A</c:v>
                </c:pt>
                <c:pt idx="5372">
                  <c:v>517</c:v>
                </c:pt>
                <c:pt idx="5373">
                  <c:v>517</c:v>
                </c:pt>
                <c:pt idx="5374">
                  <c:v>522</c:v>
                </c:pt>
                <c:pt idx="5375">
                  <c:v>522</c:v>
                </c:pt>
                <c:pt idx="5376">
                  <c:v>524</c:v>
                </c:pt>
                <c:pt idx="5377">
                  <c:v>#N/A</c:v>
                </c:pt>
                <c:pt idx="5378">
                  <c:v>#N/A</c:v>
                </c:pt>
                <c:pt idx="5379">
                  <c:v>527</c:v>
                </c:pt>
                <c:pt idx="5380">
                  <c:v>521</c:v>
                </c:pt>
                <c:pt idx="5381">
                  <c:v>519</c:v>
                </c:pt>
                <c:pt idx="5382">
                  <c:v>513</c:v>
                </c:pt>
                <c:pt idx="5383">
                  <c:v>513</c:v>
                </c:pt>
                <c:pt idx="5384">
                  <c:v>#N/A</c:v>
                </c:pt>
                <c:pt idx="5385">
                  <c:v>#N/A</c:v>
                </c:pt>
                <c:pt idx="5386">
                  <c:v>34.999999999999964</c:v>
                </c:pt>
                <c:pt idx="5387">
                  <c:v>33.000000000000007</c:v>
                </c:pt>
                <c:pt idx="5388">
                  <c:v>32.000000000000028</c:v>
                </c:pt>
                <c:pt idx="5389">
                  <c:v>33.000000000000007</c:v>
                </c:pt>
                <c:pt idx="5390">
                  <c:v>33.999999999999986</c:v>
                </c:pt>
                <c:pt idx="5391">
                  <c:v>#N/A</c:v>
                </c:pt>
                <c:pt idx="5392">
                  <c:v>#N/A</c:v>
                </c:pt>
                <c:pt idx="5393">
                  <c:v>36.000000000000028</c:v>
                </c:pt>
                <c:pt idx="5394">
                  <c:v>37.000000000000014</c:v>
                </c:pt>
                <c:pt idx="5395">
                  <c:v>34.999999999999964</c:v>
                </c:pt>
                <c:pt idx="5396">
                  <c:v>37.999999999999986</c:v>
                </c:pt>
                <c:pt idx="5397">
                  <c:v>33.999999999999986</c:v>
                </c:pt>
                <c:pt idx="5398">
                  <c:v>#N/A</c:v>
                </c:pt>
                <c:pt idx="5399">
                  <c:v>#N/A</c:v>
                </c:pt>
                <c:pt idx="5400">
                  <c:v>33.999999999999986</c:v>
                </c:pt>
                <c:pt idx="5401">
                  <c:v>33.999999999999986</c:v>
                </c:pt>
                <c:pt idx="5402">
                  <c:v>33.999999999999986</c:v>
                </c:pt>
                <c:pt idx="5403">
                  <c:v>33.999999999999986</c:v>
                </c:pt>
                <c:pt idx="5404">
                  <c:v>36.000000000000028</c:v>
                </c:pt>
                <c:pt idx="5405">
                  <c:v>#N/A</c:v>
                </c:pt>
                <c:pt idx="5406">
                  <c:v>#N/A</c:v>
                </c:pt>
                <c:pt idx="5407">
                  <c:v>34.999999999999964</c:v>
                </c:pt>
                <c:pt idx="5408">
                  <c:v>34.999999999999964</c:v>
                </c:pt>
                <c:pt idx="5409">
                  <c:v>33.000000000000007</c:v>
                </c:pt>
                <c:pt idx="5410">
                  <c:v>33.000000000000007</c:v>
                </c:pt>
                <c:pt idx="5411">
                  <c:v>34.999999999999964</c:v>
                </c:pt>
                <c:pt idx="5412">
                  <c:v>#N/A</c:v>
                </c:pt>
                <c:pt idx="5413">
                  <c:v>#N/A</c:v>
                </c:pt>
                <c:pt idx="5414">
                  <c:v>33.999999999999986</c:v>
                </c:pt>
                <c:pt idx="5415">
                  <c:v>33.000000000000007</c:v>
                </c:pt>
                <c:pt idx="5416">
                  <c:v>33.999999999999986</c:v>
                </c:pt>
                <c:pt idx="5417">
                  <c:v>33.999999999999986</c:v>
                </c:pt>
                <c:pt idx="5418">
                  <c:v>36.000000000000028</c:v>
                </c:pt>
                <c:pt idx="5419">
                  <c:v>#N/A</c:v>
                </c:pt>
                <c:pt idx="5420">
                  <c:v>#N/A</c:v>
                </c:pt>
                <c:pt idx="5421">
                  <c:v>37.000000000000014</c:v>
                </c:pt>
                <c:pt idx="5422">
                  <c:v>36.000000000000028</c:v>
                </c:pt>
                <c:pt idx="5423">
                  <c:v>35.000000000000057</c:v>
                </c:pt>
                <c:pt idx="5424">
                  <c:v>34.999999999999964</c:v>
                </c:pt>
                <c:pt idx="5425">
                  <c:v>34.000000000000071</c:v>
                </c:pt>
                <c:pt idx="5426">
                  <c:v>#N/A</c:v>
                </c:pt>
                <c:pt idx="5427">
                  <c:v>#N/A</c:v>
                </c:pt>
                <c:pt idx="5428">
                  <c:v>33.000000000000007</c:v>
                </c:pt>
                <c:pt idx="5429">
                  <c:v>34.999999999999964</c:v>
                </c:pt>
                <c:pt idx="5430">
                  <c:v>35.000000000000057</c:v>
                </c:pt>
                <c:pt idx="5431">
                  <c:v>32.000000000000028</c:v>
                </c:pt>
                <c:pt idx="5432">
                  <c:v>33.000000000000007</c:v>
                </c:pt>
                <c:pt idx="5433">
                  <c:v>#N/A</c:v>
                </c:pt>
                <c:pt idx="5434">
                  <c:v>#N/A</c:v>
                </c:pt>
                <c:pt idx="5435">
                  <c:v>33.000000000000007</c:v>
                </c:pt>
                <c:pt idx="5436">
                  <c:v>33.999999999999986</c:v>
                </c:pt>
                <c:pt idx="5437">
                  <c:v>34.999999999999964</c:v>
                </c:pt>
                <c:pt idx="5438">
                  <c:v>33.000000000000007</c:v>
                </c:pt>
                <c:pt idx="5439">
                  <c:v>33.000000000000007</c:v>
                </c:pt>
                <c:pt idx="5440">
                  <c:v>#N/A</c:v>
                </c:pt>
                <c:pt idx="5441">
                  <c:v>#N/A</c:v>
                </c:pt>
                <c:pt idx="5442">
                  <c:v>32.000000000000028</c:v>
                </c:pt>
                <c:pt idx="5443">
                  <c:v>33.000000000000007</c:v>
                </c:pt>
                <c:pt idx="5444">
                  <c:v>33.000000000000007</c:v>
                </c:pt>
                <c:pt idx="5445">
                  <c:v>32.000000000000028</c:v>
                </c:pt>
                <c:pt idx="5446">
                  <c:v>33.999999999999986</c:v>
                </c:pt>
                <c:pt idx="5447">
                  <c:v>#N/A</c:v>
                </c:pt>
                <c:pt idx="5448">
                  <c:v>#N/A</c:v>
                </c:pt>
                <c:pt idx="5449">
                  <c:v>37.000000000000014</c:v>
                </c:pt>
                <c:pt idx="5450">
                  <c:v>35.000000000000057</c:v>
                </c:pt>
                <c:pt idx="5451">
                  <c:v>37.000000000000014</c:v>
                </c:pt>
                <c:pt idx="5452">
                  <c:v>33.000000000000007</c:v>
                </c:pt>
                <c:pt idx="5453">
                  <c:v>35.000000000000057</c:v>
                </c:pt>
                <c:pt idx="5454">
                  <c:v>#N/A</c:v>
                </c:pt>
                <c:pt idx="5455">
                  <c:v>#N/A</c:v>
                </c:pt>
                <c:pt idx="5456">
                  <c:v>32.000000000000028</c:v>
                </c:pt>
                <c:pt idx="5457">
                  <c:v>29.999999999999982</c:v>
                </c:pt>
                <c:pt idx="5458">
                  <c:v>29.999999999999982</c:v>
                </c:pt>
                <c:pt idx="5459">
                  <c:v>30.999999999999961</c:v>
                </c:pt>
                <c:pt idx="5460">
                  <c:v>26.999999999999957</c:v>
                </c:pt>
                <c:pt idx="5461">
                  <c:v>#N/A</c:v>
                </c:pt>
                <c:pt idx="5462">
                  <c:v>#N/A</c:v>
                </c:pt>
                <c:pt idx="5463">
                  <c:v>27.999999999999936</c:v>
                </c:pt>
                <c:pt idx="5464">
                  <c:v>28.000000000000025</c:v>
                </c:pt>
                <c:pt idx="5465">
                  <c:v>23.999999999999932</c:v>
                </c:pt>
                <c:pt idx="5466">
                  <c:v>26.999999999999957</c:v>
                </c:pt>
                <c:pt idx="5467">
                  <c:v>26.999999999999957</c:v>
                </c:pt>
                <c:pt idx="5468">
                  <c:v>#N/A</c:v>
                </c:pt>
                <c:pt idx="5469">
                  <c:v>#N/A</c:v>
                </c:pt>
                <c:pt idx="5470">
                  <c:v>505.99999999999994</c:v>
                </c:pt>
                <c:pt idx="5471">
                  <c:v>#N/A</c:v>
                </c:pt>
                <c:pt idx="5472">
                  <c:v>#N/A</c:v>
                </c:pt>
                <c:pt idx="5473">
                  <c:v>25</c:v>
                </c:pt>
                <c:pt idx="5474">
                  <c:v>26.999999999999957</c:v>
                </c:pt>
                <c:pt idx="5475">
                  <c:v>#N/A</c:v>
                </c:pt>
                <c:pt idx="5476">
                  <c:v>#N/A</c:v>
                </c:pt>
                <c:pt idx="5477">
                  <c:v>#N/A</c:v>
                </c:pt>
                <c:pt idx="5478">
                  <c:v>#N/A</c:v>
                </c:pt>
                <c:pt idx="5479">
                  <c:v>25</c:v>
                </c:pt>
                <c:pt idx="5480">
                  <c:v>23.000000000000043</c:v>
                </c:pt>
                <c:pt idx="5481">
                  <c:v>23.999999999999932</c:v>
                </c:pt>
                <c:pt idx="5482">
                  <c:v>#N/A</c:v>
                </c:pt>
                <c:pt idx="5483">
                  <c:v>#N/A</c:v>
                </c:pt>
                <c:pt idx="5484">
                  <c:v>21.999999999999975</c:v>
                </c:pt>
                <c:pt idx="5485">
                  <c:v>25</c:v>
                </c:pt>
                <c:pt idx="5486">
                  <c:v>25.999999999999979</c:v>
                </c:pt>
                <c:pt idx="5487">
                  <c:v>25</c:v>
                </c:pt>
                <c:pt idx="5488">
                  <c:v>29.000000000000004</c:v>
                </c:pt>
                <c:pt idx="5489">
                  <c:v>#N/A</c:v>
                </c:pt>
                <c:pt idx="5490">
                  <c:v>#N/A</c:v>
                </c:pt>
                <c:pt idx="5491">
                  <c:v>28.000000000000025</c:v>
                </c:pt>
                <c:pt idx="5492">
                  <c:v>29.000000000000004</c:v>
                </c:pt>
                <c:pt idx="5493">
                  <c:v>28.000000000000025</c:v>
                </c:pt>
                <c:pt idx="5494">
                  <c:v>29.000000000000004</c:v>
                </c:pt>
                <c:pt idx="5495">
                  <c:v>29.000000000000004</c:v>
                </c:pt>
                <c:pt idx="5496">
                  <c:v>#N/A</c:v>
                </c:pt>
                <c:pt idx="5497">
                  <c:v>#N/A</c:v>
                </c:pt>
                <c:pt idx="5498">
                  <c:v>26.999999999999957</c:v>
                </c:pt>
                <c:pt idx="5499">
                  <c:v>29.000000000000004</c:v>
                </c:pt>
                <c:pt idx="5500">
                  <c:v>28.000000000000025</c:v>
                </c:pt>
                <c:pt idx="5501">
                  <c:v>29.000000000000004</c:v>
                </c:pt>
                <c:pt idx="5502">
                  <c:v>30.999999999999961</c:v>
                </c:pt>
                <c:pt idx="5503">
                  <c:v>#N/A</c:v>
                </c:pt>
                <c:pt idx="5504">
                  <c:v>#N/A</c:v>
                </c:pt>
                <c:pt idx="5505">
                  <c:v>31.99999999999994</c:v>
                </c:pt>
                <c:pt idx="5506">
                  <c:v>28.000000000000025</c:v>
                </c:pt>
                <c:pt idx="5507">
                  <c:v>29.000000000000004</c:v>
                </c:pt>
                <c:pt idx="5508">
                  <c:v>28.000000000000025</c:v>
                </c:pt>
                <c:pt idx="5509">
                  <c:v>28.000000000000025</c:v>
                </c:pt>
                <c:pt idx="5510">
                  <c:v>#N/A</c:v>
                </c:pt>
                <c:pt idx="5511">
                  <c:v>#N/A</c:v>
                </c:pt>
                <c:pt idx="5512">
                  <c:v>28.000000000000025</c:v>
                </c:pt>
                <c:pt idx="5513">
                  <c:v>26.999999999999957</c:v>
                </c:pt>
                <c:pt idx="5514">
                  <c:v>27.999999999999936</c:v>
                </c:pt>
                <c:pt idx="5515">
                  <c:v>31.99999999999994</c:v>
                </c:pt>
                <c:pt idx="5516">
                  <c:v>29.000000000000004</c:v>
                </c:pt>
                <c:pt idx="5517">
                  <c:v>#N/A</c:v>
                </c:pt>
                <c:pt idx="5518">
                  <c:v>#N/A</c:v>
                </c:pt>
                <c:pt idx="5519">
                  <c:v>29.999999999999982</c:v>
                </c:pt>
                <c:pt idx="5520">
                  <c:v>28.000000000000025</c:v>
                </c:pt>
                <c:pt idx="5521">
                  <c:v>26.999999999999957</c:v>
                </c:pt>
                <c:pt idx="5522">
                  <c:v>25</c:v>
                </c:pt>
                <c:pt idx="5523">
                  <c:v>25.999999999999979</c:v>
                </c:pt>
                <c:pt idx="5524">
                  <c:v>#N/A</c:v>
                </c:pt>
                <c:pt idx="5525">
                  <c:v>#N/A</c:v>
                </c:pt>
                <c:pt idx="5526">
                  <c:v>25.999999999999979</c:v>
                </c:pt>
                <c:pt idx="5527">
                  <c:v>25.999999999999979</c:v>
                </c:pt>
                <c:pt idx="5528">
                  <c:v>26.000000000000068</c:v>
                </c:pt>
                <c:pt idx="5529">
                  <c:v>27.000000000000046</c:v>
                </c:pt>
                <c:pt idx="5530">
                  <c:v>26.000000000000068</c:v>
                </c:pt>
                <c:pt idx="5531">
                  <c:v>#N/A</c:v>
                </c:pt>
                <c:pt idx="5532">
                  <c:v>#N/A</c:v>
                </c:pt>
                <c:pt idx="5533">
                  <c:v>28.000000000000025</c:v>
                </c:pt>
                <c:pt idx="5534">
                  <c:v>26.999999999999957</c:v>
                </c:pt>
                <c:pt idx="5535">
                  <c:v>25.999999999999979</c:v>
                </c:pt>
                <c:pt idx="5536">
                  <c:v>26.999999999999957</c:v>
                </c:pt>
                <c:pt idx="5537">
                  <c:v>25</c:v>
                </c:pt>
                <c:pt idx="5538">
                  <c:v>#N/A</c:v>
                </c:pt>
                <c:pt idx="5539">
                  <c:v>#N/A</c:v>
                </c:pt>
                <c:pt idx="5540">
                  <c:v>24.000000000000021</c:v>
                </c:pt>
                <c:pt idx="5541">
                  <c:v>26.999999999999957</c:v>
                </c:pt>
                <c:pt idx="5542">
                  <c:v>23.000000000000043</c:v>
                </c:pt>
                <c:pt idx="5543">
                  <c:v>26.000000000000068</c:v>
                </c:pt>
                <c:pt idx="5544">
                  <c:v>25</c:v>
                </c:pt>
                <c:pt idx="5545">
                  <c:v>#N/A</c:v>
                </c:pt>
                <c:pt idx="5546">
                  <c:v>#N/A</c:v>
                </c:pt>
                <c:pt idx="5547">
                  <c:v>25</c:v>
                </c:pt>
                <c:pt idx="5548">
                  <c:v>23.999999999999932</c:v>
                </c:pt>
                <c:pt idx="5549">
                  <c:v>24.000000000000021</c:v>
                </c:pt>
                <c:pt idx="5550">
                  <c:v>25</c:v>
                </c:pt>
                <c:pt idx="5551">
                  <c:v>24.000000000000021</c:v>
                </c:pt>
                <c:pt idx="5552">
                  <c:v>#N/A</c:v>
                </c:pt>
                <c:pt idx="5553">
                  <c:v>#N/A</c:v>
                </c:pt>
                <c:pt idx="5554">
                  <c:v>23.000000000000043</c:v>
                </c:pt>
                <c:pt idx="5555">
                  <c:v>22.999999999999954</c:v>
                </c:pt>
                <c:pt idx="5556">
                  <c:v>25</c:v>
                </c:pt>
                <c:pt idx="5557">
                  <c:v>23.999999999999932</c:v>
                </c:pt>
                <c:pt idx="5558">
                  <c:v>25</c:v>
                </c:pt>
                <c:pt idx="5559">
                  <c:v>#N/A</c:v>
                </c:pt>
                <c:pt idx="5560">
                  <c:v>#N/A</c:v>
                </c:pt>
                <c:pt idx="5561">
                  <c:v>22.999999999999954</c:v>
                </c:pt>
                <c:pt idx="5562">
                  <c:v>24.000000000000021</c:v>
                </c:pt>
                <c:pt idx="5563">
                  <c:v>24.000000000000021</c:v>
                </c:pt>
                <c:pt idx="5564">
                  <c:v>25</c:v>
                </c:pt>
                <c:pt idx="5565">
                  <c:v>#N/A</c:v>
                </c:pt>
                <c:pt idx="5566">
                  <c:v>#N/A</c:v>
                </c:pt>
                <c:pt idx="5567">
                  <c:v>#N/A</c:v>
                </c:pt>
                <c:pt idx="5568">
                  <c:v>#N/A</c:v>
                </c:pt>
                <c:pt idx="5569">
                  <c:v>25</c:v>
                </c:pt>
                <c:pt idx="5570">
                  <c:v>24.000000000000021</c:v>
                </c:pt>
                <c:pt idx="5571">
                  <c:v>24.000000000000021</c:v>
                </c:pt>
                <c:pt idx="5572">
                  <c:v>22.999999999999954</c:v>
                </c:pt>
                <c:pt idx="5573">
                  <c:v>#N/A</c:v>
                </c:pt>
                <c:pt idx="5574">
                  <c:v>#N/A</c:v>
                </c:pt>
                <c:pt idx="5575">
                  <c:v>25</c:v>
                </c:pt>
                <c:pt idx="5576">
                  <c:v>25</c:v>
                </c:pt>
                <c:pt idx="5577">
                  <c:v>25</c:v>
                </c:pt>
                <c:pt idx="5578">
                  <c:v>23.999999999999932</c:v>
                </c:pt>
                <c:pt idx="5579">
                  <c:v>25</c:v>
                </c:pt>
                <c:pt idx="5580">
                  <c:v>#N/A</c:v>
                </c:pt>
                <c:pt idx="5581">
                  <c:v>#N/A</c:v>
                </c:pt>
                <c:pt idx="5582">
                  <c:v>25</c:v>
                </c:pt>
                <c:pt idx="5583">
                  <c:v>25.999999999999979</c:v>
                </c:pt>
                <c:pt idx="5584">
                  <c:v>23.999999999999932</c:v>
                </c:pt>
                <c:pt idx="5585">
                  <c:v>24.000000000000021</c:v>
                </c:pt>
                <c:pt idx="5586">
                  <c:v>23.999999999999932</c:v>
                </c:pt>
                <c:pt idx="5587">
                  <c:v>#N/A</c:v>
                </c:pt>
                <c:pt idx="5588">
                  <c:v>#N/A</c:v>
                </c:pt>
                <c:pt idx="5589">
                  <c:v>23.000000000000043</c:v>
                </c:pt>
                <c:pt idx="5590">
                  <c:v>24.000000000000021</c:v>
                </c:pt>
                <c:pt idx="5591">
                  <c:v>23.000000000000043</c:v>
                </c:pt>
                <c:pt idx="5592">
                  <c:v>22.999999999999954</c:v>
                </c:pt>
                <c:pt idx="5593">
                  <c:v>24.000000000000021</c:v>
                </c:pt>
                <c:pt idx="5594">
                  <c:v>#N/A</c:v>
                </c:pt>
                <c:pt idx="5595">
                  <c:v>#N/A</c:v>
                </c:pt>
                <c:pt idx="5596">
                  <c:v>25</c:v>
                </c:pt>
                <c:pt idx="5597">
                  <c:v>25</c:v>
                </c:pt>
                <c:pt idx="5598">
                  <c:v>#N/A</c:v>
                </c:pt>
                <c:pt idx="5599">
                  <c:v>25.999999999999979</c:v>
                </c:pt>
                <c:pt idx="5600">
                  <c:v>24.000000000000021</c:v>
                </c:pt>
                <c:pt idx="5601">
                  <c:v>#N/A</c:v>
                </c:pt>
                <c:pt idx="5602">
                  <c:v>#N/A</c:v>
                </c:pt>
                <c:pt idx="5603">
                  <c:v>23.999999999999932</c:v>
                </c:pt>
                <c:pt idx="5604">
                  <c:v>25.999999999999979</c:v>
                </c:pt>
                <c:pt idx="5605">
                  <c:v>25</c:v>
                </c:pt>
                <c:pt idx="5606">
                  <c:v>24.000000000000021</c:v>
                </c:pt>
                <c:pt idx="5607">
                  <c:v>25</c:v>
                </c:pt>
                <c:pt idx="5608">
                  <c:v>#N/A</c:v>
                </c:pt>
                <c:pt idx="5609">
                  <c:v>#N/A</c:v>
                </c:pt>
                <c:pt idx="5610">
                  <c:v>24.000000000000021</c:v>
                </c:pt>
                <c:pt idx="5611">
                  <c:v>26.000000000000068</c:v>
                </c:pt>
                <c:pt idx="5612">
                  <c:v>23.000000000000043</c:v>
                </c:pt>
                <c:pt idx="5613">
                  <c:v>20.999999999999996</c:v>
                </c:pt>
                <c:pt idx="5614">
                  <c:v>23.000000000000043</c:v>
                </c:pt>
                <c:pt idx="5615">
                  <c:v>#N/A</c:v>
                </c:pt>
                <c:pt idx="5616">
                  <c:v>#N/A</c:v>
                </c:pt>
                <c:pt idx="5617">
                  <c:v>21.999999999999975</c:v>
                </c:pt>
                <c:pt idx="5618">
                  <c:v>21.999999999999975</c:v>
                </c:pt>
                <c:pt idx="5619">
                  <c:v>21.999999999999975</c:v>
                </c:pt>
                <c:pt idx="5620">
                  <c:v>21.999999999999975</c:v>
                </c:pt>
                <c:pt idx="5621">
                  <c:v>21.999999999999975</c:v>
                </c:pt>
                <c:pt idx="5622">
                  <c:v>#N/A</c:v>
                </c:pt>
                <c:pt idx="5623">
                  <c:v>#N/A</c:v>
                </c:pt>
                <c:pt idx="5624">
                  <c:v>21.999999999999975</c:v>
                </c:pt>
                <c:pt idx="5625">
                  <c:v>21.999999999999975</c:v>
                </c:pt>
                <c:pt idx="5626">
                  <c:v>21.999999999999975</c:v>
                </c:pt>
                <c:pt idx="5627">
                  <c:v>21.999999999999975</c:v>
                </c:pt>
                <c:pt idx="5628">
                  <c:v>22.999999999999954</c:v>
                </c:pt>
                <c:pt idx="5629">
                  <c:v>#N/A</c:v>
                </c:pt>
                <c:pt idx="5630">
                  <c:v>#N/A</c:v>
                </c:pt>
                <c:pt idx="5631">
                  <c:v>22.000000000000064</c:v>
                </c:pt>
                <c:pt idx="5632">
                  <c:v>21.999999999999975</c:v>
                </c:pt>
                <c:pt idx="5633">
                  <c:v>23.000000000000043</c:v>
                </c:pt>
                <c:pt idx="5634">
                  <c:v>21.999999999999975</c:v>
                </c:pt>
                <c:pt idx="5635">
                  <c:v>23.000000000000043</c:v>
                </c:pt>
                <c:pt idx="5636">
                  <c:v>#N/A</c:v>
                </c:pt>
                <c:pt idx="5637">
                  <c:v>#N/A</c:v>
                </c:pt>
                <c:pt idx="5638">
                  <c:v>20.999999999999996</c:v>
                </c:pt>
                <c:pt idx="5639">
                  <c:v>22.999999999999954</c:v>
                </c:pt>
                <c:pt idx="5640">
                  <c:v>21.999999999999975</c:v>
                </c:pt>
                <c:pt idx="5641">
                  <c:v>20.000000000000018</c:v>
                </c:pt>
                <c:pt idx="5642">
                  <c:v>21.999999999999975</c:v>
                </c:pt>
                <c:pt idx="5643">
                  <c:v>#N/A</c:v>
                </c:pt>
                <c:pt idx="5644">
                  <c:v>#N/A</c:v>
                </c:pt>
                <c:pt idx="5645">
                  <c:v>24.000000000000021</c:v>
                </c:pt>
                <c:pt idx="5646">
                  <c:v>23.999999999999932</c:v>
                </c:pt>
                <c:pt idx="5647">
                  <c:v>22.999999999999954</c:v>
                </c:pt>
                <c:pt idx="5648">
                  <c:v>22.999999999999954</c:v>
                </c:pt>
                <c:pt idx="5649">
                  <c:v>25</c:v>
                </c:pt>
                <c:pt idx="5650">
                  <c:v>#N/A</c:v>
                </c:pt>
                <c:pt idx="5651">
                  <c:v>#N/A</c:v>
                </c:pt>
                <c:pt idx="5652">
                  <c:v>22.999999999999954</c:v>
                </c:pt>
                <c:pt idx="5653">
                  <c:v>24.000000000000021</c:v>
                </c:pt>
                <c:pt idx="5654">
                  <c:v>23.000000000000043</c:v>
                </c:pt>
                <c:pt idx="5655">
                  <c:v>24.000000000000021</c:v>
                </c:pt>
                <c:pt idx="5656">
                  <c:v>23.999999999999932</c:v>
                </c:pt>
                <c:pt idx="5657">
                  <c:v>#N/A</c:v>
                </c:pt>
                <c:pt idx="5658">
                  <c:v>#N/A</c:v>
                </c:pt>
                <c:pt idx="5659">
                  <c:v>24.000000000000021</c:v>
                </c:pt>
                <c:pt idx="5660">
                  <c:v>22.999999999999954</c:v>
                </c:pt>
                <c:pt idx="5661">
                  <c:v>22.999999999999954</c:v>
                </c:pt>
                <c:pt idx="5662">
                  <c:v>24.000000000000021</c:v>
                </c:pt>
                <c:pt idx="5663">
                  <c:v>24.000000000000021</c:v>
                </c:pt>
                <c:pt idx="5664">
                  <c:v>#N/A</c:v>
                </c:pt>
                <c:pt idx="5665">
                  <c:v>#N/A</c:v>
                </c:pt>
                <c:pt idx="5666">
                  <c:v>24.000000000000021</c:v>
                </c:pt>
                <c:pt idx="5667">
                  <c:v>23.000000000000043</c:v>
                </c:pt>
                <c:pt idx="5668">
                  <c:v>24.000000000000021</c:v>
                </c:pt>
                <c:pt idx="5669">
                  <c:v>21.999999999999975</c:v>
                </c:pt>
                <c:pt idx="5670">
                  <c:v>20.999999999999996</c:v>
                </c:pt>
                <c:pt idx="5671">
                  <c:v>#N/A</c:v>
                </c:pt>
                <c:pt idx="5672">
                  <c:v>#N/A</c:v>
                </c:pt>
                <c:pt idx="5673">
                  <c:v>21.999999999999975</c:v>
                </c:pt>
                <c:pt idx="5674">
                  <c:v>26.000000000000068</c:v>
                </c:pt>
                <c:pt idx="5675">
                  <c:v>24.000000000000021</c:v>
                </c:pt>
                <c:pt idx="5676">
                  <c:v>21.999999999999975</c:v>
                </c:pt>
                <c:pt idx="5677">
                  <c:v>23.000000000000043</c:v>
                </c:pt>
                <c:pt idx="5678">
                  <c:v>#N/A</c:v>
                </c:pt>
                <c:pt idx="5679">
                  <c:v>#N/A</c:v>
                </c:pt>
                <c:pt idx="5680">
                  <c:v>23.000000000000043</c:v>
                </c:pt>
                <c:pt idx="5681">
                  <c:v>22.999999999999954</c:v>
                </c:pt>
                <c:pt idx="5682">
                  <c:v>22.000000000000064</c:v>
                </c:pt>
                <c:pt idx="5683">
                  <c:v>25</c:v>
                </c:pt>
                <c:pt idx="5684">
                  <c:v>25</c:v>
                </c:pt>
                <c:pt idx="5685">
                  <c:v>#N/A</c:v>
                </c:pt>
                <c:pt idx="5686">
                  <c:v>#N/A</c:v>
                </c:pt>
                <c:pt idx="5687">
                  <c:v>25</c:v>
                </c:pt>
                <c:pt idx="5688">
                  <c:v>25</c:v>
                </c:pt>
                <c:pt idx="5689">
                  <c:v>24.000000000000021</c:v>
                </c:pt>
                <c:pt idx="5690">
                  <c:v>23.999999999999932</c:v>
                </c:pt>
                <c:pt idx="5691">
                  <c:v>23.000000000000043</c:v>
                </c:pt>
                <c:pt idx="5692">
                  <c:v>#N/A</c:v>
                </c:pt>
                <c:pt idx="5693">
                  <c:v>#N/A</c:v>
                </c:pt>
                <c:pt idx="5694">
                  <c:v>22.999999999999954</c:v>
                </c:pt>
                <c:pt idx="5695">
                  <c:v>19.999999999999929</c:v>
                </c:pt>
                <c:pt idx="5696">
                  <c:v>21.999999999999975</c:v>
                </c:pt>
                <c:pt idx="5697">
                  <c:v>25</c:v>
                </c:pt>
                <c:pt idx="5698">
                  <c:v>23.999999999999932</c:v>
                </c:pt>
                <c:pt idx="5699">
                  <c:v>#N/A</c:v>
                </c:pt>
                <c:pt idx="5700">
                  <c:v>#N/A</c:v>
                </c:pt>
                <c:pt idx="5701">
                  <c:v>22.999999999999954</c:v>
                </c:pt>
                <c:pt idx="5702">
                  <c:v>25</c:v>
                </c:pt>
                <c:pt idx="5703">
                  <c:v>24.000000000000021</c:v>
                </c:pt>
                <c:pt idx="5704">
                  <c:v>#N/A</c:v>
                </c:pt>
                <c:pt idx="5705">
                  <c:v>22.999999999999954</c:v>
                </c:pt>
                <c:pt idx="5706">
                  <c:v>#N/A</c:v>
                </c:pt>
                <c:pt idx="5707">
                  <c:v>#N/A</c:v>
                </c:pt>
                <c:pt idx="5708">
                  <c:v>24.000000000000021</c:v>
                </c:pt>
                <c:pt idx="5709">
                  <c:v>21.999999999999975</c:v>
                </c:pt>
                <c:pt idx="5710">
                  <c:v>24.000000000000021</c:v>
                </c:pt>
                <c:pt idx="5711">
                  <c:v>22.000000000000064</c:v>
                </c:pt>
                <c:pt idx="5712">
                  <c:v>21.999999999999975</c:v>
                </c:pt>
                <c:pt idx="5713">
                  <c:v>#N/A</c:v>
                </c:pt>
                <c:pt idx="5714">
                  <c:v>#N/A</c:v>
                </c:pt>
                <c:pt idx="5715">
                  <c:v>20.999999999999996</c:v>
                </c:pt>
                <c:pt idx="5716">
                  <c:v>21.999999999999975</c:v>
                </c:pt>
                <c:pt idx="5717">
                  <c:v>21.999999999999975</c:v>
                </c:pt>
                <c:pt idx="5718">
                  <c:v>23.000000000000043</c:v>
                </c:pt>
                <c:pt idx="5719">
                  <c:v>24.000000000000021</c:v>
                </c:pt>
                <c:pt idx="5720">
                  <c:v>#N/A</c:v>
                </c:pt>
                <c:pt idx="5721">
                  <c:v>#N/A</c:v>
                </c:pt>
                <c:pt idx="5722">
                  <c:v>22.000000000000064</c:v>
                </c:pt>
                <c:pt idx="5723">
                  <c:v>20.999999999999996</c:v>
                </c:pt>
                <c:pt idx="5724">
                  <c:v>23.000000000000043</c:v>
                </c:pt>
                <c:pt idx="5725">
                  <c:v>22.999999999999954</c:v>
                </c:pt>
                <c:pt idx="5726">
                  <c:v>24.000000000000021</c:v>
                </c:pt>
                <c:pt idx="5727">
                  <c:v>#N/A</c:v>
                </c:pt>
                <c:pt idx="5728">
                  <c:v>#N/A</c:v>
                </c:pt>
                <c:pt idx="5729">
                  <c:v>22.000000000000064</c:v>
                </c:pt>
                <c:pt idx="5730">
                  <c:v>24.000000000000021</c:v>
                </c:pt>
                <c:pt idx="5731">
                  <c:v>23.999999999999932</c:v>
                </c:pt>
                <c:pt idx="5732">
                  <c:v>20.999999999999996</c:v>
                </c:pt>
                <c:pt idx="5733">
                  <c:v>23.999999999999932</c:v>
                </c:pt>
                <c:pt idx="5734">
                  <c:v>#N/A</c:v>
                </c:pt>
                <c:pt idx="5735">
                  <c:v>#N/A</c:v>
                </c:pt>
                <c:pt idx="5736">
                  <c:v>20.000000000000018</c:v>
                </c:pt>
                <c:pt idx="5737">
                  <c:v>20.999999999999996</c:v>
                </c:pt>
                <c:pt idx="5738">
                  <c:v>21.999999999999975</c:v>
                </c:pt>
                <c:pt idx="5739">
                  <c:v>20.999999999999996</c:v>
                </c:pt>
                <c:pt idx="5740">
                  <c:v>20.999999999999996</c:v>
                </c:pt>
                <c:pt idx="5741">
                  <c:v>#N/A</c:v>
                </c:pt>
                <c:pt idx="5742">
                  <c:v>#N/A</c:v>
                </c:pt>
                <c:pt idx="5743">
                  <c:v>20.999999999999996</c:v>
                </c:pt>
                <c:pt idx="5744">
                  <c:v>21.999999999999975</c:v>
                </c:pt>
                <c:pt idx="5745">
                  <c:v>23.000000000000043</c:v>
                </c:pt>
                <c:pt idx="5746">
                  <c:v>21.999999999999975</c:v>
                </c:pt>
                <c:pt idx="5747">
                  <c:v>29.000000000000004</c:v>
                </c:pt>
                <c:pt idx="5748">
                  <c:v>#N/A</c:v>
                </c:pt>
                <c:pt idx="5749">
                  <c:v>#N/A</c:v>
                </c:pt>
                <c:pt idx="5750">
                  <c:v>29.000000000000004</c:v>
                </c:pt>
                <c:pt idx="5751">
                  <c:v>32.000000000000028</c:v>
                </c:pt>
                <c:pt idx="5752">
                  <c:v>30.999999999999961</c:v>
                </c:pt>
                <c:pt idx="5753">
                  <c:v>29.999999999999982</c:v>
                </c:pt>
                <c:pt idx="5754">
                  <c:v>30.999999999999961</c:v>
                </c:pt>
                <c:pt idx="5755">
                  <c:v>#N/A</c:v>
                </c:pt>
                <c:pt idx="5756">
                  <c:v>#N/A</c:v>
                </c:pt>
                <c:pt idx="5757">
                  <c:v>29.000000000000004</c:v>
                </c:pt>
                <c:pt idx="5758">
                  <c:v>28.000000000000025</c:v>
                </c:pt>
                <c:pt idx="5759">
                  <c:v>28.000000000000025</c:v>
                </c:pt>
                <c:pt idx="5760">
                  <c:v>29.999999999999982</c:v>
                </c:pt>
                <c:pt idx="5761">
                  <c:v>29.000000000000004</c:v>
                </c:pt>
                <c:pt idx="5762">
                  <c:v>#N/A</c:v>
                </c:pt>
                <c:pt idx="5763">
                  <c:v>#N/A</c:v>
                </c:pt>
                <c:pt idx="5764">
                  <c:v>28.000000000000025</c:v>
                </c:pt>
                <c:pt idx="5765">
                  <c:v>28.000000000000025</c:v>
                </c:pt>
                <c:pt idx="5766">
                  <c:v>27.999999999999936</c:v>
                </c:pt>
                <c:pt idx="5767">
                  <c:v>24.000000000000021</c:v>
                </c:pt>
                <c:pt idx="5768">
                  <c:v>26.999999999999957</c:v>
                </c:pt>
                <c:pt idx="5769">
                  <c:v>#N/A</c:v>
                </c:pt>
                <c:pt idx="5770">
                  <c:v>#N/A</c:v>
                </c:pt>
                <c:pt idx="5771">
                  <c:v>26.999999999999957</c:v>
                </c:pt>
                <c:pt idx="5772">
                  <c:v>27.000000000000046</c:v>
                </c:pt>
                <c:pt idx="5773">
                  <c:v>28.000000000000025</c:v>
                </c:pt>
                <c:pt idx="5774">
                  <c:v>26.999999999999957</c:v>
                </c:pt>
                <c:pt idx="5775">
                  <c:v>25</c:v>
                </c:pt>
                <c:pt idx="5776">
                  <c:v>#N/A</c:v>
                </c:pt>
                <c:pt idx="5777">
                  <c:v>#N/A</c:v>
                </c:pt>
                <c:pt idx="5778">
                  <c:v>26.000000000000068</c:v>
                </c:pt>
                <c:pt idx="5779">
                  <c:v>27.000000000000046</c:v>
                </c:pt>
                <c:pt idx="5780">
                  <c:v>26.000000000000068</c:v>
                </c:pt>
                <c:pt idx="5781">
                  <c:v>25</c:v>
                </c:pt>
                <c:pt idx="5782">
                  <c:v>25</c:v>
                </c:pt>
                <c:pt idx="5783">
                  <c:v>#N/A</c:v>
                </c:pt>
                <c:pt idx="5784">
                  <c:v>#N/A</c:v>
                </c:pt>
                <c:pt idx="5785">
                  <c:v>25</c:v>
                </c:pt>
                <c:pt idx="5786">
                  <c:v>25.999999999999979</c:v>
                </c:pt>
                <c:pt idx="5787">
                  <c:v>23.999999999999932</c:v>
                </c:pt>
                <c:pt idx="5788">
                  <c:v>23.999999999999932</c:v>
                </c:pt>
                <c:pt idx="5789">
                  <c:v>24.000000000000021</c:v>
                </c:pt>
                <c:pt idx="5790">
                  <c:v>#N/A</c:v>
                </c:pt>
                <c:pt idx="5791">
                  <c:v>#N/A</c:v>
                </c:pt>
                <c:pt idx="5792">
                  <c:v>25.999999999999979</c:v>
                </c:pt>
                <c:pt idx="5793">
                  <c:v>25</c:v>
                </c:pt>
                <c:pt idx="5794">
                  <c:v>25</c:v>
                </c:pt>
                <c:pt idx="5795">
                  <c:v>25</c:v>
                </c:pt>
                <c:pt idx="5796">
                  <c:v>23.999999999999932</c:v>
                </c:pt>
                <c:pt idx="5797">
                  <c:v>#N/A</c:v>
                </c:pt>
                <c:pt idx="5798">
                  <c:v>#N/A</c:v>
                </c:pt>
                <c:pt idx="5799">
                  <c:v>22.999999999999954</c:v>
                </c:pt>
                <c:pt idx="5800">
                  <c:v>23.999999999999932</c:v>
                </c:pt>
                <c:pt idx="5801">
                  <c:v>22.999999999999954</c:v>
                </c:pt>
                <c:pt idx="5802">
                  <c:v>24.000000000000021</c:v>
                </c:pt>
                <c:pt idx="5803">
                  <c:v>23.999999999999932</c:v>
                </c:pt>
                <c:pt idx="5804">
                  <c:v>#N/A</c:v>
                </c:pt>
                <c:pt idx="5805">
                  <c:v>#N/A</c:v>
                </c:pt>
                <c:pt idx="5806">
                  <c:v>21.999999999999975</c:v>
                </c:pt>
                <c:pt idx="5807">
                  <c:v>22.000000000000064</c:v>
                </c:pt>
                <c:pt idx="5808">
                  <c:v>21.999999999999975</c:v>
                </c:pt>
                <c:pt idx="5809">
                  <c:v>21.999999999999975</c:v>
                </c:pt>
                <c:pt idx="5810">
                  <c:v>20.000000000000018</c:v>
                </c:pt>
                <c:pt idx="5811">
                  <c:v>#N/A</c:v>
                </c:pt>
                <c:pt idx="5812">
                  <c:v>#N/A</c:v>
                </c:pt>
                <c:pt idx="5813">
                  <c:v>22.000000000000064</c:v>
                </c:pt>
                <c:pt idx="5814">
                  <c:v>18.00000000000006</c:v>
                </c:pt>
                <c:pt idx="5815">
                  <c:v>19.999999999999929</c:v>
                </c:pt>
                <c:pt idx="5816">
                  <c:v>20.000000000000018</c:v>
                </c:pt>
                <c:pt idx="5817">
                  <c:v>18.00000000000006</c:v>
                </c:pt>
                <c:pt idx="5818">
                  <c:v>#N/A</c:v>
                </c:pt>
                <c:pt idx="5819">
                  <c:v>#N/A</c:v>
                </c:pt>
                <c:pt idx="5820">
                  <c:v>17.999999999999972</c:v>
                </c:pt>
                <c:pt idx="5821">
                  <c:v>20.000000000000018</c:v>
                </c:pt>
                <c:pt idx="5822">
                  <c:v>18.99999999999995</c:v>
                </c:pt>
                <c:pt idx="5823">
                  <c:v>20.000000000000018</c:v>
                </c:pt>
                <c:pt idx="5824">
                  <c:v>20.000000000000018</c:v>
                </c:pt>
                <c:pt idx="5825">
                  <c:v>#N/A</c:v>
                </c:pt>
                <c:pt idx="5826">
                  <c:v>#N/A</c:v>
                </c:pt>
                <c:pt idx="5827">
                  <c:v>20.000000000000018</c:v>
                </c:pt>
                <c:pt idx="5828">
                  <c:v>19.999999999999929</c:v>
                </c:pt>
                <c:pt idx="5829">
                  <c:v>19.000000000000039</c:v>
                </c:pt>
                <c:pt idx="5830">
                  <c:v>20.000000000000018</c:v>
                </c:pt>
                <c:pt idx="5831">
                  <c:v>21.000000000000085</c:v>
                </c:pt>
                <c:pt idx="5832">
                  <c:v>#N/A</c:v>
                </c:pt>
                <c:pt idx="5833">
                  <c:v>#N/A</c:v>
                </c:pt>
                <c:pt idx="5834">
                  <c:v>22.000000000000064</c:v>
                </c:pt>
                <c:pt idx="5835">
                  <c:v>#N/A</c:v>
                </c:pt>
                <c:pt idx="5836">
                  <c:v>#N/A</c:v>
                </c:pt>
                <c:pt idx="5837">
                  <c:v>#N/A</c:v>
                </c:pt>
                <c:pt idx="5838">
                  <c:v>20.999999999999996</c:v>
                </c:pt>
                <c:pt idx="5839">
                  <c:v>#N/A</c:v>
                </c:pt>
                <c:pt idx="5840">
                  <c:v>#N/A</c:v>
                </c:pt>
                <c:pt idx="5841">
                  <c:v>22.000000000000064</c:v>
                </c:pt>
                <c:pt idx="5842">
                  <c:v>442</c:v>
                </c:pt>
                <c:pt idx="5843">
                  <c:v>#N/A</c:v>
                </c:pt>
                <c:pt idx="5844">
                  <c:v>24.000000000000021</c:v>
                </c:pt>
                <c:pt idx="5845">
                  <c:v>23.000000000000043</c:v>
                </c:pt>
                <c:pt idx="5846">
                  <c:v>#N/A</c:v>
                </c:pt>
                <c:pt idx="5847">
                  <c:v>#N/A</c:v>
                </c:pt>
                <c:pt idx="5848">
                  <c:v>18.00000000000006</c:v>
                </c:pt>
                <c:pt idx="5849">
                  <c:v>20.000000000000018</c:v>
                </c:pt>
                <c:pt idx="5850">
                  <c:v>16.999999999999993</c:v>
                </c:pt>
                <c:pt idx="5851">
                  <c:v>16.000000000000014</c:v>
                </c:pt>
                <c:pt idx="5852">
                  <c:v>16.999999999999993</c:v>
                </c:pt>
                <c:pt idx="5853">
                  <c:v>#N/A</c:v>
                </c:pt>
                <c:pt idx="5854">
                  <c:v>#N/A</c:v>
                </c:pt>
                <c:pt idx="5855">
                  <c:v>16.999999999999993</c:v>
                </c:pt>
                <c:pt idx="5856">
                  <c:v>14.000000000000057</c:v>
                </c:pt>
                <c:pt idx="5857">
                  <c:v>16.999999999999993</c:v>
                </c:pt>
                <c:pt idx="5858">
                  <c:v>17.999999999999972</c:v>
                </c:pt>
                <c:pt idx="5859">
                  <c:v>18.99999999999995</c:v>
                </c:pt>
                <c:pt idx="5860">
                  <c:v>#N/A</c:v>
                </c:pt>
                <c:pt idx="5861">
                  <c:v>#N/A</c:v>
                </c:pt>
                <c:pt idx="5862">
                  <c:v>18.00000000000006</c:v>
                </c:pt>
                <c:pt idx="5863">
                  <c:v>16.999999999999993</c:v>
                </c:pt>
                <c:pt idx="5864">
                  <c:v>16.999999999999993</c:v>
                </c:pt>
                <c:pt idx="5865">
                  <c:v>16.999999999999993</c:v>
                </c:pt>
                <c:pt idx="5866">
                  <c:v>16.999999999999993</c:v>
                </c:pt>
                <c:pt idx="5867">
                  <c:v>#N/A</c:v>
                </c:pt>
                <c:pt idx="5868">
                  <c:v>#N/A</c:v>
                </c:pt>
                <c:pt idx="5869">
                  <c:v>18.00000000000006</c:v>
                </c:pt>
                <c:pt idx="5870">
                  <c:v>20.000000000000018</c:v>
                </c:pt>
                <c:pt idx="5871">
                  <c:v>20.999999999999996</c:v>
                </c:pt>
                <c:pt idx="5872">
                  <c:v>20.000000000000018</c:v>
                </c:pt>
                <c:pt idx="5873">
                  <c:v>20.999999999999996</c:v>
                </c:pt>
                <c:pt idx="5874">
                  <c:v>#N/A</c:v>
                </c:pt>
                <c:pt idx="5875">
                  <c:v>#N/A</c:v>
                </c:pt>
                <c:pt idx="5876">
                  <c:v>20.999999999999996</c:v>
                </c:pt>
                <c:pt idx="5877">
                  <c:v>21.000000000000085</c:v>
                </c:pt>
                <c:pt idx="5878">
                  <c:v>20.000000000000018</c:v>
                </c:pt>
                <c:pt idx="5879">
                  <c:v>19.000000000000039</c:v>
                </c:pt>
                <c:pt idx="5880">
                  <c:v>17.999999999999972</c:v>
                </c:pt>
                <c:pt idx="5881">
                  <c:v>#N/A</c:v>
                </c:pt>
                <c:pt idx="5882">
                  <c:v>#N/A</c:v>
                </c:pt>
                <c:pt idx="5883">
                  <c:v>18.00000000000006</c:v>
                </c:pt>
                <c:pt idx="5884">
                  <c:v>17.000000000000082</c:v>
                </c:pt>
                <c:pt idx="5885">
                  <c:v>19.999999999999972</c:v>
                </c:pt>
                <c:pt idx="5886">
                  <c:v>19.999999999999972</c:v>
                </c:pt>
                <c:pt idx="5887">
                  <c:v>19.000000000000039</c:v>
                </c:pt>
                <c:pt idx="5888">
                  <c:v>#N/A</c:v>
                </c:pt>
                <c:pt idx="5889">
                  <c:v>#N/A</c:v>
                </c:pt>
                <c:pt idx="5890">
                  <c:v>20.000000000000018</c:v>
                </c:pt>
                <c:pt idx="5891">
                  <c:v>19.999999999999972</c:v>
                </c:pt>
                <c:pt idx="5892">
                  <c:v>16.99999999999995</c:v>
                </c:pt>
                <c:pt idx="5893">
                  <c:v>19.999999999999972</c:v>
                </c:pt>
                <c:pt idx="5894">
                  <c:v>20.999999999999996</c:v>
                </c:pt>
                <c:pt idx="5895">
                  <c:v>#N/A</c:v>
                </c:pt>
                <c:pt idx="5896">
                  <c:v>#N/A</c:v>
                </c:pt>
                <c:pt idx="5897">
                  <c:v>19.000000000000039</c:v>
                </c:pt>
                <c:pt idx="5898">
                  <c:v>18.999999999999993</c:v>
                </c:pt>
                <c:pt idx="5899">
                  <c:v>20.000000000000018</c:v>
                </c:pt>
                <c:pt idx="5900">
                  <c:v>19.000000000000039</c:v>
                </c:pt>
                <c:pt idx="5901">
                  <c:v>16.000000000000014</c:v>
                </c:pt>
                <c:pt idx="5902">
                  <c:v>#N/A</c:v>
                </c:pt>
                <c:pt idx="5903">
                  <c:v>#N/A</c:v>
                </c:pt>
                <c:pt idx="5904">
                  <c:v>16.999999999999993</c:v>
                </c:pt>
                <c:pt idx="5905">
                  <c:v>16.999999999999993</c:v>
                </c:pt>
                <c:pt idx="5906">
                  <c:v>16.000000000000014</c:v>
                </c:pt>
                <c:pt idx="5907">
                  <c:v>16.000000000000014</c:v>
                </c:pt>
                <c:pt idx="5908">
                  <c:v>14.999999999999991</c:v>
                </c:pt>
                <c:pt idx="5909">
                  <c:v>#N/A</c:v>
                </c:pt>
                <c:pt idx="5910">
                  <c:v>#N/A</c:v>
                </c:pt>
                <c:pt idx="5911">
                  <c:v>14.999999999999991</c:v>
                </c:pt>
                <c:pt idx="5912">
                  <c:v>15.000000000000036</c:v>
                </c:pt>
                <c:pt idx="5913">
                  <c:v>15.000000000000036</c:v>
                </c:pt>
                <c:pt idx="5914">
                  <c:v>20.000000000000018</c:v>
                </c:pt>
                <c:pt idx="5915">
                  <c:v>16.999999999999993</c:v>
                </c:pt>
                <c:pt idx="5916">
                  <c:v>#N/A</c:v>
                </c:pt>
                <c:pt idx="5917">
                  <c:v>#N/A</c:v>
                </c:pt>
                <c:pt idx="5918">
                  <c:v>19.999999999999972</c:v>
                </c:pt>
                <c:pt idx="5919">
                  <c:v>14.999999999999947</c:v>
                </c:pt>
                <c:pt idx="5920">
                  <c:v>18.99999999999995</c:v>
                </c:pt>
                <c:pt idx="5921">
                  <c:v>14.999999999999947</c:v>
                </c:pt>
                <c:pt idx="5922">
                  <c:v>16.000000000000014</c:v>
                </c:pt>
                <c:pt idx="5923">
                  <c:v>#N/A</c:v>
                </c:pt>
                <c:pt idx="5924">
                  <c:v>#N/A</c:v>
                </c:pt>
                <c:pt idx="5925">
                  <c:v>16.999999999999993</c:v>
                </c:pt>
                <c:pt idx="5926">
                  <c:v>16.999999999999993</c:v>
                </c:pt>
                <c:pt idx="5927">
                  <c:v>16.999999999999993</c:v>
                </c:pt>
                <c:pt idx="5928">
                  <c:v>18.99999999999995</c:v>
                </c:pt>
                <c:pt idx="5929">
                  <c:v>16.999999999999993</c:v>
                </c:pt>
                <c:pt idx="5930">
                  <c:v>#N/A</c:v>
                </c:pt>
                <c:pt idx="5931">
                  <c:v>#N/A</c:v>
                </c:pt>
                <c:pt idx="5932">
                  <c:v>17.000000000000082</c:v>
                </c:pt>
                <c:pt idx="5933">
                  <c:v>18.00000000000006</c:v>
                </c:pt>
                <c:pt idx="5934">
                  <c:v>16.000000000000014</c:v>
                </c:pt>
                <c:pt idx="5935">
                  <c:v>14.999999999999947</c:v>
                </c:pt>
                <c:pt idx="5936">
                  <c:v>17.999999999999972</c:v>
                </c:pt>
                <c:pt idx="5937">
                  <c:v>#N/A</c:v>
                </c:pt>
                <c:pt idx="5938">
                  <c:v>#N/A</c:v>
                </c:pt>
                <c:pt idx="5939">
                  <c:v>16.000000000000014</c:v>
                </c:pt>
                <c:pt idx="5940">
                  <c:v>14.999999999999947</c:v>
                </c:pt>
                <c:pt idx="5941">
                  <c:v>16.999999999999993</c:v>
                </c:pt>
                <c:pt idx="5942">
                  <c:v>16.000000000000014</c:v>
                </c:pt>
                <c:pt idx="5943">
                  <c:v>14.999999999999947</c:v>
                </c:pt>
                <c:pt idx="5944">
                  <c:v>#N/A</c:v>
                </c:pt>
                <c:pt idx="5945">
                  <c:v>#N/A</c:v>
                </c:pt>
                <c:pt idx="5946">
                  <c:v>13.999999999999968</c:v>
                </c:pt>
                <c:pt idx="5947">
                  <c:v>12.000000000000011</c:v>
                </c:pt>
                <c:pt idx="5948">
                  <c:v>12.999999999999989</c:v>
                </c:pt>
                <c:pt idx="5949">
                  <c:v>12.999999999999989</c:v>
                </c:pt>
                <c:pt idx="5950">
                  <c:v>#N/A</c:v>
                </c:pt>
                <c:pt idx="5951">
                  <c:v>#N/A</c:v>
                </c:pt>
                <c:pt idx="5952">
                  <c:v>#N/A</c:v>
                </c:pt>
                <c:pt idx="5953">
                  <c:v>#N/A</c:v>
                </c:pt>
                <c:pt idx="5954">
                  <c:v>10.999999999999943</c:v>
                </c:pt>
                <c:pt idx="5955">
                  <c:v>12.000000000000011</c:v>
                </c:pt>
                <c:pt idx="5956">
                  <c:v>12.999999999999989</c:v>
                </c:pt>
                <c:pt idx="5957">
                  <c:v>15.000000000000036</c:v>
                </c:pt>
                <c:pt idx="5958">
                  <c:v>#N/A</c:v>
                </c:pt>
                <c:pt idx="5959">
                  <c:v>#N/A</c:v>
                </c:pt>
                <c:pt idx="5960">
                  <c:v>15.000000000000036</c:v>
                </c:pt>
                <c:pt idx="5961">
                  <c:v>12.999999999999989</c:v>
                </c:pt>
                <c:pt idx="5962">
                  <c:v>19.000000000000039</c:v>
                </c:pt>
                <c:pt idx="5963">
                  <c:v>#N/A</c:v>
                </c:pt>
                <c:pt idx="5964">
                  <c:v>20.000000000000018</c:v>
                </c:pt>
                <c:pt idx="5965">
                  <c:v>#N/A</c:v>
                </c:pt>
                <c:pt idx="5966">
                  <c:v>#N/A</c:v>
                </c:pt>
                <c:pt idx="5967">
                  <c:v>18.00000000000006</c:v>
                </c:pt>
                <c:pt idx="5968">
                  <c:v>18.99999999999995</c:v>
                </c:pt>
                <c:pt idx="5969">
                  <c:v>18.00000000000006</c:v>
                </c:pt>
                <c:pt idx="5970">
                  <c:v>19.999999999999972</c:v>
                </c:pt>
                <c:pt idx="5971">
                  <c:v>20.999999999999996</c:v>
                </c:pt>
                <c:pt idx="5972">
                  <c:v>#N/A</c:v>
                </c:pt>
                <c:pt idx="5973">
                  <c:v>#N/A</c:v>
                </c:pt>
                <c:pt idx="5974">
                  <c:v>20.999999999999996</c:v>
                </c:pt>
                <c:pt idx="5975">
                  <c:v>20.999999999999996</c:v>
                </c:pt>
                <c:pt idx="5976">
                  <c:v>18.999999999999993</c:v>
                </c:pt>
                <c:pt idx="5977">
                  <c:v>20.999999999999996</c:v>
                </c:pt>
                <c:pt idx="5978">
                  <c:v>18.999999999999993</c:v>
                </c:pt>
                <c:pt idx="5979">
                  <c:v>#N/A</c:v>
                </c:pt>
                <c:pt idx="5980">
                  <c:v>#N/A</c:v>
                </c:pt>
                <c:pt idx="5981">
                  <c:v>21.000000000000043</c:v>
                </c:pt>
                <c:pt idx="5982">
                  <c:v>18.000000000000014</c:v>
                </c:pt>
                <c:pt idx="5983">
                  <c:v>20.000000000000018</c:v>
                </c:pt>
                <c:pt idx="5984">
                  <c:v>18.000000000000014</c:v>
                </c:pt>
                <c:pt idx="5985">
                  <c:v>19.999999999999972</c:v>
                </c:pt>
                <c:pt idx="5986">
                  <c:v>#N/A</c:v>
                </c:pt>
                <c:pt idx="5987">
                  <c:v>#N/A</c:v>
                </c:pt>
                <c:pt idx="5988">
                  <c:v>19.999999999999972</c:v>
                </c:pt>
                <c:pt idx="5989">
                  <c:v>22.000000000000021</c:v>
                </c:pt>
                <c:pt idx="5990">
                  <c:v>20.999999999999996</c:v>
                </c:pt>
                <c:pt idx="5991">
                  <c:v>16.999999999999993</c:v>
                </c:pt>
                <c:pt idx="5992">
                  <c:v>20.000000000000018</c:v>
                </c:pt>
                <c:pt idx="5993">
                  <c:v>#N/A</c:v>
                </c:pt>
                <c:pt idx="5994">
                  <c:v>#N/A</c:v>
                </c:pt>
                <c:pt idx="5995">
                  <c:v>18.999999999999993</c:v>
                </c:pt>
                <c:pt idx="5996">
                  <c:v>15.99999999999997</c:v>
                </c:pt>
                <c:pt idx="5997">
                  <c:v>20.999999999999996</c:v>
                </c:pt>
                <c:pt idx="5998">
                  <c:v>16.000000000000014</c:v>
                </c:pt>
                <c:pt idx="5999">
                  <c:v>20.000000000000018</c:v>
                </c:pt>
                <c:pt idx="6000">
                  <c:v>#N/A</c:v>
                </c:pt>
                <c:pt idx="6001">
                  <c:v>#N/A</c:v>
                </c:pt>
                <c:pt idx="6002">
                  <c:v>16.999999999999993</c:v>
                </c:pt>
                <c:pt idx="6003">
                  <c:v>15.99999999999997</c:v>
                </c:pt>
                <c:pt idx="6004">
                  <c:v>14.000000000000012</c:v>
                </c:pt>
                <c:pt idx="6005">
                  <c:v>16.000000000000014</c:v>
                </c:pt>
                <c:pt idx="6006">
                  <c:v>17.999999999999972</c:v>
                </c:pt>
                <c:pt idx="6007">
                  <c:v>#N/A</c:v>
                </c:pt>
                <c:pt idx="6008">
                  <c:v>#N/A</c:v>
                </c:pt>
                <c:pt idx="6009">
                  <c:v>18.999999999999993</c:v>
                </c:pt>
                <c:pt idx="6010">
                  <c:v>21.000000000000043</c:v>
                </c:pt>
                <c:pt idx="6011">
                  <c:v>18.999999999999993</c:v>
                </c:pt>
                <c:pt idx="6012">
                  <c:v>16.999999999999993</c:v>
                </c:pt>
                <c:pt idx="6013">
                  <c:v>18.999999999999993</c:v>
                </c:pt>
                <c:pt idx="6014">
                  <c:v>#N/A</c:v>
                </c:pt>
                <c:pt idx="6015">
                  <c:v>#N/A</c:v>
                </c:pt>
                <c:pt idx="6016">
                  <c:v>16.000000000000014</c:v>
                </c:pt>
                <c:pt idx="6017">
                  <c:v>18.999999999999993</c:v>
                </c:pt>
                <c:pt idx="6018">
                  <c:v>18.000000000000014</c:v>
                </c:pt>
                <c:pt idx="6019">
                  <c:v>17.999999999999972</c:v>
                </c:pt>
                <c:pt idx="6020">
                  <c:v>16.000000000000014</c:v>
                </c:pt>
                <c:pt idx="6021">
                  <c:v>#N/A</c:v>
                </c:pt>
                <c:pt idx="6022">
                  <c:v>#N/A</c:v>
                </c:pt>
                <c:pt idx="6023">
                  <c:v>16.999999999999993</c:v>
                </c:pt>
                <c:pt idx="6024">
                  <c:v>16.000000000000014</c:v>
                </c:pt>
                <c:pt idx="6025">
                  <c:v>10.999999999999988</c:v>
                </c:pt>
                <c:pt idx="6026">
                  <c:v>10.000000000000009</c:v>
                </c:pt>
                <c:pt idx="6027">
                  <c:v>10.999999999999988</c:v>
                </c:pt>
                <c:pt idx="6028">
                  <c:v>#N/A</c:v>
                </c:pt>
                <c:pt idx="6029">
                  <c:v>#N/A</c:v>
                </c:pt>
                <c:pt idx="6030">
                  <c:v>11.999999999999966</c:v>
                </c:pt>
                <c:pt idx="6031">
                  <c:v>8.0000000000000071</c:v>
                </c:pt>
                <c:pt idx="6032">
                  <c:v>11.999999999999966</c:v>
                </c:pt>
                <c:pt idx="6033">
                  <c:v>10.999999999999988</c:v>
                </c:pt>
                <c:pt idx="6034">
                  <c:v>12.999999999999945</c:v>
                </c:pt>
                <c:pt idx="6035">
                  <c:v>#N/A</c:v>
                </c:pt>
                <c:pt idx="6036">
                  <c:v>#N/A</c:v>
                </c:pt>
                <c:pt idx="6037">
                  <c:v>14.000000000000012</c:v>
                </c:pt>
                <c:pt idx="6038">
                  <c:v>12.999999999999989</c:v>
                </c:pt>
                <c:pt idx="6039">
                  <c:v>12.999999999999989</c:v>
                </c:pt>
                <c:pt idx="6040">
                  <c:v>14.999999999999947</c:v>
                </c:pt>
                <c:pt idx="6041">
                  <c:v>16.000000000000014</c:v>
                </c:pt>
                <c:pt idx="6042">
                  <c:v>#N/A</c:v>
                </c:pt>
                <c:pt idx="6043">
                  <c:v>#N/A</c:v>
                </c:pt>
                <c:pt idx="6044">
                  <c:v>14.000000000000057</c:v>
                </c:pt>
                <c:pt idx="6045">
                  <c:v>14.000000000000057</c:v>
                </c:pt>
                <c:pt idx="6046">
                  <c:v>12.000000000000011</c:v>
                </c:pt>
                <c:pt idx="6047">
                  <c:v>16.000000000000014</c:v>
                </c:pt>
                <c:pt idx="6048">
                  <c:v>11.000000000000032</c:v>
                </c:pt>
                <c:pt idx="6049">
                  <c:v>#N/A</c:v>
                </c:pt>
                <c:pt idx="6050">
                  <c:v>#N/A</c:v>
                </c:pt>
                <c:pt idx="6051">
                  <c:v>16.000000000000014</c:v>
                </c:pt>
                <c:pt idx="6052">
                  <c:v>11.000000000000032</c:v>
                </c:pt>
                <c:pt idx="6053">
                  <c:v>13.999999999999968</c:v>
                </c:pt>
                <c:pt idx="6054">
                  <c:v>17.999999999999972</c:v>
                </c:pt>
                <c:pt idx="6055">
                  <c:v>13.999999999999968</c:v>
                </c:pt>
                <c:pt idx="6056">
                  <c:v>#N/A</c:v>
                </c:pt>
                <c:pt idx="6057">
                  <c:v>#N/A</c:v>
                </c:pt>
                <c:pt idx="6058">
                  <c:v>14.999999999999947</c:v>
                </c:pt>
                <c:pt idx="6059">
                  <c:v>15.000000000000036</c:v>
                </c:pt>
                <c:pt idx="6060">
                  <c:v>14.000000000000057</c:v>
                </c:pt>
                <c:pt idx="6061">
                  <c:v>12.000000000000011</c:v>
                </c:pt>
                <c:pt idx="6062">
                  <c:v>13.000000000000078</c:v>
                </c:pt>
                <c:pt idx="6063">
                  <c:v>#N/A</c:v>
                </c:pt>
                <c:pt idx="6064">
                  <c:v>#N/A</c:v>
                </c:pt>
                <c:pt idx="6065">
                  <c:v>14.000000000000057</c:v>
                </c:pt>
                <c:pt idx="6066">
                  <c:v>14.000000000000057</c:v>
                </c:pt>
                <c:pt idx="6067">
                  <c:v>12.999999999999989</c:v>
                </c:pt>
                <c:pt idx="6068">
                  <c:v>16.000000000000014</c:v>
                </c:pt>
                <c:pt idx="6069">
                  <c:v>13.999999999999968</c:v>
                </c:pt>
                <c:pt idx="6070">
                  <c:v>#N/A</c:v>
                </c:pt>
                <c:pt idx="6071">
                  <c:v>#N/A</c:v>
                </c:pt>
                <c:pt idx="6072">
                  <c:v>13.999999999999968</c:v>
                </c:pt>
                <c:pt idx="6073">
                  <c:v>12.999999999999989</c:v>
                </c:pt>
                <c:pt idx="6074">
                  <c:v>13.999999999999968</c:v>
                </c:pt>
                <c:pt idx="6075">
                  <c:v>13.999999999999968</c:v>
                </c:pt>
                <c:pt idx="6076">
                  <c:v>15.000000000000036</c:v>
                </c:pt>
                <c:pt idx="6077">
                  <c:v>#N/A</c:v>
                </c:pt>
                <c:pt idx="6078">
                  <c:v>#N/A</c:v>
                </c:pt>
                <c:pt idx="6079">
                  <c:v>14.999999999999947</c:v>
                </c:pt>
                <c:pt idx="6080">
                  <c:v>13.999999999999968</c:v>
                </c:pt>
                <c:pt idx="6081">
                  <c:v>15.000000000000036</c:v>
                </c:pt>
                <c:pt idx="6082">
                  <c:v>12.999999999999989</c:v>
                </c:pt>
                <c:pt idx="6083">
                  <c:v>12.000000000000011</c:v>
                </c:pt>
                <c:pt idx="6084">
                  <c:v>#N/A</c:v>
                </c:pt>
                <c:pt idx="6085">
                  <c:v>#N/A</c:v>
                </c:pt>
                <c:pt idx="6086">
                  <c:v>13.999999999999968</c:v>
                </c:pt>
                <c:pt idx="6087">
                  <c:v>11.000000000000032</c:v>
                </c:pt>
                <c:pt idx="6088">
                  <c:v>14.000000000000057</c:v>
                </c:pt>
                <c:pt idx="6089">
                  <c:v>12.000000000000011</c:v>
                </c:pt>
                <c:pt idx="6090">
                  <c:v>12.000000000000011</c:v>
                </c:pt>
                <c:pt idx="6091">
                  <c:v>#N/A</c:v>
                </c:pt>
                <c:pt idx="6092">
                  <c:v>#N/A</c:v>
                </c:pt>
                <c:pt idx="6093">
                  <c:v>12.000000000000011</c:v>
                </c:pt>
                <c:pt idx="6094">
                  <c:v>11.000000000000032</c:v>
                </c:pt>
                <c:pt idx="6095">
                  <c:v>11.000000000000032</c:v>
                </c:pt>
                <c:pt idx="6096">
                  <c:v>12.999999999999989</c:v>
                </c:pt>
                <c:pt idx="6097">
                  <c:v>7.0000000000000284</c:v>
                </c:pt>
                <c:pt idx="6098">
                  <c:v>#N/A</c:v>
                </c:pt>
                <c:pt idx="6099">
                  <c:v>#N/A</c:v>
                </c:pt>
                <c:pt idx="6100">
                  <c:v>12.000000000000011</c:v>
                </c:pt>
                <c:pt idx="6101">
                  <c:v>11.000000000000032</c:v>
                </c:pt>
                <c:pt idx="6102">
                  <c:v>9.9999999999999645</c:v>
                </c:pt>
                <c:pt idx="6103">
                  <c:v>12.000000000000011</c:v>
                </c:pt>
                <c:pt idx="6104">
                  <c:v>10.999999999999943</c:v>
                </c:pt>
                <c:pt idx="6105">
                  <c:v>#N/A</c:v>
                </c:pt>
                <c:pt idx="6106">
                  <c:v>#N/A</c:v>
                </c:pt>
                <c:pt idx="6107">
                  <c:v>12.000000000000011</c:v>
                </c:pt>
                <c:pt idx="6108">
                  <c:v>12.000000000000011</c:v>
                </c:pt>
                <c:pt idx="6109">
                  <c:v>12.999999999999989</c:v>
                </c:pt>
                <c:pt idx="6110">
                  <c:v>13.999999999999968</c:v>
                </c:pt>
                <c:pt idx="6111">
                  <c:v>11.000000000000032</c:v>
                </c:pt>
                <c:pt idx="6112">
                  <c:v>#N/A</c:v>
                </c:pt>
                <c:pt idx="6113">
                  <c:v>#N/A</c:v>
                </c:pt>
                <c:pt idx="6114">
                  <c:v>12.999999999999989</c:v>
                </c:pt>
                <c:pt idx="6115">
                  <c:v>12.000000000000011</c:v>
                </c:pt>
                <c:pt idx="6116">
                  <c:v>13.999999999999968</c:v>
                </c:pt>
                <c:pt idx="6117">
                  <c:v>17.000000000000082</c:v>
                </c:pt>
                <c:pt idx="6118">
                  <c:v>17.999999999999972</c:v>
                </c:pt>
                <c:pt idx="6119">
                  <c:v>#N/A</c:v>
                </c:pt>
                <c:pt idx="6120">
                  <c:v>#N/A</c:v>
                </c:pt>
                <c:pt idx="6121">
                  <c:v>13.999999999999968</c:v>
                </c:pt>
                <c:pt idx="6122">
                  <c:v>15.000000000000036</c:v>
                </c:pt>
                <c:pt idx="6123">
                  <c:v>15.000000000000036</c:v>
                </c:pt>
                <c:pt idx="6124">
                  <c:v>13.999999999999968</c:v>
                </c:pt>
                <c:pt idx="6125">
                  <c:v>10.999999999999943</c:v>
                </c:pt>
                <c:pt idx="6126">
                  <c:v>#N/A</c:v>
                </c:pt>
                <c:pt idx="6127">
                  <c:v>#N/A</c:v>
                </c:pt>
                <c:pt idx="6128">
                  <c:v>13.000000000000078</c:v>
                </c:pt>
                <c:pt idx="6129">
                  <c:v>12.999999999999989</c:v>
                </c:pt>
                <c:pt idx="6130">
                  <c:v>13.000000000000078</c:v>
                </c:pt>
                <c:pt idx="6131">
                  <c:v>12.999999999999989</c:v>
                </c:pt>
                <c:pt idx="6132">
                  <c:v>12.999999999999989</c:v>
                </c:pt>
                <c:pt idx="6133">
                  <c:v>#N/A</c:v>
                </c:pt>
                <c:pt idx="6134">
                  <c:v>#N/A</c:v>
                </c:pt>
                <c:pt idx="6135">
                  <c:v>11.000000000000032</c:v>
                </c:pt>
                <c:pt idx="6136">
                  <c:v>9.9999999999999645</c:v>
                </c:pt>
                <c:pt idx="6137">
                  <c:v>8.9999999999999858</c:v>
                </c:pt>
                <c:pt idx="6138">
                  <c:v>13.999999999999968</c:v>
                </c:pt>
                <c:pt idx="6139">
                  <c:v>14.000000000000057</c:v>
                </c:pt>
                <c:pt idx="6140">
                  <c:v>#N/A</c:v>
                </c:pt>
                <c:pt idx="6141">
                  <c:v>#N/A</c:v>
                </c:pt>
                <c:pt idx="6142">
                  <c:v>12.999999999999989</c:v>
                </c:pt>
                <c:pt idx="6143">
                  <c:v>13.000000000000078</c:v>
                </c:pt>
                <c:pt idx="6144">
                  <c:v>11.000000000000032</c:v>
                </c:pt>
                <c:pt idx="6145">
                  <c:v>12.000000000000011</c:v>
                </c:pt>
                <c:pt idx="6146">
                  <c:v>11.000000000000032</c:v>
                </c:pt>
                <c:pt idx="6147">
                  <c:v>#N/A</c:v>
                </c:pt>
                <c:pt idx="6148">
                  <c:v>#N/A</c:v>
                </c:pt>
                <c:pt idx="6149">
                  <c:v>12.000000000000011</c:v>
                </c:pt>
                <c:pt idx="6150">
                  <c:v>11.000000000000032</c:v>
                </c:pt>
                <c:pt idx="6151">
                  <c:v>12.000000000000011</c:v>
                </c:pt>
                <c:pt idx="6152">
                  <c:v>13.999999999999968</c:v>
                </c:pt>
                <c:pt idx="6153">
                  <c:v>12.999999999999989</c:v>
                </c:pt>
                <c:pt idx="6154">
                  <c:v>#N/A</c:v>
                </c:pt>
                <c:pt idx="6155">
                  <c:v>#N/A</c:v>
                </c:pt>
                <c:pt idx="6156">
                  <c:v>10.999999999999943</c:v>
                </c:pt>
                <c:pt idx="6157">
                  <c:v>11.000000000000032</c:v>
                </c:pt>
                <c:pt idx="6158">
                  <c:v>10.999999999999943</c:v>
                </c:pt>
                <c:pt idx="6159">
                  <c:v>10.000000000000053</c:v>
                </c:pt>
                <c:pt idx="6160">
                  <c:v>11.000000000000032</c:v>
                </c:pt>
                <c:pt idx="6161">
                  <c:v>#N/A</c:v>
                </c:pt>
                <c:pt idx="6162">
                  <c:v>#N/A</c:v>
                </c:pt>
                <c:pt idx="6163">
                  <c:v>11.000000000000032</c:v>
                </c:pt>
                <c:pt idx="6164">
                  <c:v>11.000000000000032</c:v>
                </c:pt>
                <c:pt idx="6165">
                  <c:v>12.000000000000011</c:v>
                </c:pt>
                <c:pt idx="6166">
                  <c:v>12.000000000000011</c:v>
                </c:pt>
                <c:pt idx="6167">
                  <c:v>11.000000000000032</c:v>
                </c:pt>
                <c:pt idx="6168">
                  <c:v>#N/A</c:v>
                </c:pt>
                <c:pt idx="6169">
                  <c:v>#N/A</c:v>
                </c:pt>
                <c:pt idx="6170">
                  <c:v>11.000000000000032</c:v>
                </c:pt>
                <c:pt idx="6171">
                  <c:v>12.000000000000011</c:v>
                </c:pt>
                <c:pt idx="6172">
                  <c:v>12.000000000000011</c:v>
                </c:pt>
                <c:pt idx="6173">
                  <c:v>11.999999999999922</c:v>
                </c:pt>
                <c:pt idx="6174">
                  <c:v>10.999999999999943</c:v>
                </c:pt>
                <c:pt idx="6175">
                  <c:v>#N/A</c:v>
                </c:pt>
                <c:pt idx="6176">
                  <c:v>#N/A</c:v>
                </c:pt>
                <c:pt idx="6177">
                  <c:v>12.000000000000011</c:v>
                </c:pt>
                <c:pt idx="6178">
                  <c:v>12.000000000000011</c:v>
                </c:pt>
                <c:pt idx="6179">
                  <c:v>12.000000000000011</c:v>
                </c:pt>
                <c:pt idx="6180">
                  <c:v>11.000000000000032</c:v>
                </c:pt>
                <c:pt idx="6181">
                  <c:v>11.000000000000032</c:v>
                </c:pt>
                <c:pt idx="6182">
                  <c:v>#N/A</c:v>
                </c:pt>
                <c:pt idx="6183">
                  <c:v>#N/A</c:v>
                </c:pt>
                <c:pt idx="6184">
                  <c:v>12.999999999999989</c:v>
                </c:pt>
                <c:pt idx="6185">
                  <c:v>12.999999999999989</c:v>
                </c:pt>
                <c:pt idx="6186">
                  <c:v>12.000000000000011</c:v>
                </c:pt>
                <c:pt idx="6187">
                  <c:v>12.999999999999989</c:v>
                </c:pt>
                <c:pt idx="6188">
                  <c:v>12.000000000000011</c:v>
                </c:pt>
                <c:pt idx="6189">
                  <c:v>#N/A</c:v>
                </c:pt>
                <c:pt idx="6190">
                  <c:v>#N/A</c:v>
                </c:pt>
                <c:pt idx="6191">
                  <c:v>12.000000000000011</c:v>
                </c:pt>
                <c:pt idx="6192">
                  <c:v>12.999999999999989</c:v>
                </c:pt>
                <c:pt idx="6193">
                  <c:v>12.000000000000011</c:v>
                </c:pt>
                <c:pt idx="6194">
                  <c:v>14.000000000000057</c:v>
                </c:pt>
                <c:pt idx="6195">
                  <c:v>12.999999999999989</c:v>
                </c:pt>
                <c:pt idx="6196">
                  <c:v>#N/A</c:v>
                </c:pt>
                <c:pt idx="6197">
                  <c:v>#N/A</c:v>
                </c:pt>
                <c:pt idx="6198">
                  <c:v>12.999999999999989</c:v>
                </c:pt>
                <c:pt idx="6199">
                  <c:v>12.999999999999989</c:v>
                </c:pt>
                <c:pt idx="6200">
                  <c:v>438</c:v>
                </c:pt>
                <c:pt idx="6201">
                  <c:v>#N/A</c:v>
                </c:pt>
                <c:pt idx="6202">
                  <c:v>#N/A</c:v>
                </c:pt>
                <c:pt idx="6203">
                  <c:v>#N/A</c:v>
                </c:pt>
                <c:pt idx="6204">
                  <c:v>#N/A</c:v>
                </c:pt>
                <c:pt idx="6205">
                  <c:v>12.999999999999989</c:v>
                </c:pt>
                <c:pt idx="6206">
                  <c:v>12.000000000000011</c:v>
                </c:pt>
                <c:pt idx="6207">
                  <c:v>#N/A</c:v>
                </c:pt>
                <c:pt idx="6208">
                  <c:v>#N/A</c:v>
                </c:pt>
                <c:pt idx="6209">
                  <c:v>13.999999999999968</c:v>
                </c:pt>
                <c:pt idx="6210">
                  <c:v>#N/A</c:v>
                </c:pt>
                <c:pt idx="6211">
                  <c:v>#N/A</c:v>
                </c:pt>
                <c:pt idx="6212">
                  <c:v>12.999999999999989</c:v>
                </c:pt>
                <c:pt idx="6213">
                  <c:v>12.000000000000011</c:v>
                </c:pt>
                <c:pt idx="6214">
                  <c:v>10.999999999999943</c:v>
                </c:pt>
                <c:pt idx="6215">
                  <c:v>11.000000000000032</c:v>
                </c:pt>
                <c:pt idx="6216">
                  <c:v>11.000000000000032</c:v>
                </c:pt>
                <c:pt idx="6217">
                  <c:v>#N/A</c:v>
                </c:pt>
                <c:pt idx="6218">
                  <c:v>#N/A</c:v>
                </c:pt>
                <c:pt idx="6219">
                  <c:v>12.999999999999989</c:v>
                </c:pt>
                <c:pt idx="6220">
                  <c:v>12.999999999999989</c:v>
                </c:pt>
                <c:pt idx="6221">
                  <c:v>12.999999999999989</c:v>
                </c:pt>
                <c:pt idx="6222">
                  <c:v>12.999999999999989</c:v>
                </c:pt>
                <c:pt idx="6223">
                  <c:v>12.999999999999989</c:v>
                </c:pt>
                <c:pt idx="6224">
                  <c:v>#N/A</c:v>
                </c:pt>
                <c:pt idx="6225">
                  <c:v>#N/A</c:v>
                </c:pt>
                <c:pt idx="6226">
                  <c:v>12.999999999999989</c:v>
                </c:pt>
                <c:pt idx="6227">
                  <c:v>12.000000000000011</c:v>
                </c:pt>
                <c:pt idx="6228">
                  <c:v>15.000000000000036</c:v>
                </c:pt>
                <c:pt idx="6229">
                  <c:v>13.999999999999968</c:v>
                </c:pt>
                <c:pt idx="6230">
                  <c:v>14.000000000000057</c:v>
                </c:pt>
                <c:pt idx="6231">
                  <c:v>#N/A</c:v>
                </c:pt>
                <c:pt idx="6232">
                  <c:v>#N/A</c:v>
                </c:pt>
                <c:pt idx="6233">
                  <c:v>15.000000000000036</c:v>
                </c:pt>
                <c:pt idx="6234">
                  <c:v>12.000000000000011</c:v>
                </c:pt>
                <c:pt idx="6235">
                  <c:v>12.999999999999989</c:v>
                </c:pt>
                <c:pt idx="6236">
                  <c:v>14.000000000000057</c:v>
                </c:pt>
                <c:pt idx="6237">
                  <c:v>13.999999999999968</c:v>
                </c:pt>
                <c:pt idx="6238">
                  <c:v>#N/A</c:v>
                </c:pt>
                <c:pt idx="6239">
                  <c:v>#N/A</c:v>
                </c:pt>
                <c:pt idx="6240">
                  <c:v>14.000000000000057</c:v>
                </c:pt>
                <c:pt idx="6241">
                  <c:v>12.999999999999989</c:v>
                </c:pt>
                <c:pt idx="6242">
                  <c:v>22.000000000000064</c:v>
                </c:pt>
                <c:pt idx="6243">
                  <c:v>21.999999999999975</c:v>
                </c:pt>
                <c:pt idx="6244">
                  <c:v>19.000000000000039</c:v>
                </c:pt>
                <c:pt idx="6245">
                  <c:v>#N/A</c:v>
                </c:pt>
                <c:pt idx="6246">
                  <c:v>#N/A</c:v>
                </c:pt>
                <c:pt idx="6247">
                  <c:v>23.000000000000043</c:v>
                </c:pt>
                <c:pt idx="6248">
                  <c:v>22.999999999999954</c:v>
                </c:pt>
                <c:pt idx="6249">
                  <c:v>21.999999999999975</c:v>
                </c:pt>
                <c:pt idx="6250">
                  <c:v>21.999999999999975</c:v>
                </c:pt>
                <c:pt idx="6251">
                  <c:v>23.000000000000043</c:v>
                </c:pt>
                <c:pt idx="6252">
                  <c:v>#N/A</c:v>
                </c:pt>
                <c:pt idx="6253">
                  <c:v>#N/A</c:v>
                </c:pt>
                <c:pt idx="6254">
                  <c:v>23.000000000000043</c:v>
                </c:pt>
                <c:pt idx="6255">
                  <c:v>22.999999999999954</c:v>
                </c:pt>
                <c:pt idx="6256">
                  <c:v>22.000000000000064</c:v>
                </c:pt>
                <c:pt idx="6257">
                  <c:v>21.999999999999975</c:v>
                </c:pt>
                <c:pt idx="6258">
                  <c:v>21.999999999999975</c:v>
                </c:pt>
                <c:pt idx="6259">
                  <c:v>#N/A</c:v>
                </c:pt>
                <c:pt idx="6260">
                  <c:v>#N/A</c:v>
                </c:pt>
                <c:pt idx="6261">
                  <c:v>22.000000000000064</c:v>
                </c:pt>
                <c:pt idx="6262">
                  <c:v>22.000000000000064</c:v>
                </c:pt>
                <c:pt idx="6263">
                  <c:v>21.999999999999975</c:v>
                </c:pt>
                <c:pt idx="6264">
                  <c:v>22.999999999999954</c:v>
                </c:pt>
                <c:pt idx="6265">
                  <c:v>22.000000000000064</c:v>
                </c:pt>
                <c:pt idx="6266">
                  <c:v>#N/A</c:v>
                </c:pt>
                <c:pt idx="6267">
                  <c:v>#N/A</c:v>
                </c:pt>
                <c:pt idx="6268">
                  <c:v>23.000000000000043</c:v>
                </c:pt>
                <c:pt idx="6269">
                  <c:v>23.000000000000043</c:v>
                </c:pt>
                <c:pt idx="6270">
                  <c:v>23.000000000000043</c:v>
                </c:pt>
                <c:pt idx="6271">
                  <c:v>22.999999999999954</c:v>
                </c:pt>
                <c:pt idx="6272">
                  <c:v>17.999999999999972</c:v>
                </c:pt>
                <c:pt idx="6273">
                  <c:v>#N/A</c:v>
                </c:pt>
                <c:pt idx="6274">
                  <c:v>#N/A</c:v>
                </c:pt>
                <c:pt idx="6275">
                  <c:v>21.999999999999975</c:v>
                </c:pt>
                <c:pt idx="6276">
                  <c:v>22.000000000000021</c:v>
                </c:pt>
                <c:pt idx="6277">
                  <c:v>23.000000000000043</c:v>
                </c:pt>
                <c:pt idx="6278">
                  <c:v>22.000000000000021</c:v>
                </c:pt>
                <c:pt idx="6279">
                  <c:v>22.000000000000021</c:v>
                </c:pt>
                <c:pt idx="6280">
                  <c:v>#N/A</c:v>
                </c:pt>
                <c:pt idx="6281">
                  <c:v>#N/A</c:v>
                </c:pt>
                <c:pt idx="6282">
                  <c:v>25</c:v>
                </c:pt>
                <c:pt idx="6283">
                  <c:v>23.999999999999979</c:v>
                </c:pt>
                <c:pt idx="6284">
                  <c:v>23</c:v>
                </c:pt>
                <c:pt idx="6285">
                  <c:v>24.000000000000021</c:v>
                </c:pt>
                <c:pt idx="6286">
                  <c:v>23</c:v>
                </c:pt>
                <c:pt idx="6287">
                  <c:v>#N/A</c:v>
                </c:pt>
                <c:pt idx="6288">
                  <c:v>#N/A</c:v>
                </c:pt>
                <c:pt idx="6289">
                  <c:v>23.000000000000043</c:v>
                </c:pt>
                <c:pt idx="6290">
                  <c:v>24.000000000000021</c:v>
                </c:pt>
                <c:pt idx="6291">
                  <c:v>22.999999999999954</c:v>
                </c:pt>
                <c:pt idx="6292">
                  <c:v>23.999999999999979</c:v>
                </c:pt>
                <c:pt idx="6293">
                  <c:v>25</c:v>
                </c:pt>
                <c:pt idx="6294">
                  <c:v>#N/A</c:v>
                </c:pt>
                <c:pt idx="6295">
                  <c:v>#N/A</c:v>
                </c:pt>
                <c:pt idx="6296">
                  <c:v>25.999999999999979</c:v>
                </c:pt>
                <c:pt idx="6297">
                  <c:v>25.000000000000043</c:v>
                </c:pt>
                <c:pt idx="6298">
                  <c:v>24.000000000000021</c:v>
                </c:pt>
                <c:pt idx="6299">
                  <c:v>24.000000000000021</c:v>
                </c:pt>
                <c:pt idx="6300">
                  <c:v>26.999999999999957</c:v>
                </c:pt>
                <c:pt idx="6301">
                  <c:v>#N/A</c:v>
                </c:pt>
                <c:pt idx="6302">
                  <c:v>#N/A</c:v>
                </c:pt>
                <c:pt idx="6303">
                  <c:v>25</c:v>
                </c:pt>
                <c:pt idx="6304">
                  <c:v>24.000000000000021</c:v>
                </c:pt>
                <c:pt idx="6305">
                  <c:v>24.000000000000021</c:v>
                </c:pt>
                <c:pt idx="6306">
                  <c:v>23.999999999999932</c:v>
                </c:pt>
                <c:pt idx="6307">
                  <c:v>#N/A</c:v>
                </c:pt>
                <c:pt idx="6308">
                  <c:v>#N/A</c:v>
                </c:pt>
                <c:pt idx="6309">
                  <c:v>#N/A</c:v>
                </c:pt>
                <c:pt idx="6310">
                  <c:v>#N/A</c:v>
                </c:pt>
                <c:pt idx="6311">
                  <c:v>24.000000000000021</c:v>
                </c:pt>
                <c:pt idx="6312">
                  <c:v>25</c:v>
                </c:pt>
                <c:pt idx="6313">
                  <c:v>22.999999999999954</c:v>
                </c:pt>
                <c:pt idx="6314">
                  <c:v>21.999999999999975</c:v>
                </c:pt>
                <c:pt idx="6315">
                  <c:v>#N/A</c:v>
                </c:pt>
                <c:pt idx="6316">
                  <c:v>#N/A</c:v>
                </c:pt>
                <c:pt idx="6317">
                  <c:v>23.000000000000043</c:v>
                </c:pt>
                <c:pt idx="6318">
                  <c:v>23.000000000000043</c:v>
                </c:pt>
                <c:pt idx="6319">
                  <c:v>23.000000000000043</c:v>
                </c:pt>
                <c:pt idx="6320">
                  <c:v>21.999999999999975</c:v>
                </c:pt>
                <c:pt idx="6321">
                  <c:v>23.000000000000043</c:v>
                </c:pt>
                <c:pt idx="6322">
                  <c:v>#N/A</c:v>
                </c:pt>
                <c:pt idx="6323">
                  <c:v>#N/A</c:v>
                </c:pt>
                <c:pt idx="6324">
                  <c:v>21.999999999999975</c:v>
                </c:pt>
                <c:pt idx="6325">
                  <c:v>23.000000000000043</c:v>
                </c:pt>
                <c:pt idx="6326">
                  <c:v>23.000000000000043</c:v>
                </c:pt>
                <c:pt idx="6327">
                  <c:v>23.000000000000043</c:v>
                </c:pt>
                <c:pt idx="6328">
                  <c:v>21.999999999999975</c:v>
                </c:pt>
                <c:pt idx="6329">
                  <c:v>#N/A</c:v>
                </c:pt>
                <c:pt idx="6330">
                  <c:v>#N/A</c:v>
                </c:pt>
                <c:pt idx="6331">
                  <c:v>21.999999999999975</c:v>
                </c:pt>
                <c:pt idx="6332">
                  <c:v>21.999999999999975</c:v>
                </c:pt>
                <c:pt idx="6333">
                  <c:v>22.000000000000064</c:v>
                </c:pt>
                <c:pt idx="6334">
                  <c:v>23.000000000000043</c:v>
                </c:pt>
                <c:pt idx="6335">
                  <c:v>26.000000000000068</c:v>
                </c:pt>
                <c:pt idx="6336">
                  <c:v>#N/A</c:v>
                </c:pt>
                <c:pt idx="6337">
                  <c:v>#N/A</c:v>
                </c:pt>
                <c:pt idx="6338">
                  <c:v>22.999999999999954</c:v>
                </c:pt>
                <c:pt idx="6339">
                  <c:v>22.999999999999954</c:v>
                </c:pt>
                <c:pt idx="6340">
                  <c:v>22.999999999999954</c:v>
                </c:pt>
                <c:pt idx="6341">
                  <c:v>20.999999999999996</c:v>
                </c:pt>
                <c:pt idx="6342">
                  <c:v>20.999999999999996</c:v>
                </c:pt>
                <c:pt idx="6343">
                  <c:v>#N/A</c:v>
                </c:pt>
                <c:pt idx="6344">
                  <c:v>#N/A</c:v>
                </c:pt>
                <c:pt idx="6345">
                  <c:v>21.000000000000085</c:v>
                </c:pt>
                <c:pt idx="6346">
                  <c:v>21.999999999999975</c:v>
                </c:pt>
                <c:pt idx="6347">
                  <c:v>20.999999999999996</c:v>
                </c:pt>
                <c:pt idx="6348">
                  <c:v>21.999999999999975</c:v>
                </c:pt>
                <c:pt idx="6349">
                  <c:v>20.999999999999996</c:v>
                </c:pt>
                <c:pt idx="6350">
                  <c:v>#N/A</c:v>
                </c:pt>
                <c:pt idx="6351">
                  <c:v>#N/A</c:v>
                </c:pt>
                <c:pt idx="6352">
                  <c:v>21.999999999999975</c:v>
                </c:pt>
                <c:pt idx="6353">
                  <c:v>22.000000000000064</c:v>
                </c:pt>
                <c:pt idx="6354">
                  <c:v>18.99999999999995</c:v>
                </c:pt>
                <c:pt idx="6355">
                  <c:v>17.000000000000082</c:v>
                </c:pt>
                <c:pt idx="6356">
                  <c:v>17.000000000000082</c:v>
                </c:pt>
                <c:pt idx="6357">
                  <c:v>#N/A</c:v>
                </c:pt>
                <c:pt idx="6358">
                  <c:v>#N/A</c:v>
                </c:pt>
                <c:pt idx="6359">
                  <c:v>20.999999999999996</c:v>
                </c:pt>
                <c:pt idx="6360">
                  <c:v>19.000000000000039</c:v>
                </c:pt>
                <c:pt idx="6361">
                  <c:v>17.999999999999972</c:v>
                </c:pt>
                <c:pt idx="6362">
                  <c:v>19.000000000000039</c:v>
                </c:pt>
                <c:pt idx="6363">
                  <c:v>18.99999999999995</c:v>
                </c:pt>
                <c:pt idx="6364">
                  <c:v>#N/A</c:v>
                </c:pt>
                <c:pt idx="6365">
                  <c:v>#N/A</c:v>
                </c:pt>
                <c:pt idx="6366">
                  <c:v>17.999999999999972</c:v>
                </c:pt>
                <c:pt idx="6367">
                  <c:v>16.999999999999993</c:v>
                </c:pt>
                <c:pt idx="6368">
                  <c:v>19.000000000000039</c:v>
                </c:pt>
                <c:pt idx="6369">
                  <c:v>18.99999999999995</c:v>
                </c:pt>
                <c:pt idx="6370">
                  <c:v>18.99999999999995</c:v>
                </c:pt>
                <c:pt idx="6371">
                  <c:v>#N/A</c:v>
                </c:pt>
                <c:pt idx="6372">
                  <c:v>#N/A</c:v>
                </c:pt>
                <c:pt idx="6373">
                  <c:v>16.999999999999993</c:v>
                </c:pt>
                <c:pt idx="6374">
                  <c:v>14.000000000000057</c:v>
                </c:pt>
                <c:pt idx="6375">
                  <c:v>17.999999999999972</c:v>
                </c:pt>
                <c:pt idx="6376">
                  <c:v>17.999999999999972</c:v>
                </c:pt>
                <c:pt idx="6377">
                  <c:v>16.999999999999993</c:v>
                </c:pt>
                <c:pt idx="6378">
                  <c:v>#N/A</c:v>
                </c:pt>
                <c:pt idx="6379">
                  <c:v>#N/A</c:v>
                </c:pt>
                <c:pt idx="6380">
                  <c:v>16.999999999999993</c:v>
                </c:pt>
                <c:pt idx="6381">
                  <c:v>16.999999999999993</c:v>
                </c:pt>
                <c:pt idx="6382">
                  <c:v>18.00000000000006</c:v>
                </c:pt>
                <c:pt idx="6383">
                  <c:v>16.999999999999993</c:v>
                </c:pt>
                <c:pt idx="6384">
                  <c:v>18.00000000000006</c:v>
                </c:pt>
                <c:pt idx="6385">
                  <c:v>#N/A</c:v>
                </c:pt>
                <c:pt idx="6386">
                  <c:v>#N/A</c:v>
                </c:pt>
                <c:pt idx="6387">
                  <c:v>18.99999999999995</c:v>
                </c:pt>
                <c:pt idx="6388">
                  <c:v>17.999999999999972</c:v>
                </c:pt>
                <c:pt idx="6389">
                  <c:v>18.00000000000006</c:v>
                </c:pt>
                <c:pt idx="6390">
                  <c:v>16.999999999999993</c:v>
                </c:pt>
                <c:pt idx="6391">
                  <c:v>16.999999999999993</c:v>
                </c:pt>
                <c:pt idx="6392">
                  <c:v>#N/A</c:v>
                </c:pt>
                <c:pt idx="6393">
                  <c:v>#N/A</c:v>
                </c:pt>
                <c:pt idx="6394">
                  <c:v>19.000000000000039</c:v>
                </c:pt>
                <c:pt idx="6395">
                  <c:v>17.999999999999972</c:v>
                </c:pt>
                <c:pt idx="6396">
                  <c:v>18.00000000000006</c:v>
                </c:pt>
                <c:pt idx="6397">
                  <c:v>18.99999999999995</c:v>
                </c:pt>
                <c:pt idx="6398">
                  <c:v>17.999999999999972</c:v>
                </c:pt>
                <c:pt idx="6399">
                  <c:v>#N/A</c:v>
                </c:pt>
                <c:pt idx="6400">
                  <c:v>#N/A</c:v>
                </c:pt>
                <c:pt idx="6401">
                  <c:v>19.000000000000039</c:v>
                </c:pt>
                <c:pt idx="6402">
                  <c:v>19.000000000000039</c:v>
                </c:pt>
                <c:pt idx="6403">
                  <c:v>19.000000000000039</c:v>
                </c:pt>
                <c:pt idx="6404">
                  <c:v>19.000000000000039</c:v>
                </c:pt>
                <c:pt idx="6405">
                  <c:v>16.999999999999993</c:v>
                </c:pt>
                <c:pt idx="6406">
                  <c:v>#N/A</c:v>
                </c:pt>
                <c:pt idx="6407">
                  <c:v>#N/A</c:v>
                </c:pt>
                <c:pt idx="6408">
                  <c:v>17.999999999999972</c:v>
                </c:pt>
                <c:pt idx="6409">
                  <c:v>19.999999999999929</c:v>
                </c:pt>
                <c:pt idx="6410">
                  <c:v>19.000000000000039</c:v>
                </c:pt>
                <c:pt idx="6411">
                  <c:v>18.00000000000006</c:v>
                </c:pt>
                <c:pt idx="6412">
                  <c:v>18.00000000000006</c:v>
                </c:pt>
                <c:pt idx="6413">
                  <c:v>#N/A</c:v>
                </c:pt>
                <c:pt idx="6414">
                  <c:v>#N/A</c:v>
                </c:pt>
                <c:pt idx="6415">
                  <c:v>17.999999999999972</c:v>
                </c:pt>
                <c:pt idx="6416">
                  <c:v>19.000000000000039</c:v>
                </c:pt>
                <c:pt idx="6417">
                  <c:v>18.00000000000006</c:v>
                </c:pt>
                <c:pt idx="6418">
                  <c:v>16.999999999999993</c:v>
                </c:pt>
                <c:pt idx="6419">
                  <c:v>17.999999999999972</c:v>
                </c:pt>
                <c:pt idx="6420">
                  <c:v>#N/A</c:v>
                </c:pt>
                <c:pt idx="6421">
                  <c:v>#N/A</c:v>
                </c:pt>
                <c:pt idx="6422">
                  <c:v>12.000000000000011</c:v>
                </c:pt>
                <c:pt idx="6423">
                  <c:v>16.999999999999993</c:v>
                </c:pt>
                <c:pt idx="6424">
                  <c:v>18.00000000000006</c:v>
                </c:pt>
                <c:pt idx="6425">
                  <c:v>16.999999999999993</c:v>
                </c:pt>
                <c:pt idx="6426">
                  <c:v>14.999999999999947</c:v>
                </c:pt>
                <c:pt idx="6427">
                  <c:v>#N/A</c:v>
                </c:pt>
                <c:pt idx="6428">
                  <c:v>#N/A</c:v>
                </c:pt>
                <c:pt idx="6429">
                  <c:v>16.999999999999993</c:v>
                </c:pt>
                <c:pt idx="6430">
                  <c:v>17.999999999999972</c:v>
                </c:pt>
                <c:pt idx="6431">
                  <c:v>16.999999999999993</c:v>
                </c:pt>
                <c:pt idx="6432">
                  <c:v>16.999999999999993</c:v>
                </c:pt>
                <c:pt idx="6433">
                  <c:v>17.000000000000082</c:v>
                </c:pt>
                <c:pt idx="6434">
                  <c:v>#N/A</c:v>
                </c:pt>
                <c:pt idx="6435">
                  <c:v>#N/A</c:v>
                </c:pt>
                <c:pt idx="6436">
                  <c:v>19.000000000000039</c:v>
                </c:pt>
                <c:pt idx="6437">
                  <c:v>17.999999999999972</c:v>
                </c:pt>
                <c:pt idx="6438">
                  <c:v>19.000000000000039</c:v>
                </c:pt>
                <c:pt idx="6439">
                  <c:v>16.999999999999993</c:v>
                </c:pt>
                <c:pt idx="6440">
                  <c:v>18.00000000000006</c:v>
                </c:pt>
                <c:pt idx="6441">
                  <c:v>#N/A</c:v>
                </c:pt>
                <c:pt idx="6442">
                  <c:v>#N/A</c:v>
                </c:pt>
                <c:pt idx="6443">
                  <c:v>19.000000000000039</c:v>
                </c:pt>
                <c:pt idx="6444">
                  <c:v>17.999999999999972</c:v>
                </c:pt>
                <c:pt idx="6445">
                  <c:v>19.000000000000039</c:v>
                </c:pt>
                <c:pt idx="6446">
                  <c:v>17.999999999999972</c:v>
                </c:pt>
                <c:pt idx="6447">
                  <c:v>19.000000000000039</c:v>
                </c:pt>
                <c:pt idx="6448">
                  <c:v>#N/A</c:v>
                </c:pt>
                <c:pt idx="6449">
                  <c:v>#N/A</c:v>
                </c:pt>
                <c:pt idx="6450">
                  <c:v>16.999999999999993</c:v>
                </c:pt>
                <c:pt idx="6451">
                  <c:v>16.999999999999993</c:v>
                </c:pt>
                <c:pt idx="6452">
                  <c:v>22.000000000000064</c:v>
                </c:pt>
                <c:pt idx="6453">
                  <c:v>21.999999999999975</c:v>
                </c:pt>
                <c:pt idx="6454">
                  <c:v>23.000000000000043</c:v>
                </c:pt>
                <c:pt idx="6455">
                  <c:v>#N/A</c:v>
                </c:pt>
                <c:pt idx="6456">
                  <c:v>#N/A</c:v>
                </c:pt>
                <c:pt idx="6457">
                  <c:v>20.999999999999996</c:v>
                </c:pt>
                <c:pt idx="6458">
                  <c:v>23.000000000000043</c:v>
                </c:pt>
                <c:pt idx="6459">
                  <c:v>21.999999999999975</c:v>
                </c:pt>
                <c:pt idx="6460">
                  <c:v>21.999999999999975</c:v>
                </c:pt>
                <c:pt idx="6461">
                  <c:v>19.999999999999929</c:v>
                </c:pt>
                <c:pt idx="6462">
                  <c:v>#N/A</c:v>
                </c:pt>
                <c:pt idx="6463">
                  <c:v>#N/A</c:v>
                </c:pt>
                <c:pt idx="6464">
                  <c:v>4.0000000000000036</c:v>
                </c:pt>
                <c:pt idx="6465">
                  <c:v>20.000000000000018</c:v>
                </c:pt>
                <c:pt idx="6466">
                  <c:v>21.999999999999975</c:v>
                </c:pt>
                <c:pt idx="6467">
                  <c:v>20.000000000000018</c:v>
                </c:pt>
                <c:pt idx="6468">
                  <c:v>22.000000000000064</c:v>
                </c:pt>
                <c:pt idx="6469">
                  <c:v>#N/A</c:v>
                </c:pt>
                <c:pt idx="6470">
                  <c:v>#N/A</c:v>
                </c:pt>
                <c:pt idx="6471">
                  <c:v>21.000000000000085</c:v>
                </c:pt>
                <c:pt idx="6472">
                  <c:v>21.000000000000085</c:v>
                </c:pt>
                <c:pt idx="6473">
                  <c:v>20.000000000000018</c:v>
                </c:pt>
                <c:pt idx="6474">
                  <c:v>20.000000000000018</c:v>
                </c:pt>
                <c:pt idx="6475">
                  <c:v>20.999999999999996</c:v>
                </c:pt>
                <c:pt idx="6476">
                  <c:v>#N/A</c:v>
                </c:pt>
                <c:pt idx="6477">
                  <c:v>#N/A</c:v>
                </c:pt>
                <c:pt idx="6478">
                  <c:v>20.999999999999996</c:v>
                </c:pt>
                <c:pt idx="6479">
                  <c:v>20.000000000000018</c:v>
                </c:pt>
                <c:pt idx="6480">
                  <c:v>22.000000000000021</c:v>
                </c:pt>
                <c:pt idx="6481">
                  <c:v>21.999999999999975</c:v>
                </c:pt>
                <c:pt idx="6482">
                  <c:v>21.999999999999975</c:v>
                </c:pt>
                <c:pt idx="6483">
                  <c:v>#N/A</c:v>
                </c:pt>
                <c:pt idx="6484">
                  <c:v>#N/A</c:v>
                </c:pt>
                <c:pt idx="6485">
                  <c:v>22.999999999999954</c:v>
                </c:pt>
                <c:pt idx="6486">
                  <c:v>21.000000000000085</c:v>
                </c:pt>
                <c:pt idx="6487">
                  <c:v>22.999999999999954</c:v>
                </c:pt>
                <c:pt idx="6488">
                  <c:v>22.000000000000064</c:v>
                </c:pt>
                <c:pt idx="6489">
                  <c:v>20.000000000000018</c:v>
                </c:pt>
                <c:pt idx="6490">
                  <c:v>#N/A</c:v>
                </c:pt>
                <c:pt idx="6491">
                  <c:v>#N/A</c:v>
                </c:pt>
                <c:pt idx="6492">
                  <c:v>20.999999999999996</c:v>
                </c:pt>
                <c:pt idx="6493">
                  <c:v>20.999999999999996</c:v>
                </c:pt>
                <c:pt idx="6494">
                  <c:v>20.99999999999995</c:v>
                </c:pt>
                <c:pt idx="6495">
                  <c:v>19.999999999999972</c:v>
                </c:pt>
                <c:pt idx="6496">
                  <c:v>20.999999999999996</c:v>
                </c:pt>
                <c:pt idx="6497">
                  <c:v>#N/A</c:v>
                </c:pt>
                <c:pt idx="6498">
                  <c:v>#N/A</c:v>
                </c:pt>
                <c:pt idx="6499">
                  <c:v>19.999999999999972</c:v>
                </c:pt>
                <c:pt idx="6500">
                  <c:v>22.000000000000021</c:v>
                </c:pt>
                <c:pt idx="6501">
                  <c:v>20.000000000000018</c:v>
                </c:pt>
                <c:pt idx="6502">
                  <c:v>22.000000000000021</c:v>
                </c:pt>
                <c:pt idx="6503">
                  <c:v>20.999999999999996</c:v>
                </c:pt>
                <c:pt idx="6504">
                  <c:v>#N/A</c:v>
                </c:pt>
                <c:pt idx="6505">
                  <c:v>#N/A</c:v>
                </c:pt>
                <c:pt idx="6506">
                  <c:v>20.000000000000018</c:v>
                </c:pt>
                <c:pt idx="6507">
                  <c:v>21.000000000000043</c:v>
                </c:pt>
                <c:pt idx="6508">
                  <c:v>20.000000000000018</c:v>
                </c:pt>
                <c:pt idx="6509">
                  <c:v>21.999999999999975</c:v>
                </c:pt>
                <c:pt idx="6510">
                  <c:v>20.999999999999996</c:v>
                </c:pt>
                <c:pt idx="6511">
                  <c:v>#N/A</c:v>
                </c:pt>
                <c:pt idx="6512">
                  <c:v>#N/A</c:v>
                </c:pt>
                <c:pt idx="6513">
                  <c:v>20.000000000000018</c:v>
                </c:pt>
                <c:pt idx="6514">
                  <c:v>20.99999999999995</c:v>
                </c:pt>
                <c:pt idx="6515">
                  <c:v>20.999999999999996</c:v>
                </c:pt>
                <c:pt idx="6516">
                  <c:v>20.000000000000018</c:v>
                </c:pt>
                <c:pt idx="6517">
                  <c:v>23</c:v>
                </c:pt>
                <c:pt idx="6518">
                  <c:v>#N/A</c:v>
                </c:pt>
                <c:pt idx="6519">
                  <c:v>#N/A</c:v>
                </c:pt>
                <c:pt idx="6520">
                  <c:v>19.999999999999972</c:v>
                </c:pt>
                <c:pt idx="6521">
                  <c:v>18.999999999999993</c:v>
                </c:pt>
                <c:pt idx="6522">
                  <c:v>19.999999999999972</c:v>
                </c:pt>
                <c:pt idx="6523">
                  <c:v>18.000000000000014</c:v>
                </c:pt>
                <c:pt idx="6524">
                  <c:v>20.000000000000018</c:v>
                </c:pt>
                <c:pt idx="6525">
                  <c:v>#N/A</c:v>
                </c:pt>
                <c:pt idx="6526">
                  <c:v>#N/A</c:v>
                </c:pt>
                <c:pt idx="6527">
                  <c:v>18.999999999999993</c:v>
                </c:pt>
                <c:pt idx="6528">
                  <c:v>18.999999999999993</c:v>
                </c:pt>
                <c:pt idx="6529">
                  <c:v>20.999999999999996</c:v>
                </c:pt>
                <c:pt idx="6530">
                  <c:v>20.999999999999996</c:v>
                </c:pt>
                <c:pt idx="6531">
                  <c:v>20.000000000000018</c:v>
                </c:pt>
                <c:pt idx="6532">
                  <c:v>#N/A</c:v>
                </c:pt>
                <c:pt idx="6533">
                  <c:v>#N/A</c:v>
                </c:pt>
                <c:pt idx="6534">
                  <c:v>18.999999999999993</c:v>
                </c:pt>
                <c:pt idx="6535">
                  <c:v>19.000000000000039</c:v>
                </c:pt>
                <c:pt idx="6536">
                  <c:v>18.999999999999993</c:v>
                </c:pt>
                <c:pt idx="6537">
                  <c:v>14.000000000000012</c:v>
                </c:pt>
                <c:pt idx="6538">
                  <c:v>12.999999999999989</c:v>
                </c:pt>
                <c:pt idx="6539">
                  <c:v>#N/A</c:v>
                </c:pt>
                <c:pt idx="6540">
                  <c:v>#N/A</c:v>
                </c:pt>
                <c:pt idx="6541">
                  <c:v>16.000000000000014</c:v>
                </c:pt>
                <c:pt idx="6542">
                  <c:v>14.000000000000012</c:v>
                </c:pt>
                <c:pt idx="6543">
                  <c:v>13.000000000000034</c:v>
                </c:pt>
                <c:pt idx="6544">
                  <c:v>16.000000000000014</c:v>
                </c:pt>
                <c:pt idx="6545">
                  <c:v>12.000000000000011</c:v>
                </c:pt>
                <c:pt idx="6546">
                  <c:v>#N/A</c:v>
                </c:pt>
                <c:pt idx="6547">
                  <c:v>#N/A</c:v>
                </c:pt>
                <c:pt idx="6548">
                  <c:v>14.000000000000012</c:v>
                </c:pt>
                <c:pt idx="6549">
                  <c:v>13.999999999999968</c:v>
                </c:pt>
                <c:pt idx="6550">
                  <c:v>15.99999999999997</c:v>
                </c:pt>
                <c:pt idx="6551">
                  <c:v>12.000000000000011</c:v>
                </c:pt>
                <c:pt idx="6552">
                  <c:v>12.999999999999989</c:v>
                </c:pt>
                <c:pt idx="6553">
                  <c:v>#N/A</c:v>
                </c:pt>
                <c:pt idx="6554">
                  <c:v>#N/A</c:v>
                </c:pt>
                <c:pt idx="6555">
                  <c:v>12.999999999999989</c:v>
                </c:pt>
                <c:pt idx="6556">
                  <c:v>14.000000000000012</c:v>
                </c:pt>
                <c:pt idx="6557">
                  <c:v>12.000000000000011</c:v>
                </c:pt>
                <c:pt idx="6558">
                  <c:v>14.000000000000012</c:v>
                </c:pt>
                <c:pt idx="6559">
                  <c:v>15.000000000000036</c:v>
                </c:pt>
                <c:pt idx="6560">
                  <c:v>#N/A</c:v>
                </c:pt>
                <c:pt idx="6561">
                  <c:v>#N/A</c:v>
                </c:pt>
                <c:pt idx="6562">
                  <c:v>18.999999999999993</c:v>
                </c:pt>
                <c:pt idx="6563">
                  <c:v>16.000000000000014</c:v>
                </c:pt>
                <c:pt idx="6564">
                  <c:v>14.999999999999991</c:v>
                </c:pt>
                <c:pt idx="6565">
                  <c:v>14.000000000000012</c:v>
                </c:pt>
                <c:pt idx="6566">
                  <c:v>#N/A</c:v>
                </c:pt>
                <c:pt idx="6567">
                  <c:v>#N/A</c:v>
                </c:pt>
                <c:pt idx="6568">
                  <c:v>#N/A</c:v>
                </c:pt>
                <c:pt idx="6569">
                  <c:v>16.000000000000014</c:v>
                </c:pt>
                <c:pt idx="6570">
                  <c:v>13.999999999999968</c:v>
                </c:pt>
                <c:pt idx="6571">
                  <c:v>14.999999999999991</c:v>
                </c:pt>
                <c:pt idx="6572">
                  <c:v>14.000000000000012</c:v>
                </c:pt>
                <c:pt idx="6573">
                  <c:v>#N/A</c:v>
                </c:pt>
                <c:pt idx="6574">
                  <c:v>#N/A</c:v>
                </c:pt>
                <c:pt idx="6575">
                  <c:v>#N/A</c:v>
                </c:pt>
                <c:pt idx="6576">
                  <c:v>13.999999999999968</c:v>
                </c:pt>
                <c:pt idx="6577">
                  <c:v>14.000000000000012</c:v>
                </c:pt>
                <c:pt idx="6578">
                  <c:v>12.999999999999989</c:v>
                </c:pt>
                <c:pt idx="6579">
                  <c:v>10.999999999999988</c:v>
                </c:pt>
                <c:pt idx="6580">
                  <c:v>14.000000000000012</c:v>
                </c:pt>
                <c:pt idx="6581">
                  <c:v>#N/A</c:v>
                </c:pt>
                <c:pt idx="6582">
                  <c:v>#N/A</c:v>
                </c:pt>
                <c:pt idx="6583">
                  <c:v>12.999999999999989</c:v>
                </c:pt>
                <c:pt idx="6584">
                  <c:v>13.000000000000034</c:v>
                </c:pt>
                <c:pt idx="6585">
                  <c:v>13.000000000000034</c:v>
                </c:pt>
                <c:pt idx="6586">
                  <c:v>10.999999999999988</c:v>
                </c:pt>
                <c:pt idx="6587">
                  <c:v>14.000000000000012</c:v>
                </c:pt>
                <c:pt idx="6588">
                  <c:v>#N/A</c:v>
                </c:pt>
                <c:pt idx="6589">
                  <c:v>#N/A</c:v>
                </c:pt>
                <c:pt idx="6590">
                  <c:v>12.000000000000011</c:v>
                </c:pt>
                <c:pt idx="6591">
                  <c:v>12.000000000000011</c:v>
                </c:pt>
                <c:pt idx="6592">
                  <c:v>13.000000000000034</c:v>
                </c:pt>
                <c:pt idx="6593">
                  <c:v>12.000000000000011</c:v>
                </c:pt>
                <c:pt idx="6594">
                  <c:v>12.999999999999989</c:v>
                </c:pt>
                <c:pt idx="6595">
                  <c:v>#N/A</c:v>
                </c:pt>
                <c:pt idx="6596">
                  <c:v>#N/A</c:v>
                </c:pt>
                <c:pt idx="6597">
                  <c:v>11.000000000000032</c:v>
                </c:pt>
                <c:pt idx="6598">
                  <c:v>10.999999999999988</c:v>
                </c:pt>
                <c:pt idx="6599">
                  <c:v>12.000000000000011</c:v>
                </c:pt>
                <c:pt idx="6600">
                  <c:v>10.999999999999988</c:v>
                </c:pt>
                <c:pt idx="6601">
                  <c:v>12.000000000000011</c:v>
                </c:pt>
                <c:pt idx="6602">
                  <c:v>#N/A</c:v>
                </c:pt>
                <c:pt idx="6603">
                  <c:v>#N/A</c:v>
                </c:pt>
                <c:pt idx="6604">
                  <c:v>11.000000000000032</c:v>
                </c:pt>
                <c:pt idx="6605">
                  <c:v>10.999999999999988</c:v>
                </c:pt>
                <c:pt idx="6606">
                  <c:v>11.000000000000032</c:v>
                </c:pt>
                <c:pt idx="6607">
                  <c:v>12.000000000000011</c:v>
                </c:pt>
                <c:pt idx="6608">
                  <c:v>9.0000000000000302</c:v>
                </c:pt>
                <c:pt idx="6609">
                  <c:v>#N/A</c:v>
                </c:pt>
                <c:pt idx="6610">
                  <c:v>#N/A</c:v>
                </c:pt>
                <c:pt idx="6611">
                  <c:v>10.999999999999988</c:v>
                </c:pt>
                <c:pt idx="6612">
                  <c:v>10.000000000000009</c:v>
                </c:pt>
                <c:pt idx="6613">
                  <c:v>10.999999999999988</c:v>
                </c:pt>
                <c:pt idx="6614">
                  <c:v>11.999999999999966</c:v>
                </c:pt>
                <c:pt idx="6615">
                  <c:v>11.999999999999966</c:v>
                </c:pt>
                <c:pt idx="6616">
                  <c:v>#N/A</c:v>
                </c:pt>
                <c:pt idx="6617">
                  <c:v>#N/A</c:v>
                </c:pt>
                <c:pt idx="6618">
                  <c:v>10.999999999999988</c:v>
                </c:pt>
                <c:pt idx="6619">
                  <c:v>12.999999999999989</c:v>
                </c:pt>
                <c:pt idx="6620">
                  <c:v>12.000000000000011</c:v>
                </c:pt>
                <c:pt idx="6621">
                  <c:v>12.999999999999989</c:v>
                </c:pt>
                <c:pt idx="6622">
                  <c:v>12.000000000000011</c:v>
                </c:pt>
                <c:pt idx="6623">
                  <c:v>#N/A</c:v>
                </c:pt>
                <c:pt idx="6624">
                  <c:v>#N/A</c:v>
                </c:pt>
                <c:pt idx="6625">
                  <c:v>11.999999999999966</c:v>
                </c:pt>
                <c:pt idx="6626">
                  <c:v>12.000000000000011</c:v>
                </c:pt>
                <c:pt idx="6627">
                  <c:v>10.000000000000009</c:v>
                </c:pt>
                <c:pt idx="6628">
                  <c:v>9.9999999999999645</c:v>
                </c:pt>
                <c:pt idx="6629">
                  <c:v>12.000000000000011</c:v>
                </c:pt>
                <c:pt idx="6630">
                  <c:v>#N/A</c:v>
                </c:pt>
                <c:pt idx="6631">
                  <c:v>#N/A</c:v>
                </c:pt>
                <c:pt idx="6632">
                  <c:v>11.999999999999966</c:v>
                </c:pt>
                <c:pt idx="6633">
                  <c:v>12.999999999999989</c:v>
                </c:pt>
                <c:pt idx="6634">
                  <c:v>14.000000000000012</c:v>
                </c:pt>
                <c:pt idx="6635">
                  <c:v>10.000000000000009</c:v>
                </c:pt>
                <c:pt idx="6636">
                  <c:v>8.9999999999999858</c:v>
                </c:pt>
                <c:pt idx="6637">
                  <c:v>#N/A</c:v>
                </c:pt>
                <c:pt idx="6638">
                  <c:v>#N/A</c:v>
                </c:pt>
                <c:pt idx="6639">
                  <c:v>12.000000000000011</c:v>
                </c:pt>
                <c:pt idx="6640">
                  <c:v>11.999999999999966</c:v>
                </c:pt>
                <c:pt idx="6641">
                  <c:v>14.999999999999991</c:v>
                </c:pt>
                <c:pt idx="6642">
                  <c:v>11.000000000000032</c:v>
                </c:pt>
                <c:pt idx="6643">
                  <c:v>11.000000000000032</c:v>
                </c:pt>
                <c:pt idx="6644">
                  <c:v>#N/A</c:v>
                </c:pt>
                <c:pt idx="6645">
                  <c:v>#N/A</c:v>
                </c:pt>
                <c:pt idx="6646">
                  <c:v>10.999999999999988</c:v>
                </c:pt>
                <c:pt idx="6647">
                  <c:v>8.9999999999999858</c:v>
                </c:pt>
                <c:pt idx="6648">
                  <c:v>10.999999999999988</c:v>
                </c:pt>
                <c:pt idx="6649">
                  <c:v>10.999999999999988</c:v>
                </c:pt>
                <c:pt idx="6650">
                  <c:v>12.999999999999989</c:v>
                </c:pt>
                <c:pt idx="6651">
                  <c:v>#N/A</c:v>
                </c:pt>
                <c:pt idx="6652">
                  <c:v>#N/A</c:v>
                </c:pt>
                <c:pt idx="6653">
                  <c:v>12.000000000000011</c:v>
                </c:pt>
                <c:pt idx="6654">
                  <c:v>12.999999999999989</c:v>
                </c:pt>
                <c:pt idx="6655">
                  <c:v>14.000000000000012</c:v>
                </c:pt>
                <c:pt idx="6656">
                  <c:v>10.999999999999988</c:v>
                </c:pt>
                <c:pt idx="6657">
                  <c:v>#N/A</c:v>
                </c:pt>
                <c:pt idx="6658">
                  <c:v>#N/A</c:v>
                </c:pt>
                <c:pt idx="6659">
                  <c:v>#N/A</c:v>
                </c:pt>
                <c:pt idx="6660">
                  <c:v>#N/A</c:v>
                </c:pt>
                <c:pt idx="6661">
                  <c:v>12.999999999999989</c:v>
                </c:pt>
                <c:pt idx="6662">
                  <c:v>13.999999999999968</c:v>
                </c:pt>
                <c:pt idx="6663">
                  <c:v>12.999999999999989</c:v>
                </c:pt>
                <c:pt idx="6664">
                  <c:v>14.000000000000012</c:v>
                </c:pt>
                <c:pt idx="6665">
                  <c:v>#N/A</c:v>
                </c:pt>
                <c:pt idx="6666">
                  <c:v>#N/A</c:v>
                </c:pt>
                <c:pt idx="6667">
                  <c:v>12.999999999999989</c:v>
                </c:pt>
                <c:pt idx="6668">
                  <c:v>14.000000000000012</c:v>
                </c:pt>
                <c:pt idx="6669">
                  <c:v>12.000000000000011</c:v>
                </c:pt>
                <c:pt idx="6670">
                  <c:v>11.000000000000032</c:v>
                </c:pt>
                <c:pt idx="6671">
                  <c:v>12.999999999999989</c:v>
                </c:pt>
                <c:pt idx="6672">
                  <c:v>#N/A</c:v>
                </c:pt>
                <c:pt idx="6673">
                  <c:v>#N/A</c:v>
                </c:pt>
                <c:pt idx="6674">
                  <c:v>13.000000000000034</c:v>
                </c:pt>
                <c:pt idx="6675">
                  <c:v>14.000000000000012</c:v>
                </c:pt>
                <c:pt idx="6676">
                  <c:v>14.000000000000012</c:v>
                </c:pt>
                <c:pt idx="6677">
                  <c:v>14.999999999999991</c:v>
                </c:pt>
                <c:pt idx="6678">
                  <c:v>16.000000000000014</c:v>
                </c:pt>
                <c:pt idx="6679">
                  <c:v>#N/A</c:v>
                </c:pt>
                <c:pt idx="6680">
                  <c:v>#N/A</c:v>
                </c:pt>
                <c:pt idx="6681">
                  <c:v>16.999999999999993</c:v>
                </c:pt>
                <c:pt idx="6682">
                  <c:v>14.999999999999991</c:v>
                </c:pt>
                <c:pt idx="6683">
                  <c:v>16.999999999999993</c:v>
                </c:pt>
                <c:pt idx="6684">
                  <c:v>16.999999999999993</c:v>
                </c:pt>
                <c:pt idx="6685">
                  <c:v>14.999999999999991</c:v>
                </c:pt>
                <c:pt idx="6686">
                  <c:v>#N/A</c:v>
                </c:pt>
                <c:pt idx="6687">
                  <c:v>#N/A</c:v>
                </c:pt>
                <c:pt idx="6688">
                  <c:v>14.999999999999991</c:v>
                </c:pt>
                <c:pt idx="6689">
                  <c:v>14.999999999999991</c:v>
                </c:pt>
                <c:pt idx="6690">
                  <c:v>14.999999999999991</c:v>
                </c:pt>
                <c:pt idx="6691">
                  <c:v>15.99999999999997</c:v>
                </c:pt>
                <c:pt idx="6692">
                  <c:v>20.000000000000018</c:v>
                </c:pt>
                <c:pt idx="6693">
                  <c:v>#N/A</c:v>
                </c:pt>
                <c:pt idx="6694">
                  <c:v>#N/A</c:v>
                </c:pt>
                <c:pt idx="6695">
                  <c:v>17.999999999999972</c:v>
                </c:pt>
                <c:pt idx="6696">
                  <c:v>16.999999999999993</c:v>
                </c:pt>
                <c:pt idx="6697">
                  <c:v>23</c:v>
                </c:pt>
                <c:pt idx="6698">
                  <c:v>23</c:v>
                </c:pt>
                <c:pt idx="6699">
                  <c:v>24.000000000000021</c:v>
                </c:pt>
                <c:pt idx="6700">
                  <c:v>#N/A</c:v>
                </c:pt>
                <c:pt idx="6701">
                  <c:v>#N/A</c:v>
                </c:pt>
                <c:pt idx="6702">
                  <c:v>21.999999999999975</c:v>
                </c:pt>
                <c:pt idx="6703">
                  <c:v>20.999999999999996</c:v>
                </c:pt>
                <c:pt idx="6704">
                  <c:v>20.000000000000018</c:v>
                </c:pt>
                <c:pt idx="6705">
                  <c:v>21.999999999999975</c:v>
                </c:pt>
                <c:pt idx="6706">
                  <c:v>23</c:v>
                </c:pt>
                <c:pt idx="6707">
                  <c:v>#N/A</c:v>
                </c:pt>
                <c:pt idx="6708">
                  <c:v>#N/A</c:v>
                </c:pt>
                <c:pt idx="6709">
                  <c:v>20.999999999999996</c:v>
                </c:pt>
                <c:pt idx="6710">
                  <c:v>23</c:v>
                </c:pt>
                <c:pt idx="6711">
                  <c:v>16.999999999999993</c:v>
                </c:pt>
                <c:pt idx="6712">
                  <c:v>17.999999999999972</c:v>
                </c:pt>
                <c:pt idx="6713">
                  <c:v>18.999999999999993</c:v>
                </c:pt>
                <c:pt idx="6714">
                  <c:v>#N/A</c:v>
                </c:pt>
                <c:pt idx="6715">
                  <c:v>#N/A</c:v>
                </c:pt>
                <c:pt idx="6716">
                  <c:v>16.000000000000014</c:v>
                </c:pt>
                <c:pt idx="6717">
                  <c:v>20.999999999999996</c:v>
                </c:pt>
                <c:pt idx="6718">
                  <c:v>20.000000000000018</c:v>
                </c:pt>
                <c:pt idx="6719">
                  <c:v>20.000000000000018</c:v>
                </c:pt>
                <c:pt idx="6720">
                  <c:v>22.000000000000021</c:v>
                </c:pt>
                <c:pt idx="6721">
                  <c:v>#N/A</c:v>
                </c:pt>
                <c:pt idx="6722">
                  <c:v>#N/A</c:v>
                </c:pt>
                <c:pt idx="6723">
                  <c:v>20.999999999999996</c:v>
                </c:pt>
                <c:pt idx="6724">
                  <c:v>22.000000000000021</c:v>
                </c:pt>
                <c:pt idx="6725">
                  <c:v>20.999999999999996</c:v>
                </c:pt>
                <c:pt idx="6726">
                  <c:v>20.999999999999996</c:v>
                </c:pt>
                <c:pt idx="6727">
                  <c:v>21.999999999999975</c:v>
                </c:pt>
                <c:pt idx="6728">
                  <c:v>#N/A</c:v>
                </c:pt>
                <c:pt idx="6729">
                  <c:v>#N/A</c:v>
                </c:pt>
                <c:pt idx="6730">
                  <c:v>21.999999999999975</c:v>
                </c:pt>
                <c:pt idx="6731">
                  <c:v>21.999999999999975</c:v>
                </c:pt>
                <c:pt idx="6732">
                  <c:v>22.000000000000021</c:v>
                </c:pt>
                <c:pt idx="6733">
                  <c:v>20.999999999999996</c:v>
                </c:pt>
                <c:pt idx="6734">
                  <c:v>22.000000000000021</c:v>
                </c:pt>
                <c:pt idx="6735">
                  <c:v>#N/A</c:v>
                </c:pt>
                <c:pt idx="6736">
                  <c:v>#N/A</c:v>
                </c:pt>
                <c:pt idx="6737">
                  <c:v>20.999999999999996</c:v>
                </c:pt>
                <c:pt idx="6738">
                  <c:v>20.999999999999996</c:v>
                </c:pt>
                <c:pt idx="6739">
                  <c:v>23.999999999999979</c:v>
                </c:pt>
                <c:pt idx="6740">
                  <c:v>18.999999999999993</c:v>
                </c:pt>
                <c:pt idx="6741">
                  <c:v>23</c:v>
                </c:pt>
                <c:pt idx="6742">
                  <c:v>#N/A</c:v>
                </c:pt>
                <c:pt idx="6743">
                  <c:v>#N/A</c:v>
                </c:pt>
                <c:pt idx="6744">
                  <c:v>20.999999999999996</c:v>
                </c:pt>
                <c:pt idx="6745">
                  <c:v>24.000000000000021</c:v>
                </c:pt>
                <c:pt idx="6746">
                  <c:v>20.999999999999996</c:v>
                </c:pt>
                <c:pt idx="6747">
                  <c:v>20.000000000000018</c:v>
                </c:pt>
                <c:pt idx="6748">
                  <c:v>20.999999999999996</c:v>
                </c:pt>
                <c:pt idx="6749">
                  <c:v>#N/A</c:v>
                </c:pt>
                <c:pt idx="6750">
                  <c:v>#N/A</c:v>
                </c:pt>
                <c:pt idx="6751">
                  <c:v>19.999999999999972</c:v>
                </c:pt>
                <c:pt idx="6752">
                  <c:v>22.000000000000021</c:v>
                </c:pt>
                <c:pt idx="6753">
                  <c:v>20.000000000000018</c:v>
                </c:pt>
                <c:pt idx="6754">
                  <c:v>20.999999999999996</c:v>
                </c:pt>
                <c:pt idx="6755">
                  <c:v>20.000000000000018</c:v>
                </c:pt>
                <c:pt idx="6756">
                  <c:v>#N/A</c:v>
                </c:pt>
                <c:pt idx="6757">
                  <c:v>#N/A</c:v>
                </c:pt>
                <c:pt idx="6758">
                  <c:v>20.999999999999996</c:v>
                </c:pt>
                <c:pt idx="6759">
                  <c:v>20.000000000000018</c:v>
                </c:pt>
                <c:pt idx="6760">
                  <c:v>20.999999999999996</c:v>
                </c:pt>
                <c:pt idx="6761">
                  <c:v>26.000000000000021</c:v>
                </c:pt>
                <c:pt idx="6762">
                  <c:v>20.999999999999996</c:v>
                </c:pt>
                <c:pt idx="6763">
                  <c:v>#N/A</c:v>
                </c:pt>
                <c:pt idx="6764">
                  <c:v>#N/A</c:v>
                </c:pt>
                <c:pt idx="6765">
                  <c:v>23</c:v>
                </c:pt>
                <c:pt idx="6766">
                  <c:v>20.999999999999996</c:v>
                </c:pt>
                <c:pt idx="6767">
                  <c:v>20.999999999999996</c:v>
                </c:pt>
                <c:pt idx="6768">
                  <c:v>22.000000000000021</c:v>
                </c:pt>
                <c:pt idx="6769">
                  <c:v>21.000000000000043</c:v>
                </c:pt>
                <c:pt idx="6770">
                  <c:v>#N/A</c:v>
                </c:pt>
                <c:pt idx="6771">
                  <c:v>#N/A</c:v>
                </c:pt>
                <c:pt idx="6772">
                  <c:v>20.000000000000018</c:v>
                </c:pt>
                <c:pt idx="6773">
                  <c:v>20.000000000000018</c:v>
                </c:pt>
                <c:pt idx="6774">
                  <c:v>21.000000000000043</c:v>
                </c:pt>
                <c:pt idx="6775">
                  <c:v>21.000000000000043</c:v>
                </c:pt>
                <c:pt idx="6776">
                  <c:v>19.000000000000039</c:v>
                </c:pt>
                <c:pt idx="6777">
                  <c:v>#N/A</c:v>
                </c:pt>
                <c:pt idx="6778">
                  <c:v>#N/A</c:v>
                </c:pt>
                <c:pt idx="6779">
                  <c:v>18.999999999999993</c:v>
                </c:pt>
                <c:pt idx="6780">
                  <c:v>19.999999999999972</c:v>
                </c:pt>
                <c:pt idx="6781">
                  <c:v>20.999999999999996</c:v>
                </c:pt>
                <c:pt idx="6782">
                  <c:v>20.000000000000018</c:v>
                </c:pt>
                <c:pt idx="6783">
                  <c:v>19.999999999999972</c:v>
                </c:pt>
                <c:pt idx="6784">
                  <c:v>#N/A</c:v>
                </c:pt>
                <c:pt idx="6785">
                  <c:v>#N/A</c:v>
                </c:pt>
                <c:pt idx="6786">
                  <c:v>21.000000000000043</c:v>
                </c:pt>
                <c:pt idx="6787">
                  <c:v>20.999999999999996</c:v>
                </c:pt>
                <c:pt idx="6788">
                  <c:v>18.999999999999993</c:v>
                </c:pt>
                <c:pt idx="6789">
                  <c:v>17.999999999999972</c:v>
                </c:pt>
                <c:pt idx="6790">
                  <c:v>19.999999999999972</c:v>
                </c:pt>
                <c:pt idx="6791">
                  <c:v>#N/A</c:v>
                </c:pt>
                <c:pt idx="6792">
                  <c:v>#N/A</c:v>
                </c:pt>
                <c:pt idx="6793">
                  <c:v>18.999999999999993</c:v>
                </c:pt>
                <c:pt idx="6794">
                  <c:v>19.999999999999972</c:v>
                </c:pt>
                <c:pt idx="6795">
                  <c:v>20.000000000000018</c:v>
                </c:pt>
                <c:pt idx="6796">
                  <c:v>18.999999999999993</c:v>
                </c:pt>
                <c:pt idx="6797">
                  <c:v>20.000000000000018</c:v>
                </c:pt>
                <c:pt idx="6798">
                  <c:v>#N/A</c:v>
                </c:pt>
                <c:pt idx="6799">
                  <c:v>#N/A</c:v>
                </c:pt>
                <c:pt idx="6800">
                  <c:v>20.000000000000018</c:v>
                </c:pt>
                <c:pt idx="6801">
                  <c:v>19.000000000000039</c:v>
                </c:pt>
                <c:pt idx="6802">
                  <c:v>18.999999999999993</c:v>
                </c:pt>
                <c:pt idx="6803">
                  <c:v>20.999999999999996</c:v>
                </c:pt>
                <c:pt idx="6804">
                  <c:v>20.999999999999996</c:v>
                </c:pt>
                <c:pt idx="6805">
                  <c:v>#N/A</c:v>
                </c:pt>
                <c:pt idx="6806">
                  <c:v>#N/A</c:v>
                </c:pt>
                <c:pt idx="6807">
                  <c:v>19.999999999999972</c:v>
                </c:pt>
                <c:pt idx="6808">
                  <c:v>20.000000000000018</c:v>
                </c:pt>
                <c:pt idx="6809">
                  <c:v>17.999999999999972</c:v>
                </c:pt>
                <c:pt idx="6810">
                  <c:v>20.000000000000018</c:v>
                </c:pt>
                <c:pt idx="6811">
                  <c:v>20.000000000000018</c:v>
                </c:pt>
                <c:pt idx="6812">
                  <c:v>#N/A</c:v>
                </c:pt>
                <c:pt idx="6813">
                  <c:v>#N/A</c:v>
                </c:pt>
                <c:pt idx="6814">
                  <c:v>19.999999999999972</c:v>
                </c:pt>
                <c:pt idx="6815">
                  <c:v>20.000000000000018</c:v>
                </c:pt>
                <c:pt idx="6816">
                  <c:v>18.999999999999993</c:v>
                </c:pt>
                <c:pt idx="6817">
                  <c:v>18.999999999999993</c:v>
                </c:pt>
                <c:pt idx="6818">
                  <c:v>20.999999999999996</c:v>
                </c:pt>
                <c:pt idx="6819">
                  <c:v>#N/A</c:v>
                </c:pt>
                <c:pt idx="6820">
                  <c:v>#N/A</c:v>
                </c:pt>
                <c:pt idx="6821">
                  <c:v>20.999999999999996</c:v>
                </c:pt>
                <c:pt idx="6822">
                  <c:v>20.999999999999996</c:v>
                </c:pt>
                <c:pt idx="6823">
                  <c:v>20.999999999999996</c:v>
                </c:pt>
                <c:pt idx="6824">
                  <c:v>19.999999999999972</c:v>
                </c:pt>
                <c:pt idx="6825">
                  <c:v>20.000000000000018</c:v>
                </c:pt>
                <c:pt idx="6826">
                  <c:v>#N/A</c:v>
                </c:pt>
                <c:pt idx="6827">
                  <c:v>#N/A</c:v>
                </c:pt>
                <c:pt idx="6828">
                  <c:v>20.999999999999996</c:v>
                </c:pt>
                <c:pt idx="6829">
                  <c:v>20.000000000000018</c:v>
                </c:pt>
                <c:pt idx="6830">
                  <c:v>18.999999999999993</c:v>
                </c:pt>
                <c:pt idx="6831">
                  <c:v>18.999999999999993</c:v>
                </c:pt>
                <c:pt idx="6832">
                  <c:v>18.999999999999993</c:v>
                </c:pt>
                <c:pt idx="6833">
                  <c:v>#N/A</c:v>
                </c:pt>
                <c:pt idx="6834">
                  <c:v>#N/A</c:v>
                </c:pt>
                <c:pt idx="6835">
                  <c:v>18.999999999999993</c:v>
                </c:pt>
                <c:pt idx="6836">
                  <c:v>18.999999999999993</c:v>
                </c:pt>
                <c:pt idx="6837">
                  <c:v>20.000000000000018</c:v>
                </c:pt>
                <c:pt idx="6838">
                  <c:v>20.000000000000018</c:v>
                </c:pt>
                <c:pt idx="6839">
                  <c:v>18.999999999999993</c:v>
                </c:pt>
                <c:pt idx="6840">
                  <c:v>#N/A</c:v>
                </c:pt>
                <c:pt idx="6841">
                  <c:v>#N/A</c:v>
                </c:pt>
                <c:pt idx="6842">
                  <c:v>20.000000000000018</c:v>
                </c:pt>
                <c:pt idx="6843">
                  <c:v>20.000000000000018</c:v>
                </c:pt>
                <c:pt idx="6844">
                  <c:v>20.000000000000018</c:v>
                </c:pt>
                <c:pt idx="6845">
                  <c:v>20.999999999999996</c:v>
                </c:pt>
                <c:pt idx="6846">
                  <c:v>19.999999999999972</c:v>
                </c:pt>
                <c:pt idx="6847">
                  <c:v>#N/A</c:v>
                </c:pt>
                <c:pt idx="6848">
                  <c:v>#N/A</c:v>
                </c:pt>
                <c:pt idx="6849">
                  <c:v>20.000000000000018</c:v>
                </c:pt>
                <c:pt idx="6850">
                  <c:v>17.999999999999972</c:v>
                </c:pt>
                <c:pt idx="6851">
                  <c:v>18.999999999999993</c:v>
                </c:pt>
                <c:pt idx="6852">
                  <c:v>18.999999999999993</c:v>
                </c:pt>
                <c:pt idx="6853">
                  <c:v>18.999999999999993</c:v>
                </c:pt>
                <c:pt idx="6854">
                  <c:v>#N/A</c:v>
                </c:pt>
                <c:pt idx="6855">
                  <c:v>#N/A</c:v>
                </c:pt>
                <c:pt idx="6856">
                  <c:v>18.999999999999993</c:v>
                </c:pt>
                <c:pt idx="6857">
                  <c:v>18.999999999999993</c:v>
                </c:pt>
                <c:pt idx="6858">
                  <c:v>20.000000000000018</c:v>
                </c:pt>
                <c:pt idx="6859">
                  <c:v>18.999999999999993</c:v>
                </c:pt>
                <c:pt idx="6860">
                  <c:v>18.999999999999993</c:v>
                </c:pt>
                <c:pt idx="6861">
                  <c:v>#N/A</c:v>
                </c:pt>
                <c:pt idx="6862">
                  <c:v>#N/A</c:v>
                </c:pt>
                <c:pt idx="6863">
                  <c:v>19.000000000000039</c:v>
                </c:pt>
                <c:pt idx="6864">
                  <c:v>16.999999999999993</c:v>
                </c:pt>
                <c:pt idx="6865">
                  <c:v>18.000000000000014</c:v>
                </c:pt>
                <c:pt idx="6866">
                  <c:v>18.999999999999993</c:v>
                </c:pt>
                <c:pt idx="6867">
                  <c:v>16.999999999999993</c:v>
                </c:pt>
                <c:pt idx="6868">
                  <c:v>#N/A</c:v>
                </c:pt>
                <c:pt idx="6869">
                  <c:v>#N/A</c:v>
                </c:pt>
                <c:pt idx="6870">
                  <c:v>18.999999999999993</c:v>
                </c:pt>
                <c:pt idx="6871">
                  <c:v>16.999999999999993</c:v>
                </c:pt>
                <c:pt idx="6872">
                  <c:v>20.999999999999996</c:v>
                </c:pt>
                <c:pt idx="6873">
                  <c:v>18.999999999999993</c:v>
                </c:pt>
                <c:pt idx="6874">
                  <c:v>20.000000000000018</c:v>
                </c:pt>
                <c:pt idx="6875">
                  <c:v>#N/A</c:v>
                </c:pt>
                <c:pt idx="6876">
                  <c:v>#N/A</c:v>
                </c:pt>
                <c:pt idx="6877">
                  <c:v>20.999999999999996</c:v>
                </c:pt>
                <c:pt idx="6878">
                  <c:v>20.000000000000018</c:v>
                </c:pt>
                <c:pt idx="6879">
                  <c:v>20.000000000000018</c:v>
                </c:pt>
                <c:pt idx="6880">
                  <c:v>18.999999999999993</c:v>
                </c:pt>
                <c:pt idx="6881">
                  <c:v>18.000000000000014</c:v>
                </c:pt>
                <c:pt idx="6882">
                  <c:v>#N/A</c:v>
                </c:pt>
                <c:pt idx="6883">
                  <c:v>#N/A</c:v>
                </c:pt>
                <c:pt idx="6884">
                  <c:v>18.999999999999993</c:v>
                </c:pt>
                <c:pt idx="6885">
                  <c:v>18.000000000000014</c:v>
                </c:pt>
                <c:pt idx="6886">
                  <c:v>21.999999999999975</c:v>
                </c:pt>
                <c:pt idx="6887">
                  <c:v>20.000000000000018</c:v>
                </c:pt>
                <c:pt idx="6888">
                  <c:v>20.999999999999996</c:v>
                </c:pt>
                <c:pt idx="6889">
                  <c:v>#N/A</c:v>
                </c:pt>
                <c:pt idx="6890">
                  <c:v>#N/A</c:v>
                </c:pt>
                <c:pt idx="6891">
                  <c:v>20.999999999999996</c:v>
                </c:pt>
                <c:pt idx="6892">
                  <c:v>18.999999999999993</c:v>
                </c:pt>
                <c:pt idx="6893">
                  <c:v>18.000000000000014</c:v>
                </c:pt>
                <c:pt idx="6894">
                  <c:v>20.000000000000018</c:v>
                </c:pt>
                <c:pt idx="6895">
                  <c:v>20.000000000000018</c:v>
                </c:pt>
                <c:pt idx="6896">
                  <c:v>#N/A</c:v>
                </c:pt>
                <c:pt idx="6897">
                  <c:v>#N/A</c:v>
                </c:pt>
                <c:pt idx="6898">
                  <c:v>17.000000000000036</c:v>
                </c:pt>
                <c:pt idx="6899">
                  <c:v>17.999999999999972</c:v>
                </c:pt>
                <c:pt idx="6900">
                  <c:v>15.99999999999997</c:v>
                </c:pt>
                <c:pt idx="6901">
                  <c:v>14.999999999999991</c:v>
                </c:pt>
                <c:pt idx="6902">
                  <c:v>15.99999999999997</c:v>
                </c:pt>
                <c:pt idx="6903">
                  <c:v>#N/A</c:v>
                </c:pt>
                <c:pt idx="6904">
                  <c:v>#N/A</c:v>
                </c:pt>
                <c:pt idx="6905">
                  <c:v>16.999999999999993</c:v>
                </c:pt>
                <c:pt idx="6906">
                  <c:v>18.999999999999993</c:v>
                </c:pt>
                <c:pt idx="6907">
                  <c:v>18.000000000000014</c:v>
                </c:pt>
                <c:pt idx="6908">
                  <c:v>17.999999999999972</c:v>
                </c:pt>
                <c:pt idx="6909">
                  <c:v>17.999999999999972</c:v>
                </c:pt>
                <c:pt idx="6910">
                  <c:v>#N/A</c:v>
                </c:pt>
                <c:pt idx="6911">
                  <c:v>#N/A</c:v>
                </c:pt>
                <c:pt idx="6912">
                  <c:v>16.999999999999993</c:v>
                </c:pt>
                <c:pt idx="6913">
                  <c:v>14.999999999999991</c:v>
                </c:pt>
                <c:pt idx="6914">
                  <c:v>18.999999999999993</c:v>
                </c:pt>
                <c:pt idx="6915">
                  <c:v>17.999999999999972</c:v>
                </c:pt>
                <c:pt idx="6916">
                  <c:v>18.999999999999993</c:v>
                </c:pt>
                <c:pt idx="6917">
                  <c:v>#N/A</c:v>
                </c:pt>
                <c:pt idx="6918">
                  <c:v>#N/A</c:v>
                </c:pt>
                <c:pt idx="6919">
                  <c:v>16.999999999999993</c:v>
                </c:pt>
                <c:pt idx="6920">
                  <c:v>16.999999999999993</c:v>
                </c:pt>
                <c:pt idx="6921">
                  <c:v>18.000000000000014</c:v>
                </c:pt>
                <c:pt idx="6922">
                  <c:v>18.000000000000014</c:v>
                </c:pt>
                <c:pt idx="6923">
                  <c:v>18.000000000000014</c:v>
                </c:pt>
                <c:pt idx="6924">
                  <c:v>#N/A</c:v>
                </c:pt>
                <c:pt idx="6925">
                  <c:v>#N/A</c:v>
                </c:pt>
                <c:pt idx="6926">
                  <c:v>18.999999999999993</c:v>
                </c:pt>
                <c:pt idx="6927">
                  <c:v>18.999999999999993</c:v>
                </c:pt>
                <c:pt idx="6928">
                  <c:v>18.999999999999993</c:v>
                </c:pt>
                <c:pt idx="6929">
                  <c:v>18.000000000000014</c:v>
                </c:pt>
                <c:pt idx="6930">
                  <c:v>19.999999999999972</c:v>
                </c:pt>
                <c:pt idx="6931">
                  <c:v>#N/A</c:v>
                </c:pt>
                <c:pt idx="6932">
                  <c:v>#N/A</c:v>
                </c:pt>
                <c:pt idx="6933">
                  <c:v>#N/A</c:v>
                </c:pt>
                <c:pt idx="6934">
                  <c:v>19.999999999999972</c:v>
                </c:pt>
                <c:pt idx="6935">
                  <c:v>18.999999999999993</c:v>
                </c:pt>
                <c:pt idx="6936">
                  <c:v>20.000000000000018</c:v>
                </c:pt>
                <c:pt idx="6937">
                  <c:v>20.000000000000018</c:v>
                </c:pt>
                <c:pt idx="6938">
                  <c:v>#N/A</c:v>
                </c:pt>
                <c:pt idx="6939">
                  <c:v>#N/A</c:v>
                </c:pt>
                <c:pt idx="6940">
                  <c:v>20.999999999999996</c:v>
                </c:pt>
                <c:pt idx="6941">
                  <c:v>20.999999999999996</c:v>
                </c:pt>
                <c:pt idx="6942">
                  <c:v>18.999999999999993</c:v>
                </c:pt>
                <c:pt idx="6943">
                  <c:v>20.000000000000018</c:v>
                </c:pt>
                <c:pt idx="6944">
                  <c:v>20.999999999999996</c:v>
                </c:pt>
                <c:pt idx="6945">
                  <c:v>#N/A</c:v>
                </c:pt>
                <c:pt idx="6946">
                  <c:v>#N/A</c:v>
                </c:pt>
                <c:pt idx="6947">
                  <c:v>20.999999999999996</c:v>
                </c:pt>
                <c:pt idx="6948">
                  <c:v>20.000000000000018</c:v>
                </c:pt>
                <c:pt idx="6949">
                  <c:v>20.000000000000018</c:v>
                </c:pt>
                <c:pt idx="6950">
                  <c:v>19.000000000000039</c:v>
                </c:pt>
                <c:pt idx="6951">
                  <c:v>20.000000000000018</c:v>
                </c:pt>
                <c:pt idx="6952">
                  <c:v>#N/A</c:v>
                </c:pt>
                <c:pt idx="6953">
                  <c:v>#N/A</c:v>
                </c:pt>
                <c:pt idx="6954">
                  <c:v>20.000000000000018</c:v>
                </c:pt>
                <c:pt idx="6955">
                  <c:v>20.999999999999996</c:v>
                </c:pt>
                <c:pt idx="6956">
                  <c:v>20.999999999999996</c:v>
                </c:pt>
                <c:pt idx="6957">
                  <c:v>21.999999999999975</c:v>
                </c:pt>
                <c:pt idx="6958">
                  <c:v>23</c:v>
                </c:pt>
                <c:pt idx="6959">
                  <c:v>#N/A</c:v>
                </c:pt>
                <c:pt idx="6960">
                  <c:v>#N/A</c:v>
                </c:pt>
                <c:pt idx="6961">
                  <c:v>24.000000000000021</c:v>
                </c:pt>
                <c:pt idx="6962">
                  <c:v>20.000000000000018</c:v>
                </c:pt>
                <c:pt idx="6963">
                  <c:v>20.999999999999996</c:v>
                </c:pt>
                <c:pt idx="6964">
                  <c:v>22.000000000000021</c:v>
                </c:pt>
                <c:pt idx="6965">
                  <c:v>20.999999999999996</c:v>
                </c:pt>
                <c:pt idx="6966">
                  <c:v>#N/A</c:v>
                </c:pt>
                <c:pt idx="6967">
                  <c:v>#N/A</c:v>
                </c:pt>
                <c:pt idx="6968">
                  <c:v>21.999999999999975</c:v>
                </c:pt>
                <c:pt idx="6969">
                  <c:v>22.000000000000021</c:v>
                </c:pt>
                <c:pt idx="6970">
                  <c:v>25</c:v>
                </c:pt>
                <c:pt idx="6971">
                  <c:v>22.000000000000021</c:v>
                </c:pt>
                <c:pt idx="6972">
                  <c:v>23</c:v>
                </c:pt>
                <c:pt idx="6973">
                  <c:v>#N/A</c:v>
                </c:pt>
                <c:pt idx="6974">
                  <c:v>#N/A</c:v>
                </c:pt>
                <c:pt idx="6975">
                  <c:v>20.999999999999996</c:v>
                </c:pt>
                <c:pt idx="6976">
                  <c:v>21.999999999999975</c:v>
                </c:pt>
                <c:pt idx="6977">
                  <c:v>20.999999999999996</c:v>
                </c:pt>
                <c:pt idx="6978">
                  <c:v>22.000000000000021</c:v>
                </c:pt>
                <c:pt idx="6979">
                  <c:v>20.000000000000018</c:v>
                </c:pt>
                <c:pt idx="6980">
                  <c:v>#N/A</c:v>
                </c:pt>
                <c:pt idx="6981">
                  <c:v>#N/A</c:v>
                </c:pt>
                <c:pt idx="6982">
                  <c:v>20.000000000000018</c:v>
                </c:pt>
                <c:pt idx="6983">
                  <c:v>21.999999999999975</c:v>
                </c:pt>
                <c:pt idx="6984">
                  <c:v>20.000000000000018</c:v>
                </c:pt>
                <c:pt idx="6985">
                  <c:v>21.000000000000043</c:v>
                </c:pt>
                <c:pt idx="6986">
                  <c:v>21.999999999999975</c:v>
                </c:pt>
                <c:pt idx="6987">
                  <c:v>#N/A</c:v>
                </c:pt>
                <c:pt idx="6988">
                  <c:v>#N/A</c:v>
                </c:pt>
                <c:pt idx="6989">
                  <c:v>20.999999999999996</c:v>
                </c:pt>
                <c:pt idx="6990">
                  <c:v>20.999999999999996</c:v>
                </c:pt>
                <c:pt idx="6991">
                  <c:v>20.000000000000018</c:v>
                </c:pt>
                <c:pt idx="6992">
                  <c:v>21.999999999999975</c:v>
                </c:pt>
                <c:pt idx="6993">
                  <c:v>22.000000000000021</c:v>
                </c:pt>
                <c:pt idx="6994">
                  <c:v>#N/A</c:v>
                </c:pt>
                <c:pt idx="6995">
                  <c:v>#N/A</c:v>
                </c:pt>
                <c:pt idx="6996">
                  <c:v>22.000000000000021</c:v>
                </c:pt>
                <c:pt idx="6997">
                  <c:v>21.000000000000043</c:v>
                </c:pt>
                <c:pt idx="6998">
                  <c:v>21.000000000000043</c:v>
                </c:pt>
                <c:pt idx="6999">
                  <c:v>30.000000000000028</c:v>
                </c:pt>
                <c:pt idx="7000">
                  <c:v>27</c:v>
                </c:pt>
                <c:pt idx="7001">
                  <c:v>#N/A</c:v>
                </c:pt>
                <c:pt idx="7002">
                  <c:v>#N/A</c:v>
                </c:pt>
                <c:pt idx="7003">
                  <c:v>27</c:v>
                </c:pt>
                <c:pt idx="7004">
                  <c:v>27.999999999999979</c:v>
                </c:pt>
                <c:pt idx="7005">
                  <c:v>29.000000000000004</c:v>
                </c:pt>
                <c:pt idx="7006">
                  <c:v>26.000000000000021</c:v>
                </c:pt>
                <c:pt idx="7007">
                  <c:v>27</c:v>
                </c:pt>
                <c:pt idx="7008">
                  <c:v>#N/A</c:v>
                </c:pt>
                <c:pt idx="7009">
                  <c:v>#N/A</c:v>
                </c:pt>
                <c:pt idx="7010">
                  <c:v>25.999999999999979</c:v>
                </c:pt>
                <c:pt idx="7011">
                  <c:v>25.999999999999979</c:v>
                </c:pt>
                <c:pt idx="7012">
                  <c:v>28.000000000000025</c:v>
                </c:pt>
                <c:pt idx="7013">
                  <c:v>27</c:v>
                </c:pt>
                <c:pt idx="7014">
                  <c:v>30.000000000000028</c:v>
                </c:pt>
                <c:pt idx="7015">
                  <c:v>#N/A</c:v>
                </c:pt>
                <c:pt idx="7016">
                  <c:v>#N/A</c:v>
                </c:pt>
                <c:pt idx="7017">
                  <c:v>27</c:v>
                </c:pt>
                <c:pt idx="7018">
                  <c:v>26.000000000000021</c:v>
                </c:pt>
                <c:pt idx="7019">
                  <c:v>27</c:v>
                </c:pt>
                <c:pt idx="7020">
                  <c:v>29.000000000000004</c:v>
                </c:pt>
                <c:pt idx="7021">
                  <c:v>27.999999999999979</c:v>
                </c:pt>
                <c:pt idx="7022">
                  <c:v>#N/A</c:v>
                </c:pt>
                <c:pt idx="7023">
                  <c:v>#N/A</c:v>
                </c:pt>
                <c:pt idx="7024">
                  <c:v>28.000000000000025</c:v>
                </c:pt>
                <c:pt idx="7025">
                  <c:v>27</c:v>
                </c:pt>
                <c:pt idx="7026">
                  <c:v>28.000000000000025</c:v>
                </c:pt>
                <c:pt idx="7027">
                  <c:v>29.000000000000004</c:v>
                </c:pt>
                <c:pt idx="7028">
                  <c:v>28.999999999999957</c:v>
                </c:pt>
                <c:pt idx="7029">
                  <c:v>#N/A</c:v>
                </c:pt>
                <c:pt idx="7030">
                  <c:v>#N/A</c:v>
                </c:pt>
                <c:pt idx="7031">
                  <c:v>30.999999999999961</c:v>
                </c:pt>
                <c:pt idx="7032">
                  <c:v>29.999999999999982</c:v>
                </c:pt>
                <c:pt idx="7033">
                  <c:v>32.000000000000028</c:v>
                </c:pt>
                <c:pt idx="7034">
                  <c:v>29.999999999999982</c:v>
                </c:pt>
                <c:pt idx="7035">
                  <c:v>29.999999999999982</c:v>
                </c:pt>
                <c:pt idx="7036">
                  <c:v>#N/A</c:v>
                </c:pt>
                <c:pt idx="7037">
                  <c:v>#N/A</c:v>
                </c:pt>
                <c:pt idx="7038">
                  <c:v>31.00000000000005</c:v>
                </c:pt>
                <c:pt idx="7039">
                  <c:v>31.999999999999986</c:v>
                </c:pt>
                <c:pt idx="7040">
                  <c:v>30.000000000000028</c:v>
                </c:pt>
                <c:pt idx="7041">
                  <c:v>35.000000000000007</c:v>
                </c:pt>
                <c:pt idx="7042">
                  <c:v>#N/A</c:v>
                </c:pt>
                <c:pt idx="7043">
                  <c:v>#N/A</c:v>
                </c:pt>
                <c:pt idx="7044">
                  <c:v>#N/A</c:v>
                </c:pt>
                <c:pt idx="7045">
                  <c:v>#N/A</c:v>
                </c:pt>
                <c:pt idx="7046">
                  <c:v>31.999999999999986</c:v>
                </c:pt>
                <c:pt idx="7047">
                  <c:v>35.999999999999986</c:v>
                </c:pt>
                <c:pt idx="7048">
                  <c:v>31.999999999999986</c:v>
                </c:pt>
                <c:pt idx="7049">
                  <c:v>33.000000000000007</c:v>
                </c:pt>
                <c:pt idx="7050">
                  <c:v>#N/A</c:v>
                </c:pt>
                <c:pt idx="7051">
                  <c:v>#N/A</c:v>
                </c:pt>
                <c:pt idx="7052">
                  <c:v>33.999999999999986</c:v>
                </c:pt>
                <c:pt idx="7053">
                  <c:v>30.000000000000028</c:v>
                </c:pt>
                <c:pt idx="7054">
                  <c:v>34.000000000000028</c:v>
                </c:pt>
                <c:pt idx="7055">
                  <c:v>31.00000000000005</c:v>
                </c:pt>
                <c:pt idx="7056">
                  <c:v>30.999999999999961</c:v>
                </c:pt>
                <c:pt idx="7057">
                  <c:v>#N/A</c:v>
                </c:pt>
                <c:pt idx="7058">
                  <c:v>#N/A</c:v>
                </c:pt>
                <c:pt idx="7059">
                  <c:v>#N/A</c:v>
                </c:pt>
                <c:pt idx="7060">
                  <c:v>29.999999999999982</c:v>
                </c:pt>
                <c:pt idx="7061">
                  <c:v>29.999999999999982</c:v>
                </c:pt>
                <c:pt idx="7062">
                  <c:v>30.999999999999961</c:v>
                </c:pt>
                <c:pt idx="7063">
                  <c:v>29.999999999999982</c:v>
                </c:pt>
                <c:pt idx="7064">
                  <c:v>#N/A</c:v>
                </c:pt>
                <c:pt idx="7065">
                  <c:v>#N/A</c:v>
                </c:pt>
                <c:pt idx="7066">
                  <c:v>31.000000000000007</c:v>
                </c:pt>
                <c:pt idx="7067">
                  <c:v>29.999999999999982</c:v>
                </c:pt>
                <c:pt idx="7068">
                  <c:v>29.999999999999982</c:v>
                </c:pt>
                <c:pt idx="7069">
                  <c:v>29.000000000000004</c:v>
                </c:pt>
                <c:pt idx="7070">
                  <c:v>29.000000000000004</c:v>
                </c:pt>
                <c:pt idx="7071">
                  <c:v>#N/A</c:v>
                </c:pt>
                <c:pt idx="7072">
                  <c:v>#N/A</c:v>
                </c:pt>
                <c:pt idx="7073">
                  <c:v>31.00000000000005</c:v>
                </c:pt>
                <c:pt idx="7074">
                  <c:v>30.999999999999961</c:v>
                </c:pt>
                <c:pt idx="7075">
                  <c:v>31.00000000000005</c:v>
                </c:pt>
                <c:pt idx="7076">
                  <c:v>28.000000000000025</c:v>
                </c:pt>
                <c:pt idx="7077">
                  <c:v>29.000000000000004</c:v>
                </c:pt>
                <c:pt idx="7078">
                  <c:v>#N/A</c:v>
                </c:pt>
                <c:pt idx="7079">
                  <c:v>#N/A</c:v>
                </c:pt>
                <c:pt idx="7080">
                  <c:v>30.000000000000028</c:v>
                </c:pt>
                <c:pt idx="7081">
                  <c:v>32.000000000000028</c:v>
                </c:pt>
                <c:pt idx="7082">
                  <c:v>29.000000000000004</c:v>
                </c:pt>
                <c:pt idx="7083">
                  <c:v>30.000000000000028</c:v>
                </c:pt>
                <c:pt idx="7084">
                  <c:v>31.999999999999986</c:v>
                </c:pt>
                <c:pt idx="7085">
                  <c:v>#N/A</c:v>
                </c:pt>
                <c:pt idx="7086">
                  <c:v>#N/A</c:v>
                </c:pt>
                <c:pt idx="7087">
                  <c:v>31.000000000000007</c:v>
                </c:pt>
                <c:pt idx="7088">
                  <c:v>31.999999999999986</c:v>
                </c:pt>
                <c:pt idx="7089">
                  <c:v>31.999999999999986</c:v>
                </c:pt>
                <c:pt idx="7090">
                  <c:v>32.000000000000028</c:v>
                </c:pt>
                <c:pt idx="7091">
                  <c:v>29.000000000000004</c:v>
                </c:pt>
                <c:pt idx="7092">
                  <c:v>#N/A</c:v>
                </c:pt>
                <c:pt idx="7093">
                  <c:v>#N/A</c:v>
                </c:pt>
                <c:pt idx="7094">
                  <c:v>31.999999999999986</c:v>
                </c:pt>
                <c:pt idx="7095">
                  <c:v>31.99999999999994</c:v>
                </c:pt>
                <c:pt idx="7096">
                  <c:v>30.999999999999961</c:v>
                </c:pt>
                <c:pt idx="7097">
                  <c:v>30.999999999999961</c:v>
                </c:pt>
                <c:pt idx="7098">
                  <c:v>30.000000000000028</c:v>
                </c:pt>
                <c:pt idx="7099">
                  <c:v>#N/A</c:v>
                </c:pt>
                <c:pt idx="7100">
                  <c:v>#N/A</c:v>
                </c:pt>
                <c:pt idx="7101">
                  <c:v>31.00000000000005</c:v>
                </c:pt>
                <c:pt idx="7102">
                  <c:v>31.999999999999986</c:v>
                </c:pt>
                <c:pt idx="7103">
                  <c:v>29.999999999999982</c:v>
                </c:pt>
                <c:pt idx="7104">
                  <c:v>30.000000000000028</c:v>
                </c:pt>
                <c:pt idx="7105">
                  <c:v>31.000000000000007</c:v>
                </c:pt>
                <c:pt idx="7106">
                  <c:v>#N/A</c:v>
                </c:pt>
                <c:pt idx="7107">
                  <c:v>#N/A</c:v>
                </c:pt>
                <c:pt idx="7108">
                  <c:v>30.999999999999961</c:v>
                </c:pt>
                <c:pt idx="7109">
                  <c:v>31.99999999999994</c:v>
                </c:pt>
                <c:pt idx="7110">
                  <c:v>30.999999999999961</c:v>
                </c:pt>
                <c:pt idx="7111">
                  <c:v>31.00000000000005</c:v>
                </c:pt>
                <c:pt idx="7112">
                  <c:v>31.00000000000005</c:v>
                </c:pt>
                <c:pt idx="7113">
                  <c:v>#N/A</c:v>
                </c:pt>
                <c:pt idx="7114">
                  <c:v>#N/A</c:v>
                </c:pt>
                <c:pt idx="7115">
                  <c:v>32.000000000000028</c:v>
                </c:pt>
                <c:pt idx="7116">
                  <c:v>29.000000000000004</c:v>
                </c:pt>
                <c:pt idx="7117">
                  <c:v>30.999999999999961</c:v>
                </c:pt>
                <c:pt idx="7118">
                  <c:v>29.999999999999982</c:v>
                </c:pt>
                <c:pt idx="7119">
                  <c:v>28.000000000000025</c:v>
                </c:pt>
                <c:pt idx="7120">
                  <c:v>#N/A</c:v>
                </c:pt>
                <c:pt idx="7121">
                  <c:v>#N/A</c:v>
                </c:pt>
                <c:pt idx="7122">
                  <c:v>29.999999999999982</c:v>
                </c:pt>
                <c:pt idx="7123">
                  <c:v>29.000000000000004</c:v>
                </c:pt>
                <c:pt idx="7124">
                  <c:v>29.000000000000004</c:v>
                </c:pt>
                <c:pt idx="7125">
                  <c:v>29.000000000000004</c:v>
                </c:pt>
                <c:pt idx="7126">
                  <c:v>29.000000000000004</c:v>
                </c:pt>
                <c:pt idx="7127">
                  <c:v>#N/A</c:v>
                </c:pt>
                <c:pt idx="7128">
                  <c:v>#N/A</c:v>
                </c:pt>
                <c:pt idx="7129">
                  <c:v>29.999999999999982</c:v>
                </c:pt>
                <c:pt idx="7130">
                  <c:v>29.000000000000004</c:v>
                </c:pt>
                <c:pt idx="7131">
                  <c:v>29.000000000000004</c:v>
                </c:pt>
                <c:pt idx="7132">
                  <c:v>29.000000000000004</c:v>
                </c:pt>
                <c:pt idx="7133">
                  <c:v>29.000000000000004</c:v>
                </c:pt>
                <c:pt idx="7134">
                  <c:v>#N/A</c:v>
                </c:pt>
                <c:pt idx="7135">
                  <c:v>#N/A</c:v>
                </c:pt>
                <c:pt idx="7136">
                  <c:v>28.999999999999957</c:v>
                </c:pt>
                <c:pt idx="7137">
                  <c:v>31.000000000000007</c:v>
                </c:pt>
                <c:pt idx="7138">
                  <c:v>29.000000000000004</c:v>
                </c:pt>
                <c:pt idx="7139">
                  <c:v>27.999999999999936</c:v>
                </c:pt>
                <c:pt idx="7140">
                  <c:v>28.000000000000025</c:v>
                </c:pt>
                <c:pt idx="7141">
                  <c:v>#N/A</c:v>
                </c:pt>
                <c:pt idx="7142">
                  <c:v>#N/A</c:v>
                </c:pt>
                <c:pt idx="7143">
                  <c:v>29.000000000000004</c:v>
                </c:pt>
                <c:pt idx="7144">
                  <c:v>28.999999999999957</c:v>
                </c:pt>
                <c:pt idx="7145">
                  <c:v>28.999999999999957</c:v>
                </c:pt>
                <c:pt idx="7146">
                  <c:v>29.00000000000005</c:v>
                </c:pt>
                <c:pt idx="7147">
                  <c:v>29.000000000000004</c:v>
                </c:pt>
                <c:pt idx="7148">
                  <c:v>#N/A</c:v>
                </c:pt>
                <c:pt idx="7149">
                  <c:v>#N/A</c:v>
                </c:pt>
                <c:pt idx="7150">
                  <c:v>28.999999999999957</c:v>
                </c:pt>
                <c:pt idx="7151">
                  <c:v>27.999999999999979</c:v>
                </c:pt>
                <c:pt idx="7152">
                  <c:v>29.000000000000004</c:v>
                </c:pt>
                <c:pt idx="7153">
                  <c:v>30.000000000000028</c:v>
                </c:pt>
                <c:pt idx="7154">
                  <c:v>27</c:v>
                </c:pt>
                <c:pt idx="7155">
                  <c:v>#N/A</c:v>
                </c:pt>
                <c:pt idx="7156">
                  <c:v>#N/A</c:v>
                </c:pt>
                <c:pt idx="7157">
                  <c:v>28.000000000000025</c:v>
                </c:pt>
                <c:pt idx="7158">
                  <c:v>26.999999999999957</c:v>
                </c:pt>
                <c:pt idx="7159">
                  <c:v>27.999999999999979</c:v>
                </c:pt>
                <c:pt idx="7160">
                  <c:v>28.000000000000025</c:v>
                </c:pt>
                <c:pt idx="7161">
                  <c:v>28.000000000000025</c:v>
                </c:pt>
                <c:pt idx="7162">
                  <c:v>#N/A</c:v>
                </c:pt>
                <c:pt idx="7163">
                  <c:v>#N/A</c:v>
                </c:pt>
                <c:pt idx="7164">
                  <c:v>26.999999999999957</c:v>
                </c:pt>
                <c:pt idx="7165">
                  <c:v>26.999999999999957</c:v>
                </c:pt>
                <c:pt idx="7166">
                  <c:v>27</c:v>
                </c:pt>
                <c:pt idx="7167">
                  <c:v>27.999999999999979</c:v>
                </c:pt>
                <c:pt idx="7168">
                  <c:v>27</c:v>
                </c:pt>
                <c:pt idx="7169">
                  <c:v>#N/A</c:v>
                </c:pt>
                <c:pt idx="7170">
                  <c:v>#N/A</c:v>
                </c:pt>
                <c:pt idx="7171">
                  <c:v>28.000000000000025</c:v>
                </c:pt>
                <c:pt idx="7172">
                  <c:v>27.999999999999979</c:v>
                </c:pt>
                <c:pt idx="7173">
                  <c:v>27.999999999999979</c:v>
                </c:pt>
                <c:pt idx="7174">
                  <c:v>26.999999999999957</c:v>
                </c:pt>
                <c:pt idx="7175">
                  <c:v>29.000000000000004</c:v>
                </c:pt>
                <c:pt idx="7176">
                  <c:v>#N/A</c:v>
                </c:pt>
                <c:pt idx="7177">
                  <c:v>#N/A</c:v>
                </c:pt>
                <c:pt idx="7178">
                  <c:v>28.000000000000025</c:v>
                </c:pt>
                <c:pt idx="7179">
                  <c:v>28.999999999999957</c:v>
                </c:pt>
                <c:pt idx="7180">
                  <c:v>27.999999999999979</c:v>
                </c:pt>
                <c:pt idx="7181">
                  <c:v>27.000000000000046</c:v>
                </c:pt>
                <c:pt idx="7182">
                  <c:v>28.000000000000025</c:v>
                </c:pt>
                <c:pt idx="7183">
                  <c:v>#N/A</c:v>
                </c:pt>
                <c:pt idx="7184">
                  <c:v>#N/A</c:v>
                </c:pt>
                <c:pt idx="7185">
                  <c:v>28.000000000000025</c:v>
                </c:pt>
                <c:pt idx="7186">
                  <c:v>27</c:v>
                </c:pt>
                <c:pt idx="7187">
                  <c:v>28.999999999999957</c:v>
                </c:pt>
                <c:pt idx="7188">
                  <c:v>29.000000000000004</c:v>
                </c:pt>
                <c:pt idx="7189">
                  <c:v>26.999999999999957</c:v>
                </c:pt>
                <c:pt idx="7190">
                  <c:v>#N/A</c:v>
                </c:pt>
                <c:pt idx="7191">
                  <c:v>#N/A</c:v>
                </c:pt>
                <c:pt idx="7192">
                  <c:v>25.999999999999979</c:v>
                </c:pt>
                <c:pt idx="7193">
                  <c:v>26.999999999999957</c:v>
                </c:pt>
                <c:pt idx="7194">
                  <c:v>26.999999999999957</c:v>
                </c:pt>
                <c:pt idx="7195">
                  <c:v>26.999999999999957</c:v>
                </c:pt>
                <c:pt idx="7196">
                  <c:v>26.000000000000021</c:v>
                </c:pt>
                <c:pt idx="7197">
                  <c:v>#N/A</c:v>
                </c:pt>
                <c:pt idx="7198">
                  <c:v>#N/A</c:v>
                </c:pt>
                <c:pt idx="7199">
                  <c:v>27.999999999999979</c:v>
                </c:pt>
                <c:pt idx="7200">
                  <c:v>27.999999999999979</c:v>
                </c:pt>
                <c:pt idx="7201">
                  <c:v>27.999999999999979</c:v>
                </c:pt>
                <c:pt idx="7202">
                  <c:v>26.999999999999957</c:v>
                </c:pt>
                <c:pt idx="7203">
                  <c:v>27.999999999999979</c:v>
                </c:pt>
                <c:pt idx="7204">
                  <c:v>#N/A</c:v>
                </c:pt>
                <c:pt idx="7205">
                  <c:v>#N/A</c:v>
                </c:pt>
                <c:pt idx="7206">
                  <c:v>28.000000000000025</c:v>
                </c:pt>
                <c:pt idx="7207">
                  <c:v>27</c:v>
                </c:pt>
                <c:pt idx="7208">
                  <c:v>27</c:v>
                </c:pt>
                <c:pt idx="7209">
                  <c:v>27.999999999999979</c:v>
                </c:pt>
                <c:pt idx="7210">
                  <c:v>29.999999999999982</c:v>
                </c:pt>
                <c:pt idx="7211">
                  <c:v>#N/A</c:v>
                </c:pt>
                <c:pt idx="7212">
                  <c:v>#N/A</c:v>
                </c:pt>
                <c:pt idx="7213">
                  <c:v>27.999999999999979</c:v>
                </c:pt>
                <c:pt idx="7214">
                  <c:v>28.000000000000025</c:v>
                </c:pt>
                <c:pt idx="7215">
                  <c:v>26.000000000000021</c:v>
                </c:pt>
                <c:pt idx="7216">
                  <c:v>29.000000000000004</c:v>
                </c:pt>
                <c:pt idx="7217">
                  <c:v>31.000000000000007</c:v>
                </c:pt>
                <c:pt idx="7218">
                  <c:v>#N/A</c:v>
                </c:pt>
                <c:pt idx="7219">
                  <c:v>#N/A</c:v>
                </c:pt>
                <c:pt idx="7220">
                  <c:v>29.000000000000004</c:v>
                </c:pt>
                <c:pt idx="7221">
                  <c:v>26.999999999999957</c:v>
                </c:pt>
                <c:pt idx="7222">
                  <c:v>27.000000000000046</c:v>
                </c:pt>
                <c:pt idx="7223">
                  <c:v>26.000000000000021</c:v>
                </c:pt>
                <c:pt idx="7224">
                  <c:v>27</c:v>
                </c:pt>
                <c:pt idx="7225">
                  <c:v>#N/A</c:v>
                </c:pt>
                <c:pt idx="7226">
                  <c:v>#N/A</c:v>
                </c:pt>
                <c:pt idx="7227">
                  <c:v>25.999999999999979</c:v>
                </c:pt>
                <c:pt idx="7228">
                  <c:v>27.000000000000046</c:v>
                </c:pt>
                <c:pt idx="7229">
                  <c:v>27.000000000000046</c:v>
                </c:pt>
                <c:pt idx="7230">
                  <c:v>27.999999999999979</c:v>
                </c:pt>
                <c:pt idx="7231">
                  <c:v>29.00000000000005</c:v>
                </c:pt>
                <c:pt idx="7232">
                  <c:v>#N/A</c:v>
                </c:pt>
                <c:pt idx="7233">
                  <c:v>#N/A</c:v>
                </c:pt>
                <c:pt idx="7234">
                  <c:v>28.000000000000025</c:v>
                </c:pt>
                <c:pt idx="7235">
                  <c:v>29.00000000000005</c:v>
                </c:pt>
                <c:pt idx="7236">
                  <c:v>27.999999999999979</c:v>
                </c:pt>
                <c:pt idx="7237">
                  <c:v>27.999999999999979</c:v>
                </c:pt>
                <c:pt idx="7238">
                  <c:v>25.999999999999979</c:v>
                </c:pt>
                <c:pt idx="7239">
                  <c:v>#N/A</c:v>
                </c:pt>
                <c:pt idx="7240">
                  <c:v>#N/A</c:v>
                </c:pt>
                <c:pt idx="7241">
                  <c:v>26.999999999999957</c:v>
                </c:pt>
                <c:pt idx="7242">
                  <c:v>25</c:v>
                </c:pt>
                <c:pt idx="7243">
                  <c:v>23.999999999999979</c:v>
                </c:pt>
                <c:pt idx="7244">
                  <c:v>25</c:v>
                </c:pt>
                <c:pt idx="7245">
                  <c:v>25.999999999999979</c:v>
                </c:pt>
                <c:pt idx="7246">
                  <c:v>#N/A</c:v>
                </c:pt>
                <c:pt idx="7247">
                  <c:v>#N/A</c:v>
                </c:pt>
                <c:pt idx="7248">
                  <c:v>23.999999999999979</c:v>
                </c:pt>
                <c:pt idx="7249">
                  <c:v>23.000000000000043</c:v>
                </c:pt>
                <c:pt idx="7250">
                  <c:v>25</c:v>
                </c:pt>
                <c:pt idx="7251">
                  <c:v>24.000000000000021</c:v>
                </c:pt>
                <c:pt idx="7252">
                  <c:v>23.999999999999979</c:v>
                </c:pt>
                <c:pt idx="7253">
                  <c:v>#N/A</c:v>
                </c:pt>
                <c:pt idx="7254">
                  <c:v>#N/A</c:v>
                </c:pt>
                <c:pt idx="7255">
                  <c:v>23.999999999999979</c:v>
                </c:pt>
                <c:pt idx="7256">
                  <c:v>25.999999999999979</c:v>
                </c:pt>
                <c:pt idx="7257">
                  <c:v>25</c:v>
                </c:pt>
                <c:pt idx="7258">
                  <c:v>23.999999999999979</c:v>
                </c:pt>
                <c:pt idx="7259">
                  <c:v>23.999999999999979</c:v>
                </c:pt>
                <c:pt idx="7260">
                  <c:v>#N/A</c:v>
                </c:pt>
                <c:pt idx="7261">
                  <c:v>#N/A</c:v>
                </c:pt>
                <c:pt idx="7262">
                  <c:v>25</c:v>
                </c:pt>
                <c:pt idx="7263">
                  <c:v>25.999999999999979</c:v>
                </c:pt>
                <c:pt idx="7264">
                  <c:v>24.000000000000021</c:v>
                </c:pt>
                <c:pt idx="7265">
                  <c:v>23</c:v>
                </c:pt>
                <c:pt idx="7266">
                  <c:v>23.999999999999979</c:v>
                </c:pt>
                <c:pt idx="7267">
                  <c:v>#N/A</c:v>
                </c:pt>
                <c:pt idx="7268">
                  <c:v>#N/A</c:v>
                </c:pt>
                <c:pt idx="7269">
                  <c:v>23</c:v>
                </c:pt>
                <c:pt idx="7270">
                  <c:v>23</c:v>
                </c:pt>
                <c:pt idx="7271">
                  <c:v>23</c:v>
                </c:pt>
                <c:pt idx="7272">
                  <c:v>23.999999999999979</c:v>
                </c:pt>
                <c:pt idx="7273">
                  <c:v>23.999999999999979</c:v>
                </c:pt>
                <c:pt idx="7274">
                  <c:v>#N/A</c:v>
                </c:pt>
                <c:pt idx="7275">
                  <c:v>#N/A</c:v>
                </c:pt>
                <c:pt idx="7276">
                  <c:v>25.999999999999979</c:v>
                </c:pt>
                <c:pt idx="7277">
                  <c:v>25</c:v>
                </c:pt>
                <c:pt idx="7278">
                  <c:v>25</c:v>
                </c:pt>
                <c:pt idx="7279">
                  <c:v>27</c:v>
                </c:pt>
                <c:pt idx="7280">
                  <c:v>25</c:v>
                </c:pt>
                <c:pt idx="7281">
                  <c:v>#N/A</c:v>
                </c:pt>
                <c:pt idx="7282">
                  <c:v>#N/A</c:v>
                </c:pt>
                <c:pt idx="7283">
                  <c:v>25</c:v>
                </c:pt>
                <c:pt idx="7284">
                  <c:v>24.000000000000021</c:v>
                </c:pt>
                <c:pt idx="7285">
                  <c:v>25.999999999999979</c:v>
                </c:pt>
                <c:pt idx="7286">
                  <c:v>25.999999999999979</c:v>
                </c:pt>
                <c:pt idx="7287">
                  <c:v>25.000000000000043</c:v>
                </c:pt>
                <c:pt idx="7288">
                  <c:v>#N/A</c:v>
                </c:pt>
                <c:pt idx="7289">
                  <c:v>#N/A</c:v>
                </c:pt>
                <c:pt idx="7290">
                  <c:v>27.000000000000046</c:v>
                </c:pt>
                <c:pt idx="7291">
                  <c:v>26.999999999999957</c:v>
                </c:pt>
                <c:pt idx="7292">
                  <c:v>27</c:v>
                </c:pt>
                <c:pt idx="7293">
                  <c:v>27</c:v>
                </c:pt>
                <c:pt idx="7294">
                  <c:v>27</c:v>
                </c:pt>
                <c:pt idx="7295">
                  <c:v>#N/A</c:v>
                </c:pt>
                <c:pt idx="7296">
                  <c:v>#N/A</c:v>
                </c:pt>
                <c:pt idx="7297">
                  <c:v>#N/A</c:v>
                </c:pt>
                <c:pt idx="7298">
                  <c:v>#N/A</c:v>
                </c:pt>
                <c:pt idx="7299">
                  <c:v>25.999999999999979</c:v>
                </c:pt>
                <c:pt idx="7300">
                  <c:v>28.999999999999957</c:v>
                </c:pt>
                <c:pt idx="7301">
                  <c:v>27</c:v>
                </c:pt>
                <c:pt idx="7302">
                  <c:v>#N/A</c:v>
                </c:pt>
                <c:pt idx="7303">
                  <c:v>#N/A</c:v>
                </c:pt>
                <c:pt idx="7304">
                  <c:v>#N/A</c:v>
                </c:pt>
                <c:pt idx="7305">
                  <c:v>28.000000000000025</c:v>
                </c:pt>
                <c:pt idx="7306">
                  <c:v>26.000000000000021</c:v>
                </c:pt>
                <c:pt idx="7307">
                  <c:v>27</c:v>
                </c:pt>
                <c:pt idx="7308">
                  <c:v>27.000000000000046</c:v>
                </c:pt>
                <c:pt idx="7309">
                  <c:v>#N/A</c:v>
                </c:pt>
                <c:pt idx="7310">
                  <c:v>#N/A</c:v>
                </c:pt>
                <c:pt idx="7311">
                  <c:v>26.000000000000021</c:v>
                </c:pt>
                <c:pt idx="7312">
                  <c:v>26.000000000000021</c:v>
                </c:pt>
                <c:pt idx="7313">
                  <c:v>25.999999999999979</c:v>
                </c:pt>
                <c:pt idx="7314">
                  <c:v>25</c:v>
                </c:pt>
                <c:pt idx="7315">
                  <c:v>24.000000000000021</c:v>
                </c:pt>
                <c:pt idx="7316">
                  <c:v>#N/A</c:v>
                </c:pt>
                <c:pt idx="7317">
                  <c:v>#N/A</c:v>
                </c:pt>
                <c:pt idx="7318">
                  <c:v>24.000000000000021</c:v>
                </c:pt>
                <c:pt idx="7319">
                  <c:v>24.000000000000021</c:v>
                </c:pt>
                <c:pt idx="7320">
                  <c:v>24.000000000000021</c:v>
                </c:pt>
                <c:pt idx="7321">
                  <c:v>23.999999999999932</c:v>
                </c:pt>
                <c:pt idx="7322">
                  <c:v>22.999999999999954</c:v>
                </c:pt>
                <c:pt idx="7323">
                  <c:v>#N/A</c:v>
                </c:pt>
                <c:pt idx="7324">
                  <c:v>#N/A</c:v>
                </c:pt>
                <c:pt idx="7325">
                  <c:v>20.999999999999996</c:v>
                </c:pt>
                <c:pt idx="7326">
                  <c:v>20.999999999999996</c:v>
                </c:pt>
                <c:pt idx="7327">
                  <c:v>21.999999999999975</c:v>
                </c:pt>
                <c:pt idx="7328">
                  <c:v>22.999999999999954</c:v>
                </c:pt>
                <c:pt idx="7329">
                  <c:v>24.000000000000021</c:v>
                </c:pt>
                <c:pt idx="7330">
                  <c:v>#N/A</c:v>
                </c:pt>
                <c:pt idx="7331">
                  <c:v>#N/A</c:v>
                </c:pt>
                <c:pt idx="7332">
                  <c:v>24.000000000000021</c:v>
                </c:pt>
                <c:pt idx="7333">
                  <c:v>25</c:v>
                </c:pt>
                <c:pt idx="7334">
                  <c:v>25</c:v>
                </c:pt>
                <c:pt idx="7335">
                  <c:v>22.999999999999954</c:v>
                </c:pt>
                <c:pt idx="7336">
                  <c:v>23.000000000000043</c:v>
                </c:pt>
                <c:pt idx="7337">
                  <c:v>#N/A</c:v>
                </c:pt>
                <c:pt idx="7338">
                  <c:v>#N/A</c:v>
                </c:pt>
                <c:pt idx="7339">
                  <c:v>22.999999999999954</c:v>
                </c:pt>
                <c:pt idx="7340">
                  <c:v>24.000000000000021</c:v>
                </c:pt>
                <c:pt idx="7341">
                  <c:v>22.999999999999954</c:v>
                </c:pt>
                <c:pt idx="7342">
                  <c:v>22.999999999999954</c:v>
                </c:pt>
                <c:pt idx="7343">
                  <c:v>23.000000000000043</c:v>
                </c:pt>
                <c:pt idx="7344">
                  <c:v>#N/A</c:v>
                </c:pt>
                <c:pt idx="7345">
                  <c:v>#N/A</c:v>
                </c:pt>
                <c:pt idx="7346">
                  <c:v>23.000000000000043</c:v>
                </c:pt>
                <c:pt idx="7347">
                  <c:v>21.999999999999975</c:v>
                </c:pt>
                <c:pt idx="7348">
                  <c:v>21.999999999999975</c:v>
                </c:pt>
                <c:pt idx="7349">
                  <c:v>21.999999999999975</c:v>
                </c:pt>
                <c:pt idx="7350">
                  <c:v>22.999999999999954</c:v>
                </c:pt>
                <c:pt idx="7351">
                  <c:v>#N/A</c:v>
                </c:pt>
                <c:pt idx="7352">
                  <c:v>#N/A</c:v>
                </c:pt>
                <c:pt idx="7353">
                  <c:v>23.000000000000043</c:v>
                </c:pt>
                <c:pt idx="7354">
                  <c:v>21.999999999999975</c:v>
                </c:pt>
                <c:pt idx="7355">
                  <c:v>25</c:v>
                </c:pt>
                <c:pt idx="7356">
                  <c:v>24.000000000000021</c:v>
                </c:pt>
                <c:pt idx="7357">
                  <c:v>22.000000000000064</c:v>
                </c:pt>
                <c:pt idx="7358">
                  <c:v>#N/A</c:v>
                </c:pt>
                <c:pt idx="7359">
                  <c:v>#N/A</c:v>
                </c:pt>
                <c:pt idx="7360">
                  <c:v>22.000000000000064</c:v>
                </c:pt>
                <c:pt idx="7361">
                  <c:v>23</c:v>
                </c:pt>
                <c:pt idx="7362">
                  <c:v>22.999999999999954</c:v>
                </c:pt>
                <c:pt idx="7363">
                  <c:v>20.99999999999995</c:v>
                </c:pt>
                <c:pt idx="7364">
                  <c:v>23</c:v>
                </c:pt>
                <c:pt idx="7365">
                  <c:v>#N/A</c:v>
                </c:pt>
                <c:pt idx="7366">
                  <c:v>#N/A</c:v>
                </c:pt>
                <c:pt idx="7367">
                  <c:v>23</c:v>
                </c:pt>
                <c:pt idx="7368">
                  <c:v>23.000000000000043</c:v>
                </c:pt>
                <c:pt idx="7369">
                  <c:v>22.000000000000021</c:v>
                </c:pt>
                <c:pt idx="7370">
                  <c:v>22.000000000000021</c:v>
                </c:pt>
                <c:pt idx="7371">
                  <c:v>23.000000000000043</c:v>
                </c:pt>
                <c:pt idx="7372">
                  <c:v>#N/A</c:v>
                </c:pt>
                <c:pt idx="7373">
                  <c:v>#N/A</c:v>
                </c:pt>
                <c:pt idx="7374">
                  <c:v>20.999999999999996</c:v>
                </c:pt>
                <c:pt idx="7375">
                  <c:v>19.999999999999972</c:v>
                </c:pt>
                <c:pt idx="7376">
                  <c:v>24.000000000000021</c:v>
                </c:pt>
                <c:pt idx="7377">
                  <c:v>22.999999999999954</c:v>
                </c:pt>
                <c:pt idx="7378">
                  <c:v>24.999999999999957</c:v>
                </c:pt>
                <c:pt idx="7379">
                  <c:v>#N/A</c:v>
                </c:pt>
                <c:pt idx="7380">
                  <c:v>#N/A</c:v>
                </c:pt>
                <c:pt idx="7381">
                  <c:v>24.000000000000021</c:v>
                </c:pt>
                <c:pt idx="7382">
                  <c:v>24.000000000000021</c:v>
                </c:pt>
                <c:pt idx="7383">
                  <c:v>26.000000000000021</c:v>
                </c:pt>
                <c:pt idx="7384">
                  <c:v>25.000000000000043</c:v>
                </c:pt>
                <c:pt idx="7385">
                  <c:v>25.999999999999979</c:v>
                </c:pt>
                <c:pt idx="7386">
                  <c:v>#N/A</c:v>
                </c:pt>
                <c:pt idx="7387">
                  <c:v>#N/A</c:v>
                </c:pt>
                <c:pt idx="7388">
                  <c:v>22.000000000000064</c:v>
                </c:pt>
                <c:pt idx="7389">
                  <c:v>24.000000000000021</c:v>
                </c:pt>
                <c:pt idx="7390">
                  <c:v>23.000000000000043</c:v>
                </c:pt>
                <c:pt idx="7391">
                  <c:v>23.000000000000043</c:v>
                </c:pt>
                <c:pt idx="7392">
                  <c:v>21.999999999999975</c:v>
                </c:pt>
                <c:pt idx="7393">
                  <c:v>#N/A</c:v>
                </c:pt>
                <c:pt idx="7394">
                  <c:v>#N/A</c:v>
                </c:pt>
                <c:pt idx="7395">
                  <c:v>21.999999999999975</c:v>
                </c:pt>
                <c:pt idx="7396">
                  <c:v>22.999999999999954</c:v>
                </c:pt>
                <c:pt idx="7397">
                  <c:v>20.999999999999996</c:v>
                </c:pt>
                <c:pt idx="7398">
                  <c:v>20.999999999999996</c:v>
                </c:pt>
                <c:pt idx="7399">
                  <c:v>#N/A</c:v>
                </c:pt>
                <c:pt idx="7400">
                  <c:v>#N/A</c:v>
                </c:pt>
                <c:pt idx="7401">
                  <c:v>#N/A</c:v>
                </c:pt>
                <c:pt idx="7402">
                  <c:v>#N/A</c:v>
                </c:pt>
                <c:pt idx="7403">
                  <c:v>20.000000000000018</c:v>
                </c:pt>
                <c:pt idx="7404">
                  <c:v>21.999999999999975</c:v>
                </c:pt>
                <c:pt idx="7405">
                  <c:v>20.999999999999996</c:v>
                </c:pt>
                <c:pt idx="7406">
                  <c:v>20.999999999999996</c:v>
                </c:pt>
                <c:pt idx="7407">
                  <c:v>#N/A</c:v>
                </c:pt>
                <c:pt idx="7408">
                  <c:v>#N/A</c:v>
                </c:pt>
                <c:pt idx="7409">
                  <c:v>20.999999999999996</c:v>
                </c:pt>
                <c:pt idx="7410">
                  <c:v>20.999999999999996</c:v>
                </c:pt>
                <c:pt idx="7411">
                  <c:v>21.999999999999975</c:v>
                </c:pt>
                <c:pt idx="7412">
                  <c:v>23.000000000000043</c:v>
                </c:pt>
                <c:pt idx="7413">
                  <c:v>21.999999999999975</c:v>
                </c:pt>
                <c:pt idx="7414">
                  <c:v>#N/A</c:v>
                </c:pt>
                <c:pt idx="7415">
                  <c:v>#N/A</c:v>
                </c:pt>
                <c:pt idx="7416">
                  <c:v>23.000000000000043</c:v>
                </c:pt>
                <c:pt idx="7417">
                  <c:v>21.999999999999975</c:v>
                </c:pt>
                <c:pt idx="7418">
                  <c:v>22.000000000000064</c:v>
                </c:pt>
                <c:pt idx="7419">
                  <c:v>21.999999999999975</c:v>
                </c:pt>
                <c:pt idx="7420">
                  <c:v>21.999999999999975</c:v>
                </c:pt>
                <c:pt idx="7421">
                  <c:v>#N/A</c:v>
                </c:pt>
                <c:pt idx="7422">
                  <c:v>#N/A</c:v>
                </c:pt>
                <c:pt idx="7423">
                  <c:v>20.999999999999996</c:v>
                </c:pt>
                <c:pt idx="7424">
                  <c:v>#N/A</c:v>
                </c:pt>
                <c:pt idx="7425">
                  <c:v>21.999999999999975</c:v>
                </c:pt>
                <c:pt idx="7426">
                  <c:v>20.999999999999996</c:v>
                </c:pt>
                <c:pt idx="7427">
                  <c:v>20.999999999999996</c:v>
                </c:pt>
                <c:pt idx="7428">
                  <c:v>#N/A</c:v>
                </c:pt>
                <c:pt idx="7429">
                  <c:v>#N/A</c:v>
                </c:pt>
                <c:pt idx="7430">
                  <c:v>20.000000000000018</c:v>
                </c:pt>
                <c:pt idx="7431">
                  <c:v>20.000000000000018</c:v>
                </c:pt>
                <c:pt idx="7432">
                  <c:v>20.000000000000018</c:v>
                </c:pt>
                <c:pt idx="7433">
                  <c:v>20.000000000000018</c:v>
                </c:pt>
                <c:pt idx="7434">
                  <c:v>21.999999999999975</c:v>
                </c:pt>
                <c:pt idx="7435">
                  <c:v>#N/A</c:v>
                </c:pt>
                <c:pt idx="7436">
                  <c:v>#N/A</c:v>
                </c:pt>
                <c:pt idx="7437">
                  <c:v>20.999999999999996</c:v>
                </c:pt>
                <c:pt idx="7438">
                  <c:v>20.000000000000018</c:v>
                </c:pt>
                <c:pt idx="7439">
                  <c:v>20.999999999999996</c:v>
                </c:pt>
                <c:pt idx="7440">
                  <c:v>20.000000000000018</c:v>
                </c:pt>
                <c:pt idx="7441">
                  <c:v>20.000000000000018</c:v>
                </c:pt>
                <c:pt idx="7442">
                  <c:v>#N/A</c:v>
                </c:pt>
                <c:pt idx="7443">
                  <c:v>#N/A</c:v>
                </c:pt>
                <c:pt idx="7444">
                  <c:v>20.999999999999996</c:v>
                </c:pt>
                <c:pt idx="7445">
                  <c:v>19.999999999999929</c:v>
                </c:pt>
                <c:pt idx="7446">
                  <c:v>18.99999999999995</c:v>
                </c:pt>
                <c:pt idx="7447">
                  <c:v>19.999999999999929</c:v>
                </c:pt>
                <c:pt idx="7448">
                  <c:v>18.99999999999995</c:v>
                </c:pt>
                <c:pt idx="7449">
                  <c:v>#N/A</c:v>
                </c:pt>
                <c:pt idx="7450">
                  <c:v>#N/A</c:v>
                </c:pt>
                <c:pt idx="7451">
                  <c:v>458</c:v>
                </c:pt>
                <c:pt idx="7452">
                  <c:v>20.000000000000018</c:v>
                </c:pt>
                <c:pt idx="7453">
                  <c:v>19.000000000000039</c:v>
                </c:pt>
                <c:pt idx="7454">
                  <c:v>20.000000000000018</c:v>
                </c:pt>
                <c:pt idx="7455">
                  <c:v>20.000000000000018</c:v>
                </c:pt>
                <c:pt idx="7456">
                  <c:v>#N/A</c:v>
                </c:pt>
                <c:pt idx="7457">
                  <c:v>#N/A</c:v>
                </c:pt>
                <c:pt idx="7458">
                  <c:v>17.999999999999972</c:v>
                </c:pt>
                <c:pt idx="7459">
                  <c:v>19.000000000000039</c:v>
                </c:pt>
                <c:pt idx="7460">
                  <c:v>17.999999999999972</c:v>
                </c:pt>
                <c:pt idx="7461">
                  <c:v>16.999999999999993</c:v>
                </c:pt>
                <c:pt idx="7462">
                  <c:v>18.99999999999995</c:v>
                </c:pt>
                <c:pt idx="7463">
                  <c:v>#N/A</c:v>
                </c:pt>
                <c:pt idx="7464">
                  <c:v>#N/A</c:v>
                </c:pt>
                <c:pt idx="7465">
                  <c:v>19.000000000000039</c:v>
                </c:pt>
                <c:pt idx="7466">
                  <c:v>18.99999999999995</c:v>
                </c:pt>
                <c:pt idx="7467">
                  <c:v>17.999999999999972</c:v>
                </c:pt>
                <c:pt idx="7468">
                  <c:v>20.000000000000018</c:v>
                </c:pt>
                <c:pt idx="7469">
                  <c:v>20.000000000000018</c:v>
                </c:pt>
                <c:pt idx="7470">
                  <c:v>#N/A</c:v>
                </c:pt>
                <c:pt idx="7471">
                  <c:v>#N/A</c:v>
                </c:pt>
                <c:pt idx="7472">
                  <c:v>23.000000000000043</c:v>
                </c:pt>
                <c:pt idx="7473">
                  <c:v>20.000000000000018</c:v>
                </c:pt>
                <c:pt idx="7474">
                  <c:v>23.999999999999932</c:v>
                </c:pt>
                <c:pt idx="7475">
                  <c:v>17.999999999999972</c:v>
                </c:pt>
                <c:pt idx="7476">
                  <c:v>22.000000000000064</c:v>
                </c:pt>
                <c:pt idx="7477">
                  <c:v>#N/A</c:v>
                </c:pt>
                <c:pt idx="7478">
                  <c:v>#N/A</c:v>
                </c:pt>
                <c:pt idx="7479">
                  <c:v>20.000000000000018</c:v>
                </c:pt>
                <c:pt idx="7480">
                  <c:v>20.999999999999996</c:v>
                </c:pt>
                <c:pt idx="7481">
                  <c:v>22.999999999999954</c:v>
                </c:pt>
                <c:pt idx="7482">
                  <c:v>20.000000000000018</c:v>
                </c:pt>
                <c:pt idx="7483">
                  <c:v>21.999999999999975</c:v>
                </c:pt>
                <c:pt idx="7484">
                  <c:v>#N/A</c:v>
                </c:pt>
                <c:pt idx="7485">
                  <c:v>#N/A</c:v>
                </c:pt>
                <c:pt idx="7486">
                  <c:v>23.000000000000043</c:v>
                </c:pt>
                <c:pt idx="7487">
                  <c:v>21.999999999999975</c:v>
                </c:pt>
                <c:pt idx="7488">
                  <c:v>21.999999999999975</c:v>
                </c:pt>
                <c:pt idx="7489">
                  <c:v>21.999999999999975</c:v>
                </c:pt>
                <c:pt idx="7490">
                  <c:v>22.999999999999954</c:v>
                </c:pt>
                <c:pt idx="7491">
                  <c:v>#N/A</c:v>
                </c:pt>
                <c:pt idx="7492">
                  <c:v>#N/A</c:v>
                </c:pt>
                <c:pt idx="7493">
                  <c:v>20.999999999999996</c:v>
                </c:pt>
                <c:pt idx="7494">
                  <c:v>19.999999999999929</c:v>
                </c:pt>
                <c:pt idx="7495">
                  <c:v>23.000000000000043</c:v>
                </c:pt>
                <c:pt idx="7496">
                  <c:v>23.000000000000043</c:v>
                </c:pt>
                <c:pt idx="7497">
                  <c:v>20.999999999999996</c:v>
                </c:pt>
                <c:pt idx="7498">
                  <c:v>#N/A</c:v>
                </c:pt>
                <c:pt idx="7499">
                  <c:v>#N/A</c:v>
                </c:pt>
                <c:pt idx="7500">
                  <c:v>23.000000000000043</c:v>
                </c:pt>
                <c:pt idx="7501">
                  <c:v>25</c:v>
                </c:pt>
                <c:pt idx="7502">
                  <c:v>24.000000000000021</c:v>
                </c:pt>
                <c:pt idx="7503">
                  <c:v>22.999999999999954</c:v>
                </c:pt>
                <c:pt idx="7504">
                  <c:v>23.000000000000043</c:v>
                </c:pt>
                <c:pt idx="7505">
                  <c:v>#N/A</c:v>
                </c:pt>
                <c:pt idx="7506">
                  <c:v>#N/A</c:v>
                </c:pt>
                <c:pt idx="7507">
                  <c:v>25</c:v>
                </c:pt>
                <c:pt idx="7508">
                  <c:v>25</c:v>
                </c:pt>
                <c:pt idx="7509">
                  <c:v>25</c:v>
                </c:pt>
                <c:pt idx="7510">
                  <c:v>25</c:v>
                </c:pt>
                <c:pt idx="7511">
                  <c:v>28.000000000000025</c:v>
                </c:pt>
                <c:pt idx="7512">
                  <c:v>#N/A</c:v>
                </c:pt>
                <c:pt idx="7513">
                  <c:v>#N/A</c:v>
                </c:pt>
                <c:pt idx="7514">
                  <c:v>30.999999999999961</c:v>
                </c:pt>
                <c:pt idx="7515">
                  <c:v>30.000000000000071</c:v>
                </c:pt>
                <c:pt idx="7516">
                  <c:v>30.000000000000071</c:v>
                </c:pt>
                <c:pt idx="7517">
                  <c:v>29.000000000000004</c:v>
                </c:pt>
                <c:pt idx="7518">
                  <c:v>25.999999999999979</c:v>
                </c:pt>
                <c:pt idx="7519">
                  <c:v>#N/A</c:v>
                </c:pt>
                <c:pt idx="7520">
                  <c:v>#N/A</c:v>
                </c:pt>
                <c:pt idx="7521">
                  <c:v>29.000000000000004</c:v>
                </c:pt>
                <c:pt idx="7522">
                  <c:v>27.000000000000046</c:v>
                </c:pt>
                <c:pt idx="7523">
                  <c:v>25</c:v>
                </c:pt>
                <c:pt idx="7524">
                  <c:v>25.999999999999979</c:v>
                </c:pt>
                <c:pt idx="7525">
                  <c:v>27.000000000000046</c:v>
                </c:pt>
                <c:pt idx="7526">
                  <c:v>#N/A</c:v>
                </c:pt>
                <c:pt idx="7527">
                  <c:v>#N/A</c:v>
                </c:pt>
                <c:pt idx="7528">
                  <c:v>25.999999999999979</c:v>
                </c:pt>
                <c:pt idx="7529">
                  <c:v>27.000000000000046</c:v>
                </c:pt>
                <c:pt idx="7530">
                  <c:v>25.999999999999979</c:v>
                </c:pt>
                <c:pt idx="7531">
                  <c:v>26.999999999999957</c:v>
                </c:pt>
                <c:pt idx="7532">
                  <c:v>29.000000000000004</c:v>
                </c:pt>
                <c:pt idx="7533">
                  <c:v>#N/A</c:v>
                </c:pt>
                <c:pt idx="7534">
                  <c:v>#N/A</c:v>
                </c:pt>
                <c:pt idx="7535">
                  <c:v>27.000000000000046</c:v>
                </c:pt>
                <c:pt idx="7536">
                  <c:v>27.999999999999936</c:v>
                </c:pt>
                <c:pt idx="7537">
                  <c:v>28.000000000000025</c:v>
                </c:pt>
                <c:pt idx="7538">
                  <c:v>28.000000000000025</c:v>
                </c:pt>
                <c:pt idx="7539">
                  <c:v>28.000000000000025</c:v>
                </c:pt>
                <c:pt idx="7540">
                  <c:v>#N/A</c:v>
                </c:pt>
                <c:pt idx="7541">
                  <c:v>#N/A</c:v>
                </c:pt>
                <c:pt idx="7542">
                  <c:v>25.999999999999979</c:v>
                </c:pt>
                <c:pt idx="7543">
                  <c:v>27.999999999999936</c:v>
                </c:pt>
                <c:pt idx="7544">
                  <c:v>28.000000000000025</c:v>
                </c:pt>
                <c:pt idx="7545">
                  <c:v>34.999999999999964</c:v>
                </c:pt>
                <c:pt idx="7546">
                  <c:v>33.000000000000007</c:v>
                </c:pt>
                <c:pt idx="7547">
                  <c:v>#N/A</c:v>
                </c:pt>
                <c:pt idx="7548">
                  <c:v>#N/A</c:v>
                </c:pt>
                <c:pt idx="7549">
                  <c:v>33.000000000000007</c:v>
                </c:pt>
                <c:pt idx="7550">
                  <c:v>33.000000000000007</c:v>
                </c:pt>
                <c:pt idx="7551">
                  <c:v>32.000000000000028</c:v>
                </c:pt>
                <c:pt idx="7552">
                  <c:v>32.999999999999915</c:v>
                </c:pt>
                <c:pt idx="7553">
                  <c:v>35.999999999999943</c:v>
                </c:pt>
                <c:pt idx="7554">
                  <c:v>#N/A</c:v>
                </c:pt>
                <c:pt idx="7555">
                  <c:v>#N/A</c:v>
                </c:pt>
                <c:pt idx="7556">
                  <c:v>37.000000000000014</c:v>
                </c:pt>
                <c:pt idx="7557">
                  <c:v>37.000000000000014</c:v>
                </c:pt>
                <c:pt idx="7558">
                  <c:v>36.000000000000028</c:v>
                </c:pt>
                <c:pt idx="7559">
                  <c:v>37.000000000000014</c:v>
                </c:pt>
                <c:pt idx="7560">
                  <c:v>35.000000000000057</c:v>
                </c:pt>
                <c:pt idx="7561">
                  <c:v>#N/A</c:v>
                </c:pt>
                <c:pt idx="7562">
                  <c:v>#N/A</c:v>
                </c:pt>
                <c:pt idx="7563">
                  <c:v>34.000000000000071</c:v>
                </c:pt>
                <c:pt idx="7564">
                  <c:v>37.000000000000014</c:v>
                </c:pt>
                <c:pt idx="7565">
                  <c:v>31.00000000000005</c:v>
                </c:pt>
                <c:pt idx="7566">
                  <c:v>36.000000000000028</c:v>
                </c:pt>
                <c:pt idx="7567">
                  <c:v>33.000000000000007</c:v>
                </c:pt>
                <c:pt idx="7568">
                  <c:v>#N/A</c:v>
                </c:pt>
                <c:pt idx="7569">
                  <c:v>#N/A</c:v>
                </c:pt>
                <c:pt idx="7570">
                  <c:v>30.999999999999961</c:v>
                </c:pt>
                <c:pt idx="7571">
                  <c:v>33.000000000000007</c:v>
                </c:pt>
                <c:pt idx="7572">
                  <c:v>33.999999999999986</c:v>
                </c:pt>
                <c:pt idx="7573">
                  <c:v>32.000000000000028</c:v>
                </c:pt>
                <c:pt idx="7574">
                  <c:v>31.00000000000005</c:v>
                </c:pt>
                <c:pt idx="7575">
                  <c:v>#N/A</c:v>
                </c:pt>
                <c:pt idx="7576">
                  <c:v>#N/A</c:v>
                </c:pt>
                <c:pt idx="7577">
                  <c:v>29.000000000000004</c:v>
                </c:pt>
                <c:pt idx="7578">
                  <c:v>30.000000000000071</c:v>
                </c:pt>
                <c:pt idx="7579">
                  <c:v>29.999999999999982</c:v>
                </c:pt>
                <c:pt idx="7580">
                  <c:v>25.999999999999979</c:v>
                </c:pt>
                <c:pt idx="7581">
                  <c:v>29.999999999999982</c:v>
                </c:pt>
                <c:pt idx="7582">
                  <c:v>#N/A</c:v>
                </c:pt>
                <c:pt idx="7583">
                  <c:v>#N/A</c:v>
                </c:pt>
                <c:pt idx="7584">
                  <c:v>26.999999999999957</c:v>
                </c:pt>
                <c:pt idx="7585">
                  <c:v>28.000000000000025</c:v>
                </c:pt>
                <c:pt idx="7586">
                  <c:v>29.000000000000004</c:v>
                </c:pt>
                <c:pt idx="7587">
                  <c:v>29.000000000000004</c:v>
                </c:pt>
                <c:pt idx="7588">
                  <c:v>28.000000000000025</c:v>
                </c:pt>
                <c:pt idx="7589">
                  <c:v>#N/A</c:v>
                </c:pt>
                <c:pt idx="7590">
                  <c:v>#N/A</c:v>
                </c:pt>
                <c:pt idx="7591">
                  <c:v>27.000000000000046</c:v>
                </c:pt>
                <c:pt idx="7592">
                  <c:v>28.000000000000025</c:v>
                </c:pt>
                <c:pt idx="7593">
                  <c:v>29.000000000000004</c:v>
                </c:pt>
                <c:pt idx="7594">
                  <c:v>27.999999999999936</c:v>
                </c:pt>
                <c:pt idx="7595">
                  <c:v>29.999999999999982</c:v>
                </c:pt>
                <c:pt idx="7596">
                  <c:v>#N/A</c:v>
                </c:pt>
                <c:pt idx="7597">
                  <c:v>#N/A</c:v>
                </c:pt>
                <c:pt idx="7598">
                  <c:v>29.000000000000004</c:v>
                </c:pt>
                <c:pt idx="7599">
                  <c:v>30.999999999999961</c:v>
                </c:pt>
                <c:pt idx="7600">
                  <c:v>30.000000000000071</c:v>
                </c:pt>
                <c:pt idx="7601">
                  <c:v>29.999999999999982</c:v>
                </c:pt>
                <c:pt idx="7602">
                  <c:v>33.000000000000007</c:v>
                </c:pt>
                <c:pt idx="7603">
                  <c:v>#N/A</c:v>
                </c:pt>
                <c:pt idx="7604">
                  <c:v>#N/A</c:v>
                </c:pt>
                <c:pt idx="7605">
                  <c:v>31.99999999999994</c:v>
                </c:pt>
                <c:pt idx="7606">
                  <c:v>33.999999999999986</c:v>
                </c:pt>
                <c:pt idx="7607">
                  <c:v>33.999999999999986</c:v>
                </c:pt>
                <c:pt idx="7608">
                  <c:v>29.000000000000004</c:v>
                </c:pt>
                <c:pt idx="7609">
                  <c:v>32.999999999999915</c:v>
                </c:pt>
                <c:pt idx="7610">
                  <c:v>#N/A</c:v>
                </c:pt>
                <c:pt idx="7611">
                  <c:v>#N/A</c:v>
                </c:pt>
                <c:pt idx="7612">
                  <c:v>34.999999999999964</c:v>
                </c:pt>
                <c:pt idx="7613">
                  <c:v>33.000000000000007</c:v>
                </c:pt>
                <c:pt idx="7614">
                  <c:v>31.99999999999994</c:v>
                </c:pt>
                <c:pt idx="7615">
                  <c:v>33.999999999999986</c:v>
                </c:pt>
                <c:pt idx="7616">
                  <c:v>33.999999999999986</c:v>
                </c:pt>
                <c:pt idx="7617">
                  <c:v>#N/A</c:v>
                </c:pt>
                <c:pt idx="7618">
                  <c:v>#N/A</c:v>
                </c:pt>
                <c:pt idx="7619">
                  <c:v>33.000000000000007</c:v>
                </c:pt>
                <c:pt idx="7620">
                  <c:v>34.000000000000071</c:v>
                </c:pt>
                <c:pt idx="7621">
                  <c:v>30.000000000000071</c:v>
                </c:pt>
                <c:pt idx="7622">
                  <c:v>32.000000000000028</c:v>
                </c:pt>
                <c:pt idx="7623">
                  <c:v>33.999999999999986</c:v>
                </c:pt>
                <c:pt idx="7624">
                  <c:v>#N/A</c:v>
                </c:pt>
                <c:pt idx="7625">
                  <c:v>#N/A</c:v>
                </c:pt>
                <c:pt idx="7626">
                  <c:v>33.000000000000007</c:v>
                </c:pt>
                <c:pt idx="7627">
                  <c:v>36.000000000000028</c:v>
                </c:pt>
                <c:pt idx="7628">
                  <c:v>37.000000000000014</c:v>
                </c:pt>
                <c:pt idx="7629">
                  <c:v>37.000000000000014</c:v>
                </c:pt>
                <c:pt idx="7630">
                  <c:v>37.000000000000014</c:v>
                </c:pt>
                <c:pt idx="7631">
                  <c:v>#N/A</c:v>
                </c:pt>
                <c:pt idx="7632">
                  <c:v>#N/A</c:v>
                </c:pt>
                <c:pt idx="7633">
                  <c:v>35.000000000000057</c:v>
                </c:pt>
                <c:pt idx="7634">
                  <c:v>34.000000000000071</c:v>
                </c:pt>
                <c:pt idx="7635">
                  <c:v>33.000000000000007</c:v>
                </c:pt>
                <c:pt idx="7636">
                  <c:v>33.000000000000007</c:v>
                </c:pt>
                <c:pt idx="7637">
                  <c:v>35.000000000000057</c:v>
                </c:pt>
                <c:pt idx="7638">
                  <c:v>#N/A</c:v>
                </c:pt>
                <c:pt idx="7639">
                  <c:v>#N/A</c:v>
                </c:pt>
                <c:pt idx="7640">
                  <c:v>32.000000000000028</c:v>
                </c:pt>
                <c:pt idx="7641">
                  <c:v>33.000000000000007</c:v>
                </c:pt>
                <c:pt idx="7642">
                  <c:v>33.999999999999986</c:v>
                </c:pt>
                <c:pt idx="7643">
                  <c:v>32.000000000000028</c:v>
                </c:pt>
                <c:pt idx="7644">
                  <c:v>34.000000000000071</c:v>
                </c:pt>
                <c:pt idx="7645">
                  <c:v>#N/A</c:v>
                </c:pt>
                <c:pt idx="7646">
                  <c:v>#N/A</c:v>
                </c:pt>
                <c:pt idx="7647">
                  <c:v>30.999999999999961</c:v>
                </c:pt>
                <c:pt idx="7648">
                  <c:v>27.000000000000046</c:v>
                </c:pt>
                <c:pt idx="7649">
                  <c:v>29.000000000000004</c:v>
                </c:pt>
                <c:pt idx="7650">
                  <c:v>28.000000000000025</c:v>
                </c:pt>
                <c:pt idx="7651">
                  <c:v>28.000000000000025</c:v>
                </c:pt>
                <c:pt idx="7652">
                  <c:v>#N/A</c:v>
                </c:pt>
                <c:pt idx="7653">
                  <c:v>#N/A</c:v>
                </c:pt>
                <c:pt idx="7654">
                  <c:v>29.000000000000004</c:v>
                </c:pt>
                <c:pt idx="7655">
                  <c:v>29.000000000000004</c:v>
                </c:pt>
                <c:pt idx="7656">
                  <c:v>29.999999999999982</c:v>
                </c:pt>
                <c:pt idx="7657">
                  <c:v>28.000000000000025</c:v>
                </c:pt>
                <c:pt idx="7658">
                  <c:v>30.999999999999961</c:v>
                </c:pt>
                <c:pt idx="7659">
                  <c:v>#N/A</c:v>
                </c:pt>
                <c:pt idx="7660">
                  <c:v>#N/A</c:v>
                </c:pt>
                <c:pt idx="7661">
                  <c:v>#N/A</c:v>
                </c:pt>
                <c:pt idx="7662">
                  <c:v>#N/A</c:v>
                </c:pt>
                <c:pt idx="7663">
                  <c:v>#N/A</c:v>
                </c:pt>
                <c:pt idx="7664">
                  <c:v>31.00000000000005</c:v>
                </c:pt>
                <c:pt idx="7665">
                  <c:v>29.999999999999982</c:v>
                </c:pt>
                <c:pt idx="7666">
                  <c:v>#N/A</c:v>
                </c:pt>
                <c:pt idx="7667">
                  <c:v>#N/A</c:v>
                </c:pt>
                <c:pt idx="7668">
                  <c:v>#N/A</c:v>
                </c:pt>
                <c:pt idx="7669">
                  <c:v>#N/A</c:v>
                </c:pt>
                <c:pt idx="7670">
                  <c:v>27.999999999999936</c:v>
                </c:pt>
                <c:pt idx="7671">
                  <c:v>29.000000000000004</c:v>
                </c:pt>
                <c:pt idx="7672">
                  <c:v>31.00000000000005</c:v>
                </c:pt>
                <c:pt idx="7673">
                  <c:v>#N/A</c:v>
                </c:pt>
                <c:pt idx="7674">
                  <c:v>#N/A</c:v>
                </c:pt>
                <c:pt idx="7675">
                  <c:v>31.99999999999994</c:v>
                </c:pt>
                <c:pt idx="7676">
                  <c:v>34.000000000000071</c:v>
                </c:pt>
                <c:pt idx="7677">
                  <c:v>33.000000000000007</c:v>
                </c:pt>
                <c:pt idx="7678">
                  <c:v>36.000000000000028</c:v>
                </c:pt>
                <c:pt idx="7679">
                  <c:v>37.000000000000014</c:v>
                </c:pt>
                <c:pt idx="7680">
                  <c:v>#N/A</c:v>
                </c:pt>
                <c:pt idx="7681">
                  <c:v>#N/A</c:v>
                </c:pt>
                <c:pt idx="7682">
                  <c:v>36.000000000000028</c:v>
                </c:pt>
                <c:pt idx="7683">
                  <c:v>34.999999999999964</c:v>
                </c:pt>
                <c:pt idx="7684">
                  <c:v>34.999999999999964</c:v>
                </c:pt>
                <c:pt idx="7685">
                  <c:v>33.999999999999986</c:v>
                </c:pt>
                <c:pt idx="7686">
                  <c:v>36.000000000000028</c:v>
                </c:pt>
                <c:pt idx="7687">
                  <c:v>#N/A</c:v>
                </c:pt>
                <c:pt idx="7688">
                  <c:v>#N/A</c:v>
                </c:pt>
                <c:pt idx="7689">
                  <c:v>35.000000000000007</c:v>
                </c:pt>
                <c:pt idx="7690">
                  <c:v>41.000000000000014</c:v>
                </c:pt>
                <c:pt idx="7691">
                  <c:v>35.999999999999986</c:v>
                </c:pt>
                <c:pt idx="7692">
                  <c:v>39.999999999999943</c:v>
                </c:pt>
                <c:pt idx="7693">
                  <c:v>40.000000000000036</c:v>
                </c:pt>
                <c:pt idx="7694">
                  <c:v>#N/A</c:v>
                </c:pt>
                <c:pt idx="7695">
                  <c:v>#N/A</c:v>
                </c:pt>
                <c:pt idx="7696">
                  <c:v>39.000000000000014</c:v>
                </c:pt>
                <c:pt idx="7697">
                  <c:v>36.999999999999964</c:v>
                </c:pt>
                <c:pt idx="7698">
                  <c:v>37.999999999999986</c:v>
                </c:pt>
                <c:pt idx="7699">
                  <c:v>35.000000000000007</c:v>
                </c:pt>
                <c:pt idx="7700">
                  <c:v>35.999999999999986</c:v>
                </c:pt>
                <c:pt idx="7701">
                  <c:v>#N/A</c:v>
                </c:pt>
                <c:pt idx="7702">
                  <c:v>#N/A</c:v>
                </c:pt>
                <c:pt idx="7703">
                  <c:v>35.999999999999986</c:v>
                </c:pt>
                <c:pt idx="7704">
                  <c:v>35.999999999999943</c:v>
                </c:pt>
                <c:pt idx="7705">
                  <c:v>39.999999999999993</c:v>
                </c:pt>
                <c:pt idx="7706">
                  <c:v>36.999999999999964</c:v>
                </c:pt>
                <c:pt idx="7707">
                  <c:v>36.000000000000028</c:v>
                </c:pt>
                <c:pt idx="7708">
                  <c:v>#N/A</c:v>
                </c:pt>
                <c:pt idx="7709">
                  <c:v>#N/A</c:v>
                </c:pt>
                <c:pt idx="7710">
                  <c:v>37.000000000000014</c:v>
                </c:pt>
                <c:pt idx="7711">
                  <c:v>41.999999999999993</c:v>
                </c:pt>
                <c:pt idx="7712">
                  <c:v>35.999999999999986</c:v>
                </c:pt>
                <c:pt idx="7713">
                  <c:v>38.000000000000036</c:v>
                </c:pt>
                <c:pt idx="7714">
                  <c:v>37.000000000000014</c:v>
                </c:pt>
                <c:pt idx="7715">
                  <c:v>#N/A</c:v>
                </c:pt>
                <c:pt idx="7716">
                  <c:v>#N/A</c:v>
                </c:pt>
                <c:pt idx="7717">
                  <c:v>37.999999999999986</c:v>
                </c:pt>
                <c:pt idx="7718">
                  <c:v>38.000000000000036</c:v>
                </c:pt>
                <c:pt idx="7719">
                  <c:v>37.000000000000014</c:v>
                </c:pt>
                <c:pt idx="7720">
                  <c:v>39.999999999999943</c:v>
                </c:pt>
                <c:pt idx="7721">
                  <c:v>40.000000000000036</c:v>
                </c:pt>
                <c:pt idx="7722">
                  <c:v>#N/A</c:v>
                </c:pt>
                <c:pt idx="7723">
                  <c:v>#N/A</c:v>
                </c:pt>
                <c:pt idx="7724">
                  <c:v>40.000000000000036</c:v>
                </c:pt>
                <c:pt idx="7725">
                  <c:v>41.999999999999993</c:v>
                </c:pt>
                <c:pt idx="7726">
                  <c:v>43.000000000000057</c:v>
                </c:pt>
                <c:pt idx="7727">
                  <c:v>41.000000000000014</c:v>
                </c:pt>
                <c:pt idx="7728">
                  <c:v>41.000000000000014</c:v>
                </c:pt>
                <c:pt idx="7729">
                  <c:v>#N/A</c:v>
                </c:pt>
                <c:pt idx="7730">
                  <c:v>#N/A</c:v>
                </c:pt>
                <c:pt idx="7731">
                  <c:v>43.999999999999993</c:v>
                </c:pt>
                <c:pt idx="7732">
                  <c:v>48</c:v>
                </c:pt>
                <c:pt idx="7733">
                  <c:v>53.999999999999957</c:v>
                </c:pt>
                <c:pt idx="7734">
                  <c:v>58.000000000000007</c:v>
                </c:pt>
                <c:pt idx="7735">
                  <c:v>69.000000000000043</c:v>
                </c:pt>
                <c:pt idx="7736">
                  <c:v>#N/A</c:v>
                </c:pt>
                <c:pt idx="7737">
                  <c:v>#N/A</c:v>
                </c:pt>
                <c:pt idx="7738">
                  <c:v>62.999999999999986</c:v>
                </c:pt>
                <c:pt idx="7739">
                  <c:v>58.999999999999986</c:v>
                </c:pt>
                <c:pt idx="7740">
                  <c:v>54</c:v>
                </c:pt>
                <c:pt idx="7741">
                  <c:v>61.999999999999964</c:v>
                </c:pt>
                <c:pt idx="7742">
                  <c:v>61.000000000000028</c:v>
                </c:pt>
                <c:pt idx="7743">
                  <c:v>#N/A</c:v>
                </c:pt>
                <c:pt idx="7744">
                  <c:v>#N/A</c:v>
                </c:pt>
                <c:pt idx="7745">
                  <c:v>64.000000000000014</c:v>
                </c:pt>
                <c:pt idx="7746">
                  <c:v>65.999999999999972</c:v>
                </c:pt>
                <c:pt idx="7747">
                  <c:v>59.000000000000028</c:v>
                </c:pt>
                <c:pt idx="7748">
                  <c:v>55.999999999999957</c:v>
                </c:pt>
                <c:pt idx="7749">
                  <c:v>#N/A</c:v>
                </c:pt>
                <c:pt idx="7750">
                  <c:v>#N/A</c:v>
                </c:pt>
                <c:pt idx="7751">
                  <c:v>#N/A</c:v>
                </c:pt>
                <c:pt idx="7752">
                  <c:v>#N/A</c:v>
                </c:pt>
                <c:pt idx="7753">
                  <c:v>54</c:v>
                </c:pt>
                <c:pt idx="7754">
                  <c:v>52</c:v>
                </c:pt>
                <c:pt idx="7755">
                  <c:v>54.00000000000005</c:v>
                </c:pt>
                <c:pt idx="7756">
                  <c:v>52</c:v>
                </c:pt>
                <c:pt idx="7757">
                  <c:v>#N/A</c:v>
                </c:pt>
                <c:pt idx="7758">
                  <c:v>#N/A</c:v>
                </c:pt>
                <c:pt idx="7759">
                  <c:v>50.999999999999979</c:v>
                </c:pt>
                <c:pt idx="7760">
                  <c:v>48.999999999999979</c:v>
                </c:pt>
                <c:pt idx="7761">
                  <c:v>44.999999999999972</c:v>
                </c:pt>
                <c:pt idx="7762">
                  <c:v>47.000000000000021</c:v>
                </c:pt>
                <c:pt idx="7763">
                  <c:v>44.999999999999972</c:v>
                </c:pt>
                <c:pt idx="7764">
                  <c:v>#N/A</c:v>
                </c:pt>
                <c:pt idx="7765">
                  <c:v>#N/A</c:v>
                </c:pt>
                <c:pt idx="7766">
                  <c:v>46.999999999999972</c:v>
                </c:pt>
                <c:pt idx="7767">
                  <c:v>49.000000000000021</c:v>
                </c:pt>
                <c:pt idx="7768">
                  <c:v>48.000000000000043</c:v>
                </c:pt>
                <c:pt idx="7769">
                  <c:v>52</c:v>
                </c:pt>
                <c:pt idx="7770">
                  <c:v>46.999999999999972</c:v>
                </c:pt>
                <c:pt idx="7771">
                  <c:v>#N/A</c:v>
                </c:pt>
                <c:pt idx="7772">
                  <c:v>#N/A</c:v>
                </c:pt>
                <c:pt idx="7773">
                  <c:v>50.999999999999979</c:v>
                </c:pt>
                <c:pt idx="7774">
                  <c:v>54.999999999999986</c:v>
                </c:pt>
                <c:pt idx="7775">
                  <c:v>53.999999999999957</c:v>
                </c:pt>
                <c:pt idx="7776">
                  <c:v>50</c:v>
                </c:pt>
                <c:pt idx="7777">
                  <c:v>49.000000000000021</c:v>
                </c:pt>
                <c:pt idx="7778">
                  <c:v>#N/A</c:v>
                </c:pt>
                <c:pt idx="7779">
                  <c:v>#N/A</c:v>
                </c:pt>
                <c:pt idx="7780">
                  <c:v>47.000000000000064</c:v>
                </c:pt>
                <c:pt idx="7781">
                  <c:v>46</c:v>
                </c:pt>
                <c:pt idx="7782">
                  <c:v>48.000000000000043</c:v>
                </c:pt>
                <c:pt idx="7783">
                  <c:v>50</c:v>
                </c:pt>
                <c:pt idx="7784">
                  <c:v>46</c:v>
                </c:pt>
                <c:pt idx="7785">
                  <c:v>#N/A</c:v>
                </c:pt>
                <c:pt idx="7786">
                  <c:v>#N/A</c:v>
                </c:pt>
                <c:pt idx="7787">
                  <c:v>46</c:v>
                </c:pt>
                <c:pt idx="7788">
                  <c:v>52.000000000000043</c:v>
                </c:pt>
                <c:pt idx="7789">
                  <c:v>50.999999999999979</c:v>
                </c:pt>
                <c:pt idx="7790">
                  <c:v>#N/A</c:v>
                </c:pt>
                <c:pt idx="7791">
                  <c:v>51.999999999999957</c:v>
                </c:pt>
                <c:pt idx="7792">
                  <c:v>#N/A</c:v>
                </c:pt>
                <c:pt idx="7793">
                  <c:v>#N/A</c:v>
                </c:pt>
                <c:pt idx="7794">
                  <c:v>46.999999999999972</c:v>
                </c:pt>
                <c:pt idx="7795">
                  <c:v>47.999999999999957</c:v>
                </c:pt>
                <c:pt idx="7796">
                  <c:v>48.000000000000043</c:v>
                </c:pt>
                <c:pt idx="7797">
                  <c:v>47.000000000000064</c:v>
                </c:pt>
                <c:pt idx="7798">
                  <c:v>51.999999999999957</c:v>
                </c:pt>
                <c:pt idx="7799">
                  <c:v>#N/A</c:v>
                </c:pt>
                <c:pt idx="7800">
                  <c:v>#N/A</c:v>
                </c:pt>
                <c:pt idx="7801">
                  <c:v>51.999999999999957</c:v>
                </c:pt>
                <c:pt idx="7802">
                  <c:v>60.000000000000057</c:v>
                </c:pt>
                <c:pt idx="7803">
                  <c:v>49.000000000000021</c:v>
                </c:pt>
                <c:pt idx="7804">
                  <c:v>46.999999999999972</c:v>
                </c:pt>
                <c:pt idx="7805">
                  <c:v>45.000000000000014</c:v>
                </c:pt>
                <c:pt idx="7806">
                  <c:v>#N/A</c:v>
                </c:pt>
                <c:pt idx="7807">
                  <c:v>#N/A</c:v>
                </c:pt>
                <c:pt idx="7808">
                  <c:v>53.000000000000028</c:v>
                </c:pt>
                <c:pt idx="7809">
                  <c:v>50</c:v>
                </c:pt>
                <c:pt idx="7810">
                  <c:v>47.000000000000064</c:v>
                </c:pt>
                <c:pt idx="7811">
                  <c:v>51.999999999999957</c:v>
                </c:pt>
                <c:pt idx="7812">
                  <c:v>50</c:v>
                </c:pt>
                <c:pt idx="7813">
                  <c:v>#N/A</c:v>
                </c:pt>
                <c:pt idx="7814">
                  <c:v>#N/A</c:v>
                </c:pt>
                <c:pt idx="7815">
                  <c:v>50</c:v>
                </c:pt>
                <c:pt idx="7816">
                  <c:v>50.999999999999979</c:v>
                </c:pt>
                <c:pt idx="7817">
                  <c:v>51.999999999999957</c:v>
                </c:pt>
                <c:pt idx="7818">
                  <c:v>50.999999999999979</c:v>
                </c:pt>
                <c:pt idx="7819">
                  <c:v>49.000000000000021</c:v>
                </c:pt>
                <c:pt idx="7820">
                  <c:v>#N/A</c:v>
                </c:pt>
                <c:pt idx="7821">
                  <c:v>#N/A</c:v>
                </c:pt>
                <c:pt idx="7822">
                  <c:v>50</c:v>
                </c:pt>
                <c:pt idx="7823">
                  <c:v>52.000000000000043</c:v>
                </c:pt>
                <c:pt idx="7824">
                  <c:v>48.999999999999929</c:v>
                </c:pt>
                <c:pt idx="7825">
                  <c:v>46.999999999999972</c:v>
                </c:pt>
                <c:pt idx="7826">
                  <c:v>51.000000000000071</c:v>
                </c:pt>
                <c:pt idx="7827">
                  <c:v>#N/A</c:v>
                </c:pt>
                <c:pt idx="7828">
                  <c:v>#N/A</c:v>
                </c:pt>
                <c:pt idx="7829">
                  <c:v>54.999999999999986</c:v>
                </c:pt>
                <c:pt idx="7830">
                  <c:v>58.999999999999986</c:v>
                </c:pt>
                <c:pt idx="7831">
                  <c:v>60.000000000000057</c:v>
                </c:pt>
                <c:pt idx="7832">
                  <c:v>57.000000000000028</c:v>
                </c:pt>
                <c:pt idx="7833">
                  <c:v>58.000000000000007</c:v>
                </c:pt>
                <c:pt idx="7834">
                  <c:v>#N/A</c:v>
                </c:pt>
                <c:pt idx="7835">
                  <c:v>#N/A</c:v>
                </c:pt>
                <c:pt idx="7836">
                  <c:v>60.999999999999943</c:v>
                </c:pt>
                <c:pt idx="7837">
                  <c:v>58.999999999999986</c:v>
                </c:pt>
                <c:pt idx="7838">
                  <c:v>56.999999999999943</c:v>
                </c:pt>
                <c:pt idx="7839">
                  <c:v>55.999999999999957</c:v>
                </c:pt>
                <c:pt idx="7840">
                  <c:v>54</c:v>
                </c:pt>
                <c:pt idx="7841">
                  <c:v>#N/A</c:v>
                </c:pt>
                <c:pt idx="7842">
                  <c:v>#N/A</c:v>
                </c:pt>
                <c:pt idx="7843">
                  <c:v>59.999999999999964</c:v>
                </c:pt>
                <c:pt idx="7844">
                  <c:v>58.999999999999986</c:v>
                </c:pt>
                <c:pt idx="7845">
                  <c:v>59.999999999999964</c:v>
                </c:pt>
                <c:pt idx="7846">
                  <c:v>58.999999999999986</c:v>
                </c:pt>
                <c:pt idx="7847">
                  <c:v>60.999999999999943</c:v>
                </c:pt>
                <c:pt idx="7848">
                  <c:v>#N/A</c:v>
                </c:pt>
                <c:pt idx="7849">
                  <c:v>#N/A</c:v>
                </c:pt>
                <c:pt idx="7850">
                  <c:v>66.000000000000014</c:v>
                </c:pt>
                <c:pt idx="7851">
                  <c:v>59.000000000000071</c:v>
                </c:pt>
                <c:pt idx="7852">
                  <c:v>57.000000000000028</c:v>
                </c:pt>
                <c:pt idx="7853">
                  <c:v>56.00000000000005</c:v>
                </c:pt>
                <c:pt idx="7854">
                  <c:v>58.000000000000007</c:v>
                </c:pt>
                <c:pt idx="7855">
                  <c:v>#N/A</c:v>
                </c:pt>
                <c:pt idx="7856">
                  <c:v>#N/A</c:v>
                </c:pt>
                <c:pt idx="7857">
                  <c:v>58.000000000000007</c:v>
                </c:pt>
                <c:pt idx="7858">
                  <c:v>61.000000000000028</c:v>
                </c:pt>
                <c:pt idx="7859">
                  <c:v>56.999999999999943</c:v>
                </c:pt>
                <c:pt idx="7860">
                  <c:v>59.999999999999964</c:v>
                </c:pt>
                <c:pt idx="7861">
                  <c:v>56.00000000000005</c:v>
                </c:pt>
                <c:pt idx="7862">
                  <c:v>#N/A</c:v>
                </c:pt>
                <c:pt idx="7863">
                  <c:v>#N/A</c:v>
                </c:pt>
                <c:pt idx="7864">
                  <c:v>57.000000000000028</c:v>
                </c:pt>
                <c:pt idx="7865">
                  <c:v>62.000000000000014</c:v>
                </c:pt>
                <c:pt idx="7866">
                  <c:v>58.999999999999986</c:v>
                </c:pt>
                <c:pt idx="7867">
                  <c:v>62.000000000000014</c:v>
                </c:pt>
                <c:pt idx="7868">
                  <c:v>64.999999999999943</c:v>
                </c:pt>
                <c:pt idx="7869">
                  <c:v>#N/A</c:v>
                </c:pt>
                <c:pt idx="7870">
                  <c:v>#N/A</c:v>
                </c:pt>
                <c:pt idx="7871">
                  <c:v>60.000000000000057</c:v>
                </c:pt>
                <c:pt idx="7872">
                  <c:v>55.999999999999957</c:v>
                </c:pt>
                <c:pt idx="7873">
                  <c:v>54.999999999999986</c:v>
                </c:pt>
                <c:pt idx="7874">
                  <c:v>58.000000000000007</c:v>
                </c:pt>
                <c:pt idx="7875">
                  <c:v>60.999999999999943</c:v>
                </c:pt>
                <c:pt idx="7876">
                  <c:v>#N/A</c:v>
                </c:pt>
                <c:pt idx="7877">
                  <c:v>#N/A</c:v>
                </c:pt>
                <c:pt idx="7878">
                  <c:v>57.000000000000028</c:v>
                </c:pt>
                <c:pt idx="7879">
                  <c:v>56.999999999999943</c:v>
                </c:pt>
                <c:pt idx="7880">
                  <c:v>63.999999999999972</c:v>
                </c:pt>
                <c:pt idx="7881">
                  <c:v>60.000000000000057</c:v>
                </c:pt>
                <c:pt idx="7882">
                  <c:v>59.999999999999964</c:v>
                </c:pt>
                <c:pt idx="7883">
                  <c:v>#N/A</c:v>
                </c:pt>
                <c:pt idx="7884">
                  <c:v>#N/A</c:v>
                </c:pt>
                <c:pt idx="7885">
                  <c:v>58.000000000000007</c:v>
                </c:pt>
                <c:pt idx="7886">
                  <c:v>58.000000000000007</c:v>
                </c:pt>
                <c:pt idx="7887">
                  <c:v>58.000000000000007</c:v>
                </c:pt>
                <c:pt idx="7888">
                  <c:v>54</c:v>
                </c:pt>
                <c:pt idx="7889">
                  <c:v>56.00000000000005</c:v>
                </c:pt>
                <c:pt idx="7890">
                  <c:v>#N/A</c:v>
                </c:pt>
                <c:pt idx="7891">
                  <c:v>#N/A</c:v>
                </c:pt>
                <c:pt idx="7892">
                  <c:v>57.000000000000028</c:v>
                </c:pt>
                <c:pt idx="7893">
                  <c:v>54.999999999999986</c:v>
                </c:pt>
                <c:pt idx="7894">
                  <c:v>56.999999999999943</c:v>
                </c:pt>
                <c:pt idx="7895">
                  <c:v>59.999999999999964</c:v>
                </c:pt>
                <c:pt idx="7896">
                  <c:v>59.999999999999964</c:v>
                </c:pt>
                <c:pt idx="7897">
                  <c:v>#N/A</c:v>
                </c:pt>
                <c:pt idx="7898">
                  <c:v>#N/A</c:v>
                </c:pt>
                <c:pt idx="7899">
                  <c:v>62.000000000000014</c:v>
                </c:pt>
                <c:pt idx="7900">
                  <c:v>62.000000000000014</c:v>
                </c:pt>
                <c:pt idx="7901">
                  <c:v>61.000000000000028</c:v>
                </c:pt>
                <c:pt idx="7902">
                  <c:v>61.999999999999922</c:v>
                </c:pt>
                <c:pt idx="7903">
                  <c:v>60.000000000000057</c:v>
                </c:pt>
                <c:pt idx="7904">
                  <c:v>#N/A</c:v>
                </c:pt>
                <c:pt idx="7905">
                  <c:v>#N/A</c:v>
                </c:pt>
                <c:pt idx="7906">
                  <c:v>59.999999999999964</c:v>
                </c:pt>
                <c:pt idx="7907">
                  <c:v>63.999999999999972</c:v>
                </c:pt>
                <c:pt idx="7908">
                  <c:v>62.999999999999986</c:v>
                </c:pt>
                <c:pt idx="7909">
                  <c:v>63.999999999999972</c:v>
                </c:pt>
                <c:pt idx="7910">
                  <c:v>66.000000000000014</c:v>
                </c:pt>
                <c:pt idx="7911">
                  <c:v>#N/A</c:v>
                </c:pt>
                <c:pt idx="7912">
                  <c:v>#N/A</c:v>
                </c:pt>
                <c:pt idx="7913">
                  <c:v>65.000000000000028</c:v>
                </c:pt>
                <c:pt idx="7914">
                  <c:v>61.000000000000028</c:v>
                </c:pt>
                <c:pt idx="7915">
                  <c:v>62.000000000000014</c:v>
                </c:pt>
                <c:pt idx="7916">
                  <c:v>58.999999999999986</c:v>
                </c:pt>
                <c:pt idx="7917">
                  <c:v>63.999999999999972</c:v>
                </c:pt>
                <c:pt idx="7918">
                  <c:v>#N/A</c:v>
                </c:pt>
                <c:pt idx="7919">
                  <c:v>#N/A</c:v>
                </c:pt>
                <c:pt idx="7920">
                  <c:v>63.999999999999972</c:v>
                </c:pt>
                <c:pt idx="7921">
                  <c:v>67.999999999999972</c:v>
                </c:pt>
                <c:pt idx="7922">
                  <c:v>66.000000000000014</c:v>
                </c:pt>
                <c:pt idx="7923">
                  <c:v>66.000000000000014</c:v>
                </c:pt>
                <c:pt idx="7924">
                  <c:v>64.999999999999943</c:v>
                </c:pt>
                <c:pt idx="7925">
                  <c:v>#N/A</c:v>
                </c:pt>
                <c:pt idx="7926">
                  <c:v>#N/A</c:v>
                </c:pt>
                <c:pt idx="7927">
                  <c:v>70.000000000000014</c:v>
                </c:pt>
                <c:pt idx="7928">
                  <c:v>73</c:v>
                </c:pt>
                <c:pt idx="7929">
                  <c:v>71.999999999999972</c:v>
                </c:pt>
                <c:pt idx="7930">
                  <c:v>80.999999999999957</c:v>
                </c:pt>
                <c:pt idx="7931">
                  <c:v>74.000000000000028</c:v>
                </c:pt>
                <c:pt idx="7932">
                  <c:v>#N/A</c:v>
                </c:pt>
                <c:pt idx="7933">
                  <c:v>#N/A</c:v>
                </c:pt>
                <c:pt idx="7934">
                  <c:v>74.000000000000028</c:v>
                </c:pt>
                <c:pt idx="7935">
                  <c:v>70.000000000000014</c:v>
                </c:pt>
                <c:pt idx="7936">
                  <c:v>68.999999999999943</c:v>
                </c:pt>
                <c:pt idx="7937">
                  <c:v>67.999999999999972</c:v>
                </c:pt>
                <c:pt idx="7938">
                  <c:v>66.000000000000014</c:v>
                </c:pt>
                <c:pt idx="7939">
                  <c:v>#N/A</c:v>
                </c:pt>
                <c:pt idx="7940">
                  <c:v>#N/A</c:v>
                </c:pt>
                <c:pt idx="7941">
                  <c:v>83</c:v>
                </c:pt>
                <c:pt idx="7942">
                  <c:v>86.000000000000028</c:v>
                </c:pt>
                <c:pt idx="7943">
                  <c:v>84.999999999999972</c:v>
                </c:pt>
                <c:pt idx="7944">
                  <c:v>80.999999999999957</c:v>
                </c:pt>
                <c:pt idx="7945">
                  <c:v>85.000000000000014</c:v>
                </c:pt>
                <c:pt idx="7946">
                  <c:v>#N/A</c:v>
                </c:pt>
                <c:pt idx="7947">
                  <c:v>#N/A</c:v>
                </c:pt>
                <c:pt idx="7948">
                  <c:v>79.999999999999986</c:v>
                </c:pt>
                <c:pt idx="7949">
                  <c:v>81.000000000000057</c:v>
                </c:pt>
                <c:pt idx="7950">
                  <c:v>87.000000000000014</c:v>
                </c:pt>
                <c:pt idx="7951">
                  <c:v>83.999999999999986</c:v>
                </c:pt>
                <c:pt idx="7952">
                  <c:v>96.000000000000043</c:v>
                </c:pt>
                <c:pt idx="7953">
                  <c:v>#N/A</c:v>
                </c:pt>
                <c:pt idx="7954">
                  <c:v>#N/A</c:v>
                </c:pt>
                <c:pt idx="7955">
                  <c:v>81.999999999999943</c:v>
                </c:pt>
                <c:pt idx="7956">
                  <c:v>73.000000000000043</c:v>
                </c:pt>
                <c:pt idx="7957">
                  <c:v>70.000000000000014</c:v>
                </c:pt>
                <c:pt idx="7958">
                  <c:v>67.999999999999972</c:v>
                </c:pt>
                <c:pt idx="7959">
                  <c:v>70.000000000000014</c:v>
                </c:pt>
                <c:pt idx="7960">
                  <c:v>#N/A</c:v>
                </c:pt>
                <c:pt idx="7961">
                  <c:v>#N/A</c:v>
                </c:pt>
                <c:pt idx="7962">
                  <c:v>67.999999999999972</c:v>
                </c:pt>
                <c:pt idx="7963">
                  <c:v>72.000000000000014</c:v>
                </c:pt>
                <c:pt idx="7964">
                  <c:v>77.000000000000043</c:v>
                </c:pt>
                <c:pt idx="7965">
                  <c:v>85.000000000000057</c:v>
                </c:pt>
                <c:pt idx="7966">
                  <c:v>92.000000000000043</c:v>
                </c:pt>
                <c:pt idx="7967">
                  <c:v>#N/A</c:v>
                </c:pt>
                <c:pt idx="7968">
                  <c:v>#N/A</c:v>
                </c:pt>
                <c:pt idx="7969">
                  <c:v>95.000000000000014</c:v>
                </c:pt>
                <c:pt idx="7970">
                  <c:v>92.999999999999972</c:v>
                </c:pt>
                <c:pt idx="7971">
                  <c:v>106.99999999999999</c:v>
                </c:pt>
                <c:pt idx="7972">
                  <c:v>145.00000000000003</c:v>
                </c:pt>
                <c:pt idx="7973">
                  <c:v>148.99999999999997</c:v>
                </c:pt>
                <c:pt idx="7974">
                  <c:v>#N/A</c:v>
                </c:pt>
                <c:pt idx="7975">
                  <c:v>#N/A</c:v>
                </c:pt>
                <c:pt idx="7976">
                  <c:v>139</c:v>
                </c:pt>
                <c:pt idx="7977">
                  <c:v>124.00000000000003</c:v>
                </c:pt>
                <c:pt idx="7978">
                  <c:v>117.00000000000004</c:v>
                </c:pt>
                <c:pt idx="7979">
                  <c:v>108</c:v>
                </c:pt>
                <c:pt idx="7980">
                  <c:v>105.99999999999996</c:v>
                </c:pt>
                <c:pt idx="7981">
                  <c:v>#N/A</c:v>
                </c:pt>
                <c:pt idx="7982">
                  <c:v>#N/A</c:v>
                </c:pt>
                <c:pt idx="7983">
                  <c:v>102.00000000000004</c:v>
                </c:pt>
                <c:pt idx="7984">
                  <c:v>107.99999999999996</c:v>
                </c:pt>
                <c:pt idx="7985">
                  <c:v>110.99999999999999</c:v>
                </c:pt>
                <c:pt idx="7986">
                  <c:v>120.00000000000001</c:v>
                </c:pt>
                <c:pt idx="7987">
                  <c:v>112.99999999999994</c:v>
                </c:pt>
                <c:pt idx="7988">
                  <c:v>#N/A</c:v>
                </c:pt>
                <c:pt idx="7989">
                  <c:v>#N/A</c:v>
                </c:pt>
                <c:pt idx="7990">
                  <c:v>109.00000000000003</c:v>
                </c:pt>
                <c:pt idx="7991">
                  <c:v>114.00000000000001</c:v>
                </c:pt>
                <c:pt idx="7992">
                  <c:v>109.99999999999997</c:v>
                </c:pt>
                <c:pt idx="7993">
                  <c:v>112.99999999999999</c:v>
                </c:pt>
                <c:pt idx="7994">
                  <c:v>113.99999999999997</c:v>
                </c:pt>
                <c:pt idx="7995">
                  <c:v>#N/A</c:v>
                </c:pt>
                <c:pt idx="7996">
                  <c:v>#N/A</c:v>
                </c:pt>
                <c:pt idx="7997">
                  <c:v>116.99999999999994</c:v>
                </c:pt>
                <c:pt idx="7998">
                  <c:v>115.00000000000003</c:v>
                </c:pt>
                <c:pt idx="7999">
                  <c:v>119</c:v>
                </c:pt>
                <c:pt idx="8000">
                  <c:v>126.99999999999996</c:v>
                </c:pt>
                <c:pt idx="8001">
                  <c:v>129.99999999999997</c:v>
                </c:pt>
                <c:pt idx="8002">
                  <c:v>#N/A</c:v>
                </c:pt>
                <c:pt idx="8003">
                  <c:v>#N/A</c:v>
                </c:pt>
                <c:pt idx="8004">
                  <c:v>130.99999999999997</c:v>
                </c:pt>
                <c:pt idx="8005">
                  <c:v>124.00000000000003</c:v>
                </c:pt>
                <c:pt idx="8006">
                  <c:v>129.99999999999997</c:v>
                </c:pt>
                <c:pt idx="8007">
                  <c:v>144</c:v>
                </c:pt>
                <c:pt idx="8008">
                  <c:v>140.00000000000003</c:v>
                </c:pt>
                <c:pt idx="8009">
                  <c:v>#N/A</c:v>
                </c:pt>
                <c:pt idx="8010">
                  <c:v>#N/A</c:v>
                </c:pt>
                <c:pt idx="8011">
                  <c:v>144.99999999999997</c:v>
                </c:pt>
                <c:pt idx="8012">
                  <c:v>137</c:v>
                </c:pt>
                <c:pt idx="8013">
                  <c:v>131.99999999999997</c:v>
                </c:pt>
                <c:pt idx="8014">
                  <c:v>130.00000000000003</c:v>
                </c:pt>
                <c:pt idx="8015">
                  <c:v>140</c:v>
                </c:pt>
                <c:pt idx="8016">
                  <c:v>#N/A</c:v>
                </c:pt>
                <c:pt idx="8017">
                  <c:v>#N/A</c:v>
                </c:pt>
                <c:pt idx="8018">
                  <c:v>141</c:v>
                </c:pt>
                <c:pt idx="8019">
                  <c:v>135.99999999999994</c:v>
                </c:pt>
                <c:pt idx="8020">
                  <c:v>138</c:v>
                </c:pt>
                <c:pt idx="8021">
                  <c:v>137</c:v>
                </c:pt>
                <c:pt idx="8022">
                  <c:v>141</c:v>
                </c:pt>
                <c:pt idx="8023">
                  <c:v>#N/A</c:v>
                </c:pt>
                <c:pt idx="8024">
                  <c:v>#N/A</c:v>
                </c:pt>
                <c:pt idx="8025">
                  <c:v>152.99999999999997</c:v>
                </c:pt>
                <c:pt idx="8026">
                  <c:v>144.99999999999997</c:v>
                </c:pt>
                <c:pt idx="8027">
                  <c:v>#N/A</c:v>
                </c:pt>
                <c:pt idx="8028">
                  <c:v>#N/A</c:v>
                </c:pt>
                <c:pt idx="8029">
                  <c:v>#N/A</c:v>
                </c:pt>
                <c:pt idx="8030">
                  <c:v>#N/A</c:v>
                </c:pt>
                <c:pt idx="8031">
                  <c:v>#N/A</c:v>
                </c:pt>
                <c:pt idx="8032">
                  <c:v>156.99999999999997</c:v>
                </c:pt>
                <c:pt idx="8033">
                  <c:v>155.00000000000003</c:v>
                </c:pt>
                <c:pt idx="8034">
                  <c:v>#N/A</c:v>
                </c:pt>
                <c:pt idx="8035">
                  <c:v>#N/A</c:v>
                </c:pt>
                <c:pt idx="8036">
                  <c:v>148</c:v>
                </c:pt>
                <c:pt idx="8037">
                  <c:v>#N/A</c:v>
                </c:pt>
                <c:pt idx="8038">
                  <c:v>#N/A</c:v>
                </c:pt>
                <c:pt idx="8039">
                  <c:v>144.99999999999997</c:v>
                </c:pt>
                <c:pt idx="8040">
                  <c:v>146.99999999999997</c:v>
                </c:pt>
                <c:pt idx="8041">
                  <c:v>138.99999999999997</c:v>
                </c:pt>
                <c:pt idx="8042">
                  <c:v>131</c:v>
                </c:pt>
                <c:pt idx="8043">
                  <c:v>136.00000000000003</c:v>
                </c:pt>
                <c:pt idx="8044">
                  <c:v>#N/A</c:v>
                </c:pt>
                <c:pt idx="8045">
                  <c:v>#N/A</c:v>
                </c:pt>
                <c:pt idx="8046">
                  <c:v>147.99999999999994</c:v>
                </c:pt>
                <c:pt idx="8047">
                  <c:v>158.99999999999994</c:v>
                </c:pt>
                <c:pt idx="8048">
                  <c:v>153.00000000000003</c:v>
                </c:pt>
                <c:pt idx="8049">
                  <c:v>162</c:v>
                </c:pt>
                <c:pt idx="8050">
                  <c:v>161</c:v>
                </c:pt>
                <c:pt idx="8051">
                  <c:v>#N/A</c:v>
                </c:pt>
                <c:pt idx="8052">
                  <c:v>#N/A</c:v>
                </c:pt>
                <c:pt idx="8053">
                  <c:v>152.99999999999997</c:v>
                </c:pt>
                <c:pt idx="8054">
                  <c:v>158.00000000000006</c:v>
                </c:pt>
                <c:pt idx="8055">
                  <c:v>169</c:v>
                </c:pt>
                <c:pt idx="8056">
                  <c:v>163</c:v>
                </c:pt>
                <c:pt idx="8057">
                  <c:v>173</c:v>
                </c:pt>
                <c:pt idx="8058">
                  <c:v>#N/A</c:v>
                </c:pt>
                <c:pt idx="8059">
                  <c:v>#N/A</c:v>
                </c:pt>
                <c:pt idx="8060">
                  <c:v>173.00000000000006</c:v>
                </c:pt>
                <c:pt idx="8061">
                  <c:v>156.99999999999997</c:v>
                </c:pt>
                <c:pt idx="8062">
                  <c:v>150</c:v>
                </c:pt>
                <c:pt idx="8063">
                  <c:v>143.00000000000006</c:v>
                </c:pt>
                <c:pt idx="8064">
                  <c:v>139</c:v>
                </c:pt>
                <c:pt idx="8065">
                  <c:v>#N/A</c:v>
                </c:pt>
                <c:pt idx="8066">
                  <c:v>#N/A</c:v>
                </c:pt>
                <c:pt idx="8067">
                  <c:v>135.00000000000006</c:v>
                </c:pt>
                <c:pt idx="8068">
                  <c:v>129.00000000000006</c:v>
                </c:pt>
                <c:pt idx="8069">
                  <c:v>118.00000000000001</c:v>
                </c:pt>
                <c:pt idx="8070">
                  <c:v>115.99999999999997</c:v>
                </c:pt>
                <c:pt idx="8071">
                  <c:v>121.99999999999997</c:v>
                </c:pt>
                <c:pt idx="8072">
                  <c:v>#N/A</c:v>
                </c:pt>
                <c:pt idx="8073">
                  <c:v>#N/A</c:v>
                </c:pt>
                <c:pt idx="8074">
                  <c:v>116.00000000000001</c:v>
                </c:pt>
                <c:pt idx="8075">
                  <c:v>113.99999999999997</c:v>
                </c:pt>
                <c:pt idx="8076">
                  <c:v>123</c:v>
                </c:pt>
                <c:pt idx="8077">
                  <c:v>137</c:v>
                </c:pt>
                <c:pt idx="8078">
                  <c:v>146</c:v>
                </c:pt>
                <c:pt idx="8079">
                  <c:v>#N/A</c:v>
                </c:pt>
                <c:pt idx="8080">
                  <c:v>#N/A</c:v>
                </c:pt>
                <c:pt idx="8081">
                  <c:v>151.00000000000003</c:v>
                </c:pt>
                <c:pt idx="8082">
                  <c:v>153.99999999999997</c:v>
                </c:pt>
                <c:pt idx="8083">
                  <c:v>153.00000000000003</c:v>
                </c:pt>
                <c:pt idx="8084">
                  <c:v>144.00000000000003</c:v>
                </c:pt>
                <c:pt idx="8085">
                  <c:v>142.00000000000003</c:v>
                </c:pt>
                <c:pt idx="8086">
                  <c:v>#N/A</c:v>
                </c:pt>
                <c:pt idx="8087">
                  <c:v>#N/A</c:v>
                </c:pt>
                <c:pt idx="8088">
                  <c:v>136</c:v>
                </c:pt>
                <c:pt idx="8089">
                  <c:v>150.00000000000006</c:v>
                </c:pt>
                <c:pt idx="8090">
                  <c:v>148.99999999999997</c:v>
                </c:pt>
                <c:pt idx="8091">
                  <c:v>156.99999999999997</c:v>
                </c:pt>
                <c:pt idx="8092">
                  <c:v>153.00000000000003</c:v>
                </c:pt>
                <c:pt idx="8093">
                  <c:v>#N/A</c:v>
                </c:pt>
                <c:pt idx="8094">
                  <c:v>#N/A</c:v>
                </c:pt>
                <c:pt idx="8095">
                  <c:v>158.00000000000006</c:v>
                </c:pt>
                <c:pt idx="8096">
                  <c:v>155.99999999999997</c:v>
                </c:pt>
                <c:pt idx="8097">
                  <c:v>151.00000000000003</c:v>
                </c:pt>
                <c:pt idx="8098">
                  <c:v>140</c:v>
                </c:pt>
                <c:pt idx="8099">
                  <c:v>154.00000000000006</c:v>
                </c:pt>
                <c:pt idx="8100">
                  <c:v>#N/A</c:v>
                </c:pt>
                <c:pt idx="8101">
                  <c:v>#N/A</c:v>
                </c:pt>
                <c:pt idx="8102">
                  <c:v>154</c:v>
                </c:pt>
                <c:pt idx="8103">
                  <c:v>153.00000000000003</c:v>
                </c:pt>
                <c:pt idx="8104">
                  <c:v>143.00000000000003</c:v>
                </c:pt>
                <c:pt idx="8105">
                  <c:v>149.00000000000003</c:v>
                </c:pt>
                <c:pt idx="8106">
                  <c:v>147.99999999999994</c:v>
                </c:pt>
                <c:pt idx="8107">
                  <c:v>#N/A</c:v>
                </c:pt>
                <c:pt idx="8108">
                  <c:v>#N/A</c:v>
                </c:pt>
                <c:pt idx="8109">
                  <c:v>137</c:v>
                </c:pt>
                <c:pt idx="8110">
                  <c:v>133.00000000000006</c:v>
                </c:pt>
                <c:pt idx="8111">
                  <c:v>129.99999999999994</c:v>
                </c:pt>
                <c:pt idx="8112">
                  <c:v>132.99999999999997</c:v>
                </c:pt>
                <c:pt idx="8113">
                  <c:v>127.99999999999999</c:v>
                </c:pt>
                <c:pt idx="8114">
                  <c:v>#N/A</c:v>
                </c:pt>
                <c:pt idx="8115">
                  <c:v>#N/A</c:v>
                </c:pt>
                <c:pt idx="8116">
                  <c:v>125.99999999999997</c:v>
                </c:pt>
                <c:pt idx="8117">
                  <c:v>128.00000000000003</c:v>
                </c:pt>
                <c:pt idx="8118">
                  <c:v>122.99999999999996</c:v>
                </c:pt>
                <c:pt idx="8119">
                  <c:v>123</c:v>
                </c:pt>
                <c:pt idx="8120">
                  <c:v>124.99999999999996</c:v>
                </c:pt>
                <c:pt idx="8121">
                  <c:v>#N/A</c:v>
                </c:pt>
                <c:pt idx="8122">
                  <c:v>#N/A</c:v>
                </c:pt>
                <c:pt idx="8123">
                  <c:v>136.00000000000003</c:v>
                </c:pt>
                <c:pt idx="8124">
                  <c:v>138.00000000000003</c:v>
                </c:pt>
                <c:pt idx="8125">
                  <c:v>136.99999999999997</c:v>
                </c:pt>
                <c:pt idx="8126">
                  <c:v>133</c:v>
                </c:pt>
                <c:pt idx="8127">
                  <c:v>121.00000000000004</c:v>
                </c:pt>
                <c:pt idx="8128">
                  <c:v>#N/A</c:v>
                </c:pt>
                <c:pt idx="8129">
                  <c:v>#N/A</c:v>
                </c:pt>
                <c:pt idx="8130">
                  <c:v>113.99999999999997</c:v>
                </c:pt>
                <c:pt idx="8131">
                  <c:v>123.00000000000004</c:v>
                </c:pt>
                <c:pt idx="8132">
                  <c:v>124.99999999999996</c:v>
                </c:pt>
                <c:pt idx="8133">
                  <c:v>118.00000000000006</c:v>
                </c:pt>
                <c:pt idx="8134">
                  <c:v>#N/A</c:v>
                </c:pt>
                <c:pt idx="8135">
                  <c:v>#N/A</c:v>
                </c:pt>
                <c:pt idx="8136">
                  <c:v>#N/A</c:v>
                </c:pt>
                <c:pt idx="8137">
                  <c:v>#N/A</c:v>
                </c:pt>
                <c:pt idx="8138">
                  <c:v>119.99999999999997</c:v>
                </c:pt>
                <c:pt idx="8139">
                  <c:v>117.99999999999997</c:v>
                </c:pt>
                <c:pt idx="8140">
                  <c:v>114.99999999999999</c:v>
                </c:pt>
                <c:pt idx="8141">
                  <c:v>113.00000000000003</c:v>
                </c:pt>
                <c:pt idx="8142">
                  <c:v>#N/A</c:v>
                </c:pt>
                <c:pt idx="8143">
                  <c:v>#N/A</c:v>
                </c:pt>
                <c:pt idx="8144">
                  <c:v>109.00000000000003</c:v>
                </c:pt>
                <c:pt idx="8145">
                  <c:v>117</c:v>
                </c:pt>
                <c:pt idx="8146">
                  <c:v>118.00000000000001</c:v>
                </c:pt>
                <c:pt idx="8147">
                  <c:v>110.00000000000001</c:v>
                </c:pt>
                <c:pt idx="8148">
                  <c:v>110.99999999999994</c:v>
                </c:pt>
                <c:pt idx="8149">
                  <c:v>#N/A</c:v>
                </c:pt>
                <c:pt idx="8150">
                  <c:v>#N/A</c:v>
                </c:pt>
                <c:pt idx="8151">
                  <c:v>114.00000000000001</c:v>
                </c:pt>
                <c:pt idx="8152">
                  <c:v>116.00000000000001</c:v>
                </c:pt>
                <c:pt idx="8153">
                  <c:v>124.00000000000003</c:v>
                </c:pt>
                <c:pt idx="8154">
                  <c:v>121.99999999999997</c:v>
                </c:pt>
                <c:pt idx="8155">
                  <c:v>#N/A</c:v>
                </c:pt>
                <c:pt idx="8156">
                  <c:v>#N/A</c:v>
                </c:pt>
                <c:pt idx="8157">
                  <c:v>#N/A</c:v>
                </c:pt>
                <c:pt idx="8158">
                  <c:v>116.00000000000001</c:v>
                </c:pt>
                <c:pt idx="8159">
                  <c:v>108.99999999999999</c:v>
                </c:pt>
                <c:pt idx="8160">
                  <c:v>107.99999999999996</c:v>
                </c:pt>
                <c:pt idx="8161">
                  <c:v>98.999999999999972</c:v>
                </c:pt>
                <c:pt idx="8162">
                  <c:v>91.999999999999943</c:v>
                </c:pt>
                <c:pt idx="8163">
                  <c:v>#N/A</c:v>
                </c:pt>
                <c:pt idx="8164">
                  <c:v>#N/A</c:v>
                </c:pt>
                <c:pt idx="8165">
                  <c:v>92.999999999999972</c:v>
                </c:pt>
                <c:pt idx="8166">
                  <c:v>97.000000000000014</c:v>
                </c:pt>
                <c:pt idx="8167">
                  <c:v>100.99999999999997</c:v>
                </c:pt>
                <c:pt idx="8168">
                  <c:v>109.99999999999997</c:v>
                </c:pt>
                <c:pt idx="8169">
                  <c:v>110.99999999999999</c:v>
                </c:pt>
                <c:pt idx="8170">
                  <c:v>#N/A</c:v>
                </c:pt>
                <c:pt idx="8171">
                  <c:v>#N/A</c:v>
                </c:pt>
                <c:pt idx="8172">
                  <c:v>103.00000000000003</c:v>
                </c:pt>
                <c:pt idx="8173">
                  <c:v>100</c:v>
                </c:pt>
                <c:pt idx="8174">
                  <c:v>87.999999999999986</c:v>
                </c:pt>
                <c:pt idx="8175">
                  <c:v>87.999999999999986</c:v>
                </c:pt>
                <c:pt idx="8176">
                  <c:v>91.000000000000014</c:v>
                </c:pt>
                <c:pt idx="8177">
                  <c:v>#N/A</c:v>
                </c:pt>
                <c:pt idx="8178">
                  <c:v>#N/A</c:v>
                </c:pt>
                <c:pt idx="8179">
                  <c:v>85.999999999999986</c:v>
                </c:pt>
                <c:pt idx="8180">
                  <c:v>87.999999999999986</c:v>
                </c:pt>
                <c:pt idx="8181">
                  <c:v>89.000000000000014</c:v>
                </c:pt>
                <c:pt idx="8182">
                  <c:v>94.999999999999972</c:v>
                </c:pt>
                <c:pt idx="8183">
                  <c:v>101.00000000000003</c:v>
                </c:pt>
                <c:pt idx="8184">
                  <c:v>#N/A</c:v>
                </c:pt>
                <c:pt idx="8185">
                  <c:v>#N/A</c:v>
                </c:pt>
                <c:pt idx="8186">
                  <c:v>97.000000000000014</c:v>
                </c:pt>
                <c:pt idx="8187">
                  <c:v>94.999999999999972</c:v>
                </c:pt>
                <c:pt idx="8188">
                  <c:v>100.99999999999997</c:v>
                </c:pt>
                <c:pt idx="8189">
                  <c:v>107.00000000000003</c:v>
                </c:pt>
                <c:pt idx="8190">
                  <c:v>100.99999999999997</c:v>
                </c:pt>
                <c:pt idx="8191">
                  <c:v>#N/A</c:v>
                </c:pt>
                <c:pt idx="8192">
                  <c:v>#N/A</c:v>
                </c:pt>
                <c:pt idx="8193">
                  <c:v>99.000000000000028</c:v>
                </c:pt>
                <c:pt idx="8194">
                  <c:v>104</c:v>
                </c:pt>
                <c:pt idx="8195">
                  <c:v>103.00000000000003</c:v>
                </c:pt>
                <c:pt idx="8196">
                  <c:v>105.99999999999996</c:v>
                </c:pt>
                <c:pt idx="8197">
                  <c:v>106.99999999999999</c:v>
                </c:pt>
                <c:pt idx="8198">
                  <c:v>#N/A</c:v>
                </c:pt>
                <c:pt idx="8199">
                  <c:v>#N/A</c:v>
                </c:pt>
                <c:pt idx="8200">
                  <c:v>105.00000000000003</c:v>
                </c:pt>
                <c:pt idx="8201">
                  <c:v>108</c:v>
                </c:pt>
                <c:pt idx="8202">
                  <c:v>108.99999999999999</c:v>
                </c:pt>
                <c:pt idx="8203">
                  <c:v>109.99999999999997</c:v>
                </c:pt>
                <c:pt idx="8204">
                  <c:v>104.00000000000004</c:v>
                </c:pt>
                <c:pt idx="8205">
                  <c:v>#N/A</c:v>
                </c:pt>
                <c:pt idx="8206">
                  <c:v>#N/A</c:v>
                </c:pt>
                <c:pt idx="8207">
                  <c:v>110.00000000000001</c:v>
                </c:pt>
                <c:pt idx="8208">
                  <c:v>112.99999999999994</c:v>
                </c:pt>
                <c:pt idx="8209">
                  <c:v>112.00000000000001</c:v>
                </c:pt>
                <c:pt idx="8210">
                  <c:v>107.99999999999996</c:v>
                </c:pt>
                <c:pt idx="8211">
                  <c:v>110.00000000000001</c:v>
                </c:pt>
                <c:pt idx="8212">
                  <c:v>#N/A</c:v>
                </c:pt>
                <c:pt idx="8213">
                  <c:v>#N/A</c:v>
                </c:pt>
                <c:pt idx="8214">
                  <c:v>106.00000000000006</c:v>
                </c:pt>
                <c:pt idx="8215">
                  <c:v>104.99999999999999</c:v>
                </c:pt>
                <c:pt idx="8216">
                  <c:v>102.99999999999999</c:v>
                </c:pt>
                <c:pt idx="8217">
                  <c:v>98.999999999999972</c:v>
                </c:pt>
                <c:pt idx="8218">
                  <c:v>105.99999999999996</c:v>
                </c:pt>
                <c:pt idx="8219">
                  <c:v>#N/A</c:v>
                </c:pt>
                <c:pt idx="8220">
                  <c:v>#N/A</c:v>
                </c:pt>
                <c:pt idx="8221">
                  <c:v>106</c:v>
                </c:pt>
                <c:pt idx="8222">
                  <c:v>111.00000000000003</c:v>
                </c:pt>
                <c:pt idx="8223">
                  <c:v>115.99999999999997</c:v>
                </c:pt>
                <c:pt idx="8224">
                  <c:v>117</c:v>
                </c:pt>
                <c:pt idx="8225">
                  <c:v>116.00000000000001</c:v>
                </c:pt>
                <c:pt idx="8226">
                  <c:v>#N/A</c:v>
                </c:pt>
                <c:pt idx="8227">
                  <c:v>#N/A</c:v>
                </c:pt>
                <c:pt idx="8228">
                  <c:v>119.00000000000004</c:v>
                </c:pt>
                <c:pt idx="8229">
                  <c:v>113.99999999999997</c:v>
                </c:pt>
                <c:pt idx="8230">
                  <c:v>110.00000000000006</c:v>
                </c:pt>
                <c:pt idx="8231">
                  <c:v>106.00000000000006</c:v>
                </c:pt>
                <c:pt idx="8232">
                  <c:v>105.99999999999996</c:v>
                </c:pt>
                <c:pt idx="8233">
                  <c:v>#N/A</c:v>
                </c:pt>
                <c:pt idx="8234">
                  <c:v>#N/A</c:v>
                </c:pt>
                <c:pt idx="8235">
                  <c:v>94.999999999999972</c:v>
                </c:pt>
                <c:pt idx="8236">
                  <c:v>93.999999999999943</c:v>
                </c:pt>
                <c:pt idx="8237">
                  <c:v>92</c:v>
                </c:pt>
                <c:pt idx="8238">
                  <c:v>92</c:v>
                </c:pt>
                <c:pt idx="8239">
                  <c:v>85.999999999999943</c:v>
                </c:pt>
                <c:pt idx="8240">
                  <c:v>#N/A</c:v>
                </c:pt>
                <c:pt idx="8241">
                  <c:v>#N/A</c:v>
                </c:pt>
                <c:pt idx="8242">
                  <c:v>86.000000000000028</c:v>
                </c:pt>
                <c:pt idx="8243">
                  <c:v>81.999999999999986</c:v>
                </c:pt>
                <c:pt idx="8244">
                  <c:v>82.999999999999957</c:v>
                </c:pt>
                <c:pt idx="8245">
                  <c:v>82.000000000000028</c:v>
                </c:pt>
                <c:pt idx="8246">
                  <c:v>82.000000000000028</c:v>
                </c:pt>
                <c:pt idx="8247">
                  <c:v>#N/A</c:v>
                </c:pt>
                <c:pt idx="8248">
                  <c:v>#N/A</c:v>
                </c:pt>
                <c:pt idx="8249">
                  <c:v>84.000000000000028</c:v>
                </c:pt>
                <c:pt idx="8250">
                  <c:v>80.999999999999957</c:v>
                </c:pt>
                <c:pt idx="8251">
                  <c:v>80.000000000000028</c:v>
                </c:pt>
                <c:pt idx="8252">
                  <c:v>82.000000000000028</c:v>
                </c:pt>
                <c:pt idx="8253">
                  <c:v>79</c:v>
                </c:pt>
                <c:pt idx="8254">
                  <c:v>#N/A</c:v>
                </c:pt>
                <c:pt idx="8255">
                  <c:v>#N/A</c:v>
                </c:pt>
                <c:pt idx="8256">
                  <c:v>67.999999999999972</c:v>
                </c:pt>
                <c:pt idx="8257">
                  <c:v>62.999999999999986</c:v>
                </c:pt>
                <c:pt idx="8258">
                  <c:v>76.000000000000028</c:v>
                </c:pt>
                <c:pt idx="8259">
                  <c:v>72.000000000000014</c:v>
                </c:pt>
                <c:pt idx="8260">
                  <c:v>75.999999999999972</c:v>
                </c:pt>
                <c:pt idx="8261">
                  <c:v>#N/A</c:v>
                </c:pt>
                <c:pt idx="8262">
                  <c:v>#N/A</c:v>
                </c:pt>
                <c:pt idx="8263">
                  <c:v>83.999999999999986</c:v>
                </c:pt>
                <c:pt idx="8264">
                  <c:v>79.000000000000043</c:v>
                </c:pt>
                <c:pt idx="8265">
                  <c:v>83</c:v>
                </c:pt>
                <c:pt idx="8266">
                  <c:v>83</c:v>
                </c:pt>
                <c:pt idx="8267">
                  <c:v>80.000000000000028</c:v>
                </c:pt>
                <c:pt idx="8268">
                  <c:v>#N/A</c:v>
                </c:pt>
                <c:pt idx="8269">
                  <c:v>#N/A</c:v>
                </c:pt>
                <c:pt idx="8270">
                  <c:v>75.999999999999972</c:v>
                </c:pt>
                <c:pt idx="8271">
                  <c:v>76.999999999999957</c:v>
                </c:pt>
                <c:pt idx="8272">
                  <c:v>79</c:v>
                </c:pt>
                <c:pt idx="8273">
                  <c:v>79</c:v>
                </c:pt>
                <c:pt idx="8274">
                  <c:v>79.000000000000043</c:v>
                </c:pt>
                <c:pt idx="8275">
                  <c:v>#N/A</c:v>
                </c:pt>
                <c:pt idx="8276">
                  <c:v>#N/A</c:v>
                </c:pt>
                <c:pt idx="8277">
                  <c:v>81.999999999999943</c:v>
                </c:pt>
                <c:pt idx="8278">
                  <c:v>84.999999999999972</c:v>
                </c:pt>
                <c:pt idx="8279">
                  <c:v>88.999999999999972</c:v>
                </c:pt>
                <c:pt idx="8280">
                  <c:v>85.999999999999986</c:v>
                </c:pt>
                <c:pt idx="8281">
                  <c:v>87.999999999999986</c:v>
                </c:pt>
                <c:pt idx="8282">
                  <c:v>#N/A</c:v>
                </c:pt>
                <c:pt idx="8283">
                  <c:v>#N/A</c:v>
                </c:pt>
                <c:pt idx="8284">
                  <c:v>90.000000000000028</c:v>
                </c:pt>
                <c:pt idx="8285">
                  <c:v>90.000000000000028</c:v>
                </c:pt>
                <c:pt idx="8286">
                  <c:v>88.000000000000028</c:v>
                </c:pt>
                <c:pt idx="8287">
                  <c:v>75.999999999999972</c:v>
                </c:pt>
                <c:pt idx="8288">
                  <c:v>77.999999999999986</c:v>
                </c:pt>
                <c:pt idx="8289">
                  <c:v>#N/A</c:v>
                </c:pt>
                <c:pt idx="8290">
                  <c:v>#N/A</c:v>
                </c:pt>
                <c:pt idx="8291">
                  <c:v>79.999999999999986</c:v>
                </c:pt>
                <c:pt idx="8292">
                  <c:v>75.999999999999972</c:v>
                </c:pt>
                <c:pt idx="8293">
                  <c:v>75</c:v>
                </c:pt>
                <c:pt idx="8294">
                  <c:v>71.000000000000043</c:v>
                </c:pt>
                <c:pt idx="8295">
                  <c:v>73.999999999999972</c:v>
                </c:pt>
                <c:pt idx="8296">
                  <c:v>#N/A</c:v>
                </c:pt>
                <c:pt idx="8297">
                  <c:v>#N/A</c:v>
                </c:pt>
                <c:pt idx="8298">
                  <c:v>70.000000000000014</c:v>
                </c:pt>
                <c:pt idx="8299">
                  <c:v>69.000000000000043</c:v>
                </c:pt>
                <c:pt idx="8300">
                  <c:v>68.999999999999943</c:v>
                </c:pt>
                <c:pt idx="8301">
                  <c:v>72.999999999999957</c:v>
                </c:pt>
                <c:pt idx="8302">
                  <c:v>73</c:v>
                </c:pt>
                <c:pt idx="8303">
                  <c:v>#N/A</c:v>
                </c:pt>
                <c:pt idx="8304">
                  <c:v>#N/A</c:v>
                </c:pt>
                <c:pt idx="8305">
                  <c:v>75</c:v>
                </c:pt>
                <c:pt idx="8306">
                  <c:v>86.000000000000028</c:v>
                </c:pt>
                <c:pt idx="8307">
                  <c:v>86.999999999999972</c:v>
                </c:pt>
                <c:pt idx="8308">
                  <c:v>89.999999999999943</c:v>
                </c:pt>
                <c:pt idx="8309">
                  <c:v>92.999999999999972</c:v>
                </c:pt>
                <c:pt idx="8310">
                  <c:v>#N/A</c:v>
                </c:pt>
                <c:pt idx="8311">
                  <c:v>#N/A</c:v>
                </c:pt>
                <c:pt idx="8312">
                  <c:v>90.000000000000028</c:v>
                </c:pt>
                <c:pt idx="8313">
                  <c:v>90.999999999999972</c:v>
                </c:pt>
                <c:pt idx="8314">
                  <c:v>89.000000000000014</c:v>
                </c:pt>
                <c:pt idx="8315">
                  <c:v>88.999999999999972</c:v>
                </c:pt>
                <c:pt idx="8316">
                  <c:v>87.000000000000014</c:v>
                </c:pt>
                <c:pt idx="8317">
                  <c:v>#N/A</c:v>
                </c:pt>
                <c:pt idx="8318">
                  <c:v>#N/A</c:v>
                </c:pt>
                <c:pt idx="8319">
                  <c:v>82.999999999999957</c:v>
                </c:pt>
                <c:pt idx="8320">
                  <c:v>91.000000000000014</c:v>
                </c:pt>
                <c:pt idx="8321">
                  <c:v>91.000000000000014</c:v>
                </c:pt>
                <c:pt idx="8322">
                  <c:v>89.000000000000014</c:v>
                </c:pt>
                <c:pt idx="8323">
                  <c:v>88.000000000000028</c:v>
                </c:pt>
                <c:pt idx="8324">
                  <c:v>#N/A</c:v>
                </c:pt>
                <c:pt idx="8325">
                  <c:v>#N/A</c:v>
                </c:pt>
                <c:pt idx="8326">
                  <c:v>85.000000000000014</c:v>
                </c:pt>
                <c:pt idx="8327">
                  <c:v>84.000000000000028</c:v>
                </c:pt>
                <c:pt idx="8328">
                  <c:v>85.000000000000014</c:v>
                </c:pt>
                <c:pt idx="8329">
                  <c:v>83.999999999999986</c:v>
                </c:pt>
                <c:pt idx="8330">
                  <c:v>85.000000000000014</c:v>
                </c:pt>
                <c:pt idx="8331">
                  <c:v>#N/A</c:v>
                </c:pt>
                <c:pt idx="8332">
                  <c:v>#N/A</c:v>
                </c:pt>
                <c:pt idx="8333">
                  <c:v>82.000000000000028</c:v>
                </c:pt>
                <c:pt idx="8334">
                  <c:v>79.999999999999986</c:v>
                </c:pt>
                <c:pt idx="8335">
                  <c:v>83</c:v>
                </c:pt>
                <c:pt idx="8336">
                  <c:v>82.999999999999957</c:v>
                </c:pt>
                <c:pt idx="8337">
                  <c:v>81</c:v>
                </c:pt>
                <c:pt idx="8338">
                  <c:v>#N/A</c:v>
                </c:pt>
                <c:pt idx="8339">
                  <c:v>#N/A</c:v>
                </c:pt>
                <c:pt idx="8340">
                  <c:v>84.000000000000028</c:v>
                </c:pt>
                <c:pt idx="8341">
                  <c:v>83</c:v>
                </c:pt>
                <c:pt idx="8342">
                  <c:v>81.000000000000057</c:v>
                </c:pt>
                <c:pt idx="8343">
                  <c:v>79</c:v>
                </c:pt>
                <c:pt idx="8344">
                  <c:v>75.999999999999972</c:v>
                </c:pt>
                <c:pt idx="8345">
                  <c:v>#N/A</c:v>
                </c:pt>
                <c:pt idx="8346">
                  <c:v>#N/A</c:v>
                </c:pt>
                <c:pt idx="8347">
                  <c:v>73</c:v>
                </c:pt>
                <c:pt idx="8348">
                  <c:v>76.000000000000028</c:v>
                </c:pt>
                <c:pt idx="8349">
                  <c:v>68.000000000000014</c:v>
                </c:pt>
                <c:pt idx="8350">
                  <c:v>71.000000000000043</c:v>
                </c:pt>
                <c:pt idx="8351">
                  <c:v>70.000000000000014</c:v>
                </c:pt>
                <c:pt idx="8352">
                  <c:v>#N/A</c:v>
                </c:pt>
                <c:pt idx="8353">
                  <c:v>#N/A</c:v>
                </c:pt>
                <c:pt idx="8354">
                  <c:v>75.000000000000043</c:v>
                </c:pt>
                <c:pt idx="8355">
                  <c:v>72.000000000000014</c:v>
                </c:pt>
                <c:pt idx="8356">
                  <c:v>74.000000000000028</c:v>
                </c:pt>
                <c:pt idx="8357">
                  <c:v>75.999999999999972</c:v>
                </c:pt>
                <c:pt idx="8358">
                  <c:v>80.000000000000028</c:v>
                </c:pt>
                <c:pt idx="8359">
                  <c:v>#N/A</c:v>
                </c:pt>
                <c:pt idx="8360">
                  <c:v>#N/A</c:v>
                </c:pt>
                <c:pt idx="8361">
                  <c:v>78.999999999999957</c:v>
                </c:pt>
                <c:pt idx="8362">
                  <c:v>79</c:v>
                </c:pt>
                <c:pt idx="8363">
                  <c:v>80.999999999999957</c:v>
                </c:pt>
                <c:pt idx="8364">
                  <c:v>82.000000000000028</c:v>
                </c:pt>
                <c:pt idx="8365">
                  <c:v>89.999999999999986</c:v>
                </c:pt>
                <c:pt idx="8366">
                  <c:v>#N/A</c:v>
                </c:pt>
                <c:pt idx="8367">
                  <c:v>#N/A</c:v>
                </c:pt>
                <c:pt idx="8368">
                  <c:v>86.999999999999972</c:v>
                </c:pt>
                <c:pt idx="8369">
                  <c:v>81</c:v>
                </c:pt>
                <c:pt idx="8370">
                  <c:v>79.999999999999986</c:v>
                </c:pt>
                <c:pt idx="8371">
                  <c:v>77.999999999999986</c:v>
                </c:pt>
                <c:pt idx="8372">
                  <c:v>82.000000000000028</c:v>
                </c:pt>
                <c:pt idx="8373">
                  <c:v>#N/A</c:v>
                </c:pt>
                <c:pt idx="8374">
                  <c:v>#N/A</c:v>
                </c:pt>
                <c:pt idx="8375">
                  <c:v>74.000000000000028</c:v>
                </c:pt>
                <c:pt idx="8376">
                  <c:v>77.999999999999986</c:v>
                </c:pt>
                <c:pt idx="8377">
                  <c:v>85.000000000000014</c:v>
                </c:pt>
                <c:pt idx="8378">
                  <c:v>87.999999999999986</c:v>
                </c:pt>
                <c:pt idx="8379">
                  <c:v>82.000000000000028</c:v>
                </c:pt>
                <c:pt idx="8380">
                  <c:v>#N/A</c:v>
                </c:pt>
                <c:pt idx="8381">
                  <c:v>#N/A</c:v>
                </c:pt>
                <c:pt idx="8382">
                  <c:v>82.999999999999957</c:v>
                </c:pt>
                <c:pt idx="8383">
                  <c:v>82.999999999999957</c:v>
                </c:pt>
                <c:pt idx="8384">
                  <c:v>77.999999999999986</c:v>
                </c:pt>
                <c:pt idx="8385">
                  <c:v>82.000000000000028</c:v>
                </c:pt>
                <c:pt idx="8386">
                  <c:v>83</c:v>
                </c:pt>
                <c:pt idx="8387">
                  <c:v>#N/A</c:v>
                </c:pt>
                <c:pt idx="8388">
                  <c:v>#N/A</c:v>
                </c:pt>
                <c:pt idx="8389">
                  <c:v>85.999999999999986</c:v>
                </c:pt>
                <c:pt idx="8390">
                  <c:v>76.000000000000028</c:v>
                </c:pt>
                <c:pt idx="8391">
                  <c:v>73</c:v>
                </c:pt>
                <c:pt idx="8392">
                  <c:v>#N/A</c:v>
                </c:pt>
                <c:pt idx="8393">
                  <c:v>#N/A</c:v>
                </c:pt>
                <c:pt idx="8394">
                  <c:v>#N/A</c:v>
                </c:pt>
                <c:pt idx="8395">
                  <c:v>#N/A</c:v>
                </c:pt>
                <c:pt idx="8396">
                  <c:v>69.999999999999972</c:v>
                </c:pt>
                <c:pt idx="8397">
                  <c:v>73</c:v>
                </c:pt>
                <c:pt idx="8398">
                  <c:v>75</c:v>
                </c:pt>
                <c:pt idx="8399">
                  <c:v>#N/A</c:v>
                </c:pt>
                <c:pt idx="8400">
                  <c:v>#N/A</c:v>
                </c:pt>
                <c:pt idx="8401">
                  <c:v>#N/A</c:v>
                </c:pt>
                <c:pt idx="8402">
                  <c:v>#N/A</c:v>
                </c:pt>
                <c:pt idx="8403">
                  <c:v>69.999999999999972</c:v>
                </c:pt>
                <c:pt idx="8404">
                  <c:v>68.999999999999943</c:v>
                </c:pt>
                <c:pt idx="8405">
                  <c:v>70.999999999999957</c:v>
                </c:pt>
                <c:pt idx="8406">
                  <c:v>71.999999999999972</c:v>
                </c:pt>
                <c:pt idx="8407">
                  <c:v>69.999999999999972</c:v>
                </c:pt>
                <c:pt idx="8408">
                  <c:v>#N/A</c:v>
                </c:pt>
                <c:pt idx="8409">
                  <c:v>#N/A</c:v>
                </c:pt>
                <c:pt idx="8410">
                  <c:v>69.000000000000043</c:v>
                </c:pt>
                <c:pt idx="8411">
                  <c:v>72.000000000000014</c:v>
                </c:pt>
                <c:pt idx="8412">
                  <c:v>75</c:v>
                </c:pt>
                <c:pt idx="8413">
                  <c:v>77.999999999999986</c:v>
                </c:pt>
                <c:pt idx="8414">
                  <c:v>81</c:v>
                </c:pt>
                <c:pt idx="8415">
                  <c:v>#N/A</c:v>
                </c:pt>
                <c:pt idx="8416">
                  <c:v>#N/A</c:v>
                </c:pt>
                <c:pt idx="8417">
                  <c:v>80.999999999999957</c:v>
                </c:pt>
                <c:pt idx="8418">
                  <c:v>75.999999999999972</c:v>
                </c:pt>
                <c:pt idx="8419">
                  <c:v>79.999999999999986</c:v>
                </c:pt>
                <c:pt idx="8420">
                  <c:v>87.999999999999943</c:v>
                </c:pt>
                <c:pt idx="8421">
                  <c:v>85.999999999999943</c:v>
                </c:pt>
                <c:pt idx="8422">
                  <c:v>#N/A</c:v>
                </c:pt>
                <c:pt idx="8423">
                  <c:v>#N/A</c:v>
                </c:pt>
                <c:pt idx="8424">
                  <c:v>83.999999999999943</c:v>
                </c:pt>
                <c:pt idx="8425">
                  <c:v>81.999999999999986</c:v>
                </c:pt>
                <c:pt idx="8426">
                  <c:v>83.999999999999986</c:v>
                </c:pt>
                <c:pt idx="8427">
                  <c:v>89.999999999999986</c:v>
                </c:pt>
                <c:pt idx="8428">
                  <c:v>91.000000000000014</c:v>
                </c:pt>
                <c:pt idx="8429">
                  <c:v>#N/A</c:v>
                </c:pt>
                <c:pt idx="8430">
                  <c:v>#N/A</c:v>
                </c:pt>
                <c:pt idx="8431">
                  <c:v>85.999999999999986</c:v>
                </c:pt>
                <c:pt idx="8432">
                  <c:v>83</c:v>
                </c:pt>
                <c:pt idx="8433">
                  <c:v>84.000000000000028</c:v>
                </c:pt>
                <c:pt idx="8434">
                  <c:v>85.000000000000014</c:v>
                </c:pt>
                <c:pt idx="8435">
                  <c:v>93.999999999999943</c:v>
                </c:pt>
                <c:pt idx="8436">
                  <c:v>#N/A</c:v>
                </c:pt>
                <c:pt idx="8437">
                  <c:v>#N/A</c:v>
                </c:pt>
                <c:pt idx="8438">
                  <c:v>95.000000000000014</c:v>
                </c:pt>
                <c:pt idx="8439">
                  <c:v>89.999999999999943</c:v>
                </c:pt>
                <c:pt idx="8440">
                  <c:v>76.999999999999957</c:v>
                </c:pt>
                <c:pt idx="8441">
                  <c:v>77.999999999999986</c:v>
                </c:pt>
                <c:pt idx="8442">
                  <c:v>83.999999999999986</c:v>
                </c:pt>
                <c:pt idx="8443">
                  <c:v>#N/A</c:v>
                </c:pt>
                <c:pt idx="8444">
                  <c:v>#N/A</c:v>
                </c:pt>
                <c:pt idx="8445">
                  <c:v>84.999999999999972</c:v>
                </c:pt>
                <c:pt idx="8446">
                  <c:v>85.999999999999943</c:v>
                </c:pt>
                <c:pt idx="8447">
                  <c:v>83</c:v>
                </c:pt>
                <c:pt idx="8448">
                  <c:v>83.999999999999986</c:v>
                </c:pt>
                <c:pt idx="8449">
                  <c:v>81</c:v>
                </c:pt>
                <c:pt idx="8450">
                  <c:v>#N/A</c:v>
                </c:pt>
                <c:pt idx="8451">
                  <c:v>#N/A</c:v>
                </c:pt>
                <c:pt idx="8452">
                  <c:v>80.000000000000028</c:v>
                </c:pt>
                <c:pt idx="8453">
                  <c:v>79.999999999999986</c:v>
                </c:pt>
                <c:pt idx="8454">
                  <c:v>86.999999999999972</c:v>
                </c:pt>
                <c:pt idx="8455">
                  <c:v>92.000000000000043</c:v>
                </c:pt>
                <c:pt idx="8456">
                  <c:v>89.999999999999986</c:v>
                </c:pt>
                <c:pt idx="8457">
                  <c:v>#N/A</c:v>
                </c:pt>
                <c:pt idx="8458">
                  <c:v>#N/A</c:v>
                </c:pt>
                <c:pt idx="8459">
                  <c:v>83.999999999999986</c:v>
                </c:pt>
                <c:pt idx="8460">
                  <c:v>86.000000000000028</c:v>
                </c:pt>
                <c:pt idx="8461">
                  <c:v>83.999999999999986</c:v>
                </c:pt>
                <c:pt idx="8462">
                  <c:v>82.000000000000028</c:v>
                </c:pt>
                <c:pt idx="8463">
                  <c:v>83</c:v>
                </c:pt>
                <c:pt idx="8464">
                  <c:v>#N/A</c:v>
                </c:pt>
                <c:pt idx="8465">
                  <c:v>#N/A</c:v>
                </c:pt>
                <c:pt idx="8466">
                  <c:v>77.999999999999986</c:v>
                </c:pt>
                <c:pt idx="8467">
                  <c:v>79</c:v>
                </c:pt>
                <c:pt idx="8468">
                  <c:v>79</c:v>
                </c:pt>
                <c:pt idx="8469">
                  <c:v>77</c:v>
                </c:pt>
                <c:pt idx="8470">
                  <c:v>77</c:v>
                </c:pt>
                <c:pt idx="8471">
                  <c:v>#N/A</c:v>
                </c:pt>
                <c:pt idx="8472">
                  <c:v>#N/A</c:v>
                </c:pt>
                <c:pt idx="8473">
                  <c:v>79</c:v>
                </c:pt>
                <c:pt idx="8474">
                  <c:v>76.000000000000028</c:v>
                </c:pt>
                <c:pt idx="8475">
                  <c:v>78.000000000000028</c:v>
                </c:pt>
                <c:pt idx="8476">
                  <c:v>83</c:v>
                </c:pt>
                <c:pt idx="8477">
                  <c:v>84.000000000000028</c:v>
                </c:pt>
                <c:pt idx="8478">
                  <c:v>#N/A</c:v>
                </c:pt>
                <c:pt idx="8479">
                  <c:v>#N/A</c:v>
                </c:pt>
                <c:pt idx="8480">
                  <c:v>86.000000000000028</c:v>
                </c:pt>
                <c:pt idx="8481">
                  <c:v>83.999999999999986</c:v>
                </c:pt>
                <c:pt idx="8482">
                  <c:v>85.000000000000014</c:v>
                </c:pt>
                <c:pt idx="8483">
                  <c:v>81</c:v>
                </c:pt>
                <c:pt idx="8484">
                  <c:v>76.000000000000028</c:v>
                </c:pt>
                <c:pt idx="8485">
                  <c:v>#N/A</c:v>
                </c:pt>
                <c:pt idx="8486">
                  <c:v>#N/A</c:v>
                </c:pt>
                <c:pt idx="8487">
                  <c:v>86.999999999999972</c:v>
                </c:pt>
                <c:pt idx="8488">
                  <c:v>88.999999999999972</c:v>
                </c:pt>
                <c:pt idx="8489">
                  <c:v>87.999999999999986</c:v>
                </c:pt>
                <c:pt idx="8490">
                  <c:v>85.999999999999986</c:v>
                </c:pt>
                <c:pt idx="8491">
                  <c:v>#N/A</c:v>
                </c:pt>
                <c:pt idx="8492">
                  <c:v>#N/A</c:v>
                </c:pt>
                <c:pt idx="8493">
                  <c:v>#N/A</c:v>
                </c:pt>
                <c:pt idx="8494">
                  <c:v>#N/A</c:v>
                </c:pt>
                <c:pt idx="8495">
                  <c:v>84.000000000000028</c:v>
                </c:pt>
                <c:pt idx="8496">
                  <c:v>87.000000000000014</c:v>
                </c:pt>
                <c:pt idx="8497">
                  <c:v>89.000000000000014</c:v>
                </c:pt>
                <c:pt idx="8498">
                  <c:v>85.000000000000014</c:v>
                </c:pt>
                <c:pt idx="8499">
                  <c:v>#N/A</c:v>
                </c:pt>
                <c:pt idx="8500">
                  <c:v>#N/A</c:v>
                </c:pt>
                <c:pt idx="8501">
                  <c:v>79</c:v>
                </c:pt>
                <c:pt idx="8502">
                  <c:v>79</c:v>
                </c:pt>
                <c:pt idx="8503">
                  <c:v>83</c:v>
                </c:pt>
                <c:pt idx="8504">
                  <c:v>85.000000000000014</c:v>
                </c:pt>
                <c:pt idx="8505">
                  <c:v>84.000000000000028</c:v>
                </c:pt>
                <c:pt idx="8506">
                  <c:v>#N/A</c:v>
                </c:pt>
                <c:pt idx="8507">
                  <c:v>#N/A</c:v>
                </c:pt>
                <c:pt idx="8508">
                  <c:v>87.000000000000014</c:v>
                </c:pt>
                <c:pt idx="8509">
                  <c:v>85.000000000000014</c:v>
                </c:pt>
                <c:pt idx="8510">
                  <c:v>85.999999999999986</c:v>
                </c:pt>
                <c:pt idx="8511">
                  <c:v>91.000000000000014</c:v>
                </c:pt>
                <c:pt idx="8512">
                  <c:v>90.000000000000028</c:v>
                </c:pt>
                <c:pt idx="8513">
                  <c:v>#N/A</c:v>
                </c:pt>
                <c:pt idx="8514">
                  <c:v>#N/A</c:v>
                </c:pt>
                <c:pt idx="8515">
                  <c:v>99.000000000000028</c:v>
                </c:pt>
                <c:pt idx="8516">
                  <c:v>100</c:v>
                </c:pt>
                <c:pt idx="8517">
                  <c:v>111.00000000000003</c:v>
                </c:pt>
                <c:pt idx="8518">
                  <c:v>108</c:v>
                </c:pt>
                <c:pt idx="8519">
                  <c:v>98.000000000000043</c:v>
                </c:pt>
                <c:pt idx="8520">
                  <c:v>#N/A</c:v>
                </c:pt>
                <c:pt idx="8521">
                  <c:v>#N/A</c:v>
                </c:pt>
                <c:pt idx="8522">
                  <c:v>96</c:v>
                </c:pt>
                <c:pt idx="8523">
                  <c:v>99.000000000000028</c:v>
                </c:pt>
                <c:pt idx="8524">
                  <c:v>112.99999999999999</c:v>
                </c:pt>
                <c:pt idx="8525">
                  <c:v>125</c:v>
                </c:pt>
                <c:pt idx="8526">
                  <c:v>155.00000000000003</c:v>
                </c:pt>
                <c:pt idx="8527">
                  <c:v>#N/A</c:v>
                </c:pt>
                <c:pt idx="8528">
                  <c:v>#N/A</c:v>
                </c:pt>
                <c:pt idx="8529">
                  <c:v>96.999999999999972</c:v>
                </c:pt>
                <c:pt idx="8530">
                  <c:v>106</c:v>
                </c:pt>
                <c:pt idx="8531">
                  <c:v>98</c:v>
                </c:pt>
                <c:pt idx="8532">
                  <c:v>95.000000000000014</c:v>
                </c:pt>
                <c:pt idx="8533">
                  <c:v>100</c:v>
                </c:pt>
                <c:pt idx="8534">
                  <c:v>#N/A</c:v>
                </c:pt>
                <c:pt idx="8535">
                  <c:v>#N/A</c:v>
                </c:pt>
                <c:pt idx="8536">
                  <c:v>102</c:v>
                </c:pt>
                <c:pt idx="8537">
                  <c:v>102</c:v>
                </c:pt>
                <c:pt idx="8538">
                  <c:v>110.00000000000001</c:v>
                </c:pt>
                <c:pt idx="8539">
                  <c:v>118.00000000000001</c:v>
                </c:pt>
                <c:pt idx="8540">
                  <c:v>125</c:v>
                </c:pt>
                <c:pt idx="8541">
                  <c:v>#N/A</c:v>
                </c:pt>
                <c:pt idx="8542">
                  <c:v>#N/A</c:v>
                </c:pt>
                <c:pt idx="8543">
                  <c:v>124.00000000000003</c:v>
                </c:pt>
                <c:pt idx="8544">
                  <c:v>136.00000000000003</c:v>
                </c:pt>
                <c:pt idx="8545">
                  <c:v>134.00000000000003</c:v>
                </c:pt>
                <c:pt idx="8546">
                  <c:v>140.00000000000003</c:v>
                </c:pt>
                <c:pt idx="8547">
                  <c:v>141</c:v>
                </c:pt>
                <c:pt idx="8548">
                  <c:v>#N/A</c:v>
                </c:pt>
                <c:pt idx="8549">
                  <c:v>#N/A</c:v>
                </c:pt>
                <c:pt idx="8550">
                  <c:v>145.00000000000003</c:v>
                </c:pt>
                <c:pt idx="8551">
                  <c:v>156</c:v>
                </c:pt>
                <c:pt idx="8552">
                  <c:v>156</c:v>
                </c:pt>
                <c:pt idx="8553">
                  <c:v>157.00000000000003</c:v>
                </c:pt>
                <c:pt idx="8554">
                  <c:v>161.00000000000003</c:v>
                </c:pt>
                <c:pt idx="8555">
                  <c:v>#N/A</c:v>
                </c:pt>
                <c:pt idx="8556">
                  <c:v>#N/A</c:v>
                </c:pt>
                <c:pt idx="8557">
                  <c:v>169.99999999999997</c:v>
                </c:pt>
                <c:pt idx="8558">
                  <c:v>178.99999999999997</c:v>
                </c:pt>
                <c:pt idx="8559">
                  <c:v>165.99999999999997</c:v>
                </c:pt>
                <c:pt idx="8560">
                  <c:v>146</c:v>
                </c:pt>
                <c:pt idx="8561">
                  <c:v>139.99999999999994</c:v>
                </c:pt>
                <c:pt idx="8562">
                  <c:v>#N/A</c:v>
                </c:pt>
                <c:pt idx="8563">
                  <c:v>#N/A</c:v>
                </c:pt>
                <c:pt idx="8564">
                  <c:v>142.99999999999997</c:v>
                </c:pt>
                <c:pt idx="8565">
                  <c:v>137</c:v>
                </c:pt>
                <c:pt idx="8566">
                  <c:v>138.99999999999997</c:v>
                </c:pt>
                <c:pt idx="8567">
                  <c:v>131.99999999999997</c:v>
                </c:pt>
                <c:pt idx="8568">
                  <c:v>129</c:v>
                </c:pt>
                <c:pt idx="8569">
                  <c:v>#N/A</c:v>
                </c:pt>
                <c:pt idx="8570">
                  <c:v>#N/A</c:v>
                </c:pt>
                <c:pt idx="8571">
                  <c:v>116.00000000000001</c:v>
                </c:pt>
                <c:pt idx="8572">
                  <c:v>130.99999999999997</c:v>
                </c:pt>
                <c:pt idx="8573">
                  <c:v>137</c:v>
                </c:pt>
                <c:pt idx="8574">
                  <c:v>143.00000000000003</c:v>
                </c:pt>
                <c:pt idx="8575">
                  <c:v>145.99999999999994</c:v>
                </c:pt>
                <c:pt idx="8576">
                  <c:v>#N/A</c:v>
                </c:pt>
                <c:pt idx="8577">
                  <c:v>#N/A</c:v>
                </c:pt>
                <c:pt idx="8578">
                  <c:v>151.99999999999994</c:v>
                </c:pt>
                <c:pt idx="8579">
                  <c:v>156.99999999999997</c:v>
                </c:pt>
                <c:pt idx="8580">
                  <c:v>152.99999999999997</c:v>
                </c:pt>
                <c:pt idx="8581">
                  <c:v>148.00000000000006</c:v>
                </c:pt>
                <c:pt idx="8582">
                  <c:v>145.99999999999994</c:v>
                </c:pt>
                <c:pt idx="8583">
                  <c:v>#N/A</c:v>
                </c:pt>
                <c:pt idx="8584">
                  <c:v>#N/A</c:v>
                </c:pt>
                <c:pt idx="8585">
                  <c:v>144.00000000000003</c:v>
                </c:pt>
                <c:pt idx="8586">
                  <c:v>144.00000000000003</c:v>
                </c:pt>
                <c:pt idx="8587">
                  <c:v>151.00000000000003</c:v>
                </c:pt>
                <c:pt idx="8588">
                  <c:v>144.99999999999997</c:v>
                </c:pt>
                <c:pt idx="8589">
                  <c:v>138</c:v>
                </c:pt>
                <c:pt idx="8590">
                  <c:v>#N/A</c:v>
                </c:pt>
                <c:pt idx="8591">
                  <c:v>#N/A</c:v>
                </c:pt>
                <c:pt idx="8592">
                  <c:v>142.99999999999997</c:v>
                </c:pt>
                <c:pt idx="8593">
                  <c:v>142</c:v>
                </c:pt>
                <c:pt idx="8594">
                  <c:v>143.99999999999994</c:v>
                </c:pt>
                <c:pt idx="8595">
                  <c:v>146.99999999999997</c:v>
                </c:pt>
                <c:pt idx="8596">
                  <c:v>142.00000000000003</c:v>
                </c:pt>
                <c:pt idx="8597">
                  <c:v>#N/A</c:v>
                </c:pt>
                <c:pt idx="8598">
                  <c:v>#N/A</c:v>
                </c:pt>
                <c:pt idx="8599">
                  <c:v>144.99999999999997</c:v>
                </c:pt>
                <c:pt idx="8600">
                  <c:v>135</c:v>
                </c:pt>
                <c:pt idx="8601">
                  <c:v>134</c:v>
                </c:pt>
                <c:pt idx="8602">
                  <c:v>138</c:v>
                </c:pt>
                <c:pt idx="8603">
                  <c:v>131.99999999999997</c:v>
                </c:pt>
                <c:pt idx="8604">
                  <c:v>#N/A</c:v>
                </c:pt>
                <c:pt idx="8605">
                  <c:v>#N/A</c:v>
                </c:pt>
                <c:pt idx="8606">
                  <c:v>127.99999999999999</c:v>
                </c:pt>
                <c:pt idx="8607">
                  <c:v>120.00000000000001</c:v>
                </c:pt>
                <c:pt idx="8608">
                  <c:v>120.00000000000001</c:v>
                </c:pt>
                <c:pt idx="8609">
                  <c:v>123</c:v>
                </c:pt>
                <c:pt idx="8610">
                  <c:v>127.99999999999999</c:v>
                </c:pt>
                <c:pt idx="8611">
                  <c:v>#N/A</c:v>
                </c:pt>
                <c:pt idx="8612">
                  <c:v>#N/A</c:v>
                </c:pt>
                <c:pt idx="8613">
                  <c:v>121.99999999999997</c:v>
                </c:pt>
                <c:pt idx="8614">
                  <c:v>120.00000000000001</c:v>
                </c:pt>
                <c:pt idx="8615">
                  <c:v>126.00000000000003</c:v>
                </c:pt>
                <c:pt idx="8616">
                  <c:v>123</c:v>
                </c:pt>
                <c:pt idx="8617">
                  <c:v>122.00000000000001</c:v>
                </c:pt>
                <c:pt idx="8618">
                  <c:v>#N/A</c:v>
                </c:pt>
                <c:pt idx="8619">
                  <c:v>#N/A</c:v>
                </c:pt>
                <c:pt idx="8620">
                  <c:v>125</c:v>
                </c:pt>
                <c:pt idx="8621">
                  <c:v>127</c:v>
                </c:pt>
                <c:pt idx="8622">
                  <c:v>131.99999999999997</c:v>
                </c:pt>
                <c:pt idx="8623">
                  <c:v>139</c:v>
                </c:pt>
                <c:pt idx="8624">
                  <c:v>144</c:v>
                </c:pt>
                <c:pt idx="8625">
                  <c:v>#N/A</c:v>
                </c:pt>
                <c:pt idx="8626">
                  <c:v>#N/A</c:v>
                </c:pt>
                <c:pt idx="8627">
                  <c:v>150</c:v>
                </c:pt>
                <c:pt idx="8628">
                  <c:v>146</c:v>
                </c:pt>
                <c:pt idx="8629">
                  <c:v>140</c:v>
                </c:pt>
                <c:pt idx="8630">
                  <c:v>141</c:v>
                </c:pt>
                <c:pt idx="8631">
                  <c:v>148.99999999999997</c:v>
                </c:pt>
                <c:pt idx="8632">
                  <c:v>#N/A</c:v>
                </c:pt>
                <c:pt idx="8633">
                  <c:v>#N/A</c:v>
                </c:pt>
                <c:pt idx="8634">
                  <c:v>148</c:v>
                </c:pt>
                <c:pt idx="8635">
                  <c:v>152.99999999999997</c:v>
                </c:pt>
                <c:pt idx="8636">
                  <c:v>156.99999999999997</c:v>
                </c:pt>
                <c:pt idx="8637">
                  <c:v>161</c:v>
                </c:pt>
                <c:pt idx="8638">
                  <c:v>164</c:v>
                </c:pt>
                <c:pt idx="8639">
                  <c:v>#N/A</c:v>
                </c:pt>
                <c:pt idx="8640">
                  <c:v>#N/A</c:v>
                </c:pt>
                <c:pt idx="8641">
                  <c:v>161</c:v>
                </c:pt>
                <c:pt idx="8642">
                  <c:v>165.99999999999997</c:v>
                </c:pt>
                <c:pt idx="8643">
                  <c:v>157.00000000000003</c:v>
                </c:pt>
                <c:pt idx="8644">
                  <c:v>156.99999999999997</c:v>
                </c:pt>
                <c:pt idx="8645">
                  <c:v>150</c:v>
                </c:pt>
                <c:pt idx="8646">
                  <c:v>#N/A</c:v>
                </c:pt>
                <c:pt idx="8647">
                  <c:v>#N/A</c:v>
                </c:pt>
                <c:pt idx="8648">
                  <c:v>149.00000000000003</c:v>
                </c:pt>
                <c:pt idx="8649">
                  <c:v>152</c:v>
                </c:pt>
                <c:pt idx="8650">
                  <c:v>158</c:v>
                </c:pt>
                <c:pt idx="8651">
                  <c:v>147.00000000000003</c:v>
                </c:pt>
                <c:pt idx="8652">
                  <c:v>147.00000000000003</c:v>
                </c:pt>
                <c:pt idx="8653">
                  <c:v>#N/A</c:v>
                </c:pt>
                <c:pt idx="8654">
                  <c:v>#N/A</c:v>
                </c:pt>
                <c:pt idx="8655">
                  <c:v>142.99999999999997</c:v>
                </c:pt>
                <c:pt idx="8656">
                  <c:v>152</c:v>
                </c:pt>
                <c:pt idx="8657">
                  <c:v>149.00000000000003</c:v>
                </c:pt>
                <c:pt idx="8658">
                  <c:v>146</c:v>
                </c:pt>
                <c:pt idx="8659">
                  <c:v>143.00000000000003</c:v>
                </c:pt>
                <c:pt idx="8660">
                  <c:v>#N/A</c:v>
                </c:pt>
                <c:pt idx="8661">
                  <c:v>#N/A</c:v>
                </c:pt>
                <c:pt idx="8662">
                  <c:v>148</c:v>
                </c:pt>
                <c:pt idx="8663">
                  <c:v>144</c:v>
                </c:pt>
                <c:pt idx="8664">
                  <c:v>153.00000000000003</c:v>
                </c:pt>
                <c:pt idx="8665">
                  <c:v>161</c:v>
                </c:pt>
                <c:pt idx="8666">
                  <c:v>162</c:v>
                </c:pt>
                <c:pt idx="8667">
                  <c:v>#N/A</c:v>
                </c:pt>
                <c:pt idx="8668">
                  <c:v>#N/A</c:v>
                </c:pt>
                <c:pt idx="8669">
                  <c:v>160</c:v>
                </c:pt>
                <c:pt idx="8670">
                  <c:v>167.99999999999997</c:v>
                </c:pt>
                <c:pt idx="8671">
                  <c:v>171</c:v>
                </c:pt>
                <c:pt idx="8672">
                  <c:v>165.99999999999997</c:v>
                </c:pt>
                <c:pt idx="8673">
                  <c:v>153.00000000000003</c:v>
                </c:pt>
                <c:pt idx="8674">
                  <c:v>#N/A</c:v>
                </c:pt>
                <c:pt idx="8675">
                  <c:v>#N/A</c:v>
                </c:pt>
                <c:pt idx="8676">
                  <c:v>156.99999999999997</c:v>
                </c:pt>
                <c:pt idx="8677">
                  <c:v>156.99999999999997</c:v>
                </c:pt>
                <c:pt idx="8678">
                  <c:v>152.99999999999997</c:v>
                </c:pt>
                <c:pt idx="8679">
                  <c:v>152</c:v>
                </c:pt>
                <c:pt idx="8680">
                  <c:v>148</c:v>
                </c:pt>
                <c:pt idx="8681">
                  <c:v>#N/A</c:v>
                </c:pt>
                <c:pt idx="8682">
                  <c:v>#N/A</c:v>
                </c:pt>
                <c:pt idx="8683">
                  <c:v>144.00000000000003</c:v>
                </c:pt>
                <c:pt idx="8684">
                  <c:v>148.99999999999997</c:v>
                </c:pt>
                <c:pt idx="8685">
                  <c:v>145.00000000000003</c:v>
                </c:pt>
                <c:pt idx="8686">
                  <c:v>144</c:v>
                </c:pt>
                <c:pt idx="8687">
                  <c:v>142.00000000000003</c:v>
                </c:pt>
                <c:pt idx="8688">
                  <c:v>#N/A</c:v>
                </c:pt>
                <c:pt idx="8689">
                  <c:v>#N/A</c:v>
                </c:pt>
                <c:pt idx="8690">
                  <c:v>138</c:v>
                </c:pt>
                <c:pt idx="8691">
                  <c:v>136</c:v>
                </c:pt>
                <c:pt idx="8692">
                  <c:v>139</c:v>
                </c:pt>
                <c:pt idx="8693">
                  <c:v>136.99999999999997</c:v>
                </c:pt>
                <c:pt idx="8694">
                  <c:v>138.99999999999997</c:v>
                </c:pt>
                <c:pt idx="8695">
                  <c:v>#N/A</c:v>
                </c:pt>
                <c:pt idx="8696">
                  <c:v>#N/A</c:v>
                </c:pt>
                <c:pt idx="8697">
                  <c:v>135</c:v>
                </c:pt>
                <c:pt idx="8698">
                  <c:v>129.99999999999997</c:v>
                </c:pt>
                <c:pt idx="8699">
                  <c:v>131.99999999999997</c:v>
                </c:pt>
                <c:pt idx="8700">
                  <c:v>138</c:v>
                </c:pt>
                <c:pt idx="8701">
                  <c:v>139</c:v>
                </c:pt>
                <c:pt idx="8702">
                  <c:v>#N/A</c:v>
                </c:pt>
                <c:pt idx="8703">
                  <c:v>#N/A</c:v>
                </c:pt>
                <c:pt idx="8704">
                  <c:v>146</c:v>
                </c:pt>
                <c:pt idx="8705">
                  <c:v>150</c:v>
                </c:pt>
                <c:pt idx="8706">
                  <c:v>146.99999999999997</c:v>
                </c:pt>
                <c:pt idx="8707">
                  <c:v>146.99999999999997</c:v>
                </c:pt>
                <c:pt idx="8708">
                  <c:v>161</c:v>
                </c:pt>
                <c:pt idx="8709">
                  <c:v>#N/A</c:v>
                </c:pt>
                <c:pt idx="8710">
                  <c:v>#N/A</c:v>
                </c:pt>
                <c:pt idx="8711">
                  <c:v>161.99999999999997</c:v>
                </c:pt>
                <c:pt idx="8712">
                  <c:v>166</c:v>
                </c:pt>
                <c:pt idx="8713">
                  <c:v>163.99999999999997</c:v>
                </c:pt>
                <c:pt idx="8714">
                  <c:v>176.00000000000003</c:v>
                </c:pt>
                <c:pt idx="8715">
                  <c:v>181</c:v>
                </c:pt>
                <c:pt idx="8716">
                  <c:v>#N/A</c:v>
                </c:pt>
                <c:pt idx="8717">
                  <c:v>#N/A</c:v>
                </c:pt>
                <c:pt idx="8718">
                  <c:v>163</c:v>
                </c:pt>
                <c:pt idx="8719">
                  <c:v>158.00000000000006</c:v>
                </c:pt>
                <c:pt idx="8720">
                  <c:v>161.00000000000003</c:v>
                </c:pt>
                <c:pt idx="8721">
                  <c:v>161.99999999999997</c:v>
                </c:pt>
                <c:pt idx="8722">
                  <c:v>157.99999999999997</c:v>
                </c:pt>
                <c:pt idx="8723">
                  <c:v>#N/A</c:v>
                </c:pt>
                <c:pt idx="8724">
                  <c:v>#N/A</c:v>
                </c:pt>
                <c:pt idx="8725">
                  <c:v>148.00000000000006</c:v>
                </c:pt>
                <c:pt idx="8726">
                  <c:v>159.99999999999997</c:v>
                </c:pt>
                <c:pt idx="8727">
                  <c:v>172.00000000000003</c:v>
                </c:pt>
                <c:pt idx="8728">
                  <c:v>165</c:v>
                </c:pt>
                <c:pt idx="8729">
                  <c:v>171.00000000000003</c:v>
                </c:pt>
                <c:pt idx="8730">
                  <c:v>#N/A</c:v>
                </c:pt>
                <c:pt idx="8731">
                  <c:v>#N/A</c:v>
                </c:pt>
                <c:pt idx="8732">
                  <c:v>175.99999999999997</c:v>
                </c:pt>
                <c:pt idx="8733">
                  <c:v>201.00000000000003</c:v>
                </c:pt>
                <c:pt idx="8734">
                  <c:v>179</c:v>
                </c:pt>
                <c:pt idx="8735">
                  <c:v>162</c:v>
                </c:pt>
                <c:pt idx="8736">
                  <c:v>155.99999999999997</c:v>
                </c:pt>
                <c:pt idx="8737">
                  <c:v>#N/A</c:v>
                </c:pt>
                <c:pt idx="8738">
                  <c:v>#N/A</c:v>
                </c:pt>
                <c:pt idx="8739">
                  <c:v>167</c:v>
                </c:pt>
                <c:pt idx="8740">
                  <c:v>164</c:v>
                </c:pt>
                <c:pt idx="8741">
                  <c:v>154</c:v>
                </c:pt>
                <c:pt idx="8742">
                  <c:v>154.99999999999994</c:v>
                </c:pt>
                <c:pt idx="8743">
                  <c:v>158</c:v>
                </c:pt>
                <c:pt idx="8744">
                  <c:v>#N/A</c:v>
                </c:pt>
                <c:pt idx="8745">
                  <c:v>#N/A</c:v>
                </c:pt>
                <c:pt idx="8746">
                  <c:v>161</c:v>
                </c:pt>
                <c:pt idx="8747">
                  <c:v>161.99999999999997</c:v>
                </c:pt>
                <c:pt idx="8748">
                  <c:v>157.99999999999997</c:v>
                </c:pt>
                <c:pt idx="8749">
                  <c:v>156</c:v>
                </c:pt>
                <c:pt idx="8750">
                  <c:v>158</c:v>
                </c:pt>
                <c:pt idx="8751">
                  <c:v>#N/A</c:v>
                </c:pt>
                <c:pt idx="8752">
                  <c:v>#N/A</c:v>
                </c:pt>
                <c:pt idx="8753">
                  <c:v>163</c:v>
                </c:pt>
                <c:pt idx="8754">
                  <c:v>169.00000000000003</c:v>
                </c:pt>
                <c:pt idx="8755">
                  <c:v>168.00000000000003</c:v>
                </c:pt>
                <c:pt idx="8756">
                  <c:v>173</c:v>
                </c:pt>
                <c:pt idx="8757">
                  <c:v>#N/A</c:v>
                </c:pt>
                <c:pt idx="8758">
                  <c:v>#N/A</c:v>
                </c:pt>
                <c:pt idx="8759">
                  <c:v>#N/A</c:v>
                </c:pt>
                <c:pt idx="8760">
                  <c:v>166</c:v>
                </c:pt>
                <c:pt idx="8761">
                  <c:v>174.99999999999994</c:v>
                </c:pt>
                <c:pt idx="8762">
                  <c:v>182.00000000000003</c:v>
                </c:pt>
                <c:pt idx="8763">
                  <c:v>186</c:v>
                </c:pt>
                <c:pt idx="8764">
                  <c:v>#N/A</c:v>
                </c:pt>
                <c:pt idx="8765">
                  <c:v>#N/A</c:v>
                </c:pt>
                <c:pt idx="8766">
                  <c:v>#N/A</c:v>
                </c:pt>
                <c:pt idx="8767">
                  <c:v>181.99999999999997</c:v>
                </c:pt>
                <c:pt idx="8768">
                  <c:v>173</c:v>
                </c:pt>
                <c:pt idx="8769">
                  <c:v>171.99999999999997</c:v>
                </c:pt>
                <c:pt idx="8770">
                  <c:v>172.00000000000003</c:v>
                </c:pt>
                <c:pt idx="8771">
                  <c:v>186.00000000000003</c:v>
                </c:pt>
                <c:pt idx="8772">
                  <c:v>#N/A</c:v>
                </c:pt>
                <c:pt idx="8773">
                  <c:v>#N/A</c:v>
                </c:pt>
                <c:pt idx="8774">
                  <c:v>194.00000000000003</c:v>
                </c:pt>
                <c:pt idx="8775">
                  <c:v>198</c:v>
                </c:pt>
                <c:pt idx="8776">
                  <c:v>179.99999999999997</c:v>
                </c:pt>
                <c:pt idx="8777">
                  <c:v>168.00000000000003</c:v>
                </c:pt>
                <c:pt idx="8778">
                  <c:v>162</c:v>
                </c:pt>
                <c:pt idx="8779">
                  <c:v>#N/A</c:v>
                </c:pt>
                <c:pt idx="8780">
                  <c:v>#N/A</c:v>
                </c:pt>
                <c:pt idx="8781">
                  <c:v>168.00000000000003</c:v>
                </c:pt>
                <c:pt idx="8782">
                  <c:v>170.00000000000003</c:v>
                </c:pt>
                <c:pt idx="8783">
                  <c:v>163.00000000000003</c:v>
                </c:pt>
                <c:pt idx="8784">
                  <c:v>159.99999999999997</c:v>
                </c:pt>
                <c:pt idx="8785">
                  <c:v>153.00000000000003</c:v>
                </c:pt>
                <c:pt idx="8786">
                  <c:v>#N/A</c:v>
                </c:pt>
                <c:pt idx="8787">
                  <c:v>#N/A</c:v>
                </c:pt>
                <c:pt idx="8788">
                  <c:v>148.00000000000006</c:v>
                </c:pt>
                <c:pt idx="8789">
                  <c:v>158.00000000000006</c:v>
                </c:pt>
                <c:pt idx="8790">
                  <c:v>158</c:v>
                </c:pt>
                <c:pt idx="8791">
                  <c:v>162.99999999999994</c:v>
                </c:pt>
                <c:pt idx="8792">
                  <c:v>158</c:v>
                </c:pt>
                <c:pt idx="8793">
                  <c:v>#N/A</c:v>
                </c:pt>
                <c:pt idx="8794">
                  <c:v>#N/A</c:v>
                </c:pt>
                <c:pt idx="8795">
                  <c:v>158.00000000000006</c:v>
                </c:pt>
                <c:pt idx="8796">
                  <c:v>147.00000000000003</c:v>
                </c:pt>
                <c:pt idx="8797">
                  <c:v>133</c:v>
                </c:pt>
                <c:pt idx="8798">
                  <c:v>133</c:v>
                </c:pt>
                <c:pt idx="8799">
                  <c:v>136</c:v>
                </c:pt>
                <c:pt idx="8800">
                  <c:v>#N/A</c:v>
                </c:pt>
                <c:pt idx="8801">
                  <c:v>#N/A</c:v>
                </c:pt>
                <c:pt idx="8802">
                  <c:v>136</c:v>
                </c:pt>
                <c:pt idx="8803">
                  <c:v>148</c:v>
                </c:pt>
                <c:pt idx="8804">
                  <c:v>146.00000000000003</c:v>
                </c:pt>
                <c:pt idx="8805">
                  <c:v>148</c:v>
                </c:pt>
                <c:pt idx="8806">
                  <c:v>148.99999999999997</c:v>
                </c:pt>
                <c:pt idx="8807">
                  <c:v>#N/A</c:v>
                </c:pt>
                <c:pt idx="8808">
                  <c:v>#N/A</c:v>
                </c:pt>
                <c:pt idx="8809">
                  <c:v>150.99999999999997</c:v>
                </c:pt>
                <c:pt idx="8810">
                  <c:v>149.99999999999994</c:v>
                </c:pt>
                <c:pt idx="8811">
                  <c:v>148</c:v>
                </c:pt>
                <c:pt idx="8812">
                  <c:v>152</c:v>
                </c:pt>
                <c:pt idx="8813">
                  <c:v>156.99999999999997</c:v>
                </c:pt>
                <c:pt idx="8814">
                  <c:v>#N/A</c:v>
                </c:pt>
                <c:pt idx="8815">
                  <c:v>#N/A</c:v>
                </c:pt>
                <c:pt idx="8816">
                  <c:v>159</c:v>
                </c:pt>
                <c:pt idx="8817">
                  <c:v>165</c:v>
                </c:pt>
                <c:pt idx="8818">
                  <c:v>168.00000000000003</c:v>
                </c:pt>
                <c:pt idx="8819">
                  <c:v>169</c:v>
                </c:pt>
                <c:pt idx="8820">
                  <c:v>167</c:v>
                </c:pt>
                <c:pt idx="8821">
                  <c:v>#N/A</c:v>
                </c:pt>
                <c:pt idx="8822">
                  <c:v>#N/A</c:v>
                </c:pt>
                <c:pt idx="8823">
                  <c:v>169.00000000000003</c:v>
                </c:pt>
                <c:pt idx="8824">
                  <c:v>161.99999999999997</c:v>
                </c:pt>
                <c:pt idx="8825">
                  <c:v>169.00000000000003</c:v>
                </c:pt>
                <c:pt idx="8826">
                  <c:v>165.99999999999997</c:v>
                </c:pt>
                <c:pt idx="8827">
                  <c:v>164</c:v>
                </c:pt>
                <c:pt idx="8828">
                  <c:v>#N/A</c:v>
                </c:pt>
                <c:pt idx="8829">
                  <c:v>#N/A</c:v>
                </c:pt>
                <c:pt idx="8830">
                  <c:v>166</c:v>
                </c:pt>
                <c:pt idx="8831">
                  <c:v>172.00000000000003</c:v>
                </c:pt>
                <c:pt idx="8832">
                  <c:v>178.99999999999997</c:v>
                </c:pt>
                <c:pt idx="8833">
                  <c:v>179.99999999999997</c:v>
                </c:pt>
                <c:pt idx="8834">
                  <c:v>181.99999999999997</c:v>
                </c:pt>
                <c:pt idx="8835">
                  <c:v>#N/A</c:v>
                </c:pt>
                <c:pt idx="8836">
                  <c:v>#N/A</c:v>
                </c:pt>
                <c:pt idx="8837">
                  <c:v>159</c:v>
                </c:pt>
                <c:pt idx="8838">
                  <c:v>168.00000000000003</c:v>
                </c:pt>
                <c:pt idx="8839">
                  <c:v>161.99999999999997</c:v>
                </c:pt>
                <c:pt idx="8840">
                  <c:v>166</c:v>
                </c:pt>
                <c:pt idx="8841">
                  <c:v>162.99999999999994</c:v>
                </c:pt>
                <c:pt idx="8842">
                  <c:v>#N/A</c:v>
                </c:pt>
                <c:pt idx="8843">
                  <c:v>#N/A</c:v>
                </c:pt>
                <c:pt idx="8844">
                  <c:v>157.00000000000003</c:v>
                </c:pt>
                <c:pt idx="8845">
                  <c:v>155.00000000000003</c:v>
                </c:pt>
                <c:pt idx="8846">
                  <c:v>162</c:v>
                </c:pt>
                <c:pt idx="8847">
                  <c:v>161.99999999999997</c:v>
                </c:pt>
                <c:pt idx="8848">
                  <c:v>156</c:v>
                </c:pt>
                <c:pt idx="8849">
                  <c:v>#N/A</c:v>
                </c:pt>
                <c:pt idx="8850">
                  <c:v>#N/A</c:v>
                </c:pt>
                <c:pt idx="8851">
                  <c:v>155.00000000000003</c:v>
                </c:pt>
                <c:pt idx="8852">
                  <c:v>156</c:v>
                </c:pt>
                <c:pt idx="8853">
                  <c:v>152</c:v>
                </c:pt>
                <c:pt idx="8854">
                  <c:v>152.99999999999997</c:v>
                </c:pt>
                <c:pt idx="8855">
                  <c:v>153.00000000000003</c:v>
                </c:pt>
                <c:pt idx="8856">
                  <c:v>#N/A</c:v>
                </c:pt>
                <c:pt idx="8857">
                  <c:v>#N/A</c:v>
                </c:pt>
                <c:pt idx="8858">
                  <c:v>147.00000000000003</c:v>
                </c:pt>
                <c:pt idx="8859">
                  <c:v>148.00000000000006</c:v>
                </c:pt>
                <c:pt idx="8860">
                  <c:v>143.00000000000003</c:v>
                </c:pt>
                <c:pt idx="8861">
                  <c:v>138</c:v>
                </c:pt>
                <c:pt idx="8862">
                  <c:v>138</c:v>
                </c:pt>
                <c:pt idx="8863">
                  <c:v>#N/A</c:v>
                </c:pt>
                <c:pt idx="8864">
                  <c:v>#N/A</c:v>
                </c:pt>
                <c:pt idx="8865">
                  <c:v>131.99999999999994</c:v>
                </c:pt>
                <c:pt idx="8866">
                  <c:v>130.99999999999997</c:v>
                </c:pt>
                <c:pt idx="8867">
                  <c:v>130.99999999999997</c:v>
                </c:pt>
                <c:pt idx="8868">
                  <c:v>138.99999999999997</c:v>
                </c:pt>
                <c:pt idx="8869">
                  <c:v>141</c:v>
                </c:pt>
                <c:pt idx="8870">
                  <c:v>#N/A</c:v>
                </c:pt>
                <c:pt idx="8871">
                  <c:v>#N/A</c:v>
                </c:pt>
                <c:pt idx="8872">
                  <c:v>154</c:v>
                </c:pt>
                <c:pt idx="8873">
                  <c:v>154.99999999999997</c:v>
                </c:pt>
                <c:pt idx="8874">
                  <c:v>152</c:v>
                </c:pt>
                <c:pt idx="8875">
                  <c:v>153.99999999999997</c:v>
                </c:pt>
                <c:pt idx="8876">
                  <c:v>#N/A</c:v>
                </c:pt>
                <c:pt idx="8877">
                  <c:v>#N/A</c:v>
                </c:pt>
                <c:pt idx="8878">
                  <c:v>#N/A</c:v>
                </c:pt>
                <c:pt idx="8879">
                  <c:v>#N/A</c:v>
                </c:pt>
                <c:pt idx="8880">
                  <c:v>160.00000000000006</c:v>
                </c:pt>
                <c:pt idx="8881">
                  <c:v>162</c:v>
                </c:pt>
                <c:pt idx="8882">
                  <c:v>157.99999999999997</c:v>
                </c:pt>
                <c:pt idx="8883">
                  <c:v>156.99999999999997</c:v>
                </c:pt>
                <c:pt idx="8884">
                  <c:v>#N/A</c:v>
                </c:pt>
                <c:pt idx="8885">
                  <c:v>#N/A</c:v>
                </c:pt>
                <c:pt idx="8886">
                  <c:v>153.99999999999997</c:v>
                </c:pt>
                <c:pt idx="8887">
                  <c:v>152.99999999999997</c:v>
                </c:pt>
                <c:pt idx="8888">
                  <c:v>148.00000000000006</c:v>
                </c:pt>
                <c:pt idx="8889">
                  <c:v>150.00000000000006</c:v>
                </c:pt>
                <c:pt idx="8890">
                  <c:v>160</c:v>
                </c:pt>
                <c:pt idx="8891">
                  <c:v>#N/A</c:v>
                </c:pt>
                <c:pt idx="8892">
                  <c:v>#N/A</c:v>
                </c:pt>
                <c:pt idx="8893">
                  <c:v>163.00000000000003</c:v>
                </c:pt>
                <c:pt idx="8894">
                  <c:v>162</c:v>
                </c:pt>
                <c:pt idx="8895">
                  <c:v>158</c:v>
                </c:pt>
                <c:pt idx="8896">
                  <c:v>159.00000000000003</c:v>
                </c:pt>
                <c:pt idx="8897">
                  <c:v>156.99999999999997</c:v>
                </c:pt>
                <c:pt idx="8898">
                  <c:v>#N/A</c:v>
                </c:pt>
                <c:pt idx="8899">
                  <c:v>#N/A</c:v>
                </c:pt>
                <c:pt idx="8900">
                  <c:v>162</c:v>
                </c:pt>
                <c:pt idx="8901">
                  <c:v>155.00000000000003</c:v>
                </c:pt>
                <c:pt idx="8902">
                  <c:v>163.00000000000003</c:v>
                </c:pt>
                <c:pt idx="8903">
                  <c:v>163.99999999999997</c:v>
                </c:pt>
                <c:pt idx="8904">
                  <c:v>164.99999999999994</c:v>
                </c:pt>
                <c:pt idx="8905">
                  <c:v>#N/A</c:v>
                </c:pt>
                <c:pt idx="8906">
                  <c:v>#N/A</c:v>
                </c:pt>
                <c:pt idx="8907">
                  <c:v>180.99999999999997</c:v>
                </c:pt>
                <c:pt idx="8908">
                  <c:v>175</c:v>
                </c:pt>
                <c:pt idx="8909">
                  <c:v>171.00000000000003</c:v>
                </c:pt>
                <c:pt idx="8910">
                  <c:v>165.00000000000003</c:v>
                </c:pt>
                <c:pt idx="8911">
                  <c:v>173.99999999999997</c:v>
                </c:pt>
                <c:pt idx="8912">
                  <c:v>#N/A</c:v>
                </c:pt>
                <c:pt idx="8913">
                  <c:v>#N/A</c:v>
                </c:pt>
                <c:pt idx="8914">
                  <c:v>179.99999999999997</c:v>
                </c:pt>
                <c:pt idx="8915">
                  <c:v>172.99999999999994</c:v>
                </c:pt>
                <c:pt idx="8916">
                  <c:v>170.00000000000003</c:v>
                </c:pt>
                <c:pt idx="8917">
                  <c:v>171.00000000000003</c:v>
                </c:pt>
                <c:pt idx="8918">
                  <c:v>161</c:v>
                </c:pt>
                <c:pt idx="8919">
                  <c:v>#N/A</c:v>
                </c:pt>
                <c:pt idx="8920">
                  <c:v>#N/A</c:v>
                </c:pt>
                <c:pt idx="8921">
                  <c:v>160</c:v>
                </c:pt>
                <c:pt idx="8922">
                  <c:v>165.00000000000003</c:v>
                </c:pt>
                <c:pt idx="8923">
                  <c:v>167.00000000000003</c:v>
                </c:pt>
                <c:pt idx="8924">
                  <c:v>174.00000000000003</c:v>
                </c:pt>
                <c:pt idx="8925">
                  <c:v>177.99999999999997</c:v>
                </c:pt>
                <c:pt idx="8926">
                  <c:v>#N/A</c:v>
                </c:pt>
                <c:pt idx="8927">
                  <c:v>#N/A</c:v>
                </c:pt>
                <c:pt idx="8928">
                  <c:v>184</c:v>
                </c:pt>
                <c:pt idx="8929">
                  <c:v>178.99999999999997</c:v>
                </c:pt>
                <c:pt idx="8930">
                  <c:v>179.99999999999997</c:v>
                </c:pt>
                <c:pt idx="8931">
                  <c:v>196.99999999999997</c:v>
                </c:pt>
                <c:pt idx="8932">
                  <c:v>184.99999999999997</c:v>
                </c:pt>
                <c:pt idx="8933">
                  <c:v>#N/A</c:v>
                </c:pt>
                <c:pt idx="8934">
                  <c:v>#N/A</c:v>
                </c:pt>
                <c:pt idx="8935">
                  <c:v>191.99999999999994</c:v>
                </c:pt>
                <c:pt idx="8936">
                  <c:v>185.99999999999994</c:v>
                </c:pt>
                <c:pt idx="8937">
                  <c:v>190.00000000000003</c:v>
                </c:pt>
                <c:pt idx="8938">
                  <c:v>198</c:v>
                </c:pt>
                <c:pt idx="8939">
                  <c:v>205.00000000000003</c:v>
                </c:pt>
                <c:pt idx="8940">
                  <c:v>#N/A</c:v>
                </c:pt>
                <c:pt idx="8941">
                  <c:v>#N/A</c:v>
                </c:pt>
                <c:pt idx="8942">
                  <c:v>213</c:v>
                </c:pt>
                <c:pt idx="8943">
                  <c:v>209</c:v>
                </c:pt>
                <c:pt idx="8944">
                  <c:v>198.00000000000006</c:v>
                </c:pt>
                <c:pt idx="8945">
                  <c:v>190.99999999999997</c:v>
                </c:pt>
                <c:pt idx="8946">
                  <c:v>181</c:v>
                </c:pt>
                <c:pt idx="8947">
                  <c:v>#N/A</c:v>
                </c:pt>
                <c:pt idx="8948">
                  <c:v>#N/A</c:v>
                </c:pt>
                <c:pt idx="8949">
                  <c:v>188</c:v>
                </c:pt>
                <c:pt idx="8950">
                  <c:v>196</c:v>
                </c:pt>
                <c:pt idx="8951">
                  <c:v>213</c:v>
                </c:pt>
                <c:pt idx="8952">
                  <c:v>220.00000000000003</c:v>
                </c:pt>
                <c:pt idx="8953">
                  <c:v>232.99999999999997</c:v>
                </c:pt>
                <c:pt idx="8954">
                  <c:v>#N/A</c:v>
                </c:pt>
                <c:pt idx="8955">
                  <c:v>#N/A</c:v>
                </c:pt>
                <c:pt idx="8956">
                  <c:v>272</c:v>
                </c:pt>
                <c:pt idx="8957">
                  <c:v>301</c:v>
                </c:pt>
                <c:pt idx="8958">
                  <c:v>278</c:v>
                </c:pt>
                <c:pt idx="8959">
                  <c:v>290.00000000000006</c:v>
                </c:pt>
                <c:pt idx="8960">
                  <c:v>298.00000000000006</c:v>
                </c:pt>
                <c:pt idx="8961">
                  <c:v>#N/A</c:v>
                </c:pt>
                <c:pt idx="8962">
                  <c:v>#N/A</c:v>
                </c:pt>
                <c:pt idx="8963">
                  <c:v>328</c:v>
                </c:pt>
                <c:pt idx="8964">
                  <c:v>302</c:v>
                </c:pt>
                <c:pt idx="8965">
                  <c:v>292</c:v>
                </c:pt>
                <c:pt idx="8966">
                  <c:v>268</c:v>
                </c:pt>
                <c:pt idx="8967">
                  <c:v>238.99999999999997</c:v>
                </c:pt>
                <c:pt idx="8968">
                  <c:v>#N/A</c:v>
                </c:pt>
                <c:pt idx="8969">
                  <c:v>#N/A</c:v>
                </c:pt>
                <c:pt idx="8970">
                  <c:v>272</c:v>
                </c:pt>
                <c:pt idx="8971">
                  <c:v>284.99999999999994</c:v>
                </c:pt>
                <c:pt idx="8972">
                  <c:v>304</c:v>
                </c:pt>
                <c:pt idx="8973">
                  <c:v>319</c:v>
                </c:pt>
                <c:pt idx="8974">
                  <c:v>328.99999999999994</c:v>
                </c:pt>
                <c:pt idx="8975">
                  <c:v>#N/A</c:v>
                </c:pt>
                <c:pt idx="8976">
                  <c:v>#N/A</c:v>
                </c:pt>
                <c:pt idx="8977">
                  <c:v>325.00000000000006</c:v>
                </c:pt>
                <c:pt idx="8978">
                  <c:v>371</c:v>
                </c:pt>
                <c:pt idx="8979">
                  <c:v>368</c:v>
                </c:pt>
                <c:pt idx="8980">
                  <c:v>362</c:v>
                </c:pt>
                <c:pt idx="8981">
                  <c:v>383</c:v>
                </c:pt>
                <c:pt idx="8982">
                  <c:v>#N/A</c:v>
                </c:pt>
                <c:pt idx="8983">
                  <c:v>#N/A</c:v>
                </c:pt>
                <c:pt idx="8984">
                  <c:v>293</c:v>
                </c:pt>
                <c:pt idx="8985">
                  <c:v>284.99999999999994</c:v>
                </c:pt>
                <c:pt idx="8986">
                  <c:v>276.99999999999994</c:v>
                </c:pt>
                <c:pt idx="8987">
                  <c:v>279</c:v>
                </c:pt>
                <c:pt idx="8988">
                  <c:v>271</c:v>
                </c:pt>
                <c:pt idx="8989">
                  <c:v>#N/A</c:v>
                </c:pt>
                <c:pt idx="8990">
                  <c:v>#N/A</c:v>
                </c:pt>
                <c:pt idx="8991">
                  <c:v>#N/A</c:v>
                </c:pt>
                <c:pt idx="8992">
                  <c:v>269.00000000000006</c:v>
                </c:pt>
                <c:pt idx="8993">
                  <c:v>269</c:v>
                </c:pt>
                <c:pt idx="8994">
                  <c:v>274</c:v>
                </c:pt>
                <c:pt idx="8995">
                  <c:v>285</c:v>
                </c:pt>
                <c:pt idx="8996">
                  <c:v>#N/A</c:v>
                </c:pt>
                <c:pt idx="8997">
                  <c:v>#N/A</c:v>
                </c:pt>
                <c:pt idx="8998">
                  <c:v>284.99999999999994</c:v>
                </c:pt>
                <c:pt idx="8999">
                  <c:v>282</c:v>
                </c:pt>
                <c:pt idx="9000">
                  <c:v>285.99999999999994</c:v>
                </c:pt>
                <c:pt idx="9001">
                  <c:v>280</c:v>
                </c:pt>
                <c:pt idx="9002">
                  <c:v>285</c:v>
                </c:pt>
                <c:pt idx="9003">
                  <c:v>#N/A</c:v>
                </c:pt>
                <c:pt idx="9004">
                  <c:v>#N/A</c:v>
                </c:pt>
                <c:pt idx="9005">
                  <c:v>290</c:v>
                </c:pt>
                <c:pt idx="9006">
                  <c:v>291.99999999999994</c:v>
                </c:pt>
                <c:pt idx="9007">
                  <c:v>294</c:v>
                </c:pt>
                <c:pt idx="9008">
                  <c:v>297</c:v>
                </c:pt>
                <c:pt idx="9009">
                  <c:v>328</c:v>
                </c:pt>
                <c:pt idx="9010">
                  <c:v>#N/A</c:v>
                </c:pt>
                <c:pt idx="9011">
                  <c:v>#N/A</c:v>
                </c:pt>
                <c:pt idx="9012">
                  <c:v>364.00000000000006</c:v>
                </c:pt>
                <c:pt idx="9013">
                  <c:v>371</c:v>
                </c:pt>
                <c:pt idx="9014">
                  <c:v>359.99999999999994</c:v>
                </c:pt>
                <c:pt idx="9015">
                  <c:v>357</c:v>
                </c:pt>
                <c:pt idx="9016">
                  <c:v>374</c:v>
                </c:pt>
                <c:pt idx="9017">
                  <c:v>#N/A</c:v>
                </c:pt>
                <c:pt idx="9018">
                  <c:v>#N/A</c:v>
                </c:pt>
                <c:pt idx="9019">
                  <c:v>401</c:v>
                </c:pt>
                <c:pt idx="9020">
                  <c:v>421</c:v>
                </c:pt>
                <c:pt idx="9021">
                  <c:v>407</c:v>
                </c:pt>
                <c:pt idx="9022">
                  <c:v>390</c:v>
                </c:pt>
                <c:pt idx="9023">
                  <c:v>376</c:v>
                </c:pt>
                <c:pt idx="9024">
                  <c:v>#N/A</c:v>
                </c:pt>
                <c:pt idx="9025">
                  <c:v>#N/A</c:v>
                </c:pt>
                <c:pt idx="9026">
                  <c:v>408</c:v>
                </c:pt>
                <c:pt idx="9027">
                  <c:v>421.00000000000011</c:v>
                </c:pt>
                <c:pt idx="9028">
                  <c:v>420.99999999999989</c:v>
                </c:pt>
                <c:pt idx="9029">
                  <c:v>429</c:v>
                </c:pt>
                <c:pt idx="9030">
                  <c:v>418</c:v>
                </c:pt>
                <c:pt idx="9031">
                  <c:v>#N/A</c:v>
                </c:pt>
                <c:pt idx="9032">
                  <c:v>#N/A</c:v>
                </c:pt>
                <c:pt idx="9033">
                  <c:v>412</c:v>
                </c:pt>
                <c:pt idx="9034">
                  <c:v>399</c:v>
                </c:pt>
                <c:pt idx="9035">
                  <c:v>397</c:v>
                </c:pt>
                <c:pt idx="9036">
                  <c:v>394</c:v>
                </c:pt>
                <c:pt idx="9037">
                  <c:v>383</c:v>
                </c:pt>
                <c:pt idx="9038">
                  <c:v>#N/A</c:v>
                </c:pt>
                <c:pt idx="9039">
                  <c:v>#N/A</c:v>
                </c:pt>
                <c:pt idx="9040">
                  <c:v>397</c:v>
                </c:pt>
                <c:pt idx="9041">
                  <c:v>404</c:v>
                </c:pt>
                <c:pt idx="9042">
                  <c:v>405</c:v>
                </c:pt>
                <c:pt idx="9043">
                  <c:v>382</c:v>
                </c:pt>
                <c:pt idx="9044">
                  <c:v>380</c:v>
                </c:pt>
                <c:pt idx="9045">
                  <c:v>#N/A</c:v>
                </c:pt>
                <c:pt idx="9046">
                  <c:v>#N/A</c:v>
                </c:pt>
                <c:pt idx="9047">
                  <c:v>372</c:v>
                </c:pt>
                <c:pt idx="9048">
                  <c:v>373.00000000000006</c:v>
                </c:pt>
                <c:pt idx="9049">
                  <c:v>371.00000000000006</c:v>
                </c:pt>
                <c:pt idx="9050">
                  <c:v>382</c:v>
                </c:pt>
                <c:pt idx="9051">
                  <c:v>381</c:v>
                </c:pt>
                <c:pt idx="9052">
                  <c:v>#N/A</c:v>
                </c:pt>
                <c:pt idx="9053">
                  <c:v>#N/A</c:v>
                </c:pt>
                <c:pt idx="9054">
                  <c:v>371</c:v>
                </c:pt>
                <c:pt idx="9055">
                  <c:v>401.99999999999994</c:v>
                </c:pt>
                <c:pt idx="9056">
                  <c:v>393.99999999999994</c:v>
                </c:pt>
                <c:pt idx="9057">
                  <c:v>409</c:v>
                </c:pt>
                <c:pt idx="9058">
                  <c:v>418</c:v>
                </c:pt>
                <c:pt idx="9059">
                  <c:v>#N/A</c:v>
                </c:pt>
                <c:pt idx="9060">
                  <c:v>#N/A</c:v>
                </c:pt>
                <c:pt idx="9061">
                  <c:v>409</c:v>
                </c:pt>
                <c:pt idx="9062">
                  <c:v>398</c:v>
                </c:pt>
                <c:pt idx="9063">
                  <c:v>404</c:v>
                </c:pt>
                <c:pt idx="9064">
                  <c:v>393</c:v>
                </c:pt>
                <c:pt idx="9065">
                  <c:v>386.00000000000006</c:v>
                </c:pt>
                <c:pt idx="9066">
                  <c:v>#N/A</c:v>
                </c:pt>
                <c:pt idx="9067">
                  <c:v>#N/A</c:v>
                </c:pt>
                <c:pt idx="9068">
                  <c:v>419.99999999999994</c:v>
                </c:pt>
                <c:pt idx="9069">
                  <c:v>459</c:v>
                </c:pt>
                <c:pt idx="9070">
                  <c:v>456.00000000000006</c:v>
                </c:pt>
                <c:pt idx="9071">
                  <c:v>467</c:v>
                </c:pt>
                <c:pt idx="9072">
                  <c:v>460.00000000000006</c:v>
                </c:pt>
                <c:pt idx="9073">
                  <c:v>#N/A</c:v>
                </c:pt>
                <c:pt idx="9074">
                  <c:v>#N/A</c:v>
                </c:pt>
                <c:pt idx="9075">
                  <c:v>502.00000000000006</c:v>
                </c:pt>
                <c:pt idx="9076">
                  <c:v>504</c:v>
                </c:pt>
                <c:pt idx="9077">
                  <c:v>571</c:v>
                </c:pt>
                <c:pt idx="9078">
                  <c:v>531.99999999999989</c:v>
                </c:pt>
                <c:pt idx="9079">
                  <c:v>511.00000000000006</c:v>
                </c:pt>
                <c:pt idx="9080">
                  <c:v>#N/A</c:v>
                </c:pt>
                <c:pt idx="9081">
                  <c:v>#N/A</c:v>
                </c:pt>
                <c:pt idx="9082">
                  <c:v>497</c:v>
                </c:pt>
                <c:pt idx="9083">
                  <c:v>553.99999999999989</c:v>
                </c:pt>
                <c:pt idx="9084">
                  <c:v>541</c:v>
                </c:pt>
                <c:pt idx="9085">
                  <c:v>555</c:v>
                </c:pt>
                <c:pt idx="9086">
                  <c:v>509.99999999999994</c:v>
                </c:pt>
                <c:pt idx="9087">
                  <c:v>#N/A</c:v>
                </c:pt>
                <c:pt idx="9088">
                  <c:v>#N/A</c:v>
                </c:pt>
                <c:pt idx="9089">
                  <c:v>512</c:v>
                </c:pt>
                <c:pt idx="9090">
                  <c:v>516</c:v>
                </c:pt>
                <c:pt idx="9091">
                  <c:v>524</c:v>
                </c:pt>
                <c:pt idx="9092">
                  <c:v>506.00000000000006</c:v>
                </c:pt>
                <c:pt idx="9093">
                  <c:v>534</c:v>
                </c:pt>
                <c:pt idx="9094">
                  <c:v>#N/A</c:v>
                </c:pt>
                <c:pt idx="9095">
                  <c:v>#N/A</c:v>
                </c:pt>
                <c:pt idx="9096">
                  <c:v>505.00000000000006</c:v>
                </c:pt>
                <c:pt idx="9097">
                  <c:v>532</c:v>
                </c:pt>
                <c:pt idx="9098">
                  <c:v>516</c:v>
                </c:pt>
                <c:pt idx="9099">
                  <c:v>483</c:v>
                </c:pt>
                <c:pt idx="9100">
                  <c:v>465.00000000000006</c:v>
                </c:pt>
                <c:pt idx="9101">
                  <c:v>#N/A</c:v>
                </c:pt>
                <c:pt idx="9102">
                  <c:v>#N/A</c:v>
                </c:pt>
                <c:pt idx="9103">
                  <c:v>430.00000000000006</c:v>
                </c:pt>
                <c:pt idx="9104">
                  <c:v>401.99999999999994</c:v>
                </c:pt>
                <c:pt idx="9105">
                  <c:v>420.99999999999989</c:v>
                </c:pt>
                <c:pt idx="9106">
                  <c:v>434.99999999999994</c:v>
                </c:pt>
                <c:pt idx="9107">
                  <c:v>493.00000000000006</c:v>
                </c:pt>
                <c:pt idx="9108">
                  <c:v>#N/A</c:v>
                </c:pt>
                <c:pt idx="9109">
                  <c:v>#N/A</c:v>
                </c:pt>
                <c:pt idx="9110">
                  <c:v>494.99999999999994</c:v>
                </c:pt>
                <c:pt idx="9111">
                  <c:v>497</c:v>
                </c:pt>
                <c:pt idx="9112">
                  <c:v>501</c:v>
                </c:pt>
                <c:pt idx="9113">
                  <c:v>509</c:v>
                </c:pt>
                <c:pt idx="9114">
                  <c:v>494.00000000000006</c:v>
                </c:pt>
                <c:pt idx="9115">
                  <c:v>#N/A</c:v>
                </c:pt>
                <c:pt idx="9116">
                  <c:v>#N/A</c:v>
                </c:pt>
                <c:pt idx="9117">
                  <c:v>489.00000000000006</c:v>
                </c:pt>
                <c:pt idx="9118">
                  <c:v>475</c:v>
                </c:pt>
                <c:pt idx="9119">
                  <c:v>472</c:v>
                </c:pt>
                <c:pt idx="9120">
                  <c:v>478</c:v>
                </c:pt>
                <c:pt idx="9121">
                  <c:v>504</c:v>
                </c:pt>
                <c:pt idx="9122">
                  <c:v>#N/A</c:v>
                </c:pt>
                <c:pt idx="9123">
                  <c:v>#N/A</c:v>
                </c:pt>
                <c:pt idx="9124">
                  <c:v>#N/A</c:v>
                </c:pt>
                <c:pt idx="9125">
                  <c:v>500</c:v>
                </c:pt>
                <c:pt idx="9126">
                  <c:v>487</c:v>
                </c:pt>
                <c:pt idx="9127">
                  <c:v>511.99999999999994</c:v>
                </c:pt>
                <c:pt idx="9128">
                  <c:v>515</c:v>
                </c:pt>
                <c:pt idx="9129">
                  <c:v>#N/A</c:v>
                </c:pt>
                <c:pt idx="9130">
                  <c:v>#N/A</c:v>
                </c:pt>
                <c:pt idx="9131">
                  <c:v>497.99999999999994</c:v>
                </c:pt>
                <c:pt idx="9132">
                  <c:v>494.00000000000006</c:v>
                </c:pt>
                <c:pt idx="9133">
                  <c:v>496</c:v>
                </c:pt>
                <c:pt idx="9134">
                  <c:v>513</c:v>
                </c:pt>
                <c:pt idx="9135">
                  <c:v>519.99999999999989</c:v>
                </c:pt>
                <c:pt idx="9136">
                  <c:v>#N/A</c:v>
                </c:pt>
                <c:pt idx="9137">
                  <c:v>#N/A</c:v>
                </c:pt>
                <c:pt idx="9138">
                  <c:v>524</c:v>
                </c:pt>
                <c:pt idx="9139">
                  <c:v>525</c:v>
                </c:pt>
                <c:pt idx="9140">
                  <c:v>512</c:v>
                </c:pt>
                <c:pt idx="9141">
                  <c:v>479</c:v>
                </c:pt>
                <c:pt idx="9142">
                  <c:v>475</c:v>
                </c:pt>
                <c:pt idx="9143">
                  <c:v>#N/A</c:v>
                </c:pt>
                <c:pt idx="9144">
                  <c:v>#N/A</c:v>
                </c:pt>
                <c:pt idx="9145">
                  <c:v>486.00000000000006</c:v>
                </c:pt>
                <c:pt idx="9146">
                  <c:v>466</c:v>
                </c:pt>
                <c:pt idx="9147">
                  <c:v>468.00000000000006</c:v>
                </c:pt>
                <c:pt idx="9148">
                  <c:v>458</c:v>
                </c:pt>
                <c:pt idx="9149">
                  <c:v>442</c:v>
                </c:pt>
                <c:pt idx="9150">
                  <c:v>#N/A</c:v>
                </c:pt>
                <c:pt idx="9151">
                  <c:v>#N/A</c:v>
                </c:pt>
                <c:pt idx="9152">
                  <c:v>418</c:v>
                </c:pt>
                <c:pt idx="9153">
                  <c:v>409</c:v>
                </c:pt>
                <c:pt idx="9154">
                  <c:v>426.99999999999994</c:v>
                </c:pt>
                <c:pt idx="9155">
                  <c:v>418.99999999999994</c:v>
                </c:pt>
                <c:pt idx="9156">
                  <c:v>396</c:v>
                </c:pt>
                <c:pt idx="9157">
                  <c:v>#N/A</c:v>
                </c:pt>
                <c:pt idx="9158">
                  <c:v>#N/A</c:v>
                </c:pt>
                <c:pt idx="9159">
                  <c:v>424</c:v>
                </c:pt>
                <c:pt idx="9160">
                  <c:v>416</c:v>
                </c:pt>
                <c:pt idx="9161">
                  <c:v>391</c:v>
                </c:pt>
                <c:pt idx="9162">
                  <c:v>389</c:v>
                </c:pt>
                <c:pt idx="9163">
                  <c:v>374</c:v>
                </c:pt>
                <c:pt idx="9164">
                  <c:v>#N/A</c:v>
                </c:pt>
                <c:pt idx="9165">
                  <c:v>#N/A</c:v>
                </c:pt>
                <c:pt idx="9166">
                  <c:v>381.00000000000006</c:v>
                </c:pt>
                <c:pt idx="9167">
                  <c:v>375</c:v>
                </c:pt>
                <c:pt idx="9168">
                  <c:v>359.00000000000006</c:v>
                </c:pt>
                <c:pt idx="9169">
                  <c:v>357.99999999999994</c:v>
                </c:pt>
                <c:pt idx="9170">
                  <c:v>356.99999999999994</c:v>
                </c:pt>
                <c:pt idx="9171">
                  <c:v>#N/A</c:v>
                </c:pt>
                <c:pt idx="9172">
                  <c:v>#N/A</c:v>
                </c:pt>
                <c:pt idx="9173">
                  <c:v>358</c:v>
                </c:pt>
                <c:pt idx="9174">
                  <c:v>366</c:v>
                </c:pt>
                <c:pt idx="9175">
                  <c:v>368.00000000000006</c:v>
                </c:pt>
                <c:pt idx="9176">
                  <c:v>395</c:v>
                </c:pt>
                <c:pt idx="9177">
                  <c:v>371.00000000000006</c:v>
                </c:pt>
                <c:pt idx="9178">
                  <c:v>#N/A</c:v>
                </c:pt>
                <c:pt idx="9179">
                  <c:v>#N/A</c:v>
                </c:pt>
                <c:pt idx="9180">
                  <c:v>349</c:v>
                </c:pt>
                <c:pt idx="9181">
                  <c:v>345</c:v>
                </c:pt>
                <c:pt idx="9182">
                  <c:v>354.00000000000006</c:v>
                </c:pt>
                <c:pt idx="9183">
                  <c:v>361.99999999999994</c:v>
                </c:pt>
                <c:pt idx="9184">
                  <c:v>358</c:v>
                </c:pt>
                <c:pt idx="9185">
                  <c:v>#N/A</c:v>
                </c:pt>
                <c:pt idx="9186">
                  <c:v>#N/A</c:v>
                </c:pt>
                <c:pt idx="9187">
                  <c:v>357</c:v>
                </c:pt>
                <c:pt idx="9188">
                  <c:v>353</c:v>
                </c:pt>
                <c:pt idx="9189">
                  <c:v>340.00000000000006</c:v>
                </c:pt>
                <c:pt idx="9190">
                  <c:v>313</c:v>
                </c:pt>
                <c:pt idx="9191">
                  <c:v>311.00000000000006</c:v>
                </c:pt>
                <c:pt idx="9192">
                  <c:v>#N/A</c:v>
                </c:pt>
                <c:pt idx="9193">
                  <c:v>#N/A</c:v>
                </c:pt>
                <c:pt idx="9194">
                  <c:v>313.99999999999994</c:v>
                </c:pt>
                <c:pt idx="9195">
                  <c:v>319.00000000000006</c:v>
                </c:pt>
                <c:pt idx="9196">
                  <c:v>324</c:v>
                </c:pt>
                <c:pt idx="9197">
                  <c:v>299</c:v>
                </c:pt>
                <c:pt idx="9198">
                  <c:v>297</c:v>
                </c:pt>
                <c:pt idx="9199">
                  <c:v>#N/A</c:v>
                </c:pt>
                <c:pt idx="9200">
                  <c:v>#N/A</c:v>
                </c:pt>
                <c:pt idx="9201">
                  <c:v>308</c:v>
                </c:pt>
                <c:pt idx="9202">
                  <c:v>309.00000000000006</c:v>
                </c:pt>
                <c:pt idx="9203">
                  <c:v>311.99999999999994</c:v>
                </c:pt>
                <c:pt idx="9204">
                  <c:v>303</c:v>
                </c:pt>
                <c:pt idx="9205">
                  <c:v>303</c:v>
                </c:pt>
                <c:pt idx="9206">
                  <c:v>#N/A</c:v>
                </c:pt>
                <c:pt idx="9207">
                  <c:v>#N/A</c:v>
                </c:pt>
                <c:pt idx="9208">
                  <c:v>297</c:v>
                </c:pt>
                <c:pt idx="9209">
                  <c:v>300</c:v>
                </c:pt>
                <c:pt idx="9210">
                  <c:v>303.99999999999994</c:v>
                </c:pt>
                <c:pt idx="9211">
                  <c:v>330</c:v>
                </c:pt>
                <c:pt idx="9212">
                  <c:v>340.00000000000006</c:v>
                </c:pt>
                <c:pt idx="9213">
                  <c:v>#N/A</c:v>
                </c:pt>
                <c:pt idx="9214">
                  <c:v>#N/A</c:v>
                </c:pt>
                <c:pt idx="9215">
                  <c:v>330</c:v>
                </c:pt>
                <c:pt idx="9216">
                  <c:v>329</c:v>
                </c:pt>
                <c:pt idx="9217">
                  <c:v>338</c:v>
                </c:pt>
                <c:pt idx="9218">
                  <c:v>345</c:v>
                </c:pt>
                <c:pt idx="9219">
                  <c:v>351</c:v>
                </c:pt>
                <c:pt idx="9220">
                  <c:v>#N/A</c:v>
                </c:pt>
                <c:pt idx="9221">
                  <c:v>#N/A</c:v>
                </c:pt>
                <c:pt idx="9222">
                  <c:v>337</c:v>
                </c:pt>
                <c:pt idx="9223">
                  <c:v>349.99999999999994</c:v>
                </c:pt>
                <c:pt idx="9224">
                  <c:v>364</c:v>
                </c:pt>
                <c:pt idx="9225">
                  <c:v>384.99999999999994</c:v>
                </c:pt>
                <c:pt idx="9226">
                  <c:v>#N/A</c:v>
                </c:pt>
                <c:pt idx="9227">
                  <c:v>#N/A</c:v>
                </c:pt>
                <c:pt idx="9228">
                  <c:v>#N/A</c:v>
                </c:pt>
                <c:pt idx="9229">
                  <c:v>#N/A</c:v>
                </c:pt>
                <c:pt idx="9230">
                  <c:v>405</c:v>
                </c:pt>
                <c:pt idx="9231">
                  <c:v>393.00000000000006</c:v>
                </c:pt>
                <c:pt idx="9232">
                  <c:v>381</c:v>
                </c:pt>
                <c:pt idx="9233">
                  <c:v>384.99999999999994</c:v>
                </c:pt>
                <c:pt idx="9234">
                  <c:v>#N/A</c:v>
                </c:pt>
                <c:pt idx="9235">
                  <c:v>#N/A</c:v>
                </c:pt>
                <c:pt idx="9236">
                  <c:v>388</c:v>
                </c:pt>
                <c:pt idx="9237">
                  <c:v>391</c:v>
                </c:pt>
                <c:pt idx="9238">
                  <c:v>387</c:v>
                </c:pt>
                <c:pt idx="9239">
                  <c:v>403</c:v>
                </c:pt>
                <c:pt idx="9240">
                  <c:v>414.00000000000006</c:v>
                </c:pt>
                <c:pt idx="9241">
                  <c:v>#N/A</c:v>
                </c:pt>
                <c:pt idx="9242">
                  <c:v>#N/A</c:v>
                </c:pt>
                <c:pt idx="9243">
                  <c:v>419.00000000000006</c:v>
                </c:pt>
                <c:pt idx="9244">
                  <c:v>419.00000000000006</c:v>
                </c:pt>
                <c:pt idx="9245">
                  <c:v>414.00000000000006</c:v>
                </c:pt>
                <c:pt idx="9246">
                  <c:v>407</c:v>
                </c:pt>
                <c:pt idx="9247">
                  <c:v>423.00000000000006</c:v>
                </c:pt>
                <c:pt idx="9248">
                  <c:v>#N/A</c:v>
                </c:pt>
                <c:pt idx="9249">
                  <c:v>#N/A</c:v>
                </c:pt>
                <c:pt idx="9250">
                  <c:v>421.00000000000011</c:v>
                </c:pt>
                <c:pt idx="9251">
                  <c:v>#N/A</c:v>
                </c:pt>
                <c:pt idx="9252">
                  <c:v>401.99999999999994</c:v>
                </c:pt>
                <c:pt idx="9253">
                  <c:v>401.99999999999994</c:v>
                </c:pt>
                <c:pt idx="9254">
                  <c:v>400</c:v>
                </c:pt>
                <c:pt idx="9255">
                  <c:v>#N/A</c:v>
                </c:pt>
                <c:pt idx="9256">
                  <c:v>#N/A</c:v>
                </c:pt>
                <c:pt idx="9257">
                  <c:v>400</c:v>
                </c:pt>
                <c:pt idx="9258">
                  <c:v>400</c:v>
                </c:pt>
                <c:pt idx="9259">
                  <c:v>420</c:v>
                </c:pt>
                <c:pt idx="9260">
                  <c:v>417</c:v>
                </c:pt>
                <c:pt idx="9261">
                  <c:v>413.99999999999994</c:v>
                </c:pt>
                <c:pt idx="9262">
                  <c:v>#N/A</c:v>
                </c:pt>
                <c:pt idx="9263">
                  <c:v>#N/A</c:v>
                </c:pt>
                <c:pt idx="9264">
                  <c:v>443</c:v>
                </c:pt>
                <c:pt idx="9265">
                  <c:v>440.00000000000006</c:v>
                </c:pt>
                <c:pt idx="9266">
                  <c:v>447</c:v>
                </c:pt>
                <c:pt idx="9267">
                  <c:v>454</c:v>
                </c:pt>
                <c:pt idx="9268">
                  <c:v>449</c:v>
                </c:pt>
                <c:pt idx="9269">
                  <c:v>#N/A</c:v>
                </c:pt>
                <c:pt idx="9270">
                  <c:v>#N/A</c:v>
                </c:pt>
                <c:pt idx="9271">
                  <c:v>444.00000000000006</c:v>
                </c:pt>
                <c:pt idx="9272">
                  <c:v>428</c:v>
                </c:pt>
                <c:pt idx="9273">
                  <c:v>434</c:v>
                </c:pt>
                <c:pt idx="9274">
                  <c:v>434</c:v>
                </c:pt>
                <c:pt idx="9275">
                  <c:v>425</c:v>
                </c:pt>
                <c:pt idx="9276">
                  <c:v>#N/A</c:v>
                </c:pt>
                <c:pt idx="9277">
                  <c:v>#N/A</c:v>
                </c:pt>
                <c:pt idx="9278">
                  <c:v>445</c:v>
                </c:pt>
                <c:pt idx="9279">
                  <c:v>447.99999999999994</c:v>
                </c:pt>
                <c:pt idx="9280">
                  <c:v>475</c:v>
                </c:pt>
                <c:pt idx="9281">
                  <c:v>468</c:v>
                </c:pt>
                <c:pt idx="9282">
                  <c:v>482</c:v>
                </c:pt>
                <c:pt idx="9283">
                  <c:v>#N/A</c:v>
                </c:pt>
                <c:pt idx="9284">
                  <c:v>#N/A</c:v>
                </c:pt>
                <c:pt idx="9285">
                  <c:v>450</c:v>
                </c:pt>
                <c:pt idx="9286">
                  <c:v>449</c:v>
                </c:pt>
                <c:pt idx="9287">
                  <c:v>433</c:v>
                </c:pt>
                <c:pt idx="9288">
                  <c:v>424</c:v>
                </c:pt>
                <c:pt idx="9289">
                  <c:v>441</c:v>
                </c:pt>
                <c:pt idx="9290">
                  <c:v>#N/A</c:v>
                </c:pt>
                <c:pt idx="9291">
                  <c:v>#N/A</c:v>
                </c:pt>
                <c:pt idx="9292">
                  <c:v>437</c:v>
                </c:pt>
                <c:pt idx="9293">
                  <c:v>477.99999999999994</c:v>
                </c:pt>
                <c:pt idx="9294">
                  <c:v>467</c:v>
                </c:pt>
                <c:pt idx="9295">
                  <c:v>471</c:v>
                </c:pt>
                <c:pt idx="9296">
                  <c:v>449</c:v>
                </c:pt>
                <c:pt idx="9297">
                  <c:v>#N/A</c:v>
                </c:pt>
                <c:pt idx="9298">
                  <c:v>#N/A</c:v>
                </c:pt>
                <c:pt idx="9299">
                  <c:v>462</c:v>
                </c:pt>
                <c:pt idx="9300">
                  <c:v>450</c:v>
                </c:pt>
                <c:pt idx="9301">
                  <c:v>418</c:v>
                </c:pt>
                <c:pt idx="9302">
                  <c:v>410.00000000000006</c:v>
                </c:pt>
                <c:pt idx="9303">
                  <c:v>422</c:v>
                </c:pt>
                <c:pt idx="9304">
                  <c:v>#N/A</c:v>
                </c:pt>
                <c:pt idx="9305">
                  <c:v>#N/A</c:v>
                </c:pt>
                <c:pt idx="9306">
                  <c:v>443.99999999999994</c:v>
                </c:pt>
                <c:pt idx="9307">
                  <c:v>454</c:v>
                </c:pt>
                <c:pt idx="9308">
                  <c:v>463</c:v>
                </c:pt>
                <c:pt idx="9309">
                  <c:v>471.00000000000011</c:v>
                </c:pt>
                <c:pt idx="9310">
                  <c:v>426</c:v>
                </c:pt>
                <c:pt idx="9311">
                  <c:v>#N/A</c:v>
                </c:pt>
                <c:pt idx="9312">
                  <c:v>#N/A</c:v>
                </c:pt>
                <c:pt idx="9313">
                  <c:v>409.99999999999994</c:v>
                </c:pt>
                <c:pt idx="9314">
                  <c:v>413</c:v>
                </c:pt>
                <c:pt idx="9315">
                  <c:v>415.00000000000006</c:v>
                </c:pt>
                <c:pt idx="9316">
                  <c:v>438</c:v>
                </c:pt>
                <c:pt idx="9317">
                  <c:v>463</c:v>
                </c:pt>
                <c:pt idx="9318">
                  <c:v>#N/A</c:v>
                </c:pt>
                <c:pt idx="9319">
                  <c:v>#N/A</c:v>
                </c:pt>
                <c:pt idx="9320">
                  <c:v>476</c:v>
                </c:pt>
                <c:pt idx="9321">
                  <c:v>457</c:v>
                </c:pt>
                <c:pt idx="9322">
                  <c:v>451.99999999999994</c:v>
                </c:pt>
                <c:pt idx="9323">
                  <c:v>454</c:v>
                </c:pt>
                <c:pt idx="9324">
                  <c:v>476.99999999999994</c:v>
                </c:pt>
                <c:pt idx="9325">
                  <c:v>#N/A</c:v>
                </c:pt>
                <c:pt idx="9326">
                  <c:v>#N/A</c:v>
                </c:pt>
                <c:pt idx="9327">
                  <c:v>481.99999999999994</c:v>
                </c:pt>
                <c:pt idx="9328">
                  <c:v>478</c:v>
                </c:pt>
                <c:pt idx="9329">
                  <c:v>475</c:v>
                </c:pt>
                <c:pt idx="9330">
                  <c:v>480.99999999999994</c:v>
                </c:pt>
                <c:pt idx="9331">
                  <c:v>480.99999999999994</c:v>
                </c:pt>
                <c:pt idx="9332">
                  <c:v>#N/A</c:v>
                </c:pt>
                <c:pt idx="9333">
                  <c:v>#N/A</c:v>
                </c:pt>
                <c:pt idx="9334">
                  <c:v>521</c:v>
                </c:pt>
                <c:pt idx="9335">
                  <c:v>513</c:v>
                </c:pt>
                <c:pt idx="9336">
                  <c:v>523</c:v>
                </c:pt>
                <c:pt idx="9337">
                  <c:v>499</c:v>
                </c:pt>
                <c:pt idx="9338">
                  <c:v>461.99999999999994</c:v>
                </c:pt>
                <c:pt idx="9339">
                  <c:v>#N/A</c:v>
                </c:pt>
                <c:pt idx="9340">
                  <c:v>#N/A</c:v>
                </c:pt>
                <c:pt idx="9341">
                  <c:v>461.00000000000006</c:v>
                </c:pt>
                <c:pt idx="9342">
                  <c:v>467</c:v>
                </c:pt>
                <c:pt idx="9343">
                  <c:v>457</c:v>
                </c:pt>
                <c:pt idx="9344">
                  <c:v>450</c:v>
                </c:pt>
                <c:pt idx="9345">
                  <c:v>476</c:v>
                </c:pt>
                <c:pt idx="9346">
                  <c:v>#N/A</c:v>
                </c:pt>
                <c:pt idx="9347">
                  <c:v>#N/A</c:v>
                </c:pt>
                <c:pt idx="9348">
                  <c:v>463.99999999999994</c:v>
                </c:pt>
                <c:pt idx="9349">
                  <c:v>450</c:v>
                </c:pt>
                <c:pt idx="9350">
                  <c:v>446.00000000000011</c:v>
                </c:pt>
                <c:pt idx="9351">
                  <c:v>434.99999999999994</c:v>
                </c:pt>
                <c:pt idx="9352">
                  <c:v>452.00000000000006</c:v>
                </c:pt>
                <c:pt idx="9353">
                  <c:v>#N/A</c:v>
                </c:pt>
                <c:pt idx="9354">
                  <c:v>#N/A</c:v>
                </c:pt>
                <c:pt idx="9355">
                  <c:v>446.00000000000011</c:v>
                </c:pt>
                <c:pt idx="9356">
                  <c:v>440.00000000000006</c:v>
                </c:pt>
                <c:pt idx="9357">
                  <c:v>#N/A</c:v>
                </c:pt>
                <c:pt idx="9358">
                  <c:v>424</c:v>
                </c:pt>
                <c:pt idx="9359">
                  <c:v>423.00000000000006</c:v>
                </c:pt>
                <c:pt idx="9360">
                  <c:v>#N/A</c:v>
                </c:pt>
                <c:pt idx="9361">
                  <c:v>#N/A</c:v>
                </c:pt>
                <c:pt idx="9362">
                  <c:v>419.99999999999994</c:v>
                </c:pt>
                <c:pt idx="9363">
                  <c:v>416</c:v>
                </c:pt>
                <c:pt idx="9364">
                  <c:v>410.99999999999994</c:v>
                </c:pt>
                <c:pt idx="9365">
                  <c:v>426.99999999999994</c:v>
                </c:pt>
                <c:pt idx="9366">
                  <c:v>440.00000000000006</c:v>
                </c:pt>
                <c:pt idx="9367">
                  <c:v>#N/A</c:v>
                </c:pt>
                <c:pt idx="9368">
                  <c:v>#N/A</c:v>
                </c:pt>
                <c:pt idx="9369">
                  <c:v>441</c:v>
                </c:pt>
                <c:pt idx="9370">
                  <c:v>443.99999999999994</c:v>
                </c:pt>
                <c:pt idx="9371">
                  <c:v>451</c:v>
                </c:pt>
                <c:pt idx="9372">
                  <c:v>443.99999999999994</c:v>
                </c:pt>
                <c:pt idx="9373">
                  <c:v>444.99999999999994</c:v>
                </c:pt>
                <c:pt idx="9374">
                  <c:v>#N/A</c:v>
                </c:pt>
                <c:pt idx="9375">
                  <c:v>#N/A</c:v>
                </c:pt>
                <c:pt idx="9376">
                  <c:v>454</c:v>
                </c:pt>
                <c:pt idx="9377">
                  <c:v>435.99999999999994</c:v>
                </c:pt>
                <c:pt idx="9378">
                  <c:v>434</c:v>
                </c:pt>
                <c:pt idx="9379">
                  <c:v>399.99999999999994</c:v>
                </c:pt>
                <c:pt idx="9380">
                  <c:v>359</c:v>
                </c:pt>
                <c:pt idx="9381">
                  <c:v>#N/A</c:v>
                </c:pt>
                <c:pt idx="9382">
                  <c:v>#N/A</c:v>
                </c:pt>
                <c:pt idx="9383">
                  <c:v>372.00000000000006</c:v>
                </c:pt>
                <c:pt idx="9384">
                  <c:v>371.00000000000006</c:v>
                </c:pt>
                <c:pt idx="9385">
                  <c:v>349.99999999999994</c:v>
                </c:pt>
                <c:pt idx="9386">
                  <c:v>345.99999999999994</c:v>
                </c:pt>
                <c:pt idx="9387">
                  <c:v>339.99999999999994</c:v>
                </c:pt>
                <c:pt idx="9388">
                  <c:v>#N/A</c:v>
                </c:pt>
                <c:pt idx="9389">
                  <c:v>#N/A</c:v>
                </c:pt>
                <c:pt idx="9390">
                  <c:v>344.00000000000006</c:v>
                </c:pt>
                <c:pt idx="9391">
                  <c:v>350</c:v>
                </c:pt>
                <c:pt idx="9392">
                  <c:v>342</c:v>
                </c:pt>
                <c:pt idx="9393">
                  <c:v>345</c:v>
                </c:pt>
                <c:pt idx="9394">
                  <c:v>347</c:v>
                </c:pt>
                <c:pt idx="9395">
                  <c:v>#N/A</c:v>
                </c:pt>
                <c:pt idx="9396">
                  <c:v>#N/A</c:v>
                </c:pt>
                <c:pt idx="9397">
                  <c:v>356</c:v>
                </c:pt>
                <c:pt idx="9398">
                  <c:v>360</c:v>
                </c:pt>
                <c:pt idx="9399">
                  <c:v>373</c:v>
                </c:pt>
                <c:pt idx="9400">
                  <c:v>378</c:v>
                </c:pt>
                <c:pt idx="9401">
                  <c:v>372.99999999999994</c:v>
                </c:pt>
                <c:pt idx="9402">
                  <c:v>#N/A</c:v>
                </c:pt>
                <c:pt idx="9403">
                  <c:v>#N/A</c:v>
                </c:pt>
                <c:pt idx="9404">
                  <c:v>363.99999999999994</c:v>
                </c:pt>
                <c:pt idx="9405">
                  <c:v>357</c:v>
                </c:pt>
                <c:pt idx="9406">
                  <c:v>358</c:v>
                </c:pt>
                <c:pt idx="9407">
                  <c:v>364</c:v>
                </c:pt>
                <c:pt idx="9408">
                  <c:v>362</c:v>
                </c:pt>
                <c:pt idx="9409">
                  <c:v>#N/A</c:v>
                </c:pt>
                <c:pt idx="9410">
                  <c:v>#N/A</c:v>
                </c:pt>
                <c:pt idx="9411">
                  <c:v>359</c:v>
                </c:pt>
                <c:pt idx="9412">
                  <c:v>357.99999999999994</c:v>
                </c:pt>
                <c:pt idx="9413">
                  <c:v>359</c:v>
                </c:pt>
                <c:pt idx="9414">
                  <c:v>361.00000000000006</c:v>
                </c:pt>
                <c:pt idx="9415">
                  <c:v>347.99999999999994</c:v>
                </c:pt>
                <c:pt idx="9416">
                  <c:v>#N/A</c:v>
                </c:pt>
                <c:pt idx="9417">
                  <c:v>#N/A</c:v>
                </c:pt>
                <c:pt idx="9418">
                  <c:v>349</c:v>
                </c:pt>
                <c:pt idx="9419">
                  <c:v>343</c:v>
                </c:pt>
                <c:pt idx="9420">
                  <c:v>322.99999999999994</c:v>
                </c:pt>
                <c:pt idx="9421">
                  <c:v>314.00000000000006</c:v>
                </c:pt>
                <c:pt idx="9422">
                  <c:v>310.99999999999994</c:v>
                </c:pt>
                <c:pt idx="9423">
                  <c:v>#N/A</c:v>
                </c:pt>
                <c:pt idx="9424">
                  <c:v>#N/A</c:v>
                </c:pt>
                <c:pt idx="9425">
                  <c:v>314</c:v>
                </c:pt>
                <c:pt idx="9426">
                  <c:v>325</c:v>
                </c:pt>
                <c:pt idx="9427">
                  <c:v>328.99999999999994</c:v>
                </c:pt>
                <c:pt idx="9428">
                  <c:v>322.99999999999994</c:v>
                </c:pt>
                <c:pt idx="9429">
                  <c:v>334.99999999999994</c:v>
                </c:pt>
                <c:pt idx="9430">
                  <c:v>#N/A</c:v>
                </c:pt>
                <c:pt idx="9431">
                  <c:v>#N/A</c:v>
                </c:pt>
                <c:pt idx="9432">
                  <c:v>350</c:v>
                </c:pt>
                <c:pt idx="9433">
                  <c:v>350.00000000000006</c:v>
                </c:pt>
                <c:pt idx="9434">
                  <c:v>344.00000000000006</c:v>
                </c:pt>
                <c:pt idx="9435">
                  <c:v>343.00000000000006</c:v>
                </c:pt>
                <c:pt idx="9436">
                  <c:v>347</c:v>
                </c:pt>
                <c:pt idx="9437">
                  <c:v>#N/A</c:v>
                </c:pt>
                <c:pt idx="9438">
                  <c:v>#N/A</c:v>
                </c:pt>
                <c:pt idx="9439">
                  <c:v>355.00000000000006</c:v>
                </c:pt>
                <c:pt idx="9440">
                  <c:v>348</c:v>
                </c:pt>
                <c:pt idx="9441">
                  <c:v>347.00000000000006</c:v>
                </c:pt>
                <c:pt idx="9442">
                  <c:v>359.99999999999994</c:v>
                </c:pt>
                <c:pt idx="9443">
                  <c:v>369.00000000000006</c:v>
                </c:pt>
                <c:pt idx="9444">
                  <c:v>#N/A</c:v>
                </c:pt>
                <c:pt idx="9445">
                  <c:v>#N/A</c:v>
                </c:pt>
                <c:pt idx="9446">
                  <c:v>367</c:v>
                </c:pt>
                <c:pt idx="9447">
                  <c:v>371</c:v>
                </c:pt>
                <c:pt idx="9448">
                  <c:v>356.99999999999994</c:v>
                </c:pt>
                <c:pt idx="9449">
                  <c:v>358</c:v>
                </c:pt>
                <c:pt idx="9450">
                  <c:v>353</c:v>
                </c:pt>
                <c:pt idx="9451">
                  <c:v>#N/A</c:v>
                </c:pt>
                <c:pt idx="9452">
                  <c:v>#N/A</c:v>
                </c:pt>
                <c:pt idx="9453">
                  <c:v>353</c:v>
                </c:pt>
                <c:pt idx="9454">
                  <c:v>351.99999999999994</c:v>
                </c:pt>
                <c:pt idx="9455">
                  <c:v>346</c:v>
                </c:pt>
                <c:pt idx="9456">
                  <c:v>336.99999999999994</c:v>
                </c:pt>
                <c:pt idx="9457">
                  <c:v>333</c:v>
                </c:pt>
                <c:pt idx="9458">
                  <c:v>#N/A</c:v>
                </c:pt>
                <c:pt idx="9459">
                  <c:v>#N/A</c:v>
                </c:pt>
                <c:pt idx="9460">
                  <c:v>334</c:v>
                </c:pt>
                <c:pt idx="9461">
                  <c:v>331.00000000000006</c:v>
                </c:pt>
                <c:pt idx="9462">
                  <c:v>322</c:v>
                </c:pt>
                <c:pt idx="9463">
                  <c:v>315.00000000000006</c:v>
                </c:pt>
                <c:pt idx="9464">
                  <c:v>313.99999999999994</c:v>
                </c:pt>
                <c:pt idx="9465">
                  <c:v>#N/A</c:v>
                </c:pt>
                <c:pt idx="9466">
                  <c:v>#N/A</c:v>
                </c:pt>
                <c:pt idx="9467">
                  <c:v>305.99999999999994</c:v>
                </c:pt>
                <c:pt idx="9468">
                  <c:v>298.00000000000006</c:v>
                </c:pt>
                <c:pt idx="9469">
                  <c:v>309</c:v>
                </c:pt>
                <c:pt idx="9470">
                  <c:v>320</c:v>
                </c:pt>
                <c:pt idx="9471">
                  <c:v>330</c:v>
                </c:pt>
                <c:pt idx="9472">
                  <c:v>#N/A</c:v>
                </c:pt>
                <c:pt idx="9473">
                  <c:v>#N/A</c:v>
                </c:pt>
                <c:pt idx="9474">
                  <c:v>353.99999999999994</c:v>
                </c:pt>
                <c:pt idx="9475">
                  <c:v>347</c:v>
                </c:pt>
                <c:pt idx="9476">
                  <c:v>333</c:v>
                </c:pt>
                <c:pt idx="9477">
                  <c:v>330.99999999999994</c:v>
                </c:pt>
                <c:pt idx="9478">
                  <c:v>322</c:v>
                </c:pt>
                <c:pt idx="9479">
                  <c:v>#N/A</c:v>
                </c:pt>
                <c:pt idx="9480">
                  <c:v>#N/A</c:v>
                </c:pt>
                <c:pt idx="9481">
                  <c:v>318.99999999999994</c:v>
                </c:pt>
                <c:pt idx="9482">
                  <c:v>309</c:v>
                </c:pt>
                <c:pt idx="9483">
                  <c:v>296</c:v>
                </c:pt>
                <c:pt idx="9484">
                  <c:v>299</c:v>
                </c:pt>
                <c:pt idx="9485">
                  <c:v>308</c:v>
                </c:pt>
                <c:pt idx="9486">
                  <c:v>#N/A</c:v>
                </c:pt>
                <c:pt idx="9487">
                  <c:v>#N/A</c:v>
                </c:pt>
                <c:pt idx="9488">
                  <c:v>#N/A</c:v>
                </c:pt>
                <c:pt idx="9489">
                  <c:v>#N/A</c:v>
                </c:pt>
                <c:pt idx="9490">
                  <c:v>#N/A</c:v>
                </c:pt>
                <c:pt idx="9491">
                  <c:v>313</c:v>
                </c:pt>
                <c:pt idx="9492">
                  <c:v>323.00000000000006</c:v>
                </c:pt>
                <c:pt idx="9493">
                  <c:v>#N/A</c:v>
                </c:pt>
                <c:pt idx="9494">
                  <c:v>#N/A</c:v>
                </c:pt>
                <c:pt idx="9495">
                  <c:v>#N/A</c:v>
                </c:pt>
                <c:pt idx="9496">
                  <c:v>#N/A</c:v>
                </c:pt>
                <c:pt idx="9497">
                  <c:v>288</c:v>
                </c:pt>
                <c:pt idx="9498">
                  <c:v>281</c:v>
                </c:pt>
                <c:pt idx="9499">
                  <c:v>274</c:v>
                </c:pt>
                <c:pt idx="9500">
                  <c:v>#N/A</c:v>
                </c:pt>
                <c:pt idx="9501">
                  <c:v>#N/A</c:v>
                </c:pt>
                <c:pt idx="9502">
                  <c:v>277</c:v>
                </c:pt>
                <c:pt idx="9503">
                  <c:v>278</c:v>
                </c:pt>
                <c:pt idx="9504">
                  <c:v>280.99999999999994</c:v>
                </c:pt>
                <c:pt idx="9505">
                  <c:v>266</c:v>
                </c:pt>
                <c:pt idx="9506">
                  <c:v>255.00000000000003</c:v>
                </c:pt>
                <c:pt idx="9507">
                  <c:v>#N/A</c:v>
                </c:pt>
                <c:pt idx="9508">
                  <c:v>#N/A</c:v>
                </c:pt>
                <c:pt idx="9509">
                  <c:v>260</c:v>
                </c:pt>
                <c:pt idx="9510">
                  <c:v>266</c:v>
                </c:pt>
                <c:pt idx="9511">
                  <c:v>264</c:v>
                </c:pt>
                <c:pt idx="9512">
                  <c:v>256</c:v>
                </c:pt>
                <c:pt idx="9513">
                  <c:v>255.00000000000003</c:v>
                </c:pt>
                <c:pt idx="9514">
                  <c:v>#N/A</c:v>
                </c:pt>
                <c:pt idx="9515">
                  <c:v>#N/A</c:v>
                </c:pt>
                <c:pt idx="9516">
                  <c:v>261.00000000000006</c:v>
                </c:pt>
                <c:pt idx="9517">
                  <c:v>259</c:v>
                </c:pt>
                <c:pt idx="9518">
                  <c:v>260.99999999999994</c:v>
                </c:pt>
                <c:pt idx="9519">
                  <c:v>265</c:v>
                </c:pt>
                <c:pt idx="9520">
                  <c:v>251.00000000000003</c:v>
                </c:pt>
                <c:pt idx="9521">
                  <c:v>#N/A</c:v>
                </c:pt>
                <c:pt idx="9522">
                  <c:v>#N/A</c:v>
                </c:pt>
                <c:pt idx="9523">
                  <c:v>250.99999999999997</c:v>
                </c:pt>
                <c:pt idx="9524">
                  <c:v>250</c:v>
                </c:pt>
                <c:pt idx="9525">
                  <c:v>250.99999999999997</c:v>
                </c:pt>
                <c:pt idx="9526">
                  <c:v>266</c:v>
                </c:pt>
                <c:pt idx="9527">
                  <c:v>260</c:v>
                </c:pt>
                <c:pt idx="9528">
                  <c:v>#N/A</c:v>
                </c:pt>
                <c:pt idx="9529">
                  <c:v>#N/A</c:v>
                </c:pt>
                <c:pt idx="9530">
                  <c:v>272</c:v>
                </c:pt>
                <c:pt idx="9531">
                  <c:v>282</c:v>
                </c:pt>
                <c:pt idx="9532">
                  <c:v>285.00000000000006</c:v>
                </c:pt>
                <c:pt idx="9533">
                  <c:v>292.00000000000006</c:v>
                </c:pt>
                <c:pt idx="9534">
                  <c:v>295</c:v>
                </c:pt>
                <c:pt idx="9535">
                  <c:v>#N/A</c:v>
                </c:pt>
                <c:pt idx="9536">
                  <c:v>#N/A</c:v>
                </c:pt>
                <c:pt idx="9537">
                  <c:v>297</c:v>
                </c:pt>
                <c:pt idx="9538">
                  <c:v>290.99999999999994</c:v>
                </c:pt>
                <c:pt idx="9539">
                  <c:v>276.99999999999994</c:v>
                </c:pt>
                <c:pt idx="9540">
                  <c:v>274</c:v>
                </c:pt>
                <c:pt idx="9541">
                  <c:v>272.99999999999994</c:v>
                </c:pt>
                <c:pt idx="9542">
                  <c:v>#N/A</c:v>
                </c:pt>
                <c:pt idx="9543">
                  <c:v>#N/A</c:v>
                </c:pt>
                <c:pt idx="9544">
                  <c:v>280</c:v>
                </c:pt>
                <c:pt idx="9545">
                  <c:v>279</c:v>
                </c:pt>
                <c:pt idx="9546">
                  <c:v>274</c:v>
                </c:pt>
                <c:pt idx="9547">
                  <c:v>288.00000000000006</c:v>
                </c:pt>
                <c:pt idx="9548">
                  <c:v>285.00000000000006</c:v>
                </c:pt>
                <c:pt idx="9549">
                  <c:v>#N/A</c:v>
                </c:pt>
                <c:pt idx="9550">
                  <c:v>#N/A</c:v>
                </c:pt>
                <c:pt idx="9551">
                  <c:v>275</c:v>
                </c:pt>
                <c:pt idx="9552">
                  <c:v>330</c:v>
                </c:pt>
                <c:pt idx="9553">
                  <c:v>338.99999999999994</c:v>
                </c:pt>
                <c:pt idx="9554">
                  <c:v>330</c:v>
                </c:pt>
                <c:pt idx="9555">
                  <c:v>327</c:v>
                </c:pt>
                <c:pt idx="9556">
                  <c:v>#N/A</c:v>
                </c:pt>
                <c:pt idx="9557">
                  <c:v>#N/A</c:v>
                </c:pt>
                <c:pt idx="9558">
                  <c:v>337</c:v>
                </c:pt>
                <c:pt idx="9559">
                  <c:v>326.99999999999994</c:v>
                </c:pt>
                <c:pt idx="9560">
                  <c:v>315.00000000000006</c:v>
                </c:pt>
                <c:pt idx="9561">
                  <c:v>315.00000000000006</c:v>
                </c:pt>
                <c:pt idx="9562">
                  <c:v>308</c:v>
                </c:pt>
                <c:pt idx="9563">
                  <c:v>#N/A</c:v>
                </c:pt>
                <c:pt idx="9564">
                  <c:v>#N/A</c:v>
                </c:pt>
                <c:pt idx="9565">
                  <c:v>314.99999999999994</c:v>
                </c:pt>
                <c:pt idx="9566">
                  <c:v>313.00000000000006</c:v>
                </c:pt>
                <c:pt idx="9567">
                  <c:v>318.00000000000006</c:v>
                </c:pt>
                <c:pt idx="9568">
                  <c:v>317</c:v>
                </c:pt>
                <c:pt idx="9569">
                  <c:v>314</c:v>
                </c:pt>
                <c:pt idx="9570">
                  <c:v>#N/A</c:v>
                </c:pt>
                <c:pt idx="9571">
                  <c:v>#N/A</c:v>
                </c:pt>
                <c:pt idx="9572">
                  <c:v>327</c:v>
                </c:pt>
                <c:pt idx="9573">
                  <c:v>326</c:v>
                </c:pt>
                <c:pt idx="9574">
                  <c:v>326</c:v>
                </c:pt>
                <c:pt idx="9575">
                  <c:v>320</c:v>
                </c:pt>
                <c:pt idx="9576">
                  <c:v>321</c:v>
                </c:pt>
                <c:pt idx="9577">
                  <c:v>#N/A</c:v>
                </c:pt>
                <c:pt idx="9578">
                  <c:v>#N/A</c:v>
                </c:pt>
                <c:pt idx="9579">
                  <c:v>311.00000000000006</c:v>
                </c:pt>
                <c:pt idx="9580">
                  <c:v>320.99999999999994</c:v>
                </c:pt>
                <c:pt idx="9581">
                  <c:v>341</c:v>
                </c:pt>
                <c:pt idx="9582">
                  <c:v>353</c:v>
                </c:pt>
                <c:pt idx="9583">
                  <c:v>#N/A</c:v>
                </c:pt>
                <c:pt idx="9584">
                  <c:v>#N/A</c:v>
                </c:pt>
                <c:pt idx="9585">
                  <c:v>#N/A</c:v>
                </c:pt>
                <c:pt idx="9586">
                  <c:v>#N/A</c:v>
                </c:pt>
                <c:pt idx="9587">
                  <c:v>337</c:v>
                </c:pt>
                <c:pt idx="9588">
                  <c:v>326</c:v>
                </c:pt>
                <c:pt idx="9589">
                  <c:v>325</c:v>
                </c:pt>
                <c:pt idx="9590">
                  <c:v>325</c:v>
                </c:pt>
                <c:pt idx="9591">
                  <c:v>#N/A</c:v>
                </c:pt>
                <c:pt idx="9592">
                  <c:v>#N/A</c:v>
                </c:pt>
                <c:pt idx="9593">
                  <c:v>314.00000000000006</c:v>
                </c:pt>
                <c:pt idx="9594">
                  <c:v>311</c:v>
                </c:pt>
                <c:pt idx="9595">
                  <c:v>305.99999999999994</c:v>
                </c:pt>
                <c:pt idx="9596">
                  <c:v>302</c:v>
                </c:pt>
                <c:pt idx="9597">
                  <c:v>314.00000000000006</c:v>
                </c:pt>
                <c:pt idx="9598">
                  <c:v>#N/A</c:v>
                </c:pt>
                <c:pt idx="9599">
                  <c:v>#N/A</c:v>
                </c:pt>
                <c:pt idx="9600">
                  <c:v>307.99999999999994</c:v>
                </c:pt>
                <c:pt idx="9601">
                  <c:v>308</c:v>
                </c:pt>
                <c:pt idx="9602">
                  <c:v>298.99999999999994</c:v>
                </c:pt>
                <c:pt idx="9603">
                  <c:v>301</c:v>
                </c:pt>
                <c:pt idx="9604">
                  <c:v>301.99999999999994</c:v>
                </c:pt>
                <c:pt idx="9605">
                  <c:v>#N/A</c:v>
                </c:pt>
                <c:pt idx="9606">
                  <c:v>#N/A</c:v>
                </c:pt>
                <c:pt idx="9607">
                  <c:v>291</c:v>
                </c:pt>
                <c:pt idx="9608">
                  <c:v>279</c:v>
                </c:pt>
                <c:pt idx="9609">
                  <c:v>273.00000000000006</c:v>
                </c:pt>
                <c:pt idx="9610">
                  <c:v>285.99999999999994</c:v>
                </c:pt>
                <c:pt idx="9611">
                  <c:v>290.00000000000006</c:v>
                </c:pt>
                <c:pt idx="9612">
                  <c:v>#N/A</c:v>
                </c:pt>
                <c:pt idx="9613">
                  <c:v>#N/A</c:v>
                </c:pt>
                <c:pt idx="9614">
                  <c:v>279</c:v>
                </c:pt>
                <c:pt idx="9615">
                  <c:v>273.00000000000006</c:v>
                </c:pt>
                <c:pt idx="9616">
                  <c:v>#N/A</c:v>
                </c:pt>
                <c:pt idx="9617">
                  <c:v>269</c:v>
                </c:pt>
                <c:pt idx="9618">
                  <c:v>261</c:v>
                </c:pt>
                <c:pt idx="9619">
                  <c:v>#N/A</c:v>
                </c:pt>
                <c:pt idx="9620">
                  <c:v>#N/A</c:v>
                </c:pt>
                <c:pt idx="9621">
                  <c:v>263</c:v>
                </c:pt>
                <c:pt idx="9622">
                  <c:v>259</c:v>
                </c:pt>
                <c:pt idx="9623">
                  <c:v>254.99999999999997</c:v>
                </c:pt>
                <c:pt idx="9624">
                  <c:v>263</c:v>
                </c:pt>
                <c:pt idx="9625">
                  <c:v>257</c:v>
                </c:pt>
                <c:pt idx="9626">
                  <c:v>#N/A</c:v>
                </c:pt>
                <c:pt idx="9627">
                  <c:v>#N/A</c:v>
                </c:pt>
                <c:pt idx="9628">
                  <c:v>258</c:v>
                </c:pt>
                <c:pt idx="9629">
                  <c:v>263</c:v>
                </c:pt>
                <c:pt idx="9630">
                  <c:v>267</c:v>
                </c:pt>
                <c:pt idx="9631">
                  <c:v>258</c:v>
                </c:pt>
                <c:pt idx="9632">
                  <c:v>261.00000000000006</c:v>
                </c:pt>
                <c:pt idx="9633">
                  <c:v>#N/A</c:v>
                </c:pt>
                <c:pt idx="9634">
                  <c:v>#N/A</c:v>
                </c:pt>
                <c:pt idx="9635">
                  <c:v>250</c:v>
                </c:pt>
                <c:pt idx="9636">
                  <c:v>254</c:v>
                </c:pt>
                <c:pt idx="9637">
                  <c:v>251.00000000000003</c:v>
                </c:pt>
                <c:pt idx="9638">
                  <c:v>261</c:v>
                </c:pt>
                <c:pt idx="9639">
                  <c:v>265.00000000000006</c:v>
                </c:pt>
                <c:pt idx="9640">
                  <c:v>#N/A</c:v>
                </c:pt>
                <c:pt idx="9641">
                  <c:v>#N/A</c:v>
                </c:pt>
                <c:pt idx="9642">
                  <c:v>261.99999999999994</c:v>
                </c:pt>
                <c:pt idx="9643">
                  <c:v>255.99999999999997</c:v>
                </c:pt>
                <c:pt idx="9644">
                  <c:v>263.00000000000006</c:v>
                </c:pt>
                <c:pt idx="9645">
                  <c:v>267</c:v>
                </c:pt>
                <c:pt idx="9646">
                  <c:v>267</c:v>
                </c:pt>
                <c:pt idx="9647">
                  <c:v>#N/A</c:v>
                </c:pt>
                <c:pt idx="9648">
                  <c:v>#N/A</c:v>
                </c:pt>
                <c:pt idx="9649">
                  <c:v>265.99999999999994</c:v>
                </c:pt>
                <c:pt idx="9650">
                  <c:v>255.00000000000003</c:v>
                </c:pt>
                <c:pt idx="9651">
                  <c:v>254.99999999999997</c:v>
                </c:pt>
                <c:pt idx="9652">
                  <c:v>271</c:v>
                </c:pt>
                <c:pt idx="9653">
                  <c:v>276.99999999999994</c:v>
                </c:pt>
                <c:pt idx="9654">
                  <c:v>#N/A</c:v>
                </c:pt>
                <c:pt idx="9655">
                  <c:v>#N/A</c:v>
                </c:pt>
                <c:pt idx="9656">
                  <c:v>268.99999999999994</c:v>
                </c:pt>
                <c:pt idx="9657">
                  <c:v>279</c:v>
                </c:pt>
                <c:pt idx="9658">
                  <c:v>270.99999999999994</c:v>
                </c:pt>
                <c:pt idx="9659">
                  <c:v>278</c:v>
                </c:pt>
                <c:pt idx="9660">
                  <c:v>274</c:v>
                </c:pt>
                <c:pt idx="9661">
                  <c:v>#N/A</c:v>
                </c:pt>
                <c:pt idx="9662">
                  <c:v>#N/A</c:v>
                </c:pt>
                <c:pt idx="9663">
                  <c:v>272</c:v>
                </c:pt>
                <c:pt idx="9664">
                  <c:v>270</c:v>
                </c:pt>
                <c:pt idx="9665">
                  <c:v>272</c:v>
                </c:pt>
                <c:pt idx="9666">
                  <c:v>287</c:v>
                </c:pt>
                <c:pt idx="9667">
                  <c:v>288</c:v>
                </c:pt>
                <c:pt idx="9668">
                  <c:v>#N/A</c:v>
                </c:pt>
                <c:pt idx="9669">
                  <c:v>#N/A</c:v>
                </c:pt>
                <c:pt idx="9670">
                  <c:v>292</c:v>
                </c:pt>
                <c:pt idx="9671">
                  <c:v>299</c:v>
                </c:pt>
                <c:pt idx="9672">
                  <c:v>299</c:v>
                </c:pt>
                <c:pt idx="9673">
                  <c:v>284</c:v>
                </c:pt>
                <c:pt idx="9674">
                  <c:v>282</c:v>
                </c:pt>
                <c:pt idx="9675">
                  <c:v>#N/A</c:v>
                </c:pt>
                <c:pt idx="9676">
                  <c:v>#N/A</c:v>
                </c:pt>
                <c:pt idx="9677">
                  <c:v>268.00000000000006</c:v>
                </c:pt>
                <c:pt idx="9678">
                  <c:v>270</c:v>
                </c:pt>
                <c:pt idx="9679">
                  <c:v>289</c:v>
                </c:pt>
                <c:pt idx="9680">
                  <c:v>281.00000000000006</c:v>
                </c:pt>
                <c:pt idx="9681">
                  <c:v>270</c:v>
                </c:pt>
                <c:pt idx="9682">
                  <c:v>#N/A</c:v>
                </c:pt>
                <c:pt idx="9683">
                  <c:v>#N/A</c:v>
                </c:pt>
                <c:pt idx="9684">
                  <c:v>265.00000000000006</c:v>
                </c:pt>
                <c:pt idx="9685">
                  <c:v>265</c:v>
                </c:pt>
                <c:pt idx="9686">
                  <c:v>284.00000000000006</c:v>
                </c:pt>
                <c:pt idx="9687">
                  <c:v>283</c:v>
                </c:pt>
                <c:pt idx="9688">
                  <c:v>289.99999999999994</c:v>
                </c:pt>
                <c:pt idx="9689">
                  <c:v>#N/A</c:v>
                </c:pt>
                <c:pt idx="9690">
                  <c:v>#N/A</c:v>
                </c:pt>
                <c:pt idx="9691">
                  <c:v>290.99999999999994</c:v>
                </c:pt>
                <c:pt idx="9692">
                  <c:v>290</c:v>
                </c:pt>
                <c:pt idx="9693">
                  <c:v>289.99999999999994</c:v>
                </c:pt>
                <c:pt idx="9694">
                  <c:v>293</c:v>
                </c:pt>
                <c:pt idx="9695">
                  <c:v>289.00000000000006</c:v>
                </c:pt>
                <c:pt idx="9696">
                  <c:v>#N/A</c:v>
                </c:pt>
                <c:pt idx="9697">
                  <c:v>#N/A</c:v>
                </c:pt>
                <c:pt idx="9698">
                  <c:v>282</c:v>
                </c:pt>
                <c:pt idx="9699">
                  <c:v>279</c:v>
                </c:pt>
                <c:pt idx="9700">
                  <c:v>274.99999999999994</c:v>
                </c:pt>
                <c:pt idx="9701">
                  <c:v>274</c:v>
                </c:pt>
                <c:pt idx="9702">
                  <c:v>274</c:v>
                </c:pt>
                <c:pt idx="9703">
                  <c:v>#N/A</c:v>
                </c:pt>
                <c:pt idx="9704">
                  <c:v>#N/A</c:v>
                </c:pt>
                <c:pt idx="9705">
                  <c:v>274</c:v>
                </c:pt>
                <c:pt idx="9706">
                  <c:v>274</c:v>
                </c:pt>
                <c:pt idx="9707">
                  <c:v>272</c:v>
                </c:pt>
                <c:pt idx="9708">
                  <c:v>276</c:v>
                </c:pt>
                <c:pt idx="9709">
                  <c:v>275</c:v>
                </c:pt>
                <c:pt idx="9710">
                  <c:v>#N/A</c:v>
                </c:pt>
                <c:pt idx="9711">
                  <c:v>#N/A</c:v>
                </c:pt>
                <c:pt idx="9712">
                  <c:v>272.00000000000006</c:v>
                </c:pt>
                <c:pt idx="9713">
                  <c:v>267</c:v>
                </c:pt>
                <c:pt idx="9714">
                  <c:v>269.00000000000006</c:v>
                </c:pt>
                <c:pt idx="9715">
                  <c:v>267</c:v>
                </c:pt>
                <c:pt idx="9716">
                  <c:v>260.99999999999994</c:v>
                </c:pt>
                <c:pt idx="9717">
                  <c:v>#N/A</c:v>
                </c:pt>
                <c:pt idx="9718">
                  <c:v>#N/A</c:v>
                </c:pt>
                <c:pt idx="9719">
                  <c:v>259.99999999999994</c:v>
                </c:pt>
                <c:pt idx="9720">
                  <c:v>253.99999999999997</c:v>
                </c:pt>
                <c:pt idx="9721">
                  <c:v>252.99999999999997</c:v>
                </c:pt>
                <c:pt idx="9722">
                  <c:v>#N/A</c:v>
                </c:pt>
                <c:pt idx="9723">
                  <c:v>246.99999999999997</c:v>
                </c:pt>
                <c:pt idx="9724">
                  <c:v>#N/A</c:v>
                </c:pt>
                <c:pt idx="9725">
                  <c:v>#N/A</c:v>
                </c:pt>
                <c:pt idx="9726">
                  <c:v>251.00000000000006</c:v>
                </c:pt>
                <c:pt idx="9727">
                  <c:v>256.99999999999994</c:v>
                </c:pt>
                <c:pt idx="9728">
                  <c:v>262</c:v>
                </c:pt>
                <c:pt idx="9729">
                  <c:v>256</c:v>
                </c:pt>
                <c:pt idx="9730">
                  <c:v>254</c:v>
                </c:pt>
                <c:pt idx="9731">
                  <c:v>#N/A</c:v>
                </c:pt>
                <c:pt idx="9732">
                  <c:v>#N/A</c:v>
                </c:pt>
                <c:pt idx="9733">
                  <c:v>259</c:v>
                </c:pt>
                <c:pt idx="9734">
                  <c:v>268</c:v>
                </c:pt>
                <c:pt idx="9735">
                  <c:v>274</c:v>
                </c:pt>
                <c:pt idx="9736">
                  <c:v>266</c:v>
                </c:pt>
                <c:pt idx="9737">
                  <c:v>266</c:v>
                </c:pt>
                <c:pt idx="9738">
                  <c:v>#N/A</c:v>
                </c:pt>
                <c:pt idx="9739">
                  <c:v>#N/A</c:v>
                </c:pt>
                <c:pt idx="9740">
                  <c:v>258</c:v>
                </c:pt>
                <c:pt idx="9741">
                  <c:v>256</c:v>
                </c:pt>
                <c:pt idx="9742">
                  <c:v>260.00000000000006</c:v>
                </c:pt>
                <c:pt idx="9743">
                  <c:v>264</c:v>
                </c:pt>
                <c:pt idx="9744">
                  <c:v>261.99999999999994</c:v>
                </c:pt>
                <c:pt idx="9745">
                  <c:v>#N/A</c:v>
                </c:pt>
                <c:pt idx="9746">
                  <c:v>#N/A</c:v>
                </c:pt>
                <c:pt idx="9747">
                  <c:v>267</c:v>
                </c:pt>
                <c:pt idx="9748">
                  <c:v>263.99999999999994</c:v>
                </c:pt>
                <c:pt idx="9749">
                  <c:v>259.00000000000006</c:v>
                </c:pt>
                <c:pt idx="9750">
                  <c:v>266</c:v>
                </c:pt>
                <c:pt idx="9751">
                  <c:v>265.99999999999994</c:v>
                </c:pt>
                <c:pt idx="9752">
                  <c:v>#N/A</c:v>
                </c:pt>
                <c:pt idx="9753">
                  <c:v>#N/A</c:v>
                </c:pt>
                <c:pt idx="9754">
                  <c:v>272.00000000000006</c:v>
                </c:pt>
                <c:pt idx="9755">
                  <c:v>264</c:v>
                </c:pt>
                <c:pt idx="9756">
                  <c:v>256.00000000000006</c:v>
                </c:pt>
                <c:pt idx="9757">
                  <c:v>252.00000000000006</c:v>
                </c:pt>
                <c:pt idx="9758">
                  <c:v>249.00000000000003</c:v>
                </c:pt>
                <c:pt idx="9759">
                  <c:v>#N/A</c:v>
                </c:pt>
                <c:pt idx="9760">
                  <c:v>#N/A</c:v>
                </c:pt>
                <c:pt idx="9761">
                  <c:v>246.99999999999997</c:v>
                </c:pt>
                <c:pt idx="9762">
                  <c:v>248.00000000000006</c:v>
                </c:pt>
                <c:pt idx="9763">
                  <c:v>252.99999999999997</c:v>
                </c:pt>
                <c:pt idx="9764">
                  <c:v>262</c:v>
                </c:pt>
                <c:pt idx="9765">
                  <c:v>272</c:v>
                </c:pt>
                <c:pt idx="9766">
                  <c:v>#N/A</c:v>
                </c:pt>
                <c:pt idx="9767">
                  <c:v>#N/A</c:v>
                </c:pt>
                <c:pt idx="9768">
                  <c:v>286</c:v>
                </c:pt>
                <c:pt idx="9769">
                  <c:v>272</c:v>
                </c:pt>
                <c:pt idx="9770">
                  <c:v>254.99999999999997</c:v>
                </c:pt>
                <c:pt idx="9771">
                  <c:v>253.00000000000003</c:v>
                </c:pt>
                <c:pt idx="9772">
                  <c:v>248.99999999999994</c:v>
                </c:pt>
                <c:pt idx="9773">
                  <c:v>#N/A</c:v>
                </c:pt>
                <c:pt idx="9774">
                  <c:v>#N/A</c:v>
                </c:pt>
                <c:pt idx="9775">
                  <c:v>246</c:v>
                </c:pt>
                <c:pt idx="9776">
                  <c:v>250.99999999999997</c:v>
                </c:pt>
                <c:pt idx="9777">
                  <c:v>257</c:v>
                </c:pt>
                <c:pt idx="9778">
                  <c:v>245.99999999999994</c:v>
                </c:pt>
                <c:pt idx="9779">
                  <c:v>243.99999999999994</c:v>
                </c:pt>
                <c:pt idx="9780">
                  <c:v>#N/A</c:v>
                </c:pt>
                <c:pt idx="9781">
                  <c:v>#N/A</c:v>
                </c:pt>
                <c:pt idx="9782">
                  <c:v>240.99999999999991</c:v>
                </c:pt>
                <c:pt idx="9783">
                  <c:v>235</c:v>
                </c:pt>
                <c:pt idx="9784">
                  <c:v>233</c:v>
                </c:pt>
                <c:pt idx="9785">
                  <c:v>234.00000000000009</c:v>
                </c:pt>
                <c:pt idx="9786">
                  <c:v>234</c:v>
                </c:pt>
                <c:pt idx="9787">
                  <c:v>#N/A</c:v>
                </c:pt>
                <c:pt idx="9788">
                  <c:v>#N/A</c:v>
                </c:pt>
                <c:pt idx="9789">
                  <c:v>234</c:v>
                </c:pt>
                <c:pt idx="9790">
                  <c:v>230.00000000000003</c:v>
                </c:pt>
                <c:pt idx="9791">
                  <c:v>231.99999999999997</c:v>
                </c:pt>
                <c:pt idx="9792">
                  <c:v>236.99999999999997</c:v>
                </c:pt>
                <c:pt idx="9793">
                  <c:v>244.00000000000003</c:v>
                </c:pt>
                <c:pt idx="9794">
                  <c:v>#N/A</c:v>
                </c:pt>
                <c:pt idx="9795">
                  <c:v>#N/A</c:v>
                </c:pt>
                <c:pt idx="9796">
                  <c:v>244.00000000000003</c:v>
                </c:pt>
                <c:pt idx="9797">
                  <c:v>239.99999999999994</c:v>
                </c:pt>
                <c:pt idx="9798">
                  <c:v>244.00000000000003</c:v>
                </c:pt>
                <c:pt idx="9799">
                  <c:v>246</c:v>
                </c:pt>
                <c:pt idx="9800">
                  <c:v>241</c:v>
                </c:pt>
                <c:pt idx="9801">
                  <c:v>#N/A</c:v>
                </c:pt>
                <c:pt idx="9802">
                  <c:v>#N/A</c:v>
                </c:pt>
                <c:pt idx="9803">
                  <c:v>240</c:v>
                </c:pt>
                <c:pt idx="9804">
                  <c:v>244.00000000000003</c:v>
                </c:pt>
                <c:pt idx="9805">
                  <c:v>242.00000000000003</c:v>
                </c:pt>
                <c:pt idx="9806">
                  <c:v>238</c:v>
                </c:pt>
                <c:pt idx="9807">
                  <c:v>242</c:v>
                </c:pt>
                <c:pt idx="9808">
                  <c:v>#N/A</c:v>
                </c:pt>
                <c:pt idx="9809">
                  <c:v>#N/A</c:v>
                </c:pt>
                <c:pt idx="9810">
                  <c:v>238</c:v>
                </c:pt>
                <c:pt idx="9811">
                  <c:v>235.99999999999994</c:v>
                </c:pt>
                <c:pt idx="9812">
                  <c:v>238.00000000000003</c:v>
                </c:pt>
                <c:pt idx="9813">
                  <c:v>235.00000000000006</c:v>
                </c:pt>
                <c:pt idx="9814">
                  <c:v>238.99999999999997</c:v>
                </c:pt>
                <c:pt idx="9815">
                  <c:v>#N/A</c:v>
                </c:pt>
                <c:pt idx="9816">
                  <c:v>#N/A</c:v>
                </c:pt>
                <c:pt idx="9817">
                  <c:v>237</c:v>
                </c:pt>
                <c:pt idx="9818">
                  <c:v>235.99999999999994</c:v>
                </c:pt>
                <c:pt idx="9819">
                  <c:v>233</c:v>
                </c:pt>
                <c:pt idx="9820">
                  <c:v>234</c:v>
                </c:pt>
                <c:pt idx="9821">
                  <c:v>231.99999999999997</c:v>
                </c:pt>
                <c:pt idx="9822">
                  <c:v>#N/A</c:v>
                </c:pt>
                <c:pt idx="9823">
                  <c:v>#N/A</c:v>
                </c:pt>
                <c:pt idx="9824">
                  <c:v>236</c:v>
                </c:pt>
                <c:pt idx="9825">
                  <c:v>234.99999999999997</c:v>
                </c:pt>
                <c:pt idx="9826">
                  <c:v>235.99999999999994</c:v>
                </c:pt>
                <c:pt idx="9827">
                  <c:v>234</c:v>
                </c:pt>
                <c:pt idx="9828">
                  <c:v>235</c:v>
                </c:pt>
                <c:pt idx="9829">
                  <c:v>#N/A</c:v>
                </c:pt>
                <c:pt idx="9830">
                  <c:v>#N/A</c:v>
                </c:pt>
                <c:pt idx="9831">
                  <c:v>234.00000000000003</c:v>
                </c:pt>
                <c:pt idx="9832">
                  <c:v>233</c:v>
                </c:pt>
                <c:pt idx="9833">
                  <c:v>238</c:v>
                </c:pt>
                <c:pt idx="9834">
                  <c:v>240.00000000000003</c:v>
                </c:pt>
                <c:pt idx="9835">
                  <c:v>236.99999999999997</c:v>
                </c:pt>
                <c:pt idx="9836">
                  <c:v>#N/A</c:v>
                </c:pt>
                <c:pt idx="9837">
                  <c:v>#N/A</c:v>
                </c:pt>
                <c:pt idx="9838">
                  <c:v>231.00000000000006</c:v>
                </c:pt>
                <c:pt idx="9839">
                  <c:v>225</c:v>
                </c:pt>
                <c:pt idx="9840">
                  <c:v>221.99999999999997</c:v>
                </c:pt>
                <c:pt idx="9841">
                  <c:v>225.99999999999997</c:v>
                </c:pt>
                <c:pt idx="9842">
                  <c:v>225</c:v>
                </c:pt>
                <c:pt idx="9843">
                  <c:v>#N/A</c:v>
                </c:pt>
                <c:pt idx="9844">
                  <c:v>#N/A</c:v>
                </c:pt>
                <c:pt idx="9845">
                  <c:v>221.99999999999997</c:v>
                </c:pt>
                <c:pt idx="9846">
                  <c:v>221.99999999999997</c:v>
                </c:pt>
                <c:pt idx="9847">
                  <c:v>222.99999999999994</c:v>
                </c:pt>
                <c:pt idx="9848">
                  <c:v>223</c:v>
                </c:pt>
                <c:pt idx="9849">
                  <c:v>224.00000000000003</c:v>
                </c:pt>
                <c:pt idx="9850">
                  <c:v>#N/A</c:v>
                </c:pt>
                <c:pt idx="9851">
                  <c:v>#N/A</c:v>
                </c:pt>
                <c:pt idx="9852">
                  <c:v>229.99999999999997</c:v>
                </c:pt>
                <c:pt idx="9853">
                  <c:v>#N/A</c:v>
                </c:pt>
                <c:pt idx="9854">
                  <c:v>#N/A</c:v>
                </c:pt>
                <c:pt idx="9855">
                  <c:v>#N/A</c:v>
                </c:pt>
                <c:pt idx="9856">
                  <c:v>227.00000000000006</c:v>
                </c:pt>
                <c:pt idx="9857">
                  <c:v>#N/A</c:v>
                </c:pt>
                <c:pt idx="9858">
                  <c:v>#N/A</c:v>
                </c:pt>
                <c:pt idx="9859">
                  <c:v>221</c:v>
                </c:pt>
                <c:pt idx="9860">
                  <c:v>#N/A</c:v>
                </c:pt>
                <c:pt idx="9861">
                  <c:v>#N/A</c:v>
                </c:pt>
                <c:pt idx="9862">
                  <c:v>203.00000000000003</c:v>
                </c:pt>
                <c:pt idx="9863">
                  <c:v>201.00000000000003</c:v>
                </c:pt>
                <c:pt idx="9864">
                  <c:v>#N/A</c:v>
                </c:pt>
                <c:pt idx="9865">
                  <c:v>#N/A</c:v>
                </c:pt>
                <c:pt idx="9866">
                  <c:v>202.00000000000006</c:v>
                </c:pt>
                <c:pt idx="9867">
                  <c:v>197.00000000000003</c:v>
                </c:pt>
                <c:pt idx="9868">
                  <c:v>198</c:v>
                </c:pt>
                <c:pt idx="9869">
                  <c:v>193.00000000000003</c:v>
                </c:pt>
                <c:pt idx="9870">
                  <c:v>200.99999999999997</c:v>
                </c:pt>
                <c:pt idx="9871">
                  <c:v>#N/A</c:v>
                </c:pt>
                <c:pt idx="9872">
                  <c:v>#N/A</c:v>
                </c:pt>
                <c:pt idx="9873">
                  <c:v>205.99999999999997</c:v>
                </c:pt>
                <c:pt idx="9874">
                  <c:v>206.99999999999997</c:v>
                </c:pt>
                <c:pt idx="9875">
                  <c:v>204</c:v>
                </c:pt>
                <c:pt idx="9876">
                  <c:v>203.00000000000003</c:v>
                </c:pt>
                <c:pt idx="9877">
                  <c:v>204.99999999999997</c:v>
                </c:pt>
                <c:pt idx="9878">
                  <c:v>#N/A</c:v>
                </c:pt>
                <c:pt idx="9879">
                  <c:v>#N/A</c:v>
                </c:pt>
                <c:pt idx="9880">
                  <c:v>204</c:v>
                </c:pt>
                <c:pt idx="9881">
                  <c:v>205.99999999999997</c:v>
                </c:pt>
                <c:pt idx="9882">
                  <c:v>204.99999999999997</c:v>
                </c:pt>
                <c:pt idx="9883">
                  <c:v>209</c:v>
                </c:pt>
                <c:pt idx="9884">
                  <c:v>224.00000000000003</c:v>
                </c:pt>
                <c:pt idx="9885">
                  <c:v>#N/A</c:v>
                </c:pt>
                <c:pt idx="9886">
                  <c:v>#N/A</c:v>
                </c:pt>
                <c:pt idx="9887">
                  <c:v>225</c:v>
                </c:pt>
                <c:pt idx="9888">
                  <c:v>216</c:v>
                </c:pt>
                <c:pt idx="9889">
                  <c:v>204.99999999999997</c:v>
                </c:pt>
                <c:pt idx="9890">
                  <c:v>213</c:v>
                </c:pt>
                <c:pt idx="9891">
                  <c:v>212</c:v>
                </c:pt>
                <c:pt idx="9892">
                  <c:v>#N/A</c:v>
                </c:pt>
                <c:pt idx="9893">
                  <c:v>#N/A</c:v>
                </c:pt>
                <c:pt idx="9894">
                  <c:v>209</c:v>
                </c:pt>
                <c:pt idx="9895">
                  <c:v>215.00000000000003</c:v>
                </c:pt>
                <c:pt idx="9896">
                  <c:v>213.99999999999997</c:v>
                </c:pt>
                <c:pt idx="9897">
                  <c:v>209</c:v>
                </c:pt>
                <c:pt idx="9898">
                  <c:v>207.00000000000003</c:v>
                </c:pt>
                <c:pt idx="9899">
                  <c:v>#N/A</c:v>
                </c:pt>
                <c:pt idx="9900">
                  <c:v>#N/A</c:v>
                </c:pt>
                <c:pt idx="9901">
                  <c:v>203.00000000000003</c:v>
                </c:pt>
                <c:pt idx="9902">
                  <c:v>200</c:v>
                </c:pt>
                <c:pt idx="9903">
                  <c:v>200.99999999999997</c:v>
                </c:pt>
                <c:pt idx="9904">
                  <c:v>207.00000000000003</c:v>
                </c:pt>
                <c:pt idx="9905">
                  <c:v>202</c:v>
                </c:pt>
                <c:pt idx="9906">
                  <c:v>#N/A</c:v>
                </c:pt>
                <c:pt idx="9907">
                  <c:v>#N/A</c:v>
                </c:pt>
                <c:pt idx="9908">
                  <c:v>193.00000000000003</c:v>
                </c:pt>
                <c:pt idx="9909">
                  <c:v>193</c:v>
                </c:pt>
                <c:pt idx="9910">
                  <c:v>192</c:v>
                </c:pt>
                <c:pt idx="9911">
                  <c:v>195</c:v>
                </c:pt>
                <c:pt idx="9912">
                  <c:v>194</c:v>
                </c:pt>
                <c:pt idx="9913">
                  <c:v>#N/A</c:v>
                </c:pt>
                <c:pt idx="9914">
                  <c:v>#N/A</c:v>
                </c:pt>
                <c:pt idx="9915">
                  <c:v>195.00000000000003</c:v>
                </c:pt>
                <c:pt idx="9916">
                  <c:v>191</c:v>
                </c:pt>
                <c:pt idx="9917">
                  <c:v>190</c:v>
                </c:pt>
                <c:pt idx="9918">
                  <c:v>193.00000000000003</c:v>
                </c:pt>
                <c:pt idx="9919">
                  <c:v>186</c:v>
                </c:pt>
                <c:pt idx="9920">
                  <c:v>#N/A</c:v>
                </c:pt>
                <c:pt idx="9921">
                  <c:v>#N/A</c:v>
                </c:pt>
                <c:pt idx="9922">
                  <c:v>188</c:v>
                </c:pt>
                <c:pt idx="9923">
                  <c:v>182.99999999999997</c:v>
                </c:pt>
                <c:pt idx="9924">
                  <c:v>177</c:v>
                </c:pt>
                <c:pt idx="9925">
                  <c:v>179</c:v>
                </c:pt>
                <c:pt idx="9926">
                  <c:v>179.00000000000003</c:v>
                </c:pt>
                <c:pt idx="9927">
                  <c:v>#N/A</c:v>
                </c:pt>
                <c:pt idx="9928">
                  <c:v>#N/A</c:v>
                </c:pt>
                <c:pt idx="9929">
                  <c:v>174</c:v>
                </c:pt>
                <c:pt idx="9930">
                  <c:v>180</c:v>
                </c:pt>
                <c:pt idx="9931">
                  <c:v>181</c:v>
                </c:pt>
                <c:pt idx="9932">
                  <c:v>182</c:v>
                </c:pt>
                <c:pt idx="9933">
                  <c:v>190</c:v>
                </c:pt>
                <c:pt idx="9934">
                  <c:v>#N/A</c:v>
                </c:pt>
                <c:pt idx="9935">
                  <c:v>#N/A</c:v>
                </c:pt>
                <c:pt idx="9936">
                  <c:v>183</c:v>
                </c:pt>
                <c:pt idx="9937">
                  <c:v>181.99999999999997</c:v>
                </c:pt>
                <c:pt idx="9938">
                  <c:v>181</c:v>
                </c:pt>
                <c:pt idx="9939">
                  <c:v>180.00000000000003</c:v>
                </c:pt>
                <c:pt idx="9940">
                  <c:v>178</c:v>
                </c:pt>
                <c:pt idx="9941">
                  <c:v>#N/A</c:v>
                </c:pt>
                <c:pt idx="9942">
                  <c:v>#N/A</c:v>
                </c:pt>
                <c:pt idx="9943">
                  <c:v>178</c:v>
                </c:pt>
                <c:pt idx="9944">
                  <c:v>184</c:v>
                </c:pt>
                <c:pt idx="9945">
                  <c:v>182.99999999999997</c:v>
                </c:pt>
                <c:pt idx="9946">
                  <c:v>179</c:v>
                </c:pt>
                <c:pt idx="9947">
                  <c:v>178.99999999999997</c:v>
                </c:pt>
                <c:pt idx="9948">
                  <c:v>#N/A</c:v>
                </c:pt>
                <c:pt idx="9949">
                  <c:v>#N/A</c:v>
                </c:pt>
                <c:pt idx="9950">
                  <c:v>176.99999999999997</c:v>
                </c:pt>
                <c:pt idx="9951">
                  <c:v>175</c:v>
                </c:pt>
                <c:pt idx="9952">
                  <c:v>176.99999999999997</c:v>
                </c:pt>
                <c:pt idx="9953">
                  <c:v>169.99999999999997</c:v>
                </c:pt>
                <c:pt idx="9954">
                  <c:v>164.99999999999997</c:v>
                </c:pt>
                <c:pt idx="9955">
                  <c:v>#N/A</c:v>
                </c:pt>
                <c:pt idx="9956">
                  <c:v>#N/A</c:v>
                </c:pt>
                <c:pt idx="9957">
                  <c:v>168</c:v>
                </c:pt>
                <c:pt idx="9958">
                  <c:v>172</c:v>
                </c:pt>
                <c:pt idx="9959">
                  <c:v>168.99999999999997</c:v>
                </c:pt>
                <c:pt idx="9960">
                  <c:v>168</c:v>
                </c:pt>
                <c:pt idx="9961">
                  <c:v>172</c:v>
                </c:pt>
                <c:pt idx="9962">
                  <c:v>#N/A</c:v>
                </c:pt>
                <c:pt idx="9963">
                  <c:v>#N/A</c:v>
                </c:pt>
                <c:pt idx="9964">
                  <c:v>173.00000000000003</c:v>
                </c:pt>
                <c:pt idx="9965">
                  <c:v>167</c:v>
                </c:pt>
                <c:pt idx="9966">
                  <c:v>166</c:v>
                </c:pt>
                <c:pt idx="9967">
                  <c:v>166</c:v>
                </c:pt>
                <c:pt idx="9968">
                  <c:v>#N/A</c:v>
                </c:pt>
                <c:pt idx="9969">
                  <c:v>#N/A</c:v>
                </c:pt>
                <c:pt idx="9970">
                  <c:v>#N/A</c:v>
                </c:pt>
                <c:pt idx="9971">
                  <c:v>#N/A</c:v>
                </c:pt>
                <c:pt idx="9972">
                  <c:v>164</c:v>
                </c:pt>
                <c:pt idx="9973">
                  <c:v>161</c:v>
                </c:pt>
                <c:pt idx="9974">
                  <c:v>164</c:v>
                </c:pt>
                <c:pt idx="9975">
                  <c:v>167.00000000000003</c:v>
                </c:pt>
                <c:pt idx="9976">
                  <c:v>#N/A</c:v>
                </c:pt>
                <c:pt idx="9977">
                  <c:v>#N/A</c:v>
                </c:pt>
                <c:pt idx="9978">
                  <c:v>172</c:v>
                </c:pt>
                <c:pt idx="9979">
                  <c:v>171.00000000000003</c:v>
                </c:pt>
                <c:pt idx="9980">
                  <c:v>167</c:v>
                </c:pt>
                <c:pt idx="9981">
                  <c:v>#N/A</c:v>
                </c:pt>
                <c:pt idx="9982">
                  <c:v>167.00000000000003</c:v>
                </c:pt>
                <c:pt idx="9983">
                  <c:v>#N/A</c:v>
                </c:pt>
                <c:pt idx="9984">
                  <c:v>#N/A</c:v>
                </c:pt>
                <c:pt idx="9985">
                  <c:v>168.00000000000003</c:v>
                </c:pt>
                <c:pt idx="9986">
                  <c:v>163</c:v>
                </c:pt>
                <c:pt idx="9987">
                  <c:v>163</c:v>
                </c:pt>
                <c:pt idx="9988">
                  <c:v>159</c:v>
                </c:pt>
                <c:pt idx="9989">
                  <c:v>156.99999999999997</c:v>
                </c:pt>
                <c:pt idx="9990">
                  <c:v>#N/A</c:v>
                </c:pt>
                <c:pt idx="9991">
                  <c:v>#N/A</c:v>
                </c:pt>
                <c:pt idx="9992">
                  <c:v>159</c:v>
                </c:pt>
                <c:pt idx="9993">
                  <c:v>158</c:v>
                </c:pt>
                <c:pt idx="9994">
                  <c:v>162</c:v>
                </c:pt>
                <c:pt idx="9995">
                  <c:v>168.99999999999997</c:v>
                </c:pt>
                <c:pt idx="9996">
                  <c:v>184</c:v>
                </c:pt>
                <c:pt idx="9997">
                  <c:v>#N/A</c:v>
                </c:pt>
                <c:pt idx="9998">
                  <c:v>#N/A</c:v>
                </c:pt>
                <c:pt idx="9999">
                  <c:v>192.00000000000003</c:v>
                </c:pt>
                <c:pt idx="10000">
                  <c:v>193.99999999999997</c:v>
                </c:pt>
                <c:pt idx="10001">
                  <c:v>191</c:v>
                </c:pt>
                <c:pt idx="10002">
                  <c:v>191</c:v>
                </c:pt>
                <c:pt idx="10003">
                  <c:v>185</c:v>
                </c:pt>
                <c:pt idx="10004">
                  <c:v>#N/A</c:v>
                </c:pt>
                <c:pt idx="10005">
                  <c:v>#N/A</c:v>
                </c:pt>
                <c:pt idx="10006">
                  <c:v>169</c:v>
                </c:pt>
                <c:pt idx="10007">
                  <c:v>168</c:v>
                </c:pt>
                <c:pt idx="10008">
                  <c:v>167.99999999999997</c:v>
                </c:pt>
                <c:pt idx="10009">
                  <c:v>170</c:v>
                </c:pt>
                <c:pt idx="10010">
                  <c:v>169</c:v>
                </c:pt>
                <c:pt idx="10011">
                  <c:v>#N/A</c:v>
                </c:pt>
                <c:pt idx="10012">
                  <c:v>#N/A</c:v>
                </c:pt>
                <c:pt idx="10013">
                  <c:v>170.99999999999997</c:v>
                </c:pt>
                <c:pt idx="10014">
                  <c:v>168.00000000000003</c:v>
                </c:pt>
                <c:pt idx="10015">
                  <c:v>170.00000000000003</c:v>
                </c:pt>
                <c:pt idx="10016">
                  <c:v>162</c:v>
                </c:pt>
                <c:pt idx="10017">
                  <c:v>152</c:v>
                </c:pt>
                <c:pt idx="10018">
                  <c:v>#N/A</c:v>
                </c:pt>
                <c:pt idx="10019">
                  <c:v>#N/A</c:v>
                </c:pt>
                <c:pt idx="10020">
                  <c:v>148</c:v>
                </c:pt>
                <c:pt idx="10021">
                  <c:v>147.00000000000003</c:v>
                </c:pt>
                <c:pt idx="10022">
                  <c:v>148</c:v>
                </c:pt>
                <c:pt idx="10023">
                  <c:v>152</c:v>
                </c:pt>
                <c:pt idx="10024">
                  <c:v>154</c:v>
                </c:pt>
                <c:pt idx="10025">
                  <c:v>#N/A</c:v>
                </c:pt>
                <c:pt idx="10026">
                  <c:v>#N/A</c:v>
                </c:pt>
                <c:pt idx="10027">
                  <c:v>151.99999999999997</c:v>
                </c:pt>
                <c:pt idx="10028">
                  <c:v>154.99999999999997</c:v>
                </c:pt>
                <c:pt idx="10029">
                  <c:v>154.00000000000003</c:v>
                </c:pt>
                <c:pt idx="10030">
                  <c:v>155.99999999999997</c:v>
                </c:pt>
                <c:pt idx="10031">
                  <c:v>159</c:v>
                </c:pt>
                <c:pt idx="10032">
                  <c:v>#N/A</c:v>
                </c:pt>
                <c:pt idx="10033">
                  <c:v>#N/A</c:v>
                </c:pt>
                <c:pt idx="10034">
                  <c:v>156</c:v>
                </c:pt>
                <c:pt idx="10035">
                  <c:v>156.99999999999997</c:v>
                </c:pt>
                <c:pt idx="10036">
                  <c:v>156.99999999999997</c:v>
                </c:pt>
                <c:pt idx="10037">
                  <c:v>157.99999999999997</c:v>
                </c:pt>
                <c:pt idx="10038">
                  <c:v>160</c:v>
                </c:pt>
                <c:pt idx="10039">
                  <c:v>#N/A</c:v>
                </c:pt>
                <c:pt idx="10040">
                  <c:v>#N/A</c:v>
                </c:pt>
                <c:pt idx="10041">
                  <c:v>160</c:v>
                </c:pt>
                <c:pt idx="10042">
                  <c:v>159</c:v>
                </c:pt>
                <c:pt idx="10043">
                  <c:v>163</c:v>
                </c:pt>
                <c:pt idx="10044">
                  <c:v>160</c:v>
                </c:pt>
                <c:pt idx="10045">
                  <c:v>154.99999999999997</c:v>
                </c:pt>
                <c:pt idx="10046">
                  <c:v>#N/A</c:v>
                </c:pt>
                <c:pt idx="10047">
                  <c:v>#N/A</c:v>
                </c:pt>
                <c:pt idx="10048">
                  <c:v>154.99999999999997</c:v>
                </c:pt>
                <c:pt idx="10049">
                  <c:v>158</c:v>
                </c:pt>
                <c:pt idx="10050">
                  <c:v>166</c:v>
                </c:pt>
                <c:pt idx="10051">
                  <c:v>173</c:v>
                </c:pt>
                <c:pt idx="10052">
                  <c:v>168.00000000000003</c:v>
                </c:pt>
                <c:pt idx="10053">
                  <c:v>#N/A</c:v>
                </c:pt>
                <c:pt idx="10054">
                  <c:v>#N/A</c:v>
                </c:pt>
                <c:pt idx="10055">
                  <c:v>168.00000000000003</c:v>
                </c:pt>
                <c:pt idx="10056">
                  <c:v>166</c:v>
                </c:pt>
                <c:pt idx="10057">
                  <c:v>161</c:v>
                </c:pt>
                <c:pt idx="10058">
                  <c:v>161</c:v>
                </c:pt>
                <c:pt idx="10059">
                  <c:v>165</c:v>
                </c:pt>
                <c:pt idx="10060">
                  <c:v>#N/A</c:v>
                </c:pt>
                <c:pt idx="10061">
                  <c:v>#N/A</c:v>
                </c:pt>
                <c:pt idx="10062">
                  <c:v>162</c:v>
                </c:pt>
                <c:pt idx="10063">
                  <c:v>161</c:v>
                </c:pt>
                <c:pt idx="10064">
                  <c:v>157</c:v>
                </c:pt>
                <c:pt idx="10065">
                  <c:v>156</c:v>
                </c:pt>
                <c:pt idx="10066">
                  <c:v>154</c:v>
                </c:pt>
                <c:pt idx="10067">
                  <c:v>#N/A</c:v>
                </c:pt>
                <c:pt idx="10068">
                  <c:v>#N/A</c:v>
                </c:pt>
                <c:pt idx="10069">
                  <c:v>153</c:v>
                </c:pt>
                <c:pt idx="10070">
                  <c:v>151.00000000000003</c:v>
                </c:pt>
                <c:pt idx="10071">
                  <c:v>152</c:v>
                </c:pt>
                <c:pt idx="10072">
                  <c:v>152</c:v>
                </c:pt>
                <c:pt idx="10073">
                  <c:v>157</c:v>
                </c:pt>
                <c:pt idx="10074">
                  <c:v>#N/A</c:v>
                </c:pt>
                <c:pt idx="10075">
                  <c:v>#N/A</c:v>
                </c:pt>
                <c:pt idx="10076">
                  <c:v>156</c:v>
                </c:pt>
                <c:pt idx="10077">
                  <c:v>154</c:v>
                </c:pt>
                <c:pt idx="10078">
                  <c:v>167</c:v>
                </c:pt>
                <c:pt idx="10079">
                  <c:v>170.99999999999997</c:v>
                </c:pt>
                <c:pt idx="10080">
                  <c:v>186</c:v>
                </c:pt>
                <c:pt idx="10081">
                  <c:v>#N/A</c:v>
                </c:pt>
                <c:pt idx="10082">
                  <c:v>#N/A</c:v>
                </c:pt>
                <c:pt idx="10083">
                  <c:v>173</c:v>
                </c:pt>
                <c:pt idx="10084">
                  <c:v>169</c:v>
                </c:pt>
                <c:pt idx="10085">
                  <c:v>166</c:v>
                </c:pt>
                <c:pt idx="10086">
                  <c:v>166</c:v>
                </c:pt>
                <c:pt idx="10087">
                  <c:v>#N/A</c:v>
                </c:pt>
                <c:pt idx="10088">
                  <c:v>#N/A</c:v>
                </c:pt>
                <c:pt idx="10089">
                  <c:v>#N/A</c:v>
                </c:pt>
                <c:pt idx="10090">
                  <c:v>162</c:v>
                </c:pt>
                <c:pt idx="10091">
                  <c:v>161</c:v>
                </c:pt>
                <c:pt idx="10092">
                  <c:v>158</c:v>
                </c:pt>
                <c:pt idx="10093">
                  <c:v>159</c:v>
                </c:pt>
                <c:pt idx="10094">
                  <c:v>160</c:v>
                </c:pt>
                <c:pt idx="10095">
                  <c:v>#N/A</c:v>
                </c:pt>
                <c:pt idx="10096">
                  <c:v>#N/A</c:v>
                </c:pt>
                <c:pt idx="10097">
                  <c:v>156</c:v>
                </c:pt>
                <c:pt idx="10098">
                  <c:v>148.99999999999997</c:v>
                </c:pt>
                <c:pt idx="10099">
                  <c:v>144</c:v>
                </c:pt>
                <c:pt idx="10100">
                  <c:v>150.99999999999997</c:v>
                </c:pt>
                <c:pt idx="10101">
                  <c:v>153.00000000000003</c:v>
                </c:pt>
                <c:pt idx="10102">
                  <c:v>#N/A</c:v>
                </c:pt>
                <c:pt idx="10103">
                  <c:v>#N/A</c:v>
                </c:pt>
                <c:pt idx="10104">
                  <c:v>152</c:v>
                </c:pt>
                <c:pt idx="10105">
                  <c:v>151.00000000000003</c:v>
                </c:pt>
                <c:pt idx="10106">
                  <c:v>148</c:v>
                </c:pt>
                <c:pt idx="10107">
                  <c:v>147.00000000000003</c:v>
                </c:pt>
                <c:pt idx="10108">
                  <c:v>134</c:v>
                </c:pt>
                <c:pt idx="10109">
                  <c:v>#N/A</c:v>
                </c:pt>
                <c:pt idx="10110">
                  <c:v>#N/A</c:v>
                </c:pt>
                <c:pt idx="10111">
                  <c:v>134</c:v>
                </c:pt>
                <c:pt idx="10112">
                  <c:v>135</c:v>
                </c:pt>
                <c:pt idx="10113">
                  <c:v>136</c:v>
                </c:pt>
                <c:pt idx="10114">
                  <c:v>139</c:v>
                </c:pt>
                <c:pt idx="10115">
                  <c:v>142</c:v>
                </c:pt>
                <c:pt idx="10116">
                  <c:v>#N/A</c:v>
                </c:pt>
                <c:pt idx="10117">
                  <c:v>#N/A</c:v>
                </c:pt>
                <c:pt idx="10118">
                  <c:v>138</c:v>
                </c:pt>
                <c:pt idx="10119">
                  <c:v>143.00000000000003</c:v>
                </c:pt>
                <c:pt idx="10120">
                  <c:v>136</c:v>
                </c:pt>
                <c:pt idx="10121">
                  <c:v>134</c:v>
                </c:pt>
                <c:pt idx="10122">
                  <c:v>130.99999999999997</c:v>
                </c:pt>
                <c:pt idx="10123">
                  <c:v>#N/A</c:v>
                </c:pt>
                <c:pt idx="10124">
                  <c:v>#N/A</c:v>
                </c:pt>
                <c:pt idx="10125">
                  <c:v>132.99999999999997</c:v>
                </c:pt>
                <c:pt idx="10126">
                  <c:v>140</c:v>
                </c:pt>
                <c:pt idx="10127">
                  <c:v>139</c:v>
                </c:pt>
                <c:pt idx="10128">
                  <c:v>137</c:v>
                </c:pt>
                <c:pt idx="10129">
                  <c:v>146.00000000000003</c:v>
                </c:pt>
                <c:pt idx="10130">
                  <c:v>#N/A</c:v>
                </c:pt>
                <c:pt idx="10131">
                  <c:v>#N/A</c:v>
                </c:pt>
                <c:pt idx="10132">
                  <c:v>149.00000000000003</c:v>
                </c:pt>
                <c:pt idx="10133">
                  <c:v>142.00000000000003</c:v>
                </c:pt>
                <c:pt idx="10134">
                  <c:v>140</c:v>
                </c:pt>
                <c:pt idx="10135">
                  <c:v>146</c:v>
                </c:pt>
                <c:pt idx="10136">
                  <c:v>238</c:v>
                </c:pt>
                <c:pt idx="10137">
                  <c:v>#N/A</c:v>
                </c:pt>
                <c:pt idx="10138">
                  <c:v>#N/A</c:v>
                </c:pt>
                <c:pt idx="10139">
                  <c:v>144</c:v>
                </c:pt>
                <c:pt idx="10140">
                  <c:v>148</c:v>
                </c:pt>
                <c:pt idx="10141">
                  <c:v>150.99999999999997</c:v>
                </c:pt>
                <c:pt idx="10142">
                  <c:v>143.00000000000003</c:v>
                </c:pt>
                <c:pt idx="10143">
                  <c:v>142</c:v>
                </c:pt>
                <c:pt idx="10144">
                  <c:v>#N/A</c:v>
                </c:pt>
                <c:pt idx="10145">
                  <c:v>#N/A</c:v>
                </c:pt>
                <c:pt idx="10146">
                  <c:v>148</c:v>
                </c:pt>
                <c:pt idx="10147">
                  <c:v>150.99999999999997</c:v>
                </c:pt>
                <c:pt idx="10148">
                  <c:v>154.99999999999997</c:v>
                </c:pt>
                <c:pt idx="10149">
                  <c:v>186</c:v>
                </c:pt>
                <c:pt idx="10150">
                  <c:v>163</c:v>
                </c:pt>
                <c:pt idx="10151">
                  <c:v>#N/A</c:v>
                </c:pt>
                <c:pt idx="10152">
                  <c:v>#N/A</c:v>
                </c:pt>
                <c:pt idx="10153">
                  <c:v>166</c:v>
                </c:pt>
                <c:pt idx="10154">
                  <c:v>161</c:v>
                </c:pt>
                <c:pt idx="10155">
                  <c:v>161</c:v>
                </c:pt>
                <c:pt idx="10156">
                  <c:v>158</c:v>
                </c:pt>
                <c:pt idx="10157">
                  <c:v>158</c:v>
                </c:pt>
                <c:pt idx="10158">
                  <c:v>#N/A</c:v>
                </c:pt>
                <c:pt idx="10159">
                  <c:v>#N/A</c:v>
                </c:pt>
                <c:pt idx="10160">
                  <c:v>164</c:v>
                </c:pt>
                <c:pt idx="10161">
                  <c:v>165</c:v>
                </c:pt>
                <c:pt idx="10162">
                  <c:v>162</c:v>
                </c:pt>
                <c:pt idx="10163">
                  <c:v>162</c:v>
                </c:pt>
                <c:pt idx="10164">
                  <c:v>155.00000000000003</c:v>
                </c:pt>
                <c:pt idx="10165">
                  <c:v>#N/A</c:v>
                </c:pt>
                <c:pt idx="10166">
                  <c:v>#N/A</c:v>
                </c:pt>
                <c:pt idx="10167">
                  <c:v>152</c:v>
                </c:pt>
                <c:pt idx="10168">
                  <c:v>154</c:v>
                </c:pt>
                <c:pt idx="10169">
                  <c:v>158</c:v>
                </c:pt>
                <c:pt idx="10170">
                  <c:v>154.99999999999997</c:v>
                </c:pt>
                <c:pt idx="10171">
                  <c:v>152</c:v>
                </c:pt>
                <c:pt idx="10172">
                  <c:v>#N/A</c:v>
                </c:pt>
                <c:pt idx="10173">
                  <c:v>#N/A</c:v>
                </c:pt>
                <c:pt idx="10174">
                  <c:v>154</c:v>
                </c:pt>
                <c:pt idx="10175">
                  <c:v>149.00000000000003</c:v>
                </c:pt>
                <c:pt idx="10176">
                  <c:v>152.99999999999997</c:v>
                </c:pt>
                <c:pt idx="10177">
                  <c:v>156</c:v>
                </c:pt>
                <c:pt idx="10178">
                  <c:v>156</c:v>
                </c:pt>
                <c:pt idx="10179">
                  <c:v>#N/A</c:v>
                </c:pt>
                <c:pt idx="10180">
                  <c:v>#N/A</c:v>
                </c:pt>
                <c:pt idx="10181">
                  <c:v>155</c:v>
                </c:pt>
                <c:pt idx="10182">
                  <c:v>151</c:v>
                </c:pt>
                <c:pt idx="10183">
                  <c:v>151.00000000000003</c:v>
                </c:pt>
                <c:pt idx="10184">
                  <c:v>150</c:v>
                </c:pt>
                <c:pt idx="10185">
                  <c:v>148</c:v>
                </c:pt>
                <c:pt idx="10186">
                  <c:v>#N/A</c:v>
                </c:pt>
                <c:pt idx="10187">
                  <c:v>#N/A</c:v>
                </c:pt>
                <c:pt idx="10188">
                  <c:v>139</c:v>
                </c:pt>
                <c:pt idx="10189">
                  <c:v>140</c:v>
                </c:pt>
                <c:pt idx="10190">
                  <c:v>142.00000000000003</c:v>
                </c:pt>
                <c:pt idx="10191">
                  <c:v>142</c:v>
                </c:pt>
                <c:pt idx="10192">
                  <c:v>135</c:v>
                </c:pt>
                <c:pt idx="10193">
                  <c:v>#N/A</c:v>
                </c:pt>
                <c:pt idx="10194">
                  <c:v>#N/A</c:v>
                </c:pt>
                <c:pt idx="10195">
                  <c:v>135</c:v>
                </c:pt>
                <c:pt idx="10196">
                  <c:v>128</c:v>
                </c:pt>
                <c:pt idx="10197">
                  <c:v>124</c:v>
                </c:pt>
                <c:pt idx="10198">
                  <c:v>124</c:v>
                </c:pt>
                <c:pt idx="10199">
                  <c:v>119</c:v>
                </c:pt>
                <c:pt idx="10200">
                  <c:v>#N/A</c:v>
                </c:pt>
                <c:pt idx="10201">
                  <c:v>#N/A</c:v>
                </c:pt>
                <c:pt idx="10202">
                  <c:v>120</c:v>
                </c:pt>
                <c:pt idx="10203">
                  <c:v>129.99999999999997</c:v>
                </c:pt>
                <c:pt idx="10204">
                  <c:v>138</c:v>
                </c:pt>
                <c:pt idx="10205">
                  <c:v>136</c:v>
                </c:pt>
                <c:pt idx="10206">
                  <c:v>138.99999999999997</c:v>
                </c:pt>
                <c:pt idx="10207">
                  <c:v>#N/A</c:v>
                </c:pt>
                <c:pt idx="10208">
                  <c:v>#N/A</c:v>
                </c:pt>
                <c:pt idx="10209">
                  <c:v>135</c:v>
                </c:pt>
                <c:pt idx="10210">
                  <c:v>142</c:v>
                </c:pt>
                <c:pt idx="10211">
                  <c:v>140</c:v>
                </c:pt>
                <c:pt idx="10212">
                  <c:v>135</c:v>
                </c:pt>
                <c:pt idx="10213">
                  <c:v>136</c:v>
                </c:pt>
                <c:pt idx="10214">
                  <c:v>#N/A</c:v>
                </c:pt>
                <c:pt idx="10215">
                  <c:v>#N/A</c:v>
                </c:pt>
                <c:pt idx="10216">
                  <c:v>135</c:v>
                </c:pt>
                <c:pt idx="10217">
                  <c:v>134</c:v>
                </c:pt>
                <c:pt idx="10218">
                  <c:v>#N/A</c:v>
                </c:pt>
                <c:pt idx="10219">
                  <c:v>#N/A</c:v>
                </c:pt>
                <c:pt idx="10220">
                  <c:v>#N/A</c:v>
                </c:pt>
                <c:pt idx="10221">
                  <c:v>#N/A</c:v>
                </c:pt>
                <c:pt idx="10222">
                  <c:v>#N/A</c:v>
                </c:pt>
                <c:pt idx="10223">
                  <c:v>143.00000000000003</c:v>
                </c:pt>
                <c:pt idx="10224">
                  <c:v>136</c:v>
                </c:pt>
                <c:pt idx="10225">
                  <c:v>#N/A</c:v>
                </c:pt>
                <c:pt idx="10226">
                  <c:v>#N/A</c:v>
                </c:pt>
                <c:pt idx="10227">
                  <c:v>126</c:v>
                </c:pt>
                <c:pt idx="10228">
                  <c:v>#N/A</c:v>
                </c:pt>
                <c:pt idx="10229">
                  <c:v>#N/A</c:v>
                </c:pt>
                <c:pt idx="10230">
                  <c:v>127</c:v>
                </c:pt>
                <c:pt idx="10231">
                  <c:v>132</c:v>
                </c:pt>
                <c:pt idx="10232">
                  <c:v>143</c:v>
                </c:pt>
                <c:pt idx="10233">
                  <c:v>140</c:v>
                </c:pt>
                <c:pt idx="10234">
                  <c:v>135</c:v>
                </c:pt>
                <c:pt idx="10235">
                  <c:v>#N/A</c:v>
                </c:pt>
                <c:pt idx="10236">
                  <c:v>#N/A</c:v>
                </c:pt>
                <c:pt idx="10237">
                  <c:v>135</c:v>
                </c:pt>
                <c:pt idx="10238">
                  <c:v>132</c:v>
                </c:pt>
                <c:pt idx="10239">
                  <c:v>122</c:v>
                </c:pt>
                <c:pt idx="10240">
                  <c:v>124</c:v>
                </c:pt>
                <c:pt idx="10241">
                  <c:v>122</c:v>
                </c:pt>
                <c:pt idx="10242">
                  <c:v>#N/A</c:v>
                </c:pt>
                <c:pt idx="10243">
                  <c:v>#N/A</c:v>
                </c:pt>
                <c:pt idx="10244">
                  <c:v>122</c:v>
                </c:pt>
                <c:pt idx="10245">
                  <c:v>122</c:v>
                </c:pt>
                <c:pt idx="10246">
                  <c:v>121</c:v>
                </c:pt>
                <c:pt idx="10247">
                  <c:v>107</c:v>
                </c:pt>
                <c:pt idx="10248">
                  <c:v>108.99999999999999</c:v>
                </c:pt>
                <c:pt idx="10249">
                  <c:v>#N/A</c:v>
                </c:pt>
                <c:pt idx="10250">
                  <c:v>#N/A</c:v>
                </c:pt>
                <c:pt idx="10251">
                  <c:v>117</c:v>
                </c:pt>
                <c:pt idx="10252">
                  <c:v>112.99999999999999</c:v>
                </c:pt>
                <c:pt idx="10253">
                  <c:v>122.00000000000001</c:v>
                </c:pt>
                <c:pt idx="10254">
                  <c:v>127.99999999999999</c:v>
                </c:pt>
                <c:pt idx="10255">
                  <c:v>124.00000000000003</c:v>
                </c:pt>
                <c:pt idx="10256">
                  <c:v>#N/A</c:v>
                </c:pt>
                <c:pt idx="10257">
                  <c:v>#N/A</c:v>
                </c:pt>
                <c:pt idx="10258">
                  <c:v>129</c:v>
                </c:pt>
                <c:pt idx="10259">
                  <c:v>123</c:v>
                </c:pt>
                <c:pt idx="10260">
                  <c:v>122</c:v>
                </c:pt>
                <c:pt idx="10261">
                  <c:v>120.00000000000001</c:v>
                </c:pt>
                <c:pt idx="10262">
                  <c:v>122.00000000000001</c:v>
                </c:pt>
                <c:pt idx="10263">
                  <c:v>#N/A</c:v>
                </c:pt>
                <c:pt idx="10264">
                  <c:v>#N/A</c:v>
                </c:pt>
                <c:pt idx="10265">
                  <c:v>129.99999999999997</c:v>
                </c:pt>
                <c:pt idx="10266">
                  <c:v>129</c:v>
                </c:pt>
                <c:pt idx="10267">
                  <c:v>129.99999999999997</c:v>
                </c:pt>
                <c:pt idx="10268">
                  <c:v>129</c:v>
                </c:pt>
                <c:pt idx="10269">
                  <c:v>124.00000000000003</c:v>
                </c:pt>
                <c:pt idx="10270">
                  <c:v>#N/A</c:v>
                </c:pt>
                <c:pt idx="10271">
                  <c:v>#N/A</c:v>
                </c:pt>
                <c:pt idx="10272">
                  <c:v>129</c:v>
                </c:pt>
                <c:pt idx="10273">
                  <c:v>129.99999999999997</c:v>
                </c:pt>
                <c:pt idx="10274">
                  <c:v>125</c:v>
                </c:pt>
                <c:pt idx="10275">
                  <c:v>122.00000000000001</c:v>
                </c:pt>
                <c:pt idx="10276">
                  <c:v>119</c:v>
                </c:pt>
                <c:pt idx="10277">
                  <c:v>#N/A</c:v>
                </c:pt>
                <c:pt idx="10278">
                  <c:v>#N/A</c:v>
                </c:pt>
                <c:pt idx="10279">
                  <c:v>110.99999999999999</c:v>
                </c:pt>
                <c:pt idx="10280">
                  <c:v>108</c:v>
                </c:pt>
                <c:pt idx="10281">
                  <c:v>110.99999999999999</c:v>
                </c:pt>
                <c:pt idx="10282">
                  <c:v>106</c:v>
                </c:pt>
                <c:pt idx="10283">
                  <c:v>100</c:v>
                </c:pt>
                <c:pt idx="10284">
                  <c:v>#N/A</c:v>
                </c:pt>
                <c:pt idx="10285">
                  <c:v>#N/A</c:v>
                </c:pt>
                <c:pt idx="10286">
                  <c:v>100</c:v>
                </c:pt>
                <c:pt idx="10287">
                  <c:v>102.99999999999999</c:v>
                </c:pt>
                <c:pt idx="10288">
                  <c:v>102</c:v>
                </c:pt>
                <c:pt idx="10289">
                  <c:v>98.000000000000014</c:v>
                </c:pt>
                <c:pt idx="10290">
                  <c:v>95</c:v>
                </c:pt>
                <c:pt idx="10291">
                  <c:v>#N/A</c:v>
                </c:pt>
                <c:pt idx="10292">
                  <c:v>#N/A</c:v>
                </c:pt>
                <c:pt idx="10293">
                  <c:v>96.000000000000014</c:v>
                </c:pt>
                <c:pt idx="10294">
                  <c:v>97</c:v>
                </c:pt>
                <c:pt idx="10295">
                  <c:v>96</c:v>
                </c:pt>
                <c:pt idx="10296">
                  <c:v>90.000000000000014</c:v>
                </c:pt>
                <c:pt idx="10297">
                  <c:v>89.999999999999986</c:v>
                </c:pt>
                <c:pt idx="10298">
                  <c:v>#N/A</c:v>
                </c:pt>
                <c:pt idx="10299">
                  <c:v>#N/A</c:v>
                </c:pt>
                <c:pt idx="10300">
                  <c:v>89.999999999999986</c:v>
                </c:pt>
                <c:pt idx="10301">
                  <c:v>97</c:v>
                </c:pt>
                <c:pt idx="10302">
                  <c:v>110.00000000000001</c:v>
                </c:pt>
                <c:pt idx="10303">
                  <c:v>112.00000000000001</c:v>
                </c:pt>
                <c:pt idx="10304">
                  <c:v>105</c:v>
                </c:pt>
                <c:pt idx="10305">
                  <c:v>#N/A</c:v>
                </c:pt>
                <c:pt idx="10306">
                  <c:v>#N/A</c:v>
                </c:pt>
                <c:pt idx="10307">
                  <c:v>112.00000000000001</c:v>
                </c:pt>
                <c:pt idx="10308">
                  <c:v>111.00000000000001</c:v>
                </c:pt>
                <c:pt idx="10309">
                  <c:v>114.00000000000001</c:v>
                </c:pt>
                <c:pt idx="10310">
                  <c:v>116.00000000000001</c:v>
                </c:pt>
                <c:pt idx="10311">
                  <c:v>114.00000000000001</c:v>
                </c:pt>
                <c:pt idx="10312">
                  <c:v>#N/A</c:v>
                </c:pt>
                <c:pt idx="10313">
                  <c:v>#N/A</c:v>
                </c:pt>
                <c:pt idx="10314">
                  <c:v>118.00000000000001</c:v>
                </c:pt>
                <c:pt idx="10315">
                  <c:v>109.00000000000001</c:v>
                </c:pt>
                <c:pt idx="10316">
                  <c:v>107</c:v>
                </c:pt>
                <c:pt idx="10317">
                  <c:v>112.00000000000001</c:v>
                </c:pt>
                <c:pt idx="10318">
                  <c:v>#N/A</c:v>
                </c:pt>
                <c:pt idx="10319">
                  <c:v>#N/A</c:v>
                </c:pt>
                <c:pt idx="10320">
                  <c:v>#N/A</c:v>
                </c:pt>
                <c:pt idx="10321">
                  <c:v>#N/A</c:v>
                </c:pt>
                <c:pt idx="10322">
                  <c:v>110.00000000000001</c:v>
                </c:pt>
                <c:pt idx="10323">
                  <c:v>106</c:v>
                </c:pt>
                <c:pt idx="10324">
                  <c:v>111.00000000000001</c:v>
                </c:pt>
                <c:pt idx="10325">
                  <c:v>110.00000000000001</c:v>
                </c:pt>
                <c:pt idx="10326">
                  <c:v>#N/A</c:v>
                </c:pt>
                <c:pt idx="10327">
                  <c:v>#N/A</c:v>
                </c:pt>
                <c:pt idx="10328">
                  <c:v>112.00000000000001</c:v>
                </c:pt>
                <c:pt idx="10329">
                  <c:v>114.99999999999999</c:v>
                </c:pt>
                <c:pt idx="10330">
                  <c:v>117</c:v>
                </c:pt>
                <c:pt idx="10331">
                  <c:v>127</c:v>
                </c:pt>
                <c:pt idx="10332">
                  <c:v>139</c:v>
                </c:pt>
                <c:pt idx="10333">
                  <c:v>#N/A</c:v>
                </c:pt>
                <c:pt idx="10334">
                  <c:v>#N/A</c:v>
                </c:pt>
                <c:pt idx="10335">
                  <c:v>139</c:v>
                </c:pt>
                <c:pt idx="10336">
                  <c:v>141</c:v>
                </c:pt>
                <c:pt idx="10337">
                  <c:v>132.99999999999997</c:v>
                </c:pt>
                <c:pt idx="10338">
                  <c:v>125</c:v>
                </c:pt>
                <c:pt idx="10339">
                  <c:v>123</c:v>
                </c:pt>
                <c:pt idx="10340">
                  <c:v>#N/A</c:v>
                </c:pt>
                <c:pt idx="10341">
                  <c:v>#N/A</c:v>
                </c:pt>
                <c:pt idx="10342">
                  <c:v>129.99999999999997</c:v>
                </c:pt>
                <c:pt idx="10343">
                  <c:v>122.00000000000001</c:v>
                </c:pt>
                <c:pt idx="10344">
                  <c:v>122</c:v>
                </c:pt>
                <c:pt idx="10345">
                  <c:v>117</c:v>
                </c:pt>
                <c:pt idx="10346">
                  <c:v>#N/A</c:v>
                </c:pt>
                <c:pt idx="10347">
                  <c:v>#N/A</c:v>
                </c:pt>
                <c:pt idx="10348">
                  <c:v>#N/A</c:v>
                </c:pt>
                <c:pt idx="10349">
                  <c:v>110.00000000000001</c:v>
                </c:pt>
                <c:pt idx="10350">
                  <c:v>127</c:v>
                </c:pt>
                <c:pt idx="10351">
                  <c:v>132</c:v>
                </c:pt>
                <c:pt idx="10352">
                  <c:v>111.00000000000001</c:v>
                </c:pt>
                <c:pt idx="10353">
                  <c:v>114.99999999999999</c:v>
                </c:pt>
                <c:pt idx="10354">
                  <c:v>#N/A</c:v>
                </c:pt>
                <c:pt idx="10355">
                  <c:v>#N/A</c:v>
                </c:pt>
                <c:pt idx="10356">
                  <c:v>114.00000000000001</c:v>
                </c:pt>
                <c:pt idx="10357">
                  <c:v>116.00000000000001</c:v>
                </c:pt>
                <c:pt idx="10358">
                  <c:v>116.00000000000001</c:v>
                </c:pt>
                <c:pt idx="10359">
                  <c:v>117</c:v>
                </c:pt>
                <c:pt idx="10360">
                  <c:v>114.00000000000001</c:v>
                </c:pt>
                <c:pt idx="10361">
                  <c:v>#N/A</c:v>
                </c:pt>
                <c:pt idx="10362">
                  <c:v>#N/A</c:v>
                </c:pt>
                <c:pt idx="10363">
                  <c:v>123</c:v>
                </c:pt>
                <c:pt idx="10364">
                  <c:v>124.00000000000003</c:v>
                </c:pt>
                <c:pt idx="10365">
                  <c:v>121</c:v>
                </c:pt>
                <c:pt idx="10366">
                  <c:v>124.00000000000003</c:v>
                </c:pt>
                <c:pt idx="10367">
                  <c:v>123</c:v>
                </c:pt>
                <c:pt idx="10368">
                  <c:v>#N/A</c:v>
                </c:pt>
                <c:pt idx="10369">
                  <c:v>#N/A</c:v>
                </c:pt>
                <c:pt idx="10370">
                  <c:v>182</c:v>
                </c:pt>
                <c:pt idx="10371">
                  <c:v>135</c:v>
                </c:pt>
                <c:pt idx="10372">
                  <c:v>141</c:v>
                </c:pt>
                <c:pt idx="10373">
                  <c:v>132</c:v>
                </c:pt>
                <c:pt idx="10374">
                  <c:v>133</c:v>
                </c:pt>
                <c:pt idx="10375">
                  <c:v>#N/A</c:v>
                </c:pt>
                <c:pt idx="10376">
                  <c:v>#N/A</c:v>
                </c:pt>
                <c:pt idx="10377">
                  <c:v>140</c:v>
                </c:pt>
                <c:pt idx="10378">
                  <c:v>145.00000000000003</c:v>
                </c:pt>
                <c:pt idx="10379">
                  <c:v>136</c:v>
                </c:pt>
                <c:pt idx="10380">
                  <c:v>124</c:v>
                </c:pt>
                <c:pt idx="10381">
                  <c:v>131.99999999999997</c:v>
                </c:pt>
                <c:pt idx="10382">
                  <c:v>#N/A</c:v>
                </c:pt>
                <c:pt idx="10383">
                  <c:v>#N/A</c:v>
                </c:pt>
                <c:pt idx="10384">
                  <c:v>138</c:v>
                </c:pt>
                <c:pt idx="10385">
                  <c:v>137</c:v>
                </c:pt>
                <c:pt idx="10386">
                  <c:v>132.99999999999997</c:v>
                </c:pt>
                <c:pt idx="10387">
                  <c:v>111.99999999999999</c:v>
                </c:pt>
                <c:pt idx="10388">
                  <c:v>129.99999999999997</c:v>
                </c:pt>
                <c:pt idx="10389">
                  <c:v>#N/A</c:v>
                </c:pt>
                <c:pt idx="10390">
                  <c:v>#N/A</c:v>
                </c:pt>
                <c:pt idx="10391">
                  <c:v>151.00000000000003</c:v>
                </c:pt>
                <c:pt idx="10392">
                  <c:v>151.99999999999997</c:v>
                </c:pt>
                <c:pt idx="10393">
                  <c:v>147.99999999999997</c:v>
                </c:pt>
                <c:pt idx="10394">
                  <c:v>153</c:v>
                </c:pt>
                <c:pt idx="10395">
                  <c:v>152</c:v>
                </c:pt>
                <c:pt idx="10396">
                  <c:v>#N/A</c:v>
                </c:pt>
                <c:pt idx="10397">
                  <c:v>#N/A</c:v>
                </c:pt>
                <c:pt idx="10398">
                  <c:v>134.00000000000003</c:v>
                </c:pt>
                <c:pt idx="10399">
                  <c:v>123.99999999999997</c:v>
                </c:pt>
                <c:pt idx="10400">
                  <c:v>127</c:v>
                </c:pt>
                <c:pt idx="10401">
                  <c:v>131</c:v>
                </c:pt>
                <c:pt idx="10402">
                  <c:v>126.00000000000003</c:v>
                </c:pt>
                <c:pt idx="10403">
                  <c:v>#N/A</c:v>
                </c:pt>
                <c:pt idx="10404">
                  <c:v>#N/A</c:v>
                </c:pt>
                <c:pt idx="10405">
                  <c:v>152.99999999999997</c:v>
                </c:pt>
                <c:pt idx="10406">
                  <c:v>161</c:v>
                </c:pt>
                <c:pt idx="10407">
                  <c:v>146.99999999999997</c:v>
                </c:pt>
                <c:pt idx="10408">
                  <c:v>144</c:v>
                </c:pt>
                <c:pt idx="10409">
                  <c:v>146</c:v>
                </c:pt>
                <c:pt idx="10410">
                  <c:v>#N/A</c:v>
                </c:pt>
                <c:pt idx="10411">
                  <c:v>#N/A</c:v>
                </c:pt>
                <c:pt idx="10412">
                  <c:v>155.99999999999997</c:v>
                </c:pt>
                <c:pt idx="10413">
                  <c:v>157</c:v>
                </c:pt>
                <c:pt idx="10414">
                  <c:v>156</c:v>
                </c:pt>
                <c:pt idx="10415">
                  <c:v>150</c:v>
                </c:pt>
                <c:pt idx="10416">
                  <c:v>127</c:v>
                </c:pt>
                <c:pt idx="10417">
                  <c:v>#N/A</c:v>
                </c:pt>
                <c:pt idx="10418">
                  <c:v>#N/A</c:v>
                </c:pt>
                <c:pt idx="10419">
                  <c:v>121</c:v>
                </c:pt>
                <c:pt idx="10420">
                  <c:v>123.99999999999997</c:v>
                </c:pt>
                <c:pt idx="10421">
                  <c:v>112.00000000000001</c:v>
                </c:pt>
                <c:pt idx="10422">
                  <c:v>116.00000000000001</c:v>
                </c:pt>
                <c:pt idx="10423">
                  <c:v>114.99999999999999</c:v>
                </c:pt>
                <c:pt idx="10424">
                  <c:v>#N/A</c:v>
                </c:pt>
                <c:pt idx="10425">
                  <c:v>#N/A</c:v>
                </c:pt>
                <c:pt idx="10426">
                  <c:v>109.99999999999999</c:v>
                </c:pt>
                <c:pt idx="10427">
                  <c:v>117</c:v>
                </c:pt>
                <c:pt idx="10428">
                  <c:v>118</c:v>
                </c:pt>
                <c:pt idx="10429">
                  <c:v>117</c:v>
                </c:pt>
                <c:pt idx="10430">
                  <c:v>114.00000000000001</c:v>
                </c:pt>
                <c:pt idx="10431">
                  <c:v>#N/A</c:v>
                </c:pt>
                <c:pt idx="10432">
                  <c:v>#N/A</c:v>
                </c:pt>
                <c:pt idx="10433">
                  <c:v>119.99999999999997</c:v>
                </c:pt>
                <c:pt idx="10434">
                  <c:v>114.00000000000001</c:v>
                </c:pt>
                <c:pt idx="10435">
                  <c:v>119</c:v>
                </c:pt>
                <c:pt idx="10436">
                  <c:v>117.00000000000001</c:v>
                </c:pt>
                <c:pt idx="10437">
                  <c:v>114.00000000000001</c:v>
                </c:pt>
                <c:pt idx="10438">
                  <c:v>#N/A</c:v>
                </c:pt>
                <c:pt idx="10439">
                  <c:v>#N/A</c:v>
                </c:pt>
                <c:pt idx="10440">
                  <c:v>110.00000000000001</c:v>
                </c:pt>
                <c:pt idx="10441">
                  <c:v>112.99999999999999</c:v>
                </c:pt>
                <c:pt idx="10442">
                  <c:v>120.00000000000001</c:v>
                </c:pt>
                <c:pt idx="10443">
                  <c:v>114.00000000000001</c:v>
                </c:pt>
                <c:pt idx="10444">
                  <c:v>115.00000000000001</c:v>
                </c:pt>
                <c:pt idx="10445">
                  <c:v>#N/A</c:v>
                </c:pt>
                <c:pt idx="10446">
                  <c:v>#N/A</c:v>
                </c:pt>
                <c:pt idx="10447">
                  <c:v>116.00000000000001</c:v>
                </c:pt>
                <c:pt idx="10448">
                  <c:v>110.99999999999999</c:v>
                </c:pt>
                <c:pt idx="10449">
                  <c:v>117</c:v>
                </c:pt>
                <c:pt idx="10450">
                  <c:v>119</c:v>
                </c:pt>
                <c:pt idx="10451">
                  <c:v>114.99999999999999</c:v>
                </c:pt>
                <c:pt idx="10452">
                  <c:v>#N/A</c:v>
                </c:pt>
                <c:pt idx="10453">
                  <c:v>#N/A</c:v>
                </c:pt>
                <c:pt idx="10454">
                  <c:v>112.99999999999999</c:v>
                </c:pt>
                <c:pt idx="10455">
                  <c:v>116.00000000000001</c:v>
                </c:pt>
                <c:pt idx="10456">
                  <c:v>116.00000000000001</c:v>
                </c:pt>
                <c:pt idx="10457">
                  <c:v>119</c:v>
                </c:pt>
                <c:pt idx="10458">
                  <c:v>128.00000000000003</c:v>
                </c:pt>
                <c:pt idx="10459">
                  <c:v>#N/A</c:v>
                </c:pt>
                <c:pt idx="10460">
                  <c:v>#N/A</c:v>
                </c:pt>
                <c:pt idx="10461">
                  <c:v>133</c:v>
                </c:pt>
                <c:pt idx="10462">
                  <c:v>127.99999999999999</c:v>
                </c:pt>
                <c:pt idx="10463">
                  <c:v>129</c:v>
                </c:pt>
                <c:pt idx="10464">
                  <c:v>122</c:v>
                </c:pt>
                <c:pt idx="10465">
                  <c:v>118</c:v>
                </c:pt>
                <c:pt idx="10466">
                  <c:v>#N/A</c:v>
                </c:pt>
                <c:pt idx="10467">
                  <c:v>#N/A</c:v>
                </c:pt>
                <c:pt idx="10468">
                  <c:v>118</c:v>
                </c:pt>
                <c:pt idx="10469">
                  <c:v>123.99999999999997</c:v>
                </c:pt>
                <c:pt idx="10470">
                  <c:v>129</c:v>
                </c:pt>
                <c:pt idx="10471">
                  <c:v>123</c:v>
                </c:pt>
                <c:pt idx="10472">
                  <c:v>127</c:v>
                </c:pt>
                <c:pt idx="10473">
                  <c:v>#N/A</c:v>
                </c:pt>
                <c:pt idx="10474">
                  <c:v>#N/A</c:v>
                </c:pt>
                <c:pt idx="10475">
                  <c:v>129</c:v>
                </c:pt>
                <c:pt idx="10476">
                  <c:v>123.99999999999997</c:v>
                </c:pt>
                <c:pt idx="10477">
                  <c:v>122</c:v>
                </c:pt>
                <c:pt idx="10478">
                  <c:v>123</c:v>
                </c:pt>
                <c:pt idx="10479">
                  <c:v>123</c:v>
                </c:pt>
                <c:pt idx="10480">
                  <c:v>#N/A</c:v>
                </c:pt>
                <c:pt idx="10481">
                  <c:v>#N/A</c:v>
                </c:pt>
                <c:pt idx="10482">
                  <c:v>125.99999999999997</c:v>
                </c:pt>
                <c:pt idx="10483">
                  <c:v>125.99999999999997</c:v>
                </c:pt>
                <c:pt idx="10484">
                  <c:v>125</c:v>
                </c:pt>
                <c:pt idx="10485">
                  <c:v>123.99999999999997</c:v>
                </c:pt>
                <c:pt idx="10486">
                  <c:v>120</c:v>
                </c:pt>
                <c:pt idx="10487">
                  <c:v>#N/A</c:v>
                </c:pt>
                <c:pt idx="10488">
                  <c:v>#N/A</c:v>
                </c:pt>
                <c:pt idx="10489">
                  <c:v>119.99999999999997</c:v>
                </c:pt>
                <c:pt idx="10490">
                  <c:v>123</c:v>
                </c:pt>
                <c:pt idx="10491">
                  <c:v>122.00000000000001</c:v>
                </c:pt>
                <c:pt idx="10492">
                  <c:v>122.00000000000001</c:v>
                </c:pt>
                <c:pt idx="10493">
                  <c:v>123</c:v>
                </c:pt>
                <c:pt idx="10494">
                  <c:v>#N/A</c:v>
                </c:pt>
                <c:pt idx="10495">
                  <c:v>#N/A</c:v>
                </c:pt>
                <c:pt idx="10496">
                  <c:v>124.00000000000003</c:v>
                </c:pt>
                <c:pt idx="10497">
                  <c:v>125</c:v>
                </c:pt>
                <c:pt idx="10498">
                  <c:v>121</c:v>
                </c:pt>
                <c:pt idx="10499">
                  <c:v>122.00000000000001</c:v>
                </c:pt>
                <c:pt idx="10500">
                  <c:v>123</c:v>
                </c:pt>
                <c:pt idx="10501">
                  <c:v>#N/A</c:v>
                </c:pt>
                <c:pt idx="10502">
                  <c:v>#N/A</c:v>
                </c:pt>
                <c:pt idx="10503">
                  <c:v>119</c:v>
                </c:pt>
                <c:pt idx="10504">
                  <c:v>121</c:v>
                </c:pt>
                <c:pt idx="10505">
                  <c:v>118.00000000000001</c:v>
                </c:pt>
                <c:pt idx="10506">
                  <c:v>121</c:v>
                </c:pt>
                <c:pt idx="10507">
                  <c:v>118.00000000000001</c:v>
                </c:pt>
                <c:pt idx="10508">
                  <c:v>#N/A</c:v>
                </c:pt>
                <c:pt idx="10509">
                  <c:v>#N/A</c:v>
                </c:pt>
                <c:pt idx="10510">
                  <c:v>117</c:v>
                </c:pt>
                <c:pt idx="10511">
                  <c:v>120</c:v>
                </c:pt>
                <c:pt idx="10512">
                  <c:v>119</c:v>
                </c:pt>
                <c:pt idx="10513">
                  <c:v>119</c:v>
                </c:pt>
                <c:pt idx="10514">
                  <c:v>117</c:v>
                </c:pt>
                <c:pt idx="10515">
                  <c:v>#N/A</c:v>
                </c:pt>
                <c:pt idx="10516">
                  <c:v>#N/A</c:v>
                </c:pt>
                <c:pt idx="10517">
                  <c:v>114.99999999999999</c:v>
                </c:pt>
                <c:pt idx="10518">
                  <c:v>114.99999999999999</c:v>
                </c:pt>
                <c:pt idx="10519">
                  <c:v>112.99999999999999</c:v>
                </c:pt>
                <c:pt idx="10520">
                  <c:v>105.00000000000003</c:v>
                </c:pt>
                <c:pt idx="10521">
                  <c:v>108</c:v>
                </c:pt>
                <c:pt idx="10522">
                  <c:v>#N/A</c:v>
                </c:pt>
                <c:pt idx="10523">
                  <c:v>#N/A</c:v>
                </c:pt>
                <c:pt idx="10524">
                  <c:v>108</c:v>
                </c:pt>
                <c:pt idx="10525">
                  <c:v>105</c:v>
                </c:pt>
                <c:pt idx="10526">
                  <c:v>107</c:v>
                </c:pt>
                <c:pt idx="10527">
                  <c:v>108</c:v>
                </c:pt>
                <c:pt idx="10528">
                  <c:v>108</c:v>
                </c:pt>
                <c:pt idx="10529">
                  <c:v>#N/A</c:v>
                </c:pt>
                <c:pt idx="10530">
                  <c:v>#N/A</c:v>
                </c:pt>
                <c:pt idx="10531">
                  <c:v>105</c:v>
                </c:pt>
                <c:pt idx="10532">
                  <c:v>108.99999999999999</c:v>
                </c:pt>
                <c:pt idx="10533">
                  <c:v>106</c:v>
                </c:pt>
                <c:pt idx="10534">
                  <c:v>108</c:v>
                </c:pt>
                <c:pt idx="10535">
                  <c:v>110.00000000000001</c:v>
                </c:pt>
                <c:pt idx="10536">
                  <c:v>#N/A</c:v>
                </c:pt>
                <c:pt idx="10537">
                  <c:v>#N/A</c:v>
                </c:pt>
                <c:pt idx="10538">
                  <c:v>108</c:v>
                </c:pt>
                <c:pt idx="10539">
                  <c:v>106.99999999999999</c:v>
                </c:pt>
                <c:pt idx="10540">
                  <c:v>102</c:v>
                </c:pt>
                <c:pt idx="10541">
                  <c:v>102</c:v>
                </c:pt>
                <c:pt idx="10542">
                  <c:v>100</c:v>
                </c:pt>
                <c:pt idx="10543">
                  <c:v>#N/A</c:v>
                </c:pt>
                <c:pt idx="10544">
                  <c:v>#N/A</c:v>
                </c:pt>
                <c:pt idx="10545">
                  <c:v>103</c:v>
                </c:pt>
                <c:pt idx="10546">
                  <c:v>104</c:v>
                </c:pt>
                <c:pt idx="10547">
                  <c:v>104</c:v>
                </c:pt>
                <c:pt idx="10548">
                  <c:v>102</c:v>
                </c:pt>
                <c:pt idx="10549">
                  <c:v>99</c:v>
                </c:pt>
                <c:pt idx="10550">
                  <c:v>#N/A</c:v>
                </c:pt>
                <c:pt idx="10551">
                  <c:v>#N/A</c:v>
                </c:pt>
                <c:pt idx="10552">
                  <c:v>101</c:v>
                </c:pt>
                <c:pt idx="10553">
                  <c:v>99</c:v>
                </c:pt>
                <c:pt idx="10554">
                  <c:v>97</c:v>
                </c:pt>
                <c:pt idx="10555">
                  <c:v>96</c:v>
                </c:pt>
                <c:pt idx="10556">
                  <c:v>94</c:v>
                </c:pt>
                <c:pt idx="10557">
                  <c:v>#N/A</c:v>
                </c:pt>
                <c:pt idx="10558">
                  <c:v>#N/A</c:v>
                </c:pt>
                <c:pt idx="10559">
                  <c:v>95</c:v>
                </c:pt>
                <c:pt idx="10560">
                  <c:v>93</c:v>
                </c:pt>
                <c:pt idx="10561">
                  <c:v>93</c:v>
                </c:pt>
                <c:pt idx="10562">
                  <c:v>105</c:v>
                </c:pt>
                <c:pt idx="10563">
                  <c:v>96.999999999999986</c:v>
                </c:pt>
                <c:pt idx="10564">
                  <c:v>#N/A</c:v>
                </c:pt>
                <c:pt idx="10565">
                  <c:v>#N/A</c:v>
                </c:pt>
                <c:pt idx="10566">
                  <c:v>98.000000000000014</c:v>
                </c:pt>
                <c:pt idx="10567">
                  <c:v>95</c:v>
                </c:pt>
                <c:pt idx="10568">
                  <c:v>96.000000000000014</c:v>
                </c:pt>
                <c:pt idx="10569">
                  <c:v>94</c:v>
                </c:pt>
                <c:pt idx="10570">
                  <c:v>97</c:v>
                </c:pt>
                <c:pt idx="10571">
                  <c:v>#N/A</c:v>
                </c:pt>
                <c:pt idx="10572">
                  <c:v>#N/A</c:v>
                </c:pt>
                <c:pt idx="10573">
                  <c:v>103</c:v>
                </c:pt>
                <c:pt idx="10574">
                  <c:v>104.99999999999999</c:v>
                </c:pt>
                <c:pt idx="10575">
                  <c:v>104.99999999999999</c:v>
                </c:pt>
                <c:pt idx="10576">
                  <c:v>102.99999999999999</c:v>
                </c:pt>
                <c:pt idx="10577">
                  <c:v>99.000000000000014</c:v>
                </c:pt>
                <c:pt idx="10578">
                  <c:v>#N/A</c:v>
                </c:pt>
                <c:pt idx="10579">
                  <c:v>#N/A</c:v>
                </c:pt>
                <c:pt idx="10580">
                  <c:v>100</c:v>
                </c:pt>
                <c:pt idx="10581">
                  <c:v>99.000000000000014</c:v>
                </c:pt>
                <c:pt idx="10582">
                  <c:v>106</c:v>
                </c:pt>
                <c:pt idx="10583">
                  <c:v>#N/A</c:v>
                </c:pt>
                <c:pt idx="10584">
                  <c:v>#N/A</c:v>
                </c:pt>
                <c:pt idx="10585">
                  <c:v>#N/A</c:v>
                </c:pt>
                <c:pt idx="10586">
                  <c:v>#N/A</c:v>
                </c:pt>
                <c:pt idx="10587">
                  <c:v>102.99999999999999</c:v>
                </c:pt>
                <c:pt idx="10588">
                  <c:v>104</c:v>
                </c:pt>
                <c:pt idx="10589">
                  <c:v>98.000000000000014</c:v>
                </c:pt>
                <c:pt idx="10590">
                  <c:v>#N/A</c:v>
                </c:pt>
                <c:pt idx="10591">
                  <c:v>#N/A</c:v>
                </c:pt>
                <c:pt idx="10592">
                  <c:v>#N/A</c:v>
                </c:pt>
                <c:pt idx="10593">
                  <c:v>#N/A</c:v>
                </c:pt>
                <c:pt idx="10594">
                  <c:v>96.000000000000014</c:v>
                </c:pt>
                <c:pt idx="10595">
                  <c:v>94</c:v>
                </c:pt>
                <c:pt idx="10596">
                  <c:v>96</c:v>
                </c:pt>
                <c:pt idx="10597">
                  <c:v>98</c:v>
                </c:pt>
                <c:pt idx="10598">
                  <c:v>99</c:v>
                </c:pt>
                <c:pt idx="10599">
                  <c:v>#N/A</c:v>
                </c:pt>
                <c:pt idx="10600">
                  <c:v>#N/A</c:v>
                </c:pt>
                <c:pt idx="10601">
                  <c:v>102</c:v>
                </c:pt>
                <c:pt idx="10602">
                  <c:v>104</c:v>
                </c:pt>
                <c:pt idx="10603">
                  <c:v>99.000000000000014</c:v>
                </c:pt>
                <c:pt idx="10604">
                  <c:v>100</c:v>
                </c:pt>
                <c:pt idx="10605">
                  <c:v>96</c:v>
                </c:pt>
                <c:pt idx="10606">
                  <c:v>#N/A</c:v>
                </c:pt>
                <c:pt idx="10607">
                  <c:v>#N/A</c:v>
                </c:pt>
                <c:pt idx="10608">
                  <c:v>101</c:v>
                </c:pt>
                <c:pt idx="10609">
                  <c:v>102</c:v>
                </c:pt>
                <c:pt idx="10610">
                  <c:v>117</c:v>
                </c:pt>
                <c:pt idx="10611">
                  <c:v>109.00000000000001</c:v>
                </c:pt>
                <c:pt idx="10612">
                  <c:v>107</c:v>
                </c:pt>
                <c:pt idx="10613">
                  <c:v>#N/A</c:v>
                </c:pt>
                <c:pt idx="10614">
                  <c:v>#N/A</c:v>
                </c:pt>
                <c:pt idx="10615">
                  <c:v>108</c:v>
                </c:pt>
                <c:pt idx="10616">
                  <c:v>109.00000000000001</c:v>
                </c:pt>
                <c:pt idx="10617">
                  <c:v>105</c:v>
                </c:pt>
                <c:pt idx="10618">
                  <c:v>105</c:v>
                </c:pt>
                <c:pt idx="10619">
                  <c:v>108</c:v>
                </c:pt>
                <c:pt idx="10620">
                  <c:v>#N/A</c:v>
                </c:pt>
                <c:pt idx="10621">
                  <c:v>#N/A</c:v>
                </c:pt>
                <c:pt idx="10622">
                  <c:v>112.99999999999999</c:v>
                </c:pt>
                <c:pt idx="10623">
                  <c:v>112.99999999999999</c:v>
                </c:pt>
                <c:pt idx="10624">
                  <c:v>117</c:v>
                </c:pt>
                <c:pt idx="10625">
                  <c:v>118</c:v>
                </c:pt>
                <c:pt idx="10626">
                  <c:v>126</c:v>
                </c:pt>
                <c:pt idx="10627">
                  <c:v>#N/A</c:v>
                </c:pt>
                <c:pt idx="10628">
                  <c:v>#N/A</c:v>
                </c:pt>
                <c:pt idx="10629">
                  <c:v>140</c:v>
                </c:pt>
                <c:pt idx="10630">
                  <c:v>147</c:v>
                </c:pt>
                <c:pt idx="10631">
                  <c:v>134</c:v>
                </c:pt>
                <c:pt idx="10632">
                  <c:v>152</c:v>
                </c:pt>
                <c:pt idx="10633">
                  <c:v>147</c:v>
                </c:pt>
                <c:pt idx="10634">
                  <c:v>#N/A</c:v>
                </c:pt>
                <c:pt idx="10635">
                  <c:v>#N/A</c:v>
                </c:pt>
                <c:pt idx="10636">
                  <c:v>133</c:v>
                </c:pt>
                <c:pt idx="10637">
                  <c:v>136</c:v>
                </c:pt>
                <c:pt idx="10638">
                  <c:v>137</c:v>
                </c:pt>
                <c:pt idx="10639">
                  <c:v>131</c:v>
                </c:pt>
                <c:pt idx="10640">
                  <c:v>135</c:v>
                </c:pt>
                <c:pt idx="10641">
                  <c:v>#N/A</c:v>
                </c:pt>
                <c:pt idx="10642">
                  <c:v>#N/A</c:v>
                </c:pt>
                <c:pt idx="10643">
                  <c:v>133</c:v>
                </c:pt>
                <c:pt idx="10644">
                  <c:v>136</c:v>
                </c:pt>
                <c:pt idx="10645">
                  <c:v>140</c:v>
                </c:pt>
                <c:pt idx="10646">
                  <c:v>137</c:v>
                </c:pt>
                <c:pt idx="10647">
                  <c:v>133</c:v>
                </c:pt>
                <c:pt idx="10648">
                  <c:v>#N/A</c:v>
                </c:pt>
                <c:pt idx="10649">
                  <c:v>#N/A</c:v>
                </c:pt>
                <c:pt idx="10650">
                  <c:v>136</c:v>
                </c:pt>
                <c:pt idx="10651">
                  <c:v>129.99999999999997</c:v>
                </c:pt>
                <c:pt idx="10652">
                  <c:v>125</c:v>
                </c:pt>
                <c:pt idx="10653">
                  <c:v>127</c:v>
                </c:pt>
                <c:pt idx="10654">
                  <c:v>129</c:v>
                </c:pt>
                <c:pt idx="10655">
                  <c:v>#N/A</c:v>
                </c:pt>
                <c:pt idx="10656">
                  <c:v>#N/A</c:v>
                </c:pt>
                <c:pt idx="10657">
                  <c:v>127</c:v>
                </c:pt>
                <c:pt idx="10658">
                  <c:v>130</c:v>
                </c:pt>
                <c:pt idx="10659">
                  <c:v>127</c:v>
                </c:pt>
                <c:pt idx="10660">
                  <c:v>118</c:v>
                </c:pt>
                <c:pt idx="10661">
                  <c:v>110.99999999999999</c:v>
                </c:pt>
                <c:pt idx="10662">
                  <c:v>#N/A</c:v>
                </c:pt>
                <c:pt idx="10663">
                  <c:v>#N/A</c:v>
                </c:pt>
                <c:pt idx="10664">
                  <c:v>109.00000000000001</c:v>
                </c:pt>
                <c:pt idx="10665">
                  <c:v>110.00000000000001</c:v>
                </c:pt>
                <c:pt idx="10666">
                  <c:v>107</c:v>
                </c:pt>
                <c:pt idx="10667">
                  <c:v>108</c:v>
                </c:pt>
                <c:pt idx="10668">
                  <c:v>109.00000000000001</c:v>
                </c:pt>
                <c:pt idx="10669">
                  <c:v>#N/A</c:v>
                </c:pt>
                <c:pt idx="10670">
                  <c:v>#N/A</c:v>
                </c:pt>
                <c:pt idx="10671">
                  <c:v>112.00000000000001</c:v>
                </c:pt>
                <c:pt idx="10672">
                  <c:v>110.00000000000001</c:v>
                </c:pt>
                <c:pt idx="10673">
                  <c:v>112.00000000000001</c:v>
                </c:pt>
                <c:pt idx="10674">
                  <c:v>117.00000000000001</c:v>
                </c:pt>
                <c:pt idx="10675">
                  <c:v>#N/A</c:v>
                </c:pt>
                <c:pt idx="10676">
                  <c:v>#N/A</c:v>
                </c:pt>
                <c:pt idx="10677">
                  <c:v>#N/A</c:v>
                </c:pt>
                <c:pt idx="10678">
                  <c:v>#N/A</c:v>
                </c:pt>
                <c:pt idx="10679">
                  <c:v>116.00000000000001</c:v>
                </c:pt>
                <c:pt idx="10680">
                  <c:v>114.00000000000001</c:v>
                </c:pt>
                <c:pt idx="10681">
                  <c:v>114.00000000000001</c:v>
                </c:pt>
                <c:pt idx="10682">
                  <c:v>113.00000000000001</c:v>
                </c:pt>
                <c:pt idx="10683">
                  <c:v>#N/A</c:v>
                </c:pt>
                <c:pt idx="10684">
                  <c:v>#N/A</c:v>
                </c:pt>
                <c:pt idx="10685">
                  <c:v>117</c:v>
                </c:pt>
                <c:pt idx="10686">
                  <c:v>122</c:v>
                </c:pt>
                <c:pt idx="10687">
                  <c:v>123</c:v>
                </c:pt>
                <c:pt idx="10688">
                  <c:v>126.99999999999999</c:v>
                </c:pt>
                <c:pt idx="10689">
                  <c:v>130.99999999999997</c:v>
                </c:pt>
                <c:pt idx="10690">
                  <c:v>#N/A</c:v>
                </c:pt>
                <c:pt idx="10691">
                  <c:v>#N/A</c:v>
                </c:pt>
                <c:pt idx="10692">
                  <c:v>128.99999999999997</c:v>
                </c:pt>
                <c:pt idx="10693">
                  <c:v>129.99999999999997</c:v>
                </c:pt>
                <c:pt idx="10694">
                  <c:v>123</c:v>
                </c:pt>
                <c:pt idx="10695">
                  <c:v>127</c:v>
                </c:pt>
                <c:pt idx="10696">
                  <c:v>127.99999999999999</c:v>
                </c:pt>
                <c:pt idx="10697">
                  <c:v>#N/A</c:v>
                </c:pt>
                <c:pt idx="10698">
                  <c:v>#N/A</c:v>
                </c:pt>
                <c:pt idx="10699">
                  <c:v>129</c:v>
                </c:pt>
                <c:pt idx="10700">
                  <c:v>128</c:v>
                </c:pt>
                <c:pt idx="10701">
                  <c:v>131</c:v>
                </c:pt>
                <c:pt idx="10702">
                  <c:v>131</c:v>
                </c:pt>
                <c:pt idx="10703">
                  <c:v>131</c:v>
                </c:pt>
                <c:pt idx="10704">
                  <c:v>#N/A</c:v>
                </c:pt>
                <c:pt idx="10705">
                  <c:v>#N/A</c:v>
                </c:pt>
                <c:pt idx="10706">
                  <c:v>131</c:v>
                </c:pt>
                <c:pt idx="10707">
                  <c:v>135</c:v>
                </c:pt>
                <c:pt idx="10708">
                  <c:v>126</c:v>
                </c:pt>
                <c:pt idx="10709">
                  <c:v>133</c:v>
                </c:pt>
                <c:pt idx="10710">
                  <c:v>131</c:v>
                </c:pt>
                <c:pt idx="10711">
                  <c:v>#N/A</c:v>
                </c:pt>
                <c:pt idx="10712">
                  <c:v>#N/A</c:v>
                </c:pt>
                <c:pt idx="10713">
                  <c:v>129</c:v>
                </c:pt>
                <c:pt idx="10714">
                  <c:v>130</c:v>
                </c:pt>
                <c:pt idx="10715">
                  <c:v>135</c:v>
                </c:pt>
                <c:pt idx="10716">
                  <c:v>135</c:v>
                </c:pt>
                <c:pt idx="10717">
                  <c:v>140</c:v>
                </c:pt>
                <c:pt idx="10718">
                  <c:v>#N/A</c:v>
                </c:pt>
                <c:pt idx="10719">
                  <c:v>#N/A</c:v>
                </c:pt>
                <c:pt idx="10720">
                  <c:v>137</c:v>
                </c:pt>
                <c:pt idx="10721">
                  <c:v>139</c:v>
                </c:pt>
                <c:pt idx="10722">
                  <c:v>145</c:v>
                </c:pt>
                <c:pt idx="10723">
                  <c:v>142.00000000000003</c:v>
                </c:pt>
                <c:pt idx="10724">
                  <c:v>143.00000000000003</c:v>
                </c:pt>
                <c:pt idx="10725">
                  <c:v>#N/A</c:v>
                </c:pt>
                <c:pt idx="10726">
                  <c:v>#N/A</c:v>
                </c:pt>
                <c:pt idx="10727">
                  <c:v>156</c:v>
                </c:pt>
                <c:pt idx="10728">
                  <c:v>138</c:v>
                </c:pt>
                <c:pt idx="10729">
                  <c:v>139</c:v>
                </c:pt>
                <c:pt idx="10730">
                  <c:v>139</c:v>
                </c:pt>
                <c:pt idx="10731">
                  <c:v>138</c:v>
                </c:pt>
                <c:pt idx="10732">
                  <c:v>#N/A</c:v>
                </c:pt>
                <c:pt idx="10733">
                  <c:v>#N/A</c:v>
                </c:pt>
                <c:pt idx="10734">
                  <c:v>140</c:v>
                </c:pt>
                <c:pt idx="10735">
                  <c:v>133</c:v>
                </c:pt>
                <c:pt idx="10736">
                  <c:v>127</c:v>
                </c:pt>
                <c:pt idx="10737">
                  <c:v>129</c:v>
                </c:pt>
                <c:pt idx="10738">
                  <c:v>129.99999999999997</c:v>
                </c:pt>
                <c:pt idx="10739">
                  <c:v>#N/A</c:v>
                </c:pt>
                <c:pt idx="10740">
                  <c:v>#N/A</c:v>
                </c:pt>
                <c:pt idx="10741">
                  <c:v>129</c:v>
                </c:pt>
                <c:pt idx="10742">
                  <c:v>128</c:v>
                </c:pt>
                <c:pt idx="10743">
                  <c:v>133</c:v>
                </c:pt>
                <c:pt idx="10744">
                  <c:v>133</c:v>
                </c:pt>
                <c:pt idx="10745">
                  <c:v>138</c:v>
                </c:pt>
                <c:pt idx="10746">
                  <c:v>#N/A</c:v>
                </c:pt>
                <c:pt idx="10747">
                  <c:v>#N/A</c:v>
                </c:pt>
                <c:pt idx="10748">
                  <c:v>139</c:v>
                </c:pt>
                <c:pt idx="10749">
                  <c:v>134</c:v>
                </c:pt>
                <c:pt idx="10750">
                  <c:v>135</c:v>
                </c:pt>
                <c:pt idx="10751">
                  <c:v>133</c:v>
                </c:pt>
                <c:pt idx="10752">
                  <c:v>136</c:v>
                </c:pt>
                <c:pt idx="10753">
                  <c:v>#N/A</c:v>
                </c:pt>
                <c:pt idx="10754">
                  <c:v>#N/A</c:v>
                </c:pt>
                <c:pt idx="10755">
                  <c:v>144</c:v>
                </c:pt>
                <c:pt idx="10756">
                  <c:v>152</c:v>
                </c:pt>
                <c:pt idx="10757">
                  <c:v>146</c:v>
                </c:pt>
                <c:pt idx="10758">
                  <c:v>157</c:v>
                </c:pt>
                <c:pt idx="10759">
                  <c:v>150</c:v>
                </c:pt>
                <c:pt idx="10760">
                  <c:v>#N/A</c:v>
                </c:pt>
                <c:pt idx="10761">
                  <c:v>#N/A</c:v>
                </c:pt>
                <c:pt idx="10762">
                  <c:v>140</c:v>
                </c:pt>
                <c:pt idx="10763">
                  <c:v>139</c:v>
                </c:pt>
                <c:pt idx="10764">
                  <c:v>138</c:v>
                </c:pt>
                <c:pt idx="10765">
                  <c:v>134</c:v>
                </c:pt>
                <c:pt idx="10766">
                  <c:v>162</c:v>
                </c:pt>
                <c:pt idx="10767">
                  <c:v>#N/A</c:v>
                </c:pt>
                <c:pt idx="10768">
                  <c:v>#N/A</c:v>
                </c:pt>
                <c:pt idx="10769">
                  <c:v>163</c:v>
                </c:pt>
                <c:pt idx="10770">
                  <c:v>153</c:v>
                </c:pt>
                <c:pt idx="10771">
                  <c:v>149</c:v>
                </c:pt>
                <c:pt idx="10772">
                  <c:v>149</c:v>
                </c:pt>
                <c:pt idx="10773">
                  <c:v>136</c:v>
                </c:pt>
                <c:pt idx="10774">
                  <c:v>#N/A</c:v>
                </c:pt>
                <c:pt idx="10775">
                  <c:v>#N/A</c:v>
                </c:pt>
                <c:pt idx="10776">
                  <c:v>137</c:v>
                </c:pt>
                <c:pt idx="10777">
                  <c:v>142</c:v>
                </c:pt>
                <c:pt idx="10778">
                  <c:v>143</c:v>
                </c:pt>
                <c:pt idx="10779">
                  <c:v>142</c:v>
                </c:pt>
                <c:pt idx="10780">
                  <c:v>137</c:v>
                </c:pt>
                <c:pt idx="10781">
                  <c:v>#N/A</c:v>
                </c:pt>
                <c:pt idx="10782">
                  <c:v>#N/A</c:v>
                </c:pt>
                <c:pt idx="10783">
                  <c:v>138</c:v>
                </c:pt>
                <c:pt idx="10784">
                  <c:v>131</c:v>
                </c:pt>
                <c:pt idx="10785">
                  <c:v>125</c:v>
                </c:pt>
                <c:pt idx="10786">
                  <c:v>127</c:v>
                </c:pt>
                <c:pt idx="10787">
                  <c:v>124</c:v>
                </c:pt>
                <c:pt idx="10788">
                  <c:v>#N/A</c:v>
                </c:pt>
                <c:pt idx="10789">
                  <c:v>#N/A</c:v>
                </c:pt>
                <c:pt idx="10790">
                  <c:v>125</c:v>
                </c:pt>
                <c:pt idx="10791">
                  <c:v>129</c:v>
                </c:pt>
                <c:pt idx="10792">
                  <c:v>129</c:v>
                </c:pt>
                <c:pt idx="10793">
                  <c:v>126</c:v>
                </c:pt>
                <c:pt idx="10794">
                  <c:v>127</c:v>
                </c:pt>
                <c:pt idx="10795">
                  <c:v>#N/A</c:v>
                </c:pt>
                <c:pt idx="10796">
                  <c:v>#N/A</c:v>
                </c:pt>
                <c:pt idx="10797">
                  <c:v>126</c:v>
                </c:pt>
                <c:pt idx="10798">
                  <c:v>129</c:v>
                </c:pt>
                <c:pt idx="10799">
                  <c:v>127</c:v>
                </c:pt>
                <c:pt idx="10800">
                  <c:v>129</c:v>
                </c:pt>
                <c:pt idx="10801">
                  <c:v>125</c:v>
                </c:pt>
                <c:pt idx="10802">
                  <c:v>#N/A</c:v>
                </c:pt>
                <c:pt idx="10803">
                  <c:v>#N/A</c:v>
                </c:pt>
                <c:pt idx="10804">
                  <c:v>133</c:v>
                </c:pt>
                <c:pt idx="10805">
                  <c:v>133</c:v>
                </c:pt>
                <c:pt idx="10806">
                  <c:v>132</c:v>
                </c:pt>
                <c:pt idx="10807">
                  <c:v>126</c:v>
                </c:pt>
                <c:pt idx="10808">
                  <c:v>130</c:v>
                </c:pt>
                <c:pt idx="10809">
                  <c:v>#N/A</c:v>
                </c:pt>
                <c:pt idx="10810">
                  <c:v>#N/A</c:v>
                </c:pt>
                <c:pt idx="10811">
                  <c:v>125</c:v>
                </c:pt>
                <c:pt idx="10812">
                  <c:v>124</c:v>
                </c:pt>
                <c:pt idx="10813">
                  <c:v>124</c:v>
                </c:pt>
                <c:pt idx="10814">
                  <c:v>123.00000000000001</c:v>
                </c:pt>
                <c:pt idx="10815">
                  <c:v>121.00000000000001</c:v>
                </c:pt>
                <c:pt idx="10816">
                  <c:v>#N/A</c:v>
                </c:pt>
                <c:pt idx="10817">
                  <c:v>#N/A</c:v>
                </c:pt>
                <c:pt idx="10818">
                  <c:v>#N/A</c:v>
                </c:pt>
                <c:pt idx="10819">
                  <c:v>122</c:v>
                </c:pt>
                <c:pt idx="10820">
                  <c:v>120</c:v>
                </c:pt>
                <c:pt idx="10821">
                  <c:v>120</c:v>
                </c:pt>
                <c:pt idx="10822">
                  <c:v>124</c:v>
                </c:pt>
                <c:pt idx="10823">
                  <c:v>#N/A</c:v>
                </c:pt>
                <c:pt idx="10824">
                  <c:v>#N/A</c:v>
                </c:pt>
                <c:pt idx="10825">
                  <c:v>120</c:v>
                </c:pt>
                <c:pt idx="10826">
                  <c:v>127</c:v>
                </c:pt>
                <c:pt idx="10827">
                  <c:v>128</c:v>
                </c:pt>
                <c:pt idx="10828">
                  <c:v>128</c:v>
                </c:pt>
                <c:pt idx="10829">
                  <c:v>125</c:v>
                </c:pt>
                <c:pt idx="10830">
                  <c:v>#N/A</c:v>
                </c:pt>
                <c:pt idx="10831">
                  <c:v>#N/A</c:v>
                </c:pt>
                <c:pt idx="10832">
                  <c:v>124</c:v>
                </c:pt>
                <c:pt idx="10833">
                  <c:v>125</c:v>
                </c:pt>
                <c:pt idx="10834">
                  <c:v>126</c:v>
                </c:pt>
                <c:pt idx="10835">
                  <c:v>126</c:v>
                </c:pt>
                <c:pt idx="10836">
                  <c:v>128</c:v>
                </c:pt>
                <c:pt idx="10837">
                  <c:v>#N/A</c:v>
                </c:pt>
                <c:pt idx="10838">
                  <c:v>#N/A</c:v>
                </c:pt>
                <c:pt idx="10839">
                  <c:v>125</c:v>
                </c:pt>
                <c:pt idx="10840">
                  <c:v>123</c:v>
                </c:pt>
                <c:pt idx="10841">
                  <c:v>125</c:v>
                </c:pt>
                <c:pt idx="10842">
                  <c:v>127</c:v>
                </c:pt>
                <c:pt idx="10843">
                  <c:v>130</c:v>
                </c:pt>
                <c:pt idx="10844">
                  <c:v>#N/A</c:v>
                </c:pt>
                <c:pt idx="10845">
                  <c:v>#N/A</c:v>
                </c:pt>
                <c:pt idx="10846">
                  <c:v>129</c:v>
                </c:pt>
                <c:pt idx="10847">
                  <c:v>130</c:v>
                </c:pt>
                <c:pt idx="10848">
                  <c:v>131</c:v>
                </c:pt>
                <c:pt idx="10849">
                  <c:v>133</c:v>
                </c:pt>
                <c:pt idx="10850">
                  <c:v>138</c:v>
                </c:pt>
                <c:pt idx="10851">
                  <c:v>#N/A</c:v>
                </c:pt>
                <c:pt idx="10852">
                  <c:v>#N/A</c:v>
                </c:pt>
                <c:pt idx="10853">
                  <c:v>135</c:v>
                </c:pt>
                <c:pt idx="10854">
                  <c:v>131</c:v>
                </c:pt>
                <c:pt idx="10855">
                  <c:v>133</c:v>
                </c:pt>
                <c:pt idx="10856">
                  <c:v>130</c:v>
                </c:pt>
                <c:pt idx="10857">
                  <c:v>135</c:v>
                </c:pt>
                <c:pt idx="10858">
                  <c:v>#N/A</c:v>
                </c:pt>
                <c:pt idx="10859">
                  <c:v>#N/A</c:v>
                </c:pt>
                <c:pt idx="10860">
                  <c:v>136</c:v>
                </c:pt>
                <c:pt idx="10861">
                  <c:v>141</c:v>
                </c:pt>
                <c:pt idx="10862">
                  <c:v>140</c:v>
                </c:pt>
                <c:pt idx="10863">
                  <c:v>137</c:v>
                </c:pt>
                <c:pt idx="10864">
                  <c:v>140</c:v>
                </c:pt>
                <c:pt idx="10865">
                  <c:v>#N/A</c:v>
                </c:pt>
                <c:pt idx="10866">
                  <c:v>#N/A</c:v>
                </c:pt>
                <c:pt idx="10867">
                  <c:v>129</c:v>
                </c:pt>
                <c:pt idx="10868">
                  <c:v>141</c:v>
                </c:pt>
                <c:pt idx="10869">
                  <c:v>143</c:v>
                </c:pt>
                <c:pt idx="10870">
                  <c:v>145</c:v>
                </c:pt>
                <c:pt idx="10871">
                  <c:v>140</c:v>
                </c:pt>
                <c:pt idx="10872">
                  <c:v>#N/A</c:v>
                </c:pt>
                <c:pt idx="10873">
                  <c:v>#N/A</c:v>
                </c:pt>
                <c:pt idx="10874">
                  <c:v>141</c:v>
                </c:pt>
                <c:pt idx="10875">
                  <c:v>138</c:v>
                </c:pt>
                <c:pt idx="10876">
                  <c:v>142</c:v>
                </c:pt>
                <c:pt idx="10877">
                  <c:v>138</c:v>
                </c:pt>
                <c:pt idx="10878">
                  <c:v>138</c:v>
                </c:pt>
                <c:pt idx="10879">
                  <c:v>#N/A</c:v>
                </c:pt>
                <c:pt idx="10880">
                  <c:v>#N/A</c:v>
                </c:pt>
                <c:pt idx="10881">
                  <c:v>138</c:v>
                </c:pt>
                <c:pt idx="10882">
                  <c:v>139</c:v>
                </c:pt>
                <c:pt idx="10883">
                  <c:v>141</c:v>
                </c:pt>
                <c:pt idx="10884">
                  <c:v>142</c:v>
                </c:pt>
                <c:pt idx="10885">
                  <c:v>142</c:v>
                </c:pt>
                <c:pt idx="10886">
                  <c:v>#N/A</c:v>
                </c:pt>
                <c:pt idx="10887">
                  <c:v>#N/A</c:v>
                </c:pt>
                <c:pt idx="10888">
                  <c:v>143</c:v>
                </c:pt>
                <c:pt idx="10889">
                  <c:v>141</c:v>
                </c:pt>
                <c:pt idx="10890">
                  <c:v>144</c:v>
                </c:pt>
                <c:pt idx="10891">
                  <c:v>144</c:v>
                </c:pt>
                <c:pt idx="10892">
                  <c:v>149</c:v>
                </c:pt>
                <c:pt idx="10893">
                  <c:v>#N/A</c:v>
                </c:pt>
                <c:pt idx="10894">
                  <c:v>#N/A</c:v>
                </c:pt>
                <c:pt idx="10895">
                  <c:v>151</c:v>
                </c:pt>
                <c:pt idx="10896">
                  <c:v>#N/A</c:v>
                </c:pt>
                <c:pt idx="10897">
                  <c:v>154.99999999999997</c:v>
                </c:pt>
                <c:pt idx="10898">
                  <c:v>153</c:v>
                </c:pt>
                <c:pt idx="10899">
                  <c:v>159</c:v>
                </c:pt>
                <c:pt idx="10900">
                  <c:v>#N/A</c:v>
                </c:pt>
                <c:pt idx="10901">
                  <c:v>#N/A</c:v>
                </c:pt>
                <c:pt idx="10902">
                  <c:v>158</c:v>
                </c:pt>
                <c:pt idx="10903">
                  <c:v>155</c:v>
                </c:pt>
                <c:pt idx="10904">
                  <c:v>159</c:v>
                </c:pt>
                <c:pt idx="10905">
                  <c:v>165</c:v>
                </c:pt>
                <c:pt idx="10906">
                  <c:v>168</c:v>
                </c:pt>
                <c:pt idx="10907">
                  <c:v>#N/A</c:v>
                </c:pt>
                <c:pt idx="10908">
                  <c:v>#N/A</c:v>
                </c:pt>
                <c:pt idx="10909">
                  <c:v>179</c:v>
                </c:pt>
                <c:pt idx="10910">
                  <c:v>168</c:v>
                </c:pt>
                <c:pt idx="10911">
                  <c:v>169.99999999999997</c:v>
                </c:pt>
                <c:pt idx="10912">
                  <c:v>174</c:v>
                </c:pt>
                <c:pt idx="10913">
                  <c:v>176.99999999999997</c:v>
                </c:pt>
                <c:pt idx="10914">
                  <c:v>#N/A</c:v>
                </c:pt>
                <c:pt idx="10915">
                  <c:v>#N/A</c:v>
                </c:pt>
                <c:pt idx="10916">
                  <c:v>178.99999999999997</c:v>
                </c:pt>
                <c:pt idx="10917">
                  <c:v>174</c:v>
                </c:pt>
                <c:pt idx="10918">
                  <c:v>190</c:v>
                </c:pt>
                <c:pt idx="10919">
                  <c:v>184</c:v>
                </c:pt>
                <c:pt idx="10920">
                  <c:v>186</c:v>
                </c:pt>
                <c:pt idx="10921">
                  <c:v>#N/A</c:v>
                </c:pt>
                <c:pt idx="10922">
                  <c:v>#N/A</c:v>
                </c:pt>
                <c:pt idx="10923">
                  <c:v>187</c:v>
                </c:pt>
                <c:pt idx="10924">
                  <c:v>180.99999999999997</c:v>
                </c:pt>
                <c:pt idx="10925">
                  <c:v>175</c:v>
                </c:pt>
                <c:pt idx="10926">
                  <c:v>168</c:v>
                </c:pt>
                <c:pt idx="10927">
                  <c:v>166</c:v>
                </c:pt>
                <c:pt idx="10928">
                  <c:v>#N/A</c:v>
                </c:pt>
                <c:pt idx="10929">
                  <c:v>#N/A</c:v>
                </c:pt>
                <c:pt idx="10930">
                  <c:v>166</c:v>
                </c:pt>
                <c:pt idx="10931">
                  <c:v>161</c:v>
                </c:pt>
                <c:pt idx="10932">
                  <c:v>154</c:v>
                </c:pt>
                <c:pt idx="10933">
                  <c:v>159</c:v>
                </c:pt>
                <c:pt idx="10934">
                  <c:v>166</c:v>
                </c:pt>
                <c:pt idx="10935">
                  <c:v>#N/A</c:v>
                </c:pt>
                <c:pt idx="10936">
                  <c:v>#N/A</c:v>
                </c:pt>
                <c:pt idx="10937">
                  <c:v>161</c:v>
                </c:pt>
                <c:pt idx="10938">
                  <c:v>154.99999999999997</c:v>
                </c:pt>
                <c:pt idx="10939">
                  <c:v>149</c:v>
                </c:pt>
                <c:pt idx="10940">
                  <c:v>150</c:v>
                </c:pt>
                <c:pt idx="10941">
                  <c:v>151</c:v>
                </c:pt>
                <c:pt idx="10942">
                  <c:v>#N/A</c:v>
                </c:pt>
                <c:pt idx="10943">
                  <c:v>#N/A</c:v>
                </c:pt>
                <c:pt idx="10944">
                  <c:v>153</c:v>
                </c:pt>
                <c:pt idx="10945">
                  <c:v>161</c:v>
                </c:pt>
                <c:pt idx="10946">
                  <c:v>157</c:v>
                </c:pt>
                <c:pt idx="10947">
                  <c:v>158</c:v>
                </c:pt>
                <c:pt idx="10948">
                  <c:v>156</c:v>
                </c:pt>
                <c:pt idx="10949">
                  <c:v>#N/A</c:v>
                </c:pt>
                <c:pt idx="10950">
                  <c:v>#N/A</c:v>
                </c:pt>
                <c:pt idx="10951">
                  <c:v>#N/A</c:v>
                </c:pt>
                <c:pt idx="10952">
                  <c:v>163</c:v>
                </c:pt>
                <c:pt idx="10953">
                  <c:v>163</c:v>
                </c:pt>
                <c:pt idx="10954">
                  <c:v>163</c:v>
                </c:pt>
                <c:pt idx="10955">
                  <c:v>161</c:v>
                </c:pt>
                <c:pt idx="10956">
                  <c:v>#N/A</c:v>
                </c:pt>
                <c:pt idx="10957">
                  <c:v>#N/A</c:v>
                </c:pt>
                <c:pt idx="10958">
                  <c:v>163</c:v>
                </c:pt>
                <c:pt idx="10959">
                  <c:v>158</c:v>
                </c:pt>
                <c:pt idx="10960">
                  <c:v>160</c:v>
                </c:pt>
                <c:pt idx="10961">
                  <c:v>172</c:v>
                </c:pt>
                <c:pt idx="10962">
                  <c:v>174</c:v>
                </c:pt>
                <c:pt idx="10963">
                  <c:v>#N/A</c:v>
                </c:pt>
                <c:pt idx="10964">
                  <c:v>#N/A</c:v>
                </c:pt>
                <c:pt idx="10965">
                  <c:v>160</c:v>
                </c:pt>
                <c:pt idx="10966">
                  <c:v>162</c:v>
                </c:pt>
                <c:pt idx="10967">
                  <c:v>156.99999999999997</c:v>
                </c:pt>
                <c:pt idx="10968">
                  <c:v>162</c:v>
                </c:pt>
                <c:pt idx="10969">
                  <c:v>157.99999999999997</c:v>
                </c:pt>
                <c:pt idx="10970">
                  <c:v>#N/A</c:v>
                </c:pt>
                <c:pt idx="10971">
                  <c:v>#N/A</c:v>
                </c:pt>
                <c:pt idx="10972">
                  <c:v>157.99999999999997</c:v>
                </c:pt>
                <c:pt idx="10973">
                  <c:v>159</c:v>
                </c:pt>
                <c:pt idx="10974">
                  <c:v>159</c:v>
                </c:pt>
                <c:pt idx="10975">
                  <c:v>160</c:v>
                </c:pt>
                <c:pt idx="10976">
                  <c:v>161</c:v>
                </c:pt>
                <c:pt idx="10977">
                  <c:v>#N/A</c:v>
                </c:pt>
                <c:pt idx="10978">
                  <c:v>#N/A</c:v>
                </c:pt>
                <c:pt idx="10979">
                  <c:v>164</c:v>
                </c:pt>
                <c:pt idx="10980">
                  <c:v>162</c:v>
                </c:pt>
                <c:pt idx="10981">
                  <c:v>163</c:v>
                </c:pt>
                <c:pt idx="10982">
                  <c:v>171.00000000000003</c:v>
                </c:pt>
                <c:pt idx="10983">
                  <c:v>176</c:v>
                </c:pt>
                <c:pt idx="10984">
                  <c:v>#N/A</c:v>
                </c:pt>
                <c:pt idx="10985">
                  <c:v>#N/A</c:v>
                </c:pt>
                <c:pt idx="10986">
                  <c:v>183</c:v>
                </c:pt>
                <c:pt idx="10987">
                  <c:v>179</c:v>
                </c:pt>
                <c:pt idx="10988">
                  <c:v>181</c:v>
                </c:pt>
                <c:pt idx="10989">
                  <c:v>182</c:v>
                </c:pt>
                <c:pt idx="10990">
                  <c:v>190</c:v>
                </c:pt>
                <c:pt idx="10991">
                  <c:v>#N/A</c:v>
                </c:pt>
                <c:pt idx="10992">
                  <c:v>#N/A</c:v>
                </c:pt>
                <c:pt idx="10993">
                  <c:v>204</c:v>
                </c:pt>
                <c:pt idx="10994">
                  <c:v>206</c:v>
                </c:pt>
                <c:pt idx="10995">
                  <c:v>205.00000000000003</c:v>
                </c:pt>
                <c:pt idx="10996">
                  <c:v>200</c:v>
                </c:pt>
                <c:pt idx="10997">
                  <c:v>204</c:v>
                </c:pt>
                <c:pt idx="10998">
                  <c:v>#N/A</c:v>
                </c:pt>
                <c:pt idx="10999">
                  <c:v>#N/A</c:v>
                </c:pt>
                <c:pt idx="11000">
                  <c:v>207.00000000000003</c:v>
                </c:pt>
                <c:pt idx="11001">
                  <c:v>202.99999999999997</c:v>
                </c:pt>
                <c:pt idx="11002">
                  <c:v>202</c:v>
                </c:pt>
                <c:pt idx="11003">
                  <c:v>196</c:v>
                </c:pt>
                <c:pt idx="11004">
                  <c:v>201.00000000000003</c:v>
                </c:pt>
                <c:pt idx="11005">
                  <c:v>#N/A</c:v>
                </c:pt>
                <c:pt idx="11006">
                  <c:v>#N/A</c:v>
                </c:pt>
                <c:pt idx="11007">
                  <c:v>204.99999999999997</c:v>
                </c:pt>
                <c:pt idx="11008">
                  <c:v>204.99999999999997</c:v>
                </c:pt>
                <c:pt idx="11009">
                  <c:v>211</c:v>
                </c:pt>
                <c:pt idx="11010">
                  <c:v>211</c:v>
                </c:pt>
                <c:pt idx="11011">
                  <c:v>215</c:v>
                </c:pt>
                <c:pt idx="11012">
                  <c:v>#N/A</c:v>
                </c:pt>
                <c:pt idx="11013">
                  <c:v>#N/A</c:v>
                </c:pt>
                <c:pt idx="11014">
                  <c:v>212</c:v>
                </c:pt>
                <c:pt idx="11015">
                  <c:v>204.99999999999997</c:v>
                </c:pt>
                <c:pt idx="11016">
                  <c:v>204</c:v>
                </c:pt>
                <c:pt idx="11017">
                  <c:v>200.99999999999997</c:v>
                </c:pt>
                <c:pt idx="11018">
                  <c:v>197.99999999999997</c:v>
                </c:pt>
                <c:pt idx="11019">
                  <c:v>#N/A</c:v>
                </c:pt>
                <c:pt idx="11020">
                  <c:v>#N/A</c:v>
                </c:pt>
                <c:pt idx="11021">
                  <c:v>194.99999999999997</c:v>
                </c:pt>
                <c:pt idx="11022">
                  <c:v>201.00000000000003</c:v>
                </c:pt>
                <c:pt idx="11023">
                  <c:v>206</c:v>
                </c:pt>
                <c:pt idx="11024">
                  <c:v>202</c:v>
                </c:pt>
                <c:pt idx="11025">
                  <c:v>204</c:v>
                </c:pt>
                <c:pt idx="11026">
                  <c:v>#N/A</c:v>
                </c:pt>
                <c:pt idx="11027">
                  <c:v>#N/A</c:v>
                </c:pt>
                <c:pt idx="11028">
                  <c:v>204</c:v>
                </c:pt>
                <c:pt idx="11029">
                  <c:v>208</c:v>
                </c:pt>
                <c:pt idx="11030">
                  <c:v>202</c:v>
                </c:pt>
                <c:pt idx="11031">
                  <c:v>204</c:v>
                </c:pt>
                <c:pt idx="11032">
                  <c:v>208</c:v>
                </c:pt>
                <c:pt idx="11033">
                  <c:v>#N/A</c:v>
                </c:pt>
                <c:pt idx="11034">
                  <c:v>#N/A</c:v>
                </c:pt>
                <c:pt idx="11035">
                  <c:v>209</c:v>
                </c:pt>
                <c:pt idx="11036">
                  <c:v>202</c:v>
                </c:pt>
                <c:pt idx="11037">
                  <c:v>204.99999999999997</c:v>
                </c:pt>
                <c:pt idx="11038">
                  <c:v>201.00000000000003</c:v>
                </c:pt>
                <c:pt idx="11039">
                  <c:v>201.00000000000003</c:v>
                </c:pt>
                <c:pt idx="11040">
                  <c:v>#N/A</c:v>
                </c:pt>
                <c:pt idx="11041">
                  <c:v>#N/A</c:v>
                </c:pt>
                <c:pt idx="11042">
                  <c:v>201.00000000000003</c:v>
                </c:pt>
                <c:pt idx="11043">
                  <c:v>194</c:v>
                </c:pt>
                <c:pt idx="11044">
                  <c:v>194</c:v>
                </c:pt>
                <c:pt idx="11045">
                  <c:v>196</c:v>
                </c:pt>
                <c:pt idx="11046">
                  <c:v>195.99999999999997</c:v>
                </c:pt>
                <c:pt idx="11047">
                  <c:v>#N/A</c:v>
                </c:pt>
                <c:pt idx="11048">
                  <c:v>#N/A</c:v>
                </c:pt>
                <c:pt idx="11049">
                  <c:v>202</c:v>
                </c:pt>
                <c:pt idx="11050">
                  <c:v>199.99999999999997</c:v>
                </c:pt>
                <c:pt idx="11051">
                  <c:v>199.99999999999997</c:v>
                </c:pt>
                <c:pt idx="11052">
                  <c:v>199.99999999999997</c:v>
                </c:pt>
                <c:pt idx="11053">
                  <c:v>194</c:v>
                </c:pt>
                <c:pt idx="11054">
                  <c:v>#N/A</c:v>
                </c:pt>
                <c:pt idx="11055">
                  <c:v>#N/A</c:v>
                </c:pt>
                <c:pt idx="11056">
                  <c:v>203.00000000000003</c:v>
                </c:pt>
                <c:pt idx="11057">
                  <c:v>204.99999999999997</c:v>
                </c:pt>
                <c:pt idx="11058">
                  <c:v>204.99999999999997</c:v>
                </c:pt>
                <c:pt idx="11059">
                  <c:v>209</c:v>
                </c:pt>
                <c:pt idx="11060">
                  <c:v>#N/A</c:v>
                </c:pt>
                <c:pt idx="11061">
                  <c:v>#N/A</c:v>
                </c:pt>
                <c:pt idx="11062">
                  <c:v>#N/A</c:v>
                </c:pt>
                <c:pt idx="11063">
                  <c:v>#N/A</c:v>
                </c:pt>
                <c:pt idx="11064">
                  <c:v>207.99999999999997</c:v>
                </c:pt>
                <c:pt idx="11065">
                  <c:v>206</c:v>
                </c:pt>
                <c:pt idx="11066">
                  <c:v>204</c:v>
                </c:pt>
                <c:pt idx="11067">
                  <c:v>202</c:v>
                </c:pt>
                <c:pt idx="11068">
                  <c:v>#N/A</c:v>
                </c:pt>
                <c:pt idx="11069">
                  <c:v>#N/A</c:v>
                </c:pt>
                <c:pt idx="11070">
                  <c:v>184</c:v>
                </c:pt>
                <c:pt idx="11071">
                  <c:v>188.00000000000003</c:v>
                </c:pt>
                <c:pt idx="11072">
                  <c:v>193.00000000000003</c:v>
                </c:pt>
                <c:pt idx="11073">
                  <c:v>196</c:v>
                </c:pt>
                <c:pt idx="11074">
                  <c:v>192.99999999999997</c:v>
                </c:pt>
                <c:pt idx="11075">
                  <c:v>#N/A</c:v>
                </c:pt>
                <c:pt idx="11076">
                  <c:v>#N/A</c:v>
                </c:pt>
                <c:pt idx="11077">
                  <c:v>#N/A</c:v>
                </c:pt>
                <c:pt idx="11078">
                  <c:v>198</c:v>
                </c:pt>
                <c:pt idx="11079">
                  <c:v>195</c:v>
                </c:pt>
                <c:pt idx="11080">
                  <c:v>190</c:v>
                </c:pt>
                <c:pt idx="11081">
                  <c:v>181</c:v>
                </c:pt>
                <c:pt idx="11082">
                  <c:v>#N/A</c:v>
                </c:pt>
                <c:pt idx="11083">
                  <c:v>#N/A</c:v>
                </c:pt>
                <c:pt idx="11084">
                  <c:v>180.00000000000003</c:v>
                </c:pt>
                <c:pt idx="11085">
                  <c:v>183</c:v>
                </c:pt>
                <c:pt idx="11086">
                  <c:v>183</c:v>
                </c:pt>
                <c:pt idx="11087">
                  <c:v>182.99999999999997</c:v>
                </c:pt>
                <c:pt idx="11088">
                  <c:v>184</c:v>
                </c:pt>
                <c:pt idx="11089">
                  <c:v>#N/A</c:v>
                </c:pt>
                <c:pt idx="11090">
                  <c:v>#N/A</c:v>
                </c:pt>
                <c:pt idx="11091">
                  <c:v>185</c:v>
                </c:pt>
                <c:pt idx="11092">
                  <c:v>181.00000000000003</c:v>
                </c:pt>
                <c:pt idx="11093">
                  <c:v>175.00000000000003</c:v>
                </c:pt>
                <c:pt idx="11094">
                  <c:v>180.99999999999997</c:v>
                </c:pt>
                <c:pt idx="11095">
                  <c:v>175</c:v>
                </c:pt>
                <c:pt idx="11096">
                  <c:v>#N/A</c:v>
                </c:pt>
                <c:pt idx="11097">
                  <c:v>#N/A</c:v>
                </c:pt>
                <c:pt idx="11098">
                  <c:v>175</c:v>
                </c:pt>
                <c:pt idx="11099">
                  <c:v>170</c:v>
                </c:pt>
                <c:pt idx="11100">
                  <c:v>171.99999999999997</c:v>
                </c:pt>
                <c:pt idx="11101">
                  <c:v>175</c:v>
                </c:pt>
                <c:pt idx="11102">
                  <c:v>176</c:v>
                </c:pt>
                <c:pt idx="11103">
                  <c:v>#N/A</c:v>
                </c:pt>
                <c:pt idx="11104">
                  <c:v>#N/A</c:v>
                </c:pt>
                <c:pt idx="11105">
                  <c:v>183</c:v>
                </c:pt>
                <c:pt idx="11106">
                  <c:v>190</c:v>
                </c:pt>
                <c:pt idx="11107">
                  <c:v>186</c:v>
                </c:pt>
                <c:pt idx="11108">
                  <c:v>192</c:v>
                </c:pt>
                <c:pt idx="11109">
                  <c:v>196</c:v>
                </c:pt>
                <c:pt idx="11110">
                  <c:v>#N/A</c:v>
                </c:pt>
                <c:pt idx="11111">
                  <c:v>#N/A</c:v>
                </c:pt>
                <c:pt idx="11112">
                  <c:v>225.99999999999997</c:v>
                </c:pt>
                <c:pt idx="11113">
                  <c:v>198</c:v>
                </c:pt>
                <c:pt idx="11114">
                  <c:v>202.99999999999997</c:v>
                </c:pt>
                <c:pt idx="11115">
                  <c:v>191</c:v>
                </c:pt>
                <c:pt idx="11116">
                  <c:v>185</c:v>
                </c:pt>
                <c:pt idx="11117">
                  <c:v>#N/A</c:v>
                </c:pt>
                <c:pt idx="11118">
                  <c:v>#N/A</c:v>
                </c:pt>
                <c:pt idx="11119">
                  <c:v>175.99999999999997</c:v>
                </c:pt>
                <c:pt idx="11120">
                  <c:v>172</c:v>
                </c:pt>
                <c:pt idx="11121">
                  <c:v>168</c:v>
                </c:pt>
                <c:pt idx="11122">
                  <c:v>175</c:v>
                </c:pt>
                <c:pt idx="11123">
                  <c:v>166</c:v>
                </c:pt>
                <c:pt idx="11124">
                  <c:v>#N/A</c:v>
                </c:pt>
                <c:pt idx="11125">
                  <c:v>#N/A</c:v>
                </c:pt>
                <c:pt idx="11126">
                  <c:v>167</c:v>
                </c:pt>
                <c:pt idx="11127">
                  <c:v>166</c:v>
                </c:pt>
                <c:pt idx="11128">
                  <c:v>165</c:v>
                </c:pt>
                <c:pt idx="11129">
                  <c:v>163</c:v>
                </c:pt>
                <c:pt idx="11130">
                  <c:v>164</c:v>
                </c:pt>
                <c:pt idx="11131">
                  <c:v>#N/A</c:v>
                </c:pt>
                <c:pt idx="11132">
                  <c:v>#N/A</c:v>
                </c:pt>
                <c:pt idx="11133">
                  <c:v>163</c:v>
                </c:pt>
                <c:pt idx="11134">
                  <c:v>170</c:v>
                </c:pt>
                <c:pt idx="11135">
                  <c:v>167</c:v>
                </c:pt>
                <c:pt idx="11136">
                  <c:v>173</c:v>
                </c:pt>
                <c:pt idx="11137">
                  <c:v>172</c:v>
                </c:pt>
                <c:pt idx="11138">
                  <c:v>#N/A</c:v>
                </c:pt>
                <c:pt idx="11139">
                  <c:v>#N/A</c:v>
                </c:pt>
                <c:pt idx="11140">
                  <c:v>166</c:v>
                </c:pt>
                <c:pt idx="11141">
                  <c:v>164</c:v>
                </c:pt>
                <c:pt idx="11142">
                  <c:v>170.00000000000003</c:v>
                </c:pt>
                <c:pt idx="11143">
                  <c:v>177.99999999999997</c:v>
                </c:pt>
                <c:pt idx="11144">
                  <c:v>179.99999999999997</c:v>
                </c:pt>
                <c:pt idx="11145">
                  <c:v>#N/A</c:v>
                </c:pt>
                <c:pt idx="11146">
                  <c:v>#N/A</c:v>
                </c:pt>
                <c:pt idx="11147">
                  <c:v>178.99999999999997</c:v>
                </c:pt>
                <c:pt idx="11148">
                  <c:v>181</c:v>
                </c:pt>
                <c:pt idx="11149">
                  <c:v>172.00000000000003</c:v>
                </c:pt>
                <c:pt idx="11150">
                  <c:v>177.99999999999997</c:v>
                </c:pt>
                <c:pt idx="11151">
                  <c:v>175</c:v>
                </c:pt>
                <c:pt idx="11152">
                  <c:v>#N/A</c:v>
                </c:pt>
                <c:pt idx="11153">
                  <c:v>#N/A</c:v>
                </c:pt>
                <c:pt idx="11154">
                  <c:v>173.99999999999997</c:v>
                </c:pt>
                <c:pt idx="11155">
                  <c:v>171.99999999999997</c:v>
                </c:pt>
                <c:pt idx="11156">
                  <c:v>171.99999999999997</c:v>
                </c:pt>
                <c:pt idx="11157">
                  <c:v>164</c:v>
                </c:pt>
                <c:pt idx="11158">
                  <c:v>164</c:v>
                </c:pt>
                <c:pt idx="11159">
                  <c:v>#N/A</c:v>
                </c:pt>
                <c:pt idx="11160">
                  <c:v>#N/A</c:v>
                </c:pt>
                <c:pt idx="11161">
                  <c:v>162</c:v>
                </c:pt>
                <c:pt idx="11162">
                  <c:v>164</c:v>
                </c:pt>
                <c:pt idx="11163">
                  <c:v>163</c:v>
                </c:pt>
                <c:pt idx="11164">
                  <c:v>163</c:v>
                </c:pt>
                <c:pt idx="11165">
                  <c:v>163.00000000000003</c:v>
                </c:pt>
                <c:pt idx="11166">
                  <c:v>#N/A</c:v>
                </c:pt>
                <c:pt idx="11167">
                  <c:v>#N/A</c:v>
                </c:pt>
                <c:pt idx="11168">
                  <c:v>161</c:v>
                </c:pt>
                <c:pt idx="11169">
                  <c:v>161</c:v>
                </c:pt>
                <c:pt idx="11170">
                  <c:v>159</c:v>
                </c:pt>
                <c:pt idx="11171">
                  <c:v>160</c:v>
                </c:pt>
                <c:pt idx="11172">
                  <c:v>162</c:v>
                </c:pt>
                <c:pt idx="11173">
                  <c:v>#N/A</c:v>
                </c:pt>
                <c:pt idx="11174">
                  <c:v>#N/A</c:v>
                </c:pt>
                <c:pt idx="11175">
                  <c:v>158</c:v>
                </c:pt>
                <c:pt idx="11176">
                  <c:v>161</c:v>
                </c:pt>
                <c:pt idx="11177">
                  <c:v>162</c:v>
                </c:pt>
                <c:pt idx="11178">
                  <c:v>162</c:v>
                </c:pt>
                <c:pt idx="11179">
                  <c:v>172.00000000000003</c:v>
                </c:pt>
                <c:pt idx="11180">
                  <c:v>#N/A</c:v>
                </c:pt>
                <c:pt idx="11181">
                  <c:v>#N/A</c:v>
                </c:pt>
                <c:pt idx="11182">
                  <c:v>166</c:v>
                </c:pt>
                <c:pt idx="11183">
                  <c:v>#N/A</c:v>
                </c:pt>
                <c:pt idx="11184">
                  <c:v>162</c:v>
                </c:pt>
                <c:pt idx="11185">
                  <c:v>165</c:v>
                </c:pt>
                <c:pt idx="11186">
                  <c:v>168.00000000000003</c:v>
                </c:pt>
                <c:pt idx="11187">
                  <c:v>#N/A</c:v>
                </c:pt>
                <c:pt idx="11188">
                  <c:v>#N/A</c:v>
                </c:pt>
                <c:pt idx="11189">
                  <c:v>166</c:v>
                </c:pt>
                <c:pt idx="11190">
                  <c:v>175.00000000000003</c:v>
                </c:pt>
                <c:pt idx="11191">
                  <c:v>180</c:v>
                </c:pt>
                <c:pt idx="11192">
                  <c:v>183</c:v>
                </c:pt>
                <c:pt idx="11193">
                  <c:v>181</c:v>
                </c:pt>
                <c:pt idx="11194">
                  <c:v>#N/A</c:v>
                </c:pt>
                <c:pt idx="11195">
                  <c:v>#N/A</c:v>
                </c:pt>
                <c:pt idx="11196">
                  <c:v>178.00000000000003</c:v>
                </c:pt>
                <c:pt idx="11197">
                  <c:v>184</c:v>
                </c:pt>
                <c:pt idx="11198">
                  <c:v>179</c:v>
                </c:pt>
                <c:pt idx="11199">
                  <c:v>175</c:v>
                </c:pt>
                <c:pt idx="11200">
                  <c:v>174.00000000000003</c:v>
                </c:pt>
                <c:pt idx="11201">
                  <c:v>#N/A</c:v>
                </c:pt>
                <c:pt idx="11202">
                  <c:v>#N/A</c:v>
                </c:pt>
                <c:pt idx="11203">
                  <c:v>175</c:v>
                </c:pt>
                <c:pt idx="11204">
                  <c:v>168.00000000000003</c:v>
                </c:pt>
                <c:pt idx="11205">
                  <c:v>172.99999999999997</c:v>
                </c:pt>
                <c:pt idx="11206">
                  <c:v>168.00000000000003</c:v>
                </c:pt>
                <c:pt idx="11207">
                  <c:v>171</c:v>
                </c:pt>
                <c:pt idx="11208">
                  <c:v>#N/A</c:v>
                </c:pt>
                <c:pt idx="11209">
                  <c:v>#N/A</c:v>
                </c:pt>
                <c:pt idx="11210">
                  <c:v>167.99999999999997</c:v>
                </c:pt>
                <c:pt idx="11211">
                  <c:v>170.00000000000003</c:v>
                </c:pt>
                <c:pt idx="11212">
                  <c:v>171</c:v>
                </c:pt>
                <c:pt idx="11213">
                  <c:v>172.00000000000003</c:v>
                </c:pt>
                <c:pt idx="11214">
                  <c:v>172.00000000000003</c:v>
                </c:pt>
                <c:pt idx="11215">
                  <c:v>#N/A</c:v>
                </c:pt>
                <c:pt idx="11216">
                  <c:v>#N/A</c:v>
                </c:pt>
                <c:pt idx="11217">
                  <c:v>167.00000000000003</c:v>
                </c:pt>
                <c:pt idx="11218">
                  <c:v>171</c:v>
                </c:pt>
                <c:pt idx="11219">
                  <c:v>166</c:v>
                </c:pt>
                <c:pt idx="11220">
                  <c:v>163</c:v>
                </c:pt>
                <c:pt idx="11221">
                  <c:v>169.00000000000003</c:v>
                </c:pt>
                <c:pt idx="11222">
                  <c:v>#N/A</c:v>
                </c:pt>
                <c:pt idx="11223">
                  <c:v>#N/A</c:v>
                </c:pt>
                <c:pt idx="11224">
                  <c:v>174</c:v>
                </c:pt>
                <c:pt idx="11225">
                  <c:v>179</c:v>
                </c:pt>
                <c:pt idx="11226">
                  <c:v>173.00000000000003</c:v>
                </c:pt>
                <c:pt idx="11227">
                  <c:v>173</c:v>
                </c:pt>
                <c:pt idx="11228">
                  <c:v>171.00000000000003</c:v>
                </c:pt>
                <c:pt idx="11229">
                  <c:v>#N/A</c:v>
                </c:pt>
                <c:pt idx="11230">
                  <c:v>#N/A</c:v>
                </c:pt>
                <c:pt idx="11231">
                  <c:v>174.00000000000003</c:v>
                </c:pt>
                <c:pt idx="11232">
                  <c:v>222.00000000000003</c:v>
                </c:pt>
                <c:pt idx="11233">
                  <c:v>180.00000000000003</c:v>
                </c:pt>
                <c:pt idx="11234">
                  <c:v>176</c:v>
                </c:pt>
                <c:pt idx="11235">
                  <c:v>174.00000000000003</c:v>
                </c:pt>
                <c:pt idx="11236">
                  <c:v>#N/A</c:v>
                </c:pt>
                <c:pt idx="11237">
                  <c:v>#N/A</c:v>
                </c:pt>
                <c:pt idx="11238">
                  <c:v>170</c:v>
                </c:pt>
                <c:pt idx="11239">
                  <c:v>171</c:v>
                </c:pt>
                <c:pt idx="11240">
                  <c:v>172</c:v>
                </c:pt>
                <c:pt idx="11241">
                  <c:v>168</c:v>
                </c:pt>
                <c:pt idx="11242">
                  <c:v>165</c:v>
                </c:pt>
                <c:pt idx="11243">
                  <c:v>#N/A</c:v>
                </c:pt>
                <c:pt idx="11244">
                  <c:v>#N/A</c:v>
                </c:pt>
                <c:pt idx="11245">
                  <c:v>163</c:v>
                </c:pt>
                <c:pt idx="11246">
                  <c:v>163.99999999999997</c:v>
                </c:pt>
                <c:pt idx="11247">
                  <c:v>165</c:v>
                </c:pt>
                <c:pt idx="11248">
                  <c:v>163.99999999999997</c:v>
                </c:pt>
                <c:pt idx="11249">
                  <c:v>161</c:v>
                </c:pt>
                <c:pt idx="11250">
                  <c:v>#N/A</c:v>
                </c:pt>
                <c:pt idx="11251">
                  <c:v>#N/A</c:v>
                </c:pt>
                <c:pt idx="11252">
                  <c:v>161</c:v>
                </c:pt>
                <c:pt idx="11253">
                  <c:v>156.99999999999997</c:v>
                </c:pt>
                <c:pt idx="11254">
                  <c:v>156</c:v>
                </c:pt>
                <c:pt idx="11255">
                  <c:v>149</c:v>
                </c:pt>
                <c:pt idx="11256">
                  <c:v>153</c:v>
                </c:pt>
                <c:pt idx="11257">
                  <c:v>#N/A</c:v>
                </c:pt>
                <c:pt idx="11258">
                  <c:v>#N/A</c:v>
                </c:pt>
                <c:pt idx="11259">
                  <c:v>150</c:v>
                </c:pt>
                <c:pt idx="11260">
                  <c:v>184</c:v>
                </c:pt>
                <c:pt idx="11261">
                  <c:v>#N/A</c:v>
                </c:pt>
                <c:pt idx="11262">
                  <c:v>141</c:v>
                </c:pt>
                <c:pt idx="11263">
                  <c:v>142</c:v>
                </c:pt>
                <c:pt idx="11264">
                  <c:v>#N/A</c:v>
                </c:pt>
                <c:pt idx="11265">
                  <c:v>#N/A</c:v>
                </c:pt>
                <c:pt idx="11266">
                  <c:v>143</c:v>
                </c:pt>
                <c:pt idx="11267">
                  <c:v>136</c:v>
                </c:pt>
                <c:pt idx="11268">
                  <c:v>140</c:v>
                </c:pt>
                <c:pt idx="11269">
                  <c:v>145</c:v>
                </c:pt>
                <c:pt idx="11270">
                  <c:v>144</c:v>
                </c:pt>
                <c:pt idx="11271">
                  <c:v>#N/A</c:v>
                </c:pt>
                <c:pt idx="11272">
                  <c:v>#N/A</c:v>
                </c:pt>
                <c:pt idx="11273">
                  <c:v>143.00000000000003</c:v>
                </c:pt>
                <c:pt idx="11274">
                  <c:v>141</c:v>
                </c:pt>
                <c:pt idx="11275">
                  <c:v>145.00000000000003</c:v>
                </c:pt>
                <c:pt idx="11276">
                  <c:v>146</c:v>
                </c:pt>
                <c:pt idx="11277">
                  <c:v>146</c:v>
                </c:pt>
                <c:pt idx="11278">
                  <c:v>#N/A</c:v>
                </c:pt>
                <c:pt idx="11279">
                  <c:v>#N/A</c:v>
                </c:pt>
                <c:pt idx="11280">
                  <c:v>146</c:v>
                </c:pt>
                <c:pt idx="11281">
                  <c:v>144</c:v>
                </c:pt>
                <c:pt idx="11282">
                  <c:v>142</c:v>
                </c:pt>
                <c:pt idx="11283">
                  <c:v>142</c:v>
                </c:pt>
                <c:pt idx="11284">
                  <c:v>143.00000000000003</c:v>
                </c:pt>
                <c:pt idx="11285">
                  <c:v>#N/A</c:v>
                </c:pt>
                <c:pt idx="11286">
                  <c:v>#N/A</c:v>
                </c:pt>
                <c:pt idx="11287">
                  <c:v>142</c:v>
                </c:pt>
                <c:pt idx="11288">
                  <c:v>145</c:v>
                </c:pt>
                <c:pt idx="11289">
                  <c:v>140</c:v>
                </c:pt>
                <c:pt idx="11290">
                  <c:v>138</c:v>
                </c:pt>
                <c:pt idx="11291">
                  <c:v>138</c:v>
                </c:pt>
                <c:pt idx="11292">
                  <c:v>#N/A</c:v>
                </c:pt>
                <c:pt idx="11293">
                  <c:v>#N/A</c:v>
                </c:pt>
                <c:pt idx="11294">
                  <c:v>138</c:v>
                </c:pt>
                <c:pt idx="11295">
                  <c:v>138</c:v>
                </c:pt>
                <c:pt idx="11296">
                  <c:v>140</c:v>
                </c:pt>
                <c:pt idx="11297">
                  <c:v>141</c:v>
                </c:pt>
                <c:pt idx="11298">
                  <c:v>132.99999999999997</c:v>
                </c:pt>
                <c:pt idx="11299">
                  <c:v>#N/A</c:v>
                </c:pt>
                <c:pt idx="11300">
                  <c:v>#N/A</c:v>
                </c:pt>
                <c:pt idx="11301">
                  <c:v>135</c:v>
                </c:pt>
                <c:pt idx="11302">
                  <c:v>138</c:v>
                </c:pt>
                <c:pt idx="11303">
                  <c:v>145</c:v>
                </c:pt>
                <c:pt idx="11304">
                  <c:v>146</c:v>
                </c:pt>
                <c:pt idx="11305">
                  <c:v>147</c:v>
                </c:pt>
                <c:pt idx="11306">
                  <c:v>#N/A</c:v>
                </c:pt>
                <c:pt idx="11307">
                  <c:v>#N/A</c:v>
                </c:pt>
                <c:pt idx="11308">
                  <c:v>149</c:v>
                </c:pt>
                <c:pt idx="11309">
                  <c:v>154</c:v>
                </c:pt>
                <c:pt idx="11310">
                  <c:v>154</c:v>
                </c:pt>
                <c:pt idx="11311">
                  <c:v>151</c:v>
                </c:pt>
                <c:pt idx="11312">
                  <c:v>151</c:v>
                </c:pt>
                <c:pt idx="11313">
                  <c:v>#N/A</c:v>
                </c:pt>
                <c:pt idx="11314">
                  <c:v>#N/A</c:v>
                </c:pt>
                <c:pt idx="11315">
                  <c:v>#N/A</c:v>
                </c:pt>
                <c:pt idx="11316">
                  <c:v>#N/A</c:v>
                </c:pt>
                <c:pt idx="11317">
                  <c:v>151</c:v>
                </c:pt>
                <c:pt idx="11318">
                  <c:v>150</c:v>
                </c:pt>
                <c:pt idx="11319">
                  <c:v>156</c:v>
                </c:pt>
                <c:pt idx="11320">
                  <c:v>#N/A</c:v>
                </c:pt>
                <c:pt idx="11321">
                  <c:v>#N/A</c:v>
                </c:pt>
                <c:pt idx="11322">
                  <c:v>#N/A</c:v>
                </c:pt>
                <c:pt idx="11323">
                  <c:v>163</c:v>
                </c:pt>
                <c:pt idx="11324">
                  <c:v>159</c:v>
                </c:pt>
                <c:pt idx="11325">
                  <c:v>155.99999999999997</c:v>
                </c:pt>
                <c:pt idx="11326">
                  <c:v>155</c:v>
                </c:pt>
                <c:pt idx="11327">
                  <c:v>#N/A</c:v>
                </c:pt>
                <c:pt idx="11328">
                  <c:v>#N/A</c:v>
                </c:pt>
                <c:pt idx="11329">
                  <c:v>154</c:v>
                </c:pt>
                <c:pt idx="11330">
                  <c:v>156</c:v>
                </c:pt>
                <c:pt idx="11331">
                  <c:v>148.99999999999997</c:v>
                </c:pt>
                <c:pt idx="11332">
                  <c:v>148</c:v>
                </c:pt>
                <c:pt idx="11333">
                  <c:v>142</c:v>
                </c:pt>
                <c:pt idx="11334">
                  <c:v>#N/A</c:v>
                </c:pt>
                <c:pt idx="11335">
                  <c:v>#N/A</c:v>
                </c:pt>
                <c:pt idx="11336">
                  <c:v>142</c:v>
                </c:pt>
                <c:pt idx="11337">
                  <c:v>138</c:v>
                </c:pt>
                <c:pt idx="11338">
                  <c:v>144</c:v>
                </c:pt>
                <c:pt idx="11339">
                  <c:v>141</c:v>
                </c:pt>
                <c:pt idx="11340">
                  <c:v>137</c:v>
                </c:pt>
                <c:pt idx="11341">
                  <c:v>#N/A</c:v>
                </c:pt>
                <c:pt idx="11342">
                  <c:v>#N/A</c:v>
                </c:pt>
                <c:pt idx="11343">
                  <c:v>137</c:v>
                </c:pt>
                <c:pt idx="11344">
                  <c:v>132.99999999999997</c:v>
                </c:pt>
                <c:pt idx="11345">
                  <c:v>133</c:v>
                </c:pt>
                <c:pt idx="11346">
                  <c:v>133</c:v>
                </c:pt>
                <c:pt idx="11347">
                  <c:v>139</c:v>
                </c:pt>
                <c:pt idx="11348">
                  <c:v>#N/A</c:v>
                </c:pt>
                <c:pt idx="11349">
                  <c:v>#N/A</c:v>
                </c:pt>
                <c:pt idx="11350">
                  <c:v>136</c:v>
                </c:pt>
                <c:pt idx="11351">
                  <c:v>131.99999999999997</c:v>
                </c:pt>
                <c:pt idx="11352">
                  <c:v>133</c:v>
                </c:pt>
                <c:pt idx="11353">
                  <c:v>126</c:v>
                </c:pt>
                <c:pt idx="11354">
                  <c:v>126</c:v>
                </c:pt>
                <c:pt idx="11355">
                  <c:v>#N/A</c:v>
                </c:pt>
                <c:pt idx="11356">
                  <c:v>#N/A</c:v>
                </c:pt>
                <c:pt idx="11357">
                  <c:v>129</c:v>
                </c:pt>
                <c:pt idx="11358">
                  <c:v>131</c:v>
                </c:pt>
                <c:pt idx="11359">
                  <c:v>126</c:v>
                </c:pt>
                <c:pt idx="11360">
                  <c:v>120</c:v>
                </c:pt>
                <c:pt idx="11361">
                  <c:v>136</c:v>
                </c:pt>
                <c:pt idx="11362">
                  <c:v>#N/A</c:v>
                </c:pt>
                <c:pt idx="11363">
                  <c:v>#N/A</c:v>
                </c:pt>
                <c:pt idx="11364">
                  <c:v>136</c:v>
                </c:pt>
                <c:pt idx="11365">
                  <c:v>140</c:v>
                </c:pt>
                <c:pt idx="11366">
                  <c:v>141</c:v>
                </c:pt>
                <c:pt idx="11367">
                  <c:v>138</c:v>
                </c:pt>
                <c:pt idx="11368">
                  <c:v>136</c:v>
                </c:pt>
                <c:pt idx="11369">
                  <c:v>#N/A</c:v>
                </c:pt>
                <c:pt idx="11370">
                  <c:v>#N/A</c:v>
                </c:pt>
                <c:pt idx="11371">
                  <c:v>140</c:v>
                </c:pt>
                <c:pt idx="11372">
                  <c:v>138</c:v>
                </c:pt>
                <c:pt idx="11373">
                  <c:v>143</c:v>
                </c:pt>
                <c:pt idx="11374">
                  <c:v>142</c:v>
                </c:pt>
                <c:pt idx="11375">
                  <c:v>146.99999999999997</c:v>
                </c:pt>
                <c:pt idx="11376">
                  <c:v>#N/A</c:v>
                </c:pt>
                <c:pt idx="11377">
                  <c:v>#N/A</c:v>
                </c:pt>
                <c:pt idx="11378">
                  <c:v>144.99999999999997</c:v>
                </c:pt>
                <c:pt idx="11379">
                  <c:v>143.00000000000003</c:v>
                </c:pt>
                <c:pt idx="11380">
                  <c:v>140</c:v>
                </c:pt>
                <c:pt idx="11381">
                  <c:v>142</c:v>
                </c:pt>
                <c:pt idx="11382">
                  <c:v>139</c:v>
                </c:pt>
                <c:pt idx="11383">
                  <c:v>#N/A</c:v>
                </c:pt>
                <c:pt idx="11384">
                  <c:v>#N/A</c:v>
                </c:pt>
                <c:pt idx="11385">
                  <c:v>146</c:v>
                </c:pt>
                <c:pt idx="11386">
                  <c:v>140</c:v>
                </c:pt>
                <c:pt idx="11387">
                  <c:v>138</c:v>
                </c:pt>
                <c:pt idx="11388">
                  <c:v>133</c:v>
                </c:pt>
                <c:pt idx="11389">
                  <c:v>134</c:v>
                </c:pt>
                <c:pt idx="11390">
                  <c:v>#N/A</c:v>
                </c:pt>
                <c:pt idx="11391">
                  <c:v>#N/A</c:v>
                </c:pt>
                <c:pt idx="11392">
                  <c:v>136.99999999999997</c:v>
                </c:pt>
                <c:pt idx="11393">
                  <c:v>137</c:v>
                </c:pt>
                <c:pt idx="11394">
                  <c:v>138</c:v>
                </c:pt>
                <c:pt idx="11395">
                  <c:v>139</c:v>
                </c:pt>
                <c:pt idx="11396">
                  <c:v>139</c:v>
                </c:pt>
                <c:pt idx="11397">
                  <c:v>#N/A</c:v>
                </c:pt>
                <c:pt idx="11398">
                  <c:v>#N/A</c:v>
                </c:pt>
                <c:pt idx="11399">
                  <c:v>141</c:v>
                </c:pt>
                <c:pt idx="11400">
                  <c:v>135</c:v>
                </c:pt>
                <c:pt idx="11401">
                  <c:v>133</c:v>
                </c:pt>
                <c:pt idx="11402">
                  <c:v>132.99999999999997</c:v>
                </c:pt>
                <c:pt idx="11403">
                  <c:v>139</c:v>
                </c:pt>
                <c:pt idx="11404">
                  <c:v>#N/A</c:v>
                </c:pt>
                <c:pt idx="11405">
                  <c:v>#N/A</c:v>
                </c:pt>
                <c:pt idx="11406">
                  <c:v>138</c:v>
                </c:pt>
                <c:pt idx="11407">
                  <c:v>137</c:v>
                </c:pt>
                <c:pt idx="11408">
                  <c:v>138</c:v>
                </c:pt>
                <c:pt idx="11409">
                  <c:v>133</c:v>
                </c:pt>
                <c:pt idx="11410">
                  <c:v>#N/A</c:v>
                </c:pt>
                <c:pt idx="11411">
                  <c:v>#N/A</c:v>
                </c:pt>
                <c:pt idx="11412">
                  <c:v>#N/A</c:v>
                </c:pt>
                <c:pt idx="11413">
                  <c:v>#N/A</c:v>
                </c:pt>
                <c:pt idx="11414">
                  <c:v>130</c:v>
                </c:pt>
                <c:pt idx="11415">
                  <c:v>125</c:v>
                </c:pt>
                <c:pt idx="11416">
                  <c:v>122</c:v>
                </c:pt>
                <c:pt idx="11417">
                  <c:v>127</c:v>
                </c:pt>
                <c:pt idx="11418">
                  <c:v>#N/A</c:v>
                </c:pt>
                <c:pt idx="11419">
                  <c:v>#N/A</c:v>
                </c:pt>
                <c:pt idx="11420">
                  <c:v>127</c:v>
                </c:pt>
                <c:pt idx="11421">
                  <c:v>127</c:v>
                </c:pt>
                <c:pt idx="11422">
                  <c:v>126</c:v>
                </c:pt>
                <c:pt idx="11423">
                  <c:v>131</c:v>
                </c:pt>
                <c:pt idx="11424">
                  <c:v>129</c:v>
                </c:pt>
                <c:pt idx="11425">
                  <c:v>#N/A</c:v>
                </c:pt>
                <c:pt idx="11426">
                  <c:v>#N/A</c:v>
                </c:pt>
                <c:pt idx="11427">
                  <c:v>127</c:v>
                </c:pt>
                <c:pt idx="11428">
                  <c:v>123</c:v>
                </c:pt>
                <c:pt idx="11429">
                  <c:v>121</c:v>
                </c:pt>
                <c:pt idx="11430">
                  <c:v>120</c:v>
                </c:pt>
                <c:pt idx="11431">
                  <c:v>121</c:v>
                </c:pt>
                <c:pt idx="11432">
                  <c:v>#N/A</c:v>
                </c:pt>
                <c:pt idx="11433">
                  <c:v>#N/A</c:v>
                </c:pt>
                <c:pt idx="11434">
                  <c:v>116.00000000000001</c:v>
                </c:pt>
                <c:pt idx="11435">
                  <c:v>116.00000000000001</c:v>
                </c:pt>
                <c:pt idx="11436">
                  <c:v>112.99999999999999</c:v>
                </c:pt>
                <c:pt idx="11437">
                  <c:v>112.99999999999999</c:v>
                </c:pt>
                <c:pt idx="11438">
                  <c:v>117</c:v>
                </c:pt>
                <c:pt idx="11439">
                  <c:v>#N/A</c:v>
                </c:pt>
                <c:pt idx="11440">
                  <c:v>#N/A</c:v>
                </c:pt>
                <c:pt idx="11441">
                  <c:v>122.00000000000001</c:v>
                </c:pt>
                <c:pt idx="11442">
                  <c:v>#N/A</c:v>
                </c:pt>
                <c:pt idx="11443">
                  <c:v>119</c:v>
                </c:pt>
                <c:pt idx="11444">
                  <c:v>119</c:v>
                </c:pt>
                <c:pt idx="11445">
                  <c:v>124</c:v>
                </c:pt>
                <c:pt idx="11446">
                  <c:v>#N/A</c:v>
                </c:pt>
                <c:pt idx="11447">
                  <c:v>#N/A</c:v>
                </c:pt>
                <c:pt idx="11448">
                  <c:v>122</c:v>
                </c:pt>
                <c:pt idx="11449">
                  <c:v>132</c:v>
                </c:pt>
                <c:pt idx="11450">
                  <c:v>129</c:v>
                </c:pt>
                <c:pt idx="11451">
                  <c:v>136</c:v>
                </c:pt>
                <c:pt idx="11452">
                  <c:v>134</c:v>
                </c:pt>
                <c:pt idx="11453">
                  <c:v>#N/A</c:v>
                </c:pt>
                <c:pt idx="11454">
                  <c:v>#N/A</c:v>
                </c:pt>
                <c:pt idx="11455">
                  <c:v>129.99999999999997</c:v>
                </c:pt>
                <c:pt idx="11456">
                  <c:v>129</c:v>
                </c:pt>
                <c:pt idx="11457">
                  <c:v>140.99999999999997</c:v>
                </c:pt>
                <c:pt idx="11458">
                  <c:v>150</c:v>
                </c:pt>
                <c:pt idx="11459">
                  <c:v>155.00000000000003</c:v>
                </c:pt>
                <c:pt idx="11460">
                  <c:v>#N/A</c:v>
                </c:pt>
                <c:pt idx="11461">
                  <c:v>#N/A</c:v>
                </c:pt>
                <c:pt idx="11462">
                  <c:v>229.99999999999997</c:v>
                </c:pt>
                <c:pt idx="11463">
                  <c:v>175.99999999999997</c:v>
                </c:pt>
                <c:pt idx="11464">
                  <c:v>192</c:v>
                </c:pt>
                <c:pt idx="11465">
                  <c:v>184</c:v>
                </c:pt>
                <c:pt idx="11466">
                  <c:v>207.99999999999997</c:v>
                </c:pt>
                <c:pt idx="11467">
                  <c:v>#N/A</c:v>
                </c:pt>
                <c:pt idx="11468">
                  <c:v>#N/A</c:v>
                </c:pt>
                <c:pt idx="11469">
                  <c:v>211.99999999999997</c:v>
                </c:pt>
                <c:pt idx="11470">
                  <c:v>276</c:v>
                </c:pt>
                <c:pt idx="11471">
                  <c:v>269</c:v>
                </c:pt>
                <c:pt idx="11472">
                  <c:v>237</c:v>
                </c:pt>
                <c:pt idx="11473">
                  <c:v>217</c:v>
                </c:pt>
                <c:pt idx="11474">
                  <c:v>#N/A</c:v>
                </c:pt>
                <c:pt idx="11475">
                  <c:v>#N/A</c:v>
                </c:pt>
                <c:pt idx="11476">
                  <c:v>216</c:v>
                </c:pt>
                <c:pt idx="11477">
                  <c:v>223</c:v>
                </c:pt>
                <c:pt idx="11478">
                  <c:v>245.00000000000003</c:v>
                </c:pt>
                <c:pt idx="11479">
                  <c:v>236.00000000000003</c:v>
                </c:pt>
                <c:pt idx="11480">
                  <c:v>267</c:v>
                </c:pt>
                <c:pt idx="11481">
                  <c:v>#N/A</c:v>
                </c:pt>
                <c:pt idx="11482">
                  <c:v>#N/A</c:v>
                </c:pt>
                <c:pt idx="11483">
                  <c:v>238</c:v>
                </c:pt>
                <c:pt idx="11484">
                  <c:v>229</c:v>
                </c:pt>
                <c:pt idx="11485">
                  <c:v>233</c:v>
                </c:pt>
                <c:pt idx="11486">
                  <c:v>227.99999999999997</c:v>
                </c:pt>
                <c:pt idx="11487">
                  <c:v>238</c:v>
                </c:pt>
                <c:pt idx="11488">
                  <c:v>#N/A</c:v>
                </c:pt>
                <c:pt idx="11489">
                  <c:v>#N/A</c:v>
                </c:pt>
                <c:pt idx="11490">
                  <c:v>215.99999999999997</c:v>
                </c:pt>
                <c:pt idx="11491">
                  <c:v>221</c:v>
                </c:pt>
                <c:pt idx="11492">
                  <c:v>215</c:v>
                </c:pt>
                <c:pt idx="11493">
                  <c:v>236.00000000000003</c:v>
                </c:pt>
                <c:pt idx="11494">
                  <c:v>237</c:v>
                </c:pt>
                <c:pt idx="11495">
                  <c:v>#N/A</c:v>
                </c:pt>
                <c:pt idx="11496">
                  <c:v>#N/A</c:v>
                </c:pt>
                <c:pt idx="11497">
                  <c:v>240.00000000000003</c:v>
                </c:pt>
                <c:pt idx="11498">
                  <c:v>257</c:v>
                </c:pt>
                <c:pt idx="11499">
                  <c:v>259</c:v>
                </c:pt>
                <c:pt idx="11500">
                  <c:v>249.00000000000003</c:v>
                </c:pt>
                <c:pt idx="11501">
                  <c:v>235</c:v>
                </c:pt>
                <c:pt idx="11502">
                  <c:v>#N/A</c:v>
                </c:pt>
                <c:pt idx="11503">
                  <c:v>#N/A</c:v>
                </c:pt>
                <c:pt idx="11504">
                  <c:v>238</c:v>
                </c:pt>
                <c:pt idx="11505">
                  <c:v>232.00000000000003</c:v>
                </c:pt>
                <c:pt idx="11506">
                  <c:v>235</c:v>
                </c:pt>
                <c:pt idx="11507">
                  <c:v>230.00000000000003</c:v>
                </c:pt>
                <c:pt idx="11508">
                  <c:v>238.00000000000003</c:v>
                </c:pt>
                <c:pt idx="11509">
                  <c:v>#N/A</c:v>
                </c:pt>
                <c:pt idx="11510">
                  <c:v>#N/A</c:v>
                </c:pt>
                <c:pt idx="11511">
                  <c:v>237</c:v>
                </c:pt>
                <c:pt idx="11512">
                  <c:v>237</c:v>
                </c:pt>
                <c:pt idx="11513">
                  <c:v>232.00000000000003</c:v>
                </c:pt>
                <c:pt idx="11514">
                  <c:v>227.99999999999997</c:v>
                </c:pt>
                <c:pt idx="11515">
                  <c:v>227.99999999999997</c:v>
                </c:pt>
                <c:pt idx="11516">
                  <c:v>#N/A</c:v>
                </c:pt>
                <c:pt idx="11517">
                  <c:v>#N/A</c:v>
                </c:pt>
                <c:pt idx="11518">
                  <c:v>225.99999999999997</c:v>
                </c:pt>
                <c:pt idx="11519">
                  <c:v>225</c:v>
                </c:pt>
                <c:pt idx="11520">
                  <c:v>214</c:v>
                </c:pt>
                <c:pt idx="11521">
                  <c:v>212</c:v>
                </c:pt>
                <c:pt idx="11522">
                  <c:v>223.99999999999997</c:v>
                </c:pt>
                <c:pt idx="11523">
                  <c:v>#N/A</c:v>
                </c:pt>
                <c:pt idx="11524">
                  <c:v>#N/A</c:v>
                </c:pt>
                <c:pt idx="11525">
                  <c:v>219</c:v>
                </c:pt>
                <c:pt idx="11526">
                  <c:v>225</c:v>
                </c:pt>
                <c:pt idx="11527">
                  <c:v>228.00000000000003</c:v>
                </c:pt>
                <c:pt idx="11528">
                  <c:v>229</c:v>
                </c:pt>
                <c:pt idx="11529">
                  <c:v>227.99999999999997</c:v>
                </c:pt>
                <c:pt idx="11530">
                  <c:v>#N/A</c:v>
                </c:pt>
                <c:pt idx="11531">
                  <c:v>#N/A</c:v>
                </c:pt>
                <c:pt idx="11532">
                  <c:v>234</c:v>
                </c:pt>
                <c:pt idx="11533">
                  <c:v>231</c:v>
                </c:pt>
                <c:pt idx="11534">
                  <c:v>228.00000000000003</c:v>
                </c:pt>
                <c:pt idx="11535">
                  <c:v>242</c:v>
                </c:pt>
                <c:pt idx="11536">
                  <c:v>254</c:v>
                </c:pt>
                <c:pt idx="11537">
                  <c:v>#N/A</c:v>
                </c:pt>
                <c:pt idx="11538">
                  <c:v>#N/A</c:v>
                </c:pt>
                <c:pt idx="11539">
                  <c:v>263</c:v>
                </c:pt>
                <c:pt idx="11540">
                  <c:v>262</c:v>
                </c:pt>
                <c:pt idx="11541">
                  <c:v>262</c:v>
                </c:pt>
                <c:pt idx="11542">
                  <c:v>263.99999999999994</c:v>
                </c:pt>
                <c:pt idx="11543">
                  <c:v>276</c:v>
                </c:pt>
                <c:pt idx="11544">
                  <c:v>#N/A</c:v>
                </c:pt>
                <c:pt idx="11545">
                  <c:v>#N/A</c:v>
                </c:pt>
                <c:pt idx="11546">
                  <c:v>292.00000000000006</c:v>
                </c:pt>
                <c:pt idx="11547">
                  <c:v>291</c:v>
                </c:pt>
                <c:pt idx="11548">
                  <c:v>#N/A</c:v>
                </c:pt>
                <c:pt idx="11549">
                  <c:v>297</c:v>
                </c:pt>
                <c:pt idx="11550">
                  <c:v>301</c:v>
                </c:pt>
                <c:pt idx="11551">
                  <c:v>#N/A</c:v>
                </c:pt>
                <c:pt idx="11552">
                  <c:v>#N/A</c:v>
                </c:pt>
                <c:pt idx="11553">
                  <c:v>293</c:v>
                </c:pt>
                <c:pt idx="11554">
                  <c:v>293</c:v>
                </c:pt>
                <c:pt idx="11555">
                  <c:v>285</c:v>
                </c:pt>
                <c:pt idx="11556">
                  <c:v>285</c:v>
                </c:pt>
                <c:pt idx="11557">
                  <c:v>295</c:v>
                </c:pt>
                <c:pt idx="11558">
                  <c:v>#N/A</c:v>
                </c:pt>
                <c:pt idx="11559">
                  <c:v>#N/A</c:v>
                </c:pt>
                <c:pt idx="11560">
                  <c:v>293</c:v>
                </c:pt>
                <c:pt idx="11561">
                  <c:v>293</c:v>
                </c:pt>
                <c:pt idx="11562">
                  <c:v>#N/A</c:v>
                </c:pt>
                <c:pt idx="11563">
                  <c:v>290.99999999999994</c:v>
                </c:pt>
                <c:pt idx="11564">
                  <c:v>299</c:v>
                </c:pt>
                <c:pt idx="11565">
                  <c:v>#N/A</c:v>
                </c:pt>
                <c:pt idx="11566">
                  <c:v>#N/A</c:v>
                </c:pt>
                <c:pt idx="11567">
                  <c:v>299</c:v>
                </c:pt>
                <c:pt idx="11568">
                  <c:v>289</c:v>
                </c:pt>
                <c:pt idx="11569">
                  <c:v>272</c:v>
                </c:pt>
                <c:pt idx="11570">
                  <c:v>263</c:v>
                </c:pt>
                <c:pt idx="11571">
                  <c:v>264</c:v>
                </c:pt>
                <c:pt idx="11572">
                  <c:v>#N/A</c:v>
                </c:pt>
                <c:pt idx="11573">
                  <c:v>#N/A</c:v>
                </c:pt>
                <c:pt idx="11574">
                  <c:v>250.99999999999997</c:v>
                </c:pt>
                <c:pt idx="11575">
                  <c:v>246</c:v>
                </c:pt>
                <c:pt idx="11576">
                  <c:v>252</c:v>
                </c:pt>
                <c:pt idx="11577">
                  <c:v>253.00000000000003</c:v>
                </c:pt>
                <c:pt idx="11578">
                  <c:v>252.99999999999997</c:v>
                </c:pt>
                <c:pt idx="11579">
                  <c:v>#N/A</c:v>
                </c:pt>
                <c:pt idx="11580">
                  <c:v>#N/A</c:v>
                </c:pt>
                <c:pt idx="11581">
                  <c:v>242.99999999999997</c:v>
                </c:pt>
                <c:pt idx="11582">
                  <c:v>234.99999999999997</c:v>
                </c:pt>
                <c:pt idx="11583">
                  <c:v>228.00000000000003</c:v>
                </c:pt>
                <c:pt idx="11584">
                  <c:v>235</c:v>
                </c:pt>
                <c:pt idx="11585">
                  <c:v>236</c:v>
                </c:pt>
                <c:pt idx="11586">
                  <c:v>#N/A</c:v>
                </c:pt>
                <c:pt idx="11587">
                  <c:v>#N/A</c:v>
                </c:pt>
                <c:pt idx="11588">
                  <c:v>242.99999999999997</c:v>
                </c:pt>
                <c:pt idx="11589">
                  <c:v>234</c:v>
                </c:pt>
                <c:pt idx="11590">
                  <c:v>229.99999999999997</c:v>
                </c:pt>
                <c:pt idx="11591">
                  <c:v>244.00000000000003</c:v>
                </c:pt>
                <c:pt idx="11592">
                  <c:v>274</c:v>
                </c:pt>
                <c:pt idx="11593">
                  <c:v>#N/A</c:v>
                </c:pt>
                <c:pt idx="11594">
                  <c:v>#N/A</c:v>
                </c:pt>
                <c:pt idx="11595">
                  <c:v>270</c:v>
                </c:pt>
                <c:pt idx="11596">
                  <c:v>296</c:v>
                </c:pt>
                <c:pt idx="11597">
                  <c:v>330</c:v>
                </c:pt>
                <c:pt idx="11598">
                  <c:v>280</c:v>
                </c:pt>
                <c:pt idx="11599">
                  <c:v>284.99999999999994</c:v>
                </c:pt>
                <c:pt idx="11600">
                  <c:v>#N/A</c:v>
                </c:pt>
                <c:pt idx="11601">
                  <c:v>#N/A</c:v>
                </c:pt>
                <c:pt idx="11602">
                  <c:v>305.99999999999994</c:v>
                </c:pt>
                <c:pt idx="11603">
                  <c:v>300</c:v>
                </c:pt>
                <c:pt idx="11604">
                  <c:v>294.00000000000006</c:v>
                </c:pt>
                <c:pt idx="11605">
                  <c:v>309</c:v>
                </c:pt>
                <c:pt idx="11606">
                  <c:v>301.99999999999994</c:v>
                </c:pt>
                <c:pt idx="11607">
                  <c:v>#N/A</c:v>
                </c:pt>
                <c:pt idx="11608">
                  <c:v>#N/A</c:v>
                </c:pt>
                <c:pt idx="11609">
                  <c:v>307</c:v>
                </c:pt>
                <c:pt idx="11610">
                  <c:v>292</c:v>
                </c:pt>
                <c:pt idx="11611">
                  <c:v>299</c:v>
                </c:pt>
                <c:pt idx="11612">
                  <c:v>312</c:v>
                </c:pt>
                <c:pt idx="11613">
                  <c:v>324</c:v>
                </c:pt>
                <c:pt idx="11614">
                  <c:v>#N/A</c:v>
                </c:pt>
                <c:pt idx="11615">
                  <c:v>#N/A</c:v>
                </c:pt>
                <c:pt idx="11616">
                  <c:v>298.00000000000006</c:v>
                </c:pt>
                <c:pt idx="11617">
                  <c:v>309.99999999999994</c:v>
                </c:pt>
                <c:pt idx="11618">
                  <c:v>315</c:v>
                </c:pt>
                <c:pt idx="11619">
                  <c:v>317</c:v>
                </c:pt>
                <c:pt idx="11620">
                  <c:v>314</c:v>
                </c:pt>
                <c:pt idx="11621">
                  <c:v>#N/A</c:v>
                </c:pt>
                <c:pt idx="11622">
                  <c:v>#N/A</c:v>
                </c:pt>
                <c:pt idx="11623">
                  <c:v>292</c:v>
                </c:pt>
                <c:pt idx="11624">
                  <c:v>304</c:v>
                </c:pt>
                <c:pt idx="11625">
                  <c:v>303</c:v>
                </c:pt>
                <c:pt idx="11626">
                  <c:v>#N/A</c:v>
                </c:pt>
                <c:pt idx="11627">
                  <c:v>#N/A</c:v>
                </c:pt>
                <c:pt idx="11628">
                  <c:v>#N/A</c:v>
                </c:pt>
                <c:pt idx="11629">
                  <c:v>#N/A</c:v>
                </c:pt>
                <c:pt idx="11630">
                  <c:v>#N/A</c:v>
                </c:pt>
                <c:pt idx="11631">
                  <c:v>#N/A</c:v>
                </c:pt>
                <c:pt idx="11632">
                  <c:v>290</c:v>
                </c:pt>
                <c:pt idx="11633">
                  <c:v>295</c:v>
                </c:pt>
                <c:pt idx="11634">
                  <c:v>301</c:v>
                </c:pt>
                <c:pt idx="11635">
                  <c:v>#N/A</c:v>
                </c:pt>
                <c:pt idx="11636">
                  <c:v>#N/A</c:v>
                </c:pt>
                <c:pt idx="11637">
                  <c:v>305</c:v>
                </c:pt>
                <c:pt idx="11638">
                  <c:v>309</c:v>
                </c:pt>
                <c:pt idx="11639">
                  <c:v>311.99999999999994</c:v>
                </c:pt>
                <c:pt idx="11640">
                  <c:v>312</c:v>
                </c:pt>
                <c:pt idx="11641">
                  <c:v>307</c:v>
                </c:pt>
                <c:pt idx="11642">
                  <c:v>#N/A</c:v>
                </c:pt>
                <c:pt idx="11643">
                  <c:v>#N/A</c:v>
                </c:pt>
                <c:pt idx="11644">
                  <c:v>310</c:v>
                </c:pt>
                <c:pt idx="11645">
                  <c:v>327</c:v>
                </c:pt>
                <c:pt idx="11646">
                  <c:v>313.99999999999994</c:v>
                </c:pt>
                <c:pt idx="11647">
                  <c:v>309.00000000000006</c:v>
                </c:pt>
                <c:pt idx="11648">
                  <c:v>300</c:v>
                </c:pt>
                <c:pt idx="11649">
                  <c:v>#N/A</c:v>
                </c:pt>
                <c:pt idx="11650">
                  <c:v>#N/A</c:v>
                </c:pt>
                <c:pt idx="11651">
                  <c:v>287</c:v>
                </c:pt>
                <c:pt idx="11652">
                  <c:v>290</c:v>
                </c:pt>
                <c:pt idx="11653">
                  <c:v>293</c:v>
                </c:pt>
                <c:pt idx="11654">
                  <c:v>293</c:v>
                </c:pt>
                <c:pt idx="11655">
                  <c:v>290</c:v>
                </c:pt>
                <c:pt idx="11656">
                  <c:v>#N/A</c:v>
                </c:pt>
                <c:pt idx="11657">
                  <c:v>#N/A</c:v>
                </c:pt>
                <c:pt idx="11658">
                  <c:v>281</c:v>
                </c:pt>
                <c:pt idx="11659">
                  <c:v>287</c:v>
                </c:pt>
                <c:pt idx="11660">
                  <c:v>282</c:v>
                </c:pt>
                <c:pt idx="11661">
                  <c:v>291</c:v>
                </c:pt>
                <c:pt idx="11662">
                  <c:v>290</c:v>
                </c:pt>
                <c:pt idx="11663">
                  <c:v>#N/A</c:v>
                </c:pt>
                <c:pt idx="11664">
                  <c:v>#N/A</c:v>
                </c:pt>
                <c:pt idx="11665">
                  <c:v>288</c:v>
                </c:pt>
                <c:pt idx="11666">
                  <c:v>286</c:v>
                </c:pt>
                <c:pt idx="11667">
                  <c:v>276</c:v>
                </c:pt>
                <c:pt idx="11668">
                  <c:v>263</c:v>
                </c:pt>
                <c:pt idx="11669">
                  <c:v>269.00000000000006</c:v>
                </c:pt>
                <c:pt idx="11670">
                  <c:v>#N/A</c:v>
                </c:pt>
                <c:pt idx="11671">
                  <c:v>#N/A</c:v>
                </c:pt>
                <c:pt idx="11672">
                  <c:v>270</c:v>
                </c:pt>
                <c:pt idx="11673">
                  <c:v>272</c:v>
                </c:pt>
                <c:pt idx="11674">
                  <c:v>252</c:v>
                </c:pt>
                <c:pt idx="11675">
                  <c:v>252</c:v>
                </c:pt>
                <c:pt idx="11676">
                  <c:v>257</c:v>
                </c:pt>
                <c:pt idx="11677">
                  <c:v>#N/A</c:v>
                </c:pt>
                <c:pt idx="11678">
                  <c:v>#N/A</c:v>
                </c:pt>
                <c:pt idx="11679">
                  <c:v>#N/A</c:v>
                </c:pt>
                <c:pt idx="11680">
                  <c:v>#N/A</c:v>
                </c:pt>
                <c:pt idx="11681">
                  <c:v>#N/A</c:v>
                </c:pt>
                <c:pt idx="11682">
                  <c:v>265</c:v>
                </c:pt>
                <c:pt idx="11683">
                  <c:v>250</c:v>
                </c:pt>
                <c:pt idx="11684">
                  <c:v>#N/A</c:v>
                </c:pt>
                <c:pt idx="11685">
                  <c:v>#N/A</c:v>
                </c:pt>
                <c:pt idx="11686">
                  <c:v>#N/A</c:v>
                </c:pt>
                <c:pt idx="11687">
                  <c:v>#N/A</c:v>
                </c:pt>
                <c:pt idx="11688">
                  <c:v>250</c:v>
                </c:pt>
                <c:pt idx="11689">
                  <c:v>259</c:v>
                </c:pt>
                <c:pt idx="11690">
                  <c:v>268</c:v>
                </c:pt>
                <c:pt idx="11691">
                  <c:v>#N/A</c:v>
                </c:pt>
                <c:pt idx="11692">
                  <c:v>#N/A</c:v>
                </c:pt>
                <c:pt idx="11693">
                  <c:v>267</c:v>
                </c:pt>
                <c:pt idx="11694">
                  <c:v>273</c:v>
                </c:pt>
                <c:pt idx="11695">
                  <c:v>265</c:v>
                </c:pt>
                <c:pt idx="11696">
                  <c:v>268</c:v>
                </c:pt>
                <c:pt idx="11697">
                  <c:v>259</c:v>
                </c:pt>
                <c:pt idx="11698">
                  <c:v>#N/A</c:v>
                </c:pt>
                <c:pt idx="11699">
                  <c:v>#N/A</c:v>
                </c:pt>
                <c:pt idx="11700">
                  <c:v>262</c:v>
                </c:pt>
                <c:pt idx="11701">
                  <c:v>263</c:v>
                </c:pt>
                <c:pt idx="11702">
                  <c:v>259</c:v>
                </c:pt>
                <c:pt idx="11703">
                  <c:v>254.99999999999997</c:v>
                </c:pt>
                <c:pt idx="11704">
                  <c:v>250.99999999999997</c:v>
                </c:pt>
                <c:pt idx="11705">
                  <c:v>#N/A</c:v>
                </c:pt>
                <c:pt idx="11706">
                  <c:v>#N/A</c:v>
                </c:pt>
                <c:pt idx="11707">
                  <c:v>250.99999999999997</c:v>
                </c:pt>
                <c:pt idx="11708">
                  <c:v>248.00000000000006</c:v>
                </c:pt>
                <c:pt idx="11709">
                  <c:v>252.99999999999997</c:v>
                </c:pt>
                <c:pt idx="11710">
                  <c:v>247.00000000000003</c:v>
                </c:pt>
                <c:pt idx="11711">
                  <c:v>250</c:v>
                </c:pt>
                <c:pt idx="11712">
                  <c:v>#N/A</c:v>
                </c:pt>
                <c:pt idx="11713">
                  <c:v>#N/A</c:v>
                </c:pt>
                <c:pt idx="11714">
                  <c:v>246.99999999999997</c:v>
                </c:pt>
                <c:pt idx="11715">
                  <c:v>242</c:v>
                </c:pt>
                <c:pt idx="11716">
                  <c:v>242</c:v>
                </c:pt>
                <c:pt idx="11717">
                  <c:v>241</c:v>
                </c:pt>
                <c:pt idx="11718">
                  <c:v>259.99999999999994</c:v>
                </c:pt>
                <c:pt idx="11719">
                  <c:v>#N/A</c:v>
                </c:pt>
                <c:pt idx="11720">
                  <c:v>#N/A</c:v>
                </c:pt>
                <c:pt idx="11721">
                  <c:v>257</c:v>
                </c:pt>
                <c:pt idx="11722">
                  <c:v>256</c:v>
                </c:pt>
                <c:pt idx="11723">
                  <c:v>263.99999999999994</c:v>
                </c:pt>
                <c:pt idx="11724">
                  <c:v>280</c:v>
                </c:pt>
                <c:pt idx="11725">
                  <c:v>287</c:v>
                </c:pt>
                <c:pt idx="11726">
                  <c:v>#N/A</c:v>
                </c:pt>
                <c:pt idx="11727">
                  <c:v>#N/A</c:v>
                </c:pt>
                <c:pt idx="11728">
                  <c:v>279</c:v>
                </c:pt>
                <c:pt idx="11729">
                  <c:v>271</c:v>
                </c:pt>
                <c:pt idx="11730">
                  <c:v>267</c:v>
                </c:pt>
                <c:pt idx="11731">
                  <c:v>269</c:v>
                </c:pt>
                <c:pt idx="11732">
                  <c:v>274</c:v>
                </c:pt>
                <c:pt idx="11733">
                  <c:v>#N/A</c:v>
                </c:pt>
                <c:pt idx="11734">
                  <c:v>#N/A</c:v>
                </c:pt>
                <c:pt idx="11735">
                  <c:v>265.99999999999994</c:v>
                </c:pt>
                <c:pt idx="11736">
                  <c:v>271</c:v>
                </c:pt>
                <c:pt idx="11737">
                  <c:v>274</c:v>
                </c:pt>
                <c:pt idx="11738">
                  <c:v>274</c:v>
                </c:pt>
                <c:pt idx="11739">
                  <c:v>275</c:v>
                </c:pt>
                <c:pt idx="11740">
                  <c:v>#N/A</c:v>
                </c:pt>
                <c:pt idx="11741">
                  <c:v>#N/A</c:v>
                </c:pt>
                <c:pt idx="11742">
                  <c:v>265.99999999999994</c:v>
                </c:pt>
                <c:pt idx="11743">
                  <c:v>262</c:v>
                </c:pt>
                <c:pt idx="11744">
                  <c:v>262</c:v>
                </c:pt>
                <c:pt idx="11745">
                  <c:v>261</c:v>
                </c:pt>
                <c:pt idx="11746">
                  <c:v>269</c:v>
                </c:pt>
                <c:pt idx="11747">
                  <c:v>#N/A</c:v>
                </c:pt>
                <c:pt idx="11748">
                  <c:v>#N/A</c:v>
                </c:pt>
                <c:pt idx="11749">
                  <c:v>270</c:v>
                </c:pt>
                <c:pt idx="11750">
                  <c:v>268</c:v>
                </c:pt>
                <c:pt idx="11751">
                  <c:v>267</c:v>
                </c:pt>
                <c:pt idx="11752">
                  <c:v>258</c:v>
                </c:pt>
                <c:pt idx="11753">
                  <c:v>265.00000000000006</c:v>
                </c:pt>
                <c:pt idx="11754">
                  <c:v>#N/A</c:v>
                </c:pt>
                <c:pt idx="11755">
                  <c:v>#N/A</c:v>
                </c:pt>
                <c:pt idx="11756">
                  <c:v>264</c:v>
                </c:pt>
                <c:pt idx="11757">
                  <c:v>261.00000000000006</c:v>
                </c:pt>
                <c:pt idx="11758">
                  <c:v>265.00000000000006</c:v>
                </c:pt>
                <c:pt idx="11759">
                  <c:v>259.00000000000006</c:v>
                </c:pt>
                <c:pt idx="11760">
                  <c:v>256</c:v>
                </c:pt>
                <c:pt idx="11761">
                  <c:v>#N/A</c:v>
                </c:pt>
                <c:pt idx="11762">
                  <c:v>#N/A</c:v>
                </c:pt>
                <c:pt idx="11763">
                  <c:v>248.99999999999997</c:v>
                </c:pt>
                <c:pt idx="11764">
                  <c:v>254.99999999999997</c:v>
                </c:pt>
                <c:pt idx="11765">
                  <c:v>256</c:v>
                </c:pt>
                <c:pt idx="11766">
                  <c:v>254</c:v>
                </c:pt>
                <c:pt idx="11767">
                  <c:v>263</c:v>
                </c:pt>
                <c:pt idx="11768">
                  <c:v>#N/A</c:v>
                </c:pt>
                <c:pt idx="11769">
                  <c:v>#N/A</c:v>
                </c:pt>
                <c:pt idx="11770">
                  <c:v>260</c:v>
                </c:pt>
                <c:pt idx="11771">
                  <c:v>267</c:v>
                </c:pt>
                <c:pt idx="11772">
                  <c:v>272</c:v>
                </c:pt>
                <c:pt idx="11773">
                  <c:v>271</c:v>
                </c:pt>
                <c:pt idx="11774">
                  <c:v>270</c:v>
                </c:pt>
                <c:pt idx="11775">
                  <c:v>#N/A</c:v>
                </c:pt>
                <c:pt idx="11776">
                  <c:v>#N/A</c:v>
                </c:pt>
                <c:pt idx="11777">
                  <c:v>273</c:v>
                </c:pt>
                <c:pt idx="11778">
                  <c:v>#N/A</c:v>
                </c:pt>
                <c:pt idx="11779">
                  <c:v>268</c:v>
                </c:pt>
                <c:pt idx="11780">
                  <c:v>268</c:v>
                </c:pt>
                <c:pt idx="11781">
                  <c:v>263.00000000000006</c:v>
                </c:pt>
                <c:pt idx="11782">
                  <c:v>#N/A</c:v>
                </c:pt>
                <c:pt idx="11783">
                  <c:v>#N/A</c:v>
                </c:pt>
                <c:pt idx="11784">
                  <c:v>264</c:v>
                </c:pt>
                <c:pt idx="11785">
                  <c:v>261.00000000000006</c:v>
                </c:pt>
                <c:pt idx="11786">
                  <c:v>255.99999999999997</c:v>
                </c:pt>
                <c:pt idx="11787">
                  <c:v>259</c:v>
                </c:pt>
                <c:pt idx="11788">
                  <c:v>248</c:v>
                </c:pt>
                <c:pt idx="11789">
                  <c:v>#N/A</c:v>
                </c:pt>
                <c:pt idx="11790">
                  <c:v>#N/A</c:v>
                </c:pt>
                <c:pt idx="11791">
                  <c:v>248</c:v>
                </c:pt>
                <c:pt idx="11792">
                  <c:v>252</c:v>
                </c:pt>
                <c:pt idx="11793">
                  <c:v>252</c:v>
                </c:pt>
                <c:pt idx="11794">
                  <c:v>254</c:v>
                </c:pt>
                <c:pt idx="11795">
                  <c:v>#N/A</c:v>
                </c:pt>
                <c:pt idx="11796">
                  <c:v>#N/A</c:v>
                </c:pt>
                <c:pt idx="11797">
                  <c:v>#N/A</c:v>
                </c:pt>
                <c:pt idx="11798">
                  <c:v>#N/A</c:v>
                </c:pt>
                <c:pt idx="11799">
                  <c:v>261.00000000000006</c:v>
                </c:pt>
                <c:pt idx="11800">
                  <c:v>262</c:v>
                </c:pt>
                <c:pt idx="11801">
                  <c:v>269</c:v>
                </c:pt>
                <c:pt idx="11802">
                  <c:v>264</c:v>
                </c:pt>
                <c:pt idx="11803">
                  <c:v>#N/A</c:v>
                </c:pt>
                <c:pt idx="11804">
                  <c:v>#N/A</c:v>
                </c:pt>
                <c:pt idx="11805">
                  <c:v>257</c:v>
                </c:pt>
                <c:pt idx="11806">
                  <c:v>258</c:v>
                </c:pt>
                <c:pt idx="11807">
                  <c:v>#N/A</c:v>
                </c:pt>
                <c:pt idx="11808">
                  <c:v>252.99999999999997</c:v>
                </c:pt>
                <c:pt idx="11809">
                  <c:v>252</c:v>
                </c:pt>
                <c:pt idx="11810">
                  <c:v>#N/A</c:v>
                </c:pt>
                <c:pt idx="11811">
                  <c:v>#N/A</c:v>
                </c:pt>
                <c:pt idx="11812">
                  <c:v>257</c:v>
                </c:pt>
                <c:pt idx="11813">
                  <c:v>259</c:v>
                </c:pt>
                <c:pt idx="11814">
                  <c:v>268</c:v>
                </c:pt>
                <c:pt idx="11815">
                  <c:v>272</c:v>
                </c:pt>
                <c:pt idx="11816">
                  <c:v>272</c:v>
                </c:pt>
                <c:pt idx="11817">
                  <c:v>#N/A</c:v>
                </c:pt>
                <c:pt idx="11818">
                  <c:v>#N/A</c:v>
                </c:pt>
                <c:pt idx="11819">
                  <c:v>275</c:v>
                </c:pt>
                <c:pt idx="11820">
                  <c:v>278</c:v>
                </c:pt>
                <c:pt idx="11821">
                  <c:v>285</c:v>
                </c:pt>
                <c:pt idx="11822">
                  <c:v>282</c:v>
                </c:pt>
                <c:pt idx="11823">
                  <c:v>276</c:v>
                </c:pt>
                <c:pt idx="11824">
                  <c:v>#N/A</c:v>
                </c:pt>
                <c:pt idx="11825">
                  <c:v>#N/A</c:v>
                </c:pt>
                <c:pt idx="11826">
                  <c:v>277</c:v>
                </c:pt>
                <c:pt idx="11827">
                  <c:v>274</c:v>
                </c:pt>
                <c:pt idx="11828">
                  <c:v>271</c:v>
                </c:pt>
                <c:pt idx="11829">
                  <c:v>273</c:v>
                </c:pt>
                <c:pt idx="11830">
                  <c:v>268</c:v>
                </c:pt>
                <c:pt idx="11831">
                  <c:v>#N/A</c:v>
                </c:pt>
                <c:pt idx="11832">
                  <c:v>#N/A</c:v>
                </c:pt>
                <c:pt idx="11833">
                  <c:v>272</c:v>
                </c:pt>
                <c:pt idx="11834">
                  <c:v>286.00000000000006</c:v>
                </c:pt>
                <c:pt idx="11835">
                  <c:v>283</c:v>
                </c:pt>
                <c:pt idx="11836">
                  <c:v>280</c:v>
                </c:pt>
                <c:pt idx="11837">
                  <c:v>288</c:v>
                </c:pt>
                <c:pt idx="11838">
                  <c:v>#N/A</c:v>
                </c:pt>
                <c:pt idx="11839">
                  <c:v>#N/A</c:v>
                </c:pt>
                <c:pt idx="11840">
                  <c:v>282</c:v>
                </c:pt>
                <c:pt idx="11841">
                  <c:v>270</c:v>
                </c:pt>
                <c:pt idx="11842">
                  <c:v>273</c:v>
                </c:pt>
                <c:pt idx="11843">
                  <c:v>270</c:v>
                </c:pt>
                <c:pt idx="11844">
                  <c:v>258</c:v>
                </c:pt>
                <c:pt idx="11845">
                  <c:v>#N/A</c:v>
                </c:pt>
                <c:pt idx="11846">
                  <c:v>#N/A</c:v>
                </c:pt>
                <c:pt idx="11847">
                  <c:v>241</c:v>
                </c:pt>
                <c:pt idx="11848">
                  <c:v>254</c:v>
                </c:pt>
                <c:pt idx="11849">
                  <c:v>263</c:v>
                </c:pt>
                <c:pt idx="11850">
                  <c:v>263</c:v>
                </c:pt>
                <c:pt idx="11851">
                  <c:v>258</c:v>
                </c:pt>
                <c:pt idx="11852">
                  <c:v>#N/A</c:v>
                </c:pt>
                <c:pt idx="11853">
                  <c:v>#N/A</c:v>
                </c:pt>
                <c:pt idx="11854">
                  <c:v>257</c:v>
                </c:pt>
                <c:pt idx="11855">
                  <c:v>244</c:v>
                </c:pt>
                <c:pt idx="11856">
                  <c:v>240.99999999999997</c:v>
                </c:pt>
                <c:pt idx="11857">
                  <c:v>237</c:v>
                </c:pt>
                <c:pt idx="11858">
                  <c:v>246</c:v>
                </c:pt>
                <c:pt idx="11859">
                  <c:v>#N/A</c:v>
                </c:pt>
                <c:pt idx="11860">
                  <c:v>#N/A</c:v>
                </c:pt>
                <c:pt idx="11861">
                  <c:v>242</c:v>
                </c:pt>
                <c:pt idx="11862">
                  <c:v>247.00000000000003</c:v>
                </c:pt>
                <c:pt idx="11863">
                  <c:v>246</c:v>
                </c:pt>
                <c:pt idx="11864">
                  <c:v>244</c:v>
                </c:pt>
                <c:pt idx="11865">
                  <c:v>242</c:v>
                </c:pt>
                <c:pt idx="11866">
                  <c:v>#N/A</c:v>
                </c:pt>
                <c:pt idx="11867">
                  <c:v>#N/A</c:v>
                </c:pt>
                <c:pt idx="11868">
                  <c:v>234</c:v>
                </c:pt>
                <c:pt idx="11869">
                  <c:v>222.00000000000003</c:v>
                </c:pt>
                <c:pt idx="11870">
                  <c:v>211</c:v>
                </c:pt>
                <c:pt idx="11871">
                  <c:v>202.99999999999997</c:v>
                </c:pt>
                <c:pt idx="11872">
                  <c:v>213</c:v>
                </c:pt>
                <c:pt idx="11873">
                  <c:v>#N/A</c:v>
                </c:pt>
                <c:pt idx="11874">
                  <c:v>#N/A</c:v>
                </c:pt>
                <c:pt idx="11875">
                  <c:v>210</c:v>
                </c:pt>
                <c:pt idx="11876">
                  <c:v>208</c:v>
                </c:pt>
                <c:pt idx="11877">
                  <c:v>200.99999999999997</c:v>
                </c:pt>
                <c:pt idx="11878">
                  <c:v>196</c:v>
                </c:pt>
                <c:pt idx="11879">
                  <c:v>192</c:v>
                </c:pt>
                <c:pt idx="11880">
                  <c:v>#N/A</c:v>
                </c:pt>
                <c:pt idx="11881">
                  <c:v>#N/A</c:v>
                </c:pt>
                <c:pt idx="11882">
                  <c:v>188</c:v>
                </c:pt>
                <c:pt idx="11883">
                  <c:v>188</c:v>
                </c:pt>
                <c:pt idx="11884">
                  <c:v>187</c:v>
                </c:pt>
                <c:pt idx="11885">
                  <c:v>184</c:v>
                </c:pt>
                <c:pt idx="11886">
                  <c:v>194.00000000000003</c:v>
                </c:pt>
                <c:pt idx="11887">
                  <c:v>#N/A</c:v>
                </c:pt>
                <c:pt idx="11888">
                  <c:v>#N/A</c:v>
                </c:pt>
                <c:pt idx="11889">
                  <c:v>197</c:v>
                </c:pt>
                <c:pt idx="11890">
                  <c:v>196.00000000000003</c:v>
                </c:pt>
                <c:pt idx="11891">
                  <c:v>185</c:v>
                </c:pt>
                <c:pt idx="11892">
                  <c:v>186</c:v>
                </c:pt>
                <c:pt idx="11893">
                  <c:v>188</c:v>
                </c:pt>
                <c:pt idx="11894">
                  <c:v>#N/A</c:v>
                </c:pt>
                <c:pt idx="11895">
                  <c:v>#N/A</c:v>
                </c:pt>
                <c:pt idx="11896">
                  <c:v>196</c:v>
                </c:pt>
                <c:pt idx="11897">
                  <c:v>200</c:v>
                </c:pt>
                <c:pt idx="11898">
                  <c:v>197</c:v>
                </c:pt>
                <c:pt idx="11899">
                  <c:v>198</c:v>
                </c:pt>
                <c:pt idx="11900">
                  <c:v>204</c:v>
                </c:pt>
                <c:pt idx="11901">
                  <c:v>#N/A</c:v>
                </c:pt>
                <c:pt idx="11902">
                  <c:v>#N/A</c:v>
                </c:pt>
                <c:pt idx="11903">
                  <c:v>204</c:v>
                </c:pt>
                <c:pt idx="11904">
                  <c:v>204</c:v>
                </c:pt>
                <c:pt idx="11905">
                  <c:v>200.99999999999997</c:v>
                </c:pt>
                <c:pt idx="11906">
                  <c:v>207.00000000000003</c:v>
                </c:pt>
                <c:pt idx="11907">
                  <c:v>237</c:v>
                </c:pt>
                <c:pt idx="11908">
                  <c:v>#N/A</c:v>
                </c:pt>
                <c:pt idx="11909">
                  <c:v>#N/A</c:v>
                </c:pt>
                <c:pt idx="11910">
                  <c:v>234</c:v>
                </c:pt>
                <c:pt idx="11911">
                  <c:v>225.99999999999997</c:v>
                </c:pt>
                <c:pt idx="11912">
                  <c:v>218.00000000000003</c:v>
                </c:pt>
                <c:pt idx="11913">
                  <c:v>#N/A</c:v>
                </c:pt>
                <c:pt idx="11914">
                  <c:v>208</c:v>
                </c:pt>
                <c:pt idx="11915">
                  <c:v>#N/A</c:v>
                </c:pt>
                <c:pt idx="11916">
                  <c:v>#N/A</c:v>
                </c:pt>
                <c:pt idx="11917">
                  <c:v>212</c:v>
                </c:pt>
                <c:pt idx="11918">
                  <c:v>198</c:v>
                </c:pt>
                <c:pt idx="11919">
                  <c:v>200</c:v>
                </c:pt>
                <c:pt idx="11920">
                  <c:v>198</c:v>
                </c:pt>
                <c:pt idx="11921">
                  <c:v>192</c:v>
                </c:pt>
                <c:pt idx="11922">
                  <c:v>#N/A</c:v>
                </c:pt>
                <c:pt idx="11923">
                  <c:v>#N/A</c:v>
                </c:pt>
                <c:pt idx="11924">
                  <c:v>196</c:v>
                </c:pt>
                <c:pt idx="11925">
                  <c:v>189</c:v>
                </c:pt>
                <c:pt idx="11926">
                  <c:v>182</c:v>
                </c:pt>
                <c:pt idx="11927">
                  <c:v>166</c:v>
                </c:pt>
                <c:pt idx="11928">
                  <c:v>166</c:v>
                </c:pt>
                <c:pt idx="11929">
                  <c:v>#N/A</c:v>
                </c:pt>
                <c:pt idx="11930">
                  <c:v>#N/A</c:v>
                </c:pt>
                <c:pt idx="11931">
                  <c:v>167</c:v>
                </c:pt>
                <c:pt idx="11932">
                  <c:v>162</c:v>
                </c:pt>
                <c:pt idx="11933">
                  <c:v>152</c:v>
                </c:pt>
                <c:pt idx="11934">
                  <c:v>149</c:v>
                </c:pt>
                <c:pt idx="11935">
                  <c:v>144</c:v>
                </c:pt>
                <c:pt idx="11936">
                  <c:v>#N/A</c:v>
                </c:pt>
                <c:pt idx="11937">
                  <c:v>#N/A</c:v>
                </c:pt>
                <c:pt idx="11938">
                  <c:v>145</c:v>
                </c:pt>
                <c:pt idx="11939">
                  <c:v>156.99999999999997</c:v>
                </c:pt>
                <c:pt idx="11940">
                  <c:v>153</c:v>
                </c:pt>
                <c:pt idx="11941">
                  <c:v>152</c:v>
                </c:pt>
                <c:pt idx="11942">
                  <c:v>136</c:v>
                </c:pt>
                <c:pt idx="11943">
                  <c:v>#N/A</c:v>
                </c:pt>
                <c:pt idx="11944">
                  <c:v>#N/A</c:v>
                </c:pt>
                <c:pt idx="11945">
                  <c:v>136</c:v>
                </c:pt>
                <c:pt idx="11946">
                  <c:v>138</c:v>
                </c:pt>
                <c:pt idx="11947">
                  <c:v>139</c:v>
                </c:pt>
                <c:pt idx="11948">
                  <c:v>138</c:v>
                </c:pt>
                <c:pt idx="11949">
                  <c:v>141</c:v>
                </c:pt>
                <c:pt idx="11950">
                  <c:v>#N/A</c:v>
                </c:pt>
                <c:pt idx="11951">
                  <c:v>#N/A</c:v>
                </c:pt>
                <c:pt idx="11952">
                  <c:v>149</c:v>
                </c:pt>
                <c:pt idx="11953">
                  <c:v>148</c:v>
                </c:pt>
                <c:pt idx="11954">
                  <c:v>154</c:v>
                </c:pt>
                <c:pt idx="11955">
                  <c:v>151</c:v>
                </c:pt>
                <c:pt idx="11956">
                  <c:v>149</c:v>
                </c:pt>
                <c:pt idx="11957">
                  <c:v>#N/A</c:v>
                </c:pt>
                <c:pt idx="11958">
                  <c:v>#N/A</c:v>
                </c:pt>
                <c:pt idx="11959">
                  <c:v>147.00000000000003</c:v>
                </c:pt>
                <c:pt idx="11960">
                  <c:v>143.00000000000003</c:v>
                </c:pt>
                <c:pt idx="11961">
                  <c:v>153</c:v>
                </c:pt>
                <c:pt idx="11962">
                  <c:v>93</c:v>
                </c:pt>
                <c:pt idx="11963">
                  <c:v>149</c:v>
                </c:pt>
                <c:pt idx="11964">
                  <c:v>#N/A</c:v>
                </c:pt>
                <c:pt idx="11965">
                  <c:v>#N/A</c:v>
                </c:pt>
                <c:pt idx="11966">
                  <c:v>152</c:v>
                </c:pt>
                <c:pt idx="11967">
                  <c:v>151</c:v>
                </c:pt>
                <c:pt idx="11968">
                  <c:v>151</c:v>
                </c:pt>
                <c:pt idx="11969">
                  <c:v>147.00000000000003</c:v>
                </c:pt>
                <c:pt idx="11970">
                  <c:v>151</c:v>
                </c:pt>
                <c:pt idx="11971">
                  <c:v>#N/A</c:v>
                </c:pt>
                <c:pt idx="11972">
                  <c:v>#N/A</c:v>
                </c:pt>
                <c:pt idx="11973">
                  <c:v>150</c:v>
                </c:pt>
                <c:pt idx="11974">
                  <c:v>149</c:v>
                </c:pt>
                <c:pt idx="11975">
                  <c:v>146</c:v>
                </c:pt>
                <c:pt idx="11976">
                  <c:v>141</c:v>
                </c:pt>
                <c:pt idx="11977">
                  <c:v>141</c:v>
                </c:pt>
                <c:pt idx="11978">
                  <c:v>#N/A</c:v>
                </c:pt>
                <c:pt idx="11979">
                  <c:v>#N/A</c:v>
                </c:pt>
                <c:pt idx="11980">
                  <c:v>142</c:v>
                </c:pt>
                <c:pt idx="11981">
                  <c:v>142</c:v>
                </c:pt>
                <c:pt idx="11982">
                  <c:v>143</c:v>
                </c:pt>
                <c:pt idx="11983">
                  <c:v>143.00000000000003</c:v>
                </c:pt>
                <c:pt idx="11984">
                  <c:v>143.00000000000003</c:v>
                </c:pt>
                <c:pt idx="11985">
                  <c:v>#N/A</c:v>
                </c:pt>
                <c:pt idx="11986">
                  <c:v>#N/A</c:v>
                </c:pt>
                <c:pt idx="11987">
                  <c:v>145.00000000000003</c:v>
                </c:pt>
                <c:pt idx="11988">
                  <c:v>143.00000000000003</c:v>
                </c:pt>
                <c:pt idx="11989">
                  <c:v>145.00000000000003</c:v>
                </c:pt>
                <c:pt idx="11990">
                  <c:v>143</c:v>
                </c:pt>
                <c:pt idx="11991">
                  <c:v>#N/A</c:v>
                </c:pt>
                <c:pt idx="11992">
                  <c:v>#N/A</c:v>
                </c:pt>
                <c:pt idx="11993">
                  <c:v>#N/A</c:v>
                </c:pt>
                <c:pt idx="11994">
                  <c:v>142</c:v>
                </c:pt>
                <c:pt idx="11995">
                  <c:v>143.00000000000003</c:v>
                </c:pt>
                <c:pt idx="11996">
                  <c:v>145</c:v>
                </c:pt>
                <c:pt idx="11997">
                  <c:v>148</c:v>
                </c:pt>
                <c:pt idx="11998">
                  <c:v>158</c:v>
                </c:pt>
                <c:pt idx="11999">
                  <c:v>#N/A</c:v>
                </c:pt>
                <c:pt idx="12000">
                  <c:v>#N/A</c:v>
                </c:pt>
                <c:pt idx="12001">
                  <c:v>159</c:v>
                </c:pt>
                <c:pt idx="12002">
                  <c:v>154</c:v>
                </c:pt>
                <c:pt idx="12003">
                  <c:v>160</c:v>
                </c:pt>
                <c:pt idx="12004">
                  <c:v>165</c:v>
                </c:pt>
                <c:pt idx="12005">
                  <c:v>171.00000000000003</c:v>
                </c:pt>
                <c:pt idx="12006">
                  <c:v>#N/A</c:v>
                </c:pt>
                <c:pt idx="12007">
                  <c:v>#N/A</c:v>
                </c:pt>
                <c:pt idx="12008">
                  <c:v>160</c:v>
                </c:pt>
                <c:pt idx="12009">
                  <c:v>164</c:v>
                </c:pt>
                <c:pt idx="12010">
                  <c:v>167</c:v>
                </c:pt>
                <c:pt idx="12011">
                  <c:v>161</c:v>
                </c:pt>
                <c:pt idx="12012">
                  <c:v>164</c:v>
                </c:pt>
                <c:pt idx="12013">
                  <c:v>#N/A</c:v>
                </c:pt>
                <c:pt idx="12014">
                  <c:v>#N/A</c:v>
                </c:pt>
                <c:pt idx="12015">
                  <c:v>161</c:v>
                </c:pt>
                <c:pt idx="12016">
                  <c:v>162</c:v>
                </c:pt>
                <c:pt idx="12017">
                  <c:v>168.00000000000003</c:v>
                </c:pt>
                <c:pt idx="12018">
                  <c:v>170.00000000000003</c:v>
                </c:pt>
                <c:pt idx="12019">
                  <c:v>169</c:v>
                </c:pt>
                <c:pt idx="12020">
                  <c:v>#N/A</c:v>
                </c:pt>
                <c:pt idx="12021">
                  <c:v>#N/A</c:v>
                </c:pt>
                <c:pt idx="12022">
                  <c:v>170</c:v>
                </c:pt>
                <c:pt idx="12023">
                  <c:v>175</c:v>
                </c:pt>
                <c:pt idx="12024">
                  <c:v>171</c:v>
                </c:pt>
                <c:pt idx="12025">
                  <c:v>177</c:v>
                </c:pt>
                <c:pt idx="12026">
                  <c:v>174</c:v>
                </c:pt>
                <c:pt idx="12027">
                  <c:v>#N/A</c:v>
                </c:pt>
                <c:pt idx="12028">
                  <c:v>#N/A</c:v>
                </c:pt>
                <c:pt idx="12029">
                  <c:v>170</c:v>
                </c:pt>
                <c:pt idx="12030">
                  <c:v>167</c:v>
                </c:pt>
                <c:pt idx="12031">
                  <c:v>163</c:v>
                </c:pt>
                <c:pt idx="12032">
                  <c:v>159</c:v>
                </c:pt>
                <c:pt idx="12033">
                  <c:v>152</c:v>
                </c:pt>
                <c:pt idx="12034">
                  <c:v>#N/A</c:v>
                </c:pt>
                <c:pt idx="12035">
                  <c:v>#N/A</c:v>
                </c:pt>
                <c:pt idx="12036">
                  <c:v>158</c:v>
                </c:pt>
                <c:pt idx="12037">
                  <c:v>158</c:v>
                </c:pt>
                <c:pt idx="12038">
                  <c:v>157</c:v>
                </c:pt>
                <c:pt idx="12039">
                  <c:v>161</c:v>
                </c:pt>
                <c:pt idx="12040">
                  <c:v>163</c:v>
                </c:pt>
                <c:pt idx="12041">
                  <c:v>#N/A</c:v>
                </c:pt>
                <c:pt idx="12042">
                  <c:v>#N/A</c:v>
                </c:pt>
                <c:pt idx="12043">
                  <c:v>169</c:v>
                </c:pt>
                <c:pt idx="12044">
                  <c:v>#N/A</c:v>
                </c:pt>
                <c:pt idx="12045">
                  <c:v>#N/A</c:v>
                </c:pt>
                <c:pt idx="12046">
                  <c:v>#N/A</c:v>
                </c:pt>
                <c:pt idx="12047">
                  <c:v>167</c:v>
                </c:pt>
                <c:pt idx="12048">
                  <c:v>#N/A</c:v>
                </c:pt>
                <c:pt idx="12049">
                  <c:v>#N/A</c:v>
                </c:pt>
                <c:pt idx="12050">
                  <c:v>161</c:v>
                </c:pt>
                <c:pt idx="12051">
                  <c:v>#N/A</c:v>
                </c:pt>
                <c:pt idx="12052">
                  <c:v>#N/A</c:v>
                </c:pt>
                <c:pt idx="12053">
                  <c:v>157.99999999999997</c:v>
                </c:pt>
                <c:pt idx="12054">
                  <c:v>163</c:v>
                </c:pt>
                <c:pt idx="12055">
                  <c:v>#N/A</c:v>
                </c:pt>
                <c:pt idx="12056">
                  <c:v>#N/A</c:v>
                </c:pt>
                <c:pt idx="12057">
                  <c:v>162</c:v>
                </c:pt>
                <c:pt idx="12058">
                  <c:v>165</c:v>
                </c:pt>
                <c:pt idx="12059">
                  <c:v>164</c:v>
                </c:pt>
                <c:pt idx="12060">
                  <c:v>160</c:v>
                </c:pt>
                <c:pt idx="12061">
                  <c:v>151</c:v>
                </c:pt>
                <c:pt idx="12062">
                  <c:v>#N/A</c:v>
                </c:pt>
                <c:pt idx="12063">
                  <c:v>#N/A</c:v>
                </c:pt>
                <c:pt idx="12064">
                  <c:v>154</c:v>
                </c:pt>
                <c:pt idx="12065">
                  <c:v>154</c:v>
                </c:pt>
                <c:pt idx="12066">
                  <c:v>158</c:v>
                </c:pt>
                <c:pt idx="12067">
                  <c:v>160</c:v>
                </c:pt>
                <c:pt idx="12068">
                  <c:v>161</c:v>
                </c:pt>
                <c:pt idx="12069">
                  <c:v>#N/A</c:v>
                </c:pt>
                <c:pt idx="12070">
                  <c:v>#N/A</c:v>
                </c:pt>
                <c:pt idx="12071">
                  <c:v>160</c:v>
                </c:pt>
                <c:pt idx="12072">
                  <c:v>160</c:v>
                </c:pt>
                <c:pt idx="12073">
                  <c:v>163</c:v>
                </c:pt>
                <c:pt idx="12074">
                  <c:v>158</c:v>
                </c:pt>
                <c:pt idx="12075">
                  <c:v>157</c:v>
                </c:pt>
                <c:pt idx="12076">
                  <c:v>#N/A</c:v>
                </c:pt>
                <c:pt idx="12077">
                  <c:v>#N/A</c:v>
                </c:pt>
                <c:pt idx="12078">
                  <c:v>141</c:v>
                </c:pt>
                <c:pt idx="12079">
                  <c:v>140</c:v>
                </c:pt>
                <c:pt idx="12080">
                  <c:v>135</c:v>
                </c:pt>
                <c:pt idx="12081">
                  <c:v>137</c:v>
                </c:pt>
                <c:pt idx="12082">
                  <c:v>133</c:v>
                </c:pt>
                <c:pt idx="12083">
                  <c:v>#N/A</c:v>
                </c:pt>
                <c:pt idx="12084">
                  <c:v>#N/A</c:v>
                </c:pt>
                <c:pt idx="12085">
                  <c:v>140</c:v>
                </c:pt>
                <c:pt idx="12086">
                  <c:v>137</c:v>
                </c:pt>
                <c:pt idx="12087">
                  <c:v>131.99999999999997</c:v>
                </c:pt>
                <c:pt idx="12088">
                  <c:v>135</c:v>
                </c:pt>
                <c:pt idx="12089">
                  <c:v>138</c:v>
                </c:pt>
                <c:pt idx="12090">
                  <c:v>#N/A</c:v>
                </c:pt>
                <c:pt idx="12091">
                  <c:v>#N/A</c:v>
                </c:pt>
                <c:pt idx="12092">
                  <c:v>135</c:v>
                </c:pt>
                <c:pt idx="12093">
                  <c:v>135</c:v>
                </c:pt>
                <c:pt idx="12094">
                  <c:v>129</c:v>
                </c:pt>
                <c:pt idx="12095">
                  <c:v>128</c:v>
                </c:pt>
                <c:pt idx="12096">
                  <c:v>130</c:v>
                </c:pt>
                <c:pt idx="12097">
                  <c:v>#N/A</c:v>
                </c:pt>
                <c:pt idx="12098">
                  <c:v>#N/A</c:v>
                </c:pt>
                <c:pt idx="12099">
                  <c:v>131</c:v>
                </c:pt>
                <c:pt idx="12100">
                  <c:v>134</c:v>
                </c:pt>
                <c:pt idx="12101">
                  <c:v>134</c:v>
                </c:pt>
                <c:pt idx="12102">
                  <c:v>134</c:v>
                </c:pt>
                <c:pt idx="12103">
                  <c:v>135</c:v>
                </c:pt>
                <c:pt idx="12104">
                  <c:v>#N/A</c:v>
                </c:pt>
                <c:pt idx="12105">
                  <c:v>#N/A</c:v>
                </c:pt>
                <c:pt idx="12106">
                  <c:v>144</c:v>
                </c:pt>
                <c:pt idx="12107">
                  <c:v>147</c:v>
                </c:pt>
                <c:pt idx="12108">
                  <c:v>153</c:v>
                </c:pt>
                <c:pt idx="12109">
                  <c:v>158</c:v>
                </c:pt>
                <c:pt idx="12110">
                  <c:v>173.99999999999997</c:v>
                </c:pt>
                <c:pt idx="12111">
                  <c:v>#N/A</c:v>
                </c:pt>
                <c:pt idx="12112">
                  <c:v>#N/A</c:v>
                </c:pt>
                <c:pt idx="12113">
                  <c:v>177.99999999999997</c:v>
                </c:pt>
                <c:pt idx="12114">
                  <c:v>165</c:v>
                </c:pt>
                <c:pt idx="12115">
                  <c:v>161</c:v>
                </c:pt>
                <c:pt idx="12116">
                  <c:v>172.00000000000003</c:v>
                </c:pt>
                <c:pt idx="12117">
                  <c:v>187</c:v>
                </c:pt>
                <c:pt idx="12118">
                  <c:v>#N/A</c:v>
                </c:pt>
                <c:pt idx="12119">
                  <c:v>#N/A</c:v>
                </c:pt>
                <c:pt idx="12120">
                  <c:v>220.00000000000003</c:v>
                </c:pt>
                <c:pt idx="12121">
                  <c:v>207.00000000000003</c:v>
                </c:pt>
                <c:pt idx="12122">
                  <c:v>200.99999999999997</c:v>
                </c:pt>
                <c:pt idx="12123">
                  <c:v>227</c:v>
                </c:pt>
                <c:pt idx="12124">
                  <c:v>237</c:v>
                </c:pt>
                <c:pt idx="12125">
                  <c:v>#N/A</c:v>
                </c:pt>
                <c:pt idx="12126">
                  <c:v>#N/A</c:v>
                </c:pt>
                <c:pt idx="12127">
                  <c:v>257</c:v>
                </c:pt>
                <c:pt idx="12128">
                  <c:v>272</c:v>
                </c:pt>
                <c:pt idx="12129">
                  <c:v>294</c:v>
                </c:pt>
                <c:pt idx="12130">
                  <c:v>295</c:v>
                </c:pt>
                <c:pt idx="12131">
                  <c:v>184</c:v>
                </c:pt>
                <c:pt idx="12132">
                  <c:v>#N/A</c:v>
                </c:pt>
                <c:pt idx="12133">
                  <c:v>#N/A</c:v>
                </c:pt>
                <c:pt idx="12134">
                  <c:v>201.00000000000003</c:v>
                </c:pt>
                <c:pt idx="12135">
                  <c:v>198</c:v>
                </c:pt>
                <c:pt idx="12136">
                  <c:v>188</c:v>
                </c:pt>
                <c:pt idx="12137">
                  <c:v>162</c:v>
                </c:pt>
                <c:pt idx="12138">
                  <c:v>176</c:v>
                </c:pt>
                <c:pt idx="12139">
                  <c:v>#N/A</c:v>
                </c:pt>
                <c:pt idx="12140">
                  <c:v>#N/A</c:v>
                </c:pt>
                <c:pt idx="12141">
                  <c:v>185</c:v>
                </c:pt>
                <c:pt idx="12142">
                  <c:v>199</c:v>
                </c:pt>
                <c:pt idx="12143">
                  <c:v>212</c:v>
                </c:pt>
                <c:pt idx="12144">
                  <c:v>192</c:v>
                </c:pt>
                <c:pt idx="12145">
                  <c:v>198</c:v>
                </c:pt>
                <c:pt idx="12146">
                  <c:v>#N/A</c:v>
                </c:pt>
                <c:pt idx="12147">
                  <c:v>#N/A</c:v>
                </c:pt>
                <c:pt idx="12148">
                  <c:v>199</c:v>
                </c:pt>
                <c:pt idx="12149">
                  <c:v>194</c:v>
                </c:pt>
                <c:pt idx="12150">
                  <c:v>206.99999999999997</c:v>
                </c:pt>
                <c:pt idx="12151">
                  <c:v>204.99999999999997</c:v>
                </c:pt>
                <c:pt idx="12152">
                  <c:v>#N/A</c:v>
                </c:pt>
                <c:pt idx="12153">
                  <c:v>#N/A</c:v>
                </c:pt>
                <c:pt idx="12154">
                  <c:v>#N/A</c:v>
                </c:pt>
                <c:pt idx="12155">
                  <c:v>#N/A</c:v>
                </c:pt>
                <c:pt idx="12156">
                  <c:v>208</c:v>
                </c:pt>
                <c:pt idx="12157">
                  <c:v>229.99999999999997</c:v>
                </c:pt>
                <c:pt idx="12158">
                  <c:v>233</c:v>
                </c:pt>
                <c:pt idx="12159">
                  <c:v>234.99999999999997</c:v>
                </c:pt>
                <c:pt idx="12160">
                  <c:v>#N/A</c:v>
                </c:pt>
                <c:pt idx="12161">
                  <c:v>#N/A</c:v>
                </c:pt>
                <c:pt idx="12162">
                  <c:v>237</c:v>
                </c:pt>
                <c:pt idx="12163">
                  <c:v>257</c:v>
                </c:pt>
                <c:pt idx="12164">
                  <c:v>269</c:v>
                </c:pt>
                <c:pt idx="12165">
                  <c:v>248</c:v>
                </c:pt>
                <c:pt idx="12166">
                  <c:v>242</c:v>
                </c:pt>
                <c:pt idx="12167">
                  <c:v>#N/A</c:v>
                </c:pt>
                <c:pt idx="12168">
                  <c:v>#N/A</c:v>
                </c:pt>
                <c:pt idx="12169">
                  <c:v>225</c:v>
                </c:pt>
                <c:pt idx="12170">
                  <c:v>221</c:v>
                </c:pt>
                <c:pt idx="12171">
                  <c:v>232.00000000000003</c:v>
                </c:pt>
                <c:pt idx="12172">
                  <c:v>227</c:v>
                </c:pt>
                <c:pt idx="12173">
                  <c:v>#N/A</c:v>
                </c:pt>
                <c:pt idx="12174">
                  <c:v>#N/A</c:v>
                </c:pt>
                <c:pt idx="12175">
                  <c:v>#N/A</c:v>
                </c:pt>
                <c:pt idx="12176">
                  <c:v>234</c:v>
                </c:pt>
                <c:pt idx="12177">
                  <c:v>237</c:v>
                </c:pt>
                <c:pt idx="12178">
                  <c:v>250.99999999999997</c:v>
                </c:pt>
                <c:pt idx="12179">
                  <c:v>252</c:v>
                </c:pt>
                <c:pt idx="12180">
                  <c:v>258</c:v>
                </c:pt>
                <c:pt idx="12181">
                  <c:v>#N/A</c:v>
                </c:pt>
                <c:pt idx="12182">
                  <c:v>#N/A</c:v>
                </c:pt>
                <c:pt idx="12183">
                  <c:v>242</c:v>
                </c:pt>
                <c:pt idx="12184">
                  <c:v>242.99999999999997</c:v>
                </c:pt>
                <c:pt idx="12185">
                  <c:v>238</c:v>
                </c:pt>
                <c:pt idx="12186">
                  <c:v>240.00000000000003</c:v>
                </c:pt>
                <c:pt idx="12187">
                  <c:v>241</c:v>
                </c:pt>
                <c:pt idx="12188">
                  <c:v>#N/A</c:v>
                </c:pt>
                <c:pt idx="12189">
                  <c:v>#N/A</c:v>
                </c:pt>
                <c:pt idx="12190">
                  <c:v>238</c:v>
                </c:pt>
                <c:pt idx="12191">
                  <c:v>215</c:v>
                </c:pt>
                <c:pt idx="12192">
                  <c:v>213</c:v>
                </c:pt>
                <c:pt idx="12193">
                  <c:v>216</c:v>
                </c:pt>
                <c:pt idx="12194">
                  <c:v>213.99999999999997</c:v>
                </c:pt>
                <c:pt idx="12195">
                  <c:v>#N/A</c:v>
                </c:pt>
                <c:pt idx="12196">
                  <c:v>#N/A</c:v>
                </c:pt>
                <c:pt idx="12197">
                  <c:v>212</c:v>
                </c:pt>
                <c:pt idx="12198">
                  <c:v>203.00000000000003</c:v>
                </c:pt>
                <c:pt idx="12199">
                  <c:v>202</c:v>
                </c:pt>
                <c:pt idx="12200">
                  <c:v>198</c:v>
                </c:pt>
                <c:pt idx="12201">
                  <c:v>192</c:v>
                </c:pt>
                <c:pt idx="12202">
                  <c:v>#N/A</c:v>
                </c:pt>
                <c:pt idx="12203">
                  <c:v>#N/A</c:v>
                </c:pt>
                <c:pt idx="12204">
                  <c:v>149</c:v>
                </c:pt>
                <c:pt idx="12205">
                  <c:v>197</c:v>
                </c:pt>
                <c:pt idx="12206">
                  <c:v>197.00000000000003</c:v>
                </c:pt>
                <c:pt idx="12207">
                  <c:v>190</c:v>
                </c:pt>
                <c:pt idx="12208">
                  <c:v>176</c:v>
                </c:pt>
                <c:pt idx="12209">
                  <c:v>#N/A</c:v>
                </c:pt>
                <c:pt idx="12210">
                  <c:v>#N/A</c:v>
                </c:pt>
                <c:pt idx="12211">
                  <c:v>173</c:v>
                </c:pt>
                <c:pt idx="12212">
                  <c:v>179</c:v>
                </c:pt>
                <c:pt idx="12213">
                  <c:v>195.00000000000003</c:v>
                </c:pt>
                <c:pt idx="12214">
                  <c:v>195.00000000000003</c:v>
                </c:pt>
                <c:pt idx="12215">
                  <c:v>196</c:v>
                </c:pt>
                <c:pt idx="12216">
                  <c:v>#N/A</c:v>
                </c:pt>
                <c:pt idx="12217">
                  <c:v>#N/A</c:v>
                </c:pt>
                <c:pt idx="12218">
                  <c:v>194</c:v>
                </c:pt>
                <c:pt idx="12219">
                  <c:v>189</c:v>
                </c:pt>
                <c:pt idx="12220">
                  <c:v>184</c:v>
                </c:pt>
                <c:pt idx="12221">
                  <c:v>184</c:v>
                </c:pt>
                <c:pt idx="12222">
                  <c:v>186</c:v>
                </c:pt>
                <c:pt idx="12223">
                  <c:v>#N/A</c:v>
                </c:pt>
                <c:pt idx="12224">
                  <c:v>#N/A</c:v>
                </c:pt>
                <c:pt idx="12225">
                  <c:v>179</c:v>
                </c:pt>
                <c:pt idx="12226">
                  <c:v>176</c:v>
                </c:pt>
                <c:pt idx="12227">
                  <c:v>173</c:v>
                </c:pt>
                <c:pt idx="12228">
                  <c:v>183</c:v>
                </c:pt>
                <c:pt idx="12229">
                  <c:v>184</c:v>
                </c:pt>
                <c:pt idx="12230">
                  <c:v>#N/A</c:v>
                </c:pt>
                <c:pt idx="12231">
                  <c:v>#N/A</c:v>
                </c:pt>
                <c:pt idx="12232">
                  <c:v>182</c:v>
                </c:pt>
                <c:pt idx="12233">
                  <c:v>182</c:v>
                </c:pt>
                <c:pt idx="12234">
                  <c:v>177</c:v>
                </c:pt>
                <c:pt idx="12235">
                  <c:v>171</c:v>
                </c:pt>
                <c:pt idx="12236">
                  <c:v>173</c:v>
                </c:pt>
                <c:pt idx="12237">
                  <c:v>#N/A</c:v>
                </c:pt>
                <c:pt idx="12238">
                  <c:v>#N/A</c:v>
                </c:pt>
                <c:pt idx="12239">
                  <c:v>173</c:v>
                </c:pt>
                <c:pt idx="12240">
                  <c:v>175</c:v>
                </c:pt>
                <c:pt idx="12241">
                  <c:v>172</c:v>
                </c:pt>
                <c:pt idx="12242">
                  <c:v>171</c:v>
                </c:pt>
                <c:pt idx="12243">
                  <c:v>179</c:v>
                </c:pt>
                <c:pt idx="12244">
                  <c:v>#N/A</c:v>
                </c:pt>
                <c:pt idx="12245">
                  <c:v>#N/A</c:v>
                </c:pt>
                <c:pt idx="12246">
                  <c:v>176</c:v>
                </c:pt>
                <c:pt idx="12247">
                  <c:v>173</c:v>
                </c:pt>
                <c:pt idx="12248">
                  <c:v>173</c:v>
                </c:pt>
                <c:pt idx="12249">
                  <c:v>172</c:v>
                </c:pt>
                <c:pt idx="12250">
                  <c:v>171</c:v>
                </c:pt>
                <c:pt idx="12251">
                  <c:v>#N/A</c:v>
                </c:pt>
                <c:pt idx="12252">
                  <c:v>#N/A</c:v>
                </c:pt>
                <c:pt idx="12253">
                  <c:v>160</c:v>
                </c:pt>
                <c:pt idx="12254">
                  <c:v>159</c:v>
                </c:pt>
                <c:pt idx="12255">
                  <c:v>161</c:v>
                </c:pt>
                <c:pt idx="12256">
                  <c:v>155</c:v>
                </c:pt>
                <c:pt idx="12257">
                  <c:v>154</c:v>
                </c:pt>
                <c:pt idx="12258">
                  <c:v>#N/A</c:v>
                </c:pt>
                <c:pt idx="12259">
                  <c:v>#N/A</c:v>
                </c:pt>
                <c:pt idx="12260">
                  <c:v>153</c:v>
                </c:pt>
                <c:pt idx="12261">
                  <c:v>156</c:v>
                </c:pt>
                <c:pt idx="12262">
                  <c:v>158</c:v>
                </c:pt>
                <c:pt idx="12263">
                  <c:v>157</c:v>
                </c:pt>
                <c:pt idx="12264">
                  <c:v>159</c:v>
                </c:pt>
                <c:pt idx="12265">
                  <c:v>#N/A</c:v>
                </c:pt>
                <c:pt idx="12266">
                  <c:v>#N/A</c:v>
                </c:pt>
                <c:pt idx="12267">
                  <c:v>156</c:v>
                </c:pt>
                <c:pt idx="12268">
                  <c:v>159</c:v>
                </c:pt>
                <c:pt idx="12269">
                  <c:v>157</c:v>
                </c:pt>
                <c:pt idx="12270">
                  <c:v>153</c:v>
                </c:pt>
                <c:pt idx="12271">
                  <c:v>154</c:v>
                </c:pt>
                <c:pt idx="12272">
                  <c:v>#N/A</c:v>
                </c:pt>
                <c:pt idx="12273">
                  <c:v>#N/A</c:v>
                </c:pt>
                <c:pt idx="12274">
                  <c:v>151</c:v>
                </c:pt>
                <c:pt idx="12275">
                  <c:v>150</c:v>
                </c:pt>
                <c:pt idx="12276">
                  <c:v>149</c:v>
                </c:pt>
                <c:pt idx="12277">
                  <c:v>152</c:v>
                </c:pt>
                <c:pt idx="12278">
                  <c:v>149</c:v>
                </c:pt>
                <c:pt idx="12279">
                  <c:v>#N/A</c:v>
                </c:pt>
                <c:pt idx="12280">
                  <c:v>#N/A</c:v>
                </c:pt>
                <c:pt idx="12281">
                  <c:v>147</c:v>
                </c:pt>
                <c:pt idx="12282">
                  <c:v>147</c:v>
                </c:pt>
                <c:pt idx="12283">
                  <c:v>146</c:v>
                </c:pt>
                <c:pt idx="12284">
                  <c:v>145</c:v>
                </c:pt>
                <c:pt idx="12285">
                  <c:v>150</c:v>
                </c:pt>
                <c:pt idx="12286">
                  <c:v>#N/A</c:v>
                </c:pt>
                <c:pt idx="12287">
                  <c:v>#N/A</c:v>
                </c:pt>
                <c:pt idx="12288">
                  <c:v>150</c:v>
                </c:pt>
                <c:pt idx="12289">
                  <c:v>153</c:v>
                </c:pt>
                <c:pt idx="12290">
                  <c:v>150</c:v>
                </c:pt>
                <c:pt idx="12291">
                  <c:v>150</c:v>
                </c:pt>
                <c:pt idx="12292">
                  <c:v>150</c:v>
                </c:pt>
                <c:pt idx="12293">
                  <c:v>#N/A</c:v>
                </c:pt>
                <c:pt idx="12294">
                  <c:v>#N/A</c:v>
                </c:pt>
                <c:pt idx="12295">
                  <c:v>151.00000000000003</c:v>
                </c:pt>
                <c:pt idx="12296">
                  <c:v>152.99999999999997</c:v>
                </c:pt>
                <c:pt idx="12297">
                  <c:v>150</c:v>
                </c:pt>
                <c:pt idx="12298">
                  <c:v>148</c:v>
                </c:pt>
                <c:pt idx="12299">
                  <c:v>152</c:v>
                </c:pt>
                <c:pt idx="12300">
                  <c:v>#N/A</c:v>
                </c:pt>
                <c:pt idx="12301">
                  <c:v>#N/A</c:v>
                </c:pt>
                <c:pt idx="12302">
                  <c:v>157</c:v>
                </c:pt>
                <c:pt idx="12303">
                  <c:v>157</c:v>
                </c:pt>
                <c:pt idx="12304">
                  <c:v>157</c:v>
                </c:pt>
                <c:pt idx="12305">
                  <c:v>153</c:v>
                </c:pt>
                <c:pt idx="12306">
                  <c:v>152</c:v>
                </c:pt>
                <c:pt idx="12307">
                  <c:v>#N/A</c:v>
                </c:pt>
                <c:pt idx="12308">
                  <c:v>#N/A</c:v>
                </c:pt>
                <c:pt idx="12309">
                  <c:v>151</c:v>
                </c:pt>
                <c:pt idx="12310">
                  <c:v>150</c:v>
                </c:pt>
                <c:pt idx="12311">
                  <c:v>146</c:v>
                </c:pt>
                <c:pt idx="12312">
                  <c:v>143</c:v>
                </c:pt>
                <c:pt idx="12313">
                  <c:v>146</c:v>
                </c:pt>
                <c:pt idx="12314">
                  <c:v>#N/A</c:v>
                </c:pt>
                <c:pt idx="12315">
                  <c:v>#N/A</c:v>
                </c:pt>
                <c:pt idx="12316">
                  <c:v>148</c:v>
                </c:pt>
                <c:pt idx="12317">
                  <c:v>142</c:v>
                </c:pt>
                <c:pt idx="12318">
                  <c:v>136</c:v>
                </c:pt>
                <c:pt idx="12319">
                  <c:v>139</c:v>
                </c:pt>
                <c:pt idx="12320">
                  <c:v>139</c:v>
                </c:pt>
                <c:pt idx="12321">
                  <c:v>#N/A</c:v>
                </c:pt>
                <c:pt idx="12322">
                  <c:v>#N/A</c:v>
                </c:pt>
                <c:pt idx="12323">
                  <c:v>140</c:v>
                </c:pt>
                <c:pt idx="12324">
                  <c:v>140</c:v>
                </c:pt>
                <c:pt idx="12325">
                  <c:v>141</c:v>
                </c:pt>
                <c:pt idx="12326">
                  <c:v>140</c:v>
                </c:pt>
                <c:pt idx="12327">
                  <c:v>139</c:v>
                </c:pt>
                <c:pt idx="12328">
                  <c:v>#N/A</c:v>
                </c:pt>
                <c:pt idx="12329">
                  <c:v>#N/A</c:v>
                </c:pt>
                <c:pt idx="12330">
                  <c:v>136</c:v>
                </c:pt>
                <c:pt idx="12331">
                  <c:v>134</c:v>
                </c:pt>
                <c:pt idx="12332">
                  <c:v>132</c:v>
                </c:pt>
                <c:pt idx="12333">
                  <c:v>132</c:v>
                </c:pt>
                <c:pt idx="12334">
                  <c:v>130</c:v>
                </c:pt>
                <c:pt idx="12335">
                  <c:v>#N/A</c:v>
                </c:pt>
                <c:pt idx="12336">
                  <c:v>#N/A</c:v>
                </c:pt>
                <c:pt idx="12337">
                  <c:v>126</c:v>
                </c:pt>
                <c:pt idx="12338">
                  <c:v>126</c:v>
                </c:pt>
                <c:pt idx="12339">
                  <c:v>124</c:v>
                </c:pt>
                <c:pt idx="12340">
                  <c:v>135</c:v>
                </c:pt>
                <c:pt idx="12341">
                  <c:v>129</c:v>
                </c:pt>
                <c:pt idx="12342">
                  <c:v>#N/A</c:v>
                </c:pt>
                <c:pt idx="12343">
                  <c:v>#N/A</c:v>
                </c:pt>
                <c:pt idx="12344">
                  <c:v>134</c:v>
                </c:pt>
                <c:pt idx="12345">
                  <c:v>139</c:v>
                </c:pt>
                <c:pt idx="12346">
                  <c:v>137</c:v>
                </c:pt>
                <c:pt idx="12347">
                  <c:v>140</c:v>
                </c:pt>
                <c:pt idx="12348">
                  <c:v>137</c:v>
                </c:pt>
                <c:pt idx="12349">
                  <c:v>#N/A</c:v>
                </c:pt>
                <c:pt idx="12350">
                  <c:v>#N/A</c:v>
                </c:pt>
                <c:pt idx="12351">
                  <c:v>133</c:v>
                </c:pt>
                <c:pt idx="12352">
                  <c:v>134</c:v>
                </c:pt>
                <c:pt idx="12353">
                  <c:v>142</c:v>
                </c:pt>
                <c:pt idx="12354">
                  <c:v>140</c:v>
                </c:pt>
                <c:pt idx="12355">
                  <c:v>137</c:v>
                </c:pt>
                <c:pt idx="12356">
                  <c:v>#N/A</c:v>
                </c:pt>
                <c:pt idx="12357">
                  <c:v>#N/A</c:v>
                </c:pt>
                <c:pt idx="12358">
                  <c:v>139</c:v>
                </c:pt>
                <c:pt idx="12359">
                  <c:v>136</c:v>
                </c:pt>
                <c:pt idx="12360">
                  <c:v>136</c:v>
                </c:pt>
                <c:pt idx="12361">
                  <c:v>132</c:v>
                </c:pt>
                <c:pt idx="12362">
                  <c:v>130</c:v>
                </c:pt>
                <c:pt idx="12363">
                  <c:v>#N/A</c:v>
                </c:pt>
                <c:pt idx="12364">
                  <c:v>#N/A</c:v>
                </c:pt>
                <c:pt idx="12365">
                  <c:v>130</c:v>
                </c:pt>
                <c:pt idx="12366">
                  <c:v>126</c:v>
                </c:pt>
                <c:pt idx="12367">
                  <c:v>124</c:v>
                </c:pt>
                <c:pt idx="12368">
                  <c:v>120</c:v>
                </c:pt>
                <c:pt idx="12369">
                  <c:v>120.00000000000001</c:v>
                </c:pt>
                <c:pt idx="12370">
                  <c:v>#N/A</c:v>
                </c:pt>
                <c:pt idx="12371">
                  <c:v>#N/A</c:v>
                </c:pt>
                <c:pt idx="12372">
                  <c:v>122.00000000000001</c:v>
                </c:pt>
                <c:pt idx="12373">
                  <c:v>121</c:v>
                </c:pt>
                <c:pt idx="12374">
                  <c:v>120</c:v>
                </c:pt>
                <c:pt idx="12375">
                  <c:v>122</c:v>
                </c:pt>
                <c:pt idx="12376">
                  <c:v>121</c:v>
                </c:pt>
                <c:pt idx="12377">
                  <c:v>#N/A</c:v>
                </c:pt>
                <c:pt idx="12378">
                  <c:v>#N/A</c:v>
                </c:pt>
                <c:pt idx="12379">
                  <c:v>121</c:v>
                </c:pt>
                <c:pt idx="12380">
                  <c:v>119</c:v>
                </c:pt>
                <c:pt idx="12381">
                  <c:v>117</c:v>
                </c:pt>
                <c:pt idx="12382">
                  <c:v>119</c:v>
                </c:pt>
                <c:pt idx="12383">
                  <c:v>119</c:v>
                </c:pt>
                <c:pt idx="12384">
                  <c:v>#N/A</c:v>
                </c:pt>
                <c:pt idx="12385">
                  <c:v>#N/A</c:v>
                </c:pt>
                <c:pt idx="12386">
                  <c:v>119</c:v>
                </c:pt>
                <c:pt idx="12387">
                  <c:v>121</c:v>
                </c:pt>
                <c:pt idx="12388">
                  <c:v>118.00000000000001</c:v>
                </c:pt>
                <c:pt idx="12389">
                  <c:v>116.00000000000001</c:v>
                </c:pt>
                <c:pt idx="12390">
                  <c:v>114.99999999999999</c:v>
                </c:pt>
                <c:pt idx="12391">
                  <c:v>#N/A</c:v>
                </c:pt>
                <c:pt idx="12392">
                  <c:v>#N/A</c:v>
                </c:pt>
                <c:pt idx="12393">
                  <c:v>120</c:v>
                </c:pt>
                <c:pt idx="12394">
                  <c:v>121</c:v>
                </c:pt>
                <c:pt idx="12395">
                  <c:v>119</c:v>
                </c:pt>
                <c:pt idx="12396">
                  <c:v>120</c:v>
                </c:pt>
                <c:pt idx="12397">
                  <c:v>121</c:v>
                </c:pt>
                <c:pt idx="12398">
                  <c:v>#N/A</c:v>
                </c:pt>
                <c:pt idx="12399">
                  <c:v>#N/A</c:v>
                </c:pt>
                <c:pt idx="12400">
                  <c:v>117</c:v>
                </c:pt>
                <c:pt idx="12401">
                  <c:v>114.00000000000001</c:v>
                </c:pt>
                <c:pt idx="12402">
                  <c:v>112.00000000000001</c:v>
                </c:pt>
                <c:pt idx="12403">
                  <c:v>108.99999999999999</c:v>
                </c:pt>
                <c:pt idx="12404">
                  <c:v>112.00000000000001</c:v>
                </c:pt>
                <c:pt idx="12405">
                  <c:v>#N/A</c:v>
                </c:pt>
                <c:pt idx="12406">
                  <c:v>#N/A</c:v>
                </c:pt>
                <c:pt idx="12407">
                  <c:v>117</c:v>
                </c:pt>
                <c:pt idx="12408">
                  <c:v>115.99999999999999</c:v>
                </c:pt>
                <c:pt idx="12409">
                  <c:v>121</c:v>
                </c:pt>
                <c:pt idx="12410">
                  <c:v>#N/A</c:v>
                </c:pt>
                <c:pt idx="12411">
                  <c:v>#N/A</c:v>
                </c:pt>
                <c:pt idx="12412">
                  <c:v>#N/A</c:v>
                </c:pt>
                <c:pt idx="12413">
                  <c:v>#N/A</c:v>
                </c:pt>
                <c:pt idx="12414">
                  <c:v>109.00000000000001</c:v>
                </c:pt>
                <c:pt idx="12415">
                  <c:v>112.99999999999999</c:v>
                </c:pt>
                <c:pt idx="12416">
                  <c:v>112.00000000000001</c:v>
                </c:pt>
                <c:pt idx="12417">
                  <c:v>#N/A</c:v>
                </c:pt>
                <c:pt idx="12418">
                  <c:v>#N/A</c:v>
                </c:pt>
                <c:pt idx="12419">
                  <c:v>#N/A</c:v>
                </c:pt>
                <c:pt idx="12420">
                  <c:v>#N/A</c:v>
                </c:pt>
                <c:pt idx="12421">
                  <c:v>114.99999999999999</c:v>
                </c:pt>
                <c:pt idx="12422">
                  <c:v>117</c:v>
                </c:pt>
                <c:pt idx="12423">
                  <c:v>110.00000000000001</c:v>
                </c:pt>
                <c:pt idx="12424">
                  <c:v>112.00000000000001</c:v>
                </c:pt>
                <c:pt idx="12425">
                  <c:v>105</c:v>
                </c:pt>
                <c:pt idx="12426">
                  <c:v>#N/A</c:v>
                </c:pt>
                <c:pt idx="12427">
                  <c:v>#N/A</c:v>
                </c:pt>
                <c:pt idx="12428">
                  <c:v>107</c:v>
                </c:pt>
                <c:pt idx="12429">
                  <c:v>110.99999999999999</c:v>
                </c:pt>
                <c:pt idx="12430">
                  <c:v>114.00000000000001</c:v>
                </c:pt>
                <c:pt idx="12431">
                  <c:v>117</c:v>
                </c:pt>
                <c:pt idx="12432">
                  <c:v>116.00000000000001</c:v>
                </c:pt>
                <c:pt idx="12433">
                  <c:v>#N/A</c:v>
                </c:pt>
                <c:pt idx="12434">
                  <c:v>#N/A</c:v>
                </c:pt>
                <c:pt idx="12435">
                  <c:v>118.00000000000001</c:v>
                </c:pt>
                <c:pt idx="12436">
                  <c:v>112.99999999999999</c:v>
                </c:pt>
                <c:pt idx="12437">
                  <c:v>110.99999999999999</c:v>
                </c:pt>
                <c:pt idx="12438">
                  <c:v>114.99999999999999</c:v>
                </c:pt>
                <c:pt idx="12439">
                  <c:v>125</c:v>
                </c:pt>
                <c:pt idx="12440">
                  <c:v>#N/A</c:v>
                </c:pt>
                <c:pt idx="12441">
                  <c:v>#N/A</c:v>
                </c:pt>
                <c:pt idx="12442">
                  <c:v>123</c:v>
                </c:pt>
                <c:pt idx="12443">
                  <c:v>119</c:v>
                </c:pt>
                <c:pt idx="12444">
                  <c:v>118.00000000000001</c:v>
                </c:pt>
                <c:pt idx="12445">
                  <c:v>120.00000000000001</c:v>
                </c:pt>
                <c:pt idx="12446">
                  <c:v>116.00000000000001</c:v>
                </c:pt>
                <c:pt idx="12447">
                  <c:v>#N/A</c:v>
                </c:pt>
                <c:pt idx="12448">
                  <c:v>#N/A</c:v>
                </c:pt>
                <c:pt idx="12449">
                  <c:v>112.00000000000001</c:v>
                </c:pt>
                <c:pt idx="12450">
                  <c:v>114.99999999999999</c:v>
                </c:pt>
                <c:pt idx="12451">
                  <c:v>104.99999999999999</c:v>
                </c:pt>
                <c:pt idx="12452">
                  <c:v>103</c:v>
                </c:pt>
                <c:pt idx="12453">
                  <c:v>99</c:v>
                </c:pt>
                <c:pt idx="12454">
                  <c:v>#N/A</c:v>
                </c:pt>
                <c:pt idx="12455">
                  <c:v>#N/A</c:v>
                </c:pt>
                <c:pt idx="12456">
                  <c:v>95</c:v>
                </c:pt>
                <c:pt idx="12457">
                  <c:v>96</c:v>
                </c:pt>
                <c:pt idx="12458">
                  <c:v>94</c:v>
                </c:pt>
                <c:pt idx="12459">
                  <c:v>#N/A</c:v>
                </c:pt>
                <c:pt idx="12460">
                  <c:v>90</c:v>
                </c:pt>
                <c:pt idx="12461">
                  <c:v>#N/A</c:v>
                </c:pt>
                <c:pt idx="12462">
                  <c:v>#N/A</c:v>
                </c:pt>
                <c:pt idx="12463">
                  <c:v>90</c:v>
                </c:pt>
                <c:pt idx="12464">
                  <c:v>91</c:v>
                </c:pt>
                <c:pt idx="12465">
                  <c:v>93</c:v>
                </c:pt>
                <c:pt idx="12466">
                  <c:v>98</c:v>
                </c:pt>
                <c:pt idx="12467">
                  <c:v>97</c:v>
                </c:pt>
                <c:pt idx="12468">
                  <c:v>#N/A</c:v>
                </c:pt>
                <c:pt idx="12469">
                  <c:v>#N/A</c:v>
                </c:pt>
                <c:pt idx="12470">
                  <c:v>95</c:v>
                </c:pt>
                <c:pt idx="12471">
                  <c:v>94</c:v>
                </c:pt>
                <c:pt idx="12472">
                  <c:v>102</c:v>
                </c:pt>
                <c:pt idx="12473">
                  <c:v>106</c:v>
                </c:pt>
                <c:pt idx="12474">
                  <c:v>106.99999999999999</c:v>
                </c:pt>
                <c:pt idx="12475">
                  <c:v>#N/A</c:v>
                </c:pt>
                <c:pt idx="12476">
                  <c:v>#N/A</c:v>
                </c:pt>
                <c:pt idx="12477">
                  <c:v>103</c:v>
                </c:pt>
                <c:pt idx="12478">
                  <c:v>104</c:v>
                </c:pt>
                <c:pt idx="12479">
                  <c:v>107</c:v>
                </c:pt>
                <c:pt idx="12480">
                  <c:v>107</c:v>
                </c:pt>
                <c:pt idx="12481">
                  <c:v>109.00000000000001</c:v>
                </c:pt>
                <c:pt idx="12482">
                  <c:v>#N/A</c:v>
                </c:pt>
                <c:pt idx="12483">
                  <c:v>#N/A</c:v>
                </c:pt>
                <c:pt idx="12484">
                  <c:v>107</c:v>
                </c:pt>
                <c:pt idx="12485">
                  <c:v>108</c:v>
                </c:pt>
                <c:pt idx="12486">
                  <c:v>104</c:v>
                </c:pt>
                <c:pt idx="12487">
                  <c:v>101</c:v>
                </c:pt>
                <c:pt idx="12488">
                  <c:v>98</c:v>
                </c:pt>
                <c:pt idx="12489">
                  <c:v>#N/A</c:v>
                </c:pt>
                <c:pt idx="12490">
                  <c:v>#N/A</c:v>
                </c:pt>
                <c:pt idx="12491">
                  <c:v>98</c:v>
                </c:pt>
                <c:pt idx="12492">
                  <c:v>99</c:v>
                </c:pt>
                <c:pt idx="12493">
                  <c:v>100</c:v>
                </c:pt>
                <c:pt idx="12494">
                  <c:v>102</c:v>
                </c:pt>
                <c:pt idx="12495">
                  <c:v>102</c:v>
                </c:pt>
                <c:pt idx="12496">
                  <c:v>#N/A</c:v>
                </c:pt>
                <c:pt idx="12497">
                  <c:v>#N/A</c:v>
                </c:pt>
                <c:pt idx="12498">
                  <c:v>103</c:v>
                </c:pt>
                <c:pt idx="12499">
                  <c:v>101</c:v>
                </c:pt>
                <c:pt idx="12500">
                  <c:v>100</c:v>
                </c:pt>
                <c:pt idx="12501">
                  <c:v>100</c:v>
                </c:pt>
                <c:pt idx="12502">
                  <c:v>99</c:v>
                </c:pt>
                <c:pt idx="12503">
                  <c:v>#N/A</c:v>
                </c:pt>
                <c:pt idx="12504">
                  <c:v>#N/A</c:v>
                </c:pt>
                <c:pt idx="12505">
                  <c:v>97</c:v>
                </c:pt>
                <c:pt idx="12506">
                  <c:v>100</c:v>
                </c:pt>
                <c:pt idx="12507">
                  <c:v>99</c:v>
                </c:pt>
                <c:pt idx="12508">
                  <c:v>99</c:v>
                </c:pt>
                <c:pt idx="12509">
                  <c:v>#N/A</c:v>
                </c:pt>
                <c:pt idx="12510">
                  <c:v>#N/A</c:v>
                </c:pt>
                <c:pt idx="12511">
                  <c:v>#N/A</c:v>
                </c:pt>
                <c:pt idx="12512">
                  <c:v>#N/A</c:v>
                </c:pt>
                <c:pt idx="12513">
                  <c:v>102</c:v>
                </c:pt>
                <c:pt idx="12514">
                  <c:v>106</c:v>
                </c:pt>
                <c:pt idx="12515">
                  <c:v>104</c:v>
                </c:pt>
                <c:pt idx="12516">
                  <c:v>102</c:v>
                </c:pt>
                <c:pt idx="12517">
                  <c:v>#N/A</c:v>
                </c:pt>
                <c:pt idx="12518">
                  <c:v>#N/A</c:v>
                </c:pt>
                <c:pt idx="12519">
                  <c:v>110.00000000000001</c:v>
                </c:pt>
                <c:pt idx="12520">
                  <c:v>108</c:v>
                </c:pt>
                <c:pt idx="12521">
                  <c:v>109.00000000000001</c:v>
                </c:pt>
                <c:pt idx="12522">
                  <c:v>105</c:v>
                </c:pt>
                <c:pt idx="12523">
                  <c:v>106</c:v>
                </c:pt>
                <c:pt idx="12524">
                  <c:v>#N/A</c:v>
                </c:pt>
                <c:pt idx="12525">
                  <c:v>#N/A</c:v>
                </c:pt>
                <c:pt idx="12526">
                  <c:v>106</c:v>
                </c:pt>
                <c:pt idx="12527">
                  <c:v>107</c:v>
                </c:pt>
                <c:pt idx="12528">
                  <c:v>105</c:v>
                </c:pt>
                <c:pt idx="12529">
                  <c:v>107</c:v>
                </c:pt>
                <c:pt idx="12530">
                  <c:v>108.99999999999999</c:v>
                </c:pt>
                <c:pt idx="12531">
                  <c:v>#N/A</c:v>
                </c:pt>
                <c:pt idx="12532">
                  <c:v>#N/A</c:v>
                </c:pt>
                <c:pt idx="12533">
                  <c:v>110.99999999999999</c:v>
                </c:pt>
                <c:pt idx="12534">
                  <c:v>110.99999999999999</c:v>
                </c:pt>
                <c:pt idx="12535">
                  <c:v>111.00000000000001</c:v>
                </c:pt>
                <c:pt idx="12536">
                  <c:v>111.00000000000001</c:v>
                </c:pt>
                <c:pt idx="12537">
                  <c:v>110.00000000000001</c:v>
                </c:pt>
                <c:pt idx="12538">
                  <c:v>#N/A</c:v>
                </c:pt>
                <c:pt idx="12539">
                  <c:v>#N/A</c:v>
                </c:pt>
                <c:pt idx="12540">
                  <c:v>107</c:v>
                </c:pt>
                <c:pt idx="12541">
                  <c:v>107</c:v>
                </c:pt>
                <c:pt idx="12542">
                  <c:v>111.00000000000001</c:v>
                </c:pt>
                <c:pt idx="12543">
                  <c:v>113.00000000000001</c:v>
                </c:pt>
                <c:pt idx="12544">
                  <c:v>117</c:v>
                </c:pt>
                <c:pt idx="12545">
                  <c:v>#N/A</c:v>
                </c:pt>
                <c:pt idx="12546">
                  <c:v>#N/A</c:v>
                </c:pt>
                <c:pt idx="12547">
                  <c:v>114.99999999999999</c:v>
                </c:pt>
                <c:pt idx="12548">
                  <c:v>113.99999999999999</c:v>
                </c:pt>
                <c:pt idx="12549">
                  <c:v>113.99999999999999</c:v>
                </c:pt>
                <c:pt idx="12550">
                  <c:v>114.00000000000001</c:v>
                </c:pt>
                <c:pt idx="12551">
                  <c:v>120.00000000000001</c:v>
                </c:pt>
                <c:pt idx="12552">
                  <c:v>#N/A</c:v>
                </c:pt>
                <c:pt idx="12553">
                  <c:v>#N/A</c:v>
                </c:pt>
                <c:pt idx="12554">
                  <c:v>124.00000000000003</c:v>
                </c:pt>
                <c:pt idx="12555">
                  <c:v>121.00000000000001</c:v>
                </c:pt>
                <c:pt idx="12556">
                  <c:v>122</c:v>
                </c:pt>
                <c:pt idx="12557">
                  <c:v>121.00000000000001</c:v>
                </c:pt>
                <c:pt idx="12558">
                  <c:v>114.00000000000001</c:v>
                </c:pt>
                <c:pt idx="12559">
                  <c:v>#N/A</c:v>
                </c:pt>
                <c:pt idx="12560">
                  <c:v>#N/A</c:v>
                </c:pt>
                <c:pt idx="12561">
                  <c:v>103</c:v>
                </c:pt>
                <c:pt idx="12562">
                  <c:v>113.99999999999999</c:v>
                </c:pt>
                <c:pt idx="12563">
                  <c:v>112.00000000000001</c:v>
                </c:pt>
                <c:pt idx="12564">
                  <c:v>113.00000000000001</c:v>
                </c:pt>
                <c:pt idx="12565">
                  <c:v>110.00000000000001</c:v>
                </c:pt>
                <c:pt idx="12566">
                  <c:v>#N/A</c:v>
                </c:pt>
                <c:pt idx="12567">
                  <c:v>#N/A</c:v>
                </c:pt>
                <c:pt idx="12568">
                  <c:v>108</c:v>
                </c:pt>
                <c:pt idx="12569">
                  <c:v>109.00000000000001</c:v>
                </c:pt>
                <c:pt idx="12570">
                  <c:v>108</c:v>
                </c:pt>
                <c:pt idx="12571">
                  <c:v>107</c:v>
                </c:pt>
                <c:pt idx="12572">
                  <c:v>108</c:v>
                </c:pt>
                <c:pt idx="12573">
                  <c:v>#N/A</c:v>
                </c:pt>
                <c:pt idx="12574">
                  <c:v>#N/A</c:v>
                </c:pt>
                <c:pt idx="12575">
                  <c:v>111.00000000000001</c:v>
                </c:pt>
                <c:pt idx="12576">
                  <c:v>110.00000000000001</c:v>
                </c:pt>
                <c:pt idx="12577">
                  <c:v>106</c:v>
                </c:pt>
                <c:pt idx="12578">
                  <c:v>106.99999999999999</c:v>
                </c:pt>
                <c:pt idx="12579">
                  <c:v>106</c:v>
                </c:pt>
                <c:pt idx="12580">
                  <c:v>#N/A</c:v>
                </c:pt>
                <c:pt idx="12581">
                  <c:v>#N/A</c:v>
                </c:pt>
                <c:pt idx="12582">
                  <c:v>102</c:v>
                </c:pt>
                <c:pt idx="12583">
                  <c:v>103</c:v>
                </c:pt>
                <c:pt idx="12584">
                  <c:v>97</c:v>
                </c:pt>
                <c:pt idx="12585">
                  <c:v>100</c:v>
                </c:pt>
                <c:pt idx="12586">
                  <c:v>110.00000000000001</c:v>
                </c:pt>
                <c:pt idx="12587">
                  <c:v>#N/A</c:v>
                </c:pt>
                <c:pt idx="12588">
                  <c:v>#N/A</c:v>
                </c:pt>
                <c:pt idx="12589">
                  <c:v>114.00000000000001</c:v>
                </c:pt>
                <c:pt idx="12590">
                  <c:v>109.99999999999999</c:v>
                </c:pt>
                <c:pt idx="12591">
                  <c:v>109.00000000000001</c:v>
                </c:pt>
                <c:pt idx="12592">
                  <c:v>110.00000000000001</c:v>
                </c:pt>
                <c:pt idx="12593">
                  <c:v>112.99999999999999</c:v>
                </c:pt>
                <c:pt idx="12594">
                  <c:v>#N/A</c:v>
                </c:pt>
                <c:pt idx="12595">
                  <c:v>#N/A</c:v>
                </c:pt>
                <c:pt idx="12596">
                  <c:v>110.99999999999999</c:v>
                </c:pt>
                <c:pt idx="12597">
                  <c:v>110.00000000000001</c:v>
                </c:pt>
                <c:pt idx="12598">
                  <c:v>109.00000000000001</c:v>
                </c:pt>
                <c:pt idx="12599">
                  <c:v>105</c:v>
                </c:pt>
                <c:pt idx="12600">
                  <c:v>105</c:v>
                </c:pt>
                <c:pt idx="12601">
                  <c:v>#N/A</c:v>
                </c:pt>
                <c:pt idx="12602">
                  <c:v>#N/A</c:v>
                </c:pt>
                <c:pt idx="12603">
                  <c:v>106</c:v>
                </c:pt>
                <c:pt idx="12604">
                  <c:v>104</c:v>
                </c:pt>
                <c:pt idx="12605">
                  <c:v>104</c:v>
                </c:pt>
                <c:pt idx="12606">
                  <c:v>114.00000000000001</c:v>
                </c:pt>
                <c:pt idx="12607">
                  <c:v>112.00000000000001</c:v>
                </c:pt>
                <c:pt idx="12608">
                  <c:v>#N/A</c:v>
                </c:pt>
                <c:pt idx="12609">
                  <c:v>#N/A</c:v>
                </c:pt>
                <c:pt idx="12610">
                  <c:v>111.00000000000001</c:v>
                </c:pt>
                <c:pt idx="12611">
                  <c:v>107</c:v>
                </c:pt>
                <c:pt idx="12612">
                  <c:v>103</c:v>
                </c:pt>
                <c:pt idx="12613">
                  <c:v>109.00000000000001</c:v>
                </c:pt>
                <c:pt idx="12614">
                  <c:v>109.00000000000001</c:v>
                </c:pt>
                <c:pt idx="12615">
                  <c:v>#N/A</c:v>
                </c:pt>
                <c:pt idx="12616">
                  <c:v>#N/A</c:v>
                </c:pt>
                <c:pt idx="12617">
                  <c:v>112.00000000000001</c:v>
                </c:pt>
                <c:pt idx="12618">
                  <c:v>113.99999999999999</c:v>
                </c:pt>
                <c:pt idx="12619">
                  <c:v>112.00000000000001</c:v>
                </c:pt>
                <c:pt idx="12620">
                  <c:v>110.99999999999999</c:v>
                </c:pt>
                <c:pt idx="12621">
                  <c:v>109.00000000000001</c:v>
                </c:pt>
                <c:pt idx="12622">
                  <c:v>#N/A</c:v>
                </c:pt>
                <c:pt idx="12623">
                  <c:v>#N/A</c:v>
                </c:pt>
                <c:pt idx="12624">
                  <c:v>110.00000000000001</c:v>
                </c:pt>
                <c:pt idx="12625">
                  <c:v>111.00000000000001</c:v>
                </c:pt>
                <c:pt idx="12626">
                  <c:v>111.00000000000001</c:v>
                </c:pt>
                <c:pt idx="12627">
                  <c:v>111.00000000000001</c:v>
                </c:pt>
                <c:pt idx="12628">
                  <c:v>112.00000000000001</c:v>
                </c:pt>
                <c:pt idx="12629">
                  <c:v>#N/A</c:v>
                </c:pt>
                <c:pt idx="12630">
                  <c:v>#N/A</c:v>
                </c:pt>
                <c:pt idx="12631">
                  <c:v>110.00000000000001</c:v>
                </c:pt>
                <c:pt idx="12632">
                  <c:v>112.00000000000001</c:v>
                </c:pt>
                <c:pt idx="12633">
                  <c:v>110.00000000000001</c:v>
                </c:pt>
                <c:pt idx="12634">
                  <c:v>108</c:v>
                </c:pt>
                <c:pt idx="12635">
                  <c:v>110.00000000000001</c:v>
                </c:pt>
                <c:pt idx="12636">
                  <c:v>#N/A</c:v>
                </c:pt>
                <c:pt idx="12637">
                  <c:v>#N/A</c:v>
                </c:pt>
                <c:pt idx="12638">
                  <c:v>108</c:v>
                </c:pt>
                <c:pt idx="12639">
                  <c:v>105</c:v>
                </c:pt>
                <c:pt idx="12640">
                  <c:v>105</c:v>
                </c:pt>
                <c:pt idx="12641">
                  <c:v>106</c:v>
                </c:pt>
                <c:pt idx="12642">
                  <c:v>107</c:v>
                </c:pt>
                <c:pt idx="12643">
                  <c:v>#N/A</c:v>
                </c:pt>
                <c:pt idx="12644">
                  <c:v>#N/A</c:v>
                </c:pt>
                <c:pt idx="12645">
                  <c:v>108</c:v>
                </c:pt>
                <c:pt idx="12646">
                  <c:v>110.00000000000001</c:v>
                </c:pt>
                <c:pt idx="12647">
                  <c:v>108</c:v>
                </c:pt>
                <c:pt idx="12648">
                  <c:v>110.99999999999999</c:v>
                </c:pt>
                <c:pt idx="12649">
                  <c:v>108.99999999999999</c:v>
                </c:pt>
                <c:pt idx="12650">
                  <c:v>#N/A</c:v>
                </c:pt>
                <c:pt idx="12651">
                  <c:v>#N/A</c:v>
                </c:pt>
                <c:pt idx="12652">
                  <c:v>106.99999999999999</c:v>
                </c:pt>
                <c:pt idx="12653">
                  <c:v>110.00000000000001</c:v>
                </c:pt>
                <c:pt idx="12654">
                  <c:v>112.00000000000001</c:v>
                </c:pt>
                <c:pt idx="12655">
                  <c:v>112.99999999999999</c:v>
                </c:pt>
                <c:pt idx="12656">
                  <c:v>111.99999999999999</c:v>
                </c:pt>
                <c:pt idx="12657">
                  <c:v>#N/A</c:v>
                </c:pt>
                <c:pt idx="12658">
                  <c:v>#N/A</c:v>
                </c:pt>
                <c:pt idx="12659">
                  <c:v>111.99999999999999</c:v>
                </c:pt>
                <c:pt idx="12660">
                  <c:v>111.00000000000001</c:v>
                </c:pt>
                <c:pt idx="12661">
                  <c:v>112.99999999999999</c:v>
                </c:pt>
                <c:pt idx="12662">
                  <c:v>110.99999999999999</c:v>
                </c:pt>
                <c:pt idx="12663">
                  <c:v>112.99999999999999</c:v>
                </c:pt>
                <c:pt idx="12664">
                  <c:v>#N/A</c:v>
                </c:pt>
                <c:pt idx="12665">
                  <c:v>#N/A</c:v>
                </c:pt>
                <c:pt idx="12666">
                  <c:v>110.00000000000001</c:v>
                </c:pt>
                <c:pt idx="12667">
                  <c:v>114.00000000000001</c:v>
                </c:pt>
                <c:pt idx="12668">
                  <c:v>113.00000000000001</c:v>
                </c:pt>
                <c:pt idx="12669">
                  <c:v>111.00000000000001</c:v>
                </c:pt>
                <c:pt idx="12670">
                  <c:v>110.00000000000001</c:v>
                </c:pt>
                <c:pt idx="12671">
                  <c:v>#N/A</c:v>
                </c:pt>
                <c:pt idx="12672">
                  <c:v>#N/A</c:v>
                </c:pt>
                <c:pt idx="12673">
                  <c:v>108</c:v>
                </c:pt>
                <c:pt idx="12674">
                  <c:v>105</c:v>
                </c:pt>
                <c:pt idx="12675">
                  <c:v>106</c:v>
                </c:pt>
                <c:pt idx="12676">
                  <c:v>105</c:v>
                </c:pt>
                <c:pt idx="12677">
                  <c:v>106</c:v>
                </c:pt>
                <c:pt idx="12678">
                  <c:v>#N/A</c:v>
                </c:pt>
                <c:pt idx="12679">
                  <c:v>#N/A</c:v>
                </c:pt>
                <c:pt idx="12680">
                  <c:v>107</c:v>
                </c:pt>
                <c:pt idx="12681">
                  <c:v>105</c:v>
                </c:pt>
                <c:pt idx="12682">
                  <c:v>104</c:v>
                </c:pt>
                <c:pt idx="12683">
                  <c:v>104</c:v>
                </c:pt>
                <c:pt idx="12684">
                  <c:v>106</c:v>
                </c:pt>
                <c:pt idx="12685">
                  <c:v>#N/A</c:v>
                </c:pt>
                <c:pt idx="12686">
                  <c:v>#N/A</c:v>
                </c:pt>
                <c:pt idx="12687">
                  <c:v>108</c:v>
                </c:pt>
                <c:pt idx="12688">
                  <c:v>110.00000000000001</c:v>
                </c:pt>
                <c:pt idx="12689">
                  <c:v>108</c:v>
                </c:pt>
                <c:pt idx="12690">
                  <c:v>110.00000000000001</c:v>
                </c:pt>
                <c:pt idx="12691">
                  <c:v>108</c:v>
                </c:pt>
                <c:pt idx="12692">
                  <c:v>#N/A</c:v>
                </c:pt>
                <c:pt idx="12693">
                  <c:v>#N/A</c:v>
                </c:pt>
                <c:pt idx="12694">
                  <c:v>109.00000000000001</c:v>
                </c:pt>
                <c:pt idx="12695">
                  <c:v>109.00000000000001</c:v>
                </c:pt>
                <c:pt idx="12696">
                  <c:v>110.99999999999999</c:v>
                </c:pt>
                <c:pt idx="12697">
                  <c:v>109.00000000000001</c:v>
                </c:pt>
                <c:pt idx="12698">
                  <c:v>105</c:v>
                </c:pt>
                <c:pt idx="12699">
                  <c:v>#N/A</c:v>
                </c:pt>
                <c:pt idx="12700">
                  <c:v>#N/A</c:v>
                </c:pt>
                <c:pt idx="12701">
                  <c:v>110.00000000000001</c:v>
                </c:pt>
                <c:pt idx="12702">
                  <c:v>108.99999999999999</c:v>
                </c:pt>
                <c:pt idx="12703">
                  <c:v>108</c:v>
                </c:pt>
                <c:pt idx="12704">
                  <c:v>107</c:v>
                </c:pt>
                <c:pt idx="12705">
                  <c:v>109.00000000000001</c:v>
                </c:pt>
                <c:pt idx="12706">
                  <c:v>#N/A</c:v>
                </c:pt>
                <c:pt idx="12707">
                  <c:v>#N/A</c:v>
                </c:pt>
                <c:pt idx="12708">
                  <c:v>108.99999999999999</c:v>
                </c:pt>
                <c:pt idx="12709">
                  <c:v>111.99999999999999</c:v>
                </c:pt>
                <c:pt idx="12710">
                  <c:v>110.00000000000001</c:v>
                </c:pt>
                <c:pt idx="12711">
                  <c:v>110.00000000000001</c:v>
                </c:pt>
                <c:pt idx="12712">
                  <c:v>109.00000000000001</c:v>
                </c:pt>
                <c:pt idx="12713">
                  <c:v>#N/A</c:v>
                </c:pt>
                <c:pt idx="12714">
                  <c:v>#N/A</c:v>
                </c:pt>
                <c:pt idx="12715">
                  <c:v>108</c:v>
                </c:pt>
                <c:pt idx="12716">
                  <c:v>110.99999999999999</c:v>
                </c:pt>
                <c:pt idx="12717">
                  <c:v>111.99999999999999</c:v>
                </c:pt>
                <c:pt idx="12718">
                  <c:v>117</c:v>
                </c:pt>
                <c:pt idx="12719">
                  <c:v>129</c:v>
                </c:pt>
                <c:pt idx="12720">
                  <c:v>#N/A</c:v>
                </c:pt>
                <c:pt idx="12721">
                  <c:v>#N/A</c:v>
                </c:pt>
                <c:pt idx="12722">
                  <c:v>133</c:v>
                </c:pt>
                <c:pt idx="12723">
                  <c:v>124.00000000000003</c:v>
                </c:pt>
                <c:pt idx="12724">
                  <c:v>123</c:v>
                </c:pt>
                <c:pt idx="12725">
                  <c:v>115.99999999999999</c:v>
                </c:pt>
                <c:pt idx="12726">
                  <c:v>116.00000000000001</c:v>
                </c:pt>
                <c:pt idx="12727">
                  <c:v>#N/A</c:v>
                </c:pt>
                <c:pt idx="12728">
                  <c:v>#N/A</c:v>
                </c:pt>
                <c:pt idx="12729">
                  <c:v>116.00000000000001</c:v>
                </c:pt>
                <c:pt idx="12730">
                  <c:v>112.00000000000001</c:v>
                </c:pt>
                <c:pt idx="12731">
                  <c:v>117</c:v>
                </c:pt>
                <c:pt idx="12732">
                  <c:v>119</c:v>
                </c:pt>
                <c:pt idx="12733">
                  <c:v>121</c:v>
                </c:pt>
                <c:pt idx="12734">
                  <c:v>#N/A</c:v>
                </c:pt>
                <c:pt idx="12735">
                  <c:v>#N/A</c:v>
                </c:pt>
                <c:pt idx="12736">
                  <c:v>121</c:v>
                </c:pt>
                <c:pt idx="12737">
                  <c:v>122</c:v>
                </c:pt>
                <c:pt idx="12738">
                  <c:v>130</c:v>
                </c:pt>
                <c:pt idx="12739">
                  <c:v>128</c:v>
                </c:pt>
                <c:pt idx="12740">
                  <c:v>129</c:v>
                </c:pt>
                <c:pt idx="12741">
                  <c:v>#N/A</c:v>
                </c:pt>
                <c:pt idx="12742">
                  <c:v>#N/A</c:v>
                </c:pt>
                <c:pt idx="12743">
                  <c:v>131</c:v>
                </c:pt>
                <c:pt idx="12744">
                  <c:v>134</c:v>
                </c:pt>
                <c:pt idx="12745">
                  <c:v>140</c:v>
                </c:pt>
                <c:pt idx="12746">
                  <c:v>135</c:v>
                </c:pt>
                <c:pt idx="12747">
                  <c:v>138</c:v>
                </c:pt>
                <c:pt idx="12748">
                  <c:v>#N/A</c:v>
                </c:pt>
                <c:pt idx="12749">
                  <c:v>#N/A</c:v>
                </c:pt>
                <c:pt idx="12750">
                  <c:v>139</c:v>
                </c:pt>
                <c:pt idx="12751">
                  <c:v>139</c:v>
                </c:pt>
                <c:pt idx="12752">
                  <c:v>142.00000000000003</c:v>
                </c:pt>
                <c:pt idx="12753">
                  <c:v>141</c:v>
                </c:pt>
                <c:pt idx="12754">
                  <c:v>140</c:v>
                </c:pt>
                <c:pt idx="12755">
                  <c:v>#N/A</c:v>
                </c:pt>
                <c:pt idx="12756">
                  <c:v>#N/A</c:v>
                </c:pt>
                <c:pt idx="12757">
                  <c:v>136</c:v>
                </c:pt>
                <c:pt idx="12758">
                  <c:v>136</c:v>
                </c:pt>
                <c:pt idx="12759">
                  <c:v>137</c:v>
                </c:pt>
                <c:pt idx="12760">
                  <c:v>140</c:v>
                </c:pt>
                <c:pt idx="12761">
                  <c:v>138</c:v>
                </c:pt>
                <c:pt idx="12762">
                  <c:v>#N/A</c:v>
                </c:pt>
                <c:pt idx="12763">
                  <c:v>#N/A</c:v>
                </c:pt>
                <c:pt idx="12764">
                  <c:v>137</c:v>
                </c:pt>
                <c:pt idx="12765">
                  <c:v>137</c:v>
                </c:pt>
                <c:pt idx="12766">
                  <c:v>135</c:v>
                </c:pt>
                <c:pt idx="12767">
                  <c:v>134</c:v>
                </c:pt>
                <c:pt idx="12768">
                  <c:v>137</c:v>
                </c:pt>
                <c:pt idx="12769">
                  <c:v>#N/A</c:v>
                </c:pt>
                <c:pt idx="12770">
                  <c:v>#N/A</c:v>
                </c:pt>
                <c:pt idx="12771">
                  <c:v>140</c:v>
                </c:pt>
                <c:pt idx="12772">
                  <c:v>136</c:v>
                </c:pt>
                <c:pt idx="12773">
                  <c:v>130</c:v>
                </c:pt>
                <c:pt idx="12774">
                  <c:v>128</c:v>
                </c:pt>
                <c:pt idx="12775">
                  <c:v>#N/A</c:v>
                </c:pt>
                <c:pt idx="12776">
                  <c:v>#N/A</c:v>
                </c:pt>
                <c:pt idx="12777">
                  <c:v>#N/A</c:v>
                </c:pt>
                <c:pt idx="12778">
                  <c:v>143</c:v>
                </c:pt>
                <c:pt idx="12779">
                  <c:v>141</c:v>
                </c:pt>
                <c:pt idx="12780">
                  <c:v>141</c:v>
                </c:pt>
                <c:pt idx="12781">
                  <c:v>141</c:v>
                </c:pt>
                <c:pt idx="12782">
                  <c:v>#N/A</c:v>
                </c:pt>
                <c:pt idx="12783">
                  <c:v>#N/A</c:v>
                </c:pt>
                <c:pt idx="12784">
                  <c:v>#N/A</c:v>
                </c:pt>
                <c:pt idx="12785">
                  <c:v>142</c:v>
                </c:pt>
                <c:pt idx="12786">
                  <c:v>140</c:v>
                </c:pt>
                <c:pt idx="12787">
                  <c:v>140</c:v>
                </c:pt>
                <c:pt idx="12788">
                  <c:v>140</c:v>
                </c:pt>
                <c:pt idx="12789">
                  <c:v>142.00000000000003</c:v>
                </c:pt>
                <c:pt idx="12790">
                  <c:v>#N/A</c:v>
                </c:pt>
                <c:pt idx="12791">
                  <c:v>#N/A</c:v>
                </c:pt>
                <c:pt idx="12792">
                  <c:v>142</c:v>
                </c:pt>
                <c:pt idx="12793">
                  <c:v>142.00000000000003</c:v>
                </c:pt>
                <c:pt idx="12794">
                  <c:v>140</c:v>
                </c:pt>
                <c:pt idx="12795">
                  <c:v>139</c:v>
                </c:pt>
                <c:pt idx="12796">
                  <c:v>138</c:v>
                </c:pt>
                <c:pt idx="12797">
                  <c:v>#N/A</c:v>
                </c:pt>
                <c:pt idx="12798">
                  <c:v>#N/A</c:v>
                </c:pt>
                <c:pt idx="12799">
                  <c:v>138</c:v>
                </c:pt>
                <c:pt idx="12800">
                  <c:v>138</c:v>
                </c:pt>
                <c:pt idx="12801">
                  <c:v>141</c:v>
                </c:pt>
                <c:pt idx="12802">
                  <c:v>140</c:v>
                </c:pt>
                <c:pt idx="12803">
                  <c:v>140</c:v>
                </c:pt>
                <c:pt idx="12804">
                  <c:v>#N/A</c:v>
                </c:pt>
                <c:pt idx="12805">
                  <c:v>#N/A</c:v>
                </c:pt>
                <c:pt idx="12806">
                  <c:v>141</c:v>
                </c:pt>
                <c:pt idx="12807">
                  <c:v>143.00000000000003</c:v>
                </c:pt>
                <c:pt idx="12808">
                  <c:v>144.00000000000003</c:v>
                </c:pt>
                <c:pt idx="12809">
                  <c:v>143</c:v>
                </c:pt>
                <c:pt idx="12810">
                  <c:v>144</c:v>
                </c:pt>
                <c:pt idx="12811">
                  <c:v>#N/A</c:v>
                </c:pt>
                <c:pt idx="12812">
                  <c:v>#N/A</c:v>
                </c:pt>
                <c:pt idx="12813">
                  <c:v>136</c:v>
                </c:pt>
                <c:pt idx="12814">
                  <c:v>138</c:v>
                </c:pt>
                <c:pt idx="12815">
                  <c:v>140</c:v>
                </c:pt>
                <c:pt idx="12816">
                  <c:v>141</c:v>
                </c:pt>
                <c:pt idx="12817">
                  <c:v>156</c:v>
                </c:pt>
                <c:pt idx="12818">
                  <c:v>#N/A</c:v>
                </c:pt>
                <c:pt idx="12819">
                  <c:v>#N/A</c:v>
                </c:pt>
                <c:pt idx="12820">
                  <c:v>160</c:v>
                </c:pt>
                <c:pt idx="12821">
                  <c:v>160</c:v>
                </c:pt>
                <c:pt idx="12822">
                  <c:v>157</c:v>
                </c:pt>
                <c:pt idx="12823">
                  <c:v>160</c:v>
                </c:pt>
                <c:pt idx="12824">
                  <c:v>165</c:v>
                </c:pt>
                <c:pt idx="12825">
                  <c:v>#N/A</c:v>
                </c:pt>
                <c:pt idx="12826">
                  <c:v>#N/A</c:v>
                </c:pt>
                <c:pt idx="12827">
                  <c:v>170</c:v>
                </c:pt>
                <c:pt idx="12828">
                  <c:v>168</c:v>
                </c:pt>
                <c:pt idx="12829">
                  <c:v>162</c:v>
                </c:pt>
                <c:pt idx="12830">
                  <c:v>161</c:v>
                </c:pt>
                <c:pt idx="12831">
                  <c:v>161</c:v>
                </c:pt>
                <c:pt idx="12832">
                  <c:v>#N/A</c:v>
                </c:pt>
                <c:pt idx="12833">
                  <c:v>#N/A</c:v>
                </c:pt>
                <c:pt idx="12834">
                  <c:v>167</c:v>
                </c:pt>
                <c:pt idx="12835">
                  <c:v>171</c:v>
                </c:pt>
                <c:pt idx="12836">
                  <c:v>169</c:v>
                </c:pt>
                <c:pt idx="12837">
                  <c:v>175.99999999999997</c:v>
                </c:pt>
                <c:pt idx="12838">
                  <c:v>165</c:v>
                </c:pt>
                <c:pt idx="12839">
                  <c:v>#N/A</c:v>
                </c:pt>
                <c:pt idx="12840">
                  <c:v>#N/A</c:v>
                </c:pt>
                <c:pt idx="12841">
                  <c:v>163</c:v>
                </c:pt>
                <c:pt idx="12842">
                  <c:v>145</c:v>
                </c:pt>
                <c:pt idx="12843">
                  <c:v>158</c:v>
                </c:pt>
                <c:pt idx="12844">
                  <c:v>156</c:v>
                </c:pt>
                <c:pt idx="12845">
                  <c:v>157</c:v>
                </c:pt>
                <c:pt idx="12846">
                  <c:v>#N/A</c:v>
                </c:pt>
                <c:pt idx="12847">
                  <c:v>#N/A</c:v>
                </c:pt>
                <c:pt idx="12848">
                  <c:v>165</c:v>
                </c:pt>
                <c:pt idx="12849">
                  <c:v>153</c:v>
                </c:pt>
                <c:pt idx="12850">
                  <c:v>148</c:v>
                </c:pt>
                <c:pt idx="12851">
                  <c:v>151</c:v>
                </c:pt>
                <c:pt idx="12852">
                  <c:v>163</c:v>
                </c:pt>
                <c:pt idx="12853">
                  <c:v>#N/A</c:v>
                </c:pt>
                <c:pt idx="12854">
                  <c:v>#N/A</c:v>
                </c:pt>
                <c:pt idx="12855">
                  <c:v>160</c:v>
                </c:pt>
                <c:pt idx="12856">
                  <c:v>156.99999999999997</c:v>
                </c:pt>
                <c:pt idx="12857">
                  <c:v>150.99999999999997</c:v>
                </c:pt>
                <c:pt idx="12858">
                  <c:v>154</c:v>
                </c:pt>
                <c:pt idx="12859">
                  <c:v>150.99999999999997</c:v>
                </c:pt>
                <c:pt idx="12860">
                  <c:v>#N/A</c:v>
                </c:pt>
                <c:pt idx="12861">
                  <c:v>#N/A</c:v>
                </c:pt>
                <c:pt idx="12862">
                  <c:v>156</c:v>
                </c:pt>
                <c:pt idx="12863">
                  <c:v>156</c:v>
                </c:pt>
                <c:pt idx="12864">
                  <c:v>153</c:v>
                </c:pt>
                <c:pt idx="12865">
                  <c:v>150.99999999999997</c:v>
                </c:pt>
                <c:pt idx="12866">
                  <c:v>149.99999999999997</c:v>
                </c:pt>
                <c:pt idx="12867">
                  <c:v>#N/A</c:v>
                </c:pt>
                <c:pt idx="12868">
                  <c:v>#N/A</c:v>
                </c:pt>
                <c:pt idx="12869">
                  <c:v>#N/A</c:v>
                </c:pt>
                <c:pt idx="12870">
                  <c:v>152</c:v>
                </c:pt>
                <c:pt idx="12871">
                  <c:v>150</c:v>
                </c:pt>
                <c:pt idx="12872">
                  <c:v>146</c:v>
                </c:pt>
                <c:pt idx="12873">
                  <c:v>154</c:v>
                </c:pt>
                <c:pt idx="12874">
                  <c:v>#N/A</c:v>
                </c:pt>
                <c:pt idx="12875">
                  <c:v>#N/A</c:v>
                </c:pt>
                <c:pt idx="12876">
                  <c:v>155.99999999999997</c:v>
                </c:pt>
                <c:pt idx="12877">
                  <c:v>165</c:v>
                </c:pt>
                <c:pt idx="12878">
                  <c:v>168.00000000000003</c:v>
                </c:pt>
                <c:pt idx="12879">
                  <c:v>163</c:v>
                </c:pt>
                <c:pt idx="12880">
                  <c:v>167</c:v>
                </c:pt>
                <c:pt idx="12881">
                  <c:v>#N/A</c:v>
                </c:pt>
                <c:pt idx="12882">
                  <c:v>#N/A</c:v>
                </c:pt>
                <c:pt idx="12883">
                  <c:v>166</c:v>
                </c:pt>
                <c:pt idx="12884">
                  <c:v>162</c:v>
                </c:pt>
                <c:pt idx="12885">
                  <c:v>158</c:v>
                </c:pt>
                <c:pt idx="12886">
                  <c:v>163</c:v>
                </c:pt>
                <c:pt idx="12887">
                  <c:v>#N/A</c:v>
                </c:pt>
                <c:pt idx="12888">
                  <c:v>#N/A</c:v>
                </c:pt>
                <c:pt idx="12889">
                  <c:v>#N/A</c:v>
                </c:pt>
                <c:pt idx="12890">
                  <c:v>#N/A</c:v>
                </c:pt>
                <c:pt idx="12891">
                  <c:v>159</c:v>
                </c:pt>
                <c:pt idx="12892">
                  <c:v>161</c:v>
                </c:pt>
                <c:pt idx="12893">
                  <c:v>164</c:v>
                </c:pt>
                <c:pt idx="12894">
                  <c:v>165</c:v>
                </c:pt>
                <c:pt idx="12895">
                  <c:v>#N/A</c:v>
                </c:pt>
                <c:pt idx="12896">
                  <c:v>#N/A</c:v>
                </c:pt>
                <c:pt idx="12897">
                  <c:v>170.00000000000003</c:v>
                </c:pt>
                <c:pt idx="12898">
                  <c:v>171.99999999999997</c:v>
                </c:pt>
                <c:pt idx="12899">
                  <c:v>177</c:v>
                </c:pt>
                <c:pt idx="12900">
                  <c:v>180.00000000000003</c:v>
                </c:pt>
                <c:pt idx="12901">
                  <c:v>185</c:v>
                </c:pt>
                <c:pt idx="12902">
                  <c:v>#N/A</c:v>
                </c:pt>
                <c:pt idx="12903">
                  <c:v>#N/A</c:v>
                </c:pt>
                <c:pt idx="12904">
                  <c:v>184</c:v>
                </c:pt>
                <c:pt idx="12905">
                  <c:v>190</c:v>
                </c:pt>
                <c:pt idx="12906">
                  <c:v>194</c:v>
                </c:pt>
                <c:pt idx="12907">
                  <c:v>187</c:v>
                </c:pt>
                <c:pt idx="12908">
                  <c:v>199</c:v>
                </c:pt>
                <c:pt idx="12909">
                  <c:v>#N/A</c:v>
                </c:pt>
                <c:pt idx="12910">
                  <c:v>#N/A</c:v>
                </c:pt>
                <c:pt idx="12911">
                  <c:v>204</c:v>
                </c:pt>
                <c:pt idx="12912">
                  <c:v>200.99999999999997</c:v>
                </c:pt>
                <c:pt idx="12913">
                  <c:v>#N/A</c:v>
                </c:pt>
                <c:pt idx="12914">
                  <c:v>194</c:v>
                </c:pt>
                <c:pt idx="12915">
                  <c:v>194</c:v>
                </c:pt>
                <c:pt idx="12916">
                  <c:v>#N/A</c:v>
                </c:pt>
                <c:pt idx="12917">
                  <c:v>#N/A</c:v>
                </c:pt>
                <c:pt idx="12918">
                  <c:v>189</c:v>
                </c:pt>
                <c:pt idx="12919">
                  <c:v>203.00000000000003</c:v>
                </c:pt>
                <c:pt idx="12920">
                  <c:v>197</c:v>
                </c:pt>
                <c:pt idx="12921">
                  <c:v>203.00000000000003</c:v>
                </c:pt>
                <c:pt idx="12922">
                  <c:v>209</c:v>
                </c:pt>
                <c:pt idx="12923">
                  <c:v>#N/A</c:v>
                </c:pt>
                <c:pt idx="12924">
                  <c:v>#N/A</c:v>
                </c:pt>
                <c:pt idx="12925">
                  <c:v>211</c:v>
                </c:pt>
                <c:pt idx="12926">
                  <c:v>210</c:v>
                </c:pt>
                <c:pt idx="12927">
                  <c:v>#N/A</c:v>
                </c:pt>
                <c:pt idx="12928">
                  <c:v>206.99999999999997</c:v>
                </c:pt>
                <c:pt idx="12929">
                  <c:v>199</c:v>
                </c:pt>
                <c:pt idx="12930">
                  <c:v>#N/A</c:v>
                </c:pt>
                <c:pt idx="12931">
                  <c:v>#N/A</c:v>
                </c:pt>
                <c:pt idx="12932">
                  <c:v>204.99999999999997</c:v>
                </c:pt>
                <c:pt idx="12933">
                  <c:v>208</c:v>
                </c:pt>
                <c:pt idx="12934">
                  <c:v>209</c:v>
                </c:pt>
                <c:pt idx="12935">
                  <c:v>212</c:v>
                </c:pt>
                <c:pt idx="12936">
                  <c:v>220.00000000000003</c:v>
                </c:pt>
                <c:pt idx="12937">
                  <c:v>#N/A</c:v>
                </c:pt>
                <c:pt idx="12938">
                  <c:v>#N/A</c:v>
                </c:pt>
                <c:pt idx="12939">
                  <c:v>#N/A</c:v>
                </c:pt>
                <c:pt idx="12940">
                  <c:v>214</c:v>
                </c:pt>
                <c:pt idx="12941">
                  <c:v>213.99999999999997</c:v>
                </c:pt>
                <c:pt idx="12942">
                  <c:v>214</c:v>
                </c:pt>
                <c:pt idx="12943">
                  <c:v>242.99999999999997</c:v>
                </c:pt>
                <c:pt idx="12944">
                  <c:v>#N/A</c:v>
                </c:pt>
                <c:pt idx="12945">
                  <c:v>#N/A</c:v>
                </c:pt>
                <c:pt idx="12946">
                  <c:v>245.00000000000003</c:v>
                </c:pt>
                <c:pt idx="12947">
                  <c:v>250</c:v>
                </c:pt>
                <c:pt idx="12948">
                  <c:v>218.00000000000003</c:v>
                </c:pt>
                <c:pt idx="12949">
                  <c:v>217.99999999999997</c:v>
                </c:pt>
                <c:pt idx="12950">
                  <c:v>206.00000000000006</c:v>
                </c:pt>
                <c:pt idx="12951">
                  <c:v>#N/A</c:v>
                </c:pt>
                <c:pt idx="12952">
                  <c:v>#N/A</c:v>
                </c:pt>
                <c:pt idx="12953">
                  <c:v>208</c:v>
                </c:pt>
                <c:pt idx="12954">
                  <c:v>206</c:v>
                </c:pt>
                <c:pt idx="12955">
                  <c:v>204</c:v>
                </c:pt>
                <c:pt idx="12956">
                  <c:v>206.99999999999997</c:v>
                </c:pt>
                <c:pt idx="12957">
                  <c:v>215.00000000000003</c:v>
                </c:pt>
                <c:pt idx="12958">
                  <c:v>#N/A</c:v>
                </c:pt>
                <c:pt idx="12959">
                  <c:v>#N/A</c:v>
                </c:pt>
                <c:pt idx="12960">
                  <c:v>209.99999999999997</c:v>
                </c:pt>
                <c:pt idx="12961">
                  <c:v>204.99999999999997</c:v>
                </c:pt>
                <c:pt idx="12962">
                  <c:v>200.99999999999997</c:v>
                </c:pt>
                <c:pt idx="12963">
                  <c:v>201.00000000000003</c:v>
                </c:pt>
                <c:pt idx="12964">
                  <c:v>182.00000000000003</c:v>
                </c:pt>
                <c:pt idx="12965">
                  <c:v>#N/A</c:v>
                </c:pt>
                <c:pt idx="12966">
                  <c:v>#N/A</c:v>
                </c:pt>
                <c:pt idx="12967">
                  <c:v>202.99999999999997</c:v>
                </c:pt>
                <c:pt idx="12968">
                  <c:v>206</c:v>
                </c:pt>
                <c:pt idx="12969">
                  <c:v>198</c:v>
                </c:pt>
                <c:pt idx="12970">
                  <c:v>206</c:v>
                </c:pt>
                <c:pt idx="12971">
                  <c:v>206</c:v>
                </c:pt>
                <c:pt idx="12972">
                  <c:v>#N/A</c:v>
                </c:pt>
                <c:pt idx="12973">
                  <c:v>#N/A</c:v>
                </c:pt>
                <c:pt idx="12974">
                  <c:v>201.99999999999994</c:v>
                </c:pt>
                <c:pt idx="12975">
                  <c:v>219.99999999999997</c:v>
                </c:pt>
                <c:pt idx="12976">
                  <c:v>208</c:v>
                </c:pt>
                <c:pt idx="12977">
                  <c:v>220.00000000000003</c:v>
                </c:pt>
                <c:pt idx="12978">
                  <c:v>222.99999999999994</c:v>
                </c:pt>
                <c:pt idx="12979">
                  <c:v>#N/A</c:v>
                </c:pt>
                <c:pt idx="12980">
                  <c:v>#N/A</c:v>
                </c:pt>
                <c:pt idx="12981">
                  <c:v>223</c:v>
                </c:pt>
                <c:pt idx="12982">
                  <c:v>217</c:v>
                </c:pt>
                <c:pt idx="12983">
                  <c:v>218.00000000000003</c:v>
                </c:pt>
                <c:pt idx="12984">
                  <c:v>227.99999999999997</c:v>
                </c:pt>
                <c:pt idx="12985">
                  <c:v>240</c:v>
                </c:pt>
                <c:pt idx="12986">
                  <c:v>#N/A</c:v>
                </c:pt>
                <c:pt idx="12987">
                  <c:v>#N/A</c:v>
                </c:pt>
                <c:pt idx="12988">
                  <c:v>234.99999999999997</c:v>
                </c:pt>
                <c:pt idx="12989">
                  <c:v>238.99999999999997</c:v>
                </c:pt>
                <c:pt idx="12990">
                  <c:v>248.99999999999997</c:v>
                </c:pt>
                <c:pt idx="12991">
                  <c:v>236.00000000000003</c:v>
                </c:pt>
                <c:pt idx="12992">
                  <c:v>240</c:v>
                </c:pt>
                <c:pt idx="12993">
                  <c:v>#N/A</c:v>
                </c:pt>
                <c:pt idx="12994">
                  <c:v>#N/A</c:v>
                </c:pt>
                <c:pt idx="12995">
                  <c:v>221</c:v>
                </c:pt>
                <c:pt idx="12996">
                  <c:v>220.00000000000003</c:v>
                </c:pt>
                <c:pt idx="12997">
                  <c:v>219</c:v>
                </c:pt>
                <c:pt idx="12998">
                  <c:v>209.00000000000003</c:v>
                </c:pt>
                <c:pt idx="12999">
                  <c:v>218.00000000000003</c:v>
                </c:pt>
                <c:pt idx="13000">
                  <c:v>#N/A</c:v>
                </c:pt>
                <c:pt idx="13001">
                  <c:v>#N/A</c:v>
                </c:pt>
                <c:pt idx="13002">
                  <c:v>211.00000000000003</c:v>
                </c:pt>
                <c:pt idx="13003">
                  <c:v>213.99999999999997</c:v>
                </c:pt>
                <c:pt idx="13004">
                  <c:v>208</c:v>
                </c:pt>
                <c:pt idx="13005">
                  <c:v>204.99999999999997</c:v>
                </c:pt>
                <c:pt idx="13006">
                  <c:v>207.00000000000003</c:v>
                </c:pt>
                <c:pt idx="13007">
                  <c:v>#N/A</c:v>
                </c:pt>
                <c:pt idx="13008">
                  <c:v>#N/A</c:v>
                </c:pt>
                <c:pt idx="13009">
                  <c:v>#N/A</c:v>
                </c:pt>
                <c:pt idx="13010">
                  <c:v>216</c:v>
                </c:pt>
                <c:pt idx="13011">
                  <c:v>221</c:v>
                </c:pt>
                <c:pt idx="13012">
                  <c:v>221.99999999999997</c:v>
                </c:pt>
                <c:pt idx="13013">
                  <c:v>225.99999999999997</c:v>
                </c:pt>
                <c:pt idx="13014">
                  <c:v>#N/A</c:v>
                </c:pt>
                <c:pt idx="13015">
                  <c:v>#N/A</c:v>
                </c:pt>
                <c:pt idx="13016">
                  <c:v>227.99999999999997</c:v>
                </c:pt>
                <c:pt idx="13017">
                  <c:v>231</c:v>
                </c:pt>
                <c:pt idx="13018">
                  <c:v>236.00000000000003</c:v>
                </c:pt>
                <c:pt idx="13019">
                  <c:v>223.99999999999997</c:v>
                </c:pt>
                <c:pt idx="13020">
                  <c:v>236.00000000000003</c:v>
                </c:pt>
                <c:pt idx="13021">
                  <c:v>#N/A</c:v>
                </c:pt>
                <c:pt idx="13022">
                  <c:v>#N/A</c:v>
                </c:pt>
                <c:pt idx="13023">
                  <c:v>219.00000000000003</c:v>
                </c:pt>
                <c:pt idx="13024">
                  <c:v>227.99999999999997</c:v>
                </c:pt>
                <c:pt idx="13025">
                  <c:v>227.99999999999997</c:v>
                </c:pt>
                <c:pt idx="13026">
                  <c:v>226.99999999999994</c:v>
                </c:pt>
                <c:pt idx="13027">
                  <c:v>234</c:v>
                </c:pt>
                <c:pt idx="13028">
                  <c:v>#N/A</c:v>
                </c:pt>
                <c:pt idx="13029">
                  <c:v>#N/A</c:v>
                </c:pt>
                <c:pt idx="13030">
                  <c:v>236</c:v>
                </c:pt>
                <c:pt idx="13031">
                  <c:v>238</c:v>
                </c:pt>
                <c:pt idx="13032">
                  <c:v>229.99999999999997</c:v>
                </c:pt>
                <c:pt idx="13033">
                  <c:v>226.99999999999994</c:v>
                </c:pt>
                <c:pt idx="13034">
                  <c:v>227.99999999999994</c:v>
                </c:pt>
                <c:pt idx="13035">
                  <c:v>#N/A</c:v>
                </c:pt>
                <c:pt idx="13036">
                  <c:v>#N/A</c:v>
                </c:pt>
                <c:pt idx="13037">
                  <c:v>227</c:v>
                </c:pt>
                <c:pt idx="13038">
                  <c:v>227.00000000000006</c:v>
                </c:pt>
                <c:pt idx="13039">
                  <c:v>232.00000000000003</c:v>
                </c:pt>
                <c:pt idx="13040">
                  <c:v>225.99999999999997</c:v>
                </c:pt>
                <c:pt idx="13041">
                  <c:v>231</c:v>
                </c:pt>
                <c:pt idx="13042">
                  <c:v>#N/A</c:v>
                </c:pt>
                <c:pt idx="13043">
                  <c:v>#N/A</c:v>
                </c:pt>
                <c:pt idx="13044">
                  <c:v>226.99999999999994</c:v>
                </c:pt>
                <c:pt idx="13045">
                  <c:v>229</c:v>
                </c:pt>
                <c:pt idx="13046">
                  <c:v>226.99999999999994</c:v>
                </c:pt>
                <c:pt idx="13047">
                  <c:v>218.99999999999994</c:v>
                </c:pt>
                <c:pt idx="13048">
                  <c:v>231</c:v>
                </c:pt>
                <c:pt idx="13049">
                  <c:v>#N/A</c:v>
                </c:pt>
                <c:pt idx="13050">
                  <c:v>#N/A</c:v>
                </c:pt>
                <c:pt idx="13051">
                  <c:v>240.00000000000003</c:v>
                </c:pt>
                <c:pt idx="13052">
                  <c:v>245.99999999999994</c:v>
                </c:pt>
                <c:pt idx="13053">
                  <c:v>230.99999999999997</c:v>
                </c:pt>
                <c:pt idx="13054">
                  <c:v>244.00000000000003</c:v>
                </c:pt>
                <c:pt idx="13055">
                  <c:v>241</c:v>
                </c:pt>
                <c:pt idx="13056">
                  <c:v>#N/A</c:v>
                </c:pt>
                <c:pt idx="13057">
                  <c:v>#N/A</c:v>
                </c:pt>
                <c:pt idx="13058">
                  <c:v>238</c:v>
                </c:pt>
                <c:pt idx="13059">
                  <c:v>227.99999999999997</c:v>
                </c:pt>
                <c:pt idx="13060">
                  <c:v>241</c:v>
                </c:pt>
                <c:pt idx="13061">
                  <c:v>236.00000000000003</c:v>
                </c:pt>
                <c:pt idx="13062">
                  <c:v>256.00000000000006</c:v>
                </c:pt>
                <c:pt idx="13063">
                  <c:v>#N/A</c:v>
                </c:pt>
                <c:pt idx="13064">
                  <c:v>#N/A</c:v>
                </c:pt>
                <c:pt idx="13065">
                  <c:v>256</c:v>
                </c:pt>
                <c:pt idx="13066">
                  <c:v>240.00000000000003</c:v>
                </c:pt>
                <c:pt idx="13067">
                  <c:v>250.99999999999997</c:v>
                </c:pt>
                <c:pt idx="13068">
                  <c:v>244.00000000000003</c:v>
                </c:pt>
                <c:pt idx="13069">
                  <c:v>246</c:v>
                </c:pt>
                <c:pt idx="13070">
                  <c:v>#N/A</c:v>
                </c:pt>
                <c:pt idx="13071">
                  <c:v>#N/A</c:v>
                </c:pt>
                <c:pt idx="13072">
                  <c:v>245.00000000000003</c:v>
                </c:pt>
                <c:pt idx="13073">
                  <c:v>230.99999999999997</c:v>
                </c:pt>
                <c:pt idx="13074">
                  <c:v>235.00000000000006</c:v>
                </c:pt>
                <c:pt idx="13075">
                  <c:v>228.99999999999997</c:v>
                </c:pt>
                <c:pt idx="13076">
                  <c:v>232.99999999999997</c:v>
                </c:pt>
                <c:pt idx="13077">
                  <c:v>#N/A</c:v>
                </c:pt>
                <c:pt idx="13078">
                  <c:v>#N/A</c:v>
                </c:pt>
                <c:pt idx="13079">
                  <c:v>221.00000000000003</c:v>
                </c:pt>
                <c:pt idx="13080">
                  <c:v>221</c:v>
                </c:pt>
                <c:pt idx="13081">
                  <c:v>224.00000000000003</c:v>
                </c:pt>
                <c:pt idx="13082">
                  <c:v>205.00000000000003</c:v>
                </c:pt>
                <c:pt idx="13083">
                  <c:v>204.99999999999997</c:v>
                </c:pt>
                <c:pt idx="13084">
                  <c:v>#N/A</c:v>
                </c:pt>
                <c:pt idx="13085">
                  <c:v>#N/A</c:v>
                </c:pt>
                <c:pt idx="13086">
                  <c:v>198.99999999999997</c:v>
                </c:pt>
                <c:pt idx="13087">
                  <c:v>207.99999999999997</c:v>
                </c:pt>
                <c:pt idx="13088">
                  <c:v>231.99999999999997</c:v>
                </c:pt>
                <c:pt idx="13089">
                  <c:v>234.00000000000003</c:v>
                </c:pt>
                <c:pt idx="13090">
                  <c:v>237</c:v>
                </c:pt>
                <c:pt idx="13091">
                  <c:v>#N/A</c:v>
                </c:pt>
                <c:pt idx="13092">
                  <c:v>#N/A</c:v>
                </c:pt>
                <c:pt idx="13093">
                  <c:v>234.00000000000003</c:v>
                </c:pt>
                <c:pt idx="13094">
                  <c:v>229</c:v>
                </c:pt>
                <c:pt idx="13095">
                  <c:v>223.00000000000006</c:v>
                </c:pt>
                <c:pt idx="13096">
                  <c:v>230.00000000000003</c:v>
                </c:pt>
                <c:pt idx="13097">
                  <c:v>220.99999999999994</c:v>
                </c:pt>
                <c:pt idx="13098">
                  <c:v>#N/A</c:v>
                </c:pt>
                <c:pt idx="13099">
                  <c:v>#N/A</c:v>
                </c:pt>
                <c:pt idx="13100">
                  <c:v>221</c:v>
                </c:pt>
                <c:pt idx="13101">
                  <c:v>219</c:v>
                </c:pt>
                <c:pt idx="13102">
                  <c:v>205.00000000000003</c:v>
                </c:pt>
                <c:pt idx="13103">
                  <c:v>213.00000000000003</c:v>
                </c:pt>
                <c:pt idx="13104">
                  <c:v>202.99999999999997</c:v>
                </c:pt>
                <c:pt idx="13105">
                  <c:v>#N/A</c:v>
                </c:pt>
                <c:pt idx="13106">
                  <c:v>#N/A</c:v>
                </c:pt>
                <c:pt idx="13107">
                  <c:v>206.99999999999997</c:v>
                </c:pt>
                <c:pt idx="13108">
                  <c:v>209</c:v>
                </c:pt>
                <c:pt idx="13109">
                  <c:v>205.99999999999997</c:v>
                </c:pt>
                <c:pt idx="13110">
                  <c:v>198.99999999999997</c:v>
                </c:pt>
                <c:pt idx="13111">
                  <c:v>206</c:v>
                </c:pt>
                <c:pt idx="13112">
                  <c:v>#N/A</c:v>
                </c:pt>
                <c:pt idx="13113">
                  <c:v>#N/A</c:v>
                </c:pt>
                <c:pt idx="13114">
                  <c:v>210.00000000000006</c:v>
                </c:pt>
                <c:pt idx="13115">
                  <c:v>204.99999999999997</c:v>
                </c:pt>
                <c:pt idx="13116">
                  <c:v>209.00000000000003</c:v>
                </c:pt>
                <c:pt idx="13117">
                  <c:v>203.00000000000003</c:v>
                </c:pt>
                <c:pt idx="13118">
                  <c:v>211.00000000000003</c:v>
                </c:pt>
                <c:pt idx="13119">
                  <c:v>#N/A</c:v>
                </c:pt>
                <c:pt idx="13120">
                  <c:v>#N/A</c:v>
                </c:pt>
                <c:pt idx="13121">
                  <c:v>208</c:v>
                </c:pt>
                <c:pt idx="13122">
                  <c:v>198.99999999999997</c:v>
                </c:pt>
                <c:pt idx="13123">
                  <c:v>205.99999999999997</c:v>
                </c:pt>
                <c:pt idx="13124">
                  <c:v>209</c:v>
                </c:pt>
                <c:pt idx="13125">
                  <c:v>208</c:v>
                </c:pt>
                <c:pt idx="13126">
                  <c:v>#N/A</c:v>
                </c:pt>
                <c:pt idx="13127">
                  <c:v>#N/A</c:v>
                </c:pt>
                <c:pt idx="13128">
                  <c:v>204.99999999999997</c:v>
                </c:pt>
                <c:pt idx="13129">
                  <c:v>204</c:v>
                </c:pt>
                <c:pt idx="13130">
                  <c:v>202</c:v>
                </c:pt>
                <c:pt idx="13131">
                  <c:v>229</c:v>
                </c:pt>
                <c:pt idx="13132">
                  <c:v>230.00000000000003</c:v>
                </c:pt>
                <c:pt idx="13133">
                  <c:v>#N/A</c:v>
                </c:pt>
                <c:pt idx="13134">
                  <c:v>#N/A</c:v>
                </c:pt>
                <c:pt idx="13135">
                  <c:v>231</c:v>
                </c:pt>
                <c:pt idx="13136">
                  <c:v>231</c:v>
                </c:pt>
                <c:pt idx="13137">
                  <c:v>227</c:v>
                </c:pt>
                <c:pt idx="13138">
                  <c:v>227</c:v>
                </c:pt>
                <c:pt idx="13139">
                  <c:v>225.99999999999997</c:v>
                </c:pt>
                <c:pt idx="13140">
                  <c:v>#N/A</c:v>
                </c:pt>
                <c:pt idx="13141">
                  <c:v>#N/A</c:v>
                </c:pt>
                <c:pt idx="13142">
                  <c:v>#N/A</c:v>
                </c:pt>
                <c:pt idx="13143">
                  <c:v>214.99999999999994</c:v>
                </c:pt>
                <c:pt idx="13144">
                  <c:v>216.99999999999994</c:v>
                </c:pt>
                <c:pt idx="13145">
                  <c:v>225.00000000000006</c:v>
                </c:pt>
                <c:pt idx="13146">
                  <c:v>225.99999999999997</c:v>
                </c:pt>
                <c:pt idx="13147">
                  <c:v>#N/A</c:v>
                </c:pt>
                <c:pt idx="13148">
                  <c:v>#N/A</c:v>
                </c:pt>
                <c:pt idx="13149">
                  <c:v>223</c:v>
                </c:pt>
                <c:pt idx="13150">
                  <c:v>229.99999999999997</c:v>
                </c:pt>
                <c:pt idx="13151">
                  <c:v>#N/A</c:v>
                </c:pt>
                <c:pt idx="13152">
                  <c:v>203.39999999999998</c:v>
                </c:pt>
              </c:numCache>
            </c:numRef>
          </c:val>
          <c:smooth val="0"/>
          <c:extLst>
            <c:ext xmlns:c16="http://schemas.microsoft.com/office/drawing/2014/chart" uri="{C3380CC4-5D6E-409C-BE32-E72D297353CC}">
              <c16:uniqueId val="{0000000C-0531-45DE-85BE-B0C2FF0D3F42}"/>
            </c:ext>
          </c:extLst>
        </c:ser>
        <c:dLbls>
          <c:showLegendKey val="0"/>
          <c:showVal val="0"/>
          <c:showCatName val="0"/>
          <c:showSerName val="0"/>
          <c:showPercent val="0"/>
          <c:showBubbleSize val="0"/>
        </c:dLbls>
        <c:smooth val="0"/>
        <c:axId val="374983536"/>
        <c:axId val="1216659016"/>
      </c:lineChart>
      <c:dateAx>
        <c:axId val="374983536"/>
        <c:scaling>
          <c:orientation val="minMax"/>
          <c:min val="44203"/>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1"/>
        <c:majorTimeUnit val="months"/>
      </c:dateAx>
      <c:valAx>
        <c:axId val="1216659016"/>
        <c:scaling>
          <c:orientation val="minMax"/>
          <c:max val="350"/>
          <c:min val="0"/>
        </c:scaling>
        <c:delete val="0"/>
        <c:axPos val="l"/>
        <c:majorGridlines>
          <c:spPr>
            <a:ln w="9525" cap="flat" cmpd="sng" algn="ctr">
              <a:solidFill>
                <a:schemeClr val="accent2"/>
              </a:solidFill>
              <a:prstDash val="dash"/>
              <a:round/>
            </a:ln>
            <a:effectLst/>
          </c:spPr>
        </c:majorGridlines>
        <c:numFmt formatCode="#,##0_);\(#,##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5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513091145560746E-2"/>
          <c:y val="7.7476230335028887E-2"/>
          <c:w val="0.92661005795604801"/>
          <c:h val="0.67866909897975636"/>
        </c:manualLayout>
      </c:layout>
      <c:scatterChart>
        <c:scatterStyle val="lineMarker"/>
        <c:varyColors val="0"/>
        <c:ser>
          <c:idx val="0"/>
          <c:order val="0"/>
          <c:tx>
            <c:strRef>
              <c:f>'Line (Scatter)'!$B$1</c:f>
              <c:strCache>
                <c:ptCount val="1"/>
                <c:pt idx="0">
                  <c:v>US High Yield Index Option-Adjusted Spread</c:v>
                </c:pt>
              </c:strCache>
            </c:strRef>
          </c:tx>
          <c:spPr>
            <a:ln w="19050">
              <a:solidFill>
                <a:schemeClr val="accent1"/>
              </a:solidFill>
            </a:ln>
          </c:spPr>
          <c:marker>
            <c:symbol val="none"/>
          </c:marker>
          <c:dLbls>
            <c:dLbl>
              <c:idx val="6077"/>
              <c:delete val="1"/>
              <c:extLst>
                <c:ext xmlns:c15="http://schemas.microsoft.com/office/drawing/2012/chart" uri="{CE6537A1-D6FC-4f65-9D91-7224C49458BB}"/>
                <c:ext xmlns:c16="http://schemas.microsoft.com/office/drawing/2014/chart" uri="{C3380CC4-5D6E-409C-BE32-E72D297353CC}">
                  <c16:uniqueId val="{00000001-B820-47DD-8A32-39A803C8614F}"/>
                </c:ext>
              </c:extLst>
            </c:dLbl>
            <c:dLbl>
              <c:idx val="6080"/>
              <c:layout>
                <c:manualLayout>
                  <c:x val="0"/>
                  <c:y val="4.770029832807503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2D6-489E-B10E-3CC172EA7801}"/>
                </c:ext>
              </c:extLst>
            </c:dLbl>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(Scatter)'!$A$2:$A$6082</c:f>
              <c:numCache>
                <c:formatCode>m/d/yyyy</c:formatCode>
                <c:ptCount val="6081"/>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numCache>
            </c:numRef>
          </c:xVal>
          <c:yVal>
            <c:numRef>
              <c:f>'Line (Scatter)'!$B$2:$B$6082</c:f>
              <c:numCache>
                <c:formatCode>General</c:formatCode>
                <c:ptCount val="6081"/>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numCache>
            </c:numRef>
          </c:yVal>
          <c:smooth val="0"/>
          <c:extLst>
            <c:ext xmlns:c16="http://schemas.microsoft.com/office/drawing/2014/chart" uri="{C3380CC4-5D6E-409C-BE32-E72D297353CC}">
              <c16:uniqueId val="{00000002-EC5E-408E-8D4B-03DE76D9B6C7}"/>
            </c:ext>
          </c:extLst>
        </c:ser>
        <c:ser>
          <c:idx val="1"/>
          <c:order val="1"/>
          <c:tx>
            <c:strRef>
              <c:f>'Line (Scatter)'!$C$1</c:f>
              <c:strCache>
                <c:ptCount val="1"/>
                <c:pt idx="0">
                  <c:v>Euro High Yield Index Option-Adjusted Spread</c:v>
                </c:pt>
              </c:strCache>
            </c:strRef>
          </c:tx>
          <c:spPr>
            <a:ln w="19050">
              <a:solidFill>
                <a:schemeClr val="accent4"/>
              </a:solidFill>
            </a:ln>
          </c:spPr>
          <c:marker>
            <c:symbol val="none"/>
          </c:marker>
          <c:dLbls>
            <c:dLbl>
              <c:idx val="6077"/>
              <c:delete val="1"/>
              <c:extLst>
                <c:ext xmlns:c15="http://schemas.microsoft.com/office/drawing/2012/chart" uri="{CE6537A1-D6FC-4f65-9D91-7224C49458BB}"/>
                <c:ext xmlns:c16="http://schemas.microsoft.com/office/drawing/2014/chart" uri="{C3380CC4-5D6E-409C-BE32-E72D297353CC}">
                  <c16:uniqueId val="{00000000-B820-47DD-8A32-39A803C8614F}"/>
                </c:ext>
              </c:extLst>
            </c:dLbl>
            <c:dLbl>
              <c:idx val="6080"/>
              <c:layout>
                <c:manualLayout>
                  <c:x val="0"/>
                  <c:y val="-6.132895499323932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2D6-489E-B10E-3CC172EA7801}"/>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(Scatter)'!$A$2:$A$6082</c:f>
              <c:numCache>
                <c:formatCode>m/d/yyyy</c:formatCode>
                <c:ptCount val="6081"/>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numCache>
            </c:numRef>
          </c:xVal>
          <c:yVal>
            <c:numRef>
              <c:f>'Line (Scatter)'!$C$2:$C$6082</c:f>
              <c:numCache>
                <c:formatCode>General</c:formatCode>
                <c:ptCount val="6081"/>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numCache>
            </c:numRef>
          </c:yVal>
          <c:smooth val="0"/>
          <c:extLst>
            <c:ext xmlns:c16="http://schemas.microsoft.com/office/drawing/2014/chart" uri="{C3380CC4-5D6E-409C-BE32-E72D297353CC}">
              <c16:uniqueId val="{00000005-EC5E-408E-8D4B-03DE76D9B6C7}"/>
            </c:ext>
          </c:extLst>
        </c:ser>
        <c:dLbls>
          <c:showLegendKey val="0"/>
          <c:showVal val="0"/>
          <c:showCatName val="0"/>
          <c:showSerName val="0"/>
          <c:showPercent val="0"/>
          <c:showBubbleSize val="0"/>
        </c:dLbls>
        <c:axId val="225854656"/>
        <c:axId val="225851128"/>
        <c:extLst/>
      </c:scatterChart>
      <c:valAx>
        <c:axId val="225854656"/>
        <c:scaling>
          <c:orientation val="minMax"/>
          <c:max val="44930"/>
          <c:min val="36526"/>
        </c:scaling>
        <c:delete val="0"/>
        <c:axPos val="b"/>
        <c:numFmt formatCode="mmm\-yy;@" sourceLinked="0"/>
        <c:majorTickMark val="out"/>
        <c:minorTickMark val="none"/>
        <c:tickLblPos val="low"/>
        <c:spPr>
          <a:ln w="12700">
            <a:solidFill>
              <a:schemeClr val="bg1">
                <a:lumMod val="50000"/>
              </a:schemeClr>
            </a:solidFill>
          </a:ln>
        </c:spPr>
        <c:crossAx val="225851128"/>
        <c:crosses val="autoZero"/>
        <c:crossBetween val="midCat"/>
        <c:majorUnit val="500"/>
      </c:valAx>
      <c:valAx>
        <c:axId val="225851128"/>
        <c:scaling>
          <c:orientation val="minMax"/>
          <c:max val="2600"/>
          <c:min val="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5854656"/>
        <c:crosses val="autoZero"/>
        <c:crossBetween val="midCat"/>
        <c:majorUnit val="500"/>
      </c:valAx>
    </c:plotArea>
    <c:legend>
      <c:legendPos val="b"/>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513088684789173E-2"/>
          <c:y val="7.747602281109342E-2"/>
          <c:w val="0.92661005795604801"/>
          <c:h val="0.67866909897975636"/>
        </c:manualLayout>
      </c:layout>
      <c:scatterChart>
        <c:scatterStyle val="lineMarker"/>
        <c:varyColors val="0"/>
        <c:ser>
          <c:idx val="0"/>
          <c:order val="0"/>
          <c:tx>
            <c:strRef>
              <c:f>'Line (Scatter)'!$B$1</c:f>
              <c:strCache>
                <c:ptCount val="1"/>
                <c:pt idx="0">
                  <c:v>US High Yield Index Option-Adjusted Spread</c:v>
                </c:pt>
              </c:strCache>
            </c:strRef>
          </c:tx>
          <c:spPr>
            <a:ln w="19050">
              <a:solidFill>
                <a:schemeClr val="accent1"/>
              </a:solidFill>
            </a:ln>
          </c:spPr>
          <c:marker>
            <c:symbol val="none"/>
          </c:marker>
          <c:dLbls>
            <c:dLbl>
              <c:idx val="5815"/>
              <c:layout>
                <c:manualLayout>
                  <c:x val="-6.9576370429577797E-3"/>
                  <c:y val="7.989226293561746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48C-4E23-A9CD-1093B0B011A2}"/>
                </c:ext>
              </c:extLst>
            </c:dLbl>
            <c:dLbl>
              <c:idx val="6077"/>
              <c:delete val="1"/>
              <c:extLst>
                <c:ext xmlns:c15="http://schemas.microsoft.com/office/drawing/2012/chart" uri="{CE6537A1-D6FC-4f65-9D91-7224C49458BB}"/>
                <c:ext xmlns:c16="http://schemas.microsoft.com/office/drawing/2014/chart" uri="{C3380CC4-5D6E-409C-BE32-E72D297353CC}">
                  <c16:uniqueId val="{00000000-3D3D-4FB0-9F23-568CE8080503}"/>
                </c:ext>
              </c:extLst>
            </c:dLbl>
            <c:dLbl>
              <c:idx val="6080"/>
              <c:layout>
                <c:manualLayout>
                  <c:x val="0"/>
                  <c:y val="6.201939959716246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44B-460F-B4B6-0F13B34EB46C}"/>
                </c:ext>
              </c:extLst>
            </c:dLbl>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(Scatter)'!$A$2:$A$6082</c:f>
              <c:numCache>
                <c:formatCode>m/d/yyyy</c:formatCode>
                <c:ptCount val="6081"/>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numCache>
            </c:numRef>
          </c:xVal>
          <c:yVal>
            <c:numRef>
              <c:f>'Line (Scatter)'!$B$2:$B$6082</c:f>
              <c:numCache>
                <c:formatCode>General</c:formatCode>
                <c:ptCount val="6081"/>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numCache>
            </c:numRef>
          </c:yVal>
          <c:smooth val="0"/>
          <c:extLst>
            <c:ext xmlns:c16="http://schemas.microsoft.com/office/drawing/2014/chart" uri="{C3380CC4-5D6E-409C-BE32-E72D297353CC}">
              <c16:uniqueId val="{00000001-348C-4E23-A9CD-1093B0B011A2}"/>
            </c:ext>
          </c:extLst>
        </c:ser>
        <c:ser>
          <c:idx val="1"/>
          <c:order val="1"/>
          <c:tx>
            <c:strRef>
              <c:f>'Line (Scatter)'!$C$1</c:f>
              <c:strCache>
                <c:ptCount val="1"/>
                <c:pt idx="0">
                  <c:v>Euro High Yield Index Option-Adjusted Spread</c:v>
                </c:pt>
              </c:strCache>
            </c:strRef>
          </c:tx>
          <c:spPr>
            <a:ln w="19050">
              <a:solidFill>
                <a:schemeClr val="accent4"/>
              </a:solidFill>
            </a:ln>
          </c:spPr>
          <c:marker>
            <c:symbol val="none"/>
          </c:marker>
          <c:dLbls>
            <c:dLbl>
              <c:idx val="5815"/>
              <c:layout>
                <c:manualLayout>
                  <c:x val="-6.9576370429577797E-3"/>
                  <c:y val="-6.297788122730048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48C-4E23-A9CD-1093B0B011A2}"/>
                </c:ext>
              </c:extLst>
            </c:dLbl>
            <c:dLbl>
              <c:idx val="6077"/>
              <c:delete val="1"/>
              <c:extLst>
                <c:ext xmlns:c15="http://schemas.microsoft.com/office/drawing/2012/chart" uri="{CE6537A1-D6FC-4f65-9D91-7224C49458BB}"/>
                <c:ext xmlns:c16="http://schemas.microsoft.com/office/drawing/2014/chart" uri="{C3380CC4-5D6E-409C-BE32-E72D297353CC}">
                  <c16:uniqueId val="{00000001-3D3D-4FB0-9F23-568CE8080503}"/>
                </c:ext>
              </c:extLst>
            </c:dLbl>
            <c:dLbl>
              <c:idx val="6080"/>
              <c:layout>
                <c:manualLayout>
                  <c:x val="0"/>
                  <c:y val="-2.819063618052844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44B-460F-B4B6-0F13B34EB46C}"/>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(Scatter)'!$A$2:$A$6082</c:f>
              <c:numCache>
                <c:formatCode>m/d/yyyy</c:formatCode>
                <c:ptCount val="6081"/>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numCache>
            </c:numRef>
          </c:xVal>
          <c:yVal>
            <c:numRef>
              <c:f>'Line (Scatter)'!$C$2:$C$6082</c:f>
              <c:numCache>
                <c:formatCode>General</c:formatCode>
                <c:ptCount val="6081"/>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numCache>
            </c:numRef>
          </c:yVal>
          <c:smooth val="0"/>
          <c:extLst>
            <c:ext xmlns:c16="http://schemas.microsoft.com/office/drawing/2014/chart" uri="{C3380CC4-5D6E-409C-BE32-E72D297353CC}">
              <c16:uniqueId val="{00000003-348C-4E23-A9CD-1093B0B011A2}"/>
            </c:ext>
          </c:extLst>
        </c:ser>
        <c:dLbls>
          <c:showLegendKey val="0"/>
          <c:showVal val="0"/>
          <c:showCatName val="0"/>
          <c:showSerName val="0"/>
          <c:showPercent val="0"/>
          <c:showBubbleSize val="0"/>
        </c:dLbls>
        <c:axId val="225854656"/>
        <c:axId val="225851128"/>
        <c:extLst/>
      </c:scatterChart>
      <c:valAx>
        <c:axId val="225854656"/>
        <c:scaling>
          <c:orientation val="minMax"/>
          <c:max val="44930"/>
          <c:min val="44562"/>
        </c:scaling>
        <c:delete val="0"/>
        <c:axPos val="b"/>
        <c:numFmt formatCode="dd\-mmm\-yy;@" sourceLinked="0"/>
        <c:majorTickMark val="out"/>
        <c:minorTickMark val="none"/>
        <c:tickLblPos val="low"/>
        <c:spPr>
          <a:ln w="12700">
            <a:solidFill>
              <a:schemeClr val="bg1">
                <a:lumMod val="50000"/>
              </a:schemeClr>
            </a:solidFill>
          </a:ln>
        </c:spPr>
        <c:crossAx val="225851128"/>
        <c:crosses val="autoZero"/>
        <c:crossBetween val="midCat"/>
        <c:majorUnit val="28"/>
      </c:valAx>
      <c:valAx>
        <c:axId val="225851128"/>
        <c:scaling>
          <c:orientation val="minMax"/>
          <c:max val="700"/>
          <c:min val="20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5854656"/>
        <c:crosses val="autoZero"/>
        <c:crossBetween val="midCat"/>
        <c:majorUnit val="100"/>
      </c:valAx>
    </c:plotArea>
    <c:legend>
      <c:legendPos val="b"/>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525560100196547E-2"/>
          <c:y val="7.9466371794223098E-2"/>
          <c:w val="0.91140167866741761"/>
          <c:h val="0.82468263897228378"/>
        </c:manualLayout>
      </c:layout>
      <c:scatterChart>
        <c:scatterStyle val="lineMarker"/>
        <c:varyColors val="0"/>
        <c:ser>
          <c:idx val="0"/>
          <c:order val="0"/>
          <c:tx>
            <c:strRef>
              <c:f>'Line (Scatter)'!$B$1</c:f>
              <c:strCache>
                <c:ptCount val="1"/>
                <c:pt idx="0">
                  <c:v>S&amp;P 500</c:v>
                </c:pt>
              </c:strCache>
            </c:strRef>
          </c:tx>
          <c:spPr>
            <a:ln w="19050">
              <a:solidFill>
                <a:schemeClr val="accent4"/>
              </a:solidFill>
            </a:ln>
          </c:spPr>
          <c:marker>
            <c:symbol val="none"/>
          </c:marker>
          <c:dLbls>
            <c:dLbl>
              <c:idx val="254"/>
              <c:delete val="1"/>
              <c:extLst>
                <c:ext xmlns:c15="http://schemas.microsoft.com/office/drawing/2012/chart" uri="{CE6537A1-D6FC-4f65-9D91-7224C49458BB}"/>
                <c:ext xmlns:c16="http://schemas.microsoft.com/office/drawing/2014/chart" uri="{C3380CC4-5D6E-409C-BE32-E72D297353CC}">
                  <c16:uniqueId val="{00000001-1EBB-4A0C-99E0-CFC8A13D27DC}"/>
                </c:ext>
              </c:extLst>
            </c:dLbl>
            <c:dLbl>
              <c:idx val="25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BBB-42D2-831A-51EBDCCBB1CA}"/>
                </c:ext>
              </c:extLst>
            </c:dLbl>
            <c:dLbl>
              <c:idx val="270"/>
              <c:layout>
                <c:manualLayout>
                  <c:x val="6.8340404800957596E-3"/>
                  <c:y val="5.5193135767640112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C25-7B48-AA48-FD875D729F66}"/>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(Scatter)'!$A$2:$A$258</c:f>
              <c:numCache>
                <c:formatCode>m/d/yyyy</c:formatCode>
                <c:ptCount val="257"/>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formatCode="dd/mm/yyyy">
                  <c:v>44824</c:v>
                </c:pt>
                <c:pt idx="181" formatCode="dd/mm/yyyy">
                  <c:v>44825</c:v>
                </c:pt>
                <c:pt idx="182" formatCode="dd/mm/yyyy">
                  <c:v>44826</c:v>
                </c:pt>
                <c:pt idx="183" formatCode="dd/mm/yyyy">
                  <c:v>44827</c:v>
                </c:pt>
                <c:pt idx="184" formatCode="dd/mm/yyyy">
                  <c:v>44830</c:v>
                </c:pt>
                <c:pt idx="185" formatCode="dd/mm/yyyy">
                  <c:v>44831</c:v>
                </c:pt>
                <c:pt idx="186" formatCode="dd/mm/yyyy">
                  <c:v>44832</c:v>
                </c:pt>
                <c:pt idx="187" formatCode="dd/mm/yyyy">
                  <c:v>44833</c:v>
                </c:pt>
                <c:pt idx="188" formatCode="dd/mm/yyyy">
                  <c:v>44834</c:v>
                </c:pt>
                <c:pt idx="189" formatCode="dd/mm/yyyy">
                  <c:v>44837</c:v>
                </c:pt>
                <c:pt idx="190" formatCode="dd/mm/yyyy">
                  <c:v>44838</c:v>
                </c:pt>
                <c:pt idx="191" formatCode="dd/mm/yyyy">
                  <c:v>44839</c:v>
                </c:pt>
                <c:pt idx="192" formatCode="dd/mm/yyyy">
                  <c:v>44840</c:v>
                </c:pt>
                <c:pt idx="193" formatCode="dd/mm/yyyy">
                  <c:v>44841</c:v>
                </c:pt>
                <c:pt idx="194" formatCode="dd/mm/yyyy">
                  <c:v>44844</c:v>
                </c:pt>
                <c:pt idx="195" formatCode="dd/mm/yyyy">
                  <c:v>44845</c:v>
                </c:pt>
                <c:pt idx="196" formatCode="dd/mm/yyyy">
                  <c:v>44846</c:v>
                </c:pt>
                <c:pt idx="197" formatCode="dd/mm/yyyy">
                  <c:v>44847</c:v>
                </c:pt>
                <c:pt idx="198" formatCode="dd/mm/yyyy">
                  <c:v>44848</c:v>
                </c:pt>
                <c:pt idx="199" formatCode="dd/mm/yyyy">
                  <c:v>44851</c:v>
                </c:pt>
                <c:pt idx="200" formatCode="dd/mm/yyyy">
                  <c:v>44852</c:v>
                </c:pt>
                <c:pt idx="201" formatCode="dd/mm/yyyy">
                  <c:v>44853</c:v>
                </c:pt>
                <c:pt idx="202" formatCode="dd/mm/yyyy">
                  <c:v>44854</c:v>
                </c:pt>
                <c:pt idx="203" formatCode="dd/mm/yyyy">
                  <c:v>44855</c:v>
                </c:pt>
                <c:pt idx="204" formatCode="dd/mm/yyyy">
                  <c:v>44858</c:v>
                </c:pt>
                <c:pt idx="205" formatCode="dd/mm/yyyy">
                  <c:v>44859</c:v>
                </c:pt>
                <c:pt idx="206" formatCode="dd/mm/yyyy">
                  <c:v>44860</c:v>
                </c:pt>
                <c:pt idx="207" formatCode="dd/mm/yyyy">
                  <c:v>44861</c:v>
                </c:pt>
                <c:pt idx="208" formatCode="dd/mm/yyyy">
                  <c:v>44862</c:v>
                </c:pt>
                <c:pt idx="209" formatCode="dd/mm/yyyy">
                  <c:v>44865</c:v>
                </c:pt>
                <c:pt idx="210" formatCode="dd/mm/yyyy">
                  <c:v>44866</c:v>
                </c:pt>
                <c:pt idx="211" formatCode="dd/mm/yyyy">
                  <c:v>44867</c:v>
                </c:pt>
                <c:pt idx="212" formatCode="dd/mm/yyyy">
                  <c:v>44868</c:v>
                </c:pt>
                <c:pt idx="213" formatCode="dd/mm/yyyy">
                  <c:v>44869</c:v>
                </c:pt>
                <c:pt idx="214" formatCode="dd/mm/yyyy">
                  <c:v>44872</c:v>
                </c:pt>
                <c:pt idx="215" formatCode="dd/mm/yyyy">
                  <c:v>44873</c:v>
                </c:pt>
                <c:pt idx="216" formatCode="dd/mm/yyyy">
                  <c:v>44874</c:v>
                </c:pt>
                <c:pt idx="217" formatCode="dd/mm/yyyy">
                  <c:v>44875</c:v>
                </c:pt>
                <c:pt idx="218" formatCode="dd/mm/yyyy">
                  <c:v>44876</c:v>
                </c:pt>
                <c:pt idx="219" formatCode="dd/mm/yyyy">
                  <c:v>44879</c:v>
                </c:pt>
                <c:pt idx="220" formatCode="dd/mm/yyyy">
                  <c:v>44880</c:v>
                </c:pt>
                <c:pt idx="221" formatCode="dd/mm/yyyy">
                  <c:v>44881</c:v>
                </c:pt>
                <c:pt idx="222" formatCode="dd/mm/yyyy">
                  <c:v>44882</c:v>
                </c:pt>
                <c:pt idx="223" formatCode="dd/mm/yyyy">
                  <c:v>44883</c:v>
                </c:pt>
                <c:pt idx="224" formatCode="dd/mm/yyyy">
                  <c:v>44886</c:v>
                </c:pt>
                <c:pt idx="225" formatCode="dd/mm/yyyy">
                  <c:v>44887</c:v>
                </c:pt>
                <c:pt idx="226" formatCode="dd/mm/yyyy">
                  <c:v>44888</c:v>
                </c:pt>
                <c:pt idx="227" formatCode="dd/mm/yyyy">
                  <c:v>44889</c:v>
                </c:pt>
                <c:pt idx="228" formatCode="dd/mm/yyyy">
                  <c:v>44890</c:v>
                </c:pt>
                <c:pt idx="229" formatCode="dd/mm/yyyy">
                  <c:v>44893</c:v>
                </c:pt>
                <c:pt idx="230" formatCode="dd/mm/yyyy">
                  <c:v>44894</c:v>
                </c:pt>
                <c:pt idx="231" formatCode="dd/mm/yyyy">
                  <c:v>44895</c:v>
                </c:pt>
                <c:pt idx="232" formatCode="dd/mm/yyyy">
                  <c:v>44896</c:v>
                </c:pt>
                <c:pt idx="233" formatCode="dd/mm/yyyy">
                  <c:v>44897</c:v>
                </c:pt>
                <c:pt idx="234" formatCode="dd/mm/yyyy">
                  <c:v>44900</c:v>
                </c:pt>
                <c:pt idx="235" formatCode="dd/mm/yyyy">
                  <c:v>44901</c:v>
                </c:pt>
                <c:pt idx="236" formatCode="dd/mm/yyyy">
                  <c:v>44902</c:v>
                </c:pt>
                <c:pt idx="237" formatCode="dd/mm/yyyy">
                  <c:v>44903</c:v>
                </c:pt>
                <c:pt idx="238" formatCode="dd/mm/yyyy">
                  <c:v>44904</c:v>
                </c:pt>
                <c:pt idx="239" formatCode="dd/mm/yyyy">
                  <c:v>44907</c:v>
                </c:pt>
                <c:pt idx="240" formatCode="dd/mm/yyyy">
                  <c:v>44908</c:v>
                </c:pt>
                <c:pt idx="241" formatCode="dd/mm/yyyy">
                  <c:v>44909</c:v>
                </c:pt>
                <c:pt idx="242" formatCode="dd/mm/yyyy">
                  <c:v>44910</c:v>
                </c:pt>
                <c:pt idx="243" formatCode="dd/mm/yyyy">
                  <c:v>44911</c:v>
                </c:pt>
                <c:pt idx="244" formatCode="dd/mm/yyyy">
                  <c:v>44914</c:v>
                </c:pt>
                <c:pt idx="245" formatCode="dd/mm/yyyy">
                  <c:v>44915</c:v>
                </c:pt>
                <c:pt idx="246" formatCode="dd/mm/yyyy">
                  <c:v>44916</c:v>
                </c:pt>
                <c:pt idx="247" formatCode="dd/mm/yyyy">
                  <c:v>44917</c:v>
                </c:pt>
                <c:pt idx="248" formatCode="dd/mm/yyyy">
                  <c:v>44917</c:v>
                </c:pt>
                <c:pt idx="249" formatCode="dd/mm/yyyy">
                  <c:v>44918</c:v>
                </c:pt>
                <c:pt idx="250" formatCode="dd/mm/yyyy">
                  <c:v>44922</c:v>
                </c:pt>
                <c:pt idx="251" formatCode="dd/mm/yyyy">
                  <c:v>44923</c:v>
                </c:pt>
                <c:pt idx="252" formatCode="dd/mm/yyyy">
                  <c:v>44924</c:v>
                </c:pt>
                <c:pt idx="253" formatCode="dd/mm/yyyy">
                  <c:v>44925</c:v>
                </c:pt>
                <c:pt idx="254" formatCode="dd/mm/yyyy">
                  <c:v>44929</c:v>
                </c:pt>
                <c:pt idx="255" formatCode="dd/mm/yyyy">
                  <c:v>44930</c:v>
                </c:pt>
                <c:pt idx="256" formatCode="dd/mm/yyyy">
                  <c:v>44931</c:v>
                </c:pt>
              </c:numCache>
            </c:numRef>
          </c:xVal>
          <c:yVal>
            <c:numRef>
              <c:f>'Line (Scatter)'!$B$2:$B$258</c:f>
              <c:numCache>
                <c:formatCode>General</c:formatCode>
                <c:ptCount val="257"/>
                <c:pt idx="0">
                  <c:v>100</c:v>
                </c:pt>
                <c:pt idx="1">
                  <c:v>100.63740773533523</c:v>
                </c:pt>
                <c:pt idx="2">
                  <c:v>100.57404462273769</c:v>
                </c:pt>
                <c:pt idx="3">
                  <c:v>98.623635699868657</c:v>
                </c:pt>
                <c:pt idx="4">
                  <c:v>98.528591030972393</c:v>
                </c:pt>
                <c:pt idx="5">
                  <c:v>98.12952930858674</c:v>
                </c:pt>
                <c:pt idx="6">
                  <c:v>97.988116269213492</c:v>
                </c:pt>
                <c:pt idx="7">
                  <c:v>98.885690427134506</c:v>
                </c:pt>
                <c:pt idx="8">
                  <c:v>99.164320273258667</c:v>
                </c:pt>
                <c:pt idx="9">
                  <c:v>97.751868372575089</c:v>
                </c:pt>
                <c:pt idx="10">
                  <c:v>97.832016415662011</c:v>
                </c:pt>
                <c:pt idx="11">
                  <c:v>96.033091490459853</c:v>
                </c:pt>
                <c:pt idx="12">
                  <c:v>95.102576906453379</c:v>
                </c:pt>
                <c:pt idx="13">
                  <c:v>94.052889315972109</c:v>
                </c:pt>
                <c:pt idx="14">
                  <c:v>92.27389649572612</c:v>
                </c:pt>
                <c:pt idx="15">
                  <c:v>92.52965687405846</c:v>
                </c:pt>
                <c:pt idx="16">
                  <c:v>91.403388038219276</c:v>
                </c:pt>
                <c:pt idx="17">
                  <c:v>91.266590854730623</c:v>
                </c:pt>
                <c:pt idx="18">
                  <c:v>90.775212014653235</c:v>
                </c:pt>
                <c:pt idx="19">
                  <c:v>92.985367736845859</c:v>
                </c:pt>
                <c:pt idx="20">
                  <c:v>94.741491089300027</c:v>
                </c:pt>
                <c:pt idx="21">
                  <c:v>95.391697334133411</c:v>
                </c:pt>
                <c:pt idx="22">
                  <c:v>96.290530361841135</c:v>
                </c:pt>
                <c:pt idx="23">
                  <c:v>93.941898963110901</c:v>
                </c:pt>
                <c:pt idx="24">
                  <c:v>94.426354019361398</c:v>
                </c:pt>
                <c:pt idx="25">
                  <c:v>94.076807841919518</c:v>
                </c:pt>
                <c:pt idx="26">
                  <c:v>94.867168256339454</c:v>
                </c:pt>
                <c:pt idx="27">
                  <c:v>96.244371802995275</c:v>
                </c:pt>
                <c:pt idx="28">
                  <c:v>94.500837148408152</c:v>
                </c:pt>
                <c:pt idx="29">
                  <c:v>92.708206572139545</c:v>
                </c:pt>
                <c:pt idx="30">
                  <c:v>92.352156234132991</c:v>
                </c:pt>
                <c:pt idx="31">
                  <c:v>93.808248954088995</c:v>
                </c:pt>
                <c:pt idx="32">
                  <c:v>93.890914736749338</c:v>
                </c:pt>
                <c:pt idx="33">
                  <c:v>91.902949531910252</c:v>
                </c:pt>
                <c:pt idx="34">
                  <c:v>91.244350821832157</c:v>
                </c:pt>
                <c:pt idx="35">
                  <c:v>90.318871716972509</c:v>
                </c:pt>
                <c:pt idx="36">
                  <c:v>88.655904728734541</c:v>
                </c:pt>
                <c:pt idx="37">
                  <c:v>89.98191423739766</c:v>
                </c:pt>
                <c:pt idx="38">
                  <c:v>91.99505683797085</c:v>
                </c:pt>
                <c:pt idx="39">
                  <c:v>91.770348581043919</c:v>
                </c:pt>
                <c:pt idx="40">
                  <c:v>90.350343461640136</c:v>
                </c:pt>
                <c:pt idx="41">
                  <c:v>92.034711236252093</c:v>
                </c:pt>
                <c:pt idx="42">
                  <c:v>91.551095426526047</c:v>
                </c:pt>
                <c:pt idx="43">
                  <c:v>90.82472755959698</c:v>
                </c:pt>
                <c:pt idx="44">
                  <c:v>88.14375453717652</c:v>
                </c:pt>
                <c:pt idx="45">
                  <c:v>87.50613699021018</c:v>
                </c:pt>
                <c:pt idx="46">
                  <c:v>89.754898052528432</c:v>
                </c:pt>
                <c:pt idx="47">
                  <c:v>89.369683897796563</c:v>
                </c:pt>
                <c:pt idx="48">
                  <c:v>88.211313882396396</c:v>
                </c:pt>
                <c:pt idx="49">
                  <c:v>87.556701593309512</c:v>
                </c:pt>
                <c:pt idx="50">
                  <c:v>89.431158705713997</c:v>
                </c:pt>
                <c:pt idx="51">
                  <c:v>91.432971478206852</c:v>
                </c:pt>
                <c:pt idx="52">
                  <c:v>92.561967865250566</c:v>
                </c:pt>
                <c:pt idx="53">
                  <c:v>93.641448707350534</c:v>
                </c:pt>
                <c:pt idx="54">
                  <c:v>93.600745250913732</c:v>
                </c:pt>
                <c:pt idx="55">
                  <c:v>94.658825306639685</c:v>
                </c:pt>
                <c:pt idx="56">
                  <c:v>93.497098305141634</c:v>
                </c:pt>
                <c:pt idx="57">
                  <c:v>94.838214251245219</c:v>
                </c:pt>
                <c:pt idx="58">
                  <c:v>95.318682886504504</c:v>
                </c:pt>
                <c:pt idx="59">
                  <c:v>95.999731441112175</c:v>
                </c:pt>
                <c:pt idx="60">
                  <c:v>97.176355068419568</c:v>
                </c:pt>
                <c:pt idx="61">
                  <c:v>96.564754163711811</c:v>
                </c:pt>
                <c:pt idx="62">
                  <c:v>95.053271173140743</c:v>
                </c:pt>
                <c:pt idx="63">
                  <c:v>95.37743014321741</c:v>
                </c:pt>
                <c:pt idx="64">
                  <c:v>96.149117322467887</c:v>
                </c:pt>
                <c:pt idx="65">
                  <c:v>94.942280820279549</c:v>
                </c:pt>
                <c:pt idx="66">
                  <c:v>94.019739078255526</c:v>
                </c:pt>
                <c:pt idx="67">
                  <c:v>94.419640047165657</c:v>
                </c:pt>
                <c:pt idx="68">
                  <c:v>94.169334771242362</c:v>
                </c:pt>
                <c:pt idx="69">
                  <c:v>92.580011665526669</c:v>
                </c:pt>
                <c:pt idx="70">
                  <c:v>92.263615725801358</c:v>
                </c:pt>
                <c:pt idx="71">
                  <c:v>93.294630081113169</c:v>
                </c:pt>
                <c:pt idx="72">
                  <c:v>92.161647273078231</c:v>
                </c:pt>
                <c:pt idx="73">
                  <c:v>92.142764226277635</c:v>
                </c:pt>
                <c:pt idx="74">
                  <c:v>93.622355848918843</c:v>
                </c:pt>
                <c:pt idx="75">
                  <c:v>93.564447838730374</c:v>
                </c:pt>
                <c:pt idx="76">
                  <c:v>92.184097117607806</c:v>
                </c:pt>
                <c:pt idx="77">
                  <c:v>89.626912957546693</c:v>
                </c:pt>
                <c:pt idx="78">
                  <c:v>90.137594467686895</c:v>
                </c:pt>
                <c:pt idx="79">
                  <c:v>87.600552224213089</c:v>
                </c:pt>
                <c:pt idx="80">
                  <c:v>87.784347213072095</c:v>
                </c:pt>
                <c:pt idx="81">
                  <c:v>89.956736841663556</c:v>
                </c:pt>
                <c:pt idx="82">
                  <c:v>86.692697296367328</c:v>
                </c:pt>
                <c:pt idx="83">
                  <c:v>87.184705571338057</c:v>
                </c:pt>
                <c:pt idx="84">
                  <c:v>87.60642694988438</c:v>
                </c:pt>
                <c:pt idx="85">
                  <c:v>90.222568178289535</c:v>
                </c:pt>
                <c:pt idx="86">
                  <c:v>87.006155873256986</c:v>
                </c:pt>
                <c:pt idx="87">
                  <c:v>86.512469105237315</c:v>
                </c:pt>
                <c:pt idx="88">
                  <c:v>83.740857458174048</c:v>
                </c:pt>
                <c:pt idx="89">
                  <c:v>83.946682668300397</c:v>
                </c:pt>
                <c:pt idx="90">
                  <c:v>82.564653454128873</c:v>
                </c:pt>
                <c:pt idx="91">
                  <c:v>82.457649522258919</c:v>
                </c:pt>
                <c:pt idx="92">
                  <c:v>84.425892433772958</c:v>
                </c:pt>
                <c:pt idx="93">
                  <c:v>84.09271156355824</c:v>
                </c:pt>
                <c:pt idx="94">
                  <c:v>85.788828789512777</c:v>
                </c:pt>
                <c:pt idx="95">
                  <c:v>82.323370078343643</c:v>
                </c:pt>
                <c:pt idx="96">
                  <c:v>81.84311125471551</c:v>
                </c:pt>
                <c:pt idx="97">
                  <c:v>81.855070517689228</c:v>
                </c:pt>
                <c:pt idx="98">
                  <c:v>83.373896915349405</c:v>
                </c:pt>
                <c:pt idx="99">
                  <c:v>82.696834781732946</c:v>
                </c:pt>
                <c:pt idx="100">
                  <c:v>83.478383107645953</c:v>
                </c:pt>
                <c:pt idx="101">
                  <c:v>85.138202921417147</c:v>
                </c:pt>
                <c:pt idx="102">
                  <c:v>87.244711697837673</c:v>
                </c:pt>
                <c:pt idx="103">
                  <c:v>86.697313152251894</c:v>
                </c:pt>
                <c:pt idx="104">
                  <c:v>86.048575588836329</c:v>
                </c:pt>
                <c:pt idx="105">
                  <c:v>87.634541708454137</c:v>
                </c:pt>
                <c:pt idx="106">
                  <c:v>86.201947891183295</c:v>
                </c:pt>
                <c:pt idx="107">
                  <c:v>86.472395083693868</c:v>
                </c:pt>
                <c:pt idx="108">
                  <c:v>87.295905735830374</c:v>
                </c:pt>
                <c:pt idx="109">
                  <c:v>86.353641700481305</c:v>
                </c:pt>
                <c:pt idx="110">
                  <c:v>84.298536773684589</c:v>
                </c:pt>
                <c:pt idx="111">
                  <c:v>81.844579936133329</c:v>
                </c:pt>
                <c:pt idx="112">
                  <c:v>78.67159863874214</c:v>
                </c:pt>
                <c:pt idx="113">
                  <c:v>78.374715180710751</c:v>
                </c:pt>
                <c:pt idx="114">
                  <c:v>79.518398381932684</c:v>
                </c:pt>
                <c:pt idx="115">
                  <c:v>76.933099463301843</c:v>
                </c:pt>
                <c:pt idx="116">
                  <c:v>77.102417449613739</c:v>
                </c:pt>
                <c:pt idx="117">
                  <c:v>78.989673071516393</c:v>
                </c:pt>
                <c:pt idx="118">
                  <c:v>78.886865372268772</c:v>
                </c:pt>
                <c:pt idx="119">
                  <c:v>79.63883025819419</c:v>
                </c:pt>
                <c:pt idx="120">
                  <c:v>82.072854990789253</c:v>
                </c:pt>
                <c:pt idx="121">
                  <c:v>81.828844063799522</c:v>
                </c:pt>
                <c:pt idx="122">
                  <c:v>80.180563889739787</c:v>
                </c:pt>
                <c:pt idx="123">
                  <c:v>80.123495126075809</c:v>
                </c:pt>
                <c:pt idx="124">
                  <c:v>79.421675219987492</c:v>
                </c:pt>
                <c:pt idx="125">
                  <c:v>80.259872686302231</c:v>
                </c:pt>
                <c:pt idx="126">
                  <c:v>80.387018534759477</c:v>
                </c:pt>
                <c:pt idx="127">
                  <c:v>80.674250657759458</c:v>
                </c:pt>
                <c:pt idx="128">
                  <c:v>81.881506783210028</c:v>
                </c:pt>
                <c:pt idx="129">
                  <c:v>81.813527814727934</c:v>
                </c:pt>
                <c:pt idx="130">
                  <c:v>80.870424532854386</c:v>
                </c:pt>
                <c:pt idx="131">
                  <c:v>80.122865691182454</c:v>
                </c:pt>
                <c:pt idx="132">
                  <c:v>79.765766295020342</c:v>
                </c:pt>
                <c:pt idx="133">
                  <c:v>79.526581035546286</c:v>
                </c:pt>
                <c:pt idx="134">
                  <c:v>81.053590086820051</c:v>
                </c:pt>
                <c:pt idx="135">
                  <c:v>80.375688706679142</c:v>
                </c:pt>
                <c:pt idx="136">
                  <c:v>82.596335010427637</c:v>
                </c:pt>
                <c:pt idx="137">
                  <c:v>83.083307806251554</c:v>
                </c:pt>
                <c:pt idx="138">
                  <c:v>83.902622225765697</c:v>
                </c:pt>
                <c:pt idx="139">
                  <c:v>83.119605218434884</c:v>
                </c:pt>
                <c:pt idx="140">
                  <c:v>83.22891707824715</c:v>
                </c:pt>
                <c:pt idx="141">
                  <c:v>82.268189619359731</c:v>
                </c:pt>
                <c:pt idx="142">
                  <c:v>84.420017708101668</c:v>
                </c:pt>
                <c:pt idx="143">
                  <c:v>85.444318091217696</c:v>
                </c:pt>
                <c:pt idx="144">
                  <c:v>86.658288188864034</c:v>
                </c:pt>
                <c:pt idx="145">
                  <c:v>86.413647826980934</c:v>
                </c:pt>
                <c:pt idx="146">
                  <c:v>85.83792471119429</c:v>
                </c:pt>
                <c:pt idx="147">
                  <c:v>87.180299527084586</c:v>
                </c:pt>
                <c:pt idx="148">
                  <c:v>87.112530370233586</c:v>
                </c:pt>
                <c:pt idx="149">
                  <c:v>86.970907519229229</c:v>
                </c:pt>
                <c:pt idx="150">
                  <c:v>86.86327415246592</c:v>
                </c:pt>
                <c:pt idx="151">
                  <c:v>86.494215493330088</c:v>
                </c:pt>
                <c:pt idx="152">
                  <c:v>88.335732179649099</c:v>
                </c:pt>
                <c:pt idx="153">
                  <c:v>88.273418125207186</c:v>
                </c:pt>
                <c:pt idx="154">
                  <c:v>89.802525292792126</c:v>
                </c:pt>
                <c:pt idx="155">
                  <c:v>90.158995254060898</c:v>
                </c:pt>
                <c:pt idx="156">
                  <c:v>90.32810342874167</c:v>
                </c:pt>
                <c:pt idx="157">
                  <c:v>89.674330386179278</c:v>
                </c:pt>
                <c:pt idx="158">
                  <c:v>89.87784766836333</c:v>
                </c:pt>
                <c:pt idx="159">
                  <c:v>88.718428594807563</c:v>
                </c:pt>
                <c:pt idx="160">
                  <c:v>86.819843144824574</c:v>
                </c:pt>
                <c:pt idx="161">
                  <c:v>86.625557574409683</c:v>
                </c:pt>
                <c:pt idx="162">
                  <c:v>86.878170778275262</c:v>
                </c:pt>
                <c:pt idx="163">
                  <c:v>88.102421645846348</c:v>
                </c:pt>
                <c:pt idx="164">
                  <c:v>85.13442631205703</c:v>
                </c:pt>
                <c:pt idx="165">
                  <c:v>84.566885849883974</c:v>
                </c:pt>
                <c:pt idx="166">
                  <c:v>83.634273149566312</c:v>
                </c:pt>
                <c:pt idx="167">
                  <c:v>82.980500107003934</c:v>
                </c:pt>
                <c:pt idx="168">
                  <c:v>83.229126889878259</c:v>
                </c:pt>
                <c:pt idx="169">
                  <c:v>82.335539152948485</c:v>
                </c:pt>
                <c:pt idx="170">
                  <c:v>81.998371861742527</c:v>
                </c:pt>
                <c:pt idx="171">
                  <c:v>83.502301633593362</c:v>
                </c:pt>
                <c:pt idx="172">
                  <c:v>84.054316035063721</c:v>
                </c:pt>
                <c:pt idx="173">
                  <c:v>85.337943594241082</c:v>
                </c:pt>
                <c:pt idx="174">
                  <c:v>86.241182666202278</c:v>
                </c:pt>
                <c:pt idx="175">
                  <c:v>82.512410357980599</c:v>
                </c:pt>
                <c:pt idx="176">
                  <c:v>82.791879450629224</c:v>
                </c:pt>
                <c:pt idx="177">
                  <c:v>81.854860706058091</c:v>
                </c:pt>
                <c:pt idx="178">
                  <c:v>81.266968515666633</c:v>
                </c:pt>
                <c:pt idx="179">
                  <c:v>81.824228207914928</c:v>
                </c:pt>
                <c:pt idx="180">
                  <c:v>80.901896277522027</c:v>
                </c:pt>
                <c:pt idx="181">
                  <c:v>79.517139512145988</c:v>
                </c:pt>
                <c:pt idx="182">
                  <c:v>78.84700116235642</c:v>
                </c:pt>
                <c:pt idx="183">
                  <c:v>77.488261039238964</c:v>
                </c:pt>
                <c:pt idx="184">
                  <c:v>76.686990420000924</c:v>
                </c:pt>
                <c:pt idx="185">
                  <c:v>76.524386405884798</c:v>
                </c:pt>
                <c:pt idx="186">
                  <c:v>78.029784859153452</c:v>
                </c:pt>
                <c:pt idx="187">
                  <c:v>76.381294873462608</c:v>
                </c:pt>
                <c:pt idx="188">
                  <c:v>75.23047807678266</c:v>
                </c:pt>
                <c:pt idx="189">
                  <c:v>77.177739825184943</c:v>
                </c:pt>
                <c:pt idx="190">
                  <c:v>79.538120675257744</c:v>
                </c:pt>
                <c:pt idx="191">
                  <c:v>79.377614777452806</c:v>
                </c:pt>
                <c:pt idx="192">
                  <c:v>78.564384895241048</c:v>
                </c:pt>
                <c:pt idx="193">
                  <c:v>76.364300131342077</c:v>
                </c:pt>
                <c:pt idx="194">
                  <c:v>75.792143813284426</c:v>
                </c:pt>
                <c:pt idx="195">
                  <c:v>75.298037422002523</c:v>
                </c:pt>
                <c:pt idx="196">
                  <c:v>75.050249885652661</c:v>
                </c:pt>
                <c:pt idx="197">
                  <c:v>76.998980315472764</c:v>
                </c:pt>
                <c:pt idx="198">
                  <c:v>75.176976110847676</c:v>
                </c:pt>
                <c:pt idx="199">
                  <c:v>77.16766886689129</c:v>
                </c:pt>
                <c:pt idx="200">
                  <c:v>78.049507152478498</c:v>
                </c:pt>
                <c:pt idx="201">
                  <c:v>77.528754684044657</c:v>
                </c:pt>
                <c:pt idx="202">
                  <c:v>76.912328111821211</c:v>
                </c:pt>
                <c:pt idx="203">
                  <c:v>78.737059867650814</c:v>
                </c:pt>
                <c:pt idx="204">
                  <c:v>79.672609930804114</c:v>
                </c:pt>
                <c:pt idx="205">
                  <c:v>80.968616376217426</c:v>
                </c:pt>
                <c:pt idx="206">
                  <c:v>80.370443415901192</c:v>
                </c:pt>
                <c:pt idx="207">
                  <c:v>79.881582315397239</c:v>
                </c:pt>
                <c:pt idx="208">
                  <c:v>81.848776168755691</c:v>
                </c:pt>
                <c:pt idx="209">
                  <c:v>81.238643945465753</c:v>
                </c:pt>
                <c:pt idx="210">
                  <c:v>80.905463075251021</c:v>
                </c:pt>
                <c:pt idx="211">
                  <c:v>78.882669139646424</c:v>
                </c:pt>
                <c:pt idx="212">
                  <c:v>78.047618847798432</c:v>
                </c:pt>
                <c:pt idx="213">
                  <c:v>79.110524571040116</c:v>
                </c:pt>
                <c:pt idx="214">
                  <c:v>79.871091733841354</c:v>
                </c:pt>
                <c:pt idx="215">
                  <c:v>80.318200319752918</c:v>
                </c:pt>
                <c:pt idx="216">
                  <c:v>78.649358605843673</c:v>
                </c:pt>
                <c:pt idx="217">
                  <c:v>83.009244300467032</c:v>
                </c:pt>
                <c:pt idx="218">
                  <c:v>83.776315623832915</c:v>
                </c:pt>
                <c:pt idx="219">
                  <c:v>83.027707724005381</c:v>
                </c:pt>
                <c:pt idx="220">
                  <c:v>83.75113822809881</c:v>
                </c:pt>
                <c:pt idx="221">
                  <c:v>83.060018715197486</c:v>
                </c:pt>
                <c:pt idx="222">
                  <c:v>82.803419090340697</c:v>
                </c:pt>
                <c:pt idx="223">
                  <c:v>83.197445333579509</c:v>
                </c:pt>
                <c:pt idx="224">
                  <c:v>82.874335421658429</c:v>
                </c:pt>
                <c:pt idx="225">
                  <c:v>83.999765010973135</c:v>
                </c:pt>
                <c:pt idx="226">
                  <c:v>84.496598953459582</c:v>
                </c:pt>
                <c:pt idx="227">
                  <c:v>#N/A</c:v>
                </c:pt>
                <c:pt idx="228">
                  <c:v>84.472680427512174</c:v>
                </c:pt>
                <c:pt idx="229">
                  <c:v>83.168071705223042</c:v>
                </c:pt>
                <c:pt idx="230">
                  <c:v>83.03568056598786</c:v>
                </c:pt>
                <c:pt idx="231">
                  <c:v>85.605453423916003</c:v>
                </c:pt>
                <c:pt idx="232">
                  <c:v>85.531180106500386</c:v>
                </c:pt>
                <c:pt idx="233">
                  <c:v>85.429001842146107</c:v>
                </c:pt>
                <c:pt idx="234">
                  <c:v>83.900314297823414</c:v>
                </c:pt>
                <c:pt idx="235">
                  <c:v>82.692218925848366</c:v>
                </c:pt>
                <c:pt idx="236">
                  <c:v>82.538217188608058</c:v>
                </c:pt>
                <c:pt idx="237">
                  <c:v>83.15904980508499</c:v>
                </c:pt>
                <c:pt idx="238">
                  <c:v>82.54786852363948</c:v>
                </c:pt>
                <c:pt idx="239">
                  <c:v>83.726590267258047</c:v>
                </c:pt>
                <c:pt idx="240">
                  <c:v>84.336932302179108</c:v>
                </c:pt>
                <c:pt idx="241">
                  <c:v>83.826460603670029</c:v>
                </c:pt>
                <c:pt idx="242">
                  <c:v>81.737366192632251</c:v>
                </c:pt>
                <c:pt idx="243">
                  <c:v>80.826993525213069</c:v>
                </c:pt>
                <c:pt idx="244">
                  <c:v>80.098947165235046</c:v>
                </c:pt>
                <c:pt idx="245">
                  <c:v>80.182032571157606</c:v>
                </c:pt>
                <c:pt idx="246">
                  <c:v>81.374182259167711</c:v>
                </c:pt>
                <c:pt idx="247">
                  <c:v>80.198188066753659</c:v>
                </c:pt>
                <c:pt idx="248">
                  <c:v>80.198188066753659</c:v>
                </c:pt>
                <c:pt idx="249">
                  <c:v>80.6687955553504</c:v>
                </c:pt>
                <c:pt idx="250">
                  <c:v>80.342118845700327</c:v>
                </c:pt>
                <c:pt idx="251">
                  <c:v>79.376355907666081</c:v>
                </c:pt>
                <c:pt idx="252">
                  <c:v>80.762371542828845</c:v>
                </c:pt>
                <c:pt idx="253">
                  <c:v>80.557175767595851</c:v>
                </c:pt>
                <c:pt idx="254">
                  <c:v>80.234905102199235</c:v>
                </c:pt>
                <c:pt idx="255">
                  <c:v>80.839792034711223</c:v>
                </c:pt>
                <c:pt idx="256">
                  <c:v>79.898367245886632</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Eurostoxx 50</c:v>
                </c:pt>
              </c:strCache>
            </c:strRef>
          </c:tx>
          <c:spPr>
            <a:ln w="19050">
              <a:solidFill>
                <a:schemeClr val="tx1"/>
              </a:solidFill>
            </a:ln>
          </c:spPr>
          <c:marker>
            <c:symbol val="none"/>
          </c:marker>
          <c:dLbls>
            <c:dLbl>
              <c:idx val="254"/>
              <c:delete val="1"/>
              <c:extLst>
                <c:ext xmlns:c15="http://schemas.microsoft.com/office/drawing/2012/chart" uri="{CE6537A1-D6FC-4f65-9D91-7224C49458BB}"/>
                <c:ext xmlns:c16="http://schemas.microsoft.com/office/drawing/2014/chart" uri="{C3380CC4-5D6E-409C-BE32-E72D297353CC}">
                  <c16:uniqueId val="{00000000-1EBB-4A0C-99E0-CFC8A13D27DC}"/>
                </c:ext>
              </c:extLst>
            </c:dLbl>
            <c:dLbl>
              <c:idx val="25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BBB-42D2-831A-51EBDCCBB1CA}"/>
                </c:ext>
              </c:extLst>
            </c:dLbl>
            <c:numFmt formatCode="#,##0.0" sourceLinked="0"/>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(Scatter)'!$A$2:$A$258</c:f>
              <c:numCache>
                <c:formatCode>m/d/yyyy</c:formatCode>
                <c:ptCount val="257"/>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formatCode="dd/mm/yyyy">
                  <c:v>44824</c:v>
                </c:pt>
                <c:pt idx="181" formatCode="dd/mm/yyyy">
                  <c:v>44825</c:v>
                </c:pt>
                <c:pt idx="182" formatCode="dd/mm/yyyy">
                  <c:v>44826</c:v>
                </c:pt>
                <c:pt idx="183" formatCode="dd/mm/yyyy">
                  <c:v>44827</c:v>
                </c:pt>
                <c:pt idx="184" formatCode="dd/mm/yyyy">
                  <c:v>44830</c:v>
                </c:pt>
                <c:pt idx="185" formatCode="dd/mm/yyyy">
                  <c:v>44831</c:v>
                </c:pt>
                <c:pt idx="186" formatCode="dd/mm/yyyy">
                  <c:v>44832</c:v>
                </c:pt>
                <c:pt idx="187" formatCode="dd/mm/yyyy">
                  <c:v>44833</c:v>
                </c:pt>
                <c:pt idx="188" formatCode="dd/mm/yyyy">
                  <c:v>44834</c:v>
                </c:pt>
                <c:pt idx="189" formatCode="dd/mm/yyyy">
                  <c:v>44837</c:v>
                </c:pt>
                <c:pt idx="190" formatCode="dd/mm/yyyy">
                  <c:v>44838</c:v>
                </c:pt>
                <c:pt idx="191" formatCode="dd/mm/yyyy">
                  <c:v>44839</c:v>
                </c:pt>
                <c:pt idx="192" formatCode="dd/mm/yyyy">
                  <c:v>44840</c:v>
                </c:pt>
                <c:pt idx="193" formatCode="dd/mm/yyyy">
                  <c:v>44841</c:v>
                </c:pt>
                <c:pt idx="194" formatCode="dd/mm/yyyy">
                  <c:v>44844</c:v>
                </c:pt>
                <c:pt idx="195" formatCode="dd/mm/yyyy">
                  <c:v>44845</c:v>
                </c:pt>
                <c:pt idx="196" formatCode="dd/mm/yyyy">
                  <c:v>44846</c:v>
                </c:pt>
                <c:pt idx="197" formatCode="dd/mm/yyyy">
                  <c:v>44847</c:v>
                </c:pt>
                <c:pt idx="198" formatCode="dd/mm/yyyy">
                  <c:v>44848</c:v>
                </c:pt>
                <c:pt idx="199" formatCode="dd/mm/yyyy">
                  <c:v>44851</c:v>
                </c:pt>
                <c:pt idx="200" formatCode="dd/mm/yyyy">
                  <c:v>44852</c:v>
                </c:pt>
                <c:pt idx="201" formatCode="dd/mm/yyyy">
                  <c:v>44853</c:v>
                </c:pt>
                <c:pt idx="202" formatCode="dd/mm/yyyy">
                  <c:v>44854</c:v>
                </c:pt>
                <c:pt idx="203" formatCode="dd/mm/yyyy">
                  <c:v>44855</c:v>
                </c:pt>
                <c:pt idx="204" formatCode="dd/mm/yyyy">
                  <c:v>44858</c:v>
                </c:pt>
                <c:pt idx="205" formatCode="dd/mm/yyyy">
                  <c:v>44859</c:v>
                </c:pt>
                <c:pt idx="206" formatCode="dd/mm/yyyy">
                  <c:v>44860</c:v>
                </c:pt>
                <c:pt idx="207" formatCode="dd/mm/yyyy">
                  <c:v>44861</c:v>
                </c:pt>
                <c:pt idx="208" formatCode="dd/mm/yyyy">
                  <c:v>44862</c:v>
                </c:pt>
                <c:pt idx="209" formatCode="dd/mm/yyyy">
                  <c:v>44865</c:v>
                </c:pt>
                <c:pt idx="210" formatCode="dd/mm/yyyy">
                  <c:v>44866</c:v>
                </c:pt>
                <c:pt idx="211" formatCode="dd/mm/yyyy">
                  <c:v>44867</c:v>
                </c:pt>
                <c:pt idx="212" formatCode="dd/mm/yyyy">
                  <c:v>44868</c:v>
                </c:pt>
                <c:pt idx="213" formatCode="dd/mm/yyyy">
                  <c:v>44869</c:v>
                </c:pt>
                <c:pt idx="214" formatCode="dd/mm/yyyy">
                  <c:v>44872</c:v>
                </c:pt>
                <c:pt idx="215" formatCode="dd/mm/yyyy">
                  <c:v>44873</c:v>
                </c:pt>
                <c:pt idx="216" formatCode="dd/mm/yyyy">
                  <c:v>44874</c:v>
                </c:pt>
                <c:pt idx="217" formatCode="dd/mm/yyyy">
                  <c:v>44875</c:v>
                </c:pt>
                <c:pt idx="218" formatCode="dd/mm/yyyy">
                  <c:v>44876</c:v>
                </c:pt>
                <c:pt idx="219" formatCode="dd/mm/yyyy">
                  <c:v>44879</c:v>
                </c:pt>
                <c:pt idx="220" formatCode="dd/mm/yyyy">
                  <c:v>44880</c:v>
                </c:pt>
                <c:pt idx="221" formatCode="dd/mm/yyyy">
                  <c:v>44881</c:v>
                </c:pt>
                <c:pt idx="222" formatCode="dd/mm/yyyy">
                  <c:v>44882</c:v>
                </c:pt>
                <c:pt idx="223" formatCode="dd/mm/yyyy">
                  <c:v>44883</c:v>
                </c:pt>
                <c:pt idx="224" formatCode="dd/mm/yyyy">
                  <c:v>44886</c:v>
                </c:pt>
                <c:pt idx="225" formatCode="dd/mm/yyyy">
                  <c:v>44887</c:v>
                </c:pt>
                <c:pt idx="226" formatCode="dd/mm/yyyy">
                  <c:v>44888</c:v>
                </c:pt>
                <c:pt idx="227" formatCode="dd/mm/yyyy">
                  <c:v>44889</c:v>
                </c:pt>
                <c:pt idx="228" formatCode="dd/mm/yyyy">
                  <c:v>44890</c:v>
                </c:pt>
                <c:pt idx="229" formatCode="dd/mm/yyyy">
                  <c:v>44893</c:v>
                </c:pt>
                <c:pt idx="230" formatCode="dd/mm/yyyy">
                  <c:v>44894</c:v>
                </c:pt>
                <c:pt idx="231" formatCode="dd/mm/yyyy">
                  <c:v>44895</c:v>
                </c:pt>
                <c:pt idx="232" formatCode="dd/mm/yyyy">
                  <c:v>44896</c:v>
                </c:pt>
                <c:pt idx="233" formatCode="dd/mm/yyyy">
                  <c:v>44897</c:v>
                </c:pt>
                <c:pt idx="234" formatCode="dd/mm/yyyy">
                  <c:v>44900</c:v>
                </c:pt>
                <c:pt idx="235" formatCode="dd/mm/yyyy">
                  <c:v>44901</c:v>
                </c:pt>
                <c:pt idx="236" formatCode="dd/mm/yyyy">
                  <c:v>44902</c:v>
                </c:pt>
                <c:pt idx="237" formatCode="dd/mm/yyyy">
                  <c:v>44903</c:v>
                </c:pt>
                <c:pt idx="238" formatCode="dd/mm/yyyy">
                  <c:v>44904</c:v>
                </c:pt>
                <c:pt idx="239" formatCode="dd/mm/yyyy">
                  <c:v>44907</c:v>
                </c:pt>
                <c:pt idx="240" formatCode="dd/mm/yyyy">
                  <c:v>44908</c:v>
                </c:pt>
                <c:pt idx="241" formatCode="dd/mm/yyyy">
                  <c:v>44909</c:v>
                </c:pt>
                <c:pt idx="242" formatCode="dd/mm/yyyy">
                  <c:v>44910</c:v>
                </c:pt>
                <c:pt idx="243" formatCode="dd/mm/yyyy">
                  <c:v>44911</c:v>
                </c:pt>
                <c:pt idx="244" formatCode="dd/mm/yyyy">
                  <c:v>44914</c:v>
                </c:pt>
                <c:pt idx="245" formatCode="dd/mm/yyyy">
                  <c:v>44915</c:v>
                </c:pt>
                <c:pt idx="246" formatCode="dd/mm/yyyy">
                  <c:v>44916</c:v>
                </c:pt>
                <c:pt idx="247" formatCode="dd/mm/yyyy">
                  <c:v>44917</c:v>
                </c:pt>
                <c:pt idx="248" formatCode="dd/mm/yyyy">
                  <c:v>44917</c:v>
                </c:pt>
                <c:pt idx="249" formatCode="dd/mm/yyyy">
                  <c:v>44918</c:v>
                </c:pt>
                <c:pt idx="250" formatCode="dd/mm/yyyy">
                  <c:v>44922</c:v>
                </c:pt>
                <c:pt idx="251" formatCode="dd/mm/yyyy">
                  <c:v>44923</c:v>
                </c:pt>
                <c:pt idx="252" formatCode="dd/mm/yyyy">
                  <c:v>44924</c:v>
                </c:pt>
                <c:pt idx="253" formatCode="dd/mm/yyyy">
                  <c:v>44925</c:v>
                </c:pt>
                <c:pt idx="254" formatCode="dd/mm/yyyy">
                  <c:v>44929</c:v>
                </c:pt>
                <c:pt idx="255" formatCode="dd/mm/yyyy">
                  <c:v>44930</c:v>
                </c:pt>
                <c:pt idx="256" formatCode="dd/mm/yyyy">
                  <c:v>44931</c:v>
                </c:pt>
              </c:numCache>
            </c:numRef>
          </c:xVal>
          <c:yVal>
            <c:numRef>
              <c:f>'Line (Scatter)'!$C$2:$C$258</c:f>
              <c:numCache>
                <c:formatCode>General</c:formatCode>
                <c:ptCount val="257"/>
                <c:pt idx="0">
                  <c:v>100</c:v>
                </c:pt>
                <c:pt idx="1">
                  <c:v>100.9911499415028</c:v>
                </c:pt>
                <c:pt idx="2">
                  <c:v>101.81317696342983</c:v>
                </c:pt>
                <c:pt idx="3">
                  <c:v>101.80161905121332</c:v>
                </c:pt>
                <c:pt idx="4">
                  <c:v>100.77060610635165</c:v>
                </c:pt>
                <c:pt idx="5">
                  <c:v>101.47705400611389</c:v>
                </c:pt>
                <c:pt idx="6">
                  <c:v>100.43165263992148</c:v>
                </c:pt>
                <c:pt idx="7">
                  <c:v>100.67837868437934</c:v>
                </c:pt>
                <c:pt idx="8">
                  <c:v>101.41737743895534</c:v>
                </c:pt>
                <c:pt idx="9">
                  <c:v>99.765067743518131</c:v>
                </c:pt>
                <c:pt idx="10">
                  <c:v>95.632524436728687</c:v>
                </c:pt>
                <c:pt idx="11">
                  <c:v>96.196267501981353</c:v>
                </c:pt>
                <c:pt idx="12">
                  <c:v>98.232818809676573</c:v>
                </c:pt>
                <c:pt idx="13">
                  <c:v>98.713297731818699</c:v>
                </c:pt>
                <c:pt idx="14">
                  <c:v>97.579678831565815</c:v>
                </c:pt>
                <c:pt idx="15">
                  <c:v>98.468694569196515</c:v>
                </c:pt>
                <c:pt idx="16">
                  <c:v>99.644535230403434</c:v>
                </c:pt>
                <c:pt idx="17">
                  <c:v>99.587925048118649</c:v>
                </c:pt>
                <c:pt idx="18">
                  <c:v>97.676623768728533</c:v>
                </c:pt>
                <c:pt idx="19">
                  <c:v>96.392516133901935</c:v>
                </c:pt>
                <c:pt idx="20">
                  <c:v>97.194021964750718</c:v>
                </c:pt>
                <c:pt idx="21">
                  <c:v>97.398997999773556</c:v>
                </c:pt>
                <c:pt idx="22">
                  <c:v>99.164292184020837</c:v>
                </c:pt>
                <c:pt idx="23">
                  <c:v>98.998707400837816</c:v>
                </c:pt>
                <c:pt idx="24">
                  <c:v>98.011803223006353</c:v>
                </c:pt>
                <c:pt idx="25">
                  <c:v>95.870523078084304</c:v>
                </c:pt>
                <c:pt idx="26">
                  <c:v>97.7400743480394</c:v>
                </c:pt>
                <c:pt idx="27">
                  <c:v>97.586990980110954</c:v>
                </c:pt>
                <c:pt idx="28">
                  <c:v>97.020181529984512</c:v>
                </c:pt>
                <c:pt idx="29">
                  <c:v>96.102388949692411</c:v>
                </c:pt>
                <c:pt idx="30">
                  <c:v>94.013237347624241</c:v>
                </c:pt>
                <c:pt idx="31">
                  <c:v>94.007576329395775</c:v>
                </c:pt>
                <c:pt idx="32">
                  <c:v>93.723110163414717</c:v>
                </c:pt>
                <c:pt idx="33">
                  <c:v>90.323668717213252</c:v>
                </c:pt>
                <c:pt idx="34">
                  <c:v>93.658951956825291</c:v>
                </c:pt>
                <c:pt idx="35">
                  <c:v>92.563073178095621</c:v>
                </c:pt>
                <c:pt idx="36">
                  <c:v>88.82727289881872</c:v>
                </c:pt>
                <c:pt idx="37">
                  <c:v>90.118456806430913</c:v>
                </c:pt>
                <c:pt idx="38">
                  <c:v>88.259519945654219</c:v>
                </c:pt>
                <c:pt idx="39">
                  <c:v>83.877655961052184</c:v>
                </c:pt>
                <c:pt idx="40">
                  <c:v>82.844756010114338</c:v>
                </c:pt>
                <c:pt idx="41">
                  <c:v>82.68129410876702</c:v>
                </c:pt>
                <c:pt idx="42">
                  <c:v>88.831282786730554</c:v>
                </c:pt>
                <c:pt idx="43">
                  <c:v>86.127438955353426</c:v>
                </c:pt>
                <c:pt idx="44">
                  <c:v>86.96220326829453</c:v>
                </c:pt>
                <c:pt idx="45">
                  <c:v>88.243480394006852</c:v>
                </c:pt>
                <c:pt idx="46">
                  <c:v>88.172953541910402</c:v>
                </c:pt>
                <c:pt idx="47">
                  <c:v>91.748358304713733</c:v>
                </c:pt>
                <c:pt idx="48">
                  <c:v>91.64528059780352</c:v>
                </c:pt>
                <c:pt idx="49">
                  <c:v>92.049099898101659</c:v>
                </c:pt>
                <c:pt idx="50">
                  <c:v>91.562252330452495</c:v>
                </c:pt>
                <c:pt idx="51">
                  <c:v>92.607653696644888</c:v>
                </c:pt>
                <c:pt idx="52">
                  <c:v>91.265520624976389</c:v>
                </c:pt>
                <c:pt idx="53">
                  <c:v>91.128005057176281</c:v>
                </c:pt>
                <c:pt idx="54">
                  <c:v>91.230375136807922</c:v>
                </c:pt>
                <c:pt idx="55">
                  <c:v>91.687266482998069</c:v>
                </c:pt>
                <c:pt idx="56">
                  <c:v>94.401724723553599</c:v>
                </c:pt>
                <c:pt idx="57">
                  <c:v>93.386515454579751</c:v>
                </c:pt>
                <c:pt idx="58">
                  <c:v>92.050986904177819</c:v>
                </c:pt>
                <c:pt idx="59">
                  <c:v>92.432162131562052</c:v>
                </c:pt>
                <c:pt idx="60">
                  <c:v>93.197343095444751</c:v>
                </c:pt>
                <c:pt idx="61">
                  <c:v>92.412584443521894</c:v>
                </c:pt>
                <c:pt idx="62">
                  <c:v>90.215165867834088</c:v>
                </c:pt>
                <c:pt idx="63">
                  <c:v>89.680199645242851</c:v>
                </c:pt>
                <c:pt idx="64">
                  <c:v>91.00959542589726</c:v>
                </c:pt>
                <c:pt idx="65">
                  <c:v>90.567328376797363</c:v>
                </c:pt>
                <c:pt idx="66">
                  <c:v>90.375089632788601</c:v>
                </c:pt>
                <c:pt idx="67">
                  <c:v>90.292297241197105</c:v>
                </c:pt>
                <c:pt idx="68">
                  <c:v>90.781031814922429</c:v>
                </c:pt>
                <c:pt idx="69">
                  <c:v>90.35834245386269</c:v>
                </c:pt>
                <c:pt idx="70">
                  <c:v>91.91630184549193</c:v>
                </c:pt>
                <c:pt idx="71">
                  <c:v>92.652705966713214</c:v>
                </c:pt>
                <c:pt idx="72">
                  <c:v>90.576527531418648</c:v>
                </c:pt>
                <c:pt idx="73">
                  <c:v>88.632439521455254</c:v>
                </c:pt>
                <c:pt idx="74">
                  <c:v>87.777861644714491</c:v>
                </c:pt>
                <c:pt idx="75">
                  <c:v>88.091104653356965</c:v>
                </c:pt>
                <c:pt idx="76">
                  <c:v>89.090746122202503</c:v>
                </c:pt>
                <c:pt idx="77">
                  <c:v>89.700249084802039</c:v>
                </c:pt>
                <c:pt idx="78">
                  <c:v>88.039211986262586</c:v>
                </c:pt>
                <c:pt idx="79">
                  <c:v>88.717354794882425</c:v>
                </c:pt>
                <c:pt idx="80">
                  <c:v>87.863484545420221</c:v>
                </c:pt>
                <c:pt idx="81">
                  <c:v>87.194540891421667</c:v>
                </c:pt>
                <c:pt idx="82">
                  <c:v>85.603323017700106</c:v>
                </c:pt>
                <c:pt idx="83">
                  <c:v>83.190078122051546</c:v>
                </c:pt>
                <c:pt idx="84">
                  <c:v>83.84911499415027</c:v>
                </c:pt>
                <c:pt idx="85">
                  <c:v>86.044410688002401</c:v>
                </c:pt>
                <c:pt idx="86">
                  <c:v>85.232054572215716</c:v>
                </c:pt>
                <c:pt idx="87">
                  <c:v>87.354700532135709</c:v>
                </c:pt>
                <c:pt idx="88">
                  <c:v>86.92823715892365</c:v>
                </c:pt>
                <c:pt idx="89">
                  <c:v>88.253151300147181</c:v>
                </c:pt>
                <c:pt idx="90">
                  <c:v>87.0556100690644</c:v>
                </c:pt>
                <c:pt idx="91">
                  <c:v>85.871749632033811</c:v>
                </c:pt>
                <c:pt idx="92">
                  <c:v>86.260472883722684</c:v>
                </c:pt>
                <c:pt idx="93">
                  <c:v>87.471930784617115</c:v>
                </c:pt>
                <c:pt idx="94">
                  <c:v>86.03709853945729</c:v>
                </c:pt>
                <c:pt idx="95">
                  <c:v>86.733875533079214</c:v>
                </c:pt>
                <c:pt idx="96">
                  <c:v>88.224846209004781</c:v>
                </c:pt>
                <c:pt idx="97">
                  <c:v>89.841774540514024</c:v>
                </c:pt>
                <c:pt idx="98">
                  <c:v>90.614503528701349</c:v>
                </c:pt>
                <c:pt idx="99">
                  <c:v>89.378278673057324</c:v>
                </c:pt>
                <c:pt idx="100">
                  <c:v>88.678435294561638</c:v>
                </c:pt>
                <c:pt idx="101">
                  <c:v>89.51791712269312</c:v>
                </c:pt>
                <c:pt idx="102">
                  <c:v>89.24736762652374</c:v>
                </c:pt>
                <c:pt idx="103">
                  <c:v>90.539023285654977</c:v>
                </c:pt>
                <c:pt idx="104">
                  <c:v>89.791768879495777</c:v>
                </c:pt>
                <c:pt idx="105">
                  <c:v>89.371674151790756</c:v>
                </c:pt>
                <c:pt idx="106">
                  <c:v>87.850747254406144</c:v>
                </c:pt>
                <c:pt idx="107">
                  <c:v>84.896403366418824</c:v>
                </c:pt>
                <c:pt idx="108">
                  <c:v>82.615484771860963</c:v>
                </c:pt>
                <c:pt idx="109">
                  <c:v>81.971072196852461</c:v>
                </c:pt>
                <c:pt idx="110">
                  <c:v>83.31886628674944</c:v>
                </c:pt>
                <c:pt idx="111">
                  <c:v>80.856087481601676</c:v>
                </c:pt>
                <c:pt idx="112">
                  <c:v>81.104936407895224</c:v>
                </c:pt>
                <c:pt idx="113">
                  <c:v>81.844878665509285</c:v>
                </c:pt>
                <c:pt idx="114">
                  <c:v>82.414990376269003</c:v>
                </c:pt>
                <c:pt idx="115">
                  <c:v>81.722459146318442</c:v>
                </c:pt>
                <c:pt idx="116">
                  <c:v>81.053751368079389</c:v>
                </c:pt>
                <c:pt idx="117">
                  <c:v>83.338915726308628</c:v>
                </c:pt>
                <c:pt idx="118">
                  <c:v>83.473600784994517</c:v>
                </c:pt>
                <c:pt idx="119">
                  <c:v>83.719147450654788</c:v>
                </c:pt>
                <c:pt idx="120">
                  <c:v>82.894289919613541</c:v>
                </c:pt>
                <c:pt idx="121">
                  <c:v>81.491772653507937</c:v>
                </c:pt>
                <c:pt idx="122">
                  <c:v>81.337274031022361</c:v>
                </c:pt>
                <c:pt idx="123">
                  <c:v>81.434218968185064</c:v>
                </c:pt>
                <c:pt idx="124">
                  <c:v>79.250245310789893</c:v>
                </c:pt>
                <c:pt idx="125">
                  <c:v>80.712910895573074</c:v>
                </c:pt>
                <c:pt idx="126">
                  <c:v>82.285258708533036</c:v>
                </c:pt>
                <c:pt idx="127">
                  <c:v>82.711014454466536</c:v>
                </c:pt>
                <c:pt idx="128">
                  <c:v>81.888751556780008</c:v>
                </c:pt>
                <c:pt idx="129">
                  <c:v>82.251056723402655</c:v>
                </c:pt>
                <c:pt idx="130">
                  <c:v>81.470779710910662</c:v>
                </c:pt>
                <c:pt idx="131">
                  <c:v>80.117796354304261</c:v>
                </c:pt>
                <c:pt idx="132">
                  <c:v>82.01871910027549</c:v>
                </c:pt>
                <c:pt idx="133">
                  <c:v>82.836264482771625</c:v>
                </c:pt>
                <c:pt idx="134">
                  <c:v>84.619013473223376</c:v>
                </c:pt>
                <c:pt idx="135">
                  <c:v>84.567120806128983</c:v>
                </c:pt>
                <c:pt idx="136">
                  <c:v>84.83295278710797</c:v>
                </c:pt>
                <c:pt idx="137">
                  <c:v>84.832481035588927</c:v>
                </c:pt>
                <c:pt idx="138">
                  <c:v>85.013397743140715</c:v>
                </c:pt>
                <c:pt idx="139">
                  <c:v>84.334075555723288</c:v>
                </c:pt>
                <c:pt idx="140">
                  <c:v>85.098784768086958</c:v>
                </c:pt>
                <c:pt idx="141">
                  <c:v>86.146544891874541</c:v>
                </c:pt>
                <c:pt idx="142">
                  <c:v>87.465090387591033</c:v>
                </c:pt>
                <c:pt idx="143">
                  <c:v>87.43018077518208</c:v>
                </c:pt>
                <c:pt idx="144">
                  <c:v>86.911489979997725</c:v>
                </c:pt>
                <c:pt idx="145">
                  <c:v>88.04157074385779</c:v>
                </c:pt>
                <c:pt idx="146">
                  <c:v>88.56191266935879</c:v>
                </c:pt>
                <c:pt idx="147">
                  <c:v>87.872919575801021</c:v>
                </c:pt>
                <c:pt idx="148">
                  <c:v>88.623712118352998</c:v>
                </c:pt>
                <c:pt idx="149">
                  <c:v>87.636572064762035</c:v>
                </c:pt>
                <c:pt idx="150">
                  <c:v>88.438077895610817</c:v>
                </c:pt>
                <c:pt idx="151">
                  <c:v>88.619702230441177</c:v>
                </c:pt>
                <c:pt idx="152">
                  <c:v>89.085792731252582</c:v>
                </c:pt>
                <c:pt idx="153">
                  <c:v>89.387949579197638</c:v>
                </c:pt>
                <c:pt idx="154">
                  <c:v>89.755915764048737</c:v>
                </c:pt>
                <c:pt idx="155">
                  <c:v>88.596350530248699</c:v>
                </c:pt>
                <c:pt idx="156">
                  <c:v>89.099237649545231</c:v>
                </c:pt>
                <c:pt idx="157">
                  <c:v>87.989206325244368</c:v>
                </c:pt>
                <c:pt idx="158">
                  <c:v>86.288542099105541</c:v>
                </c:pt>
                <c:pt idx="159">
                  <c:v>86.154092916179181</c:v>
                </c:pt>
                <c:pt idx="160">
                  <c:v>86.506491300901985</c:v>
                </c:pt>
                <c:pt idx="161">
                  <c:v>86.673491338642108</c:v>
                </c:pt>
                <c:pt idx="162">
                  <c:v>85.002075706683769</c:v>
                </c:pt>
                <c:pt idx="163">
                  <c:v>84.219675812356115</c:v>
                </c:pt>
                <c:pt idx="164">
                  <c:v>84.017058534928481</c:v>
                </c:pt>
                <c:pt idx="165">
                  <c:v>82.963401517152874</c:v>
                </c:pt>
                <c:pt idx="166">
                  <c:v>81.535173793259602</c:v>
                </c:pt>
                <c:pt idx="167">
                  <c:v>83.603332452730498</c:v>
                </c:pt>
                <c:pt idx="168">
                  <c:v>82.320875948220547</c:v>
                </c:pt>
                <c:pt idx="169">
                  <c:v>82.55981809261425</c:v>
                </c:pt>
                <c:pt idx="170">
                  <c:v>82.605813865720648</c:v>
                </c:pt>
                <c:pt idx="171">
                  <c:v>82.848530022266658</c:v>
                </c:pt>
                <c:pt idx="172">
                  <c:v>84.20858965165867</c:v>
                </c:pt>
                <c:pt idx="173">
                  <c:v>86.012331584707695</c:v>
                </c:pt>
                <c:pt idx="174">
                  <c:v>84.58929312752386</c:v>
                </c:pt>
                <c:pt idx="175">
                  <c:v>84.150092463297725</c:v>
                </c:pt>
                <c:pt idx="176">
                  <c:v>83.54224063101482</c:v>
                </c:pt>
                <c:pt idx="177">
                  <c:v>82.566186738121289</c:v>
                </c:pt>
                <c:pt idx="178">
                  <c:v>82.544486168245442</c:v>
                </c:pt>
                <c:pt idx="179">
                  <c:v>81.780248707400844</c:v>
                </c:pt>
                <c:pt idx="180">
                  <c:v>82.364748839491256</c:v>
                </c:pt>
                <c:pt idx="181">
                  <c:v>80.837925048118649</c:v>
                </c:pt>
                <c:pt idx="182">
                  <c:v>81.995839151602055</c:v>
                </c:pt>
                <c:pt idx="183">
                  <c:v>80.837925048118649</c:v>
                </c:pt>
                <c:pt idx="184">
                  <c:v>78.857983922708215</c:v>
                </c:pt>
                <c:pt idx="185">
                  <c:v>79.016964184624669</c:v>
                </c:pt>
                <c:pt idx="186">
                  <c:v>78.371843982337623</c:v>
                </c:pt>
                <c:pt idx="187">
                  <c:v>78.612673132807487</c:v>
                </c:pt>
                <c:pt idx="188">
                  <c:v>77.414424274446162</c:v>
                </c:pt>
                <c:pt idx="189">
                  <c:v>78.051760576669054</c:v>
                </c:pt>
                <c:pt idx="190">
                  <c:v>79.24741480167566</c:v>
                </c:pt>
                <c:pt idx="191">
                  <c:v>82.066837755217563</c:v>
                </c:pt>
                <c:pt idx="192">
                  <c:v>81.50167943540778</c:v>
                </c:pt>
                <c:pt idx="193">
                  <c:v>79.618919122919579</c:v>
                </c:pt>
                <c:pt idx="194">
                  <c:v>79.180661961731516</c:v>
                </c:pt>
                <c:pt idx="195">
                  <c:v>78.790759331245042</c:v>
                </c:pt>
                <c:pt idx="196">
                  <c:v>78.582716911348456</c:v>
                </c:pt>
                <c:pt idx="197">
                  <c:v>79.310865380986513</c:v>
                </c:pt>
                <c:pt idx="198">
                  <c:v>79.530465713099588</c:v>
                </c:pt>
                <c:pt idx="199">
                  <c:v>79.776012378759859</c:v>
                </c:pt>
                <c:pt idx="200">
                  <c:v>81.375957655583647</c:v>
                </c:pt>
                <c:pt idx="201">
                  <c:v>81.771285428539073</c:v>
                </c:pt>
                <c:pt idx="202">
                  <c:v>82.387864663924205</c:v>
                </c:pt>
                <c:pt idx="203">
                  <c:v>82.005274181982855</c:v>
                </c:pt>
                <c:pt idx="204">
                  <c:v>83.212014567686893</c:v>
                </c:pt>
                <c:pt idx="205">
                  <c:v>84.575140581952667</c:v>
                </c:pt>
                <c:pt idx="206">
                  <c:v>85.040523455485513</c:v>
                </c:pt>
                <c:pt idx="207">
                  <c:v>85.021653394723927</c:v>
                </c:pt>
                <c:pt idx="208">
                  <c:v>85.222383666075402</c:v>
                </c:pt>
                <c:pt idx="209">
                  <c:v>85.328999509378406</c:v>
                </c:pt>
                <c:pt idx="210">
                  <c:v>86.118711552251199</c:v>
                </c:pt>
                <c:pt idx="211">
                  <c:v>85.434435973883836</c:v>
                </c:pt>
                <c:pt idx="212">
                  <c:v>84.754406159187823</c:v>
                </c:pt>
                <c:pt idx="213">
                  <c:v>86.9987640110201</c:v>
                </c:pt>
                <c:pt idx="214">
                  <c:v>87.481601690757444</c:v>
                </c:pt>
                <c:pt idx="215">
                  <c:v>88.20055100577423</c:v>
                </c:pt>
                <c:pt idx="216">
                  <c:v>87.9351907763143</c:v>
                </c:pt>
                <c:pt idx="217">
                  <c:v>90.73102615390421</c:v>
                </c:pt>
                <c:pt idx="218">
                  <c:v>91.248537570290964</c:v>
                </c:pt>
                <c:pt idx="219">
                  <c:v>91.696937389138384</c:v>
                </c:pt>
                <c:pt idx="220">
                  <c:v>92.347482733894395</c:v>
                </c:pt>
                <c:pt idx="221">
                  <c:v>91.585368154885444</c:v>
                </c:pt>
                <c:pt idx="222">
                  <c:v>91.48252632373476</c:v>
                </c:pt>
                <c:pt idx="223">
                  <c:v>92.577461599426343</c:v>
                </c:pt>
                <c:pt idx="224">
                  <c:v>92.210438917613317</c:v>
                </c:pt>
                <c:pt idx="225">
                  <c:v>92.696814733743437</c:v>
                </c:pt>
                <c:pt idx="226">
                  <c:v>93.086953239989427</c:v>
                </c:pt>
                <c:pt idx="227">
                  <c:v>93.453740046042938</c:v>
                </c:pt>
                <c:pt idx="228">
                  <c:v>93.463646827942767</c:v>
                </c:pt>
                <c:pt idx="229">
                  <c:v>92.829141034834123</c:v>
                </c:pt>
                <c:pt idx="230">
                  <c:v>92.803902328565485</c:v>
                </c:pt>
                <c:pt idx="231">
                  <c:v>93.518134128391878</c:v>
                </c:pt>
                <c:pt idx="232">
                  <c:v>93.984696380722326</c:v>
                </c:pt>
                <c:pt idx="233">
                  <c:v>93.740800845378715</c:v>
                </c:pt>
                <c:pt idx="234">
                  <c:v>93.724053666452789</c:v>
                </c:pt>
                <c:pt idx="235">
                  <c:v>93.253481526210507</c:v>
                </c:pt>
                <c:pt idx="236">
                  <c:v>92.692333094312545</c:v>
                </c:pt>
                <c:pt idx="237">
                  <c:v>92.608833075442504</c:v>
                </c:pt>
                <c:pt idx="238">
                  <c:v>92.996848699852791</c:v>
                </c:pt>
                <c:pt idx="239">
                  <c:v>92.506227120051321</c:v>
                </c:pt>
                <c:pt idx="240">
                  <c:v>94.039655432690481</c:v>
                </c:pt>
                <c:pt idx="241">
                  <c:v>93.766747178925911</c:v>
                </c:pt>
                <c:pt idx="242">
                  <c:v>90.474865079065538</c:v>
                </c:pt>
                <c:pt idx="243">
                  <c:v>89.727610672906351</c:v>
                </c:pt>
                <c:pt idx="244">
                  <c:v>89.897912971279766</c:v>
                </c:pt>
                <c:pt idx="245">
                  <c:v>89.691521681699811</c:v>
                </c:pt>
                <c:pt idx="246">
                  <c:v>91.334632222515751</c:v>
                </c:pt>
                <c:pt idx="247">
                  <c:v>90.182143261501295</c:v>
                </c:pt>
                <c:pt idx="248">
                  <c:v>90.182143261501295</c:v>
                </c:pt>
                <c:pt idx="249">
                  <c:v>90.034013284522771</c:v>
                </c:pt>
                <c:pt idx="250">
                  <c:v>90.408583990640437</c:v>
                </c:pt>
                <c:pt idx="251">
                  <c:v>89.840831037475937</c:v>
                </c:pt>
                <c:pt idx="252">
                  <c:v>90.813818545495707</c:v>
                </c:pt>
                <c:pt idx="253">
                  <c:v>89.482299883005609</c:v>
                </c:pt>
                <c:pt idx="254">
                  <c:v>91.573810242668969</c:v>
                </c:pt>
                <c:pt idx="255">
                  <c:v>93.736319205947822</c:v>
                </c:pt>
                <c:pt idx="256">
                  <c:v>93.394535230403434</c:v>
                </c:pt>
              </c:numCache>
            </c:numRef>
          </c:yVal>
          <c:smooth val="0"/>
          <c:extLst>
            <c:ext xmlns:c16="http://schemas.microsoft.com/office/drawing/2014/chart" uri="{C3380CC4-5D6E-409C-BE32-E72D297353CC}">
              <c16:uniqueId val="{00000003-A850-49B8-9CD6-B3822B1C7956}"/>
            </c:ext>
          </c:extLst>
        </c:ser>
        <c:ser>
          <c:idx val="2"/>
          <c:order val="2"/>
          <c:tx>
            <c:strRef>
              <c:f>'Line (Scatter)'!$D$1</c:f>
              <c:strCache>
                <c:ptCount val="1"/>
                <c:pt idx="0">
                  <c:v>Nasdaq Composite</c:v>
                </c:pt>
              </c:strCache>
            </c:strRef>
          </c:tx>
          <c:spPr>
            <a:ln w="19050">
              <a:solidFill>
                <a:schemeClr val="accent2"/>
              </a:solidFill>
            </a:ln>
          </c:spPr>
          <c:marker>
            <c:symbol val="none"/>
          </c:marker>
          <c:dLbls>
            <c:dLbl>
              <c:idx val="254"/>
              <c:delete val="1"/>
              <c:extLst>
                <c:ext xmlns:c15="http://schemas.microsoft.com/office/drawing/2012/chart" uri="{CE6537A1-D6FC-4f65-9D91-7224C49458BB}"/>
                <c:ext xmlns:c16="http://schemas.microsoft.com/office/drawing/2014/chart" uri="{C3380CC4-5D6E-409C-BE32-E72D297353CC}">
                  <c16:uniqueId val="{00000002-1EBB-4A0C-99E0-CFC8A13D27DC}"/>
                </c:ext>
              </c:extLst>
            </c:dLbl>
            <c:dLbl>
              <c:idx val="25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BBB-42D2-831A-51EBDCCBB1CA}"/>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xVal>
            <c:numRef>
              <c:f>'Line (Scatter)'!$A$2:$A$258</c:f>
              <c:numCache>
                <c:formatCode>m/d/yyyy</c:formatCode>
                <c:ptCount val="257"/>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formatCode="dd/mm/yyyy">
                  <c:v>44824</c:v>
                </c:pt>
                <c:pt idx="181" formatCode="dd/mm/yyyy">
                  <c:v>44825</c:v>
                </c:pt>
                <c:pt idx="182" formatCode="dd/mm/yyyy">
                  <c:v>44826</c:v>
                </c:pt>
                <c:pt idx="183" formatCode="dd/mm/yyyy">
                  <c:v>44827</c:v>
                </c:pt>
                <c:pt idx="184" formatCode="dd/mm/yyyy">
                  <c:v>44830</c:v>
                </c:pt>
                <c:pt idx="185" formatCode="dd/mm/yyyy">
                  <c:v>44831</c:v>
                </c:pt>
                <c:pt idx="186" formatCode="dd/mm/yyyy">
                  <c:v>44832</c:v>
                </c:pt>
                <c:pt idx="187" formatCode="dd/mm/yyyy">
                  <c:v>44833</c:v>
                </c:pt>
                <c:pt idx="188" formatCode="dd/mm/yyyy">
                  <c:v>44834</c:v>
                </c:pt>
                <c:pt idx="189" formatCode="dd/mm/yyyy">
                  <c:v>44837</c:v>
                </c:pt>
                <c:pt idx="190" formatCode="dd/mm/yyyy">
                  <c:v>44838</c:v>
                </c:pt>
                <c:pt idx="191" formatCode="dd/mm/yyyy">
                  <c:v>44839</c:v>
                </c:pt>
                <c:pt idx="192" formatCode="dd/mm/yyyy">
                  <c:v>44840</c:v>
                </c:pt>
                <c:pt idx="193" formatCode="dd/mm/yyyy">
                  <c:v>44841</c:v>
                </c:pt>
                <c:pt idx="194" formatCode="dd/mm/yyyy">
                  <c:v>44844</c:v>
                </c:pt>
                <c:pt idx="195" formatCode="dd/mm/yyyy">
                  <c:v>44845</c:v>
                </c:pt>
                <c:pt idx="196" formatCode="dd/mm/yyyy">
                  <c:v>44846</c:v>
                </c:pt>
                <c:pt idx="197" formatCode="dd/mm/yyyy">
                  <c:v>44847</c:v>
                </c:pt>
                <c:pt idx="198" formatCode="dd/mm/yyyy">
                  <c:v>44848</c:v>
                </c:pt>
                <c:pt idx="199" formatCode="dd/mm/yyyy">
                  <c:v>44851</c:v>
                </c:pt>
                <c:pt idx="200" formatCode="dd/mm/yyyy">
                  <c:v>44852</c:v>
                </c:pt>
                <c:pt idx="201" formatCode="dd/mm/yyyy">
                  <c:v>44853</c:v>
                </c:pt>
                <c:pt idx="202" formatCode="dd/mm/yyyy">
                  <c:v>44854</c:v>
                </c:pt>
                <c:pt idx="203" formatCode="dd/mm/yyyy">
                  <c:v>44855</c:v>
                </c:pt>
                <c:pt idx="204" formatCode="dd/mm/yyyy">
                  <c:v>44858</c:v>
                </c:pt>
                <c:pt idx="205" formatCode="dd/mm/yyyy">
                  <c:v>44859</c:v>
                </c:pt>
                <c:pt idx="206" formatCode="dd/mm/yyyy">
                  <c:v>44860</c:v>
                </c:pt>
                <c:pt idx="207" formatCode="dd/mm/yyyy">
                  <c:v>44861</c:v>
                </c:pt>
                <c:pt idx="208" formatCode="dd/mm/yyyy">
                  <c:v>44862</c:v>
                </c:pt>
                <c:pt idx="209" formatCode="dd/mm/yyyy">
                  <c:v>44865</c:v>
                </c:pt>
                <c:pt idx="210" formatCode="dd/mm/yyyy">
                  <c:v>44866</c:v>
                </c:pt>
                <c:pt idx="211" formatCode="dd/mm/yyyy">
                  <c:v>44867</c:v>
                </c:pt>
                <c:pt idx="212" formatCode="dd/mm/yyyy">
                  <c:v>44868</c:v>
                </c:pt>
                <c:pt idx="213" formatCode="dd/mm/yyyy">
                  <c:v>44869</c:v>
                </c:pt>
                <c:pt idx="214" formatCode="dd/mm/yyyy">
                  <c:v>44872</c:v>
                </c:pt>
                <c:pt idx="215" formatCode="dd/mm/yyyy">
                  <c:v>44873</c:v>
                </c:pt>
                <c:pt idx="216" formatCode="dd/mm/yyyy">
                  <c:v>44874</c:v>
                </c:pt>
                <c:pt idx="217" formatCode="dd/mm/yyyy">
                  <c:v>44875</c:v>
                </c:pt>
                <c:pt idx="218" formatCode="dd/mm/yyyy">
                  <c:v>44876</c:v>
                </c:pt>
                <c:pt idx="219" formatCode="dd/mm/yyyy">
                  <c:v>44879</c:v>
                </c:pt>
                <c:pt idx="220" formatCode="dd/mm/yyyy">
                  <c:v>44880</c:v>
                </c:pt>
                <c:pt idx="221" formatCode="dd/mm/yyyy">
                  <c:v>44881</c:v>
                </c:pt>
                <c:pt idx="222" formatCode="dd/mm/yyyy">
                  <c:v>44882</c:v>
                </c:pt>
                <c:pt idx="223" formatCode="dd/mm/yyyy">
                  <c:v>44883</c:v>
                </c:pt>
                <c:pt idx="224" formatCode="dd/mm/yyyy">
                  <c:v>44886</c:v>
                </c:pt>
                <c:pt idx="225" formatCode="dd/mm/yyyy">
                  <c:v>44887</c:v>
                </c:pt>
                <c:pt idx="226" formatCode="dd/mm/yyyy">
                  <c:v>44888</c:v>
                </c:pt>
                <c:pt idx="227" formatCode="dd/mm/yyyy">
                  <c:v>44889</c:v>
                </c:pt>
                <c:pt idx="228" formatCode="dd/mm/yyyy">
                  <c:v>44890</c:v>
                </c:pt>
                <c:pt idx="229" formatCode="dd/mm/yyyy">
                  <c:v>44893</c:v>
                </c:pt>
                <c:pt idx="230" formatCode="dd/mm/yyyy">
                  <c:v>44894</c:v>
                </c:pt>
                <c:pt idx="231" formatCode="dd/mm/yyyy">
                  <c:v>44895</c:v>
                </c:pt>
                <c:pt idx="232" formatCode="dd/mm/yyyy">
                  <c:v>44896</c:v>
                </c:pt>
                <c:pt idx="233" formatCode="dd/mm/yyyy">
                  <c:v>44897</c:v>
                </c:pt>
                <c:pt idx="234" formatCode="dd/mm/yyyy">
                  <c:v>44900</c:v>
                </c:pt>
                <c:pt idx="235" formatCode="dd/mm/yyyy">
                  <c:v>44901</c:v>
                </c:pt>
                <c:pt idx="236" formatCode="dd/mm/yyyy">
                  <c:v>44902</c:v>
                </c:pt>
                <c:pt idx="237" formatCode="dd/mm/yyyy">
                  <c:v>44903</c:v>
                </c:pt>
                <c:pt idx="238" formatCode="dd/mm/yyyy">
                  <c:v>44904</c:v>
                </c:pt>
                <c:pt idx="239" formatCode="dd/mm/yyyy">
                  <c:v>44907</c:v>
                </c:pt>
                <c:pt idx="240" formatCode="dd/mm/yyyy">
                  <c:v>44908</c:v>
                </c:pt>
                <c:pt idx="241" formatCode="dd/mm/yyyy">
                  <c:v>44909</c:v>
                </c:pt>
                <c:pt idx="242" formatCode="dd/mm/yyyy">
                  <c:v>44910</c:v>
                </c:pt>
                <c:pt idx="243" formatCode="dd/mm/yyyy">
                  <c:v>44911</c:v>
                </c:pt>
                <c:pt idx="244" formatCode="dd/mm/yyyy">
                  <c:v>44914</c:v>
                </c:pt>
                <c:pt idx="245" formatCode="dd/mm/yyyy">
                  <c:v>44915</c:v>
                </c:pt>
                <c:pt idx="246" formatCode="dd/mm/yyyy">
                  <c:v>44916</c:v>
                </c:pt>
                <c:pt idx="247" formatCode="dd/mm/yyyy">
                  <c:v>44917</c:v>
                </c:pt>
                <c:pt idx="248" formatCode="dd/mm/yyyy">
                  <c:v>44917</c:v>
                </c:pt>
                <c:pt idx="249" formatCode="dd/mm/yyyy">
                  <c:v>44918</c:v>
                </c:pt>
                <c:pt idx="250" formatCode="dd/mm/yyyy">
                  <c:v>44922</c:v>
                </c:pt>
                <c:pt idx="251" formatCode="dd/mm/yyyy">
                  <c:v>44923</c:v>
                </c:pt>
                <c:pt idx="252" formatCode="dd/mm/yyyy">
                  <c:v>44924</c:v>
                </c:pt>
                <c:pt idx="253" formatCode="dd/mm/yyyy">
                  <c:v>44925</c:v>
                </c:pt>
                <c:pt idx="254" formatCode="dd/mm/yyyy">
                  <c:v>44929</c:v>
                </c:pt>
                <c:pt idx="255" formatCode="dd/mm/yyyy">
                  <c:v>44930</c:v>
                </c:pt>
                <c:pt idx="256" formatCode="dd/mm/yyyy">
                  <c:v>44931</c:v>
                </c:pt>
              </c:numCache>
            </c:numRef>
          </c:xVal>
          <c:yVal>
            <c:numRef>
              <c:f>'Line (Scatter)'!$D$2:$D$258</c:f>
              <c:numCache>
                <c:formatCode>General</c:formatCode>
                <c:ptCount val="257"/>
                <c:pt idx="0">
                  <c:v>100</c:v>
                </c:pt>
                <c:pt idx="1">
                  <c:v>101.20057756582467</c:v>
                </c:pt>
                <c:pt idx="2">
                  <c:v>99.857781766280155</c:v>
                </c:pt>
                <c:pt idx="3">
                  <c:v>96.517730618850663</c:v>
                </c:pt>
                <c:pt idx="4">
                  <c:v>96.394304367474021</c:v>
                </c:pt>
                <c:pt idx="5">
                  <c:v>95.467744585000801</c:v>
                </c:pt>
                <c:pt idx="6">
                  <c:v>95.51203997195266</c:v>
                </c:pt>
                <c:pt idx="7">
                  <c:v>96.858287360090827</c:v>
                </c:pt>
                <c:pt idx="8">
                  <c:v>97.081617925761449</c:v>
                </c:pt>
                <c:pt idx="9">
                  <c:v>94.642623156196521</c:v>
                </c:pt>
                <c:pt idx="10">
                  <c:v>95.198328919774227</c:v>
                </c:pt>
                <c:pt idx="11">
                  <c:v>92.725649202267562</c:v>
                </c:pt>
                <c:pt idx="12">
                  <c:v>91.660514529590031</c:v>
                </c:pt>
                <c:pt idx="13">
                  <c:v>90.470099974624446</c:v>
                </c:pt>
                <c:pt idx="14">
                  <c:v>88.008605960893505</c:v>
                </c:pt>
                <c:pt idx="15">
                  <c:v>88.559645688039041</c:v>
                </c:pt>
                <c:pt idx="16">
                  <c:v>86.540849870597398</c:v>
                </c:pt>
                <c:pt idx="17">
                  <c:v>86.558938751560405</c:v>
                </c:pt>
                <c:pt idx="18">
                  <c:v>85.348709521334982</c:v>
                </c:pt>
                <c:pt idx="19">
                  <c:v>88.019152481596322</c:v>
                </c:pt>
                <c:pt idx="20">
                  <c:v>91.018902561014812</c:v>
                </c:pt>
                <c:pt idx="21">
                  <c:v>91.697203637974383</c:v>
                </c:pt>
                <c:pt idx="22">
                  <c:v>92.154539126633026</c:v>
                </c:pt>
                <c:pt idx="23">
                  <c:v>88.711068158008615</c:v>
                </c:pt>
                <c:pt idx="24">
                  <c:v>90.112093535494168</c:v>
                </c:pt>
                <c:pt idx="25">
                  <c:v>89.585790193269787</c:v>
                </c:pt>
                <c:pt idx="26">
                  <c:v>90.728521690997184</c:v>
                </c:pt>
                <c:pt idx="27">
                  <c:v>92.619992240317501</c:v>
                </c:pt>
                <c:pt idx="28">
                  <c:v>90.672209662274838</c:v>
                </c:pt>
                <c:pt idx="29">
                  <c:v>88.150696357998768</c:v>
                </c:pt>
                <c:pt idx="30">
                  <c:v>88.149226236931113</c:v>
                </c:pt>
                <c:pt idx="31">
                  <c:v>90.378952468429148</c:v>
                </c:pt>
                <c:pt idx="32">
                  <c:v>90.278792480906006</c:v>
                </c:pt>
                <c:pt idx="33">
                  <c:v>87.674952396840638</c:v>
                </c:pt>
                <c:pt idx="34">
                  <c:v>86.596970144397844</c:v>
                </c:pt>
                <c:pt idx="35">
                  <c:v>85.532410736485915</c:v>
                </c:pt>
                <c:pt idx="36">
                  <c:v>83.333429210794279</c:v>
                </c:pt>
                <c:pt idx="37">
                  <c:v>86.120842673395998</c:v>
                </c:pt>
                <c:pt idx="38">
                  <c:v>87.533692937730152</c:v>
                </c:pt>
                <c:pt idx="39">
                  <c:v>87.896621086521748</c:v>
                </c:pt>
                <c:pt idx="40">
                  <c:v>86.497193666718445</c:v>
                </c:pt>
                <c:pt idx="41">
                  <c:v>87.900584021573707</c:v>
                </c:pt>
                <c:pt idx="42">
                  <c:v>86.53222089911327</c:v>
                </c:pt>
                <c:pt idx="43">
                  <c:v>85.097254900456832</c:v>
                </c:pt>
                <c:pt idx="44">
                  <c:v>82.013324410337631</c:v>
                </c:pt>
                <c:pt idx="45">
                  <c:v>81.78698968422438</c:v>
                </c:pt>
                <c:pt idx="46">
                  <c:v>84.727231819556053</c:v>
                </c:pt>
                <c:pt idx="47">
                  <c:v>83.924481798303219</c:v>
                </c:pt>
                <c:pt idx="48">
                  <c:v>82.095459435205058</c:v>
                </c:pt>
                <c:pt idx="49">
                  <c:v>80.417028604081693</c:v>
                </c:pt>
                <c:pt idx="50">
                  <c:v>82.765387213909662</c:v>
                </c:pt>
                <c:pt idx="51">
                  <c:v>85.884153181501787</c:v>
                </c:pt>
                <c:pt idx="52">
                  <c:v>87.023369172328231</c:v>
                </c:pt>
                <c:pt idx="53">
                  <c:v>88.807073455557926</c:v>
                </c:pt>
                <c:pt idx="54">
                  <c:v>88.453093869786898</c:v>
                </c:pt>
                <c:pt idx="55">
                  <c:v>90.181189225674458</c:v>
                </c:pt>
                <c:pt idx="56">
                  <c:v>88.99090250732344</c:v>
                </c:pt>
                <c:pt idx="57">
                  <c:v>90.711839012794542</c:v>
                </c:pt>
                <c:pt idx="58">
                  <c:v>90.56776714816327</c:v>
                </c:pt>
                <c:pt idx="59">
                  <c:v>91.754090931462315</c:v>
                </c:pt>
                <c:pt idx="60">
                  <c:v>93.446264198652983</c:v>
                </c:pt>
                <c:pt idx="61">
                  <c:v>92.312545182253473</c:v>
                </c:pt>
                <c:pt idx="62">
                  <c:v>90.895156718101731</c:v>
                </c:pt>
                <c:pt idx="63">
                  <c:v>91.157093941375408</c:v>
                </c:pt>
                <c:pt idx="64">
                  <c:v>92.889599660465947</c:v>
                </c:pt>
                <c:pt idx="65">
                  <c:v>90.790650285682887</c:v>
                </c:pt>
                <c:pt idx="66">
                  <c:v>88.77498646529844</c:v>
                </c:pt>
                <c:pt idx="67">
                  <c:v>88.829189189880196</c:v>
                </c:pt>
                <c:pt idx="68">
                  <c:v>87.638391125070868</c:v>
                </c:pt>
                <c:pt idx="69">
                  <c:v>85.726978063876118</c:v>
                </c:pt>
                <c:pt idx="70">
                  <c:v>85.468812020732543</c:v>
                </c:pt>
                <c:pt idx="71">
                  <c:v>87.207517815630212</c:v>
                </c:pt>
                <c:pt idx="72">
                  <c:v>85.337843409095697</c:v>
                </c:pt>
                <c:pt idx="73">
                  <c:v>85.21818833784917</c:v>
                </c:pt>
                <c:pt idx="74">
                  <c:v>87.054561306285663</c:v>
                </c:pt>
                <c:pt idx="75">
                  <c:v>85.989746225144572</c:v>
                </c:pt>
                <c:pt idx="76">
                  <c:v>84.21013271358143</c:v>
                </c:pt>
                <c:pt idx="77">
                  <c:v>82.066568360310072</c:v>
                </c:pt>
                <c:pt idx="78">
                  <c:v>83.124799855800305</c:v>
                </c:pt>
                <c:pt idx="79">
                  <c:v>79.838695759723407</c:v>
                </c:pt>
                <c:pt idx="80">
                  <c:v>79.827126546103969</c:v>
                </c:pt>
                <c:pt idx="81">
                  <c:v>82.272640983012437</c:v>
                </c:pt>
                <c:pt idx="82">
                  <c:v>78.840930982929336</c:v>
                </c:pt>
                <c:pt idx="83">
                  <c:v>80.12811785513172</c:v>
                </c:pt>
                <c:pt idx="84">
                  <c:v>80.305427239553666</c:v>
                </c:pt>
                <c:pt idx="85">
                  <c:v>82.869190544948324</c:v>
                </c:pt>
                <c:pt idx="86">
                  <c:v>78.7325894520731</c:v>
                </c:pt>
                <c:pt idx="87">
                  <c:v>77.626610981037359</c:v>
                </c:pt>
                <c:pt idx="88">
                  <c:v>74.293846520638908</c:v>
                </c:pt>
                <c:pt idx="89">
                  <c:v>75.025199792649005</c:v>
                </c:pt>
                <c:pt idx="90">
                  <c:v>72.638298443525301</c:v>
                </c:pt>
                <c:pt idx="91">
                  <c:v>72.681251546024043</c:v>
                </c:pt>
                <c:pt idx="92">
                  <c:v>75.455561755631365</c:v>
                </c:pt>
                <c:pt idx="93">
                  <c:v>74.546579507662855</c:v>
                </c:pt>
                <c:pt idx="94">
                  <c:v>76.603023208098193</c:v>
                </c:pt>
                <c:pt idx="95">
                  <c:v>72.982882038124714</c:v>
                </c:pt>
                <c:pt idx="96">
                  <c:v>72.79336425701041</c:v>
                </c:pt>
                <c:pt idx="97">
                  <c:v>72.576809031912504</c:v>
                </c:pt>
                <c:pt idx="98">
                  <c:v>73.731493253103082</c:v>
                </c:pt>
                <c:pt idx="99">
                  <c:v>72.000457655080211</c:v>
                </c:pt>
                <c:pt idx="100">
                  <c:v>73.088922509918532</c:v>
                </c:pt>
                <c:pt idx="101">
                  <c:v>75.044247448221384</c:v>
                </c:pt>
                <c:pt idx="102">
                  <c:v>77.54012951127423</c:v>
                </c:pt>
                <c:pt idx="103">
                  <c:v>77.222199850814661</c:v>
                </c:pt>
                <c:pt idx="104">
                  <c:v>76.666558005544275</c:v>
                </c:pt>
                <c:pt idx="105">
                  <c:v>78.727539905797201</c:v>
                </c:pt>
                <c:pt idx="106">
                  <c:v>76.783336752962768</c:v>
                </c:pt>
                <c:pt idx="107">
                  <c:v>77.094235399620459</c:v>
                </c:pt>
                <c:pt idx="108">
                  <c:v>77.822009246422326</c:v>
                </c:pt>
                <c:pt idx="109">
                  <c:v>77.253391984772108</c:v>
                </c:pt>
                <c:pt idx="110">
                  <c:v>75.131048509520951</c:v>
                </c:pt>
                <c:pt idx="111">
                  <c:v>72.483488303269354</c:v>
                </c:pt>
                <c:pt idx="112">
                  <c:v>69.090768470633051</c:v>
                </c:pt>
                <c:pt idx="113">
                  <c:v>69.212980274171187</c:v>
                </c:pt>
                <c:pt idx="114">
                  <c:v>70.943888035579477</c:v>
                </c:pt>
                <c:pt idx="115">
                  <c:v>68.04806912381423</c:v>
                </c:pt>
                <c:pt idx="116">
                  <c:v>69.021225352301741</c:v>
                </c:pt>
                <c:pt idx="117">
                  <c:v>70.753091888319375</c:v>
                </c:pt>
                <c:pt idx="118">
                  <c:v>70.649416393895294</c:v>
                </c:pt>
                <c:pt idx="119">
                  <c:v>71.794257195763251</c:v>
                </c:pt>
                <c:pt idx="120">
                  <c:v>74.193942206344914</c:v>
                </c:pt>
                <c:pt idx="121">
                  <c:v>73.662972827688392</c:v>
                </c:pt>
                <c:pt idx="122">
                  <c:v>71.470510969340324</c:v>
                </c:pt>
                <c:pt idx="123">
                  <c:v>71.447180787179519</c:v>
                </c:pt>
                <c:pt idx="124">
                  <c:v>70.493839233951874</c:v>
                </c:pt>
                <c:pt idx="125">
                  <c:v>71.127333577501275</c:v>
                </c:pt>
                <c:pt idx="126">
                  <c:v>72.369841552908071</c:v>
                </c:pt>
                <c:pt idx="127">
                  <c:v>72.623021968083037</c:v>
                </c:pt>
                <c:pt idx="128">
                  <c:v>74.281702042253841</c:v>
                </c:pt>
                <c:pt idx="129">
                  <c:v>74.370931999230422</c:v>
                </c:pt>
                <c:pt idx="130">
                  <c:v>72.691734148419599</c:v>
                </c:pt>
                <c:pt idx="131">
                  <c:v>72.002247367684319</c:v>
                </c:pt>
                <c:pt idx="132">
                  <c:v>71.892627470682271</c:v>
                </c:pt>
                <c:pt idx="133">
                  <c:v>71.9157019796139</c:v>
                </c:pt>
                <c:pt idx="134">
                  <c:v>73.201930077206924</c:v>
                </c:pt>
                <c:pt idx="135">
                  <c:v>72.611516672770861</c:v>
                </c:pt>
                <c:pt idx="136">
                  <c:v>74.868472103174383</c:v>
                </c:pt>
                <c:pt idx="137">
                  <c:v>76.047764872671536</c:v>
                </c:pt>
                <c:pt idx="138">
                  <c:v>77.082985777537445</c:v>
                </c:pt>
                <c:pt idx="139">
                  <c:v>75.641627948152035</c:v>
                </c:pt>
                <c:pt idx="140">
                  <c:v>75.31283217545321</c:v>
                </c:pt>
                <c:pt idx="141">
                  <c:v>73.905990232004285</c:v>
                </c:pt>
                <c:pt idx="142">
                  <c:v>76.909191900016424</c:v>
                </c:pt>
                <c:pt idx="143">
                  <c:v>77.741216506008001</c:v>
                </c:pt>
                <c:pt idx="144">
                  <c:v>79.199193095288777</c:v>
                </c:pt>
                <c:pt idx="145">
                  <c:v>79.060426450162581</c:v>
                </c:pt>
                <c:pt idx="146">
                  <c:v>78.931183632822567</c:v>
                </c:pt>
                <c:pt idx="147">
                  <c:v>80.972734367659385</c:v>
                </c:pt>
                <c:pt idx="148">
                  <c:v>81.307794134472616</c:v>
                </c:pt>
                <c:pt idx="149">
                  <c:v>80.904917043624877</c:v>
                </c:pt>
                <c:pt idx="150">
                  <c:v>80.821247979382505</c:v>
                </c:pt>
                <c:pt idx="151">
                  <c:v>79.85908569974886</c:v>
                </c:pt>
                <c:pt idx="152">
                  <c:v>82.165705654916565</c:v>
                </c:pt>
                <c:pt idx="153">
                  <c:v>81.68702145162311</c:v>
                </c:pt>
                <c:pt idx="154">
                  <c:v>83.3954299688654</c:v>
                </c:pt>
                <c:pt idx="155">
                  <c:v>83.912273401610875</c:v>
                </c:pt>
                <c:pt idx="156">
                  <c:v>83.749281718021834</c:v>
                </c:pt>
                <c:pt idx="157">
                  <c:v>82.698272991255351</c:v>
                </c:pt>
                <c:pt idx="158">
                  <c:v>82.872258623698229</c:v>
                </c:pt>
                <c:pt idx="159">
                  <c:v>81.209615614475453</c:v>
                </c:pt>
                <c:pt idx="160">
                  <c:v>79.140899599040466</c:v>
                </c:pt>
                <c:pt idx="161">
                  <c:v>79.139173804743635</c:v>
                </c:pt>
                <c:pt idx="162">
                  <c:v>79.4602354622604</c:v>
                </c:pt>
                <c:pt idx="163">
                  <c:v>80.788074377899093</c:v>
                </c:pt>
                <c:pt idx="164">
                  <c:v>77.607755080386852</c:v>
                </c:pt>
                <c:pt idx="165">
                  <c:v>76.814912396763944</c:v>
                </c:pt>
                <c:pt idx="166">
                  <c:v>75.955019408794016</c:v>
                </c:pt>
                <c:pt idx="167">
                  <c:v>75.527150259795974</c:v>
                </c:pt>
                <c:pt idx="168">
                  <c:v>75.328556079046493</c:v>
                </c:pt>
                <c:pt idx="169">
                  <c:v>74.342488352486455</c:v>
                </c:pt>
                <c:pt idx="170">
                  <c:v>73.79311050133046</c:v>
                </c:pt>
                <c:pt idx="171">
                  <c:v>75.371828773081702</c:v>
                </c:pt>
                <c:pt idx="172">
                  <c:v>75.820727045178089</c:v>
                </c:pt>
                <c:pt idx="173">
                  <c:v>77.419835256954798</c:v>
                </c:pt>
                <c:pt idx="174">
                  <c:v>78.404816372290909</c:v>
                </c:pt>
                <c:pt idx="175">
                  <c:v>74.359810213762003</c:v>
                </c:pt>
                <c:pt idx="176">
                  <c:v>74.910210757834633</c:v>
                </c:pt>
                <c:pt idx="177">
                  <c:v>73.840729640261387</c:v>
                </c:pt>
                <c:pt idx="178">
                  <c:v>73.176234917676425</c:v>
                </c:pt>
                <c:pt idx="179">
                  <c:v>73.729895295420832</c:v>
                </c:pt>
                <c:pt idx="180">
                  <c:v>73.026985670154687</c:v>
                </c:pt>
                <c:pt idx="181">
                  <c:v>71.717555227015467</c:v>
                </c:pt>
                <c:pt idx="182">
                  <c:v>70.737176229804206</c:v>
                </c:pt>
                <c:pt idx="183">
                  <c:v>69.465968934424296</c:v>
                </c:pt>
                <c:pt idx="184">
                  <c:v>69.05043601873318</c:v>
                </c:pt>
                <c:pt idx="185">
                  <c:v>69.220330879509518</c:v>
                </c:pt>
                <c:pt idx="186">
                  <c:v>70.64021215764555</c:v>
                </c:pt>
                <c:pt idx="187">
                  <c:v>68.632346370750469</c:v>
                </c:pt>
                <c:pt idx="188">
                  <c:v>67.597572894035594</c:v>
                </c:pt>
                <c:pt idx="189">
                  <c:v>69.130397821152741</c:v>
                </c:pt>
                <c:pt idx="190">
                  <c:v>71.437720877700627</c:v>
                </c:pt>
                <c:pt idx="191">
                  <c:v>71.260219738356795</c:v>
                </c:pt>
                <c:pt idx="192">
                  <c:v>70.778723129542598</c:v>
                </c:pt>
                <c:pt idx="193">
                  <c:v>68.088337657406811</c:v>
                </c:pt>
                <c:pt idx="194">
                  <c:v>67.38331872800012</c:v>
                </c:pt>
                <c:pt idx="195">
                  <c:v>66.642441628203827</c:v>
                </c:pt>
                <c:pt idx="196">
                  <c:v>66.584339886877387</c:v>
                </c:pt>
                <c:pt idx="197">
                  <c:v>68.067564207537629</c:v>
                </c:pt>
                <c:pt idx="198">
                  <c:v>65.972577767806513</c:v>
                </c:pt>
                <c:pt idx="199">
                  <c:v>68.237906496465001</c:v>
                </c:pt>
                <c:pt idx="200">
                  <c:v>68.855357344884652</c:v>
                </c:pt>
                <c:pt idx="201">
                  <c:v>68.268012019198508</c:v>
                </c:pt>
                <c:pt idx="202">
                  <c:v>67.84826049522627</c:v>
                </c:pt>
                <c:pt idx="203">
                  <c:v>69.413492004139343</c:v>
                </c:pt>
                <c:pt idx="204">
                  <c:v>70.007229160554488</c:v>
                </c:pt>
                <c:pt idx="205">
                  <c:v>71.582879353555811</c:v>
                </c:pt>
                <c:pt idx="206">
                  <c:v>70.124711009353163</c:v>
                </c:pt>
                <c:pt idx="207">
                  <c:v>68.984919753761119</c:v>
                </c:pt>
                <c:pt idx="208">
                  <c:v>70.96498107698514</c:v>
                </c:pt>
                <c:pt idx="209">
                  <c:v>70.234394824662488</c:v>
                </c:pt>
                <c:pt idx="210">
                  <c:v>69.612469694732553</c:v>
                </c:pt>
                <c:pt idx="211">
                  <c:v>67.272740056388727</c:v>
                </c:pt>
                <c:pt idx="212">
                  <c:v>66.110321720016088</c:v>
                </c:pt>
                <c:pt idx="213">
                  <c:v>66.956024843767679</c:v>
                </c:pt>
                <c:pt idx="214">
                  <c:v>67.526623572943905</c:v>
                </c:pt>
                <c:pt idx="215">
                  <c:v>67.856953385017675</c:v>
                </c:pt>
                <c:pt idx="216">
                  <c:v>66.175710148373568</c:v>
                </c:pt>
                <c:pt idx="217">
                  <c:v>71.039765496514221</c:v>
                </c:pt>
                <c:pt idx="218">
                  <c:v>72.376808648402658</c:v>
                </c:pt>
                <c:pt idx="219">
                  <c:v>71.564343044441756</c:v>
                </c:pt>
                <c:pt idx="220">
                  <c:v>72.601034070375334</c:v>
                </c:pt>
                <c:pt idx="221">
                  <c:v>71.484061650485756</c:v>
                </c:pt>
                <c:pt idx="222">
                  <c:v>71.236697801274147</c:v>
                </c:pt>
                <c:pt idx="223">
                  <c:v>71.243728815076025</c:v>
                </c:pt>
                <c:pt idx="224">
                  <c:v>70.466801789968287</c:v>
                </c:pt>
                <c:pt idx="225">
                  <c:v>71.424937216242668</c:v>
                </c:pt>
                <c:pt idx="226">
                  <c:v>72.133855162394042</c:v>
                </c:pt>
                <c:pt idx="227">
                  <c:v>#N/A</c:v>
                </c:pt>
                <c:pt idx="228">
                  <c:v>71.756992822613284</c:v>
                </c:pt>
                <c:pt idx="229">
                  <c:v>70.626533639885537</c:v>
                </c:pt>
                <c:pt idx="230">
                  <c:v>70.20646252437686</c:v>
                </c:pt>
                <c:pt idx="231">
                  <c:v>73.301514799964465</c:v>
                </c:pt>
                <c:pt idx="232">
                  <c:v>73.393876753998256</c:v>
                </c:pt>
                <c:pt idx="233">
                  <c:v>73.259967900226087</c:v>
                </c:pt>
                <c:pt idx="234">
                  <c:v>71.843793883912852</c:v>
                </c:pt>
                <c:pt idx="235">
                  <c:v>70.405312378355461</c:v>
                </c:pt>
                <c:pt idx="236">
                  <c:v>70.045196635084622</c:v>
                </c:pt>
                <c:pt idx="237">
                  <c:v>70.834268138577443</c:v>
                </c:pt>
                <c:pt idx="238">
                  <c:v>70.339668276768847</c:v>
                </c:pt>
                <c:pt idx="239">
                  <c:v>71.228899767784796</c:v>
                </c:pt>
                <c:pt idx="240">
                  <c:v>71.951624068310764</c:v>
                </c:pt>
                <c:pt idx="241">
                  <c:v>71.402437972076655</c:v>
                </c:pt>
                <c:pt idx="242">
                  <c:v>69.099077850580741</c:v>
                </c:pt>
                <c:pt idx="243">
                  <c:v>68.427168604350157</c:v>
                </c:pt>
                <c:pt idx="244">
                  <c:v>67.408438622765019</c:v>
                </c:pt>
                <c:pt idx="245">
                  <c:v>67.415341799952316</c:v>
                </c:pt>
                <c:pt idx="246">
                  <c:v>68.452480254036928</c:v>
                </c:pt>
                <c:pt idx="247">
                  <c:v>66.961585736501888</c:v>
                </c:pt>
                <c:pt idx="248">
                  <c:v>66.961585736501888</c:v>
                </c:pt>
                <c:pt idx="249">
                  <c:v>67.100544136549971</c:v>
                </c:pt>
                <c:pt idx="250">
                  <c:v>66.176093658217312</c:v>
                </c:pt>
                <c:pt idx="251">
                  <c:v>65.281620866003593</c:v>
                </c:pt>
                <c:pt idx="252">
                  <c:v>66.97417764303799</c:v>
                </c:pt>
                <c:pt idx="253">
                  <c:v>66.89996848827451</c:v>
                </c:pt>
                <c:pt idx="254">
                  <c:v>66.39181794532044</c:v>
                </c:pt>
                <c:pt idx="255">
                  <c:v>66.850623555046766</c:v>
                </c:pt>
                <c:pt idx="256">
                  <c:v>65.869349701533466</c:v>
                </c:pt>
              </c:numCache>
            </c:numRef>
          </c:yVal>
          <c:smooth val="0"/>
          <c:extLst>
            <c:ext xmlns:c16="http://schemas.microsoft.com/office/drawing/2014/chart" uri="{C3380CC4-5D6E-409C-BE32-E72D297353CC}">
              <c16:uniqueId val="{00000000-D118-4E23-96E2-EEDD52FAD679}"/>
            </c:ext>
          </c:extLst>
        </c:ser>
        <c:dLbls>
          <c:showLegendKey val="0"/>
          <c:showVal val="0"/>
          <c:showCatName val="0"/>
          <c:showSerName val="0"/>
          <c:showPercent val="0"/>
          <c:showBubbleSize val="0"/>
        </c:dLbls>
        <c:axId val="229602264"/>
        <c:axId val="229602656"/>
      </c:scatterChart>
      <c:valAx>
        <c:axId val="229602264"/>
        <c:scaling>
          <c:orientation val="minMax"/>
          <c:max val="44931"/>
          <c:min val="44562"/>
        </c:scaling>
        <c:delete val="0"/>
        <c:axPos val="b"/>
        <c:numFmt formatCode="dd\-mmm\-yy;@" sourceLinked="0"/>
        <c:majorTickMark val="out"/>
        <c:minorTickMark val="none"/>
        <c:tickLblPos val="low"/>
        <c:spPr>
          <a:ln w="12700">
            <a:solidFill>
              <a:schemeClr val="bg1">
                <a:lumMod val="50000"/>
              </a:schemeClr>
            </a:solidFill>
          </a:ln>
        </c:spPr>
        <c:crossAx val="229602656"/>
        <c:crosses val="autoZero"/>
        <c:crossBetween val="midCat"/>
        <c:majorUnit val="21"/>
      </c:valAx>
      <c:valAx>
        <c:axId val="229602656"/>
        <c:scaling>
          <c:orientation val="minMax"/>
          <c:min val="6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2264"/>
        <c:crossesAt val="40179"/>
        <c:crossBetween val="midCat"/>
        <c:majorUnit val="5"/>
      </c:valAx>
    </c:plotArea>
    <c:legend>
      <c:legendPos val="b"/>
      <c:layout>
        <c:manualLayout>
          <c:xMode val="edge"/>
          <c:yMode val="edge"/>
          <c:x val="0.37248365223742219"/>
          <c:y val="0.95563036911101129"/>
          <c:w val="0.31664538685947163"/>
          <c:h val="4.4096228193746312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1470"/>
              <c:layout>
                <c:manualLayout>
                  <c:x val="-2.2954029093451406E-3"/>
                  <c:y val="2.1615099820214385E-2"/>
                </c:manualLayout>
              </c:layout>
              <c:numFmt formatCode="#,##0.0" sourceLinked="0"/>
              <c:spPr>
                <a:noFill/>
                <a:ln>
                  <a:no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C70-D54D-9FE0-64BE07A36A6D}"/>
                </c:ext>
              </c:extLst>
            </c:dLbl>
            <c:dLbl>
              <c:idx val="8315"/>
              <c:delete val="1"/>
              <c:extLst>
                <c:ext xmlns:c15="http://schemas.microsoft.com/office/drawing/2012/chart" uri="{CE6537A1-D6FC-4f65-9D91-7224C49458BB}"/>
                <c:ext xmlns:c16="http://schemas.microsoft.com/office/drawing/2014/chart" uri="{C3380CC4-5D6E-409C-BE32-E72D297353CC}">
                  <c16:uniqueId val="{00000000-9D5E-4C77-BFB4-D7E4A1802A06}"/>
                </c:ext>
              </c:extLst>
            </c:dLbl>
            <c:dLbl>
              <c:idx val="8317"/>
              <c:layout>
                <c:manualLayout>
                  <c:x val="-2.6169565804661089E-3"/>
                  <c:y val="-5.547417038542003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4D5-4A17-996C-3A98933D3E0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(Scatter)'!$A$2:$A$8319</c:f>
              <c:numCache>
                <c:formatCode>m/d/yyyy</c:formatCode>
                <c:ptCount val="8318"/>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formatCode="dd/mm/yyyy">
                  <c:v>44824</c:v>
                </c:pt>
                <c:pt idx="8244" formatCode="dd/mm/yyyy">
                  <c:v>44825</c:v>
                </c:pt>
                <c:pt idx="8245" formatCode="dd/mm/yyyy">
                  <c:v>44826</c:v>
                </c:pt>
                <c:pt idx="8246" formatCode="dd/mm/yyyy">
                  <c:v>44827</c:v>
                </c:pt>
                <c:pt idx="8247" formatCode="dd/mm/yyyy">
                  <c:v>44830</c:v>
                </c:pt>
                <c:pt idx="8248" formatCode="dd/mm/yyyy">
                  <c:v>44831</c:v>
                </c:pt>
                <c:pt idx="8249" formatCode="dd/mm/yyyy">
                  <c:v>44832</c:v>
                </c:pt>
                <c:pt idx="8250" formatCode="dd/mm/yyyy">
                  <c:v>44833</c:v>
                </c:pt>
                <c:pt idx="8251" formatCode="dd/mm/yyyy">
                  <c:v>44834</c:v>
                </c:pt>
                <c:pt idx="8252" formatCode="dd/mm/yyyy">
                  <c:v>44837</c:v>
                </c:pt>
                <c:pt idx="8253" formatCode="dd/mm/yyyy">
                  <c:v>44838</c:v>
                </c:pt>
                <c:pt idx="8254" formatCode="dd/mm/yyyy">
                  <c:v>44839</c:v>
                </c:pt>
                <c:pt idx="8255" formatCode="dd/mm/yyyy">
                  <c:v>44840</c:v>
                </c:pt>
                <c:pt idx="8256" formatCode="dd/mm/yyyy">
                  <c:v>44841</c:v>
                </c:pt>
                <c:pt idx="8257" formatCode="dd/mm/yyyy">
                  <c:v>44844</c:v>
                </c:pt>
                <c:pt idx="8258" formatCode="dd/mm/yyyy">
                  <c:v>44845</c:v>
                </c:pt>
                <c:pt idx="8259" formatCode="dd/mm/yyyy">
                  <c:v>44846</c:v>
                </c:pt>
                <c:pt idx="8260" formatCode="dd/mm/yyyy">
                  <c:v>44847</c:v>
                </c:pt>
                <c:pt idx="8261" formatCode="dd/mm/yyyy">
                  <c:v>44848</c:v>
                </c:pt>
                <c:pt idx="8262" formatCode="dd/mm/yyyy">
                  <c:v>44851</c:v>
                </c:pt>
                <c:pt idx="8263" formatCode="dd/mm/yyyy">
                  <c:v>44852</c:v>
                </c:pt>
                <c:pt idx="8264" formatCode="dd/mm/yyyy">
                  <c:v>44853</c:v>
                </c:pt>
                <c:pt idx="8265" formatCode="dd/mm/yyyy">
                  <c:v>44854</c:v>
                </c:pt>
                <c:pt idx="8266" formatCode="dd/mm/yyyy">
                  <c:v>44855</c:v>
                </c:pt>
                <c:pt idx="8267" formatCode="dd/mm/yyyy">
                  <c:v>44858</c:v>
                </c:pt>
                <c:pt idx="8268" formatCode="dd/mm/yyyy">
                  <c:v>44859</c:v>
                </c:pt>
                <c:pt idx="8269" formatCode="dd/mm/yyyy">
                  <c:v>44860</c:v>
                </c:pt>
                <c:pt idx="8270" formatCode="dd/mm/yyyy">
                  <c:v>44861</c:v>
                </c:pt>
                <c:pt idx="8271" formatCode="dd/mm/yyyy">
                  <c:v>44862</c:v>
                </c:pt>
                <c:pt idx="8272" formatCode="dd/mm/yyyy">
                  <c:v>44865</c:v>
                </c:pt>
                <c:pt idx="8273" formatCode="dd/mm/yyyy">
                  <c:v>44866</c:v>
                </c:pt>
                <c:pt idx="8274" formatCode="dd/mm/yyyy">
                  <c:v>44867</c:v>
                </c:pt>
                <c:pt idx="8275" formatCode="dd/mm/yyyy">
                  <c:v>44868</c:v>
                </c:pt>
                <c:pt idx="8276" formatCode="dd/mm/yyyy">
                  <c:v>44869</c:v>
                </c:pt>
                <c:pt idx="8277" formatCode="dd/mm/yyyy">
                  <c:v>44872</c:v>
                </c:pt>
                <c:pt idx="8278" formatCode="dd/mm/yyyy">
                  <c:v>44873</c:v>
                </c:pt>
                <c:pt idx="8279" formatCode="dd/mm/yyyy">
                  <c:v>44874</c:v>
                </c:pt>
                <c:pt idx="8280" formatCode="dd/mm/yyyy">
                  <c:v>44875</c:v>
                </c:pt>
                <c:pt idx="8281" formatCode="dd/mm/yyyy">
                  <c:v>44876</c:v>
                </c:pt>
                <c:pt idx="8282" formatCode="dd/mm/yyyy">
                  <c:v>44879</c:v>
                </c:pt>
                <c:pt idx="8283" formatCode="dd/mm/yyyy">
                  <c:v>44880</c:v>
                </c:pt>
                <c:pt idx="8284" formatCode="dd/mm/yyyy">
                  <c:v>44881</c:v>
                </c:pt>
                <c:pt idx="8285" formatCode="dd/mm/yyyy">
                  <c:v>44882</c:v>
                </c:pt>
                <c:pt idx="8286" formatCode="dd/mm/yyyy">
                  <c:v>44883</c:v>
                </c:pt>
                <c:pt idx="8287" formatCode="dd/mm/yyyy">
                  <c:v>44886</c:v>
                </c:pt>
                <c:pt idx="8288" formatCode="dd/mm/yyyy">
                  <c:v>44887</c:v>
                </c:pt>
                <c:pt idx="8289" formatCode="dd/mm/yyyy">
                  <c:v>44888</c:v>
                </c:pt>
                <c:pt idx="8290" formatCode="dd/mm/yyyy">
                  <c:v>44889</c:v>
                </c:pt>
                <c:pt idx="8291" formatCode="dd/mm/yyyy">
                  <c:v>44890</c:v>
                </c:pt>
                <c:pt idx="8292" formatCode="dd/mm/yyyy">
                  <c:v>44893</c:v>
                </c:pt>
                <c:pt idx="8293" formatCode="dd/mm/yyyy">
                  <c:v>44894</c:v>
                </c:pt>
                <c:pt idx="8294" formatCode="dd/mm/yyyy">
                  <c:v>44895</c:v>
                </c:pt>
                <c:pt idx="8295" formatCode="dd/mm/yyyy">
                  <c:v>44896</c:v>
                </c:pt>
                <c:pt idx="8296" formatCode="dd/mm/yyyy">
                  <c:v>44897</c:v>
                </c:pt>
                <c:pt idx="8297" formatCode="dd/mm/yyyy">
                  <c:v>44900</c:v>
                </c:pt>
                <c:pt idx="8298" formatCode="dd/mm/yyyy">
                  <c:v>44901</c:v>
                </c:pt>
                <c:pt idx="8299" formatCode="dd/mm/yyyy">
                  <c:v>44902</c:v>
                </c:pt>
                <c:pt idx="8300" formatCode="dd/mm/yyyy">
                  <c:v>44903</c:v>
                </c:pt>
                <c:pt idx="8301" formatCode="dd/mm/yyyy">
                  <c:v>44904</c:v>
                </c:pt>
                <c:pt idx="8302" formatCode="dd/mm/yyyy">
                  <c:v>44907</c:v>
                </c:pt>
                <c:pt idx="8303" formatCode="dd/mm/yyyy">
                  <c:v>44908</c:v>
                </c:pt>
                <c:pt idx="8304" formatCode="dd/mm/yyyy">
                  <c:v>44909</c:v>
                </c:pt>
                <c:pt idx="8305" formatCode="dd/mm/yyyy">
                  <c:v>44910</c:v>
                </c:pt>
                <c:pt idx="8306" formatCode="dd/mm/yyyy">
                  <c:v>44911</c:v>
                </c:pt>
                <c:pt idx="8307" formatCode="dd/mm/yyyy">
                  <c:v>44914</c:v>
                </c:pt>
                <c:pt idx="8308" formatCode="dd/mm/yyyy">
                  <c:v>44915</c:v>
                </c:pt>
                <c:pt idx="8309" formatCode="dd/mm/yyyy">
                  <c:v>44916</c:v>
                </c:pt>
                <c:pt idx="8310" formatCode="dd/mm/yyyy">
                  <c:v>44917</c:v>
                </c:pt>
                <c:pt idx="8311" formatCode="dd/mm/yyyy">
                  <c:v>44918</c:v>
                </c:pt>
                <c:pt idx="8312" formatCode="dd/mm/yyyy">
                  <c:v>44922</c:v>
                </c:pt>
                <c:pt idx="8313" formatCode="dd/mm/yyyy">
                  <c:v>44923</c:v>
                </c:pt>
                <c:pt idx="8314" formatCode="dd/mm/yyyy">
                  <c:v>44924</c:v>
                </c:pt>
                <c:pt idx="8315" formatCode="dd/mm/yyyy">
                  <c:v>44925</c:v>
                </c:pt>
                <c:pt idx="8316" formatCode="dd/mm/yyyy">
                  <c:v>44929</c:v>
                </c:pt>
                <c:pt idx="8317" formatCode="dd/mm/yyyy">
                  <c:v>44930</c:v>
                </c:pt>
              </c:numCache>
            </c:numRef>
          </c:xVal>
          <c:yVal>
            <c:numRef>
              <c:f>'Line (Scatter)'!$B$2:$B$8319</c:f>
              <c:numCache>
                <c:formatCode>#,##0.0;\(#,##0.0\);"-"</c:formatCode>
                <c:ptCount val="8318"/>
                <c:pt idx="0">
                  <c:v>17.239999999999998</c:v>
                </c:pt>
                <c:pt idx="1">
                  <c:v>18.190000000000001</c:v>
                </c:pt>
                <c:pt idx="2">
                  <c:v>19.22</c:v>
                </c:pt>
                <c:pt idx="3">
                  <c:v>20.11</c:v>
                </c:pt>
                <c:pt idx="4">
                  <c:v>20.260000000000002</c:v>
                </c:pt>
                <c:pt idx="5">
                  <c:v>22.2</c:v>
                </c:pt>
                <c:pt idx="6">
                  <c:v>22.44</c:v>
                </c:pt>
                <c:pt idx="7">
                  <c:v>20.05</c:v>
                </c:pt>
                <c:pt idx="8">
                  <c:v>24.64</c:v>
                </c:pt>
                <c:pt idx="9">
                  <c:v>26.34</c:v>
                </c:pt>
                <c:pt idx="10">
                  <c:v>24.18</c:v>
                </c:pt>
                <c:pt idx="11">
                  <c:v>24.16</c:v>
                </c:pt>
                <c:pt idx="12">
                  <c:v>24.34</c:v>
                </c:pt>
                <c:pt idx="13">
                  <c:v>22.5</c:v>
                </c:pt>
                <c:pt idx="14">
                  <c:v>26.7</c:v>
                </c:pt>
                <c:pt idx="15">
                  <c:v>24.72</c:v>
                </c:pt>
                <c:pt idx="16">
                  <c:v>25.39</c:v>
                </c:pt>
                <c:pt idx="17">
                  <c:v>25.63</c:v>
                </c:pt>
                <c:pt idx="18">
                  <c:v>26.28</c:v>
                </c:pt>
                <c:pt idx="19">
                  <c:v>26.44</c:v>
                </c:pt>
                <c:pt idx="20">
                  <c:v>27.25</c:v>
                </c:pt>
                <c:pt idx="21">
                  <c:v>25.36</c:v>
                </c:pt>
                <c:pt idx="22">
                  <c:v>24.87</c:v>
                </c:pt>
                <c:pt idx="23">
                  <c:v>24.32</c:v>
                </c:pt>
                <c:pt idx="24">
                  <c:v>24.54</c:v>
                </c:pt>
                <c:pt idx="25">
                  <c:v>24.69</c:v>
                </c:pt>
                <c:pt idx="26">
                  <c:v>24.29</c:v>
                </c:pt>
                <c:pt idx="27">
                  <c:v>23.77</c:v>
                </c:pt>
                <c:pt idx="28">
                  <c:v>23.69</c:v>
                </c:pt>
                <c:pt idx="29">
                  <c:v>24.38</c:v>
                </c:pt>
                <c:pt idx="30">
                  <c:v>23.76</c:v>
                </c:pt>
                <c:pt idx="31">
                  <c:v>22.05</c:v>
                </c:pt>
                <c:pt idx="32">
                  <c:v>19.71</c:v>
                </c:pt>
                <c:pt idx="33">
                  <c:v>20.78</c:v>
                </c:pt>
                <c:pt idx="34">
                  <c:v>22.78</c:v>
                </c:pt>
                <c:pt idx="35">
                  <c:v>23.89</c:v>
                </c:pt>
                <c:pt idx="36">
                  <c:v>22.54</c:v>
                </c:pt>
                <c:pt idx="37">
                  <c:v>23.69</c:v>
                </c:pt>
                <c:pt idx="38">
                  <c:v>23.56</c:v>
                </c:pt>
                <c:pt idx="39">
                  <c:v>22.69</c:v>
                </c:pt>
                <c:pt idx="40">
                  <c:v>21.99</c:v>
                </c:pt>
                <c:pt idx="41">
                  <c:v>21.9</c:v>
                </c:pt>
                <c:pt idx="42">
                  <c:v>21.34</c:v>
                </c:pt>
                <c:pt idx="43">
                  <c:v>22.03</c:v>
                </c:pt>
                <c:pt idx="44">
                  <c:v>20.55</c:v>
                </c:pt>
                <c:pt idx="45">
                  <c:v>19.100000000000001</c:v>
                </c:pt>
                <c:pt idx="46">
                  <c:v>19.739999999999998</c:v>
                </c:pt>
                <c:pt idx="47">
                  <c:v>20.3</c:v>
                </c:pt>
                <c:pt idx="48">
                  <c:v>20.07</c:v>
                </c:pt>
                <c:pt idx="49">
                  <c:v>21.05</c:v>
                </c:pt>
                <c:pt idx="50">
                  <c:v>19.649999999999999</c:v>
                </c:pt>
                <c:pt idx="51">
                  <c:v>18.809999999999999</c:v>
                </c:pt>
                <c:pt idx="52">
                  <c:v>17.62</c:v>
                </c:pt>
                <c:pt idx="53">
                  <c:v>18.29</c:v>
                </c:pt>
                <c:pt idx="54">
                  <c:v>19.059999999999999</c:v>
                </c:pt>
                <c:pt idx="55">
                  <c:v>20.100000000000001</c:v>
                </c:pt>
                <c:pt idx="56">
                  <c:v>22.74</c:v>
                </c:pt>
                <c:pt idx="57">
                  <c:v>20.46</c:v>
                </c:pt>
                <c:pt idx="58">
                  <c:v>19.59</c:v>
                </c:pt>
                <c:pt idx="59">
                  <c:v>21.01</c:v>
                </c:pt>
                <c:pt idx="60">
                  <c:v>19.77</c:v>
                </c:pt>
                <c:pt idx="61">
                  <c:v>18.46</c:v>
                </c:pt>
                <c:pt idx="62">
                  <c:v>19.73</c:v>
                </c:pt>
                <c:pt idx="63">
                  <c:v>22.84</c:v>
                </c:pt>
                <c:pt idx="64">
                  <c:v>20.440000000000001</c:v>
                </c:pt>
                <c:pt idx="65">
                  <c:v>22.03</c:v>
                </c:pt>
                <c:pt idx="66">
                  <c:v>21.21</c:v>
                </c:pt>
                <c:pt idx="67">
                  <c:v>21.76</c:v>
                </c:pt>
                <c:pt idx="68">
                  <c:v>22.3</c:v>
                </c:pt>
                <c:pt idx="69">
                  <c:v>21.69</c:v>
                </c:pt>
                <c:pt idx="70">
                  <c:v>17.73</c:v>
                </c:pt>
                <c:pt idx="71">
                  <c:v>19.8</c:v>
                </c:pt>
                <c:pt idx="72">
                  <c:v>20.75</c:v>
                </c:pt>
                <c:pt idx="73">
                  <c:v>20.38</c:v>
                </c:pt>
                <c:pt idx="74">
                  <c:v>22.67</c:v>
                </c:pt>
                <c:pt idx="75">
                  <c:v>22.46</c:v>
                </c:pt>
                <c:pt idx="76">
                  <c:v>23.33</c:v>
                </c:pt>
                <c:pt idx="77">
                  <c:v>24.16</c:v>
                </c:pt>
                <c:pt idx="78">
                  <c:v>21.7</c:v>
                </c:pt>
                <c:pt idx="79">
                  <c:v>20.86</c:v>
                </c:pt>
                <c:pt idx="80">
                  <c:v>20.25</c:v>
                </c:pt>
                <c:pt idx="81">
                  <c:v>22.19</c:v>
                </c:pt>
                <c:pt idx="82">
                  <c:v>19.52</c:v>
                </c:pt>
                <c:pt idx="83">
                  <c:v>18.43</c:v>
                </c:pt>
                <c:pt idx="84">
                  <c:v>19.32</c:v>
                </c:pt>
                <c:pt idx="85">
                  <c:v>17.809999999999999</c:v>
                </c:pt>
                <c:pt idx="86">
                  <c:v>17.28</c:v>
                </c:pt>
                <c:pt idx="87">
                  <c:v>17.649999999999999</c:v>
                </c:pt>
                <c:pt idx="88">
                  <c:v>18.489999999999998</c:v>
                </c:pt>
                <c:pt idx="89">
                  <c:v>18.64</c:v>
                </c:pt>
                <c:pt idx="90">
                  <c:v>18.59</c:v>
                </c:pt>
                <c:pt idx="91">
                  <c:v>19.809999999999999</c:v>
                </c:pt>
                <c:pt idx="92">
                  <c:v>20.14</c:v>
                </c:pt>
                <c:pt idx="93">
                  <c:v>19.489999999999998</c:v>
                </c:pt>
                <c:pt idx="94">
                  <c:v>17.71</c:v>
                </c:pt>
                <c:pt idx="95">
                  <c:v>17.27</c:v>
                </c:pt>
                <c:pt idx="96">
                  <c:v>17.2</c:v>
                </c:pt>
                <c:pt idx="97">
                  <c:v>16.72</c:v>
                </c:pt>
                <c:pt idx="98">
                  <c:v>17.84</c:v>
                </c:pt>
                <c:pt idx="99">
                  <c:v>17.18</c:v>
                </c:pt>
                <c:pt idx="100">
                  <c:v>17.7</c:v>
                </c:pt>
                <c:pt idx="101">
                  <c:v>17.32</c:v>
                </c:pt>
                <c:pt idx="102">
                  <c:v>18.75</c:v>
                </c:pt>
                <c:pt idx="103">
                  <c:v>17.440000000000001</c:v>
                </c:pt>
                <c:pt idx="104">
                  <c:v>17.37</c:v>
                </c:pt>
                <c:pt idx="105">
                  <c:v>17.09</c:v>
                </c:pt>
                <c:pt idx="106">
                  <c:v>18.39</c:v>
                </c:pt>
                <c:pt idx="107">
                  <c:v>18.97</c:v>
                </c:pt>
                <c:pt idx="108">
                  <c:v>17.420000000000002</c:v>
                </c:pt>
                <c:pt idx="109">
                  <c:v>16.88</c:v>
                </c:pt>
                <c:pt idx="110">
                  <c:v>17.579999999999998</c:v>
                </c:pt>
                <c:pt idx="111">
                  <c:v>16.34</c:v>
                </c:pt>
                <c:pt idx="112">
                  <c:v>16.600000000000001</c:v>
                </c:pt>
                <c:pt idx="113">
                  <c:v>17.38</c:v>
                </c:pt>
                <c:pt idx="114">
                  <c:v>17.399999999999999</c:v>
                </c:pt>
                <c:pt idx="115">
                  <c:v>15.9</c:v>
                </c:pt>
                <c:pt idx="116">
                  <c:v>17.71</c:v>
                </c:pt>
                <c:pt idx="117">
                  <c:v>15.23</c:v>
                </c:pt>
                <c:pt idx="118">
                  <c:v>15.27</c:v>
                </c:pt>
                <c:pt idx="119">
                  <c:v>14.72</c:v>
                </c:pt>
                <c:pt idx="120">
                  <c:v>19.36</c:v>
                </c:pt>
                <c:pt idx="121">
                  <c:v>17.059999999999999</c:v>
                </c:pt>
                <c:pt idx="122">
                  <c:v>16.29</c:v>
                </c:pt>
                <c:pt idx="123">
                  <c:v>16</c:v>
                </c:pt>
                <c:pt idx="124">
                  <c:v>16.18</c:v>
                </c:pt>
                <c:pt idx="125">
                  <c:v>15.5</c:v>
                </c:pt>
                <c:pt idx="126">
                  <c:v>16.260000000000002</c:v>
                </c:pt>
                <c:pt idx="127">
                  <c:v>16.11</c:v>
                </c:pt>
                <c:pt idx="128">
                  <c:v>17.25</c:v>
                </c:pt>
                <c:pt idx="129">
                  <c:v>16.41</c:v>
                </c:pt>
                <c:pt idx="130">
                  <c:v>16.66</c:v>
                </c:pt>
                <c:pt idx="131">
                  <c:v>16.920000000000002</c:v>
                </c:pt>
                <c:pt idx="132">
                  <c:v>16.68</c:v>
                </c:pt>
                <c:pt idx="133">
                  <c:v>17.059999999999999</c:v>
                </c:pt>
                <c:pt idx="134">
                  <c:v>17.09</c:v>
                </c:pt>
                <c:pt idx="135">
                  <c:v>16.75</c:v>
                </c:pt>
                <c:pt idx="136">
                  <c:v>16.66</c:v>
                </c:pt>
                <c:pt idx="137">
                  <c:v>18.899999999999999</c:v>
                </c:pt>
                <c:pt idx="138">
                  <c:v>18.559999999999999</c:v>
                </c:pt>
                <c:pt idx="139">
                  <c:v>15.63</c:v>
                </c:pt>
                <c:pt idx="140">
                  <c:v>23.68</c:v>
                </c:pt>
                <c:pt idx="141">
                  <c:v>21.79</c:v>
                </c:pt>
                <c:pt idx="142">
                  <c:v>20.190000000000001</c:v>
                </c:pt>
                <c:pt idx="143">
                  <c:v>20.260000000000002</c:v>
                </c:pt>
                <c:pt idx="144">
                  <c:v>21.12</c:v>
                </c:pt>
                <c:pt idx="145">
                  <c:v>21.16</c:v>
                </c:pt>
                <c:pt idx="146">
                  <c:v>21.11</c:v>
                </c:pt>
                <c:pt idx="147">
                  <c:v>21.64</c:v>
                </c:pt>
                <c:pt idx="148">
                  <c:v>20.43</c:v>
                </c:pt>
                <c:pt idx="149">
                  <c:v>28.74</c:v>
                </c:pt>
                <c:pt idx="150">
                  <c:v>35.909999999999997</c:v>
                </c:pt>
                <c:pt idx="151">
                  <c:v>32.75</c:v>
                </c:pt>
                <c:pt idx="152">
                  <c:v>28.27</c:v>
                </c:pt>
                <c:pt idx="153">
                  <c:v>24.39</c:v>
                </c:pt>
                <c:pt idx="154">
                  <c:v>25.75</c:v>
                </c:pt>
                <c:pt idx="155">
                  <c:v>25.74</c:v>
                </c:pt>
                <c:pt idx="156">
                  <c:v>24.18</c:v>
                </c:pt>
                <c:pt idx="157">
                  <c:v>23.31</c:v>
                </c:pt>
                <c:pt idx="158">
                  <c:v>27.16</c:v>
                </c:pt>
                <c:pt idx="159">
                  <c:v>27.53</c:v>
                </c:pt>
                <c:pt idx="160">
                  <c:v>26.46</c:v>
                </c:pt>
                <c:pt idx="161">
                  <c:v>28.9</c:v>
                </c:pt>
                <c:pt idx="162">
                  <c:v>30.55</c:v>
                </c:pt>
                <c:pt idx="163">
                  <c:v>36.47</c:v>
                </c:pt>
                <c:pt idx="164">
                  <c:v>33.93</c:v>
                </c:pt>
                <c:pt idx="165">
                  <c:v>29.63</c:v>
                </c:pt>
                <c:pt idx="166">
                  <c:v>29.12</c:v>
                </c:pt>
                <c:pt idx="167">
                  <c:v>27.38</c:v>
                </c:pt>
                <c:pt idx="168">
                  <c:v>29.89</c:v>
                </c:pt>
                <c:pt idx="169">
                  <c:v>29.9</c:v>
                </c:pt>
                <c:pt idx="170">
                  <c:v>29.58</c:v>
                </c:pt>
                <c:pt idx="171">
                  <c:v>28.52</c:v>
                </c:pt>
                <c:pt idx="172">
                  <c:v>30.19</c:v>
                </c:pt>
                <c:pt idx="173">
                  <c:v>28.73</c:v>
                </c:pt>
                <c:pt idx="174">
                  <c:v>29.34</c:v>
                </c:pt>
                <c:pt idx="175">
                  <c:v>28.38</c:v>
                </c:pt>
                <c:pt idx="176">
                  <c:v>28.12</c:v>
                </c:pt>
                <c:pt idx="177">
                  <c:v>29.33</c:v>
                </c:pt>
                <c:pt idx="178">
                  <c:v>30.56</c:v>
                </c:pt>
                <c:pt idx="179">
                  <c:v>29.55</c:v>
                </c:pt>
                <c:pt idx="180">
                  <c:v>28.82</c:v>
                </c:pt>
                <c:pt idx="181">
                  <c:v>27.88</c:v>
                </c:pt>
                <c:pt idx="182">
                  <c:v>28.66</c:v>
                </c:pt>
                <c:pt idx="183">
                  <c:v>30.04</c:v>
                </c:pt>
                <c:pt idx="184">
                  <c:v>30.56</c:v>
                </c:pt>
                <c:pt idx="185">
                  <c:v>28.81</c:v>
                </c:pt>
                <c:pt idx="186">
                  <c:v>28.19</c:v>
                </c:pt>
                <c:pt idx="187">
                  <c:v>28.67</c:v>
                </c:pt>
                <c:pt idx="188">
                  <c:v>29.11</c:v>
                </c:pt>
                <c:pt idx="189">
                  <c:v>28.06</c:v>
                </c:pt>
                <c:pt idx="190">
                  <c:v>27.28</c:v>
                </c:pt>
                <c:pt idx="191">
                  <c:v>27.9</c:v>
                </c:pt>
                <c:pt idx="192">
                  <c:v>27.51</c:v>
                </c:pt>
                <c:pt idx="193">
                  <c:v>27.85</c:v>
                </c:pt>
                <c:pt idx="194">
                  <c:v>28.04</c:v>
                </c:pt>
                <c:pt idx="195">
                  <c:v>30.71</c:v>
                </c:pt>
                <c:pt idx="196">
                  <c:v>31.19</c:v>
                </c:pt>
                <c:pt idx="197">
                  <c:v>33.979999999999997</c:v>
                </c:pt>
                <c:pt idx="198">
                  <c:v>31.94</c:v>
                </c:pt>
                <c:pt idx="199">
                  <c:v>31.64</c:v>
                </c:pt>
                <c:pt idx="200">
                  <c:v>31.45</c:v>
                </c:pt>
                <c:pt idx="201">
                  <c:v>31.37</c:v>
                </c:pt>
                <c:pt idx="202">
                  <c:v>29.6</c:v>
                </c:pt>
                <c:pt idx="203">
                  <c:v>27.86</c:v>
                </c:pt>
                <c:pt idx="204">
                  <c:v>27.27</c:v>
                </c:pt>
                <c:pt idx="205">
                  <c:v>27.57</c:v>
                </c:pt>
                <c:pt idx="206">
                  <c:v>28.28</c:v>
                </c:pt>
                <c:pt idx="207">
                  <c:v>29.04</c:v>
                </c:pt>
                <c:pt idx="208">
                  <c:v>30.75</c:v>
                </c:pt>
                <c:pt idx="209">
                  <c:v>31.54</c:v>
                </c:pt>
                <c:pt idx="210">
                  <c:v>30.52</c:v>
                </c:pt>
                <c:pt idx="211">
                  <c:v>30.04</c:v>
                </c:pt>
                <c:pt idx="212">
                  <c:v>30.25</c:v>
                </c:pt>
                <c:pt idx="213">
                  <c:v>30.03</c:v>
                </c:pt>
                <c:pt idx="214">
                  <c:v>29.85</c:v>
                </c:pt>
                <c:pt idx="215">
                  <c:v>29.11</c:v>
                </c:pt>
                <c:pt idx="216">
                  <c:v>30.87</c:v>
                </c:pt>
                <c:pt idx="217">
                  <c:v>30.79</c:v>
                </c:pt>
                <c:pt idx="218">
                  <c:v>26.96</c:v>
                </c:pt>
                <c:pt idx="219">
                  <c:v>25.6</c:v>
                </c:pt>
                <c:pt idx="220">
                  <c:v>24.58</c:v>
                </c:pt>
                <c:pt idx="221">
                  <c:v>22.89</c:v>
                </c:pt>
                <c:pt idx="222">
                  <c:v>22.57</c:v>
                </c:pt>
                <c:pt idx="223">
                  <c:v>21.34</c:v>
                </c:pt>
                <c:pt idx="224">
                  <c:v>20.95</c:v>
                </c:pt>
                <c:pt idx="225">
                  <c:v>20.09</c:v>
                </c:pt>
                <c:pt idx="226">
                  <c:v>21.09</c:v>
                </c:pt>
                <c:pt idx="227">
                  <c:v>20.98</c:v>
                </c:pt>
                <c:pt idx="228">
                  <c:v>22.76</c:v>
                </c:pt>
                <c:pt idx="229">
                  <c:v>22.86</c:v>
                </c:pt>
                <c:pt idx="230">
                  <c:v>22.96</c:v>
                </c:pt>
                <c:pt idx="231">
                  <c:v>23.91</c:v>
                </c:pt>
                <c:pt idx="232">
                  <c:v>22.16</c:v>
                </c:pt>
                <c:pt idx="233">
                  <c:v>22.29</c:v>
                </c:pt>
                <c:pt idx="234">
                  <c:v>22.03</c:v>
                </c:pt>
                <c:pt idx="235">
                  <c:v>20.94</c:v>
                </c:pt>
                <c:pt idx="236">
                  <c:v>22.62</c:v>
                </c:pt>
                <c:pt idx="237">
                  <c:v>22.59</c:v>
                </c:pt>
                <c:pt idx="238">
                  <c:v>23.58</c:v>
                </c:pt>
                <c:pt idx="239">
                  <c:v>23.75</c:v>
                </c:pt>
                <c:pt idx="240">
                  <c:v>21.28</c:v>
                </c:pt>
                <c:pt idx="241">
                  <c:v>23.05</c:v>
                </c:pt>
                <c:pt idx="242">
                  <c:v>23.85</c:v>
                </c:pt>
                <c:pt idx="243">
                  <c:v>24.85</c:v>
                </c:pt>
                <c:pt idx="244">
                  <c:v>23.11</c:v>
                </c:pt>
                <c:pt idx="245">
                  <c:v>23.08</c:v>
                </c:pt>
                <c:pt idx="246">
                  <c:v>23.13</c:v>
                </c:pt>
                <c:pt idx="247">
                  <c:v>22.66</c:v>
                </c:pt>
                <c:pt idx="248">
                  <c:v>24.03</c:v>
                </c:pt>
                <c:pt idx="249">
                  <c:v>24.18</c:v>
                </c:pt>
                <c:pt idx="250">
                  <c:v>24.81</c:v>
                </c:pt>
                <c:pt idx="251">
                  <c:v>25.05</c:v>
                </c:pt>
                <c:pt idx="252">
                  <c:v>26.38</c:v>
                </c:pt>
                <c:pt idx="253">
                  <c:v>26.62</c:v>
                </c:pt>
                <c:pt idx="254">
                  <c:v>27.93</c:v>
                </c:pt>
                <c:pt idx="255">
                  <c:v>27.19</c:v>
                </c:pt>
                <c:pt idx="256">
                  <c:v>28.95</c:v>
                </c:pt>
                <c:pt idx="257">
                  <c:v>30.38</c:v>
                </c:pt>
                <c:pt idx="258">
                  <c:v>33.299999999999997</c:v>
                </c:pt>
                <c:pt idx="259">
                  <c:v>31.33</c:v>
                </c:pt>
                <c:pt idx="260">
                  <c:v>32.630000000000003</c:v>
                </c:pt>
                <c:pt idx="261">
                  <c:v>36.200000000000003</c:v>
                </c:pt>
                <c:pt idx="262">
                  <c:v>36.159999999999997</c:v>
                </c:pt>
                <c:pt idx="263">
                  <c:v>33.200000000000003</c:v>
                </c:pt>
                <c:pt idx="264">
                  <c:v>27.45</c:v>
                </c:pt>
                <c:pt idx="265">
                  <c:v>25.39</c:v>
                </c:pt>
                <c:pt idx="266">
                  <c:v>24.33</c:v>
                </c:pt>
                <c:pt idx="267">
                  <c:v>24.9</c:v>
                </c:pt>
                <c:pt idx="268">
                  <c:v>23.92</c:v>
                </c:pt>
                <c:pt idx="269">
                  <c:v>22.86</c:v>
                </c:pt>
                <c:pt idx="270">
                  <c:v>22.2</c:v>
                </c:pt>
                <c:pt idx="271">
                  <c:v>23.05</c:v>
                </c:pt>
                <c:pt idx="272">
                  <c:v>23.17</c:v>
                </c:pt>
                <c:pt idx="273">
                  <c:v>21.37</c:v>
                </c:pt>
                <c:pt idx="274">
                  <c:v>20.91</c:v>
                </c:pt>
                <c:pt idx="275">
                  <c:v>21.04</c:v>
                </c:pt>
                <c:pt idx="276">
                  <c:v>21.86</c:v>
                </c:pt>
                <c:pt idx="277">
                  <c:v>21.46</c:v>
                </c:pt>
                <c:pt idx="278">
                  <c:v>22.68</c:v>
                </c:pt>
                <c:pt idx="279">
                  <c:v>23.6</c:v>
                </c:pt>
                <c:pt idx="280">
                  <c:v>23.38</c:v>
                </c:pt>
                <c:pt idx="281">
                  <c:v>22.56</c:v>
                </c:pt>
                <c:pt idx="282">
                  <c:v>22.26</c:v>
                </c:pt>
                <c:pt idx="283">
                  <c:v>20.86</c:v>
                </c:pt>
                <c:pt idx="284">
                  <c:v>21.48</c:v>
                </c:pt>
                <c:pt idx="285">
                  <c:v>19.57</c:v>
                </c:pt>
                <c:pt idx="286">
                  <c:v>19.84</c:v>
                </c:pt>
                <c:pt idx="287">
                  <c:v>22.26</c:v>
                </c:pt>
                <c:pt idx="288">
                  <c:v>20.78</c:v>
                </c:pt>
                <c:pt idx="289">
                  <c:v>21.01</c:v>
                </c:pt>
                <c:pt idx="290">
                  <c:v>22.86</c:v>
                </c:pt>
                <c:pt idx="291">
                  <c:v>20.38</c:v>
                </c:pt>
                <c:pt idx="292">
                  <c:v>21.26</c:v>
                </c:pt>
                <c:pt idx="293">
                  <c:v>21.23</c:v>
                </c:pt>
                <c:pt idx="294">
                  <c:v>20.86</c:v>
                </c:pt>
                <c:pt idx="295">
                  <c:v>20.45</c:v>
                </c:pt>
                <c:pt idx="296">
                  <c:v>20.55</c:v>
                </c:pt>
                <c:pt idx="297">
                  <c:v>21.05</c:v>
                </c:pt>
                <c:pt idx="298">
                  <c:v>20.81</c:v>
                </c:pt>
                <c:pt idx="299">
                  <c:v>20.88</c:v>
                </c:pt>
                <c:pt idx="300">
                  <c:v>18.82</c:v>
                </c:pt>
                <c:pt idx="301">
                  <c:v>16.09</c:v>
                </c:pt>
                <c:pt idx="302">
                  <c:v>14.94</c:v>
                </c:pt>
                <c:pt idx="303">
                  <c:v>14.9</c:v>
                </c:pt>
                <c:pt idx="304">
                  <c:v>15.79</c:v>
                </c:pt>
                <c:pt idx="305">
                  <c:v>16.11</c:v>
                </c:pt>
                <c:pt idx="306">
                  <c:v>16.04</c:v>
                </c:pt>
                <c:pt idx="307">
                  <c:v>16.86</c:v>
                </c:pt>
                <c:pt idx="308">
                  <c:v>16.489999999999998</c:v>
                </c:pt>
                <c:pt idx="309">
                  <c:v>16.760000000000002</c:v>
                </c:pt>
                <c:pt idx="310">
                  <c:v>16.309999999999999</c:v>
                </c:pt>
                <c:pt idx="311">
                  <c:v>16.55</c:v>
                </c:pt>
                <c:pt idx="312">
                  <c:v>16.88</c:v>
                </c:pt>
                <c:pt idx="313">
                  <c:v>17.420000000000002</c:v>
                </c:pt>
                <c:pt idx="314">
                  <c:v>17.399999999999999</c:v>
                </c:pt>
                <c:pt idx="315">
                  <c:v>17.61</c:v>
                </c:pt>
                <c:pt idx="316">
                  <c:v>18.010000000000002</c:v>
                </c:pt>
                <c:pt idx="317">
                  <c:v>17.63</c:v>
                </c:pt>
                <c:pt idx="318">
                  <c:v>17.41</c:v>
                </c:pt>
                <c:pt idx="319">
                  <c:v>20.12</c:v>
                </c:pt>
                <c:pt idx="320">
                  <c:v>19.73</c:v>
                </c:pt>
                <c:pt idx="321">
                  <c:v>17.239999999999998</c:v>
                </c:pt>
                <c:pt idx="322">
                  <c:v>18.45</c:v>
                </c:pt>
                <c:pt idx="323">
                  <c:v>16.5</c:v>
                </c:pt>
                <c:pt idx="324">
                  <c:v>15.82</c:v>
                </c:pt>
                <c:pt idx="325">
                  <c:v>15.47</c:v>
                </c:pt>
                <c:pt idx="326">
                  <c:v>16.260000000000002</c:v>
                </c:pt>
                <c:pt idx="327">
                  <c:v>15.68</c:v>
                </c:pt>
                <c:pt idx="328">
                  <c:v>16.78</c:v>
                </c:pt>
                <c:pt idx="329">
                  <c:v>17.02</c:v>
                </c:pt>
                <c:pt idx="330">
                  <c:v>16.72</c:v>
                </c:pt>
                <c:pt idx="331">
                  <c:v>17.149999999999999</c:v>
                </c:pt>
                <c:pt idx="332">
                  <c:v>17.27</c:v>
                </c:pt>
                <c:pt idx="333">
                  <c:v>18.27</c:v>
                </c:pt>
                <c:pt idx="334">
                  <c:v>18.239999999999998</c:v>
                </c:pt>
                <c:pt idx="335">
                  <c:v>17.77</c:v>
                </c:pt>
                <c:pt idx="336">
                  <c:v>17.52</c:v>
                </c:pt>
                <c:pt idx="337">
                  <c:v>17.239999999999998</c:v>
                </c:pt>
                <c:pt idx="338">
                  <c:v>17.920000000000002</c:v>
                </c:pt>
                <c:pt idx="339">
                  <c:v>17.46</c:v>
                </c:pt>
                <c:pt idx="340">
                  <c:v>17.78</c:v>
                </c:pt>
                <c:pt idx="341">
                  <c:v>17.170000000000002</c:v>
                </c:pt>
                <c:pt idx="342">
                  <c:v>17.54</c:v>
                </c:pt>
                <c:pt idx="343">
                  <c:v>17.66</c:v>
                </c:pt>
                <c:pt idx="344">
                  <c:v>18</c:v>
                </c:pt>
                <c:pt idx="345">
                  <c:v>18.38</c:v>
                </c:pt>
                <c:pt idx="346">
                  <c:v>17.239999999999998</c:v>
                </c:pt>
                <c:pt idx="347">
                  <c:v>16.64</c:v>
                </c:pt>
                <c:pt idx="348">
                  <c:v>17.100000000000001</c:v>
                </c:pt>
                <c:pt idx="349">
                  <c:v>16.07</c:v>
                </c:pt>
                <c:pt idx="350">
                  <c:v>16.16</c:v>
                </c:pt>
                <c:pt idx="351">
                  <c:v>16.11</c:v>
                </c:pt>
                <c:pt idx="352">
                  <c:v>15.23</c:v>
                </c:pt>
                <c:pt idx="353">
                  <c:v>15.67</c:v>
                </c:pt>
                <c:pt idx="354">
                  <c:v>15.9</c:v>
                </c:pt>
                <c:pt idx="355">
                  <c:v>16.02</c:v>
                </c:pt>
                <c:pt idx="356">
                  <c:v>15.93</c:v>
                </c:pt>
                <c:pt idx="357">
                  <c:v>16.87</c:v>
                </c:pt>
                <c:pt idx="358">
                  <c:v>16.170000000000002</c:v>
                </c:pt>
                <c:pt idx="359">
                  <c:v>16.399999999999999</c:v>
                </c:pt>
                <c:pt idx="360">
                  <c:v>16.93</c:v>
                </c:pt>
                <c:pt idx="361">
                  <c:v>16.98</c:v>
                </c:pt>
                <c:pt idx="362">
                  <c:v>17.47</c:v>
                </c:pt>
                <c:pt idx="363">
                  <c:v>17.32</c:v>
                </c:pt>
                <c:pt idx="364">
                  <c:v>17.72</c:v>
                </c:pt>
                <c:pt idx="365">
                  <c:v>16.989999999999998</c:v>
                </c:pt>
                <c:pt idx="366">
                  <c:v>15.98</c:v>
                </c:pt>
                <c:pt idx="367">
                  <c:v>15.5</c:v>
                </c:pt>
                <c:pt idx="368">
                  <c:v>16.14</c:v>
                </c:pt>
                <c:pt idx="369">
                  <c:v>17.440000000000001</c:v>
                </c:pt>
                <c:pt idx="370">
                  <c:v>16.75</c:v>
                </c:pt>
                <c:pt idx="371">
                  <c:v>16.510000000000002</c:v>
                </c:pt>
                <c:pt idx="372">
                  <c:v>18.28</c:v>
                </c:pt>
                <c:pt idx="373">
                  <c:v>17.850000000000001</c:v>
                </c:pt>
                <c:pt idx="374">
                  <c:v>17.98</c:v>
                </c:pt>
                <c:pt idx="375">
                  <c:v>17.87</c:v>
                </c:pt>
                <c:pt idx="376">
                  <c:v>19.55</c:v>
                </c:pt>
                <c:pt idx="377">
                  <c:v>18.64</c:v>
                </c:pt>
                <c:pt idx="378">
                  <c:v>17.63</c:v>
                </c:pt>
                <c:pt idx="379">
                  <c:v>19.47</c:v>
                </c:pt>
                <c:pt idx="380">
                  <c:v>18.350000000000001</c:v>
                </c:pt>
                <c:pt idx="381">
                  <c:v>20.29</c:v>
                </c:pt>
                <c:pt idx="382">
                  <c:v>19.760000000000002</c:v>
                </c:pt>
                <c:pt idx="383">
                  <c:v>19.190000000000001</c:v>
                </c:pt>
                <c:pt idx="384">
                  <c:v>17.39</c:v>
                </c:pt>
                <c:pt idx="385">
                  <c:v>18.29</c:v>
                </c:pt>
                <c:pt idx="386">
                  <c:v>17.78</c:v>
                </c:pt>
                <c:pt idx="387">
                  <c:v>17.489999999999998</c:v>
                </c:pt>
                <c:pt idx="388">
                  <c:v>17.52</c:v>
                </c:pt>
                <c:pt idx="389">
                  <c:v>15.77</c:v>
                </c:pt>
                <c:pt idx="390">
                  <c:v>15.5</c:v>
                </c:pt>
                <c:pt idx="391">
                  <c:v>16.899999999999999</c:v>
                </c:pt>
                <c:pt idx="392">
                  <c:v>16.579999999999998</c:v>
                </c:pt>
                <c:pt idx="393">
                  <c:v>16.41</c:v>
                </c:pt>
                <c:pt idx="394">
                  <c:v>15.74</c:v>
                </c:pt>
                <c:pt idx="395">
                  <c:v>15.45</c:v>
                </c:pt>
                <c:pt idx="396">
                  <c:v>15.67</c:v>
                </c:pt>
                <c:pt idx="397">
                  <c:v>15.47</c:v>
                </c:pt>
                <c:pt idx="398">
                  <c:v>15.18</c:v>
                </c:pt>
                <c:pt idx="399">
                  <c:v>15.47</c:v>
                </c:pt>
                <c:pt idx="400">
                  <c:v>15.26</c:v>
                </c:pt>
                <c:pt idx="401">
                  <c:v>15.92</c:v>
                </c:pt>
                <c:pt idx="402">
                  <c:v>15.54</c:v>
                </c:pt>
                <c:pt idx="403">
                  <c:v>15.56</c:v>
                </c:pt>
                <c:pt idx="404">
                  <c:v>15.98</c:v>
                </c:pt>
                <c:pt idx="405">
                  <c:v>15.45</c:v>
                </c:pt>
                <c:pt idx="406">
                  <c:v>15.26</c:v>
                </c:pt>
                <c:pt idx="407">
                  <c:v>14.73</c:v>
                </c:pt>
                <c:pt idx="408">
                  <c:v>15.09</c:v>
                </c:pt>
                <c:pt idx="409">
                  <c:v>15.19</c:v>
                </c:pt>
                <c:pt idx="410">
                  <c:v>16.010000000000002</c:v>
                </c:pt>
                <c:pt idx="411">
                  <c:v>21.19</c:v>
                </c:pt>
                <c:pt idx="412">
                  <c:v>18.86</c:v>
                </c:pt>
                <c:pt idx="413">
                  <c:v>15.62</c:v>
                </c:pt>
                <c:pt idx="414">
                  <c:v>14.59</c:v>
                </c:pt>
                <c:pt idx="415">
                  <c:v>14.41</c:v>
                </c:pt>
                <c:pt idx="416">
                  <c:v>14.81</c:v>
                </c:pt>
                <c:pt idx="417">
                  <c:v>15.46</c:v>
                </c:pt>
                <c:pt idx="418">
                  <c:v>15.31</c:v>
                </c:pt>
                <c:pt idx="419">
                  <c:v>14.82</c:v>
                </c:pt>
                <c:pt idx="420">
                  <c:v>14.46</c:v>
                </c:pt>
                <c:pt idx="421">
                  <c:v>16.57</c:v>
                </c:pt>
                <c:pt idx="422">
                  <c:v>17.18</c:v>
                </c:pt>
                <c:pt idx="423">
                  <c:v>17.309999999999999</c:v>
                </c:pt>
                <c:pt idx="424">
                  <c:v>16.760000000000002</c:v>
                </c:pt>
                <c:pt idx="425">
                  <c:v>17.73</c:v>
                </c:pt>
                <c:pt idx="426">
                  <c:v>18.22</c:v>
                </c:pt>
                <c:pt idx="427">
                  <c:v>17.96</c:v>
                </c:pt>
                <c:pt idx="428">
                  <c:v>16.21</c:v>
                </c:pt>
                <c:pt idx="429">
                  <c:v>17.88</c:v>
                </c:pt>
                <c:pt idx="430">
                  <c:v>17.82</c:v>
                </c:pt>
                <c:pt idx="431">
                  <c:v>17.68</c:v>
                </c:pt>
                <c:pt idx="432">
                  <c:v>17.559999999999999</c:v>
                </c:pt>
                <c:pt idx="433">
                  <c:v>17.559999999999999</c:v>
                </c:pt>
                <c:pt idx="434">
                  <c:v>17.079999999999998</c:v>
                </c:pt>
                <c:pt idx="435">
                  <c:v>16.38</c:v>
                </c:pt>
                <c:pt idx="436">
                  <c:v>16.04</c:v>
                </c:pt>
                <c:pt idx="437">
                  <c:v>15.68</c:v>
                </c:pt>
                <c:pt idx="438">
                  <c:v>15.35</c:v>
                </c:pt>
                <c:pt idx="439">
                  <c:v>16.309999999999999</c:v>
                </c:pt>
                <c:pt idx="440">
                  <c:v>15.85</c:v>
                </c:pt>
                <c:pt idx="441">
                  <c:v>14.81</c:v>
                </c:pt>
                <c:pt idx="442">
                  <c:v>15.81</c:v>
                </c:pt>
                <c:pt idx="443">
                  <c:v>17.04</c:v>
                </c:pt>
                <c:pt idx="444">
                  <c:v>15.63</c:v>
                </c:pt>
                <c:pt idx="445">
                  <c:v>18.579999999999998</c:v>
                </c:pt>
                <c:pt idx="446">
                  <c:v>17.809999999999999</c:v>
                </c:pt>
                <c:pt idx="447">
                  <c:v>18.54</c:v>
                </c:pt>
                <c:pt idx="448">
                  <c:v>17.8</c:v>
                </c:pt>
                <c:pt idx="449">
                  <c:v>17.600000000000001</c:v>
                </c:pt>
                <c:pt idx="450">
                  <c:v>16.71</c:v>
                </c:pt>
                <c:pt idx="451">
                  <c:v>16.22</c:v>
                </c:pt>
                <c:pt idx="452">
                  <c:v>14.85</c:v>
                </c:pt>
                <c:pt idx="453">
                  <c:v>16.32</c:v>
                </c:pt>
                <c:pt idx="454">
                  <c:v>15.87</c:v>
                </c:pt>
                <c:pt idx="455">
                  <c:v>16.66</c:v>
                </c:pt>
                <c:pt idx="456">
                  <c:v>16.55</c:v>
                </c:pt>
                <c:pt idx="457">
                  <c:v>16.260000000000002</c:v>
                </c:pt>
                <c:pt idx="458">
                  <c:v>15.62</c:v>
                </c:pt>
                <c:pt idx="459">
                  <c:v>15.75</c:v>
                </c:pt>
                <c:pt idx="460">
                  <c:v>15.45</c:v>
                </c:pt>
                <c:pt idx="461">
                  <c:v>15.55</c:v>
                </c:pt>
                <c:pt idx="462">
                  <c:v>15.46</c:v>
                </c:pt>
                <c:pt idx="463">
                  <c:v>15.48</c:v>
                </c:pt>
                <c:pt idx="464">
                  <c:v>15.6</c:v>
                </c:pt>
                <c:pt idx="465">
                  <c:v>16.350000000000001</c:v>
                </c:pt>
                <c:pt idx="466">
                  <c:v>16.48</c:v>
                </c:pt>
                <c:pt idx="467">
                  <c:v>16.47</c:v>
                </c:pt>
                <c:pt idx="468">
                  <c:v>15.97</c:v>
                </c:pt>
                <c:pt idx="469">
                  <c:v>15.43</c:v>
                </c:pt>
                <c:pt idx="470">
                  <c:v>14.89</c:v>
                </c:pt>
                <c:pt idx="471">
                  <c:v>14.04</c:v>
                </c:pt>
                <c:pt idx="472">
                  <c:v>13.95</c:v>
                </c:pt>
                <c:pt idx="473">
                  <c:v>13.96</c:v>
                </c:pt>
                <c:pt idx="474">
                  <c:v>21.18</c:v>
                </c:pt>
                <c:pt idx="475">
                  <c:v>18.28</c:v>
                </c:pt>
                <c:pt idx="476">
                  <c:v>20.34</c:v>
                </c:pt>
                <c:pt idx="477">
                  <c:v>20.399999999999999</c:v>
                </c:pt>
                <c:pt idx="478">
                  <c:v>19.11</c:v>
                </c:pt>
                <c:pt idx="479">
                  <c:v>21.2</c:v>
                </c:pt>
                <c:pt idx="480">
                  <c:v>21.92</c:v>
                </c:pt>
                <c:pt idx="481">
                  <c:v>19.8</c:v>
                </c:pt>
                <c:pt idx="482">
                  <c:v>19.84</c:v>
                </c:pt>
                <c:pt idx="483">
                  <c:v>20.260000000000002</c:v>
                </c:pt>
                <c:pt idx="484">
                  <c:v>20.18</c:v>
                </c:pt>
                <c:pt idx="485">
                  <c:v>19.7</c:v>
                </c:pt>
                <c:pt idx="486">
                  <c:v>19.54</c:v>
                </c:pt>
                <c:pt idx="487">
                  <c:v>20.190000000000001</c:v>
                </c:pt>
                <c:pt idx="488">
                  <c:v>19.04</c:v>
                </c:pt>
                <c:pt idx="489">
                  <c:v>19.739999999999998</c:v>
                </c:pt>
                <c:pt idx="490">
                  <c:v>19.89</c:v>
                </c:pt>
                <c:pt idx="491">
                  <c:v>20.57</c:v>
                </c:pt>
                <c:pt idx="492">
                  <c:v>19.079999999999998</c:v>
                </c:pt>
                <c:pt idx="493">
                  <c:v>17.88</c:v>
                </c:pt>
                <c:pt idx="494">
                  <c:v>17.62</c:v>
                </c:pt>
                <c:pt idx="495">
                  <c:v>18.12</c:v>
                </c:pt>
                <c:pt idx="496">
                  <c:v>17.78</c:v>
                </c:pt>
                <c:pt idx="497">
                  <c:v>17.96</c:v>
                </c:pt>
                <c:pt idx="498">
                  <c:v>17.649999999999999</c:v>
                </c:pt>
                <c:pt idx="499">
                  <c:v>16.61</c:v>
                </c:pt>
                <c:pt idx="500">
                  <c:v>15.67</c:v>
                </c:pt>
                <c:pt idx="501">
                  <c:v>15.44</c:v>
                </c:pt>
                <c:pt idx="502">
                  <c:v>15.7</c:v>
                </c:pt>
                <c:pt idx="503">
                  <c:v>17.63</c:v>
                </c:pt>
                <c:pt idx="504">
                  <c:v>19.309999999999999</c:v>
                </c:pt>
                <c:pt idx="505">
                  <c:v>18.95</c:v>
                </c:pt>
                <c:pt idx="506">
                  <c:v>18.75</c:v>
                </c:pt>
                <c:pt idx="507">
                  <c:v>18.96</c:v>
                </c:pt>
                <c:pt idx="508">
                  <c:v>19.23</c:v>
                </c:pt>
                <c:pt idx="509">
                  <c:v>18.72</c:v>
                </c:pt>
                <c:pt idx="510">
                  <c:v>18.96</c:v>
                </c:pt>
                <c:pt idx="511">
                  <c:v>18.45</c:v>
                </c:pt>
                <c:pt idx="512">
                  <c:v>18.010000000000002</c:v>
                </c:pt>
                <c:pt idx="513">
                  <c:v>17.010000000000002</c:v>
                </c:pt>
                <c:pt idx="514">
                  <c:v>17.39</c:v>
                </c:pt>
                <c:pt idx="515">
                  <c:v>17.64</c:v>
                </c:pt>
                <c:pt idx="516">
                  <c:v>16.32</c:v>
                </c:pt>
                <c:pt idx="517">
                  <c:v>16.420000000000002</c:v>
                </c:pt>
                <c:pt idx="518">
                  <c:v>17.920000000000002</c:v>
                </c:pt>
                <c:pt idx="519">
                  <c:v>16.75</c:v>
                </c:pt>
                <c:pt idx="520">
                  <c:v>16.46</c:v>
                </c:pt>
                <c:pt idx="521">
                  <c:v>16.239999999999998</c:v>
                </c:pt>
                <c:pt idx="522">
                  <c:v>16.670000000000002</c:v>
                </c:pt>
                <c:pt idx="523">
                  <c:v>17.670000000000002</c:v>
                </c:pt>
                <c:pt idx="524">
                  <c:v>17.62</c:v>
                </c:pt>
                <c:pt idx="525">
                  <c:v>17.489999999999998</c:v>
                </c:pt>
                <c:pt idx="526">
                  <c:v>17.399999999999999</c:v>
                </c:pt>
                <c:pt idx="527">
                  <c:v>18.2</c:v>
                </c:pt>
                <c:pt idx="528">
                  <c:v>17.96</c:v>
                </c:pt>
                <c:pt idx="529">
                  <c:v>18.22</c:v>
                </c:pt>
                <c:pt idx="530">
                  <c:v>18.79</c:v>
                </c:pt>
                <c:pt idx="531">
                  <c:v>18.510000000000002</c:v>
                </c:pt>
                <c:pt idx="532">
                  <c:v>18.559999999999999</c:v>
                </c:pt>
                <c:pt idx="533">
                  <c:v>17.7</c:v>
                </c:pt>
                <c:pt idx="534">
                  <c:v>17.37</c:v>
                </c:pt>
                <c:pt idx="535">
                  <c:v>17.45</c:v>
                </c:pt>
                <c:pt idx="536">
                  <c:v>17.03</c:v>
                </c:pt>
                <c:pt idx="537">
                  <c:v>18.22</c:v>
                </c:pt>
                <c:pt idx="538">
                  <c:v>17.16</c:v>
                </c:pt>
                <c:pt idx="539">
                  <c:v>16.72</c:v>
                </c:pt>
                <c:pt idx="540">
                  <c:v>16.87</c:v>
                </c:pt>
                <c:pt idx="541">
                  <c:v>17.13</c:v>
                </c:pt>
                <c:pt idx="542">
                  <c:v>16.350000000000001</c:v>
                </c:pt>
                <c:pt idx="543">
                  <c:v>16.64</c:v>
                </c:pt>
                <c:pt idx="544">
                  <c:v>16.510000000000002</c:v>
                </c:pt>
                <c:pt idx="545">
                  <c:v>16.68</c:v>
                </c:pt>
                <c:pt idx="546">
                  <c:v>16.88</c:v>
                </c:pt>
                <c:pt idx="547">
                  <c:v>17.260000000000002</c:v>
                </c:pt>
                <c:pt idx="548">
                  <c:v>17.89</c:v>
                </c:pt>
                <c:pt idx="549">
                  <c:v>18.47</c:v>
                </c:pt>
                <c:pt idx="550">
                  <c:v>19.75</c:v>
                </c:pt>
                <c:pt idx="551">
                  <c:v>19.68</c:v>
                </c:pt>
                <c:pt idx="552">
                  <c:v>18.68</c:v>
                </c:pt>
                <c:pt idx="553">
                  <c:v>19.79</c:v>
                </c:pt>
                <c:pt idx="554">
                  <c:v>19.72</c:v>
                </c:pt>
                <c:pt idx="555">
                  <c:v>18.350000000000001</c:v>
                </c:pt>
                <c:pt idx="556">
                  <c:v>18.46</c:v>
                </c:pt>
                <c:pt idx="557">
                  <c:v>16.79</c:v>
                </c:pt>
                <c:pt idx="558">
                  <c:v>16.690000000000001</c:v>
                </c:pt>
                <c:pt idx="559">
                  <c:v>16.52</c:v>
                </c:pt>
                <c:pt idx="560">
                  <c:v>16.82</c:v>
                </c:pt>
                <c:pt idx="561">
                  <c:v>16.73</c:v>
                </c:pt>
                <c:pt idx="562">
                  <c:v>16.32</c:v>
                </c:pt>
                <c:pt idx="563">
                  <c:v>16.190000000000001</c:v>
                </c:pt>
                <c:pt idx="564">
                  <c:v>16.29</c:v>
                </c:pt>
                <c:pt idx="565">
                  <c:v>16.02</c:v>
                </c:pt>
                <c:pt idx="566">
                  <c:v>15.97</c:v>
                </c:pt>
                <c:pt idx="567">
                  <c:v>16.18</c:v>
                </c:pt>
                <c:pt idx="568">
                  <c:v>16.48</c:v>
                </c:pt>
                <c:pt idx="569">
                  <c:v>17.059999999999999</c:v>
                </c:pt>
                <c:pt idx="570">
                  <c:v>16.72</c:v>
                </c:pt>
                <c:pt idx="571">
                  <c:v>16.72</c:v>
                </c:pt>
                <c:pt idx="572">
                  <c:v>18.809999999999999</c:v>
                </c:pt>
                <c:pt idx="573">
                  <c:v>20.149999999999999</c:v>
                </c:pt>
                <c:pt idx="574">
                  <c:v>17.89</c:v>
                </c:pt>
                <c:pt idx="575">
                  <c:v>16.850000000000001</c:v>
                </c:pt>
                <c:pt idx="576">
                  <c:v>16.989999999999998</c:v>
                </c:pt>
                <c:pt idx="577">
                  <c:v>15.98</c:v>
                </c:pt>
                <c:pt idx="578">
                  <c:v>15.15</c:v>
                </c:pt>
                <c:pt idx="579">
                  <c:v>14.85</c:v>
                </c:pt>
                <c:pt idx="580">
                  <c:v>15.93</c:v>
                </c:pt>
                <c:pt idx="581">
                  <c:v>16.53</c:v>
                </c:pt>
                <c:pt idx="582">
                  <c:v>15.96</c:v>
                </c:pt>
                <c:pt idx="583">
                  <c:v>15.83</c:v>
                </c:pt>
                <c:pt idx="584">
                  <c:v>15.71</c:v>
                </c:pt>
                <c:pt idx="585">
                  <c:v>16.489999999999998</c:v>
                </c:pt>
                <c:pt idx="586">
                  <c:v>16.239999999999998</c:v>
                </c:pt>
                <c:pt idx="587">
                  <c:v>15.95</c:v>
                </c:pt>
                <c:pt idx="588">
                  <c:v>15.53</c:v>
                </c:pt>
                <c:pt idx="589">
                  <c:v>16.61</c:v>
                </c:pt>
                <c:pt idx="590">
                  <c:v>16.920000000000002</c:v>
                </c:pt>
                <c:pt idx="591">
                  <c:v>16.66</c:v>
                </c:pt>
                <c:pt idx="592">
                  <c:v>16.809999999999999</c:v>
                </c:pt>
                <c:pt idx="593">
                  <c:v>16.54</c:v>
                </c:pt>
                <c:pt idx="594">
                  <c:v>15.65</c:v>
                </c:pt>
                <c:pt idx="595">
                  <c:v>15.17</c:v>
                </c:pt>
                <c:pt idx="596">
                  <c:v>15.68</c:v>
                </c:pt>
                <c:pt idx="597">
                  <c:v>15.19</c:v>
                </c:pt>
                <c:pt idx="598">
                  <c:v>15.49</c:v>
                </c:pt>
                <c:pt idx="599">
                  <c:v>14.82</c:v>
                </c:pt>
                <c:pt idx="600">
                  <c:v>14.62</c:v>
                </c:pt>
                <c:pt idx="601">
                  <c:v>13.57</c:v>
                </c:pt>
                <c:pt idx="602">
                  <c:v>13.62</c:v>
                </c:pt>
                <c:pt idx="603">
                  <c:v>13.92</c:v>
                </c:pt>
                <c:pt idx="604">
                  <c:v>13.73</c:v>
                </c:pt>
                <c:pt idx="605">
                  <c:v>14.92</c:v>
                </c:pt>
                <c:pt idx="606">
                  <c:v>13.99</c:v>
                </c:pt>
                <c:pt idx="607">
                  <c:v>13.77</c:v>
                </c:pt>
                <c:pt idx="608">
                  <c:v>13.86</c:v>
                </c:pt>
                <c:pt idx="609">
                  <c:v>14.43</c:v>
                </c:pt>
                <c:pt idx="610">
                  <c:v>14.57</c:v>
                </c:pt>
                <c:pt idx="611">
                  <c:v>14.35</c:v>
                </c:pt>
                <c:pt idx="612">
                  <c:v>13.66</c:v>
                </c:pt>
                <c:pt idx="613">
                  <c:v>14.65</c:v>
                </c:pt>
                <c:pt idx="614">
                  <c:v>15.19</c:v>
                </c:pt>
                <c:pt idx="615">
                  <c:v>15.97</c:v>
                </c:pt>
                <c:pt idx="616">
                  <c:v>16.62</c:v>
                </c:pt>
                <c:pt idx="617">
                  <c:v>16.29</c:v>
                </c:pt>
                <c:pt idx="618">
                  <c:v>14.95</c:v>
                </c:pt>
                <c:pt idx="619">
                  <c:v>14.76</c:v>
                </c:pt>
                <c:pt idx="620">
                  <c:v>15.22</c:v>
                </c:pt>
                <c:pt idx="621">
                  <c:v>18.079999999999998</c:v>
                </c:pt>
                <c:pt idx="622">
                  <c:v>18.2</c:v>
                </c:pt>
                <c:pt idx="623">
                  <c:v>16.309999999999999</c:v>
                </c:pt>
                <c:pt idx="624">
                  <c:v>16.66</c:v>
                </c:pt>
                <c:pt idx="625">
                  <c:v>14.53</c:v>
                </c:pt>
                <c:pt idx="626">
                  <c:v>14.4</c:v>
                </c:pt>
                <c:pt idx="627">
                  <c:v>14.4</c:v>
                </c:pt>
                <c:pt idx="628">
                  <c:v>14.67</c:v>
                </c:pt>
                <c:pt idx="629">
                  <c:v>13.21</c:v>
                </c:pt>
                <c:pt idx="630">
                  <c:v>13.35</c:v>
                </c:pt>
                <c:pt idx="631">
                  <c:v>13.34</c:v>
                </c:pt>
                <c:pt idx="632">
                  <c:v>13.88</c:v>
                </c:pt>
                <c:pt idx="633">
                  <c:v>14.87</c:v>
                </c:pt>
                <c:pt idx="634">
                  <c:v>15.83</c:v>
                </c:pt>
                <c:pt idx="635">
                  <c:v>15.53</c:v>
                </c:pt>
                <c:pt idx="636">
                  <c:v>14.6</c:v>
                </c:pt>
                <c:pt idx="637">
                  <c:v>13.7</c:v>
                </c:pt>
                <c:pt idx="638">
                  <c:v>14.01</c:v>
                </c:pt>
                <c:pt idx="639">
                  <c:v>13.5</c:v>
                </c:pt>
                <c:pt idx="640">
                  <c:v>12.52</c:v>
                </c:pt>
                <c:pt idx="641">
                  <c:v>12.27</c:v>
                </c:pt>
                <c:pt idx="642">
                  <c:v>12.6</c:v>
                </c:pt>
                <c:pt idx="643">
                  <c:v>12.66</c:v>
                </c:pt>
                <c:pt idx="644">
                  <c:v>12.6</c:v>
                </c:pt>
                <c:pt idx="645">
                  <c:v>13.57</c:v>
                </c:pt>
                <c:pt idx="646">
                  <c:v>13.33</c:v>
                </c:pt>
                <c:pt idx="647">
                  <c:v>13.37</c:v>
                </c:pt>
                <c:pt idx="648">
                  <c:v>13.9</c:v>
                </c:pt>
                <c:pt idx="649">
                  <c:v>13.05</c:v>
                </c:pt>
                <c:pt idx="650">
                  <c:v>13.44</c:v>
                </c:pt>
                <c:pt idx="651">
                  <c:v>13.5</c:v>
                </c:pt>
                <c:pt idx="652">
                  <c:v>13.17</c:v>
                </c:pt>
                <c:pt idx="653">
                  <c:v>13.83</c:v>
                </c:pt>
                <c:pt idx="654">
                  <c:v>13.58</c:v>
                </c:pt>
                <c:pt idx="655">
                  <c:v>13.82</c:v>
                </c:pt>
                <c:pt idx="656">
                  <c:v>14.23</c:v>
                </c:pt>
                <c:pt idx="657">
                  <c:v>13.94</c:v>
                </c:pt>
                <c:pt idx="658">
                  <c:v>14.51</c:v>
                </c:pt>
                <c:pt idx="659">
                  <c:v>15.09</c:v>
                </c:pt>
                <c:pt idx="660">
                  <c:v>14.88</c:v>
                </c:pt>
                <c:pt idx="661">
                  <c:v>15.34</c:v>
                </c:pt>
                <c:pt idx="662">
                  <c:v>14.66</c:v>
                </c:pt>
                <c:pt idx="663">
                  <c:v>14.61</c:v>
                </c:pt>
                <c:pt idx="664">
                  <c:v>13.84</c:v>
                </c:pt>
                <c:pt idx="665">
                  <c:v>14.35</c:v>
                </c:pt>
                <c:pt idx="666">
                  <c:v>14.48</c:v>
                </c:pt>
                <c:pt idx="667">
                  <c:v>15.01</c:v>
                </c:pt>
                <c:pt idx="668">
                  <c:v>16.190000000000001</c:v>
                </c:pt>
                <c:pt idx="669">
                  <c:v>15.62</c:v>
                </c:pt>
                <c:pt idx="670">
                  <c:v>14.5</c:v>
                </c:pt>
                <c:pt idx="671">
                  <c:v>13.66</c:v>
                </c:pt>
                <c:pt idx="672">
                  <c:v>13.14</c:v>
                </c:pt>
                <c:pt idx="673">
                  <c:v>13.58</c:v>
                </c:pt>
                <c:pt idx="674">
                  <c:v>13.4</c:v>
                </c:pt>
                <c:pt idx="675">
                  <c:v>12.73</c:v>
                </c:pt>
                <c:pt idx="676">
                  <c:v>12.88</c:v>
                </c:pt>
                <c:pt idx="677">
                  <c:v>12.98</c:v>
                </c:pt>
                <c:pt idx="678">
                  <c:v>13.65</c:v>
                </c:pt>
                <c:pt idx="679">
                  <c:v>13.36</c:v>
                </c:pt>
                <c:pt idx="680">
                  <c:v>12.92</c:v>
                </c:pt>
                <c:pt idx="681">
                  <c:v>12.47</c:v>
                </c:pt>
                <c:pt idx="682">
                  <c:v>13</c:v>
                </c:pt>
                <c:pt idx="683">
                  <c:v>13.63</c:v>
                </c:pt>
                <c:pt idx="684">
                  <c:v>14.72</c:v>
                </c:pt>
                <c:pt idx="685">
                  <c:v>14.31</c:v>
                </c:pt>
                <c:pt idx="686">
                  <c:v>13.74</c:v>
                </c:pt>
                <c:pt idx="687">
                  <c:v>13.45</c:v>
                </c:pt>
                <c:pt idx="688">
                  <c:v>13.88</c:v>
                </c:pt>
                <c:pt idx="689">
                  <c:v>13.83</c:v>
                </c:pt>
                <c:pt idx="690">
                  <c:v>13.44</c:v>
                </c:pt>
                <c:pt idx="691">
                  <c:v>14.8</c:v>
                </c:pt>
                <c:pt idx="692">
                  <c:v>15.19</c:v>
                </c:pt>
                <c:pt idx="693">
                  <c:v>14.97</c:v>
                </c:pt>
                <c:pt idx="694">
                  <c:v>14.28</c:v>
                </c:pt>
                <c:pt idx="695">
                  <c:v>16.309999999999999</c:v>
                </c:pt>
                <c:pt idx="696">
                  <c:v>17.79</c:v>
                </c:pt>
                <c:pt idx="697">
                  <c:v>20.010000000000002</c:v>
                </c:pt>
                <c:pt idx="698">
                  <c:v>19.95</c:v>
                </c:pt>
                <c:pt idx="699">
                  <c:v>21.02</c:v>
                </c:pt>
                <c:pt idx="700">
                  <c:v>19.260000000000002</c:v>
                </c:pt>
                <c:pt idx="701">
                  <c:v>20.51</c:v>
                </c:pt>
                <c:pt idx="702">
                  <c:v>19.489999999999998</c:v>
                </c:pt>
                <c:pt idx="703">
                  <c:v>17.899999999999999</c:v>
                </c:pt>
                <c:pt idx="704">
                  <c:v>18.420000000000002</c:v>
                </c:pt>
                <c:pt idx="705">
                  <c:v>17.11</c:v>
                </c:pt>
                <c:pt idx="706">
                  <c:v>17.010000000000002</c:v>
                </c:pt>
                <c:pt idx="707">
                  <c:v>17.309999999999999</c:v>
                </c:pt>
                <c:pt idx="708">
                  <c:v>16.87</c:v>
                </c:pt>
                <c:pt idx="709">
                  <c:v>16.62</c:v>
                </c:pt>
                <c:pt idx="710">
                  <c:v>15.84</c:v>
                </c:pt>
                <c:pt idx="711">
                  <c:v>16.46</c:v>
                </c:pt>
                <c:pt idx="712">
                  <c:v>16.32</c:v>
                </c:pt>
                <c:pt idx="713">
                  <c:v>16.239999999999998</c:v>
                </c:pt>
                <c:pt idx="714">
                  <c:v>15.95</c:v>
                </c:pt>
                <c:pt idx="715">
                  <c:v>15.47</c:v>
                </c:pt>
                <c:pt idx="716">
                  <c:v>16.149999999999999</c:v>
                </c:pt>
                <c:pt idx="717">
                  <c:v>16.670000000000002</c:v>
                </c:pt>
                <c:pt idx="718">
                  <c:v>17.329999999999998</c:v>
                </c:pt>
                <c:pt idx="719">
                  <c:v>16.28</c:v>
                </c:pt>
                <c:pt idx="720">
                  <c:v>15.38</c:v>
                </c:pt>
                <c:pt idx="721">
                  <c:v>14.69</c:v>
                </c:pt>
                <c:pt idx="722">
                  <c:v>14.23</c:v>
                </c:pt>
                <c:pt idx="723">
                  <c:v>14.37</c:v>
                </c:pt>
                <c:pt idx="724">
                  <c:v>13.99</c:v>
                </c:pt>
                <c:pt idx="725">
                  <c:v>14.37</c:v>
                </c:pt>
                <c:pt idx="726">
                  <c:v>14.61</c:v>
                </c:pt>
                <c:pt idx="727">
                  <c:v>14.86</c:v>
                </c:pt>
                <c:pt idx="728">
                  <c:v>15.01</c:v>
                </c:pt>
                <c:pt idx="729">
                  <c:v>14.55</c:v>
                </c:pt>
                <c:pt idx="730">
                  <c:v>14.33</c:v>
                </c:pt>
                <c:pt idx="731">
                  <c:v>13.67</c:v>
                </c:pt>
                <c:pt idx="732">
                  <c:v>13.4</c:v>
                </c:pt>
                <c:pt idx="733">
                  <c:v>12.66</c:v>
                </c:pt>
                <c:pt idx="734">
                  <c:v>12.5</c:v>
                </c:pt>
                <c:pt idx="735">
                  <c:v>12.58</c:v>
                </c:pt>
                <c:pt idx="736">
                  <c:v>13.01</c:v>
                </c:pt>
                <c:pt idx="737">
                  <c:v>12.8</c:v>
                </c:pt>
                <c:pt idx="738">
                  <c:v>12.56</c:v>
                </c:pt>
                <c:pt idx="739">
                  <c:v>12.03</c:v>
                </c:pt>
                <c:pt idx="740">
                  <c:v>11.81</c:v>
                </c:pt>
                <c:pt idx="741">
                  <c:v>12</c:v>
                </c:pt>
                <c:pt idx="742">
                  <c:v>11.73</c:v>
                </c:pt>
                <c:pt idx="743">
                  <c:v>12.58</c:v>
                </c:pt>
                <c:pt idx="744">
                  <c:v>12.75</c:v>
                </c:pt>
                <c:pt idx="745">
                  <c:v>12.34</c:v>
                </c:pt>
                <c:pt idx="746">
                  <c:v>12.66</c:v>
                </c:pt>
                <c:pt idx="747">
                  <c:v>12.41</c:v>
                </c:pt>
                <c:pt idx="748">
                  <c:v>12.58</c:v>
                </c:pt>
                <c:pt idx="749">
                  <c:v>12.14</c:v>
                </c:pt>
                <c:pt idx="750">
                  <c:v>11.66</c:v>
                </c:pt>
                <c:pt idx="751">
                  <c:v>11.65</c:v>
                </c:pt>
                <c:pt idx="752">
                  <c:v>11.75</c:v>
                </c:pt>
                <c:pt idx="753">
                  <c:v>11.51</c:v>
                </c:pt>
                <c:pt idx="754">
                  <c:v>11.57</c:v>
                </c:pt>
                <c:pt idx="755">
                  <c:v>12.22</c:v>
                </c:pt>
                <c:pt idx="756">
                  <c:v>12.29</c:v>
                </c:pt>
                <c:pt idx="757">
                  <c:v>12.6</c:v>
                </c:pt>
                <c:pt idx="758">
                  <c:v>12.57</c:v>
                </c:pt>
                <c:pt idx="759">
                  <c:v>13.36</c:v>
                </c:pt>
                <c:pt idx="760">
                  <c:v>13.35</c:v>
                </c:pt>
                <c:pt idx="761">
                  <c:v>13.37</c:v>
                </c:pt>
                <c:pt idx="762">
                  <c:v>14.72</c:v>
                </c:pt>
                <c:pt idx="763">
                  <c:v>13.77</c:v>
                </c:pt>
                <c:pt idx="764">
                  <c:v>12.86</c:v>
                </c:pt>
                <c:pt idx="765">
                  <c:v>12.78</c:v>
                </c:pt>
                <c:pt idx="766">
                  <c:v>12.42</c:v>
                </c:pt>
                <c:pt idx="767">
                  <c:v>11.99</c:v>
                </c:pt>
                <c:pt idx="768">
                  <c:v>11.57</c:v>
                </c:pt>
                <c:pt idx="769">
                  <c:v>11.49</c:v>
                </c:pt>
                <c:pt idx="770">
                  <c:v>12.06</c:v>
                </c:pt>
                <c:pt idx="771">
                  <c:v>12.15</c:v>
                </c:pt>
                <c:pt idx="772">
                  <c:v>11.69</c:v>
                </c:pt>
                <c:pt idx="773">
                  <c:v>11.3</c:v>
                </c:pt>
                <c:pt idx="774">
                  <c:v>11.38</c:v>
                </c:pt>
                <c:pt idx="775">
                  <c:v>11.45</c:v>
                </c:pt>
                <c:pt idx="776">
                  <c:v>12.01</c:v>
                </c:pt>
                <c:pt idx="777">
                  <c:v>12.04</c:v>
                </c:pt>
                <c:pt idx="778">
                  <c:v>12.42</c:v>
                </c:pt>
                <c:pt idx="779">
                  <c:v>12.33</c:v>
                </c:pt>
                <c:pt idx="780">
                  <c:v>12.25</c:v>
                </c:pt>
                <c:pt idx="781">
                  <c:v>12.12</c:v>
                </c:pt>
                <c:pt idx="782">
                  <c:v>12.29</c:v>
                </c:pt>
                <c:pt idx="783">
                  <c:v>12.9</c:v>
                </c:pt>
                <c:pt idx="784">
                  <c:v>13.22</c:v>
                </c:pt>
                <c:pt idx="785">
                  <c:v>13.48</c:v>
                </c:pt>
                <c:pt idx="786">
                  <c:v>13.43</c:v>
                </c:pt>
                <c:pt idx="787">
                  <c:v>12.69</c:v>
                </c:pt>
                <c:pt idx="788">
                  <c:v>12.38</c:v>
                </c:pt>
                <c:pt idx="789">
                  <c:v>15.76</c:v>
                </c:pt>
                <c:pt idx="790">
                  <c:v>15.9</c:v>
                </c:pt>
                <c:pt idx="791">
                  <c:v>15.56</c:v>
                </c:pt>
                <c:pt idx="792">
                  <c:v>15.02</c:v>
                </c:pt>
                <c:pt idx="793">
                  <c:v>14.7</c:v>
                </c:pt>
                <c:pt idx="794">
                  <c:v>15.04</c:v>
                </c:pt>
                <c:pt idx="795">
                  <c:v>14.72</c:v>
                </c:pt>
                <c:pt idx="796">
                  <c:v>13.76</c:v>
                </c:pt>
                <c:pt idx="797">
                  <c:v>13.16</c:v>
                </c:pt>
                <c:pt idx="798">
                  <c:v>13.6</c:v>
                </c:pt>
                <c:pt idx="799">
                  <c:v>12.49</c:v>
                </c:pt>
                <c:pt idx="800">
                  <c:v>13.13</c:v>
                </c:pt>
                <c:pt idx="801">
                  <c:v>13.44</c:v>
                </c:pt>
                <c:pt idx="802">
                  <c:v>14.08</c:v>
                </c:pt>
                <c:pt idx="803">
                  <c:v>16.22</c:v>
                </c:pt>
                <c:pt idx="804">
                  <c:v>14.17</c:v>
                </c:pt>
                <c:pt idx="805">
                  <c:v>13.91</c:v>
                </c:pt>
                <c:pt idx="806">
                  <c:v>14.26</c:v>
                </c:pt>
                <c:pt idx="807">
                  <c:v>15.66</c:v>
                </c:pt>
                <c:pt idx="808">
                  <c:v>14.74</c:v>
                </c:pt>
                <c:pt idx="809">
                  <c:v>14.51</c:v>
                </c:pt>
                <c:pt idx="810">
                  <c:v>14.53</c:v>
                </c:pt>
                <c:pt idx="811">
                  <c:v>14.17</c:v>
                </c:pt>
                <c:pt idx="812">
                  <c:v>13.23</c:v>
                </c:pt>
                <c:pt idx="813">
                  <c:v>13.66</c:v>
                </c:pt>
                <c:pt idx="814">
                  <c:v>13.02</c:v>
                </c:pt>
                <c:pt idx="815">
                  <c:v>12.44</c:v>
                </c:pt>
                <c:pt idx="816">
                  <c:v>12.08</c:v>
                </c:pt>
                <c:pt idx="817">
                  <c:v>12.21</c:v>
                </c:pt>
                <c:pt idx="818">
                  <c:v>12.63</c:v>
                </c:pt>
                <c:pt idx="819">
                  <c:v>12.23</c:v>
                </c:pt>
                <c:pt idx="820">
                  <c:v>12.53</c:v>
                </c:pt>
                <c:pt idx="821">
                  <c:v>13.02</c:v>
                </c:pt>
                <c:pt idx="822">
                  <c:v>14.5</c:v>
                </c:pt>
                <c:pt idx="823">
                  <c:v>14.12</c:v>
                </c:pt>
                <c:pt idx="824">
                  <c:v>14.24</c:v>
                </c:pt>
                <c:pt idx="825">
                  <c:v>13.64</c:v>
                </c:pt>
                <c:pt idx="826">
                  <c:v>12.83</c:v>
                </c:pt>
                <c:pt idx="827">
                  <c:v>11.93</c:v>
                </c:pt>
                <c:pt idx="828">
                  <c:v>11.7</c:v>
                </c:pt>
                <c:pt idx="829">
                  <c:v>11.76</c:v>
                </c:pt>
                <c:pt idx="830">
                  <c:v>10.96</c:v>
                </c:pt>
                <c:pt idx="831">
                  <c:v>11.29</c:v>
                </c:pt>
                <c:pt idx="832">
                  <c:v>12.06</c:v>
                </c:pt>
                <c:pt idx="833">
                  <c:v>11.94</c:v>
                </c:pt>
                <c:pt idx="834">
                  <c:v>12.11</c:v>
                </c:pt>
                <c:pt idx="835">
                  <c:v>12.68</c:v>
                </c:pt>
                <c:pt idx="836">
                  <c:v>13.36</c:v>
                </c:pt>
                <c:pt idx="837">
                  <c:v>15.25</c:v>
                </c:pt>
                <c:pt idx="838">
                  <c:v>13.93</c:v>
                </c:pt>
                <c:pt idx="839">
                  <c:v>13.12</c:v>
                </c:pt>
                <c:pt idx="840">
                  <c:v>12.8</c:v>
                </c:pt>
                <c:pt idx="841">
                  <c:v>12.42</c:v>
                </c:pt>
                <c:pt idx="842">
                  <c:v>12.9</c:v>
                </c:pt>
                <c:pt idx="843">
                  <c:v>12.14</c:v>
                </c:pt>
                <c:pt idx="844">
                  <c:v>12.38</c:v>
                </c:pt>
                <c:pt idx="845">
                  <c:v>13.22</c:v>
                </c:pt>
                <c:pt idx="846">
                  <c:v>13.01</c:v>
                </c:pt>
                <c:pt idx="847">
                  <c:v>13.72</c:v>
                </c:pt>
                <c:pt idx="848">
                  <c:v>13.35</c:v>
                </c:pt>
                <c:pt idx="849">
                  <c:v>13.56</c:v>
                </c:pt>
                <c:pt idx="850">
                  <c:v>14.76</c:v>
                </c:pt>
                <c:pt idx="851">
                  <c:v>14.39</c:v>
                </c:pt>
                <c:pt idx="852">
                  <c:v>14.13</c:v>
                </c:pt>
                <c:pt idx="853">
                  <c:v>14.19</c:v>
                </c:pt>
                <c:pt idx="854">
                  <c:v>14.29</c:v>
                </c:pt>
                <c:pt idx="855">
                  <c:v>13.98</c:v>
                </c:pt>
                <c:pt idx="856">
                  <c:v>14.51</c:v>
                </c:pt>
                <c:pt idx="857">
                  <c:v>14.1</c:v>
                </c:pt>
                <c:pt idx="858">
                  <c:v>14.04</c:v>
                </c:pt>
                <c:pt idx="859">
                  <c:v>12.88</c:v>
                </c:pt>
                <c:pt idx="860">
                  <c:v>13.1</c:v>
                </c:pt>
                <c:pt idx="861">
                  <c:v>13.47</c:v>
                </c:pt>
                <c:pt idx="862">
                  <c:v>13.67</c:v>
                </c:pt>
                <c:pt idx="863">
                  <c:v>13.48</c:v>
                </c:pt>
                <c:pt idx="864">
                  <c:v>13.54</c:v>
                </c:pt>
                <c:pt idx="865">
                  <c:v>12.86</c:v>
                </c:pt>
                <c:pt idx="866">
                  <c:v>14.07</c:v>
                </c:pt>
                <c:pt idx="867">
                  <c:v>14.74</c:v>
                </c:pt>
                <c:pt idx="868">
                  <c:v>13.96</c:v>
                </c:pt>
                <c:pt idx="869">
                  <c:v>13.31</c:v>
                </c:pt>
                <c:pt idx="870">
                  <c:v>12.71</c:v>
                </c:pt>
                <c:pt idx="871">
                  <c:v>12.33</c:v>
                </c:pt>
                <c:pt idx="872">
                  <c:v>11.99</c:v>
                </c:pt>
                <c:pt idx="873">
                  <c:v>11.87</c:v>
                </c:pt>
                <c:pt idx="874">
                  <c:v>11.66</c:v>
                </c:pt>
                <c:pt idx="875">
                  <c:v>12.24</c:v>
                </c:pt>
                <c:pt idx="876">
                  <c:v>12.25</c:v>
                </c:pt>
                <c:pt idx="877">
                  <c:v>11.65</c:v>
                </c:pt>
                <c:pt idx="878">
                  <c:v>12.04</c:v>
                </c:pt>
                <c:pt idx="879">
                  <c:v>12.25</c:v>
                </c:pt>
                <c:pt idx="880">
                  <c:v>11.25</c:v>
                </c:pt>
                <c:pt idx="881">
                  <c:v>11.11</c:v>
                </c:pt>
                <c:pt idx="882">
                  <c:v>11.29</c:v>
                </c:pt>
                <c:pt idx="883">
                  <c:v>11.26</c:v>
                </c:pt>
                <c:pt idx="884">
                  <c:v>11.51</c:v>
                </c:pt>
                <c:pt idx="885">
                  <c:v>11.33</c:v>
                </c:pt>
                <c:pt idx="886">
                  <c:v>13.87</c:v>
                </c:pt>
                <c:pt idx="887">
                  <c:v>13.05</c:v>
                </c:pt>
                <c:pt idx="888">
                  <c:v>12.24</c:v>
                </c:pt>
                <c:pt idx="889">
                  <c:v>10.8</c:v>
                </c:pt>
                <c:pt idx="890">
                  <c:v>10.85</c:v>
                </c:pt>
                <c:pt idx="891">
                  <c:v>11.02</c:v>
                </c:pt>
                <c:pt idx="892">
                  <c:v>10.78</c:v>
                </c:pt>
                <c:pt idx="893">
                  <c:v>10.6</c:v>
                </c:pt>
                <c:pt idx="894">
                  <c:v>10.96</c:v>
                </c:pt>
                <c:pt idx="895">
                  <c:v>11.46</c:v>
                </c:pt>
                <c:pt idx="896">
                  <c:v>11.05</c:v>
                </c:pt>
                <c:pt idx="897">
                  <c:v>11.97</c:v>
                </c:pt>
                <c:pt idx="898">
                  <c:v>11.69</c:v>
                </c:pt>
                <c:pt idx="899">
                  <c:v>11.32</c:v>
                </c:pt>
                <c:pt idx="900">
                  <c:v>11.32</c:v>
                </c:pt>
                <c:pt idx="901">
                  <c:v>11.34</c:v>
                </c:pt>
                <c:pt idx="902">
                  <c:v>11.37</c:v>
                </c:pt>
                <c:pt idx="903">
                  <c:v>11.25</c:v>
                </c:pt>
                <c:pt idx="904">
                  <c:v>11.73</c:v>
                </c:pt>
                <c:pt idx="905">
                  <c:v>11.47</c:v>
                </c:pt>
                <c:pt idx="906">
                  <c:v>11.49</c:v>
                </c:pt>
                <c:pt idx="907">
                  <c:v>11.71</c:v>
                </c:pt>
                <c:pt idx="908">
                  <c:v>12.03</c:v>
                </c:pt>
                <c:pt idx="909">
                  <c:v>12.33</c:v>
                </c:pt>
                <c:pt idx="910">
                  <c:v>12.39</c:v>
                </c:pt>
                <c:pt idx="911">
                  <c:v>12.31</c:v>
                </c:pt>
                <c:pt idx="912">
                  <c:v>12.07</c:v>
                </c:pt>
                <c:pt idx="913">
                  <c:v>12.38</c:v>
                </c:pt>
                <c:pt idx="914">
                  <c:v>12.19</c:v>
                </c:pt>
                <c:pt idx="915">
                  <c:v>12.01</c:v>
                </c:pt>
                <c:pt idx="916">
                  <c:v>11.59</c:v>
                </c:pt>
                <c:pt idx="917">
                  <c:v>11.52</c:v>
                </c:pt>
                <c:pt idx="918">
                  <c:v>11.63</c:v>
                </c:pt>
                <c:pt idx="919">
                  <c:v>11.62</c:v>
                </c:pt>
                <c:pt idx="920">
                  <c:v>12.15</c:v>
                </c:pt>
                <c:pt idx="921">
                  <c:v>11.8</c:v>
                </c:pt>
                <c:pt idx="922">
                  <c:v>12.1</c:v>
                </c:pt>
                <c:pt idx="923">
                  <c:v>12.14</c:v>
                </c:pt>
                <c:pt idx="924">
                  <c:v>11.91</c:v>
                </c:pt>
                <c:pt idx="925">
                  <c:v>11.74</c:v>
                </c:pt>
                <c:pt idx="926">
                  <c:v>11.85</c:v>
                </c:pt>
                <c:pt idx="927">
                  <c:v>11.48</c:v>
                </c:pt>
                <c:pt idx="928">
                  <c:v>11.87</c:v>
                </c:pt>
                <c:pt idx="929">
                  <c:v>11.16</c:v>
                </c:pt>
                <c:pt idx="930">
                  <c:v>12.9</c:v>
                </c:pt>
                <c:pt idx="931">
                  <c:v>13.24</c:v>
                </c:pt>
                <c:pt idx="932">
                  <c:v>12.67</c:v>
                </c:pt>
                <c:pt idx="933">
                  <c:v>11.7</c:v>
                </c:pt>
                <c:pt idx="934">
                  <c:v>12.16</c:v>
                </c:pt>
                <c:pt idx="935">
                  <c:v>13.15</c:v>
                </c:pt>
                <c:pt idx="936">
                  <c:v>12.7</c:v>
                </c:pt>
                <c:pt idx="937">
                  <c:v>13.36</c:v>
                </c:pt>
                <c:pt idx="938">
                  <c:v>13.39</c:v>
                </c:pt>
                <c:pt idx="939">
                  <c:v>14.6</c:v>
                </c:pt>
                <c:pt idx="940">
                  <c:v>17.3</c:v>
                </c:pt>
                <c:pt idx="941">
                  <c:v>13.75</c:v>
                </c:pt>
                <c:pt idx="942">
                  <c:v>13.36</c:v>
                </c:pt>
                <c:pt idx="943">
                  <c:v>12.47</c:v>
                </c:pt>
                <c:pt idx="944">
                  <c:v>12.49</c:v>
                </c:pt>
                <c:pt idx="945">
                  <c:v>12.19</c:v>
                </c:pt>
                <c:pt idx="946">
                  <c:v>12.63</c:v>
                </c:pt>
                <c:pt idx="947">
                  <c:v>12.99</c:v>
                </c:pt>
                <c:pt idx="948">
                  <c:v>11.83</c:v>
                </c:pt>
                <c:pt idx="949">
                  <c:v>12.85</c:v>
                </c:pt>
                <c:pt idx="950">
                  <c:v>12.97</c:v>
                </c:pt>
                <c:pt idx="951">
                  <c:v>12.68</c:v>
                </c:pt>
                <c:pt idx="952">
                  <c:v>13.14</c:v>
                </c:pt>
                <c:pt idx="953">
                  <c:v>12.04</c:v>
                </c:pt>
                <c:pt idx="954">
                  <c:v>12.26</c:v>
                </c:pt>
                <c:pt idx="955">
                  <c:v>12.41</c:v>
                </c:pt>
                <c:pt idx="956">
                  <c:v>11.38</c:v>
                </c:pt>
                <c:pt idx="957">
                  <c:v>11</c:v>
                </c:pt>
                <c:pt idx="958">
                  <c:v>10.87</c:v>
                </c:pt>
                <c:pt idx="959">
                  <c:v>11.33</c:v>
                </c:pt>
                <c:pt idx="960">
                  <c:v>11.61</c:v>
                </c:pt>
                <c:pt idx="961">
                  <c:v>11.32</c:v>
                </c:pt>
                <c:pt idx="962">
                  <c:v>11.2</c:v>
                </c:pt>
                <c:pt idx="963">
                  <c:v>11.48</c:v>
                </c:pt>
                <c:pt idx="964">
                  <c:v>11.83</c:v>
                </c:pt>
                <c:pt idx="965">
                  <c:v>11.83</c:v>
                </c:pt>
                <c:pt idx="966">
                  <c:v>12.01</c:v>
                </c:pt>
                <c:pt idx="967">
                  <c:v>11.88</c:v>
                </c:pt>
                <c:pt idx="968">
                  <c:v>11.46</c:v>
                </c:pt>
                <c:pt idx="969">
                  <c:v>11.78</c:v>
                </c:pt>
                <c:pt idx="970">
                  <c:v>11.74</c:v>
                </c:pt>
                <c:pt idx="971">
                  <c:v>13.26</c:v>
                </c:pt>
                <c:pt idx="972">
                  <c:v>14.68</c:v>
                </c:pt>
                <c:pt idx="973">
                  <c:v>14.97</c:v>
                </c:pt>
                <c:pt idx="974">
                  <c:v>14.31</c:v>
                </c:pt>
                <c:pt idx="975">
                  <c:v>13.94</c:v>
                </c:pt>
                <c:pt idx="976">
                  <c:v>13.72</c:v>
                </c:pt>
                <c:pt idx="977">
                  <c:v>13.88</c:v>
                </c:pt>
                <c:pt idx="978">
                  <c:v>13.33</c:v>
                </c:pt>
                <c:pt idx="979">
                  <c:v>14.46</c:v>
                </c:pt>
                <c:pt idx="980">
                  <c:v>15.11</c:v>
                </c:pt>
                <c:pt idx="981">
                  <c:v>15.57</c:v>
                </c:pt>
                <c:pt idx="982">
                  <c:v>14.65</c:v>
                </c:pt>
                <c:pt idx="983">
                  <c:v>15.03</c:v>
                </c:pt>
                <c:pt idx="984">
                  <c:v>15.9</c:v>
                </c:pt>
                <c:pt idx="985">
                  <c:v>14.27</c:v>
                </c:pt>
                <c:pt idx="986">
                  <c:v>13.51</c:v>
                </c:pt>
                <c:pt idx="987">
                  <c:v>13.77</c:v>
                </c:pt>
                <c:pt idx="988">
                  <c:v>14.12</c:v>
                </c:pt>
                <c:pt idx="989">
                  <c:v>13.76</c:v>
                </c:pt>
                <c:pt idx="990">
                  <c:v>13.83</c:v>
                </c:pt>
                <c:pt idx="991">
                  <c:v>13.51</c:v>
                </c:pt>
                <c:pt idx="992">
                  <c:v>12.69</c:v>
                </c:pt>
                <c:pt idx="993">
                  <c:v>12.84</c:v>
                </c:pt>
                <c:pt idx="994">
                  <c:v>12.41</c:v>
                </c:pt>
                <c:pt idx="995">
                  <c:v>12.46</c:v>
                </c:pt>
                <c:pt idx="996">
                  <c:v>12.43</c:v>
                </c:pt>
                <c:pt idx="997">
                  <c:v>12.6</c:v>
                </c:pt>
                <c:pt idx="998">
                  <c:v>10.98</c:v>
                </c:pt>
                <c:pt idx="999">
                  <c:v>11.13</c:v>
                </c:pt>
                <c:pt idx="1000">
                  <c:v>11.03</c:v>
                </c:pt>
                <c:pt idx="1001">
                  <c:v>10.9</c:v>
                </c:pt>
                <c:pt idx="1002">
                  <c:v>11.08</c:v>
                </c:pt>
                <c:pt idx="1003">
                  <c:v>10.75</c:v>
                </c:pt>
                <c:pt idx="1004">
                  <c:v>10.08</c:v>
                </c:pt>
                <c:pt idx="1005">
                  <c:v>9.31</c:v>
                </c:pt>
                <c:pt idx="1006">
                  <c:v>9.48</c:v>
                </c:pt>
                <c:pt idx="1007">
                  <c:v>9.6999999999999993</c:v>
                </c:pt>
                <c:pt idx="1008">
                  <c:v>9.82</c:v>
                </c:pt>
                <c:pt idx="1009">
                  <c:v>10.46</c:v>
                </c:pt>
                <c:pt idx="1010">
                  <c:v>10.69</c:v>
                </c:pt>
                <c:pt idx="1011">
                  <c:v>11.66</c:v>
                </c:pt>
                <c:pt idx="1012">
                  <c:v>12.57</c:v>
                </c:pt>
                <c:pt idx="1013">
                  <c:v>11.91</c:v>
                </c:pt>
                <c:pt idx="1014">
                  <c:v>10.94</c:v>
                </c:pt>
                <c:pt idx="1015">
                  <c:v>11.27</c:v>
                </c:pt>
                <c:pt idx="1016">
                  <c:v>10.96</c:v>
                </c:pt>
                <c:pt idx="1017">
                  <c:v>10.74</c:v>
                </c:pt>
                <c:pt idx="1018">
                  <c:v>11.29</c:v>
                </c:pt>
                <c:pt idx="1019">
                  <c:v>11.65</c:v>
                </c:pt>
                <c:pt idx="1020">
                  <c:v>12.08</c:v>
                </c:pt>
                <c:pt idx="1021">
                  <c:v>11.15</c:v>
                </c:pt>
                <c:pt idx="1022">
                  <c:v>11.88</c:v>
                </c:pt>
                <c:pt idx="1023">
                  <c:v>11.63</c:v>
                </c:pt>
                <c:pt idx="1024">
                  <c:v>11.76</c:v>
                </c:pt>
                <c:pt idx="1025">
                  <c:v>11.16</c:v>
                </c:pt>
                <c:pt idx="1026">
                  <c:v>11.09</c:v>
                </c:pt>
                <c:pt idx="1027">
                  <c:v>11.6</c:v>
                </c:pt>
                <c:pt idx="1028">
                  <c:v>11.38</c:v>
                </c:pt>
                <c:pt idx="1029">
                  <c:v>11.17</c:v>
                </c:pt>
                <c:pt idx="1030">
                  <c:v>10.3</c:v>
                </c:pt>
                <c:pt idx="1031">
                  <c:v>9.94</c:v>
                </c:pt>
                <c:pt idx="1032">
                  <c:v>10.63</c:v>
                </c:pt>
                <c:pt idx="1033">
                  <c:v>10.65</c:v>
                </c:pt>
                <c:pt idx="1034">
                  <c:v>10.61</c:v>
                </c:pt>
                <c:pt idx="1035">
                  <c:v>10.75</c:v>
                </c:pt>
                <c:pt idx="1036">
                  <c:v>15.25</c:v>
                </c:pt>
                <c:pt idx="1037">
                  <c:v>13.96</c:v>
                </c:pt>
                <c:pt idx="1038">
                  <c:v>13.66</c:v>
                </c:pt>
                <c:pt idx="1039">
                  <c:v>13.3</c:v>
                </c:pt>
                <c:pt idx="1040">
                  <c:v>14.24</c:v>
                </c:pt>
                <c:pt idx="1041">
                  <c:v>14.46</c:v>
                </c:pt>
                <c:pt idx="1042">
                  <c:v>14.28</c:v>
                </c:pt>
                <c:pt idx="1043">
                  <c:v>13.4</c:v>
                </c:pt>
                <c:pt idx="1044">
                  <c:v>13.13</c:v>
                </c:pt>
                <c:pt idx="1045">
                  <c:v>13.79</c:v>
                </c:pt>
                <c:pt idx="1046">
                  <c:v>14.7</c:v>
                </c:pt>
                <c:pt idx="1047">
                  <c:v>13.52</c:v>
                </c:pt>
                <c:pt idx="1048">
                  <c:v>13.91</c:v>
                </c:pt>
                <c:pt idx="1049">
                  <c:v>15.96</c:v>
                </c:pt>
                <c:pt idx="1050">
                  <c:v>14.8</c:v>
                </c:pt>
                <c:pt idx="1051">
                  <c:v>14.87</c:v>
                </c:pt>
                <c:pt idx="1052">
                  <c:v>15.83</c:v>
                </c:pt>
                <c:pt idx="1053">
                  <c:v>16.079999999999998</c:v>
                </c:pt>
                <c:pt idx="1054">
                  <c:v>16.36</c:v>
                </c:pt>
                <c:pt idx="1055">
                  <c:v>16</c:v>
                </c:pt>
                <c:pt idx="1056">
                  <c:v>14.26</c:v>
                </c:pt>
                <c:pt idx="1057">
                  <c:v>16.23</c:v>
                </c:pt>
                <c:pt idx="1058">
                  <c:v>14.41</c:v>
                </c:pt>
                <c:pt idx="1059">
                  <c:v>16.55</c:v>
                </c:pt>
                <c:pt idx="1060">
                  <c:v>14.87</c:v>
                </c:pt>
                <c:pt idx="1061">
                  <c:v>16.61</c:v>
                </c:pt>
                <c:pt idx="1062">
                  <c:v>14.78</c:v>
                </c:pt>
                <c:pt idx="1063">
                  <c:v>14.51</c:v>
                </c:pt>
                <c:pt idx="1064">
                  <c:v>12.76</c:v>
                </c:pt>
                <c:pt idx="1065">
                  <c:v>13.32</c:v>
                </c:pt>
                <c:pt idx="1066">
                  <c:v>14.34</c:v>
                </c:pt>
                <c:pt idx="1067">
                  <c:v>13.39</c:v>
                </c:pt>
                <c:pt idx="1068">
                  <c:v>12.31</c:v>
                </c:pt>
                <c:pt idx="1069">
                  <c:v>13.43</c:v>
                </c:pt>
                <c:pt idx="1070">
                  <c:v>13.67</c:v>
                </c:pt>
                <c:pt idx="1071">
                  <c:v>14.9</c:v>
                </c:pt>
                <c:pt idx="1072">
                  <c:v>16.489999999999998</c:v>
                </c:pt>
                <c:pt idx="1073">
                  <c:v>18.59</c:v>
                </c:pt>
                <c:pt idx="1074">
                  <c:v>20.45</c:v>
                </c:pt>
                <c:pt idx="1075">
                  <c:v>23.87</c:v>
                </c:pt>
                <c:pt idx="1076">
                  <c:v>18.13</c:v>
                </c:pt>
                <c:pt idx="1077">
                  <c:v>17.38</c:v>
                </c:pt>
                <c:pt idx="1078">
                  <c:v>16.98</c:v>
                </c:pt>
                <c:pt idx="1079">
                  <c:v>16.920000000000002</c:v>
                </c:pt>
                <c:pt idx="1080">
                  <c:v>16.61</c:v>
                </c:pt>
                <c:pt idx="1081">
                  <c:v>16.420000000000002</c:v>
                </c:pt>
                <c:pt idx="1082">
                  <c:v>17.02</c:v>
                </c:pt>
                <c:pt idx="1083">
                  <c:v>16.27</c:v>
                </c:pt>
                <c:pt idx="1084">
                  <c:v>15.98</c:v>
                </c:pt>
                <c:pt idx="1085">
                  <c:v>17.22</c:v>
                </c:pt>
                <c:pt idx="1086">
                  <c:v>16.93</c:v>
                </c:pt>
                <c:pt idx="1087">
                  <c:v>17.010000000000002</c:v>
                </c:pt>
                <c:pt idx="1088">
                  <c:v>14.93</c:v>
                </c:pt>
                <c:pt idx="1089">
                  <c:v>14.94</c:v>
                </c:pt>
                <c:pt idx="1090">
                  <c:v>14.26</c:v>
                </c:pt>
                <c:pt idx="1091">
                  <c:v>13.8</c:v>
                </c:pt>
                <c:pt idx="1092">
                  <c:v>14.51</c:v>
                </c:pt>
                <c:pt idx="1093">
                  <c:v>13.77</c:v>
                </c:pt>
                <c:pt idx="1094">
                  <c:v>14.11</c:v>
                </c:pt>
                <c:pt idx="1095">
                  <c:v>13.81</c:v>
                </c:pt>
                <c:pt idx="1096">
                  <c:v>14.29</c:v>
                </c:pt>
                <c:pt idx="1097">
                  <c:v>14.56</c:v>
                </c:pt>
                <c:pt idx="1098">
                  <c:v>15.08</c:v>
                </c:pt>
                <c:pt idx="1099">
                  <c:v>16.16</c:v>
                </c:pt>
                <c:pt idx="1100">
                  <c:v>15.19</c:v>
                </c:pt>
                <c:pt idx="1101">
                  <c:v>15.55</c:v>
                </c:pt>
                <c:pt idx="1102">
                  <c:v>15.46</c:v>
                </c:pt>
                <c:pt idx="1103">
                  <c:v>14.54</c:v>
                </c:pt>
                <c:pt idx="1104">
                  <c:v>14.67</c:v>
                </c:pt>
                <c:pt idx="1105">
                  <c:v>14.08</c:v>
                </c:pt>
                <c:pt idx="1106">
                  <c:v>12.55</c:v>
                </c:pt>
                <c:pt idx="1107">
                  <c:v>12.33</c:v>
                </c:pt>
                <c:pt idx="1108">
                  <c:v>12.79</c:v>
                </c:pt>
                <c:pt idx="1109">
                  <c:v>13.49</c:v>
                </c:pt>
                <c:pt idx="1110">
                  <c:v>12.73</c:v>
                </c:pt>
                <c:pt idx="1111">
                  <c:v>12.43</c:v>
                </c:pt>
                <c:pt idx="1112">
                  <c:v>12.5</c:v>
                </c:pt>
                <c:pt idx="1113">
                  <c:v>12.49</c:v>
                </c:pt>
                <c:pt idx="1114">
                  <c:v>13.03</c:v>
                </c:pt>
                <c:pt idx="1115">
                  <c:v>12.72</c:v>
                </c:pt>
                <c:pt idx="1116">
                  <c:v>12.73</c:v>
                </c:pt>
                <c:pt idx="1117">
                  <c:v>12.19</c:v>
                </c:pt>
                <c:pt idx="1118">
                  <c:v>13.03</c:v>
                </c:pt>
                <c:pt idx="1119">
                  <c:v>13.05</c:v>
                </c:pt>
                <c:pt idx="1120">
                  <c:v>13.32</c:v>
                </c:pt>
                <c:pt idx="1121">
                  <c:v>13.21</c:v>
                </c:pt>
                <c:pt idx="1122">
                  <c:v>12.69</c:v>
                </c:pt>
                <c:pt idx="1123">
                  <c:v>11.92</c:v>
                </c:pt>
                <c:pt idx="1124">
                  <c:v>11.6</c:v>
                </c:pt>
                <c:pt idx="1125">
                  <c:v>11.52</c:v>
                </c:pt>
                <c:pt idx="1126">
                  <c:v>11.22</c:v>
                </c:pt>
                <c:pt idx="1127">
                  <c:v>12.31</c:v>
                </c:pt>
                <c:pt idx="1128">
                  <c:v>13.96</c:v>
                </c:pt>
                <c:pt idx="1129">
                  <c:v>14.7</c:v>
                </c:pt>
                <c:pt idx="1130">
                  <c:v>14.02</c:v>
                </c:pt>
                <c:pt idx="1131">
                  <c:v>14.12</c:v>
                </c:pt>
                <c:pt idx="1132">
                  <c:v>16.72</c:v>
                </c:pt>
                <c:pt idx="1133">
                  <c:v>15.53</c:v>
                </c:pt>
                <c:pt idx="1134">
                  <c:v>15.04</c:v>
                </c:pt>
                <c:pt idx="1135">
                  <c:v>14.42</c:v>
                </c:pt>
                <c:pt idx="1136">
                  <c:v>14.97</c:v>
                </c:pt>
                <c:pt idx="1137">
                  <c:v>14.36</c:v>
                </c:pt>
                <c:pt idx="1138">
                  <c:v>14.92</c:v>
                </c:pt>
                <c:pt idx="1139">
                  <c:v>14.7</c:v>
                </c:pt>
                <c:pt idx="1140">
                  <c:v>14.01</c:v>
                </c:pt>
                <c:pt idx="1141">
                  <c:v>13.26</c:v>
                </c:pt>
                <c:pt idx="1142">
                  <c:v>13.83</c:v>
                </c:pt>
                <c:pt idx="1143">
                  <c:v>13.4</c:v>
                </c:pt>
                <c:pt idx="1144">
                  <c:v>12.42</c:v>
                </c:pt>
                <c:pt idx="1145">
                  <c:v>11.64</c:v>
                </c:pt>
                <c:pt idx="1146">
                  <c:v>11.28</c:v>
                </c:pt>
                <c:pt idx="1147">
                  <c:v>11.44</c:v>
                </c:pt>
                <c:pt idx="1148">
                  <c:v>11.65</c:v>
                </c:pt>
                <c:pt idx="1149">
                  <c:v>11.7</c:v>
                </c:pt>
                <c:pt idx="1150">
                  <c:v>11.65</c:v>
                </c:pt>
                <c:pt idx="1151">
                  <c:v>11.22</c:v>
                </c:pt>
                <c:pt idx="1152">
                  <c:v>11.46</c:v>
                </c:pt>
                <c:pt idx="1153">
                  <c:v>11.66</c:v>
                </c:pt>
                <c:pt idx="1154">
                  <c:v>11.93</c:v>
                </c:pt>
                <c:pt idx="1155">
                  <c:v>12.03</c:v>
                </c:pt>
                <c:pt idx="1156">
                  <c:v>11.13</c:v>
                </c:pt>
                <c:pt idx="1157">
                  <c:v>11.17</c:v>
                </c:pt>
                <c:pt idx="1158">
                  <c:v>11.27</c:v>
                </c:pt>
                <c:pt idx="1159">
                  <c:v>11.35</c:v>
                </c:pt>
                <c:pt idx="1160">
                  <c:v>12.18</c:v>
                </c:pt>
                <c:pt idx="1161">
                  <c:v>12.34</c:v>
                </c:pt>
                <c:pt idx="1162">
                  <c:v>12.41</c:v>
                </c:pt>
                <c:pt idx="1163">
                  <c:v>12.54</c:v>
                </c:pt>
                <c:pt idx="1164">
                  <c:v>11.91</c:v>
                </c:pt>
                <c:pt idx="1165">
                  <c:v>12.13</c:v>
                </c:pt>
                <c:pt idx="1166">
                  <c:v>11.09</c:v>
                </c:pt>
                <c:pt idx="1167">
                  <c:v>12.06</c:v>
                </c:pt>
                <c:pt idx="1168">
                  <c:v>11.39</c:v>
                </c:pt>
                <c:pt idx="1169">
                  <c:v>11.54</c:v>
                </c:pt>
                <c:pt idx="1170">
                  <c:v>12.07</c:v>
                </c:pt>
                <c:pt idx="1171">
                  <c:v>12.83</c:v>
                </c:pt>
                <c:pt idx="1172">
                  <c:v>12.62</c:v>
                </c:pt>
                <c:pt idx="1173">
                  <c:v>11.75</c:v>
                </c:pt>
                <c:pt idx="1174">
                  <c:v>11.57</c:v>
                </c:pt>
                <c:pt idx="1175">
                  <c:v>12.02</c:v>
                </c:pt>
                <c:pt idx="1176">
                  <c:v>12.19</c:v>
                </c:pt>
                <c:pt idx="1177">
                  <c:v>11.82</c:v>
                </c:pt>
                <c:pt idx="1178">
                  <c:v>11.23</c:v>
                </c:pt>
                <c:pt idx="1179">
                  <c:v>11.97</c:v>
                </c:pt>
                <c:pt idx="1180">
                  <c:v>11.86</c:v>
                </c:pt>
                <c:pt idx="1181">
                  <c:v>11.4</c:v>
                </c:pt>
                <c:pt idx="1182">
                  <c:v>11.69</c:v>
                </c:pt>
                <c:pt idx="1183">
                  <c:v>11.81</c:v>
                </c:pt>
                <c:pt idx="1184">
                  <c:v>11.86</c:v>
                </c:pt>
                <c:pt idx="1185">
                  <c:v>13.12</c:v>
                </c:pt>
                <c:pt idx="1186">
                  <c:v>14.01</c:v>
                </c:pt>
                <c:pt idx="1187">
                  <c:v>13.77</c:v>
                </c:pt>
                <c:pt idx="1188">
                  <c:v>13.09</c:v>
                </c:pt>
                <c:pt idx="1189">
                  <c:v>11.88</c:v>
                </c:pt>
                <c:pt idx="1190">
                  <c:v>12.8</c:v>
                </c:pt>
                <c:pt idx="1191">
                  <c:v>13.06</c:v>
                </c:pt>
                <c:pt idx="1192">
                  <c:v>14.45</c:v>
                </c:pt>
                <c:pt idx="1193">
                  <c:v>14.49</c:v>
                </c:pt>
                <c:pt idx="1194">
                  <c:v>13.89</c:v>
                </c:pt>
                <c:pt idx="1195">
                  <c:v>14.53</c:v>
                </c:pt>
                <c:pt idx="1196">
                  <c:v>14.56</c:v>
                </c:pt>
                <c:pt idx="1197">
                  <c:v>14.13</c:v>
                </c:pt>
                <c:pt idx="1198">
                  <c:v>13.25</c:v>
                </c:pt>
                <c:pt idx="1199">
                  <c:v>13.97</c:v>
                </c:pt>
                <c:pt idx="1200">
                  <c:v>14.28</c:v>
                </c:pt>
                <c:pt idx="1201">
                  <c:v>15.44</c:v>
                </c:pt>
                <c:pt idx="1202">
                  <c:v>16.66</c:v>
                </c:pt>
                <c:pt idx="1203">
                  <c:v>15.92</c:v>
                </c:pt>
                <c:pt idx="1204">
                  <c:v>16.239999999999998</c:v>
                </c:pt>
                <c:pt idx="1205">
                  <c:v>14.92</c:v>
                </c:pt>
                <c:pt idx="1206">
                  <c:v>14.72</c:v>
                </c:pt>
                <c:pt idx="1207">
                  <c:v>13.55</c:v>
                </c:pt>
                <c:pt idx="1208">
                  <c:v>14.51</c:v>
                </c:pt>
                <c:pt idx="1209">
                  <c:v>14.9</c:v>
                </c:pt>
                <c:pt idx="1210">
                  <c:v>13.32</c:v>
                </c:pt>
                <c:pt idx="1211">
                  <c:v>14.76</c:v>
                </c:pt>
                <c:pt idx="1212">
                  <c:v>14.59</c:v>
                </c:pt>
                <c:pt idx="1213">
                  <c:v>15.13</c:v>
                </c:pt>
                <c:pt idx="1214">
                  <c:v>15.99</c:v>
                </c:pt>
                <c:pt idx="1215">
                  <c:v>15.91</c:v>
                </c:pt>
                <c:pt idx="1216">
                  <c:v>16.97</c:v>
                </c:pt>
                <c:pt idx="1217">
                  <c:v>16.13</c:v>
                </c:pt>
                <c:pt idx="1218">
                  <c:v>15.7</c:v>
                </c:pt>
                <c:pt idx="1219">
                  <c:v>15.67</c:v>
                </c:pt>
                <c:pt idx="1220">
                  <c:v>14.56</c:v>
                </c:pt>
                <c:pt idx="1221">
                  <c:v>14.56</c:v>
                </c:pt>
                <c:pt idx="1222">
                  <c:v>14.84</c:v>
                </c:pt>
                <c:pt idx="1223">
                  <c:v>15.34</c:v>
                </c:pt>
                <c:pt idx="1224">
                  <c:v>15.58</c:v>
                </c:pt>
                <c:pt idx="1225">
                  <c:v>16.75</c:v>
                </c:pt>
                <c:pt idx="1226">
                  <c:v>17.37</c:v>
                </c:pt>
                <c:pt idx="1227">
                  <c:v>16.3</c:v>
                </c:pt>
                <c:pt idx="1228">
                  <c:v>16.420000000000002</c:v>
                </c:pt>
                <c:pt idx="1229">
                  <c:v>16</c:v>
                </c:pt>
                <c:pt idx="1230">
                  <c:v>16.5</c:v>
                </c:pt>
                <c:pt idx="1231">
                  <c:v>16.68</c:v>
                </c:pt>
                <c:pt idx="1232">
                  <c:v>16.66</c:v>
                </c:pt>
                <c:pt idx="1233">
                  <c:v>15.56</c:v>
                </c:pt>
                <c:pt idx="1234">
                  <c:v>15.91</c:v>
                </c:pt>
                <c:pt idx="1235">
                  <c:v>16</c:v>
                </c:pt>
                <c:pt idx="1236">
                  <c:v>16.13</c:v>
                </c:pt>
                <c:pt idx="1237">
                  <c:v>17.239999999999998</c:v>
                </c:pt>
                <c:pt idx="1238">
                  <c:v>18.41</c:v>
                </c:pt>
                <c:pt idx="1239">
                  <c:v>17.440000000000001</c:v>
                </c:pt>
                <c:pt idx="1240">
                  <c:v>16.829999999999998</c:v>
                </c:pt>
                <c:pt idx="1241">
                  <c:v>16.149999999999999</c:v>
                </c:pt>
                <c:pt idx="1242">
                  <c:v>15.95</c:v>
                </c:pt>
                <c:pt idx="1243">
                  <c:v>16.690000000000001</c:v>
                </c:pt>
                <c:pt idx="1244">
                  <c:v>16.55</c:v>
                </c:pt>
                <c:pt idx="1245">
                  <c:v>16.100000000000001</c:v>
                </c:pt>
                <c:pt idx="1246">
                  <c:v>16.05</c:v>
                </c:pt>
                <c:pt idx="1247">
                  <c:v>16.28</c:v>
                </c:pt>
                <c:pt idx="1248">
                  <c:v>18.149999999999999</c:v>
                </c:pt>
                <c:pt idx="1249">
                  <c:v>16.04</c:v>
                </c:pt>
                <c:pt idx="1250">
                  <c:v>15.46</c:v>
                </c:pt>
                <c:pt idx="1251">
                  <c:v>14.48</c:v>
                </c:pt>
                <c:pt idx="1252">
                  <c:v>13.03</c:v>
                </c:pt>
                <c:pt idx="1253">
                  <c:v>12.87</c:v>
                </c:pt>
                <c:pt idx="1254">
                  <c:v>12.79</c:v>
                </c:pt>
                <c:pt idx="1255">
                  <c:v>13.02</c:v>
                </c:pt>
                <c:pt idx="1256">
                  <c:v>12.98</c:v>
                </c:pt>
                <c:pt idx="1257">
                  <c:v>12.05</c:v>
                </c:pt>
                <c:pt idx="1258">
                  <c:v>12.42</c:v>
                </c:pt>
                <c:pt idx="1259">
                  <c:v>11.82</c:v>
                </c:pt>
                <c:pt idx="1260">
                  <c:v>12.07</c:v>
                </c:pt>
                <c:pt idx="1261">
                  <c:v>12.81</c:v>
                </c:pt>
                <c:pt idx="1262">
                  <c:v>12.86</c:v>
                </c:pt>
                <c:pt idx="1263">
                  <c:v>13.2</c:v>
                </c:pt>
                <c:pt idx="1264">
                  <c:v>14.25</c:v>
                </c:pt>
                <c:pt idx="1265">
                  <c:v>13.53</c:v>
                </c:pt>
                <c:pt idx="1266">
                  <c:v>13.5</c:v>
                </c:pt>
                <c:pt idx="1267">
                  <c:v>13.13</c:v>
                </c:pt>
                <c:pt idx="1268">
                  <c:v>13.33</c:v>
                </c:pt>
                <c:pt idx="1269">
                  <c:v>12.52</c:v>
                </c:pt>
                <c:pt idx="1270">
                  <c:v>12.15</c:v>
                </c:pt>
                <c:pt idx="1271">
                  <c:v>12.83</c:v>
                </c:pt>
                <c:pt idx="1272">
                  <c:v>11.1</c:v>
                </c:pt>
                <c:pt idx="1273">
                  <c:v>11.14</c:v>
                </c:pt>
                <c:pt idx="1274">
                  <c:v>11.79</c:v>
                </c:pt>
                <c:pt idx="1275">
                  <c:v>11.57</c:v>
                </c:pt>
                <c:pt idx="1276">
                  <c:v>11.86</c:v>
                </c:pt>
                <c:pt idx="1277">
                  <c:v>12.15</c:v>
                </c:pt>
                <c:pt idx="1278">
                  <c:v>12.79</c:v>
                </c:pt>
                <c:pt idx="1279">
                  <c:v>11.94</c:v>
                </c:pt>
                <c:pt idx="1280">
                  <c:v>11.46</c:v>
                </c:pt>
                <c:pt idx="1281">
                  <c:v>11.25</c:v>
                </c:pt>
                <c:pt idx="1282">
                  <c:v>11.25</c:v>
                </c:pt>
                <c:pt idx="1283">
                  <c:v>12.26</c:v>
                </c:pt>
                <c:pt idx="1284">
                  <c:v>11.96</c:v>
                </c:pt>
                <c:pt idx="1285">
                  <c:v>11.73</c:v>
                </c:pt>
                <c:pt idx="1286">
                  <c:v>11.13</c:v>
                </c:pt>
                <c:pt idx="1287">
                  <c:v>10.98</c:v>
                </c:pt>
                <c:pt idx="1288">
                  <c:v>11.22</c:v>
                </c:pt>
                <c:pt idx="1289">
                  <c:v>11.17</c:v>
                </c:pt>
                <c:pt idx="1290">
                  <c:v>11.42</c:v>
                </c:pt>
                <c:pt idx="1291">
                  <c:v>11.63</c:v>
                </c:pt>
                <c:pt idx="1292">
                  <c:v>11.28</c:v>
                </c:pt>
                <c:pt idx="1293">
                  <c:v>11.41</c:v>
                </c:pt>
                <c:pt idx="1294">
                  <c:v>11.43</c:v>
                </c:pt>
                <c:pt idx="1295">
                  <c:v>11.52</c:v>
                </c:pt>
                <c:pt idx="1296">
                  <c:v>11.61</c:v>
                </c:pt>
                <c:pt idx="1297">
                  <c:v>11.71</c:v>
                </c:pt>
                <c:pt idx="1298">
                  <c:v>12.05</c:v>
                </c:pt>
                <c:pt idx="1299">
                  <c:v>11.39</c:v>
                </c:pt>
                <c:pt idx="1300">
                  <c:v>11.15</c:v>
                </c:pt>
                <c:pt idx="1301">
                  <c:v>10.84</c:v>
                </c:pt>
                <c:pt idx="1302">
                  <c:v>12.51</c:v>
                </c:pt>
                <c:pt idx="1303">
                  <c:v>11.75</c:v>
                </c:pt>
                <c:pt idx="1304">
                  <c:v>11.65</c:v>
                </c:pt>
                <c:pt idx="1305">
                  <c:v>12.02</c:v>
                </c:pt>
                <c:pt idx="1306">
                  <c:v>11.45</c:v>
                </c:pt>
                <c:pt idx="1307">
                  <c:v>12.17</c:v>
                </c:pt>
                <c:pt idx="1308">
                  <c:v>14.22</c:v>
                </c:pt>
                <c:pt idx="1309">
                  <c:v>13.72</c:v>
                </c:pt>
                <c:pt idx="1310">
                  <c:v>13.36</c:v>
                </c:pt>
                <c:pt idx="1311">
                  <c:v>12.38</c:v>
                </c:pt>
                <c:pt idx="1312">
                  <c:v>12.15</c:v>
                </c:pt>
                <c:pt idx="1313">
                  <c:v>12.1</c:v>
                </c:pt>
                <c:pt idx="1314">
                  <c:v>12.42</c:v>
                </c:pt>
                <c:pt idx="1315">
                  <c:v>11.95</c:v>
                </c:pt>
                <c:pt idx="1316">
                  <c:v>11.8</c:v>
                </c:pt>
                <c:pt idx="1317">
                  <c:v>11.34</c:v>
                </c:pt>
                <c:pt idx="1318">
                  <c:v>11.53</c:v>
                </c:pt>
                <c:pt idx="1319">
                  <c:v>11.29</c:v>
                </c:pt>
                <c:pt idx="1320">
                  <c:v>11.43</c:v>
                </c:pt>
                <c:pt idx="1321">
                  <c:v>11.19</c:v>
                </c:pt>
                <c:pt idx="1322">
                  <c:v>11.83</c:v>
                </c:pt>
                <c:pt idx="1323">
                  <c:v>11.33</c:v>
                </c:pt>
                <c:pt idx="1324">
                  <c:v>12.51</c:v>
                </c:pt>
                <c:pt idx="1325">
                  <c:v>12.62</c:v>
                </c:pt>
                <c:pt idx="1326">
                  <c:v>13.37</c:v>
                </c:pt>
                <c:pt idx="1327">
                  <c:v>13.5</c:v>
                </c:pt>
                <c:pt idx="1328">
                  <c:v>12.62</c:v>
                </c:pt>
                <c:pt idx="1329">
                  <c:v>12.96</c:v>
                </c:pt>
                <c:pt idx="1330">
                  <c:v>12.81</c:v>
                </c:pt>
                <c:pt idx="1331">
                  <c:v>12.85</c:v>
                </c:pt>
                <c:pt idx="1332">
                  <c:v>12.79</c:v>
                </c:pt>
                <c:pt idx="1333">
                  <c:v>12.73</c:v>
                </c:pt>
                <c:pt idx="1334">
                  <c:v>12.04</c:v>
                </c:pt>
                <c:pt idx="1335">
                  <c:v>11.48</c:v>
                </c:pt>
                <c:pt idx="1336">
                  <c:v>12.33</c:v>
                </c:pt>
                <c:pt idx="1337">
                  <c:v>12.96</c:v>
                </c:pt>
                <c:pt idx="1338">
                  <c:v>13.09</c:v>
                </c:pt>
                <c:pt idx="1339">
                  <c:v>12.1</c:v>
                </c:pt>
                <c:pt idx="1340">
                  <c:v>11.86</c:v>
                </c:pt>
                <c:pt idx="1341">
                  <c:v>11.92</c:v>
                </c:pt>
                <c:pt idx="1342">
                  <c:v>12.41</c:v>
                </c:pt>
                <c:pt idx="1343">
                  <c:v>12.28</c:v>
                </c:pt>
                <c:pt idx="1344">
                  <c:v>11.93</c:v>
                </c:pt>
                <c:pt idx="1345">
                  <c:v>11.75</c:v>
                </c:pt>
                <c:pt idx="1346">
                  <c:v>12.14</c:v>
                </c:pt>
                <c:pt idx="1347">
                  <c:v>11.88</c:v>
                </c:pt>
                <c:pt idx="1348">
                  <c:v>11.69</c:v>
                </c:pt>
                <c:pt idx="1349">
                  <c:v>12.64</c:v>
                </c:pt>
                <c:pt idx="1350">
                  <c:v>12.06</c:v>
                </c:pt>
                <c:pt idx="1351">
                  <c:v>12.22</c:v>
                </c:pt>
                <c:pt idx="1352">
                  <c:v>12.75</c:v>
                </c:pt>
                <c:pt idx="1353">
                  <c:v>13.08</c:v>
                </c:pt>
                <c:pt idx="1354">
                  <c:v>12.98</c:v>
                </c:pt>
                <c:pt idx="1355">
                  <c:v>11.84</c:v>
                </c:pt>
                <c:pt idx="1356">
                  <c:v>12.38</c:v>
                </c:pt>
                <c:pt idx="1357">
                  <c:v>12.2</c:v>
                </c:pt>
                <c:pt idx="1358">
                  <c:v>12.36</c:v>
                </c:pt>
                <c:pt idx="1359">
                  <c:v>13.13</c:v>
                </c:pt>
                <c:pt idx="1360">
                  <c:v>12.81</c:v>
                </c:pt>
                <c:pt idx="1361">
                  <c:v>11.68</c:v>
                </c:pt>
                <c:pt idx="1362">
                  <c:v>11.55</c:v>
                </c:pt>
                <c:pt idx="1363">
                  <c:v>11.26</c:v>
                </c:pt>
                <c:pt idx="1364">
                  <c:v>11.63</c:v>
                </c:pt>
                <c:pt idx="1365">
                  <c:v>12.2</c:v>
                </c:pt>
                <c:pt idx="1366">
                  <c:v>12.52</c:v>
                </c:pt>
                <c:pt idx="1367">
                  <c:v>12.85</c:v>
                </c:pt>
                <c:pt idx="1368">
                  <c:v>12.21</c:v>
                </c:pt>
                <c:pt idx="1369">
                  <c:v>12.98</c:v>
                </c:pt>
                <c:pt idx="1370">
                  <c:v>13.45</c:v>
                </c:pt>
                <c:pt idx="1371">
                  <c:v>13</c:v>
                </c:pt>
                <c:pt idx="1372">
                  <c:v>12.84</c:v>
                </c:pt>
                <c:pt idx="1373">
                  <c:v>12.89</c:v>
                </c:pt>
                <c:pt idx="1374">
                  <c:v>12.76</c:v>
                </c:pt>
                <c:pt idx="1375">
                  <c:v>11.91</c:v>
                </c:pt>
                <c:pt idx="1376">
                  <c:v>11.29</c:v>
                </c:pt>
                <c:pt idx="1377">
                  <c:v>11.29</c:v>
                </c:pt>
                <c:pt idx="1378">
                  <c:v>11.23</c:v>
                </c:pt>
                <c:pt idx="1379">
                  <c:v>10.75</c:v>
                </c:pt>
                <c:pt idx="1380">
                  <c:v>11.21</c:v>
                </c:pt>
                <c:pt idx="1381">
                  <c:v>11.16</c:v>
                </c:pt>
                <c:pt idx="1382">
                  <c:v>11.32</c:v>
                </c:pt>
                <c:pt idx="1383">
                  <c:v>11.44</c:v>
                </c:pt>
                <c:pt idx="1384">
                  <c:v>11.12</c:v>
                </c:pt>
                <c:pt idx="1385">
                  <c:v>11.8</c:v>
                </c:pt>
                <c:pt idx="1386">
                  <c:v>12.37</c:v>
                </c:pt>
                <c:pt idx="1387">
                  <c:v>11.74</c:v>
                </c:pt>
                <c:pt idx="1388">
                  <c:v>11.59</c:v>
                </c:pt>
                <c:pt idx="1389">
                  <c:v>11.38</c:v>
                </c:pt>
                <c:pt idx="1390">
                  <c:v>11.57</c:v>
                </c:pt>
                <c:pt idx="1391">
                  <c:v>12.1</c:v>
                </c:pt>
                <c:pt idx="1392">
                  <c:v>11.52</c:v>
                </c:pt>
                <c:pt idx="1393">
                  <c:v>11.77</c:v>
                </c:pt>
                <c:pt idx="1394">
                  <c:v>12.19</c:v>
                </c:pt>
                <c:pt idx="1395">
                  <c:v>12.25</c:v>
                </c:pt>
                <c:pt idx="1396">
                  <c:v>12.31</c:v>
                </c:pt>
                <c:pt idx="1397">
                  <c:v>12.56</c:v>
                </c:pt>
                <c:pt idx="1398">
                  <c:v>12.08</c:v>
                </c:pt>
                <c:pt idx="1399">
                  <c:v>12.26</c:v>
                </c:pt>
                <c:pt idx="1400">
                  <c:v>12.68</c:v>
                </c:pt>
                <c:pt idx="1401">
                  <c:v>13.49</c:v>
                </c:pt>
                <c:pt idx="1402">
                  <c:v>12.78</c:v>
                </c:pt>
                <c:pt idx="1403">
                  <c:v>12.37</c:v>
                </c:pt>
                <c:pt idx="1404">
                  <c:v>12.55</c:v>
                </c:pt>
                <c:pt idx="1405">
                  <c:v>12.77</c:v>
                </c:pt>
                <c:pt idx="1406">
                  <c:v>13.18</c:v>
                </c:pt>
                <c:pt idx="1407">
                  <c:v>13.18</c:v>
                </c:pt>
                <c:pt idx="1408">
                  <c:v>13.18</c:v>
                </c:pt>
                <c:pt idx="1409">
                  <c:v>13.49</c:v>
                </c:pt>
                <c:pt idx="1410">
                  <c:v>13.56</c:v>
                </c:pt>
                <c:pt idx="1411">
                  <c:v>13.66</c:v>
                </c:pt>
                <c:pt idx="1412">
                  <c:v>13.78</c:v>
                </c:pt>
                <c:pt idx="1413">
                  <c:v>13.21</c:v>
                </c:pt>
                <c:pt idx="1414">
                  <c:v>13.1</c:v>
                </c:pt>
                <c:pt idx="1415">
                  <c:v>13.06</c:v>
                </c:pt>
                <c:pt idx="1416">
                  <c:v>12.75</c:v>
                </c:pt>
                <c:pt idx="1417">
                  <c:v>13</c:v>
                </c:pt>
                <c:pt idx="1418">
                  <c:v>12.9</c:v>
                </c:pt>
                <c:pt idx="1419">
                  <c:v>13.24</c:v>
                </c:pt>
                <c:pt idx="1420">
                  <c:v>12.35</c:v>
                </c:pt>
                <c:pt idx="1421">
                  <c:v>12.45</c:v>
                </c:pt>
                <c:pt idx="1422">
                  <c:v>12.13</c:v>
                </c:pt>
                <c:pt idx="1423">
                  <c:v>12.03</c:v>
                </c:pt>
                <c:pt idx="1424">
                  <c:v>13.42</c:v>
                </c:pt>
                <c:pt idx="1425">
                  <c:v>12.6</c:v>
                </c:pt>
                <c:pt idx="1426">
                  <c:v>13.17</c:v>
                </c:pt>
                <c:pt idx="1427">
                  <c:v>12.94</c:v>
                </c:pt>
                <c:pt idx="1428">
                  <c:v>12.33</c:v>
                </c:pt>
                <c:pt idx="1429">
                  <c:v>12.48</c:v>
                </c:pt>
                <c:pt idx="1430">
                  <c:v>12.65</c:v>
                </c:pt>
                <c:pt idx="1431">
                  <c:v>12.03</c:v>
                </c:pt>
                <c:pt idx="1432">
                  <c:v>11.52</c:v>
                </c:pt>
                <c:pt idx="1433">
                  <c:v>11.29</c:v>
                </c:pt>
                <c:pt idx="1434">
                  <c:v>11.65</c:v>
                </c:pt>
                <c:pt idx="1435">
                  <c:v>11.65</c:v>
                </c:pt>
                <c:pt idx="1436">
                  <c:v>11.85</c:v>
                </c:pt>
                <c:pt idx="1437">
                  <c:v>11.16</c:v>
                </c:pt>
                <c:pt idx="1438">
                  <c:v>11.51</c:v>
                </c:pt>
                <c:pt idx="1439">
                  <c:v>11.46</c:v>
                </c:pt>
                <c:pt idx="1440">
                  <c:v>11.35</c:v>
                </c:pt>
                <c:pt idx="1441">
                  <c:v>11.1</c:v>
                </c:pt>
                <c:pt idx="1442">
                  <c:v>11.58</c:v>
                </c:pt>
                <c:pt idx="1443">
                  <c:v>12.34</c:v>
                </c:pt>
                <c:pt idx="1444">
                  <c:v>12.67</c:v>
                </c:pt>
                <c:pt idx="1445">
                  <c:v>12.35</c:v>
                </c:pt>
                <c:pt idx="1446">
                  <c:v>12.5</c:v>
                </c:pt>
                <c:pt idx="1447">
                  <c:v>12.46</c:v>
                </c:pt>
                <c:pt idx="1448">
                  <c:v>13.22</c:v>
                </c:pt>
                <c:pt idx="1449">
                  <c:v>12.9</c:v>
                </c:pt>
                <c:pt idx="1450">
                  <c:v>12.9</c:v>
                </c:pt>
                <c:pt idx="1451">
                  <c:v>12.46</c:v>
                </c:pt>
                <c:pt idx="1452">
                  <c:v>12.74</c:v>
                </c:pt>
                <c:pt idx="1453">
                  <c:v>13.95</c:v>
                </c:pt>
                <c:pt idx="1454">
                  <c:v>14.5</c:v>
                </c:pt>
                <c:pt idx="1455">
                  <c:v>14.86</c:v>
                </c:pt>
                <c:pt idx="1456">
                  <c:v>15.74</c:v>
                </c:pt>
                <c:pt idx="1457">
                  <c:v>13.98</c:v>
                </c:pt>
                <c:pt idx="1458">
                  <c:v>14.85</c:v>
                </c:pt>
                <c:pt idx="1459">
                  <c:v>14.97</c:v>
                </c:pt>
                <c:pt idx="1460">
                  <c:v>14.57</c:v>
                </c:pt>
                <c:pt idx="1461">
                  <c:v>14.24</c:v>
                </c:pt>
                <c:pt idx="1462">
                  <c:v>13.67</c:v>
                </c:pt>
                <c:pt idx="1463">
                  <c:v>14.62</c:v>
                </c:pt>
                <c:pt idx="1464">
                  <c:v>14.03</c:v>
                </c:pt>
                <c:pt idx="1465">
                  <c:v>14.05</c:v>
                </c:pt>
                <c:pt idx="1466">
                  <c:v>13.55</c:v>
                </c:pt>
                <c:pt idx="1467">
                  <c:v>13.46</c:v>
                </c:pt>
                <c:pt idx="1468">
                  <c:v>14.17</c:v>
                </c:pt>
                <c:pt idx="1469">
                  <c:v>13.85</c:v>
                </c:pt>
                <c:pt idx="1470">
                  <c:v>14.49</c:v>
                </c:pt>
                <c:pt idx="1471">
                  <c:v>15.59</c:v>
                </c:pt>
                <c:pt idx="1472">
                  <c:v>14.63</c:v>
                </c:pt>
                <c:pt idx="1473">
                  <c:v>14.26</c:v>
                </c:pt>
                <c:pt idx="1474">
                  <c:v>13.83</c:v>
                </c:pt>
                <c:pt idx="1475">
                  <c:v>13.41</c:v>
                </c:pt>
                <c:pt idx="1476">
                  <c:v>13.19</c:v>
                </c:pt>
                <c:pt idx="1477">
                  <c:v>12.26</c:v>
                </c:pt>
                <c:pt idx="1478">
                  <c:v>12.74</c:v>
                </c:pt>
                <c:pt idx="1479">
                  <c:v>13.05</c:v>
                </c:pt>
                <c:pt idx="1480">
                  <c:v>12.16</c:v>
                </c:pt>
                <c:pt idx="1481">
                  <c:v>12.46</c:v>
                </c:pt>
                <c:pt idx="1482">
                  <c:v>12.97</c:v>
                </c:pt>
                <c:pt idx="1483">
                  <c:v>13.2</c:v>
                </c:pt>
                <c:pt idx="1484">
                  <c:v>13.38</c:v>
                </c:pt>
                <c:pt idx="1485">
                  <c:v>12.95</c:v>
                </c:pt>
                <c:pt idx="1486">
                  <c:v>12.57</c:v>
                </c:pt>
                <c:pt idx="1487">
                  <c:v>12.49</c:v>
                </c:pt>
                <c:pt idx="1488">
                  <c:v>12.37</c:v>
                </c:pt>
                <c:pt idx="1489">
                  <c:v>11.74</c:v>
                </c:pt>
                <c:pt idx="1490">
                  <c:v>11.81</c:v>
                </c:pt>
                <c:pt idx="1491">
                  <c:v>11.87</c:v>
                </c:pt>
                <c:pt idx="1492">
                  <c:v>12.43</c:v>
                </c:pt>
                <c:pt idx="1493">
                  <c:v>11.57</c:v>
                </c:pt>
                <c:pt idx="1494">
                  <c:v>11.65</c:v>
                </c:pt>
                <c:pt idx="1495">
                  <c:v>11.58</c:v>
                </c:pt>
                <c:pt idx="1496">
                  <c:v>11.11</c:v>
                </c:pt>
                <c:pt idx="1497">
                  <c:v>10.66</c:v>
                </c:pt>
                <c:pt idx="1498">
                  <c:v>11.65</c:v>
                </c:pt>
                <c:pt idx="1499">
                  <c:v>12.7</c:v>
                </c:pt>
                <c:pt idx="1500">
                  <c:v>12.74</c:v>
                </c:pt>
                <c:pt idx="1501">
                  <c:v>11.12</c:v>
                </c:pt>
                <c:pt idx="1502">
                  <c:v>11.06</c:v>
                </c:pt>
                <c:pt idx="1503">
                  <c:v>10.63</c:v>
                </c:pt>
                <c:pt idx="1504">
                  <c:v>10.36</c:v>
                </c:pt>
                <c:pt idx="1505">
                  <c:v>11.07</c:v>
                </c:pt>
                <c:pt idx="1506">
                  <c:v>11.44</c:v>
                </c:pt>
                <c:pt idx="1507">
                  <c:v>14.55</c:v>
                </c:pt>
                <c:pt idx="1508">
                  <c:v>13.16</c:v>
                </c:pt>
                <c:pt idx="1509">
                  <c:v>12.2</c:v>
                </c:pt>
                <c:pt idx="1510">
                  <c:v>10.77</c:v>
                </c:pt>
                <c:pt idx="1511">
                  <c:v>11.51</c:v>
                </c:pt>
                <c:pt idx="1512">
                  <c:v>11.49</c:v>
                </c:pt>
                <c:pt idx="1513">
                  <c:v>11.98</c:v>
                </c:pt>
                <c:pt idx="1514">
                  <c:v>12.25</c:v>
                </c:pt>
                <c:pt idx="1515">
                  <c:v>12.52</c:v>
                </c:pt>
                <c:pt idx="1516">
                  <c:v>12.19</c:v>
                </c:pt>
                <c:pt idx="1517">
                  <c:v>12.1</c:v>
                </c:pt>
                <c:pt idx="1518">
                  <c:v>13.78</c:v>
                </c:pt>
                <c:pt idx="1519">
                  <c:v>13.58</c:v>
                </c:pt>
                <c:pt idx="1520">
                  <c:v>13.11</c:v>
                </c:pt>
                <c:pt idx="1521">
                  <c:v>15.21</c:v>
                </c:pt>
                <c:pt idx="1522">
                  <c:v>16.399999999999999</c:v>
                </c:pt>
                <c:pt idx="1523">
                  <c:v>14.69</c:v>
                </c:pt>
                <c:pt idx="1524">
                  <c:v>14.23</c:v>
                </c:pt>
                <c:pt idx="1525">
                  <c:v>14.99</c:v>
                </c:pt>
                <c:pt idx="1526">
                  <c:v>14.09</c:v>
                </c:pt>
                <c:pt idx="1527">
                  <c:v>14.25</c:v>
                </c:pt>
                <c:pt idx="1528">
                  <c:v>13.58</c:v>
                </c:pt>
                <c:pt idx="1529">
                  <c:v>12.7</c:v>
                </c:pt>
                <c:pt idx="1530">
                  <c:v>13.34</c:v>
                </c:pt>
                <c:pt idx="1531">
                  <c:v>13.56</c:v>
                </c:pt>
                <c:pt idx="1532">
                  <c:v>12.54</c:v>
                </c:pt>
                <c:pt idx="1533">
                  <c:v>12.94</c:v>
                </c:pt>
                <c:pt idx="1534">
                  <c:v>12</c:v>
                </c:pt>
                <c:pt idx="1535">
                  <c:v>12.19</c:v>
                </c:pt>
                <c:pt idx="1536">
                  <c:v>12.42</c:v>
                </c:pt>
                <c:pt idx="1537">
                  <c:v>12.53</c:v>
                </c:pt>
                <c:pt idx="1538">
                  <c:v>12.65</c:v>
                </c:pt>
                <c:pt idx="1539">
                  <c:v>13.23</c:v>
                </c:pt>
                <c:pt idx="1540">
                  <c:v>13.46</c:v>
                </c:pt>
                <c:pt idx="1541">
                  <c:v>14.59</c:v>
                </c:pt>
                <c:pt idx="1542">
                  <c:v>14.11</c:v>
                </c:pt>
                <c:pt idx="1543">
                  <c:v>13.89</c:v>
                </c:pt>
                <c:pt idx="1544">
                  <c:v>14.63</c:v>
                </c:pt>
                <c:pt idx="1545">
                  <c:v>14.69</c:v>
                </c:pt>
                <c:pt idx="1546">
                  <c:v>14.94</c:v>
                </c:pt>
                <c:pt idx="1547">
                  <c:v>15.59</c:v>
                </c:pt>
                <c:pt idx="1548">
                  <c:v>16.13</c:v>
                </c:pt>
                <c:pt idx="1549">
                  <c:v>15.37</c:v>
                </c:pt>
                <c:pt idx="1550">
                  <c:v>16.8</c:v>
                </c:pt>
                <c:pt idx="1551">
                  <c:v>14.47</c:v>
                </c:pt>
                <c:pt idx="1552">
                  <c:v>14.56</c:v>
                </c:pt>
                <c:pt idx="1553">
                  <c:v>14.78</c:v>
                </c:pt>
                <c:pt idx="1554">
                  <c:v>16.38</c:v>
                </c:pt>
                <c:pt idx="1555">
                  <c:v>16.63</c:v>
                </c:pt>
                <c:pt idx="1556">
                  <c:v>16.72</c:v>
                </c:pt>
                <c:pt idx="1557">
                  <c:v>17.04</c:v>
                </c:pt>
                <c:pt idx="1558">
                  <c:v>16.72</c:v>
                </c:pt>
                <c:pt idx="1559">
                  <c:v>16.670000000000002</c:v>
                </c:pt>
                <c:pt idx="1560">
                  <c:v>16.100000000000001</c:v>
                </c:pt>
                <c:pt idx="1561">
                  <c:v>16.559999999999999</c:v>
                </c:pt>
                <c:pt idx="1562">
                  <c:v>16.489999999999998</c:v>
                </c:pt>
                <c:pt idx="1563">
                  <c:v>20.7</c:v>
                </c:pt>
                <c:pt idx="1564">
                  <c:v>19.399999999999999</c:v>
                </c:pt>
                <c:pt idx="1565">
                  <c:v>19.09</c:v>
                </c:pt>
                <c:pt idx="1566">
                  <c:v>18.13</c:v>
                </c:pt>
                <c:pt idx="1567">
                  <c:v>16.93</c:v>
                </c:pt>
                <c:pt idx="1568">
                  <c:v>16.54</c:v>
                </c:pt>
                <c:pt idx="1569">
                  <c:v>17.309999999999999</c:v>
                </c:pt>
                <c:pt idx="1570">
                  <c:v>18.350000000000001</c:v>
                </c:pt>
                <c:pt idx="1571">
                  <c:v>18.66</c:v>
                </c:pt>
                <c:pt idx="1572">
                  <c:v>17.739999999999998</c:v>
                </c:pt>
                <c:pt idx="1573">
                  <c:v>17.05</c:v>
                </c:pt>
                <c:pt idx="1574">
                  <c:v>17.84</c:v>
                </c:pt>
                <c:pt idx="1575">
                  <c:v>17.8</c:v>
                </c:pt>
                <c:pt idx="1576">
                  <c:v>17.89</c:v>
                </c:pt>
                <c:pt idx="1577">
                  <c:v>18.16</c:v>
                </c:pt>
                <c:pt idx="1578">
                  <c:v>18.88</c:v>
                </c:pt>
                <c:pt idx="1579">
                  <c:v>17.899999999999999</c:v>
                </c:pt>
                <c:pt idx="1580">
                  <c:v>16.45</c:v>
                </c:pt>
                <c:pt idx="1581">
                  <c:v>16.329999999999998</c:v>
                </c:pt>
                <c:pt idx="1582">
                  <c:v>16.18</c:v>
                </c:pt>
                <c:pt idx="1583">
                  <c:v>18.72</c:v>
                </c:pt>
                <c:pt idx="1584">
                  <c:v>17.32</c:v>
                </c:pt>
                <c:pt idx="1585">
                  <c:v>20.22</c:v>
                </c:pt>
                <c:pt idx="1586">
                  <c:v>19.649999999999999</c:v>
                </c:pt>
                <c:pt idx="1587">
                  <c:v>17.38</c:v>
                </c:pt>
                <c:pt idx="1588">
                  <c:v>16.829999999999998</c:v>
                </c:pt>
                <c:pt idx="1589">
                  <c:v>16.45</c:v>
                </c:pt>
                <c:pt idx="1590">
                  <c:v>17.07</c:v>
                </c:pt>
                <c:pt idx="1591">
                  <c:v>16.41</c:v>
                </c:pt>
                <c:pt idx="1592">
                  <c:v>15.12</c:v>
                </c:pt>
                <c:pt idx="1593">
                  <c:v>15.38</c:v>
                </c:pt>
                <c:pt idx="1594">
                  <c:v>15.01</c:v>
                </c:pt>
                <c:pt idx="1595">
                  <c:v>14.91</c:v>
                </c:pt>
                <c:pt idx="1596">
                  <c:v>14.72</c:v>
                </c:pt>
                <c:pt idx="1597">
                  <c:v>14.75</c:v>
                </c:pt>
                <c:pt idx="1598">
                  <c:v>15.45</c:v>
                </c:pt>
                <c:pt idx="1599">
                  <c:v>15.83</c:v>
                </c:pt>
                <c:pt idx="1600">
                  <c:v>16.07</c:v>
                </c:pt>
                <c:pt idx="1601">
                  <c:v>18.62</c:v>
                </c:pt>
                <c:pt idx="1602">
                  <c:v>16.7</c:v>
                </c:pt>
                <c:pt idx="1603">
                  <c:v>16.920000000000002</c:v>
                </c:pt>
                <c:pt idx="1604">
                  <c:v>16.87</c:v>
                </c:pt>
                <c:pt idx="1605">
                  <c:v>15.78</c:v>
                </c:pt>
                <c:pt idx="1606">
                  <c:v>16.989999999999998</c:v>
                </c:pt>
                <c:pt idx="1607">
                  <c:v>15.61</c:v>
                </c:pt>
                <c:pt idx="1608">
                  <c:v>15.16</c:v>
                </c:pt>
                <c:pt idx="1609">
                  <c:v>14.9</c:v>
                </c:pt>
                <c:pt idx="1610">
                  <c:v>15.59</c:v>
                </c:pt>
                <c:pt idx="1611">
                  <c:v>15.71</c:v>
                </c:pt>
                <c:pt idx="1612">
                  <c:v>15.13</c:v>
                </c:pt>
                <c:pt idx="1613">
                  <c:v>15.8</c:v>
                </c:pt>
                <c:pt idx="1614">
                  <c:v>16</c:v>
                </c:pt>
                <c:pt idx="1615">
                  <c:v>15.5</c:v>
                </c:pt>
                <c:pt idx="1616">
                  <c:v>16.170000000000002</c:v>
                </c:pt>
                <c:pt idx="1617">
                  <c:v>15.54</c:v>
                </c:pt>
                <c:pt idx="1618">
                  <c:v>16.920000000000002</c:v>
                </c:pt>
                <c:pt idx="1619">
                  <c:v>17.149999999999999</c:v>
                </c:pt>
                <c:pt idx="1620">
                  <c:v>16.02</c:v>
                </c:pt>
                <c:pt idx="1621">
                  <c:v>16.07</c:v>
                </c:pt>
                <c:pt idx="1622">
                  <c:v>16.86</c:v>
                </c:pt>
                <c:pt idx="1623">
                  <c:v>16.18</c:v>
                </c:pt>
                <c:pt idx="1624">
                  <c:v>16.04</c:v>
                </c:pt>
                <c:pt idx="1625">
                  <c:v>16.84</c:v>
                </c:pt>
                <c:pt idx="1626">
                  <c:v>16.100000000000001</c:v>
                </c:pt>
                <c:pt idx="1627">
                  <c:v>16.78</c:v>
                </c:pt>
                <c:pt idx="1628">
                  <c:v>16.68</c:v>
                </c:pt>
                <c:pt idx="1629">
                  <c:v>17</c:v>
                </c:pt>
                <c:pt idx="1630">
                  <c:v>17.12</c:v>
                </c:pt>
                <c:pt idx="1631">
                  <c:v>18.64</c:v>
                </c:pt>
                <c:pt idx="1632">
                  <c:v>17.46</c:v>
                </c:pt>
                <c:pt idx="1633">
                  <c:v>17.45</c:v>
                </c:pt>
                <c:pt idx="1634">
                  <c:v>17.54</c:v>
                </c:pt>
                <c:pt idx="1635">
                  <c:v>16.97</c:v>
                </c:pt>
                <c:pt idx="1636">
                  <c:v>15.8</c:v>
                </c:pt>
                <c:pt idx="1637">
                  <c:v>15.91</c:v>
                </c:pt>
                <c:pt idx="1638">
                  <c:v>15.43</c:v>
                </c:pt>
                <c:pt idx="1639">
                  <c:v>15.23</c:v>
                </c:pt>
                <c:pt idx="1640">
                  <c:v>14.19</c:v>
                </c:pt>
                <c:pt idx="1641">
                  <c:v>13.68</c:v>
                </c:pt>
                <c:pt idx="1642">
                  <c:v>13.78</c:v>
                </c:pt>
                <c:pt idx="1643">
                  <c:v>14.19</c:v>
                </c:pt>
                <c:pt idx="1644">
                  <c:v>14.21</c:v>
                </c:pt>
                <c:pt idx="1645">
                  <c:v>16.09</c:v>
                </c:pt>
                <c:pt idx="1646">
                  <c:v>16.420000000000002</c:v>
                </c:pt>
                <c:pt idx="1647">
                  <c:v>15.49</c:v>
                </c:pt>
                <c:pt idx="1648">
                  <c:v>15.51</c:v>
                </c:pt>
                <c:pt idx="1649">
                  <c:v>17.809999999999999</c:v>
                </c:pt>
                <c:pt idx="1650">
                  <c:v>17.09</c:v>
                </c:pt>
                <c:pt idx="1651">
                  <c:v>20.11</c:v>
                </c:pt>
                <c:pt idx="1652">
                  <c:v>20.100000000000001</c:v>
                </c:pt>
                <c:pt idx="1653">
                  <c:v>19.22</c:v>
                </c:pt>
                <c:pt idx="1654">
                  <c:v>17.93</c:v>
                </c:pt>
                <c:pt idx="1655">
                  <c:v>17.260000000000002</c:v>
                </c:pt>
                <c:pt idx="1656">
                  <c:v>20.41</c:v>
                </c:pt>
                <c:pt idx="1657">
                  <c:v>21.55</c:v>
                </c:pt>
                <c:pt idx="1658">
                  <c:v>21.44</c:v>
                </c:pt>
                <c:pt idx="1659">
                  <c:v>19.39</c:v>
                </c:pt>
                <c:pt idx="1660">
                  <c:v>17.45</c:v>
                </c:pt>
                <c:pt idx="1661">
                  <c:v>20.09</c:v>
                </c:pt>
                <c:pt idx="1662">
                  <c:v>20.53</c:v>
                </c:pt>
                <c:pt idx="1663">
                  <c:v>19.46</c:v>
                </c:pt>
                <c:pt idx="1664">
                  <c:v>18.760000000000002</c:v>
                </c:pt>
                <c:pt idx="1665">
                  <c:v>16.190000000000001</c:v>
                </c:pt>
                <c:pt idx="1666">
                  <c:v>17.36</c:v>
                </c:pt>
                <c:pt idx="1667">
                  <c:v>16.93</c:v>
                </c:pt>
                <c:pt idx="1668">
                  <c:v>16.239999999999998</c:v>
                </c:pt>
                <c:pt idx="1669">
                  <c:v>16.04</c:v>
                </c:pt>
                <c:pt idx="1670">
                  <c:v>15.77</c:v>
                </c:pt>
                <c:pt idx="1671">
                  <c:v>15.57</c:v>
                </c:pt>
                <c:pt idx="1672">
                  <c:v>16.41</c:v>
                </c:pt>
                <c:pt idx="1673">
                  <c:v>15.96</c:v>
                </c:pt>
                <c:pt idx="1674">
                  <c:v>15.46</c:v>
                </c:pt>
                <c:pt idx="1675">
                  <c:v>14.81</c:v>
                </c:pt>
                <c:pt idx="1676">
                  <c:v>15.27</c:v>
                </c:pt>
                <c:pt idx="1677">
                  <c:v>14.73</c:v>
                </c:pt>
                <c:pt idx="1678">
                  <c:v>14.52</c:v>
                </c:pt>
                <c:pt idx="1679">
                  <c:v>13.71</c:v>
                </c:pt>
                <c:pt idx="1680">
                  <c:v>14.18</c:v>
                </c:pt>
                <c:pt idx="1681">
                  <c:v>15.38</c:v>
                </c:pt>
                <c:pt idx="1682">
                  <c:v>15.11</c:v>
                </c:pt>
                <c:pt idx="1683">
                  <c:v>15.1</c:v>
                </c:pt>
                <c:pt idx="1684">
                  <c:v>16.22</c:v>
                </c:pt>
                <c:pt idx="1685">
                  <c:v>17.010000000000002</c:v>
                </c:pt>
                <c:pt idx="1686">
                  <c:v>18.47</c:v>
                </c:pt>
                <c:pt idx="1687">
                  <c:v>18.64</c:v>
                </c:pt>
                <c:pt idx="1688">
                  <c:v>20.51</c:v>
                </c:pt>
                <c:pt idx="1689">
                  <c:v>17.100000000000001</c:v>
                </c:pt>
                <c:pt idx="1690">
                  <c:v>16.36</c:v>
                </c:pt>
                <c:pt idx="1691">
                  <c:v>16.25</c:v>
                </c:pt>
                <c:pt idx="1692">
                  <c:v>16.059999999999999</c:v>
                </c:pt>
                <c:pt idx="1693">
                  <c:v>15.97</c:v>
                </c:pt>
                <c:pt idx="1694">
                  <c:v>15.2</c:v>
                </c:pt>
                <c:pt idx="1695">
                  <c:v>15.43</c:v>
                </c:pt>
                <c:pt idx="1696">
                  <c:v>15.74</c:v>
                </c:pt>
                <c:pt idx="1697">
                  <c:v>15.86</c:v>
                </c:pt>
                <c:pt idx="1698">
                  <c:v>16.03</c:v>
                </c:pt>
                <c:pt idx="1699">
                  <c:v>15.65</c:v>
                </c:pt>
                <c:pt idx="1700">
                  <c:v>16.46</c:v>
                </c:pt>
                <c:pt idx="1701">
                  <c:v>16.45</c:v>
                </c:pt>
                <c:pt idx="1702">
                  <c:v>16.22</c:v>
                </c:pt>
                <c:pt idx="1703">
                  <c:v>16.11</c:v>
                </c:pt>
                <c:pt idx="1704">
                  <c:v>16.100000000000001</c:v>
                </c:pt>
                <c:pt idx="1705">
                  <c:v>16.95</c:v>
                </c:pt>
                <c:pt idx="1706">
                  <c:v>17.05</c:v>
                </c:pt>
                <c:pt idx="1707">
                  <c:v>16.78</c:v>
                </c:pt>
                <c:pt idx="1708">
                  <c:v>16.77</c:v>
                </c:pt>
                <c:pt idx="1709">
                  <c:v>14.8</c:v>
                </c:pt>
                <c:pt idx="1710">
                  <c:v>15.11</c:v>
                </c:pt>
                <c:pt idx="1711">
                  <c:v>15.58</c:v>
                </c:pt>
                <c:pt idx="1712">
                  <c:v>16.09</c:v>
                </c:pt>
                <c:pt idx="1713">
                  <c:v>16.260000000000002</c:v>
                </c:pt>
                <c:pt idx="1714">
                  <c:v>15.07</c:v>
                </c:pt>
                <c:pt idx="1715">
                  <c:v>15.13</c:v>
                </c:pt>
                <c:pt idx="1716">
                  <c:v>15.83</c:v>
                </c:pt>
                <c:pt idx="1717">
                  <c:v>15.6</c:v>
                </c:pt>
                <c:pt idx="1718">
                  <c:v>15.41</c:v>
                </c:pt>
                <c:pt idx="1719">
                  <c:v>15.08</c:v>
                </c:pt>
                <c:pt idx="1720">
                  <c:v>15.98</c:v>
                </c:pt>
                <c:pt idx="1721">
                  <c:v>16.399999999999999</c:v>
                </c:pt>
                <c:pt idx="1722">
                  <c:v>16.45</c:v>
                </c:pt>
                <c:pt idx="1723">
                  <c:v>16.89</c:v>
                </c:pt>
                <c:pt idx="1724">
                  <c:v>17.29</c:v>
                </c:pt>
                <c:pt idx="1725">
                  <c:v>18.34</c:v>
                </c:pt>
                <c:pt idx="1726">
                  <c:v>18.28</c:v>
                </c:pt>
                <c:pt idx="1727">
                  <c:v>18.48</c:v>
                </c:pt>
                <c:pt idx="1728">
                  <c:v>18.11</c:v>
                </c:pt>
                <c:pt idx="1729">
                  <c:v>17.89</c:v>
                </c:pt>
                <c:pt idx="1730">
                  <c:v>18.04</c:v>
                </c:pt>
                <c:pt idx="1731">
                  <c:v>17.649999999999999</c:v>
                </c:pt>
                <c:pt idx="1732">
                  <c:v>16.97</c:v>
                </c:pt>
                <c:pt idx="1733">
                  <c:v>17.21</c:v>
                </c:pt>
                <c:pt idx="1734">
                  <c:v>15.78</c:v>
                </c:pt>
                <c:pt idx="1735">
                  <c:v>14.04</c:v>
                </c:pt>
                <c:pt idx="1736">
                  <c:v>15.36</c:v>
                </c:pt>
                <c:pt idx="1737">
                  <c:v>14.89</c:v>
                </c:pt>
                <c:pt idx="1738">
                  <c:v>13.79</c:v>
                </c:pt>
                <c:pt idx="1739">
                  <c:v>14.36</c:v>
                </c:pt>
                <c:pt idx="1740">
                  <c:v>15.12</c:v>
                </c:pt>
                <c:pt idx="1741">
                  <c:v>15.23</c:v>
                </c:pt>
                <c:pt idx="1742">
                  <c:v>15.94</c:v>
                </c:pt>
                <c:pt idx="1743">
                  <c:v>15.77</c:v>
                </c:pt>
                <c:pt idx="1744">
                  <c:v>14.92</c:v>
                </c:pt>
                <c:pt idx="1745">
                  <c:v>15.91</c:v>
                </c:pt>
                <c:pt idx="1746">
                  <c:v>16.97</c:v>
                </c:pt>
                <c:pt idx="1747">
                  <c:v>16.96</c:v>
                </c:pt>
                <c:pt idx="1748">
                  <c:v>17.14</c:v>
                </c:pt>
                <c:pt idx="1749">
                  <c:v>17.93</c:v>
                </c:pt>
                <c:pt idx="1750">
                  <c:v>18.68</c:v>
                </c:pt>
                <c:pt idx="1751">
                  <c:v>17.93</c:v>
                </c:pt>
                <c:pt idx="1752">
                  <c:v>18.14</c:v>
                </c:pt>
                <c:pt idx="1753">
                  <c:v>18.82</c:v>
                </c:pt>
                <c:pt idx="1754">
                  <c:v>17.75</c:v>
                </c:pt>
                <c:pt idx="1755">
                  <c:v>17.88</c:v>
                </c:pt>
                <c:pt idx="1756">
                  <c:v>19.68</c:v>
                </c:pt>
                <c:pt idx="1757">
                  <c:v>20.45</c:v>
                </c:pt>
                <c:pt idx="1758">
                  <c:v>21.09</c:v>
                </c:pt>
                <c:pt idx="1759">
                  <c:v>21.99</c:v>
                </c:pt>
                <c:pt idx="1760">
                  <c:v>20.77</c:v>
                </c:pt>
                <c:pt idx="1761">
                  <c:v>19.420000000000002</c:v>
                </c:pt>
                <c:pt idx="1762">
                  <c:v>18.77</c:v>
                </c:pt>
                <c:pt idx="1763">
                  <c:v>18.850000000000001</c:v>
                </c:pt>
                <c:pt idx="1764">
                  <c:v>19.5</c:v>
                </c:pt>
                <c:pt idx="1765">
                  <c:v>18.68</c:v>
                </c:pt>
                <c:pt idx="1766">
                  <c:v>18.59</c:v>
                </c:pt>
                <c:pt idx="1767">
                  <c:v>19.13</c:v>
                </c:pt>
                <c:pt idx="1768">
                  <c:v>19.510000000000002</c:v>
                </c:pt>
                <c:pt idx="1769">
                  <c:v>20.92</c:v>
                </c:pt>
                <c:pt idx="1770">
                  <c:v>21.14</c:v>
                </c:pt>
                <c:pt idx="1771">
                  <c:v>19.13</c:v>
                </c:pt>
                <c:pt idx="1772">
                  <c:v>19.89</c:v>
                </c:pt>
                <c:pt idx="1773">
                  <c:v>19.350000000000001</c:v>
                </c:pt>
                <c:pt idx="1774">
                  <c:v>20.239999999999998</c:v>
                </c:pt>
                <c:pt idx="1775">
                  <c:v>20.91</c:v>
                </c:pt>
                <c:pt idx="1776">
                  <c:v>19.63</c:v>
                </c:pt>
                <c:pt idx="1777">
                  <c:v>19.84</c:v>
                </c:pt>
                <c:pt idx="1778">
                  <c:v>19.27</c:v>
                </c:pt>
                <c:pt idx="1779">
                  <c:v>19.399999999999999</c:v>
                </c:pt>
                <c:pt idx="1780">
                  <c:v>19.61</c:v>
                </c:pt>
                <c:pt idx="1781">
                  <c:v>18.63</c:v>
                </c:pt>
                <c:pt idx="1782">
                  <c:v>18.600000000000001</c:v>
                </c:pt>
                <c:pt idx="1783">
                  <c:v>17.809999999999999</c:v>
                </c:pt>
                <c:pt idx="1784">
                  <c:v>17.09</c:v>
                </c:pt>
                <c:pt idx="1785">
                  <c:v>18.47</c:v>
                </c:pt>
                <c:pt idx="1786">
                  <c:v>19.329999999999998</c:v>
                </c:pt>
                <c:pt idx="1787">
                  <c:v>20.16</c:v>
                </c:pt>
                <c:pt idx="1788">
                  <c:v>20.74</c:v>
                </c:pt>
                <c:pt idx="1789">
                  <c:v>20.23</c:v>
                </c:pt>
                <c:pt idx="1790">
                  <c:v>19.47</c:v>
                </c:pt>
                <c:pt idx="1791">
                  <c:v>19.579999999999998</c:v>
                </c:pt>
                <c:pt idx="1792">
                  <c:v>19.43</c:v>
                </c:pt>
                <c:pt idx="1793">
                  <c:v>21.06</c:v>
                </c:pt>
                <c:pt idx="1794">
                  <c:v>20.16</c:v>
                </c:pt>
                <c:pt idx="1795">
                  <c:v>18.899999999999999</c:v>
                </c:pt>
                <c:pt idx="1796">
                  <c:v>20.65</c:v>
                </c:pt>
                <c:pt idx="1797">
                  <c:v>19.97</c:v>
                </c:pt>
                <c:pt idx="1798">
                  <c:v>19.48</c:v>
                </c:pt>
                <c:pt idx="1799">
                  <c:v>19.23</c:v>
                </c:pt>
                <c:pt idx="1800">
                  <c:v>19.18</c:v>
                </c:pt>
                <c:pt idx="1801">
                  <c:v>19.7</c:v>
                </c:pt>
                <c:pt idx="1802">
                  <c:v>20.61</c:v>
                </c:pt>
                <c:pt idx="1803">
                  <c:v>21.41</c:v>
                </c:pt>
                <c:pt idx="1804">
                  <c:v>20.55</c:v>
                </c:pt>
                <c:pt idx="1805">
                  <c:v>19.84</c:v>
                </c:pt>
                <c:pt idx="1806">
                  <c:v>19.98</c:v>
                </c:pt>
                <c:pt idx="1807">
                  <c:v>20.74</c:v>
                </c:pt>
                <c:pt idx="1808">
                  <c:v>21.08</c:v>
                </c:pt>
                <c:pt idx="1809">
                  <c:v>21.1</c:v>
                </c:pt>
                <c:pt idx="1810">
                  <c:v>20.89</c:v>
                </c:pt>
                <c:pt idx="1811">
                  <c:v>20.62</c:v>
                </c:pt>
                <c:pt idx="1812">
                  <c:v>19.489999999999998</c:v>
                </c:pt>
                <c:pt idx="1813">
                  <c:v>20.48</c:v>
                </c:pt>
                <c:pt idx="1814">
                  <c:v>19.32</c:v>
                </c:pt>
                <c:pt idx="1815">
                  <c:v>19</c:v>
                </c:pt>
                <c:pt idx="1816">
                  <c:v>19.25</c:v>
                </c:pt>
                <c:pt idx="1817">
                  <c:v>19.61</c:v>
                </c:pt>
                <c:pt idx="1818">
                  <c:v>19.79</c:v>
                </c:pt>
                <c:pt idx="1819">
                  <c:v>19.809999999999999</c:v>
                </c:pt>
                <c:pt idx="1820">
                  <c:v>20.95</c:v>
                </c:pt>
                <c:pt idx="1821">
                  <c:v>21.26</c:v>
                </c:pt>
                <c:pt idx="1822">
                  <c:v>21.74</c:v>
                </c:pt>
                <c:pt idx="1823">
                  <c:v>21.22</c:v>
                </c:pt>
                <c:pt idx="1824">
                  <c:v>19.690000000000001</c:v>
                </c:pt>
                <c:pt idx="1825">
                  <c:v>20.059999999999999</c:v>
                </c:pt>
                <c:pt idx="1826">
                  <c:v>19.260000000000002</c:v>
                </c:pt>
                <c:pt idx="1827">
                  <c:v>18.32</c:v>
                </c:pt>
                <c:pt idx="1828">
                  <c:v>20.5</c:v>
                </c:pt>
                <c:pt idx="1829">
                  <c:v>22.14</c:v>
                </c:pt>
                <c:pt idx="1830">
                  <c:v>20.84</c:v>
                </c:pt>
                <c:pt idx="1831">
                  <c:v>21.3</c:v>
                </c:pt>
                <c:pt idx="1832">
                  <c:v>21.19</c:v>
                </c:pt>
                <c:pt idx="1833">
                  <c:v>19.23</c:v>
                </c:pt>
                <c:pt idx="1834">
                  <c:v>18.510000000000002</c:v>
                </c:pt>
                <c:pt idx="1835">
                  <c:v>18.440000000000001</c:v>
                </c:pt>
                <c:pt idx="1836">
                  <c:v>18.559999999999999</c:v>
                </c:pt>
                <c:pt idx="1837">
                  <c:v>19.010000000000002</c:v>
                </c:pt>
                <c:pt idx="1838">
                  <c:v>19.760000000000002</c:v>
                </c:pt>
                <c:pt idx="1839">
                  <c:v>19.09</c:v>
                </c:pt>
                <c:pt idx="1840">
                  <c:v>18.25</c:v>
                </c:pt>
                <c:pt idx="1841">
                  <c:v>17.64</c:v>
                </c:pt>
                <c:pt idx="1842">
                  <c:v>18.71</c:v>
                </c:pt>
                <c:pt idx="1843">
                  <c:v>18.75</c:v>
                </c:pt>
                <c:pt idx="1844">
                  <c:v>20.100000000000001</c:v>
                </c:pt>
                <c:pt idx="1845">
                  <c:v>19.52</c:v>
                </c:pt>
                <c:pt idx="1846">
                  <c:v>20.48</c:v>
                </c:pt>
                <c:pt idx="1847">
                  <c:v>20.83</c:v>
                </c:pt>
                <c:pt idx="1848">
                  <c:v>21.15</c:v>
                </c:pt>
                <c:pt idx="1849">
                  <c:v>21.34</c:v>
                </c:pt>
                <c:pt idx="1850">
                  <c:v>19.809999999999999</c:v>
                </c:pt>
                <c:pt idx="1851">
                  <c:v>20.059999999999999</c:v>
                </c:pt>
                <c:pt idx="1852">
                  <c:v>19.87</c:v>
                </c:pt>
                <c:pt idx="1853">
                  <c:v>17.510000000000002</c:v>
                </c:pt>
                <c:pt idx="1854">
                  <c:v>20.13</c:v>
                </c:pt>
                <c:pt idx="1855">
                  <c:v>20.85</c:v>
                </c:pt>
                <c:pt idx="1856">
                  <c:v>21.34</c:v>
                </c:pt>
                <c:pt idx="1857">
                  <c:v>21.26</c:v>
                </c:pt>
                <c:pt idx="1858">
                  <c:v>20.11</c:v>
                </c:pt>
                <c:pt idx="1859">
                  <c:v>20.25</c:v>
                </c:pt>
                <c:pt idx="1860">
                  <c:v>20.81</c:v>
                </c:pt>
                <c:pt idx="1861">
                  <c:v>21.09</c:v>
                </c:pt>
                <c:pt idx="1862">
                  <c:v>19.91</c:v>
                </c:pt>
                <c:pt idx="1863">
                  <c:v>21.57</c:v>
                </c:pt>
                <c:pt idx="1864">
                  <c:v>21.48</c:v>
                </c:pt>
                <c:pt idx="1865">
                  <c:v>19.260000000000002</c:v>
                </c:pt>
                <c:pt idx="1866">
                  <c:v>19.28</c:v>
                </c:pt>
                <c:pt idx="1867">
                  <c:v>18.77</c:v>
                </c:pt>
                <c:pt idx="1868">
                  <c:v>18.079999999999998</c:v>
                </c:pt>
                <c:pt idx="1869">
                  <c:v>19.36</c:v>
                </c:pt>
                <c:pt idx="1870">
                  <c:v>19.28</c:v>
                </c:pt>
                <c:pt idx="1871">
                  <c:v>19.02</c:v>
                </c:pt>
                <c:pt idx="1872">
                  <c:v>19.190000000000001</c:v>
                </c:pt>
                <c:pt idx="1873">
                  <c:v>20.85</c:v>
                </c:pt>
                <c:pt idx="1874">
                  <c:v>20.010000000000002</c:v>
                </c:pt>
                <c:pt idx="1875">
                  <c:v>20.100000000000001</c:v>
                </c:pt>
                <c:pt idx="1876">
                  <c:v>20.36</c:v>
                </c:pt>
                <c:pt idx="1877">
                  <c:v>18.940000000000001</c:v>
                </c:pt>
                <c:pt idx="1878">
                  <c:v>19.46</c:v>
                </c:pt>
                <c:pt idx="1879">
                  <c:v>19.04</c:v>
                </c:pt>
                <c:pt idx="1880">
                  <c:v>18.850000000000001</c:v>
                </c:pt>
                <c:pt idx="1881">
                  <c:v>18.510000000000002</c:v>
                </c:pt>
                <c:pt idx="1882">
                  <c:v>19.27</c:v>
                </c:pt>
                <c:pt idx="1883">
                  <c:v>19.77</c:v>
                </c:pt>
                <c:pt idx="1884">
                  <c:v>20.170000000000002</c:v>
                </c:pt>
                <c:pt idx="1885">
                  <c:v>20.45</c:v>
                </c:pt>
                <c:pt idx="1886">
                  <c:v>20.100000000000001</c:v>
                </c:pt>
                <c:pt idx="1887">
                  <c:v>20.2</c:v>
                </c:pt>
                <c:pt idx="1888">
                  <c:v>21.19</c:v>
                </c:pt>
                <c:pt idx="1889">
                  <c:v>20.74</c:v>
                </c:pt>
                <c:pt idx="1890">
                  <c:v>21.5</c:v>
                </c:pt>
                <c:pt idx="1891">
                  <c:v>21.82</c:v>
                </c:pt>
                <c:pt idx="1892">
                  <c:v>21.22</c:v>
                </c:pt>
                <c:pt idx="1893">
                  <c:v>21.53</c:v>
                </c:pt>
                <c:pt idx="1894">
                  <c:v>21</c:v>
                </c:pt>
                <c:pt idx="1895">
                  <c:v>19.7</c:v>
                </c:pt>
                <c:pt idx="1896">
                  <c:v>17.82</c:v>
                </c:pt>
                <c:pt idx="1897">
                  <c:v>19.13</c:v>
                </c:pt>
                <c:pt idx="1898">
                  <c:v>18.760000000000002</c:v>
                </c:pt>
                <c:pt idx="1899">
                  <c:v>20.399999999999999</c:v>
                </c:pt>
                <c:pt idx="1900">
                  <c:v>19.920000000000002</c:v>
                </c:pt>
                <c:pt idx="1901">
                  <c:v>19.059999999999999</c:v>
                </c:pt>
                <c:pt idx="1902">
                  <c:v>19.579999999999998</c:v>
                </c:pt>
                <c:pt idx="1903">
                  <c:v>19</c:v>
                </c:pt>
                <c:pt idx="1904">
                  <c:v>19.36</c:v>
                </c:pt>
                <c:pt idx="1905">
                  <c:v>20.54</c:v>
                </c:pt>
                <c:pt idx="1906">
                  <c:v>22.28</c:v>
                </c:pt>
                <c:pt idx="1907">
                  <c:v>23.51</c:v>
                </c:pt>
                <c:pt idx="1908">
                  <c:v>21.77</c:v>
                </c:pt>
                <c:pt idx="1909">
                  <c:v>21.3</c:v>
                </c:pt>
                <c:pt idx="1910">
                  <c:v>20.96</c:v>
                </c:pt>
                <c:pt idx="1911">
                  <c:v>20.82</c:v>
                </c:pt>
                <c:pt idx="1912">
                  <c:v>21.84</c:v>
                </c:pt>
                <c:pt idx="1913">
                  <c:v>22.02</c:v>
                </c:pt>
                <c:pt idx="1914">
                  <c:v>21.39</c:v>
                </c:pt>
                <c:pt idx="1915">
                  <c:v>21.48</c:v>
                </c:pt>
                <c:pt idx="1916">
                  <c:v>22.29</c:v>
                </c:pt>
                <c:pt idx="1917">
                  <c:v>21.94</c:v>
                </c:pt>
                <c:pt idx="1918">
                  <c:v>20.64</c:v>
                </c:pt>
                <c:pt idx="1919">
                  <c:v>20.05</c:v>
                </c:pt>
                <c:pt idx="1920">
                  <c:v>19.77</c:v>
                </c:pt>
                <c:pt idx="1921">
                  <c:v>22.46</c:v>
                </c:pt>
                <c:pt idx="1922">
                  <c:v>22.77</c:v>
                </c:pt>
                <c:pt idx="1923">
                  <c:v>23.75</c:v>
                </c:pt>
                <c:pt idx="1924">
                  <c:v>24.52</c:v>
                </c:pt>
                <c:pt idx="1925">
                  <c:v>23.11</c:v>
                </c:pt>
                <c:pt idx="1926">
                  <c:v>24.45</c:v>
                </c:pt>
                <c:pt idx="1927">
                  <c:v>24.37</c:v>
                </c:pt>
                <c:pt idx="1928">
                  <c:v>22.64</c:v>
                </c:pt>
                <c:pt idx="1929">
                  <c:v>21.09</c:v>
                </c:pt>
                <c:pt idx="1930">
                  <c:v>23.83</c:v>
                </c:pt>
                <c:pt idx="1931">
                  <c:v>24.74</c:v>
                </c:pt>
                <c:pt idx="1932">
                  <c:v>24.1</c:v>
                </c:pt>
                <c:pt idx="1933">
                  <c:v>24.73</c:v>
                </c:pt>
                <c:pt idx="1934">
                  <c:v>24.26</c:v>
                </c:pt>
                <c:pt idx="1935">
                  <c:v>24.51</c:v>
                </c:pt>
                <c:pt idx="1936">
                  <c:v>24.76</c:v>
                </c:pt>
                <c:pt idx="1937">
                  <c:v>24.53</c:v>
                </c:pt>
                <c:pt idx="1938">
                  <c:v>24.95</c:v>
                </c:pt>
                <c:pt idx="1939">
                  <c:v>25.27</c:v>
                </c:pt>
                <c:pt idx="1940">
                  <c:v>24.31</c:v>
                </c:pt>
                <c:pt idx="1941">
                  <c:v>24.4</c:v>
                </c:pt>
                <c:pt idx="1942">
                  <c:v>23.89</c:v>
                </c:pt>
                <c:pt idx="1943">
                  <c:v>24.64</c:v>
                </c:pt>
                <c:pt idx="1944">
                  <c:v>25.99</c:v>
                </c:pt>
                <c:pt idx="1945">
                  <c:v>25.17</c:v>
                </c:pt>
                <c:pt idx="1946">
                  <c:v>25.74</c:v>
                </c:pt>
                <c:pt idx="1947">
                  <c:v>23.77</c:v>
                </c:pt>
                <c:pt idx="1948">
                  <c:v>24.1</c:v>
                </c:pt>
                <c:pt idx="1949">
                  <c:v>23.48</c:v>
                </c:pt>
                <c:pt idx="1950">
                  <c:v>22.74</c:v>
                </c:pt>
                <c:pt idx="1951">
                  <c:v>22.08</c:v>
                </c:pt>
                <c:pt idx="1952">
                  <c:v>22</c:v>
                </c:pt>
                <c:pt idx="1953">
                  <c:v>22.64</c:v>
                </c:pt>
                <c:pt idx="1954">
                  <c:v>22.96</c:v>
                </c:pt>
                <c:pt idx="1955">
                  <c:v>22.26</c:v>
                </c:pt>
                <c:pt idx="1956">
                  <c:v>22.23</c:v>
                </c:pt>
                <c:pt idx="1957">
                  <c:v>22.91</c:v>
                </c:pt>
                <c:pt idx="1958">
                  <c:v>22.32</c:v>
                </c:pt>
                <c:pt idx="1959">
                  <c:v>22.27</c:v>
                </c:pt>
                <c:pt idx="1960">
                  <c:v>21.54</c:v>
                </c:pt>
                <c:pt idx="1961">
                  <c:v>21.61</c:v>
                </c:pt>
                <c:pt idx="1962">
                  <c:v>20.29</c:v>
                </c:pt>
                <c:pt idx="1963">
                  <c:v>20.77</c:v>
                </c:pt>
                <c:pt idx="1964">
                  <c:v>22.31</c:v>
                </c:pt>
                <c:pt idx="1965">
                  <c:v>19.75</c:v>
                </c:pt>
                <c:pt idx="1966">
                  <c:v>20.260000000000002</c:v>
                </c:pt>
                <c:pt idx="1967">
                  <c:v>19.989999999999998</c:v>
                </c:pt>
                <c:pt idx="1968">
                  <c:v>20.05</c:v>
                </c:pt>
                <c:pt idx="1969">
                  <c:v>20.53</c:v>
                </c:pt>
                <c:pt idx="1970">
                  <c:v>21.69</c:v>
                </c:pt>
                <c:pt idx="1971">
                  <c:v>20.72</c:v>
                </c:pt>
                <c:pt idx="1972">
                  <c:v>19.53</c:v>
                </c:pt>
                <c:pt idx="1973">
                  <c:v>19.86</c:v>
                </c:pt>
                <c:pt idx="1974">
                  <c:v>22.99</c:v>
                </c:pt>
                <c:pt idx="1975">
                  <c:v>23.17</c:v>
                </c:pt>
                <c:pt idx="1976">
                  <c:v>31.12</c:v>
                </c:pt>
                <c:pt idx="1977">
                  <c:v>31.22</c:v>
                </c:pt>
                <c:pt idx="1978">
                  <c:v>33.75</c:v>
                </c:pt>
                <c:pt idx="1979">
                  <c:v>38.200000000000003</c:v>
                </c:pt>
                <c:pt idx="1980">
                  <c:v>35.090000000000003</c:v>
                </c:pt>
                <c:pt idx="1981">
                  <c:v>32.090000000000003</c:v>
                </c:pt>
                <c:pt idx="1982">
                  <c:v>32.24</c:v>
                </c:pt>
                <c:pt idx="1983">
                  <c:v>32.18</c:v>
                </c:pt>
                <c:pt idx="1984">
                  <c:v>32.57</c:v>
                </c:pt>
                <c:pt idx="1985">
                  <c:v>36.270000000000003</c:v>
                </c:pt>
                <c:pt idx="1986">
                  <c:v>36.630000000000003</c:v>
                </c:pt>
                <c:pt idx="1987">
                  <c:v>36.380000000000003</c:v>
                </c:pt>
                <c:pt idx="1988">
                  <c:v>37.840000000000003</c:v>
                </c:pt>
                <c:pt idx="1989">
                  <c:v>36.64</c:v>
                </c:pt>
                <c:pt idx="1990">
                  <c:v>33.659999999999997</c:v>
                </c:pt>
                <c:pt idx="1991">
                  <c:v>31.58</c:v>
                </c:pt>
                <c:pt idx="1992">
                  <c:v>31.55</c:v>
                </c:pt>
                <c:pt idx="1993">
                  <c:v>29.93</c:v>
                </c:pt>
                <c:pt idx="1994">
                  <c:v>27.32</c:v>
                </c:pt>
                <c:pt idx="1995">
                  <c:v>26.65</c:v>
                </c:pt>
                <c:pt idx="1996">
                  <c:v>29.8</c:v>
                </c:pt>
                <c:pt idx="1997">
                  <c:v>28.95</c:v>
                </c:pt>
                <c:pt idx="1998">
                  <c:v>27.43</c:v>
                </c:pt>
                <c:pt idx="1999">
                  <c:v>26.01</c:v>
                </c:pt>
                <c:pt idx="2000">
                  <c:v>25.66</c:v>
                </c:pt>
                <c:pt idx="2001">
                  <c:v>23.92</c:v>
                </c:pt>
                <c:pt idx="2002">
                  <c:v>23.84</c:v>
                </c:pt>
                <c:pt idx="2003">
                  <c:v>22.65</c:v>
                </c:pt>
                <c:pt idx="2004">
                  <c:v>23.22</c:v>
                </c:pt>
                <c:pt idx="2005">
                  <c:v>23.36</c:v>
                </c:pt>
                <c:pt idx="2006">
                  <c:v>24.55</c:v>
                </c:pt>
                <c:pt idx="2007">
                  <c:v>27.63</c:v>
                </c:pt>
                <c:pt idx="2008">
                  <c:v>27.92</c:v>
                </c:pt>
                <c:pt idx="2009">
                  <c:v>27.37</c:v>
                </c:pt>
                <c:pt idx="2010">
                  <c:v>26.11</c:v>
                </c:pt>
                <c:pt idx="2011">
                  <c:v>26.33</c:v>
                </c:pt>
                <c:pt idx="2012">
                  <c:v>27.19</c:v>
                </c:pt>
                <c:pt idx="2013">
                  <c:v>29.18</c:v>
                </c:pt>
                <c:pt idx="2014">
                  <c:v>28.56</c:v>
                </c:pt>
                <c:pt idx="2015">
                  <c:v>29.86</c:v>
                </c:pt>
                <c:pt idx="2016">
                  <c:v>30.27</c:v>
                </c:pt>
                <c:pt idx="2017">
                  <c:v>29.27</c:v>
                </c:pt>
                <c:pt idx="2018">
                  <c:v>26.79</c:v>
                </c:pt>
                <c:pt idx="2019">
                  <c:v>24.38</c:v>
                </c:pt>
                <c:pt idx="2020">
                  <c:v>24.01</c:v>
                </c:pt>
                <c:pt idx="2021">
                  <c:v>23.42</c:v>
                </c:pt>
                <c:pt idx="2022">
                  <c:v>24.36</c:v>
                </c:pt>
                <c:pt idx="2023">
                  <c:v>25.66</c:v>
                </c:pt>
                <c:pt idx="2024">
                  <c:v>25.07</c:v>
                </c:pt>
                <c:pt idx="2025">
                  <c:v>26.01</c:v>
                </c:pt>
                <c:pt idx="2026">
                  <c:v>28.69</c:v>
                </c:pt>
                <c:pt idx="2027">
                  <c:v>28.02</c:v>
                </c:pt>
                <c:pt idx="2028">
                  <c:v>25.17</c:v>
                </c:pt>
                <c:pt idx="2029">
                  <c:v>23.75</c:v>
                </c:pt>
                <c:pt idx="2030">
                  <c:v>23.45</c:v>
                </c:pt>
                <c:pt idx="2031">
                  <c:v>21.65</c:v>
                </c:pt>
                <c:pt idx="2032">
                  <c:v>21.65</c:v>
                </c:pt>
                <c:pt idx="2033">
                  <c:v>22.53</c:v>
                </c:pt>
                <c:pt idx="2034">
                  <c:v>23.16</c:v>
                </c:pt>
                <c:pt idx="2035">
                  <c:v>23.32</c:v>
                </c:pt>
                <c:pt idx="2036">
                  <c:v>23.97</c:v>
                </c:pt>
                <c:pt idx="2037">
                  <c:v>22.27</c:v>
                </c:pt>
                <c:pt idx="2038">
                  <c:v>22.06</c:v>
                </c:pt>
                <c:pt idx="2039">
                  <c:v>21.65</c:v>
                </c:pt>
                <c:pt idx="2040">
                  <c:v>21.47</c:v>
                </c:pt>
                <c:pt idx="2041">
                  <c:v>21.36</c:v>
                </c:pt>
                <c:pt idx="2042">
                  <c:v>20.67</c:v>
                </c:pt>
                <c:pt idx="2043">
                  <c:v>20.55</c:v>
                </c:pt>
                <c:pt idx="2044">
                  <c:v>21.29</c:v>
                </c:pt>
                <c:pt idx="2045">
                  <c:v>20.51</c:v>
                </c:pt>
                <c:pt idx="2046">
                  <c:v>21.55</c:v>
                </c:pt>
                <c:pt idx="2047">
                  <c:v>20.66</c:v>
                </c:pt>
                <c:pt idx="2048">
                  <c:v>20.38</c:v>
                </c:pt>
                <c:pt idx="2049">
                  <c:v>19.73</c:v>
                </c:pt>
                <c:pt idx="2050">
                  <c:v>19.84</c:v>
                </c:pt>
                <c:pt idx="2051">
                  <c:v>20.76</c:v>
                </c:pt>
                <c:pt idx="2052">
                  <c:v>19.66</c:v>
                </c:pt>
                <c:pt idx="2053">
                  <c:v>19.88</c:v>
                </c:pt>
                <c:pt idx="2054">
                  <c:v>19</c:v>
                </c:pt>
                <c:pt idx="2055">
                  <c:v>18.989999999999998</c:v>
                </c:pt>
                <c:pt idx="2056">
                  <c:v>19.350000000000001</c:v>
                </c:pt>
                <c:pt idx="2057">
                  <c:v>18.62</c:v>
                </c:pt>
                <c:pt idx="2058">
                  <c:v>18.63</c:v>
                </c:pt>
                <c:pt idx="2059">
                  <c:v>18.55</c:v>
                </c:pt>
                <c:pt idx="2060">
                  <c:v>19.190000000000001</c:v>
                </c:pt>
                <c:pt idx="2061">
                  <c:v>19.04</c:v>
                </c:pt>
                <c:pt idx="2062">
                  <c:v>19.579999999999998</c:v>
                </c:pt>
                <c:pt idx="2063">
                  <c:v>20.93</c:v>
                </c:pt>
                <c:pt idx="2064">
                  <c:v>19.14</c:v>
                </c:pt>
                <c:pt idx="2065">
                  <c:v>20.23</c:v>
                </c:pt>
                <c:pt idx="2066">
                  <c:v>19.43</c:v>
                </c:pt>
                <c:pt idx="2067">
                  <c:v>18.89</c:v>
                </c:pt>
                <c:pt idx="2068">
                  <c:v>18.25</c:v>
                </c:pt>
                <c:pt idx="2069">
                  <c:v>18.71</c:v>
                </c:pt>
                <c:pt idx="2070">
                  <c:v>18.510000000000002</c:v>
                </c:pt>
                <c:pt idx="2071">
                  <c:v>18.66</c:v>
                </c:pt>
                <c:pt idx="2072">
                  <c:v>18.29</c:v>
                </c:pt>
                <c:pt idx="2073">
                  <c:v>17.760000000000002</c:v>
                </c:pt>
                <c:pt idx="2074">
                  <c:v>18.690000000000001</c:v>
                </c:pt>
                <c:pt idx="2075">
                  <c:v>19.98</c:v>
                </c:pt>
                <c:pt idx="2076">
                  <c:v>20.51</c:v>
                </c:pt>
                <c:pt idx="2077">
                  <c:v>22.54</c:v>
                </c:pt>
                <c:pt idx="2078">
                  <c:v>22.81</c:v>
                </c:pt>
                <c:pt idx="2079">
                  <c:v>23.47</c:v>
                </c:pt>
                <c:pt idx="2080">
                  <c:v>24.66</c:v>
                </c:pt>
                <c:pt idx="2081">
                  <c:v>24.22</c:v>
                </c:pt>
                <c:pt idx="2082">
                  <c:v>23.37</c:v>
                </c:pt>
                <c:pt idx="2083">
                  <c:v>21.98</c:v>
                </c:pt>
                <c:pt idx="2084">
                  <c:v>21.82</c:v>
                </c:pt>
                <c:pt idx="2085">
                  <c:v>22.47</c:v>
                </c:pt>
                <c:pt idx="2086">
                  <c:v>23.66</c:v>
                </c:pt>
                <c:pt idx="2087">
                  <c:v>23.17</c:v>
                </c:pt>
                <c:pt idx="2088">
                  <c:v>21.51</c:v>
                </c:pt>
                <c:pt idx="2089">
                  <c:v>22.77</c:v>
                </c:pt>
                <c:pt idx="2090">
                  <c:v>21.61</c:v>
                </c:pt>
                <c:pt idx="2091">
                  <c:v>20.89</c:v>
                </c:pt>
                <c:pt idx="2092">
                  <c:v>22.06</c:v>
                </c:pt>
                <c:pt idx="2093">
                  <c:v>20.76</c:v>
                </c:pt>
                <c:pt idx="2094">
                  <c:v>20.39</c:v>
                </c:pt>
                <c:pt idx="2095">
                  <c:v>19.91</c:v>
                </c:pt>
                <c:pt idx="2096">
                  <c:v>19.440000000000001</c:v>
                </c:pt>
                <c:pt idx="2097">
                  <c:v>20.6</c:v>
                </c:pt>
                <c:pt idx="2098">
                  <c:v>21.97</c:v>
                </c:pt>
                <c:pt idx="2099">
                  <c:v>26.09</c:v>
                </c:pt>
                <c:pt idx="2100">
                  <c:v>24.17</c:v>
                </c:pt>
                <c:pt idx="2101">
                  <c:v>22.78</c:v>
                </c:pt>
                <c:pt idx="2102">
                  <c:v>21.18</c:v>
                </c:pt>
                <c:pt idx="2103">
                  <c:v>19.34</c:v>
                </c:pt>
                <c:pt idx="2104">
                  <c:v>20.32</c:v>
                </c:pt>
                <c:pt idx="2105">
                  <c:v>21.46</c:v>
                </c:pt>
                <c:pt idx="2106">
                  <c:v>22.79</c:v>
                </c:pt>
                <c:pt idx="2107">
                  <c:v>23.39</c:v>
                </c:pt>
                <c:pt idx="2108">
                  <c:v>20.57</c:v>
                </c:pt>
                <c:pt idx="2109">
                  <c:v>21.05</c:v>
                </c:pt>
                <c:pt idx="2110">
                  <c:v>20.98</c:v>
                </c:pt>
                <c:pt idx="2111">
                  <c:v>20.440000000000001</c:v>
                </c:pt>
                <c:pt idx="2112">
                  <c:v>19.64</c:v>
                </c:pt>
                <c:pt idx="2113">
                  <c:v>20.440000000000001</c:v>
                </c:pt>
                <c:pt idx="2114">
                  <c:v>21.69</c:v>
                </c:pt>
                <c:pt idx="2115">
                  <c:v>20.39</c:v>
                </c:pt>
                <c:pt idx="2116">
                  <c:v>19.89</c:v>
                </c:pt>
                <c:pt idx="2117">
                  <c:v>19.38</c:v>
                </c:pt>
                <c:pt idx="2118">
                  <c:v>18.989999999999998</c:v>
                </c:pt>
                <c:pt idx="2119">
                  <c:v>22.07</c:v>
                </c:pt>
                <c:pt idx="2120">
                  <c:v>22.59</c:v>
                </c:pt>
                <c:pt idx="2121">
                  <c:v>20.74</c:v>
                </c:pt>
                <c:pt idx="2122">
                  <c:v>21.32</c:v>
                </c:pt>
                <c:pt idx="2123">
                  <c:v>22.83</c:v>
                </c:pt>
                <c:pt idx="2124">
                  <c:v>22</c:v>
                </c:pt>
                <c:pt idx="2125">
                  <c:v>22.85</c:v>
                </c:pt>
                <c:pt idx="2126">
                  <c:v>21.22</c:v>
                </c:pt>
                <c:pt idx="2127">
                  <c:v>19.78</c:v>
                </c:pt>
                <c:pt idx="2128">
                  <c:v>20.58</c:v>
                </c:pt>
                <c:pt idx="2129">
                  <c:v>20.52</c:v>
                </c:pt>
                <c:pt idx="2130">
                  <c:v>21.48</c:v>
                </c:pt>
                <c:pt idx="2131">
                  <c:v>23.57</c:v>
                </c:pt>
                <c:pt idx="2132">
                  <c:v>22.78</c:v>
                </c:pt>
                <c:pt idx="2133">
                  <c:v>25.94</c:v>
                </c:pt>
                <c:pt idx="2134">
                  <c:v>24.8</c:v>
                </c:pt>
                <c:pt idx="2135">
                  <c:v>22.89</c:v>
                </c:pt>
                <c:pt idx="2136">
                  <c:v>22.4</c:v>
                </c:pt>
                <c:pt idx="2137">
                  <c:v>21.92</c:v>
                </c:pt>
                <c:pt idx="2138">
                  <c:v>21.94</c:v>
                </c:pt>
                <c:pt idx="2139">
                  <c:v>20.170000000000002</c:v>
                </c:pt>
                <c:pt idx="2140">
                  <c:v>20.02</c:v>
                </c:pt>
                <c:pt idx="2141">
                  <c:v>20.25</c:v>
                </c:pt>
                <c:pt idx="2142">
                  <c:v>19.36</c:v>
                </c:pt>
                <c:pt idx="2143">
                  <c:v>19.57</c:v>
                </c:pt>
                <c:pt idx="2144">
                  <c:v>19.71</c:v>
                </c:pt>
                <c:pt idx="2145">
                  <c:v>18</c:v>
                </c:pt>
                <c:pt idx="2146">
                  <c:v>17.670000000000002</c:v>
                </c:pt>
                <c:pt idx="2147">
                  <c:v>18.63</c:v>
                </c:pt>
                <c:pt idx="2148">
                  <c:v>18.62</c:v>
                </c:pt>
                <c:pt idx="2149">
                  <c:v>17.82</c:v>
                </c:pt>
                <c:pt idx="2150">
                  <c:v>18.16</c:v>
                </c:pt>
                <c:pt idx="2151">
                  <c:v>17.920000000000002</c:v>
                </c:pt>
                <c:pt idx="2152">
                  <c:v>18.260000000000002</c:v>
                </c:pt>
                <c:pt idx="2153">
                  <c:v>17.88</c:v>
                </c:pt>
                <c:pt idx="2154">
                  <c:v>17.89</c:v>
                </c:pt>
                <c:pt idx="2155">
                  <c:v>16.97</c:v>
                </c:pt>
                <c:pt idx="2156">
                  <c:v>16.23</c:v>
                </c:pt>
                <c:pt idx="2157">
                  <c:v>17.34</c:v>
                </c:pt>
                <c:pt idx="2158">
                  <c:v>20.100000000000001</c:v>
                </c:pt>
                <c:pt idx="2159">
                  <c:v>20.32</c:v>
                </c:pt>
                <c:pt idx="2160">
                  <c:v>23.01</c:v>
                </c:pt>
                <c:pt idx="2161">
                  <c:v>23.01</c:v>
                </c:pt>
                <c:pt idx="2162">
                  <c:v>23.13</c:v>
                </c:pt>
                <c:pt idx="2163">
                  <c:v>25.25</c:v>
                </c:pt>
                <c:pt idx="2164">
                  <c:v>24.79</c:v>
                </c:pt>
                <c:pt idx="2165">
                  <c:v>22.66</c:v>
                </c:pt>
                <c:pt idx="2166">
                  <c:v>24.8</c:v>
                </c:pt>
                <c:pt idx="2167">
                  <c:v>25.98</c:v>
                </c:pt>
                <c:pt idx="2168">
                  <c:v>31.06</c:v>
                </c:pt>
                <c:pt idx="2169">
                  <c:v>29.83</c:v>
                </c:pt>
                <c:pt idx="2170">
                  <c:v>28.2</c:v>
                </c:pt>
                <c:pt idx="2171">
                  <c:v>27.02</c:v>
                </c:pt>
                <c:pt idx="2172">
                  <c:v>28.75</c:v>
                </c:pt>
                <c:pt idx="2173">
                  <c:v>31.91</c:v>
                </c:pt>
                <c:pt idx="2174">
                  <c:v>28.55</c:v>
                </c:pt>
                <c:pt idx="2175">
                  <c:v>29.92</c:v>
                </c:pt>
                <c:pt idx="2176">
                  <c:v>34.340000000000003</c:v>
                </c:pt>
                <c:pt idx="2177">
                  <c:v>31.86</c:v>
                </c:pt>
                <c:pt idx="2178">
                  <c:v>28.4</c:v>
                </c:pt>
                <c:pt idx="2179">
                  <c:v>28.69</c:v>
                </c:pt>
                <c:pt idx="2180">
                  <c:v>30</c:v>
                </c:pt>
                <c:pt idx="2181">
                  <c:v>33.14</c:v>
                </c:pt>
                <c:pt idx="2182">
                  <c:v>31.8</c:v>
                </c:pt>
                <c:pt idx="2183">
                  <c:v>30.33</c:v>
                </c:pt>
                <c:pt idx="2184">
                  <c:v>31.14</c:v>
                </c:pt>
                <c:pt idx="2185">
                  <c:v>38.549999999999997</c:v>
                </c:pt>
                <c:pt idx="2186">
                  <c:v>39.6</c:v>
                </c:pt>
                <c:pt idx="2187">
                  <c:v>44.28</c:v>
                </c:pt>
                <c:pt idx="2188">
                  <c:v>36.479999999999997</c:v>
                </c:pt>
                <c:pt idx="2189">
                  <c:v>36.76</c:v>
                </c:pt>
                <c:pt idx="2190">
                  <c:v>41.43</c:v>
                </c:pt>
                <c:pt idx="2191">
                  <c:v>43.31</c:v>
                </c:pt>
                <c:pt idx="2192">
                  <c:v>37.9</c:v>
                </c:pt>
                <c:pt idx="2193">
                  <c:v>39.659999999999997</c:v>
                </c:pt>
                <c:pt idx="2194">
                  <c:v>45.29</c:v>
                </c:pt>
                <c:pt idx="2195">
                  <c:v>43.74</c:v>
                </c:pt>
                <c:pt idx="2196">
                  <c:v>38.57</c:v>
                </c:pt>
                <c:pt idx="2197">
                  <c:v>36.58</c:v>
                </c:pt>
                <c:pt idx="2198">
                  <c:v>35.94</c:v>
                </c:pt>
                <c:pt idx="2199">
                  <c:v>39.229999999999997</c:v>
                </c:pt>
                <c:pt idx="2200">
                  <c:v>38.630000000000003</c:v>
                </c:pt>
                <c:pt idx="2201">
                  <c:v>38.58</c:v>
                </c:pt>
                <c:pt idx="2202">
                  <c:v>36.619999999999997</c:v>
                </c:pt>
                <c:pt idx="2203">
                  <c:v>32.47</c:v>
                </c:pt>
                <c:pt idx="2204">
                  <c:v>34.659999999999997</c:v>
                </c:pt>
                <c:pt idx="2205">
                  <c:v>34.549999999999997</c:v>
                </c:pt>
                <c:pt idx="2206">
                  <c:v>34.869999999999997</c:v>
                </c:pt>
                <c:pt idx="2207">
                  <c:v>36.08</c:v>
                </c:pt>
                <c:pt idx="2208">
                  <c:v>40.950000000000003</c:v>
                </c:pt>
                <c:pt idx="2209">
                  <c:v>43.48</c:v>
                </c:pt>
                <c:pt idx="2210">
                  <c:v>40.47</c:v>
                </c:pt>
                <c:pt idx="2211">
                  <c:v>42.81</c:v>
                </c:pt>
                <c:pt idx="2212">
                  <c:v>41.2</c:v>
                </c:pt>
                <c:pt idx="2213">
                  <c:v>43.51</c:v>
                </c:pt>
                <c:pt idx="2214">
                  <c:v>45.74</c:v>
                </c:pt>
                <c:pt idx="2215">
                  <c:v>42.2</c:v>
                </c:pt>
                <c:pt idx="2216">
                  <c:v>40.07</c:v>
                </c:pt>
                <c:pt idx="2217">
                  <c:v>40.229999999999997</c:v>
                </c:pt>
                <c:pt idx="2218">
                  <c:v>38.96</c:v>
                </c:pt>
                <c:pt idx="2219">
                  <c:v>33.340000000000003</c:v>
                </c:pt>
                <c:pt idx="2220">
                  <c:v>34.82</c:v>
                </c:pt>
                <c:pt idx="2221">
                  <c:v>33.130000000000003</c:v>
                </c:pt>
                <c:pt idx="2222">
                  <c:v>33.11</c:v>
                </c:pt>
                <c:pt idx="2223">
                  <c:v>33.21</c:v>
                </c:pt>
                <c:pt idx="2224">
                  <c:v>31.53</c:v>
                </c:pt>
                <c:pt idx="2225">
                  <c:v>32.270000000000003</c:v>
                </c:pt>
                <c:pt idx="2226">
                  <c:v>32.380000000000003</c:v>
                </c:pt>
                <c:pt idx="2227">
                  <c:v>32.950000000000003</c:v>
                </c:pt>
                <c:pt idx="2228">
                  <c:v>32.42</c:v>
                </c:pt>
                <c:pt idx="2229">
                  <c:v>29.5</c:v>
                </c:pt>
                <c:pt idx="2230">
                  <c:v>28.05</c:v>
                </c:pt>
                <c:pt idx="2231">
                  <c:v>27.26</c:v>
                </c:pt>
                <c:pt idx="2232">
                  <c:v>27.76</c:v>
                </c:pt>
                <c:pt idx="2233">
                  <c:v>27.37</c:v>
                </c:pt>
                <c:pt idx="2234">
                  <c:v>26.01</c:v>
                </c:pt>
                <c:pt idx="2235">
                  <c:v>25.7</c:v>
                </c:pt>
                <c:pt idx="2236">
                  <c:v>28.09</c:v>
                </c:pt>
                <c:pt idx="2237">
                  <c:v>28.17</c:v>
                </c:pt>
                <c:pt idx="2238">
                  <c:v>28.47</c:v>
                </c:pt>
                <c:pt idx="2239">
                  <c:v>29.28</c:v>
                </c:pt>
                <c:pt idx="2240">
                  <c:v>29.03</c:v>
                </c:pt>
                <c:pt idx="2241">
                  <c:v>28.9</c:v>
                </c:pt>
                <c:pt idx="2242">
                  <c:v>27.95</c:v>
                </c:pt>
                <c:pt idx="2243">
                  <c:v>27.13</c:v>
                </c:pt>
                <c:pt idx="2244">
                  <c:v>25.5</c:v>
                </c:pt>
                <c:pt idx="2245">
                  <c:v>22.47</c:v>
                </c:pt>
                <c:pt idx="2246">
                  <c:v>21.84</c:v>
                </c:pt>
                <c:pt idx="2247">
                  <c:v>23.28</c:v>
                </c:pt>
                <c:pt idx="2248">
                  <c:v>22.15</c:v>
                </c:pt>
                <c:pt idx="2249">
                  <c:v>22.09</c:v>
                </c:pt>
                <c:pt idx="2250">
                  <c:v>26.01</c:v>
                </c:pt>
                <c:pt idx="2251">
                  <c:v>24.97</c:v>
                </c:pt>
                <c:pt idx="2252">
                  <c:v>25.43</c:v>
                </c:pt>
                <c:pt idx="2253">
                  <c:v>28.7</c:v>
                </c:pt>
                <c:pt idx="2254">
                  <c:v>25.31</c:v>
                </c:pt>
                <c:pt idx="2255">
                  <c:v>24.9</c:v>
                </c:pt>
                <c:pt idx="2256">
                  <c:v>25.58</c:v>
                </c:pt>
                <c:pt idx="2257">
                  <c:v>25.66</c:v>
                </c:pt>
                <c:pt idx="2258">
                  <c:v>26.81</c:v>
                </c:pt>
                <c:pt idx="2259">
                  <c:v>27.72</c:v>
                </c:pt>
                <c:pt idx="2260">
                  <c:v>31.31</c:v>
                </c:pt>
                <c:pt idx="2261">
                  <c:v>29.42</c:v>
                </c:pt>
                <c:pt idx="2262">
                  <c:v>29.96</c:v>
                </c:pt>
                <c:pt idx="2263">
                  <c:v>27.96</c:v>
                </c:pt>
                <c:pt idx="2264">
                  <c:v>25.04</c:v>
                </c:pt>
                <c:pt idx="2265">
                  <c:v>23.86</c:v>
                </c:pt>
                <c:pt idx="2266">
                  <c:v>22.78</c:v>
                </c:pt>
                <c:pt idx="2267">
                  <c:v>20.21</c:v>
                </c:pt>
                <c:pt idx="2268">
                  <c:v>21.48</c:v>
                </c:pt>
                <c:pt idx="2269">
                  <c:v>23.5</c:v>
                </c:pt>
                <c:pt idx="2270">
                  <c:v>22.18</c:v>
                </c:pt>
                <c:pt idx="2271">
                  <c:v>23.34</c:v>
                </c:pt>
                <c:pt idx="2272">
                  <c:v>24.42</c:v>
                </c:pt>
                <c:pt idx="2273">
                  <c:v>26.17</c:v>
                </c:pt>
                <c:pt idx="2274">
                  <c:v>24.46</c:v>
                </c:pt>
                <c:pt idx="2275">
                  <c:v>23.34</c:v>
                </c:pt>
                <c:pt idx="2276">
                  <c:v>24.37</c:v>
                </c:pt>
                <c:pt idx="2277">
                  <c:v>23.28</c:v>
                </c:pt>
                <c:pt idx="2278">
                  <c:v>25.46</c:v>
                </c:pt>
                <c:pt idx="2279">
                  <c:v>28.1</c:v>
                </c:pt>
                <c:pt idx="2280">
                  <c:v>30.11</c:v>
                </c:pt>
                <c:pt idx="2281">
                  <c:v>32.979999999999997</c:v>
                </c:pt>
                <c:pt idx="2282">
                  <c:v>29.24</c:v>
                </c:pt>
                <c:pt idx="2283">
                  <c:v>29.24</c:v>
                </c:pt>
                <c:pt idx="2284">
                  <c:v>28.6</c:v>
                </c:pt>
                <c:pt idx="2285">
                  <c:v>30.92</c:v>
                </c:pt>
                <c:pt idx="2286">
                  <c:v>31.95</c:v>
                </c:pt>
                <c:pt idx="2287">
                  <c:v>31.13</c:v>
                </c:pt>
                <c:pt idx="2288">
                  <c:v>29.23</c:v>
                </c:pt>
                <c:pt idx="2289">
                  <c:v>29.73</c:v>
                </c:pt>
                <c:pt idx="2290">
                  <c:v>28.11</c:v>
                </c:pt>
                <c:pt idx="2291">
                  <c:v>26.25</c:v>
                </c:pt>
                <c:pt idx="2292">
                  <c:v>27.67</c:v>
                </c:pt>
                <c:pt idx="2293">
                  <c:v>28.16</c:v>
                </c:pt>
                <c:pt idx="2294">
                  <c:v>27.88</c:v>
                </c:pt>
                <c:pt idx="2295">
                  <c:v>29.48</c:v>
                </c:pt>
                <c:pt idx="2296">
                  <c:v>29.67</c:v>
                </c:pt>
                <c:pt idx="2297">
                  <c:v>30.27</c:v>
                </c:pt>
                <c:pt idx="2298">
                  <c:v>31.36</c:v>
                </c:pt>
                <c:pt idx="2299">
                  <c:v>30.45</c:v>
                </c:pt>
                <c:pt idx="2300">
                  <c:v>27.42</c:v>
                </c:pt>
                <c:pt idx="2301">
                  <c:v>29.76</c:v>
                </c:pt>
                <c:pt idx="2302">
                  <c:v>29.65</c:v>
                </c:pt>
                <c:pt idx="2303">
                  <c:v>30.65</c:v>
                </c:pt>
                <c:pt idx="2304">
                  <c:v>30.45</c:v>
                </c:pt>
                <c:pt idx="2305">
                  <c:v>29.3</c:v>
                </c:pt>
                <c:pt idx="2306">
                  <c:v>25.87</c:v>
                </c:pt>
                <c:pt idx="2307">
                  <c:v>26.49</c:v>
                </c:pt>
                <c:pt idx="2308">
                  <c:v>27.21</c:v>
                </c:pt>
                <c:pt idx="2309">
                  <c:v>28.01</c:v>
                </c:pt>
                <c:pt idx="2310">
                  <c:v>27.88</c:v>
                </c:pt>
                <c:pt idx="2311">
                  <c:v>28.37</c:v>
                </c:pt>
                <c:pt idx="2312">
                  <c:v>29.22</c:v>
                </c:pt>
                <c:pt idx="2313">
                  <c:v>29.04</c:v>
                </c:pt>
                <c:pt idx="2314">
                  <c:v>26.67</c:v>
                </c:pt>
                <c:pt idx="2315">
                  <c:v>24.08</c:v>
                </c:pt>
                <c:pt idx="2316">
                  <c:v>24.54</c:v>
                </c:pt>
                <c:pt idx="2317">
                  <c:v>25.02</c:v>
                </c:pt>
                <c:pt idx="2318">
                  <c:v>24.79</c:v>
                </c:pt>
                <c:pt idx="2319">
                  <c:v>24.37</c:v>
                </c:pt>
                <c:pt idx="2320">
                  <c:v>24.84</c:v>
                </c:pt>
                <c:pt idx="2321">
                  <c:v>25.24</c:v>
                </c:pt>
                <c:pt idx="2322">
                  <c:v>25.15</c:v>
                </c:pt>
                <c:pt idx="2323">
                  <c:v>25.57</c:v>
                </c:pt>
                <c:pt idx="2324">
                  <c:v>24.13</c:v>
                </c:pt>
                <c:pt idx="2325">
                  <c:v>24.32</c:v>
                </c:pt>
                <c:pt idx="2326">
                  <c:v>25</c:v>
                </c:pt>
                <c:pt idx="2327">
                  <c:v>27.27</c:v>
                </c:pt>
                <c:pt idx="2328">
                  <c:v>26.6</c:v>
                </c:pt>
                <c:pt idx="2329">
                  <c:v>24.33</c:v>
                </c:pt>
                <c:pt idx="2330">
                  <c:v>24.04</c:v>
                </c:pt>
                <c:pt idx="2331">
                  <c:v>23.54</c:v>
                </c:pt>
                <c:pt idx="2332">
                  <c:v>22.73</c:v>
                </c:pt>
                <c:pt idx="2333">
                  <c:v>23.26</c:v>
                </c:pt>
                <c:pt idx="2334">
                  <c:v>22.06</c:v>
                </c:pt>
                <c:pt idx="2335">
                  <c:v>22.19</c:v>
                </c:pt>
                <c:pt idx="2336">
                  <c:v>22.65</c:v>
                </c:pt>
                <c:pt idx="2337">
                  <c:v>22.81</c:v>
                </c:pt>
                <c:pt idx="2338">
                  <c:v>22.59</c:v>
                </c:pt>
                <c:pt idx="2339">
                  <c:v>21.77</c:v>
                </c:pt>
                <c:pt idx="2340">
                  <c:v>21.93</c:v>
                </c:pt>
                <c:pt idx="2341">
                  <c:v>22.73</c:v>
                </c:pt>
                <c:pt idx="2342">
                  <c:v>24.94</c:v>
                </c:pt>
                <c:pt idx="2343">
                  <c:v>23.93</c:v>
                </c:pt>
                <c:pt idx="2344">
                  <c:v>23.9</c:v>
                </c:pt>
                <c:pt idx="2345">
                  <c:v>26.42</c:v>
                </c:pt>
                <c:pt idx="2346">
                  <c:v>25.02</c:v>
                </c:pt>
                <c:pt idx="2347">
                  <c:v>23.31</c:v>
                </c:pt>
                <c:pt idx="2348">
                  <c:v>22.62</c:v>
                </c:pt>
                <c:pt idx="2349">
                  <c:v>22.76</c:v>
                </c:pt>
                <c:pt idx="2350">
                  <c:v>23.53</c:v>
                </c:pt>
                <c:pt idx="2351">
                  <c:v>23.36</c:v>
                </c:pt>
                <c:pt idx="2352">
                  <c:v>24.4</c:v>
                </c:pt>
                <c:pt idx="2353">
                  <c:v>25.06</c:v>
                </c:pt>
                <c:pt idx="2354">
                  <c:v>25.07</c:v>
                </c:pt>
                <c:pt idx="2355">
                  <c:v>24.15</c:v>
                </c:pt>
                <c:pt idx="2356">
                  <c:v>25.62</c:v>
                </c:pt>
                <c:pt idx="2357">
                  <c:v>25.19</c:v>
                </c:pt>
                <c:pt idx="2358">
                  <c:v>27.44</c:v>
                </c:pt>
                <c:pt idx="2359">
                  <c:v>25.36</c:v>
                </c:pt>
                <c:pt idx="2360">
                  <c:v>26.62</c:v>
                </c:pt>
                <c:pt idx="2361">
                  <c:v>25.62</c:v>
                </c:pt>
                <c:pt idx="2362">
                  <c:v>26.13</c:v>
                </c:pt>
                <c:pt idx="2363">
                  <c:v>25.02</c:v>
                </c:pt>
                <c:pt idx="2364">
                  <c:v>26.86</c:v>
                </c:pt>
                <c:pt idx="2365">
                  <c:v>27.28</c:v>
                </c:pt>
                <c:pt idx="2366">
                  <c:v>27.26</c:v>
                </c:pt>
                <c:pt idx="2367">
                  <c:v>25.08</c:v>
                </c:pt>
                <c:pt idx="2368">
                  <c:v>24.46</c:v>
                </c:pt>
                <c:pt idx="2369">
                  <c:v>24.4</c:v>
                </c:pt>
                <c:pt idx="2370">
                  <c:v>27.62</c:v>
                </c:pt>
                <c:pt idx="2371">
                  <c:v>28.9</c:v>
                </c:pt>
                <c:pt idx="2372">
                  <c:v>27.57</c:v>
                </c:pt>
                <c:pt idx="2373">
                  <c:v>28.12</c:v>
                </c:pt>
                <c:pt idx="2374">
                  <c:v>25.39</c:v>
                </c:pt>
                <c:pt idx="2375">
                  <c:v>26.62</c:v>
                </c:pt>
                <c:pt idx="2376">
                  <c:v>26.21</c:v>
                </c:pt>
                <c:pt idx="2377">
                  <c:v>26.2</c:v>
                </c:pt>
                <c:pt idx="2378">
                  <c:v>23.43</c:v>
                </c:pt>
                <c:pt idx="2379">
                  <c:v>23.78</c:v>
                </c:pt>
                <c:pt idx="2380">
                  <c:v>24.02</c:v>
                </c:pt>
                <c:pt idx="2381">
                  <c:v>23.9</c:v>
                </c:pt>
                <c:pt idx="2382">
                  <c:v>25.32</c:v>
                </c:pt>
                <c:pt idx="2383">
                  <c:v>25.9</c:v>
                </c:pt>
                <c:pt idx="2384">
                  <c:v>26.51</c:v>
                </c:pt>
                <c:pt idx="2385">
                  <c:v>25.91</c:v>
                </c:pt>
                <c:pt idx="2386">
                  <c:v>22.4</c:v>
                </c:pt>
                <c:pt idx="2387">
                  <c:v>21.95</c:v>
                </c:pt>
                <c:pt idx="2388">
                  <c:v>21.75</c:v>
                </c:pt>
                <c:pt idx="2389">
                  <c:v>21.81</c:v>
                </c:pt>
                <c:pt idx="2390">
                  <c:v>21.7</c:v>
                </c:pt>
                <c:pt idx="2391">
                  <c:v>21.32</c:v>
                </c:pt>
                <c:pt idx="2392">
                  <c:v>23.06</c:v>
                </c:pt>
                <c:pt idx="2393">
                  <c:v>21.76</c:v>
                </c:pt>
                <c:pt idx="2394">
                  <c:v>22.63</c:v>
                </c:pt>
                <c:pt idx="2395">
                  <c:v>22.51</c:v>
                </c:pt>
                <c:pt idx="2396">
                  <c:v>21.09</c:v>
                </c:pt>
                <c:pt idx="2397">
                  <c:v>19.690000000000001</c:v>
                </c:pt>
                <c:pt idx="2398">
                  <c:v>18.66</c:v>
                </c:pt>
                <c:pt idx="2399">
                  <c:v>20.73</c:v>
                </c:pt>
                <c:pt idx="2400">
                  <c:v>20.350000000000001</c:v>
                </c:pt>
                <c:pt idx="2401">
                  <c:v>20.239999999999998</c:v>
                </c:pt>
                <c:pt idx="2402">
                  <c:v>17.96</c:v>
                </c:pt>
                <c:pt idx="2403">
                  <c:v>19.73</c:v>
                </c:pt>
                <c:pt idx="2404">
                  <c:v>19.95</c:v>
                </c:pt>
                <c:pt idx="2405">
                  <c:v>19.71</c:v>
                </c:pt>
                <c:pt idx="2406">
                  <c:v>18.68</c:v>
                </c:pt>
                <c:pt idx="2407">
                  <c:v>17.420000000000002</c:v>
                </c:pt>
                <c:pt idx="2408">
                  <c:v>19.07</c:v>
                </c:pt>
                <c:pt idx="2409">
                  <c:v>21.79</c:v>
                </c:pt>
                <c:pt idx="2410">
                  <c:v>21.46</c:v>
                </c:pt>
                <c:pt idx="2411">
                  <c:v>23.05</c:v>
                </c:pt>
                <c:pt idx="2412">
                  <c:v>23.32</c:v>
                </c:pt>
                <c:pt idx="2413">
                  <c:v>24.98</c:v>
                </c:pt>
                <c:pt idx="2414">
                  <c:v>23.23</c:v>
                </c:pt>
                <c:pt idx="2415">
                  <c:v>22.85</c:v>
                </c:pt>
                <c:pt idx="2416">
                  <c:v>24.52</c:v>
                </c:pt>
                <c:pt idx="2417">
                  <c:v>24.64</c:v>
                </c:pt>
                <c:pt idx="2418">
                  <c:v>25.59</c:v>
                </c:pt>
                <c:pt idx="2419">
                  <c:v>26.27</c:v>
                </c:pt>
                <c:pt idx="2420">
                  <c:v>27.4</c:v>
                </c:pt>
                <c:pt idx="2421">
                  <c:v>27.01</c:v>
                </c:pt>
                <c:pt idx="2422">
                  <c:v>26.6</c:v>
                </c:pt>
                <c:pt idx="2423">
                  <c:v>27.66</c:v>
                </c:pt>
                <c:pt idx="2424">
                  <c:v>28.45</c:v>
                </c:pt>
                <c:pt idx="2425">
                  <c:v>25.39</c:v>
                </c:pt>
                <c:pt idx="2426">
                  <c:v>25.03</c:v>
                </c:pt>
                <c:pt idx="2427">
                  <c:v>22.31</c:v>
                </c:pt>
                <c:pt idx="2428">
                  <c:v>23.07</c:v>
                </c:pt>
                <c:pt idx="2429">
                  <c:v>21.67</c:v>
                </c:pt>
                <c:pt idx="2430">
                  <c:v>23.3</c:v>
                </c:pt>
                <c:pt idx="2431">
                  <c:v>24.39</c:v>
                </c:pt>
                <c:pt idx="2432">
                  <c:v>22.95</c:v>
                </c:pt>
                <c:pt idx="2433">
                  <c:v>22.55</c:v>
                </c:pt>
                <c:pt idx="2434">
                  <c:v>22.4</c:v>
                </c:pt>
                <c:pt idx="2435">
                  <c:v>20.96</c:v>
                </c:pt>
                <c:pt idx="2436">
                  <c:v>21.21</c:v>
                </c:pt>
                <c:pt idx="2437">
                  <c:v>21.83</c:v>
                </c:pt>
                <c:pt idx="2438">
                  <c:v>24.63</c:v>
                </c:pt>
                <c:pt idx="2439">
                  <c:v>24.45</c:v>
                </c:pt>
                <c:pt idx="2440">
                  <c:v>22.93</c:v>
                </c:pt>
                <c:pt idx="2441">
                  <c:v>24.53</c:v>
                </c:pt>
                <c:pt idx="2442">
                  <c:v>20.98</c:v>
                </c:pt>
                <c:pt idx="2443">
                  <c:v>23.44</c:v>
                </c:pt>
                <c:pt idx="2444">
                  <c:v>23.82</c:v>
                </c:pt>
                <c:pt idx="2445">
                  <c:v>23.01</c:v>
                </c:pt>
                <c:pt idx="2446">
                  <c:v>22.03</c:v>
                </c:pt>
                <c:pt idx="2447">
                  <c:v>22.89</c:v>
                </c:pt>
                <c:pt idx="2448">
                  <c:v>23.77</c:v>
                </c:pt>
                <c:pt idx="2449">
                  <c:v>24.56</c:v>
                </c:pt>
                <c:pt idx="2450">
                  <c:v>25.25</c:v>
                </c:pt>
                <c:pt idx="2451">
                  <c:v>23.3</c:v>
                </c:pt>
                <c:pt idx="2452">
                  <c:v>24.03</c:v>
                </c:pt>
                <c:pt idx="2453">
                  <c:v>25.65</c:v>
                </c:pt>
                <c:pt idx="2454">
                  <c:v>25.19</c:v>
                </c:pt>
                <c:pt idx="2455">
                  <c:v>27.84</c:v>
                </c:pt>
                <c:pt idx="2456">
                  <c:v>27.79</c:v>
                </c:pt>
                <c:pt idx="2457">
                  <c:v>26.4</c:v>
                </c:pt>
                <c:pt idx="2458">
                  <c:v>26.06</c:v>
                </c:pt>
                <c:pt idx="2459">
                  <c:v>26.49</c:v>
                </c:pt>
                <c:pt idx="2460">
                  <c:v>25.41</c:v>
                </c:pt>
                <c:pt idx="2461">
                  <c:v>24.93</c:v>
                </c:pt>
                <c:pt idx="2462">
                  <c:v>24.46</c:v>
                </c:pt>
                <c:pt idx="2463">
                  <c:v>24.79</c:v>
                </c:pt>
                <c:pt idx="2464">
                  <c:v>22.06</c:v>
                </c:pt>
                <c:pt idx="2465">
                  <c:v>23.58</c:v>
                </c:pt>
                <c:pt idx="2466">
                  <c:v>20.49</c:v>
                </c:pt>
                <c:pt idx="2467">
                  <c:v>20.63</c:v>
                </c:pt>
                <c:pt idx="2468">
                  <c:v>22.84</c:v>
                </c:pt>
                <c:pt idx="2469">
                  <c:v>25.96</c:v>
                </c:pt>
                <c:pt idx="2470">
                  <c:v>26.05</c:v>
                </c:pt>
                <c:pt idx="2471">
                  <c:v>28.75</c:v>
                </c:pt>
                <c:pt idx="2472">
                  <c:v>28.19</c:v>
                </c:pt>
                <c:pt idx="2473">
                  <c:v>26.56</c:v>
                </c:pt>
                <c:pt idx="2474">
                  <c:v>23.9</c:v>
                </c:pt>
                <c:pt idx="2475">
                  <c:v>24.02</c:v>
                </c:pt>
                <c:pt idx="2476">
                  <c:v>21.64</c:v>
                </c:pt>
                <c:pt idx="2477">
                  <c:v>23.6</c:v>
                </c:pt>
                <c:pt idx="2478">
                  <c:v>24.26</c:v>
                </c:pt>
                <c:pt idx="2479">
                  <c:v>24.2</c:v>
                </c:pt>
                <c:pt idx="2480">
                  <c:v>21.34</c:v>
                </c:pt>
                <c:pt idx="2481">
                  <c:v>22.2</c:v>
                </c:pt>
                <c:pt idx="2482">
                  <c:v>22.09</c:v>
                </c:pt>
                <c:pt idx="2483">
                  <c:v>23.1</c:v>
                </c:pt>
                <c:pt idx="2484">
                  <c:v>23.16</c:v>
                </c:pt>
                <c:pt idx="2485">
                  <c:v>23</c:v>
                </c:pt>
                <c:pt idx="2486">
                  <c:v>21.66</c:v>
                </c:pt>
                <c:pt idx="2487">
                  <c:v>21.87</c:v>
                </c:pt>
                <c:pt idx="2488">
                  <c:v>22.7</c:v>
                </c:pt>
                <c:pt idx="2489">
                  <c:v>22.26</c:v>
                </c:pt>
                <c:pt idx="2490">
                  <c:v>22.07</c:v>
                </c:pt>
                <c:pt idx="2491">
                  <c:v>21.65</c:v>
                </c:pt>
                <c:pt idx="2492">
                  <c:v>22.74</c:v>
                </c:pt>
                <c:pt idx="2493">
                  <c:v>20.73</c:v>
                </c:pt>
                <c:pt idx="2494">
                  <c:v>20.96</c:v>
                </c:pt>
                <c:pt idx="2495">
                  <c:v>19.760000000000002</c:v>
                </c:pt>
                <c:pt idx="2496">
                  <c:v>19.11</c:v>
                </c:pt>
                <c:pt idx="2497">
                  <c:v>19.98</c:v>
                </c:pt>
                <c:pt idx="2498">
                  <c:v>21</c:v>
                </c:pt>
                <c:pt idx="2499">
                  <c:v>20.260000000000002</c:v>
                </c:pt>
                <c:pt idx="2500">
                  <c:v>22.33</c:v>
                </c:pt>
                <c:pt idx="2501">
                  <c:v>23.57</c:v>
                </c:pt>
                <c:pt idx="2502">
                  <c:v>24.18</c:v>
                </c:pt>
                <c:pt idx="2503">
                  <c:v>22.23</c:v>
                </c:pt>
                <c:pt idx="2504">
                  <c:v>21.77</c:v>
                </c:pt>
                <c:pt idx="2505">
                  <c:v>19.32</c:v>
                </c:pt>
                <c:pt idx="2506">
                  <c:v>20.58</c:v>
                </c:pt>
                <c:pt idx="2507">
                  <c:v>21.09</c:v>
                </c:pt>
                <c:pt idx="2508">
                  <c:v>21.25</c:v>
                </c:pt>
                <c:pt idx="2509">
                  <c:v>21.19</c:v>
                </c:pt>
                <c:pt idx="2510">
                  <c:v>21.48</c:v>
                </c:pt>
                <c:pt idx="2511">
                  <c:v>21.72</c:v>
                </c:pt>
                <c:pt idx="2512">
                  <c:v>23.06</c:v>
                </c:pt>
                <c:pt idx="2513">
                  <c:v>22.03</c:v>
                </c:pt>
                <c:pt idx="2514">
                  <c:v>21.91</c:v>
                </c:pt>
                <c:pt idx="2515">
                  <c:v>21.35</c:v>
                </c:pt>
                <c:pt idx="2516">
                  <c:v>23.78</c:v>
                </c:pt>
                <c:pt idx="2517">
                  <c:v>22.66</c:v>
                </c:pt>
                <c:pt idx="2518">
                  <c:v>22.43</c:v>
                </c:pt>
                <c:pt idx="2519">
                  <c:v>21.12</c:v>
                </c:pt>
                <c:pt idx="2520">
                  <c:v>23.07</c:v>
                </c:pt>
                <c:pt idx="2521">
                  <c:v>22.97</c:v>
                </c:pt>
                <c:pt idx="2522">
                  <c:v>23.09</c:v>
                </c:pt>
                <c:pt idx="2523">
                  <c:v>24.76</c:v>
                </c:pt>
                <c:pt idx="2524">
                  <c:v>24.21</c:v>
                </c:pt>
                <c:pt idx="2525">
                  <c:v>27.01</c:v>
                </c:pt>
                <c:pt idx="2526">
                  <c:v>26.41</c:v>
                </c:pt>
                <c:pt idx="2527">
                  <c:v>25.73</c:v>
                </c:pt>
                <c:pt idx="2528">
                  <c:v>21.72</c:v>
                </c:pt>
                <c:pt idx="2529">
                  <c:v>21.71</c:v>
                </c:pt>
                <c:pt idx="2530">
                  <c:v>22.5</c:v>
                </c:pt>
                <c:pt idx="2531">
                  <c:v>22.84</c:v>
                </c:pt>
                <c:pt idx="2532">
                  <c:v>21.71</c:v>
                </c:pt>
                <c:pt idx="2533">
                  <c:v>19.66</c:v>
                </c:pt>
                <c:pt idx="2534">
                  <c:v>21.5</c:v>
                </c:pt>
                <c:pt idx="2535">
                  <c:v>21.72</c:v>
                </c:pt>
                <c:pt idx="2536">
                  <c:v>21.75</c:v>
                </c:pt>
                <c:pt idx="2537">
                  <c:v>20.82</c:v>
                </c:pt>
                <c:pt idx="2538">
                  <c:v>24.07</c:v>
                </c:pt>
                <c:pt idx="2539">
                  <c:v>23.02</c:v>
                </c:pt>
                <c:pt idx="2540">
                  <c:v>23.03</c:v>
                </c:pt>
                <c:pt idx="2541">
                  <c:v>23.54</c:v>
                </c:pt>
                <c:pt idx="2542">
                  <c:v>26.14</c:v>
                </c:pt>
                <c:pt idx="2543">
                  <c:v>24.95</c:v>
                </c:pt>
                <c:pt idx="2544">
                  <c:v>23.45</c:v>
                </c:pt>
                <c:pt idx="2545">
                  <c:v>23.12</c:v>
                </c:pt>
                <c:pt idx="2546">
                  <c:v>22.01</c:v>
                </c:pt>
                <c:pt idx="2547">
                  <c:v>21.54</c:v>
                </c:pt>
                <c:pt idx="2548">
                  <c:v>22.79</c:v>
                </c:pt>
                <c:pt idx="2549">
                  <c:v>21.25</c:v>
                </c:pt>
                <c:pt idx="2550">
                  <c:v>22.9</c:v>
                </c:pt>
                <c:pt idx="2551">
                  <c:v>23.07</c:v>
                </c:pt>
                <c:pt idx="2552">
                  <c:v>24.42</c:v>
                </c:pt>
                <c:pt idx="2553">
                  <c:v>24.38</c:v>
                </c:pt>
                <c:pt idx="2554">
                  <c:v>22.92</c:v>
                </c:pt>
                <c:pt idx="2555">
                  <c:v>23.51</c:v>
                </c:pt>
                <c:pt idx="2556">
                  <c:v>23.17</c:v>
                </c:pt>
                <c:pt idx="2557">
                  <c:v>26</c:v>
                </c:pt>
                <c:pt idx="2558">
                  <c:v>25.86</c:v>
                </c:pt>
                <c:pt idx="2559">
                  <c:v>23.89</c:v>
                </c:pt>
                <c:pt idx="2560">
                  <c:v>24.38</c:v>
                </c:pt>
                <c:pt idx="2561">
                  <c:v>25.2</c:v>
                </c:pt>
                <c:pt idx="2562">
                  <c:v>24.68</c:v>
                </c:pt>
                <c:pt idx="2563">
                  <c:v>23.37</c:v>
                </c:pt>
                <c:pt idx="2564">
                  <c:v>21.64</c:v>
                </c:pt>
                <c:pt idx="2565">
                  <c:v>21.06</c:v>
                </c:pt>
                <c:pt idx="2566">
                  <c:v>19.21</c:v>
                </c:pt>
                <c:pt idx="2567">
                  <c:v>21.5</c:v>
                </c:pt>
                <c:pt idx="2568">
                  <c:v>24.31</c:v>
                </c:pt>
                <c:pt idx="2569">
                  <c:v>23.82</c:v>
                </c:pt>
                <c:pt idx="2570">
                  <c:v>22.21</c:v>
                </c:pt>
                <c:pt idx="2571">
                  <c:v>21.24</c:v>
                </c:pt>
                <c:pt idx="2572">
                  <c:v>22.85</c:v>
                </c:pt>
                <c:pt idx="2573">
                  <c:v>24.41</c:v>
                </c:pt>
                <c:pt idx="2574">
                  <c:v>22.34</c:v>
                </c:pt>
                <c:pt idx="2575">
                  <c:v>20.77</c:v>
                </c:pt>
                <c:pt idx="2576">
                  <c:v>22.37</c:v>
                </c:pt>
                <c:pt idx="2577">
                  <c:v>22.96</c:v>
                </c:pt>
                <c:pt idx="2578">
                  <c:v>21.7</c:v>
                </c:pt>
                <c:pt idx="2579">
                  <c:v>21.49</c:v>
                </c:pt>
                <c:pt idx="2580">
                  <c:v>22.26</c:v>
                </c:pt>
                <c:pt idx="2581">
                  <c:v>23.31</c:v>
                </c:pt>
                <c:pt idx="2582">
                  <c:v>24.53</c:v>
                </c:pt>
                <c:pt idx="2583">
                  <c:v>24.86</c:v>
                </c:pt>
                <c:pt idx="2584">
                  <c:v>24.1</c:v>
                </c:pt>
                <c:pt idx="2585">
                  <c:v>25.47</c:v>
                </c:pt>
                <c:pt idx="2586">
                  <c:v>24.11</c:v>
                </c:pt>
                <c:pt idx="2587">
                  <c:v>24.03</c:v>
                </c:pt>
                <c:pt idx="2588">
                  <c:v>27.12</c:v>
                </c:pt>
                <c:pt idx="2589">
                  <c:v>28.41</c:v>
                </c:pt>
                <c:pt idx="2590">
                  <c:v>27.15</c:v>
                </c:pt>
                <c:pt idx="2591">
                  <c:v>24.39</c:v>
                </c:pt>
                <c:pt idx="2592">
                  <c:v>25.99</c:v>
                </c:pt>
                <c:pt idx="2593">
                  <c:v>27.25</c:v>
                </c:pt>
                <c:pt idx="2594">
                  <c:v>28.98</c:v>
                </c:pt>
                <c:pt idx="2595">
                  <c:v>29.4</c:v>
                </c:pt>
                <c:pt idx="2596">
                  <c:v>33.49</c:v>
                </c:pt>
                <c:pt idx="2597">
                  <c:v>28.95</c:v>
                </c:pt>
                <c:pt idx="2598">
                  <c:v>26.12</c:v>
                </c:pt>
                <c:pt idx="2599">
                  <c:v>27.02</c:v>
                </c:pt>
                <c:pt idx="2600">
                  <c:v>25.85</c:v>
                </c:pt>
                <c:pt idx="2601">
                  <c:v>27.37</c:v>
                </c:pt>
                <c:pt idx="2602">
                  <c:v>25.24</c:v>
                </c:pt>
                <c:pt idx="2603">
                  <c:v>26.97</c:v>
                </c:pt>
                <c:pt idx="2604">
                  <c:v>26.19</c:v>
                </c:pt>
                <c:pt idx="2605">
                  <c:v>26.2</c:v>
                </c:pt>
                <c:pt idx="2606">
                  <c:v>25.88</c:v>
                </c:pt>
                <c:pt idx="2607">
                  <c:v>28.5</c:v>
                </c:pt>
                <c:pt idx="2608">
                  <c:v>31.63</c:v>
                </c:pt>
                <c:pt idx="2609">
                  <c:v>30.77</c:v>
                </c:pt>
                <c:pt idx="2610">
                  <c:v>27.53</c:v>
                </c:pt>
                <c:pt idx="2611">
                  <c:v>28.2</c:v>
                </c:pt>
                <c:pt idx="2612">
                  <c:v>28.93</c:v>
                </c:pt>
                <c:pt idx="2613">
                  <c:v>29.87</c:v>
                </c:pt>
                <c:pt idx="2614">
                  <c:v>27.76</c:v>
                </c:pt>
                <c:pt idx="2615">
                  <c:v>26.05</c:v>
                </c:pt>
                <c:pt idx="2616">
                  <c:v>24.86</c:v>
                </c:pt>
                <c:pt idx="2617">
                  <c:v>24.34</c:v>
                </c:pt>
                <c:pt idx="2618">
                  <c:v>23.98</c:v>
                </c:pt>
                <c:pt idx="2619">
                  <c:v>23.96</c:v>
                </c:pt>
                <c:pt idx="2620">
                  <c:v>25.44</c:v>
                </c:pt>
                <c:pt idx="2621">
                  <c:v>26</c:v>
                </c:pt>
                <c:pt idx="2622">
                  <c:v>25.87</c:v>
                </c:pt>
                <c:pt idx="2623">
                  <c:v>24.32</c:v>
                </c:pt>
                <c:pt idx="2624">
                  <c:v>24.58</c:v>
                </c:pt>
                <c:pt idx="2625">
                  <c:v>24.47</c:v>
                </c:pt>
                <c:pt idx="2626">
                  <c:v>23.62</c:v>
                </c:pt>
                <c:pt idx="2627">
                  <c:v>23.65</c:v>
                </c:pt>
                <c:pt idx="2628">
                  <c:v>22.36</c:v>
                </c:pt>
                <c:pt idx="2629">
                  <c:v>21.48</c:v>
                </c:pt>
                <c:pt idx="2630">
                  <c:v>22.71</c:v>
                </c:pt>
                <c:pt idx="2631">
                  <c:v>23.05</c:v>
                </c:pt>
                <c:pt idx="2632">
                  <c:v>22.48</c:v>
                </c:pt>
                <c:pt idx="2633">
                  <c:v>22.77</c:v>
                </c:pt>
                <c:pt idx="2634">
                  <c:v>22.14</c:v>
                </c:pt>
                <c:pt idx="2635">
                  <c:v>22.32</c:v>
                </c:pt>
                <c:pt idx="2636">
                  <c:v>21.67</c:v>
                </c:pt>
                <c:pt idx="2637">
                  <c:v>21.48</c:v>
                </c:pt>
                <c:pt idx="2638">
                  <c:v>20.68</c:v>
                </c:pt>
                <c:pt idx="2639">
                  <c:v>20.5</c:v>
                </c:pt>
                <c:pt idx="2640">
                  <c:v>20.63</c:v>
                </c:pt>
                <c:pt idx="2641">
                  <c:v>20.88</c:v>
                </c:pt>
                <c:pt idx="2642">
                  <c:v>20.61</c:v>
                </c:pt>
                <c:pt idx="2643">
                  <c:v>22</c:v>
                </c:pt>
                <c:pt idx="2644">
                  <c:v>22.34</c:v>
                </c:pt>
                <c:pt idx="2645">
                  <c:v>22.45</c:v>
                </c:pt>
                <c:pt idx="2646">
                  <c:v>21.8</c:v>
                </c:pt>
                <c:pt idx="2647">
                  <c:v>20.29</c:v>
                </c:pt>
                <c:pt idx="2648">
                  <c:v>19.7</c:v>
                </c:pt>
                <c:pt idx="2649">
                  <c:v>19.54</c:v>
                </c:pt>
                <c:pt idx="2650">
                  <c:v>19.829999999999998</c:v>
                </c:pt>
                <c:pt idx="2651">
                  <c:v>21.16</c:v>
                </c:pt>
                <c:pt idx="2652">
                  <c:v>20.94</c:v>
                </c:pt>
                <c:pt idx="2653">
                  <c:v>19.22</c:v>
                </c:pt>
                <c:pt idx="2654">
                  <c:v>20.329999999999998</c:v>
                </c:pt>
                <c:pt idx="2655">
                  <c:v>20.11</c:v>
                </c:pt>
                <c:pt idx="2656">
                  <c:v>20.03</c:v>
                </c:pt>
                <c:pt idx="2657">
                  <c:v>20.03</c:v>
                </c:pt>
                <c:pt idx="2658">
                  <c:v>19.32</c:v>
                </c:pt>
                <c:pt idx="2659">
                  <c:v>19.45</c:v>
                </c:pt>
                <c:pt idx="2660">
                  <c:v>19.75</c:v>
                </c:pt>
                <c:pt idx="2661">
                  <c:v>19.649999999999999</c:v>
                </c:pt>
                <c:pt idx="2662">
                  <c:v>18.940000000000001</c:v>
                </c:pt>
                <c:pt idx="2663">
                  <c:v>18.940000000000001</c:v>
                </c:pt>
                <c:pt idx="2664">
                  <c:v>19.920000000000002</c:v>
                </c:pt>
                <c:pt idx="2665">
                  <c:v>19.39</c:v>
                </c:pt>
                <c:pt idx="2666">
                  <c:v>19.670000000000002</c:v>
                </c:pt>
                <c:pt idx="2667">
                  <c:v>19.600000000000001</c:v>
                </c:pt>
                <c:pt idx="2668">
                  <c:v>20.84</c:v>
                </c:pt>
                <c:pt idx="2669">
                  <c:v>20.74</c:v>
                </c:pt>
                <c:pt idx="2670">
                  <c:v>20.55</c:v>
                </c:pt>
                <c:pt idx="2671">
                  <c:v>20</c:v>
                </c:pt>
                <c:pt idx="2672">
                  <c:v>19.989999999999998</c:v>
                </c:pt>
                <c:pt idx="2673">
                  <c:v>18.62</c:v>
                </c:pt>
                <c:pt idx="2674">
                  <c:v>19.03</c:v>
                </c:pt>
                <c:pt idx="2675">
                  <c:v>18.79</c:v>
                </c:pt>
                <c:pt idx="2676">
                  <c:v>19.18</c:v>
                </c:pt>
                <c:pt idx="2677">
                  <c:v>19.190000000000001</c:v>
                </c:pt>
                <c:pt idx="2678">
                  <c:v>18.55</c:v>
                </c:pt>
                <c:pt idx="2679">
                  <c:v>17.88</c:v>
                </c:pt>
                <c:pt idx="2680">
                  <c:v>17.98</c:v>
                </c:pt>
                <c:pt idx="2681">
                  <c:v>18.02</c:v>
                </c:pt>
                <c:pt idx="2682">
                  <c:v>17.48</c:v>
                </c:pt>
                <c:pt idx="2683">
                  <c:v>17.05</c:v>
                </c:pt>
                <c:pt idx="2684">
                  <c:v>17.350000000000001</c:v>
                </c:pt>
                <c:pt idx="2685">
                  <c:v>17.47</c:v>
                </c:pt>
                <c:pt idx="2686">
                  <c:v>17.38</c:v>
                </c:pt>
                <c:pt idx="2687">
                  <c:v>17.04</c:v>
                </c:pt>
                <c:pt idx="2688">
                  <c:v>16.53</c:v>
                </c:pt>
                <c:pt idx="2689">
                  <c:v>16.54</c:v>
                </c:pt>
                <c:pt idx="2690">
                  <c:v>16.89</c:v>
                </c:pt>
                <c:pt idx="2691">
                  <c:v>17.690000000000001</c:v>
                </c:pt>
                <c:pt idx="2692">
                  <c:v>16.84</c:v>
                </c:pt>
                <c:pt idx="2693">
                  <c:v>17.53</c:v>
                </c:pt>
                <c:pt idx="2694">
                  <c:v>19.82</c:v>
                </c:pt>
                <c:pt idx="2695">
                  <c:v>20.79</c:v>
                </c:pt>
                <c:pt idx="2696">
                  <c:v>19.420000000000002</c:v>
                </c:pt>
                <c:pt idx="2697">
                  <c:v>18.46</c:v>
                </c:pt>
                <c:pt idx="2698">
                  <c:v>18.399999999999999</c:v>
                </c:pt>
                <c:pt idx="2699">
                  <c:v>18.59</c:v>
                </c:pt>
                <c:pt idx="2700">
                  <c:v>18.32</c:v>
                </c:pt>
                <c:pt idx="2701">
                  <c:v>18.260000000000002</c:v>
                </c:pt>
                <c:pt idx="2702">
                  <c:v>18.52</c:v>
                </c:pt>
                <c:pt idx="2703">
                  <c:v>20.25</c:v>
                </c:pt>
                <c:pt idx="2704">
                  <c:v>19.54</c:v>
                </c:pt>
                <c:pt idx="2705">
                  <c:v>19.93</c:v>
                </c:pt>
                <c:pt idx="2706">
                  <c:v>20.18</c:v>
                </c:pt>
                <c:pt idx="2707">
                  <c:v>20.74</c:v>
                </c:pt>
                <c:pt idx="2708">
                  <c:v>21.41</c:v>
                </c:pt>
                <c:pt idx="2709">
                  <c:v>21.88</c:v>
                </c:pt>
                <c:pt idx="2710">
                  <c:v>21.67</c:v>
                </c:pt>
                <c:pt idx="2711">
                  <c:v>19.47</c:v>
                </c:pt>
                <c:pt idx="2712">
                  <c:v>20.57</c:v>
                </c:pt>
                <c:pt idx="2713">
                  <c:v>21.23</c:v>
                </c:pt>
                <c:pt idx="2714">
                  <c:v>21.85</c:v>
                </c:pt>
                <c:pt idx="2715">
                  <c:v>21.54</c:v>
                </c:pt>
                <c:pt idx="2716">
                  <c:v>21.03</c:v>
                </c:pt>
                <c:pt idx="2717">
                  <c:v>22.71</c:v>
                </c:pt>
                <c:pt idx="2718">
                  <c:v>24.02</c:v>
                </c:pt>
                <c:pt idx="2719">
                  <c:v>24.86</c:v>
                </c:pt>
                <c:pt idx="2720">
                  <c:v>26.57</c:v>
                </c:pt>
                <c:pt idx="2721">
                  <c:v>30.51</c:v>
                </c:pt>
                <c:pt idx="2722">
                  <c:v>27.6</c:v>
                </c:pt>
                <c:pt idx="2723">
                  <c:v>26.79</c:v>
                </c:pt>
                <c:pt idx="2724">
                  <c:v>27.84</c:v>
                </c:pt>
                <c:pt idx="2725">
                  <c:v>28.72</c:v>
                </c:pt>
                <c:pt idx="2726">
                  <c:v>25.09</c:v>
                </c:pt>
                <c:pt idx="2727">
                  <c:v>24.24</c:v>
                </c:pt>
                <c:pt idx="2728">
                  <c:v>24.69</c:v>
                </c:pt>
                <c:pt idx="2729">
                  <c:v>24.28</c:v>
                </c:pt>
                <c:pt idx="2730">
                  <c:v>26.65</c:v>
                </c:pt>
                <c:pt idx="2731">
                  <c:v>28.62</c:v>
                </c:pt>
                <c:pt idx="2732">
                  <c:v>26.47</c:v>
                </c:pt>
                <c:pt idx="2733">
                  <c:v>25.46</c:v>
                </c:pt>
                <c:pt idx="2734">
                  <c:v>23.63</c:v>
                </c:pt>
                <c:pt idx="2735">
                  <c:v>24.28</c:v>
                </c:pt>
                <c:pt idx="2736">
                  <c:v>23.92</c:v>
                </c:pt>
                <c:pt idx="2737">
                  <c:v>23.67</c:v>
                </c:pt>
                <c:pt idx="2738">
                  <c:v>24.52</c:v>
                </c:pt>
                <c:pt idx="2739">
                  <c:v>24.91</c:v>
                </c:pt>
                <c:pt idx="2740">
                  <c:v>25.66</c:v>
                </c:pt>
                <c:pt idx="2741">
                  <c:v>27.2</c:v>
                </c:pt>
                <c:pt idx="2742">
                  <c:v>28.53</c:v>
                </c:pt>
                <c:pt idx="2743">
                  <c:v>29.06</c:v>
                </c:pt>
                <c:pt idx="2744">
                  <c:v>26.81</c:v>
                </c:pt>
                <c:pt idx="2745">
                  <c:v>26.15</c:v>
                </c:pt>
                <c:pt idx="2746">
                  <c:v>25.05</c:v>
                </c:pt>
                <c:pt idx="2747">
                  <c:v>24.81</c:v>
                </c:pt>
                <c:pt idx="2748">
                  <c:v>27.43</c:v>
                </c:pt>
                <c:pt idx="2749">
                  <c:v>26.62</c:v>
                </c:pt>
                <c:pt idx="2750">
                  <c:v>27.71</c:v>
                </c:pt>
                <c:pt idx="2751">
                  <c:v>26</c:v>
                </c:pt>
                <c:pt idx="2752">
                  <c:v>26.93</c:v>
                </c:pt>
                <c:pt idx="2753">
                  <c:v>27.64</c:v>
                </c:pt>
                <c:pt idx="2754">
                  <c:v>27.49</c:v>
                </c:pt>
                <c:pt idx="2755">
                  <c:v>29.65</c:v>
                </c:pt>
                <c:pt idx="2756">
                  <c:v>27.48</c:v>
                </c:pt>
                <c:pt idx="2757">
                  <c:v>27.78</c:v>
                </c:pt>
                <c:pt idx="2758">
                  <c:v>24.99</c:v>
                </c:pt>
                <c:pt idx="2759">
                  <c:v>25.07</c:v>
                </c:pt>
                <c:pt idx="2760">
                  <c:v>25.34</c:v>
                </c:pt>
                <c:pt idx="2761">
                  <c:v>22.41</c:v>
                </c:pt>
                <c:pt idx="2762">
                  <c:v>23.51</c:v>
                </c:pt>
                <c:pt idx="2763">
                  <c:v>24.88</c:v>
                </c:pt>
                <c:pt idx="2764">
                  <c:v>23.63</c:v>
                </c:pt>
                <c:pt idx="2765">
                  <c:v>24.86</c:v>
                </c:pt>
                <c:pt idx="2766">
                  <c:v>26.55</c:v>
                </c:pt>
                <c:pt idx="2767">
                  <c:v>27.7</c:v>
                </c:pt>
                <c:pt idx="2768">
                  <c:v>27.17</c:v>
                </c:pt>
                <c:pt idx="2769">
                  <c:v>31.74</c:v>
                </c:pt>
                <c:pt idx="2770">
                  <c:v>29.66</c:v>
                </c:pt>
                <c:pt idx="2771">
                  <c:v>27.55</c:v>
                </c:pt>
                <c:pt idx="2772">
                  <c:v>28.73</c:v>
                </c:pt>
                <c:pt idx="2773">
                  <c:v>28.14</c:v>
                </c:pt>
                <c:pt idx="2774">
                  <c:v>26.57</c:v>
                </c:pt>
                <c:pt idx="2775">
                  <c:v>26.85</c:v>
                </c:pt>
                <c:pt idx="2776">
                  <c:v>29.99</c:v>
                </c:pt>
                <c:pt idx="2777">
                  <c:v>26.6</c:v>
                </c:pt>
                <c:pt idx="2778">
                  <c:v>26.97</c:v>
                </c:pt>
                <c:pt idx="2779">
                  <c:v>28.67</c:v>
                </c:pt>
                <c:pt idx="2780">
                  <c:v>29.84</c:v>
                </c:pt>
                <c:pt idx="2781">
                  <c:v>27.99</c:v>
                </c:pt>
                <c:pt idx="2782">
                  <c:v>26.8</c:v>
                </c:pt>
                <c:pt idx="2783">
                  <c:v>25.79</c:v>
                </c:pt>
                <c:pt idx="2784">
                  <c:v>24.56</c:v>
                </c:pt>
                <c:pt idx="2785">
                  <c:v>25.28</c:v>
                </c:pt>
                <c:pt idx="2786">
                  <c:v>24.93</c:v>
                </c:pt>
                <c:pt idx="2787">
                  <c:v>23.37</c:v>
                </c:pt>
                <c:pt idx="2788">
                  <c:v>23.24</c:v>
                </c:pt>
                <c:pt idx="2789">
                  <c:v>23.25</c:v>
                </c:pt>
                <c:pt idx="2790">
                  <c:v>21.57</c:v>
                </c:pt>
                <c:pt idx="2791">
                  <c:v>22.03</c:v>
                </c:pt>
                <c:pt idx="2792">
                  <c:v>22.64</c:v>
                </c:pt>
                <c:pt idx="2793">
                  <c:v>22.57</c:v>
                </c:pt>
                <c:pt idx="2794">
                  <c:v>22.61</c:v>
                </c:pt>
                <c:pt idx="2795">
                  <c:v>22.57</c:v>
                </c:pt>
                <c:pt idx="2796">
                  <c:v>22.02</c:v>
                </c:pt>
                <c:pt idx="2797">
                  <c:v>21.66</c:v>
                </c:pt>
                <c:pt idx="2798">
                  <c:v>21.95</c:v>
                </c:pt>
                <c:pt idx="2799">
                  <c:v>22.19</c:v>
                </c:pt>
                <c:pt idx="2800">
                  <c:v>21.98</c:v>
                </c:pt>
                <c:pt idx="2801">
                  <c:v>21.67</c:v>
                </c:pt>
                <c:pt idx="2802">
                  <c:v>21.46</c:v>
                </c:pt>
                <c:pt idx="2803">
                  <c:v>22.03</c:v>
                </c:pt>
                <c:pt idx="2804">
                  <c:v>21.92</c:v>
                </c:pt>
                <c:pt idx="2805">
                  <c:v>21.37</c:v>
                </c:pt>
                <c:pt idx="2806">
                  <c:v>21.52</c:v>
                </c:pt>
                <c:pt idx="2807">
                  <c:v>20.27</c:v>
                </c:pt>
                <c:pt idx="2808">
                  <c:v>22.12</c:v>
                </c:pt>
                <c:pt idx="2809">
                  <c:v>24.69</c:v>
                </c:pt>
                <c:pt idx="2810">
                  <c:v>25.75</c:v>
                </c:pt>
                <c:pt idx="2811">
                  <c:v>26.76</c:v>
                </c:pt>
                <c:pt idx="2812">
                  <c:v>27.21</c:v>
                </c:pt>
                <c:pt idx="2813">
                  <c:v>25.43</c:v>
                </c:pt>
                <c:pt idx="2814">
                  <c:v>26.49</c:v>
                </c:pt>
                <c:pt idx="2815">
                  <c:v>28.35</c:v>
                </c:pt>
                <c:pt idx="2816">
                  <c:v>28.08</c:v>
                </c:pt>
                <c:pt idx="2817">
                  <c:v>27.43</c:v>
                </c:pt>
                <c:pt idx="2818">
                  <c:v>27.12</c:v>
                </c:pt>
                <c:pt idx="2819">
                  <c:v>25.89</c:v>
                </c:pt>
                <c:pt idx="2820">
                  <c:v>24.12</c:v>
                </c:pt>
                <c:pt idx="2821">
                  <c:v>24.29</c:v>
                </c:pt>
                <c:pt idx="2822">
                  <c:v>25.62</c:v>
                </c:pt>
                <c:pt idx="2823">
                  <c:v>30.32</c:v>
                </c:pt>
                <c:pt idx="2824">
                  <c:v>27.55</c:v>
                </c:pt>
                <c:pt idx="2825">
                  <c:v>29.61</c:v>
                </c:pt>
                <c:pt idx="2826">
                  <c:v>28.56</c:v>
                </c:pt>
                <c:pt idx="2827">
                  <c:v>29.91</c:v>
                </c:pt>
                <c:pt idx="2828">
                  <c:v>29.78</c:v>
                </c:pt>
                <c:pt idx="2829">
                  <c:v>30.96</c:v>
                </c:pt>
                <c:pt idx="2830">
                  <c:v>31.93</c:v>
                </c:pt>
                <c:pt idx="2831">
                  <c:v>32.840000000000003</c:v>
                </c:pt>
                <c:pt idx="2832">
                  <c:v>30.45</c:v>
                </c:pt>
                <c:pt idx="2833">
                  <c:v>29.04</c:v>
                </c:pt>
                <c:pt idx="2834">
                  <c:v>27.04</c:v>
                </c:pt>
                <c:pt idx="2835">
                  <c:v>28.58</c:v>
                </c:pt>
                <c:pt idx="2836">
                  <c:v>29.17</c:v>
                </c:pt>
                <c:pt idx="2837">
                  <c:v>28.64</c:v>
                </c:pt>
                <c:pt idx="2838">
                  <c:v>31.21</c:v>
                </c:pt>
                <c:pt idx="2839">
                  <c:v>34.72</c:v>
                </c:pt>
                <c:pt idx="2840">
                  <c:v>34.07</c:v>
                </c:pt>
                <c:pt idx="2841">
                  <c:v>29.94</c:v>
                </c:pt>
                <c:pt idx="2842">
                  <c:v>31.69</c:v>
                </c:pt>
                <c:pt idx="2843">
                  <c:v>31.91</c:v>
                </c:pt>
                <c:pt idx="2844">
                  <c:v>29.44</c:v>
                </c:pt>
                <c:pt idx="2845">
                  <c:v>28.46</c:v>
                </c:pt>
                <c:pt idx="2846">
                  <c:v>26.12</c:v>
                </c:pt>
                <c:pt idx="2847">
                  <c:v>26.33</c:v>
                </c:pt>
                <c:pt idx="2848">
                  <c:v>25.61</c:v>
                </c:pt>
                <c:pt idx="2849">
                  <c:v>24.13</c:v>
                </c:pt>
                <c:pt idx="2850">
                  <c:v>24.16</c:v>
                </c:pt>
                <c:pt idx="2851">
                  <c:v>25.38</c:v>
                </c:pt>
                <c:pt idx="2852">
                  <c:v>28.16</c:v>
                </c:pt>
                <c:pt idx="2853">
                  <c:v>28.49</c:v>
                </c:pt>
                <c:pt idx="2854">
                  <c:v>27.4</c:v>
                </c:pt>
                <c:pt idx="2855">
                  <c:v>25.96</c:v>
                </c:pt>
                <c:pt idx="2856">
                  <c:v>24.02</c:v>
                </c:pt>
                <c:pt idx="2857">
                  <c:v>25.48</c:v>
                </c:pt>
                <c:pt idx="2858">
                  <c:v>24.2</c:v>
                </c:pt>
                <c:pt idx="2859">
                  <c:v>24.23</c:v>
                </c:pt>
                <c:pt idx="2860">
                  <c:v>25.78</c:v>
                </c:pt>
                <c:pt idx="2861">
                  <c:v>23.91</c:v>
                </c:pt>
                <c:pt idx="2862">
                  <c:v>24.86</c:v>
                </c:pt>
                <c:pt idx="2863">
                  <c:v>24.44</c:v>
                </c:pt>
                <c:pt idx="2864">
                  <c:v>24.35</c:v>
                </c:pt>
                <c:pt idx="2865">
                  <c:v>24</c:v>
                </c:pt>
                <c:pt idx="2866">
                  <c:v>23.54</c:v>
                </c:pt>
                <c:pt idx="2867">
                  <c:v>24.26</c:v>
                </c:pt>
                <c:pt idx="2868">
                  <c:v>23.71</c:v>
                </c:pt>
                <c:pt idx="2869">
                  <c:v>21.89</c:v>
                </c:pt>
                <c:pt idx="2870">
                  <c:v>21.47</c:v>
                </c:pt>
                <c:pt idx="2871">
                  <c:v>21.23</c:v>
                </c:pt>
                <c:pt idx="2872">
                  <c:v>20.76</c:v>
                </c:pt>
                <c:pt idx="2873">
                  <c:v>21.35</c:v>
                </c:pt>
                <c:pt idx="2874">
                  <c:v>22.08</c:v>
                </c:pt>
                <c:pt idx="2875">
                  <c:v>20.57</c:v>
                </c:pt>
                <c:pt idx="2876">
                  <c:v>20.6</c:v>
                </c:pt>
                <c:pt idx="2877">
                  <c:v>22.14</c:v>
                </c:pt>
                <c:pt idx="2878">
                  <c:v>22.76</c:v>
                </c:pt>
                <c:pt idx="2879">
                  <c:v>22.64</c:v>
                </c:pt>
                <c:pt idx="2880">
                  <c:v>21.59</c:v>
                </c:pt>
                <c:pt idx="2881">
                  <c:v>21.38</c:v>
                </c:pt>
                <c:pt idx="2882">
                  <c:v>19.579999999999998</c:v>
                </c:pt>
                <c:pt idx="2883">
                  <c:v>20.39</c:v>
                </c:pt>
                <c:pt idx="2884">
                  <c:v>19.670000000000002</c:v>
                </c:pt>
                <c:pt idx="2885">
                  <c:v>19.920000000000002</c:v>
                </c:pt>
                <c:pt idx="2886">
                  <c:v>20.7</c:v>
                </c:pt>
                <c:pt idx="2887">
                  <c:v>20.7</c:v>
                </c:pt>
                <c:pt idx="2888">
                  <c:v>21.45</c:v>
                </c:pt>
                <c:pt idx="2889">
                  <c:v>23.12</c:v>
                </c:pt>
                <c:pt idx="2890">
                  <c:v>22.81</c:v>
                </c:pt>
                <c:pt idx="2891">
                  <c:v>23.17</c:v>
                </c:pt>
                <c:pt idx="2892">
                  <c:v>22.34</c:v>
                </c:pt>
                <c:pt idx="2893">
                  <c:v>21.71</c:v>
                </c:pt>
                <c:pt idx="2894">
                  <c:v>19.38</c:v>
                </c:pt>
                <c:pt idx="2895">
                  <c:v>20.02</c:v>
                </c:pt>
                <c:pt idx="2896">
                  <c:v>20.67</c:v>
                </c:pt>
                <c:pt idx="2897">
                  <c:v>21.2</c:v>
                </c:pt>
                <c:pt idx="2898">
                  <c:v>20.88</c:v>
                </c:pt>
                <c:pt idx="2899">
                  <c:v>20.010000000000002</c:v>
                </c:pt>
                <c:pt idx="2900">
                  <c:v>19.059999999999999</c:v>
                </c:pt>
                <c:pt idx="2901">
                  <c:v>18.760000000000002</c:v>
                </c:pt>
                <c:pt idx="2902">
                  <c:v>18.920000000000002</c:v>
                </c:pt>
                <c:pt idx="2903">
                  <c:v>20.09</c:v>
                </c:pt>
                <c:pt idx="2904">
                  <c:v>21.63</c:v>
                </c:pt>
                <c:pt idx="2905">
                  <c:v>22.48</c:v>
                </c:pt>
                <c:pt idx="2906">
                  <c:v>23.25</c:v>
                </c:pt>
                <c:pt idx="2907">
                  <c:v>24.01</c:v>
                </c:pt>
                <c:pt idx="2908">
                  <c:v>22.09</c:v>
                </c:pt>
                <c:pt idx="2909">
                  <c:v>21.14</c:v>
                </c:pt>
                <c:pt idx="2910">
                  <c:v>22.91</c:v>
                </c:pt>
                <c:pt idx="2911">
                  <c:v>22.61</c:v>
                </c:pt>
                <c:pt idx="2912">
                  <c:v>23.6</c:v>
                </c:pt>
                <c:pt idx="2913">
                  <c:v>22.51</c:v>
                </c:pt>
                <c:pt idx="2914">
                  <c:v>22.34</c:v>
                </c:pt>
                <c:pt idx="2915">
                  <c:v>23.74</c:v>
                </c:pt>
                <c:pt idx="2916">
                  <c:v>25.24</c:v>
                </c:pt>
                <c:pt idx="2917">
                  <c:v>24</c:v>
                </c:pt>
                <c:pt idx="2918">
                  <c:v>23.01</c:v>
                </c:pt>
                <c:pt idx="2919">
                  <c:v>22</c:v>
                </c:pt>
                <c:pt idx="2920">
                  <c:v>22.69</c:v>
                </c:pt>
                <c:pt idx="2921">
                  <c:v>21.62</c:v>
                </c:pt>
                <c:pt idx="2922">
                  <c:v>20.56</c:v>
                </c:pt>
                <c:pt idx="2923">
                  <c:v>20.09</c:v>
                </c:pt>
                <c:pt idx="2924">
                  <c:v>19.89</c:v>
                </c:pt>
                <c:pt idx="2925">
                  <c:v>21.89</c:v>
                </c:pt>
                <c:pt idx="2926">
                  <c:v>21.01</c:v>
                </c:pt>
                <c:pt idx="2927">
                  <c:v>22.32</c:v>
                </c:pt>
                <c:pt idx="2928">
                  <c:v>21.75</c:v>
                </c:pt>
                <c:pt idx="2929">
                  <c:v>20.55</c:v>
                </c:pt>
                <c:pt idx="2930">
                  <c:v>20.420000000000002</c:v>
                </c:pt>
                <c:pt idx="2931">
                  <c:v>20.48</c:v>
                </c:pt>
                <c:pt idx="2932">
                  <c:v>20.91</c:v>
                </c:pt>
                <c:pt idx="2933">
                  <c:v>21.54</c:v>
                </c:pt>
                <c:pt idx="2934">
                  <c:v>23.84</c:v>
                </c:pt>
                <c:pt idx="2935">
                  <c:v>22.87</c:v>
                </c:pt>
                <c:pt idx="2936">
                  <c:v>24.4</c:v>
                </c:pt>
                <c:pt idx="2937">
                  <c:v>22.44</c:v>
                </c:pt>
                <c:pt idx="2938">
                  <c:v>22.23</c:v>
                </c:pt>
                <c:pt idx="2939">
                  <c:v>19.71</c:v>
                </c:pt>
                <c:pt idx="2940">
                  <c:v>20.56</c:v>
                </c:pt>
                <c:pt idx="2941">
                  <c:v>22</c:v>
                </c:pt>
                <c:pt idx="2942">
                  <c:v>23.03</c:v>
                </c:pt>
                <c:pt idx="2943">
                  <c:v>25.41</c:v>
                </c:pt>
                <c:pt idx="2944">
                  <c:v>24.92</c:v>
                </c:pt>
                <c:pt idx="2945">
                  <c:v>25.85</c:v>
                </c:pt>
                <c:pt idx="2946">
                  <c:v>26.35</c:v>
                </c:pt>
                <c:pt idx="2947">
                  <c:v>28.61</c:v>
                </c:pt>
                <c:pt idx="2948">
                  <c:v>30.99</c:v>
                </c:pt>
                <c:pt idx="2949">
                  <c:v>31.84</c:v>
                </c:pt>
                <c:pt idx="2950">
                  <c:v>41.76</c:v>
                </c:pt>
                <c:pt idx="2951">
                  <c:v>38.869999999999997</c:v>
                </c:pt>
                <c:pt idx="2952">
                  <c:v>40.56</c:v>
                </c:pt>
                <c:pt idx="2953">
                  <c:v>43.74</c:v>
                </c:pt>
                <c:pt idx="2954">
                  <c:v>42.66</c:v>
                </c:pt>
                <c:pt idx="2955">
                  <c:v>37.75</c:v>
                </c:pt>
                <c:pt idx="2956">
                  <c:v>35.81</c:v>
                </c:pt>
                <c:pt idx="2957">
                  <c:v>35.26</c:v>
                </c:pt>
                <c:pt idx="2958">
                  <c:v>34</c:v>
                </c:pt>
                <c:pt idx="2959">
                  <c:v>31.93</c:v>
                </c:pt>
                <c:pt idx="2960">
                  <c:v>32.32</c:v>
                </c:pt>
                <c:pt idx="2961">
                  <c:v>31.18</c:v>
                </c:pt>
                <c:pt idx="2962">
                  <c:v>31.34</c:v>
                </c:pt>
                <c:pt idx="2963">
                  <c:v>31.97</c:v>
                </c:pt>
                <c:pt idx="2964">
                  <c:v>33.39</c:v>
                </c:pt>
                <c:pt idx="2965">
                  <c:v>35.119999999999997</c:v>
                </c:pt>
                <c:pt idx="2966">
                  <c:v>34.83</c:v>
                </c:pt>
                <c:pt idx="2967">
                  <c:v>31.6</c:v>
                </c:pt>
                <c:pt idx="2968">
                  <c:v>31.5</c:v>
                </c:pt>
                <c:pt idx="2969">
                  <c:v>35.270000000000003</c:v>
                </c:pt>
                <c:pt idx="2970">
                  <c:v>35.31</c:v>
                </c:pt>
                <c:pt idx="2971">
                  <c:v>32.880000000000003</c:v>
                </c:pt>
                <c:pt idx="2972">
                  <c:v>35.08</c:v>
                </c:pt>
                <c:pt idx="2973">
                  <c:v>34.950000000000003</c:v>
                </c:pt>
                <c:pt idx="2974">
                  <c:v>34.11</c:v>
                </c:pt>
                <c:pt idx="2975">
                  <c:v>32.25</c:v>
                </c:pt>
                <c:pt idx="2976">
                  <c:v>32</c:v>
                </c:pt>
                <c:pt idx="2977">
                  <c:v>30.95</c:v>
                </c:pt>
                <c:pt idx="2978">
                  <c:v>29.46</c:v>
                </c:pt>
                <c:pt idx="2979">
                  <c:v>28.42</c:v>
                </c:pt>
                <c:pt idx="2980">
                  <c:v>31.64</c:v>
                </c:pt>
                <c:pt idx="2981">
                  <c:v>33.46</c:v>
                </c:pt>
                <c:pt idx="2982">
                  <c:v>33.56</c:v>
                </c:pt>
                <c:pt idx="2983">
                  <c:v>32.31</c:v>
                </c:pt>
                <c:pt idx="2984">
                  <c:v>30.71</c:v>
                </c:pt>
                <c:pt idx="2985">
                  <c:v>30.5</c:v>
                </c:pt>
                <c:pt idx="2986">
                  <c:v>28.8</c:v>
                </c:pt>
                <c:pt idx="2987">
                  <c:v>29.13</c:v>
                </c:pt>
                <c:pt idx="2988">
                  <c:v>28.62</c:v>
                </c:pt>
                <c:pt idx="2989">
                  <c:v>27.44</c:v>
                </c:pt>
                <c:pt idx="2990">
                  <c:v>29.35</c:v>
                </c:pt>
                <c:pt idx="2991">
                  <c:v>26.47</c:v>
                </c:pt>
                <c:pt idx="2992">
                  <c:v>26.56</c:v>
                </c:pt>
                <c:pt idx="2993">
                  <c:v>25.56</c:v>
                </c:pt>
                <c:pt idx="2994">
                  <c:v>25.07</c:v>
                </c:pt>
                <c:pt idx="2995">
                  <c:v>24.46</c:v>
                </c:pt>
                <c:pt idx="2996">
                  <c:v>24.12</c:v>
                </c:pt>
                <c:pt idx="2997">
                  <c:v>24.19</c:v>
                </c:pt>
                <c:pt idx="2998">
                  <c:v>23.25</c:v>
                </c:pt>
                <c:pt idx="2999">
                  <c:v>23.79</c:v>
                </c:pt>
                <c:pt idx="3000">
                  <c:v>24</c:v>
                </c:pt>
                <c:pt idx="3001">
                  <c:v>25.9</c:v>
                </c:pt>
                <c:pt idx="3002">
                  <c:v>25.18</c:v>
                </c:pt>
                <c:pt idx="3003">
                  <c:v>23.84</c:v>
                </c:pt>
                <c:pt idx="3004">
                  <c:v>25.77</c:v>
                </c:pt>
                <c:pt idx="3005">
                  <c:v>24.08</c:v>
                </c:pt>
                <c:pt idx="3006">
                  <c:v>23.02</c:v>
                </c:pt>
                <c:pt idx="3007">
                  <c:v>23.71</c:v>
                </c:pt>
                <c:pt idx="3008">
                  <c:v>23.49</c:v>
                </c:pt>
                <c:pt idx="3009">
                  <c:v>25.62</c:v>
                </c:pt>
                <c:pt idx="3010">
                  <c:v>25.3</c:v>
                </c:pt>
                <c:pt idx="3011">
                  <c:v>24.87</c:v>
                </c:pt>
                <c:pt idx="3012">
                  <c:v>25.91</c:v>
                </c:pt>
                <c:pt idx="3013">
                  <c:v>24.63</c:v>
                </c:pt>
                <c:pt idx="3014">
                  <c:v>24.26</c:v>
                </c:pt>
                <c:pt idx="3015">
                  <c:v>23.29</c:v>
                </c:pt>
                <c:pt idx="3016">
                  <c:v>22.58</c:v>
                </c:pt>
                <c:pt idx="3017">
                  <c:v>23.67</c:v>
                </c:pt>
                <c:pt idx="3018">
                  <c:v>22.5</c:v>
                </c:pt>
                <c:pt idx="3019">
                  <c:v>22.62</c:v>
                </c:pt>
                <c:pt idx="3020">
                  <c:v>22.29</c:v>
                </c:pt>
                <c:pt idx="3021">
                  <c:v>21.59</c:v>
                </c:pt>
                <c:pt idx="3022">
                  <c:v>21.4</c:v>
                </c:pt>
                <c:pt idx="3023">
                  <c:v>23.8</c:v>
                </c:pt>
                <c:pt idx="3024">
                  <c:v>22.71</c:v>
                </c:pt>
                <c:pt idx="3025">
                  <c:v>21.34</c:v>
                </c:pt>
                <c:pt idx="3026">
                  <c:v>20.45</c:v>
                </c:pt>
                <c:pt idx="3027">
                  <c:v>21.94</c:v>
                </c:pt>
                <c:pt idx="3028">
                  <c:v>21.83</c:v>
                </c:pt>
                <c:pt idx="3029">
                  <c:v>22.13</c:v>
                </c:pt>
                <c:pt idx="3030">
                  <c:v>22.36</c:v>
                </c:pt>
                <c:pt idx="3031">
                  <c:v>22.6</c:v>
                </c:pt>
                <c:pt idx="3032">
                  <c:v>23.58</c:v>
                </c:pt>
                <c:pt idx="3033">
                  <c:v>22.7</c:v>
                </c:pt>
                <c:pt idx="3034">
                  <c:v>23.45</c:v>
                </c:pt>
                <c:pt idx="3035">
                  <c:v>22.25</c:v>
                </c:pt>
                <c:pt idx="3036">
                  <c:v>22.52</c:v>
                </c:pt>
                <c:pt idx="3037">
                  <c:v>23.61</c:v>
                </c:pt>
                <c:pt idx="3038">
                  <c:v>21.88</c:v>
                </c:pt>
                <c:pt idx="3039">
                  <c:v>21.15</c:v>
                </c:pt>
                <c:pt idx="3040">
                  <c:v>21.01</c:v>
                </c:pt>
                <c:pt idx="3041">
                  <c:v>21.14</c:v>
                </c:pt>
                <c:pt idx="3042">
                  <c:v>24.35</c:v>
                </c:pt>
                <c:pt idx="3043">
                  <c:v>23.22</c:v>
                </c:pt>
                <c:pt idx="3044">
                  <c:v>21.09</c:v>
                </c:pt>
                <c:pt idx="3045">
                  <c:v>21.12</c:v>
                </c:pt>
                <c:pt idx="3046">
                  <c:v>24.87</c:v>
                </c:pt>
                <c:pt idx="3047">
                  <c:v>25.45</c:v>
                </c:pt>
                <c:pt idx="3048">
                  <c:v>26.09</c:v>
                </c:pt>
                <c:pt idx="3049">
                  <c:v>25.11</c:v>
                </c:pt>
                <c:pt idx="3050">
                  <c:v>23.26</c:v>
                </c:pt>
                <c:pt idx="3051">
                  <c:v>21.78</c:v>
                </c:pt>
                <c:pt idx="3052">
                  <c:v>21.62</c:v>
                </c:pt>
                <c:pt idx="3053">
                  <c:v>20.85</c:v>
                </c:pt>
                <c:pt idx="3054">
                  <c:v>21.77</c:v>
                </c:pt>
                <c:pt idx="3055">
                  <c:v>22.37</c:v>
                </c:pt>
                <c:pt idx="3056">
                  <c:v>24.43</c:v>
                </c:pt>
                <c:pt idx="3057">
                  <c:v>22.66</c:v>
                </c:pt>
                <c:pt idx="3058">
                  <c:v>23.8</c:v>
                </c:pt>
                <c:pt idx="3059">
                  <c:v>22.86</c:v>
                </c:pt>
                <c:pt idx="3060">
                  <c:v>21.84</c:v>
                </c:pt>
                <c:pt idx="3061">
                  <c:v>21.68</c:v>
                </c:pt>
                <c:pt idx="3062">
                  <c:v>21.49</c:v>
                </c:pt>
                <c:pt idx="3063">
                  <c:v>21.59</c:v>
                </c:pt>
                <c:pt idx="3064">
                  <c:v>19.96</c:v>
                </c:pt>
                <c:pt idx="3065">
                  <c:v>20.5</c:v>
                </c:pt>
                <c:pt idx="3066">
                  <c:v>20.3</c:v>
                </c:pt>
                <c:pt idx="3067">
                  <c:v>19.940000000000001</c:v>
                </c:pt>
                <c:pt idx="3068">
                  <c:v>20.04</c:v>
                </c:pt>
                <c:pt idx="3069">
                  <c:v>19.27</c:v>
                </c:pt>
                <c:pt idx="3070">
                  <c:v>19.84</c:v>
                </c:pt>
                <c:pt idx="3071">
                  <c:v>19.59</c:v>
                </c:pt>
                <c:pt idx="3072">
                  <c:v>19.46</c:v>
                </c:pt>
                <c:pt idx="3073">
                  <c:v>19.2</c:v>
                </c:pt>
                <c:pt idx="3074">
                  <c:v>18.420000000000002</c:v>
                </c:pt>
                <c:pt idx="3075">
                  <c:v>18.93</c:v>
                </c:pt>
                <c:pt idx="3076">
                  <c:v>18.16</c:v>
                </c:pt>
                <c:pt idx="3077">
                  <c:v>18.46</c:v>
                </c:pt>
                <c:pt idx="3078">
                  <c:v>18.149999999999999</c:v>
                </c:pt>
                <c:pt idx="3079">
                  <c:v>17.77</c:v>
                </c:pt>
                <c:pt idx="3080">
                  <c:v>18.48</c:v>
                </c:pt>
                <c:pt idx="3081">
                  <c:v>18.13</c:v>
                </c:pt>
                <c:pt idx="3082">
                  <c:v>17.7</c:v>
                </c:pt>
                <c:pt idx="3083">
                  <c:v>17.399999999999999</c:v>
                </c:pt>
                <c:pt idx="3084">
                  <c:v>18.73</c:v>
                </c:pt>
                <c:pt idx="3085">
                  <c:v>19.16</c:v>
                </c:pt>
                <c:pt idx="3086">
                  <c:v>20.2</c:v>
                </c:pt>
                <c:pt idx="3087">
                  <c:v>19.78</c:v>
                </c:pt>
                <c:pt idx="3088">
                  <c:v>19.13</c:v>
                </c:pt>
                <c:pt idx="3089">
                  <c:v>19.61</c:v>
                </c:pt>
                <c:pt idx="3090">
                  <c:v>19.47</c:v>
                </c:pt>
                <c:pt idx="3091">
                  <c:v>18.190000000000001</c:v>
                </c:pt>
                <c:pt idx="3092">
                  <c:v>20.3</c:v>
                </c:pt>
                <c:pt idx="3093">
                  <c:v>19.420000000000002</c:v>
                </c:pt>
                <c:pt idx="3094">
                  <c:v>19.82</c:v>
                </c:pt>
                <c:pt idx="3095">
                  <c:v>18.11</c:v>
                </c:pt>
                <c:pt idx="3096">
                  <c:v>18.43</c:v>
                </c:pt>
                <c:pt idx="3097">
                  <c:v>19.29</c:v>
                </c:pt>
                <c:pt idx="3098">
                  <c:v>18.3</c:v>
                </c:pt>
                <c:pt idx="3099">
                  <c:v>19.77</c:v>
                </c:pt>
                <c:pt idx="3100">
                  <c:v>20.28</c:v>
                </c:pt>
                <c:pt idx="3101">
                  <c:v>20.77</c:v>
                </c:pt>
                <c:pt idx="3102">
                  <c:v>20.95</c:v>
                </c:pt>
                <c:pt idx="3103">
                  <c:v>22.14</c:v>
                </c:pt>
                <c:pt idx="3104">
                  <c:v>24.05</c:v>
                </c:pt>
                <c:pt idx="3105">
                  <c:v>21.91</c:v>
                </c:pt>
                <c:pt idx="3106">
                  <c:v>20.059999999999999</c:v>
                </c:pt>
                <c:pt idx="3107">
                  <c:v>20.07</c:v>
                </c:pt>
                <c:pt idx="3108">
                  <c:v>20.190000000000001</c:v>
                </c:pt>
                <c:pt idx="3109">
                  <c:v>22.56</c:v>
                </c:pt>
                <c:pt idx="3110">
                  <c:v>21.94</c:v>
                </c:pt>
                <c:pt idx="3111">
                  <c:v>20.39</c:v>
                </c:pt>
                <c:pt idx="3112">
                  <c:v>21.56</c:v>
                </c:pt>
                <c:pt idx="3113">
                  <c:v>22.41</c:v>
                </c:pt>
                <c:pt idx="3114">
                  <c:v>20.72</c:v>
                </c:pt>
                <c:pt idx="3115">
                  <c:v>19.350000000000001</c:v>
                </c:pt>
                <c:pt idx="3116">
                  <c:v>19.190000000000001</c:v>
                </c:pt>
                <c:pt idx="3117">
                  <c:v>18.5</c:v>
                </c:pt>
                <c:pt idx="3118">
                  <c:v>17.7</c:v>
                </c:pt>
                <c:pt idx="3119">
                  <c:v>19.239999999999998</c:v>
                </c:pt>
                <c:pt idx="3120">
                  <c:v>20.05</c:v>
                </c:pt>
                <c:pt idx="3121">
                  <c:v>19.579999999999998</c:v>
                </c:pt>
                <c:pt idx="3122">
                  <c:v>18.23</c:v>
                </c:pt>
                <c:pt idx="3123">
                  <c:v>18.899999999999999</c:v>
                </c:pt>
                <c:pt idx="3124">
                  <c:v>20.309999999999999</c:v>
                </c:pt>
                <c:pt idx="3125">
                  <c:v>20.39</c:v>
                </c:pt>
                <c:pt idx="3126">
                  <c:v>20.61</c:v>
                </c:pt>
                <c:pt idx="3127">
                  <c:v>19.98</c:v>
                </c:pt>
                <c:pt idx="3128">
                  <c:v>23.37</c:v>
                </c:pt>
                <c:pt idx="3129">
                  <c:v>23.89</c:v>
                </c:pt>
                <c:pt idx="3130">
                  <c:v>22.61</c:v>
                </c:pt>
                <c:pt idx="3131">
                  <c:v>24.16</c:v>
                </c:pt>
                <c:pt idx="3132">
                  <c:v>23.51</c:v>
                </c:pt>
                <c:pt idx="3133">
                  <c:v>23.72</c:v>
                </c:pt>
                <c:pt idx="3134">
                  <c:v>24.45</c:v>
                </c:pt>
                <c:pt idx="3135">
                  <c:v>24.15</c:v>
                </c:pt>
                <c:pt idx="3136">
                  <c:v>25.02</c:v>
                </c:pt>
                <c:pt idx="3137">
                  <c:v>25.96</c:v>
                </c:pt>
                <c:pt idx="3138">
                  <c:v>24.64</c:v>
                </c:pt>
                <c:pt idx="3139">
                  <c:v>24.24</c:v>
                </c:pt>
                <c:pt idx="3140">
                  <c:v>26.06</c:v>
                </c:pt>
                <c:pt idx="3141">
                  <c:v>27.48</c:v>
                </c:pt>
                <c:pt idx="3142">
                  <c:v>27.23</c:v>
                </c:pt>
                <c:pt idx="3143">
                  <c:v>26.98</c:v>
                </c:pt>
                <c:pt idx="3144">
                  <c:v>27.84</c:v>
                </c:pt>
                <c:pt idx="3145">
                  <c:v>28.42</c:v>
                </c:pt>
                <c:pt idx="3146">
                  <c:v>26.29</c:v>
                </c:pt>
                <c:pt idx="3147">
                  <c:v>25.4</c:v>
                </c:pt>
                <c:pt idx="3148">
                  <c:v>27.11</c:v>
                </c:pt>
                <c:pt idx="3149">
                  <c:v>28.96</c:v>
                </c:pt>
                <c:pt idx="3150">
                  <c:v>29.42</c:v>
                </c:pt>
                <c:pt idx="3151">
                  <c:v>27.11</c:v>
                </c:pt>
                <c:pt idx="3152">
                  <c:v>28.25</c:v>
                </c:pt>
                <c:pt idx="3153">
                  <c:v>30.22</c:v>
                </c:pt>
                <c:pt idx="3154">
                  <c:v>34.1</c:v>
                </c:pt>
                <c:pt idx="3155">
                  <c:v>33.85</c:v>
                </c:pt>
                <c:pt idx="3156">
                  <c:v>32.94</c:v>
                </c:pt>
                <c:pt idx="3157">
                  <c:v>35.03</c:v>
                </c:pt>
                <c:pt idx="3158">
                  <c:v>36.65</c:v>
                </c:pt>
                <c:pt idx="3159">
                  <c:v>35.450000000000003</c:v>
                </c:pt>
                <c:pt idx="3160">
                  <c:v>35.119999999999997</c:v>
                </c:pt>
                <c:pt idx="3161">
                  <c:v>38.17</c:v>
                </c:pt>
                <c:pt idx="3162">
                  <c:v>41.87</c:v>
                </c:pt>
                <c:pt idx="3163">
                  <c:v>44.92</c:v>
                </c:pt>
                <c:pt idx="3164">
                  <c:v>39.86</c:v>
                </c:pt>
                <c:pt idx="3165">
                  <c:v>39.270000000000003</c:v>
                </c:pt>
                <c:pt idx="3166">
                  <c:v>35.51</c:v>
                </c:pt>
                <c:pt idx="3167">
                  <c:v>31.33</c:v>
                </c:pt>
                <c:pt idx="3168">
                  <c:v>31.92</c:v>
                </c:pt>
                <c:pt idx="3169">
                  <c:v>32.03</c:v>
                </c:pt>
                <c:pt idx="3170">
                  <c:v>36.950000000000003</c:v>
                </c:pt>
                <c:pt idx="3171">
                  <c:v>41.29</c:v>
                </c:pt>
                <c:pt idx="3172">
                  <c:v>45.08</c:v>
                </c:pt>
                <c:pt idx="3173">
                  <c:v>42.03</c:v>
                </c:pt>
                <c:pt idx="3174">
                  <c:v>38.729999999999997</c:v>
                </c:pt>
                <c:pt idx="3175">
                  <c:v>36.33</c:v>
                </c:pt>
                <c:pt idx="3176">
                  <c:v>35.33</c:v>
                </c:pt>
                <c:pt idx="3177">
                  <c:v>37.049999999999997</c:v>
                </c:pt>
                <c:pt idx="3178">
                  <c:v>35.82</c:v>
                </c:pt>
                <c:pt idx="3179">
                  <c:v>32.36</c:v>
                </c:pt>
                <c:pt idx="3180">
                  <c:v>29.43</c:v>
                </c:pt>
                <c:pt idx="3181">
                  <c:v>28.81</c:v>
                </c:pt>
                <c:pt idx="3182">
                  <c:v>28.61</c:v>
                </c:pt>
                <c:pt idx="3183">
                  <c:v>29.59</c:v>
                </c:pt>
                <c:pt idx="3184">
                  <c:v>28.23</c:v>
                </c:pt>
                <c:pt idx="3185">
                  <c:v>27.75</c:v>
                </c:pt>
                <c:pt idx="3186">
                  <c:v>29.32</c:v>
                </c:pt>
                <c:pt idx="3187">
                  <c:v>29.89</c:v>
                </c:pt>
                <c:pt idx="3188">
                  <c:v>30.11</c:v>
                </c:pt>
                <c:pt idx="3189">
                  <c:v>33.32</c:v>
                </c:pt>
                <c:pt idx="3190">
                  <c:v>33.67</c:v>
                </c:pt>
                <c:pt idx="3191">
                  <c:v>32.64</c:v>
                </c:pt>
                <c:pt idx="3192">
                  <c:v>39.97</c:v>
                </c:pt>
                <c:pt idx="3193">
                  <c:v>37.44</c:v>
                </c:pt>
                <c:pt idx="3194">
                  <c:v>38.86</c:v>
                </c:pt>
                <c:pt idx="3195">
                  <c:v>36.33</c:v>
                </c:pt>
                <c:pt idx="3196">
                  <c:v>36.450000000000003</c:v>
                </c:pt>
                <c:pt idx="3197">
                  <c:v>35.08</c:v>
                </c:pt>
                <c:pt idx="3198">
                  <c:v>34.81</c:v>
                </c:pt>
                <c:pt idx="3199">
                  <c:v>37.5</c:v>
                </c:pt>
                <c:pt idx="3200">
                  <c:v>35.82</c:v>
                </c:pt>
                <c:pt idx="3201">
                  <c:v>36.74</c:v>
                </c:pt>
                <c:pt idx="3202">
                  <c:v>38.01</c:v>
                </c:pt>
                <c:pt idx="3203">
                  <c:v>37.520000000000003</c:v>
                </c:pt>
                <c:pt idx="3204">
                  <c:v>40.65</c:v>
                </c:pt>
                <c:pt idx="3205">
                  <c:v>38.979999999999997</c:v>
                </c:pt>
                <c:pt idx="3206">
                  <c:v>39.68</c:v>
                </c:pt>
                <c:pt idx="3207">
                  <c:v>40.520000000000003</c:v>
                </c:pt>
                <c:pt idx="3208">
                  <c:v>37.33</c:v>
                </c:pt>
                <c:pt idx="3209">
                  <c:v>34.6</c:v>
                </c:pt>
                <c:pt idx="3210">
                  <c:v>36.97</c:v>
                </c:pt>
                <c:pt idx="3211">
                  <c:v>39.69</c:v>
                </c:pt>
                <c:pt idx="3212">
                  <c:v>34.119999999999997</c:v>
                </c:pt>
                <c:pt idx="3213">
                  <c:v>36.83</c:v>
                </c:pt>
                <c:pt idx="3214">
                  <c:v>37.31</c:v>
                </c:pt>
                <c:pt idx="3215">
                  <c:v>39.46</c:v>
                </c:pt>
                <c:pt idx="3216">
                  <c:v>42.64</c:v>
                </c:pt>
                <c:pt idx="3217">
                  <c:v>41.02</c:v>
                </c:pt>
                <c:pt idx="3218">
                  <c:v>42.13</c:v>
                </c:pt>
                <c:pt idx="3219">
                  <c:v>37.549999999999997</c:v>
                </c:pt>
                <c:pt idx="3220">
                  <c:v>35.700000000000003</c:v>
                </c:pt>
                <c:pt idx="3221">
                  <c:v>36.04</c:v>
                </c:pt>
                <c:pt idx="3222">
                  <c:v>34.020000000000003</c:v>
                </c:pt>
                <c:pt idx="3223">
                  <c:v>36</c:v>
                </c:pt>
                <c:pt idx="3224">
                  <c:v>34.1</c:v>
                </c:pt>
                <c:pt idx="3225">
                  <c:v>33.53</c:v>
                </c:pt>
                <c:pt idx="3226">
                  <c:v>33.11</c:v>
                </c:pt>
                <c:pt idx="3227">
                  <c:v>34.090000000000003</c:v>
                </c:pt>
                <c:pt idx="3228">
                  <c:v>33.200000000000003</c:v>
                </c:pt>
                <c:pt idx="3229">
                  <c:v>34.03</c:v>
                </c:pt>
                <c:pt idx="3230">
                  <c:v>30</c:v>
                </c:pt>
                <c:pt idx="3231">
                  <c:v>31.07</c:v>
                </c:pt>
                <c:pt idx="3232">
                  <c:v>32.270000000000003</c:v>
                </c:pt>
                <c:pt idx="3233">
                  <c:v>31.23</c:v>
                </c:pt>
                <c:pt idx="3234">
                  <c:v>31.14</c:v>
                </c:pt>
                <c:pt idx="3235">
                  <c:v>29.3</c:v>
                </c:pt>
                <c:pt idx="3236">
                  <c:v>30.82</c:v>
                </c:pt>
                <c:pt idx="3237">
                  <c:v>31.23</c:v>
                </c:pt>
                <c:pt idx="3238">
                  <c:v>30.73</c:v>
                </c:pt>
                <c:pt idx="3239">
                  <c:v>31.42</c:v>
                </c:pt>
                <c:pt idx="3240">
                  <c:v>29.41</c:v>
                </c:pt>
                <c:pt idx="3241">
                  <c:v>31.3</c:v>
                </c:pt>
                <c:pt idx="3242">
                  <c:v>30.58</c:v>
                </c:pt>
                <c:pt idx="3243">
                  <c:v>31.24</c:v>
                </c:pt>
                <c:pt idx="3244">
                  <c:v>28.67</c:v>
                </c:pt>
                <c:pt idx="3245">
                  <c:v>26.65</c:v>
                </c:pt>
                <c:pt idx="3246">
                  <c:v>27.66</c:v>
                </c:pt>
                <c:pt idx="3247">
                  <c:v>27.41</c:v>
                </c:pt>
                <c:pt idx="3248">
                  <c:v>25.32</c:v>
                </c:pt>
                <c:pt idx="3249">
                  <c:v>23.81</c:v>
                </c:pt>
                <c:pt idx="3250">
                  <c:v>23.16</c:v>
                </c:pt>
                <c:pt idx="3251">
                  <c:v>24.07</c:v>
                </c:pt>
                <c:pt idx="3252">
                  <c:v>25.97</c:v>
                </c:pt>
                <c:pt idx="3253">
                  <c:v>27.25</c:v>
                </c:pt>
                <c:pt idx="3254">
                  <c:v>27.5</c:v>
                </c:pt>
                <c:pt idx="3255">
                  <c:v>27.46</c:v>
                </c:pt>
                <c:pt idx="3256">
                  <c:v>28.33</c:v>
                </c:pt>
                <c:pt idx="3257">
                  <c:v>28.92</c:v>
                </c:pt>
                <c:pt idx="3258">
                  <c:v>30.1</c:v>
                </c:pt>
                <c:pt idx="3259">
                  <c:v>28.88</c:v>
                </c:pt>
                <c:pt idx="3260">
                  <c:v>30.78</c:v>
                </c:pt>
                <c:pt idx="3261">
                  <c:v>28.76</c:v>
                </c:pt>
                <c:pt idx="3262">
                  <c:v>27.76</c:v>
                </c:pt>
                <c:pt idx="3263">
                  <c:v>27.29</c:v>
                </c:pt>
                <c:pt idx="3264">
                  <c:v>28.18</c:v>
                </c:pt>
                <c:pt idx="3265">
                  <c:v>26.24</c:v>
                </c:pt>
                <c:pt idx="3266">
                  <c:v>26.66</c:v>
                </c:pt>
                <c:pt idx="3267">
                  <c:v>28.29</c:v>
                </c:pt>
                <c:pt idx="3268">
                  <c:v>30.21</c:v>
                </c:pt>
                <c:pt idx="3269">
                  <c:v>26.71</c:v>
                </c:pt>
                <c:pt idx="3270">
                  <c:v>26.2</c:v>
                </c:pt>
                <c:pt idx="3271">
                  <c:v>26.49</c:v>
                </c:pt>
                <c:pt idx="3272">
                  <c:v>27.37</c:v>
                </c:pt>
                <c:pt idx="3273">
                  <c:v>29.55</c:v>
                </c:pt>
                <c:pt idx="3274">
                  <c:v>29.62</c:v>
                </c:pt>
                <c:pt idx="3275">
                  <c:v>28.62</c:v>
                </c:pt>
                <c:pt idx="3276">
                  <c:v>25.39</c:v>
                </c:pt>
                <c:pt idx="3277">
                  <c:v>24.68</c:v>
                </c:pt>
                <c:pt idx="3278">
                  <c:v>24.91</c:v>
                </c:pt>
                <c:pt idx="3279">
                  <c:v>25.13</c:v>
                </c:pt>
                <c:pt idx="3280">
                  <c:v>25.53</c:v>
                </c:pt>
                <c:pt idx="3281">
                  <c:v>24.25</c:v>
                </c:pt>
                <c:pt idx="3282">
                  <c:v>24.32</c:v>
                </c:pt>
                <c:pt idx="3283">
                  <c:v>24.9</c:v>
                </c:pt>
                <c:pt idx="3284">
                  <c:v>24.57</c:v>
                </c:pt>
                <c:pt idx="3285">
                  <c:v>25.51</c:v>
                </c:pt>
                <c:pt idx="3286">
                  <c:v>25.01</c:v>
                </c:pt>
                <c:pt idx="3287">
                  <c:v>25.7</c:v>
                </c:pt>
                <c:pt idx="3288">
                  <c:v>27.59</c:v>
                </c:pt>
                <c:pt idx="3289">
                  <c:v>29.01</c:v>
                </c:pt>
                <c:pt idx="3290">
                  <c:v>27.53</c:v>
                </c:pt>
                <c:pt idx="3291">
                  <c:v>31.51</c:v>
                </c:pt>
                <c:pt idx="3292">
                  <c:v>34.69</c:v>
                </c:pt>
                <c:pt idx="3293">
                  <c:v>31.93</c:v>
                </c:pt>
                <c:pt idx="3294">
                  <c:v>31.26</c:v>
                </c:pt>
                <c:pt idx="3295">
                  <c:v>31.32</c:v>
                </c:pt>
                <c:pt idx="3296">
                  <c:v>31.17</c:v>
                </c:pt>
                <c:pt idx="3297">
                  <c:v>31.02</c:v>
                </c:pt>
                <c:pt idx="3298">
                  <c:v>32.76</c:v>
                </c:pt>
                <c:pt idx="3299">
                  <c:v>33.04</c:v>
                </c:pt>
                <c:pt idx="3300">
                  <c:v>33.35</c:v>
                </c:pt>
                <c:pt idx="3301">
                  <c:v>34.01</c:v>
                </c:pt>
                <c:pt idx="3302">
                  <c:v>33.99</c:v>
                </c:pt>
                <c:pt idx="3303">
                  <c:v>33.68</c:v>
                </c:pt>
                <c:pt idx="3304">
                  <c:v>34.33</c:v>
                </c:pt>
                <c:pt idx="3305">
                  <c:v>33.700000000000003</c:v>
                </c:pt>
                <c:pt idx="3306">
                  <c:v>32.619999999999997</c:v>
                </c:pt>
                <c:pt idx="3307">
                  <c:v>31.11</c:v>
                </c:pt>
                <c:pt idx="3308">
                  <c:v>31.31</c:v>
                </c:pt>
                <c:pt idx="3309">
                  <c:v>31.16</c:v>
                </c:pt>
                <c:pt idx="3310">
                  <c:v>30.25</c:v>
                </c:pt>
                <c:pt idx="3311">
                  <c:v>31.98</c:v>
                </c:pt>
                <c:pt idx="3312">
                  <c:v>31.74</c:v>
                </c:pt>
                <c:pt idx="3313">
                  <c:v>31.94</c:v>
                </c:pt>
                <c:pt idx="3314">
                  <c:v>30.53</c:v>
                </c:pt>
                <c:pt idx="3315">
                  <c:v>29.63</c:v>
                </c:pt>
                <c:pt idx="3316">
                  <c:v>30.43</c:v>
                </c:pt>
                <c:pt idx="3317">
                  <c:v>31.83</c:v>
                </c:pt>
                <c:pt idx="3318">
                  <c:v>30.38</c:v>
                </c:pt>
                <c:pt idx="3319">
                  <c:v>31.37</c:v>
                </c:pt>
                <c:pt idx="3320">
                  <c:v>31.08</c:v>
                </c:pt>
                <c:pt idx="3321">
                  <c:v>33.31</c:v>
                </c:pt>
                <c:pt idx="3322">
                  <c:v>33.61</c:v>
                </c:pt>
                <c:pt idx="3323">
                  <c:v>33.51</c:v>
                </c:pt>
                <c:pt idx="3324">
                  <c:v>31.76</c:v>
                </c:pt>
                <c:pt idx="3325">
                  <c:v>30.98</c:v>
                </c:pt>
                <c:pt idx="3326">
                  <c:v>31.75</c:v>
                </c:pt>
                <c:pt idx="3327">
                  <c:v>30.43</c:v>
                </c:pt>
                <c:pt idx="3328">
                  <c:v>31.54</c:v>
                </c:pt>
                <c:pt idx="3329">
                  <c:v>30.44</c:v>
                </c:pt>
                <c:pt idx="3330">
                  <c:v>28.67</c:v>
                </c:pt>
                <c:pt idx="3331">
                  <c:v>30.39</c:v>
                </c:pt>
                <c:pt idx="3332">
                  <c:v>28.75</c:v>
                </c:pt>
                <c:pt idx="3333">
                  <c:v>28.23</c:v>
                </c:pt>
                <c:pt idx="3334">
                  <c:v>27.96</c:v>
                </c:pt>
                <c:pt idx="3335">
                  <c:v>27.75</c:v>
                </c:pt>
                <c:pt idx="3336">
                  <c:v>29.15</c:v>
                </c:pt>
                <c:pt idx="3337">
                  <c:v>28.36</c:v>
                </c:pt>
                <c:pt idx="3338">
                  <c:v>28.02</c:v>
                </c:pt>
                <c:pt idx="3339">
                  <c:v>28.21</c:v>
                </c:pt>
                <c:pt idx="3340">
                  <c:v>29.13</c:v>
                </c:pt>
                <c:pt idx="3341">
                  <c:v>28.45</c:v>
                </c:pt>
                <c:pt idx="3342">
                  <c:v>27.13</c:v>
                </c:pt>
                <c:pt idx="3343">
                  <c:v>27.11</c:v>
                </c:pt>
                <c:pt idx="3344">
                  <c:v>25.6</c:v>
                </c:pt>
                <c:pt idx="3345">
                  <c:v>24.44</c:v>
                </c:pt>
                <c:pt idx="3346">
                  <c:v>23.41</c:v>
                </c:pt>
                <c:pt idx="3347">
                  <c:v>22.56</c:v>
                </c:pt>
                <c:pt idx="3348">
                  <c:v>22.52</c:v>
                </c:pt>
                <c:pt idx="3349">
                  <c:v>21.5</c:v>
                </c:pt>
                <c:pt idx="3350">
                  <c:v>21.95</c:v>
                </c:pt>
                <c:pt idx="3351">
                  <c:v>20.7</c:v>
                </c:pt>
                <c:pt idx="3352">
                  <c:v>20.8</c:v>
                </c:pt>
                <c:pt idx="3353">
                  <c:v>20.329999999999998</c:v>
                </c:pt>
                <c:pt idx="3354">
                  <c:v>20.8</c:v>
                </c:pt>
                <c:pt idx="3355">
                  <c:v>20.84</c:v>
                </c:pt>
                <c:pt idx="3356">
                  <c:v>20.76</c:v>
                </c:pt>
                <c:pt idx="3357">
                  <c:v>21.21</c:v>
                </c:pt>
                <c:pt idx="3358">
                  <c:v>21.59</c:v>
                </c:pt>
                <c:pt idx="3359">
                  <c:v>20.63</c:v>
                </c:pt>
                <c:pt idx="3360">
                  <c:v>21.13</c:v>
                </c:pt>
                <c:pt idx="3361">
                  <c:v>20.8</c:v>
                </c:pt>
                <c:pt idx="3362">
                  <c:v>21</c:v>
                </c:pt>
                <c:pt idx="3363">
                  <c:v>21.24</c:v>
                </c:pt>
                <c:pt idx="3364">
                  <c:v>19.690000000000001</c:v>
                </c:pt>
                <c:pt idx="3365">
                  <c:v>19.52</c:v>
                </c:pt>
                <c:pt idx="3366">
                  <c:v>19.91</c:v>
                </c:pt>
                <c:pt idx="3367">
                  <c:v>20</c:v>
                </c:pt>
                <c:pt idx="3368">
                  <c:v>19.239999999999998</c:v>
                </c:pt>
                <c:pt idx="3369">
                  <c:v>18.399999999999999</c:v>
                </c:pt>
                <c:pt idx="3370">
                  <c:v>20.51</c:v>
                </c:pt>
                <c:pt idx="3371">
                  <c:v>21.29</c:v>
                </c:pt>
                <c:pt idx="3372">
                  <c:v>21.21</c:v>
                </c:pt>
                <c:pt idx="3373">
                  <c:v>19.78</c:v>
                </c:pt>
                <c:pt idx="3374">
                  <c:v>19.170000000000002</c:v>
                </c:pt>
                <c:pt idx="3375">
                  <c:v>19.989999999999998</c:v>
                </c:pt>
                <c:pt idx="3376">
                  <c:v>20.03</c:v>
                </c:pt>
                <c:pt idx="3377">
                  <c:v>20.43</c:v>
                </c:pt>
                <c:pt idx="3378">
                  <c:v>19.47</c:v>
                </c:pt>
                <c:pt idx="3379">
                  <c:v>20.85</c:v>
                </c:pt>
                <c:pt idx="3380">
                  <c:v>20.84</c:v>
                </c:pt>
                <c:pt idx="3381">
                  <c:v>20.62</c:v>
                </c:pt>
                <c:pt idx="3382">
                  <c:v>20.83</c:v>
                </c:pt>
                <c:pt idx="3383">
                  <c:v>21.25</c:v>
                </c:pt>
                <c:pt idx="3384">
                  <c:v>22.15</c:v>
                </c:pt>
                <c:pt idx="3385">
                  <c:v>20.64</c:v>
                </c:pt>
                <c:pt idx="3386">
                  <c:v>20.21</c:v>
                </c:pt>
                <c:pt idx="3387">
                  <c:v>20.41</c:v>
                </c:pt>
                <c:pt idx="3388">
                  <c:v>20.66</c:v>
                </c:pt>
                <c:pt idx="3389">
                  <c:v>20.22</c:v>
                </c:pt>
                <c:pt idx="3390">
                  <c:v>20.010000000000002</c:v>
                </c:pt>
                <c:pt idx="3391">
                  <c:v>19.760000000000002</c:v>
                </c:pt>
                <c:pt idx="3392">
                  <c:v>19.8</c:v>
                </c:pt>
                <c:pt idx="3393">
                  <c:v>19.14</c:v>
                </c:pt>
                <c:pt idx="3394">
                  <c:v>20.58</c:v>
                </c:pt>
                <c:pt idx="3395">
                  <c:v>20.75</c:v>
                </c:pt>
                <c:pt idx="3396">
                  <c:v>20.81</c:v>
                </c:pt>
                <c:pt idx="3397">
                  <c:v>19.399999999999999</c:v>
                </c:pt>
                <c:pt idx="3398">
                  <c:v>19.16</c:v>
                </c:pt>
                <c:pt idx="3399">
                  <c:v>19.52</c:v>
                </c:pt>
                <c:pt idx="3400">
                  <c:v>19.46</c:v>
                </c:pt>
                <c:pt idx="3401">
                  <c:v>19.03</c:v>
                </c:pt>
                <c:pt idx="3402">
                  <c:v>19.39</c:v>
                </c:pt>
                <c:pt idx="3403">
                  <c:v>20.059999999999999</c:v>
                </c:pt>
                <c:pt idx="3404">
                  <c:v>19.48</c:v>
                </c:pt>
                <c:pt idx="3405">
                  <c:v>18.93</c:v>
                </c:pt>
                <c:pt idx="3406">
                  <c:v>19.190000000000001</c:v>
                </c:pt>
                <c:pt idx="3407">
                  <c:v>18.47</c:v>
                </c:pt>
                <c:pt idx="3408">
                  <c:v>19.59</c:v>
                </c:pt>
                <c:pt idx="3409">
                  <c:v>19.55</c:v>
                </c:pt>
                <c:pt idx="3410">
                  <c:v>19.760000000000002</c:v>
                </c:pt>
                <c:pt idx="3411">
                  <c:v>20.22</c:v>
                </c:pt>
                <c:pt idx="3412">
                  <c:v>19.11</c:v>
                </c:pt>
                <c:pt idx="3413">
                  <c:v>19.78</c:v>
                </c:pt>
                <c:pt idx="3414">
                  <c:v>19.170000000000002</c:v>
                </c:pt>
                <c:pt idx="3415">
                  <c:v>18.64</c:v>
                </c:pt>
                <c:pt idx="3416">
                  <c:v>18.600000000000001</c:v>
                </c:pt>
                <c:pt idx="3417">
                  <c:v>17.75</c:v>
                </c:pt>
                <c:pt idx="3418">
                  <c:v>18.36</c:v>
                </c:pt>
                <c:pt idx="3419">
                  <c:v>18.670000000000002</c:v>
                </c:pt>
                <c:pt idx="3420">
                  <c:v>18.850000000000001</c:v>
                </c:pt>
                <c:pt idx="3421">
                  <c:v>19.489999999999998</c:v>
                </c:pt>
                <c:pt idx="3422">
                  <c:v>20.75</c:v>
                </c:pt>
                <c:pt idx="3423">
                  <c:v>21.27</c:v>
                </c:pt>
                <c:pt idx="3424">
                  <c:v>22.68</c:v>
                </c:pt>
                <c:pt idx="3425">
                  <c:v>21.5</c:v>
                </c:pt>
                <c:pt idx="3426">
                  <c:v>20.260000000000002</c:v>
                </c:pt>
                <c:pt idx="3427">
                  <c:v>19.59</c:v>
                </c:pt>
                <c:pt idx="3428">
                  <c:v>19.75</c:v>
                </c:pt>
                <c:pt idx="3429">
                  <c:v>17.940000000000001</c:v>
                </c:pt>
                <c:pt idx="3430">
                  <c:v>18.77</c:v>
                </c:pt>
                <c:pt idx="3431">
                  <c:v>18.47</c:v>
                </c:pt>
                <c:pt idx="3432">
                  <c:v>18.27</c:v>
                </c:pt>
                <c:pt idx="3433">
                  <c:v>18.18</c:v>
                </c:pt>
                <c:pt idx="3434">
                  <c:v>17.86</c:v>
                </c:pt>
                <c:pt idx="3435">
                  <c:v>17.82</c:v>
                </c:pt>
                <c:pt idx="3436">
                  <c:v>17.84</c:v>
                </c:pt>
                <c:pt idx="3437">
                  <c:v>18.55</c:v>
                </c:pt>
                <c:pt idx="3438">
                  <c:v>19.53</c:v>
                </c:pt>
                <c:pt idx="3439">
                  <c:v>19.489999999999998</c:v>
                </c:pt>
                <c:pt idx="3440">
                  <c:v>19.13</c:v>
                </c:pt>
                <c:pt idx="3441">
                  <c:v>18.48</c:v>
                </c:pt>
                <c:pt idx="3442">
                  <c:v>18.63</c:v>
                </c:pt>
                <c:pt idx="3443">
                  <c:v>19.02</c:v>
                </c:pt>
                <c:pt idx="3444">
                  <c:v>19.440000000000001</c:v>
                </c:pt>
                <c:pt idx="3445">
                  <c:v>18.71</c:v>
                </c:pt>
                <c:pt idx="3446">
                  <c:v>18.170000000000002</c:v>
                </c:pt>
                <c:pt idx="3447">
                  <c:v>18.260000000000002</c:v>
                </c:pt>
                <c:pt idx="3448">
                  <c:v>18.850000000000001</c:v>
                </c:pt>
                <c:pt idx="3449">
                  <c:v>20.010000000000002</c:v>
                </c:pt>
                <c:pt idx="3450">
                  <c:v>19.25</c:v>
                </c:pt>
                <c:pt idx="3451">
                  <c:v>18.68</c:v>
                </c:pt>
                <c:pt idx="3452">
                  <c:v>19.28</c:v>
                </c:pt>
                <c:pt idx="3453">
                  <c:v>18.03</c:v>
                </c:pt>
                <c:pt idx="3454">
                  <c:v>18.149999999999999</c:v>
                </c:pt>
                <c:pt idx="3455">
                  <c:v>17.57</c:v>
                </c:pt>
                <c:pt idx="3456">
                  <c:v>17.54</c:v>
                </c:pt>
                <c:pt idx="3457">
                  <c:v>19.649999999999999</c:v>
                </c:pt>
                <c:pt idx="3458">
                  <c:v>19.47</c:v>
                </c:pt>
                <c:pt idx="3459">
                  <c:v>21.22</c:v>
                </c:pt>
                <c:pt idx="3460">
                  <c:v>22.26</c:v>
                </c:pt>
                <c:pt idx="3461">
                  <c:v>22.23</c:v>
                </c:pt>
                <c:pt idx="3462">
                  <c:v>21.67</c:v>
                </c:pt>
                <c:pt idx="3463">
                  <c:v>22.72</c:v>
                </c:pt>
                <c:pt idx="3464">
                  <c:v>21.07</c:v>
                </c:pt>
                <c:pt idx="3465">
                  <c:v>20.8</c:v>
                </c:pt>
                <c:pt idx="3466">
                  <c:v>19.5</c:v>
                </c:pt>
                <c:pt idx="3467">
                  <c:v>19.510000000000002</c:v>
                </c:pt>
                <c:pt idx="3468">
                  <c:v>19.41</c:v>
                </c:pt>
                <c:pt idx="3469">
                  <c:v>19.18</c:v>
                </c:pt>
                <c:pt idx="3470">
                  <c:v>18.82</c:v>
                </c:pt>
                <c:pt idx="3471">
                  <c:v>18.45</c:v>
                </c:pt>
                <c:pt idx="3472">
                  <c:v>17.55</c:v>
                </c:pt>
                <c:pt idx="3473">
                  <c:v>17.37</c:v>
                </c:pt>
                <c:pt idx="3474">
                  <c:v>17.690000000000001</c:v>
                </c:pt>
                <c:pt idx="3475">
                  <c:v>17.190000000000001</c:v>
                </c:pt>
                <c:pt idx="3476">
                  <c:v>17.62</c:v>
                </c:pt>
                <c:pt idx="3477">
                  <c:v>17.04</c:v>
                </c:pt>
                <c:pt idx="3478">
                  <c:v>16.55</c:v>
                </c:pt>
                <c:pt idx="3479">
                  <c:v>17.670000000000002</c:v>
                </c:pt>
                <c:pt idx="3480">
                  <c:v>17.68</c:v>
                </c:pt>
                <c:pt idx="3481">
                  <c:v>17.71</c:v>
                </c:pt>
                <c:pt idx="3482">
                  <c:v>18.05</c:v>
                </c:pt>
                <c:pt idx="3483">
                  <c:v>16.82</c:v>
                </c:pt>
                <c:pt idx="3484">
                  <c:v>16.43</c:v>
                </c:pt>
                <c:pt idx="3485">
                  <c:v>16.329999999999998</c:v>
                </c:pt>
                <c:pt idx="3486">
                  <c:v>16.100000000000001</c:v>
                </c:pt>
                <c:pt idx="3487">
                  <c:v>16.55</c:v>
                </c:pt>
                <c:pt idx="3488">
                  <c:v>16.55</c:v>
                </c:pt>
                <c:pt idx="3489">
                  <c:v>16.86</c:v>
                </c:pt>
                <c:pt idx="3490">
                  <c:v>16.739999999999998</c:v>
                </c:pt>
                <c:pt idx="3491">
                  <c:v>16.93</c:v>
                </c:pt>
                <c:pt idx="3492">
                  <c:v>17.62</c:v>
                </c:pt>
                <c:pt idx="3493">
                  <c:v>17.54</c:v>
                </c:pt>
                <c:pt idx="3494">
                  <c:v>16.75</c:v>
                </c:pt>
                <c:pt idx="3495">
                  <c:v>16.47</c:v>
                </c:pt>
                <c:pt idx="3496">
                  <c:v>16.940000000000001</c:v>
                </c:pt>
                <c:pt idx="3497">
                  <c:v>18.600000000000001</c:v>
                </c:pt>
                <c:pt idx="3498">
                  <c:v>19.11</c:v>
                </c:pt>
                <c:pt idx="3499">
                  <c:v>18.8</c:v>
                </c:pt>
                <c:pt idx="3500">
                  <c:v>19.48</c:v>
                </c:pt>
                <c:pt idx="3501">
                  <c:v>18.98</c:v>
                </c:pt>
                <c:pt idx="3502">
                  <c:v>17.440000000000001</c:v>
                </c:pt>
                <c:pt idx="3503">
                  <c:v>16.71</c:v>
                </c:pt>
                <c:pt idx="3504">
                  <c:v>16.23</c:v>
                </c:pt>
                <c:pt idx="3505">
                  <c:v>16.32</c:v>
                </c:pt>
                <c:pt idx="3506">
                  <c:v>16.77</c:v>
                </c:pt>
                <c:pt idx="3507">
                  <c:v>16.27</c:v>
                </c:pt>
                <c:pt idx="3508">
                  <c:v>16.63</c:v>
                </c:pt>
                <c:pt idx="3509">
                  <c:v>16.3</c:v>
                </c:pt>
                <c:pt idx="3510">
                  <c:v>17.09</c:v>
                </c:pt>
                <c:pt idx="3511">
                  <c:v>16.54</c:v>
                </c:pt>
                <c:pt idx="3512">
                  <c:v>17.63</c:v>
                </c:pt>
                <c:pt idx="3513">
                  <c:v>17.87</c:v>
                </c:pt>
                <c:pt idx="3514">
                  <c:v>16.73</c:v>
                </c:pt>
                <c:pt idx="3515">
                  <c:v>16.41</c:v>
                </c:pt>
                <c:pt idx="3516">
                  <c:v>17.23</c:v>
                </c:pt>
                <c:pt idx="3517">
                  <c:v>15.93</c:v>
                </c:pt>
                <c:pt idx="3518">
                  <c:v>15.58</c:v>
                </c:pt>
                <c:pt idx="3519">
                  <c:v>16.16</c:v>
                </c:pt>
                <c:pt idx="3520">
                  <c:v>16.420000000000002</c:v>
                </c:pt>
                <c:pt idx="3521">
                  <c:v>16.940000000000001</c:v>
                </c:pt>
                <c:pt idx="3522">
                  <c:v>16.489999999999998</c:v>
                </c:pt>
                <c:pt idx="3523">
                  <c:v>16.66</c:v>
                </c:pt>
                <c:pt idx="3524">
                  <c:v>17.45</c:v>
                </c:pt>
                <c:pt idx="3525">
                  <c:v>17.09</c:v>
                </c:pt>
                <c:pt idx="3526">
                  <c:v>17.68</c:v>
                </c:pt>
                <c:pt idx="3527">
                  <c:v>18.309999999999999</c:v>
                </c:pt>
                <c:pt idx="3528">
                  <c:v>18.22</c:v>
                </c:pt>
                <c:pt idx="3529">
                  <c:v>17.489999999999998</c:v>
                </c:pt>
                <c:pt idx="3530">
                  <c:v>16.73</c:v>
                </c:pt>
                <c:pt idx="3531">
                  <c:v>15.5</c:v>
                </c:pt>
                <c:pt idx="3532">
                  <c:v>15.61</c:v>
                </c:pt>
                <c:pt idx="3533">
                  <c:v>16.75</c:v>
                </c:pt>
                <c:pt idx="3534">
                  <c:v>16.82</c:v>
                </c:pt>
                <c:pt idx="3535">
                  <c:v>18.04</c:v>
                </c:pt>
                <c:pt idx="3536">
                  <c:v>16.75</c:v>
                </c:pt>
                <c:pt idx="3537">
                  <c:v>15.56</c:v>
                </c:pt>
                <c:pt idx="3538">
                  <c:v>15</c:v>
                </c:pt>
                <c:pt idx="3539">
                  <c:v>15.21</c:v>
                </c:pt>
                <c:pt idx="3540">
                  <c:v>14.34</c:v>
                </c:pt>
                <c:pt idx="3541">
                  <c:v>14.71</c:v>
                </c:pt>
                <c:pt idx="3542">
                  <c:v>14.84</c:v>
                </c:pt>
                <c:pt idx="3543">
                  <c:v>14.55</c:v>
                </c:pt>
                <c:pt idx="3544">
                  <c:v>15.35</c:v>
                </c:pt>
                <c:pt idx="3545">
                  <c:v>16.78</c:v>
                </c:pt>
                <c:pt idx="3546">
                  <c:v>17.14</c:v>
                </c:pt>
                <c:pt idx="3547">
                  <c:v>16.63</c:v>
                </c:pt>
                <c:pt idx="3548">
                  <c:v>17.11</c:v>
                </c:pt>
                <c:pt idx="3549">
                  <c:v>17.34</c:v>
                </c:pt>
                <c:pt idx="3550">
                  <c:v>17.87</c:v>
                </c:pt>
                <c:pt idx="3551">
                  <c:v>17.71</c:v>
                </c:pt>
                <c:pt idx="3552">
                  <c:v>16</c:v>
                </c:pt>
                <c:pt idx="3553">
                  <c:v>16.39</c:v>
                </c:pt>
                <c:pt idx="3554">
                  <c:v>15.94</c:v>
                </c:pt>
                <c:pt idx="3555">
                  <c:v>15.39</c:v>
                </c:pt>
                <c:pt idx="3556">
                  <c:v>15.31</c:v>
                </c:pt>
                <c:pt idx="3557">
                  <c:v>15.58</c:v>
                </c:pt>
                <c:pt idx="3558">
                  <c:v>15.4</c:v>
                </c:pt>
                <c:pt idx="3559">
                  <c:v>15.59</c:v>
                </c:pt>
                <c:pt idx="3560">
                  <c:v>15.8</c:v>
                </c:pt>
                <c:pt idx="3561">
                  <c:v>16.04</c:v>
                </c:pt>
                <c:pt idx="3562">
                  <c:v>16.29</c:v>
                </c:pt>
                <c:pt idx="3563">
                  <c:v>15.9</c:v>
                </c:pt>
                <c:pt idx="3564">
                  <c:v>14.93</c:v>
                </c:pt>
                <c:pt idx="3565">
                  <c:v>14.83</c:v>
                </c:pt>
                <c:pt idx="3566">
                  <c:v>14.55</c:v>
                </c:pt>
                <c:pt idx="3567">
                  <c:v>14.44</c:v>
                </c:pt>
                <c:pt idx="3568">
                  <c:v>14.86</c:v>
                </c:pt>
                <c:pt idx="3569">
                  <c:v>14.55</c:v>
                </c:pt>
                <c:pt idx="3570">
                  <c:v>14.4</c:v>
                </c:pt>
                <c:pt idx="3571">
                  <c:v>14.48</c:v>
                </c:pt>
                <c:pt idx="3572">
                  <c:v>15.79</c:v>
                </c:pt>
                <c:pt idx="3573">
                  <c:v>16.600000000000001</c:v>
                </c:pt>
                <c:pt idx="3574">
                  <c:v>18.670000000000002</c:v>
                </c:pt>
                <c:pt idx="3575">
                  <c:v>20.67</c:v>
                </c:pt>
                <c:pt idx="3576">
                  <c:v>18.3</c:v>
                </c:pt>
                <c:pt idx="3577">
                  <c:v>21.13</c:v>
                </c:pt>
                <c:pt idx="3578">
                  <c:v>20.34</c:v>
                </c:pt>
                <c:pt idx="3579">
                  <c:v>18.11</c:v>
                </c:pt>
                <c:pt idx="3580">
                  <c:v>18.53</c:v>
                </c:pt>
                <c:pt idx="3581">
                  <c:v>19.149999999999999</c:v>
                </c:pt>
                <c:pt idx="3582">
                  <c:v>21.58</c:v>
                </c:pt>
                <c:pt idx="3583">
                  <c:v>20.67</c:v>
                </c:pt>
                <c:pt idx="3584">
                  <c:v>19.809999999999999</c:v>
                </c:pt>
                <c:pt idx="3585">
                  <c:v>17.88</c:v>
                </c:pt>
                <c:pt idx="3586">
                  <c:v>17.329999999999998</c:v>
                </c:pt>
                <c:pt idx="3587">
                  <c:v>16.5</c:v>
                </c:pt>
                <c:pt idx="3588">
                  <c:v>16.28</c:v>
                </c:pt>
                <c:pt idx="3589">
                  <c:v>16.739999999999998</c:v>
                </c:pt>
                <c:pt idx="3590">
                  <c:v>16.649999999999999</c:v>
                </c:pt>
                <c:pt idx="3591">
                  <c:v>15.64</c:v>
                </c:pt>
                <c:pt idx="3592">
                  <c:v>14.97</c:v>
                </c:pt>
                <c:pt idx="3593">
                  <c:v>15.32</c:v>
                </c:pt>
                <c:pt idx="3594">
                  <c:v>15.76</c:v>
                </c:pt>
                <c:pt idx="3595">
                  <c:v>16.260000000000002</c:v>
                </c:pt>
                <c:pt idx="3596">
                  <c:v>15.28</c:v>
                </c:pt>
                <c:pt idx="3597">
                  <c:v>17.260000000000002</c:v>
                </c:pt>
                <c:pt idx="3598">
                  <c:v>15.62</c:v>
                </c:pt>
                <c:pt idx="3599">
                  <c:v>15.74</c:v>
                </c:pt>
                <c:pt idx="3600">
                  <c:v>14.94</c:v>
                </c:pt>
                <c:pt idx="3601">
                  <c:v>15.42</c:v>
                </c:pt>
                <c:pt idx="3602">
                  <c:v>16.670000000000002</c:v>
                </c:pt>
                <c:pt idx="3603">
                  <c:v>15.6</c:v>
                </c:pt>
                <c:pt idx="3604">
                  <c:v>14.61</c:v>
                </c:pt>
                <c:pt idx="3605">
                  <c:v>14.01</c:v>
                </c:pt>
                <c:pt idx="3606">
                  <c:v>14.77</c:v>
                </c:pt>
                <c:pt idx="3607">
                  <c:v>15.07</c:v>
                </c:pt>
                <c:pt idx="3608">
                  <c:v>16.29</c:v>
                </c:pt>
                <c:pt idx="3609">
                  <c:v>16.600000000000001</c:v>
                </c:pt>
                <c:pt idx="3610">
                  <c:v>17.190000000000001</c:v>
                </c:pt>
                <c:pt idx="3611">
                  <c:v>16.62</c:v>
                </c:pt>
                <c:pt idx="3612">
                  <c:v>16.55</c:v>
                </c:pt>
                <c:pt idx="3613">
                  <c:v>15.77</c:v>
                </c:pt>
                <c:pt idx="3614">
                  <c:v>17.05</c:v>
                </c:pt>
                <c:pt idx="3615">
                  <c:v>18.13</c:v>
                </c:pt>
                <c:pt idx="3616">
                  <c:v>19.77</c:v>
                </c:pt>
                <c:pt idx="3617">
                  <c:v>18.57</c:v>
                </c:pt>
                <c:pt idx="3618">
                  <c:v>18.14</c:v>
                </c:pt>
                <c:pt idx="3619">
                  <c:v>18.86</c:v>
                </c:pt>
                <c:pt idx="3620">
                  <c:v>18.47</c:v>
                </c:pt>
                <c:pt idx="3621">
                  <c:v>19.96</c:v>
                </c:pt>
                <c:pt idx="3622">
                  <c:v>19.329999999999998</c:v>
                </c:pt>
                <c:pt idx="3623">
                  <c:v>18.93</c:v>
                </c:pt>
                <c:pt idx="3624">
                  <c:v>18.670000000000002</c:v>
                </c:pt>
                <c:pt idx="3625">
                  <c:v>18.489999999999998</c:v>
                </c:pt>
                <c:pt idx="3626">
                  <c:v>18.079999999999998</c:v>
                </c:pt>
                <c:pt idx="3627">
                  <c:v>15.96</c:v>
                </c:pt>
                <c:pt idx="3628">
                  <c:v>15.97</c:v>
                </c:pt>
                <c:pt idx="3629">
                  <c:v>15.28</c:v>
                </c:pt>
                <c:pt idx="3630">
                  <c:v>15.5</c:v>
                </c:pt>
                <c:pt idx="3631">
                  <c:v>16.3</c:v>
                </c:pt>
                <c:pt idx="3632">
                  <c:v>16.079999999999998</c:v>
                </c:pt>
                <c:pt idx="3633">
                  <c:v>17.03</c:v>
                </c:pt>
                <c:pt idx="3634">
                  <c:v>16.78</c:v>
                </c:pt>
                <c:pt idx="3635">
                  <c:v>15.39</c:v>
                </c:pt>
                <c:pt idx="3636">
                  <c:v>15.01</c:v>
                </c:pt>
                <c:pt idx="3637">
                  <c:v>15.39</c:v>
                </c:pt>
                <c:pt idx="3638">
                  <c:v>15.04</c:v>
                </c:pt>
                <c:pt idx="3639">
                  <c:v>15.04</c:v>
                </c:pt>
                <c:pt idx="3640">
                  <c:v>16.07</c:v>
                </c:pt>
                <c:pt idx="3641">
                  <c:v>15.05</c:v>
                </c:pt>
                <c:pt idx="3642">
                  <c:v>14.79</c:v>
                </c:pt>
                <c:pt idx="3643">
                  <c:v>15.15</c:v>
                </c:pt>
                <c:pt idx="3644">
                  <c:v>14.99</c:v>
                </c:pt>
                <c:pt idx="3645">
                  <c:v>15.26</c:v>
                </c:pt>
                <c:pt idx="3646">
                  <c:v>14.31</c:v>
                </c:pt>
                <c:pt idx="3647">
                  <c:v>13.98</c:v>
                </c:pt>
                <c:pt idx="3648">
                  <c:v>14.81</c:v>
                </c:pt>
                <c:pt idx="3649">
                  <c:v>15.19</c:v>
                </c:pt>
                <c:pt idx="3650">
                  <c:v>16.07</c:v>
                </c:pt>
                <c:pt idx="3651">
                  <c:v>15.47</c:v>
                </c:pt>
                <c:pt idx="3652">
                  <c:v>14.34</c:v>
                </c:pt>
                <c:pt idx="3653">
                  <c:v>15.2</c:v>
                </c:pt>
                <c:pt idx="3654">
                  <c:v>15.08</c:v>
                </c:pt>
                <c:pt idx="3655">
                  <c:v>16.25</c:v>
                </c:pt>
                <c:pt idx="3656">
                  <c:v>15.81</c:v>
                </c:pt>
                <c:pt idx="3657">
                  <c:v>16.2</c:v>
                </c:pt>
                <c:pt idx="3658">
                  <c:v>15.78</c:v>
                </c:pt>
                <c:pt idx="3659">
                  <c:v>14.96</c:v>
                </c:pt>
                <c:pt idx="3660">
                  <c:v>14.46</c:v>
                </c:pt>
                <c:pt idx="3661">
                  <c:v>13.76</c:v>
                </c:pt>
                <c:pt idx="3662">
                  <c:v>14.71</c:v>
                </c:pt>
                <c:pt idx="3663">
                  <c:v>14.34</c:v>
                </c:pt>
                <c:pt idx="3664">
                  <c:v>15.17</c:v>
                </c:pt>
                <c:pt idx="3665">
                  <c:v>14.17</c:v>
                </c:pt>
                <c:pt idx="3666">
                  <c:v>16.41</c:v>
                </c:pt>
                <c:pt idx="3667">
                  <c:v>15.75</c:v>
                </c:pt>
                <c:pt idx="3668">
                  <c:v>16.5</c:v>
                </c:pt>
                <c:pt idx="3669">
                  <c:v>17.3</c:v>
                </c:pt>
                <c:pt idx="3670">
                  <c:v>16.55</c:v>
                </c:pt>
                <c:pt idx="3671">
                  <c:v>16.149999999999999</c:v>
                </c:pt>
                <c:pt idx="3672">
                  <c:v>15.68</c:v>
                </c:pt>
                <c:pt idx="3673">
                  <c:v>15.32</c:v>
                </c:pt>
                <c:pt idx="3674">
                  <c:v>15.37</c:v>
                </c:pt>
                <c:pt idx="3675">
                  <c:v>16.03</c:v>
                </c:pt>
                <c:pt idx="3676">
                  <c:v>16.21</c:v>
                </c:pt>
                <c:pt idx="3677">
                  <c:v>18.32</c:v>
                </c:pt>
                <c:pt idx="3678">
                  <c:v>19.34</c:v>
                </c:pt>
                <c:pt idx="3679">
                  <c:v>18.89</c:v>
                </c:pt>
                <c:pt idx="3680">
                  <c:v>17.47</c:v>
                </c:pt>
                <c:pt idx="3681">
                  <c:v>18.04</c:v>
                </c:pt>
                <c:pt idx="3682">
                  <c:v>19.079999999999998</c:v>
                </c:pt>
                <c:pt idx="3683">
                  <c:v>17.98</c:v>
                </c:pt>
                <c:pt idx="3684">
                  <c:v>17.57</c:v>
                </c:pt>
                <c:pt idx="3685">
                  <c:v>17.02</c:v>
                </c:pt>
                <c:pt idx="3686">
                  <c:v>16.23</c:v>
                </c:pt>
                <c:pt idx="3687">
                  <c:v>16.96</c:v>
                </c:pt>
                <c:pt idx="3688">
                  <c:v>16</c:v>
                </c:pt>
                <c:pt idx="3689">
                  <c:v>15.88</c:v>
                </c:pt>
                <c:pt idx="3690">
                  <c:v>15.33</c:v>
                </c:pt>
                <c:pt idx="3691">
                  <c:v>14.98</c:v>
                </c:pt>
                <c:pt idx="3692">
                  <c:v>14.91</c:v>
                </c:pt>
                <c:pt idx="3693">
                  <c:v>14.71</c:v>
                </c:pt>
                <c:pt idx="3694">
                  <c:v>15.44</c:v>
                </c:pt>
                <c:pt idx="3695">
                  <c:v>15.29</c:v>
                </c:pt>
                <c:pt idx="3696">
                  <c:v>14.91</c:v>
                </c:pt>
                <c:pt idx="3697">
                  <c:v>14.28</c:v>
                </c:pt>
                <c:pt idx="3698">
                  <c:v>13.91</c:v>
                </c:pt>
                <c:pt idx="3699">
                  <c:v>14.07</c:v>
                </c:pt>
                <c:pt idx="3700">
                  <c:v>14.06</c:v>
                </c:pt>
                <c:pt idx="3701">
                  <c:v>14.01</c:v>
                </c:pt>
                <c:pt idx="3702">
                  <c:v>14.01</c:v>
                </c:pt>
                <c:pt idx="3703">
                  <c:v>13.17</c:v>
                </c:pt>
                <c:pt idx="3704">
                  <c:v>13.56</c:v>
                </c:pt>
                <c:pt idx="3705">
                  <c:v>14.64</c:v>
                </c:pt>
                <c:pt idx="3706">
                  <c:v>14.39</c:v>
                </c:pt>
                <c:pt idx="3707">
                  <c:v>14.03</c:v>
                </c:pt>
                <c:pt idx="3708">
                  <c:v>14.43</c:v>
                </c:pt>
                <c:pt idx="3709">
                  <c:v>13.66</c:v>
                </c:pt>
                <c:pt idx="3710">
                  <c:v>14.74</c:v>
                </c:pt>
                <c:pt idx="3711">
                  <c:v>14.8</c:v>
                </c:pt>
                <c:pt idx="3712">
                  <c:v>14.28</c:v>
                </c:pt>
                <c:pt idx="3713">
                  <c:v>14.62</c:v>
                </c:pt>
                <c:pt idx="3714">
                  <c:v>13.83</c:v>
                </c:pt>
                <c:pt idx="3715">
                  <c:v>13.21</c:v>
                </c:pt>
                <c:pt idx="3716">
                  <c:v>13.34</c:v>
                </c:pt>
                <c:pt idx="3717">
                  <c:v>12.75</c:v>
                </c:pt>
                <c:pt idx="3718">
                  <c:v>13.41</c:v>
                </c:pt>
                <c:pt idx="3719">
                  <c:v>13.95</c:v>
                </c:pt>
                <c:pt idx="3720">
                  <c:v>13.28</c:v>
                </c:pt>
                <c:pt idx="3721">
                  <c:v>14.5</c:v>
                </c:pt>
                <c:pt idx="3722">
                  <c:v>15.05</c:v>
                </c:pt>
                <c:pt idx="3723">
                  <c:v>14.71</c:v>
                </c:pt>
                <c:pt idx="3724">
                  <c:v>15.05</c:v>
                </c:pt>
                <c:pt idx="3725">
                  <c:v>15.42</c:v>
                </c:pt>
                <c:pt idx="3726">
                  <c:v>16.43</c:v>
                </c:pt>
                <c:pt idx="3727">
                  <c:v>15.04</c:v>
                </c:pt>
                <c:pt idx="3728">
                  <c:v>14.71</c:v>
                </c:pt>
                <c:pt idx="3729">
                  <c:v>15.13</c:v>
                </c:pt>
                <c:pt idx="3730">
                  <c:v>14.85</c:v>
                </c:pt>
                <c:pt idx="3731">
                  <c:v>14.54</c:v>
                </c:pt>
                <c:pt idx="3732">
                  <c:v>15.28</c:v>
                </c:pt>
                <c:pt idx="3733">
                  <c:v>16.579999999999998</c:v>
                </c:pt>
                <c:pt idx="3734">
                  <c:v>16.39</c:v>
                </c:pt>
                <c:pt idx="3735">
                  <c:v>15.72</c:v>
                </c:pt>
                <c:pt idx="3736">
                  <c:v>15.39</c:v>
                </c:pt>
                <c:pt idx="3737">
                  <c:v>16.27</c:v>
                </c:pt>
                <c:pt idx="3738">
                  <c:v>16.27</c:v>
                </c:pt>
                <c:pt idx="3739">
                  <c:v>16.18</c:v>
                </c:pt>
                <c:pt idx="3740">
                  <c:v>14.04</c:v>
                </c:pt>
                <c:pt idx="3741">
                  <c:v>13.97</c:v>
                </c:pt>
                <c:pt idx="3742">
                  <c:v>13.84</c:v>
                </c:pt>
                <c:pt idx="3743">
                  <c:v>13.8</c:v>
                </c:pt>
                <c:pt idx="3744">
                  <c:v>13.61</c:v>
                </c:pt>
                <c:pt idx="3745">
                  <c:v>13.08</c:v>
                </c:pt>
                <c:pt idx="3746">
                  <c:v>13.04</c:v>
                </c:pt>
                <c:pt idx="3747">
                  <c:v>13.33</c:v>
                </c:pt>
                <c:pt idx="3748">
                  <c:v>13.38</c:v>
                </c:pt>
                <c:pt idx="3749">
                  <c:v>13.21</c:v>
                </c:pt>
                <c:pt idx="3750">
                  <c:v>13.21</c:v>
                </c:pt>
                <c:pt idx="3751">
                  <c:v>12.98</c:v>
                </c:pt>
                <c:pt idx="3752">
                  <c:v>13.5</c:v>
                </c:pt>
                <c:pt idx="3753">
                  <c:v>12.97</c:v>
                </c:pt>
                <c:pt idx="3754">
                  <c:v>12.67</c:v>
                </c:pt>
                <c:pt idx="3755">
                  <c:v>12.72</c:v>
                </c:pt>
                <c:pt idx="3756">
                  <c:v>12.79</c:v>
                </c:pt>
                <c:pt idx="3757">
                  <c:v>13.3</c:v>
                </c:pt>
                <c:pt idx="3758">
                  <c:v>13.24</c:v>
                </c:pt>
                <c:pt idx="3759">
                  <c:v>12.97</c:v>
                </c:pt>
                <c:pt idx="3760">
                  <c:v>12.98</c:v>
                </c:pt>
                <c:pt idx="3761">
                  <c:v>12.96</c:v>
                </c:pt>
                <c:pt idx="3762">
                  <c:v>13.19</c:v>
                </c:pt>
                <c:pt idx="3763">
                  <c:v>13.67</c:v>
                </c:pt>
                <c:pt idx="3764">
                  <c:v>13.19</c:v>
                </c:pt>
                <c:pt idx="3765">
                  <c:v>12.88</c:v>
                </c:pt>
                <c:pt idx="3766">
                  <c:v>12.76</c:v>
                </c:pt>
                <c:pt idx="3767">
                  <c:v>12.54</c:v>
                </c:pt>
                <c:pt idx="3768">
                  <c:v>12.73</c:v>
                </c:pt>
                <c:pt idx="3769">
                  <c:v>12.35</c:v>
                </c:pt>
                <c:pt idx="3770">
                  <c:v>12.27</c:v>
                </c:pt>
                <c:pt idx="3771">
                  <c:v>11.95</c:v>
                </c:pt>
                <c:pt idx="3772">
                  <c:v>11.83</c:v>
                </c:pt>
                <c:pt idx="3773">
                  <c:v>11.55</c:v>
                </c:pt>
                <c:pt idx="3774">
                  <c:v>11.45</c:v>
                </c:pt>
                <c:pt idx="3775">
                  <c:v>11.23</c:v>
                </c:pt>
                <c:pt idx="3776">
                  <c:v>12.14</c:v>
                </c:pt>
                <c:pt idx="3777">
                  <c:v>12</c:v>
                </c:pt>
                <c:pt idx="3778">
                  <c:v>11.62</c:v>
                </c:pt>
                <c:pt idx="3779">
                  <c:v>12.56</c:v>
                </c:pt>
                <c:pt idx="3780">
                  <c:v>13.29</c:v>
                </c:pt>
                <c:pt idx="3781">
                  <c:v>14.08</c:v>
                </c:pt>
                <c:pt idx="3782">
                  <c:v>13.98</c:v>
                </c:pt>
                <c:pt idx="3783">
                  <c:v>14.09</c:v>
                </c:pt>
                <c:pt idx="3784">
                  <c:v>13.58</c:v>
                </c:pt>
                <c:pt idx="3785">
                  <c:v>13.49</c:v>
                </c:pt>
                <c:pt idx="3786">
                  <c:v>13.23</c:v>
                </c:pt>
                <c:pt idx="3787">
                  <c:v>13.19</c:v>
                </c:pt>
                <c:pt idx="3788">
                  <c:v>12.56</c:v>
                </c:pt>
                <c:pt idx="3789">
                  <c:v>12.84</c:v>
                </c:pt>
                <c:pt idx="3790">
                  <c:v>12.43</c:v>
                </c:pt>
                <c:pt idx="3791">
                  <c:v>12.47</c:v>
                </c:pt>
                <c:pt idx="3792">
                  <c:v>13.18</c:v>
                </c:pt>
                <c:pt idx="3793">
                  <c:v>13.83</c:v>
                </c:pt>
                <c:pt idx="3794">
                  <c:v>14.36</c:v>
                </c:pt>
                <c:pt idx="3795">
                  <c:v>14.65</c:v>
                </c:pt>
                <c:pt idx="3796">
                  <c:v>14.06</c:v>
                </c:pt>
                <c:pt idx="3797">
                  <c:v>13.44</c:v>
                </c:pt>
                <c:pt idx="3798">
                  <c:v>13.24</c:v>
                </c:pt>
                <c:pt idx="3799">
                  <c:v>13.24</c:v>
                </c:pt>
                <c:pt idx="3800">
                  <c:v>12.82</c:v>
                </c:pt>
                <c:pt idx="3801">
                  <c:v>12.03</c:v>
                </c:pt>
                <c:pt idx="3802">
                  <c:v>11.66</c:v>
                </c:pt>
                <c:pt idx="3803">
                  <c:v>11.79</c:v>
                </c:pt>
                <c:pt idx="3804">
                  <c:v>11.21</c:v>
                </c:pt>
                <c:pt idx="3805">
                  <c:v>11.73</c:v>
                </c:pt>
                <c:pt idx="3806">
                  <c:v>11.6</c:v>
                </c:pt>
                <c:pt idx="3807">
                  <c:v>12</c:v>
                </c:pt>
                <c:pt idx="3808">
                  <c:v>11.51</c:v>
                </c:pt>
                <c:pt idx="3809">
                  <c:v>11.43</c:v>
                </c:pt>
                <c:pt idx="3810">
                  <c:v>11.52</c:v>
                </c:pt>
                <c:pt idx="3811">
                  <c:v>11.27</c:v>
                </c:pt>
                <c:pt idx="3812">
                  <c:v>11.1</c:v>
                </c:pt>
                <c:pt idx="3813">
                  <c:v>11.77</c:v>
                </c:pt>
                <c:pt idx="3814">
                  <c:v>11.18</c:v>
                </c:pt>
                <c:pt idx="3815">
                  <c:v>13.14</c:v>
                </c:pt>
                <c:pt idx="3816">
                  <c:v>12.39</c:v>
                </c:pt>
                <c:pt idx="3817">
                  <c:v>11.57</c:v>
                </c:pt>
                <c:pt idx="3818">
                  <c:v>11.49</c:v>
                </c:pt>
                <c:pt idx="3819">
                  <c:v>12.08</c:v>
                </c:pt>
                <c:pt idx="3820">
                  <c:v>12.04</c:v>
                </c:pt>
                <c:pt idx="3821">
                  <c:v>12.5</c:v>
                </c:pt>
                <c:pt idx="3822">
                  <c:v>12.93</c:v>
                </c:pt>
                <c:pt idx="3823">
                  <c:v>11.94</c:v>
                </c:pt>
                <c:pt idx="3824">
                  <c:v>12.26</c:v>
                </c:pt>
                <c:pt idx="3825">
                  <c:v>12.4</c:v>
                </c:pt>
                <c:pt idx="3826">
                  <c:v>12.7</c:v>
                </c:pt>
                <c:pt idx="3827">
                  <c:v>12.49</c:v>
                </c:pt>
                <c:pt idx="3828">
                  <c:v>12.8</c:v>
                </c:pt>
                <c:pt idx="3829">
                  <c:v>12.39</c:v>
                </c:pt>
                <c:pt idx="3830">
                  <c:v>13.15</c:v>
                </c:pt>
                <c:pt idx="3831">
                  <c:v>13.49</c:v>
                </c:pt>
                <c:pt idx="3832">
                  <c:v>13.29</c:v>
                </c:pt>
                <c:pt idx="3833">
                  <c:v>13.14</c:v>
                </c:pt>
                <c:pt idx="3834">
                  <c:v>13.61</c:v>
                </c:pt>
                <c:pt idx="3835">
                  <c:v>14.27</c:v>
                </c:pt>
                <c:pt idx="3836">
                  <c:v>14.06</c:v>
                </c:pt>
                <c:pt idx="3837">
                  <c:v>13.42</c:v>
                </c:pt>
                <c:pt idx="3838">
                  <c:v>13.75</c:v>
                </c:pt>
                <c:pt idx="3839">
                  <c:v>14.49</c:v>
                </c:pt>
                <c:pt idx="3840">
                  <c:v>13.64</c:v>
                </c:pt>
                <c:pt idx="3841">
                  <c:v>14.02</c:v>
                </c:pt>
                <c:pt idx="3842">
                  <c:v>14.09</c:v>
                </c:pt>
                <c:pt idx="3843">
                  <c:v>14.11</c:v>
                </c:pt>
                <c:pt idx="3844">
                  <c:v>13.68</c:v>
                </c:pt>
                <c:pt idx="3845">
                  <c:v>13.15</c:v>
                </c:pt>
                <c:pt idx="3846">
                  <c:v>12.33</c:v>
                </c:pt>
                <c:pt idx="3847">
                  <c:v>12.62</c:v>
                </c:pt>
                <c:pt idx="3848">
                  <c:v>11.98</c:v>
                </c:pt>
                <c:pt idx="3849">
                  <c:v>11.3</c:v>
                </c:pt>
                <c:pt idx="3850">
                  <c:v>13.31</c:v>
                </c:pt>
                <c:pt idx="3851">
                  <c:v>14.53</c:v>
                </c:pt>
                <c:pt idx="3852">
                  <c:v>17.739999999999998</c:v>
                </c:pt>
                <c:pt idx="3853">
                  <c:v>16.559999999999999</c:v>
                </c:pt>
                <c:pt idx="3854">
                  <c:v>14.96</c:v>
                </c:pt>
                <c:pt idx="3855">
                  <c:v>16.920000000000002</c:v>
                </c:pt>
                <c:pt idx="3856">
                  <c:v>14.41</c:v>
                </c:pt>
                <c:pt idx="3857">
                  <c:v>15.38</c:v>
                </c:pt>
                <c:pt idx="3858">
                  <c:v>14.62</c:v>
                </c:pt>
                <c:pt idx="3859">
                  <c:v>14.91</c:v>
                </c:pt>
                <c:pt idx="3860">
                  <c:v>14.87</c:v>
                </c:pt>
                <c:pt idx="3861">
                  <c:v>16.86</c:v>
                </c:pt>
                <c:pt idx="3862">
                  <c:v>15.31</c:v>
                </c:pt>
                <c:pt idx="3863">
                  <c:v>15.12</c:v>
                </c:pt>
                <c:pt idx="3864">
                  <c:v>14.53</c:v>
                </c:pt>
                <c:pt idx="3865">
                  <c:v>13.85</c:v>
                </c:pt>
                <c:pt idx="3866">
                  <c:v>13.98</c:v>
                </c:pt>
                <c:pt idx="3867">
                  <c:v>14.05</c:v>
                </c:pt>
                <c:pt idx="3868">
                  <c:v>13.75</c:v>
                </c:pt>
                <c:pt idx="3869">
                  <c:v>14.91</c:v>
                </c:pt>
                <c:pt idx="3870">
                  <c:v>14.45</c:v>
                </c:pt>
                <c:pt idx="3871">
                  <c:v>16.12</c:v>
                </c:pt>
                <c:pt idx="3872">
                  <c:v>16.32</c:v>
                </c:pt>
                <c:pt idx="3873">
                  <c:v>15.68</c:v>
                </c:pt>
                <c:pt idx="3874">
                  <c:v>14.57</c:v>
                </c:pt>
                <c:pt idx="3875">
                  <c:v>13.63</c:v>
                </c:pt>
                <c:pt idx="3876">
                  <c:v>13.32</c:v>
                </c:pt>
                <c:pt idx="3877">
                  <c:v>13.14</c:v>
                </c:pt>
                <c:pt idx="3878">
                  <c:v>12.95</c:v>
                </c:pt>
                <c:pt idx="3879">
                  <c:v>12.69</c:v>
                </c:pt>
                <c:pt idx="3880">
                  <c:v>12.58</c:v>
                </c:pt>
                <c:pt idx="3881">
                  <c:v>12.24</c:v>
                </c:pt>
                <c:pt idx="3882">
                  <c:v>12.15</c:v>
                </c:pt>
                <c:pt idx="3883">
                  <c:v>13.29</c:v>
                </c:pt>
                <c:pt idx="3884">
                  <c:v>12.36</c:v>
                </c:pt>
                <c:pt idx="3885">
                  <c:v>11.84</c:v>
                </c:pt>
                <c:pt idx="3886">
                  <c:v>12.15</c:v>
                </c:pt>
                <c:pt idx="3887">
                  <c:v>12.28</c:v>
                </c:pt>
                <c:pt idx="3888">
                  <c:v>12.39</c:v>
                </c:pt>
                <c:pt idx="3889">
                  <c:v>12.7</c:v>
                </c:pt>
                <c:pt idx="3890">
                  <c:v>12.08</c:v>
                </c:pt>
                <c:pt idx="3891">
                  <c:v>11.96</c:v>
                </c:pt>
                <c:pt idx="3892">
                  <c:v>11.65</c:v>
                </c:pt>
                <c:pt idx="3893">
                  <c:v>11.79</c:v>
                </c:pt>
                <c:pt idx="3894">
                  <c:v>11.46</c:v>
                </c:pt>
                <c:pt idx="3895">
                  <c:v>11.15</c:v>
                </c:pt>
                <c:pt idx="3896">
                  <c:v>11.48</c:v>
                </c:pt>
                <c:pt idx="3897">
                  <c:v>11.47</c:v>
                </c:pt>
                <c:pt idx="3898">
                  <c:v>11.08</c:v>
                </c:pt>
                <c:pt idx="3899">
                  <c:v>11.05</c:v>
                </c:pt>
                <c:pt idx="3900">
                  <c:v>12.13</c:v>
                </c:pt>
                <c:pt idx="3901">
                  <c:v>12.18</c:v>
                </c:pt>
                <c:pt idx="3902">
                  <c:v>12.52</c:v>
                </c:pt>
                <c:pt idx="3903">
                  <c:v>11.58</c:v>
                </c:pt>
                <c:pt idx="3904">
                  <c:v>11.77</c:v>
                </c:pt>
                <c:pt idx="3905">
                  <c:v>12.04</c:v>
                </c:pt>
                <c:pt idx="3906">
                  <c:v>11.4</c:v>
                </c:pt>
                <c:pt idx="3907">
                  <c:v>11.68</c:v>
                </c:pt>
                <c:pt idx="3908">
                  <c:v>12.27</c:v>
                </c:pt>
                <c:pt idx="3909">
                  <c:v>12.49</c:v>
                </c:pt>
                <c:pt idx="3910">
                  <c:v>11.45</c:v>
                </c:pt>
                <c:pt idx="3911">
                  <c:v>11.28</c:v>
                </c:pt>
                <c:pt idx="3912">
                  <c:v>10.95</c:v>
                </c:pt>
                <c:pt idx="3913">
                  <c:v>10.84</c:v>
                </c:pt>
                <c:pt idx="3914">
                  <c:v>10.81</c:v>
                </c:pt>
                <c:pt idx="3915">
                  <c:v>10.33</c:v>
                </c:pt>
                <c:pt idx="3916">
                  <c:v>10.77</c:v>
                </c:pt>
                <c:pt idx="3917">
                  <c:v>10.45</c:v>
                </c:pt>
                <c:pt idx="3918">
                  <c:v>10.23</c:v>
                </c:pt>
                <c:pt idx="3919">
                  <c:v>10.97</c:v>
                </c:pt>
                <c:pt idx="3920">
                  <c:v>10.52</c:v>
                </c:pt>
                <c:pt idx="3921">
                  <c:v>11.1</c:v>
                </c:pt>
                <c:pt idx="3922">
                  <c:v>10.99</c:v>
                </c:pt>
                <c:pt idx="3923">
                  <c:v>10.36</c:v>
                </c:pt>
                <c:pt idx="3924">
                  <c:v>10.52</c:v>
                </c:pt>
                <c:pt idx="3925">
                  <c:v>11.57</c:v>
                </c:pt>
                <c:pt idx="3926">
                  <c:v>12.08</c:v>
                </c:pt>
                <c:pt idx="3927">
                  <c:v>11.75</c:v>
                </c:pt>
                <c:pt idx="3928">
                  <c:v>11.83</c:v>
                </c:pt>
                <c:pt idx="3929">
                  <c:v>12.52</c:v>
                </c:pt>
                <c:pt idx="3930">
                  <c:v>12.48</c:v>
                </c:pt>
                <c:pt idx="3931">
                  <c:v>13.21</c:v>
                </c:pt>
                <c:pt idx="3932">
                  <c:v>12.4</c:v>
                </c:pt>
                <c:pt idx="3933">
                  <c:v>12.38</c:v>
                </c:pt>
                <c:pt idx="3934">
                  <c:v>12.42</c:v>
                </c:pt>
                <c:pt idx="3935">
                  <c:v>12.74</c:v>
                </c:pt>
                <c:pt idx="3936">
                  <c:v>12.26</c:v>
                </c:pt>
                <c:pt idx="3937">
                  <c:v>13.52</c:v>
                </c:pt>
                <c:pt idx="3938">
                  <c:v>13.3</c:v>
                </c:pt>
                <c:pt idx="3939">
                  <c:v>13.42</c:v>
                </c:pt>
                <c:pt idx="3940">
                  <c:v>13.42</c:v>
                </c:pt>
                <c:pt idx="3941">
                  <c:v>13.42</c:v>
                </c:pt>
                <c:pt idx="3942">
                  <c:v>13.34</c:v>
                </c:pt>
                <c:pt idx="3943">
                  <c:v>14.17</c:v>
                </c:pt>
                <c:pt idx="3944">
                  <c:v>13.73</c:v>
                </c:pt>
                <c:pt idx="3945">
                  <c:v>13.72</c:v>
                </c:pt>
                <c:pt idx="3946">
                  <c:v>13.52</c:v>
                </c:pt>
                <c:pt idx="3947">
                  <c:v>13.65</c:v>
                </c:pt>
                <c:pt idx="3948">
                  <c:v>12.6</c:v>
                </c:pt>
                <c:pt idx="3949">
                  <c:v>13.15</c:v>
                </c:pt>
                <c:pt idx="3950">
                  <c:v>13.57</c:v>
                </c:pt>
                <c:pt idx="3951">
                  <c:v>12.93</c:v>
                </c:pt>
                <c:pt idx="3952">
                  <c:v>12.52</c:v>
                </c:pt>
                <c:pt idx="3953">
                  <c:v>12.93</c:v>
                </c:pt>
                <c:pt idx="3954">
                  <c:v>11.98</c:v>
                </c:pt>
                <c:pt idx="3955">
                  <c:v>11.65</c:v>
                </c:pt>
                <c:pt idx="3956">
                  <c:v>12.39</c:v>
                </c:pt>
                <c:pt idx="3957">
                  <c:v>12.91</c:v>
                </c:pt>
                <c:pt idx="3958">
                  <c:v>12.49</c:v>
                </c:pt>
                <c:pt idx="3959">
                  <c:v>11.22</c:v>
                </c:pt>
                <c:pt idx="3960">
                  <c:v>12.14</c:v>
                </c:pt>
                <c:pt idx="3961">
                  <c:v>12.64</c:v>
                </c:pt>
                <c:pt idx="3962">
                  <c:v>13.79</c:v>
                </c:pt>
                <c:pt idx="3963">
                  <c:v>13.33</c:v>
                </c:pt>
                <c:pt idx="3964">
                  <c:v>12.96</c:v>
                </c:pt>
                <c:pt idx="3965">
                  <c:v>13.04</c:v>
                </c:pt>
                <c:pt idx="3966">
                  <c:v>12.76</c:v>
                </c:pt>
                <c:pt idx="3967">
                  <c:v>12.63</c:v>
                </c:pt>
                <c:pt idx="3968">
                  <c:v>12.24</c:v>
                </c:pt>
                <c:pt idx="3969">
                  <c:v>11.92</c:v>
                </c:pt>
                <c:pt idx="3970">
                  <c:v>12.46</c:v>
                </c:pt>
                <c:pt idx="3971">
                  <c:v>13.2</c:v>
                </c:pt>
                <c:pt idx="3972">
                  <c:v>14.55</c:v>
                </c:pt>
                <c:pt idx="3973">
                  <c:v>14.96</c:v>
                </c:pt>
                <c:pt idx="3974">
                  <c:v>14.59</c:v>
                </c:pt>
                <c:pt idx="3975">
                  <c:v>15.55</c:v>
                </c:pt>
                <c:pt idx="3976">
                  <c:v>15.63</c:v>
                </c:pt>
                <c:pt idx="3977">
                  <c:v>16.22</c:v>
                </c:pt>
                <c:pt idx="3978">
                  <c:v>16.47</c:v>
                </c:pt>
                <c:pt idx="3979">
                  <c:v>14.87</c:v>
                </c:pt>
                <c:pt idx="3980">
                  <c:v>14.67</c:v>
                </c:pt>
                <c:pt idx="3981">
                  <c:v>15.33</c:v>
                </c:pt>
                <c:pt idx="3982">
                  <c:v>13.5</c:v>
                </c:pt>
                <c:pt idx="3983">
                  <c:v>16.11</c:v>
                </c:pt>
                <c:pt idx="3984">
                  <c:v>16.13</c:v>
                </c:pt>
                <c:pt idx="3985">
                  <c:v>14.74</c:v>
                </c:pt>
                <c:pt idx="3986">
                  <c:v>14.53</c:v>
                </c:pt>
                <c:pt idx="3987">
                  <c:v>14.59</c:v>
                </c:pt>
                <c:pt idx="3988">
                  <c:v>16.02</c:v>
                </c:pt>
                <c:pt idx="3989">
                  <c:v>14.25</c:v>
                </c:pt>
                <c:pt idx="3990">
                  <c:v>15.32</c:v>
                </c:pt>
                <c:pt idx="3991">
                  <c:v>14.85</c:v>
                </c:pt>
                <c:pt idx="3992">
                  <c:v>13.48</c:v>
                </c:pt>
                <c:pt idx="3993">
                  <c:v>13</c:v>
                </c:pt>
                <c:pt idx="3994">
                  <c:v>13.17</c:v>
                </c:pt>
                <c:pt idx="3995">
                  <c:v>13.1</c:v>
                </c:pt>
                <c:pt idx="3996">
                  <c:v>13.08</c:v>
                </c:pt>
                <c:pt idx="3997">
                  <c:v>12.8</c:v>
                </c:pt>
                <c:pt idx="3998">
                  <c:v>11.9</c:v>
                </c:pt>
                <c:pt idx="3999">
                  <c:v>11.63</c:v>
                </c:pt>
                <c:pt idx="4000">
                  <c:v>12.18</c:v>
                </c:pt>
                <c:pt idx="4001">
                  <c:v>12.23</c:v>
                </c:pt>
                <c:pt idx="4002">
                  <c:v>12.26</c:v>
                </c:pt>
                <c:pt idx="4003">
                  <c:v>11.25</c:v>
                </c:pt>
                <c:pt idx="4004">
                  <c:v>11.12</c:v>
                </c:pt>
                <c:pt idx="4005">
                  <c:v>10.82</c:v>
                </c:pt>
                <c:pt idx="4006">
                  <c:v>10.6</c:v>
                </c:pt>
                <c:pt idx="4007">
                  <c:v>10.96</c:v>
                </c:pt>
                <c:pt idx="4008">
                  <c:v>10.88</c:v>
                </c:pt>
                <c:pt idx="4009">
                  <c:v>11.84</c:v>
                </c:pt>
                <c:pt idx="4010">
                  <c:v>11.89</c:v>
                </c:pt>
                <c:pt idx="4011">
                  <c:v>12.06</c:v>
                </c:pt>
                <c:pt idx="4012">
                  <c:v>11.24</c:v>
                </c:pt>
                <c:pt idx="4013">
                  <c:v>11.01</c:v>
                </c:pt>
                <c:pt idx="4014">
                  <c:v>11.6</c:v>
                </c:pt>
                <c:pt idx="4015">
                  <c:v>11.52</c:v>
                </c:pt>
                <c:pt idx="4016">
                  <c:v>12.18</c:v>
                </c:pt>
                <c:pt idx="4017">
                  <c:v>12.21</c:v>
                </c:pt>
                <c:pt idx="4018">
                  <c:v>11.69</c:v>
                </c:pt>
                <c:pt idx="4019">
                  <c:v>11.47</c:v>
                </c:pt>
                <c:pt idx="4020">
                  <c:v>11.11</c:v>
                </c:pt>
                <c:pt idx="4021">
                  <c:v>10.48</c:v>
                </c:pt>
                <c:pt idx="4022">
                  <c:v>10.73</c:v>
                </c:pt>
                <c:pt idx="4023">
                  <c:v>10.68</c:v>
                </c:pt>
                <c:pt idx="4024">
                  <c:v>11.38</c:v>
                </c:pt>
                <c:pt idx="4025">
                  <c:v>11.19</c:v>
                </c:pt>
                <c:pt idx="4026">
                  <c:v>10.81</c:v>
                </c:pt>
                <c:pt idx="4027">
                  <c:v>10.29</c:v>
                </c:pt>
                <c:pt idx="4028">
                  <c:v>10.27</c:v>
                </c:pt>
                <c:pt idx="4029">
                  <c:v>11.57</c:v>
                </c:pt>
                <c:pt idx="4030">
                  <c:v>11.35</c:v>
                </c:pt>
                <c:pt idx="4031">
                  <c:v>11.61</c:v>
                </c:pt>
                <c:pt idx="4032">
                  <c:v>12.07</c:v>
                </c:pt>
                <c:pt idx="4033">
                  <c:v>11.14</c:v>
                </c:pt>
                <c:pt idx="4034">
                  <c:v>11.37</c:v>
                </c:pt>
                <c:pt idx="4035">
                  <c:v>11.31</c:v>
                </c:pt>
                <c:pt idx="4036">
                  <c:v>11</c:v>
                </c:pt>
                <c:pt idx="4037">
                  <c:v>11.13</c:v>
                </c:pt>
                <c:pt idx="4038">
                  <c:v>10.86</c:v>
                </c:pt>
                <c:pt idx="4039">
                  <c:v>10.94</c:v>
                </c:pt>
                <c:pt idx="4040">
                  <c:v>11.2</c:v>
                </c:pt>
                <c:pt idx="4041">
                  <c:v>11.23</c:v>
                </c:pt>
                <c:pt idx="4042">
                  <c:v>11.91</c:v>
                </c:pt>
                <c:pt idx="4043">
                  <c:v>12.25</c:v>
                </c:pt>
                <c:pt idx="4044">
                  <c:v>11.98</c:v>
                </c:pt>
                <c:pt idx="4045">
                  <c:v>14.56</c:v>
                </c:pt>
                <c:pt idx="4046">
                  <c:v>13.93</c:v>
                </c:pt>
                <c:pt idx="4047">
                  <c:v>13.31</c:v>
                </c:pt>
                <c:pt idx="4048">
                  <c:v>12.87</c:v>
                </c:pt>
                <c:pt idx="4049">
                  <c:v>12.42</c:v>
                </c:pt>
                <c:pt idx="4050">
                  <c:v>11.97</c:v>
                </c:pt>
                <c:pt idx="4051">
                  <c:v>12.39</c:v>
                </c:pt>
                <c:pt idx="4052">
                  <c:v>12.95</c:v>
                </c:pt>
                <c:pt idx="4053">
                  <c:v>12.36</c:v>
                </c:pt>
                <c:pt idx="4054">
                  <c:v>13.23</c:v>
                </c:pt>
                <c:pt idx="4055">
                  <c:v>12.96</c:v>
                </c:pt>
                <c:pt idx="4056">
                  <c:v>13.04</c:v>
                </c:pt>
                <c:pt idx="4057">
                  <c:v>13.59</c:v>
                </c:pt>
                <c:pt idx="4058">
                  <c:v>12.83</c:v>
                </c:pt>
                <c:pt idx="4059">
                  <c:v>13.12</c:v>
                </c:pt>
                <c:pt idx="4060">
                  <c:v>12.87</c:v>
                </c:pt>
                <c:pt idx="4061">
                  <c:v>13.35</c:v>
                </c:pt>
                <c:pt idx="4062">
                  <c:v>12.25</c:v>
                </c:pt>
                <c:pt idx="4063">
                  <c:v>12.31</c:v>
                </c:pt>
                <c:pt idx="4064">
                  <c:v>11.48</c:v>
                </c:pt>
                <c:pt idx="4065">
                  <c:v>12.01</c:v>
                </c:pt>
                <c:pt idx="4066">
                  <c:v>12.41</c:v>
                </c:pt>
                <c:pt idx="4067">
                  <c:v>11.88</c:v>
                </c:pt>
                <c:pt idx="4068">
                  <c:v>11.87</c:v>
                </c:pt>
                <c:pt idx="4069">
                  <c:v>11.46</c:v>
                </c:pt>
                <c:pt idx="4070">
                  <c:v>11.59</c:v>
                </c:pt>
                <c:pt idx="4071">
                  <c:v>12.34</c:v>
                </c:pt>
                <c:pt idx="4072">
                  <c:v>11.54</c:v>
                </c:pt>
                <c:pt idx="4073">
                  <c:v>11.72</c:v>
                </c:pt>
                <c:pt idx="4074">
                  <c:v>11.96</c:v>
                </c:pt>
                <c:pt idx="4075">
                  <c:v>12.74</c:v>
                </c:pt>
                <c:pt idx="4076">
                  <c:v>12.66</c:v>
                </c:pt>
                <c:pt idx="4077">
                  <c:v>12.32</c:v>
                </c:pt>
                <c:pt idx="4078">
                  <c:v>12.68</c:v>
                </c:pt>
                <c:pt idx="4079">
                  <c:v>11.85</c:v>
                </c:pt>
                <c:pt idx="4080">
                  <c:v>11.37</c:v>
                </c:pt>
                <c:pt idx="4081">
                  <c:v>10.74</c:v>
                </c:pt>
                <c:pt idx="4082">
                  <c:v>11.35</c:v>
                </c:pt>
                <c:pt idx="4083">
                  <c:v>11.98</c:v>
                </c:pt>
                <c:pt idx="4084">
                  <c:v>12.12</c:v>
                </c:pt>
                <c:pt idx="4085">
                  <c:v>11.79</c:v>
                </c:pt>
                <c:pt idx="4086">
                  <c:v>11.62</c:v>
                </c:pt>
                <c:pt idx="4087">
                  <c:v>11.21</c:v>
                </c:pt>
                <c:pt idx="4088">
                  <c:v>11.17</c:v>
                </c:pt>
                <c:pt idx="4089">
                  <c:v>11.19</c:v>
                </c:pt>
                <c:pt idx="4090">
                  <c:v>11.46</c:v>
                </c:pt>
                <c:pt idx="4091">
                  <c:v>11.58</c:v>
                </c:pt>
                <c:pt idx="4092">
                  <c:v>10.95</c:v>
                </c:pt>
                <c:pt idx="4093">
                  <c:v>11.57</c:v>
                </c:pt>
                <c:pt idx="4094">
                  <c:v>11.39</c:v>
                </c:pt>
                <c:pt idx="4095">
                  <c:v>11.57</c:v>
                </c:pt>
                <c:pt idx="4096">
                  <c:v>11.14</c:v>
                </c:pt>
                <c:pt idx="4097">
                  <c:v>11.13</c:v>
                </c:pt>
                <c:pt idx="4098">
                  <c:v>11.45</c:v>
                </c:pt>
                <c:pt idx="4099">
                  <c:v>12.26</c:v>
                </c:pt>
                <c:pt idx="4100">
                  <c:v>12.19</c:v>
                </c:pt>
                <c:pt idx="4101">
                  <c:v>13</c:v>
                </c:pt>
                <c:pt idx="4102">
                  <c:v>12.76</c:v>
                </c:pt>
                <c:pt idx="4103">
                  <c:v>12.38</c:v>
                </c:pt>
                <c:pt idx="4104">
                  <c:v>12.58</c:v>
                </c:pt>
                <c:pt idx="4105">
                  <c:v>11.4</c:v>
                </c:pt>
                <c:pt idx="4106">
                  <c:v>11.32</c:v>
                </c:pt>
                <c:pt idx="4107">
                  <c:v>11.64</c:v>
                </c:pt>
                <c:pt idx="4108">
                  <c:v>11.59</c:v>
                </c:pt>
                <c:pt idx="4109">
                  <c:v>11.75</c:v>
                </c:pt>
                <c:pt idx="4110">
                  <c:v>11.75</c:v>
                </c:pt>
                <c:pt idx="4111">
                  <c:v>11.76</c:v>
                </c:pt>
                <c:pt idx="4112">
                  <c:v>11.84</c:v>
                </c:pt>
                <c:pt idx="4113">
                  <c:v>11.59</c:v>
                </c:pt>
                <c:pt idx="4114">
                  <c:v>12.54</c:v>
                </c:pt>
                <c:pt idx="4115">
                  <c:v>11.99</c:v>
                </c:pt>
                <c:pt idx="4116">
                  <c:v>11.99</c:v>
                </c:pt>
                <c:pt idx="4117">
                  <c:v>11.62</c:v>
                </c:pt>
                <c:pt idx="4118">
                  <c:v>12</c:v>
                </c:pt>
                <c:pt idx="4119">
                  <c:v>11.99</c:v>
                </c:pt>
                <c:pt idx="4120">
                  <c:v>11.78</c:v>
                </c:pt>
                <c:pt idx="4121">
                  <c:v>12.49</c:v>
                </c:pt>
                <c:pt idx="4122">
                  <c:v>14.19</c:v>
                </c:pt>
                <c:pt idx="4123">
                  <c:v>13.57</c:v>
                </c:pt>
                <c:pt idx="4124">
                  <c:v>13.35</c:v>
                </c:pt>
                <c:pt idx="4125">
                  <c:v>16.260000000000002</c:v>
                </c:pt>
                <c:pt idx="4126">
                  <c:v>16.989999999999998</c:v>
                </c:pt>
                <c:pt idx="4127">
                  <c:v>17.18</c:v>
                </c:pt>
                <c:pt idx="4128">
                  <c:v>17.72</c:v>
                </c:pt>
                <c:pt idx="4129">
                  <c:v>18.260000000000002</c:v>
                </c:pt>
                <c:pt idx="4130">
                  <c:v>17.36</c:v>
                </c:pt>
                <c:pt idx="4131">
                  <c:v>15.5</c:v>
                </c:pt>
                <c:pt idx="4132">
                  <c:v>14.26</c:v>
                </c:pt>
                <c:pt idx="4133">
                  <c:v>18.66</c:v>
                </c:pt>
                <c:pt idx="4134">
                  <c:v>16.440000000000001</c:v>
                </c:pt>
                <c:pt idx="4135">
                  <c:v>14.52</c:v>
                </c:pt>
                <c:pt idx="4136">
                  <c:v>14.32</c:v>
                </c:pt>
                <c:pt idx="4137">
                  <c:v>16.649999999999999</c:v>
                </c:pt>
                <c:pt idx="4138">
                  <c:v>17.34</c:v>
                </c:pt>
                <c:pt idx="4139">
                  <c:v>17.8</c:v>
                </c:pt>
                <c:pt idx="4140">
                  <c:v>18.350000000000001</c:v>
                </c:pt>
                <c:pt idx="4141">
                  <c:v>18.12</c:v>
                </c:pt>
                <c:pt idx="4142">
                  <c:v>20.96</c:v>
                </c:pt>
                <c:pt idx="4143">
                  <c:v>23.81</c:v>
                </c:pt>
                <c:pt idx="4144">
                  <c:v>21.46</c:v>
                </c:pt>
                <c:pt idx="4145">
                  <c:v>15.9</c:v>
                </c:pt>
                <c:pt idx="4146">
                  <c:v>17.25</c:v>
                </c:pt>
                <c:pt idx="4147">
                  <c:v>17.829999999999998</c:v>
                </c:pt>
                <c:pt idx="4148">
                  <c:v>16.690000000000001</c:v>
                </c:pt>
                <c:pt idx="4149">
                  <c:v>15.52</c:v>
                </c:pt>
                <c:pt idx="4150">
                  <c:v>15.88</c:v>
                </c:pt>
                <c:pt idx="4151">
                  <c:v>15.89</c:v>
                </c:pt>
                <c:pt idx="4152">
                  <c:v>15.62</c:v>
                </c:pt>
                <c:pt idx="4153">
                  <c:v>16.399999999999999</c:v>
                </c:pt>
                <c:pt idx="4154">
                  <c:v>15.79</c:v>
                </c:pt>
                <c:pt idx="4155">
                  <c:v>13.03</c:v>
                </c:pt>
                <c:pt idx="4156">
                  <c:v>13.08</c:v>
                </c:pt>
                <c:pt idx="4157">
                  <c:v>13.05</c:v>
                </c:pt>
                <c:pt idx="4158">
                  <c:v>14.15</c:v>
                </c:pt>
                <c:pt idx="4159">
                  <c:v>13.65</c:v>
                </c:pt>
                <c:pt idx="4160">
                  <c:v>13.97</c:v>
                </c:pt>
                <c:pt idx="4161">
                  <c:v>14.02</c:v>
                </c:pt>
                <c:pt idx="4162">
                  <c:v>13.14</c:v>
                </c:pt>
                <c:pt idx="4163">
                  <c:v>14.49</c:v>
                </c:pt>
                <c:pt idx="4164">
                  <c:v>17.79</c:v>
                </c:pt>
                <c:pt idx="4165">
                  <c:v>18.05</c:v>
                </c:pt>
                <c:pt idx="4166">
                  <c:v>18.64</c:v>
                </c:pt>
                <c:pt idx="4167">
                  <c:v>17.739999999999998</c:v>
                </c:pt>
                <c:pt idx="4168">
                  <c:v>15.55</c:v>
                </c:pt>
                <c:pt idx="4169">
                  <c:v>16.21</c:v>
                </c:pt>
                <c:pt idx="4170">
                  <c:v>17.399999999999999</c:v>
                </c:pt>
                <c:pt idx="4171">
                  <c:v>14.98</c:v>
                </c:pt>
                <c:pt idx="4172">
                  <c:v>14.85</c:v>
                </c:pt>
                <c:pt idx="4173">
                  <c:v>14.62</c:v>
                </c:pt>
                <c:pt idx="4174">
                  <c:v>14.94</c:v>
                </c:pt>
                <c:pt idx="4175">
                  <c:v>14.33</c:v>
                </c:pt>
                <c:pt idx="4176">
                  <c:v>14.95</c:v>
                </c:pt>
                <c:pt idx="4177">
                  <c:v>15.05</c:v>
                </c:pt>
                <c:pt idx="4178">
                  <c:v>14.34</c:v>
                </c:pt>
                <c:pt idx="4179">
                  <c:v>14.46</c:v>
                </c:pt>
                <c:pt idx="4180">
                  <c:v>14.34</c:v>
                </c:pt>
                <c:pt idx="4181">
                  <c:v>15.23</c:v>
                </c:pt>
                <c:pt idx="4182">
                  <c:v>15.23</c:v>
                </c:pt>
                <c:pt idx="4183">
                  <c:v>15.2</c:v>
                </c:pt>
                <c:pt idx="4184">
                  <c:v>14.46</c:v>
                </c:pt>
                <c:pt idx="4185">
                  <c:v>14.3</c:v>
                </c:pt>
                <c:pt idx="4186">
                  <c:v>14.26</c:v>
                </c:pt>
                <c:pt idx="4187">
                  <c:v>13.42</c:v>
                </c:pt>
                <c:pt idx="4188">
                  <c:v>12.41</c:v>
                </c:pt>
                <c:pt idx="4189">
                  <c:v>12.24</c:v>
                </c:pt>
                <c:pt idx="4190">
                  <c:v>11.64</c:v>
                </c:pt>
                <c:pt idx="4191">
                  <c:v>12.22</c:v>
                </c:pt>
                <c:pt idx="4192">
                  <c:v>12.19</c:v>
                </c:pt>
                <c:pt idx="4193">
                  <c:v>12.4</c:v>
                </c:pt>
                <c:pt idx="4194">
                  <c:v>12.4</c:v>
                </c:pt>
                <c:pt idx="4195">
                  <c:v>12.31</c:v>
                </c:pt>
                <c:pt idx="4196">
                  <c:v>12.18</c:v>
                </c:pt>
                <c:pt idx="4197">
                  <c:v>12.28</c:v>
                </c:pt>
                <c:pt idx="4198">
                  <c:v>12.22</c:v>
                </c:pt>
                <c:pt idx="4199">
                  <c:v>12.31</c:v>
                </c:pt>
                <c:pt idx="4200">
                  <c:v>11.96</c:v>
                </c:pt>
                <c:pt idx="4201">
                  <c:v>12.63</c:v>
                </c:pt>
                <c:pt idx="4202">
                  <c:v>13.74</c:v>
                </c:pt>
                <c:pt idx="4203">
                  <c:v>13.88</c:v>
                </c:pt>
                <c:pt idx="4204">
                  <c:v>13.16</c:v>
                </c:pt>
                <c:pt idx="4205">
                  <c:v>12.99</c:v>
                </c:pt>
                <c:pt idx="4206">
                  <c:v>11.92</c:v>
                </c:pt>
                <c:pt idx="4207">
                  <c:v>11.18</c:v>
                </c:pt>
                <c:pt idx="4208">
                  <c:v>11.55</c:v>
                </c:pt>
                <c:pt idx="4209">
                  <c:v>11.76</c:v>
                </c:pt>
                <c:pt idx="4210">
                  <c:v>11.78</c:v>
                </c:pt>
                <c:pt idx="4211">
                  <c:v>11.98</c:v>
                </c:pt>
                <c:pt idx="4212">
                  <c:v>11.39</c:v>
                </c:pt>
                <c:pt idx="4213">
                  <c:v>12.25</c:v>
                </c:pt>
                <c:pt idx="4214">
                  <c:v>12.59</c:v>
                </c:pt>
                <c:pt idx="4215">
                  <c:v>12.12</c:v>
                </c:pt>
                <c:pt idx="4216">
                  <c:v>11.53</c:v>
                </c:pt>
                <c:pt idx="4217">
                  <c:v>11.58</c:v>
                </c:pt>
                <c:pt idx="4218">
                  <c:v>11.72</c:v>
                </c:pt>
                <c:pt idx="4219">
                  <c:v>11.98</c:v>
                </c:pt>
                <c:pt idx="4220">
                  <c:v>12.57</c:v>
                </c:pt>
                <c:pt idx="4221">
                  <c:v>12.24</c:v>
                </c:pt>
                <c:pt idx="4222">
                  <c:v>11.86</c:v>
                </c:pt>
                <c:pt idx="4223">
                  <c:v>11.98</c:v>
                </c:pt>
                <c:pt idx="4224">
                  <c:v>11.56</c:v>
                </c:pt>
                <c:pt idx="4225">
                  <c:v>11.68</c:v>
                </c:pt>
                <c:pt idx="4226">
                  <c:v>11.52</c:v>
                </c:pt>
                <c:pt idx="4227">
                  <c:v>11.62</c:v>
                </c:pt>
                <c:pt idx="4228">
                  <c:v>11.09</c:v>
                </c:pt>
                <c:pt idx="4229">
                  <c:v>10.75</c:v>
                </c:pt>
                <c:pt idx="4230">
                  <c:v>11.09</c:v>
                </c:pt>
                <c:pt idx="4231">
                  <c:v>11.73</c:v>
                </c:pt>
                <c:pt idx="4232">
                  <c:v>11.34</c:v>
                </c:pt>
                <c:pt idx="4233">
                  <c:v>10.9</c:v>
                </c:pt>
                <c:pt idx="4234">
                  <c:v>10.63</c:v>
                </c:pt>
                <c:pt idx="4235">
                  <c:v>11.08</c:v>
                </c:pt>
                <c:pt idx="4236">
                  <c:v>10.78</c:v>
                </c:pt>
                <c:pt idx="4237">
                  <c:v>10.66</c:v>
                </c:pt>
                <c:pt idx="4238">
                  <c:v>10.56</c:v>
                </c:pt>
                <c:pt idx="4239">
                  <c:v>10.8</c:v>
                </c:pt>
                <c:pt idx="4240">
                  <c:v>11.2</c:v>
                </c:pt>
                <c:pt idx="4241">
                  <c:v>11.1</c:v>
                </c:pt>
                <c:pt idx="4242">
                  <c:v>11.51</c:v>
                </c:pt>
                <c:pt idx="4243">
                  <c:v>11.42</c:v>
                </c:pt>
                <c:pt idx="4244">
                  <c:v>11.16</c:v>
                </c:pt>
                <c:pt idx="4245">
                  <c:v>11.16</c:v>
                </c:pt>
                <c:pt idx="4246">
                  <c:v>11.09</c:v>
                </c:pt>
                <c:pt idx="4247">
                  <c:v>10.75</c:v>
                </c:pt>
                <c:pt idx="4248">
                  <c:v>11.01</c:v>
                </c:pt>
                <c:pt idx="4249">
                  <c:v>10.79</c:v>
                </c:pt>
                <c:pt idx="4250">
                  <c:v>10.86</c:v>
                </c:pt>
                <c:pt idx="4251">
                  <c:v>10.5</c:v>
                </c:pt>
                <c:pt idx="4252">
                  <c:v>10.31</c:v>
                </c:pt>
                <c:pt idx="4253">
                  <c:v>10.16</c:v>
                </c:pt>
                <c:pt idx="4254">
                  <c:v>10.050000000000001</c:v>
                </c:pt>
                <c:pt idx="4255">
                  <c:v>9.9700000000000006</c:v>
                </c:pt>
                <c:pt idx="4256">
                  <c:v>9.9</c:v>
                </c:pt>
                <c:pt idx="4257">
                  <c:v>10.14</c:v>
                </c:pt>
                <c:pt idx="4258">
                  <c:v>10.73</c:v>
                </c:pt>
                <c:pt idx="4259">
                  <c:v>12.3</c:v>
                </c:pt>
                <c:pt idx="4260">
                  <c:v>11.62</c:v>
                </c:pt>
                <c:pt idx="4261">
                  <c:v>10.83</c:v>
                </c:pt>
                <c:pt idx="4262">
                  <c:v>10.91</c:v>
                </c:pt>
                <c:pt idx="4263">
                  <c:v>11.66</c:v>
                </c:pt>
                <c:pt idx="4264">
                  <c:v>11.23</c:v>
                </c:pt>
                <c:pt idx="4265">
                  <c:v>11.27</c:v>
                </c:pt>
                <c:pt idx="4266">
                  <c:v>11.33</c:v>
                </c:pt>
                <c:pt idx="4267">
                  <c:v>12.67</c:v>
                </c:pt>
                <c:pt idx="4268">
                  <c:v>12.07</c:v>
                </c:pt>
                <c:pt idx="4269">
                  <c:v>10.71</c:v>
                </c:pt>
                <c:pt idx="4270">
                  <c:v>10.65</c:v>
                </c:pt>
                <c:pt idx="4271">
                  <c:v>10.18</c:v>
                </c:pt>
                <c:pt idx="4272">
                  <c:v>9.9700000000000006</c:v>
                </c:pt>
                <c:pt idx="4273">
                  <c:v>10.050000000000001</c:v>
                </c:pt>
                <c:pt idx="4274">
                  <c:v>10.6</c:v>
                </c:pt>
                <c:pt idx="4275">
                  <c:v>10.3</c:v>
                </c:pt>
                <c:pt idx="4276">
                  <c:v>10.26</c:v>
                </c:pt>
                <c:pt idx="4277">
                  <c:v>10.53</c:v>
                </c:pt>
                <c:pt idx="4278">
                  <c:v>11.36</c:v>
                </c:pt>
                <c:pt idx="4279">
                  <c:v>11.26</c:v>
                </c:pt>
                <c:pt idx="4280">
                  <c:v>10.64</c:v>
                </c:pt>
                <c:pt idx="4281">
                  <c:v>10.99</c:v>
                </c:pt>
                <c:pt idx="4282">
                  <c:v>11.56</c:v>
                </c:pt>
                <c:pt idx="4283">
                  <c:v>12.04</c:v>
                </c:pt>
                <c:pt idx="4284">
                  <c:v>11.51</c:v>
                </c:pt>
                <c:pt idx="4285">
                  <c:v>12.14</c:v>
                </c:pt>
                <c:pt idx="4286">
                  <c:v>12</c:v>
                </c:pt>
                <c:pt idx="4287">
                  <c:v>11.91</c:v>
                </c:pt>
                <c:pt idx="4288">
                  <c:v>11.47</c:v>
                </c:pt>
                <c:pt idx="4289">
                  <c:v>10.87</c:v>
                </c:pt>
                <c:pt idx="4290">
                  <c:v>10.15</c:v>
                </c:pt>
                <c:pt idx="4291">
                  <c:v>10.74</c:v>
                </c:pt>
                <c:pt idx="4292">
                  <c:v>10.59</c:v>
                </c:pt>
                <c:pt idx="4293">
                  <c:v>10.85</c:v>
                </c:pt>
                <c:pt idx="4294">
                  <c:v>10.4</c:v>
                </c:pt>
                <c:pt idx="4295">
                  <c:v>10.77</c:v>
                </c:pt>
                <c:pt idx="4296">
                  <c:v>10.34</c:v>
                </c:pt>
                <c:pt idx="4297">
                  <c:v>9.89</c:v>
                </c:pt>
                <c:pt idx="4298">
                  <c:v>11.22</c:v>
                </c:pt>
                <c:pt idx="4299">
                  <c:v>11.13</c:v>
                </c:pt>
                <c:pt idx="4300">
                  <c:v>11.45</c:v>
                </c:pt>
                <c:pt idx="4301">
                  <c:v>10.96</c:v>
                </c:pt>
                <c:pt idx="4302">
                  <c:v>10.42</c:v>
                </c:pt>
                <c:pt idx="4303">
                  <c:v>10.31</c:v>
                </c:pt>
                <c:pt idx="4304">
                  <c:v>10.08</c:v>
                </c:pt>
                <c:pt idx="4305">
                  <c:v>10.55</c:v>
                </c:pt>
                <c:pt idx="4306">
                  <c:v>10.65</c:v>
                </c:pt>
                <c:pt idx="4307">
                  <c:v>10.32</c:v>
                </c:pt>
                <c:pt idx="4308">
                  <c:v>10.44</c:v>
                </c:pt>
                <c:pt idx="4309">
                  <c:v>11.1</c:v>
                </c:pt>
                <c:pt idx="4310">
                  <c:v>11.61</c:v>
                </c:pt>
                <c:pt idx="4311">
                  <c:v>10.34</c:v>
                </c:pt>
                <c:pt idx="4312">
                  <c:v>10.23</c:v>
                </c:pt>
                <c:pt idx="4313">
                  <c:v>10.220000000000001</c:v>
                </c:pt>
                <c:pt idx="4314">
                  <c:v>10.02</c:v>
                </c:pt>
                <c:pt idx="4315">
                  <c:v>10.24</c:v>
                </c:pt>
                <c:pt idx="4316">
                  <c:v>10.199999999999999</c:v>
                </c:pt>
                <c:pt idx="4317">
                  <c:v>10.18</c:v>
                </c:pt>
                <c:pt idx="4318">
                  <c:v>10.58</c:v>
                </c:pt>
                <c:pt idx="4319">
                  <c:v>11.15</c:v>
                </c:pt>
                <c:pt idx="4320">
                  <c:v>18.309999999999999</c:v>
                </c:pt>
                <c:pt idx="4321">
                  <c:v>15.42</c:v>
                </c:pt>
                <c:pt idx="4322">
                  <c:v>15.82</c:v>
                </c:pt>
                <c:pt idx="4323">
                  <c:v>18.61</c:v>
                </c:pt>
                <c:pt idx="4324">
                  <c:v>19.63</c:v>
                </c:pt>
                <c:pt idx="4325">
                  <c:v>15.96</c:v>
                </c:pt>
                <c:pt idx="4326">
                  <c:v>15.24</c:v>
                </c:pt>
                <c:pt idx="4327">
                  <c:v>14.29</c:v>
                </c:pt>
                <c:pt idx="4328">
                  <c:v>14.09</c:v>
                </c:pt>
                <c:pt idx="4329">
                  <c:v>13.99</c:v>
                </c:pt>
                <c:pt idx="4330">
                  <c:v>18.13</c:v>
                </c:pt>
                <c:pt idx="4331">
                  <c:v>17.27</c:v>
                </c:pt>
                <c:pt idx="4332">
                  <c:v>16.43</c:v>
                </c:pt>
                <c:pt idx="4333">
                  <c:v>16.79</c:v>
                </c:pt>
                <c:pt idx="4334">
                  <c:v>14.59</c:v>
                </c:pt>
                <c:pt idx="4335">
                  <c:v>13.27</c:v>
                </c:pt>
                <c:pt idx="4336">
                  <c:v>12.19</c:v>
                </c:pt>
                <c:pt idx="4337">
                  <c:v>12.93</c:v>
                </c:pt>
                <c:pt idx="4338">
                  <c:v>12.95</c:v>
                </c:pt>
                <c:pt idx="4339">
                  <c:v>13.16</c:v>
                </c:pt>
                <c:pt idx="4340">
                  <c:v>13.48</c:v>
                </c:pt>
                <c:pt idx="4341">
                  <c:v>14.98</c:v>
                </c:pt>
                <c:pt idx="4342">
                  <c:v>15.14</c:v>
                </c:pt>
                <c:pt idx="4343">
                  <c:v>14.64</c:v>
                </c:pt>
                <c:pt idx="4344">
                  <c:v>14.53</c:v>
                </c:pt>
                <c:pt idx="4345">
                  <c:v>13.46</c:v>
                </c:pt>
                <c:pt idx="4346">
                  <c:v>13.24</c:v>
                </c:pt>
                <c:pt idx="4347">
                  <c:v>13.23</c:v>
                </c:pt>
                <c:pt idx="4348">
                  <c:v>13.14</c:v>
                </c:pt>
                <c:pt idx="4349">
                  <c:v>12.68</c:v>
                </c:pt>
                <c:pt idx="4350">
                  <c:v>13.49</c:v>
                </c:pt>
                <c:pt idx="4351">
                  <c:v>12.71</c:v>
                </c:pt>
                <c:pt idx="4352">
                  <c:v>12.2</c:v>
                </c:pt>
                <c:pt idx="4353">
                  <c:v>11.98</c:v>
                </c:pt>
                <c:pt idx="4354">
                  <c:v>12.14</c:v>
                </c:pt>
                <c:pt idx="4355">
                  <c:v>12.42</c:v>
                </c:pt>
                <c:pt idx="4356">
                  <c:v>12.54</c:v>
                </c:pt>
                <c:pt idx="4357">
                  <c:v>12.07</c:v>
                </c:pt>
                <c:pt idx="4358">
                  <c:v>13.04</c:v>
                </c:pt>
                <c:pt idx="4359">
                  <c:v>13.12</c:v>
                </c:pt>
                <c:pt idx="4360">
                  <c:v>13.21</c:v>
                </c:pt>
                <c:pt idx="4361">
                  <c:v>12.79</c:v>
                </c:pt>
                <c:pt idx="4362">
                  <c:v>12.45</c:v>
                </c:pt>
                <c:pt idx="4363">
                  <c:v>14.22</c:v>
                </c:pt>
                <c:pt idx="4364">
                  <c:v>13.51</c:v>
                </c:pt>
                <c:pt idx="4365">
                  <c:v>13.08</c:v>
                </c:pt>
                <c:pt idx="4366">
                  <c:v>13.09</c:v>
                </c:pt>
                <c:pt idx="4367">
                  <c:v>12.91</c:v>
                </c:pt>
                <c:pt idx="4368">
                  <c:v>13.15</c:v>
                </c:pt>
                <c:pt idx="4369">
                  <c:v>13.21</c:v>
                </c:pt>
                <c:pt idx="4370">
                  <c:v>12.88</c:v>
                </c:pt>
                <c:pt idx="4371">
                  <c:v>13.6</c:v>
                </c:pt>
                <c:pt idx="4372">
                  <c:v>12.95</c:v>
                </c:pt>
                <c:pt idx="4373">
                  <c:v>13.96</c:v>
                </c:pt>
                <c:pt idx="4374">
                  <c:v>14.01</c:v>
                </c:pt>
                <c:pt idx="4375">
                  <c:v>13.5</c:v>
                </c:pt>
                <c:pt idx="4376">
                  <c:v>13.51</c:v>
                </c:pt>
                <c:pt idx="4377">
                  <c:v>12.76</c:v>
                </c:pt>
                <c:pt idx="4378">
                  <c:v>13.3</c:v>
                </c:pt>
                <c:pt idx="4379">
                  <c:v>13.06</c:v>
                </c:pt>
                <c:pt idx="4380">
                  <c:v>13.24</c:v>
                </c:pt>
                <c:pt idx="4381">
                  <c:v>14.08</c:v>
                </c:pt>
                <c:pt idx="4382">
                  <c:v>13.34</c:v>
                </c:pt>
                <c:pt idx="4383">
                  <c:v>13.53</c:v>
                </c:pt>
                <c:pt idx="4384">
                  <c:v>12.83</c:v>
                </c:pt>
                <c:pt idx="4385">
                  <c:v>13.05</c:v>
                </c:pt>
                <c:pt idx="4386">
                  <c:v>12.78</c:v>
                </c:pt>
                <c:pt idx="4387">
                  <c:v>13.29</c:v>
                </c:pt>
                <c:pt idx="4388">
                  <c:v>13.63</c:v>
                </c:pt>
                <c:pt idx="4389">
                  <c:v>14.87</c:v>
                </c:pt>
                <c:pt idx="4390">
                  <c:v>17.059999999999999</c:v>
                </c:pt>
                <c:pt idx="4391">
                  <c:v>14.84</c:v>
                </c:pt>
                <c:pt idx="4392">
                  <c:v>14.71</c:v>
                </c:pt>
                <c:pt idx="4393">
                  <c:v>16.670000000000002</c:v>
                </c:pt>
                <c:pt idx="4394">
                  <c:v>14.73</c:v>
                </c:pt>
                <c:pt idx="4395">
                  <c:v>13.64</c:v>
                </c:pt>
                <c:pt idx="4396">
                  <c:v>13.94</c:v>
                </c:pt>
                <c:pt idx="4397">
                  <c:v>13.42</c:v>
                </c:pt>
                <c:pt idx="4398">
                  <c:v>12.85</c:v>
                </c:pt>
                <c:pt idx="4399">
                  <c:v>14.67</c:v>
                </c:pt>
                <c:pt idx="4400">
                  <c:v>14.21</c:v>
                </c:pt>
                <c:pt idx="4401">
                  <c:v>15.75</c:v>
                </c:pt>
                <c:pt idx="4402">
                  <c:v>16.649999999999999</c:v>
                </c:pt>
                <c:pt idx="4403">
                  <c:v>18.89</c:v>
                </c:pt>
                <c:pt idx="4404">
                  <c:v>15.53</c:v>
                </c:pt>
                <c:pt idx="4405">
                  <c:v>15.54</c:v>
                </c:pt>
                <c:pt idx="4406">
                  <c:v>16.23</c:v>
                </c:pt>
                <c:pt idx="4407">
                  <c:v>15.4</c:v>
                </c:pt>
                <c:pt idx="4408">
                  <c:v>14.92</c:v>
                </c:pt>
                <c:pt idx="4409">
                  <c:v>15.48</c:v>
                </c:pt>
                <c:pt idx="4410">
                  <c:v>14.72</c:v>
                </c:pt>
                <c:pt idx="4411">
                  <c:v>15.16</c:v>
                </c:pt>
                <c:pt idx="4412">
                  <c:v>17.57</c:v>
                </c:pt>
                <c:pt idx="4413">
                  <c:v>16.64</c:v>
                </c:pt>
                <c:pt idx="4414">
                  <c:v>15.54</c:v>
                </c:pt>
                <c:pt idx="4415">
                  <c:v>15.15</c:v>
                </c:pt>
                <c:pt idx="4416">
                  <c:v>15.59</c:v>
                </c:pt>
                <c:pt idx="4417">
                  <c:v>15.63</c:v>
                </c:pt>
                <c:pt idx="4418">
                  <c:v>16</c:v>
                </c:pt>
                <c:pt idx="4419">
                  <c:v>15.23</c:v>
                </c:pt>
                <c:pt idx="4420">
                  <c:v>16.95</c:v>
                </c:pt>
                <c:pt idx="4421">
                  <c:v>16.809999999999999</c:v>
                </c:pt>
                <c:pt idx="4422">
                  <c:v>18.55</c:v>
                </c:pt>
                <c:pt idx="4423">
                  <c:v>18.100000000000001</c:v>
                </c:pt>
                <c:pt idx="4424">
                  <c:v>20.74</c:v>
                </c:pt>
                <c:pt idx="4425">
                  <c:v>24.17</c:v>
                </c:pt>
                <c:pt idx="4426">
                  <c:v>20.87</c:v>
                </c:pt>
                <c:pt idx="4427">
                  <c:v>23.52</c:v>
                </c:pt>
                <c:pt idx="4428">
                  <c:v>23.67</c:v>
                </c:pt>
                <c:pt idx="4429">
                  <c:v>21.22</c:v>
                </c:pt>
                <c:pt idx="4430">
                  <c:v>25.16</c:v>
                </c:pt>
                <c:pt idx="4431">
                  <c:v>22.94</c:v>
                </c:pt>
                <c:pt idx="4432">
                  <c:v>21.56</c:v>
                </c:pt>
                <c:pt idx="4433">
                  <c:v>21.45</c:v>
                </c:pt>
                <c:pt idx="4434">
                  <c:v>26.48</c:v>
                </c:pt>
                <c:pt idx="4435">
                  <c:v>28.3</c:v>
                </c:pt>
                <c:pt idx="4436">
                  <c:v>26.57</c:v>
                </c:pt>
                <c:pt idx="4437">
                  <c:v>27.68</c:v>
                </c:pt>
                <c:pt idx="4438">
                  <c:v>30.67</c:v>
                </c:pt>
                <c:pt idx="4439">
                  <c:v>30.83</c:v>
                </c:pt>
                <c:pt idx="4440">
                  <c:v>29.99</c:v>
                </c:pt>
                <c:pt idx="4441">
                  <c:v>26.33</c:v>
                </c:pt>
                <c:pt idx="4442">
                  <c:v>25.25</c:v>
                </c:pt>
                <c:pt idx="4443">
                  <c:v>22.89</c:v>
                </c:pt>
                <c:pt idx="4444">
                  <c:v>22.62</c:v>
                </c:pt>
                <c:pt idx="4445">
                  <c:v>20.72</c:v>
                </c:pt>
                <c:pt idx="4446">
                  <c:v>22.72</c:v>
                </c:pt>
                <c:pt idx="4447">
                  <c:v>26.3</c:v>
                </c:pt>
                <c:pt idx="4448">
                  <c:v>23.81</c:v>
                </c:pt>
                <c:pt idx="4449">
                  <c:v>25.06</c:v>
                </c:pt>
                <c:pt idx="4450">
                  <c:v>23.38</c:v>
                </c:pt>
                <c:pt idx="4451">
                  <c:v>22.78</c:v>
                </c:pt>
                <c:pt idx="4452">
                  <c:v>24.58</c:v>
                </c:pt>
                <c:pt idx="4453">
                  <c:v>23.99</c:v>
                </c:pt>
                <c:pt idx="4454">
                  <c:v>26.23</c:v>
                </c:pt>
                <c:pt idx="4455">
                  <c:v>27.38</c:v>
                </c:pt>
                <c:pt idx="4456">
                  <c:v>25.27</c:v>
                </c:pt>
                <c:pt idx="4457">
                  <c:v>24.96</c:v>
                </c:pt>
                <c:pt idx="4458">
                  <c:v>24.76</c:v>
                </c:pt>
                <c:pt idx="4459">
                  <c:v>24.92</c:v>
                </c:pt>
                <c:pt idx="4460">
                  <c:v>26.48</c:v>
                </c:pt>
                <c:pt idx="4461">
                  <c:v>20.350000000000001</c:v>
                </c:pt>
                <c:pt idx="4462">
                  <c:v>20.03</c:v>
                </c:pt>
                <c:pt idx="4463">
                  <c:v>20.45</c:v>
                </c:pt>
                <c:pt idx="4464">
                  <c:v>19</c:v>
                </c:pt>
                <c:pt idx="4465">
                  <c:v>19.37</c:v>
                </c:pt>
                <c:pt idx="4466">
                  <c:v>18.600000000000001</c:v>
                </c:pt>
                <c:pt idx="4467">
                  <c:v>17.63</c:v>
                </c:pt>
                <c:pt idx="4468">
                  <c:v>17</c:v>
                </c:pt>
                <c:pt idx="4469">
                  <c:v>18</c:v>
                </c:pt>
                <c:pt idx="4470">
                  <c:v>17.84</c:v>
                </c:pt>
                <c:pt idx="4471">
                  <c:v>18.489999999999998</c:v>
                </c:pt>
                <c:pt idx="4472">
                  <c:v>18.8</c:v>
                </c:pt>
                <c:pt idx="4473">
                  <c:v>18.440000000000001</c:v>
                </c:pt>
                <c:pt idx="4474">
                  <c:v>16.91</c:v>
                </c:pt>
                <c:pt idx="4475">
                  <c:v>17.46</c:v>
                </c:pt>
                <c:pt idx="4476">
                  <c:v>16.12</c:v>
                </c:pt>
                <c:pt idx="4477">
                  <c:v>16.670000000000002</c:v>
                </c:pt>
                <c:pt idx="4478">
                  <c:v>18.88</c:v>
                </c:pt>
                <c:pt idx="4479">
                  <c:v>17.73</c:v>
                </c:pt>
                <c:pt idx="4480">
                  <c:v>19.25</c:v>
                </c:pt>
                <c:pt idx="4481">
                  <c:v>20.02</c:v>
                </c:pt>
                <c:pt idx="4482">
                  <c:v>18.54</c:v>
                </c:pt>
                <c:pt idx="4483">
                  <c:v>18.5</c:v>
                </c:pt>
                <c:pt idx="4484">
                  <c:v>22.96</c:v>
                </c:pt>
                <c:pt idx="4485">
                  <c:v>21.64</c:v>
                </c:pt>
                <c:pt idx="4486">
                  <c:v>20.41</c:v>
                </c:pt>
                <c:pt idx="4487">
                  <c:v>20.8</c:v>
                </c:pt>
                <c:pt idx="4488">
                  <c:v>21.17</c:v>
                </c:pt>
                <c:pt idx="4489">
                  <c:v>19.559999999999999</c:v>
                </c:pt>
                <c:pt idx="4490">
                  <c:v>19.87</c:v>
                </c:pt>
                <c:pt idx="4491">
                  <c:v>21.07</c:v>
                </c:pt>
                <c:pt idx="4492">
                  <c:v>18.53</c:v>
                </c:pt>
                <c:pt idx="4493">
                  <c:v>23.21</c:v>
                </c:pt>
                <c:pt idx="4494">
                  <c:v>23.01</c:v>
                </c:pt>
                <c:pt idx="4495">
                  <c:v>24.31</c:v>
                </c:pt>
                <c:pt idx="4496">
                  <c:v>21.39</c:v>
                </c:pt>
                <c:pt idx="4497">
                  <c:v>26.49</c:v>
                </c:pt>
                <c:pt idx="4498">
                  <c:v>26.16</c:v>
                </c:pt>
                <c:pt idx="4499">
                  <c:v>28.5</c:v>
                </c:pt>
                <c:pt idx="4500">
                  <c:v>31.09</c:v>
                </c:pt>
                <c:pt idx="4501">
                  <c:v>24.1</c:v>
                </c:pt>
                <c:pt idx="4502">
                  <c:v>25.94</c:v>
                </c:pt>
                <c:pt idx="4503">
                  <c:v>28.06</c:v>
                </c:pt>
                <c:pt idx="4504">
                  <c:v>25.49</c:v>
                </c:pt>
                <c:pt idx="4505">
                  <c:v>26.01</c:v>
                </c:pt>
                <c:pt idx="4506">
                  <c:v>24.88</c:v>
                </c:pt>
                <c:pt idx="4507">
                  <c:v>26.84</c:v>
                </c:pt>
                <c:pt idx="4508">
                  <c:v>25.61</c:v>
                </c:pt>
                <c:pt idx="4509">
                  <c:v>28.91</c:v>
                </c:pt>
                <c:pt idx="4510">
                  <c:v>26.28</c:v>
                </c:pt>
                <c:pt idx="4511">
                  <c:v>24.11</c:v>
                </c:pt>
                <c:pt idx="4512">
                  <c:v>23.97</c:v>
                </c:pt>
                <c:pt idx="4513">
                  <c:v>22.87</c:v>
                </c:pt>
                <c:pt idx="4514">
                  <c:v>23.61</c:v>
                </c:pt>
                <c:pt idx="4515">
                  <c:v>23.79</c:v>
                </c:pt>
                <c:pt idx="4516">
                  <c:v>22.53</c:v>
                </c:pt>
                <c:pt idx="4517">
                  <c:v>20.96</c:v>
                </c:pt>
                <c:pt idx="4518">
                  <c:v>20.85</c:v>
                </c:pt>
                <c:pt idx="4519">
                  <c:v>20.74</c:v>
                </c:pt>
                <c:pt idx="4520">
                  <c:v>23.59</c:v>
                </c:pt>
                <c:pt idx="4521">
                  <c:v>22.47</c:v>
                </c:pt>
                <c:pt idx="4522">
                  <c:v>22.56</c:v>
                </c:pt>
                <c:pt idx="4523">
                  <c:v>23.27</c:v>
                </c:pt>
                <c:pt idx="4524">
                  <c:v>24.52</c:v>
                </c:pt>
                <c:pt idx="4525">
                  <c:v>22.64</c:v>
                </c:pt>
                <c:pt idx="4526">
                  <c:v>21.68</c:v>
                </c:pt>
                <c:pt idx="4527">
                  <c:v>20.58</c:v>
                </c:pt>
                <c:pt idx="4528">
                  <c:v>18.47</c:v>
                </c:pt>
                <c:pt idx="4529">
                  <c:v>18.600000000000001</c:v>
                </c:pt>
                <c:pt idx="4530">
                  <c:v>18.66</c:v>
                </c:pt>
                <c:pt idx="4531">
                  <c:v>20.260000000000002</c:v>
                </c:pt>
                <c:pt idx="4532">
                  <c:v>20.74</c:v>
                </c:pt>
                <c:pt idx="4533">
                  <c:v>22.5</c:v>
                </c:pt>
                <c:pt idx="4534">
                  <c:v>23.17</c:v>
                </c:pt>
                <c:pt idx="4535">
                  <c:v>22.49</c:v>
                </c:pt>
                <c:pt idx="4536">
                  <c:v>23.94</c:v>
                </c:pt>
                <c:pt idx="4537">
                  <c:v>23.79</c:v>
                </c:pt>
                <c:pt idx="4538">
                  <c:v>25.43</c:v>
                </c:pt>
                <c:pt idx="4539">
                  <c:v>24.12</c:v>
                </c:pt>
                <c:pt idx="4540">
                  <c:v>23.45</c:v>
                </c:pt>
                <c:pt idx="4541">
                  <c:v>23.68</c:v>
                </c:pt>
                <c:pt idx="4542">
                  <c:v>22.9</c:v>
                </c:pt>
                <c:pt idx="4543">
                  <c:v>23.34</c:v>
                </c:pt>
                <c:pt idx="4544">
                  <c:v>24.38</c:v>
                </c:pt>
                <c:pt idx="4545">
                  <c:v>28.46</c:v>
                </c:pt>
                <c:pt idx="4546">
                  <c:v>27.18</c:v>
                </c:pt>
                <c:pt idx="4547">
                  <c:v>31.01</c:v>
                </c:pt>
                <c:pt idx="4548">
                  <c:v>29.02</c:v>
                </c:pt>
                <c:pt idx="4549">
                  <c:v>27.78</c:v>
                </c:pt>
                <c:pt idx="4550">
                  <c:v>29.08</c:v>
                </c:pt>
                <c:pt idx="4551">
                  <c:v>27.78</c:v>
                </c:pt>
                <c:pt idx="4552">
                  <c:v>27.32</c:v>
                </c:pt>
                <c:pt idx="4553">
                  <c:v>27.62</c:v>
                </c:pt>
                <c:pt idx="4554">
                  <c:v>26.2</c:v>
                </c:pt>
                <c:pt idx="4555">
                  <c:v>24.02</c:v>
                </c:pt>
                <c:pt idx="4556">
                  <c:v>25.99</c:v>
                </c:pt>
                <c:pt idx="4557">
                  <c:v>28.24</c:v>
                </c:pt>
                <c:pt idx="4558">
                  <c:v>28.97</c:v>
                </c:pt>
                <c:pt idx="4559">
                  <c:v>27.66</c:v>
                </c:pt>
                <c:pt idx="4560">
                  <c:v>28.01</c:v>
                </c:pt>
                <c:pt idx="4561">
                  <c:v>27.6</c:v>
                </c:pt>
                <c:pt idx="4562">
                  <c:v>26.33</c:v>
                </c:pt>
                <c:pt idx="4563">
                  <c:v>24.88</c:v>
                </c:pt>
                <c:pt idx="4564">
                  <c:v>25.54</c:v>
                </c:pt>
                <c:pt idx="4565">
                  <c:v>25.02</c:v>
                </c:pt>
                <c:pt idx="4566">
                  <c:v>25.59</c:v>
                </c:pt>
                <c:pt idx="4567">
                  <c:v>24.4</c:v>
                </c:pt>
                <c:pt idx="4568">
                  <c:v>25.12</c:v>
                </c:pt>
                <c:pt idx="4569">
                  <c:v>24.06</c:v>
                </c:pt>
                <c:pt idx="4570">
                  <c:v>23.03</c:v>
                </c:pt>
                <c:pt idx="4571">
                  <c:v>21.9</c:v>
                </c:pt>
                <c:pt idx="4572">
                  <c:v>22.69</c:v>
                </c:pt>
                <c:pt idx="4573">
                  <c:v>23.53</c:v>
                </c:pt>
                <c:pt idx="4574">
                  <c:v>26.54</c:v>
                </c:pt>
                <c:pt idx="4575">
                  <c:v>26.28</c:v>
                </c:pt>
                <c:pt idx="4576">
                  <c:v>25.52</c:v>
                </c:pt>
                <c:pt idx="4577">
                  <c:v>24.6</c:v>
                </c:pt>
                <c:pt idx="4578">
                  <c:v>27.55</c:v>
                </c:pt>
                <c:pt idx="4579">
                  <c:v>27.49</c:v>
                </c:pt>
                <c:pt idx="4580">
                  <c:v>29.38</c:v>
                </c:pt>
                <c:pt idx="4581">
                  <c:v>26.36</c:v>
                </c:pt>
                <c:pt idx="4582">
                  <c:v>27.22</c:v>
                </c:pt>
                <c:pt idx="4583">
                  <c:v>27.29</c:v>
                </c:pt>
                <c:pt idx="4584">
                  <c:v>31.16</c:v>
                </c:pt>
                <c:pt idx="4585">
                  <c:v>32.24</c:v>
                </c:pt>
                <c:pt idx="4586">
                  <c:v>25.79</c:v>
                </c:pt>
                <c:pt idx="4587">
                  <c:v>29.84</c:v>
                </c:pt>
                <c:pt idx="4588">
                  <c:v>26.62</c:v>
                </c:pt>
                <c:pt idx="4589">
                  <c:v>25.73</c:v>
                </c:pt>
                <c:pt idx="4590">
                  <c:v>25.72</c:v>
                </c:pt>
                <c:pt idx="4591">
                  <c:v>26.08</c:v>
                </c:pt>
                <c:pt idx="4592">
                  <c:v>25.88</c:v>
                </c:pt>
                <c:pt idx="4593">
                  <c:v>25.71</c:v>
                </c:pt>
                <c:pt idx="4594">
                  <c:v>25.61</c:v>
                </c:pt>
                <c:pt idx="4595">
                  <c:v>22.68</c:v>
                </c:pt>
                <c:pt idx="4596">
                  <c:v>23.43</c:v>
                </c:pt>
                <c:pt idx="4597">
                  <c:v>23.21</c:v>
                </c:pt>
                <c:pt idx="4598">
                  <c:v>22.45</c:v>
                </c:pt>
                <c:pt idx="4599">
                  <c:v>22.42</c:v>
                </c:pt>
                <c:pt idx="4600">
                  <c:v>22.36</c:v>
                </c:pt>
                <c:pt idx="4601">
                  <c:v>22.81</c:v>
                </c:pt>
                <c:pt idx="4602">
                  <c:v>21.98</c:v>
                </c:pt>
                <c:pt idx="4603">
                  <c:v>23.46</c:v>
                </c:pt>
                <c:pt idx="4604">
                  <c:v>23.82</c:v>
                </c:pt>
                <c:pt idx="4605">
                  <c:v>22.78</c:v>
                </c:pt>
                <c:pt idx="4606">
                  <c:v>20.53</c:v>
                </c:pt>
                <c:pt idx="4607">
                  <c:v>20.37</c:v>
                </c:pt>
                <c:pt idx="4608">
                  <c:v>20.13</c:v>
                </c:pt>
                <c:pt idx="4609">
                  <c:v>20.5</c:v>
                </c:pt>
                <c:pt idx="4610">
                  <c:v>20.87</c:v>
                </c:pt>
                <c:pt idx="4611">
                  <c:v>20.260000000000002</c:v>
                </c:pt>
                <c:pt idx="4612">
                  <c:v>20.059999999999999</c:v>
                </c:pt>
                <c:pt idx="4613">
                  <c:v>19.59</c:v>
                </c:pt>
                <c:pt idx="4614">
                  <c:v>19.64</c:v>
                </c:pt>
                <c:pt idx="4615">
                  <c:v>20.239999999999998</c:v>
                </c:pt>
                <c:pt idx="4616">
                  <c:v>20.79</c:v>
                </c:pt>
                <c:pt idx="4617">
                  <c:v>18.88</c:v>
                </c:pt>
                <c:pt idx="4618">
                  <c:v>18.18</c:v>
                </c:pt>
                <c:pt idx="4619">
                  <c:v>18.899999999999999</c:v>
                </c:pt>
                <c:pt idx="4620">
                  <c:v>18.21</c:v>
                </c:pt>
                <c:pt idx="4621">
                  <c:v>19.73</c:v>
                </c:pt>
                <c:pt idx="4622">
                  <c:v>19.399999999999999</c:v>
                </c:pt>
                <c:pt idx="4623">
                  <c:v>19.41</c:v>
                </c:pt>
                <c:pt idx="4624">
                  <c:v>17.79</c:v>
                </c:pt>
                <c:pt idx="4625">
                  <c:v>17.98</c:v>
                </c:pt>
                <c:pt idx="4626">
                  <c:v>17.66</c:v>
                </c:pt>
                <c:pt idx="4627">
                  <c:v>16.3</c:v>
                </c:pt>
                <c:pt idx="4628">
                  <c:v>16.47</c:v>
                </c:pt>
                <c:pt idx="4629">
                  <c:v>17.010000000000002</c:v>
                </c:pt>
                <c:pt idx="4630">
                  <c:v>17.579999999999998</c:v>
                </c:pt>
                <c:pt idx="4631">
                  <c:v>18.59</c:v>
                </c:pt>
                <c:pt idx="4632">
                  <c:v>18.05</c:v>
                </c:pt>
                <c:pt idx="4633">
                  <c:v>19.55</c:v>
                </c:pt>
                <c:pt idx="4634">
                  <c:v>19.64</c:v>
                </c:pt>
                <c:pt idx="4635">
                  <c:v>19.07</c:v>
                </c:pt>
                <c:pt idx="4636">
                  <c:v>18.14</c:v>
                </c:pt>
                <c:pt idx="4637">
                  <c:v>17.829999999999998</c:v>
                </c:pt>
                <c:pt idx="4638">
                  <c:v>19.829999999999998</c:v>
                </c:pt>
                <c:pt idx="4639">
                  <c:v>20.239999999999998</c:v>
                </c:pt>
                <c:pt idx="4640">
                  <c:v>20.8</c:v>
                </c:pt>
                <c:pt idx="4641">
                  <c:v>18.63</c:v>
                </c:pt>
                <c:pt idx="4642">
                  <c:v>23.56</c:v>
                </c:pt>
                <c:pt idx="4643">
                  <c:v>23.12</c:v>
                </c:pt>
                <c:pt idx="4644">
                  <c:v>23.18</c:v>
                </c:pt>
                <c:pt idx="4645">
                  <c:v>24.12</c:v>
                </c:pt>
                <c:pt idx="4646">
                  <c:v>23.33</c:v>
                </c:pt>
                <c:pt idx="4647">
                  <c:v>21.22</c:v>
                </c:pt>
                <c:pt idx="4648">
                  <c:v>20.95</c:v>
                </c:pt>
                <c:pt idx="4649">
                  <c:v>21.13</c:v>
                </c:pt>
                <c:pt idx="4650">
                  <c:v>22.24</c:v>
                </c:pt>
                <c:pt idx="4651">
                  <c:v>21.58</c:v>
                </c:pt>
                <c:pt idx="4652">
                  <c:v>22.87</c:v>
                </c:pt>
                <c:pt idx="4653">
                  <c:v>22.64</c:v>
                </c:pt>
                <c:pt idx="4654">
                  <c:v>22.42</c:v>
                </c:pt>
                <c:pt idx="4655">
                  <c:v>21.14</c:v>
                </c:pt>
                <c:pt idx="4656">
                  <c:v>23.93</c:v>
                </c:pt>
                <c:pt idx="4657">
                  <c:v>23.44</c:v>
                </c:pt>
                <c:pt idx="4658">
                  <c:v>23.95</c:v>
                </c:pt>
                <c:pt idx="4659">
                  <c:v>23.65</c:v>
                </c:pt>
                <c:pt idx="4660">
                  <c:v>25.92</c:v>
                </c:pt>
                <c:pt idx="4661">
                  <c:v>24.8</c:v>
                </c:pt>
                <c:pt idx="4662">
                  <c:v>25.78</c:v>
                </c:pt>
                <c:pt idx="4663">
                  <c:v>23.15</c:v>
                </c:pt>
                <c:pt idx="4664">
                  <c:v>25.23</c:v>
                </c:pt>
                <c:pt idx="4665">
                  <c:v>25.59</c:v>
                </c:pt>
                <c:pt idx="4666">
                  <c:v>27.49</c:v>
                </c:pt>
                <c:pt idx="4667">
                  <c:v>28.48</c:v>
                </c:pt>
                <c:pt idx="4668">
                  <c:v>28.54</c:v>
                </c:pt>
                <c:pt idx="4669">
                  <c:v>25.1</c:v>
                </c:pt>
                <c:pt idx="4670">
                  <c:v>25.01</c:v>
                </c:pt>
                <c:pt idx="4671">
                  <c:v>24.05</c:v>
                </c:pt>
                <c:pt idx="4672">
                  <c:v>23.05</c:v>
                </c:pt>
                <c:pt idx="4673">
                  <c:v>21.18</c:v>
                </c:pt>
                <c:pt idx="4674">
                  <c:v>21.31</c:v>
                </c:pt>
                <c:pt idx="4675">
                  <c:v>23.44</c:v>
                </c:pt>
                <c:pt idx="4676">
                  <c:v>22.91</c:v>
                </c:pt>
                <c:pt idx="4677">
                  <c:v>24.23</c:v>
                </c:pt>
                <c:pt idx="4678">
                  <c:v>22.03</c:v>
                </c:pt>
                <c:pt idx="4679">
                  <c:v>21.21</c:v>
                </c:pt>
                <c:pt idx="4680">
                  <c:v>22.94</c:v>
                </c:pt>
                <c:pt idx="4681">
                  <c:v>22.57</c:v>
                </c:pt>
                <c:pt idx="4682">
                  <c:v>23.49</c:v>
                </c:pt>
                <c:pt idx="4683">
                  <c:v>21.14</c:v>
                </c:pt>
                <c:pt idx="4684">
                  <c:v>20.23</c:v>
                </c:pt>
                <c:pt idx="4685">
                  <c:v>21.15</c:v>
                </c:pt>
                <c:pt idx="4686">
                  <c:v>20.66</c:v>
                </c:pt>
                <c:pt idx="4687">
                  <c:v>20.12</c:v>
                </c:pt>
                <c:pt idx="4688">
                  <c:v>21.17</c:v>
                </c:pt>
                <c:pt idx="4689">
                  <c:v>21.55</c:v>
                </c:pt>
                <c:pt idx="4690">
                  <c:v>20.34</c:v>
                </c:pt>
                <c:pt idx="4691">
                  <c:v>19.579999999999998</c:v>
                </c:pt>
                <c:pt idx="4692">
                  <c:v>20.98</c:v>
                </c:pt>
                <c:pt idx="4693">
                  <c:v>21.28</c:v>
                </c:pt>
                <c:pt idx="4694">
                  <c:v>20.420000000000002</c:v>
                </c:pt>
                <c:pt idx="4695">
                  <c:v>19.82</c:v>
                </c:pt>
                <c:pt idx="4696">
                  <c:v>18.809999999999999</c:v>
                </c:pt>
                <c:pt idx="4697">
                  <c:v>20.97</c:v>
                </c:pt>
                <c:pt idx="4698">
                  <c:v>20.49</c:v>
                </c:pt>
                <c:pt idx="4699">
                  <c:v>19.760000000000002</c:v>
                </c:pt>
                <c:pt idx="4700">
                  <c:v>19.43</c:v>
                </c:pt>
                <c:pt idx="4701">
                  <c:v>20.65</c:v>
                </c:pt>
                <c:pt idx="4702">
                  <c:v>21.99</c:v>
                </c:pt>
                <c:pt idx="4703">
                  <c:v>21.43</c:v>
                </c:pt>
                <c:pt idx="4704">
                  <c:v>24.03</c:v>
                </c:pt>
                <c:pt idx="4705">
                  <c:v>23.06</c:v>
                </c:pt>
                <c:pt idx="4706">
                  <c:v>22.64</c:v>
                </c:pt>
                <c:pt idx="4707">
                  <c:v>25.47</c:v>
                </c:pt>
                <c:pt idx="4708">
                  <c:v>24.52</c:v>
                </c:pt>
                <c:pt idx="4709">
                  <c:v>24.39</c:v>
                </c:pt>
                <c:pt idx="4710">
                  <c:v>25.66</c:v>
                </c:pt>
                <c:pt idx="4711">
                  <c:v>31.7</c:v>
                </c:pt>
                <c:pt idx="4712">
                  <c:v>31.54</c:v>
                </c:pt>
                <c:pt idx="4713">
                  <c:v>36.22</c:v>
                </c:pt>
                <c:pt idx="4714">
                  <c:v>33.1</c:v>
                </c:pt>
                <c:pt idx="4715">
                  <c:v>32.07</c:v>
                </c:pt>
                <c:pt idx="4716">
                  <c:v>33.85</c:v>
                </c:pt>
                <c:pt idx="4717">
                  <c:v>35.72</c:v>
                </c:pt>
                <c:pt idx="4718">
                  <c:v>35.19</c:v>
                </c:pt>
                <c:pt idx="4719">
                  <c:v>32.82</c:v>
                </c:pt>
                <c:pt idx="4720">
                  <c:v>34.74</c:v>
                </c:pt>
                <c:pt idx="4721">
                  <c:v>46.72</c:v>
                </c:pt>
                <c:pt idx="4722">
                  <c:v>39.39</c:v>
                </c:pt>
                <c:pt idx="4723">
                  <c:v>39.81</c:v>
                </c:pt>
                <c:pt idx="4724">
                  <c:v>45.26</c:v>
                </c:pt>
                <c:pt idx="4725">
                  <c:v>45.14</c:v>
                </c:pt>
                <c:pt idx="4726">
                  <c:v>52.05</c:v>
                </c:pt>
                <c:pt idx="4727">
                  <c:v>53.68</c:v>
                </c:pt>
                <c:pt idx="4728">
                  <c:v>57.53</c:v>
                </c:pt>
                <c:pt idx="4729">
                  <c:v>63.92</c:v>
                </c:pt>
                <c:pt idx="4730">
                  <c:v>69.95</c:v>
                </c:pt>
                <c:pt idx="4731">
                  <c:v>54.99</c:v>
                </c:pt>
                <c:pt idx="4732">
                  <c:v>55.13</c:v>
                </c:pt>
                <c:pt idx="4733">
                  <c:v>69.25</c:v>
                </c:pt>
                <c:pt idx="4734">
                  <c:v>67.61</c:v>
                </c:pt>
                <c:pt idx="4735">
                  <c:v>70.33</c:v>
                </c:pt>
                <c:pt idx="4736">
                  <c:v>52.97</c:v>
                </c:pt>
                <c:pt idx="4737">
                  <c:v>53.11</c:v>
                </c:pt>
                <c:pt idx="4738">
                  <c:v>69.650000000000006</c:v>
                </c:pt>
                <c:pt idx="4739">
                  <c:v>67.8</c:v>
                </c:pt>
                <c:pt idx="4740">
                  <c:v>79.13</c:v>
                </c:pt>
                <c:pt idx="4741">
                  <c:v>80.06</c:v>
                </c:pt>
                <c:pt idx="4742">
                  <c:v>66.959999999999994</c:v>
                </c:pt>
                <c:pt idx="4743">
                  <c:v>69.959999999999994</c:v>
                </c:pt>
                <c:pt idx="4744">
                  <c:v>62.9</c:v>
                </c:pt>
                <c:pt idx="4745">
                  <c:v>59.89</c:v>
                </c:pt>
                <c:pt idx="4746">
                  <c:v>53.68</c:v>
                </c:pt>
                <c:pt idx="4747">
                  <c:v>47.73</c:v>
                </c:pt>
                <c:pt idx="4748">
                  <c:v>54.56</c:v>
                </c:pt>
                <c:pt idx="4749">
                  <c:v>63.68</c:v>
                </c:pt>
                <c:pt idx="4750">
                  <c:v>56.1</c:v>
                </c:pt>
                <c:pt idx="4751">
                  <c:v>59.98</c:v>
                </c:pt>
                <c:pt idx="4752">
                  <c:v>61.44</c:v>
                </c:pt>
                <c:pt idx="4753">
                  <c:v>66.459999999999994</c:v>
                </c:pt>
                <c:pt idx="4754">
                  <c:v>59.83</c:v>
                </c:pt>
                <c:pt idx="4755">
                  <c:v>66.31</c:v>
                </c:pt>
                <c:pt idx="4756">
                  <c:v>69.150000000000006</c:v>
                </c:pt>
                <c:pt idx="4757">
                  <c:v>67.64</c:v>
                </c:pt>
                <c:pt idx="4758">
                  <c:v>74.260000000000005</c:v>
                </c:pt>
                <c:pt idx="4759">
                  <c:v>80.86</c:v>
                </c:pt>
                <c:pt idx="4760">
                  <c:v>72.67</c:v>
                </c:pt>
                <c:pt idx="4761">
                  <c:v>64.7</c:v>
                </c:pt>
                <c:pt idx="4762">
                  <c:v>60.9</c:v>
                </c:pt>
                <c:pt idx="4763">
                  <c:v>54.92</c:v>
                </c:pt>
                <c:pt idx="4764">
                  <c:v>55.84</c:v>
                </c:pt>
                <c:pt idx="4765">
                  <c:v>68.510000000000005</c:v>
                </c:pt>
                <c:pt idx="4766">
                  <c:v>62.98</c:v>
                </c:pt>
                <c:pt idx="4767">
                  <c:v>60.72</c:v>
                </c:pt>
                <c:pt idx="4768">
                  <c:v>63.64</c:v>
                </c:pt>
                <c:pt idx="4769">
                  <c:v>59.93</c:v>
                </c:pt>
                <c:pt idx="4770">
                  <c:v>58.49</c:v>
                </c:pt>
                <c:pt idx="4771">
                  <c:v>58.91</c:v>
                </c:pt>
                <c:pt idx="4772">
                  <c:v>55.73</c:v>
                </c:pt>
                <c:pt idx="4773">
                  <c:v>55.78</c:v>
                </c:pt>
                <c:pt idx="4774">
                  <c:v>54.28</c:v>
                </c:pt>
                <c:pt idx="4775">
                  <c:v>56.76</c:v>
                </c:pt>
                <c:pt idx="4776">
                  <c:v>51.29</c:v>
                </c:pt>
                <c:pt idx="4777">
                  <c:v>49.84</c:v>
                </c:pt>
                <c:pt idx="4778">
                  <c:v>47.34</c:v>
                </c:pt>
                <c:pt idx="4779">
                  <c:v>44.93</c:v>
                </c:pt>
                <c:pt idx="4780">
                  <c:v>44.56</c:v>
                </c:pt>
                <c:pt idx="4781">
                  <c:v>45.02</c:v>
                </c:pt>
                <c:pt idx="4782">
                  <c:v>44.21</c:v>
                </c:pt>
                <c:pt idx="4783">
                  <c:v>43.38</c:v>
                </c:pt>
                <c:pt idx="4784">
                  <c:v>43.9</c:v>
                </c:pt>
                <c:pt idx="4785">
                  <c:v>41.63</c:v>
                </c:pt>
                <c:pt idx="4786">
                  <c:v>40</c:v>
                </c:pt>
                <c:pt idx="4787">
                  <c:v>39.19</c:v>
                </c:pt>
                <c:pt idx="4788">
                  <c:v>39.08</c:v>
                </c:pt>
                <c:pt idx="4789">
                  <c:v>38.56</c:v>
                </c:pt>
                <c:pt idx="4790">
                  <c:v>43.39</c:v>
                </c:pt>
                <c:pt idx="4791">
                  <c:v>42.56</c:v>
                </c:pt>
                <c:pt idx="4792">
                  <c:v>42.82</c:v>
                </c:pt>
                <c:pt idx="4793">
                  <c:v>45.84</c:v>
                </c:pt>
                <c:pt idx="4794">
                  <c:v>43.27</c:v>
                </c:pt>
                <c:pt idx="4795">
                  <c:v>49.14</c:v>
                </c:pt>
                <c:pt idx="4796">
                  <c:v>51</c:v>
                </c:pt>
                <c:pt idx="4797">
                  <c:v>46.11</c:v>
                </c:pt>
                <c:pt idx="4798">
                  <c:v>56.65</c:v>
                </c:pt>
                <c:pt idx="4799">
                  <c:v>46.42</c:v>
                </c:pt>
                <c:pt idx="4800">
                  <c:v>47.29</c:v>
                </c:pt>
                <c:pt idx="4801">
                  <c:v>47.27</c:v>
                </c:pt>
                <c:pt idx="4802">
                  <c:v>45.69</c:v>
                </c:pt>
                <c:pt idx="4803">
                  <c:v>42.25</c:v>
                </c:pt>
                <c:pt idx="4804">
                  <c:v>39.659999999999997</c:v>
                </c:pt>
                <c:pt idx="4805">
                  <c:v>42.63</c:v>
                </c:pt>
                <c:pt idx="4806">
                  <c:v>44.84</c:v>
                </c:pt>
                <c:pt idx="4807">
                  <c:v>45.52</c:v>
                </c:pt>
                <c:pt idx="4808">
                  <c:v>43.06</c:v>
                </c:pt>
                <c:pt idx="4809">
                  <c:v>43.85</c:v>
                </c:pt>
                <c:pt idx="4810">
                  <c:v>43.73</c:v>
                </c:pt>
                <c:pt idx="4811">
                  <c:v>43.37</c:v>
                </c:pt>
                <c:pt idx="4812">
                  <c:v>43.64</c:v>
                </c:pt>
                <c:pt idx="4813">
                  <c:v>46.67</c:v>
                </c:pt>
                <c:pt idx="4814">
                  <c:v>44.53</c:v>
                </c:pt>
                <c:pt idx="4815">
                  <c:v>41.25</c:v>
                </c:pt>
                <c:pt idx="4816">
                  <c:v>42.93</c:v>
                </c:pt>
                <c:pt idx="4817">
                  <c:v>48.66</c:v>
                </c:pt>
                <c:pt idx="4818">
                  <c:v>48.46</c:v>
                </c:pt>
                <c:pt idx="4819">
                  <c:v>47.08</c:v>
                </c:pt>
                <c:pt idx="4820">
                  <c:v>49.3</c:v>
                </c:pt>
                <c:pt idx="4821">
                  <c:v>52.62</c:v>
                </c:pt>
                <c:pt idx="4822">
                  <c:v>45.49</c:v>
                </c:pt>
                <c:pt idx="4823">
                  <c:v>44.67</c:v>
                </c:pt>
                <c:pt idx="4824">
                  <c:v>44.66</c:v>
                </c:pt>
                <c:pt idx="4825">
                  <c:v>46.35</c:v>
                </c:pt>
                <c:pt idx="4826">
                  <c:v>52.65</c:v>
                </c:pt>
                <c:pt idx="4827">
                  <c:v>50.93</c:v>
                </c:pt>
                <c:pt idx="4828">
                  <c:v>47.56</c:v>
                </c:pt>
                <c:pt idx="4829">
                  <c:v>50.17</c:v>
                </c:pt>
                <c:pt idx="4830">
                  <c:v>49.33</c:v>
                </c:pt>
                <c:pt idx="4831">
                  <c:v>49.68</c:v>
                </c:pt>
                <c:pt idx="4832">
                  <c:v>44.37</c:v>
                </c:pt>
                <c:pt idx="4833">
                  <c:v>43.61</c:v>
                </c:pt>
                <c:pt idx="4834">
                  <c:v>41.18</c:v>
                </c:pt>
                <c:pt idx="4835">
                  <c:v>42.36</c:v>
                </c:pt>
                <c:pt idx="4836">
                  <c:v>43.74</c:v>
                </c:pt>
                <c:pt idx="4837">
                  <c:v>40.799999999999997</c:v>
                </c:pt>
                <c:pt idx="4838">
                  <c:v>40.06</c:v>
                </c:pt>
                <c:pt idx="4839">
                  <c:v>43.68</c:v>
                </c:pt>
                <c:pt idx="4840">
                  <c:v>45.89</c:v>
                </c:pt>
                <c:pt idx="4841">
                  <c:v>43.23</c:v>
                </c:pt>
                <c:pt idx="4842">
                  <c:v>42.93</c:v>
                </c:pt>
                <c:pt idx="4843">
                  <c:v>42.25</c:v>
                </c:pt>
                <c:pt idx="4844">
                  <c:v>40.36</c:v>
                </c:pt>
                <c:pt idx="4845">
                  <c:v>41.04</c:v>
                </c:pt>
                <c:pt idx="4846">
                  <c:v>45.54</c:v>
                </c:pt>
                <c:pt idx="4847">
                  <c:v>44.14</c:v>
                </c:pt>
                <c:pt idx="4848">
                  <c:v>42.28</c:v>
                </c:pt>
                <c:pt idx="4849">
                  <c:v>42.04</c:v>
                </c:pt>
                <c:pt idx="4850">
                  <c:v>39.700000000000003</c:v>
                </c:pt>
                <c:pt idx="4851">
                  <c:v>40.93</c:v>
                </c:pt>
                <c:pt idx="4852">
                  <c:v>40.39</c:v>
                </c:pt>
                <c:pt idx="4853">
                  <c:v>38.85</c:v>
                </c:pt>
                <c:pt idx="4854">
                  <c:v>36.53</c:v>
                </c:pt>
                <c:pt idx="4855">
                  <c:v>37.81</c:v>
                </c:pt>
                <c:pt idx="4856">
                  <c:v>37.67</c:v>
                </c:pt>
                <c:pt idx="4857">
                  <c:v>36.17</c:v>
                </c:pt>
                <c:pt idx="4858">
                  <c:v>35.79</c:v>
                </c:pt>
                <c:pt idx="4859">
                  <c:v>33.94</c:v>
                </c:pt>
                <c:pt idx="4860">
                  <c:v>39.18</c:v>
                </c:pt>
                <c:pt idx="4861">
                  <c:v>37.14</c:v>
                </c:pt>
                <c:pt idx="4862">
                  <c:v>38.1</c:v>
                </c:pt>
                <c:pt idx="4863">
                  <c:v>37.15</c:v>
                </c:pt>
                <c:pt idx="4864">
                  <c:v>36.82</c:v>
                </c:pt>
                <c:pt idx="4865">
                  <c:v>38.32</c:v>
                </c:pt>
                <c:pt idx="4866">
                  <c:v>37.950000000000003</c:v>
                </c:pt>
                <c:pt idx="4867">
                  <c:v>36.08</c:v>
                </c:pt>
                <c:pt idx="4868">
                  <c:v>36.5</c:v>
                </c:pt>
                <c:pt idx="4869">
                  <c:v>35.299999999999997</c:v>
                </c:pt>
                <c:pt idx="4870">
                  <c:v>34.53</c:v>
                </c:pt>
                <c:pt idx="4871">
                  <c:v>33.36</c:v>
                </c:pt>
                <c:pt idx="4872">
                  <c:v>32.450000000000003</c:v>
                </c:pt>
                <c:pt idx="4873">
                  <c:v>33.44</c:v>
                </c:pt>
                <c:pt idx="4874">
                  <c:v>32.049999999999997</c:v>
                </c:pt>
                <c:pt idx="4875">
                  <c:v>32.869999999999997</c:v>
                </c:pt>
                <c:pt idx="4876">
                  <c:v>31.8</c:v>
                </c:pt>
                <c:pt idx="4877">
                  <c:v>33.65</c:v>
                </c:pt>
                <c:pt idx="4878">
                  <c:v>31.37</c:v>
                </c:pt>
                <c:pt idx="4879">
                  <c:v>33.119999999999997</c:v>
                </c:pt>
                <c:pt idx="4880">
                  <c:v>30.24</c:v>
                </c:pt>
                <c:pt idx="4881">
                  <c:v>28.8</c:v>
                </c:pt>
                <c:pt idx="4882">
                  <c:v>29.03</c:v>
                </c:pt>
                <c:pt idx="4883">
                  <c:v>31.35</c:v>
                </c:pt>
                <c:pt idx="4884">
                  <c:v>32.630000000000003</c:v>
                </c:pt>
                <c:pt idx="4885">
                  <c:v>30.62</c:v>
                </c:pt>
                <c:pt idx="4886">
                  <c:v>32.36</c:v>
                </c:pt>
                <c:pt idx="4887">
                  <c:v>31.67</c:v>
                </c:pt>
                <c:pt idx="4888">
                  <c:v>28.92</c:v>
                </c:pt>
                <c:pt idx="4889">
                  <c:v>30.04</c:v>
                </c:pt>
                <c:pt idx="4890">
                  <c:v>29.63</c:v>
                </c:pt>
                <c:pt idx="4891">
                  <c:v>31.02</c:v>
                </c:pt>
                <c:pt idx="4892">
                  <c:v>30.18</c:v>
                </c:pt>
                <c:pt idx="4893">
                  <c:v>29.62</c:v>
                </c:pt>
                <c:pt idx="4894">
                  <c:v>29.77</c:v>
                </c:pt>
                <c:pt idx="4895">
                  <c:v>28.27</c:v>
                </c:pt>
                <c:pt idx="4896">
                  <c:v>28.46</c:v>
                </c:pt>
                <c:pt idx="4897">
                  <c:v>28.11</c:v>
                </c:pt>
                <c:pt idx="4898">
                  <c:v>28.15</c:v>
                </c:pt>
                <c:pt idx="4899">
                  <c:v>30.81</c:v>
                </c:pt>
                <c:pt idx="4900">
                  <c:v>32.68</c:v>
                </c:pt>
                <c:pt idx="4901">
                  <c:v>31.54</c:v>
                </c:pt>
                <c:pt idx="4902">
                  <c:v>30.03</c:v>
                </c:pt>
                <c:pt idx="4903">
                  <c:v>27.99</c:v>
                </c:pt>
                <c:pt idx="4904">
                  <c:v>31.17</c:v>
                </c:pt>
                <c:pt idx="4905">
                  <c:v>30.58</c:v>
                </c:pt>
                <c:pt idx="4906">
                  <c:v>29.05</c:v>
                </c:pt>
                <c:pt idx="4907">
                  <c:v>26.36</c:v>
                </c:pt>
                <c:pt idx="4908">
                  <c:v>25.93</c:v>
                </c:pt>
                <c:pt idx="4909">
                  <c:v>25.35</c:v>
                </c:pt>
                <c:pt idx="4910">
                  <c:v>26.35</c:v>
                </c:pt>
                <c:pt idx="4911">
                  <c:v>26.22</c:v>
                </c:pt>
                <c:pt idx="4912">
                  <c:v>27.95</c:v>
                </c:pt>
                <c:pt idx="4913">
                  <c:v>29</c:v>
                </c:pt>
                <c:pt idx="4914">
                  <c:v>30.85</c:v>
                </c:pt>
                <c:pt idx="4915">
                  <c:v>31.3</c:v>
                </c:pt>
                <c:pt idx="4916">
                  <c:v>29.78</c:v>
                </c:pt>
                <c:pt idx="4917">
                  <c:v>29.02</c:v>
                </c:pt>
                <c:pt idx="4918">
                  <c:v>26.31</c:v>
                </c:pt>
                <c:pt idx="4919">
                  <c:v>25.02</c:v>
                </c:pt>
                <c:pt idx="4920">
                  <c:v>25.89</c:v>
                </c:pt>
                <c:pt idx="4921">
                  <c:v>25.42</c:v>
                </c:pt>
                <c:pt idx="4922">
                  <c:v>24.34</c:v>
                </c:pt>
                <c:pt idx="4923">
                  <c:v>24.4</c:v>
                </c:pt>
                <c:pt idx="4924">
                  <c:v>23.87</c:v>
                </c:pt>
                <c:pt idx="4925">
                  <c:v>23.47</c:v>
                </c:pt>
                <c:pt idx="4926">
                  <c:v>23.43</c:v>
                </c:pt>
                <c:pt idx="4927">
                  <c:v>23.09</c:v>
                </c:pt>
                <c:pt idx="4928">
                  <c:v>24.28</c:v>
                </c:pt>
                <c:pt idx="4929">
                  <c:v>25.01</c:v>
                </c:pt>
                <c:pt idx="4930">
                  <c:v>25.61</c:v>
                </c:pt>
                <c:pt idx="4931">
                  <c:v>25.4</c:v>
                </c:pt>
                <c:pt idx="4932">
                  <c:v>25.92</c:v>
                </c:pt>
                <c:pt idx="4933">
                  <c:v>25.56</c:v>
                </c:pt>
                <c:pt idx="4934">
                  <c:v>24.89</c:v>
                </c:pt>
                <c:pt idx="4935">
                  <c:v>24.9</c:v>
                </c:pt>
                <c:pt idx="4936">
                  <c:v>25.67</c:v>
                </c:pt>
                <c:pt idx="4937">
                  <c:v>24.76</c:v>
                </c:pt>
                <c:pt idx="4938">
                  <c:v>24.99</c:v>
                </c:pt>
                <c:pt idx="4939">
                  <c:v>25.99</c:v>
                </c:pt>
                <c:pt idx="4940">
                  <c:v>25.45</c:v>
                </c:pt>
                <c:pt idx="4941">
                  <c:v>24.71</c:v>
                </c:pt>
                <c:pt idx="4942">
                  <c:v>24.27</c:v>
                </c:pt>
                <c:pt idx="4943">
                  <c:v>27.89</c:v>
                </c:pt>
                <c:pt idx="4944">
                  <c:v>26.18</c:v>
                </c:pt>
                <c:pt idx="4945">
                  <c:v>26.26</c:v>
                </c:pt>
                <c:pt idx="4946">
                  <c:v>25.09</c:v>
                </c:pt>
                <c:pt idx="4947">
                  <c:v>25.01</c:v>
                </c:pt>
                <c:pt idx="4948">
                  <c:v>25.14</c:v>
                </c:pt>
                <c:pt idx="4949">
                  <c:v>24.92</c:v>
                </c:pt>
                <c:pt idx="4950">
                  <c:v>24.95</c:v>
                </c:pt>
                <c:pt idx="4951">
                  <c:v>24.68</c:v>
                </c:pt>
                <c:pt idx="4952">
                  <c:v>24.76</c:v>
                </c:pt>
                <c:pt idx="4953">
                  <c:v>26.01</c:v>
                </c:pt>
                <c:pt idx="4954">
                  <c:v>29.15</c:v>
                </c:pt>
                <c:pt idx="4955">
                  <c:v>28.9</c:v>
                </c:pt>
                <c:pt idx="4956">
                  <c:v>27.1</c:v>
                </c:pt>
                <c:pt idx="4957">
                  <c:v>25.26</c:v>
                </c:pt>
                <c:pt idx="4958">
                  <c:v>25.62</c:v>
                </c:pt>
                <c:pt idx="4959">
                  <c:v>24.32</c:v>
                </c:pt>
                <c:pt idx="4960">
                  <c:v>23.55</c:v>
                </c:pt>
                <c:pt idx="4961">
                  <c:v>24.15</c:v>
                </c:pt>
                <c:pt idx="4962">
                  <c:v>23.86</c:v>
                </c:pt>
                <c:pt idx="4963">
                  <c:v>23.42</c:v>
                </c:pt>
                <c:pt idx="4964">
                  <c:v>23.69</c:v>
                </c:pt>
                <c:pt idx="4965">
                  <c:v>23.65</c:v>
                </c:pt>
                <c:pt idx="4966">
                  <c:v>23.92</c:v>
                </c:pt>
                <c:pt idx="4967">
                  <c:v>24.06</c:v>
                </c:pt>
                <c:pt idx="4968">
                  <c:v>23.08</c:v>
                </c:pt>
                <c:pt idx="4969">
                  <c:v>23.49</c:v>
                </c:pt>
                <c:pt idx="4970">
                  <c:v>24.95</c:v>
                </c:pt>
                <c:pt idx="4971">
                  <c:v>25.61</c:v>
                </c:pt>
                <c:pt idx="4972">
                  <c:v>24.88</c:v>
                </c:pt>
                <c:pt idx="4973">
                  <c:v>25.19</c:v>
                </c:pt>
                <c:pt idx="4974">
                  <c:v>25.61</c:v>
                </c:pt>
                <c:pt idx="4975">
                  <c:v>28.27</c:v>
                </c:pt>
                <c:pt idx="4976">
                  <c:v>28.68</c:v>
                </c:pt>
                <c:pt idx="4977">
                  <c:v>26.84</c:v>
                </c:pt>
                <c:pt idx="4978">
                  <c:v>25.7</c:v>
                </c:pt>
                <c:pt idx="4979">
                  <c:v>24.68</c:v>
                </c:pt>
                <c:pt idx="4980">
                  <c:v>24.18</c:v>
                </c:pt>
                <c:pt idx="4981">
                  <c:v>23.12</c:v>
                </c:pt>
                <c:pt idx="4982">
                  <c:v>23.01</c:v>
                </c:pt>
                <c:pt idx="4983">
                  <c:v>22.99</c:v>
                </c:pt>
                <c:pt idx="4984">
                  <c:v>22.86</c:v>
                </c:pt>
                <c:pt idx="4985">
                  <c:v>21.72</c:v>
                </c:pt>
                <c:pt idx="4986">
                  <c:v>21.43</c:v>
                </c:pt>
                <c:pt idx="4987">
                  <c:v>21.49</c:v>
                </c:pt>
                <c:pt idx="4988">
                  <c:v>20.9</c:v>
                </c:pt>
                <c:pt idx="4989">
                  <c:v>22.22</c:v>
                </c:pt>
                <c:pt idx="4990">
                  <c:v>20.69</c:v>
                </c:pt>
                <c:pt idx="4991">
                  <c:v>22.27</c:v>
                </c:pt>
                <c:pt idx="4992">
                  <c:v>24.31</c:v>
                </c:pt>
                <c:pt idx="4993">
                  <c:v>24.83</c:v>
                </c:pt>
                <c:pt idx="4994">
                  <c:v>27.91</c:v>
                </c:pt>
                <c:pt idx="4995">
                  <c:v>24.76</c:v>
                </c:pt>
                <c:pt idx="4996">
                  <c:v>30.69</c:v>
                </c:pt>
                <c:pt idx="4997">
                  <c:v>29.78</c:v>
                </c:pt>
                <c:pt idx="4998">
                  <c:v>28.81</c:v>
                </c:pt>
                <c:pt idx="4999">
                  <c:v>27.72</c:v>
                </c:pt>
                <c:pt idx="5000">
                  <c:v>25.43</c:v>
                </c:pt>
                <c:pt idx="5001">
                  <c:v>24.19</c:v>
                </c:pt>
                <c:pt idx="5002">
                  <c:v>23.15</c:v>
                </c:pt>
                <c:pt idx="5003">
                  <c:v>22.84</c:v>
                </c:pt>
                <c:pt idx="5004">
                  <c:v>23.04</c:v>
                </c:pt>
                <c:pt idx="5005">
                  <c:v>24.24</c:v>
                </c:pt>
                <c:pt idx="5006">
                  <c:v>23.36</c:v>
                </c:pt>
                <c:pt idx="5007">
                  <c:v>22.89</c:v>
                </c:pt>
                <c:pt idx="5008">
                  <c:v>22.41</c:v>
                </c:pt>
                <c:pt idx="5009">
                  <c:v>21.63</c:v>
                </c:pt>
                <c:pt idx="5010">
                  <c:v>22.63</c:v>
                </c:pt>
                <c:pt idx="5011">
                  <c:v>22.19</c:v>
                </c:pt>
                <c:pt idx="5012">
                  <c:v>21.16</c:v>
                </c:pt>
                <c:pt idx="5013">
                  <c:v>20.47</c:v>
                </c:pt>
                <c:pt idx="5014">
                  <c:v>20.48</c:v>
                </c:pt>
                <c:pt idx="5015">
                  <c:v>24.85</c:v>
                </c:pt>
                <c:pt idx="5016">
                  <c:v>24.51</c:v>
                </c:pt>
                <c:pt idx="5017">
                  <c:v>21.92</c:v>
                </c:pt>
                <c:pt idx="5018">
                  <c:v>21.12</c:v>
                </c:pt>
                <c:pt idx="5019">
                  <c:v>22.46</c:v>
                </c:pt>
                <c:pt idx="5020">
                  <c:v>21.25</c:v>
                </c:pt>
                <c:pt idx="5021">
                  <c:v>22.1</c:v>
                </c:pt>
                <c:pt idx="5022">
                  <c:v>23.69</c:v>
                </c:pt>
                <c:pt idx="5023">
                  <c:v>22.66</c:v>
                </c:pt>
                <c:pt idx="5024">
                  <c:v>22.32</c:v>
                </c:pt>
                <c:pt idx="5025">
                  <c:v>21.59</c:v>
                </c:pt>
                <c:pt idx="5026">
                  <c:v>21.15</c:v>
                </c:pt>
                <c:pt idx="5027">
                  <c:v>21.49</c:v>
                </c:pt>
                <c:pt idx="5028">
                  <c:v>20.54</c:v>
                </c:pt>
                <c:pt idx="5029">
                  <c:v>22.51</c:v>
                </c:pt>
                <c:pt idx="5030">
                  <c:v>21.68</c:v>
                </c:pt>
                <c:pt idx="5031">
                  <c:v>20.49</c:v>
                </c:pt>
                <c:pt idx="5032">
                  <c:v>19.54</c:v>
                </c:pt>
                <c:pt idx="5033">
                  <c:v>19.71</c:v>
                </c:pt>
                <c:pt idx="5034">
                  <c:v>19.47</c:v>
                </c:pt>
                <c:pt idx="5035">
                  <c:v>19.93</c:v>
                </c:pt>
                <c:pt idx="5036">
                  <c:v>20.010000000000002</c:v>
                </c:pt>
                <c:pt idx="5037">
                  <c:v>19.96</c:v>
                </c:pt>
                <c:pt idx="5038">
                  <c:v>21.68</c:v>
                </c:pt>
                <c:pt idx="5039">
                  <c:v>20.04</c:v>
                </c:pt>
                <c:pt idx="5040">
                  <c:v>19.350000000000001</c:v>
                </c:pt>
                <c:pt idx="5041">
                  <c:v>19.16</c:v>
                </c:pt>
                <c:pt idx="5042">
                  <c:v>19.059999999999999</c:v>
                </c:pt>
                <c:pt idx="5043">
                  <c:v>18.13</c:v>
                </c:pt>
                <c:pt idx="5044">
                  <c:v>17.55</c:v>
                </c:pt>
                <c:pt idx="5045">
                  <c:v>18.25</c:v>
                </c:pt>
                <c:pt idx="5046">
                  <c:v>17.850000000000001</c:v>
                </c:pt>
                <c:pt idx="5047">
                  <c:v>17.63</c:v>
                </c:pt>
                <c:pt idx="5048">
                  <c:v>17.91</c:v>
                </c:pt>
                <c:pt idx="5049">
                  <c:v>17.579999999999998</c:v>
                </c:pt>
                <c:pt idx="5050">
                  <c:v>18.68</c:v>
                </c:pt>
                <c:pt idx="5051">
                  <c:v>22.27</c:v>
                </c:pt>
                <c:pt idx="5052">
                  <c:v>27.31</c:v>
                </c:pt>
                <c:pt idx="5053">
                  <c:v>25.41</c:v>
                </c:pt>
                <c:pt idx="5054">
                  <c:v>24.55</c:v>
                </c:pt>
                <c:pt idx="5055">
                  <c:v>23.14</c:v>
                </c:pt>
                <c:pt idx="5056">
                  <c:v>23.73</c:v>
                </c:pt>
                <c:pt idx="5057">
                  <c:v>24.62</c:v>
                </c:pt>
                <c:pt idx="5058">
                  <c:v>22.59</c:v>
                </c:pt>
                <c:pt idx="5059">
                  <c:v>21.48</c:v>
                </c:pt>
                <c:pt idx="5060">
                  <c:v>21.6</c:v>
                </c:pt>
                <c:pt idx="5061">
                  <c:v>26.08</c:v>
                </c:pt>
                <c:pt idx="5062">
                  <c:v>26.11</c:v>
                </c:pt>
                <c:pt idx="5063">
                  <c:v>26.51</c:v>
                </c:pt>
                <c:pt idx="5064">
                  <c:v>26</c:v>
                </c:pt>
                <c:pt idx="5065">
                  <c:v>25.4</c:v>
                </c:pt>
                <c:pt idx="5066">
                  <c:v>23.96</c:v>
                </c:pt>
                <c:pt idx="5067">
                  <c:v>22.73</c:v>
                </c:pt>
                <c:pt idx="5068">
                  <c:v>22.25</c:v>
                </c:pt>
                <c:pt idx="5069">
                  <c:v>21.72</c:v>
                </c:pt>
                <c:pt idx="5070">
                  <c:v>20.63</c:v>
                </c:pt>
                <c:pt idx="5071">
                  <c:v>20.02</c:v>
                </c:pt>
                <c:pt idx="5072">
                  <c:v>19.940000000000001</c:v>
                </c:pt>
                <c:pt idx="5073">
                  <c:v>21.37</c:v>
                </c:pt>
                <c:pt idx="5074">
                  <c:v>20.27</c:v>
                </c:pt>
                <c:pt idx="5075">
                  <c:v>20.100000000000001</c:v>
                </c:pt>
                <c:pt idx="5076">
                  <c:v>19.5</c:v>
                </c:pt>
                <c:pt idx="5077">
                  <c:v>19.260000000000002</c:v>
                </c:pt>
                <c:pt idx="5078">
                  <c:v>19.059999999999999</c:v>
                </c:pt>
                <c:pt idx="5079">
                  <c:v>18.829999999999998</c:v>
                </c:pt>
                <c:pt idx="5080">
                  <c:v>18.72</c:v>
                </c:pt>
                <c:pt idx="5081">
                  <c:v>17.420000000000002</c:v>
                </c:pt>
                <c:pt idx="5082">
                  <c:v>17.79</c:v>
                </c:pt>
                <c:pt idx="5083">
                  <c:v>17.920000000000002</c:v>
                </c:pt>
                <c:pt idx="5084">
                  <c:v>18.57</c:v>
                </c:pt>
                <c:pt idx="5085">
                  <c:v>18.059999999999999</c:v>
                </c:pt>
                <c:pt idx="5086">
                  <c:v>17.579999999999998</c:v>
                </c:pt>
                <c:pt idx="5087">
                  <c:v>18</c:v>
                </c:pt>
                <c:pt idx="5088">
                  <c:v>17.690000000000001</c:v>
                </c:pt>
                <c:pt idx="5089">
                  <c:v>16.91</c:v>
                </c:pt>
                <c:pt idx="5090">
                  <c:v>16.62</c:v>
                </c:pt>
                <c:pt idx="5091">
                  <c:v>16.97</c:v>
                </c:pt>
                <c:pt idx="5092">
                  <c:v>16.87</c:v>
                </c:pt>
                <c:pt idx="5093">
                  <c:v>16.350000000000001</c:v>
                </c:pt>
                <c:pt idx="5094">
                  <c:v>17.55</c:v>
                </c:pt>
                <c:pt idx="5095">
                  <c:v>18.399999999999999</c:v>
                </c:pt>
                <c:pt idx="5096">
                  <c:v>17.77</c:v>
                </c:pt>
                <c:pt idx="5097">
                  <c:v>17.59</c:v>
                </c:pt>
                <c:pt idx="5098">
                  <c:v>17.13</c:v>
                </c:pt>
                <c:pt idx="5099">
                  <c:v>17.59</c:v>
                </c:pt>
                <c:pt idx="5100">
                  <c:v>17.47</c:v>
                </c:pt>
                <c:pt idx="5101">
                  <c:v>17.02</c:v>
                </c:pt>
                <c:pt idx="5102">
                  <c:v>16.23</c:v>
                </c:pt>
                <c:pt idx="5103">
                  <c:v>16.62</c:v>
                </c:pt>
                <c:pt idx="5104">
                  <c:v>16.48</c:v>
                </c:pt>
                <c:pt idx="5105">
                  <c:v>16.14</c:v>
                </c:pt>
                <c:pt idx="5106">
                  <c:v>15.58</c:v>
                </c:pt>
                <c:pt idx="5107">
                  <c:v>16.2</c:v>
                </c:pt>
                <c:pt idx="5108">
                  <c:v>15.59</c:v>
                </c:pt>
                <c:pt idx="5109">
                  <c:v>15.89</c:v>
                </c:pt>
                <c:pt idx="5110">
                  <c:v>18.36</c:v>
                </c:pt>
                <c:pt idx="5111">
                  <c:v>17.34</c:v>
                </c:pt>
                <c:pt idx="5112">
                  <c:v>15.73</c:v>
                </c:pt>
                <c:pt idx="5113">
                  <c:v>16.32</c:v>
                </c:pt>
                <c:pt idx="5114">
                  <c:v>16.47</c:v>
                </c:pt>
                <c:pt idx="5115">
                  <c:v>16.62</c:v>
                </c:pt>
                <c:pt idx="5116">
                  <c:v>17.47</c:v>
                </c:pt>
                <c:pt idx="5117">
                  <c:v>22.81</c:v>
                </c:pt>
                <c:pt idx="5118">
                  <c:v>21.08</c:v>
                </c:pt>
                <c:pt idx="5119">
                  <c:v>18.440000000000001</c:v>
                </c:pt>
                <c:pt idx="5120">
                  <c:v>22.05</c:v>
                </c:pt>
                <c:pt idx="5121">
                  <c:v>20.190000000000001</c:v>
                </c:pt>
                <c:pt idx="5122">
                  <c:v>23.84</c:v>
                </c:pt>
                <c:pt idx="5123">
                  <c:v>24.91</c:v>
                </c:pt>
                <c:pt idx="5124">
                  <c:v>32.799999999999997</c:v>
                </c:pt>
                <c:pt idx="5125">
                  <c:v>40.950000000000003</c:v>
                </c:pt>
                <c:pt idx="5126">
                  <c:v>28.84</c:v>
                </c:pt>
                <c:pt idx="5127">
                  <c:v>28.32</c:v>
                </c:pt>
                <c:pt idx="5128">
                  <c:v>25.52</c:v>
                </c:pt>
                <c:pt idx="5129">
                  <c:v>26.68</c:v>
                </c:pt>
                <c:pt idx="5130">
                  <c:v>31.24</c:v>
                </c:pt>
                <c:pt idx="5131">
                  <c:v>30.84</c:v>
                </c:pt>
                <c:pt idx="5132">
                  <c:v>33.549999999999997</c:v>
                </c:pt>
                <c:pt idx="5133">
                  <c:v>35.32</c:v>
                </c:pt>
                <c:pt idx="5134">
                  <c:v>45.79</c:v>
                </c:pt>
                <c:pt idx="5135">
                  <c:v>40.1</c:v>
                </c:pt>
                <c:pt idx="5136">
                  <c:v>38.32</c:v>
                </c:pt>
                <c:pt idx="5137">
                  <c:v>34.61</c:v>
                </c:pt>
                <c:pt idx="5138">
                  <c:v>35.020000000000003</c:v>
                </c:pt>
                <c:pt idx="5139">
                  <c:v>29.68</c:v>
                </c:pt>
                <c:pt idx="5140">
                  <c:v>32.07</c:v>
                </c:pt>
                <c:pt idx="5141">
                  <c:v>35.54</c:v>
                </c:pt>
                <c:pt idx="5142">
                  <c:v>30.17</c:v>
                </c:pt>
                <c:pt idx="5143">
                  <c:v>29.46</c:v>
                </c:pt>
                <c:pt idx="5144">
                  <c:v>35.479999999999997</c:v>
                </c:pt>
                <c:pt idx="5145">
                  <c:v>36.57</c:v>
                </c:pt>
                <c:pt idx="5146">
                  <c:v>33.700000000000003</c:v>
                </c:pt>
                <c:pt idx="5147">
                  <c:v>33.729999999999997</c:v>
                </c:pt>
                <c:pt idx="5148">
                  <c:v>30.57</c:v>
                </c:pt>
                <c:pt idx="5149">
                  <c:v>28.79</c:v>
                </c:pt>
                <c:pt idx="5150">
                  <c:v>28.58</c:v>
                </c:pt>
                <c:pt idx="5151">
                  <c:v>25.87</c:v>
                </c:pt>
                <c:pt idx="5152">
                  <c:v>25.92</c:v>
                </c:pt>
                <c:pt idx="5153">
                  <c:v>25.05</c:v>
                </c:pt>
                <c:pt idx="5154">
                  <c:v>23.95</c:v>
                </c:pt>
                <c:pt idx="5155">
                  <c:v>24.88</c:v>
                </c:pt>
                <c:pt idx="5156">
                  <c:v>27.05</c:v>
                </c:pt>
                <c:pt idx="5157">
                  <c:v>26.91</c:v>
                </c:pt>
                <c:pt idx="5158">
                  <c:v>29.74</c:v>
                </c:pt>
                <c:pt idx="5159">
                  <c:v>28.53</c:v>
                </c:pt>
                <c:pt idx="5160">
                  <c:v>29</c:v>
                </c:pt>
                <c:pt idx="5161">
                  <c:v>34.130000000000003</c:v>
                </c:pt>
                <c:pt idx="5162">
                  <c:v>34.54</c:v>
                </c:pt>
                <c:pt idx="5163">
                  <c:v>32.86</c:v>
                </c:pt>
                <c:pt idx="5164">
                  <c:v>30.12</c:v>
                </c:pt>
                <c:pt idx="5165">
                  <c:v>29.65</c:v>
                </c:pt>
                <c:pt idx="5166">
                  <c:v>26.84</c:v>
                </c:pt>
                <c:pt idx="5167">
                  <c:v>25.71</c:v>
                </c:pt>
                <c:pt idx="5168">
                  <c:v>24.98</c:v>
                </c:pt>
                <c:pt idx="5169">
                  <c:v>24.43</c:v>
                </c:pt>
                <c:pt idx="5170">
                  <c:v>24.56</c:v>
                </c:pt>
                <c:pt idx="5171">
                  <c:v>24.89</c:v>
                </c:pt>
                <c:pt idx="5172">
                  <c:v>25.14</c:v>
                </c:pt>
                <c:pt idx="5173">
                  <c:v>26.25</c:v>
                </c:pt>
                <c:pt idx="5174">
                  <c:v>25.97</c:v>
                </c:pt>
                <c:pt idx="5175">
                  <c:v>23.93</c:v>
                </c:pt>
                <c:pt idx="5176">
                  <c:v>25.64</c:v>
                </c:pt>
                <c:pt idx="5177">
                  <c:v>24.63</c:v>
                </c:pt>
                <c:pt idx="5178">
                  <c:v>23.47</c:v>
                </c:pt>
                <c:pt idx="5179">
                  <c:v>22.73</c:v>
                </c:pt>
                <c:pt idx="5180">
                  <c:v>23.19</c:v>
                </c:pt>
                <c:pt idx="5181">
                  <c:v>24.25</c:v>
                </c:pt>
                <c:pt idx="5182">
                  <c:v>24.13</c:v>
                </c:pt>
                <c:pt idx="5183">
                  <c:v>23.5</c:v>
                </c:pt>
                <c:pt idx="5184">
                  <c:v>22.01</c:v>
                </c:pt>
                <c:pt idx="5185">
                  <c:v>22.63</c:v>
                </c:pt>
                <c:pt idx="5186">
                  <c:v>22.21</c:v>
                </c:pt>
                <c:pt idx="5187">
                  <c:v>22.1</c:v>
                </c:pt>
                <c:pt idx="5188">
                  <c:v>21.74</c:v>
                </c:pt>
                <c:pt idx="5189">
                  <c:v>22.14</c:v>
                </c:pt>
                <c:pt idx="5190">
                  <c:v>22.37</c:v>
                </c:pt>
                <c:pt idx="5191">
                  <c:v>25.39</c:v>
                </c:pt>
                <c:pt idx="5192">
                  <c:v>25.73</c:v>
                </c:pt>
                <c:pt idx="5193">
                  <c:v>26.24</c:v>
                </c:pt>
                <c:pt idx="5194">
                  <c:v>26.1</c:v>
                </c:pt>
                <c:pt idx="5195">
                  <c:v>24.33</c:v>
                </c:pt>
                <c:pt idx="5196">
                  <c:v>24.59</c:v>
                </c:pt>
                <c:pt idx="5197">
                  <c:v>26.44</c:v>
                </c:pt>
                <c:pt idx="5198">
                  <c:v>25.49</c:v>
                </c:pt>
                <c:pt idx="5199">
                  <c:v>25.66</c:v>
                </c:pt>
                <c:pt idx="5200">
                  <c:v>27.46</c:v>
                </c:pt>
                <c:pt idx="5201">
                  <c:v>26.7</c:v>
                </c:pt>
                <c:pt idx="5202">
                  <c:v>27.37</c:v>
                </c:pt>
                <c:pt idx="5203">
                  <c:v>24.45</c:v>
                </c:pt>
                <c:pt idx="5204">
                  <c:v>27.21</c:v>
                </c:pt>
                <c:pt idx="5205">
                  <c:v>26.05</c:v>
                </c:pt>
                <c:pt idx="5206">
                  <c:v>23.89</c:v>
                </c:pt>
                <c:pt idx="5207">
                  <c:v>23.19</c:v>
                </c:pt>
                <c:pt idx="5208">
                  <c:v>21.31</c:v>
                </c:pt>
                <c:pt idx="5209">
                  <c:v>23.8</c:v>
                </c:pt>
                <c:pt idx="5210">
                  <c:v>23.25</c:v>
                </c:pt>
                <c:pt idx="5211">
                  <c:v>22.81</c:v>
                </c:pt>
                <c:pt idx="5212">
                  <c:v>21.99</c:v>
                </c:pt>
                <c:pt idx="5213">
                  <c:v>21.21</c:v>
                </c:pt>
                <c:pt idx="5214">
                  <c:v>21.56</c:v>
                </c:pt>
                <c:pt idx="5215">
                  <c:v>22.1</c:v>
                </c:pt>
                <c:pt idx="5216">
                  <c:v>21.72</c:v>
                </c:pt>
                <c:pt idx="5217">
                  <c:v>22.01</c:v>
                </c:pt>
                <c:pt idx="5218">
                  <c:v>21.5</c:v>
                </c:pt>
                <c:pt idx="5219">
                  <c:v>22.35</c:v>
                </c:pt>
                <c:pt idx="5220">
                  <c:v>22.51</c:v>
                </c:pt>
                <c:pt idx="5221">
                  <c:v>23.87</c:v>
                </c:pt>
                <c:pt idx="5222">
                  <c:v>21.71</c:v>
                </c:pt>
                <c:pt idx="5223">
                  <c:v>22.54</c:v>
                </c:pt>
                <c:pt idx="5224">
                  <c:v>22.6</c:v>
                </c:pt>
                <c:pt idx="5225">
                  <c:v>23.25</c:v>
                </c:pt>
                <c:pt idx="5226">
                  <c:v>23.7</c:v>
                </c:pt>
                <c:pt idx="5227">
                  <c:v>22.5</c:v>
                </c:pt>
                <c:pt idx="5228">
                  <c:v>23.53</c:v>
                </c:pt>
                <c:pt idx="5229">
                  <c:v>21.76</c:v>
                </c:pt>
                <c:pt idx="5230">
                  <c:v>21.49</c:v>
                </c:pt>
                <c:pt idx="5231">
                  <c:v>21.56</c:v>
                </c:pt>
                <c:pt idx="5232">
                  <c:v>20.71</c:v>
                </c:pt>
                <c:pt idx="5233">
                  <c:v>18.96</c:v>
                </c:pt>
                <c:pt idx="5234">
                  <c:v>18.93</c:v>
                </c:pt>
                <c:pt idx="5235">
                  <c:v>19.07</c:v>
                </c:pt>
                <c:pt idx="5236">
                  <c:v>19.88</c:v>
                </c:pt>
                <c:pt idx="5237">
                  <c:v>19.03</c:v>
                </c:pt>
                <c:pt idx="5238">
                  <c:v>19.09</c:v>
                </c:pt>
                <c:pt idx="5239">
                  <c:v>20.63</c:v>
                </c:pt>
                <c:pt idx="5240">
                  <c:v>19.79</c:v>
                </c:pt>
                <c:pt idx="5241">
                  <c:v>19.27</c:v>
                </c:pt>
                <c:pt idx="5242">
                  <c:v>18.78</c:v>
                </c:pt>
                <c:pt idx="5243">
                  <c:v>19.850000000000001</c:v>
                </c:pt>
                <c:pt idx="5244">
                  <c:v>20.22</c:v>
                </c:pt>
                <c:pt idx="5245">
                  <c:v>20.71</c:v>
                </c:pt>
                <c:pt idx="5246">
                  <c:v>20.88</c:v>
                </c:pt>
                <c:pt idx="5247">
                  <c:v>21.2</c:v>
                </c:pt>
                <c:pt idx="5248">
                  <c:v>21.83</c:v>
                </c:pt>
                <c:pt idx="5249">
                  <c:v>21.57</c:v>
                </c:pt>
                <c:pt idx="5250">
                  <c:v>19.559999999999999</c:v>
                </c:pt>
                <c:pt idx="5251">
                  <c:v>18.52</c:v>
                </c:pt>
                <c:pt idx="5252">
                  <c:v>18.260000000000002</c:v>
                </c:pt>
                <c:pt idx="5253">
                  <c:v>18.29</c:v>
                </c:pt>
                <c:pt idx="5254">
                  <c:v>19.079999999999998</c:v>
                </c:pt>
                <c:pt idx="5255">
                  <c:v>18.47</c:v>
                </c:pt>
                <c:pt idx="5256">
                  <c:v>18.64</c:v>
                </c:pt>
                <c:pt idx="5257">
                  <c:v>20.61</c:v>
                </c:pt>
                <c:pt idx="5258">
                  <c:v>20.2</c:v>
                </c:pt>
                <c:pt idx="5259">
                  <c:v>22.58</c:v>
                </c:pt>
                <c:pt idx="5260">
                  <c:v>21.76</c:v>
                </c:pt>
                <c:pt idx="5261">
                  <c:v>18.75</c:v>
                </c:pt>
                <c:pt idx="5262">
                  <c:v>18.04</c:v>
                </c:pt>
                <c:pt idx="5263">
                  <c:v>18.37</c:v>
                </c:pt>
                <c:pt idx="5264">
                  <c:v>20.63</c:v>
                </c:pt>
                <c:pt idx="5265">
                  <c:v>19.559999999999999</c:v>
                </c:pt>
                <c:pt idx="5266">
                  <c:v>22.22</c:v>
                </c:pt>
                <c:pt idx="5267">
                  <c:v>21.53</c:v>
                </c:pt>
                <c:pt idx="5268">
                  <c:v>23.54</c:v>
                </c:pt>
                <c:pt idx="5269">
                  <c:v>21.36</c:v>
                </c:pt>
                <c:pt idx="5270">
                  <c:v>19.39</c:v>
                </c:pt>
                <c:pt idx="5271">
                  <c:v>18.010000000000002</c:v>
                </c:pt>
                <c:pt idx="5272">
                  <c:v>18.02</c:v>
                </c:pt>
                <c:pt idx="5273">
                  <c:v>17.989999999999998</c:v>
                </c:pt>
                <c:pt idx="5274">
                  <c:v>17.739999999999998</c:v>
                </c:pt>
                <c:pt idx="5275">
                  <c:v>17.25</c:v>
                </c:pt>
                <c:pt idx="5276">
                  <c:v>17.61</c:v>
                </c:pt>
                <c:pt idx="5277">
                  <c:v>17.55</c:v>
                </c:pt>
                <c:pt idx="5278">
                  <c:v>17.61</c:v>
                </c:pt>
                <c:pt idx="5279">
                  <c:v>17.940000000000001</c:v>
                </c:pt>
                <c:pt idx="5280">
                  <c:v>17.39</c:v>
                </c:pt>
                <c:pt idx="5281">
                  <c:v>16.11</c:v>
                </c:pt>
                <c:pt idx="5282">
                  <c:v>16.41</c:v>
                </c:pt>
                <c:pt idx="5283">
                  <c:v>16.489999999999998</c:v>
                </c:pt>
                <c:pt idx="5284">
                  <c:v>15.45</c:v>
                </c:pt>
                <c:pt idx="5285">
                  <c:v>16.47</c:v>
                </c:pt>
                <c:pt idx="5286">
                  <c:v>17.670000000000002</c:v>
                </c:pt>
                <c:pt idx="5287">
                  <c:v>17.52</c:v>
                </c:pt>
                <c:pt idx="5288">
                  <c:v>17.28</c:v>
                </c:pt>
                <c:pt idx="5289">
                  <c:v>17.52</c:v>
                </c:pt>
                <c:pt idx="5290">
                  <c:v>17.75</c:v>
                </c:pt>
                <c:pt idx="5291">
                  <c:v>17.61</c:v>
                </c:pt>
                <c:pt idx="5292">
                  <c:v>17.38</c:v>
                </c:pt>
                <c:pt idx="5293">
                  <c:v>17.02</c:v>
                </c:pt>
                <c:pt idx="5294">
                  <c:v>17.399999999999999</c:v>
                </c:pt>
                <c:pt idx="5295">
                  <c:v>17.14</c:v>
                </c:pt>
                <c:pt idx="5296">
                  <c:v>17.54</c:v>
                </c:pt>
                <c:pt idx="5297">
                  <c:v>16.89</c:v>
                </c:pt>
                <c:pt idx="5298">
                  <c:v>16.239999999999998</c:v>
                </c:pt>
                <c:pt idx="5299">
                  <c:v>16.39</c:v>
                </c:pt>
                <c:pt idx="5300">
                  <c:v>15.46</c:v>
                </c:pt>
                <c:pt idx="5301">
                  <c:v>15.87</c:v>
                </c:pt>
                <c:pt idx="5302">
                  <c:v>17.309999999999999</c:v>
                </c:pt>
                <c:pt idx="5303">
                  <c:v>17.989999999999998</c:v>
                </c:pt>
                <c:pt idx="5304">
                  <c:v>18.47</c:v>
                </c:pt>
                <c:pt idx="5305">
                  <c:v>17.649999999999999</c:v>
                </c:pt>
                <c:pt idx="5306">
                  <c:v>17.59</c:v>
                </c:pt>
                <c:pt idx="5307">
                  <c:v>16.64</c:v>
                </c:pt>
                <c:pt idx="5308">
                  <c:v>16.149999999999999</c:v>
                </c:pt>
                <c:pt idx="5309">
                  <c:v>20.04</c:v>
                </c:pt>
                <c:pt idx="5310">
                  <c:v>19.53</c:v>
                </c:pt>
                <c:pt idx="5311">
                  <c:v>17.63</c:v>
                </c:pt>
                <c:pt idx="5312">
                  <c:v>17.3</c:v>
                </c:pt>
                <c:pt idx="5313">
                  <c:v>16.690000000000001</c:v>
                </c:pt>
                <c:pt idx="5314">
                  <c:v>15.93</c:v>
                </c:pt>
                <c:pt idx="5315">
                  <c:v>16.28</c:v>
                </c:pt>
                <c:pt idx="5316">
                  <c:v>15.81</c:v>
                </c:pt>
                <c:pt idx="5317">
                  <c:v>15.87</c:v>
                </c:pt>
                <c:pt idx="5318">
                  <c:v>16.09</c:v>
                </c:pt>
                <c:pt idx="5319">
                  <c:v>15.69</c:v>
                </c:pt>
                <c:pt idx="5320">
                  <c:v>15.95</c:v>
                </c:pt>
                <c:pt idx="5321">
                  <c:v>16.37</c:v>
                </c:pt>
                <c:pt idx="5322">
                  <c:v>16.72</c:v>
                </c:pt>
                <c:pt idx="5323">
                  <c:v>16.59</c:v>
                </c:pt>
                <c:pt idx="5324">
                  <c:v>16.43</c:v>
                </c:pt>
                <c:pt idx="5325">
                  <c:v>20.8</c:v>
                </c:pt>
                <c:pt idx="5326">
                  <c:v>22.13</c:v>
                </c:pt>
                <c:pt idx="5327">
                  <c:v>21.32</c:v>
                </c:pt>
                <c:pt idx="5328">
                  <c:v>19.22</c:v>
                </c:pt>
                <c:pt idx="5329">
                  <c:v>18.350000000000001</c:v>
                </c:pt>
                <c:pt idx="5330">
                  <c:v>21.01</c:v>
                </c:pt>
                <c:pt idx="5331">
                  <c:v>20.7</c:v>
                </c:pt>
                <c:pt idx="5332">
                  <c:v>18.600000000000001</c:v>
                </c:pt>
                <c:pt idx="5333">
                  <c:v>19.059999999999999</c:v>
                </c:pt>
                <c:pt idx="5334">
                  <c:v>20.66</c:v>
                </c:pt>
                <c:pt idx="5335">
                  <c:v>19.82</c:v>
                </c:pt>
                <c:pt idx="5336">
                  <c:v>20.22</c:v>
                </c:pt>
                <c:pt idx="5337">
                  <c:v>21.88</c:v>
                </c:pt>
                <c:pt idx="5338">
                  <c:v>20.079999999999998</c:v>
                </c:pt>
                <c:pt idx="5339">
                  <c:v>21.13</c:v>
                </c:pt>
                <c:pt idx="5340">
                  <c:v>24.32</c:v>
                </c:pt>
                <c:pt idx="5341">
                  <c:v>29.4</c:v>
                </c:pt>
                <c:pt idx="5342">
                  <c:v>26.37</c:v>
                </c:pt>
                <c:pt idx="5343">
                  <c:v>24.44</c:v>
                </c:pt>
                <c:pt idx="5344">
                  <c:v>20.61</c:v>
                </c:pt>
                <c:pt idx="5345">
                  <c:v>20.21</c:v>
                </c:pt>
                <c:pt idx="5346">
                  <c:v>19.170000000000002</c:v>
                </c:pt>
                <c:pt idx="5347">
                  <c:v>18</c:v>
                </c:pt>
                <c:pt idx="5348">
                  <c:v>17.91</c:v>
                </c:pt>
                <c:pt idx="5349">
                  <c:v>19.440000000000001</c:v>
                </c:pt>
                <c:pt idx="5350">
                  <c:v>18.16</c:v>
                </c:pt>
                <c:pt idx="5351">
                  <c:v>17.71</c:v>
                </c:pt>
                <c:pt idx="5352">
                  <c:v>17.739999999999998</c:v>
                </c:pt>
                <c:pt idx="5353">
                  <c:v>17.399999999999999</c:v>
                </c:pt>
                <c:pt idx="5354">
                  <c:v>17.5</c:v>
                </c:pt>
                <c:pt idx="5355">
                  <c:v>17.25</c:v>
                </c:pt>
                <c:pt idx="5356">
                  <c:v>16.899999999999999</c:v>
                </c:pt>
                <c:pt idx="5357">
                  <c:v>17.11</c:v>
                </c:pt>
                <c:pt idx="5358">
                  <c:v>17.87</c:v>
                </c:pt>
                <c:pt idx="5359">
                  <c:v>16.59</c:v>
                </c:pt>
                <c:pt idx="5360">
                  <c:v>17.09</c:v>
                </c:pt>
                <c:pt idx="5361">
                  <c:v>16.920000000000002</c:v>
                </c:pt>
                <c:pt idx="5362">
                  <c:v>16.27</c:v>
                </c:pt>
                <c:pt idx="5363">
                  <c:v>15.32</c:v>
                </c:pt>
                <c:pt idx="5364">
                  <c:v>16.96</c:v>
                </c:pt>
                <c:pt idx="5365">
                  <c:v>15.83</c:v>
                </c:pt>
                <c:pt idx="5366">
                  <c:v>15.07</c:v>
                </c:pt>
                <c:pt idx="5367">
                  <c:v>14.69</c:v>
                </c:pt>
                <c:pt idx="5368">
                  <c:v>15.77</c:v>
                </c:pt>
                <c:pt idx="5369">
                  <c:v>15.62</c:v>
                </c:pt>
                <c:pt idx="5370">
                  <c:v>15.35</c:v>
                </c:pt>
                <c:pt idx="5371">
                  <c:v>14.62</c:v>
                </c:pt>
                <c:pt idx="5372">
                  <c:v>14.75</c:v>
                </c:pt>
                <c:pt idx="5373">
                  <c:v>15.99</c:v>
                </c:pt>
                <c:pt idx="5374">
                  <c:v>16.7</c:v>
                </c:pt>
                <c:pt idx="5375">
                  <c:v>17.079999999999998</c:v>
                </c:pt>
                <c:pt idx="5376">
                  <c:v>18.2</c:v>
                </c:pt>
                <c:pt idx="5377">
                  <c:v>18.399999999999999</c:v>
                </c:pt>
                <c:pt idx="5378">
                  <c:v>17.16</c:v>
                </c:pt>
                <c:pt idx="5379">
                  <c:v>15.91</c:v>
                </c:pt>
                <c:pt idx="5380">
                  <c:v>16.95</c:v>
                </c:pt>
                <c:pt idx="5381">
                  <c:v>16.03</c:v>
                </c:pt>
                <c:pt idx="5382">
                  <c:v>17.07</c:v>
                </c:pt>
                <c:pt idx="5383">
                  <c:v>18.239999999999998</c:v>
                </c:pt>
                <c:pt idx="5384">
                  <c:v>17.55</c:v>
                </c:pt>
                <c:pt idx="5385">
                  <c:v>16.23</c:v>
                </c:pt>
                <c:pt idx="5386">
                  <c:v>15.52</c:v>
                </c:pt>
                <c:pt idx="5387">
                  <c:v>17.43</c:v>
                </c:pt>
                <c:pt idx="5388">
                  <c:v>18.27</c:v>
                </c:pt>
                <c:pt idx="5389">
                  <c:v>17.82</c:v>
                </c:pt>
                <c:pt idx="5390">
                  <c:v>17.07</c:v>
                </c:pt>
                <c:pt idx="5391">
                  <c:v>16.09</c:v>
                </c:pt>
                <c:pt idx="5392">
                  <c:v>15.98</c:v>
                </c:pt>
                <c:pt idx="5393">
                  <c:v>15.45</c:v>
                </c:pt>
                <c:pt idx="5394">
                  <c:v>18.3</c:v>
                </c:pt>
                <c:pt idx="5395">
                  <c:v>18.09</c:v>
                </c:pt>
                <c:pt idx="5396">
                  <c:v>17.95</c:v>
                </c:pt>
                <c:pt idx="5397">
                  <c:v>18.489999999999998</c:v>
                </c:pt>
                <c:pt idx="5398">
                  <c:v>18.07</c:v>
                </c:pt>
                <c:pt idx="5399">
                  <c:v>18.79</c:v>
                </c:pt>
                <c:pt idx="5400">
                  <c:v>17.77</c:v>
                </c:pt>
                <c:pt idx="5401">
                  <c:v>18.86</c:v>
                </c:pt>
                <c:pt idx="5402">
                  <c:v>19.61</c:v>
                </c:pt>
                <c:pt idx="5403">
                  <c:v>18.260000000000002</c:v>
                </c:pt>
                <c:pt idx="5404">
                  <c:v>21.32</c:v>
                </c:pt>
                <c:pt idx="5405">
                  <c:v>22.73</c:v>
                </c:pt>
                <c:pt idx="5406">
                  <c:v>21.85</c:v>
                </c:pt>
                <c:pt idx="5407">
                  <c:v>19.989999999999998</c:v>
                </c:pt>
                <c:pt idx="5408">
                  <c:v>18.86</c:v>
                </c:pt>
                <c:pt idx="5409">
                  <c:v>18.52</c:v>
                </c:pt>
                <c:pt idx="5410">
                  <c:v>19.29</c:v>
                </c:pt>
                <c:pt idx="5411">
                  <c:v>21.1</c:v>
                </c:pt>
                <c:pt idx="5412">
                  <c:v>20.56</c:v>
                </c:pt>
                <c:pt idx="5413">
                  <c:v>19.170000000000002</c:v>
                </c:pt>
                <c:pt idx="5414">
                  <c:v>17.27</c:v>
                </c:pt>
                <c:pt idx="5415">
                  <c:v>16.52</c:v>
                </c:pt>
                <c:pt idx="5416">
                  <c:v>15.87</c:v>
                </c:pt>
                <c:pt idx="5417">
                  <c:v>16.059999999999999</c:v>
                </c:pt>
                <c:pt idx="5418">
                  <c:v>16.34</c:v>
                </c:pt>
                <c:pt idx="5419">
                  <c:v>15.95</c:v>
                </c:pt>
                <c:pt idx="5420">
                  <c:v>15.95</c:v>
                </c:pt>
                <c:pt idx="5421">
                  <c:v>18.39</c:v>
                </c:pt>
                <c:pt idx="5422">
                  <c:v>19.87</c:v>
                </c:pt>
                <c:pt idx="5423">
                  <c:v>19.91</c:v>
                </c:pt>
                <c:pt idx="5424">
                  <c:v>20.8</c:v>
                </c:pt>
                <c:pt idx="5425">
                  <c:v>19.53</c:v>
                </c:pt>
                <c:pt idx="5426">
                  <c:v>20.95</c:v>
                </c:pt>
                <c:pt idx="5427">
                  <c:v>19.21</c:v>
                </c:pt>
                <c:pt idx="5428">
                  <c:v>19.09</c:v>
                </c:pt>
                <c:pt idx="5429">
                  <c:v>17.559999999999999</c:v>
                </c:pt>
                <c:pt idx="5430">
                  <c:v>17.52</c:v>
                </c:pt>
                <c:pt idx="5431">
                  <c:v>19.350000000000001</c:v>
                </c:pt>
                <c:pt idx="5432">
                  <c:v>20.23</c:v>
                </c:pt>
                <c:pt idx="5433">
                  <c:v>22.98</c:v>
                </c:pt>
                <c:pt idx="5434">
                  <c:v>23.74</c:v>
                </c:pt>
                <c:pt idx="5435">
                  <c:v>25.25</c:v>
                </c:pt>
                <c:pt idx="5436">
                  <c:v>23.66</c:v>
                </c:pt>
                <c:pt idx="5437">
                  <c:v>24.79</c:v>
                </c:pt>
                <c:pt idx="5438">
                  <c:v>23.38</c:v>
                </c:pt>
                <c:pt idx="5439">
                  <c:v>31.66</c:v>
                </c:pt>
                <c:pt idx="5440">
                  <c:v>32</c:v>
                </c:pt>
                <c:pt idx="5441">
                  <c:v>48</c:v>
                </c:pt>
                <c:pt idx="5442">
                  <c:v>35.06</c:v>
                </c:pt>
                <c:pt idx="5443">
                  <c:v>42.99</c:v>
                </c:pt>
                <c:pt idx="5444">
                  <c:v>39</c:v>
                </c:pt>
                <c:pt idx="5445">
                  <c:v>36.36</c:v>
                </c:pt>
                <c:pt idx="5446">
                  <c:v>31.87</c:v>
                </c:pt>
                <c:pt idx="5447">
                  <c:v>32.85</c:v>
                </c:pt>
                <c:pt idx="5448">
                  <c:v>31.58</c:v>
                </c:pt>
                <c:pt idx="5449">
                  <c:v>42.67</c:v>
                </c:pt>
                <c:pt idx="5450">
                  <c:v>43.05</c:v>
                </c:pt>
                <c:pt idx="5451">
                  <c:v>42.44</c:v>
                </c:pt>
                <c:pt idx="5452">
                  <c:v>36.270000000000003</c:v>
                </c:pt>
                <c:pt idx="5453">
                  <c:v>35.9</c:v>
                </c:pt>
                <c:pt idx="5454">
                  <c:v>39.76</c:v>
                </c:pt>
                <c:pt idx="5455">
                  <c:v>35.590000000000003</c:v>
                </c:pt>
                <c:pt idx="5456">
                  <c:v>32.28</c:v>
                </c:pt>
                <c:pt idx="5457">
                  <c:v>32.89</c:v>
                </c:pt>
                <c:pt idx="5458">
                  <c:v>31.62</c:v>
                </c:pt>
                <c:pt idx="5459">
                  <c:v>31.82</c:v>
                </c:pt>
                <c:pt idx="5460">
                  <c:v>33.92</c:v>
                </c:pt>
                <c:pt idx="5461">
                  <c:v>37</c:v>
                </c:pt>
                <c:pt idx="5462">
                  <c:v>33.380000000000003</c:v>
                </c:pt>
                <c:pt idx="5463">
                  <c:v>34.32</c:v>
                </c:pt>
                <c:pt idx="5464">
                  <c:v>38.520000000000003</c:v>
                </c:pt>
                <c:pt idx="5465">
                  <c:v>38.590000000000003</c:v>
                </c:pt>
                <c:pt idx="5466">
                  <c:v>36.909999999999997</c:v>
                </c:pt>
                <c:pt idx="5467">
                  <c:v>34.6</c:v>
                </c:pt>
                <c:pt idx="5468">
                  <c:v>31.97</c:v>
                </c:pt>
                <c:pt idx="5469">
                  <c:v>30.98</c:v>
                </c:pt>
                <c:pt idx="5470">
                  <c:v>32.729999999999997</c:v>
                </c:pt>
                <c:pt idx="5471">
                  <c:v>32.86</c:v>
                </c:pt>
                <c:pt idx="5472">
                  <c:v>37.32</c:v>
                </c:pt>
                <c:pt idx="5473">
                  <c:v>41.35</c:v>
                </c:pt>
                <c:pt idx="5474">
                  <c:v>41.25</c:v>
                </c:pt>
                <c:pt idx="5475">
                  <c:v>39.020000000000003</c:v>
                </c:pt>
                <c:pt idx="5476">
                  <c:v>37.71</c:v>
                </c:pt>
                <c:pt idx="5477">
                  <c:v>41.08</c:v>
                </c:pt>
                <c:pt idx="5478">
                  <c:v>38.840000000000003</c:v>
                </c:pt>
                <c:pt idx="5479">
                  <c:v>42.96</c:v>
                </c:pt>
                <c:pt idx="5480">
                  <c:v>45.45</c:v>
                </c:pt>
                <c:pt idx="5481">
                  <c:v>40.82</c:v>
                </c:pt>
                <c:pt idx="5482">
                  <c:v>37.81</c:v>
                </c:pt>
                <c:pt idx="5483">
                  <c:v>36.270000000000003</c:v>
                </c:pt>
                <c:pt idx="5484">
                  <c:v>36.200000000000003</c:v>
                </c:pt>
                <c:pt idx="5485">
                  <c:v>33.020000000000003</c:v>
                </c:pt>
                <c:pt idx="5486">
                  <c:v>32.86</c:v>
                </c:pt>
                <c:pt idx="5487">
                  <c:v>31.26</c:v>
                </c:pt>
                <c:pt idx="5488">
                  <c:v>30.7</c:v>
                </c:pt>
                <c:pt idx="5489">
                  <c:v>28.24</c:v>
                </c:pt>
                <c:pt idx="5490">
                  <c:v>33.39</c:v>
                </c:pt>
                <c:pt idx="5491">
                  <c:v>31.56</c:v>
                </c:pt>
                <c:pt idx="5492">
                  <c:v>34.44</c:v>
                </c:pt>
                <c:pt idx="5493">
                  <c:v>34.78</c:v>
                </c:pt>
                <c:pt idx="5494">
                  <c:v>31.32</c:v>
                </c:pt>
                <c:pt idx="5495">
                  <c:v>29.26</c:v>
                </c:pt>
                <c:pt idx="5496">
                  <c:v>32.22</c:v>
                </c:pt>
                <c:pt idx="5497">
                  <c:v>29.86</c:v>
                </c:pt>
                <c:pt idx="5498">
                  <c:v>25.46</c:v>
                </c:pt>
                <c:pt idx="5499">
                  <c:v>24.53</c:v>
                </c:pt>
                <c:pt idx="5500">
                  <c:v>29.96</c:v>
                </c:pt>
                <c:pt idx="5501">
                  <c:v>34.770000000000003</c:v>
                </c:pt>
                <c:pt idx="5502">
                  <c:v>32.74</c:v>
                </c:pt>
                <c:pt idx="5503">
                  <c:v>30.5</c:v>
                </c:pt>
                <c:pt idx="5504">
                  <c:v>30.16</c:v>
                </c:pt>
                <c:pt idx="5505">
                  <c:v>29.85</c:v>
                </c:pt>
                <c:pt idx="5506">
                  <c:v>27.48</c:v>
                </c:pt>
                <c:pt idx="5507">
                  <c:v>36.159999999999997</c:v>
                </c:pt>
                <c:pt idx="5508">
                  <c:v>32.81</c:v>
                </c:pt>
                <c:pt idx="5509">
                  <c:v>30.04</c:v>
                </c:pt>
                <c:pt idx="5510">
                  <c:v>31.13</c:v>
                </c:pt>
                <c:pt idx="5511">
                  <c:v>31.22</c:v>
                </c:pt>
                <c:pt idx="5512">
                  <c:v>33.51</c:v>
                </c:pt>
                <c:pt idx="5513">
                  <c:v>34.51</c:v>
                </c:pt>
                <c:pt idx="5514">
                  <c:v>32</c:v>
                </c:pt>
                <c:pt idx="5515">
                  <c:v>32.909999999999997</c:v>
                </c:pt>
                <c:pt idx="5516">
                  <c:v>31.97</c:v>
                </c:pt>
                <c:pt idx="5517">
                  <c:v>33.979999999999997</c:v>
                </c:pt>
                <c:pt idx="5518">
                  <c:v>34.47</c:v>
                </c:pt>
                <c:pt idx="5519">
                  <c:v>32.130000000000003</c:v>
                </c:pt>
                <c:pt idx="5520">
                  <c:v>30.64</c:v>
                </c:pt>
                <c:pt idx="5521">
                  <c:v>27.8</c:v>
                </c:pt>
                <c:pt idx="5522">
                  <c:v>27.41</c:v>
                </c:pt>
                <c:pt idx="5523">
                  <c:v>27.52</c:v>
                </c:pt>
                <c:pt idx="5524">
                  <c:v>27.84</c:v>
                </c:pt>
                <c:pt idx="5525">
                  <c:v>28.13</c:v>
                </c:pt>
                <c:pt idx="5526">
                  <c:v>28.67</c:v>
                </c:pt>
                <c:pt idx="5527">
                  <c:v>30.59</c:v>
                </c:pt>
                <c:pt idx="5528">
                  <c:v>26.38</c:v>
                </c:pt>
                <c:pt idx="5529">
                  <c:v>25.67</c:v>
                </c:pt>
                <c:pt idx="5530">
                  <c:v>25.41</c:v>
                </c:pt>
                <c:pt idx="5531">
                  <c:v>26.04</c:v>
                </c:pt>
                <c:pt idx="5532">
                  <c:v>25.11</c:v>
                </c:pt>
                <c:pt idx="5533">
                  <c:v>24.29</c:v>
                </c:pt>
                <c:pt idx="5534">
                  <c:v>24.92</c:v>
                </c:pt>
                <c:pt idx="5535">
                  <c:v>23.22</c:v>
                </c:pt>
                <c:pt idx="5536">
                  <c:v>21.43</c:v>
                </c:pt>
                <c:pt idx="5537">
                  <c:v>21.16</c:v>
                </c:pt>
                <c:pt idx="5538">
                  <c:v>20.73</c:v>
                </c:pt>
                <c:pt idx="5539">
                  <c:v>21.91</c:v>
                </c:pt>
                <c:pt idx="5540">
                  <c:v>23.52</c:v>
                </c:pt>
                <c:pt idx="5541">
                  <c:v>22.65</c:v>
                </c:pt>
                <c:pt idx="5542">
                  <c:v>23.4</c:v>
                </c:pt>
                <c:pt idx="5543">
                  <c:v>22.97</c:v>
                </c:pt>
                <c:pt idx="5544">
                  <c:v>22.22</c:v>
                </c:pt>
                <c:pt idx="5545">
                  <c:v>21.48</c:v>
                </c:pt>
                <c:pt idx="5546">
                  <c:v>20.63</c:v>
                </c:pt>
                <c:pt idx="5547">
                  <c:v>21.07</c:v>
                </c:pt>
                <c:pt idx="5548">
                  <c:v>20.69</c:v>
                </c:pt>
                <c:pt idx="5549">
                  <c:v>21.05</c:v>
                </c:pt>
                <c:pt idx="5550">
                  <c:v>20.47</c:v>
                </c:pt>
                <c:pt idx="5551">
                  <c:v>20.91</c:v>
                </c:pt>
                <c:pt idx="5552">
                  <c:v>22.2</c:v>
                </c:pt>
                <c:pt idx="5553">
                  <c:v>20.89</c:v>
                </c:pt>
                <c:pt idx="5554">
                  <c:v>19.87</c:v>
                </c:pt>
                <c:pt idx="5555">
                  <c:v>18.28</c:v>
                </c:pt>
                <c:pt idx="5556">
                  <c:v>18.670000000000002</c:v>
                </c:pt>
                <c:pt idx="5557">
                  <c:v>18.91</c:v>
                </c:pt>
                <c:pt idx="5558">
                  <c:v>18.309999999999999</c:v>
                </c:pt>
                <c:pt idx="5559">
                  <c:v>18.57</c:v>
                </c:pt>
                <c:pt idx="5560">
                  <c:v>18.53</c:v>
                </c:pt>
                <c:pt idx="5561">
                  <c:v>19.399999999999999</c:v>
                </c:pt>
                <c:pt idx="5562">
                  <c:v>19.440000000000001</c:v>
                </c:pt>
                <c:pt idx="5563">
                  <c:v>18.55</c:v>
                </c:pt>
                <c:pt idx="5564">
                  <c:v>17.98</c:v>
                </c:pt>
                <c:pt idx="5565">
                  <c:v>17.100000000000001</c:v>
                </c:pt>
                <c:pt idx="5566">
                  <c:v>17.760000000000002</c:v>
                </c:pt>
                <c:pt idx="5567">
                  <c:v>17.649999999999999</c:v>
                </c:pt>
                <c:pt idx="5568">
                  <c:v>18.16</c:v>
                </c:pt>
                <c:pt idx="5569">
                  <c:v>18.63</c:v>
                </c:pt>
                <c:pt idx="5570">
                  <c:v>20.79</c:v>
                </c:pt>
                <c:pt idx="5571">
                  <c:v>19.04</c:v>
                </c:pt>
                <c:pt idx="5572">
                  <c:v>19.54</c:v>
                </c:pt>
                <c:pt idx="5573">
                  <c:v>21.14</c:v>
                </c:pt>
                <c:pt idx="5574">
                  <c:v>19.22</c:v>
                </c:pt>
                <c:pt idx="5575">
                  <c:v>17.78</c:v>
                </c:pt>
                <c:pt idx="5576">
                  <c:v>18.190000000000001</c:v>
                </c:pt>
                <c:pt idx="5577">
                  <c:v>18.190000000000001</c:v>
                </c:pt>
                <c:pt idx="5578">
                  <c:v>16.8</c:v>
                </c:pt>
                <c:pt idx="5579">
                  <c:v>17.309999999999999</c:v>
                </c:pt>
                <c:pt idx="5580">
                  <c:v>18.190000000000001</c:v>
                </c:pt>
                <c:pt idx="5581">
                  <c:v>17.96</c:v>
                </c:pt>
                <c:pt idx="5582">
                  <c:v>18.43</c:v>
                </c:pt>
                <c:pt idx="5583">
                  <c:v>17.260000000000002</c:v>
                </c:pt>
                <c:pt idx="5584">
                  <c:v>17.29</c:v>
                </c:pt>
                <c:pt idx="5585">
                  <c:v>18.05</c:v>
                </c:pt>
                <c:pt idx="5586">
                  <c:v>20.87</c:v>
                </c:pt>
                <c:pt idx="5587">
                  <c:v>19.07</c:v>
                </c:pt>
                <c:pt idx="5588">
                  <c:v>17.95</c:v>
                </c:pt>
                <c:pt idx="5589">
                  <c:v>17.11</c:v>
                </c:pt>
                <c:pt idx="5590">
                  <c:v>15.64</c:v>
                </c:pt>
                <c:pt idx="5591">
                  <c:v>14.8</c:v>
                </c:pt>
                <c:pt idx="5592">
                  <c:v>15.31</c:v>
                </c:pt>
                <c:pt idx="5593">
                  <c:v>15.42</c:v>
                </c:pt>
                <c:pt idx="5594">
                  <c:v>14.47</c:v>
                </c:pt>
                <c:pt idx="5595">
                  <c:v>15.04</c:v>
                </c:pt>
                <c:pt idx="5596">
                  <c:v>15.58</c:v>
                </c:pt>
                <c:pt idx="5597">
                  <c:v>15.13</c:v>
                </c:pt>
                <c:pt idx="5598">
                  <c:v>15.57</c:v>
                </c:pt>
                <c:pt idx="5599">
                  <c:v>14.82</c:v>
                </c:pt>
                <c:pt idx="5600">
                  <c:v>14.26</c:v>
                </c:pt>
                <c:pt idx="5601">
                  <c:v>15.59</c:v>
                </c:pt>
                <c:pt idx="5602">
                  <c:v>15.47</c:v>
                </c:pt>
                <c:pt idx="5603">
                  <c:v>15.48</c:v>
                </c:pt>
                <c:pt idx="5604">
                  <c:v>15.5</c:v>
                </c:pt>
                <c:pt idx="5605">
                  <c:v>15.64</c:v>
                </c:pt>
                <c:pt idx="5606">
                  <c:v>15.66</c:v>
                </c:pt>
                <c:pt idx="5607">
                  <c:v>16.440000000000001</c:v>
                </c:pt>
                <c:pt idx="5608">
                  <c:v>16.7</c:v>
                </c:pt>
                <c:pt idx="5609">
                  <c:v>18.809999999999999</c:v>
                </c:pt>
                <c:pt idx="5610">
                  <c:v>20.39</c:v>
                </c:pt>
                <c:pt idx="5611">
                  <c:v>20.02</c:v>
                </c:pt>
                <c:pt idx="5612">
                  <c:v>17.2</c:v>
                </c:pt>
                <c:pt idx="5613">
                  <c:v>19.55</c:v>
                </c:pt>
                <c:pt idx="5614">
                  <c:v>19.55</c:v>
                </c:pt>
                <c:pt idx="5615">
                  <c:v>18.46</c:v>
                </c:pt>
                <c:pt idx="5616">
                  <c:v>18.64</c:v>
                </c:pt>
                <c:pt idx="5617">
                  <c:v>18.36</c:v>
                </c:pt>
                <c:pt idx="5618">
                  <c:v>17.440000000000001</c:v>
                </c:pt>
                <c:pt idx="5619">
                  <c:v>18.97</c:v>
                </c:pt>
                <c:pt idx="5620">
                  <c:v>18.100000000000001</c:v>
                </c:pt>
                <c:pt idx="5621">
                  <c:v>16.82</c:v>
                </c:pt>
                <c:pt idx="5622">
                  <c:v>16.239999999999998</c:v>
                </c:pt>
                <c:pt idx="5623">
                  <c:v>16.32</c:v>
                </c:pt>
                <c:pt idx="5624">
                  <c:v>17.149999999999999</c:v>
                </c:pt>
                <c:pt idx="5625">
                  <c:v>16.600000000000001</c:v>
                </c:pt>
                <c:pt idx="5626">
                  <c:v>16.88</c:v>
                </c:pt>
                <c:pt idx="5627">
                  <c:v>17.559999999999999</c:v>
                </c:pt>
                <c:pt idx="5628">
                  <c:v>19.16</c:v>
                </c:pt>
                <c:pt idx="5629">
                  <c:v>18.940000000000001</c:v>
                </c:pt>
                <c:pt idx="5630">
                  <c:v>19.05</c:v>
                </c:pt>
                <c:pt idx="5631">
                  <c:v>20.079999999999998</c:v>
                </c:pt>
                <c:pt idx="5632">
                  <c:v>18.829999999999998</c:v>
                </c:pt>
                <c:pt idx="5633">
                  <c:v>19.89</c:v>
                </c:pt>
                <c:pt idx="5634">
                  <c:v>21.87</c:v>
                </c:pt>
                <c:pt idx="5635">
                  <c:v>21.97</c:v>
                </c:pt>
                <c:pt idx="5636">
                  <c:v>22.27</c:v>
                </c:pt>
                <c:pt idx="5637">
                  <c:v>24.49</c:v>
                </c:pt>
                <c:pt idx="5638">
                  <c:v>25.1</c:v>
                </c:pt>
                <c:pt idx="5639">
                  <c:v>22.01</c:v>
                </c:pt>
                <c:pt idx="5640">
                  <c:v>22.48</c:v>
                </c:pt>
                <c:pt idx="5641">
                  <c:v>22.33</c:v>
                </c:pt>
                <c:pt idx="5642">
                  <c:v>21.54</c:v>
                </c:pt>
                <c:pt idx="5643">
                  <c:v>21.76</c:v>
                </c:pt>
                <c:pt idx="5644">
                  <c:v>21.03</c:v>
                </c:pt>
                <c:pt idx="5645">
                  <c:v>24.14</c:v>
                </c:pt>
                <c:pt idx="5646">
                  <c:v>24.06</c:v>
                </c:pt>
                <c:pt idx="5647">
                  <c:v>26.66</c:v>
                </c:pt>
                <c:pt idx="5648">
                  <c:v>26.12</c:v>
                </c:pt>
                <c:pt idx="5649">
                  <c:v>24.68</c:v>
                </c:pt>
                <c:pt idx="5650">
                  <c:v>22.16</c:v>
                </c:pt>
                <c:pt idx="5651">
                  <c:v>21.72</c:v>
                </c:pt>
                <c:pt idx="5652">
                  <c:v>21.23</c:v>
                </c:pt>
                <c:pt idx="5653">
                  <c:v>23.56</c:v>
                </c:pt>
                <c:pt idx="5654">
                  <c:v>22.09</c:v>
                </c:pt>
                <c:pt idx="5655">
                  <c:v>24.27</c:v>
                </c:pt>
                <c:pt idx="5656">
                  <c:v>21.68</c:v>
                </c:pt>
                <c:pt idx="5657">
                  <c:v>21.11</c:v>
                </c:pt>
                <c:pt idx="5658">
                  <c:v>18.32</c:v>
                </c:pt>
                <c:pt idx="5659">
                  <c:v>18.38</c:v>
                </c:pt>
                <c:pt idx="5660">
                  <c:v>17.239999999999998</c:v>
                </c:pt>
                <c:pt idx="5661">
                  <c:v>20.079999999999998</c:v>
                </c:pt>
                <c:pt idx="5662">
                  <c:v>18.11</c:v>
                </c:pt>
                <c:pt idx="5663">
                  <c:v>20.38</c:v>
                </c:pt>
                <c:pt idx="5664">
                  <c:v>19.72</c:v>
                </c:pt>
                <c:pt idx="5665">
                  <c:v>19.45</c:v>
                </c:pt>
                <c:pt idx="5666">
                  <c:v>19.71</c:v>
                </c:pt>
                <c:pt idx="5667">
                  <c:v>17.079999999999998</c:v>
                </c:pt>
                <c:pt idx="5668">
                  <c:v>16.739999999999998</c:v>
                </c:pt>
                <c:pt idx="5669">
                  <c:v>16.66</c:v>
                </c:pt>
                <c:pt idx="5670">
                  <c:v>17.5</c:v>
                </c:pt>
                <c:pt idx="5671">
                  <c:v>17.100000000000001</c:v>
                </c:pt>
                <c:pt idx="5672">
                  <c:v>17.98</c:v>
                </c:pt>
                <c:pt idx="5673">
                  <c:v>18.72</c:v>
                </c:pt>
                <c:pt idx="5674">
                  <c:v>17.95</c:v>
                </c:pt>
                <c:pt idx="5675">
                  <c:v>18.329999999999998</c:v>
                </c:pt>
                <c:pt idx="5676">
                  <c:v>16.739999999999998</c:v>
                </c:pt>
                <c:pt idx="5677">
                  <c:v>17.11</c:v>
                </c:pt>
                <c:pt idx="5678">
                  <c:v>16.48</c:v>
                </c:pt>
                <c:pt idx="5679">
                  <c:v>16.16</c:v>
                </c:pt>
                <c:pt idx="5680">
                  <c:v>15.45</c:v>
                </c:pt>
                <c:pt idx="5681">
                  <c:v>16.27</c:v>
                </c:pt>
                <c:pt idx="5682">
                  <c:v>18.62</c:v>
                </c:pt>
                <c:pt idx="5683">
                  <c:v>20.47</c:v>
                </c:pt>
                <c:pt idx="5684">
                  <c:v>19.34</c:v>
                </c:pt>
                <c:pt idx="5685">
                  <c:v>17.53</c:v>
                </c:pt>
                <c:pt idx="5686">
                  <c:v>16.7</c:v>
                </c:pt>
                <c:pt idx="5687">
                  <c:v>18.03</c:v>
                </c:pt>
                <c:pt idx="5688">
                  <c:v>18.93</c:v>
                </c:pt>
                <c:pt idx="5689">
                  <c:v>18.96</c:v>
                </c:pt>
                <c:pt idx="5690">
                  <c:v>17.57</c:v>
                </c:pt>
                <c:pt idx="5691">
                  <c:v>15.64</c:v>
                </c:pt>
                <c:pt idx="5692">
                  <c:v>15.95</c:v>
                </c:pt>
                <c:pt idx="5693">
                  <c:v>15.99</c:v>
                </c:pt>
                <c:pt idx="5694">
                  <c:v>15.32</c:v>
                </c:pt>
                <c:pt idx="5695">
                  <c:v>15.28</c:v>
                </c:pt>
                <c:pt idx="5696">
                  <c:v>14.74</c:v>
                </c:pt>
                <c:pt idx="5697">
                  <c:v>13.7</c:v>
                </c:pt>
                <c:pt idx="5698">
                  <c:v>14.85</c:v>
                </c:pt>
                <c:pt idx="5699">
                  <c:v>14.63</c:v>
                </c:pt>
                <c:pt idx="5700">
                  <c:v>14.29</c:v>
                </c:pt>
                <c:pt idx="5701">
                  <c:v>13.45</c:v>
                </c:pt>
                <c:pt idx="5702">
                  <c:v>14.02</c:v>
                </c:pt>
                <c:pt idx="5703">
                  <c:v>15.02</c:v>
                </c:pt>
                <c:pt idx="5704">
                  <c:v>15.11</c:v>
                </c:pt>
                <c:pt idx="5705">
                  <c:v>15.96</c:v>
                </c:pt>
                <c:pt idx="5706">
                  <c:v>15.18</c:v>
                </c:pt>
                <c:pt idx="5707">
                  <c:v>16.350000000000001</c:v>
                </c:pt>
                <c:pt idx="5708">
                  <c:v>16.489999999999998</c:v>
                </c:pt>
                <c:pt idx="5709">
                  <c:v>17.059999999999999</c:v>
                </c:pt>
                <c:pt idx="5710">
                  <c:v>17.829999999999998</c:v>
                </c:pt>
                <c:pt idx="5711">
                  <c:v>17.47</c:v>
                </c:pt>
                <c:pt idx="5712">
                  <c:v>17.98</c:v>
                </c:pt>
                <c:pt idx="5713">
                  <c:v>17.739999999999998</c:v>
                </c:pt>
                <c:pt idx="5714">
                  <c:v>15.6</c:v>
                </c:pt>
                <c:pt idx="5715">
                  <c:v>14.38</c:v>
                </c:pt>
                <c:pt idx="5716">
                  <c:v>16.28</c:v>
                </c:pt>
                <c:pt idx="5717">
                  <c:v>16.41</c:v>
                </c:pt>
                <c:pt idx="5718">
                  <c:v>15.8</c:v>
                </c:pt>
                <c:pt idx="5719">
                  <c:v>14.05</c:v>
                </c:pt>
                <c:pt idx="5720">
                  <c:v>14.51</c:v>
                </c:pt>
                <c:pt idx="5721">
                  <c:v>14.59</c:v>
                </c:pt>
                <c:pt idx="5722">
                  <c:v>14.18</c:v>
                </c:pt>
                <c:pt idx="5723">
                  <c:v>13.88</c:v>
                </c:pt>
                <c:pt idx="5724">
                  <c:v>14.07</c:v>
                </c:pt>
                <c:pt idx="5725">
                  <c:v>13.98</c:v>
                </c:pt>
                <c:pt idx="5726">
                  <c:v>14.15</c:v>
                </c:pt>
                <c:pt idx="5727">
                  <c:v>15.43</c:v>
                </c:pt>
                <c:pt idx="5728">
                  <c:v>16.809999999999999</c:v>
                </c:pt>
                <c:pt idx="5729">
                  <c:v>14.84</c:v>
                </c:pt>
                <c:pt idx="5730">
                  <c:v>15.73</c:v>
                </c:pt>
                <c:pt idx="5731">
                  <c:v>16.32</c:v>
                </c:pt>
                <c:pt idx="5732">
                  <c:v>15.71</c:v>
                </c:pt>
                <c:pt idx="5733">
                  <c:v>15.43</c:v>
                </c:pt>
                <c:pt idx="5734">
                  <c:v>14.55</c:v>
                </c:pt>
                <c:pt idx="5735">
                  <c:v>14.33</c:v>
                </c:pt>
                <c:pt idx="5736">
                  <c:v>15.11</c:v>
                </c:pt>
                <c:pt idx="5737">
                  <c:v>16.37</c:v>
                </c:pt>
                <c:pt idx="5738">
                  <c:v>16.29</c:v>
                </c:pt>
                <c:pt idx="5739">
                  <c:v>15.59</c:v>
                </c:pt>
                <c:pt idx="5740">
                  <c:v>16.14</c:v>
                </c:pt>
                <c:pt idx="5741">
                  <c:v>15.27</c:v>
                </c:pt>
                <c:pt idx="5742">
                  <c:v>15.22</c:v>
                </c:pt>
                <c:pt idx="5743">
                  <c:v>15.07</c:v>
                </c:pt>
                <c:pt idx="5744">
                  <c:v>15.03</c:v>
                </c:pt>
                <c:pt idx="5745">
                  <c:v>17.059999999999999</c:v>
                </c:pt>
                <c:pt idx="5746">
                  <c:v>16.62</c:v>
                </c:pt>
                <c:pt idx="5747">
                  <c:v>18.829999999999998</c:v>
                </c:pt>
                <c:pt idx="5748">
                  <c:v>18.329999999999998</c:v>
                </c:pt>
                <c:pt idx="5749">
                  <c:v>18.12</c:v>
                </c:pt>
                <c:pt idx="5750">
                  <c:v>17.809999999999999</c:v>
                </c:pt>
                <c:pt idx="5751">
                  <c:v>18.600000000000001</c:v>
                </c:pt>
                <c:pt idx="5752">
                  <c:v>16.690000000000001</c:v>
                </c:pt>
                <c:pt idx="5753">
                  <c:v>17.59</c:v>
                </c:pt>
                <c:pt idx="5754">
                  <c:v>18.420000000000002</c:v>
                </c:pt>
                <c:pt idx="5755">
                  <c:v>17.579999999999998</c:v>
                </c:pt>
                <c:pt idx="5756">
                  <c:v>19.079999999999998</c:v>
                </c:pt>
                <c:pt idx="5757">
                  <c:v>18.489999999999998</c:v>
                </c:pt>
                <c:pt idx="5758">
                  <c:v>18.61</c:v>
                </c:pt>
                <c:pt idx="5759">
                  <c:v>16.68</c:v>
                </c:pt>
                <c:pt idx="5760">
                  <c:v>16.649999999999999</c:v>
                </c:pt>
                <c:pt idx="5761">
                  <c:v>17.920000000000002</c:v>
                </c:pt>
                <c:pt idx="5762">
                  <c:v>17.989999999999998</c:v>
                </c:pt>
                <c:pt idx="5763">
                  <c:v>16.41</c:v>
                </c:pt>
                <c:pt idx="5764">
                  <c:v>15.24</c:v>
                </c:pt>
                <c:pt idx="5765">
                  <c:v>15.08</c:v>
                </c:pt>
                <c:pt idx="5766">
                  <c:v>15.31</c:v>
                </c:pt>
                <c:pt idx="5767">
                  <c:v>15.14</c:v>
                </c:pt>
                <c:pt idx="5768">
                  <c:v>15.5</c:v>
                </c:pt>
                <c:pt idx="5769">
                  <c:v>15.92</c:v>
                </c:pt>
                <c:pt idx="5770">
                  <c:v>15.51</c:v>
                </c:pt>
                <c:pt idx="5771">
                  <c:v>15.06</c:v>
                </c:pt>
                <c:pt idx="5772">
                  <c:v>15.87</c:v>
                </c:pt>
                <c:pt idx="5773">
                  <c:v>16.64</c:v>
                </c:pt>
                <c:pt idx="5774">
                  <c:v>17.12</c:v>
                </c:pt>
                <c:pt idx="5775">
                  <c:v>16.46</c:v>
                </c:pt>
                <c:pt idx="5776">
                  <c:v>16.579999999999998</c:v>
                </c:pt>
                <c:pt idx="5777">
                  <c:v>15.9</c:v>
                </c:pt>
                <c:pt idx="5778">
                  <c:v>16.05</c:v>
                </c:pt>
                <c:pt idx="5779">
                  <c:v>15.57</c:v>
                </c:pt>
                <c:pt idx="5780">
                  <c:v>15.95</c:v>
                </c:pt>
                <c:pt idx="5781">
                  <c:v>16.559999999999999</c:v>
                </c:pt>
                <c:pt idx="5782">
                  <c:v>17</c:v>
                </c:pt>
                <c:pt idx="5783">
                  <c:v>16.34</c:v>
                </c:pt>
                <c:pt idx="5784">
                  <c:v>15.57</c:v>
                </c:pt>
                <c:pt idx="5785">
                  <c:v>17.36</c:v>
                </c:pt>
                <c:pt idx="5786">
                  <c:v>17.670000000000002</c:v>
                </c:pt>
                <c:pt idx="5787">
                  <c:v>17.84</c:v>
                </c:pt>
                <c:pt idx="5788">
                  <c:v>18.59</c:v>
                </c:pt>
                <c:pt idx="5789">
                  <c:v>19.48</c:v>
                </c:pt>
                <c:pt idx="5790">
                  <c:v>19.47</c:v>
                </c:pt>
                <c:pt idx="5791">
                  <c:v>22.72</c:v>
                </c:pt>
                <c:pt idx="5792">
                  <c:v>18.02</c:v>
                </c:pt>
                <c:pt idx="5793">
                  <c:v>14.68</c:v>
                </c:pt>
                <c:pt idx="5794">
                  <c:v>14.56</c:v>
                </c:pt>
                <c:pt idx="5795">
                  <c:v>13.83</c:v>
                </c:pt>
                <c:pt idx="5796">
                  <c:v>13.79</c:v>
                </c:pt>
                <c:pt idx="5797">
                  <c:v>13.62</c:v>
                </c:pt>
                <c:pt idx="5798">
                  <c:v>13.81</c:v>
                </c:pt>
                <c:pt idx="5799">
                  <c:v>13.49</c:v>
                </c:pt>
                <c:pt idx="5800">
                  <c:v>13.36</c:v>
                </c:pt>
                <c:pt idx="5801">
                  <c:v>13.52</c:v>
                </c:pt>
                <c:pt idx="5802">
                  <c:v>13.55</c:v>
                </c:pt>
                <c:pt idx="5803">
                  <c:v>13.42</c:v>
                </c:pt>
                <c:pt idx="5804">
                  <c:v>13.57</c:v>
                </c:pt>
                <c:pt idx="5805">
                  <c:v>12.46</c:v>
                </c:pt>
                <c:pt idx="5806">
                  <c:v>12.43</c:v>
                </c:pt>
                <c:pt idx="5807">
                  <c:v>12.46</c:v>
                </c:pt>
                <c:pt idx="5808">
                  <c:v>12.69</c:v>
                </c:pt>
                <c:pt idx="5809">
                  <c:v>12.89</c:v>
                </c:pt>
                <c:pt idx="5810">
                  <c:v>13.57</c:v>
                </c:pt>
                <c:pt idx="5811">
                  <c:v>13.31</c:v>
                </c:pt>
                <c:pt idx="5812">
                  <c:v>14.32</c:v>
                </c:pt>
                <c:pt idx="5813">
                  <c:v>14.28</c:v>
                </c:pt>
                <c:pt idx="5814">
                  <c:v>12.9</c:v>
                </c:pt>
                <c:pt idx="5815">
                  <c:v>14.67</c:v>
                </c:pt>
                <c:pt idx="5816">
                  <c:v>13.72</c:v>
                </c:pt>
                <c:pt idx="5817">
                  <c:v>13.41</c:v>
                </c:pt>
                <c:pt idx="5818">
                  <c:v>13.5</c:v>
                </c:pt>
                <c:pt idx="5819">
                  <c:v>13.02</c:v>
                </c:pt>
                <c:pt idx="5820">
                  <c:v>12.94</c:v>
                </c:pt>
                <c:pt idx="5821">
                  <c:v>12.64</c:v>
                </c:pt>
                <c:pt idx="5822">
                  <c:v>12.98</c:v>
                </c:pt>
                <c:pt idx="5823">
                  <c:v>12.66</c:v>
                </c:pt>
                <c:pt idx="5824">
                  <c:v>12.46</c:v>
                </c:pt>
                <c:pt idx="5825">
                  <c:v>12.31</c:v>
                </c:pt>
                <c:pt idx="5826">
                  <c:v>14.68</c:v>
                </c:pt>
                <c:pt idx="5827">
                  <c:v>15.22</c:v>
                </c:pt>
                <c:pt idx="5828">
                  <c:v>14.17</c:v>
                </c:pt>
                <c:pt idx="5829">
                  <c:v>18.989999999999998</c:v>
                </c:pt>
                <c:pt idx="5830">
                  <c:v>16.87</c:v>
                </c:pt>
                <c:pt idx="5831">
                  <c:v>14.73</c:v>
                </c:pt>
                <c:pt idx="5832">
                  <c:v>15.51</c:v>
                </c:pt>
                <c:pt idx="5833">
                  <c:v>15.36</c:v>
                </c:pt>
                <c:pt idx="5834">
                  <c:v>14.01</c:v>
                </c:pt>
                <c:pt idx="5835">
                  <c:v>13.48</c:v>
                </c:pt>
                <c:pt idx="5836">
                  <c:v>13.53</c:v>
                </c:pt>
                <c:pt idx="5837">
                  <c:v>13.06</c:v>
                </c:pt>
                <c:pt idx="5838">
                  <c:v>12.59</c:v>
                </c:pt>
                <c:pt idx="5839">
                  <c:v>11.56</c:v>
                </c:pt>
                <c:pt idx="5840">
                  <c:v>12.27</c:v>
                </c:pt>
                <c:pt idx="5841">
                  <c:v>11.83</c:v>
                </c:pt>
                <c:pt idx="5842">
                  <c:v>11.3</c:v>
                </c:pt>
                <c:pt idx="5843">
                  <c:v>11.3</c:v>
                </c:pt>
                <c:pt idx="5844">
                  <c:v>13.36</c:v>
                </c:pt>
                <c:pt idx="5845">
                  <c:v>14.39</c:v>
                </c:pt>
                <c:pt idx="5846">
                  <c:v>12.67</c:v>
                </c:pt>
                <c:pt idx="5847">
                  <c:v>13.99</c:v>
                </c:pt>
                <c:pt idx="5848">
                  <c:v>13.57</c:v>
                </c:pt>
                <c:pt idx="5849">
                  <c:v>13.74</c:v>
                </c:pt>
                <c:pt idx="5850">
                  <c:v>12.77</c:v>
                </c:pt>
                <c:pt idx="5851">
                  <c:v>13.15</c:v>
                </c:pt>
                <c:pt idx="5852">
                  <c:v>12.7</c:v>
                </c:pt>
                <c:pt idx="5853">
                  <c:v>13.58</c:v>
                </c:pt>
                <c:pt idx="5854">
                  <c:v>12.78</c:v>
                </c:pt>
                <c:pt idx="5855">
                  <c:v>14.21</c:v>
                </c:pt>
                <c:pt idx="5856">
                  <c:v>13.89</c:v>
                </c:pt>
                <c:pt idx="5857">
                  <c:v>13.92</c:v>
                </c:pt>
                <c:pt idx="5858">
                  <c:v>13.19</c:v>
                </c:pt>
                <c:pt idx="5859">
                  <c:v>12.84</c:v>
                </c:pt>
                <c:pt idx="5860">
                  <c:v>12.36</c:v>
                </c:pt>
                <c:pt idx="5861">
                  <c:v>12.24</c:v>
                </c:pt>
                <c:pt idx="5862">
                  <c:v>12.06</c:v>
                </c:pt>
                <c:pt idx="5863">
                  <c:v>17.27</c:v>
                </c:pt>
                <c:pt idx="5864">
                  <c:v>13.96</c:v>
                </c:pt>
                <c:pt idx="5865">
                  <c:v>16.510000000000002</c:v>
                </c:pt>
                <c:pt idx="5866">
                  <c:v>17.559999999999999</c:v>
                </c:pt>
                <c:pt idx="5867">
                  <c:v>14.97</c:v>
                </c:pt>
                <c:pt idx="5868">
                  <c:v>14.39</c:v>
                </c:pt>
                <c:pt idx="5869">
                  <c:v>13.48</c:v>
                </c:pt>
                <c:pt idx="5870">
                  <c:v>13.61</c:v>
                </c:pt>
                <c:pt idx="5871">
                  <c:v>13.62</c:v>
                </c:pt>
                <c:pt idx="5872">
                  <c:v>13.61</c:v>
                </c:pt>
                <c:pt idx="5873">
                  <c:v>13.71</c:v>
                </c:pt>
                <c:pt idx="5874">
                  <c:v>13.52</c:v>
                </c:pt>
                <c:pt idx="5875">
                  <c:v>14.49</c:v>
                </c:pt>
                <c:pt idx="5876">
                  <c:v>13.59</c:v>
                </c:pt>
                <c:pt idx="5877">
                  <c:v>12.85</c:v>
                </c:pt>
                <c:pt idx="5878">
                  <c:v>12.66</c:v>
                </c:pt>
                <c:pt idx="5879">
                  <c:v>12.83</c:v>
                </c:pt>
                <c:pt idx="5880">
                  <c:v>12.66</c:v>
                </c:pt>
                <c:pt idx="5881">
                  <c:v>13.13</c:v>
                </c:pt>
                <c:pt idx="5882">
                  <c:v>12.59</c:v>
                </c:pt>
                <c:pt idx="5883">
                  <c:v>12.55</c:v>
                </c:pt>
                <c:pt idx="5884">
                  <c:v>12.77</c:v>
                </c:pt>
                <c:pt idx="5885">
                  <c:v>12.81</c:v>
                </c:pt>
                <c:pt idx="5886">
                  <c:v>13.07</c:v>
                </c:pt>
                <c:pt idx="5887">
                  <c:v>12.45</c:v>
                </c:pt>
                <c:pt idx="5888">
                  <c:v>13.02</c:v>
                </c:pt>
                <c:pt idx="5889">
                  <c:v>13.37</c:v>
                </c:pt>
                <c:pt idx="5890">
                  <c:v>13.82</c:v>
                </c:pt>
                <c:pt idx="5891">
                  <c:v>14.07</c:v>
                </c:pt>
                <c:pt idx="5892">
                  <c:v>13.99</c:v>
                </c:pt>
                <c:pt idx="5893">
                  <c:v>14.48</c:v>
                </c:pt>
                <c:pt idx="5894">
                  <c:v>14.83</c:v>
                </c:pt>
                <c:pt idx="5895">
                  <c:v>14.53</c:v>
                </c:pt>
                <c:pt idx="5896">
                  <c:v>16.3</c:v>
                </c:pt>
                <c:pt idx="5897">
                  <c:v>16.28</c:v>
                </c:pt>
                <c:pt idx="5898">
                  <c:v>16.27</c:v>
                </c:pt>
                <c:pt idx="5899">
                  <c:v>17.5</c:v>
                </c:pt>
                <c:pt idx="5900">
                  <c:v>16.63</c:v>
                </c:pt>
                <c:pt idx="5901">
                  <c:v>15.14</c:v>
                </c:pt>
                <c:pt idx="5902">
                  <c:v>15.44</c:v>
                </c:pt>
                <c:pt idx="5903">
                  <c:v>17.07</c:v>
                </c:pt>
                <c:pt idx="5904">
                  <c:v>18.59</c:v>
                </c:pt>
                <c:pt idx="5905">
                  <c:v>16.41</c:v>
                </c:pt>
                <c:pt idx="5906">
                  <c:v>17.149999999999999</c:v>
                </c:pt>
                <c:pt idx="5907">
                  <c:v>16.8</c:v>
                </c:pt>
                <c:pt idx="5908">
                  <c:v>16.61</c:v>
                </c:pt>
                <c:pt idx="5909">
                  <c:v>16.64</c:v>
                </c:pt>
                <c:pt idx="5910">
                  <c:v>20.49</c:v>
                </c:pt>
                <c:pt idx="5911">
                  <c:v>18.899999999999999</c:v>
                </c:pt>
                <c:pt idx="5912">
                  <c:v>20.11</c:v>
                </c:pt>
                <c:pt idx="5913">
                  <c:v>18.47</c:v>
                </c:pt>
                <c:pt idx="5914">
                  <c:v>17.21</c:v>
                </c:pt>
                <c:pt idx="5915">
                  <c:v>16.86</c:v>
                </c:pt>
                <c:pt idx="5916">
                  <c:v>16.86</c:v>
                </c:pt>
                <c:pt idx="5917">
                  <c:v>16.37</c:v>
                </c:pt>
                <c:pt idx="5918">
                  <c:v>16.440000000000001</c:v>
                </c:pt>
                <c:pt idx="5919">
                  <c:v>16.2</c:v>
                </c:pt>
                <c:pt idx="5920">
                  <c:v>14.89</c:v>
                </c:pt>
                <c:pt idx="5921">
                  <c:v>14.78</c:v>
                </c:pt>
                <c:pt idx="5922">
                  <c:v>14.35</c:v>
                </c:pt>
                <c:pt idx="5923">
                  <c:v>14.21</c:v>
                </c:pt>
                <c:pt idx="5924">
                  <c:v>14.01</c:v>
                </c:pt>
                <c:pt idx="5925">
                  <c:v>13.84</c:v>
                </c:pt>
                <c:pt idx="5926">
                  <c:v>13.79</c:v>
                </c:pt>
                <c:pt idx="5927">
                  <c:v>14.42</c:v>
                </c:pt>
                <c:pt idx="5928">
                  <c:v>13.78</c:v>
                </c:pt>
                <c:pt idx="5929">
                  <c:v>13.77</c:v>
                </c:pt>
                <c:pt idx="5930">
                  <c:v>12.54</c:v>
                </c:pt>
                <c:pt idx="5931">
                  <c:v>12.29</c:v>
                </c:pt>
                <c:pt idx="5932">
                  <c:v>12.66</c:v>
                </c:pt>
                <c:pt idx="5933">
                  <c:v>13.18</c:v>
                </c:pt>
                <c:pt idx="5934">
                  <c:v>12.97</c:v>
                </c:pt>
                <c:pt idx="5935">
                  <c:v>12.72</c:v>
                </c:pt>
                <c:pt idx="5936">
                  <c:v>13.39</c:v>
                </c:pt>
                <c:pt idx="5937">
                  <c:v>13.39</c:v>
                </c:pt>
                <c:pt idx="5938">
                  <c:v>13.45</c:v>
                </c:pt>
                <c:pt idx="5939">
                  <c:v>12.94</c:v>
                </c:pt>
                <c:pt idx="5940">
                  <c:v>11.98</c:v>
                </c:pt>
                <c:pt idx="5941">
                  <c:v>11.84</c:v>
                </c:pt>
                <c:pt idx="5942">
                  <c:v>12.72</c:v>
                </c:pt>
                <c:pt idx="5943">
                  <c:v>12.98</c:v>
                </c:pt>
                <c:pt idx="5944">
                  <c:v>12.73</c:v>
                </c:pt>
                <c:pt idx="5945">
                  <c:v>13.41</c:v>
                </c:pt>
                <c:pt idx="5946">
                  <c:v>12.81</c:v>
                </c:pt>
                <c:pt idx="5947">
                  <c:v>12.31</c:v>
                </c:pt>
                <c:pt idx="5948">
                  <c:v>13.04</c:v>
                </c:pt>
                <c:pt idx="5949">
                  <c:v>14.73</c:v>
                </c:pt>
                <c:pt idx="5950">
                  <c:v>14.37</c:v>
                </c:pt>
                <c:pt idx="5951">
                  <c:v>15.1</c:v>
                </c:pt>
                <c:pt idx="5952">
                  <c:v>14.91</c:v>
                </c:pt>
                <c:pt idx="5953">
                  <c:v>15.94</c:v>
                </c:pt>
                <c:pt idx="5954">
                  <c:v>14.76</c:v>
                </c:pt>
                <c:pt idx="5955">
                  <c:v>13.98</c:v>
                </c:pt>
                <c:pt idx="5956">
                  <c:v>14.99</c:v>
                </c:pt>
                <c:pt idx="5957">
                  <c:v>16.77</c:v>
                </c:pt>
                <c:pt idx="5958">
                  <c:v>16.489999999999998</c:v>
                </c:pt>
                <c:pt idx="5959">
                  <c:v>16.809999999999999</c:v>
                </c:pt>
                <c:pt idx="5960">
                  <c:v>17.010000000000002</c:v>
                </c:pt>
                <c:pt idx="5961">
                  <c:v>16.61</c:v>
                </c:pt>
                <c:pt idx="5962">
                  <c:v>15.88</c:v>
                </c:pt>
                <c:pt idx="5963">
                  <c:v>15.77</c:v>
                </c:pt>
                <c:pt idx="5964">
                  <c:v>15.85</c:v>
                </c:pt>
                <c:pt idx="5965">
                  <c:v>15.63</c:v>
                </c:pt>
                <c:pt idx="5966">
                  <c:v>14.53</c:v>
                </c:pt>
                <c:pt idx="5967">
                  <c:v>13.82</c:v>
                </c:pt>
                <c:pt idx="5968">
                  <c:v>14.29</c:v>
                </c:pt>
                <c:pt idx="5969">
                  <c:v>14.16</c:v>
                </c:pt>
                <c:pt idx="5970">
                  <c:v>14.38</c:v>
                </c:pt>
                <c:pt idx="5971">
                  <c:v>14.53</c:v>
                </c:pt>
                <c:pt idx="5972">
                  <c:v>13.59</c:v>
                </c:pt>
                <c:pt idx="5973">
                  <c:v>13.16</c:v>
                </c:pt>
                <c:pt idx="5974">
                  <c:v>13.12</c:v>
                </c:pt>
                <c:pt idx="5975">
                  <c:v>14.31</c:v>
                </c:pt>
                <c:pt idx="5976">
                  <c:v>14.08</c:v>
                </c:pt>
                <c:pt idx="5977">
                  <c:v>14.01</c:v>
                </c:pt>
                <c:pt idx="5978">
                  <c:v>14.06</c:v>
                </c:pt>
                <c:pt idx="5979">
                  <c:v>15.46</c:v>
                </c:pt>
                <c:pt idx="5980">
                  <c:v>16.600000000000001</c:v>
                </c:pt>
                <c:pt idx="5981">
                  <c:v>15.54</c:v>
                </c:pt>
                <c:pt idx="5982">
                  <c:v>16.600000000000001</c:v>
                </c:pt>
                <c:pt idx="5983">
                  <c:v>17.670000000000002</c:v>
                </c:pt>
                <c:pt idx="5984">
                  <c:v>16.739999999999998</c:v>
                </c:pt>
                <c:pt idx="5985">
                  <c:v>19.41</c:v>
                </c:pt>
                <c:pt idx="5986">
                  <c:v>20.34</c:v>
                </c:pt>
                <c:pt idx="5987">
                  <c:v>19.600000000000001</c:v>
                </c:pt>
                <c:pt idx="5988">
                  <c:v>16.48</c:v>
                </c:pt>
                <c:pt idx="5989">
                  <c:v>15.72</c:v>
                </c:pt>
                <c:pt idx="5990">
                  <c:v>16.07</c:v>
                </c:pt>
                <c:pt idx="5991">
                  <c:v>18.66</c:v>
                </c:pt>
                <c:pt idx="5992">
                  <c:v>14.71</c:v>
                </c:pt>
                <c:pt idx="5993">
                  <c:v>13.48</c:v>
                </c:pt>
                <c:pt idx="5994">
                  <c:v>13.04</c:v>
                </c:pt>
                <c:pt idx="5995">
                  <c:v>13.16</c:v>
                </c:pt>
                <c:pt idx="5996">
                  <c:v>13.33</c:v>
                </c:pt>
                <c:pt idx="5997">
                  <c:v>13.42</c:v>
                </c:pt>
                <c:pt idx="5998">
                  <c:v>13.2</c:v>
                </c:pt>
                <c:pt idx="5999">
                  <c:v>13.09</c:v>
                </c:pt>
                <c:pt idx="6000">
                  <c:v>13.31</c:v>
                </c:pt>
                <c:pt idx="6001">
                  <c:v>13.41</c:v>
                </c:pt>
                <c:pt idx="6002">
                  <c:v>13.65</c:v>
                </c:pt>
                <c:pt idx="6003">
                  <c:v>13.75</c:v>
                </c:pt>
                <c:pt idx="6004">
                  <c:v>13.28</c:v>
                </c:pt>
                <c:pt idx="6005">
                  <c:v>12.93</c:v>
                </c:pt>
                <c:pt idx="6006">
                  <c:v>13.27</c:v>
                </c:pt>
                <c:pt idx="6007">
                  <c:v>12.67</c:v>
                </c:pt>
                <c:pt idx="6008">
                  <c:v>13.91</c:v>
                </c:pt>
                <c:pt idx="6009">
                  <c:v>12.9</c:v>
                </c:pt>
                <c:pt idx="6010">
                  <c:v>12.53</c:v>
                </c:pt>
                <c:pt idx="6011">
                  <c:v>12.82</c:v>
                </c:pt>
                <c:pt idx="6012">
                  <c:v>12.52</c:v>
                </c:pt>
                <c:pt idx="6013">
                  <c:v>12.37</c:v>
                </c:pt>
                <c:pt idx="6014">
                  <c:v>12.19</c:v>
                </c:pt>
                <c:pt idx="6015">
                  <c:v>13.1</c:v>
                </c:pt>
                <c:pt idx="6016">
                  <c:v>13.39</c:v>
                </c:pt>
                <c:pt idx="6017">
                  <c:v>13.4</c:v>
                </c:pt>
                <c:pt idx="6018">
                  <c:v>12.66</c:v>
                </c:pt>
                <c:pt idx="6019">
                  <c:v>12.26</c:v>
                </c:pt>
                <c:pt idx="6020">
                  <c:v>12.79</c:v>
                </c:pt>
                <c:pt idx="6021">
                  <c:v>12.81</c:v>
                </c:pt>
                <c:pt idx="6022">
                  <c:v>12.98</c:v>
                </c:pt>
                <c:pt idx="6023">
                  <c:v>13.7</c:v>
                </c:pt>
                <c:pt idx="6024">
                  <c:v>14.23</c:v>
                </c:pt>
                <c:pt idx="6025">
                  <c:v>14.55</c:v>
                </c:pt>
                <c:pt idx="6026">
                  <c:v>14.7</c:v>
                </c:pt>
                <c:pt idx="6027">
                  <c:v>15.08</c:v>
                </c:pt>
                <c:pt idx="6028">
                  <c:v>13.79</c:v>
                </c:pt>
                <c:pt idx="6029">
                  <c:v>13.49</c:v>
                </c:pt>
                <c:pt idx="6030">
                  <c:v>13.91</c:v>
                </c:pt>
                <c:pt idx="6031">
                  <c:v>15.42</c:v>
                </c:pt>
                <c:pt idx="6032">
                  <c:v>15.54</c:v>
                </c:pt>
                <c:pt idx="6033">
                  <c:v>15.76</c:v>
                </c:pt>
                <c:pt idx="6034">
                  <c:v>16.03</c:v>
                </c:pt>
                <c:pt idx="6035">
                  <c:v>16.21</c:v>
                </c:pt>
                <c:pt idx="6036">
                  <c:v>13.8</c:v>
                </c:pt>
                <c:pt idx="6037">
                  <c:v>14.15</c:v>
                </c:pt>
                <c:pt idx="6038">
                  <c:v>13.79</c:v>
                </c:pt>
                <c:pt idx="6039">
                  <c:v>13.04</c:v>
                </c:pt>
                <c:pt idx="6040">
                  <c:v>12.48</c:v>
                </c:pt>
                <c:pt idx="6041">
                  <c:v>12.33</c:v>
                </c:pt>
                <c:pt idx="6042">
                  <c:v>12.46</c:v>
                </c:pt>
                <c:pt idx="6043">
                  <c:v>13.56</c:v>
                </c:pt>
                <c:pt idx="6044">
                  <c:v>13.72</c:v>
                </c:pt>
                <c:pt idx="6045">
                  <c:v>14.23</c:v>
                </c:pt>
                <c:pt idx="6046">
                  <c:v>13.76</c:v>
                </c:pt>
                <c:pt idx="6047">
                  <c:v>13.55</c:v>
                </c:pt>
                <c:pt idx="6048">
                  <c:v>12.92</c:v>
                </c:pt>
                <c:pt idx="6049">
                  <c:v>12.87</c:v>
                </c:pt>
                <c:pt idx="6050">
                  <c:v>12.89</c:v>
                </c:pt>
                <c:pt idx="6051">
                  <c:v>12.14</c:v>
                </c:pt>
                <c:pt idx="6052">
                  <c:v>13.28</c:v>
                </c:pt>
                <c:pt idx="6053">
                  <c:v>12.28</c:v>
                </c:pt>
                <c:pt idx="6054">
                  <c:v>12.28</c:v>
                </c:pt>
                <c:pt idx="6055">
                  <c:v>12.53</c:v>
                </c:pt>
                <c:pt idx="6056">
                  <c:v>12.44</c:v>
                </c:pt>
                <c:pt idx="6057">
                  <c:v>12.87</c:v>
                </c:pt>
                <c:pt idx="6058">
                  <c:v>12.84</c:v>
                </c:pt>
                <c:pt idx="6059">
                  <c:v>13.77</c:v>
                </c:pt>
                <c:pt idx="6060">
                  <c:v>18.14</c:v>
                </c:pt>
                <c:pt idx="6061">
                  <c:v>17.420000000000002</c:v>
                </c:pt>
                <c:pt idx="6062">
                  <c:v>15.8</c:v>
                </c:pt>
                <c:pt idx="6063">
                  <c:v>17.350000000000001</c:v>
                </c:pt>
                <c:pt idx="6064">
                  <c:v>17.29</c:v>
                </c:pt>
                <c:pt idx="6065">
                  <c:v>18.41</c:v>
                </c:pt>
                <c:pt idx="6066">
                  <c:v>21.44</c:v>
                </c:pt>
                <c:pt idx="6067">
                  <c:v>19.11</c:v>
                </c:pt>
                <c:pt idx="6068">
                  <c:v>19.95</c:v>
                </c:pt>
                <c:pt idx="6069">
                  <c:v>17.23</c:v>
                </c:pt>
                <c:pt idx="6070">
                  <c:v>15.29</c:v>
                </c:pt>
                <c:pt idx="6071">
                  <c:v>15.26</c:v>
                </c:pt>
                <c:pt idx="6072">
                  <c:v>14.51</c:v>
                </c:pt>
                <c:pt idx="6073">
                  <c:v>14.3</c:v>
                </c:pt>
                <c:pt idx="6074">
                  <c:v>14.14</c:v>
                </c:pt>
                <c:pt idx="6075">
                  <c:v>13.57</c:v>
                </c:pt>
                <c:pt idx="6076">
                  <c:v>13.87</c:v>
                </c:pt>
                <c:pt idx="6077">
                  <c:v>15.5</c:v>
                </c:pt>
                <c:pt idx="6078">
                  <c:v>14.79</c:v>
                </c:pt>
                <c:pt idx="6079">
                  <c:v>14.68</c:v>
                </c:pt>
                <c:pt idx="6080">
                  <c:v>14.23</c:v>
                </c:pt>
                <c:pt idx="6081">
                  <c:v>13.67</c:v>
                </c:pt>
                <c:pt idx="6082">
                  <c:v>14.35</c:v>
                </c:pt>
                <c:pt idx="6083">
                  <c:v>14.04</c:v>
                </c:pt>
                <c:pt idx="6084">
                  <c:v>14</c:v>
                </c:pt>
                <c:pt idx="6085">
                  <c:v>16</c:v>
                </c:pt>
                <c:pt idx="6086">
                  <c:v>14.1</c:v>
                </c:pt>
                <c:pt idx="6087">
                  <c:v>13.89</c:v>
                </c:pt>
                <c:pt idx="6088">
                  <c:v>14.21</c:v>
                </c:pt>
                <c:pt idx="6089">
                  <c:v>14.11</c:v>
                </c:pt>
                <c:pt idx="6090">
                  <c:v>14.2</c:v>
                </c:pt>
                <c:pt idx="6091">
                  <c:v>14.8</c:v>
                </c:pt>
                <c:pt idx="6092">
                  <c:v>14.47</c:v>
                </c:pt>
                <c:pt idx="6093">
                  <c:v>16.22</c:v>
                </c:pt>
                <c:pt idx="6094">
                  <c:v>17.82</c:v>
                </c:pt>
                <c:pt idx="6095">
                  <c:v>15.64</c:v>
                </c:pt>
                <c:pt idx="6096">
                  <c:v>14.52</c:v>
                </c:pt>
                <c:pt idx="6097">
                  <c:v>15.12</c:v>
                </c:pt>
                <c:pt idx="6098">
                  <c:v>14.52</c:v>
                </c:pt>
                <c:pt idx="6099">
                  <c:v>15</c:v>
                </c:pt>
                <c:pt idx="6100">
                  <c:v>15.09</c:v>
                </c:pt>
                <c:pt idx="6101">
                  <c:v>14.02</c:v>
                </c:pt>
                <c:pt idx="6102">
                  <c:v>14.93</c:v>
                </c:pt>
                <c:pt idx="6103">
                  <c:v>14.62</c:v>
                </c:pt>
                <c:pt idx="6104">
                  <c:v>14.41</c:v>
                </c:pt>
                <c:pt idx="6105">
                  <c:v>13.88</c:v>
                </c:pt>
                <c:pt idx="6106">
                  <c:v>13.1</c:v>
                </c:pt>
                <c:pt idx="6107">
                  <c:v>13.09</c:v>
                </c:pt>
                <c:pt idx="6108">
                  <c:v>13.37</c:v>
                </c:pt>
                <c:pt idx="6109">
                  <c:v>13.96</c:v>
                </c:pt>
                <c:pt idx="6110">
                  <c:v>15.57</c:v>
                </c:pt>
                <c:pt idx="6111">
                  <c:v>14.89</c:v>
                </c:pt>
                <c:pt idx="6112">
                  <c:v>13.82</c:v>
                </c:pt>
                <c:pt idx="6113">
                  <c:v>15.89</c:v>
                </c:pt>
                <c:pt idx="6114">
                  <c:v>17.03</c:v>
                </c:pt>
                <c:pt idx="6115">
                  <c:v>16.11</c:v>
                </c:pt>
                <c:pt idx="6116">
                  <c:v>15.61</c:v>
                </c:pt>
                <c:pt idx="6117">
                  <c:v>14.18</c:v>
                </c:pt>
                <c:pt idx="6118">
                  <c:v>13.36</c:v>
                </c:pt>
                <c:pt idx="6119">
                  <c:v>13.25</c:v>
                </c:pt>
                <c:pt idx="6120">
                  <c:v>13.19</c:v>
                </c:pt>
                <c:pt idx="6121">
                  <c:v>13.27</c:v>
                </c:pt>
                <c:pt idx="6122">
                  <c:v>13.32</c:v>
                </c:pt>
                <c:pt idx="6123">
                  <c:v>14.06</c:v>
                </c:pt>
                <c:pt idx="6124">
                  <c:v>13.97</c:v>
                </c:pt>
                <c:pt idx="6125">
                  <c:v>13.71</c:v>
                </c:pt>
                <c:pt idx="6126">
                  <c:v>13.41</c:v>
                </c:pt>
                <c:pt idx="6127">
                  <c:v>13.25</c:v>
                </c:pt>
                <c:pt idx="6128">
                  <c:v>12.91</c:v>
                </c:pt>
                <c:pt idx="6129">
                  <c:v>13.29</c:v>
                </c:pt>
                <c:pt idx="6130">
                  <c:v>13.8</c:v>
                </c:pt>
                <c:pt idx="6131">
                  <c:v>13.4</c:v>
                </c:pt>
                <c:pt idx="6132">
                  <c:v>13.43</c:v>
                </c:pt>
                <c:pt idx="6133">
                  <c:v>12.92</c:v>
                </c:pt>
                <c:pt idx="6134">
                  <c:v>12.23</c:v>
                </c:pt>
                <c:pt idx="6135">
                  <c:v>12.13</c:v>
                </c:pt>
                <c:pt idx="6136">
                  <c:v>12.17</c:v>
                </c:pt>
                <c:pt idx="6137">
                  <c:v>13.17</c:v>
                </c:pt>
                <c:pt idx="6138">
                  <c:v>12.44</c:v>
                </c:pt>
                <c:pt idx="6139">
                  <c:v>12.42</c:v>
                </c:pt>
                <c:pt idx="6140">
                  <c:v>12.96</c:v>
                </c:pt>
                <c:pt idx="6141">
                  <c:v>11.91</c:v>
                </c:pt>
                <c:pt idx="6142">
                  <c:v>12.03</c:v>
                </c:pt>
                <c:pt idx="6143">
                  <c:v>11.36</c:v>
                </c:pt>
                <c:pt idx="6144">
                  <c:v>11.51</c:v>
                </c:pt>
                <c:pt idx="6145">
                  <c:v>11.68</c:v>
                </c:pt>
                <c:pt idx="6146">
                  <c:v>11.57</c:v>
                </c:pt>
                <c:pt idx="6147">
                  <c:v>11.4</c:v>
                </c:pt>
                <c:pt idx="6148">
                  <c:v>11.58</c:v>
                </c:pt>
                <c:pt idx="6149">
                  <c:v>11.87</c:v>
                </c:pt>
                <c:pt idx="6150">
                  <c:v>12.08</c:v>
                </c:pt>
                <c:pt idx="6151">
                  <c:v>11.68</c:v>
                </c:pt>
                <c:pt idx="6152">
                  <c:v>10.73</c:v>
                </c:pt>
                <c:pt idx="6153">
                  <c:v>11.15</c:v>
                </c:pt>
                <c:pt idx="6154">
                  <c:v>10.99</c:v>
                </c:pt>
                <c:pt idx="6155">
                  <c:v>11.6</c:v>
                </c:pt>
                <c:pt idx="6156">
                  <c:v>12.56</c:v>
                </c:pt>
                <c:pt idx="6157">
                  <c:v>12.18</c:v>
                </c:pt>
                <c:pt idx="6158">
                  <c:v>12.65</c:v>
                </c:pt>
                <c:pt idx="6159">
                  <c:v>12.06</c:v>
                </c:pt>
                <c:pt idx="6160">
                  <c:v>10.61</c:v>
                </c:pt>
                <c:pt idx="6161">
                  <c:v>10.62</c:v>
                </c:pt>
                <c:pt idx="6162">
                  <c:v>10.85</c:v>
                </c:pt>
                <c:pt idx="6163">
                  <c:v>10.98</c:v>
                </c:pt>
                <c:pt idx="6164">
                  <c:v>12.13</c:v>
                </c:pt>
                <c:pt idx="6165">
                  <c:v>11.59</c:v>
                </c:pt>
                <c:pt idx="6166">
                  <c:v>11.63</c:v>
                </c:pt>
                <c:pt idx="6167">
                  <c:v>11.26</c:v>
                </c:pt>
                <c:pt idx="6168">
                  <c:v>11.57</c:v>
                </c:pt>
                <c:pt idx="6169">
                  <c:v>11.15</c:v>
                </c:pt>
                <c:pt idx="6170">
                  <c:v>10.82</c:v>
                </c:pt>
                <c:pt idx="6171">
                  <c:v>10.32</c:v>
                </c:pt>
                <c:pt idx="6172">
                  <c:v>11.33</c:v>
                </c:pt>
                <c:pt idx="6173">
                  <c:v>11.98</c:v>
                </c:pt>
                <c:pt idx="6174">
                  <c:v>11.65</c:v>
                </c:pt>
                <c:pt idx="6175">
                  <c:v>12.59</c:v>
                </c:pt>
                <c:pt idx="6176">
                  <c:v>12.08</c:v>
                </c:pt>
                <c:pt idx="6177">
                  <c:v>11.82</c:v>
                </c:pt>
                <c:pt idx="6178">
                  <c:v>11.96</c:v>
                </c:pt>
                <c:pt idx="6179">
                  <c:v>11</c:v>
                </c:pt>
                <c:pt idx="6180">
                  <c:v>14.54</c:v>
                </c:pt>
                <c:pt idx="6181">
                  <c:v>12.06</c:v>
                </c:pt>
                <c:pt idx="6182">
                  <c:v>12.81</c:v>
                </c:pt>
                <c:pt idx="6183">
                  <c:v>12.24</c:v>
                </c:pt>
                <c:pt idx="6184">
                  <c:v>11.52</c:v>
                </c:pt>
                <c:pt idx="6185">
                  <c:v>11.84</c:v>
                </c:pt>
                <c:pt idx="6186">
                  <c:v>12.69</c:v>
                </c:pt>
                <c:pt idx="6187">
                  <c:v>12.56</c:v>
                </c:pt>
                <c:pt idx="6188">
                  <c:v>13.28</c:v>
                </c:pt>
                <c:pt idx="6189">
                  <c:v>13.33</c:v>
                </c:pt>
                <c:pt idx="6190">
                  <c:v>16.95</c:v>
                </c:pt>
                <c:pt idx="6191">
                  <c:v>17.03</c:v>
                </c:pt>
                <c:pt idx="6192">
                  <c:v>15.12</c:v>
                </c:pt>
                <c:pt idx="6193">
                  <c:v>16.87</c:v>
                </c:pt>
                <c:pt idx="6194">
                  <c:v>16.37</c:v>
                </c:pt>
                <c:pt idx="6195">
                  <c:v>16.66</c:v>
                </c:pt>
                <c:pt idx="6196">
                  <c:v>15.77</c:v>
                </c:pt>
                <c:pt idx="6197">
                  <c:v>14.23</c:v>
                </c:pt>
                <c:pt idx="6198">
                  <c:v>14.13</c:v>
                </c:pt>
                <c:pt idx="6199">
                  <c:v>12.9</c:v>
                </c:pt>
                <c:pt idx="6200">
                  <c:v>12.42</c:v>
                </c:pt>
                <c:pt idx="6201">
                  <c:v>13.15</c:v>
                </c:pt>
                <c:pt idx="6202">
                  <c:v>12.32</c:v>
                </c:pt>
                <c:pt idx="6203">
                  <c:v>12.21</c:v>
                </c:pt>
                <c:pt idx="6204">
                  <c:v>11.78</c:v>
                </c:pt>
                <c:pt idx="6205">
                  <c:v>11.76</c:v>
                </c:pt>
                <c:pt idx="6206">
                  <c:v>11.47</c:v>
                </c:pt>
                <c:pt idx="6207">
                  <c:v>11.7</c:v>
                </c:pt>
                <c:pt idx="6208">
                  <c:v>11.63</c:v>
                </c:pt>
                <c:pt idx="6209">
                  <c:v>11.78</c:v>
                </c:pt>
                <c:pt idx="6210">
                  <c:v>12.05</c:v>
                </c:pt>
                <c:pt idx="6211">
                  <c:v>11.98</c:v>
                </c:pt>
                <c:pt idx="6212">
                  <c:v>12.25</c:v>
                </c:pt>
                <c:pt idx="6213">
                  <c:v>12.36</c:v>
                </c:pt>
                <c:pt idx="6214">
                  <c:v>12.64</c:v>
                </c:pt>
                <c:pt idx="6215">
                  <c:v>12.09</c:v>
                </c:pt>
                <c:pt idx="6216">
                  <c:v>12.66</c:v>
                </c:pt>
                <c:pt idx="6217">
                  <c:v>13.5</c:v>
                </c:pt>
                <c:pt idx="6218">
                  <c:v>12.88</c:v>
                </c:pt>
                <c:pt idx="6219">
                  <c:v>12.8</c:v>
                </c:pt>
                <c:pt idx="6220">
                  <c:v>13.31</c:v>
                </c:pt>
                <c:pt idx="6221">
                  <c:v>14.12</c:v>
                </c:pt>
                <c:pt idx="6222">
                  <c:v>12.73</c:v>
                </c:pt>
                <c:pt idx="6223">
                  <c:v>12.65</c:v>
                </c:pt>
                <c:pt idx="6224">
                  <c:v>12.03</c:v>
                </c:pt>
                <c:pt idx="6225">
                  <c:v>12.11</c:v>
                </c:pt>
                <c:pt idx="6226">
                  <c:v>13.69</c:v>
                </c:pt>
                <c:pt idx="6227">
                  <c:v>14.93</c:v>
                </c:pt>
                <c:pt idx="6228">
                  <c:v>13.27</c:v>
                </c:pt>
                <c:pt idx="6229">
                  <c:v>15.64</c:v>
                </c:pt>
                <c:pt idx="6230">
                  <c:v>14.85</c:v>
                </c:pt>
                <c:pt idx="6231">
                  <c:v>15.98</c:v>
                </c:pt>
                <c:pt idx="6232">
                  <c:v>16.309999999999999</c:v>
                </c:pt>
                <c:pt idx="6233">
                  <c:v>16.71</c:v>
                </c:pt>
                <c:pt idx="6234">
                  <c:v>16.16</c:v>
                </c:pt>
                <c:pt idx="6235">
                  <c:v>14.55</c:v>
                </c:pt>
                <c:pt idx="6236">
                  <c:v>15.46</c:v>
                </c:pt>
                <c:pt idx="6237">
                  <c:v>17.2</c:v>
                </c:pt>
                <c:pt idx="6238">
                  <c:v>15.11</c:v>
                </c:pt>
                <c:pt idx="6239">
                  <c:v>18.760000000000002</c:v>
                </c:pt>
                <c:pt idx="6240">
                  <c:v>21.24</c:v>
                </c:pt>
                <c:pt idx="6241">
                  <c:v>24.64</c:v>
                </c:pt>
                <c:pt idx="6242">
                  <c:v>22.79</c:v>
                </c:pt>
                <c:pt idx="6243">
                  <c:v>26.25</c:v>
                </c:pt>
                <c:pt idx="6244">
                  <c:v>25.2</c:v>
                </c:pt>
                <c:pt idx="6245">
                  <c:v>21.99</c:v>
                </c:pt>
                <c:pt idx="6246">
                  <c:v>18.57</c:v>
                </c:pt>
                <c:pt idx="6247">
                  <c:v>16.079999999999998</c:v>
                </c:pt>
                <c:pt idx="6248">
                  <c:v>17.87</c:v>
                </c:pt>
                <c:pt idx="6249">
                  <c:v>16.53</c:v>
                </c:pt>
                <c:pt idx="6250">
                  <c:v>16.11</c:v>
                </c:pt>
                <c:pt idx="6251">
                  <c:v>16.04</c:v>
                </c:pt>
                <c:pt idx="6252">
                  <c:v>14.39</c:v>
                </c:pt>
                <c:pt idx="6253">
                  <c:v>15.15</c:v>
                </c:pt>
                <c:pt idx="6254">
                  <c:v>14.52</c:v>
                </c:pt>
                <c:pt idx="6255">
                  <c:v>14.03</c:v>
                </c:pt>
                <c:pt idx="6256">
                  <c:v>14.73</c:v>
                </c:pt>
                <c:pt idx="6257">
                  <c:v>14.89</c:v>
                </c:pt>
                <c:pt idx="6258">
                  <c:v>14.17</c:v>
                </c:pt>
                <c:pt idx="6259">
                  <c:v>13.67</c:v>
                </c:pt>
                <c:pt idx="6260">
                  <c:v>13.12</c:v>
                </c:pt>
                <c:pt idx="6261">
                  <c:v>12.67</c:v>
                </c:pt>
                <c:pt idx="6262">
                  <c:v>12.92</c:v>
                </c:pt>
                <c:pt idx="6263">
                  <c:v>13.02</c:v>
                </c:pt>
                <c:pt idx="6264">
                  <c:v>13.79</c:v>
                </c:pt>
                <c:pt idx="6265">
                  <c:v>13.31</c:v>
                </c:pt>
                <c:pt idx="6266">
                  <c:v>13.99</c:v>
                </c:pt>
                <c:pt idx="6267">
                  <c:v>13.86</c:v>
                </c:pt>
                <c:pt idx="6268">
                  <c:v>13.96</c:v>
                </c:pt>
                <c:pt idx="6269">
                  <c:v>13.58</c:v>
                </c:pt>
                <c:pt idx="6270">
                  <c:v>12.9</c:v>
                </c:pt>
                <c:pt idx="6271">
                  <c:v>12.62</c:v>
                </c:pt>
                <c:pt idx="6272">
                  <c:v>12.25</c:v>
                </c:pt>
                <c:pt idx="6273">
                  <c:v>12.07</c:v>
                </c:pt>
                <c:pt idx="6274">
                  <c:v>13.33</c:v>
                </c:pt>
                <c:pt idx="6275">
                  <c:v>14.29</c:v>
                </c:pt>
                <c:pt idx="6276">
                  <c:v>12.85</c:v>
                </c:pt>
                <c:pt idx="6277">
                  <c:v>12.47</c:v>
                </c:pt>
                <c:pt idx="6278">
                  <c:v>12.38</c:v>
                </c:pt>
                <c:pt idx="6279">
                  <c:v>11.82</c:v>
                </c:pt>
                <c:pt idx="6280">
                  <c:v>14.21</c:v>
                </c:pt>
                <c:pt idx="6281">
                  <c:v>14.89</c:v>
                </c:pt>
                <c:pt idx="6282">
                  <c:v>18.53</c:v>
                </c:pt>
                <c:pt idx="6283">
                  <c:v>20.079999999999998</c:v>
                </c:pt>
                <c:pt idx="6284">
                  <c:v>21.08</c:v>
                </c:pt>
                <c:pt idx="6285">
                  <c:v>20.420000000000002</c:v>
                </c:pt>
                <c:pt idx="6286">
                  <c:v>23.57</c:v>
                </c:pt>
                <c:pt idx="6287">
                  <c:v>19.440000000000001</c:v>
                </c:pt>
                <c:pt idx="6288">
                  <c:v>16.809999999999999</c:v>
                </c:pt>
                <c:pt idx="6289">
                  <c:v>16.489999999999998</c:v>
                </c:pt>
                <c:pt idx="6290">
                  <c:v>15.25</c:v>
                </c:pt>
                <c:pt idx="6291">
                  <c:v>14.8</c:v>
                </c:pt>
                <c:pt idx="6292">
                  <c:v>14.37</c:v>
                </c:pt>
                <c:pt idx="6293">
                  <c:v>14.5</c:v>
                </c:pt>
                <c:pt idx="6294">
                  <c:v>15.06</c:v>
                </c:pt>
                <c:pt idx="6295">
                  <c:v>15.92</c:v>
                </c:pt>
                <c:pt idx="6296">
                  <c:v>19.2</c:v>
                </c:pt>
                <c:pt idx="6297">
                  <c:v>17.79</c:v>
                </c:pt>
                <c:pt idx="6298">
                  <c:v>19.920000000000002</c:v>
                </c:pt>
                <c:pt idx="6299">
                  <c:v>21.12</c:v>
                </c:pt>
                <c:pt idx="6300">
                  <c:v>19.309999999999999</c:v>
                </c:pt>
                <c:pt idx="6301">
                  <c:v>17.010000000000002</c:v>
                </c:pt>
                <c:pt idx="6302">
                  <c:v>17.55</c:v>
                </c:pt>
                <c:pt idx="6303">
                  <c:v>19.600000000000001</c:v>
                </c:pt>
                <c:pt idx="6304">
                  <c:v>20.56</c:v>
                </c:pt>
                <c:pt idx="6305">
                  <c:v>21.48</c:v>
                </c:pt>
                <c:pt idx="6306">
                  <c:v>22.39</c:v>
                </c:pt>
                <c:pt idx="6307">
                  <c:v>20.95</c:v>
                </c:pt>
                <c:pt idx="6308">
                  <c:v>19.89</c:v>
                </c:pt>
                <c:pt idx="6309">
                  <c:v>18.850000000000001</c:v>
                </c:pt>
                <c:pt idx="6310">
                  <c:v>16.399999999999999</c:v>
                </c:pt>
                <c:pt idx="6311">
                  <c:v>16.66</c:v>
                </c:pt>
                <c:pt idx="6312">
                  <c:v>15.52</c:v>
                </c:pt>
                <c:pt idx="6313">
                  <c:v>17.22</c:v>
                </c:pt>
                <c:pt idx="6314">
                  <c:v>20.440000000000001</c:v>
                </c:pt>
                <c:pt idx="6315">
                  <c:v>18.760000000000002</c:v>
                </c:pt>
                <c:pt idx="6316">
                  <c:v>20.97</c:v>
                </c:pt>
                <c:pt idx="6317">
                  <c:v>19.43</c:v>
                </c:pt>
                <c:pt idx="6318">
                  <c:v>17.329999999999998</c:v>
                </c:pt>
                <c:pt idx="6319">
                  <c:v>18.329999999999998</c:v>
                </c:pt>
                <c:pt idx="6320">
                  <c:v>16.850000000000001</c:v>
                </c:pt>
                <c:pt idx="6321">
                  <c:v>17.29</c:v>
                </c:pt>
                <c:pt idx="6322">
                  <c:v>18.55</c:v>
                </c:pt>
                <c:pt idx="6323">
                  <c:v>17.23</c:v>
                </c:pt>
                <c:pt idx="6324">
                  <c:v>16.96</c:v>
                </c:pt>
                <c:pt idx="6325">
                  <c:v>15.34</c:v>
                </c:pt>
                <c:pt idx="6326">
                  <c:v>14.69</c:v>
                </c:pt>
                <c:pt idx="6327">
                  <c:v>15.8</c:v>
                </c:pt>
                <c:pt idx="6328">
                  <c:v>15.45</c:v>
                </c:pt>
                <c:pt idx="6329">
                  <c:v>15.29</c:v>
                </c:pt>
                <c:pt idx="6330">
                  <c:v>14.3</c:v>
                </c:pt>
                <c:pt idx="6331">
                  <c:v>14.56</c:v>
                </c:pt>
                <c:pt idx="6332">
                  <c:v>13.69</c:v>
                </c:pt>
                <c:pt idx="6333">
                  <c:v>13.84</c:v>
                </c:pt>
                <c:pt idx="6334">
                  <c:v>13.91</c:v>
                </c:pt>
                <c:pt idx="6335">
                  <c:v>13.34</c:v>
                </c:pt>
                <c:pt idx="6336">
                  <c:v>13.04</c:v>
                </c:pt>
                <c:pt idx="6337">
                  <c:v>13.86</c:v>
                </c:pt>
                <c:pt idx="6338">
                  <c:v>14.23</c:v>
                </c:pt>
                <c:pt idx="6339">
                  <c:v>14.04</c:v>
                </c:pt>
                <c:pt idx="6340">
                  <c:v>15.2</c:v>
                </c:pt>
                <c:pt idx="6341">
                  <c:v>15.06</c:v>
                </c:pt>
                <c:pt idx="6342">
                  <c:v>16.690000000000001</c:v>
                </c:pt>
                <c:pt idx="6343">
                  <c:v>16.87</c:v>
                </c:pt>
                <c:pt idx="6344">
                  <c:v>15.42</c:v>
                </c:pt>
                <c:pt idx="6345">
                  <c:v>16</c:v>
                </c:pt>
                <c:pt idx="6346">
                  <c:v>15.61</c:v>
                </c:pt>
                <c:pt idx="6347">
                  <c:v>15.66</c:v>
                </c:pt>
                <c:pt idx="6348">
                  <c:v>13.97</c:v>
                </c:pt>
                <c:pt idx="6349">
                  <c:v>14.07</c:v>
                </c:pt>
                <c:pt idx="6350">
                  <c:v>13.02</c:v>
                </c:pt>
                <c:pt idx="6351">
                  <c:v>13.41</c:v>
                </c:pt>
                <c:pt idx="6352">
                  <c:v>13.62</c:v>
                </c:pt>
                <c:pt idx="6353">
                  <c:v>15.44</c:v>
                </c:pt>
                <c:pt idx="6354">
                  <c:v>15.8</c:v>
                </c:pt>
                <c:pt idx="6355">
                  <c:v>15.07</c:v>
                </c:pt>
                <c:pt idx="6356">
                  <c:v>14.51</c:v>
                </c:pt>
                <c:pt idx="6357">
                  <c:v>15.29</c:v>
                </c:pt>
                <c:pt idx="6358">
                  <c:v>15.11</c:v>
                </c:pt>
                <c:pt idx="6359">
                  <c:v>14.67</c:v>
                </c:pt>
                <c:pt idx="6360">
                  <c:v>14.74</c:v>
                </c:pt>
                <c:pt idx="6361">
                  <c:v>14.78</c:v>
                </c:pt>
                <c:pt idx="6362">
                  <c:v>13.98</c:v>
                </c:pt>
                <c:pt idx="6363">
                  <c:v>13.09</c:v>
                </c:pt>
                <c:pt idx="6364">
                  <c:v>12.58</c:v>
                </c:pt>
                <c:pt idx="6365">
                  <c:v>13.94</c:v>
                </c:pt>
                <c:pt idx="6366">
                  <c:v>13.67</c:v>
                </c:pt>
                <c:pt idx="6367">
                  <c:v>12.84</c:v>
                </c:pt>
                <c:pt idx="6368">
                  <c:v>12.6</c:v>
                </c:pt>
                <c:pt idx="6369">
                  <c:v>13.89</c:v>
                </c:pt>
                <c:pt idx="6370">
                  <c:v>13.3</c:v>
                </c:pt>
                <c:pt idx="6371">
                  <c:v>13.25</c:v>
                </c:pt>
                <c:pt idx="6372">
                  <c:v>12.71</c:v>
                </c:pt>
                <c:pt idx="6373">
                  <c:v>12.48</c:v>
                </c:pt>
                <c:pt idx="6374">
                  <c:v>12.29</c:v>
                </c:pt>
                <c:pt idx="6375">
                  <c:v>13.12</c:v>
                </c:pt>
                <c:pt idx="6376">
                  <c:v>12.41</c:v>
                </c:pt>
                <c:pt idx="6377">
                  <c:v>13.39</c:v>
                </c:pt>
                <c:pt idx="6378">
                  <c:v>14.55</c:v>
                </c:pt>
                <c:pt idx="6379">
                  <c:v>12.7</c:v>
                </c:pt>
                <c:pt idx="6380">
                  <c:v>12.85</c:v>
                </c:pt>
                <c:pt idx="6381">
                  <c:v>14.31</c:v>
                </c:pt>
                <c:pt idx="6382">
                  <c:v>15.15</c:v>
                </c:pt>
                <c:pt idx="6383">
                  <c:v>15.13</c:v>
                </c:pt>
                <c:pt idx="6384">
                  <c:v>12.86</c:v>
                </c:pt>
                <c:pt idx="6385">
                  <c:v>13.85</c:v>
                </c:pt>
                <c:pt idx="6386">
                  <c:v>13.86</c:v>
                </c:pt>
                <c:pt idx="6387">
                  <c:v>13.76</c:v>
                </c:pt>
                <c:pt idx="6388">
                  <c:v>12.74</c:v>
                </c:pt>
                <c:pt idx="6389">
                  <c:v>12.38</c:v>
                </c:pt>
                <c:pt idx="6390">
                  <c:v>12.73</c:v>
                </c:pt>
                <c:pt idx="6391">
                  <c:v>12.85</c:v>
                </c:pt>
                <c:pt idx="6392">
                  <c:v>12.88</c:v>
                </c:pt>
                <c:pt idx="6393">
                  <c:v>12.11</c:v>
                </c:pt>
                <c:pt idx="6394">
                  <c:v>12.13</c:v>
                </c:pt>
                <c:pt idx="6395">
                  <c:v>14.06</c:v>
                </c:pt>
                <c:pt idx="6396">
                  <c:v>13.27</c:v>
                </c:pt>
                <c:pt idx="6397">
                  <c:v>13.31</c:v>
                </c:pt>
                <c:pt idx="6398">
                  <c:v>13.84</c:v>
                </c:pt>
                <c:pt idx="6399">
                  <c:v>13.97</c:v>
                </c:pt>
                <c:pt idx="6400">
                  <c:v>14.24</c:v>
                </c:pt>
                <c:pt idx="6401">
                  <c:v>13.66</c:v>
                </c:pt>
                <c:pt idx="6402">
                  <c:v>14.71</c:v>
                </c:pt>
                <c:pt idx="6403">
                  <c:v>14.21</c:v>
                </c:pt>
                <c:pt idx="6404">
                  <c:v>15.29</c:v>
                </c:pt>
                <c:pt idx="6405">
                  <c:v>14.47</c:v>
                </c:pt>
                <c:pt idx="6406">
                  <c:v>13.22</c:v>
                </c:pt>
                <c:pt idx="6407">
                  <c:v>12.85</c:v>
                </c:pt>
                <c:pt idx="6408">
                  <c:v>13.78</c:v>
                </c:pt>
                <c:pt idx="6409">
                  <c:v>15.39</c:v>
                </c:pt>
                <c:pt idx="6410">
                  <c:v>14.81</c:v>
                </c:pt>
                <c:pt idx="6411">
                  <c:v>14.5</c:v>
                </c:pt>
                <c:pt idx="6412">
                  <c:v>13.19</c:v>
                </c:pt>
                <c:pt idx="6413">
                  <c:v>13.96</c:v>
                </c:pt>
                <c:pt idx="6414">
                  <c:v>12.74</c:v>
                </c:pt>
                <c:pt idx="6415">
                  <c:v>12.11</c:v>
                </c:pt>
                <c:pt idx="6416">
                  <c:v>13.26</c:v>
                </c:pt>
                <c:pt idx="6417">
                  <c:v>14.01</c:v>
                </c:pt>
                <c:pt idx="6418">
                  <c:v>14.02</c:v>
                </c:pt>
                <c:pt idx="6419">
                  <c:v>18.850000000000001</c:v>
                </c:pt>
                <c:pt idx="6420">
                  <c:v>18.23</c:v>
                </c:pt>
                <c:pt idx="6421">
                  <c:v>16.09</c:v>
                </c:pt>
                <c:pt idx="6422">
                  <c:v>16.79</c:v>
                </c:pt>
                <c:pt idx="6423">
                  <c:v>17.010000000000002</c:v>
                </c:pt>
                <c:pt idx="6424">
                  <c:v>16.09</c:v>
                </c:pt>
                <c:pt idx="6425">
                  <c:v>19.66</c:v>
                </c:pt>
                <c:pt idx="6426">
                  <c:v>19.97</c:v>
                </c:pt>
                <c:pt idx="6427">
                  <c:v>16.829999999999998</c:v>
                </c:pt>
                <c:pt idx="6428">
                  <c:v>13.9</c:v>
                </c:pt>
                <c:pt idx="6429">
                  <c:v>13.37</c:v>
                </c:pt>
                <c:pt idx="6430">
                  <c:v>13.23</c:v>
                </c:pt>
                <c:pt idx="6431">
                  <c:v>12.11</c:v>
                </c:pt>
                <c:pt idx="6432">
                  <c:v>11.95</c:v>
                </c:pt>
                <c:pt idx="6433">
                  <c:v>12.25</c:v>
                </c:pt>
                <c:pt idx="6434">
                  <c:v>12.22</c:v>
                </c:pt>
                <c:pt idx="6435">
                  <c:v>12.12</c:v>
                </c:pt>
                <c:pt idx="6436">
                  <c:v>12.63</c:v>
                </c:pt>
                <c:pt idx="6437">
                  <c:v>13.74</c:v>
                </c:pt>
                <c:pt idx="6438">
                  <c:v>15.6</c:v>
                </c:pt>
                <c:pt idx="6439">
                  <c:v>13.44</c:v>
                </c:pt>
                <c:pt idx="6440">
                  <c:v>12.5</c:v>
                </c:pt>
                <c:pt idx="6441">
                  <c:v>12.13</c:v>
                </c:pt>
                <c:pt idx="6442">
                  <c:v>12.12</c:v>
                </c:pt>
                <c:pt idx="6443">
                  <c:v>12.56</c:v>
                </c:pt>
                <c:pt idx="6444">
                  <c:v>13</c:v>
                </c:pt>
                <c:pt idx="6445">
                  <c:v>12.51</c:v>
                </c:pt>
                <c:pt idx="6446">
                  <c:v>13.77</c:v>
                </c:pt>
                <c:pt idx="6447">
                  <c:v>13.39</c:v>
                </c:pt>
                <c:pt idx="6448">
                  <c:v>12.23</c:v>
                </c:pt>
                <c:pt idx="6449">
                  <c:v>13.71</c:v>
                </c:pt>
                <c:pt idx="6450">
                  <c:v>13.61</c:v>
                </c:pt>
                <c:pt idx="6451">
                  <c:v>13.49</c:v>
                </c:pt>
                <c:pt idx="6452">
                  <c:v>12.83</c:v>
                </c:pt>
                <c:pt idx="6453">
                  <c:v>13.02</c:v>
                </c:pt>
                <c:pt idx="6454">
                  <c:v>13.79</c:v>
                </c:pt>
                <c:pt idx="6455">
                  <c:v>15.25</c:v>
                </c:pt>
                <c:pt idx="6456">
                  <c:v>19.14</c:v>
                </c:pt>
                <c:pt idx="6457">
                  <c:v>28.03</c:v>
                </c:pt>
                <c:pt idx="6458">
                  <c:v>40.74</c:v>
                </c:pt>
                <c:pt idx="6459">
                  <c:v>36.020000000000003</c:v>
                </c:pt>
                <c:pt idx="6460">
                  <c:v>30.32</c:v>
                </c:pt>
                <c:pt idx="6461">
                  <c:v>26.1</c:v>
                </c:pt>
                <c:pt idx="6462">
                  <c:v>26.05</c:v>
                </c:pt>
                <c:pt idx="6463">
                  <c:v>28.43</c:v>
                </c:pt>
                <c:pt idx="6464">
                  <c:v>31.4</c:v>
                </c:pt>
                <c:pt idx="6465">
                  <c:v>26.09</c:v>
                </c:pt>
                <c:pt idx="6466">
                  <c:v>25.61</c:v>
                </c:pt>
                <c:pt idx="6467">
                  <c:v>27.8</c:v>
                </c:pt>
                <c:pt idx="6468">
                  <c:v>24.9</c:v>
                </c:pt>
                <c:pt idx="6469">
                  <c:v>26.23</c:v>
                </c:pt>
                <c:pt idx="6470">
                  <c:v>24.37</c:v>
                </c:pt>
                <c:pt idx="6471">
                  <c:v>23.2</c:v>
                </c:pt>
                <c:pt idx="6472">
                  <c:v>24.25</c:v>
                </c:pt>
                <c:pt idx="6473">
                  <c:v>22.54</c:v>
                </c:pt>
                <c:pt idx="6474">
                  <c:v>21.35</c:v>
                </c:pt>
                <c:pt idx="6475">
                  <c:v>21.14</c:v>
                </c:pt>
                <c:pt idx="6476">
                  <c:v>22.28</c:v>
                </c:pt>
                <c:pt idx="6477">
                  <c:v>20.14</c:v>
                </c:pt>
                <c:pt idx="6478">
                  <c:v>22.44</c:v>
                </c:pt>
                <c:pt idx="6479">
                  <c:v>22.13</c:v>
                </c:pt>
                <c:pt idx="6480">
                  <c:v>23.47</c:v>
                </c:pt>
                <c:pt idx="6481">
                  <c:v>23.62</c:v>
                </c:pt>
                <c:pt idx="6482">
                  <c:v>27.63</c:v>
                </c:pt>
                <c:pt idx="6483">
                  <c:v>26.83</c:v>
                </c:pt>
                <c:pt idx="6484">
                  <c:v>24.5</c:v>
                </c:pt>
                <c:pt idx="6485">
                  <c:v>22.55</c:v>
                </c:pt>
                <c:pt idx="6486">
                  <c:v>20.94</c:v>
                </c:pt>
                <c:pt idx="6487">
                  <c:v>19.54</c:v>
                </c:pt>
                <c:pt idx="6488">
                  <c:v>19.399999999999999</c:v>
                </c:pt>
                <c:pt idx="6489">
                  <c:v>18.399999999999999</c:v>
                </c:pt>
                <c:pt idx="6490">
                  <c:v>17.420000000000002</c:v>
                </c:pt>
                <c:pt idx="6491">
                  <c:v>17.079999999999998</c:v>
                </c:pt>
                <c:pt idx="6492">
                  <c:v>16.170000000000002</c:v>
                </c:pt>
                <c:pt idx="6493">
                  <c:v>17.670000000000002</c:v>
                </c:pt>
                <c:pt idx="6494">
                  <c:v>18.03</c:v>
                </c:pt>
                <c:pt idx="6495">
                  <c:v>16.05</c:v>
                </c:pt>
                <c:pt idx="6496">
                  <c:v>15.05</c:v>
                </c:pt>
                <c:pt idx="6497">
                  <c:v>14.98</c:v>
                </c:pt>
                <c:pt idx="6498">
                  <c:v>15.75</c:v>
                </c:pt>
                <c:pt idx="6499">
                  <c:v>16.7</c:v>
                </c:pt>
                <c:pt idx="6500">
                  <c:v>14.45</c:v>
                </c:pt>
                <c:pt idx="6501">
                  <c:v>14.46</c:v>
                </c:pt>
                <c:pt idx="6502">
                  <c:v>15.29</c:v>
                </c:pt>
                <c:pt idx="6503">
                  <c:v>15.43</c:v>
                </c:pt>
                <c:pt idx="6504">
                  <c:v>14.33</c:v>
                </c:pt>
                <c:pt idx="6505">
                  <c:v>14.61</c:v>
                </c:pt>
                <c:pt idx="6506">
                  <c:v>15.07</c:v>
                </c:pt>
                <c:pt idx="6507">
                  <c:v>14.15</c:v>
                </c:pt>
                <c:pt idx="6508">
                  <c:v>14.54</c:v>
                </c:pt>
                <c:pt idx="6509">
                  <c:v>15.51</c:v>
                </c:pt>
                <c:pt idx="6510">
                  <c:v>15.05</c:v>
                </c:pt>
                <c:pt idx="6511">
                  <c:v>14.33</c:v>
                </c:pt>
                <c:pt idx="6512">
                  <c:v>16.52</c:v>
                </c:pt>
                <c:pt idx="6513">
                  <c:v>15.29</c:v>
                </c:pt>
                <c:pt idx="6514">
                  <c:v>16.059999999999999</c:v>
                </c:pt>
                <c:pt idx="6515">
                  <c:v>18.37</c:v>
                </c:pt>
                <c:pt idx="6516">
                  <c:v>20.079999999999998</c:v>
                </c:pt>
                <c:pt idx="6517">
                  <c:v>18.16</c:v>
                </c:pt>
                <c:pt idx="6518">
                  <c:v>18.84</c:v>
                </c:pt>
                <c:pt idx="6519">
                  <c:v>16.850000000000001</c:v>
                </c:pt>
                <c:pt idx="6520">
                  <c:v>16.989999999999998</c:v>
                </c:pt>
                <c:pt idx="6521">
                  <c:v>15.47</c:v>
                </c:pt>
                <c:pt idx="6522">
                  <c:v>15.62</c:v>
                </c:pt>
                <c:pt idx="6523">
                  <c:v>15.93</c:v>
                </c:pt>
                <c:pt idx="6524">
                  <c:v>15.19</c:v>
                </c:pt>
                <c:pt idx="6525">
                  <c:v>15.12</c:v>
                </c:pt>
                <c:pt idx="6526">
                  <c:v>16.13</c:v>
                </c:pt>
                <c:pt idx="6527">
                  <c:v>14.67</c:v>
                </c:pt>
                <c:pt idx="6528">
                  <c:v>15.91</c:v>
                </c:pt>
                <c:pt idx="6529">
                  <c:v>18.11</c:v>
                </c:pt>
                <c:pt idx="6530">
                  <c:v>14.81</c:v>
                </c:pt>
                <c:pt idx="6531">
                  <c:v>15.84</c:v>
                </c:pt>
                <c:pt idx="6532">
                  <c:v>17.600000000000001</c:v>
                </c:pt>
                <c:pt idx="6533">
                  <c:v>19.61</c:v>
                </c:pt>
                <c:pt idx="6534">
                  <c:v>19.34</c:v>
                </c:pt>
                <c:pt idx="6535">
                  <c:v>24.39</c:v>
                </c:pt>
                <c:pt idx="6536">
                  <c:v>22.73</c:v>
                </c:pt>
                <c:pt idx="6537">
                  <c:v>20.95</c:v>
                </c:pt>
                <c:pt idx="6538">
                  <c:v>17.86</c:v>
                </c:pt>
                <c:pt idx="6539">
                  <c:v>18.940000000000001</c:v>
                </c:pt>
                <c:pt idx="6540">
                  <c:v>20.7</c:v>
                </c:pt>
                <c:pt idx="6541">
                  <c:v>18.7</c:v>
                </c:pt>
                <c:pt idx="6542">
                  <c:v>16.600000000000001</c:v>
                </c:pt>
                <c:pt idx="6543">
                  <c:v>15.57</c:v>
                </c:pt>
                <c:pt idx="6544">
                  <c:v>15.74</c:v>
                </c:pt>
                <c:pt idx="6545">
                  <c:v>16.91</c:v>
                </c:pt>
                <c:pt idx="6546">
                  <c:v>16.079999999999998</c:v>
                </c:pt>
                <c:pt idx="6547">
                  <c:v>17.29</c:v>
                </c:pt>
                <c:pt idx="6548">
                  <c:v>18.21</c:v>
                </c:pt>
                <c:pt idx="6549">
                  <c:v>20.7</c:v>
                </c:pt>
                <c:pt idx="6550">
                  <c:v>19.34</c:v>
                </c:pt>
                <c:pt idx="6551">
                  <c:v>20.59</c:v>
                </c:pt>
                <c:pt idx="6552">
                  <c:v>24.99</c:v>
                </c:pt>
                <c:pt idx="6553">
                  <c:v>27.01</c:v>
                </c:pt>
                <c:pt idx="6554">
                  <c:v>24.3</c:v>
                </c:pt>
                <c:pt idx="6555">
                  <c:v>22.47</c:v>
                </c:pt>
                <c:pt idx="6556">
                  <c:v>25.22</c:v>
                </c:pt>
                <c:pt idx="6557">
                  <c:v>23.95</c:v>
                </c:pt>
                <c:pt idx="6558">
                  <c:v>27.02</c:v>
                </c:pt>
                <c:pt idx="6559">
                  <c:v>26.05</c:v>
                </c:pt>
                <c:pt idx="6560">
                  <c:v>27.59</c:v>
                </c:pt>
                <c:pt idx="6561">
                  <c:v>26.69</c:v>
                </c:pt>
                <c:pt idx="6562">
                  <c:v>22.34</c:v>
                </c:pt>
                <c:pt idx="6563">
                  <c:v>24.15</c:v>
                </c:pt>
                <c:pt idx="6564">
                  <c:v>22.5</c:v>
                </c:pt>
                <c:pt idx="6565">
                  <c:v>23.11</c:v>
                </c:pt>
                <c:pt idx="6566">
                  <c:v>22.42</c:v>
                </c:pt>
                <c:pt idx="6567">
                  <c:v>20.2</c:v>
                </c:pt>
                <c:pt idx="6568">
                  <c:v>19.98</c:v>
                </c:pt>
                <c:pt idx="6569">
                  <c:v>21.98</c:v>
                </c:pt>
                <c:pt idx="6570">
                  <c:v>21.65</c:v>
                </c:pt>
                <c:pt idx="6571">
                  <c:v>21.84</c:v>
                </c:pt>
                <c:pt idx="6572">
                  <c:v>23.38</c:v>
                </c:pt>
                <c:pt idx="6573">
                  <c:v>26</c:v>
                </c:pt>
                <c:pt idx="6574">
                  <c:v>26.54</c:v>
                </c:pt>
                <c:pt idx="6575">
                  <c:v>26.29</c:v>
                </c:pt>
                <c:pt idx="6576">
                  <c:v>28.14</c:v>
                </c:pt>
                <c:pt idx="6577">
                  <c:v>25.4</c:v>
                </c:pt>
                <c:pt idx="6578">
                  <c:v>24.11</c:v>
                </c:pt>
                <c:pt idx="6579">
                  <c:v>22.31</c:v>
                </c:pt>
                <c:pt idx="6580">
                  <c:v>21.64</c:v>
                </c:pt>
                <c:pt idx="6581">
                  <c:v>20.53</c:v>
                </c:pt>
                <c:pt idx="6582">
                  <c:v>19.38</c:v>
                </c:pt>
                <c:pt idx="6583">
                  <c:v>20.98</c:v>
                </c:pt>
                <c:pt idx="6584">
                  <c:v>20.72</c:v>
                </c:pt>
                <c:pt idx="6585">
                  <c:v>19.11</c:v>
                </c:pt>
                <c:pt idx="6586">
                  <c:v>19.809999999999999</c:v>
                </c:pt>
                <c:pt idx="6587">
                  <c:v>20.55</c:v>
                </c:pt>
                <c:pt idx="6588">
                  <c:v>17.7</c:v>
                </c:pt>
                <c:pt idx="6589">
                  <c:v>17.09</c:v>
                </c:pt>
                <c:pt idx="6590">
                  <c:v>16.7</c:v>
                </c:pt>
                <c:pt idx="6591">
                  <c:v>16.86</c:v>
                </c:pt>
                <c:pt idx="6592">
                  <c:v>17.350000000000001</c:v>
                </c:pt>
                <c:pt idx="6593">
                  <c:v>18.670000000000002</c:v>
                </c:pt>
                <c:pt idx="6594">
                  <c:v>18.34</c:v>
                </c:pt>
                <c:pt idx="6595">
                  <c:v>18.05</c:v>
                </c:pt>
                <c:pt idx="6596">
                  <c:v>16.5</c:v>
                </c:pt>
                <c:pt idx="6597">
                  <c:v>16.920000000000002</c:v>
                </c:pt>
                <c:pt idx="6598">
                  <c:v>16.84</c:v>
                </c:pt>
                <c:pt idx="6599">
                  <c:v>14.99</c:v>
                </c:pt>
                <c:pt idx="6600">
                  <c:v>14.44</c:v>
                </c:pt>
                <c:pt idx="6601">
                  <c:v>14.02</c:v>
                </c:pt>
                <c:pt idx="6602">
                  <c:v>13.79</c:v>
                </c:pt>
                <c:pt idx="6603">
                  <c:v>14.17</c:v>
                </c:pt>
                <c:pt idx="6604">
                  <c:v>14.94</c:v>
                </c:pt>
                <c:pt idx="6605">
                  <c:v>14.74</c:v>
                </c:pt>
                <c:pt idx="6606">
                  <c:v>15.24</c:v>
                </c:pt>
                <c:pt idx="6607">
                  <c:v>13.82</c:v>
                </c:pt>
                <c:pt idx="6608">
                  <c:v>13.56</c:v>
                </c:pt>
                <c:pt idx="6609">
                  <c:v>13.95</c:v>
                </c:pt>
                <c:pt idx="6610">
                  <c:v>13.1</c:v>
                </c:pt>
                <c:pt idx="6611">
                  <c:v>14.12</c:v>
                </c:pt>
                <c:pt idx="6612">
                  <c:v>15.42</c:v>
                </c:pt>
                <c:pt idx="6613">
                  <c:v>14.09</c:v>
                </c:pt>
                <c:pt idx="6614">
                  <c:v>16.16</c:v>
                </c:pt>
                <c:pt idx="6615">
                  <c:v>15.36</c:v>
                </c:pt>
                <c:pt idx="6616">
                  <c:v>16.260000000000002</c:v>
                </c:pt>
                <c:pt idx="6617">
                  <c:v>14.85</c:v>
                </c:pt>
                <c:pt idx="6618">
                  <c:v>13.84</c:v>
                </c:pt>
                <c:pt idx="6619">
                  <c:v>13.72</c:v>
                </c:pt>
                <c:pt idx="6620">
                  <c:v>13.62</c:v>
                </c:pt>
                <c:pt idx="6621">
                  <c:v>13.35</c:v>
                </c:pt>
                <c:pt idx="6622">
                  <c:v>13.24</c:v>
                </c:pt>
                <c:pt idx="6623">
                  <c:v>13.28</c:v>
                </c:pt>
                <c:pt idx="6624">
                  <c:v>13.95</c:v>
                </c:pt>
                <c:pt idx="6625">
                  <c:v>13.22</c:v>
                </c:pt>
                <c:pt idx="6626">
                  <c:v>14.08</c:v>
                </c:pt>
                <c:pt idx="6627">
                  <c:v>13.96</c:v>
                </c:pt>
                <c:pt idx="6628">
                  <c:v>13.77</c:v>
                </c:pt>
                <c:pt idx="6629">
                  <c:v>15.22</c:v>
                </c:pt>
                <c:pt idx="6630">
                  <c:v>15.7</c:v>
                </c:pt>
                <c:pt idx="6631">
                  <c:v>14.68</c:v>
                </c:pt>
                <c:pt idx="6632">
                  <c:v>15.6</c:v>
                </c:pt>
                <c:pt idx="6633">
                  <c:v>16.05</c:v>
                </c:pt>
                <c:pt idx="6634">
                  <c:v>15.91</c:v>
                </c:pt>
                <c:pt idx="6635">
                  <c:v>14.72</c:v>
                </c:pt>
                <c:pt idx="6636">
                  <c:v>14.57</c:v>
                </c:pt>
                <c:pt idx="6637">
                  <c:v>13.63</c:v>
                </c:pt>
                <c:pt idx="6638">
                  <c:v>14.69</c:v>
                </c:pt>
                <c:pt idx="6639">
                  <c:v>14.41</c:v>
                </c:pt>
                <c:pt idx="6640">
                  <c:v>15.04</c:v>
                </c:pt>
                <c:pt idx="6641">
                  <c:v>14.68</c:v>
                </c:pt>
                <c:pt idx="6642">
                  <c:v>15.57</c:v>
                </c:pt>
                <c:pt idx="6643">
                  <c:v>15.95</c:v>
                </c:pt>
                <c:pt idx="6644">
                  <c:v>16.329999999999998</c:v>
                </c:pt>
                <c:pt idx="6645">
                  <c:v>15.2</c:v>
                </c:pt>
                <c:pt idx="6646">
                  <c:v>15.82</c:v>
                </c:pt>
                <c:pt idx="6647">
                  <c:v>14.42</c:v>
                </c:pt>
                <c:pt idx="6648">
                  <c:v>13.9</c:v>
                </c:pt>
                <c:pt idx="6649">
                  <c:v>13.43</c:v>
                </c:pt>
                <c:pt idx="6650">
                  <c:v>13.12</c:v>
                </c:pt>
                <c:pt idx="6651">
                  <c:v>14.19</c:v>
                </c:pt>
                <c:pt idx="6652">
                  <c:v>14.2</c:v>
                </c:pt>
                <c:pt idx="6653">
                  <c:v>13.63</c:v>
                </c:pt>
                <c:pt idx="6654">
                  <c:v>13.47</c:v>
                </c:pt>
                <c:pt idx="6655">
                  <c:v>13.65</c:v>
                </c:pt>
                <c:pt idx="6656">
                  <c:v>14.05</c:v>
                </c:pt>
                <c:pt idx="6657">
                  <c:v>14.08</c:v>
                </c:pt>
                <c:pt idx="6658">
                  <c:v>14.64</c:v>
                </c:pt>
                <c:pt idx="6659">
                  <c:v>17.03</c:v>
                </c:pt>
                <c:pt idx="6660">
                  <c:v>20.97</c:v>
                </c:pt>
                <c:pt idx="6661">
                  <c:v>20.5</c:v>
                </c:pt>
                <c:pt idx="6662">
                  <c:v>20.14</c:v>
                </c:pt>
                <c:pt idx="6663">
                  <c:v>19.37</c:v>
                </c:pt>
                <c:pt idx="6664">
                  <c:v>19.41</c:v>
                </c:pt>
                <c:pt idx="6665">
                  <c:v>18.37</c:v>
                </c:pt>
                <c:pt idx="6666">
                  <c:v>18.48</c:v>
                </c:pt>
                <c:pt idx="6667">
                  <c:v>21.17</c:v>
                </c:pt>
                <c:pt idx="6668">
                  <c:v>17.25</c:v>
                </c:pt>
                <c:pt idx="6669">
                  <c:v>25.76</c:v>
                </c:pt>
                <c:pt idx="6670">
                  <c:v>23.85</c:v>
                </c:pt>
                <c:pt idx="6671">
                  <c:v>18.75</c:v>
                </c:pt>
                <c:pt idx="6672">
                  <c:v>16.64</c:v>
                </c:pt>
                <c:pt idx="6673">
                  <c:v>15.63</c:v>
                </c:pt>
                <c:pt idx="6674">
                  <c:v>14.77</c:v>
                </c:pt>
                <c:pt idx="6675">
                  <c:v>15.58</c:v>
                </c:pt>
                <c:pt idx="6676">
                  <c:v>14.96</c:v>
                </c:pt>
                <c:pt idx="6677">
                  <c:v>14.76</c:v>
                </c:pt>
                <c:pt idx="6678">
                  <c:v>13.2</c:v>
                </c:pt>
                <c:pt idx="6679">
                  <c:v>13.54</c:v>
                </c:pt>
                <c:pt idx="6680">
                  <c:v>13.55</c:v>
                </c:pt>
                <c:pt idx="6681">
                  <c:v>13.04</c:v>
                </c:pt>
                <c:pt idx="6682">
                  <c:v>12.82</c:v>
                </c:pt>
                <c:pt idx="6683">
                  <c:v>12.67</c:v>
                </c:pt>
                <c:pt idx="6684">
                  <c:v>12.44</c:v>
                </c:pt>
                <c:pt idx="6685">
                  <c:v>11.97</c:v>
                </c:pt>
                <c:pt idx="6686">
                  <c:v>11.77</c:v>
                </c:pt>
                <c:pt idx="6687">
                  <c:v>12.74</c:v>
                </c:pt>
                <c:pt idx="6688">
                  <c:v>12.02</c:v>
                </c:pt>
                <c:pt idx="6689">
                  <c:v>12.87</c:v>
                </c:pt>
                <c:pt idx="6690">
                  <c:v>13.05</c:v>
                </c:pt>
                <c:pt idx="6691">
                  <c:v>12.83</c:v>
                </c:pt>
                <c:pt idx="6692">
                  <c:v>12.72</c:v>
                </c:pt>
                <c:pt idx="6693">
                  <c:v>11.87</c:v>
                </c:pt>
                <c:pt idx="6694">
                  <c:v>12.44</c:v>
                </c:pt>
                <c:pt idx="6695">
                  <c:v>13.37</c:v>
                </c:pt>
                <c:pt idx="6696">
                  <c:v>12.86</c:v>
                </c:pt>
                <c:pt idx="6697">
                  <c:v>12.42</c:v>
                </c:pt>
                <c:pt idx="6698">
                  <c:v>11.39</c:v>
                </c:pt>
                <c:pt idx="6699">
                  <c:v>11.5</c:v>
                </c:pt>
                <c:pt idx="6700">
                  <c:v>11.66</c:v>
                </c:pt>
                <c:pt idx="6701">
                  <c:v>12.05</c:v>
                </c:pt>
                <c:pt idx="6702">
                  <c:v>11.68</c:v>
                </c:pt>
                <c:pt idx="6703">
                  <c:v>11.55</c:v>
                </c:pt>
                <c:pt idx="6704">
                  <c:v>11.81</c:v>
                </c:pt>
                <c:pt idx="6705">
                  <c:v>12.64</c:v>
                </c:pt>
                <c:pt idx="6706">
                  <c:v>12.19</c:v>
                </c:pt>
                <c:pt idx="6707">
                  <c:v>11.43</c:v>
                </c:pt>
                <c:pt idx="6708">
                  <c:v>11.34</c:v>
                </c:pt>
                <c:pt idx="6709">
                  <c:v>12.27</c:v>
                </c:pt>
                <c:pt idx="6710">
                  <c:v>12.38</c:v>
                </c:pt>
                <c:pt idx="6711">
                  <c:v>13.45</c:v>
                </c:pt>
                <c:pt idx="6712">
                  <c:v>13.63</c:v>
                </c:pt>
                <c:pt idx="6713">
                  <c:v>13.65</c:v>
                </c:pt>
                <c:pt idx="6714">
                  <c:v>12.94</c:v>
                </c:pt>
                <c:pt idx="6715">
                  <c:v>13.12</c:v>
                </c:pt>
                <c:pt idx="6716">
                  <c:v>13.42</c:v>
                </c:pt>
                <c:pt idx="6717">
                  <c:v>13.48</c:v>
                </c:pt>
                <c:pt idx="6718">
                  <c:v>11.98</c:v>
                </c:pt>
                <c:pt idx="6719">
                  <c:v>12.02</c:v>
                </c:pt>
                <c:pt idx="6720">
                  <c:v>11.94</c:v>
                </c:pt>
                <c:pt idx="6721">
                  <c:v>12.51</c:v>
                </c:pt>
                <c:pt idx="6722">
                  <c:v>17.5</c:v>
                </c:pt>
                <c:pt idx="6723">
                  <c:v>15.16</c:v>
                </c:pt>
                <c:pt idx="6724">
                  <c:v>17.850000000000001</c:v>
                </c:pt>
                <c:pt idx="6725">
                  <c:v>18.14</c:v>
                </c:pt>
                <c:pt idx="6726">
                  <c:v>16.3</c:v>
                </c:pt>
                <c:pt idx="6727">
                  <c:v>15.37</c:v>
                </c:pt>
                <c:pt idx="6728">
                  <c:v>15.53</c:v>
                </c:pt>
                <c:pt idx="6729">
                  <c:v>15.92</c:v>
                </c:pt>
                <c:pt idx="6730">
                  <c:v>13.3</c:v>
                </c:pt>
                <c:pt idx="6731">
                  <c:v>12.02</c:v>
                </c:pt>
                <c:pt idx="6732">
                  <c:v>12.29</c:v>
                </c:pt>
                <c:pt idx="6733">
                  <c:v>14.5</c:v>
                </c:pt>
                <c:pt idx="6734">
                  <c:v>13.1</c:v>
                </c:pt>
                <c:pt idx="6735">
                  <c:v>12.39</c:v>
                </c:pt>
                <c:pt idx="6736">
                  <c:v>14.02</c:v>
                </c:pt>
                <c:pt idx="6737">
                  <c:v>13.29</c:v>
                </c:pt>
                <c:pt idx="6738">
                  <c:v>13.57</c:v>
                </c:pt>
                <c:pt idx="6739">
                  <c:v>13.63</c:v>
                </c:pt>
                <c:pt idx="6740">
                  <c:v>12.99</c:v>
                </c:pt>
                <c:pt idx="6741">
                  <c:v>12.84</c:v>
                </c:pt>
                <c:pt idx="6742">
                  <c:v>13.48</c:v>
                </c:pt>
                <c:pt idx="6743">
                  <c:v>13.38</c:v>
                </c:pt>
                <c:pt idx="6744">
                  <c:v>15.36</c:v>
                </c:pt>
                <c:pt idx="6745">
                  <c:v>15.91</c:v>
                </c:pt>
                <c:pt idx="6746">
                  <c:v>16.690000000000001</c:v>
                </c:pt>
                <c:pt idx="6747">
                  <c:v>16.12</c:v>
                </c:pt>
                <c:pt idx="6748">
                  <c:v>16.21</c:v>
                </c:pt>
                <c:pt idx="6749">
                  <c:v>15.28</c:v>
                </c:pt>
                <c:pt idx="6750">
                  <c:v>14.41</c:v>
                </c:pt>
                <c:pt idx="6751">
                  <c:v>13.75</c:v>
                </c:pt>
                <c:pt idx="6752">
                  <c:v>13.34</c:v>
                </c:pt>
                <c:pt idx="6753">
                  <c:v>13.02</c:v>
                </c:pt>
                <c:pt idx="6754">
                  <c:v>13.46</c:v>
                </c:pt>
                <c:pt idx="6755">
                  <c:v>14.24</c:v>
                </c:pt>
                <c:pt idx="6756">
                  <c:v>15.36</c:v>
                </c:pt>
                <c:pt idx="6757">
                  <c:v>16.190000000000001</c:v>
                </c:pt>
                <c:pt idx="6758">
                  <c:v>17.059999999999999</c:v>
                </c:pt>
                <c:pt idx="6759">
                  <c:v>18.559999999999999</c:v>
                </c:pt>
                <c:pt idx="6760">
                  <c:v>19.32</c:v>
                </c:pt>
                <c:pt idx="6761">
                  <c:v>22.08</c:v>
                </c:pt>
                <c:pt idx="6762">
                  <c:v>22.51</c:v>
                </c:pt>
                <c:pt idx="6763">
                  <c:v>18.71</c:v>
                </c:pt>
                <c:pt idx="6764">
                  <c:v>18.739999999999998</c:v>
                </c:pt>
                <c:pt idx="6765">
                  <c:v>14.38</c:v>
                </c:pt>
                <c:pt idx="6766">
                  <c:v>14.74</c:v>
                </c:pt>
                <c:pt idx="6767">
                  <c:v>14.17</c:v>
                </c:pt>
                <c:pt idx="6768">
                  <c:v>14.48</c:v>
                </c:pt>
                <c:pt idx="6769">
                  <c:v>13.37</c:v>
                </c:pt>
                <c:pt idx="6770">
                  <c:v>13.72</c:v>
                </c:pt>
                <c:pt idx="6771">
                  <c:v>13.35</c:v>
                </c:pt>
                <c:pt idx="6772">
                  <c:v>12.85</c:v>
                </c:pt>
                <c:pt idx="6773">
                  <c:v>12.42</c:v>
                </c:pt>
                <c:pt idx="6774">
                  <c:v>12.41</c:v>
                </c:pt>
                <c:pt idx="6775">
                  <c:v>12.43</c:v>
                </c:pt>
                <c:pt idx="6776">
                  <c:v>12.34</c:v>
                </c:pt>
                <c:pt idx="6777">
                  <c:v>13.15</c:v>
                </c:pt>
                <c:pt idx="6778">
                  <c:v>12.9</c:v>
                </c:pt>
                <c:pt idx="6779">
                  <c:v>13.33</c:v>
                </c:pt>
                <c:pt idx="6780">
                  <c:v>14.07</c:v>
                </c:pt>
                <c:pt idx="6781">
                  <c:v>14.12</c:v>
                </c:pt>
                <c:pt idx="6782">
                  <c:v>12.14</c:v>
                </c:pt>
                <c:pt idx="6783">
                  <c:v>11.79</c:v>
                </c:pt>
                <c:pt idx="6784">
                  <c:v>12.22</c:v>
                </c:pt>
                <c:pt idx="6785">
                  <c:v>12.64</c:v>
                </c:pt>
                <c:pt idx="6786">
                  <c:v>11.75</c:v>
                </c:pt>
                <c:pt idx="6787">
                  <c:v>12.64</c:v>
                </c:pt>
                <c:pt idx="6788">
                  <c:v>12.72</c:v>
                </c:pt>
                <c:pt idx="6789">
                  <c:v>13.19</c:v>
                </c:pt>
                <c:pt idx="6790">
                  <c:v>12.79</c:v>
                </c:pt>
                <c:pt idx="6791">
                  <c:v>12.2</c:v>
                </c:pt>
                <c:pt idx="6792">
                  <c:v>11.71</c:v>
                </c:pt>
                <c:pt idx="6793">
                  <c:v>11.45</c:v>
                </c:pt>
                <c:pt idx="6794">
                  <c:v>11.27</c:v>
                </c:pt>
                <c:pt idx="6795">
                  <c:v>11.43</c:v>
                </c:pt>
                <c:pt idx="6796">
                  <c:v>11.44</c:v>
                </c:pt>
                <c:pt idx="6797">
                  <c:v>11.99</c:v>
                </c:pt>
                <c:pt idx="6798">
                  <c:v>12.95</c:v>
                </c:pt>
                <c:pt idx="6799">
                  <c:v>13.37</c:v>
                </c:pt>
                <c:pt idx="6800">
                  <c:v>14.04</c:v>
                </c:pt>
                <c:pt idx="6801">
                  <c:v>12.85</c:v>
                </c:pt>
                <c:pt idx="6802">
                  <c:v>11.85</c:v>
                </c:pt>
                <c:pt idx="6803">
                  <c:v>11.67</c:v>
                </c:pt>
                <c:pt idx="6804">
                  <c:v>11.32</c:v>
                </c:pt>
                <c:pt idx="6805">
                  <c:v>11.56</c:v>
                </c:pt>
                <c:pt idx="6806">
                  <c:v>11.49</c:v>
                </c:pt>
                <c:pt idx="6807">
                  <c:v>11.26</c:v>
                </c:pt>
                <c:pt idx="6808">
                  <c:v>11.54</c:v>
                </c:pt>
                <c:pt idx="6809">
                  <c:v>11.23</c:v>
                </c:pt>
                <c:pt idx="6810">
                  <c:v>11.87</c:v>
                </c:pt>
                <c:pt idx="6811">
                  <c:v>12.48</c:v>
                </c:pt>
                <c:pt idx="6812">
                  <c:v>12.78</c:v>
                </c:pt>
                <c:pt idx="6813">
                  <c:v>11.54</c:v>
                </c:pt>
                <c:pt idx="6814">
                  <c:v>11.77</c:v>
                </c:pt>
                <c:pt idx="6815">
                  <c:v>11.07</c:v>
                </c:pt>
                <c:pt idx="6816">
                  <c:v>10.81</c:v>
                </c:pt>
                <c:pt idx="6817">
                  <c:v>10.63</c:v>
                </c:pt>
                <c:pt idx="6818">
                  <c:v>10.58</c:v>
                </c:pt>
                <c:pt idx="6819">
                  <c:v>11.88</c:v>
                </c:pt>
                <c:pt idx="6820">
                  <c:v>11.99</c:v>
                </c:pt>
                <c:pt idx="6821">
                  <c:v>11.81</c:v>
                </c:pt>
                <c:pt idx="6822">
                  <c:v>11.93</c:v>
                </c:pt>
                <c:pt idx="6823">
                  <c:v>10.97</c:v>
                </c:pt>
                <c:pt idx="6824">
                  <c:v>11.37</c:v>
                </c:pt>
                <c:pt idx="6825">
                  <c:v>11.29</c:v>
                </c:pt>
                <c:pt idx="6826">
                  <c:v>11.45</c:v>
                </c:pt>
                <c:pt idx="6827">
                  <c:v>10.88</c:v>
                </c:pt>
                <c:pt idx="6828">
                  <c:v>10.85</c:v>
                </c:pt>
                <c:pt idx="6829">
                  <c:v>11.07</c:v>
                </c:pt>
                <c:pt idx="6830">
                  <c:v>10.74</c:v>
                </c:pt>
                <c:pt idx="6831">
                  <c:v>11.97</c:v>
                </c:pt>
                <c:pt idx="6832">
                  <c:v>11.76</c:v>
                </c:pt>
                <c:pt idx="6833">
                  <c:v>11.49</c:v>
                </c:pt>
                <c:pt idx="6834">
                  <c:v>11.57</c:v>
                </c:pt>
                <c:pt idx="6835">
                  <c:v>11.74</c:v>
                </c:pt>
                <c:pt idx="6836">
                  <c:v>11.71</c:v>
                </c:pt>
                <c:pt idx="6837">
                  <c:v>11.47</c:v>
                </c:pt>
                <c:pt idx="6838">
                  <c:v>12.09</c:v>
                </c:pt>
                <c:pt idx="6839">
                  <c:v>12.92</c:v>
                </c:pt>
                <c:pt idx="6840">
                  <c:v>12.54</c:v>
                </c:pt>
                <c:pt idx="6841">
                  <c:v>11.81</c:v>
                </c:pt>
                <c:pt idx="6842">
                  <c:v>10.96</c:v>
                </c:pt>
                <c:pt idx="6843">
                  <c:v>11.24</c:v>
                </c:pt>
                <c:pt idx="6844">
                  <c:v>11.45</c:v>
                </c:pt>
                <c:pt idx="6845">
                  <c:v>11.86</c:v>
                </c:pt>
                <c:pt idx="6846">
                  <c:v>12.3</c:v>
                </c:pt>
                <c:pt idx="6847">
                  <c:v>11.66</c:v>
                </c:pt>
                <c:pt idx="6848">
                  <c:v>11.35</c:v>
                </c:pt>
                <c:pt idx="6849">
                  <c:v>12.3</c:v>
                </c:pt>
                <c:pt idx="6850">
                  <c:v>11.63</c:v>
                </c:pt>
                <c:pt idx="6851">
                  <c:v>11.21</c:v>
                </c:pt>
                <c:pt idx="6852">
                  <c:v>11.28</c:v>
                </c:pt>
                <c:pt idx="6853">
                  <c:v>11.34</c:v>
                </c:pt>
                <c:pt idx="6854">
                  <c:v>12.47</c:v>
                </c:pt>
                <c:pt idx="6855">
                  <c:v>12.81</c:v>
                </c:pt>
                <c:pt idx="6856">
                  <c:v>13.12</c:v>
                </c:pt>
                <c:pt idx="6857">
                  <c:v>12.96</c:v>
                </c:pt>
                <c:pt idx="6858">
                  <c:v>12.5</c:v>
                </c:pt>
                <c:pt idx="6859">
                  <c:v>11.53</c:v>
                </c:pt>
                <c:pt idx="6860">
                  <c:v>11.42</c:v>
                </c:pt>
                <c:pt idx="6861">
                  <c:v>11.54</c:v>
                </c:pt>
                <c:pt idx="6862">
                  <c:v>12.37</c:v>
                </c:pt>
                <c:pt idx="6863">
                  <c:v>12.38</c:v>
                </c:pt>
                <c:pt idx="6864">
                  <c:v>11.79</c:v>
                </c:pt>
                <c:pt idx="6865">
                  <c:v>12.89</c:v>
                </c:pt>
                <c:pt idx="6866">
                  <c:v>12.39</c:v>
                </c:pt>
                <c:pt idx="6867">
                  <c:v>12.87</c:v>
                </c:pt>
                <c:pt idx="6868">
                  <c:v>14.05</c:v>
                </c:pt>
                <c:pt idx="6869">
                  <c:v>15.07</c:v>
                </c:pt>
                <c:pt idx="6870">
                  <c:v>15.77</c:v>
                </c:pt>
                <c:pt idx="6871">
                  <c:v>15.96</c:v>
                </c:pt>
                <c:pt idx="6872">
                  <c:v>14.66</c:v>
                </c:pt>
                <c:pt idx="6873">
                  <c:v>14.42</c:v>
                </c:pt>
                <c:pt idx="6874">
                  <c:v>14.93</c:v>
                </c:pt>
                <c:pt idx="6875">
                  <c:v>14.15</c:v>
                </c:pt>
                <c:pt idx="6876">
                  <c:v>14.63</c:v>
                </c:pt>
                <c:pt idx="6877">
                  <c:v>10.84</c:v>
                </c:pt>
                <c:pt idx="6878">
                  <c:v>10.76</c:v>
                </c:pt>
                <c:pt idx="6879">
                  <c:v>10.85</c:v>
                </c:pt>
                <c:pt idx="6880">
                  <c:v>10.36</c:v>
                </c:pt>
                <c:pt idx="6881">
                  <c:v>10.82</c:v>
                </c:pt>
                <c:pt idx="6882">
                  <c:v>10.11</c:v>
                </c:pt>
                <c:pt idx="6883">
                  <c:v>10.59</c:v>
                </c:pt>
                <c:pt idx="6884">
                  <c:v>10.68</c:v>
                </c:pt>
                <c:pt idx="6885">
                  <c:v>10.46</c:v>
                </c:pt>
                <c:pt idx="6886">
                  <c:v>10.57</c:v>
                </c:pt>
                <c:pt idx="6887">
                  <c:v>9.77</c:v>
                </c:pt>
                <c:pt idx="6888">
                  <c:v>9.9600000000000009</c:v>
                </c:pt>
                <c:pt idx="6889">
                  <c:v>10.210000000000001</c:v>
                </c:pt>
                <c:pt idx="6890">
                  <c:v>10.6</c:v>
                </c:pt>
                <c:pt idx="6891">
                  <c:v>10.4</c:v>
                </c:pt>
                <c:pt idx="6892">
                  <c:v>10.42</c:v>
                </c:pt>
                <c:pt idx="6893">
                  <c:v>10.65</c:v>
                </c:pt>
                <c:pt idx="6894">
                  <c:v>15.59</c:v>
                </c:pt>
                <c:pt idx="6895">
                  <c:v>14.66</c:v>
                </c:pt>
                <c:pt idx="6896">
                  <c:v>12.04</c:v>
                </c:pt>
                <c:pt idx="6897">
                  <c:v>10.93</c:v>
                </c:pt>
                <c:pt idx="6898">
                  <c:v>10.72</c:v>
                </c:pt>
                <c:pt idx="6899">
                  <c:v>10.02</c:v>
                </c:pt>
                <c:pt idx="6900">
                  <c:v>9.99</c:v>
                </c:pt>
                <c:pt idx="6901">
                  <c:v>9.81</c:v>
                </c:pt>
                <c:pt idx="6902">
                  <c:v>10.38</c:v>
                </c:pt>
                <c:pt idx="6903">
                  <c:v>10.41</c:v>
                </c:pt>
                <c:pt idx="6904">
                  <c:v>9.89</c:v>
                </c:pt>
                <c:pt idx="6905">
                  <c:v>9.75</c:v>
                </c:pt>
                <c:pt idx="6906">
                  <c:v>10.07</c:v>
                </c:pt>
                <c:pt idx="6907">
                  <c:v>10.45</c:v>
                </c:pt>
                <c:pt idx="6908">
                  <c:v>10.39</c:v>
                </c:pt>
                <c:pt idx="6909">
                  <c:v>10.16</c:v>
                </c:pt>
                <c:pt idx="6910">
                  <c:v>10.7</c:v>
                </c:pt>
                <c:pt idx="6911">
                  <c:v>11.46</c:v>
                </c:pt>
                <c:pt idx="6912">
                  <c:v>10.42</c:v>
                </c:pt>
                <c:pt idx="6913">
                  <c:v>10.64</c:v>
                </c:pt>
                <c:pt idx="6914">
                  <c:v>10.9</c:v>
                </c:pt>
                <c:pt idx="6915">
                  <c:v>10.38</c:v>
                </c:pt>
                <c:pt idx="6916">
                  <c:v>10.37</c:v>
                </c:pt>
                <c:pt idx="6917">
                  <c:v>10.86</c:v>
                </c:pt>
                <c:pt idx="6918">
                  <c:v>10.75</c:v>
                </c:pt>
                <c:pt idx="6919">
                  <c:v>10.48</c:v>
                </c:pt>
                <c:pt idx="6920">
                  <c:v>10.02</c:v>
                </c:pt>
                <c:pt idx="6921">
                  <c:v>9.9</c:v>
                </c:pt>
                <c:pt idx="6922">
                  <c:v>11.06</c:v>
                </c:pt>
                <c:pt idx="6923">
                  <c:v>10.029999999999999</c:v>
                </c:pt>
                <c:pt idx="6924">
                  <c:v>11.44</c:v>
                </c:pt>
                <c:pt idx="6925">
                  <c:v>11.18</c:v>
                </c:pt>
                <c:pt idx="6926">
                  <c:v>11.22</c:v>
                </c:pt>
                <c:pt idx="6927">
                  <c:v>11.07</c:v>
                </c:pt>
                <c:pt idx="6928">
                  <c:v>12.54</c:v>
                </c:pt>
                <c:pt idx="6929">
                  <c:v>11.19</c:v>
                </c:pt>
                <c:pt idx="6930">
                  <c:v>11.11</c:v>
                </c:pt>
                <c:pt idx="6931">
                  <c:v>10.89</c:v>
                </c:pt>
                <c:pt idx="6932">
                  <c:v>10.3</c:v>
                </c:pt>
                <c:pt idx="6933">
                  <c:v>9.9</c:v>
                </c:pt>
                <c:pt idx="6934">
                  <c:v>9.51</c:v>
                </c:pt>
                <c:pt idx="6935">
                  <c:v>9.82</c:v>
                </c:pt>
                <c:pt idx="6936">
                  <c:v>9.89</c:v>
                </c:pt>
                <c:pt idx="6937">
                  <c:v>9.7899999999999991</c:v>
                </c:pt>
                <c:pt idx="6938">
                  <c:v>9.58</c:v>
                </c:pt>
                <c:pt idx="6939">
                  <c:v>9.36</c:v>
                </c:pt>
                <c:pt idx="6940">
                  <c:v>9.43</c:v>
                </c:pt>
                <c:pt idx="6941">
                  <c:v>9.43</c:v>
                </c:pt>
                <c:pt idx="6942">
                  <c:v>9.6</c:v>
                </c:pt>
                <c:pt idx="6943">
                  <c:v>10.11</c:v>
                </c:pt>
                <c:pt idx="6944">
                  <c:v>10.29</c:v>
                </c:pt>
                <c:pt idx="6945">
                  <c:v>10.26</c:v>
                </c:pt>
                <c:pt idx="6946">
                  <c:v>10.09</c:v>
                </c:pt>
                <c:pt idx="6947">
                  <c:v>10.28</c:v>
                </c:pt>
                <c:pt idx="6948">
                  <c:v>10.44</c:v>
                </c:pt>
                <c:pt idx="6949">
                  <c:v>10.029999999999999</c:v>
                </c:pt>
                <c:pt idx="6950">
                  <c:v>9.93</c:v>
                </c:pt>
                <c:pt idx="6951">
                  <c:v>10.96</c:v>
                </c:pt>
                <c:pt idx="6952">
                  <c:v>11.11</c:v>
                </c:pt>
                <c:pt idx="6953">
                  <c:v>16.04</c:v>
                </c:pt>
                <c:pt idx="6954">
                  <c:v>15.51</c:v>
                </c:pt>
                <c:pt idx="6955">
                  <c:v>12.33</c:v>
                </c:pt>
                <c:pt idx="6956">
                  <c:v>12.04</c:v>
                </c:pt>
                <c:pt idx="6957">
                  <c:v>11.74</c:v>
                </c:pt>
                <c:pt idx="6958">
                  <c:v>15.55</c:v>
                </c:pt>
                <c:pt idx="6959">
                  <c:v>14.26</c:v>
                </c:pt>
                <c:pt idx="6960">
                  <c:v>13.19</c:v>
                </c:pt>
                <c:pt idx="6961">
                  <c:v>11.35</c:v>
                </c:pt>
                <c:pt idx="6962">
                  <c:v>12.25</c:v>
                </c:pt>
                <c:pt idx="6963">
                  <c:v>12.23</c:v>
                </c:pt>
                <c:pt idx="6964">
                  <c:v>11.28</c:v>
                </c:pt>
                <c:pt idx="6965">
                  <c:v>11.32</c:v>
                </c:pt>
                <c:pt idx="6966">
                  <c:v>11.7</c:v>
                </c:pt>
                <c:pt idx="6967">
                  <c:v>11.22</c:v>
                </c:pt>
                <c:pt idx="6968">
                  <c:v>10.59</c:v>
                </c:pt>
                <c:pt idx="6969">
                  <c:v>10.130000000000001</c:v>
                </c:pt>
                <c:pt idx="6970">
                  <c:v>12.23</c:v>
                </c:pt>
                <c:pt idx="6971">
                  <c:v>11.63</c:v>
                </c:pt>
                <c:pt idx="6972">
                  <c:v>11.55</c:v>
                </c:pt>
                <c:pt idx="6973">
                  <c:v>12.12</c:v>
                </c:pt>
                <c:pt idx="6974">
                  <c:v>10.73</c:v>
                </c:pt>
                <c:pt idx="6975">
                  <c:v>10.58</c:v>
                </c:pt>
                <c:pt idx="6976">
                  <c:v>10.5</c:v>
                </c:pt>
                <c:pt idx="6977">
                  <c:v>10.44</c:v>
                </c:pt>
                <c:pt idx="6978">
                  <c:v>10.17</c:v>
                </c:pt>
                <c:pt idx="6979">
                  <c:v>10.15</c:v>
                </c:pt>
                <c:pt idx="6980">
                  <c:v>10.18</c:v>
                </c:pt>
                <c:pt idx="6981">
                  <c:v>9.7799999999999994</c:v>
                </c:pt>
                <c:pt idx="6982">
                  <c:v>9.67</c:v>
                </c:pt>
                <c:pt idx="6983">
                  <c:v>9.59</c:v>
                </c:pt>
                <c:pt idx="6984">
                  <c:v>10.210000000000001</c:v>
                </c:pt>
                <c:pt idx="6985">
                  <c:v>10.17</c:v>
                </c:pt>
                <c:pt idx="6986">
                  <c:v>9.8699999999999992</c:v>
                </c:pt>
                <c:pt idx="6987">
                  <c:v>9.5500000000000007</c:v>
                </c:pt>
                <c:pt idx="6988">
                  <c:v>9.51</c:v>
                </c:pt>
                <c:pt idx="6989">
                  <c:v>9.4499999999999993</c:v>
                </c:pt>
                <c:pt idx="6990">
                  <c:v>9.51</c:v>
                </c:pt>
                <c:pt idx="6991">
                  <c:v>9.6300000000000008</c:v>
                </c:pt>
                <c:pt idx="6992">
                  <c:v>9.19</c:v>
                </c:pt>
                <c:pt idx="6993">
                  <c:v>9.65</c:v>
                </c:pt>
                <c:pt idx="6994">
                  <c:v>10.33</c:v>
                </c:pt>
                <c:pt idx="6995">
                  <c:v>10.08</c:v>
                </c:pt>
                <c:pt idx="6996">
                  <c:v>9.85</c:v>
                </c:pt>
                <c:pt idx="6997">
                  <c:v>9.91</c:v>
                </c:pt>
                <c:pt idx="6998">
                  <c:v>9.61</c:v>
                </c:pt>
                <c:pt idx="6999">
                  <c:v>9.91</c:v>
                </c:pt>
                <c:pt idx="7000">
                  <c:v>10.31</c:v>
                </c:pt>
                <c:pt idx="7001">
                  <c:v>10.07</c:v>
                </c:pt>
                <c:pt idx="7002">
                  <c:v>10.050000000000001</c:v>
                </c:pt>
                <c:pt idx="7003">
                  <c:v>9.9700000000000006</c:v>
                </c:pt>
                <c:pt idx="7004">
                  <c:v>11.07</c:v>
                </c:pt>
                <c:pt idx="7005">
                  <c:v>11.16</c:v>
                </c:pt>
                <c:pt idx="7006">
                  <c:v>11.23</c:v>
                </c:pt>
                <c:pt idx="7007">
                  <c:v>11.3</c:v>
                </c:pt>
                <c:pt idx="7008">
                  <c:v>9.8000000000000007</c:v>
                </c:pt>
                <c:pt idx="7009">
                  <c:v>10.5</c:v>
                </c:pt>
                <c:pt idx="7010">
                  <c:v>10.18</c:v>
                </c:pt>
                <c:pt idx="7011">
                  <c:v>10.199999999999999</c:v>
                </c:pt>
                <c:pt idx="7012">
                  <c:v>9.93</c:v>
                </c:pt>
                <c:pt idx="7013">
                  <c:v>9.14</c:v>
                </c:pt>
                <c:pt idx="7014">
                  <c:v>9.4</c:v>
                </c:pt>
                <c:pt idx="7015">
                  <c:v>9.89</c:v>
                </c:pt>
                <c:pt idx="7016">
                  <c:v>9.7799999999999994</c:v>
                </c:pt>
                <c:pt idx="7017">
                  <c:v>10.5</c:v>
                </c:pt>
                <c:pt idx="7018">
                  <c:v>11.29</c:v>
                </c:pt>
                <c:pt idx="7019">
                  <c:v>11.5</c:v>
                </c:pt>
                <c:pt idx="7020">
                  <c:v>11.59</c:v>
                </c:pt>
                <c:pt idx="7021">
                  <c:v>13.13</c:v>
                </c:pt>
                <c:pt idx="7022">
                  <c:v>11.76</c:v>
                </c:pt>
                <c:pt idx="7023">
                  <c:v>11.43</c:v>
                </c:pt>
                <c:pt idx="7024">
                  <c:v>10.65</c:v>
                </c:pt>
                <c:pt idx="7025">
                  <c:v>9.73</c:v>
                </c:pt>
                <c:pt idx="7026">
                  <c:v>9.8800000000000008</c:v>
                </c:pt>
                <c:pt idx="7027">
                  <c:v>9.67</c:v>
                </c:pt>
                <c:pt idx="7028">
                  <c:v>9.8699999999999992</c:v>
                </c:pt>
                <c:pt idx="7029">
                  <c:v>10.029999999999999</c:v>
                </c:pt>
                <c:pt idx="7030">
                  <c:v>10.7</c:v>
                </c:pt>
                <c:pt idx="7031">
                  <c:v>11.28</c:v>
                </c:pt>
                <c:pt idx="7032">
                  <c:v>11.43</c:v>
                </c:pt>
                <c:pt idx="7033">
                  <c:v>11.68</c:v>
                </c:pt>
                <c:pt idx="7034">
                  <c:v>11.33</c:v>
                </c:pt>
                <c:pt idx="7035">
                  <c:v>11.02</c:v>
                </c:pt>
                <c:pt idx="7036">
                  <c:v>10.16</c:v>
                </c:pt>
                <c:pt idx="7037">
                  <c:v>9.58</c:v>
                </c:pt>
                <c:pt idx="7038">
                  <c:v>9.34</c:v>
                </c:pt>
                <c:pt idx="7039">
                  <c:v>9.92</c:v>
                </c:pt>
                <c:pt idx="7040">
                  <c:v>10.18</c:v>
                </c:pt>
                <c:pt idx="7041">
                  <c:v>10.49</c:v>
                </c:pt>
                <c:pt idx="7042">
                  <c:v>9.42</c:v>
                </c:pt>
                <c:pt idx="7043">
                  <c:v>9.5299999999999994</c:v>
                </c:pt>
                <c:pt idx="7044">
                  <c:v>10.029999999999999</c:v>
                </c:pt>
                <c:pt idx="7045">
                  <c:v>9.7200000000000006</c:v>
                </c:pt>
                <c:pt idx="7046">
                  <c:v>9.6199999999999992</c:v>
                </c:pt>
                <c:pt idx="7047">
                  <c:v>9.9</c:v>
                </c:pt>
                <c:pt idx="7048">
                  <c:v>10.25</c:v>
                </c:pt>
                <c:pt idx="7049">
                  <c:v>10.47</c:v>
                </c:pt>
                <c:pt idx="7050">
                  <c:v>10.18</c:v>
                </c:pt>
                <c:pt idx="7051">
                  <c:v>11.04</c:v>
                </c:pt>
                <c:pt idx="7052">
                  <c:v>9.77</c:v>
                </c:pt>
                <c:pt idx="7053">
                  <c:v>9.15</c:v>
                </c:pt>
                <c:pt idx="7054">
                  <c:v>9.2200000000000006</c:v>
                </c:pt>
                <c:pt idx="7055">
                  <c:v>9.2200000000000006</c:v>
                </c:pt>
                <c:pt idx="7056">
                  <c:v>9.52</c:v>
                </c:pt>
                <c:pt idx="7057">
                  <c:v>10.08</c:v>
                </c:pt>
                <c:pt idx="7058">
                  <c:v>9.82</c:v>
                </c:pt>
                <c:pt idx="7059">
                  <c:v>9.8800000000000008</c:v>
                </c:pt>
                <c:pt idx="7060">
                  <c:v>10.16</c:v>
                </c:pt>
                <c:pt idx="7061">
                  <c:v>11.66</c:v>
                </c:pt>
                <c:pt idx="7062">
                  <c:v>11.91</c:v>
                </c:pt>
                <c:pt idx="7063">
                  <c:v>12.22</c:v>
                </c:pt>
                <c:pt idx="7064">
                  <c:v>11.27</c:v>
                </c:pt>
                <c:pt idx="7065">
                  <c:v>11.03</c:v>
                </c:pt>
                <c:pt idx="7066">
                  <c:v>11.1</c:v>
                </c:pt>
                <c:pt idx="7067">
                  <c:v>11.47</c:v>
                </c:pt>
                <c:pt idx="7068">
                  <c:v>11.58</c:v>
                </c:pt>
                <c:pt idx="7069">
                  <c:v>11.08</c:v>
                </c:pt>
                <c:pt idx="7070">
                  <c:v>13.84</c:v>
                </c:pt>
                <c:pt idx="7071">
                  <c:v>14.79</c:v>
                </c:pt>
                <c:pt idx="7072">
                  <c:v>13.54</c:v>
                </c:pt>
                <c:pt idx="7073">
                  <c:v>13.47</c:v>
                </c:pt>
                <c:pt idx="7074">
                  <c:v>17.309999999999999</c:v>
                </c:pt>
                <c:pt idx="7075">
                  <c:v>37.32</c:v>
                </c:pt>
                <c:pt idx="7076">
                  <c:v>29.98</c:v>
                </c:pt>
                <c:pt idx="7077">
                  <c:v>27.73</c:v>
                </c:pt>
                <c:pt idx="7078">
                  <c:v>33.46</c:v>
                </c:pt>
                <c:pt idx="7079">
                  <c:v>29.06</c:v>
                </c:pt>
                <c:pt idx="7080">
                  <c:v>25.61</c:v>
                </c:pt>
                <c:pt idx="7081">
                  <c:v>24.97</c:v>
                </c:pt>
                <c:pt idx="7082">
                  <c:v>19.260000000000002</c:v>
                </c:pt>
                <c:pt idx="7083">
                  <c:v>19.13</c:v>
                </c:pt>
                <c:pt idx="7084">
                  <c:v>19.46</c:v>
                </c:pt>
                <c:pt idx="7085">
                  <c:v>20.6</c:v>
                </c:pt>
                <c:pt idx="7086">
                  <c:v>20.02</c:v>
                </c:pt>
                <c:pt idx="7087">
                  <c:v>18.72</c:v>
                </c:pt>
                <c:pt idx="7088">
                  <c:v>16.489999999999998</c:v>
                </c:pt>
                <c:pt idx="7089">
                  <c:v>15.8</c:v>
                </c:pt>
                <c:pt idx="7090">
                  <c:v>18.59</c:v>
                </c:pt>
                <c:pt idx="7091">
                  <c:v>19.850000000000001</c:v>
                </c:pt>
                <c:pt idx="7092">
                  <c:v>22.47</c:v>
                </c:pt>
                <c:pt idx="7093">
                  <c:v>19.59</c:v>
                </c:pt>
                <c:pt idx="7094">
                  <c:v>18.73</c:v>
                </c:pt>
                <c:pt idx="7095">
                  <c:v>18.36</c:v>
                </c:pt>
                <c:pt idx="7096">
                  <c:v>17.760000000000002</c:v>
                </c:pt>
                <c:pt idx="7097">
                  <c:v>16.54</c:v>
                </c:pt>
                <c:pt idx="7098">
                  <c:v>14.64</c:v>
                </c:pt>
                <c:pt idx="7099">
                  <c:v>15.78</c:v>
                </c:pt>
                <c:pt idx="7100">
                  <c:v>16.350000000000001</c:v>
                </c:pt>
                <c:pt idx="7101">
                  <c:v>17.23</c:v>
                </c:pt>
                <c:pt idx="7102">
                  <c:v>16.59</c:v>
                </c:pt>
                <c:pt idx="7103">
                  <c:v>15.8</c:v>
                </c:pt>
                <c:pt idx="7104">
                  <c:v>19.02</c:v>
                </c:pt>
                <c:pt idx="7105">
                  <c:v>18.2</c:v>
                </c:pt>
                <c:pt idx="7106">
                  <c:v>17.86</c:v>
                </c:pt>
                <c:pt idx="7107">
                  <c:v>23.34</c:v>
                </c:pt>
                <c:pt idx="7108">
                  <c:v>24.87</c:v>
                </c:pt>
                <c:pt idx="7109">
                  <c:v>21.03</c:v>
                </c:pt>
                <c:pt idx="7110">
                  <c:v>22.5</c:v>
                </c:pt>
                <c:pt idx="7111">
                  <c:v>22.87</c:v>
                </c:pt>
                <c:pt idx="7112">
                  <c:v>19.97</c:v>
                </c:pt>
                <c:pt idx="7113">
                  <c:v>23.62</c:v>
                </c:pt>
                <c:pt idx="7114">
                  <c:v>21.1</c:v>
                </c:pt>
                <c:pt idx="7115">
                  <c:v>20.059999999999999</c:v>
                </c:pt>
                <c:pt idx="7116">
                  <c:v>18.940000000000001</c:v>
                </c:pt>
                <c:pt idx="7117">
                  <c:v>21.49</c:v>
                </c:pt>
                <c:pt idx="7118">
                  <c:v>21.77</c:v>
                </c:pt>
                <c:pt idx="7119">
                  <c:v>20.47</c:v>
                </c:pt>
                <c:pt idx="7120">
                  <c:v>20.239999999999998</c:v>
                </c:pt>
                <c:pt idx="7121">
                  <c:v>18.489999999999998</c:v>
                </c:pt>
                <c:pt idx="7122">
                  <c:v>17.41</c:v>
                </c:pt>
                <c:pt idx="7123">
                  <c:v>16.559999999999999</c:v>
                </c:pt>
                <c:pt idx="7124">
                  <c:v>15.25</c:v>
                </c:pt>
                <c:pt idx="7125">
                  <c:v>15.6</c:v>
                </c:pt>
                <c:pt idx="7126">
                  <c:v>15.96</c:v>
                </c:pt>
                <c:pt idx="7127">
                  <c:v>16.88</c:v>
                </c:pt>
                <c:pt idx="7128">
                  <c:v>16.34</c:v>
                </c:pt>
                <c:pt idx="7129">
                  <c:v>18.02</c:v>
                </c:pt>
                <c:pt idx="7130">
                  <c:v>17.84</c:v>
                </c:pt>
                <c:pt idx="7131">
                  <c:v>16.239999999999998</c:v>
                </c:pt>
                <c:pt idx="7132">
                  <c:v>15.41</c:v>
                </c:pt>
                <c:pt idx="7133">
                  <c:v>15.93</c:v>
                </c:pt>
                <c:pt idx="7134">
                  <c:v>15.49</c:v>
                </c:pt>
                <c:pt idx="7135">
                  <c:v>15.97</c:v>
                </c:pt>
                <c:pt idx="7136">
                  <c:v>15.9</c:v>
                </c:pt>
                <c:pt idx="7137">
                  <c:v>14.77</c:v>
                </c:pt>
                <c:pt idx="7138">
                  <c:v>14.75</c:v>
                </c:pt>
                <c:pt idx="7139">
                  <c:v>14.71</c:v>
                </c:pt>
                <c:pt idx="7140">
                  <c:v>13.42</c:v>
                </c:pt>
                <c:pt idx="7141">
                  <c:v>13.23</c:v>
                </c:pt>
                <c:pt idx="7142">
                  <c:v>12.65</c:v>
                </c:pt>
                <c:pt idx="7143">
                  <c:v>12.93</c:v>
                </c:pt>
                <c:pt idx="7144">
                  <c:v>14.63</c:v>
                </c:pt>
                <c:pt idx="7145">
                  <c:v>13.42</c:v>
                </c:pt>
                <c:pt idx="7146">
                  <c:v>13.43</c:v>
                </c:pt>
                <c:pt idx="7147">
                  <c:v>13.42</c:v>
                </c:pt>
                <c:pt idx="7148">
                  <c:v>13.08</c:v>
                </c:pt>
                <c:pt idx="7149">
                  <c:v>13.22</c:v>
                </c:pt>
                <c:pt idx="7150">
                  <c:v>12.58</c:v>
                </c:pt>
                <c:pt idx="7151">
                  <c:v>12.53</c:v>
                </c:pt>
                <c:pt idx="7152">
                  <c:v>13.22</c:v>
                </c:pt>
                <c:pt idx="7153">
                  <c:v>17.02</c:v>
                </c:pt>
                <c:pt idx="7154">
                  <c:v>14.94</c:v>
                </c:pt>
                <c:pt idx="7155">
                  <c:v>15.43</c:v>
                </c:pt>
                <c:pt idx="7156">
                  <c:v>13.46</c:v>
                </c:pt>
                <c:pt idx="7157">
                  <c:v>12.74</c:v>
                </c:pt>
                <c:pt idx="7158">
                  <c:v>12.4</c:v>
                </c:pt>
                <c:pt idx="7159">
                  <c:v>11.64</c:v>
                </c:pt>
                <c:pt idx="7160">
                  <c:v>12.13</c:v>
                </c:pt>
                <c:pt idx="7161">
                  <c:v>12.18</c:v>
                </c:pt>
                <c:pt idx="7162">
                  <c:v>12.35</c:v>
                </c:pt>
                <c:pt idx="7163">
                  <c:v>12.34</c:v>
                </c:pt>
                <c:pt idx="7164">
                  <c:v>12.94</c:v>
                </c:pt>
                <c:pt idx="7165">
                  <c:v>12.12</c:v>
                </c:pt>
                <c:pt idx="7166">
                  <c:v>11.98</c:v>
                </c:pt>
                <c:pt idx="7167">
                  <c:v>12.31</c:v>
                </c:pt>
                <c:pt idx="7168">
                  <c:v>13.35</c:v>
                </c:pt>
                <c:pt idx="7169">
                  <c:v>12.79</c:v>
                </c:pt>
                <c:pt idx="7170">
                  <c:v>14.64</c:v>
                </c:pt>
                <c:pt idx="7171">
                  <c:v>13.77</c:v>
                </c:pt>
                <c:pt idx="7172">
                  <c:v>17.329999999999998</c:v>
                </c:pt>
                <c:pt idx="7173">
                  <c:v>15.92</c:v>
                </c:pt>
                <c:pt idx="7174">
                  <c:v>17.91</c:v>
                </c:pt>
                <c:pt idx="7175">
                  <c:v>16.850000000000001</c:v>
                </c:pt>
                <c:pt idx="7176">
                  <c:v>16.09</c:v>
                </c:pt>
                <c:pt idx="7177">
                  <c:v>15.6</c:v>
                </c:pt>
                <c:pt idx="7178">
                  <c:v>16.14</c:v>
                </c:pt>
                <c:pt idx="7179">
                  <c:v>14.97</c:v>
                </c:pt>
                <c:pt idx="7180">
                  <c:v>13.37</c:v>
                </c:pt>
                <c:pt idx="7181">
                  <c:v>12.69</c:v>
                </c:pt>
                <c:pt idx="7182">
                  <c:v>12.64</c:v>
                </c:pt>
                <c:pt idx="7183">
                  <c:v>13.63</c:v>
                </c:pt>
                <c:pt idx="7184">
                  <c:v>12.58</c:v>
                </c:pt>
                <c:pt idx="7185">
                  <c:v>12.18</c:v>
                </c:pt>
                <c:pt idx="7186">
                  <c:v>12.83</c:v>
                </c:pt>
                <c:pt idx="7187">
                  <c:v>12.06</c:v>
                </c:pt>
                <c:pt idx="7188">
                  <c:v>12.1</c:v>
                </c:pt>
                <c:pt idx="7189">
                  <c:v>12.87</c:v>
                </c:pt>
                <c:pt idx="7190">
                  <c:v>12.86</c:v>
                </c:pt>
                <c:pt idx="7191">
                  <c:v>12.62</c:v>
                </c:pt>
                <c:pt idx="7192">
                  <c:v>12.41</c:v>
                </c:pt>
                <c:pt idx="7193">
                  <c:v>12.29</c:v>
                </c:pt>
                <c:pt idx="7194">
                  <c:v>12.14</c:v>
                </c:pt>
                <c:pt idx="7195">
                  <c:v>13.03</c:v>
                </c:pt>
                <c:pt idx="7196">
                  <c:v>14.26</c:v>
                </c:pt>
                <c:pt idx="7197">
                  <c:v>12.83</c:v>
                </c:pt>
                <c:pt idx="7198">
                  <c:v>13.15</c:v>
                </c:pt>
                <c:pt idx="7199">
                  <c:v>12.19</c:v>
                </c:pt>
                <c:pt idx="7200">
                  <c:v>11.64</c:v>
                </c:pt>
                <c:pt idx="7201">
                  <c:v>11.27</c:v>
                </c:pt>
                <c:pt idx="7202">
                  <c:v>10.93</c:v>
                </c:pt>
                <c:pt idx="7203">
                  <c:v>10.85</c:v>
                </c:pt>
                <c:pt idx="7204">
                  <c:v>11.27</c:v>
                </c:pt>
                <c:pt idx="7205">
                  <c:v>13.16</c:v>
                </c:pt>
                <c:pt idx="7206">
                  <c:v>14.78</c:v>
                </c:pt>
                <c:pt idx="7207">
                  <c:v>13.31</c:v>
                </c:pt>
                <c:pt idx="7208">
                  <c:v>14.64</c:v>
                </c:pt>
                <c:pt idx="7209">
                  <c:v>13.45</c:v>
                </c:pt>
                <c:pt idx="7210">
                  <c:v>12.64</c:v>
                </c:pt>
                <c:pt idx="7211">
                  <c:v>12.49</c:v>
                </c:pt>
                <c:pt idx="7212">
                  <c:v>12.86</c:v>
                </c:pt>
                <c:pt idx="7213">
                  <c:v>12.25</c:v>
                </c:pt>
                <c:pt idx="7214">
                  <c:v>12.41</c:v>
                </c:pt>
                <c:pt idx="7215">
                  <c:v>11.99</c:v>
                </c:pt>
                <c:pt idx="7216">
                  <c:v>12.16</c:v>
                </c:pt>
                <c:pt idx="7217">
                  <c:v>12.5</c:v>
                </c:pt>
                <c:pt idx="7218">
                  <c:v>12.25</c:v>
                </c:pt>
                <c:pt idx="7219">
                  <c:v>13.53</c:v>
                </c:pt>
                <c:pt idx="7220">
                  <c:v>12.86</c:v>
                </c:pt>
                <c:pt idx="7221">
                  <c:v>13.16</c:v>
                </c:pt>
                <c:pt idx="7222">
                  <c:v>13.91</c:v>
                </c:pt>
                <c:pt idx="7223">
                  <c:v>14.65</c:v>
                </c:pt>
                <c:pt idx="7224">
                  <c:v>14.88</c:v>
                </c:pt>
                <c:pt idx="7225">
                  <c:v>14.16</c:v>
                </c:pt>
                <c:pt idx="7226">
                  <c:v>13.22</c:v>
                </c:pt>
                <c:pt idx="7227">
                  <c:v>13.14</c:v>
                </c:pt>
                <c:pt idx="7228">
                  <c:v>12.37</c:v>
                </c:pt>
                <c:pt idx="7229">
                  <c:v>12.07</c:v>
                </c:pt>
                <c:pt idx="7230">
                  <c:v>13.68</c:v>
                </c:pt>
                <c:pt idx="7231">
                  <c:v>12.79</c:v>
                </c:pt>
                <c:pt idx="7232">
                  <c:v>11.75</c:v>
                </c:pt>
                <c:pt idx="7233">
                  <c:v>11.8</c:v>
                </c:pt>
                <c:pt idx="7234">
                  <c:v>11.68</c:v>
                </c:pt>
                <c:pt idx="7235">
                  <c:v>12.2</c:v>
                </c:pt>
                <c:pt idx="7236">
                  <c:v>12.42</c:v>
                </c:pt>
                <c:pt idx="7237">
                  <c:v>12.89</c:v>
                </c:pt>
                <c:pt idx="7238">
                  <c:v>12.41</c:v>
                </c:pt>
                <c:pt idx="7239">
                  <c:v>12.12</c:v>
                </c:pt>
                <c:pt idx="7240">
                  <c:v>12</c:v>
                </c:pt>
                <c:pt idx="7241">
                  <c:v>12.05</c:v>
                </c:pt>
                <c:pt idx="7242">
                  <c:v>11.61</c:v>
                </c:pt>
                <c:pt idx="7243">
                  <c:v>14.22</c:v>
                </c:pt>
                <c:pt idx="7244">
                  <c:v>14.82</c:v>
                </c:pt>
                <c:pt idx="7245">
                  <c:v>15.69</c:v>
                </c:pt>
                <c:pt idx="7246">
                  <c:v>15.95</c:v>
                </c:pt>
                <c:pt idx="7247">
                  <c:v>22.96</c:v>
                </c:pt>
                <c:pt idx="7248">
                  <c:v>24.98</c:v>
                </c:pt>
                <c:pt idx="7249">
                  <c:v>21.31</c:v>
                </c:pt>
                <c:pt idx="7250">
                  <c:v>21.3</c:v>
                </c:pt>
                <c:pt idx="7251">
                  <c:v>17.62</c:v>
                </c:pt>
                <c:pt idx="7252">
                  <c:v>17.399999999999999</c:v>
                </c:pt>
                <c:pt idx="7253">
                  <c:v>20.059999999999999</c:v>
                </c:pt>
                <c:pt idx="7254">
                  <c:v>19.89</c:v>
                </c:pt>
                <c:pt idx="7255">
                  <c:v>19.64</c:v>
                </c:pt>
                <c:pt idx="7256">
                  <c:v>20.71</c:v>
                </c:pt>
                <c:pt idx="7257">
                  <c:v>25.23</c:v>
                </c:pt>
                <c:pt idx="7258">
                  <c:v>24.22</c:v>
                </c:pt>
                <c:pt idx="7259">
                  <c:v>24.16</c:v>
                </c:pt>
                <c:pt idx="7260">
                  <c:v>24.7</c:v>
                </c:pt>
                <c:pt idx="7261">
                  <c:v>23.35</c:v>
                </c:pt>
                <c:pt idx="7262">
                  <c:v>21.23</c:v>
                </c:pt>
                <c:pt idx="7263">
                  <c:v>19.34</c:v>
                </c:pt>
                <c:pt idx="7264">
                  <c:v>19.510000000000002</c:v>
                </c:pt>
                <c:pt idx="7265">
                  <c:v>19.96</c:v>
                </c:pt>
                <c:pt idx="7266">
                  <c:v>19.91</c:v>
                </c:pt>
                <c:pt idx="7267">
                  <c:v>16.36</c:v>
                </c:pt>
                <c:pt idx="7268">
                  <c:v>16.72</c:v>
                </c:pt>
                <c:pt idx="7269">
                  <c:v>17.36</c:v>
                </c:pt>
                <c:pt idx="7270">
                  <c:v>20.45</c:v>
                </c:pt>
                <c:pt idx="7271">
                  <c:v>20.02</c:v>
                </c:pt>
                <c:pt idx="7272">
                  <c:v>21.25</c:v>
                </c:pt>
                <c:pt idx="7273">
                  <c:v>19.98</c:v>
                </c:pt>
                <c:pt idx="7274">
                  <c:v>18.14</c:v>
                </c:pt>
                <c:pt idx="7275">
                  <c:v>20.100000000000001</c:v>
                </c:pt>
                <c:pt idx="7276">
                  <c:v>22.48</c:v>
                </c:pt>
                <c:pt idx="7277">
                  <c:v>20.8</c:v>
                </c:pt>
                <c:pt idx="7278">
                  <c:v>21.52</c:v>
                </c:pt>
                <c:pt idx="7279">
                  <c:v>18.899999999999999</c:v>
                </c:pt>
                <c:pt idx="7280">
                  <c:v>19.02</c:v>
                </c:pt>
                <c:pt idx="7281">
                  <c:v>18.489999999999998</c:v>
                </c:pt>
                <c:pt idx="7282">
                  <c:v>18.79</c:v>
                </c:pt>
                <c:pt idx="7283">
                  <c:v>18.07</c:v>
                </c:pt>
                <c:pt idx="7284">
                  <c:v>16.440000000000001</c:v>
                </c:pt>
                <c:pt idx="7285">
                  <c:v>20.74</c:v>
                </c:pt>
                <c:pt idx="7286">
                  <c:v>21.19</c:v>
                </c:pt>
                <c:pt idx="7287">
                  <c:v>23.23</c:v>
                </c:pt>
                <c:pt idx="7288">
                  <c:v>22.64</c:v>
                </c:pt>
                <c:pt idx="7289">
                  <c:v>21.76</c:v>
                </c:pt>
                <c:pt idx="7290">
                  <c:v>21.46</c:v>
                </c:pt>
                <c:pt idx="7291">
                  <c:v>20.65</c:v>
                </c:pt>
                <c:pt idx="7292">
                  <c:v>21.63</c:v>
                </c:pt>
                <c:pt idx="7293">
                  <c:v>24.52</c:v>
                </c:pt>
                <c:pt idx="7294">
                  <c:v>25.58</c:v>
                </c:pt>
                <c:pt idx="7295">
                  <c:v>25.58</c:v>
                </c:pt>
                <c:pt idx="7296">
                  <c:v>28.38</c:v>
                </c:pt>
                <c:pt idx="7297">
                  <c:v>30.11</c:v>
                </c:pt>
                <c:pt idx="7298">
                  <c:v>36.07</c:v>
                </c:pt>
                <c:pt idx="7299">
                  <c:v>30.41</c:v>
                </c:pt>
                <c:pt idx="7300">
                  <c:v>29.96</c:v>
                </c:pt>
                <c:pt idx="7301">
                  <c:v>28.34</c:v>
                </c:pt>
                <c:pt idx="7302">
                  <c:v>25.42</c:v>
                </c:pt>
                <c:pt idx="7303">
                  <c:v>23.22</c:v>
                </c:pt>
                <c:pt idx="7304">
                  <c:v>25.45</c:v>
                </c:pt>
                <c:pt idx="7305">
                  <c:v>21.38</c:v>
                </c:pt>
                <c:pt idx="7306">
                  <c:v>21.4</c:v>
                </c:pt>
                <c:pt idx="7307">
                  <c:v>20.47</c:v>
                </c:pt>
                <c:pt idx="7308">
                  <c:v>19.98</c:v>
                </c:pt>
                <c:pt idx="7309">
                  <c:v>19.5</c:v>
                </c:pt>
                <c:pt idx="7310">
                  <c:v>18.190000000000001</c:v>
                </c:pt>
                <c:pt idx="7311">
                  <c:v>19.07</c:v>
                </c:pt>
                <c:pt idx="7312">
                  <c:v>18.600000000000001</c:v>
                </c:pt>
                <c:pt idx="7313">
                  <c:v>19.04</c:v>
                </c:pt>
                <c:pt idx="7314">
                  <c:v>18.059999999999999</c:v>
                </c:pt>
                <c:pt idx="7315">
                  <c:v>17.8</c:v>
                </c:pt>
                <c:pt idx="7316">
                  <c:v>20.8</c:v>
                </c:pt>
                <c:pt idx="7317">
                  <c:v>19.52</c:v>
                </c:pt>
                <c:pt idx="7318">
                  <c:v>18.89</c:v>
                </c:pt>
                <c:pt idx="7319">
                  <c:v>17.420000000000002</c:v>
                </c:pt>
                <c:pt idx="7320">
                  <c:v>18.87</c:v>
                </c:pt>
                <c:pt idx="7321">
                  <c:v>19.13</c:v>
                </c:pt>
                <c:pt idx="7322">
                  <c:v>17.66</c:v>
                </c:pt>
                <c:pt idx="7323">
                  <c:v>16.57</c:v>
                </c:pt>
                <c:pt idx="7324">
                  <c:v>16.14</c:v>
                </c:pt>
                <c:pt idx="7325">
                  <c:v>15.73</c:v>
                </c:pt>
                <c:pt idx="7326">
                  <c:v>15.57</c:v>
                </c:pt>
                <c:pt idx="7327">
                  <c:v>15.38</c:v>
                </c:pt>
                <c:pt idx="7328">
                  <c:v>16.37</c:v>
                </c:pt>
                <c:pt idx="7329">
                  <c:v>15.72</c:v>
                </c:pt>
                <c:pt idx="7330">
                  <c:v>15.97</c:v>
                </c:pt>
                <c:pt idx="7331">
                  <c:v>15.43</c:v>
                </c:pt>
                <c:pt idx="7332">
                  <c:v>15.65</c:v>
                </c:pt>
                <c:pt idx="7333">
                  <c:v>16.22</c:v>
                </c:pt>
                <c:pt idx="7334">
                  <c:v>14.91</c:v>
                </c:pt>
                <c:pt idx="7335">
                  <c:v>14.88</c:v>
                </c:pt>
                <c:pt idx="7336">
                  <c:v>14.02</c:v>
                </c:pt>
                <c:pt idx="7337">
                  <c:v>14.46</c:v>
                </c:pt>
                <c:pt idx="7338">
                  <c:v>13.51</c:v>
                </c:pt>
                <c:pt idx="7339">
                  <c:v>14.85</c:v>
                </c:pt>
                <c:pt idx="7340">
                  <c:v>15.17</c:v>
                </c:pt>
                <c:pt idx="7341">
                  <c:v>14.7</c:v>
                </c:pt>
                <c:pt idx="7342">
                  <c:v>14.7</c:v>
                </c:pt>
                <c:pt idx="7343">
                  <c:v>13.57</c:v>
                </c:pt>
                <c:pt idx="7344">
                  <c:v>14.63</c:v>
                </c:pt>
                <c:pt idx="7345">
                  <c:v>14.74</c:v>
                </c:pt>
                <c:pt idx="7346">
                  <c:v>15.74</c:v>
                </c:pt>
                <c:pt idx="7347">
                  <c:v>16.59</c:v>
                </c:pt>
                <c:pt idx="7348">
                  <c:v>16.05</c:v>
                </c:pt>
                <c:pt idx="7349">
                  <c:v>14.33</c:v>
                </c:pt>
                <c:pt idx="7350">
                  <c:v>13.77</c:v>
                </c:pt>
                <c:pt idx="7351">
                  <c:v>13.41</c:v>
                </c:pt>
                <c:pt idx="7352">
                  <c:v>13.5</c:v>
                </c:pt>
                <c:pt idx="7353">
                  <c:v>12.88</c:v>
                </c:pt>
                <c:pt idx="7354">
                  <c:v>13.1</c:v>
                </c:pt>
                <c:pt idx="7355">
                  <c:v>13.56</c:v>
                </c:pt>
                <c:pt idx="7356">
                  <c:v>13.91</c:v>
                </c:pt>
                <c:pt idx="7357">
                  <c:v>13.63</c:v>
                </c:pt>
                <c:pt idx="7358">
                  <c:v>16.48</c:v>
                </c:pt>
                <c:pt idx="7359">
                  <c:v>16.329999999999998</c:v>
                </c:pt>
                <c:pt idx="7360">
                  <c:v>14.68</c:v>
                </c:pt>
                <c:pt idx="7361">
                  <c:v>15.15</c:v>
                </c:pt>
                <c:pt idx="7362">
                  <c:v>14.43</c:v>
                </c:pt>
                <c:pt idx="7363">
                  <c:v>13.71</c:v>
                </c:pt>
                <c:pt idx="7364">
                  <c:v>13.4</c:v>
                </c:pt>
                <c:pt idx="7365">
                  <c:v>13.36</c:v>
                </c:pt>
                <c:pt idx="7366">
                  <c:v>13.74</c:v>
                </c:pt>
                <c:pt idx="7367">
                  <c:v>13.58</c:v>
                </c:pt>
                <c:pt idx="7368">
                  <c:v>12.82</c:v>
                </c:pt>
                <c:pt idx="7369">
                  <c:v>13.18</c:v>
                </c:pt>
                <c:pt idx="7370">
                  <c:v>14.28</c:v>
                </c:pt>
                <c:pt idx="7371">
                  <c:v>13.3</c:v>
                </c:pt>
                <c:pt idx="7372">
                  <c:v>13.02</c:v>
                </c:pt>
                <c:pt idx="7373">
                  <c:v>12.01</c:v>
                </c:pt>
                <c:pt idx="7374">
                  <c:v>12.32</c:v>
                </c:pt>
                <c:pt idx="7375">
                  <c:v>12.18</c:v>
                </c:pt>
                <c:pt idx="7376">
                  <c:v>12.6</c:v>
                </c:pt>
                <c:pt idx="7377">
                  <c:v>12.09</c:v>
                </c:pt>
                <c:pt idx="7378">
                  <c:v>12.42</c:v>
                </c:pt>
                <c:pt idx="7379">
                  <c:v>12.28</c:v>
                </c:pt>
                <c:pt idx="7380">
                  <c:v>13.14</c:v>
                </c:pt>
                <c:pt idx="7381">
                  <c:v>13.25</c:v>
                </c:pt>
                <c:pt idx="7382">
                  <c:v>12.73</c:v>
                </c:pt>
                <c:pt idx="7383">
                  <c:v>13.11</c:v>
                </c:pt>
                <c:pt idx="7384">
                  <c:v>13.12</c:v>
                </c:pt>
                <c:pt idx="7385">
                  <c:v>14.8</c:v>
                </c:pt>
                <c:pt idx="7386">
                  <c:v>14.42</c:v>
                </c:pt>
                <c:pt idx="7387">
                  <c:v>12.87</c:v>
                </c:pt>
                <c:pt idx="7388">
                  <c:v>15.44</c:v>
                </c:pt>
                <c:pt idx="7389">
                  <c:v>19.32</c:v>
                </c:pt>
                <c:pt idx="7390">
                  <c:v>19.399999999999999</c:v>
                </c:pt>
                <c:pt idx="7391">
                  <c:v>19.100000000000001</c:v>
                </c:pt>
                <c:pt idx="7392">
                  <c:v>16.04</c:v>
                </c:pt>
                <c:pt idx="7393">
                  <c:v>20.55</c:v>
                </c:pt>
                <c:pt idx="7394">
                  <c:v>18.059999999999999</c:v>
                </c:pt>
                <c:pt idx="7395">
                  <c:v>16.440000000000001</c:v>
                </c:pt>
                <c:pt idx="7396">
                  <c:v>15.29</c:v>
                </c:pt>
                <c:pt idx="7397">
                  <c:v>15.96</c:v>
                </c:pt>
                <c:pt idx="7398">
                  <c:v>16.309999999999999</c:v>
                </c:pt>
                <c:pt idx="7399">
                  <c:v>14.95</c:v>
                </c:pt>
                <c:pt idx="7400">
                  <c:v>14.75</c:v>
                </c:pt>
                <c:pt idx="7401">
                  <c:v>16.920000000000002</c:v>
                </c:pt>
                <c:pt idx="7402">
                  <c:v>15.85</c:v>
                </c:pt>
                <c:pt idx="7403">
                  <c:v>17.5</c:v>
                </c:pt>
                <c:pt idx="7404">
                  <c:v>17.899999999999999</c:v>
                </c:pt>
                <c:pt idx="7405">
                  <c:v>17.3</c:v>
                </c:pt>
                <c:pt idx="7406">
                  <c:v>18.71</c:v>
                </c:pt>
                <c:pt idx="7407">
                  <c:v>18.86</c:v>
                </c:pt>
                <c:pt idx="7408">
                  <c:v>16.97</c:v>
                </c:pt>
                <c:pt idx="7409">
                  <c:v>16.09</c:v>
                </c:pt>
                <c:pt idx="7410">
                  <c:v>15.93</c:v>
                </c:pt>
                <c:pt idx="7411">
                  <c:v>16.3</c:v>
                </c:pt>
                <c:pt idx="7412">
                  <c:v>15.94</c:v>
                </c:pt>
                <c:pt idx="7413">
                  <c:v>15.99</c:v>
                </c:pt>
                <c:pt idx="7414">
                  <c:v>15.91</c:v>
                </c:pt>
                <c:pt idx="7415">
                  <c:v>15.82</c:v>
                </c:pt>
                <c:pt idx="7416">
                  <c:v>15.28</c:v>
                </c:pt>
                <c:pt idx="7417">
                  <c:v>15.35</c:v>
                </c:pt>
                <c:pt idx="7418">
                  <c:v>15.15</c:v>
                </c:pt>
                <c:pt idx="7419">
                  <c:v>14.33</c:v>
                </c:pt>
                <c:pt idx="7420">
                  <c:v>14.75</c:v>
                </c:pt>
                <c:pt idx="7421">
                  <c:v>15.4</c:v>
                </c:pt>
                <c:pt idx="7422">
                  <c:v>15.26</c:v>
                </c:pt>
                <c:pt idx="7423">
                  <c:v>16.28</c:v>
                </c:pt>
                <c:pt idx="7424">
                  <c:v>16.21</c:v>
                </c:pt>
                <c:pt idx="7425">
                  <c:v>15.82</c:v>
                </c:pt>
                <c:pt idx="7426">
                  <c:v>15.08</c:v>
                </c:pt>
                <c:pt idx="7427">
                  <c:v>14.06</c:v>
                </c:pt>
                <c:pt idx="7428">
                  <c:v>12.93</c:v>
                </c:pt>
                <c:pt idx="7429">
                  <c:v>12.57</c:v>
                </c:pt>
                <c:pt idx="7430">
                  <c:v>13.28</c:v>
                </c:pt>
                <c:pt idx="7431">
                  <c:v>13.96</c:v>
                </c:pt>
                <c:pt idx="7432">
                  <c:v>14.09</c:v>
                </c:pt>
                <c:pt idx="7433">
                  <c:v>13.03</c:v>
                </c:pt>
                <c:pt idx="7434">
                  <c:v>12.93</c:v>
                </c:pt>
                <c:pt idx="7435">
                  <c:v>12.39</c:v>
                </c:pt>
                <c:pt idx="7436">
                  <c:v>12.68</c:v>
                </c:pt>
                <c:pt idx="7437">
                  <c:v>12.86</c:v>
                </c:pt>
                <c:pt idx="7438">
                  <c:v>13.97</c:v>
                </c:pt>
                <c:pt idx="7439">
                  <c:v>13.53</c:v>
                </c:pt>
                <c:pt idx="7440">
                  <c:v>14.45</c:v>
                </c:pt>
                <c:pt idx="7441">
                  <c:v>13.53</c:v>
                </c:pt>
                <c:pt idx="7442">
                  <c:v>12.61</c:v>
                </c:pt>
                <c:pt idx="7443">
                  <c:v>12.07</c:v>
                </c:pt>
                <c:pt idx="7444">
                  <c:v>12.74</c:v>
                </c:pt>
                <c:pt idx="7445">
                  <c:v>12.16</c:v>
                </c:pt>
                <c:pt idx="7446">
                  <c:v>12.83</c:v>
                </c:pt>
                <c:pt idx="7447">
                  <c:v>13.94</c:v>
                </c:pt>
                <c:pt idx="7448">
                  <c:v>16.12</c:v>
                </c:pt>
                <c:pt idx="7449">
                  <c:v>17.87</c:v>
                </c:pt>
                <c:pt idx="7450">
                  <c:v>17.61</c:v>
                </c:pt>
                <c:pt idx="7451">
                  <c:v>24.59</c:v>
                </c:pt>
                <c:pt idx="7452">
                  <c:v>20.170000000000002</c:v>
                </c:pt>
                <c:pt idx="7453">
                  <c:v>19.489999999999998</c:v>
                </c:pt>
                <c:pt idx="7454">
                  <c:v>16.91</c:v>
                </c:pt>
                <c:pt idx="7455">
                  <c:v>17.97</c:v>
                </c:pt>
                <c:pt idx="7456">
                  <c:v>21.09</c:v>
                </c:pt>
                <c:pt idx="7457">
                  <c:v>17.52</c:v>
                </c:pt>
                <c:pt idx="7458">
                  <c:v>22.1</c:v>
                </c:pt>
                <c:pt idx="7459">
                  <c:v>21.18</c:v>
                </c:pt>
                <c:pt idx="7460">
                  <c:v>18.47</c:v>
                </c:pt>
                <c:pt idx="7461">
                  <c:v>16.88</c:v>
                </c:pt>
                <c:pt idx="7462">
                  <c:v>17.5</c:v>
                </c:pt>
                <c:pt idx="7463">
                  <c:v>15.8</c:v>
                </c:pt>
                <c:pt idx="7464">
                  <c:v>16.68</c:v>
                </c:pt>
                <c:pt idx="7465">
                  <c:v>19.87</c:v>
                </c:pt>
                <c:pt idx="7466">
                  <c:v>19.32</c:v>
                </c:pt>
                <c:pt idx="7467">
                  <c:v>20.309999999999999</c:v>
                </c:pt>
                <c:pt idx="7468">
                  <c:v>19.350000000000001</c:v>
                </c:pt>
                <c:pt idx="7469">
                  <c:v>17.88</c:v>
                </c:pt>
                <c:pt idx="7470">
                  <c:v>18.98</c:v>
                </c:pt>
                <c:pt idx="7471">
                  <c:v>19.66</c:v>
                </c:pt>
                <c:pt idx="7472">
                  <c:v>17.329999999999998</c:v>
                </c:pt>
                <c:pt idx="7473">
                  <c:v>16.27</c:v>
                </c:pt>
                <c:pt idx="7474">
                  <c:v>15</c:v>
                </c:pt>
                <c:pt idx="7475">
                  <c:v>15.27</c:v>
                </c:pt>
                <c:pt idx="7476">
                  <c:v>15.2</c:v>
                </c:pt>
                <c:pt idx="7477">
                  <c:v>14.61</c:v>
                </c:pt>
                <c:pt idx="7478">
                  <c:v>14.22</c:v>
                </c:pt>
                <c:pt idx="7479">
                  <c:v>13.74</c:v>
                </c:pt>
                <c:pt idx="7480">
                  <c:v>14.67</c:v>
                </c:pt>
                <c:pt idx="7481">
                  <c:v>14.44</c:v>
                </c:pt>
                <c:pt idx="7482">
                  <c:v>13.95</c:v>
                </c:pt>
                <c:pt idx="7483">
                  <c:v>14.05</c:v>
                </c:pt>
                <c:pt idx="7484">
                  <c:v>15.32</c:v>
                </c:pt>
                <c:pt idx="7485">
                  <c:v>14.91</c:v>
                </c:pt>
                <c:pt idx="7486">
                  <c:v>17.05</c:v>
                </c:pt>
                <c:pt idx="7487">
                  <c:v>15.96</c:v>
                </c:pt>
                <c:pt idx="7488">
                  <c:v>16.07</c:v>
                </c:pt>
                <c:pt idx="7489">
                  <c:v>17.22</c:v>
                </c:pt>
                <c:pt idx="7490">
                  <c:v>16.239999999999998</c:v>
                </c:pt>
                <c:pt idx="7491">
                  <c:v>18.559999999999999</c:v>
                </c:pt>
                <c:pt idx="7492">
                  <c:v>20.56</c:v>
                </c:pt>
                <c:pt idx="7493">
                  <c:v>19.12</c:v>
                </c:pt>
                <c:pt idx="7494">
                  <c:v>17.04</c:v>
                </c:pt>
                <c:pt idx="7495">
                  <c:v>17.86</c:v>
                </c:pt>
                <c:pt idx="7496">
                  <c:v>20.28</c:v>
                </c:pt>
                <c:pt idx="7497">
                  <c:v>18.64</c:v>
                </c:pt>
                <c:pt idx="7498">
                  <c:v>17.57</c:v>
                </c:pt>
                <c:pt idx="7499">
                  <c:v>15.58</c:v>
                </c:pt>
                <c:pt idx="7500">
                  <c:v>14.57</c:v>
                </c:pt>
                <c:pt idx="7501">
                  <c:v>13.54</c:v>
                </c:pt>
                <c:pt idx="7502">
                  <c:v>13.68</c:v>
                </c:pt>
                <c:pt idx="7503">
                  <c:v>13.79</c:v>
                </c:pt>
                <c:pt idx="7504">
                  <c:v>14.25</c:v>
                </c:pt>
                <c:pt idx="7505">
                  <c:v>14</c:v>
                </c:pt>
                <c:pt idx="7506">
                  <c:v>14.46</c:v>
                </c:pt>
                <c:pt idx="7507">
                  <c:v>14.01</c:v>
                </c:pt>
                <c:pt idx="7508">
                  <c:v>13.71</c:v>
                </c:pt>
                <c:pt idx="7509">
                  <c:v>12.65</c:v>
                </c:pt>
                <c:pt idx="7510">
                  <c:v>13.11</c:v>
                </c:pt>
                <c:pt idx="7511">
                  <c:v>13.2</c:v>
                </c:pt>
                <c:pt idx="7512">
                  <c:v>12.33</c:v>
                </c:pt>
                <c:pt idx="7513">
                  <c:v>13.22</c:v>
                </c:pt>
                <c:pt idx="7514">
                  <c:v>12.3</c:v>
                </c:pt>
                <c:pt idx="7515">
                  <c:v>12.83</c:v>
                </c:pt>
                <c:pt idx="7516">
                  <c:v>13.1</c:v>
                </c:pt>
                <c:pt idx="7517">
                  <c:v>12.62</c:v>
                </c:pt>
                <c:pt idx="7518">
                  <c:v>12.73</c:v>
                </c:pt>
                <c:pt idx="7519">
                  <c:v>12.07</c:v>
                </c:pt>
                <c:pt idx="7520">
                  <c:v>12.69</c:v>
                </c:pt>
                <c:pt idx="7521">
                  <c:v>12.68</c:v>
                </c:pt>
                <c:pt idx="7522">
                  <c:v>13</c:v>
                </c:pt>
                <c:pt idx="7523">
                  <c:v>13.05</c:v>
                </c:pt>
                <c:pt idx="7524">
                  <c:v>12.05</c:v>
                </c:pt>
                <c:pt idx="7525">
                  <c:v>12.46</c:v>
                </c:pt>
                <c:pt idx="7526">
                  <c:v>12.86</c:v>
                </c:pt>
                <c:pt idx="7527">
                  <c:v>12.78</c:v>
                </c:pt>
                <c:pt idx="7528">
                  <c:v>13.13</c:v>
                </c:pt>
                <c:pt idx="7529">
                  <c:v>12.34</c:v>
                </c:pt>
                <c:pt idx="7530">
                  <c:v>11.87</c:v>
                </c:pt>
                <c:pt idx="7531">
                  <c:v>11.54</c:v>
                </c:pt>
                <c:pt idx="7532">
                  <c:v>11.75</c:v>
                </c:pt>
                <c:pt idx="7533">
                  <c:v>12.62</c:v>
                </c:pt>
                <c:pt idx="7534">
                  <c:v>14.91</c:v>
                </c:pt>
                <c:pt idx="7535">
                  <c:v>15.96</c:v>
                </c:pt>
                <c:pt idx="7536">
                  <c:v>14.8</c:v>
                </c:pt>
                <c:pt idx="7537">
                  <c:v>14.52</c:v>
                </c:pt>
                <c:pt idx="7538">
                  <c:v>13.62</c:v>
                </c:pt>
                <c:pt idx="7539">
                  <c:v>15.86</c:v>
                </c:pt>
                <c:pt idx="7540">
                  <c:v>15.68</c:v>
                </c:pt>
                <c:pt idx="7541">
                  <c:v>14.99</c:v>
                </c:pt>
                <c:pt idx="7542">
                  <c:v>13.94</c:v>
                </c:pt>
                <c:pt idx="7543">
                  <c:v>12.63</c:v>
                </c:pt>
                <c:pt idx="7544">
                  <c:v>12.14</c:v>
                </c:pt>
                <c:pt idx="7545">
                  <c:v>12.29</c:v>
                </c:pt>
                <c:pt idx="7546">
                  <c:v>12.58</c:v>
                </c:pt>
                <c:pt idx="7547">
                  <c:v>12.5</c:v>
                </c:pt>
                <c:pt idx="7548">
                  <c:v>12.51</c:v>
                </c:pt>
                <c:pt idx="7549">
                  <c:v>12.61</c:v>
                </c:pt>
                <c:pt idx="7550">
                  <c:v>12.67</c:v>
                </c:pt>
                <c:pt idx="7551">
                  <c:v>12.65</c:v>
                </c:pt>
                <c:pt idx="7552">
                  <c:v>13.43</c:v>
                </c:pt>
                <c:pt idx="7553">
                  <c:v>14.82</c:v>
                </c:pt>
                <c:pt idx="7554">
                  <c:v>13.78</c:v>
                </c:pt>
                <c:pt idx="7555">
                  <c:v>12.47</c:v>
                </c:pt>
                <c:pt idx="7556">
                  <c:v>14.02</c:v>
                </c:pt>
                <c:pt idx="7557">
                  <c:v>13.85</c:v>
                </c:pt>
                <c:pt idx="7558">
                  <c:v>13.79</c:v>
                </c:pt>
                <c:pt idx="7559">
                  <c:v>13.45</c:v>
                </c:pt>
                <c:pt idx="7560">
                  <c:v>12.54</c:v>
                </c:pt>
                <c:pt idx="7561">
                  <c:v>12.56</c:v>
                </c:pt>
                <c:pt idx="7562">
                  <c:v>12.32</c:v>
                </c:pt>
                <c:pt idx="7563">
                  <c:v>12.39</c:v>
                </c:pt>
                <c:pt idx="7564">
                  <c:v>12.42</c:v>
                </c:pt>
                <c:pt idx="7565">
                  <c:v>12.32</c:v>
                </c:pt>
                <c:pt idx="7566">
                  <c:v>12.1</c:v>
                </c:pt>
                <c:pt idx="7567">
                  <c:v>12.85</c:v>
                </c:pt>
                <c:pt idx="7568">
                  <c:v>12.91</c:v>
                </c:pt>
                <c:pt idx="7569">
                  <c:v>12.98</c:v>
                </c:pt>
                <c:pt idx="7570">
                  <c:v>14.56</c:v>
                </c:pt>
                <c:pt idx="7571">
                  <c:v>18.23</c:v>
                </c:pt>
                <c:pt idx="7572">
                  <c:v>16.28</c:v>
                </c:pt>
                <c:pt idx="7573">
                  <c:v>16.39</c:v>
                </c:pt>
                <c:pt idx="7574">
                  <c:v>15.49</c:v>
                </c:pt>
                <c:pt idx="7575">
                  <c:v>18.84</c:v>
                </c:pt>
                <c:pt idx="7576">
                  <c:v>17.97</c:v>
                </c:pt>
                <c:pt idx="7577">
                  <c:v>16.05</c:v>
                </c:pt>
                <c:pt idx="7578">
                  <c:v>15.15</c:v>
                </c:pt>
                <c:pt idx="7579">
                  <c:v>14.96</c:v>
                </c:pt>
                <c:pt idx="7580">
                  <c:v>15.47</c:v>
                </c:pt>
                <c:pt idx="7581">
                  <c:v>15.04</c:v>
                </c:pt>
                <c:pt idx="7582">
                  <c:v>15.18</c:v>
                </c:pt>
                <c:pt idx="7583">
                  <c:v>13.74</c:v>
                </c:pt>
                <c:pt idx="7584">
                  <c:v>14.15</c:v>
                </c:pt>
                <c:pt idx="7585">
                  <c:v>13.68</c:v>
                </c:pt>
                <c:pt idx="7586">
                  <c:v>14.83</c:v>
                </c:pt>
                <c:pt idx="7587">
                  <c:v>14.38</c:v>
                </c:pt>
                <c:pt idx="7588">
                  <c:v>15.56</c:v>
                </c:pt>
                <c:pt idx="7589">
                  <c:v>17.079999999999998</c:v>
                </c:pt>
                <c:pt idx="7590">
                  <c:v>25.03</c:v>
                </c:pt>
                <c:pt idx="7591">
                  <c:v>27.85</c:v>
                </c:pt>
                <c:pt idx="7592">
                  <c:v>27.56</c:v>
                </c:pt>
                <c:pt idx="7593">
                  <c:v>39.159999999999997</c:v>
                </c:pt>
                <c:pt idx="7594">
                  <c:v>40.11</c:v>
                </c:pt>
                <c:pt idx="7595">
                  <c:v>33.42</c:v>
                </c:pt>
                <c:pt idx="7596">
                  <c:v>36.82</c:v>
                </c:pt>
                <c:pt idx="7597">
                  <c:v>31.99</c:v>
                </c:pt>
                <c:pt idx="7598">
                  <c:v>39.619999999999997</c:v>
                </c:pt>
                <c:pt idx="7599">
                  <c:v>41.94</c:v>
                </c:pt>
                <c:pt idx="7600">
                  <c:v>54.46</c:v>
                </c:pt>
                <c:pt idx="7601">
                  <c:v>47.3</c:v>
                </c:pt>
                <c:pt idx="7602">
                  <c:v>53.9</c:v>
                </c:pt>
                <c:pt idx="7603">
                  <c:v>75.47</c:v>
                </c:pt>
                <c:pt idx="7604">
                  <c:v>57.83</c:v>
                </c:pt>
                <c:pt idx="7605">
                  <c:v>82.69</c:v>
                </c:pt>
                <c:pt idx="7606">
                  <c:v>75.91</c:v>
                </c:pt>
                <c:pt idx="7607">
                  <c:v>76.45</c:v>
                </c:pt>
                <c:pt idx="7608">
                  <c:v>72</c:v>
                </c:pt>
                <c:pt idx="7609">
                  <c:v>66.040000000000006</c:v>
                </c:pt>
                <c:pt idx="7610">
                  <c:v>61.59</c:v>
                </c:pt>
                <c:pt idx="7611">
                  <c:v>61.67</c:v>
                </c:pt>
                <c:pt idx="7612">
                  <c:v>63.95</c:v>
                </c:pt>
                <c:pt idx="7613">
                  <c:v>61</c:v>
                </c:pt>
                <c:pt idx="7614">
                  <c:v>65.540000000000006</c:v>
                </c:pt>
                <c:pt idx="7615">
                  <c:v>57.08</c:v>
                </c:pt>
                <c:pt idx="7616">
                  <c:v>53.54</c:v>
                </c:pt>
                <c:pt idx="7617">
                  <c:v>57.06</c:v>
                </c:pt>
                <c:pt idx="7618">
                  <c:v>50.91</c:v>
                </c:pt>
                <c:pt idx="7619">
                  <c:v>46.8</c:v>
                </c:pt>
                <c:pt idx="7620">
                  <c:v>45.24</c:v>
                </c:pt>
                <c:pt idx="7621">
                  <c:v>46.7</c:v>
                </c:pt>
                <c:pt idx="7622">
                  <c:v>43.35</c:v>
                </c:pt>
                <c:pt idx="7623">
                  <c:v>41.67</c:v>
                </c:pt>
                <c:pt idx="7624">
                  <c:v>41.17</c:v>
                </c:pt>
                <c:pt idx="7625">
                  <c:v>37.76</c:v>
                </c:pt>
                <c:pt idx="7626">
                  <c:v>40.840000000000003</c:v>
                </c:pt>
                <c:pt idx="7627">
                  <c:v>40.11</c:v>
                </c:pt>
                <c:pt idx="7628">
                  <c:v>38.15</c:v>
                </c:pt>
                <c:pt idx="7629">
                  <c:v>43.83</c:v>
                </c:pt>
                <c:pt idx="7630">
                  <c:v>45.41</c:v>
                </c:pt>
                <c:pt idx="7631">
                  <c:v>41.98</c:v>
                </c:pt>
                <c:pt idx="7632">
                  <c:v>41.38</c:v>
                </c:pt>
                <c:pt idx="7633">
                  <c:v>35.93</c:v>
                </c:pt>
                <c:pt idx="7634">
                  <c:v>33.29</c:v>
                </c:pt>
                <c:pt idx="7635">
                  <c:v>33.57</c:v>
                </c:pt>
                <c:pt idx="7636">
                  <c:v>31.23</c:v>
                </c:pt>
                <c:pt idx="7637">
                  <c:v>34.15</c:v>
                </c:pt>
                <c:pt idx="7638">
                  <c:v>37.19</c:v>
                </c:pt>
                <c:pt idx="7639">
                  <c:v>35.97</c:v>
                </c:pt>
                <c:pt idx="7640">
                  <c:v>33.61</c:v>
                </c:pt>
                <c:pt idx="7641">
                  <c:v>34.119999999999997</c:v>
                </c:pt>
                <c:pt idx="7642">
                  <c:v>31.44</c:v>
                </c:pt>
                <c:pt idx="7643">
                  <c:v>27.98</c:v>
                </c:pt>
                <c:pt idx="7644">
                  <c:v>27.57</c:v>
                </c:pt>
                <c:pt idx="7645">
                  <c:v>33.04</c:v>
                </c:pt>
                <c:pt idx="7646">
                  <c:v>35.28</c:v>
                </c:pt>
                <c:pt idx="7647">
                  <c:v>32.61</c:v>
                </c:pt>
                <c:pt idx="7648">
                  <c:v>31.89</c:v>
                </c:pt>
                <c:pt idx="7649">
                  <c:v>29.3</c:v>
                </c:pt>
                <c:pt idx="7650">
                  <c:v>30.53</c:v>
                </c:pt>
                <c:pt idx="7651">
                  <c:v>27.99</c:v>
                </c:pt>
                <c:pt idx="7652">
                  <c:v>29.53</c:v>
                </c:pt>
                <c:pt idx="7653">
                  <c:v>28.16</c:v>
                </c:pt>
                <c:pt idx="7654">
                  <c:v>28.01</c:v>
                </c:pt>
                <c:pt idx="7655">
                  <c:v>27.62</c:v>
                </c:pt>
                <c:pt idx="7656">
                  <c:v>28.59</c:v>
                </c:pt>
                <c:pt idx="7657">
                  <c:v>27.51</c:v>
                </c:pt>
                <c:pt idx="7658">
                  <c:v>28.23</c:v>
                </c:pt>
                <c:pt idx="7659">
                  <c:v>26.84</c:v>
                </c:pt>
                <c:pt idx="7660">
                  <c:v>25.66</c:v>
                </c:pt>
                <c:pt idx="7661">
                  <c:v>25.81</c:v>
                </c:pt>
                <c:pt idx="7662">
                  <c:v>24.52</c:v>
                </c:pt>
                <c:pt idx="7663">
                  <c:v>25.81</c:v>
                </c:pt>
                <c:pt idx="7664">
                  <c:v>27.57</c:v>
                </c:pt>
                <c:pt idx="7665">
                  <c:v>27.57</c:v>
                </c:pt>
                <c:pt idx="7666">
                  <c:v>40.79</c:v>
                </c:pt>
                <c:pt idx="7667">
                  <c:v>36.090000000000003</c:v>
                </c:pt>
                <c:pt idx="7668">
                  <c:v>34.4</c:v>
                </c:pt>
                <c:pt idx="7669">
                  <c:v>33.67</c:v>
                </c:pt>
                <c:pt idx="7670">
                  <c:v>33.47</c:v>
                </c:pt>
                <c:pt idx="7671">
                  <c:v>32.94</c:v>
                </c:pt>
                <c:pt idx="7672">
                  <c:v>35.119999999999997</c:v>
                </c:pt>
                <c:pt idx="7673">
                  <c:v>31.77</c:v>
                </c:pt>
                <c:pt idx="7674">
                  <c:v>31.37</c:v>
                </c:pt>
                <c:pt idx="7675">
                  <c:v>33.840000000000003</c:v>
                </c:pt>
                <c:pt idx="7676">
                  <c:v>32.22</c:v>
                </c:pt>
                <c:pt idx="7677">
                  <c:v>34.729999999999997</c:v>
                </c:pt>
                <c:pt idx="7678">
                  <c:v>31.78</c:v>
                </c:pt>
                <c:pt idx="7679">
                  <c:v>30.43</c:v>
                </c:pt>
                <c:pt idx="7680">
                  <c:v>28.62</c:v>
                </c:pt>
                <c:pt idx="7681">
                  <c:v>27.68</c:v>
                </c:pt>
                <c:pt idx="7682">
                  <c:v>27.94</c:v>
                </c:pt>
                <c:pt idx="7683">
                  <c:v>29.43</c:v>
                </c:pt>
                <c:pt idx="7684">
                  <c:v>28.08</c:v>
                </c:pt>
                <c:pt idx="7685">
                  <c:v>29.26</c:v>
                </c:pt>
                <c:pt idx="7686">
                  <c:v>27.29</c:v>
                </c:pt>
                <c:pt idx="7687">
                  <c:v>32.19</c:v>
                </c:pt>
                <c:pt idx="7688">
                  <c:v>29.52</c:v>
                </c:pt>
                <c:pt idx="7689">
                  <c:v>27.76</c:v>
                </c:pt>
                <c:pt idx="7690">
                  <c:v>28</c:v>
                </c:pt>
                <c:pt idx="7691">
                  <c:v>25.68</c:v>
                </c:pt>
                <c:pt idx="7692">
                  <c:v>24.46</c:v>
                </c:pt>
                <c:pt idx="7693">
                  <c:v>24.84</c:v>
                </c:pt>
                <c:pt idx="7694">
                  <c:v>24.32</c:v>
                </c:pt>
                <c:pt idx="7695">
                  <c:v>26.08</c:v>
                </c:pt>
                <c:pt idx="7696">
                  <c:v>25.84</c:v>
                </c:pt>
                <c:pt idx="7697">
                  <c:v>24.74</c:v>
                </c:pt>
                <c:pt idx="7698">
                  <c:v>25.44</c:v>
                </c:pt>
                <c:pt idx="7699">
                  <c:v>24.1</c:v>
                </c:pt>
                <c:pt idx="7700">
                  <c:v>24.76</c:v>
                </c:pt>
                <c:pt idx="7701">
                  <c:v>24.46</c:v>
                </c:pt>
                <c:pt idx="7702">
                  <c:v>24.28</c:v>
                </c:pt>
                <c:pt idx="7703">
                  <c:v>23.76</c:v>
                </c:pt>
                <c:pt idx="7704">
                  <c:v>22.99</c:v>
                </c:pt>
                <c:pt idx="7705">
                  <c:v>22.65</c:v>
                </c:pt>
                <c:pt idx="7706">
                  <c:v>22.21</c:v>
                </c:pt>
                <c:pt idx="7707">
                  <c:v>22.13</c:v>
                </c:pt>
                <c:pt idx="7708">
                  <c:v>24.03</c:v>
                </c:pt>
                <c:pt idx="7709">
                  <c:v>22.28</c:v>
                </c:pt>
                <c:pt idx="7710">
                  <c:v>22.13</c:v>
                </c:pt>
                <c:pt idx="7711">
                  <c:v>22.05</c:v>
                </c:pt>
                <c:pt idx="7712">
                  <c:v>21.35</c:v>
                </c:pt>
                <c:pt idx="7713">
                  <c:v>21.51</c:v>
                </c:pt>
                <c:pt idx="7714">
                  <c:v>22.54</c:v>
                </c:pt>
                <c:pt idx="7715">
                  <c:v>22.72</c:v>
                </c:pt>
                <c:pt idx="7716">
                  <c:v>22.54</c:v>
                </c:pt>
                <c:pt idx="7717">
                  <c:v>22.37</c:v>
                </c:pt>
                <c:pt idx="7718">
                  <c:v>22.03</c:v>
                </c:pt>
                <c:pt idx="7719">
                  <c:v>23.27</c:v>
                </c:pt>
                <c:pt idx="7720">
                  <c:v>24.47</c:v>
                </c:pt>
                <c:pt idx="7721">
                  <c:v>22.96</c:v>
                </c:pt>
                <c:pt idx="7722">
                  <c:v>26.41</c:v>
                </c:pt>
                <c:pt idx="7723">
                  <c:v>26.12</c:v>
                </c:pt>
                <c:pt idx="7724">
                  <c:v>26.57</c:v>
                </c:pt>
                <c:pt idx="7725">
                  <c:v>33.6</c:v>
                </c:pt>
                <c:pt idx="7726">
                  <c:v>30.75</c:v>
                </c:pt>
                <c:pt idx="7727">
                  <c:v>31.46</c:v>
                </c:pt>
                <c:pt idx="7728">
                  <c:v>28.81</c:v>
                </c:pt>
                <c:pt idx="7729">
                  <c:v>29.71</c:v>
                </c:pt>
                <c:pt idx="7730">
                  <c:v>26.87</c:v>
                </c:pt>
                <c:pt idx="7731">
                  <c:v>25.85</c:v>
                </c:pt>
                <c:pt idx="7732">
                  <c:v>25.59</c:v>
                </c:pt>
                <c:pt idx="7733">
                  <c:v>26.04</c:v>
                </c:pt>
                <c:pt idx="7734">
                  <c:v>26.46</c:v>
                </c:pt>
                <c:pt idx="7735">
                  <c:v>25.83</c:v>
                </c:pt>
                <c:pt idx="7736">
                  <c:v>27.78</c:v>
                </c:pt>
                <c:pt idx="7737">
                  <c:v>26.86</c:v>
                </c:pt>
                <c:pt idx="7738">
                  <c:v>28.58</c:v>
                </c:pt>
                <c:pt idx="7739">
                  <c:v>28.51</c:v>
                </c:pt>
                <c:pt idx="7740">
                  <c:v>26.38</c:v>
                </c:pt>
                <c:pt idx="7741">
                  <c:v>26.19</c:v>
                </c:pt>
                <c:pt idx="7742">
                  <c:v>26.27</c:v>
                </c:pt>
                <c:pt idx="7743">
                  <c:v>26.37</c:v>
                </c:pt>
                <c:pt idx="7744">
                  <c:v>26.7</c:v>
                </c:pt>
                <c:pt idx="7745">
                  <c:v>27.63</c:v>
                </c:pt>
                <c:pt idx="7746">
                  <c:v>27.96</c:v>
                </c:pt>
                <c:pt idx="7747">
                  <c:v>29.48</c:v>
                </c:pt>
                <c:pt idx="7748">
                  <c:v>28.06</c:v>
                </c:pt>
                <c:pt idx="7749">
                  <c:v>26.36</c:v>
                </c:pt>
                <c:pt idx="7750">
                  <c:v>25</c:v>
                </c:pt>
                <c:pt idx="7751">
                  <c:v>25.07</c:v>
                </c:pt>
                <c:pt idx="7752">
                  <c:v>26.07</c:v>
                </c:pt>
                <c:pt idx="7753">
                  <c:v>26.4</c:v>
                </c:pt>
                <c:pt idx="7754">
                  <c:v>26.97</c:v>
                </c:pt>
                <c:pt idx="7755">
                  <c:v>27.41</c:v>
                </c:pt>
                <c:pt idx="7756">
                  <c:v>29.18</c:v>
                </c:pt>
                <c:pt idx="7757">
                  <c:v>29.35</c:v>
                </c:pt>
                <c:pt idx="7758">
                  <c:v>28.65</c:v>
                </c:pt>
                <c:pt idx="7759">
                  <c:v>28.11</c:v>
                </c:pt>
                <c:pt idx="7760">
                  <c:v>27.55</c:v>
                </c:pt>
                <c:pt idx="7761">
                  <c:v>32.46</c:v>
                </c:pt>
                <c:pt idx="7762">
                  <c:v>33.35</c:v>
                </c:pt>
                <c:pt idx="7763">
                  <c:v>40.28</c:v>
                </c:pt>
                <c:pt idx="7764">
                  <c:v>37.590000000000003</c:v>
                </c:pt>
                <c:pt idx="7765">
                  <c:v>38.020000000000003</c:v>
                </c:pt>
                <c:pt idx="7766">
                  <c:v>37.130000000000003</c:v>
                </c:pt>
                <c:pt idx="7767">
                  <c:v>35.549999999999997</c:v>
                </c:pt>
                <c:pt idx="7768">
                  <c:v>29.57</c:v>
                </c:pt>
                <c:pt idx="7769">
                  <c:v>27.58</c:v>
                </c:pt>
                <c:pt idx="7770">
                  <c:v>24.86</c:v>
                </c:pt>
                <c:pt idx="7771">
                  <c:v>25.75</c:v>
                </c:pt>
                <c:pt idx="7772">
                  <c:v>24.8</c:v>
                </c:pt>
                <c:pt idx="7773">
                  <c:v>23.45</c:v>
                </c:pt>
                <c:pt idx="7774">
                  <c:v>25.35</c:v>
                </c:pt>
                <c:pt idx="7775">
                  <c:v>23.1</c:v>
                </c:pt>
                <c:pt idx="7776">
                  <c:v>22.45</c:v>
                </c:pt>
                <c:pt idx="7777">
                  <c:v>22.71</c:v>
                </c:pt>
                <c:pt idx="7778">
                  <c:v>23.84</c:v>
                </c:pt>
                <c:pt idx="7779">
                  <c:v>23.11</c:v>
                </c:pt>
                <c:pt idx="7780">
                  <c:v>23.7</c:v>
                </c:pt>
                <c:pt idx="7781">
                  <c:v>22.66</c:v>
                </c:pt>
                <c:pt idx="7782">
                  <c:v>21.64</c:v>
                </c:pt>
                <c:pt idx="7783">
                  <c:v>21.25</c:v>
                </c:pt>
                <c:pt idx="7784">
                  <c:v>20.84</c:v>
                </c:pt>
                <c:pt idx="7785">
                  <c:v>20.57</c:v>
                </c:pt>
                <c:pt idx="7786">
                  <c:v>20.77</c:v>
                </c:pt>
                <c:pt idx="7787">
                  <c:v>21.17</c:v>
                </c:pt>
                <c:pt idx="7788">
                  <c:v>21.28</c:v>
                </c:pt>
                <c:pt idx="7789">
                  <c:v>20.79</c:v>
                </c:pt>
                <c:pt idx="7790">
                  <c:v>21.3</c:v>
                </c:pt>
                <c:pt idx="7791">
                  <c:v>20.68</c:v>
                </c:pt>
                <c:pt idx="7792">
                  <c:v>22.27</c:v>
                </c:pt>
                <c:pt idx="7793">
                  <c:v>22.52</c:v>
                </c:pt>
                <c:pt idx="7794">
                  <c:v>23.31</c:v>
                </c:pt>
                <c:pt idx="7795">
                  <c:v>24.72</c:v>
                </c:pt>
                <c:pt idx="7796">
                  <c:v>22.89</c:v>
                </c:pt>
                <c:pt idx="7797">
                  <c:v>22.5</c:v>
                </c:pt>
                <c:pt idx="7798">
                  <c:v>21.93</c:v>
                </c:pt>
                <c:pt idx="7799">
                  <c:v>21.57</c:v>
                </c:pt>
                <c:pt idx="7800">
                  <c:v>25.16</c:v>
                </c:pt>
                <c:pt idx="7801">
                  <c:v>24.23</c:v>
                </c:pt>
                <c:pt idx="7802">
                  <c:v>23.31</c:v>
                </c:pt>
                <c:pt idx="7803">
                  <c:v>21.53</c:v>
                </c:pt>
                <c:pt idx="7804">
                  <c:v>21.7</c:v>
                </c:pt>
                <c:pt idx="7805">
                  <c:v>23.08</c:v>
                </c:pt>
                <c:pt idx="7806">
                  <c:v>22.77</c:v>
                </c:pt>
                <c:pt idx="7807">
                  <c:v>22.75</c:v>
                </c:pt>
                <c:pt idx="7808">
                  <c:v>26.97</c:v>
                </c:pt>
                <c:pt idx="7809">
                  <c:v>25.34</c:v>
                </c:pt>
                <c:pt idx="7810">
                  <c:v>25.07</c:v>
                </c:pt>
                <c:pt idx="7811">
                  <c:v>22.37</c:v>
                </c:pt>
                <c:pt idx="7812">
                  <c:v>21.56</c:v>
                </c:pt>
                <c:pt idx="7813">
                  <c:v>24.08</c:v>
                </c:pt>
                <c:pt idx="7814">
                  <c:v>23.33</c:v>
                </c:pt>
                <c:pt idx="7815">
                  <c:v>22.21</c:v>
                </c:pt>
                <c:pt idx="7816">
                  <c:v>23.25</c:v>
                </c:pt>
                <c:pt idx="7817">
                  <c:v>24.34</c:v>
                </c:pt>
                <c:pt idx="7818">
                  <c:v>23.24</c:v>
                </c:pt>
                <c:pt idx="7819">
                  <c:v>21.58</c:v>
                </c:pt>
                <c:pt idx="7820">
                  <c:v>21.32</c:v>
                </c:pt>
                <c:pt idx="7821">
                  <c:v>21.91</c:v>
                </c:pt>
                <c:pt idx="7822">
                  <c:v>23.19</c:v>
                </c:pt>
                <c:pt idx="7823">
                  <c:v>23.02</c:v>
                </c:pt>
                <c:pt idx="7824">
                  <c:v>37.21</c:v>
                </c:pt>
                <c:pt idx="7825">
                  <c:v>30.21</c:v>
                </c:pt>
                <c:pt idx="7826">
                  <c:v>33.090000000000003</c:v>
                </c:pt>
                <c:pt idx="7827">
                  <c:v>30.24</c:v>
                </c:pt>
                <c:pt idx="7828">
                  <c:v>25.56</c:v>
                </c:pt>
                <c:pt idx="7829">
                  <c:v>22.91</c:v>
                </c:pt>
                <c:pt idx="7830">
                  <c:v>21.77</c:v>
                </c:pt>
                <c:pt idx="7831">
                  <c:v>20.87</c:v>
                </c:pt>
                <c:pt idx="7832">
                  <c:v>21.24</c:v>
                </c:pt>
                <c:pt idx="7833">
                  <c:v>21.63</c:v>
                </c:pt>
                <c:pt idx="7834">
                  <c:v>21.99</c:v>
                </c:pt>
                <c:pt idx="7835">
                  <c:v>21.25</c:v>
                </c:pt>
                <c:pt idx="7836">
                  <c:v>19.97</c:v>
                </c:pt>
                <c:pt idx="7837">
                  <c:v>21.46</c:v>
                </c:pt>
                <c:pt idx="7838">
                  <c:v>21.5</c:v>
                </c:pt>
                <c:pt idx="7839">
                  <c:v>22.49</c:v>
                </c:pt>
                <c:pt idx="7840">
                  <c:v>22.05</c:v>
                </c:pt>
                <c:pt idx="7841">
                  <c:v>23.45</c:v>
                </c:pt>
                <c:pt idx="7842">
                  <c:v>23.11</c:v>
                </c:pt>
                <c:pt idx="7843">
                  <c:v>21.34</c:v>
                </c:pt>
                <c:pt idx="7844">
                  <c:v>28.89</c:v>
                </c:pt>
                <c:pt idx="7845">
                  <c:v>27.95</c:v>
                </c:pt>
                <c:pt idx="7846">
                  <c:v>23.35</c:v>
                </c:pt>
                <c:pt idx="7847">
                  <c:v>24.1</c:v>
                </c:pt>
                <c:pt idx="7848">
                  <c:v>26.67</c:v>
                </c:pt>
                <c:pt idx="7849">
                  <c:v>28.57</c:v>
                </c:pt>
                <c:pt idx="7850">
                  <c:v>24.66</c:v>
                </c:pt>
                <c:pt idx="7851">
                  <c:v>25.47</c:v>
                </c:pt>
                <c:pt idx="7852">
                  <c:v>24.03</c:v>
                </c:pt>
                <c:pt idx="7853">
                  <c:v>22.56</c:v>
                </c:pt>
                <c:pt idx="7854">
                  <c:v>21.91</c:v>
                </c:pt>
                <c:pt idx="7855">
                  <c:v>20.69</c:v>
                </c:pt>
                <c:pt idx="7856">
                  <c:v>20.03</c:v>
                </c:pt>
                <c:pt idx="7857">
                  <c:v>19.79</c:v>
                </c:pt>
                <c:pt idx="7858">
                  <c:v>19.23</c:v>
                </c:pt>
                <c:pt idx="7859">
                  <c:v>21.58</c:v>
                </c:pt>
                <c:pt idx="7860">
                  <c:v>20.95</c:v>
                </c:pt>
                <c:pt idx="7861">
                  <c:v>18.88</c:v>
                </c:pt>
                <c:pt idx="7862">
                  <c:v>20.3</c:v>
                </c:pt>
                <c:pt idx="7863">
                  <c:v>21.2</c:v>
                </c:pt>
                <c:pt idx="7864">
                  <c:v>19.809999999999999</c:v>
                </c:pt>
                <c:pt idx="7865">
                  <c:v>18.86</c:v>
                </c:pt>
                <c:pt idx="7866">
                  <c:v>20.74</c:v>
                </c:pt>
                <c:pt idx="7867">
                  <c:v>19.61</c:v>
                </c:pt>
                <c:pt idx="7868">
                  <c:v>19.399999999999999</c:v>
                </c:pt>
                <c:pt idx="7869">
                  <c:v>17.329999999999998</c:v>
                </c:pt>
                <c:pt idx="7870">
                  <c:v>17.91</c:v>
                </c:pt>
                <c:pt idx="7871">
                  <c:v>18.12</c:v>
                </c:pt>
                <c:pt idx="7872">
                  <c:v>17.16</c:v>
                </c:pt>
                <c:pt idx="7873">
                  <c:v>16.95</c:v>
                </c:pt>
                <c:pt idx="7874">
                  <c:v>16.690000000000001</c:v>
                </c:pt>
                <c:pt idx="7875">
                  <c:v>16.91</c:v>
                </c:pt>
                <c:pt idx="7876">
                  <c:v>16.649999999999999</c:v>
                </c:pt>
                <c:pt idx="7877">
                  <c:v>16.989999999999998</c:v>
                </c:pt>
                <c:pt idx="7878">
                  <c:v>16.57</c:v>
                </c:pt>
                <c:pt idx="7879">
                  <c:v>16.25</c:v>
                </c:pt>
                <c:pt idx="7880">
                  <c:v>17.29</c:v>
                </c:pt>
                <c:pt idx="7881">
                  <c:v>18.68</c:v>
                </c:pt>
                <c:pt idx="7882">
                  <c:v>17.5</c:v>
                </c:pt>
                <c:pt idx="7883">
                  <c:v>18.71</c:v>
                </c:pt>
                <c:pt idx="7884">
                  <c:v>17.329999999999998</c:v>
                </c:pt>
                <c:pt idx="7885">
                  <c:v>17.64</c:v>
                </c:pt>
                <c:pt idx="7886">
                  <c:v>17.559999999999999</c:v>
                </c:pt>
                <c:pt idx="7887">
                  <c:v>17.28</c:v>
                </c:pt>
                <c:pt idx="7888">
                  <c:v>17.61</c:v>
                </c:pt>
                <c:pt idx="7889">
                  <c:v>18.61</c:v>
                </c:pt>
                <c:pt idx="7890">
                  <c:v>18.309999999999999</c:v>
                </c:pt>
                <c:pt idx="7891">
                  <c:v>19.48</c:v>
                </c:pt>
                <c:pt idx="7892">
                  <c:v>19.149999999999999</c:v>
                </c:pt>
                <c:pt idx="7893">
                  <c:v>18.39</c:v>
                </c:pt>
                <c:pt idx="7894">
                  <c:v>16.690000000000001</c:v>
                </c:pt>
                <c:pt idx="7895">
                  <c:v>19.66</c:v>
                </c:pt>
                <c:pt idx="7896">
                  <c:v>21.84</c:v>
                </c:pt>
                <c:pt idx="7897">
                  <c:v>27.59</c:v>
                </c:pt>
                <c:pt idx="7898">
                  <c:v>23.13</c:v>
                </c:pt>
                <c:pt idx="7899">
                  <c:v>18.809999999999999</c:v>
                </c:pt>
                <c:pt idx="7900">
                  <c:v>19.72</c:v>
                </c:pt>
                <c:pt idx="7901">
                  <c:v>21.34</c:v>
                </c:pt>
                <c:pt idx="7902">
                  <c:v>22.18</c:v>
                </c:pt>
                <c:pt idx="7903">
                  <c:v>20.67</c:v>
                </c:pt>
                <c:pt idx="7904">
                  <c:v>20.149999999999999</c:v>
                </c:pt>
                <c:pt idx="7905">
                  <c:v>18.399999999999999</c:v>
                </c:pt>
                <c:pt idx="7906">
                  <c:v>18.84</c:v>
                </c:pt>
                <c:pt idx="7907">
                  <c:v>17.36</c:v>
                </c:pt>
                <c:pt idx="7908">
                  <c:v>16.739999999999998</c:v>
                </c:pt>
                <c:pt idx="7909">
                  <c:v>16.760000000000002</c:v>
                </c:pt>
                <c:pt idx="7910">
                  <c:v>17.899999999999999</c:v>
                </c:pt>
                <c:pt idx="7911">
                  <c:v>17.48</c:v>
                </c:pt>
                <c:pt idx="7912">
                  <c:v>18.04</c:v>
                </c:pt>
                <c:pt idx="7913">
                  <c:v>16.420000000000002</c:v>
                </c:pt>
                <c:pt idx="7914">
                  <c:v>16.420000000000002</c:v>
                </c:pt>
                <c:pt idx="7915">
                  <c:v>17.07</c:v>
                </c:pt>
                <c:pt idx="7916">
                  <c:v>17.89</c:v>
                </c:pt>
                <c:pt idx="7917">
                  <c:v>16.100000000000001</c:v>
                </c:pt>
                <c:pt idx="7918">
                  <c:v>15.65</c:v>
                </c:pt>
                <c:pt idx="7919">
                  <c:v>16.39</c:v>
                </c:pt>
                <c:pt idx="7920">
                  <c:v>17.02</c:v>
                </c:pt>
                <c:pt idx="7921">
                  <c:v>18.149999999999999</c:v>
                </c:pt>
                <c:pt idx="7922">
                  <c:v>17.75</c:v>
                </c:pt>
                <c:pt idx="7923">
                  <c:v>20.7</c:v>
                </c:pt>
                <c:pt idx="7924">
                  <c:v>17.89</c:v>
                </c:pt>
                <c:pt idx="7925">
                  <c:v>16.66</c:v>
                </c:pt>
                <c:pt idx="7926">
                  <c:v>16.32</c:v>
                </c:pt>
                <c:pt idx="7927">
                  <c:v>15.97</c:v>
                </c:pt>
                <c:pt idx="7928">
                  <c:v>15.62</c:v>
                </c:pt>
                <c:pt idx="7929">
                  <c:v>15.76</c:v>
                </c:pt>
                <c:pt idx="7930">
                  <c:v>16.02</c:v>
                </c:pt>
                <c:pt idx="7931">
                  <c:v>15.83</c:v>
                </c:pt>
                <c:pt idx="7932">
                  <c:v>15.48</c:v>
                </c:pt>
                <c:pt idx="7933">
                  <c:v>15.07</c:v>
                </c:pt>
                <c:pt idx="7934">
                  <c:v>16.440000000000001</c:v>
                </c:pt>
                <c:pt idx="7935">
                  <c:v>16.2</c:v>
                </c:pt>
                <c:pt idx="7936">
                  <c:v>19</c:v>
                </c:pt>
                <c:pt idx="7937">
                  <c:v>16.18</c:v>
                </c:pt>
                <c:pt idx="7938">
                  <c:v>16.170000000000002</c:v>
                </c:pt>
                <c:pt idx="7939">
                  <c:v>17.12</c:v>
                </c:pt>
                <c:pt idx="7940">
                  <c:v>16.329999999999998</c:v>
                </c:pt>
                <c:pt idx="7941">
                  <c:v>17.010000000000002</c:v>
                </c:pt>
                <c:pt idx="7942">
                  <c:v>18.45</c:v>
                </c:pt>
                <c:pt idx="7943">
                  <c:v>22.5</c:v>
                </c:pt>
                <c:pt idx="7944">
                  <c:v>19.73</c:v>
                </c:pt>
                <c:pt idx="7945">
                  <c:v>17.91</c:v>
                </c:pt>
                <c:pt idx="7946">
                  <c:v>17.690000000000001</c:v>
                </c:pt>
                <c:pt idx="7947">
                  <c:v>17.2</c:v>
                </c:pt>
                <c:pt idx="7948">
                  <c:v>17.579999999999998</c:v>
                </c:pt>
                <c:pt idx="7949">
                  <c:v>19.36</c:v>
                </c:pt>
                <c:pt idx="7950">
                  <c:v>18.309999999999999</c:v>
                </c:pt>
                <c:pt idx="7951">
                  <c:v>17.7</c:v>
                </c:pt>
                <c:pt idx="7952">
                  <c:v>18.239999999999998</c:v>
                </c:pt>
                <c:pt idx="7953">
                  <c:v>19.46</c:v>
                </c:pt>
                <c:pt idx="7954">
                  <c:v>18.04</c:v>
                </c:pt>
                <c:pt idx="7955">
                  <c:v>17.97</c:v>
                </c:pt>
                <c:pt idx="7956">
                  <c:v>17.28</c:v>
                </c:pt>
                <c:pt idx="7957">
                  <c:v>16.149999999999999</c:v>
                </c:pt>
                <c:pt idx="7958">
                  <c:v>16.72</c:v>
                </c:pt>
                <c:pt idx="7959">
                  <c:v>16.79</c:v>
                </c:pt>
                <c:pt idx="7960">
                  <c:v>16.059999999999999</c:v>
                </c:pt>
                <c:pt idx="7961">
                  <c:v>15.59</c:v>
                </c:pt>
                <c:pt idx="7962">
                  <c:v>15.45</c:v>
                </c:pt>
                <c:pt idx="7963">
                  <c:v>16.12</c:v>
                </c:pt>
                <c:pt idx="7964">
                  <c:v>17.91</c:v>
                </c:pt>
                <c:pt idx="7965">
                  <c:v>21.57</c:v>
                </c:pt>
                <c:pt idx="7966">
                  <c:v>21.67</c:v>
                </c:pt>
                <c:pt idx="7967">
                  <c:v>18.559999999999999</c:v>
                </c:pt>
                <c:pt idx="7968">
                  <c:v>17.149999999999999</c:v>
                </c:pt>
                <c:pt idx="7969">
                  <c:v>17.22</c:v>
                </c:pt>
                <c:pt idx="7970">
                  <c:v>16.79</c:v>
                </c:pt>
                <c:pt idx="7971">
                  <c:v>18.84</c:v>
                </c:pt>
                <c:pt idx="7972">
                  <c:v>16.39</c:v>
                </c:pt>
                <c:pt idx="7973">
                  <c:v>16.190000000000001</c:v>
                </c:pt>
                <c:pt idx="7974">
                  <c:v>16.48</c:v>
                </c:pt>
                <c:pt idx="7975">
                  <c:v>16.11</c:v>
                </c:pt>
                <c:pt idx="7976">
                  <c:v>16.41</c:v>
                </c:pt>
                <c:pt idx="7977">
                  <c:v>16.41</c:v>
                </c:pt>
                <c:pt idx="7978">
                  <c:v>18.14</c:v>
                </c:pt>
                <c:pt idx="7979">
                  <c:v>17.96</c:v>
                </c:pt>
                <c:pt idx="7980">
                  <c:v>18.8</c:v>
                </c:pt>
                <c:pt idx="7981">
                  <c:v>20.95</c:v>
                </c:pt>
                <c:pt idx="7982">
                  <c:v>19.37</c:v>
                </c:pt>
                <c:pt idx="7983">
                  <c:v>19.46</c:v>
                </c:pt>
                <c:pt idx="7984">
                  <c:v>18.18</c:v>
                </c:pt>
                <c:pt idx="7985">
                  <c:v>18.690000000000001</c:v>
                </c:pt>
                <c:pt idx="7986">
                  <c:v>20.81</c:v>
                </c:pt>
                <c:pt idx="7987">
                  <c:v>25.71</c:v>
                </c:pt>
                <c:pt idx="7988">
                  <c:v>24.36</c:v>
                </c:pt>
                <c:pt idx="7989">
                  <c:v>20.87</c:v>
                </c:pt>
                <c:pt idx="7990">
                  <c:v>18.63</c:v>
                </c:pt>
                <c:pt idx="7991">
                  <c:v>17.75</c:v>
                </c:pt>
                <c:pt idx="7992">
                  <c:v>18.760000000000002</c:v>
                </c:pt>
                <c:pt idx="7993">
                  <c:v>23.25</c:v>
                </c:pt>
                <c:pt idx="7994">
                  <c:v>22.56</c:v>
                </c:pt>
                <c:pt idx="7995">
                  <c:v>23.14</c:v>
                </c:pt>
                <c:pt idx="7996">
                  <c:v>21.15</c:v>
                </c:pt>
                <c:pt idx="7997">
                  <c:v>22.96</c:v>
                </c:pt>
                <c:pt idx="7998">
                  <c:v>21.3</c:v>
                </c:pt>
                <c:pt idx="7999">
                  <c:v>21</c:v>
                </c:pt>
                <c:pt idx="8000">
                  <c:v>19.54</c:v>
                </c:pt>
                <c:pt idx="8001">
                  <c:v>18.77</c:v>
                </c:pt>
                <c:pt idx="8002">
                  <c:v>20</c:v>
                </c:pt>
                <c:pt idx="8003">
                  <c:v>19.850000000000001</c:v>
                </c:pt>
                <c:pt idx="8004">
                  <c:v>18.64</c:v>
                </c:pt>
                <c:pt idx="8005">
                  <c:v>16.86</c:v>
                </c:pt>
                <c:pt idx="8006">
                  <c:v>16.3</c:v>
                </c:pt>
                <c:pt idx="8007">
                  <c:v>16.309999999999999</c:v>
                </c:pt>
                <c:pt idx="8008">
                  <c:v>15.7</c:v>
                </c:pt>
                <c:pt idx="8009">
                  <c:v>15.49</c:v>
                </c:pt>
                <c:pt idx="8010">
                  <c:v>15.01</c:v>
                </c:pt>
                <c:pt idx="8011">
                  <c:v>15.43</c:v>
                </c:pt>
                <c:pt idx="8012">
                  <c:v>15.24</c:v>
                </c:pt>
                <c:pt idx="8013">
                  <c:v>15.98</c:v>
                </c:pt>
                <c:pt idx="8014">
                  <c:v>16.98</c:v>
                </c:pt>
                <c:pt idx="8015">
                  <c:v>16.53</c:v>
                </c:pt>
                <c:pt idx="8016">
                  <c:v>16.260000000000002</c:v>
                </c:pt>
                <c:pt idx="8017">
                  <c:v>16.41</c:v>
                </c:pt>
                <c:pt idx="8018">
                  <c:v>16.03</c:v>
                </c:pt>
                <c:pt idx="8019">
                  <c:v>15.1</c:v>
                </c:pt>
                <c:pt idx="8020">
                  <c:v>15.44</c:v>
                </c:pt>
                <c:pt idx="8021">
                  <c:v>16.48</c:v>
                </c:pt>
                <c:pt idx="8022">
                  <c:v>17.22</c:v>
                </c:pt>
                <c:pt idx="8023">
                  <c:v>17.78</c:v>
                </c:pt>
                <c:pt idx="8024">
                  <c:v>18.73</c:v>
                </c:pt>
                <c:pt idx="8025">
                  <c:v>17.66</c:v>
                </c:pt>
                <c:pt idx="8026">
                  <c:v>16.29</c:v>
                </c:pt>
                <c:pt idx="8027">
                  <c:v>16.489999999999998</c:v>
                </c:pt>
                <c:pt idx="8028">
                  <c:v>16.37</c:v>
                </c:pt>
                <c:pt idx="8029">
                  <c:v>17.11</c:v>
                </c:pt>
                <c:pt idx="8030">
                  <c:v>17.59</c:v>
                </c:pt>
                <c:pt idx="8031">
                  <c:v>17.91</c:v>
                </c:pt>
                <c:pt idx="8032">
                  <c:v>19.170000000000002</c:v>
                </c:pt>
                <c:pt idx="8033">
                  <c:v>19.38</c:v>
                </c:pt>
                <c:pt idx="8034">
                  <c:v>18.579999999999998</c:v>
                </c:pt>
                <c:pt idx="8035">
                  <c:v>28.62</c:v>
                </c:pt>
                <c:pt idx="8036">
                  <c:v>22.96</c:v>
                </c:pt>
                <c:pt idx="8037">
                  <c:v>27.19</c:v>
                </c:pt>
                <c:pt idx="8038">
                  <c:v>31.12</c:v>
                </c:pt>
                <c:pt idx="8039">
                  <c:v>27.95</c:v>
                </c:pt>
                <c:pt idx="8040">
                  <c:v>30.67</c:v>
                </c:pt>
                <c:pt idx="8041">
                  <c:v>27.18</c:v>
                </c:pt>
                <c:pt idx="8042">
                  <c:v>21.89</c:v>
                </c:pt>
                <c:pt idx="8043">
                  <c:v>19.899999999999999</c:v>
                </c:pt>
                <c:pt idx="8044">
                  <c:v>21.58</c:v>
                </c:pt>
                <c:pt idx="8045">
                  <c:v>18.690000000000001</c:v>
                </c:pt>
                <c:pt idx="8046">
                  <c:v>20.309999999999999</c:v>
                </c:pt>
                <c:pt idx="8047">
                  <c:v>21.89</c:v>
                </c:pt>
                <c:pt idx="8048">
                  <c:v>19.29</c:v>
                </c:pt>
                <c:pt idx="8049">
                  <c:v>20.57</c:v>
                </c:pt>
                <c:pt idx="8050">
                  <c:v>21.57</c:v>
                </c:pt>
                <c:pt idx="8051">
                  <c:v>22.87</c:v>
                </c:pt>
                <c:pt idx="8052">
                  <c:v>21.01</c:v>
                </c:pt>
                <c:pt idx="8053">
                  <c:v>18.63</c:v>
                </c:pt>
                <c:pt idx="8054">
                  <c:v>17.96</c:v>
                </c:pt>
                <c:pt idx="8055">
                  <c:v>17.68</c:v>
                </c:pt>
                <c:pt idx="8056">
                  <c:v>17.54</c:v>
                </c:pt>
                <c:pt idx="8057">
                  <c:v>16.95</c:v>
                </c:pt>
                <c:pt idx="8058">
                  <c:v>17.329999999999998</c:v>
                </c:pt>
                <c:pt idx="8059">
                  <c:v>17.22</c:v>
                </c:pt>
                <c:pt idx="8060">
                  <c:v>16.600000000000001</c:v>
                </c:pt>
                <c:pt idx="8061">
                  <c:v>16.91</c:v>
                </c:pt>
                <c:pt idx="8062">
                  <c:v>19.73</c:v>
                </c:pt>
                <c:pt idx="8063">
                  <c:v>19.61</c:v>
                </c:pt>
                <c:pt idx="8064">
                  <c:v>18.760000000000002</c:v>
                </c:pt>
                <c:pt idx="8065">
                  <c:v>19.399999999999999</c:v>
                </c:pt>
                <c:pt idx="8066">
                  <c:v>18.41</c:v>
                </c:pt>
                <c:pt idx="8067">
                  <c:v>17.62</c:v>
                </c:pt>
                <c:pt idx="8068">
                  <c:v>20.309999999999999</c:v>
                </c:pt>
                <c:pt idx="8069">
                  <c:v>19.190000000000001</c:v>
                </c:pt>
                <c:pt idx="8070">
                  <c:v>22.79</c:v>
                </c:pt>
                <c:pt idx="8071">
                  <c:v>23.85</c:v>
                </c:pt>
                <c:pt idx="8072">
                  <c:v>25.59</c:v>
                </c:pt>
                <c:pt idx="8073">
                  <c:v>28.85</c:v>
                </c:pt>
                <c:pt idx="8074">
                  <c:v>29.9</c:v>
                </c:pt>
                <c:pt idx="8075">
                  <c:v>31.16</c:v>
                </c:pt>
                <c:pt idx="8076">
                  <c:v>31.96</c:v>
                </c:pt>
                <c:pt idx="8077">
                  <c:v>30.49</c:v>
                </c:pt>
                <c:pt idx="8078">
                  <c:v>27.66</c:v>
                </c:pt>
                <c:pt idx="8079">
                  <c:v>24.83</c:v>
                </c:pt>
                <c:pt idx="8080">
                  <c:v>21.96</c:v>
                </c:pt>
                <c:pt idx="8081">
                  <c:v>22.09</c:v>
                </c:pt>
                <c:pt idx="8082">
                  <c:v>24.35</c:v>
                </c:pt>
                <c:pt idx="8083">
                  <c:v>23.22</c:v>
                </c:pt>
                <c:pt idx="8084">
                  <c:v>22.86</c:v>
                </c:pt>
                <c:pt idx="8085">
                  <c:v>21.44</c:v>
                </c:pt>
                <c:pt idx="8086">
                  <c:v>19.96</c:v>
                </c:pt>
                <c:pt idx="8087">
                  <c:v>23.91</c:v>
                </c:pt>
                <c:pt idx="8088">
                  <c:v>27.36</c:v>
                </c:pt>
                <c:pt idx="8089">
                  <c:v>28.33</c:v>
                </c:pt>
                <c:pt idx="8090">
                  <c:v>25.7</c:v>
                </c:pt>
                <c:pt idx="8091">
                  <c:v>24.29</c:v>
                </c:pt>
                <c:pt idx="8092">
                  <c:v>28.11</c:v>
                </c:pt>
                <c:pt idx="8093">
                  <c:v>27.75</c:v>
                </c:pt>
                <c:pt idx="8094">
                  <c:v>28.81</c:v>
                </c:pt>
                <c:pt idx="8095">
                  <c:v>31.02</c:v>
                </c:pt>
                <c:pt idx="8096">
                  <c:v>30.32</c:v>
                </c:pt>
                <c:pt idx="8097">
                  <c:v>27.59</c:v>
                </c:pt>
                <c:pt idx="8098">
                  <c:v>30.15</c:v>
                </c:pt>
                <c:pt idx="8099">
                  <c:v>33.32</c:v>
                </c:pt>
                <c:pt idx="8100">
                  <c:v>30.74</c:v>
                </c:pt>
                <c:pt idx="8101">
                  <c:v>30.48</c:v>
                </c:pt>
                <c:pt idx="8102">
                  <c:v>31.98</c:v>
                </c:pt>
                <c:pt idx="8103">
                  <c:v>36.450000000000003</c:v>
                </c:pt>
                <c:pt idx="8104">
                  <c:v>35.130000000000003</c:v>
                </c:pt>
                <c:pt idx="8105">
                  <c:v>32.450000000000003</c:v>
                </c:pt>
                <c:pt idx="8106">
                  <c:v>30.23</c:v>
                </c:pt>
                <c:pt idx="8107">
                  <c:v>30.75</c:v>
                </c:pt>
                <c:pt idx="8108">
                  <c:v>31.77</c:v>
                </c:pt>
                <c:pt idx="8109">
                  <c:v>29.83</c:v>
                </c:pt>
                <c:pt idx="8110">
                  <c:v>26.67</c:v>
                </c:pt>
                <c:pt idx="8111">
                  <c:v>25.67</c:v>
                </c:pt>
                <c:pt idx="8112">
                  <c:v>23.87</c:v>
                </c:pt>
                <c:pt idx="8113">
                  <c:v>23.53</c:v>
                </c:pt>
                <c:pt idx="8114">
                  <c:v>22.94</c:v>
                </c:pt>
                <c:pt idx="8115">
                  <c:v>23.57</c:v>
                </c:pt>
                <c:pt idx="8116">
                  <c:v>21.67</c:v>
                </c:pt>
                <c:pt idx="8117">
                  <c:v>20.81</c:v>
                </c:pt>
                <c:pt idx="8118">
                  <c:v>19.63</c:v>
                </c:pt>
                <c:pt idx="8119">
                  <c:v>18.899999999999999</c:v>
                </c:pt>
                <c:pt idx="8120">
                  <c:v>19.329999999999998</c:v>
                </c:pt>
                <c:pt idx="8121">
                  <c:v>20.56</c:v>
                </c:pt>
                <c:pt idx="8122">
                  <c:v>19.63</c:v>
                </c:pt>
                <c:pt idx="8123">
                  <c:v>18.57</c:v>
                </c:pt>
                <c:pt idx="8124">
                  <c:v>21.03</c:v>
                </c:pt>
                <c:pt idx="8125">
                  <c:v>22.1</c:v>
                </c:pt>
                <c:pt idx="8126">
                  <c:v>21.55</c:v>
                </c:pt>
                <c:pt idx="8127">
                  <c:v>21.16</c:v>
                </c:pt>
                <c:pt idx="8128">
                  <c:v>24.37</c:v>
                </c:pt>
                <c:pt idx="8129">
                  <c:v>24.26</c:v>
                </c:pt>
                <c:pt idx="8130">
                  <c:v>21.82</c:v>
                </c:pt>
                <c:pt idx="8131">
                  <c:v>22.7</c:v>
                </c:pt>
                <c:pt idx="8132">
                  <c:v>22.17</c:v>
                </c:pt>
                <c:pt idx="8133">
                  <c:v>21.37</c:v>
                </c:pt>
                <c:pt idx="8134">
                  <c:v>20.32</c:v>
                </c:pt>
                <c:pt idx="8135">
                  <c:v>22.68</c:v>
                </c:pt>
                <c:pt idx="8136">
                  <c:v>28.21</c:v>
                </c:pt>
                <c:pt idx="8137">
                  <c:v>27.02</c:v>
                </c:pt>
                <c:pt idx="8138">
                  <c:v>33.520000000000003</c:v>
                </c:pt>
                <c:pt idx="8139">
                  <c:v>31.6</c:v>
                </c:pt>
                <c:pt idx="8140">
                  <c:v>29.99</c:v>
                </c:pt>
                <c:pt idx="8141">
                  <c:v>33.4</c:v>
                </c:pt>
                <c:pt idx="8142">
                  <c:v>32.340000000000003</c:v>
                </c:pt>
                <c:pt idx="8143">
                  <c:v>29.25</c:v>
                </c:pt>
                <c:pt idx="8144">
                  <c:v>25.42</c:v>
                </c:pt>
                <c:pt idx="8145">
                  <c:v>31.2</c:v>
                </c:pt>
                <c:pt idx="8146">
                  <c:v>30.19</c:v>
                </c:pt>
                <c:pt idx="8147">
                  <c:v>34.75</c:v>
                </c:pt>
                <c:pt idx="8148">
                  <c:v>32.99</c:v>
                </c:pt>
                <c:pt idx="8149">
                  <c:v>32.56</c:v>
                </c:pt>
                <c:pt idx="8150">
                  <c:v>31.77</c:v>
                </c:pt>
                <c:pt idx="8151">
                  <c:v>28.87</c:v>
                </c:pt>
                <c:pt idx="8152">
                  <c:v>27.47</c:v>
                </c:pt>
                <c:pt idx="8153">
                  <c:v>26.1</c:v>
                </c:pt>
                <c:pt idx="8154">
                  <c:v>30.96</c:v>
                </c:pt>
                <c:pt idx="8155">
                  <c:v>29.35</c:v>
                </c:pt>
                <c:pt idx="8156">
                  <c:v>29.43</c:v>
                </c:pt>
                <c:pt idx="8157">
                  <c:v>28.48</c:v>
                </c:pt>
                <c:pt idx="8158">
                  <c:v>29.45</c:v>
                </c:pt>
                <c:pt idx="8159">
                  <c:v>28.37</c:v>
                </c:pt>
                <c:pt idx="8160">
                  <c:v>27.5</c:v>
                </c:pt>
                <c:pt idx="8161">
                  <c:v>25.72</c:v>
                </c:pt>
                <c:pt idx="8162">
                  <c:v>26.54</c:v>
                </c:pt>
                <c:pt idx="8163">
                  <c:v>26.19</c:v>
                </c:pt>
                <c:pt idx="8164">
                  <c:v>25.69</c:v>
                </c:pt>
                <c:pt idx="8165">
                  <c:v>24.72</c:v>
                </c:pt>
                <c:pt idx="8166">
                  <c:v>24.79</c:v>
                </c:pt>
                <c:pt idx="8167">
                  <c:v>25.07</c:v>
                </c:pt>
                <c:pt idx="8168">
                  <c:v>24.02</c:v>
                </c:pt>
                <c:pt idx="8169">
                  <c:v>23.96</c:v>
                </c:pt>
                <c:pt idx="8170">
                  <c:v>26.09</c:v>
                </c:pt>
                <c:pt idx="8171">
                  <c:v>27.75</c:v>
                </c:pt>
                <c:pt idx="8172">
                  <c:v>34.020000000000003</c:v>
                </c:pt>
                <c:pt idx="8173">
                  <c:v>32.69</c:v>
                </c:pt>
                <c:pt idx="8174">
                  <c:v>29.62</c:v>
                </c:pt>
                <c:pt idx="8175">
                  <c:v>32.950000000000003</c:v>
                </c:pt>
                <c:pt idx="8176">
                  <c:v>31.13</c:v>
                </c:pt>
                <c:pt idx="8177">
                  <c:v>31.03</c:v>
                </c:pt>
                <c:pt idx="8178">
                  <c:v>30.19</c:v>
                </c:pt>
                <c:pt idx="8179">
                  <c:v>28.95</c:v>
                </c:pt>
                <c:pt idx="8180">
                  <c:v>29.05</c:v>
                </c:pt>
                <c:pt idx="8181">
                  <c:v>27.23</c:v>
                </c:pt>
                <c:pt idx="8182">
                  <c:v>26.95</c:v>
                </c:pt>
                <c:pt idx="8183">
                  <c:v>28.36</c:v>
                </c:pt>
                <c:pt idx="8184">
                  <c:v>28.16</c:v>
                </c:pt>
                <c:pt idx="8185">
                  <c:v>28.71</c:v>
                </c:pt>
                <c:pt idx="8186">
                  <c:v>26.7</c:v>
                </c:pt>
                <c:pt idx="8187">
                  <c:v>27.53</c:v>
                </c:pt>
                <c:pt idx="8188">
                  <c:v>27.54</c:v>
                </c:pt>
                <c:pt idx="8189">
                  <c:v>26.73</c:v>
                </c:pt>
                <c:pt idx="8190">
                  <c:v>26.08</c:v>
                </c:pt>
                <c:pt idx="8191">
                  <c:v>24.64</c:v>
                </c:pt>
                <c:pt idx="8192">
                  <c:v>26.17</c:v>
                </c:pt>
                <c:pt idx="8193">
                  <c:v>27.29</c:v>
                </c:pt>
                <c:pt idx="8194">
                  <c:v>26.82</c:v>
                </c:pt>
                <c:pt idx="8195">
                  <c:v>26.4</c:v>
                </c:pt>
                <c:pt idx="8196">
                  <c:v>24.23</c:v>
                </c:pt>
                <c:pt idx="8197">
                  <c:v>25.3</c:v>
                </c:pt>
                <c:pt idx="8198">
                  <c:v>24.5</c:v>
                </c:pt>
                <c:pt idx="8199">
                  <c:v>23.88</c:v>
                </c:pt>
                <c:pt idx="8200">
                  <c:v>23.11</c:v>
                </c:pt>
                <c:pt idx="8201">
                  <c:v>23.03</c:v>
                </c:pt>
                <c:pt idx="8202">
                  <c:v>23.36</c:v>
                </c:pt>
                <c:pt idx="8203">
                  <c:v>24.69</c:v>
                </c:pt>
                <c:pt idx="8204">
                  <c:v>23.24</c:v>
                </c:pt>
                <c:pt idx="8205">
                  <c:v>22.33</c:v>
                </c:pt>
                <c:pt idx="8206">
                  <c:v>21.33</c:v>
                </c:pt>
                <c:pt idx="8207">
                  <c:v>22.84</c:v>
                </c:pt>
                <c:pt idx="8208">
                  <c:v>23.93</c:v>
                </c:pt>
                <c:pt idx="8209">
                  <c:v>21.95</c:v>
                </c:pt>
                <c:pt idx="8210">
                  <c:v>21.44</c:v>
                </c:pt>
                <c:pt idx="8211">
                  <c:v>21.15</c:v>
                </c:pt>
                <c:pt idx="8212">
                  <c:v>21.29</c:v>
                </c:pt>
                <c:pt idx="8213">
                  <c:v>21.77</c:v>
                </c:pt>
                <c:pt idx="8214">
                  <c:v>19.739999999999998</c:v>
                </c:pt>
                <c:pt idx="8215">
                  <c:v>20.2</c:v>
                </c:pt>
                <c:pt idx="8216">
                  <c:v>19.53</c:v>
                </c:pt>
                <c:pt idx="8217">
                  <c:v>19.95</c:v>
                </c:pt>
                <c:pt idx="8218">
                  <c:v>19.690000000000001</c:v>
                </c:pt>
                <c:pt idx="8219">
                  <c:v>19.899999999999999</c:v>
                </c:pt>
                <c:pt idx="8220">
                  <c:v>19.559999999999999</c:v>
                </c:pt>
                <c:pt idx="8221">
                  <c:v>20.6</c:v>
                </c:pt>
                <c:pt idx="8222">
                  <c:v>23.8</c:v>
                </c:pt>
                <c:pt idx="8223">
                  <c:v>24.11</c:v>
                </c:pt>
                <c:pt idx="8224">
                  <c:v>22.82</c:v>
                </c:pt>
                <c:pt idx="8225">
                  <c:v>21.78</c:v>
                </c:pt>
                <c:pt idx="8226">
                  <c:v>25.56</c:v>
                </c:pt>
                <c:pt idx="8227">
                  <c:v>26.21</c:v>
                </c:pt>
                <c:pt idx="8228">
                  <c:v>26.21</c:v>
                </c:pt>
                <c:pt idx="8229">
                  <c:v>25.87</c:v>
                </c:pt>
                <c:pt idx="8230">
                  <c:v>25.56</c:v>
                </c:pt>
                <c:pt idx="8231">
                  <c:v>25.47</c:v>
                </c:pt>
                <c:pt idx="8232">
                  <c:v>25.99</c:v>
                </c:pt>
                <c:pt idx="8233">
                  <c:v>26.91</c:v>
                </c:pt>
                <c:pt idx="8234">
                  <c:v>24.64</c:v>
                </c:pt>
                <c:pt idx="8235">
                  <c:v>23.61</c:v>
                </c:pt>
                <c:pt idx="8236">
                  <c:v>22.79</c:v>
                </c:pt>
                <c:pt idx="8237">
                  <c:v>23.87</c:v>
                </c:pt>
                <c:pt idx="8238">
                  <c:v>27.27</c:v>
                </c:pt>
                <c:pt idx="8239">
                  <c:v>26.16</c:v>
                </c:pt>
                <c:pt idx="8240">
                  <c:v>26.27</c:v>
                </c:pt>
                <c:pt idx="8241">
                  <c:v>26.3</c:v>
                </c:pt>
                <c:pt idx="8242">
                  <c:v>25.76</c:v>
                </c:pt>
                <c:pt idx="8243">
                  <c:v>27.16</c:v>
                </c:pt>
                <c:pt idx="8244">
                  <c:v>27.99</c:v>
                </c:pt>
                <c:pt idx="8245">
                  <c:v>27.35</c:v>
                </c:pt>
                <c:pt idx="8246">
                  <c:v>29.92</c:v>
                </c:pt>
                <c:pt idx="8247">
                  <c:v>32.26</c:v>
                </c:pt>
                <c:pt idx="8248">
                  <c:v>32.6</c:v>
                </c:pt>
                <c:pt idx="8249">
                  <c:v>30.18</c:v>
                </c:pt>
                <c:pt idx="8250">
                  <c:v>31.84</c:v>
                </c:pt>
                <c:pt idx="8251">
                  <c:v>31.62</c:v>
                </c:pt>
                <c:pt idx="8252">
                  <c:v>30.1</c:v>
                </c:pt>
                <c:pt idx="8253">
                  <c:v>29.07</c:v>
                </c:pt>
                <c:pt idx="8254">
                  <c:v>28.55</c:v>
                </c:pt>
                <c:pt idx="8255">
                  <c:v>30.52</c:v>
                </c:pt>
                <c:pt idx="8256">
                  <c:v>31.36</c:v>
                </c:pt>
                <c:pt idx="8257">
                  <c:v>32.450000000000003</c:v>
                </c:pt>
                <c:pt idx="8258">
                  <c:v>33.630000000000003</c:v>
                </c:pt>
                <c:pt idx="8259">
                  <c:v>33.57</c:v>
                </c:pt>
                <c:pt idx="8260">
                  <c:v>31.94</c:v>
                </c:pt>
                <c:pt idx="8261">
                  <c:v>32.020000000000003</c:v>
                </c:pt>
                <c:pt idx="8262">
                  <c:v>31.37</c:v>
                </c:pt>
                <c:pt idx="8263">
                  <c:v>30.5</c:v>
                </c:pt>
                <c:pt idx="8264">
                  <c:v>30.76</c:v>
                </c:pt>
                <c:pt idx="8265">
                  <c:v>29.98</c:v>
                </c:pt>
                <c:pt idx="8266">
                  <c:v>29.69</c:v>
                </c:pt>
                <c:pt idx="8267">
                  <c:v>29.85</c:v>
                </c:pt>
                <c:pt idx="8268">
                  <c:v>28.46</c:v>
                </c:pt>
                <c:pt idx="8269">
                  <c:v>27.28</c:v>
                </c:pt>
                <c:pt idx="8270">
                  <c:v>27.39</c:v>
                </c:pt>
                <c:pt idx="8271">
                  <c:v>25.75</c:v>
                </c:pt>
                <c:pt idx="8272">
                  <c:v>25.88</c:v>
                </c:pt>
                <c:pt idx="8273">
                  <c:v>25.81</c:v>
                </c:pt>
                <c:pt idx="8274">
                  <c:v>25.86</c:v>
                </c:pt>
                <c:pt idx="8275">
                  <c:v>25.3</c:v>
                </c:pt>
                <c:pt idx="8276">
                  <c:v>24.55</c:v>
                </c:pt>
                <c:pt idx="8277">
                  <c:v>24.35</c:v>
                </c:pt>
                <c:pt idx="8278">
                  <c:v>25.54</c:v>
                </c:pt>
                <c:pt idx="8279">
                  <c:v>26.09</c:v>
                </c:pt>
                <c:pt idx="8280">
                  <c:v>23.53</c:v>
                </c:pt>
                <c:pt idx="8281">
                  <c:v>22.52</c:v>
                </c:pt>
                <c:pt idx="8282">
                  <c:v>23.73</c:v>
                </c:pt>
                <c:pt idx="8283">
                  <c:v>24.54</c:v>
                </c:pt>
                <c:pt idx="8284">
                  <c:v>24.11</c:v>
                </c:pt>
                <c:pt idx="8285">
                  <c:v>23.93</c:v>
                </c:pt>
                <c:pt idx="8286">
                  <c:v>23.12</c:v>
                </c:pt>
                <c:pt idx="8287">
                  <c:v>22.36</c:v>
                </c:pt>
                <c:pt idx="8288">
                  <c:v>21.29</c:v>
                </c:pt>
                <c:pt idx="8289">
                  <c:v>20.350000000000001</c:v>
                </c:pt>
                <c:pt idx="8290">
                  <c:v>20.420000000000002</c:v>
                </c:pt>
                <c:pt idx="8291">
                  <c:v>20.5</c:v>
                </c:pt>
                <c:pt idx="8292">
                  <c:v>22.21</c:v>
                </c:pt>
                <c:pt idx="8293">
                  <c:v>21.89</c:v>
                </c:pt>
                <c:pt idx="8294">
                  <c:v>20.58</c:v>
                </c:pt>
                <c:pt idx="8295">
                  <c:v>19.84</c:v>
                </c:pt>
                <c:pt idx="8296">
                  <c:v>19.059999999999999</c:v>
                </c:pt>
                <c:pt idx="8297">
                  <c:v>20.75</c:v>
                </c:pt>
                <c:pt idx="8298">
                  <c:v>22.17</c:v>
                </c:pt>
                <c:pt idx="8299">
                  <c:v>22.68</c:v>
                </c:pt>
                <c:pt idx="8300">
                  <c:v>22.29</c:v>
                </c:pt>
                <c:pt idx="8301">
                  <c:v>22.83</c:v>
                </c:pt>
                <c:pt idx="8302">
                  <c:v>25</c:v>
                </c:pt>
                <c:pt idx="8303">
                  <c:v>22.55</c:v>
                </c:pt>
                <c:pt idx="8304">
                  <c:v>21.14</c:v>
                </c:pt>
                <c:pt idx="8305">
                  <c:v>22.83</c:v>
                </c:pt>
                <c:pt idx="8306">
                  <c:v>22.62</c:v>
                </c:pt>
                <c:pt idx="8307">
                  <c:v>22.42</c:v>
                </c:pt>
                <c:pt idx="8308">
                  <c:v>21.48</c:v>
                </c:pt>
                <c:pt idx="8309">
                  <c:v>20.07</c:v>
                </c:pt>
                <c:pt idx="8310">
                  <c:v>21.97</c:v>
                </c:pt>
                <c:pt idx="8311">
                  <c:v>20.87</c:v>
                </c:pt>
                <c:pt idx="8312">
                  <c:v>21.65</c:v>
                </c:pt>
                <c:pt idx="8313">
                  <c:v>22.14</c:v>
                </c:pt>
                <c:pt idx="8314">
                  <c:v>21.44</c:v>
                </c:pt>
                <c:pt idx="8315">
                  <c:v>21.67</c:v>
                </c:pt>
                <c:pt idx="8316">
                  <c:v>22.9</c:v>
                </c:pt>
                <c:pt idx="8317">
                  <c:v>22.01</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ln>
          </c:spPr>
          <c:marker>
            <c:symbol val="none"/>
          </c:marker>
          <c:dLbls>
            <c:dLbl>
              <c:idx val="8269"/>
              <c:layout>
                <c:manualLayout>
                  <c:x val="0"/>
                  <c:y val="6.934271298177474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CBA-41DC-8E09-A1ED9509735B}"/>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(Scatter)'!$A$2:$A$8319</c:f>
              <c:numCache>
                <c:formatCode>m/d/yyyy</c:formatCode>
                <c:ptCount val="8318"/>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formatCode="dd/mm/yyyy">
                  <c:v>44824</c:v>
                </c:pt>
                <c:pt idx="8244" formatCode="dd/mm/yyyy">
                  <c:v>44825</c:v>
                </c:pt>
                <c:pt idx="8245" formatCode="dd/mm/yyyy">
                  <c:v>44826</c:v>
                </c:pt>
                <c:pt idx="8246" formatCode="dd/mm/yyyy">
                  <c:v>44827</c:v>
                </c:pt>
                <c:pt idx="8247" formatCode="dd/mm/yyyy">
                  <c:v>44830</c:v>
                </c:pt>
                <c:pt idx="8248" formatCode="dd/mm/yyyy">
                  <c:v>44831</c:v>
                </c:pt>
                <c:pt idx="8249" formatCode="dd/mm/yyyy">
                  <c:v>44832</c:v>
                </c:pt>
                <c:pt idx="8250" formatCode="dd/mm/yyyy">
                  <c:v>44833</c:v>
                </c:pt>
                <c:pt idx="8251" formatCode="dd/mm/yyyy">
                  <c:v>44834</c:v>
                </c:pt>
                <c:pt idx="8252" formatCode="dd/mm/yyyy">
                  <c:v>44837</c:v>
                </c:pt>
                <c:pt idx="8253" formatCode="dd/mm/yyyy">
                  <c:v>44838</c:v>
                </c:pt>
                <c:pt idx="8254" formatCode="dd/mm/yyyy">
                  <c:v>44839</c:v>
                </c:pt>
                <c:pt idx="8255" formatCode="dd/mm/yyyy">
                  <c:v>44840</c:v>
                </c:pt>
                <c:pt idx="8256" formatCode="dd/mm/yyyy">
                  <c:v>44841</c:v>
                </c:pt>
                <c:pt idx="8257" formatCode="dd/mm/yyyy">
                  <c:v>44844</c:v>
                </c:pt>
                <c:pt idx="8258" formatCode="dd/mm/yyyy">
                  <c:v>44845</c:v>
                </c:pt>
                <c:pt idx="8259" formatCode="dd/mm/yyyy">
                  <c:v>44846</c:v>
                </c:pt>
                <c:pt idx="8260" formatCode="dd/mm/yyyy">
                  <c:v>44847</c:v>
                </c:pt>
                <c:pt idx="8261" formatCode="dd/mm/yyyy">
                  <c:v>44848</c:v>
                </c:pt>
                <c:pt idx="8262" formatCode="dd/mm/yyyy">
                  <c:v>44851</c:v>
                </c:pt>
                <c:pt idx="8263" formatCode="dd/mm/yyyy">
                  <c:v>44852</c:v>
                </c:pt>
                <c:pt idx="8264" formatCode="dd/mm/yyyy">
                  <c:v>44853</c:v>
                </c:pt>
                <c:pt idx="8265" formatCode="dd/mm/yyyy">
                  <c:v>44854</c:v>
                </c:pt>
                <c:pt idx="8266" formatCode="dd/mm/yyyy">
                  <c:v>44855</c:v>
                </c:pt>
                <c:pt idx="8267" formatCode="dd/mm/yyyy">
                  <c:v>44858</c:v>
                </c:pt>
                <c:pt idx="8268" formatCode="dd/mm/yyyy">
                  <c:v>44859</c:v>
                </c:pt>
                <c:pt idx="8269" formatCode="dd/mm/yyyy">
                  <c:v>44860</c:v>
                </c:pt>
                <c:pt idx="8270" formatCode="dd/mm/yyyy">
                  <c:v>44861</c:v>
                </c:pt>
                <c:pt idx="8271" formatCode="dd/mm/yyyy">
                  <c:v>44862</c:v>
                </c:pt>
                <c:pt idx="8272" formatCode="dd/mm/yyyy">
                  <c:v>44865</c:v>
                </c:pt>
                <c:pt idx="8273" formatCode="dd/mm/yyyy">
                  <c:v>44866</c:v>
                </c:pt>
                <c:pt idx="8274" formatCode="dd/mm/yyyy">
                  <c:v>44867</c:v>
                </c:pt>
                <c:pt idx="8275" formatCode="dd/mm/yyyy">
                  <c:v>44868</c:v>
                </c:pt>
                <c:pt idx="8276" formatCode="dd/mm/yyyy">
                  <c:v>44869</c:v>
                </c:pt>
                <c:pt idx="8277" formatCode="dd/mm/yyyy">
                  <c:v>44872</c:v>
                </c:pt>
                <c:pt idx="8278" formatCode="dd/mm/yyyy">
                  <c:v>44873</c:v>
                </c:pt>
                <c:pt idx="8279" formatCode="dd/mm/yyyy">
                  <c:v>44874</c:v>
                </c:pt>
                <c:pt idx="8280" formatCode="dd/mm/yyyy">
                  <c:v>44875</c:v>
                </c:pt>
                <c:pt idx="8281" formatCode="dd/mm/yyyy">
                  <c:v>44876</c:v>
                </c:pt>
                <c:pt idx="8282" formatCode="dd/mm/yyyy">
                  <c:v>44879</c:v>
                </c:pt>
                <c:pt idx="8283" formatCode="dd/mm/yyyy">
                  <c:v>44880</c:v>
                </c:pt>
                <c:pt idx="8284" formatCode="dd/mm/yyyy">
                  <c:v>44881</c:v>
                </c:pt>
                <c:pt idx="8285" formatCode="dd/mm/yyyy">
                  <c:v>44882</c:v>
                </c:pt>
                <c:pt idx="8286" formatCode="dd/mm/yyyy">
                  <c:v>44883</c:v>
                </c:pt>
                <c:pt idx="8287" formatCode="dd/mm/yyyy">
                  <c:v>44886</c:v>
                </c:pt>
                <c:pt idx="8288" formatCode="dd/mm/yyyy">
                  <c:v>44887</c:v>
                </c:pt>
                <c:pt idx="8289" formatCode="dd/mm/yyyy">
                  <c:v>44888</c:v>
                </c:pt>
                <c:pt idx="8290" formatCode="dd/mm/yyyy">
                  <c:v>44889</c:v>
                </c:pt>
                <c:pt idx="8291" formatCode="dd/mm/yyyy">
                  <c:v>44890</c:v>
                </c:pt>
                <c:pt idx="8292" formatCode="dd/mm/yyyy">
                  <c:v>44893</c:v>
                </c:pt>
                <c:pt idx="8293" formatCode="dd/mm/yyyy">
                  <c:v>44894</c:v>
                </c:pt>
                <c:pt idx="8294" formatCode="dd/mm/yyyy">
                  <c:v>44895</c:v>
                </c:pt>
                <c:pt idx="8295" formatCode="dd/mm/yyyy">
                  <c:v>44896</c:v>
                </c:pt>
                <c:pt idx="8296" formatCode="dd/mm/yyyy">
                  <c:v>44897</c:v>
                </c:pt>
                <c:pt idx="8297" formatCode="dd/mm/yyyy">
                  <c:v>44900</c:v>
                </c:pt>
                <c:pt idx="8298" formatCode="dd/mm/yyyy">
                  <c:v>44901</c:v>
                </c:pt>
                <c:pt idx="8299" formatCode="dd/mm/yyyy">
                  <c:v>44902</c:v>
                </c:pt>
                <c:pt idx="8300" formatCode="dd/mm/yyyy">
                  <c:v>44903</c:v>
                </c:pt>
                <c:pt idx="8301" formatCode="dd/mm/yyyy">
                  <c:v>44904</c:v>
                </c:pt>
                <c:pt idx="8302" formatCode="dd/mm/yyyy">
                  <c:v>44907</c:v>
                </c:pt>
                <c:pt idx="8303" formatCode="dd/mm/yyyy">
                  <c:v>44908</c:v>
                </c:pt>
                <c:pt idx="8304" formatCode="dd/mm/yyyy">
                  <c:v>44909</c:v>
                </c:pt>
                <c:pt idx="8305" formatCode="dd/mm/yyyy">
                  <c:v>44910</c:v>
                </c:pt>
                <c:pt idx="8306" formatCode="dd/mm/yyyy">
                  <c:v>44911</c:v>
                </c:pt>
                <c:pt idx="8307" formatCode="dd/mm/yyyy">
                  <c:v>44914</c:v>
                </c:pt>
                <c:pt idx="8308" formatCode="dd/mm/yyyy">
                  <c:v>44915</c:v>
                </c:pt>
                <c:pt idx="8309" formatCode="dd/mm/yyyy">
                  <c:v>44916</c:v>
                </c:pt>
                <c:pt idx="8310" formatCode="dd/mm/yyyy">
                  <c:v>44917</c:v>
                </c:pt>
                <c:pt idx="8311" formatCode="dd/mm/yyyy">
                  <c:v>44918</c:v>
                </c:pt>
                <c:pt idx="8312" formatCode="dd/mm/yyyy">
                  <c:v>44922</c:v>
                </c:pt>
                <c:pt idx="8313" formatCode="dd/mm/yyyy">
                  <c:v>44923</c:v>
                </c:pt>
                <c:pt idx="8314" formatCode="dd/mm/yyyy">
                  <c:v>44924</c:v>
                </c:pt>
                <c:pt idx="8315" formatCode="dd/mm/yyyy">
                  <c:v>44925</c:v>
                </c:pt>
                <c:pt idx="8316" formatCode="dd/mm/yyyy">
                  <c:v>44929</c:v>
                </c:pt>
                <c:pt idx="8317" formatCode="dd/mm/yyyy">
                  <c:v>44930</c:v>
                </c:pt>
              </c:numCache>
            </c:numRef>
          </c:xVal>
          <c:yVal>
            <c:numRef>
              <c:f>'Line (Scatter)'!$C$2:$C$8319</c:f>
              <c:numCache>
                <c:formatCode>0.0</c:formatCode>
                <c:ptCount val="8318"/>
                <c:pt idx="0">
                  <c:v>19.668292858860266</c:v>
                </c:pt>
                <c:pt idx="1">
                  <c:v>19.668292858860266</c:v>
                </c:pt>
                <c:pt idx="2">
                  <c:v>19.668292858860266</c:v>
                </c:pt>
                <c:pt idx="3">
                  <c:v>19.668292858860266</c:v>
                </c:pt>
                <c:pt idx="4">
                  <c:v>19.668292858860266</c:v>
                </c:pt>
                <c:pt idx="5">
                  <c:v>19.668292858860266</c:v>
                </c:pt>
                <c:pt idx="6">
                  <c:v>19.668292858860266</c:v>
                </c:pt>
                <c:pt idx="7">
                  <c:v>19.668292858860266</c:v>
                </c:pt>
                <c:pt idx="8">
                  <c:v>19.668292858860266</c:v>
                </c:pt>
                <c:pt idx="9">
                  <c:v>19.668292858860266</c:v>
                </c:pt>
                <c:pt idx="10">
                  <c:v>19.668292858860266</c:v>
                </c:pt>
                <c:pt idx="11">
                  <c:v>19.668292858860266</c:v>
                </c:pt>
                <c:pt idx="12">
                  <c:v>19.668292858860266</c:v>
                </c:pt>
                <c:pt idx="13">
                  <c:v>19.668292858860266</c:v>
                </c:pt>
                <c:pt idx="14">
                  <c:v>19.668292858860266</c:v>
                </c:pt>
                <c:pt idx="15">
                  <c:v>19.668292858860266</c:v>
                </c:pt>
                <c:pt idx="16">
                  <c:v>19.668292858860266</c:v>
                </c:pt>
                <c:pt idx="17">
                  <c:v>19.668292858860266</c:v>
                </c:pt>
                <c:pt idx="18">
                  <c:v>19.668292858860266</c:v>
                </c:pt>
                <c:pt idx="19">
                  <c:v>19.668292858860266</c:v>
                </c:pt>
                <c:pt idx="20">
                  <c:v>19.668292858860266</c:v>
                </c:pt>
                <c:pt idx="21">
                  <c:v>19.668292858860266</c:v>
                </c:pt>
                <c:pt idx="22">
                  <c:v>19.668292858860266</c:v>
                </c:pt>
                <c:pt idx="23">
                  <c:v>19.668292858860266</c:v>
                </c:pt>
                <c:pt idx="24">
                  <c:v>19.668292858860266</c:v>
                </c:pt>
                <c:pt idx="25">
                  <c:v>19.668292858860266</c:v>
                </c:pt>
                <c:pt idx="26">
                  <c:v>19.668292858860266</c:v>
                </c:pt>
                <c:pt idx="27">
                  <c:v>19.668292858860266</c:v>
                </c:pt>
                <c:pt idx="28">
                  <c:v>19.668292858860266</c:v>
                </c:pt>
                <c:pt idx="29">
                  <c:v>19.668292858860266</c:v>
                </c:pt>
                <c:pt idx="30">
                  <c:v>19.668292858860266</c:v>
                </c:pt>
                <c:pt idx="31">
                  <c:v>19.668292858860266</c:v>
                </c:pt>
                <c:pt idx="32">
                  <c:v>19.668292858860266</c:v>
                </c:pt>
                <c:pt idx="33">
                  <c:v>19.668292858860266</c:v>
                </c:pt>
                <c:pt idx="34">
                  <c:v>19.668292858860266</c:v>
                </c:pt>
                <c:pt idx="35">
                  <c:v>19.668292858860266</c:v>
                </c:pt>
                <c:pt idx="36">
                  <c:v>19.668292858860266</c:v>
                </c:pt>
                <c:pt idx="37">
                  <c:v>19.668292858860266</c:v>
                </c:pt>
                <c:pt idx="38">
                  <c:v>19.668292858860266</c:v>
                </c:pt>
                <c:pt idx="39">
                  <c:v>19.668292858860266</c:v>
                </c:pt>
                <c:pt idx="40">
                  <c:v>19.668292858860266</c:v>
                </c:pt>
                <c:pt idx="41">
                  <c:v>19.668292858860266</c:v>
                </c:pt>
                <c:pt idx="42">
                  <c:v>19.668292858860266</c:v>
                </c:pt>
                <c:pt idx="43">
                  <c:v>19.668292858860266</c:v>
                </c:pt>
                <c:pt idx="44">
                  <c:v>19.668292858860266</c:v>
                </c:pt>
                <c:pt idx="45">
                  <c:v>19.668292858860266</c:v>
                </c:pt>
                <c:pt idx="46">
                  <c:v>19.668292858860266</c:v>
                </c:pt>
                <c:pt idx="47">
                  <c:v>19.668292858860266</c:v>
                </c:pt>
                <c:pt idx="48">
                  <c:v>19.668292858860266</c:v>
                </c:pt>
                <c:pt idx="49">
                  <c:v>19.668292858860266</c:v>
                </c:pt>
                <c:pt idx="50">
                  <c:v>19.668292858860266</c:v>
                </c:pt>
                <c:pt idx="51">
                  <c:v>19.668292858860266</c:v>
                </c:pt>
                <c:pt idx="52">
                  <c:v>19.668292858860266</c:v>
                </c:pt>
                <c:pt idx="53">
                  <c:v>19.668292858860266</c:v>
                </c:pt>
                <c:pt idx="54">
                  <c:v>19.668292858860266</c:v>
                </c:pt>
                <c:pt idx="55">
                  <c:v>19.668292858860266</c:v>
                </c:pt>
                <c:pt idx="56">
                  <c:v>19.668292858860266</c:v>
                </c:pt>
                <c:pt idx="57">
                  <c:v>19.668292858860266</c:v>
                </c:pt>
                <c:pt idx="58">
                  <c:v>19.668292858860266</c:v>
                </c:pt>
                <c:pt idx="59">
                  <c:v>19.668292858860266</c:v>
                </c:pt>
                <c:pt idx="60">
                  <c:v>19.668292858860266</c:v>
                </c:pt>
                <c:pt idx="61">
                  <c:v>19.668292858860266</c:v>
                </c:pt>
                <c:pt idx="62">
                  <c:v>19.668292858860266</c:v>
                </c:pt>
                <c:pt idx="63">
                  <c:v>19.668292858860266</c:v>
                </c:pt>
                <c:pt idx="64">
                  <c:v>19.668292858860266</c:v>
                </c:pt>
                <c:pt idx="65">
                  <c:v>19.668292858860266</c:v>
                </c:pt>
                <c:pt idx="66">
                  <c:v>19.668292858860266</c:v>
                </c:pt>
                <c:pt idx="67">
                  <c:v>19.668292858860266</c:v>
                </c:pt>
                <c:pt idx="68">
                  <c:v>19.668292858860266</c:v>
                </c:pt>
                <c:pt idx="69">
                  <c:v>19.668292858860266</c:v>
                </c:pt>
                <c:pt idx="70">
                  <c:v>19.668292858860266</c:v>
                </c:pt>
                <c:pt idx="71">
                  <c:v>19.668292858860266</c:v>
                </c:pt>
                <c:pt idx="72">
                  <c:v>19.668292858860266</c:v>
                </c:pt>
                <c:pt idx="73">
                  <c:v>19.668292858860266</c:v>
                </c:pt>
                <c:pt idx="74">
                  <c:v>19.668292858860266</c:v>
                </c:pt>
                <c:pt idx="75">
                  <c:v>19.668292858860266</c:v>
                </c:pt>
                <c:pt idx="76">
                  <c:v>19.668292858860266</c:v>
                </c:pt>
                <c:pt idx="77">
                  <c:v>19.668292858860266</c:v>
                </c:pt>
                <c:pt idx="78">
                  <c:v>19.668292858860266</c:v>
                </c:pt>
                <c:pt idx="79">
                  <c:v>19.668292858860266</c:v>
                </c:pt>
                <c:pt idx="80">
                  <c:v>19.668292858860266</c:v>
                </c:pt>
                <c:pt idx="81">
                  <c:v>19.668292858860266</c:v>
                </c:pt>
                <c:pt idx="82">
                  <c:v>19.668292858860266</c:v>
                </c:pt>
                <c:pt idx="83">
                  <c:v>19.668292858860266</c:v>
                </c:pt>
                <c:pt idx="84">
                  <c:v>19.668292858860266</c:v>
                </c:pt>
                <c:pt idx="85">
                  <c:v>19.668292858860266</c:v>
                </c:pt>
                <c:pt idx="86">
                  <c:v>19.668292858860266</c:v>
                </c:pt>
                <c:pt idx="87">
                  <c:v>19.668292858860266</c:v>
                </c:pt>
                <c:pt idx="88">
                  <c:v>19.668292858860266</c:v>
                </c:pt>
                <c:pt idx="89">
                  <c:v>19.668292858860266</c:v>
                </c:pt>
                <c:pt idx="90">
                  <c:v>19.668292858860266</c:v>
                </c:pt>
                <c:pt idx="91">
                  <c:v>19.668292858860266</c:v>
                </c:pt>
                <c:pt idx="92">
                  <c:v>19.668292858860266</c:v>
                </c:pt>
                <c:pt idx="93">
                  <c:v>19.668292858860266</c:v>
                </c:pt>
                <c:pt idx="94">
                  <c:v>19.668292858860266</c:v>
                </c:pt>
                <c:pt idx="95">
                  <c:v>19.668292858860266</c:v>
                </c:pt>
                <c:pt idx="96">
                  <c:v>19.668292858860266</c:v>
                </c:pt>
                <c:pt idx="97">
                  <c:v>19.668292858860266</c:v>
                </c:pt>
                <c:pt idx="98">
                  <c:v>19.668292858860266</c:v>
                </c:pt>
                <c:pt idx="99">
                  <c:v>19.668292858860266</c:v>
                </c:pt>
                <c:pt idx="100">
                  <c:v>19.668292858860266</c:v>
                </c:pt>
                <c:pt idx="101">
                  <c:v>19.668292858860266</c:v>
                </c:pt>
                <c:pt idx="102">
                  <c:v>19.668292858860266</c:v>
                </c:pt>
                <c:pt idx="103">
                  <c:v>19.668292858860266</c:v>
                </c:pt>
                <c:pt idx="104">
                  <c:v>19.668292858860266</c:v>
                </c:pt>
                <c:pt idx="105">
                  <c:v>19.668292858860266</c:v>
                </c:pt>
                <c:pt idx="106">
                  <c:v>19.668292858860266</c:v>
                </c:pt>
                <c:pt idx="107">
                  <c:v>19.668292858860266</c:v>
                </c:pt>
                <c:pt idx="108">
                  <c:v>19.668292858860266</c:v>
                </c:pt>
                <c:pt idx="109">
                  <c:v>19.668292858860266</c:v>
                </c:pt>
                <c:pt idx="110">
                  <c:v>19.668292858860266</c:v>
                </c:pt>
                <c:pt idx="111">
                  <c:v>19.668292858860266</c:v>
                </c:pt>
                <c:pt idx="112">
                  <c:v>19.668292858860266</c:v>
                </c:pt>
                <c:pt idx="113">
                  <c:v>19.668292858860266</c:v>
                </c:pt>
                <c:pt idx="114">
                  <c:v>19.668292858860266</c:v>
                </c:pt>
                <c:pt idx="115">
                  <c:v>19.668292858860266</c:v>
                </c:pt>
                <c:pt idx="116">
                  <c:v>19.668292858860266</c:v>
                </c:pt>
                <c:pt idx="117">
                  <c:v>19.668292858860266</c:v>
                </c:pt>
                <c:pt idx="118">
                  <c:v>19.668292858860266</c:v>
                </c:pt>
                <c:pt idx="119">
                  <c:v>19.668292858860266</c:v>
                </c:pt>
                <c:pt idx="120">
                  <c:v>19.668292858860266</c:v>
                </c:pt>
                <c:pt idx="121">
                  <c:v>19.668292858860266</c:v>
                </c:pt>
                <c:pt idx="122">
                  <c:v>19.668292858860266</c:v>
                </c:pt>
                <c:pt idx="123">
                  <c:v>19.668292858860266</c:v>
                </c:pt>
                <c:pt idx="124">
                  <c:v>19.668292858860266</c:v>
                </c:pt>
                <c:pt idx="125">
                  <c:v>19.668292858860266</c:v>
                </c:pt>
                <c:pt idx="126">
                  <c:v>19.668292858860266</c:v>
                </c:pt>
                <c:pt idx="127">
                  <c:v>19.668292858860266</c:v>
                </c:pt>
                <c:pt idx="128">
                  <c:v>19.668292858860266</c:v>
                </c:pt>
                <c:pt idx="129">
                  <c:v>19.668292858860266</c:v>
                </c:pt>
                <c:pt idx="130">
                  <c:v>19.668292858860266</c:v>
                </c:pt>
                <c:pt idx="131">
                  <c:v>19.668292858860266</c:v>
                </c:pt>
                <c:pt idx="132">
                  <c:v>19.668292858860266</c:v>
                </c:pt>
                <c:pt idx="133">
                  <c:v>19.668292858860266</c:v>
                </c:pt>
                <c:pt idx="134">
                  <c:v>19.668292858860266</c:v>
                </c:pt>
                <c:pt idx="135">
                  <c:v>19.668292858860266</c:v>
                </c:pt>
                <c:pt idx="136">
                  <c:v>19.668292858860266</c:v>
                </c:pt>
                <c:pt idx="137">
                  <c:v>19.668292858860266</c:v>
                </c:pt>
                <c:pt idx="138">
                  <c:v>19.668292858860266</c:v>
                </c:pt>
                <c:pt idx="139">
                  <c:v>19.668292858860266</c:v>
                </c:pt>
                <c:pt idx="140">
                  <c:v>19.668292858860266</c:v>
                </c:pt>
                <c:pt idx="141">
                  <c:v>19.668292858860266</c:v>
                </c:pt>
                <c:pt idx="142">
                  <c:v>19.668292858860266</c:v>
                </c:pt>
                <c:pt idx="143">
                  <c:v>19.668292858860266</c:v>
                </c:pt>
                <c:pt idx="144">
                  <c:v>19.668292858860266</c:v>
                </c:pt>
                <c:pt idx="145">
                  <c:v>19.668292858860266</c:v>
                </c:pt>
                <c:pt idx="146">
                  <c:v>19.668292858860266</c:v>
                </c:pt>
                <c:pt idx="147">
                  <c:v>19.668292858860266</c:v>
                </c:pt>
                <c:pt idx="148">
                  <c:v>19.668292858860266</c:v>
                </c:pt>
                <c:pt idx="149">
                  <c:v>19.668292858860266</c:v>
                </c:pt>
                <c:pt idx="150">
                  <c:v>19.668292858860266</c:v>
                </c:pt>
                <c:pt idx="151">
                  <c:v>19.668292858860266</c:v>
                </c:pt>
                <c:pt idx="152">
                  <c:v>19.668292858860266</c:v>
                </c:pt>
                <c:pt idx="153">
                  <c:v>19.668292858860266</c:v>
                </c:pt>
                <c:pt idx="154">
                  <c:v>19.668292858860266</c:v>
                </c:pt>
                <c:pt idx="155">
                  <c:v>19.668292858860266</c:v>
                </c:pt>
                <c:pt idx="156">
                  <c:v>19.668292858860266</c:v>
                </c:pt>
                <c:pt idx="157">
                  <c:v>19.668292858860266</c:v>
                </c:pt>
                <c:pt idx="158">
                  <c:v>19.668292858860266</c:v>
                </c:pt>
                <c:pt idx="159">
                  <c:v>19.668292858860266</c:v>
                </c:pt>
                <c:pt idx="160">
                  <c:v>19.668292858860266</c:v>
                </c:pt>
                <c:pt idx="161">
                  <c:v>19.668292858860266</c:v>
                </c:pt>
                <c:pt idx="162">
                  <c:v>19.668292858860266</c:v>
                </c:pt>
                <c:pt idx="163">
                  <c:v>19.668292858860266</c:v>
                </c:pt>
                <c:pt idx="164">
                  <c:v>19.668292858860266</c:v>
                </c:pt>
                <c:pt idx="165">
                  <c:v>19.668292858860266</c:v>
                </c:pt>
                <c:pt idx="166">
                  <c:v>19.668292858860266</c:v>
                </c:pt>
                <c:pt idx="167">
                  <c:v>19.668292858860266</c:v>
                </c:pt>
                <c:pt idx="168">
                  <c:v>19.668292858860266</c:v>
                </c:pt>
                <c:pt idx="169">
                  <c:v>19.668292858860266</c:v>
                </c:pt>
                <c:pt idx="170">
                  <c:v>19.668292858860266</c:v>
                </c:pt>
                <c:pt idx="171">
                  <c:v>19.668292858860266</c:v>
                </c:pt>
                <c:pt idx="172">
                  <c:v>19.668292858860266</c:v>
                </c:pt>
                <c:pt idx="173">
                  <c:v>19.668292858860266</c:v>
                </c:pt>
                <c:pt idx="174">
                  <c:v>19.668292858860266</c:v>
                </c:pt>
                <c:pt idx="175">
                  <c:v>19.668292858860266</c:v>
                </c:pt>
                <c:pt idx="176">
                  <c:v>19.668292858860266</c:v>
                </c:pt>
                <c:pt idx="177">
                  <c:v>19.668292858860266</c:v>
                </c:pt>
                <c:pt idx="178">
                  <c:v>19.668292858860266</c:v>
                </c:pt>
                <c:pt idx="179">
                  <c:v>19.668292858860266</c:v>
                </c:pt>
                <c:pt idx="180">
                  <c:v>19.668292858860266</c:v>
                </c:pt>
                <c:pt idx="181">
                  <c:v>19.668292858860266</c:v>
                </c:pt>
                <c:pt idx="182">
                  <c:v>19.668292858860266</c:v>
                </c:pt>
                <c:pt idx="183">
                  <c:v>19.668292858860266</c:v>
                </c:pt>
                <c:pt idx="184">
                  <c:v>19.668292858860266</c:v>
                </c:pt>
                <c:pt idx="185">
                  <c:v>19.668292858860266</c:v>
                </c:pt>
                <c:pt idx="186">
                  <c:v>19.668292858860266</c:v>
                </c:pt>
                <c:pt idx="187">
                  <c:v>19.668292858860266</c:v>
                </c:pt>
                <c:pt idx="188">
                  <c:v>19.668292858860266</c:v>
                </c:pt>
                <c:pt idx="189">
                  <c:v>19.668292858860266</c:v>
                </c:pt>
                <c:pt idx="190">
                  <c:v>19.668292858860266</c:v>
                </c:pt>
                <c:pt idx="191">
                  <c:v>19.668292858860266</c:v>
                </c:pt>
                <c:pt idx="192">
                  <c:v>19.668292858860266</c:v>
                </c:pt>
                <c:pt idx="193">
                  <c:v>19.668292858860266</c:v>
                </c:pt>
                <c:pt idx="194">
                  <c:v>19.668292858860266</c:v>
                </c:pt>
                <c:pt idx="195">
                  <c:v>19.668292858860266</c:v>
                </c:pt>
                <c:pt idx="196">
                  <c:v>19.668292858860266</c:v>
                </c:pt>
                <c:pt idx="197">
                  <c:v>19.668292858860266</c:v>
                </c:pt>
                <c:pt idx="198">
                  <c:v>19.668292858860266</c:v>
                </c:pt>
                <c:pt idx="199">
                  <c:v>19.668292858860266</c:v>
                </c:pt>
                <c:pt idx="200">
                  <c:v>19.668292858860266</c:v>
                </c:pt>
                <c:pt idx="201">
                  <c:v>19.668292858860266</c:v>
                </c:pt>
                <c:pt idx="202">
                  <c:v>19.668292858860266</c:v>
                </c:pt>
                <c:pt idx="203">
                  <c:v>19.668292858860266</c:v>
                </c:pt>
                <c:pt idx="204">
                  <c:v>19.668292858860266</c:v>
                </c:pt>
                <c:pt idx="205">
                  <c:v>19.668292858860266</c:v>
                </c:pt>
                <c:pt idx="206">
                  <c:v>19.668292858860266</c:v>
                </c:pt>
                <c:pt idx="207">
                  <c:v>19.668292858860266</c:v>
                </c:pt>
                <c:pt idx="208">
                  <c:v>19.668292858860266</c:v>
                </c:pt>
                <c:pt idx="209">
                  <c:v>19.668292858860266</c:v>
                </c:pt>
                <c:pt idx="210">
                  <c:v>19.668292858860266</c:v>
                </c:pt>
                <c:pt idx="211">
                  <c:v>19.668292858860266</c:v>
                </c:pt>
                <c:pt idx="212">
                  <c:v>19.668292858860266</c:v>
                </c:pt>
                <c:pt idx="213">
                  <c:v>19.668292858860266</c:v>
                </c:pt>
                <c:pt idx="214">
                  <c:v>19.668292858860266</c:v>
                </c:pt>
                <c:pt idx="215">
                  <c:v>19.668292858860266</c:v>
                </c:pt>
                <c:pt idx="216">
                  <c:v>19.668292858860266</c:v>
                </c:pt>
                <c:pt idx="217">
                  <c:v>19.668292858860266</c:v>
                </c:pt>
                <c:pt idx="218">
                  <c:v>19.668292858860266</c:v>
                </c:pt>
                <c:pt idx="219">
                  <c:v>19.668292858860266</c:v>
                </c:pt>
                <c:pt idx="220">
                  <c:v>19.668292858860266</c:v>
                </c:pt>
                <c:pt idx="221">
                  <c:v>19.668292858860266</c:v>
                </c:pt>
                <c:pt idx="222">
                  <c:v>19.668292858860266</c:v>
                </c:pt>
                <c:pt idx="223">
                  <c:v>19.668292858860266</c:v>
                </c:pt>
                <c:pt idx="224">
                  <c:v>19.668292858860266</c:v>
                </c:pt>
                <c:pt idx="225">
                  <c:v>19.668292858860266</c:v>
                </c:pt>
                <c:pt idx="226">
                  <c:v>19.668292858860266</c:v>
                </c:pt>
                <c:pt idx="227">
                  <c:v>19.668292858860266</c:v>
                </c:pt>
                <c:pt idx="228">
                  <c:v>19.668292858860266</c:v>
                </c:pt>
                <c:pt idx="229">
                  <c:v>19.668292858860266</c:v>
                </c:pt>
                <c:pt idx="230">
                  <c:v>19.668292858860266</c:v>
                </c:pt>
                <c:pt idx="231">
                  <c:v>19.668292858860266</c:v>
                </c:pt>
                <c:pt idx="232">
                  <c:v>19.668292858860266</c:v>
                </c:pt>
                <c:pt idx="233">
                  <c:v>19.668292858860266</c:v>
                </c:pt>
                <c:pt idx="234">
                  <c:v>19.668292858860266</c:v>
                </c:pt>
                <c:pt idx="235">
                  <c:v>19.668292858860266</c:v>
                </c:pt>
                <c:pt idx="236">
                  <c:v>19.668292858860266</c:v>
                </c:pt>
                <c:pt idx="237">
                  <c:v>19.668292858860266</c:v>
                </c:pt>
                <c:pt idx="238">
                  <c:v>19.668292858860266</c:v>
                </c:pt>
                <c:pt idx="239">
                  <c:v>19.668292858860266</c:v>
                </c:pt>
                <c:pt idx="240">
                  <c:v>19.668292858860266</c:v>
                </c:pt>
                <c:pt idx="241">
                  <c:v>19.668292858860266</c:v>
                </c:pt>
                <c:pt idx="242">
                  <c:v>19.668292858860266</c:v>
                </c:pt>
                <c:pt idx="243">
                  <c:v>19.668292858860266</c:v>
                </c:pt>
                <c:pt idx="244">
                  <c:v>19.668292858860266</c:v>
                </c:pt>
                <c:pt idx="245">
                  <c:v>19.668292858860266</c:v>
                </c:pt>
                <c:pt idx="246">
                  <c:v>19.668292858860266</c:v>
                </c:pt>
                <c:pt idx="247">
                  <c:v>19.668292858860266</c:v>
                </c:pt>
                <c:pt idx="248">
                  <c:v>19.668292858860266</c:v>
                </c:pt>
                <c:pt idx="249">
                  <c:v>19.668292858860266</c:v>
                </c:pt>
                <c:pt idx="250">
                  <c:v>19.668292858860266</c:v>
                </c:pt>
                <c:pt idx="251">
                  <c:v>19.668292858860266</c:v>
                </c:pt>
                <c:pt idx="252">
                  <c:v>19.668292858860266</c:v>
                </c:pt>
                <c:pt idx="253">
                  <c:v>19.668292858860266</c:v>
                </c:pt>
                <c:pt idx="254">
                  <c:v>19.668292858860266</c:v>
                </c:pt>
                <c:pt idx="255">
                  <c:v>19.668292858860266</c:v>
                </c:pt>
                <c:pt idx="256">
                  <c:v>19.668292858860266</c:v>
                </c:pt>
                <c:pt idx="257">
                  <c:v>19.668292858860266</c:v>
                </c:pt>
                <c:pt idx="258">
                  <c:v>19.668292858860266</c:v>
                </c:pt>
                <c:pt idx="259">
                  <c:v>19.668292858860266</c:v>
                </c:pt>
                <c:pt idx="260">
                  <c:v>19.668292858860266</c:v>
                </c:pt>
                <c:pt idx="261">
                  <c:v>19.668292858860266</c:v>
                </c:pt>
                <c:pt idx="262">
                  <c:v>19.668292858860266</c:v>
                </c:pt>
                <c:pt idx="263">
                  <c:v>19.668292858860266</c:v>
                </c:pt>
                <c:pt idx="264">
                  <c:v>19.668292858860266</c:v>
                </c:pt>
                <c:pt idx="265">
                  <c:v>19.668292858860266</c:v>
                </c:pt>
                <c:pt idx="266">
                  <c:v>19.668292858860266</c:v>
                </c:pt>
                <c:pt idx="267">
                  <c:v>19.668292858860266</c:v>
                </c:pt>
                <c:pt idx="268">
                  <c:v>19.668292858860266</c:v>
                </c:pt>
                <c:pt idx="269">
                  <c:v>19.668292858860266</c:v>
                </c:pt>
                <c:pt idx="270">
                  <c:v>19.668292858860266</c:v>
                </c:pt>
                <c:pt idx="271">
                  <c:v>19.668292858860266</c:v>
                </c:pt>
                <c:pt idx="272">
                  <c:v>19.668292858860266</c:v>
                </c:pt>
                <c:pt idx="273">
                  <c:v>19.668292858860266</c:v>
                </c:pt>
                <c:pt idx="274">
                  <c:v>19.668292858860266</c:v>
                </c:pt>
                <c:pt idx="275">
                  <c:v>19.668292858860266</c:v>
                </c:pt>
                <c:pt idx="276">
                  <c:v>19.668292858860266</c:v>
                </c:pt>
                <c:pt idx="277">
                  <c:v>19.668292858860266</c:v>
                </c:pt>
                <c:pt idx="278">
                  <c:v>19.668292858860266</c:v>
                </c:pt>
                <c:pt idx="279">
                  <c:v>19.668292858860266</c:v>
                </c:pt>
                <c:pt idx="280">
                  <c:v>19.668292858860266</c:v>
                </c:pt>
                <c:pt idx="281">
                  <c:v>19.668292858860266</c:v>
                </c:pt>
                <c:pt idx="282">
                  <c:v>19.668292858860266</c:v>
                </c:pt>
                <c:pt idx="283">
                  <c:v>19.668292858860266</c:v>
                </c:pt>
                <c:pt idx="284">
                  <c:v>19.668292858860266</c:v>
                </c:pt>
                <c:pt idx="285">
                  <c:v>19.668292858860266</c:v>
                </c:pt>
                <c:pt idx="286">
                  <c:v>19.668292858860266</c:v>
                </c:pt>
                <c:pt idx="287">
                  <c:v>19.668292858860266</c:v>
                </c:pt>
                <c:pt idx="288">
                  <c:v>19.668292858860266</c:v>
                </c:pt>
                <c:pt idx="289">
                  <c:v>19.668292858860266</c:v>
                </c:pt>
                <c:pt idx="290">
                  <c:v>19.668292858860266</c:v>
                </c:pt>
                <c:pt idx="291">
                  <c:v>19.668292858860266</c:v>
                </c:pt>
                <c:pt idx="292">
                  <c:v>19.668292858860266</c:v>
                </c:pt>
                <c:pt idx="293">
                  <c:v>19.668292858860266</c:v>
                </c:pt>
                <c:pt idx="294">
                  <c:v>19.668292858860266</c:v>
                </c:pt>
                <c:pt idx="295">
                  <c:v>19.668292858860266</c:v>
                </c:pt>
                <c:pt idx="296">
                  <c:v>19.668292858860266</c:v>
                </c:pt>
                <c:pt idx="297">
                  <c:v>19.668292858860266</c:v>
                </c:pt>
                <c:pt idx="298">
                  <c:v>19.668292858860266</c:v>
                </c:pt>
                <c:pt idx="299">
                  <c:v>19.668292858860266</c:v>
                </c:pt>
                <c:pt idx="300">
                  <c:v>19.668292858860266</c:v>
                </c:pt>
                <c:pt idx="301">
                  <c:v>19.668292858860266</c:v>
                </c:pt>
                <c:pt idx="302">
                  <c:v>19.668292858860266</c:v>
                </c:pt>
                <c:pt idx="303">
                  <c:v>19.668292858860266</c:v>
                </c:pt>
                <c:pt idx="304">
                  <c:v>19.668292858860266</c:v>
                </c:pt>
                <c:pt idx="305">
                  <c:v>19.668292858860266</c:v>
                </c:pt>
                <c:pt idx="306">
                  <c:v>19.668292858860266</c:v>
                </c:pt>
                <c:pt idx="307">
                  <c:v>19.668292858860266</c:v>
                </c:pt>
                <c:pt idx="308">
                  <c:v>19.668292858860266</c:v>
                </c:pt>
                <c:pt idx="309">
                  <c:v>19.668292858860266</c:v>
                </c:pt>
                <c:pt idx="310">
                  <c:v>19.668292858860266</c:v>
                </c:pt>
                <c:pt idx="311">
                  <c:v>19.668292858860266</c:v>
                </c:pt>
                <c:pt idx="312">
                  <c:v>19.668292858860266</c:v>
                </c:pt>
                <c:pt idx="313">
                  <c:v>19.668292858860266</c:v>
                </c:pt>
                <c:pt idx="314">
                  <c:v>19.668292858860266</c:v>
                </c:pt>
                <c:pt idx="315">
                  <c:v>19.668292858860266</c:v>
                </c:pt>
                <c:pt idx="316">
                  <c:v>19.668292858860266</c:v>
                </c:pt>
                <c:pt idx="317">
                  <c:v>19.668292858860266</c:v>
                </c:pt>
                <c:pt idx="318">
                  <c:v>19.668292858860266</c:v>
                </c:pt>
                <c:pt idx="319">
                  <c:v>19.668292858860266</c:v>
                </c:pt>
                <c:pt idx="320">
                  <c:v>19.668292858860266</c:v>
                </c:pt>
                <c:pt idx="321">
                  <c:v>19.668292858860266</c:v>
                </c:pt>
                <c:pt idx="322">
                  <c:v>19.668292858860266</c:v>
                </c:pt>
                <c:pt idx="323">
                  <c:v>19.668292858860266</c:v>
                </c:pt>
                <c:pt idx="324">
                  <c:v>19.668292858860266</c:v>
                </c:pt>
                <c:pt idx="325">
                  <c:v>19.668292858860266</c:v>
                </c:pt>
                <c:pt idx="326">
                  <c:v>19.668292858860266</c:v>
                </c:pt>
                <c:pt idx="327">
                  <c:v>19.668292858860266</c:v>
                </c:pt>
                <c:pt idx="328">
                  <c:v>19.668292858860266</c:v>
                </c:pt>
                <c:pt idx="329">
                  <c:v>19.668292858860266</c:v>
                </c:pt>
                <c:pt idx="330">
                  <c:v>19.668292858860266</c:v>
                </c:pt>
                <c:pt idx="331">
                  <c:v>19.668292858860266</c:v>
                </c:pt>
                <c:pt idx="332">
                  <c:v>19.668292858860266</c:v>
                </c:pt>
                <c:pt idx="333">
                  <c:v>19.668292858860266</c:v>
                </c:pt>
                <c:pt idx="334">
                  <c:v>19.668292858860266</c:v>
                </c:pt>
                <c:pt idx="335">
                  <c:v>19.668292858860266</c:v>
                </c:pt>
                <c:pt idx="336">
                  <c:v>19.668292858860266</c:v>
                </c:pt>
                <c:pt idx="337">
                  <c:v>19.668292858860266</c:v>
                </c:pt>
                <c:pt idx="338">
                  <c:v>19.668292858860266</c:v>
                </c:pt>
                <c:pt idx="339">
                  <c:v>19.668292858860266</c:v>
                </c:pt>
                <c:pt idx="340">
                  <c:v>19.668292858860266</c:v>
                </c:pt>
                <c:pt idx="341">
                  <c:v>19.668292858860266</c:v>
                </c:pt>
                <c:pt idx="342">
                  <c:v>19.668292858860266</c:v>
                </c:pt>
                <c:pt idx="343">
                  <c:v>19.668292858860266</c:v>
                </c:pt>
                <c:pt idx="344">
                  <c:v>19.668292858860266</c:v>
                </c:pt>
                <c:pt idx="345">
                  <c:v>19.668292858860266</c:v>
                </c:pt>
                <c:pt idx="346">
                  <c:v>19.668292858860266</c:v>
                </c:pt>
                <c:pt idx="347">
                  <c:v>19.668292858860266</c:v>
                </c:pt>
                <c:pt idx="348">
                  <c:v>19.668292858860266</c:v>
                </c:pt>
                <c:pt idx="349">
                  <c:v>19.668292858860266</c:v>
                </c:pt>
                <c:pt idx="350">
                  <c:v>19.668292858860266</c:v>
                </c:pt>
                <c:pt idx="351">
                  <c:v>19.668292858860266</c:v>
                </c:pt>
                <c:pt idx="352">
                  <c:v>19.668292858860266</c:v>
                </c:pt>
                <c:pt idx="353">
                  <c:v>19.668292858860266</c:v>
                </c:pt>
                <c:pt idx="354">
                  <c:v>19.668292858860266</c:v>
                </c:pt>
                <c:pt idx="355">
                  <c:v>19.668292858860266</c:v>
                </c:pt>
                <c:pt idx="356">
                  <c:v>19.668292858860266</c:v>
                </c:pt>
                <c:pt idx="357">
                  <c:v>19.668292858860266</c:v>
                </c:pt>
                <c:pt idx="358">
                  <c:v>19.668292858860266</c:v>
                </c:pt>
                <c:pt idx="359">
                  <c:v>19.668292858860266</c:v>
                </c:pt>
                <c:pt idx="360">
                  <c:v>19.668292858860266</c:v>
                </c:pt>
                <c:pt idx="361">
                  <c:v>19.668292858860266</c:v>
                </c:pt>
                <c:pt idx="362">
                  <c:v>19.668292858860266</c:v>
                </c:pt>
                <c:pt idx="363">
                  <c:v>19.668292858860266</c:v>
                </c:pt>
                <c:pt idx="364">
                  <c:v>19.668292858860266</c:v>
                </c:pt>
                <c:pt idx="365">
                  <c:v>19.668292858860266</c:v>
                </c:pt>
                <c:pt idx="366">
                  <c:v>19.668292858860266</c:v>
                </c:pt>
                <c:pt idx="367">
                  <c:v>19.668292858860266</c:v>
                </c:pt>
                <c:pt idx="368">
                  <c:v>19.668292858860266</c:v>
                </c:pt>
                <c:pt idx="369">
                  <c:v>19.668292858860266</c:v>
                </c:pt>
                <c:pt idx="370">
                  <c:v>19.668292858860266</c:v>
                </c:pt>
                <c:pt idx="371">
                  <c:v>19.668292858860266</c:v>
                </c:pt>
                <c:pt idx="372">
                  <c:v>19.668292858860266</c:v>
                </c:pt>
                <c:pt idx="373">
                  <c:v>19.668292858860266</c:v>
                </c:pt>
                <c:pt idx="374">
                  <c:v>19.668292858860266</c:v>
                </c:pt>
                <c:pt idx="375">
                  <c:v>19.668292858860266</c:v>
                </c:pt>
                <c:pt idx="376">
                  <c:v>19.668292858860266</c:v>
                </c:pt>
                <c:pt idx="377">
                  <c:v>19.668292858860266</c:v>
                </c:pt>
                <c:pt idx="378">
                  <c:v>19.668292858860266</c:v>
                </c:pt>
                <c:pt idx="379">
                  <c:v>19.668292858860266</c:v>
                </c:pt>
                <c:pt idx="380">
                  <c:v>19.668292858860266</c:v>
                </c:pt>
                <c:pt idx="381">
                  <c:v>19.668292858860266</c:v>
                </c:pt>
                <c:pt idx="382">
                  <c:v>19.668292858860266</c:v>
                </c:pt>
                <c:pt idx="383">
                  <c:v>19.668292858860266</c:v>
                </c:pt>
                <c:pt idx="384">
                  <c:v>19.668292858860266</c:v>
                </c:pt>
                <c:pt idx="385">
                  <c:v>19.668292858860266</c:v>
                </c:pt>
                <c:pt idx="386">
                  <c:v>19.668292858860266</c:v>
                </c:pt>
                <c:pt idx="387">
                  <c:v>19.668292858860266</c:v>
                </c:pt>
                <c:pt idx="388">
                  <c:v>19.668292858860266</c:v>
                </c:pt>
                <c:pt idx="389">
                  <c:v>19.668292858860266</c:v>
                </c:pt>
                <c:pt idx="390">
                  <c:v>19.668292858860266</c:v>
                </c:pt>
                <c:pt idx="391">
                  <c:v>19.668292858860266</c:v>
                </c:pt>
                <c:pt idx="392">
                  <c:v>19.668292858860266</c:v>
                </c:pt>
                <c:pt idx="393">
                  <c:v>19.668292858860266</c:v>
                </c:pt>
                <c:pt idx="394">
                  <c:v>19.668292858860266</c:v>
                </c:pt>
                <c:pt idx="395">
                  <c:v>19.668292858860266</c:v>
                </c:pt>
                <c:pt idx="396">
                  <c:v>19.668292858860266</c:v>
                </c:pt>
                <c:pt idx="397">
                  <c:v>19.668292858860266</c:v>
                </c:pt>
                <c:pt idx="398">
                  <c:v>19.668292858860266</c:v>
                </c:pt>
                <c:pt idx="399">
                  <c:v>19.668292858860266</c:v>
                </c:pt>
                <c:pt idx="400">
                  <c:v>19.668292858860266</c:v>
                </c:pt>
                <c:pt idx="401">
                  <c:v>19.668292858860266</c:v>
                </c:pt>
                <c:pt idx="402">
                  <c:v>19.668292858860266</c:v>
                </c:pt>
                <c:pt idx="403">
                  <c:v>19.668292858860266</c:v>
                </c:pt>
                <c:pt idx="404">
                  <c:v>19.668292858860266</c:v>
                </c:pt>
                <c:pt idx="405">
                  <c:v>19.668292858860266</c:v>
                </c:pt>
                <c:pt idx="406">
                  <c:v>19.668292858860266</c:v>
                </c:pt>
                <c:pt idx="407">
                  <c:v>19.668292858860266</c:v>
                </c:pt>
                <c:pt idx="408">
                  <c:v>19.668292858860266</c:v>
                </c:pt>
                <c:pt idx="409">
                  <c:v>19.668292858860266</c:v>
                </c:pt>
                <c:pt idx="410">
                  <c:v>19.668292858860266</c:v>
                </c:pt>
                <c:pt idx="411">
                  <c:v>19.668292858860266</c:v>
                </c:pt>
                <c:pt idx="412">
                  <c:v>19.668292858860266</c:v>
                </c:pt>
                <c:pt idx="413">
                  <c:v>19.668292858860266</c:v>
                </c:pt>
                <c:pt idx="414">
                  <c:v>19.668292858860266</c:v>
                </c:pt>
                <c:pt idx="415">
                  <c:v>19.668292858860266</c:v>
                </c:pt>
                <c:pt idx="416">
                  <c:v>19.668292858860266</c:v>
                </c:pt>
                <c:pt idx="417">
                  <c:v>19.668292858860266</c:v>
                </c:pt>
                <c:pt idx="418">
                  <c:v>19.668292858860266</c:v>
                </c:pt>
                <c:pt idx="419">
                  <c:v>19.668292858860266</c:v>
                </c:pt>
                <c:pt idx="420">
                  <c:v>19.668292858860266</c:v>
                </c:pt>
                <c:pt idx="421">
                  <c:v>19.668292858860266</c:v>
                </c:pt>
                <c:pt idx="422">
                  <c:v>19.668292858860266</c:v>
                </c:pt>
                <c:pt idx="423">
                  <c:v>19.668292858860266</c:v>
                </c:pt>
                <c:pt idx="424">
                  <c:v>19.668292858860266</c:v>
                </c:pt>
                <c:pt idx="425">
                  <c:v>19.668292858860266</c:v>
                </c:pt>
                <c:pt idx="426">
                  <c:v>19.668292858860266</c:v>
                </c:pt>
                <c:pt idx="427">
                  <c:v>19.668292858860266</c:v>
                </c:pt>
                <c:pt idx="428">
                  <c:v>19.668292858860266</c:v>
                </c:pt>
                <c:pt idx="429">
                  <c:v>19.668292858860266</c:v>
                </c:pt>
                <c:pt idx="430">
                  <c:v>19.668292858860266</c:v>
                </c:pt>
                <c:pt idx="431">
                  <c:v>19.668292858860266</c:v>
                </c:pt>
                <c:pt idx="432">
                  <c:v>19.668292858860266</c:v>
                </c:pt>
                <c:pt idx="433">
                  <c:v>19.668292858860266</c:v>
                </c:pt>
                <c:pt idx="434">
                  <c:v>19.668292858860266</c:v>
                </c:pt>
                <c:pt idx="435">
                  <c:v>19.668292858860266</c:v>
                </c:pt>
                <c:pt idx="436">
                  <c:v>19.668292858860266</c:v>
                </c:pt>
                <c:pt idx="437">
                  <c:v>19.668292858860266</c:v>
                </c:pt>
                <c:pt idx="438">
                  <c:v>19.668292858860266</c:v>
                </c:pt>
                <c:pt idx="439">
                  <c:v>19.668292858860266</c:v>
                </c:pt>
                <c:pt idx="440">
                  <c:v>19.668292858860266</c:v>
                </c:pt>
                <c:pt idx="441">
                  <c:v>19.668292858860266</c:v>
                </c:pt>
                <c:pt idx="442">
                  <c:v>19.668292858860266</c:v>
                </c:pt>
                <c:pt idx="443">
                  <c:v>19.668292858860266</c:v>
                </c:pt>
                <c:pt idx="444">
                  <c:v>19.668292858860266</c:v>
                </c:pt>
                <c:pt idx="445">
                  <c:v>19.668292858860266</c:v>
                </c:pt>
                <c:pt idx="446">
                  <c:v>19.668292858860266</c:v>
                </c:pt>
                <c:pt idx="447">
                  <c:v>19.668292858860266</c:v>
                </c:pt>
                <c:pt idx="448">
                  <c:v>19.668292858860266</c:v>
                </c:pt>
                <c:pt idx="449">
                  <c:v>19.668292858860266</c:v>
                </c:pt>
                <c:pt idx="450">
                  <c:v>19.668292858860266</c:v>
                </c:pt>
                <c:pt idx="451">
                  <c:v>19.668292858860266</c:v>
                </c:pt>
                <c:pt idx="452">
                  <c:v>19.668292858860266</c:v>
                </c:pt>
                <c:pt idx="453">
                  <c:v>19.668292858860266</c:v>
                </c:pt>
                <c:pt idx="454">
                  <c:v>19.668292858860266</c:v>
                </c:pt>
                <c:pt idx="455">
                  <c:v>19.668292858860266</c:v>
                </c:pt>
                <c:pt idx="456">
                  <c:v>19.668292858860266</c:v>
                </c:pt>
                <c:pt idx="457">
                  <c:v>19.668292858860266</c:v>
                </c:pt>
                <c:pt idx="458">
                  <c:v>19.668292858860266</c:v>
                </c:pt>
                <c:pt idx="459">
                  <c:v>19.668292858860266</c:v>
                </c:pt>
                <c:pt idx="460">
                  <c:v>19.668292858860266</c:v>
                </c:pt>
                <c:pt idx="461">
                  <c:v>19.668292858860266</c:v>
                </c:pt>
                <c:pt idx="462">
                  <c:v>19.668292858860266</c:v>
                </c:pt>
                <c:pt idx="463">
                  <c:v>19.668292858860266</c:v>
                </c:pt>
                <c:pt idx="464">
                  <c:v>19.668292858860266</c:v>
                </c:pt>
                <c:pt idx="465">
                  <c:v>19.668292858860266</c:v>
                </c:pt>
                <c:pt idx="466">
                  <c:v>19.668292858860266</c:v>
                </c:pt>
                <c:pt idx="467">
                  <c:v>19.668292858860266</c:v>
                </c:pt>
                <c:pt idx="468">
                  <c:v>19.668292858860266</c:v>
                </c:pt>
                <c:pt idx="469">
                  <c:v>19.668292858860266</c:v>
                </c:pt>
                <c:pt idx="470">
                  <c:v>19.668292858860266</c:v>
                </c:pt>
                <c:pt idx="471">
                  <c:v>19.668292858860266</c:v>
                </c:pt>
                <c:pt idx="472">
                  <c:v>19.668292858860266</c:v>
                </c:pt>
                <c:pt idx="473">
                  <c:v>19.668292858860266</c:v>
                </c:pt>
                <c:pt idx="474">
                  <c:v>19.668292858860266</c:v>
                </c:pt>
                <c:pt idx="475">
                  <c:v>19.668292858860266</c:v>
                </c:pt>
                <c:pt idx="476">
                  <c:v>19.668292858860266</c:v>
                </c:pt>
                <c:pt idx="477">
                  <c:v>19.668292858860266</c:v>
                </c:pt>
                <c:pt idx="478">
                  <c:v>19.668292858860266</c:v>
                </c:pt>
                <c:pt idx="479">
                  <c:v>19.668292858860266</c:v>
                </c:pt>
                <c:pt idx="480">
                  <c:v>19.668292858860266</c:v>
                </c:pt>
                <c:pt idx="481">
                  <c:v>19.668292858860266</c:v>
                </c:pt>
                <c:pt idx="482">
                  <c:v>19.668292858860266</c:v>
                </c:pt>
                <c:pt idx="483">
                  <c:v>19.668292858860266</c:v>
                </c:pt>
                <c:pt idx="484">
                  <c:v>19.668292858860266</c:v>
                </c:pt>
                <c:pt idx="485">
                  <c:v>19.668292858860266</c:v>
                </c:pt>
                <c:pt idx="486">
                  <c:v>19.668292858860266</c:v>
                </c:pt>
                <c:pt idx="487">
                  <c:v>19.668292858860266</c:v>
                </c:pt>
                <c:pt idx="488">
                  <c:v>19.668292858860266</c:v>
                </c:pt>
                <c:pt idx="489">
                  <c:v>19.668292858860266</c:v>
                </c:pt>
                <c:pt idx="490">
                  <c:v>19.668292858860266</c:v>
                </c:pt>
                <c:pt idx="491">
                  <c:v>19.668292858860266</c:v>
                </c:pt>
                <c:pt idx="492">
                  <c:v>19.668292858860266</c:v>
                </c:pt>
                <c:pt idx="493">
                  <c:v>19.668292858860266</c:v>
                </c:pt>
                <c:pt idx="494">
                  <c:v>19.668292858860266</c:v>
                </c:pt>
                <c:pt idx="495">
                  <c:v>19.668292858860266</c:v>
                </c:pt>
                <c:pt idx="496">
                  <c:v>19.668292858860266</c:v>
                </c:pt>
                <c:pt idx="497">
                  <c:v>19.668292858860266</c:v>
                </c:pt>
                <c:pt idx="498">
                  <c:v>19.668292858860266</c:v>
                </c:pt>
                <c:pt idx="499">
                  <c:v>19.668292858860266</c:v>
                </c:pt>
                <c:pt idx="500">
                  <c:v>19.668292858860266</c:v>
                </c:pt>
                <c:pt idx="501">
                  <c:v>19.668292858860266</c:v>
                </c:pt>
                <c:pt idx="502">
                  <c:v>19.668292858860266</c:v>
                </c:pt>
                <c:pt idx="503">
                  <c:v>19.668292858860266</c:v>
                </c:pt>
                <c:pt idx="504">
                  <c:v>19.668292858860266</c:v>
                </c:pt>
                <c:pt idx="505">
                  <c:v>19.668292858860266</c:v>
                </c:pt>
                <c:pt idx="506">
                  <c:v>19.668292858860266</c:v>
                </c:pt>
                <c:pt idx="507">
                  <c:v>19.668292858860266</c:v>
                </c:pt>
                <c:pt idx="508">
                  <c:v>19.668292858860266</c:v>
                </c:pt>
                <c:pt idx="509">
                  <c:v>19.668292858860266</c:v>
                </c:pt>
                <c:pt idx="510">
                  <c:v>19.668292858860266</c:v>
                </c:pt>
                <c:pt idx="511">
                  <c:v>19.668292858860266</c:v>
                </c:pt>
                <c:pt idx="512">
                  <c:v>19.668292858860266</c:v>
                </c:pt>
                <c:pt idx="513">
                  <c:v>19.668292858860266</c:v>
                </c:pt>
                <c:pt idx="514">
                  <c:v>19.668292858860266</c:v>
                </c:pt>
                <c:pt idx="515">
                  <c:v>19.668292858860266</c:v>
                </c:pt>
                <c:pt idx="516">
                  <c:v>19.668292858860266</c:v>
                </c:pt>
                <c:pt idx="517">
                  <c:v>19.668292858860266</c:v>
                </c:pt>
                <c:pt idx="518">
                  <c:v>19.668292858860266</c:v>
                </c:pt>
                <c:pt idx="519">
                  <c:v>19.668292858860266</c:v>
                </c:pt>
                <c:pt idx="520">
                  <c:v>19.668292858860266</c:v>
                </c:pt>
                <c:pt idx="521">
                  <c:v>19.668292858860266</c:v>
                </c:pt>
                <c:pt idx="522">
                  <c:v>19.668292858860266</c:v>
                </c:pt>
                <c:pt idx="523">
                  <c:v>19.668292858860266</c:v>
                </c:pt>
                <c:pt idx="524">
                  <c:v>19.668292858860266</c:v>
                </c:pt>
                <c:pt idx="525">
                  <c:v>19.668292858860266</c:v>
                </c:pt>
                <c:pt idx="526">
                  <c:v>19.668292858860266</c:v>
                </c:pt>
                <c:pt idx="527">
                  <c:v>19.668292858860266</c:v>
                </c:pt>
                <c:pt idx="528">
                  <c:v>19.668292858860266</c:v>
                </c:pt>
                <c:pt idx="529">
                  <c:v>19.668292858860266</c:v>
                </c:pt>
                <c:pt idx="530">
                  <c:v>19.668292858860266</c:v>
                </c:pt>
                <c:pt idx="531">
                  <c:v>19.668292858860266</c:v>
                </c:pt>
                <c:pt idx="532">
                  <c:v>19.668292858860266</c:v>
                </c:pt>
                <c:pt idx="533">
                  <c:v>19.668292858860266</c:v>
                </c:pt>
                <c:pt idx="534">
                  <c:v>19.668292858860266</c:v>
                </c:pt>
                <c:pt idx="535">
                  <c:v>19.668292858860266</c:v>
                </c:pt>
                <c:pt idx="536">
                  <c:v>19.668292858860266</c:v>
                </c:pt>
                <c:pt idx="537">
                  <c:v>19.668292858860266</c:v>
                </c:pt>
                <c:pt idx="538">
                  <c:v>19.668292858860266</c:v>
                </c:pt>
                <c:pt idx="539">
                  <c:v>19.668292858860266</c:v>
                </c:pt>
                <c:pt idx="540">
                  <c:v>19.668292858860266</c:v>
                </c:pt>
                <c:pt idx="541">
                  <c:v>19.668292858860266</c:v>
                </c:pt>
                <c:pt idx="542">
                  <c:v>19.668292858860266</c:v>
                </c:pt>
                <c:pt idx="543">
                  <c:v>19.668292858860266</c:v>
                </c:pt>
                <c:pt idx="544">
                  <c:v>19.668292858860266</c:v>
                </c:pt>
                <c:pt idx="545">
                  <c:v>19.668292858860266</c:v>
                </c:pt>
                <c:pt idx="546">
                  <c:v>19.668292858860266</c:v>
                </c:pt>
                <c:pt idx="547">
                  <c:v>19.668292858860266</c:v>
                </c:pt>
                <c:pt idx="548">
                  <c:v>19.668292858860266</c:v>
                </c:pt>
                <c:pt idx="549">
                  <c:v>19.668292858860266</c:v>
                </c:pt>
                <c:pt idx="550">
                  <c:v>19.668292858860266</c:v>
                </c:pt>
                <c:pt idx="551">
                  <c:v>19.668292858860266</c:v>
                </c:pt>
                <c:pt idx="552">
                  <c:v>19.668292858860266</c:v>
                </c:pt>
                <c:pt idx="553">
                  <c:v>19.668292858860266</c:v>
                </c:pt>
                <c:pt idx="554">
                  <c:v>19.668292858860266</c:v>
                </c:pt>
                <c:pt idx="555">
                  <c:v>19.668292858860266</c:v>
                </c:pt>
                <c:pt idx="556">
                  <c:v>19.668292858860266</c:v>
                </c:pt>
                <c:pt idx="557">
                  <c:v>19.668292858860266</c:v>
                </c:pt>
                <c:pt idx="558">
                  <c:v>19.668292858860266</c:v>
                </c:pt>
                <c:pt idx="559">
                  <c:v>19.668292858860266</c:v>
                </c:pt>
                <c:pt idx="560">
                  <c:v>19.668292858860266</c:v>
                </c:pt>
                <c:pt idx="561">
                  <c:v>19.668292858860266</c:v>
                </c:pt>
                <c:pt idx="562">
                  <c:v>19.668292858860266</c:v>
                </c:pt>
                <c:pt idx="563">
                  <c:v>19.668292858860266</c:v>
                </c:pt>
                <c:pt idx="564">
                  <c:v>19.668292858860266</c:v>
                </c:pt>
                <c:pt idx="565">
                  <c:v>19.668292858860266</c:v>
                </c:pt>
                <c:pt idx="566">
                  <c:v>19.668292858860266</c:v>
                </c:pt>
                <c:pt idx="567">
                  <c:v>19.668292858860266</c:v>
                </c:pt>
                <c:pt idx="568">
                  <c:v>19.668292858860266</c:v>
                </c:pt>
                <c:pt idx="569">
                  <c:v>19.668292858860266</c:v>
                </c:pt>
                <c:pt idx="570">
                  <c:v>19.668292858860266</c:v>
                </c:pt>
                <c:pt idx="571">
                  <c:v>19.668292858860266</c:v>
                </c:pt>
                <c:pt idx="572">
                  <c:v>19.668292858860266</c:v>
                </c:pt>
                <c:pt idx="573">
                  <c:v>19.668292858860266</c:v>
                </c:pt>
                <c:pt idx="574">
                  <c:v>19.668292858860266</c:v>
                </c:pt>
                <c:pt idx="575">
                  <c:v>19.668292858860266</c:v>
                </c:pt>
                <c:pt idx="576">
                  <c:v>19.668292858860266</c:v>
                </c:pt>
                <c:pt idx="577">
                  <c:v>19.668292858860266</c:v>
                </c:pt>
                <c:pt idx="578">
                  <c:v>19.668292858860266</c:v>
                </c:pt>
                <c:pt idx="579">
                  <c:v>19.668292858860266</c:v>
                </c:pt>
                <c:pt idx="580">
                  <c:v>19.668292858860266</c:v>
                </c:pt>
                <c:pt idx="581">
                  <c:v>19.668292858860266</c:v>
                </c:pt>
                <c:pt idx="582">
                  <c:v>19.668292858860266</c:v>
                </c:pt>
                <c:pt idx="583">
                  <c:v>19.668292858860266</c:v>
                </c:pt>
                <c:pt idx="584">
                  <c:v>19.668292858860266</c:v>
                </c:pt>
                <c:pt idx="585">
                  <c:v>19.668292858860266</c:v>
                </c:pt>
                <c:pt idx="586">
                  <c:v>19.668292858860266</c:v>
                </c:pt>
                <c:pt idx="587">
                  <c:v>19.668292858860266</c:v>
                </c:pt>
                <c:pt idx="588">
                  <c:v>19.668292858860266</c:v>
                </c:pt>
                <c:pt idx="589">
                  <c:v>19.668292858860266</c:v>
                </c:pt>
                <c:pt idx="590">
                  <c:v>19.668292858860266</c:v>
                </c:pt>
                <c:pt idx="591">
                  <c:v>19.668292858860266</c:v>
                </c:pt>
                <c:pt idx="592">
                  <c:v>19.668292858860266</c:v>
                </c:pt>
                <c:pt idx="593">
                  <c:v>19.668292858860266</c:v>
                </c:pt>
                <c:pt idx="594">
                  <c:v>19.668292858860266</c:v>
                </c:pt>
                <c:pt idx="595">
                  <c:v>19.668292858860266</c:v>
                </c:pt>
                <c:pt idx="596">
                  <c:v>19.668292858860266</c:v>
                </c:pt>
                <c:pt idx="597">
                  <c:v>19.668292858860266</c:v>
                </c:pt>
                <c:pt idx="598">
                  <c:v>19.668292858860266</c:v>
                </c:pt>
                <c:pt idx="599">
                  <c:v>19.668292858860266</c:v>
                </c:pt>
                <c:pt idx="600">
                  <c:v>19.668292858860266</c:v>
                </c:pt>
                <c:pt idx="601">
                  <c:v>19.668292858860266</c:v>
                </c:pt>
                <c:pt idx="602">
                  <c:v>19.668292858860266</c:v>
                </c:pt>
                <c:pt idx="603">
                  <c:v>19.668292858860266</c:v>
                </c:pt>
                <c:pt idx="604">
                  <c:v>19.668292858860266</c:v>
                </c:pt>
                <c:pt idx="605">
                  <c:v>19.668292858860266</c:v>
                </c:pt>
                <c:pt idx="606">
                  <c:v>19.668292858860266</c:v>
                </c:pt>
                <c:pt idx="607">
                  <c:v>19.668292858860266</c:v>
                </c:pt>
                <c:pt idx="608">
                  <c:v>19.668292858860266</c:v>
                </c:pt>
                <c:pt idx="609">
                  <c:v>19.668292858860266</c:v>
                </c:pt>
                <c:pt idx="610">
                  <c:v>19.668292858860266</c:v>
                </c:pt>
                <c:pt idx="611">
                  <c:v>19.668292858860266</c:v>
                </c:pt>
                <c:pt idx="612">
                  <c:v>19.668292858860266</c:v>
                </c:pt>
                <c:pt idx="613">
                  <c:v>19.668292858860266</c:v>
                </c:pt>
                <c:pt idx="614">
                  <c:v>19.668292858860266</c:v>
                </c:pt>
                <c:pt idx="615">
                  <c:v>19.668292858860266</c:v>
                </c:pt>
                <c:pt idx="616">
                  <c:v>19.668292858860266</c:v>
                </c:pt>
                <c:pt idx="617">
                  <c:v>19.668292858860266</c:v>
                </c:pt>
                <c:pt idx="618">
                  <c:v>19.668292858860266</c:v>
                </c:pt>
                <c:pt idx="619">
                  <c:v>19.668292858860266</c:v>
                </c:pt>
                <c:pt idx="620">
                  <c:v>19.668292858860266</c:v>
                </c:pt>
                <c:pt idx="621">
                  <c:v>19.668292858860266</c:v>
                </c:pt>
                <c:pt idx="622">
                  <c:v>19.668292858860266</c:v>
                </c:pt>
                <c:pt idx="623">
                  <c:v>19.668292858860266</c:v>
                </c:pt>
                <c:pt idx="624">
                  <c:v>19.668292858860266</c:v>
                </c:pt>
                <c:pt idx="625">
                  <c:v>19.668292858860266</c:v>
                </c:pt>
                <c:pt idx="626">
                  <c:v>19.668292858860266</c:v>
                </c:pt>
                <c:pt idx="627">
                  <c:v>19.668292858860266</c:v>
                </c:pt>
                <c:pt idx="628">
                  <c:v>19.668292858860266</c:v>
                </c:pt>
                <c:pt idx="629">
                  <c:v>19.668292858860266</c:v>
                </c:pt>
                <c:pt idx="630">
                  <c:v>19.668292858860266</c:v>
                </c:pt>
                <c:pt idx="631">
                  <c:v>19.668292858860266</c:v>
                </c:pt>
                <c:pt idx="632">
                  <c:v>19.668292858860266</c:v>
                </c:pt>
                <c:pt idx="633">
                  <c:v>19.668292858860266</c:v>
                </c:pt>
                <c:pt idx="634">
                  <c:v>19.668292858860266</c:v>
                </c:pt>
                <c:pt idx="635">
                  <c:v>19.668292858860266</c:v>
                </c:pt>
                <c:pt idx="636">
                  <c:v>19.668292858860266</c:v>
                </c:pt>
                <c:pt idx="637">
                  <c:v>19.668292858860266</c:v>
                </c:pt>
                <c:pt idx="638">
                  <c:v>19.668292858860266</c:v>
                </c:pt>
                <c:pt idx="639">
                  <c:v>19.668292858860266</c:v>
                </c:pt>
                <c:pt idx="640">
                  <c:v>19.668292858860266</c:v>
                </c:pt>
                <c:pt idx="641">
                  <c:v>19.668292858860266</c:v>
                </c:pt>
                <c:pt idx="642">
                  <c:v>19.668292858860266</c:v>
                </c:pt>
                <c:pt idx="643">
                  <c:v>19.668292858860266</c:v>
                </c:pt>
                <c:pt idx="644">
                  <c:v>19.668292858860266</c:v>
                </c:pt>
                <c:pt idx="645">
                  <c:v>19.668292858860266</c:v>
                </c:pt>
                <c:pt idx="646">
                  <c:v>19.668292858860266</c:v>
                </c:pt>
                <c:pt idx="647">
                  <c:v>19.668292858860266</c:v>
                </c:pt>
                <c:pt idx="648">
                  <c:v>19.668292858860266</c:v>
                </c:pt>
                <c:pt idx="649">
                  <c:v>19.668292858860266</c:v>
                </c:pt>
                <c:pt idx="650">
                  <c:v>19.668292858860266</c:v>
                </c:pt>
                <c:pt idx="651">
                  <c:v>19.668292858860266</c:v>
                </c:pt>
                <c:pt idx="652">
                  <c:v>19.668292858860266</c:v>
                </c:pt>
                <c:pt idx="653">
                  <c:v>19.668292858860266</c:v>
                </c:pt>
                <c:pt idx="654">
                  <c:v>19.668292858860266</c:v>
                </c:pt>
                <c:pt idx="655">
                  <c:v>19.668292858860266</c:v>
                </c:pt>
                <c:pt idx="656">
                  <c:v>19.668292858860266</c:v>
                </c:pt>
                <c:pt idx="657">
                  <c:v>19.668292858860266</c:v>
                </c:pt>
                <c:pt idx="658">
                  <c:v>19.668292858860266</c:v>
                </c:pt>
                <c:pt idx="659">
                  <c:v>19.668292858860266</c:v>
                </c:pt>
                <c:pt idx="660">
                  <c:v>19.668292858860266</c:v>
                </c:pt>
                <c:pt idx="661">
                  <c:v>19.668292858860266</c:v>
                </c:pt>
                <c:pt idx="662">
                  <c:v>19.668292858860266</c:v>
                </c:pt>
                <c:pt idx="663">
                  <c:v>19.668292858860266</c:v>
                </c:pt>
                <c:pt idx="664">
                  <c:v>19.668292858860266</c:v>
                </c:pt>
                <c:pt idx="665">
                  <c:v>19.668292858860266</c:v>
                </c:pt>
                <c:pt idx="666">
                  <c:v>19.668292858860266</c:v>
                </c:pt>
                <c:pt idx="667">
                  <c:v>19.668292858860266</c:v>
                </c:pt>
                <c:pt idx="668">
                  <c:v>19.668292858860266</c:v>
                </c:pt>
                <c:pt idx="669">
                  <c:v>19.668292858860266</c:v>
                </c:pt>
                <c:pt idx="670">
                  <c:v>19.668292858860266</c:v>
                </c:pt>
                <c:pt idx="671">
                  <c:v>19.668292858860266</c:v>
                </c:pt>
                <c:pt idx="672">
                  <c:v>19.668292858860266</c:v>
                </c:pt>
                <c:pt idx="673">
                  <c:v>19.668292858860266</c:v>
                </c:pt>
                <c:pt idx="674">
                  <c:v>19.668292858860266</c:v>
                </c:pt>
                <c:pt idx="675">
                  <c:v>19.668292858860266</c:v>
                </c:pt>
                <c:pt idx="676">
                  <c:v>19.668292858860266</c:v>
                </c:pt>
                <c:pt idx="677">
                  <c:v>19.668292858860266</c:v>
                </c:pt>
                <c:pt idx="678">
                  <c:v>19.668292858860266</c:v>
                </c:pt>
                <c:pt idx="679">
                  <c:v>19.668292858860266</c:v>
                </c:pt>
                <c:pt idx="680">
                  <c:v>19.668292858860266</c:v>
                </c:pt>
                <c:pt idx="681">
                  <c:v>19.668292858860266</c:v>
                </c:pt>
                <c:pt idx="682">
                  <c:v>19.668292858860266</c:v>
                </c:pt>
                <c:pt idx="683">
                  <c:v>19.668292858860266</c:v>
                </c:pt>
                <c:pt idx="684">
                  <c:v>19.668292858860266</c:v>
                </c:pt>
                <c:pt idx="685">
                  <c:v>19.668292858860266</c:v>
                </c:pt>
                <c:pt idx="686">
                  <c:v>19.668292858860266</c:v>
                </c:pt>
                <c:pt idx="687">
                  <c:v>19.668292858860266</c:v>
                </c:pt>
                <c:pt idx="688">
                  <c:v>19.668292858860266</c:v>
                </c:pt>
                <c:pt idx="689">
                  <c:v>19.668292858860266</c:v>
                </c:pt>
                <c:pt idx="690">
                  <c:v>19.668292858860266</c:v>
                </c:pt>
                <c:pt idx="691">
                  <c:v>19.668292858860266</c:v>
                </c:pt>
                <c:pt idx="692">
                  <c:v>19.668292858860266</c:v>
                </c:pt>
                <c:pt idx="693">
                  <c:v>19.668292858860266</c:v>
                </c:pt>
                <c:pt idx="694">
                  <c:v>19.668292858860266</c:v>
                </c:pt>
                <c:pt idx="695">
                  <c:v>19.668292858860266</c:v>
                </c:pt>
                <c:pt idx="696">
                  <c:v>19.668292858860266</c:v>
                </c:pt>
                <c:pt idx="697">
                  <c:v>19.668292858860266</c:v>
                </c:pt>
                <c:pt idx="698">
                  <c:v>19.668292858860266</c:v>
                </c:pt>
                <c:pt idx="699">
                  <c:v>19.668292858860266</c:v>
                </c:pt>
                <c:pt idx="700">
                  <c:v>19.668292858860266</c:v>
                </c:pt>
                <c:pt idx="701">
                  <c:v>19.668292858860266</c:v>
                </c:pt>
                <c:pt idx="702">
                  <c:v>19.668292858860266</c:v>
                </c:pt>
                <c:pt idx="703">
                  <c:v>19.668292858860266</c:v>
                </c:pt>
                <c:pt idx="704">
                  <c:v>19.668292858860266</c:v>
                </c:pt>
                <c:pt idx="705">
                  <c:v>19.668292858860266</c:v>
                </c:pt>
                <c:pt idx="706">
                  <c:v>19.668292858860266</c:v>
                </c:pt>
                <c:pt idx="707">
                  <c:v>19.668292858860266</c:v>
                </c:pt>
                <c:pt idx="708">
                  <c:v>19.668292858860266</c:v>
                </c:pt>
                <c:pt idx="709">
                  <c:v>19.668292858860266</c:v>
                </c:pt>
                <c:pt idx="710">
                  <c:v>19.668292858860266</c:v>
                </c:pt>
                <c:pt idx="711">
                  <c:v>19.668292858860266</c:v>
                </c:pt>
                <c:pt idx="712">
                  <c:v>19.668292858860266</c:v>
                </c:pt>
                <c:pt idx="713">
                  <c:v>19.668292858860266</c:v>
                </c:pt>
                <c:pt idx="714">
                  <c:v>19.668292858860266</c:v>
                </c:pt>
                <c:pt idx="715">
                  <c:v>19.668292858860266</c:v>
                </c:pt>
                <c:pt idx="716">
                  <c:v>19.668292858860266</c:v>
                </c:pt>
                <c:pt idx="717">
                  <c:v>19.668292858860266</c:v>
                </c:pt>
                <c:pt idx="718">
                  <c:v>19.668292858860266</c:v>
                </c:pt>
                <c:pt idx="719">
                  <c:v>19.668292858860266</c:v>
                </c:pt>
                <c:pt idx="720">
                  <c:v>19.668292858860266</c:v>
                </c:pt>
                <c:pt idx="721">
                  <c:v>19.668292858860266</c:v>
                </c:pt>
                <c:pt idx="722">
                  <c:v>19.668292858860266</c:v>
                </c:pt>
                <c:pt idx="723">
                  <c:v>19.668292858860266</c:v>
                </c:pt>
                <c:pt idx="724">
                  <c:v>19.668292858860266</c:v>
                </c:pt>
                <c:pt idx="725">
                  <c:v>19.668292858860266</c:v>
                </c:pt>
                <c:pt idx="726">
                  <c:v>19.668292858860266</c:v>
                </c:pt>
                <c:pt idx="727">
                  <c:v>19.668292858860266</c:v>
                </c:pt>
                <c:pt idx="728">
                  <c:v>19.668292858860266</c:v>
                </c:pt>
                <c:pt idx="729">
                  <c:v>19.668292858860266</c:v>
                </c:pt>
                <c:pt idx="730">
                  <c:v>19.668292858860266</c:v>
                </c:pt>
                <c:pt idx="731">
                  <c:v>19.668292858860266</c:v>
                </c:pt>
                <c:pt idx="732">
                  <c:v>19.668292858860266</c:v>
                </c:pt>
                <c:pt idx="733">
                  <c:v>19.668292858860266</c:v>
                </c:pt>
                <c:pt idx="734">
                  <c:v>19.668292858860266</c:v>
                </c:pt>
                <c:pt idx="735">
                  <c:v>19.668292858860266</c:v>
                </c:pt>
                <c:pt idx="736">
                  <c:v>19.668292858860266</c:v>
                </c:pt>
                <c:pt idx="737">
                  <c:v>19.668292858860266</c:v>
                </c:pt>
                <c:pt idx="738">
                  <c:v>19.668292858860266</c:v>
                </c:pt>
                <c:pt idx="739">
                  <c:v>19.668292858860266</c:v>
                </c:pt>
                <c:pt idx="740">
                  <c:v>19.668292858860266</c:v>
                </c:pt>
                <c:pt idx="741">
                  <c:v>19.668292858860266</c:v>
                </c:pt>
                <c:pt idx="742">
                  <c:v>19.668292858860266</c:v>
                </c:pt>
                <c:pt idx="743">
                  <c:v>19.668292858860266</c:v>
                </c:pt>
                <c:pt idx="744">
                  <c:v>19.668292858860266</c:v>
                </c:pt>
                <c:pt idx="745">
                  <c:v>19.668292858860266</c:v>
                </c:pt>
                <c:pt idx="746">
                  <c:v>19.668292858860266</c:v>
                </c:pt>
                <c:pt idx="747">
                  <c:v>19.668292858860266</c:v>
                </c:pt>
                <c:pt idx="748">
                  <c:v>19.668292858860266</c:v>
                </c:pt>
                <c:pt idx="749">
                  <c:v>19.668292858860266</c:v>
                </c:pt>
                <c:pt idx="750">
                  <c:v>19.668292858860266</c:v>
                </c:pt>
                <c:pt idx="751">
                  <c:v>19.668292858860266</c:v>
                </c:pt>
                <c:pt idx="752">
                  <c:v>19.668292858860266</c:v>
                </c:pt>
                <c:pt idx="753">
                  <c:v>19.668292858860266</c:v>
                </c:pt>
                <c:pt idx="754">
                  <c:v>19.668292858860266</c:v>
                </c:pt>
                <c:pt idx="755">
                  <c:v>19.668292858860266</c:v>
                </c:pt>
                <c:pt idx="756">
                  <c:v>19.668292858860266</c:v>
                </c:pt>
                <c:pt idx="757">
                  <c:v>19.668292858860266</c:v>
                </c:pt>
                <c:pt idx="758">
                  <c:v>19.668292858860266</c:v>
                </c:pt>
                <c:pt idx="759">
                  <c:v>19.668292858860266</c:v>
                </c:pt>
                <c:pt idx="760">
                  <c:v>19.668292858860266</c:v>
                </c:pt>
                <c:pt idx="761">
                  <c:v>19.668292858860266</c:v>
                </c:pt>
                <c:pt idx="762">
                  <c:v>19.668292858860266</c:v>
                </c:pt>
                <c:pt idx="763">
                  <c:v>19.668292858860266</c:v>
                </c:pt>
                <c:pt idx="764">
                  <c:v>19.668292858860266</c:v>
                </c:pt>
                <c:pt idx="765">
                  <c:v>19.668292858860266</c:v>
                </c:pt>
                <c:pt idx="766">
                  <c:v>19.668292858860266</c:v>
                </c:pt>
                <c:pt idx="767">
                  <c:v>19.668292858860266</c:v>
                </c:pt>
                <c:pt idx="768">
                  <c:v>19.668292858860266</c:v>
                </c:pt>
                <c:pt idx="769">
                  <c:v>19.668292858860266</c:v>
                </c:pt>
                <c:pt idx="770">
                  <c:v>19.668292858860266</c:v>
                </c:pt>
                <c:pt idx="771">
                  <c:v>19.668292858860266</c:v>
                </c:pt>
                <c:pt idx="772">
                  <c:v>19.668292858860266</c:v>
                </c:pt>
                <c:pt idx="773">
                  <c:v>19.668292858860266</c:v>
                </c:pt>
                <c:pt idx="774">
                  <c:v>19.668292858860266</c:v>
                </c:pt>
                <c:pt idx="775">
                  <c:v>19.668292858860266</c:v>
                </c:pt>
                <c:pt idx="776">
                  <c:v>19.668292858860266</c:v>
                </c:pt>
                <c:pt idx="777">
                  <c:v>19.668292858860266</c:v>
                </c:pt>
                <c:pt idx="778">
                  <c:v>19.668292858860266</c:v>
                </c:pt>
                <c:pt idx="779">
                  <c:v>19.668292858860266</c:v>
                </c:pt>
                <c:pt idx="780">
                  <c:v>19.668292858860266</c:v>
                </c:pt>
                <c:pt idx="781">
                  <c:v>19.668292858860266</c:v>
                </c:pt>
                <c:pt idx="782">
                  <c:v>19.668292858860266</c:v>
                </c:pt>
                <c:pt idx="783">
                  <c:v>19.668292858860266</c:v>
                </c:pt>
                <c:pt idx="784">
                  <c:v>19.668292858860266</c:v>
                </c:pt>
                <c:pt idx="785">
                  <c:v>19.668292858860266</c:v>
                </c:pt>
                <c:pt idx="786">
                  <c:v>19.668292858860266</c:v>
                </c:pt>
                <c:pt idx="787">
                  <c:v>19.668292858860266</c:v>
                </c:pt>
                <c:pt idx="788">
                  <c:v>19.668292858860266</c:v>
                </c:pt>
                <c:pt idx="789">
                  <c:v>19.668292858860266</c:v>
                </c:pt>
                <c:pt idx="790">
                  <c:v>19.668292858860266</c:v>
                </c:pt>
                <c:pt idx="791">
                  <c:v>19.668292858860266</c:v>
                </c:pt>
                <c:pt idx="792">
                  <c:v>19.668292858860266</c:v>
                </c:pt>
                <c:pt idx="793">
                  <c:v>19.668292858860266</c:v>
                </c:pt>
                <c:pt idx="794">
                  <c:v>19.668292858860266</c:v>
                </c:pt>
                <c:pt idx="795">
                  <c:v>19.668292858860266</c:v>
                </c:pt>
                <c:pt idx="796">
                  <c:v>19.668292858860266</c:v>
                </c:pt>
                <c:pt idx="797">
                  <c:v>19.668292858860266</c:v>
                </c:pt>
                <c:pt idx="798">
                  <c:v>19.668292858860266</c:v>
                </c:pt>
                <c:pt idx="799">
                  <c:v>19.668292858860266</c:v>
                </c:pt>
                <c:pt idx="800">
                  <c:v>19.668292858860266</c:v>
                </c:pt>
                <c:pt idx="801">
                  <c:v>19.668292858860266</c:v>
                </c:pt>
                <c:pt idx="802">
                  <c:v>19.668292858860266</c:v>
                </c:pt>
                <c:pt idx="803">
                  <c:v>19.668292858860266</c:v>
                </c:pt>
                <c:pt idx="804">
                  <c:v>19.668292858860266</c:v>
                </c:pt>
                <c:pt idx="805">
                  <c:v>19.668292858860266</c:v>
                </c:pt>
                <c:pt idx="806">
                  <c:v>19.668292858860266</c:v>
                </c:pt>
                <c:pt idx="807">
                  <c:v>19.668292858860266</c:v>
                </c:pt>
                <c:pt idx="808">
                  <c:v>19.668292858860266</c:v>
                </c:pt>
                <c:pt idx="809">
                  <c:v>19.668292858860266</c:v>
                </c:pt>
                <c:pt idx="810">
                  <c:v>19.668292858860266</c:v>
                </c:pt>
                <c:pt idx="811">
                  <c:v>19.668292858860266</c:v>
                </c:pt>
                <c:pt idx="812">
                  <c:v>19.668292858860266</c:v>
                </c:pt>
                <c:pt idx="813">
                  <c:v>19.668292858860266</c:v>
                </c:pt>
                <c:pt idx="814">
                  <c:v>19.668292858860266</c:v>
                </c:pt>
                <c:pt idx="815">
                  <c:v>19.668292858860266</c:v>
                </c:pt>
                <c:pt idx="816">
                  <c:v>19.668292858860266</c:v>
                </c:pt>
                <c:pt idx="817">
                  <c:v>19.668292858860266</c:v>
                </c:pt>
                <c:pt idx="818">
                  <c:v>19.668292858860266</c:v>
                </c:pt>
                <c:pt idx="819">
                  <c:v>19.668292858860266</c:v>
                </c:pt>
                <c:pt idx="820">
                  <c:v>19.668292858860266</c:v>
                </c:pt>
                <c:pt idx="821">
                  <c:v>19.668292858860266</c:v>
                </c:pt>
                <c:pt idx="822">
                  <c:v>19.668292858860266</c:v>
                </c:pt>
                <c:pt idx="823">
                  <c:v>19.668292858860266</c:v>
                </c:pt>
                <c:pt idx="824">
                  <c:v>19.668292858860266</c:v>
                </c:pt>
                <c:pt idx="825">
                  <c:v>19.668292858860266</c:v>
                </c:pt>
                <c:pt idx="826">
                  <c:v>19.668292858860266</c:v>
                </c:pt>
                <c:pt idx="827">
                  <c:v>19.668292858860266</c:v>
                </c:pt>
                <c:pt idx="828">
                  <c:v>19.668292858860266</c:v>
                </c:pt>
                <c:pt idx="829">
                  <c:v>19.668292858860266</c:v>
                </c:pt>
                <c:pt idx="830">
                  <c:v>19.668292858860266</c:v>
                </c:pt>
                <c:pt idx="831">
                  <c:v>19.668292858860266</c:v>
                </c:pt>
                <c:pt idx="832">
                  <c:v>19.668292858860266</c:v>
                </c:pt>
                <c:pt idx="833">
                  <c:v>19.668292858860266</c:v>
                </c:pt>
                <c:pt idx="834">
                  <c:v>19.668292858860266</c:v>
                </c:pt>
                <c:pt idx="835">
                  <c:v>19.668292858860266</c:v>
                </c:pt>
                <c:pt idx="836">
                  <c:v>19.668292858860266</c:v>
                </c:pt>
                <c:pt idx="837">
                  <c:v>19.668292858860266</c:v>
                </c:pt>
                <c:pt idx="838">
                  <c:v>19.668292858860266</c:v>
                </c:pt>
                <c:pt idx="839">
                  <c:v>19.668292858860266</c:v>
                </c:pt>
                <c:pt idx="840">
                  <c:v>19.668292858860266</c:v>
                </c:pt>
                <c:pt idx="841">
                  <c:v>19.668292858860266</c:v>
                </c:pt>
                <c:pt idx="842">
                  <c:v>19.668292858860266</c:v>
                </c:pt>
                <c:pt idx="843">
                  <c:v>19.668292858860266</c:v>
                </c:pt>
                <c:pt idx="844">
                  <c:v>19.668292858860266</c:v>
                </c:pt>
                <c:pt idx="845">
                  <c:v>19.668292858860266</c:v>
                </c:pt>
                <c:pt idx="846">
                  <c:v>19.668292858860266</c:v>
                </c:pt>
                <c:pt idx="847">
                  <c:v>19.668292858860266</c:v>
                </c:pt>
                <c:pt idx="848">
                  <c:v>19.668292858860266</c:v>
                </c:pt>
                <c:pt idx="849">
                  <c:v>19.668292858860266</c:v>
                </c:pt>
                <c:pt idx="850">
                  <c:v>19.668292858860266</c:v>
                </c:pt>
                <c:pt idx="851">
                  <c:v>19.668292858860266</c:v>
                </c:pt>
                <c:pt idx="852">
                  <c:v>19.668292858860266</c:v>
                </c:pt>
                <c:pt idx="853">
                  <c:v>19.668292858860266</c:v>
                </c:pt>
                <c:pt idx="854">
                  <c:v>19.668292858860266</c:v>
                </c:pt>
                <c:pt idx="855">
                  <c:v>19.668292858860266</c:v>
                </c:pt>
                <c:pt idx="856">
                  <c:v>19.668292858860266</c:v>
                </c:pt>
                <c:pt idx="857">
                  <c:v>19.668292858860266</c:v>
                </c:pt>
                <c:pt idx="858">
                  <c:v>19.668292858860266</c:v>
                </c:pt>
                <c:pt idx="859">
                  <c:v>19.668292858860266</c:v>
                </c:pt>
                <c:pt idx="860">
                  <c:v>19.668292858860266</c:v>
                </c:pt>
                <c:pt idx="861">
                  <c:v>19.668292858860266</c:v>
                </c:pt>
                <c:pt idx="862">
                  <c:v>19.668292858860266</c:v>
                </c:pt>
                <c:pt idx="863">
                  <c:v>19.668292858860266</c:v>
                </c:pt>
                <c:pt idx="864">
                  <c:v>19.668292858860266</c:v>
                </c:pt>
                <c:pt idx="865">
                  <c:v>19.668292858860266</c:v>
                </c:pt>
                <c:pt idx="866">
                  <c:v>19.668292858860266</c:v>
                </c:pt>
                <c:pt idx="867">
                  <c:v>19.668292858860266</c:v>
                </c:pt>
                <c:pt idx="868">
                  <c:v>19.668292858860266</c:v>
                </c:pt>
                <c:pt idx="869">
                  <c:v>19.668292858860266</c:v>
                </c:pt>
                <c:pt idx="870">
                  <c:v>19.668292858860266</c:v>
                </c:pt>
                <c:pt idx="871">
                  <c:v>19.668292858860266</c:v>
                </c:pt>
                <c:pt idx="872">
                  <c:v>19.668292858860266</c:v>
                </c:pt>
                <c:pt idx="873">
                  <c:v>19.668292858860266</c:v>
                </c:pt>
                <c:pt idx="874">
                  <c:v>19.668292858860266</c:v>
                </c:pt>
                <c:pt idx="875">
                  <c:v>19.668292858860266</c:v>
                </c:pt>
                <c:pt idx="876">
                  <c:v>19.668292858860266</c:v>
                </c:pt>
                <c:pt idx="877">
                  <c:v>19.668292858860266</c:v>
                </c:pt>
                <c:pt idx="878">
                  <c:v>19.668292858860266</c:v>
                </c:pt>
                <c:pt idx="879">
                  <c:v>19.668292858860266</c:v>
                </c:pt>
                <c:pt idx="880">
                  <c:v>19.668292858860266</c:v>
                </c:pt>
                <c:pt idx="881">
                  <c:v>19.668292858860266</c:v>
                </c:pt>
                <c:pt idx="882">
                  <c:v>19.668292858860266</c:v>
                </c:pt>
                <c:pt idx="883">
                  <c:v>19.668292858860266</c:v>
                </c:pt>
                <c:pt idx="884">
                  <c:v>19.668292858860266</c:v>
                </c:pt>
                <c:pt idx="885">
                  <c:v>19.668292858860266</c:v>
                </c:pt>
                <c:pt idx="886">
                  <c:v>19.668292858860266</c:v>
                </c:pt>
                <c:pt idx="887">
                  <c:v>19.668292858860266</c:v>
                </c:pt>
                <c:pt idx="888">
                  <c:v>19.668292858860266</c:v>
                </c:pt>
                <c:pt idx="889">
                  <c:v>19.668292858860266</c:v>
                </c:pt>
                <c:pt idx="890">
                  <c:v>19.668292858860266</c:v>
                </c:pt>
                <c:pt idx="891">
                  <c:v>19.668292858860266</c:v>
                </c:pt>
                <c:pt idx="892">
                  <c:v>19.668292858860266</c:v>
                </c:pt>
                <c:pt idx="893">
                  <c:v>19.668292858860266</c:v>
                </c:pt>
                <c:pt idx="894">
                  <c:v>19.668292858860266</c:v>
                </c:pt>
                <c:pt idx="895">
                  <c:v>19.668292858860266</c:v>
                </c:pt>
                <c:pt idx="896">
                  <c:v>19.668292858860266</c:v>
                </c:pt>
                <c:pt idx="897">
                  <c:v>19.668292858860266</c:v>
                </c:pt>
                <c:pt idx="898">
                  <c:v>19.668292858860266</c:v>
                </c:pt>
                <c:pt idx="899">
                  <c:v>19.668292858860266</c:v>
                </c:pt>
                <c:pt idx="900">
                  <c:v>19.668292858860266</c:v>
                </c:pt>
                <c:pt idx="901">
                  <c:v>19.668292858860266</c:v>
                </c:pt>
                <c:pt idx="902">
                  <c:v>19.668292858860266</c:v>
                </c:pt>
                <c:pt idx="903">
                  <c:v>19.668292858860266</c:v>
                </c:pt>
                <c:pt idx="904">
                  <c:v>19.668292858860266</c:v>
                </c:pt>
                <c:pt idx="905">
                  <c:v>19.668292858860266</c:v>
                </c:pt>
                <c:pt idx="906">
                  <c:v>19.668292858860266</c:v>
                </c:pt>
                <c:pt idx="907">
                  <c:v>19.668292858860266</c:v>
                </c:pt>
                <c:pt idx="908">
                  <c:v>19.668292858860266</c:v>
                </c:pt>
                <c:pt idx="909">
                  <c:v>19.668292858860266</c:v>
                </c:pt>
                <c:pt idx="910">
                  <c:v>19.668292858860266</c:v>
                </c:pt>
                <c:pt idx="911">
                  <c:v>19.668292858860266</c:v>
                </c:pt>
                <c:pt idx="912">
                  <c:v>19.668292858860266</c:v>
                </c:pt>
                <c:pt idx="913">
                  <c:v>19.668292858860266</c:v>
                </c:pt>
                <c:pt idx="914">
                  <c:v>19.668292858860266</c:v>
                </c:pt>
                <c:pt idx="915">
                  <c:v>19.668292858860266</c:v>
                </c:pt>
                <c:pt idx="916">
                  <c:v>19.668292858860266</c:v>
                </c:pt>
                <c:pt idx="917">
                  <c:v>19.668292858860266</c:v>
                </c:pt>
                <c:pt idx="918">
                  <c:v>19.668292858860266</c:v>
                </c:pt>
                <c:pt idx="919">
                  <c:v>19.668292858860266</c:v>
                </c:pt>
                <c:pt idx="920">
                  <c:v>19.668292858860266</c:v>
                </c:pt>
                <c:pt idx="921">
                  <c:v>19.668292858860266</c:v>
                </c:pt>
                <c:pt idx="922">
                  <c:v>19.668292858860266</c:v>
                </c:pt>
                <c:pt idx="923">
                  <c:v>19.668292858860266</c:v>
                </c:pt>
                <c:pt idx="924">
                  <c:v>19.668292858860266</c:v>
                </c:pt>
                <c:pt idx="925">
                  <c:v>19.668292858860266</c:v>
                </c:pt>
                <c:pt idx="926">
                  <c:v>19.668292858860266</c:v>
                </c:pt>
                <c:pt idx="927">
                  <c:v>19.668292858860266</c:v>
                </c:pt>
                <c:pt idx="928">
                  <c:v>19.668292858860266</c:v>
                </c:pt>
                <c:pt idx="929">
                  <c:v>19.668292858860266</c:v>
                </c:pt>
                <c:pt idx="930">
                  <c:v>19.668292858860266</c:v>
                </c:pt>
                <c:pt idx="931">
                  <c:v>19.668292858860266</c:v>
                </c:pt>
                <c:pt idx="932">
                  <c:v>19.668292858860266</c:v>
                </c:pt>
                <c:pt idx="933">
                  <c:v>19.668292858860266</c:v>
                </c:pt>
                <c:pt idx="934">
                  <c:v>19.668292858860266</c:v>
                </c:pt>
                <c:pt idx="935">
                  <c:v>19.668292858860266</c:v>
                </c:pt>
                <c:pt idx="936">
                  <c:v>19.668292858860266</c:v>
                </c:pt>
                <c:pt idx="937">
                  <c:v>19.668292858860266</c:v>
                </c:pt>
                <c:pt idx="938">
                  <c:v>19.668292858860266</c:v>
                </c:pt>
                <c:pt idx="939">
                  <c:v>19.668292858860266</c:v>
                </c:pt>
                <c:pt idx="940">
                  <c:v>19.668292858860266</c:v>
                </c:pt>
                <c:pt idx="941">
                  <c:v>19.668292858860266</c:v>
                </c:pt>
                <c:pt idx="942">
                  <c:v>19.668292858860266</c:v>
                </c:pt>
                <c:pt idx="943">
                  <c:v>19.668292858860266</c:v>
                </c:pt>
                <c:pt idx="944">
                  <c:v>19.668292858860266</c:v>
                </c:pt>
                <c:pt idx="945">
                  <c:v>19.668292858860266</c:v>
                </c:pt>
                <c:pt idx="946">
                  <c:v>19.668292858860266</c:v>
                </c:pt>
                <c:pt idx="947">
                  <c:v>19.668292858860266</c:v>
                </c:pt>
                <c:pt idx="948">
                  <c:v>19.668292858860266</c:v>
                </c:pt>
                <c:pt idx="949">
                  <c:v>19.668292858860266</c:v>
                </c:pt>
                <c:pt idx="950">
                  <c:v>19.668292858860266</c:v>
                </c:pt>
                <c:pt idx="951">
                  <c:v>19.668292858860266</c:v>
                </c:pt>
                <c:pt idx="952">
                  <c:v>19.668292858860266</c:v>
                </c:pt>
                <c:pt idx="953">
                  <c:v>19.668292858860266</c:v>
                </c:pt>
                <c:pt idx="954">
                  <c:v>19.668292858860266</c:v>
                </c:pt>
                <c:pt idx="955">
                  <c:v>19.668292858860266</c:v>
                </c:pt>
                <c:pt idx="956">
                  <c:v>19.668292858860266</c:v>
                </c:pt>
                <c:pt idx="957">
                  <c:v>19.668292858860266</c:v>
                </c:pt>
                <c:pt idx="958">
                  <c:v>19.668292858860266</c:v>
                </c:pt>
                <c:pt idx="959">
                  <c:v>19.668292858860266</c:v>
                </c:pt>
                <c:pt idx="960">
                  <c:v>19.668292858860266</c:v>
                </c:pt>
                <c:pt idx="961">
                  <c:v>19.668292858860266</c:v>
                </c:pt>
                <c:pt idx="962">
                  <c:v>19.668292858860266</c:v>
                </c:pt>
                <c:pt idx="963">
                  <c:v>19.668292858860266</c:v>
                </c:pt>
                <c:pt idx="964">
                  <c:v>19.668292858860266</c:v>
                </c:pt>
                <c:pt idx="965">
                  <c:v>19.668292858860266</c:v>
                </c:pt>
                <c:pt idx="966">
                  <c:v>19.668292858860266</c:v>
                </c:pt>
                <c:pt idx="967">
                  <c:v>19.668292858860266</c:v>
                </c:pt>
                <c:pt idx="968">
                  <c:v>19.668292858860266</c:v>
                </c:pt>
                <c:pt idx="969">
                  <c:v>19.668292858860266</c:v>
                </c:pt>
                <c:pt idx="970">
                  <c:v>19.668292858860266</c:v>
                </c:pt>
                <c:pt idx="971">
                  <c:v>19.668292858860266</c:v>
                </c:pt>
                <c:pt idx="972">
                  <c:v>19.668292858860266</c:v>
                </c:pt>
                <c:pt idx="973">
                  <c:v>19.668292858860266</c:v>
                </c:pt>
                <c:pt idx="974">
                  <c:v>19.668292858860266</c:v>
                </c:pt>
                <c:pt idx="975">
                  <c:v>19.668292858860266</c:v>
                </c:pt>
                <c:pt idx="976">
                  <c:v>19.668292858860266</c:v>
                </c:pt>
                <c:pt idx="977">
                  <c:v>19.668292858860266</c:v>
                </c:pt>
                <c:pt idx="978">
                  <c:v>19.668292858860266</c:v>
                </c:pt>
                <c:pt idx="979">
                  <c:v>19.668292858860266</c:v>
                </c:pt>
                <c:pt idx="980">
                  <c:v>19.668292858860266</c:v>
                </c:pt>
                <c:pt idx="981">
                  <c:v>19.668292858860266</c:v>
                </c:pt>
                <c:pt idx="982">
                  <c:v>19.668292858860266</c:v>
                </c:pt>
                <c:pt idx="983">
                  <c:v>19.668292858860266</c:v>
                </c:pt>
                <c:pt idx="984">
                  <c:v>19.668292858860266</c:v>
                </c:pt>
                <c:pt idx="985">
                  <c:v>19.668292858860266</c:v>
                </c:pt>
                <c:pt idx="986">
                  <c:v>19.668292858860266</c:v>
                </c:pt>
                <c:pt idx="987">
                  <c:v>19.668292858860266</c:v>
                </c:pt>
                <c:pt idx="988">
                  <c:v>19.668292858860266</c:v>
                </c:pt>
                <c:pt idx="989">
                  <c:v>19.668292858860266</c:v>
                </c:pt>
                <c:pt idx="990">
                  <c:v>19.668292858860266</c:v>
                </c:pt>
                <c:pt idx="991">
                  <c:v>19.668292858860266</c:v>
                </c:pt>
                <c:pt idx="992">
                  <c:v>19.668292858860266</c:v>
                </c:pt>
                <c:pt idx="993">
                  <c:v>19.668292858860266</c:v>
                </c:pt>
                <c:pt idx="994">
                  <c:v>19.668292858860266</c:v>
                </c:pt>
                <c:pt idx="995">
                  <c:v>19.668292858860266</c:v>
                </c:pt>
                <c:pt idx="996">
                  <c:v>19.668292858860266</c:v>
                </c:pt>
                <c:pt idx="997">
                  <c:v>19.668292858860266</c:v>
                </c:pt>
                <c:pt idx="998">
                  <c:v>19.668292858860266</c:v>
                </c:pt>
                <c:pt idx="999">
                  <c:v>19.668292858860266</c:v>
                </c:pt>
                <c:pt idx="1000">
                  <c:v>19.668292858860266</c:v>
                </c:pt>
                <c:pt idx="1001">
                  <c:v>19.668292858860266</c:v>
                </c:pt>
                <c:pt idx="1002">
                  <c:v>19.668292858860266</c:v>
                </c:pt>
                <c:pt idx="1003">
                  <c:v>19.668292858860266</c:v>
                </c:pt>
                <c:pt idx="1004">
                  <c:v>19.668292858860266</c:v>
                </c:pt>
                <c:pt idx="1005">
                  <c:v>19.668292858860266</c:v>
                </c:pt>
                <c:pt idx="1006">
                  <c:v>19.668292858860266</c:v>
                </c:pt>
                <c:pt idx="1007">
                  <c:v>19.668292858860266</c:v>
                </c:pt>
                <c:pt idx="1008">
                  <c:v>19.668292858860266</c:v>
                </c:pt>
                <c:pt idx="1009">
                  <c:v>19.668292858860266</c:v>
                </c:pt>
                <c:pt idx="1010">
                  <c:v>19.668292858860266</c:v>
                </c:pt>
                <c:pt idx="1011">
                  <c:v>19.668292858860266</c:v>
                </c:pt>
                <c:pt idx="1012">
                  <c:v>19.668292858860266</c:v>
                </c:pt>
                <c:pt idx="1013">
                  <c:v>19.668292858860266</c:v>
                </c:pt>
                <c:pt idx="1014">
                  <c:v>19.668292858860266</c:v>
                </c:pt>
                <c:pt idx="1015">
                  <c:v>19.668292858860266</c:v>
                </c:pt>
                <c:pt idx="1016">
                  <c:v>19.668292858860266</c:v>
                </c:pt>
                <c:pt idx="1017">
                  <c:v>19.668292858860266</c:v>
                </c:pt>
                <c:pt idx="1018">
                  <c:v>19.668292858860266</c:v>
                </c:pt>
                <c:pt idx="1019">
                  <c:v>19.668292858860266</c:v>
                </c:pt>
                <c:pt idx="1020">
                  <c:v>19.668292858860266</c:v>
                </c:pt>
                <c:pt idx="1021">
                  <c:v>19.668292858860266</c:v>
                </c:pt>
                <c:pt idx="1022">
                  <c:v>19.668292858860266</c:v>
                </c:pt>
                <c:pt idx="1023">
                  <c:v>19.668292858860266</c:v>
                </c:pt>
                <c:pt idx="1024">
                  <c:v>19.668292858860266</c:v>
                </c:pt>
                <c:pt idx="1025">
                  <c:v>19.668292858860266</c:v>
                </c:pt>
                <c:pt idx="1026">
                  <c:v>19.668292858860266</c:v>
                </c:pt>
                <c:pt idx="1027">
                  <c:v>19.668292858860266</c:v>
                </c:pt>
                <c:pt idx="1028">
                  <c:v>19.668292858860266</c:v>
                </c:pt>
                <c:pt idx="1029">
                  <c:v>19.668292858860266</c:v>
                </c:pt>
                <c:pt idx="1030">
                  <c:v>19.668292858860266</c:v>
                </c:pt>
                <c:pt idx="1031">
                  <c:v>19.668292858860266</c:v>
                </c:pt>
                <c:pt idx="1032">
                  <c:v>19.668292858860266</c:v>
                </c:pt>
                <c:pt idx="1033">
                  <c:v>19.668292858860266</c:v>
                </c:pt>
                <c:pt idx="1034">
                  <c:v>19.668292858860266</c:v>
                </c:pt>
                <c:pt idx="1035">
                  <c:v>19.668292858860266</c:v>
                </c:pt>
                <c:pt idx="1036">
                  <c:v>19.668292858860266</c:v>
                </c:pt>
                <c:pt idx="1037">
                  <c:v>19.668292858860266</c:v>
                </c:pt>
                <c:pt idx="1038">
                  <c:v>19.668292858860266</c:v>
                </c:pt>
                <c:pt idx="1039">
                  <c:v>19.668292858860266</c:v>
                </c:pt>
                <c:pt idx="1040">
                  <c:v>19.668292858860266</c:v>
                </c:pt>
                <c:pt idx="1041">
                  <c:v>19.668292858860266</c:v>
                </c:pt>
                <c:pt idx="1042">
                  <c:v>19.668292858860266</c:v>
                </c:pt>
                <c:pt idx="1043">
                  <c:v>19.668292858860266</c:v>
                </c:pt>
                <c:pt idx="1044">
                  <c:v>19.668292858860266</c:v>
                </c:pt>
                <c:pt idx="1045">
                  <c:v>19.668292858860266</c:v>
                </c:pt>
                <c:pt idx="1046">
                  <c:v>19.668292858860266</c:v>
                </c:pt>
                <c:pt idx="1047">
                  <c:v>19.668292858860266</c:v>
                </c:pt>
                <c:pt idx="1048">
                  <c:v>19.668292858860266</c:v>
                </c:pt>
                <c:pt idx="1049">
                  <c:v>19.668292858860266</c:v>
                </c:pt>
                <c:pt idx="1050">
                  <c:v>19.668292858860266</c:v>
                </c:pt>
                <c:pt idx="1051">
                  <c:v>19.668292858860266</c:v>
                </c:pt>
                <c:pt idx="1052">
                  <c:v>19.668292858860266</c:v>
                </c:pt>
                <c:pt idx="1053">
                  <c:v>19.668292858860266</c:v>
                </c:pt>
                <c:pt idx="1054">
                  <c:v>19.668292858860266</c:v>
                </c:pt>
                <c:pt idx="1055">
                  <c:v>19.668292858860266</c:v>
                </c:pt>
                <c:pt idx="1056">
                  <c:v>19.668292858860266</c:v>
                </c:pt>
                <c:pt idx="1057">
                  <c:v>19.668292858860266</c:v>
                </c:pt>
                <c:pt idx="1058">
                  <c:v>19.668292858860266</c:v>
                </c:pt>
                <c:pt idx="1059">
                  <c:v>19.668292858860266</c:v>
                </c:pt>
                <c:pt idx="1060">
                  <c:v>19.668292858860266</c:v>
                </c:pt>
                <c:pt idx="1061">
                  <c:v>19.668292858860266</c:v>
                </c:pt>
                <c:pt idx="1062">
                  <c:v>19.668292858860266</c:v>
                </c:pt>
                <c:pt idx="1063">
                  <c:v>19.668292858860266</c:v>
                </c:pt>
                <c:pt idx="1064">
                  <c:v>19.668292858860266</c:v>
                </c:pt>
                <c:pt idx="1065">
                  <c:v>19.668292858860266</c:v>
                </c:pt>
                <c:pt idx="1066">
                  <c:v>19.668292858860266</c:v>
                </c:pt>
                <c:pt idx="1067">
                  <c:v>19.668292858860266</c:v>
                </c:pt>
                <c:pt idx="1068">
                  <c:v>19.668292858860266</c:v>
                </c:pt>
                <c:pt idx="1069">
                  <c:v>19.668292858860266</c:v>
                </c:pt>
                <c:pt idx="1070">
                  <c:v>19.668292858860266</c:v>
                </c:pt>
                <c:pt idx="1071">
                  <c:v>19.668292858860266</c:v>
                </c:pt>
                <c:pt idx="1072">
                  <c:v>19.668292858860266</c:v>
                </c:pt>
                <c:pt idx="1073">
                  <c:v>19.668292858860266</c:v>
                </c:pt>
                <c:pt idx="1074">
                  <c:v>19.668292858860266</c:v>
                </c:pt>
                <c:pt idx="1075">
                  <c:v>19.668292858860266</c:v>
                </c:pt>
                <c:pt idx="1076">
                  <c:v>19.668292858860266</c:v>
                </c:pt>
                <c:pt idx="1077">
                  <c:v>19.668292858860266</c:v>
                </c:pt>
                <c:pt idx="1078">
                  <c:v>19.668292858860266</c:v>
                </c:pt>
                <c:pt idx="1079">
                  <c:v>19.668292858860266</c:v>
                </c:pt>
                <c:pt idx="1080">
                  <c:v>19.668292858860266</c:v>
                </c:pt>
                <c:pt idx="1081">
                  <c:v>19.668292858860266</c:v>
                </c:pt>
                <c:pt idx="1082">
                  <c:v>19.668292858860266</c:v>
                </c:pt>
                <c:pt idx="1083">
                  <c:v>19.668292858860266</c:v>
                </c:pt>
                <c:pt idx="1084">
                  <c:v>19.668292858860266</c:v>
                </c:pt>
                <c:pt idx="1085">
                  <c:v>19.668292858860266</c:v>
                </c:pt>
                <c:pt idx="1086">
                  <c:v>19.668292858860266</c:v>
                </c:pt>
                <c:pt idx="1087">
                  <c:v>19.668292858860266</c:v>
                </c:pt>
                <c:pt idx="1088">
                  <c:v>19.668292858860266</c:v>
                </c:pt>
                <c:pt idx="1089">
                  <c:v>19.668292858860266</c:v>
                </c:pt>
                <c:pt idx="1090">
                  <c:v>19.668292858860266</c:v>
                </c:pt>
                <c:pt idx="1091">
                  <c:v>19.668292858860266</c:v>
                </c:pt>
                <c:pt idx="1092">
                  <c:v>19.668292858860266</c:v>
                </c:pt>
                <c:pt idx="1093">
                  <c:v>19.668292858860266</c:v>
                </c:pt>
                <c:pt idx="1094">
                  <c:v>19.668292858860266</c:v>
                </c:pt>
                <c:pt idx="1095">
                  <c:v>19.668292858860266</c:v>
                </c:pt>
                <c:pt idx="1096">
                  <c:v>19.668292858860266</c:v>
                </c:pt>
                <c:pt idx="1097">
                  <c:v>19.668292858860266</c:v>
                </c:pt>
                <c:pt idx="1098">
                  <c:v>19.668292858860266</c:v>
                </c:pt>
                <c:pt idx="1099">
                  <c:v>19.668292858860266</c:v>
                </c:pt>
                <c:pt idx="1100">
                  <c:v>19.668292858860266</c:v>
                </c:pt>
                <c:pt idx="1101">
                  <c:v>19.668292858860266</c:v>
                </c:pt>
                <c:pt idx="1102">
                  <c:v>19.668292858860266</c:v>
                </c:pt>
                <c:pt idx="1103">
                  <c:v>19.668292858860266</c:v>
                </c:pt>
                <c:pt idx="1104">
                  <c:v>19.668292858860266</c:v>
                </c:pt>
                <c:pt idx="1105">
                  <c:v>19.668292858860266</c:v>
                </c:pt>
                <c:pt idx="1106">
                  <c:v>19.668292858860266</c:v>
                </c:pt>
                <c:pt idx="1107">
                  <c:v>19.668292858860266</c:v>
                </c:pt>
                <c:pt idx="1108">
                  <c:v>19.668292858860266</c:v>
                </c:pt>
                <c:pt idx="1109">
                  <c:v>19.668292858860266</c:v>
                </c:pt>
                <c:pt idx="1110">
                  <c:v>19.668292858860266</c:v>
                </c:pt>
                <c:pt idx="1111">
                  <c:v>19.668292858860266</c:v>
                </c:pt>
                <c:pt idx="1112">
                  <c:v>19.668292858860266</c:v>
                </c:pt>
                <c:pt idx="1113">
                  <c:v>19.668292858860266</c:v>
                </c:pt>
                <c:pt idx="1114">
                  <c:v>19.668292858860266</c:v>
                </c:pt>
                <c:pt idx="1115">
                  <c:v>19.668292858860266</c:v>
                </c:pt>
                <c:pt idx="1116">
                  <c:v>19.668292858860266</c:v>
                </c:pt>
                <c:pt idx="1117">
                  <c:v>19.668292858860266</c:v>
                </c:pt>
                <c:pt idx="1118">
                  <c:v>19.668292858860266</c:v>
                </c:pt>
                <c:pt idx="1119">
                  <c:v>19.668292858860266</c:v>
                </c:pt>
                <c:pt idx="1120">
                  <c:v>19.668292858860266</c:v>
                </c:pt>
                <c:pt idx="1121">
                  <c:v>19.668292858860266</c:v>
                </c:pt>
                <c:pt idx="1122">
                  <c:v>19.668292858860266</c:v>
                </c:pt>
                <c:pt idx="1123">
                  <c:v>19.668292858860266</c:v>
                </c:pt>
                <c:pt idx="1124">
                  <c:v>19.668292858860266</c:v>
                </c:pt>
                <c:pt idx="1125">
                  <c:v>19.668292858860266</c:v>
                </c:pt>
                <c:pt idx="1126">
                  <c:v>19.668292858860266</c:v>
                </c:pt>
                <c:pt idx="1127">
                  <c:v>19.668292858860266</c:v>
                </c:pt>
                <c:pt idx="1128">
                  <c:v>19.668292858860266</c:v>
                </c:pt>
                <c:pt idx="1129">
                  <c:v>19.668292858860266</c:v>
                </c:pt>
                <c:pt idx="1130">
                  <c:v>19.668292858860266</c:v>
                </c:pt>
                <c:pt idx="1131">
                  <c:v>19.668292858860266</c:v>
                </c:pt>
                <c:pt idx="1132">
                  <c:v>19.668292858860266</c:v>
                </c:pt>
                <c:pt idx="1133">
                  <c:v>19.668292858860266</c:v>
                </c:pt>
                <c:pt idx="1134">
                  <c:v>19.668292858860266</c:v>
                </c:pt>
                <c:pt idx="1135">
                  <c:v>19.668292858860266</c:v>
                </c:pt>
                <c:pt idx="1136">
                  <c:v>19.668292858860266</c:v>
                </c:pt>
                <c:pt idx="1137">
                  <c:v>19.668292858860266</c:v>
                </c:pt>
                <c:pt idx="1138">
                  <c:v>19.668292858860266</c:v>
                </c:pt>
                <c:pt idx="1139">
                  <c:v>19.668292858860266</c:v>
                </c:pt>
                <c:pt idx="1140">
                  <c:v>19.668292858860266</c:v>
                </c:pt>
                <c:pt idx="1141">
                  <c:v>19.668292858860266</c:v>
                </c:pt>
                <c:pt idx="1142">
                  <c:v>19.668292858860266</c:v>
                </c:pt>
                <c:pt idx="1143">
                  <c:v>19.668292858860266</c:v>
                </c:pt>
                <c:pt idx="1144">
                  <c:v>19.668292858860266</c:v>
                </c:pt>
                <c:pt idx="1145">
                  <c:v>19.668292858860266</c:v>
                </c:pt>
                <c:pt idx="1146">
                  <c:v>19.668292858860266</c:v>
                </c:pt>
                <c:pt idx="1147">
                  <c:v>19.668292858860266</c:v>
                </c:pt>
                <c:pt idx="1148">
                  <c:v>19.668292858860266</c:v>
                </c:pt>
                <c:pt idx="1149">
                  <c:v>19.668292858860266</c:v>
                </c:pt>
                <c:pt idx="1150">
                  <c:v>19.668292858860266</c:v>
                </c:pt>
                <c:pt idx="1151">
                  <c:v>19.668292858860266</c:v>
                </c:pt>
                <c:pt idx="1152">
                  <c:v>19.668292858860266</c:v>
                </c:pt>
                <c:pt idx="1153">
                  <c:v>19.668292858860266</c:v>
                </c:pt>
                <c:pt idx="1154">
                  <c:v>19.668292858860266</c:v>
                </c:pt>
                <c:pt idx="1155">
                  <c:v>19.668292858860266</c:v>
                </c:pt>
                <c:pt idx="1156">
                  <c:v>19.668292858860266</c:v>
                </c:pt>
                <c:pt idx="1157">
                  <c:v>19.668292858860266</c:v>
                </c:pt>
                <c:pt idx="1158">
                  <c:v>19.668292858860266</c:v>
                </c:pt>
                <c:pt idx="1159">
                  <c:v>19.668292858860266</c:v>
                </c:pt>
                <c:pt idx="1160">
                  <c:v>19.668292858860266</c:v>
                </c:pt>
                <c:pt idx="1161">
                  <c:v>19.668292858860266</c:v>
                </c:pt>
                <c:pt idx="1162">
                  <c:v>19.668292858860266</c:v>
                </c:pt>
                <c:pt idx="1163">
                  <c:v>19.668292858860266</c:v>
                </c:pt>
                <c:pt idx="1164">
                  <c:v>19.668292858860266</c:v>
                </c:pt>
                <c:pt idx="1165">
                  <c:v>19.668292858860266</c:v>
                </c:pt>
                <c:pt idx="1166">
                  <c:v>19.668292858860266</c:v>
                </c:pt>
                <c:pt idx="1167">
                  <c:v>19.668292858860266</c:v>
                </c:pt>
                <c:pt idx="1168">
                  <c:v>19.668292858860266</c:v>
                </c:pt>
                <c:pt idx="1169">
                  <c:v>19.668292858860266</c:v>
                </c:pt>
                <c:pt idx="1170">
                  <c:v>19.668292858860266</c:v>
                </c:pt>
                <c:pt idx="1171">
                  <c:v>19.668292858860266</c:v>
                </c:pt>
                <c:pt idx="1172">
                  <c:v>19.668292858860266</c:v>
                </c:pt>
                <c:pt idx="1173">
                  <c:v>19.668292858860266</c:v>
                </c:pt>
                <c:pt idx="1174">
                  <c:v>19.668292858860266</c:v>
                </c:pt>
                <c:pt idx="1175">
                  <c:v>19.668292858860266</c:v>
                </c:pt>
                <c:pt idx="1176">
                  <c:v>19.668292858860266</c:v>
                </c:pt>
                <c:pt idx="1177">
                  <c:v>19.668292858860266</c:v>
                </c:pt>
                <c:pt idx="1178">
                  <c:v>19.668292858860266</c:v>
                </c:pt>
                <c:pt idx="1179">
                  <c:v>19.668292858860266</c:v>
                </c:pt>
                <c:pt idx="1180">
                  <c:v>19.668292858860266</c:v>
                </c:pt>
                <c:pt idx="1181">
                  <c:v>19.668292858860266</c:v>
                </c:pt>
                <c:pt idx="1182">
                  <c:v>19.668292858860266</c:v>
                </c:pt>
                <c:pt idx="1183">
                  <c:v>19.668292858860266</c:v>
                </c:pt>
                <c:pt idx="1184">
                  <c:v>19.668292858860266</c:v>
                </c:pt>
                <c:pt idx="1185">
                  <c:v>19.668292858860266</c:v>
                </c:pt>
                <c:pt idx="1186">
                  <c:v>19.668292858860266</c:v>
                </c:pt>
                <c:pt idx="1187">
                  <c:v>19.668292858860266</c:v>
                </c:pt>
                <c:pt idx="1188">
                  <c:v>19.668292858860266</c:v>
                </c:pt>
                <c:pt idx="1189">
                  <c:v>19.668292858860266</c:v>
                </c:pt>
                <c:pt idx="1190">
                  <c:v>19.668292858860266</c:v>
                </c:pt>
                <c:pt idx="1191">
                  <c:v>19.668292858860266</c:v>
                </c:pt>
                <c:pt idx="1192">
                  <c:v>19.668292858860266</c:v>
                </c:pt>
                <c:pt idx="1193">
                  <c:v>19.668292858860266</c:v>
                </c:pt>
                <c:pt idx="1194">
                  <c:v>19.668292858860266</c:v>
                </c:pt>
                <c:pt idx="1195">
                  <c:v>19.668292858860266</c:v>
                </c:pt>
                <c:pt idx="1196">
                  <c:v>19.668292858860266</c:v>
                </c:pt>
                <c:pt idx="1197">
                  <c:v>19.668292858860266</c:v>
                </c:pt>
                <c:pt idx="1198">
                  <c:v>19.668292858860266</c:v>
                </c:pt>
                <c:pt idx="1199">
                  <c:v>19.668292858860266</c:v>
                </c:pt>
                <c:pt idx="1200">
                  <c:v>19.668292858860266</c:v>
                </c:pt>
                <c:pt idx="1201">
                  <c:v>19.668292858860266</c:v>
                </c:pt>
                <c:pt idx="1202">
                  <c:v>19.668292858860266</c:v>
                </c:pt>
                <c:pt idx="1203">
                  <c:v>19.668292858860266</c:v>
                </c:pt>
                <c:pt idx="1204">
                  <c:v>19.668292858860266</c:v>
                </c:pt>
                <c:pt idx="1205">
                  <c:v>19.668292858860266</c:v>
                </c:pt>
                <c:pt idx="1206">
                  <c:v>19.668292858860266</c:v>
                </c:pt>
                <c:pt idx="1207">
                  <c:v>19.668292858860266</c:v>
                </c:pt>
                <c:pt idx="1208">
                  <c:v>19.668292858860266</c:v>
                </c:pt>
                <c:pt idx="1209">
                  <c:v>19.668292858860266</c:v>
                </c:pt>
                <c:pt idx="1210">
                  <c:v>19.668292858860266</c:v>
                </c:pt>
                <c:pt idx="1211">
                  <c:v>19.668292858860266</c:v>
                </c:pt>
                <c:pt idx="1212">
                  <c:v>19.668292858860266</c:v>
                </c:pt>
                <c:pt idx="1213">
                  <c:v>19.668292858860266</c:v>
                </c:pt>
                <c:pt idx="1214">
                  <c:v>19.668292858860266</c:v>
                </c:pt>
                <c:pt idx="1215">
                  <c:v>19.668292858860266</c:v>
                </c:pt>
                <c:pt idx="1216">
                  <c:v>19.668292858860266</c:v>
                </c:pt>
                <c:pt idx="1217">
                  <c:v>19.668292858860266</c:v>
                </c:pt>
                <c:pt idx="1218">
                  <c:v>19.668292858860266</c:v>
                </c:pt>
                <c:pt idx="1219">
                  <c:v>19.668292858860266</c:v>
                </c:pt>
                <c:pt idx="1220">
                  <c:v>19.668292858860266</c:v>
                </c:pt>
                <c:pt idx="1221">
                  <c:v>19.668292858860266</c:v>
                </c:pt>
                <c:pt idx="1222">
                  <c:v>19.668292858860266</c:v>
                </c:pt>
                <c:pt idx="1223">
                  <c:v>19.668292858860266</c:v>
                </c:pt>
                <c:pt idx="1224">
                  <c:v>19.668292858860266</c:v>
                </c:pt>
                <c:pt idx="1225">
                  <c:v>19.668292858860266</c:v>
                </c:pt>
                <c:pt idx="1226">
                  <c:v>19.668292858860266</c:v>
                </c:pt>
                <c:pt idx="1227">
                  <c:v>19.668292858860266</c:v>
                </c:pt>
                <c:pt idx="1228">
                  <c:v>19.668292858860266</c:v>
                </c:pt>
                <c:pt idx="1229">
                  <c:v>19.668292858860266</c:v>
                </c:pt>
                <c:pt idx="1230">
                  <c:v>19.668292858860266</c:v>
                </c:pt>
                <c:pt idx="1231">
                  <c:v>19.668292858860266</c:v>
                </c:pt>
                <c:pt idx="1232">
                  <c:v>19.668292858860266</c:v>
                </c:pt>
                <c:pt idx="1233">
                  <c:v>19.668292858860266</c:v>
                </c:pt>
                <c:pt idx="1234">
                  <c:v>19.668292858860266</c:v>
                </c:pt>
                <c:pt idx="1235">
                  <c:v>19.668292858860266</c:v>
                </c:pt>
                <c:pt idx="1236">
                  <c:v>19.668292858860266</c:v>
                </c:pt>
                <c:pt idx="1237">
                  <c:v>19.668292858860266</c:v>
                </c:pt>
                <c:pt idx="1238">
                  <c:v>19.668292858860266</c:v>
                </c:pt>
                <c:pt idx="1239">
                  <c:v>19.668292858860266</c:v>
                </c:pt>
                <c:pt idx="1240">
                  <c:v>19.668292858860266</c:v>
                </c:pt>
                <c:pt idx="1241">
                  <c:v>19.668292858860266</c:v>
                </c:pt>
                <c:pt idx="1242">
                  <c:v>19.668292858860266</c:v>
                </c:pt>
                <c:pt idx="1243">
                  <c:v>19.668292858860266</c:v>
                </c:pt>
                <c:pt idx="1244">
                  <c:v>19.668292858860266</c:v>
                </c:pt>
                <c:pt idx="1245">
                  <c:v>19.668292858860266</c:v>
                </c:pt>
                <c:pt idx="1246">
                  <c:v>19.668292858860266</c:v>
                </c:pt>
                <c:pt idx="1247">
                  <c:v>19.668292858860266</c:v>
                </c:pt>
                <c:pt idx="1248">
                  <c:v>19.668292858860266</c:v>
                </c:pt>
                <c:pt idx="1249">
                  <c:v>19.668292858860266</c:v>
                </c:pt>
                <c:pt idx="1250">
                  <c:v>19.668292858860266</c:v>
                </c:pt>
                <c:pt idx="1251">
                  <c:v>19.668292858860266</c:v>
                </c:pt>
                <c:pt idx="1252">
                  <c:v>19.668292858860266</c:v>
                </c:pt>
                <c:pt idx="1253">
                  <c:v>19.668292858860266</c:v>
                </c:pt>
                <c:pt idx="1254">
                  <c:v>19.668292858860266</c:v>
                </c:pt>
                <c:pt idx="1255">
                  <c:v>19.668292858860266</c:v>
                </c:pt>
                <c:pt idx="1256">
                  <c:v>19.668292858860266</c:v>
                </c:pt>
                <c:pt idx="1257">
                  <c:v>19.668292858860266</c:v>
                </c:pt>
                <c:pt idx="1258">
                  <c:v>19.668292858860266</c:v>
                </c:pt>
                <c:pt idx="1259">
                  <c:v>19.668292858860266</c:v>
                </c:pt>
                <c:pt idx="1260">
                  <c:v>19.668292858860266</c:v>
                </c:pt>
                <c:pt idx="1261">
                  <c:v>19.668292858860266</c:v>
                </c:pt>
                <c:pt idx="1262">
                  <c:v>19.668292858860266</c:v>
                </c:pt>
                <c:pt idx="1263">
                  <c:v>19.668292858860266</c:v>
                </c:pt>
                <c:pt idx="1264">
                  <c:v>19.668292858860266</c:v>
                </c:pt>
                <c:pt idx="1265">
                  <c:v>19.668292858860266</c:v>
                </c:pt>
                <c:pt idx="1266">
                  <c:v>19.668292858860266</c:v>
                </c:pt>
                <c:pt idx="1267">
                  <c:v>19.668292858860266</c:v>
                </c:pt>
                <c:pt idx="1268">
                  <c:v>19.668292858860266</c:v>
                </c:pt>
                <c:pt idx="1269">
                  <c:v>19.668292858860266</c:v>
                </c:pt>
                <c:pt idx="1270">
                  <c:v>19.668292858860266</c:v>
                </c:pt>
                <c:pt idx="1271">
                  <c:v>19.668292858860266</c:v>
                </c:pt>
                <c:pt idx="1272">
                  <c:v>19.668292858860266</c:v>
                </c:pt>
                <c:pt idx="1273">
                  <c:v>19.668292858860266</c:v>
                </c:pt>
                <c:pt idx="1274">
                  <c:v>19.668292858860266</c:v>
                </c:pt>
                <c:pt idx="1275">
                  <c:v>19.668292858860266</c:v>
                </c:pt>
                <c:pt idx="1276">
                  <c:v>19.668292858860266</c:v>
                </c:pt>
                <c:pt idx="1277">
                  <c:v>19.668292858860266</c:v>
                </c:pt>
                <c:pt idx="1278">
                  <c:v>19.668292858860266</c:v>
                </c:pt>
                <c:pt idx="1279">
                  <c:v>19.668292858860266</c:v>
                </c:pt>
                <c:pt idx="1280">
                  <c:v>19.668292858860266</c:v>
                </c:pt>
                <c:pt idx="1281">
                  <c:v>19.668292858860266</c:v>
                </c:pt>
                <c:pt idx="1282">
                  <c:v>19.668292858860266</c:v>
                </c:pt>
                <c:pt idx="1283">
                  <c:v>19.668292858860266</c:v>
                </c:pt>
                <c:pt idx="1284">
                  <c:v>19.668292858860266</c:v>
                </c:pt>
                <c:pt idx="1285">
                  <c:v>19.668292858860266</c:v>
                </c:pt>
                <c:pt idx="1286">
                  <c:v>19.668292858860266</c:v>
                </c:pt>
                <c:pt idx="1287">
                  <c:v>19.668292858860266</c:v>
                </c:pt>
                <c:pt idx="1288">
                  <c:v>19.668292858860266</c:v>
                </c:pt>
                <c:pt idx="1289">
                  <c:v>19.668292858860266</c:v>
                </c:pt>
                <c:pt idx="1290">
                  <c:v>19.668292858860266</c:v>
                </c:pt>
                <c:pt idx="1291">
                  <c:v>19.668292858860266</c:v>
                </c:pt>
                <c:pt idx="1292">
                  <c:v>19.668292858860266</c:v>
                </c:pt>
                <c:pt idx="1293">
                  <c:v>19.668292858860266</c:v>
                </c:pt>
                <c:pt idx="1294">
                  <c:v>19.668292858860266</c:v>
                </c:pt>
                <c:pt idx="1295">
                  <c:v>19.668292858860266</c:v>
                </c:pt>
                <c:pt idx="1296">
                  <c:v>19.668292858860266</c:v>
                </c:pt>
                <c:pt idx="1297">
                  <c:v>19.668292858860266</c:v>
                </c:pt>
                <c:pt idx="1298">
                  <c:v>19.668292858860266</c:v>
                </c:pt>
                <c:pt idx="1299">
                  <c:v>19.668292858860266</c:v>
                </c:pt>
                <c:pt idx="1300">
                  <c:v>19.668292858860266</c:v>
                </c:pt>
                <c:pt idx="1301">
                  <c:v>19.668292858860266</c:v>
                </c:pt>
                <c:pt idx="1302">
                  <c:v>19.668292858860266</c:v>
                </c:pt>
                <c:pt idx="1303">
                  <c:v>19.668292858860266</c:v>
                </c:pt>
                <c:pt idx="1304">
                  <c:v>19.668292858860266</c:v>
                </c:pt>
                <c:pt idx="1305">
                  <c:v>19.668292858860266</c:v>
                </c:pt>
                <c:pt idx="1306">
                  <c:v>19.668292858860266</c:v>
                </c:pt>
                <c:pt idx="1307">
                  <c:v>19.668292858860266</c:v>
                </c:pt>
                <c:pt idx="1308">
                  <c:v>19.668292858860266</c:v>
                </c:pt>
                <c:pt idx="1309">
                  <c:v>19.668292858860266</c:v>
                </c:pt>
                <c:pt idx="1310">
                  <c:v>19.668292858860266</c:v>
                </c:pt>
                <c:pt idx="1311">
                  <c:v>19.668292858860266</c:v>
                </c:pt>
                <c:pt idx="1312">
                  <c:v>19.668292858860266</c:v>
                </c:pt>
                <c:pt idx="1313">
                  <c:v>19.668292858860266</c:v>
                </c:pt>
                <c:pt idx="1314">
                  <c:v>19.668292858860266</c:v>
                </c:pt>
                <c:pt idx="1315">
                  <c:v>19.668292858860266</c:v>
                </c:pt>
                <c:pt idx="1316">
                  <c:v>19.668292858860266</c:v>
                </c:pt>
                <c:pt idx="1317">
                  <c:v>19.668292858860266</c:v>
                </c:pt>
                <c:pt idx="1318">
                  <c:v>19.668292858860266</c:v>
                </c:pt>
                <c:pt idx="1319">
                  <c:v>19.668292858860266</c:v>
                </c:pt>
                <c:pt idx="1320">
                  <c:v>19.668292858860266</c:v>
                </c:pt>
                <c:pt idx="1321">
                  <c:v>19.668292858860266</c:v>
                </c:pt>
                <c:pt idx="1322">
                  <c:v>19.668292858860266</c:v>
                </c:pt>
                <c:pt idx="1323">
                  <c:v>19.668292858860266</c:v>
                </c:pt>
                <c:pt idx="1324">
                  <c:v>19.668292858860266</c:v>
                </c:pt>
                <c:pt idx="1325">
                  <c:v>19.668292858860266</c:v>
                </c:pt>
                <c:pt idx="1326">
                  <c:v>19.668292858860266</c:v>
                </c:pt>
                <c:pt idx="1327">
                  <c:v>19.668292858860266</c:v>
                </c:pt>
                <c:pt idx="1328">
                  <c:v>19.668292858860266</c:v>
                </c:pt>
                <c:pt idx="1329">
                  <c:v>19.668292858860266</c:v>
                </c:pt>
                <c:pt idx="1330">
                  <c:v>19.668292858860266</c:v>
                </c:pt>
                <c:pt idx="1331">
                  <c:v>19.668292858860266</c:v>
                </c:pt>
                <c:pt idx="1332">
                  <c:v>19.668292858860266</c:v>
                </c:pt>
                <c:pt idx="1333">
                  <c:v>19.668292858860266</c:v>
                </c:pt>
                <c:pt idx="1334">
                  <c:v>19.668292858860266</c:v>
                </c:pt>
                <c:pt idx="1335">
                  <c:v>19.668292858860266</c:v>
                </c:pt>
                <c:pt idx="1336">
                  <c:v>19.668292858860266</c:v>
                </c:pt>
                <c:pt idx="1337">
                  <c:v>19.668292858860266</c:v>
                </c:pt>
                <c:pt idx="1338">
                  <c:v>19.668292858860266</c:v>
                </c:pt>
                <c:pt idx="1339">
                  <c:v>19.668292858860266</c:v>
                </c:pt>
                <c:pt idx="1340">
                  <c:v>19.668292858860266</c:v>
                </c:pt>
                <c:pt idx="1341">
                  <c:v>19.668292858860266</c:v>
                </c:pt>
                <c:pt idx="1342">
                  <c:v>19.668292858860266</c:v>
                </c:pt>
                <c:pt idx="1343">
                  <c:v>19.668292858860266</c:v>
                </c:pt>
                <c:pt idx="1344">
                  <c:v>19.668292858860266</c:v>
                </c:pt>
                <c:pt idx="1345">
                  <c:v>19.668292858860266</c:v>
                </c:pt>
                <c:pt idx="1346">
                  <c:v>19.668292858860266</c:v>
                </c:pt>
                <c:pt idx="1347">
                  <c:v>19.668292858860266</c:v>
                </c:pt>
                <c:pt idx="1348">
                  <c:v>19.668292858860266</c:v>
                </c:pt>
                <c:pt idx="1349">
                  <c:v>19.668292858860266</c:v>
                </c:pt>
                <c:pt idx="1350">
                  <c:v>19.668292858860266</c:v>
                </c:pt>
                <c:pt idx="1351">
                  <c:v>19.668292858860266</c:v>
                </c:pt>
                <c:pt idx="1352">
                  <c:v>19.668292858860266</c:v>
                </c:pt>
                <c:pt idx="1353">
                  <c:v>19.668292858860266</c:v>
                </c:pt>
                <c:pt idx="1354">
                  <c:v>19.668292858860266</c:v>
                </c:pt>
                <c:pt idx="1355">
                  <c:v>19.668292858860266</c:v>
                </c:pt>
                <c:pt idx="1356">
                  <c:v>19.668292858860266</c:v>
                </c:pt>
                <c:pt idx="1357">
                  <c:v>19.668292858860266</c:v>
                </c:pt>
                <c:pt idx="1358">
                  <c:v>19.668292858860266</c:v>
                </c:pt>
                <c:pt idx="1359">
                  <c:v>19.668292858860266</c:v>
                </c:pt>
                <c:pt idx="1360">
                  <c:v>19.668292858860266</c:v>
                </c:pt>
                <c:pt idx="1361">
                  <c:v>19.668292858860266</c:v>
                </c:pt>
                <c:pt idx="1362">
                  <c:v>19.668292858860266</c:v>
                </c:pt>
                <c:pt idx="1363">
                  <c:v>19.668292858860266</c:v>
                </c:pt>
                <c:pt idx="1364">
                  <c:v>19.668292858860266</c:v>
                </c:pt>
                <c:pt idx="1365">
                  <c:v>19.668292858860266</c:v>
                </c:pt>
                <c:pt idx="1366">
                  <c:v>19.668292858860266</c:v>
                </c:pt>
                <c:pt idx="1367">
                  <c:v>19.668292858860266</c:v>
                </c:pt>
                <c:pt idx="1368">
                  <c:v>19.668292858860266</c:v>
                </c:pt>
                <c:pt idx="1369">
                  <c:v>19.668292858860266</c:v>
                </c:pt>
                <c:pt idx="1370">
                  <c:v>19.668292858860266</c:v>
                </c:pt>
                <c:pt idx="1371">
                  <c:v>19.668292858860266</c:v>
                </c:pt>
                <c:pt idx="1372">
                  <c:v>19.668292858860266</c:v>
                </c:pt>
                <c:pt idx="1373">
                  <c:v>19.668292858860266</c:v>
                </c:pt>
                <c:pt idx="1374">
                  <c:v>19.668292858860266</c:v>
                </c:pt>
                <c:pt idx="1375">
                  <c:v>19.668292858860266</c:v>
                </c:pt>
                <c:pt idx="1376">
                  <c:v>19.668292858860266</c:v>
                </c:pt>
                <c:pt idx="1377">
                  <c:v>19.668292858860266</c:v>
                </c:pt>
                <c:pt idx="1378">
                  <c:v>19.668292858860266</c:v>
                </c:pt>
                <c:pt idx="1379">
                  <c:v>19.668292858860266</c:v>
                </c:pt>
                <c:pt idx="1380">
                  <c:v>19.668292858860266</c:v>
                </c:pt>
                <c:pt idx="1381">
                  <c:v>19.668292858860266</c:v>
                </c:pt>
                <c:pt idx="1382">
                  <c:v>19.668292858860266</c:v>
                </c:pt>
                <c:pt idx="1383">
                  <c:v>19.668292858860266</c:v>
                </c:pt>
                <c:pt idx="1384">
                  <c:v>19.668292858860266</c:v>
                </c:pt>
                <c:pt idx="1385">
                  <c:v>19.668292858860266</c:v>
                </c:pt>
                <c:pt idx="1386">
                  <c:v>19.668292858860266</c:v>
                </c:pt>
                <c:pt idx="1387">
                  <c:v>19.668292858860266</c:v>
                </c:pt>
                <c:pt idx="1388">
                  <c:v>19.668292858860266</c:v>
                </c:pt>
                <c:pt idx="1389">
                  <c:v>19.668292858860266</c:v>
                </c:pt>
                <c:pt idx="1390">
                  <c:v>19.668292858860266</c:v>
                </c:pt>
                <c:pt idx="1391">
                  <c:v>19.668292858860266</c:v>
                </c:pt>
                <c:pt idx="1392">
                  <c:v>19.668292858860266</c:v>
                </c:pt>
                <c:pt idx="1393">
                  <c:v>19.668292858860266</c:v>
                </c:pt>
                <c:pt idx="1394">
                  <c:v>19.668292858860266</c:v>
                </c:pt>
                <c:pt idx="1395">
                  <c:v>19.668292858860266</c:v>
                </c:pt>
                <c:pt idx="1396">
                  <c:v>19.668292858860266</c:v>
                </c:pt>
                <c:pt idx="1397">
                  <c:v>19.668292858860266</c:v>
                </c:pt>
                <c:pt idx="1398">
                  <c:v>19.668292858860266</c:v>
                </c:pt>
                <c:pt idx="1399">
                  <c:v>19.668292858860266</c:v>
                </c:pt>
                <c:pt idx="1400">
                  <c:v>19.668292858860266</c:v>
                </c:pt>
                <c:pt idx="1401">
                  <c:v>19.668292858860266</c:v>
                </c:pt>
                <c:pt idx="1402">
                  <c:v>19.668292858860266</c:v>
                </c:pt>
                <c:pt idx="1403">
                  <c:v>19.668292858860266</c:v>
                </c:pt>
                <c:pt idx="1404">
                  <c:v>19.668292858860266</c:v>
                </c:pt>
                <c:pt idx="1405">
                  <c:v>19.668292858860266</c:v>
                </c:pt>
                <c:pt idx="1406">
                  <c:v>19.668292858860266</c:v>
                </c:pt>
                <c:pt idx="1407">
                  <c:v>19.668292858860266</c:v>
                </c:pt>
                <c:pt idx="1408">
                  <c:v>19.668292858860266</c:v>
                </c:pt>
                <c:pt idx="1409">
                  <c:v>19.668292858860266</c:v>
                </c:pt>
                <c:pt idx="1410">
                  <c:v>19.668292858860266</c:v>
                </c:pt>
                <c:pt idx="1411">
                  <c:v>19.668292858860266</c:v>
                </c:pt>
                <c:pt idx="1412">
                  <c:v>19.668292858860266</c:v>
                </c:pt>
                <c:pt idx="1413">
                  <c:v>19.668292858860266</c:v>
                </c:pt>
                <c:pt idx="1414">
                  <c:v>19.668292858860266</c:v>
                </c:pt>
                <c:pt idx="1415">
                  <c:v>19.668292858860266</c:v>
                </c:pt>
                <c:pt idx="1416">
                  <c:v>19.668292858860266</c:v>
                </c:pt>
                <c:pt idx="1417">
                  <c:v>19.668292858860266</c:v>
                </c:pt>
                <c:pt idx="1418">
                  <c:v>19.668292858860266</c:v>
                </c:pt>
                <c:pt idx="1419">
                  <c:v>19.668292858860266</c:v>
                </c:pt>
                <c:pt idx="1420">
                  <c:v>19.668292858860266</c:v>
                </c:pt>
                <c:pt idx="1421">
                  <c:v>19.668292858860266</c:v>
                </c:pt>
                <c:pt idx="1422">
                  <c:v>19.668292858860266</c:v>
                </c:pt>
                <c:pt idx="1423">
                  <c:v>19.668292858860266</c:v>
                </c:pt>
                <c:pt idx="1424">
                  <c:v>19.668292858860266</c:v>
                </c:pt>
                <c:pt idx="1425">
                  <c:v>19.668292858860266</c:v>
                </c:pt>
                <c:pt idx="1426">
                  <c:v>19.668292858860266</c:v>
                </c:pt>
                <c:pt idx="1427">
                  <c:v>19.668292858860266</c:v>
                </c:pt>
                <c:pt idx="1428">
                  <c:v>19.668292858860266</c:v>
                </c:pt>
                <c:pt idx="1429">
                  <c:v>19.668292858860266</c:v>
                </c:pt>
                <c:pt idx="1430">
                  <c:v>19.668292858860266</c:v>
                </c:pt>
                <c:pt idx="1431">
                  <c:v>19.668292858860266</c:v>
                </c:pt>
                <c:pt idx="1432">
                  <c:v>19.668292858860266</c:v>
                </c:pt>
                <c:pt idx="1433">
                  <c:v>19.668292858860266</c:v>
                </c:pt>
                <c:pt idx="1434">
                  <c:v>19.668292858860266</c:v>
                </c:pt>
                <c:pt idx="1435">
                  <c:v>19.668292858860266</c:v>
                </c:pt>
                <c:pt idx="1436">
                  <c:v>19.668292858860266</c:v>
                </c:pt>
                <c:pt idx="1437">
                  <c:v>19.668292858860266</c:v>
                </c:pt>
                <c:pt idx="1438">
                  <c:v>19.668292858860266</c:v>
                </c:pt>
                <c:pt idx="1439">
                  <c:v>19.668292858860266</c:v>
                </c:pt>
                <c:pt idx="1440">
                  <c:v>19.668292858860266</c:v>
                </c:pt>
                <c:pt idx="1441">
                  <c:v>19.668292858860266</c:v>
                </c:pt>
                <c:pt idx="1442">
                  <c:v>19.668292858860266</c:v>
                </c:pt>
                <c:pt idx="1443">
                  <c:v>19.668292858860266</c:v>
                </c:pt>
                <c:pt idx="1444">
                  <c:v>19.668292858860266</c:v>
                </c:pt>
                <c:pt idx="1445">
                  <c:v>19.668292858860266</c:v>
                </c:pt>
                <c:pt idx="1446">
                  <c:v>19.668292858860266</c:v>
                </c:pt>
                <c:pt idx="1447">
                  <c:v>19.668292858860266</c:v>
                </c:pt>
                <c:pt idx="1448">
                  <c:v>19.668292858860266</c:v>
                </c:pt>
                <c:pt idx="1449">
                  <c:v>19.668292858860266</c:v>
                </c:pt>
                <c:pt idx="1450">
                  <c:v>19.668292858860266</c:v>
                </c:pt>
                <c:pt idx="1451">
                  <c:v>19.668292858860266</c:v>
                </c:pt>
                <c:pt idx="1452">
                  <c:v>19.668292858860266</c:v>
                </c:pt>
                <c:pt idx="1453">
                  <c:v>19.668292858860266</c:v>
                </c:pt>
                <c:pt idx="1454">
                  <c:v>19.668292858860266</c:v>
                </c:pt>
                <c:pt idx="1455">
                  <c:v>19.668292858860266</c:v>
                </c:pt>
                <c:pt idx="1456">
                  <c:v>19.668292858860266</c:v>
                </c:pt>
                <c:pt idx="1457">
                  <c:v>19.668292858860266</c:v>
                </c:pt>
                <c:pt idx="1458">
                  <c:v>19.668292858860266</c:v>
                </c:pt>
                <c:pt idx="1459">
                  <c:v>19.668292858860266</c:v>
                </c:pt>
                <c:pt idx="1460">
                  <c:v>19.668292858860266</c:v>
                </c:pt>
                <c:pt idx="1461">
                  <c:v>19.668292858860266</c:v>
                </c:pt>
                <c:pt idx="1462">
                  <c:v>19.668292858860266</c:v>
                </c:pt>
                <c:pt idx="1463">
                  <c:v>19.668292858860266</c:v>
                </c:pt>
                <c:pt idx="1464">
                  <c:v>19.668292858860266</c:v>
                </c:pt>
                <c:pt idx="1465">
                  <c:v>19.668292858860266</c:v>
                </c:pt>
                <c:pt idx="1466">
                  <c:v>19.668292858860266</c:v>
                </c:pt>
                <c:pt idx="1467">
                  <c:v>19.668292858860266</c:v>
                </c:pt>
                <c:pt idx="1468">
                  <c:v>19.668292858860266</c:v>
                </c:pt>
                <c:pt idx="1469">
                  <c:v>19.668292858860266</c:v>
                </c:pt>
                <c:pt idx="1470">
                  <c:v>19.668292858860266</c:v>
                </c:pt>
                <c:pt idx="1471">
                  <c:v>19.668292858860266</c:v>
                </c:pt>
                <c:pt idx="1472">
                  <c:v>19.668292858860266</c:v>
                </c:pt>
                <c:pt idx="1473">
                  <c:v>19.668292858860266</c:v>
                </c:pt>
                <c:pt idx="1474">
                  <c:v>19.668292858860266</c:v>
                </c:pt>
                <c:pt idx="1475">
                  <c:v>19.668292858860266</c:v>
                </c:pt>
                <c:pt idx="1476">
                  <c:v>19.668292858860266</c:v>
                </c:pt>
                <c:pt idx="1477">
                  <c:v>19.668292858860266</c:v>
                </c:pt>
                <c:pt idx="1478">
                  <c:v>19.668292858860266</c:v>
                </c:pt>
                <c:pt idx="1479">
                  <c:v>19.668292858860266</c:v>
                </c:pt>
                <c:pt idx="1480">
                  <c:v>19.668292858860266</c:v>
                </c:pt>
                <c:pt idx="1481">
                  <c:v>19.668292858860266</c:v>
                </c:pt>
                <c:pt idx="1482">
                  <c:v>19.668292858860266</c:v>
                </c:pt>
                <c:pt idx="1483">
                  <c:v>19.668292858860266</c:v>
                </c:pt>
                <c:pt idx="1484">
                  <c:v>19.668292858860266</c:v>
                </c:pt>
                <c:pt idx="1485">
                  <c:v>19.668292858860266</c:v>
                </c:pt>
                <c:pt idx="1486">
                  <c:v>19.668292858860266</c:v>
                </c:pt>
                <c:pt idx="1487">
                  <c:v>19.668292858860266</c:v>
                </c:pt>
                <c:pt idx="1488">
                  <c:v>19.668292858860266</c:v>
                </c:pt>
                <c:pt idx="1489">
                  <c:v>19.668292858860266</c:v>
                </c:pt>
                <c:pt idx="1490">
                  <c:v>19.668292858860266</c:v>
                </c:pt>
                <c:pt idx="1491">
                  <c:v>19.668292858860266</c:v>
                </c:pt>
                <c:pt idx="1492">
                  <c:v>19.668292858860266</c:v>
                </c:pt>
                <c:pt idx="1493">
                  <c:v>19.668292858860266</c:v>
                </c:pt>
                <c:pt idx="1494">
                  <c:v>19.668292858860266</c:v>
                </c:pt>
                <c:pt idx="1495">
                  <c:v>19.668292858860266</c:v>
                </c:pt>
                <c:pt idx="1496">
                  <c:v>19.668292858860266</c:v>
                </c:pt>
                <c:pt idx="1497">
                  <c:v>19.668292858860266</c:v>
                </c:pt>
                <c:pt idx="1498">
                  <c:v>19.668292858860266</c:v>
                </c:pt>
                <c:pt idx="1499">
                  <c:v>19.668292858860266</c:v>
                </c:pt>
                <c:pt idx="1500">
                  <c:v>19.668292858860266</c:v>
                </c:pt>
                <c:pt idx="1501">
                  <c:v>19.668292858860266</c:v>
                </c:pt>
                <c:pt idx="1502">
                  <c:v>19.668292858860266</c:v>
                </c:pt>
                <c:pt idx="1503">
                  <c:v>19.668292858860266</c:v>
                </c:pt>
                <c:pt idx="1504">
                  <c:v>19.668292858860266</c:v>
                </c:pt>
                <c:pt idx="1505">
                  <c:v>19.668292858860266</c:v>
                </c:pt>
                <c:pt idx="1506">
                  <c:v>19.668292858860266</c:v>
                </c:pt>
                <c:pt idx="1507">
                  <c:v>19.668292858860266</c:v>
                </c:pt>
                <c:pt idx="1508">
                  <c:v>19.668292858860266</c:v>
                </c:pt>
                <c:pt idx="1509">
                  <c:v>19.668292858860266</c:v>
                </c:pt>
                <c:pt idx="1510">
                  <c:v>19.668292858860266</c:v>
                </c:pt>
                <c:pt idx="1511">
                  <c:v>19.668292858860266</c:v>
                </c:pt>
                <c:pt idx="1512">
                  <c:v>19.668292858860266</c:v>
                </c:pt>
                <c:pt idx="1513">
                  <c:v>19.668292858860266</c:v>
                </c:pt>
                <c:pt idx="1514">
                  <c:v>19.668292858860266</c:v>
                </c:pt>
                <c:pt idx="1515">
                  <c:v>19.668292858860266</c:v>
                </c:pt>
                <c:pt idx="1516">
                  <c:v>19.668292858860266</c:v>
                </c:pt>
                <c:pt idx="1517">
                  <c:v>19.668292858860266</c:v>
                </c:pt>
                <c:pt idx="1518">
                  <c:v>19.668292858860266</c:v>
                </c:pt>
                <c:pt idx="1519">
                  <c:v>19.668292858860266</c:v>
                </c:pt>
                <c:pt idx="1520">
                  <c:v>19.668292858860266</c:v>
                </c:pt>
                <c:pt idx="1521">
                  <c:v>19.668292858860266</c:v>
                </c:pt>
                <c:pt idx="1522">
                  <c:v>19.668292858860266</c:v>
                </c:pt>
                <c:pt idx="1523">
                  <c:v>19.668292858860266</c:v>
                </c:pt>
                <c:pt idx="1524">
                  <c:v>19.668292858860266</c:v>
                </c:pt>
                <c:pt idx="1525">
                  <c:v>19.668292858860266</c:v>
                </c:pt>
                <c:pt idx="1526">
                  <c:v>19.668292858860266</c:v>
                </c:pt>
                <c:pt idx="1527">
                  <c:v>19.668292858860266</c:v>
                </c:pt>
                <c:pt idx="1528">
                  <c:v>19.668292858860266</c:v>
                </c:pt>
                <c:pt idx="1529">
                  <c:v>19.668292858860266</c:v>
                </c:pt>
                <c:pt idx="1530">
                  <c:v>19.668292858860266</c:v>
                </c:pt>
                <c:pt idx="1531">
                  <c:v>19.668292858860266</c:v>
                </c:pt>
                <c:pt idx="1532">
                  <c:v>19.668292858860266</c:v>
                </c:pt>
                <c:pt idx="1533">
                  <c:v>19.668292858860266</c:v>
                </c:pt>
                <c:pt idx="1534">
                  <c:v>19.668292858860266</c:v>
                </c:pt>
                <c:pt idx="1535">
                  <c:v>19.668292858860266</c:v>
                </c:pt>
                <c:pt idx="1536">
                  <c:v>19.668292858860266</c:v>
                </c:pt>
                <c:pt idx="1537">
                  <c:v>19.668292858860266</c:v>
                </c:pt>
                <c:pt idx="1538">
                  <c:v>19.668292858860266</c:v>
                </c:pt>
                <c:pt idx="1539">
                  <c:v>19.668292858860266</c:v>
                </c:pt>
                <c:pt idx="1540">
                  <c:v>19.668292858860266</c:v>
                </c:pt>
                <c:pt idx="1541">
                  <c:v>19.668292858860266</c:v>
                </c:pt>
                <c:pt idx="1542">
                  <c:v>19.668292858860266</c:v>
                </c:pt>
                <c:pt idx="1543">
                  <c:v>19.668292858860266</c:v>
                </c:pt>
                <c:pt idx="1544">
                  <c:v>19.668292858860266</c:v>
                </c:pt>
                <c:pt idx="1545">
                  <c:v>19.668292858860266</c:v>
                </c:pt>
                <c:pt idx="1546">
                  <c:v>19.668292858860266</c:v>
                </c:pt>
                <c:pt idx="1547">
                  <c:v>19.668292858860266</c:v>
                </c:pt>
                <c:pt idx="1548">
                  <c:v>19.668292858860266</c:v>
                </c:pt>
                <c:pt idx="1549">
                  <c:v>19.668292858860266</c:v>
                </c:pt>
                <c:pt idx="1550">
                  <c:v>19.668292858860266</c:v>
                </c:pt>
                <c:pt idx="1551">
                  <c:v>19.668292858860266</c:v>
                </c:pt>
                <c:pt idx="1552">
                  <c:v>19.668292858860266</c:v>
                </c:pt>
                <c:pt idx="1553">
                  <c:v>19.668292858860266</c:v>
                </c:pt>
                <c:pt idx="1554">
                  <c:v>19.668292858860266</c:v>
                </c:pt>
                <c:pt idx="1555">
                  <c:v>19.668292858860266</c:v>
                </c:pt>
                <c:pt idx="1556">
                  <c:v>19.668292858860266</c:v>
                </c:pt>
                <c:pt idx="1557">
                  <c:v>19.668292858860266</c:v>
                </c:pt>
                <c:pt idx="1558">
                  <c:v>19.668292858860266</c:v>
                </c:pt>
                <c:pt idx="1559">
                  <c:v>19.668292858860266</c:v>
                </c:pt>
                <c:pt idx="1560">
                  <c:v>19.668292858860266</c:v>
                </c:pt>
                <c:pt idx="1561">
                  <c:v>19.668292858860266</c:v>
                </c:pt>
                <c:pt idx="1562">
                  <c:v>19.668292858860266</c:v>
                </c:pt>
                <c:pt idx="1563">
                  <c:v>19.668292858860266</c:v>
                </c:pt>
                <c:pt idx="1564">
                  <c:v>19.668292858860266</c:v>
                </c:pt>
                <c:pt idx="1565">
                  <c:v>19.668292858860266</c:v>
                </c:pt>
                <c:pt idx="1566">
                  <c:v>19.668292858860266</c:v>
                </c:pt>
                <c:pt idx="1567">
                  <c:v>19.668292858860266</c:v>
                </c:pt>
                <c:pt idx="1568">
                  <c:v>19.668292858860266</c:v>
                </c:pt>
                <c:pt idx="1569">
                  <c:v>19.668292858860266</c:v>
                </c:pt>
                <c:pt idx="1570">
                  <c:v>19.668292858860266</c:v>
                </c:pt>
                <c:pt idx="1571">
                  <c:v>19.668292858860266</c:v>
                </c:pt>
                <c:pt idx="1572">
                  <c:v>19.668292858860266</c:v>
                </c:pt>
                <c:pt idx="1573">
                  <c:v>19.668292858860266</c:v>
                </c:pt>
                <c:pt idx="1574">
                  <c:v>19.668292858860266</c:v>
                </c:pt>
                <c:pt idx="1575">
                  <c:v>19.668292858860266</c:v>
                </c:pt>
                <c:pt idx="1576">
                  <c:v>19.668292858860266</c:v>
                </c:pt>
                <c:pt idx="1577">
                  <c:v>19.668292858860266</c:v>
                </c:pt>
                <c:pt idx="1578">
                  <c:v>19.668292858860266</c:v>
                </c:pt>
                <c:pt idx="1579">
                  <c:v>19.668292858860266</c:v>
                </c:pt>
                <c:pt idx="1580">
                  <c:v>19.668292858860266</c:v>
                </c:pt>
                <c:pt idx="1581">
                  <c:v>19.668292858860266</c:v>
                </c:pt>
                <c:pt idx="1582">
                  <c:v>19.668292858860266</c:v>
                </c:pt>
                <c:pt idx="1583">
                  <c:v>19.668292858860266</c:v>
                </c:pt>
                <c:pt idx="1584">
                  <c:v>19.668292858860266</c:v>
                </c:pt>
                <c:pt idx="1585">
                  <c:v>19.668292858860266</c:v>
                </c:pt>
                <c:pt idx="1586">
                  <c:v>19.668292858860266</c:v>
                </c:pt>
                <c:pt idx="1587">
                  <c:v>19.668292858860266</c:v>
                </c:pt>
                <c:pt idx="1588">
                  <c:v>19.668292858860266</c:v>
                </c:pt>
                <c:pt idx="1589">
                  <c:v>19.668292858860266</c:v>
                </c:pt>
                <c:pt idx="1590">
                  <c:v>19.668292858860266</c:v>
                </c:pt>
                <c:pt idx="1591">
                  <c:v>19.668292858860266</c:v>
                </c:pt>
                <c:pt idx="1592">
                  <c:v>19.668292858860266</c:v>
                </c:pt>
                <c:pt idx="1593">
                  <c:v>19.668292858860266</c:v>
                </c:pt>
                <c:pt idx="1594">
                  <c:v>19.668292858860266</c:v>
                </c:pt>
                <c:pt idx="1595">
                  <c:v>19.668292858860266</c:v>
                </c:pt>
                <c:pt idx="1596">
                  <c:v>19.668292858860266</c:v>
                </c:pt>
                <c:pt idx="1597">
                  <c:v>19.668292858860266</c:v>
                </c:pt>
                <c:pt idx="1598">
                  <c:v>19.668292858860266</c:v>
                </c:pt>
                <c:pt idx="1599">
                  <c:v>19.668292858860266</c:v>
                </c:pt>
                <c:pt idx="1600">
                  <c:v>19.668292858860266</c:v>
                </c:pt>
                <c:pt idx="1601">
                  <c:v>19.668292858860266</c:v>
                </c:pt>
                <c:pt idx="1602">
                  <c:v>19.668292858860266</c:v>
                </c:pt>
                <c:pt idx="1603">
                  <c:v>19.668292858860266</c:v>
                </c:pt>
                <c:pt idx="1604">
                  <c:v>19.668292858860266</c:v>
                </c:pt>
                <c:pt idx="1605">
                  <c:v>19.668292858860266</c:v>
                </c:pt>
                <c:pt idx="1606">
                  <c:v>19.668292858860266</c:v>
                </c:pt>
                <c:pt idx="1607">
                  <c:v>19.668292858860266</c:v>
                </c:pt>
                <c:pt idx="1608">
                  <c:v>19.668292858860266</c:v>
                </c:pt>
                <c:pt idx="1609">
                  <c:v>19.668292858860266</c:v>
                </c:pt>
                <c:pt idx="1610">
                  <c:v>19.668292858860266</c:v>
                </c:pt>
                <c:pt idx="1611">
                  <c:v>19.668292858860266</c:v>
                </c:pt>
                <c:pt idx="1612">
                  <c:v>19.668292858860266</c:v>
                </c:pt>
                <c:pt idx="1613">
                  <c:v>19.668292858860266</c:v>
                </c:pt>
                <c:pt idx="1614">
                  <c:v>19.668292858860266</c:v>
                </c:pt>
                <c:pt idx="1615">
                  <c:v>19.668292858860266</c:v>
                </c:pt>
                <c:pt idx="1616">
                  <c:v>19.668292858860266</c:v>
                </c:pt>
                <c:pt idx="1617">
                  <c:v>19.668292858860266</c:v>
                </c:pt>
                <c:pt idx="1618">
                  <c:v>19.668292858860266</c:v>
                </c:pt>
                <c:pt idx="1619">
                  <c:v>19.668292858860266</c:v>
                </c:pt>
                <c:pt idx="1620">
                  <c:v>19.668292858860266</c:v>
                </c:pt>
                <c:pt idx="1621">
                  <c:v>19.668292858860266</c:v>
                </c:pt>
                <c:pt idx="1622">
                  <c:v>19.668292858860266</c:v>
                </c:pt>
                <c:pt idx="1623">
                  <c:v>19.668292858860266</c:v>
                </c:pt>
                <c:pt idx="1624">
                  <c:v>19.668292858860266</c:v>
                </c:pt>
                <c:pt idx="1625">
                  <c:v>19.668292858860266</c:v>
                </c:pt>
                <c:pt idx="1626">
                  <c:v>19.668292858860266</c:v>
                </c:pt>
                <c:pt idx="1627">
                  <c:v>19.668292858860266</c:v>
                </c:pt>
                <c:pt idx="1628">
                  <c:v>19.668292858860266</c:v>
                </c:pt>
                <c:pt idx="1629">
                  <c:v>19.668292858860266</c:v>
                </c:pt>
                <c:pt idx="1630">
                  <c:v>19.668292858860266</c:v>
                </c:pt>
                <c:pt idx="1631">
                  <c:v>19.668292858860266</c:v>
                </c:pt>
                <c:pt idx="1632">
                  <c:v>19.668292858860266</c:v>
                </c:pt>
                <c:pt idx="1633">
                  <c:v>19.668292858860266</c:v>
                </c:pt>
                <c:pt idx="1634">
                  <c:v>19.668292858860266</c:v>
                </c:pt>
                <c:pt idx="1635">
                  <c:v>19.668292858860266</c:v>
                </c:pt>
                <c:pt idx="1636">
                  <c:v>19.668292858860266</c:v>
                </c:pt>
                <c:pt idx="1637">
                  <c:v>19.668292858860266</c:v>
                </c:pt>
                <c:pt idx="1638">
                  <c:v>19.668292858860266</c:v>
                </c:pt>
                <c:pt idx="1639">
                  <c:v>19.668292858860266</c:v>
                </c:pt>
                <c:pt idx="1640">
                  <c:v>19.668292858860266</c:v>
                </c:pt>
                <c:pt idx="1641">
                  <c:v>19.668292858860266</c:v>
                </c:pt>
                <c:pt idx="1642">
                  <c:v>19.668292858860266</c:v>
                </c:pt>
                <c:pt idx="1643">
                  <c:v>19.668292858860266</c:v>
                </c:pt>
                <c:pt idx="1644">
                  <c:v>19.668292858860266</c:v>
                </c:pt>
                <c:pt idx="1645">
                  <c:v>19.668292858860266</c:v>
                </c:pt>
                <c:pt idx="1646">
                  <c:v>19.668292858860266</c:v>
                </c:pt>
                <c:pt idx="1647">
                  <c:v>19.668292858860266</c:v>
                </c:pt>
                <c:pt idx="1648">
                  <c:v>19.668292858860266</c:v>
                </c:pt>
                <c:pt idx="1649">
                  <c:v>19.668292858860266</c:v>
                </c:pt>
                <c:pt idx="1650">
                  <c:v>19.668292858860266</c:v>
                </c:pt>
                <c:pt idx="1651">
                  <c:v>19.668292858860266</c:v>
                </c:pt>
                <c:pt idx="1652">
                  <c:v>19.668292858860266</c:v>
                </c:pt>
                <c:pt idx="1653">
                  <c:v>19.668292858860266</c:v>
                </c:pt>
                <c:pt idx="1654">
                  <c:v>19.668292858860266</c:v>
                </c:pt>
                <c:pt idx="1655">
                  <c:v>19.668292858860266</c:v>
                </c:pt>
                <c:pt idx="1656">
                  <c:v>19.668292858860266</c:v>
                </c:pt>
                <c:pt idx="1657">
                  <c:v>19.668292858860266</c:v>
                </c:pt>
                <c:pt idx="1658">
                  <c:v>19.668292858860266</c:v>
                </c:pt>
                <c:pt idx="1659">
                  <c:v>19.668292858860266</c:v>
                </c:pt>
                <c:pt idx="1660">
                  <c:v>19.668292858860266</c:v>
                </c:pt>
                <c:pt idx="1661">
                  <c:v>19.668292858860266</c:v>
                </c:pt>
                <c:pt idx="1662">
                  <c:v>19.668292858860266</c:v>
                </c:pt>
                <c:pt idx="1663">
                  <c:v>19.668292858860266</c:v>
                </c:pt>
                <c:pt idx="1664">
                  <c:v>19.668292858860266</c:v>
                </c:pt>
                <c:pt idx="1665">
                  <c:v>19.668292858860266</c:v>
                </c:pt>
                <c:pt idx="1666">
                  <c:v>19.668292858860266</c:v>
                </c:pt>
                <c:pt idx="1667">
                  <c:v>19.668292858860266</c:v>
                </c:pt>
                <c:pt idx="1668">
                  <c:v>19.668292858860266</c:v>
                </c:pt>
                <c:pt idx="1669">
                  <c:v>19.668292858860266</c:v>
                </c:pt>
                <c:pt idx="1670">
                  <c:v>19.668292858860266</c:v>
                </c:pt>
                <c:pt idx="1671">
                  <c:v>19.668292858860266</c:v>
                </c:pt>
                <c:pt idx="1672">
                  <c:v>19.668292858860266</c:v>
                </c:pt>
                <c:pt idx="1673">
                  <c:v>19.668292858860266</c:v>
                </c:pt>
                <c:pt idx="1674">
                  <c:v>19.668292858860266</c:v>
                </c:pt>
                <c:pt idx="1675">
                  <c:v>19.668292858860266</c:v>
                </c:pt>
                <c:pt idx="1676">
                  <c:v>19.668292858860266</c:v>
                </c:pt>
                <c:pt idx="1677">
                  <c:v>19.668292858860266</c:v>
                </c:pt>
                <c:pt idx="1678">
                  <c:v>19.668292858860266</c:v>
                </c:pt>
                <c:pt idx="1679">
                  <c:v>19.668292858860266</c:v>
                </c:pt>
                <c:pt idx="1680">
                  <c:v>19.668292858860266</c:v>
                </c:pt>
                <c:pt idx="1681">
                  <c:v>19.668292858860266</c:v>
                </c:pt>
                <c:pt idx="1682">
                  <c:v>19.668292858860266</c:v>
                </c:pt>
                <c:pt idx="1683">
                  <c:v>19.668292858860266</c:v>
                </c:pt>
                <c:pt idx="1684">
                  <c:v>19.668292858860266</c:v>
                </c:pt>
                <c:pt idx="1685">
                  <c:v>19.668292858860266</c:v>
                </c:pt>
                <c:pt idx="1686">
                  <c:v>19.668292858860266</c:v>
                </c:pt>
                <c:pt idx="1687">
                  <c:v>19.668292858860266</c:v>
                </c:pt>
                <c:pt idx="1688">
                  <c:v>19.668292858860266</c:v>
                </c:pt>
                <c:pt idx="1689">
                  <c:v>19.668292858860266</c:v>
                </c:pt>
                <c:pt idx="1690">
                  <c:v>19.668292858860266</c:v>
                </c:pt>
                <c:pt idx="1691">
                  <c:v>19.668292858860266</c:v>
                </c:pt>
                <c:pt idx="1692">
                  <c:v>19.668292858860266</c:v>
                </c:pt>
                <c:pt idx="1693">
                  <c:v>19.668292858860266</c:v>
                </c:pt>
                <c:pt idx="1694">
                  <c:v>19.668292858860266</c:v>
                </c:pt>
                <c:pt idx="1695">
                  <c:v>19.668292858860266</c:v>
                </c:pt>
                <c:pt idx="1696">
                  <c:v>19.668292858860266</c:v>
                </c:pt>
                <c:pt idx="1697">
                  <c:v>19.668292858860266</c:v>
                </c:pt>
                <c:pt idx="1698">
                  <c:v>19.668292858860266</c:v>
                </c:pt>
                <c:pt idx="1699">
                  <c:v>19.668292858860266</c:v>
                </c:pt>
                <c:pt idx="1700">
                  <c:v>19.668292858860266</c:v>
                </c:pt>
                <c:pt idx="1701">
                  <c:v>19.668292858860266</c:v>
                </c:pt>
                <c:pt idx="1702">
                  <c:v>19.668292858860266</c:v>
                </c:pt>
                <c:pt idx="1703">
                  <c:v>19.668292858860266</c:v>
                </c:pt>
                <c:pt idx="1704">
                  <c:v>19.668292858860266</c:v>
                </c:pt>
                <c:pt idx="1705">
                  <c:v>19.668292858860266</c:v>
                </c:pt>
                <c:pt idx="1706">
                  <c:v>19.668292858860266</c:v>
                </c:pt>
                <c:pt idx="1707">
                  <c:v>19.668292858860266</c:v>
                </c:pt>
                <c:pt idx="1708">
                  <c:v>19.668292858860266</c:v>
                </c:pt>
                <c:pt idx="1709">
                  <c:v>19.668292858860266</c:v>
                </c:pt>
                <c:pt idx="1710">
                  <c:v>19.668292858860266</c:v>
                </c:pt>
                <c:pt idx="1711">
                  <c:v>19.668292858860266</c:v>
                </c:pt>
                <c:pt idx="1712">
                  <c:v>19.668292858860266</c:v>
                </c:pt>
                <c:pt idx="1713">
                  <c:v>19.668292858860266</c:v>
                </c:pt>
                <c:pt idx="1714">
                  <c:v>19.668292858860266</c:v>
                </c:pt>
                <c:pt idx="1715">
                  <c:v>19.668292858860266</c:v>
                </c:pt>
                <c:pt idx="1716">
                  <c:v>19.668292858860266</c:v>
                </c:pt>
                <c:pt idx="1717">
                  <c:v>19.668292858860266</c:v>
                </c:pt>
                <c:pt idx="1718">
                  <c:v>19.668292858860266</c:v>
                </c:pt>
                <c:pt idx="1719">
                  <c:v>19.668292858860266</c:v>
                </c:pt>
                <c:pt idx="1720">
                  <c:v>19.668292858860266</c:v>
                </c:pt>
                <c:pt idx="1721">
                  <c:v>19.668292858860266</c:v>
                </c:pt>
                <c:pt idx="1722">
                  <c:v>19.668292858860266</c:v>
                </c:pt>
                <c:pt idx="1723">
                  <c:v>19.668292858860266</c:v>
                </c:pt>
                <c:pt idx="1724">
                  <c:v>19.668292858860266</c:v>
                </c:pt>
                <c:pt idx="1725">
                  <c:v>19.668292858860266</c:v>
                </c:pt>
                <c:pt idx="1726">
                  <c:v>19.668292858860266</c:v>
                </c:pt>
                <c:pt idx="1727">
                  <c:v>19.668292858860266</c:v>
                </c:pt>
                <c:pt idx="1728">
                  <c:v>19.668292858860266</c:v>
                </c:pt>
                <c:pt idx="1729">
                  <c:v>19.668292858860266</c:v>
                </c:pt>
                <c:pt idx="1730">
                  <c:v>19.668292858860266</c:v>
                </c:pt>
                <c:pt idx="1731">
                  <c:v>19.668292858860266</c:v>
                </c:pt>
                <c:pt idx="1732">
                  <c:v>19.668292858860266</c:v>
                </c:pt>
                <c:pt idx="1733">
                  <c:v>19.668292858860266</c:v>
                </c:pt>
                <c:pt idx="1734">
                  <c:v>19.668292858860266</c:v>
                </c:pt>
                <c:pt idx="1735">
                  <c:v>19.668292858860266</c:v>
                </c:pt>
                <c:pt idx="1736">
                  <c:v>19.668292858860266</c:v>
                </c:pt>
                <c:pt idx="1737">
                  <c:v>19.668292858860266</c:v>
                </c:pt>
                <c:pt idx="1738">
                  <c:v>19.668292858860266</c:v>
                </c:pt>
                <c:pt idx="1739">
                  <c:v>19.668292858860266</c:v>
                </c:pt>
                <c:pt idx="1740">
                  <c:v>19.668292858860266</c:v>
                </c:pt>
                <c:pt idx="1741">
                  <c:v>19.668292858860266</c:v>
                </c:pt>
                <c:pt idx="1742">
                  <c:v>19.668292858860266</c:v>
                </c:pt>
                <c:pt idx="1743">
                  <c:v>19.668292858860266</c:v>
                </c:pt>
                <c:pt idx="1744">
                  <c:v>19.668292858860266</c:v>
                </c:pt>
                <c:pt idx="1745">
                  <c:v>19.668292858860266</c:v>
                </c:pt>
                <c:pt idx="1746">
                  <c:v>19.668292858860266</c:v>
                </c:pt>
                <c:pt idx="1747">
                  <c:v>19.668292858860266</c:v>
                </c:pt>
                <c:pt idx="1748">
                  <c:v>19.668292858860266</c:v>
                </c:pt>
                <c:pt idx="1749">
                  <c:v>19.668292858860266</c:v>
                </c:pt>
                <c:pt idx="1750">
                  <c:v>19.668292858860266</c:v>
                </c:pt>
                <c:pt idx="1751">
                  <c:v>19.668292858860266</c:v>
                </c:pt>
                <c:pt idx="1752">
                  <c:v>19.668292858860266</c:v>
                </c:pt>
                <c:pt idx="1753">
                  <c:v>19.668292858860266</c:v>
                </c:pt>
                <c:pt idx="1754">
                  <c:v>19.668292858860266</c:v>
                </c:pt>
                <c:pt idx="1755">
                  <c:v>19.668292858860266</c:v>
                </c:pt>
                <c:pt idx="1756">
                  <c:v>19.668292858860266</c:v>
                </c:pt>
                <c:pt idx="1757">
                  <c:v>19.668292858860266</c:v>
                </c:pt>
                <c:pt idx="1758">
                  <c:v>19.668292858860266</c:v>
                </c:pt>
                <c:pt idx="1759">
                  <c:v>19.668292858860266</c:v>
                </c:pt>
                <c:pt idx="1760">
                  <c:v>19.668292858860266</c:v>
                </c:pt>
                <c:pt idx="1761">
                  <c:v>19.668292858860266</c:v>
                </c:pt>
                <c:pt idx="1762">
                  <c:v>19.668292858860266</c:v>
                </c:pt>
                <c:pt idx="1763">
                  <c:v>19.668292858860266</c:v>
                </c:pt>
                <c:pt idx="1764">
                  <c:v>19.668292858860266</c:v>
                </c:pt>
                <c:pt idx="1765">
                  <c:v>19.668292858860266</c:v>
                </c:pt>
                <c:pt idx="1766">
                  <c:v>19.668292858860266</c:v>
                </c:pt>
                <c:pt idx="1767">
                  <c:v>19.668292858860266</c:v>
                </c:pt>
                <c:pt idx="1768">
                  <c:v>19.668292858860266</c:v>
                </c:pt>
                <c:pt idx="1769">
                  <c:v>19.668292858860266</c:v>
                </c:pt>
                <c:pt idx="1770">
                  <c:v>19.668292858860266</c:v>
                </c:pt>
                <c:pt idx="1771">
                  <c:v>19.668292858860266</c:v>
                </c:pt>
                <c:pt idx="1772">
                  <c:v>19.668292858860266</c:v>
                </c:pt>
                <c:pt idx="1773">
                  <c:v>19.668292858860266</c:v>
                </c:pt>
                <c:pt idx="1774">
                  <c:v>19.668292858860266</c:v>
                </c:pt>
                <c:pt idx="1775">
                  <c:v>19.668292858860266</c:v>
                </c:pt>
                <c:pt idx="1776">
                  <c:v>19.668292858860266</c:v>
                </c:pt>
                <c:pt idx="1777">
                  <c:v>19.668292858860266</c:v>
                </c:pt>
                <c:pt idx="1778">
                  <c:v>19.668292858860266</c:v>
                </c:pt>
                <c:pt idx="1779">
                  <c:v>19.668292858860266</c:v>
                </c:pt>
                <c:pt idx="1780">
                  <c:v>19.668292858860266</c:v>
                </c:pt>
                <c:pt idx="1781">
                  <c:v>19.668292858860266</c:v>
                </c:pt>
                <c:pt idx="1782">
                  <c:v>19.668292858860266</c:v>
                </c:pt>
                <c:pt idx="1783">
                  <c:v>19.668292858860266</c:v>
                </c:pt>
                <c:pt idx="1784">
                  <c:v>19.668292858860266</c:v>
                </c:pt>
                <c:pt idx="1785">
                  <c:v>19.668292858860266</c:v>
                </c:pt>
                <c:pt idx="1786">
                  <c:v>19.668292858860266</c:v>
                </c:pt>
                <c:pt idx="1787">
                  <c:v>19.668292858860266</c:v>
                </c:pt>
                <c:pt idx="1788">
                  <c:v>19.668292858860266</c:v>
                </c:pt>
                <c:pt idx="1789">
                  <c:v>19.668292858860266</c:v>
                </c:pt>
                <c:pt idx="1790">
                  <c:v>19.668292858860266</c:v>
                </c:pt>
                <c:pt idx="1791">
                  <c:v>19.668292858860266</c:v>
                </c:pt>
                <c:pt idx="1792">
                  <c:v>19.668292858860266</c:v>
                </c:pt>
                <c:pt idx="1793">
                  <c:v>19.668292858860266</c:v>
                </c:pt>
                <c:pt idx="1794">
                  <c:v>19.668292858860266</c:v>
                </c:pt>
                <c:pt idx="1795">
                  <c:v>19.668292858860266</c:v>
                </c:pt>
                <c:pt idx="1796">
                  <c:v>19.668292858860266</c:v>
                </c:pt>
                <c:pt idx="1797">
                  <c:v>19.668292858860266</c:v>
                </c:pt>
                <c:pt idx="1798">
                  <c:v>19.668292858860266</c:v>
                </c:pt>
                <c:pt idx="1799">
                  <c:v>19.668292858860266</c:v>
                </c:pt>
                <c:pt idx="1800">
                  <c:v>19.668292858860266</c:v>
                </c:pt>
                <c:pt idx="1801">
                  <c:v>19.668292858860266</c:v>
                </c:pt>
                <c:pt idx="1802">
                  <c:v>19.668292858860266</c:v>
                </c:pt>
                <c:pt idx="1803">
                  <c:v>19.668292858860266</c:v>
                </c:pt>
                <c:pt idx="1804">
                  <c:v>19.668292858860266</c:v>
                </c:pt>
                <c:pt idx="1805">
                  <c:v>19.668292858860266</c:v>
                </c:pt>
                <c:pt idx="1806">
                  <c:v>19.668292858860266</c:v>
                </c:pt>
                <c:pt idx="1807">
                  <c:v>19.668292858860266</c:v>
                </c:pt>
                <c:pt idx="1808">
                  <c:v>19.668292858860266</c:v>
                </c:pt>
                <c:pt idx="1809">
                  <c:v>19.668292858860266</c:v>
                </c:pt>
                <c:pt idx="1810">
                  <c:v>19.668292858860266</c:v>
                </c:pt>
                <c:pt idx="1811">
                  <c:v>19.668292858860266</c:v>
                </c:pt>
                <c:pt idx="1812">
                  <c:v>19.668292858860266</c:v>
                </c:pt>
                <c:pt idx="1813">
                  <c:v>19.668292858860266</c:v>
                </c:pt>
                <c:pt idx="1814">
                  <c:v>19.668292858860266</c:v>
                </c:pt>
                <c:pt idx="1815">
                  <c:v>19.668292858860266</c:v>
                </c:pt>
                <c:pt idx="1816">
                  <c:v>19.668292858860266</c:v>
                </c:pt>
                <c:pt idx="1817">
                  <c:v>19.668292858860266</c:v>
                </c:pt>
                <c:pt idx="1818">
                  <c:v>19.668292858860266</c:v>
                </c:pt>
                <c:pt idx="1819">
                  <c:v>19.668292858860266</c:v>
                </c:pt>
                <c:pt idx="1820">
                  <c:v>19.668292858860266</c:v>
                </c:pt>
                <c:pt idx="1821">
                  <c:v>19.668292858860266</c:v>
                </c:pt>
                <c:pt idx="1822">
                  <c:v>19.668292858860266</c:v>
                </c:pt>
                <c:pt idx="1823">
                  <c:v>19.668292858860266</c:v>
                </c:pt>
                <c:pt idx="1824">
                  <c:v>19.668292858860266</c:v>
                </c:pt>
                <c:pt idx="1825">
                  <c:v>19.668292858860266</c:v>
                </c:pt>
                <c:pt idx="1826">
                  <c:v>19.668292858860266</c:v>
                </c:pt>
                <c:pt idx="1827">
                  <c:v>19.668292858860266</c:v>
                </c:pt>
                <c:pt idx="1828">
                  <c:v>19.668292858860266</c:v>
                </c:pt>
                <c:pt idx="1829">
                  <c:v>19.668292858860266</c:v>
                </c:pt>
                <c:pt idx="1830">
                  <c:v>19.668292858860266</c:v>
                </c:pt>
                <c:pt idx="1831">
                  <c:v>19.668292858860266</c:v>
                </c:pt>
                <c:pt idx="1832">
                  <c:v>19.668292858860266</c:v>
                </c:pt>
                <c:pt idx="1833">
                  <c:v>19.668292858860266</c:v>
                </c:pt>
                <c:pt idx="1834">
                  <c:v>19.668292858860266</c:v>
                </c:pt>
                <c:pt idx="1835">
                  <c:v>19.668292858860266</c:v>
                </c:pt>
                <c:pt idx="1836">
                  <c:v>19.668292858860266</c:v>
                </c:pt>
                <c:pt idx="1837">
                  <c:v>19.668292858860266</c:v>
                </c:pt>
                <c:pt idx="1838">
                  <c:v>19.668292858860266</c:v>
                </c:pt>
                <c:pt idx="1839">
                  <c:v>19.668292858860266</c:v>
                </c:pt>
                <c:pt idx="1840">
                  <c:v>19.668292858860266</c:v>
                </c:pt>
                <c:pt idx="1841">
                  <c:v>19.668292858860266</c:v>
                </c:pt>
                <c:pt idx="1842">
                  <c:v>19.668292858860266</c:v>
                </c:pt>
                <c:pt idx="1843">
                  <c:v>19.668292858860266</c:v>
                </c:pt>
                <c:pt idx="1844">
                  <c:v>19.668292858860266</c:v>
                </c:pt>
                <c:pt idx="1845">
                  <c:v>19.668292858860266</c:v>
                </c:pt>
                <c:pt idx="1846">
                  <c:v>19.668292858860266</c:v>
                </c:pt>
                <c:pt idx="1847">
                  <c:v>19.668292858860266</c:v>
                </c:pt>
                <c:pt idx="1848">
                  <c:v>19.668292858860266</c:v>
                </c:pt>
                <c:pt idx="1849">
                  <c:v>19.668292858860266</c:v>
                </c:pt>
                <c:pt idx="1850">
                  <c:v>19.668292858860266</c:v>
                </c:pt>
                <c:pt idx="1851">
                  <c:v>19.668292858860266</c:v>
                </c:pt>
                <c:pt idx="1852">
                  <c:v>19.668292858860266</c:v>
                </c:pt>
                <c:pt idx="1853">
                  <c:v>19.668292858860266</c:v>
                </c:pt>
                <c:pt idx="1854">
                  <c:v>19.668292858860266</c:v>
                </c:pt>
                <c:pt idx="1855">
                  <c:v>19.668292858860266</c:v>
                </c:pt>
                <c:pt idx="1856">
                  <c:v>19.668292858860266</c:v>
                </c:pt>
                <c:pt idx="1857">
                  <c:v>19.668292858860266</c:v>
                </c:pt>
                <c:pt idx="1858">
                  <c:v>19.668292858860266</c:v>
                </c:pt>
                <c:pt idx="1859">
                  <c:v>19.668292858860266</c:v>
                </c:pt>
                <c:pt idx="1860">
                  <c:v>19.668292858860266</c:v>
                </c:pt>
                <c:pt idx="1861">
                  <c:v>19.668292858860266</c:v>
                </c:pt>
                <c:pt idx="1862">
                  <c:v>19.668292858860266</c:v>
                </c:pt>
                <c:pt idx="1863">
                  <c:v>19.668292858860266</c:v>
                </c:pt>
                <c:pt idx="1864">
                  <c:v>19.668292858860266</c:v>
                </c:pt>
                <c:pt idx="1865">
                  <c:v>19.668292858860266</c:v>
                </c:pt>
                <c:pt idx="1866">
                  <c:v>19.668292858860266</c:v>
                </c:pt>
                <c:pt idx="1867">
                  <c:v>19.668292858860266</c:v>
                </c:pt>
                <c:pt idx="1868">
                  <c:v>19.668292858860266</c:v>
                </c:pt>
                <c:pt idx="1869">
                  <c:v>19.668292858860266</c:v>
                </c:pt>
                <c:pt idx="1870">
                  <c:v>19.668292858860266</c:v>
                </c:pt>
                <c:pt idx="1871">
                  <c:v>19.668292858860266</c:v>
                </c:pt>
                <c:pt idx="1872">
                  <c:v>19.668292858860266</c:v>
                </c:pt>
                <c:pt idx="1873">
                  <c:v>19.668292858860266</c:v>
                </c:pt>
                <c:pt idx="1874">
                  <c:v>19.668292858860266</c:v>
                </c:pt>
                <c:pt idx="1875">
                  <c:v>19.668292858860266</c:v>
                </c:pt>
                <c:pt idx="1876">
                  <c:v>19.668292858860266</c:v>
                </c:pt>
                <c:pt idx="1877">
                  <c:v>19.668292858860266</c:v>
                </c:pt>
                <c:pt idx="1878">
                  <c:v>19.668292858860266</c:v>
                </c:pt>
                <c:pt idx="1879">
                  <c:v>19.668292858860266</c:v>
                </c:pt>
                <c:pt idx="1880">
                  <c:v>19.668292858860266</c:v>
                </c:pt>
                <c:pt idx="1881">
                  <c:v>19.668292858860266</c:v>
                </c:pt>
                <c:pt idx="1882">
                  <c:v>19.668292858860266</c:v>
                </c:pt>
                <c:pt idx="1883">
                  <c:v>19.668292858860266</c:v>
                </c:pt>
                <c:pt idx="1884">
                  <c:v>19.668292858860266</c:v>
                </c:pt>
                <c:pt idx="1885">
                  <c:v>19.668292858860266</c:v>
                </c:pt>
                <c:pt idx="1886">
                  <c:v>19.668292858860266</c:v>
                </c:pt>
                <c:pt idx="1887">
                  <c:v>19.668292858860266</c:v>
                </c:pt>
                <c:pt idx="1888">
                  <c:v>19.668292858860266</c:v>
                </c:pt>
                <c:pt idx="1889">
                  <c:v>19.668292858860266</c:v>
                </c:pt>
                <c:pt idx="1890">
                  <c:v>19.668292858860266</c:v>
                </c:pt>
                <c:pt idx="1891">
                  <c:v>19.668292858860266</c:v>
                </c:pt>
                <c:pt idx="1892">
                  <c:v>19.668292858860266</c:v>
                </c:pt>
                <c:pt idx="1893">
                  <c:v>19.668292858860266</c:v>
                </c:pt>
                <c:pt idx="1894">
                  <c:v>19.668292858860266</c:v>
                </c:pt>
                <c:pt idx="1895">
                  <c:v>19.668292858860266</c:v>
                </c:pt>
                <c:pt idx="1896">
                  <c:v>19.668292858860266</c:v>
                </c:pt>
                <c:pt idx="1897">
                  <c:v>19.668292858860266</c:v>
                </c:pt>
                <c:pt idx="1898">
                  <c:v>19.668292858860266</c:v>
                </c:pt>
                <c:pt idx="1899">
                  <c:v>19.668292858860266</c:v>
                </c:pt>
                <c:pt idx="1900">
                  <c:v>19.668292858860266</c:v>
                </c:pt>
                <c:pt idx="1901">
                  <c:v>19.668292858860266</c:v>
                </c:pt>
                <c:pt idx="1902">
                  <c:v>19.668292858860266</c:v>
                </c:pt>
                <c:pt idx="1903">
                  <c:v>19.668292858860266</c:v>
                </c:pt>
                <c:pt idx="1904">
                  <c:v>19.668292858860266</c:v>
                </c:pt>
                <c:pt idx="1905">
                  <c:v>19.668292858860266</c:v>
                </c:pt>
                <c:pt idx="1906">
                  <c:v>19.668292858860266</c:v>
                </c:pt>
                <c:pt idx="1907">
                  <c:v>19.668292858860266</c:v>
                </c:pt>
                <c:pt idx="1908">
                  <c:v>19.668292858860266</c:v>
                </c:pt>
                <c:pt idx="1909">
                  <c:v>19.668292858860266</c:v>
                </c:pt>
                <c:pt idx="1910">
                  <c:v>19.668292858860266</c:v>
                </c:pt>
                <c:pt idx="1911">
                  <c:v>19.668292858860266</c:v>
                </c:pt>
                <c:pt idx="1912">
                  <c:v>19.668292858860266</c:v>
                </c:pt>
                <c:pt idx="1913">
                  <c:v>19.668292858860266</c:v>
                </c:pt>
                <c:pt idx="1914">
                  <c:v>19.668292858860266</c:v>
                </c:pt>
                <c:pt idx="1915">
                  <c:v>19.668292858860266</c:v>
                </c:pt>
                <c:pt idx="1916">
                  <c:v>19.668292858860266</c:v>
                </c:pt>
                <c:pt idx="1917">
                  <c:v>19.668292858860266</c:v>
                </c:pt>
                <c:pt idx="1918">
                  <c:v>19.668292858860266</c:v>
                </c:pt>
                <c:pt idx="1919">
                  <c:v>19.668292858860266</c:v>
                </c:pt>
                <c:pt idx="1920">
                  <c:v>19.668292858860266</c:v>
                </c:pt>
                <c:pt idx="1921">
                  <c:v>19.668292858860266</c:v>
                </c:pt>
                <c:pt idx="1922">
                  <c:v>19.668292858860266</c:v>
                </c:pt>
                <c:pt idx="1923">
                  <c:v>19.668292858860266</c:v>
                </c:pt>
                <c:pt idx="1924">
                  <c:v>19.668292858860266</c:v>
                </c:pt>
                <c:pt idx="1925">
                  <c:v>19.668292858860266</c:v>
                </c:pt>
                <c:pt idx="1926">
                  <c:v>19.668292858860266</c:v>
                </c:pt>
                <c:pt idx="1927">
                  <c:v>19.668292858860266</c:v>
                </c:pt>
                <c:pt idx="1928">
                  <c:v>19.668292858860266</c:v>
                </c:pt>
                <c:pt idx="1929">
                  <c:v>19.668292858860266</c:v>
                </c:pt>
                <c:pt idx="1930">
                  <c:v>19.668292858860266</c:v>
                </c:pt>
                <c:pt idx="1931">
                  <c:v>19.668292858860266</c:v>
                </c:pt>
                <c:pt idx="1932">
                  <c:v>19.668292858860266</c:v>
                </c:pt>
                <c:pt idx="1933">
                  <c:v>19.668292858860266</c:v>
                </c:pt>
                <c:pt idx="1934">
                  <c:v>19.668292858860266</c:v>
                </c:pt>
                <c:pt idx="1935">
                  <c:v>19.668292858860266</c:v>
                </c:pt>
                <c:pt idx="1936">
                  <c:v>19.668292858860266</c:v>
                </c:pt>
                <c:pt idx="1937">
                  <c:v>19.668292858860266</c:v>
                </c:pt>
                <c:pt idx="1938">
                  <c:v>19.668292858860266</c:v>
                </c:pt>
                <c:pt idx="1939">
                  <c:v>19.668292858860266</c:v>
                </c:pt>
                <c:pt idx="1940">
                  <c:v>19.668292858860266</c:v>
                </c:pt>
                <c:pt idx="1941">
                  <c:v>19.668292858860266</c:v>
                </c:pt>
                <c:pt idx="1942">
                  <c:v>19.668292858860266</c:v>
                </c:pt>
                <c:pt idx="1943">
                  <c:v>19.668292858860266</c:v>
                </c:pt>
                <c:pt idx="1944">
                  <c:v>19.668292858860266</c:v>
                </c:pt>
                <c:pt idx="1945">
                  <c:v>19.668292858860266</c:v>
                </c:pt>
                <c:pt idx="1946">
                  <c:v>19.668292858860266</c:v>
                </c:pt>
                <c:pt idx="1947">
                  <c:v>19.668292858860266</c:v>
                </c:pt>
                <c:pt idx="1948">
                  <c:v>19.668292858860266</c:v>
                </c:pt>
                <c:pt idx="1949">
                  <c:v>19.668292858860266</c:v>
                </c:pt>
                <c:pt idx="1950">
                  <c:v>19.668292858860266</c:v>
                </c:pt>
                <c:pt idx="1951">
                  <c:v>19.668292858860266</c:v>
                </c:pt>
                <c:pt idx="1952">
                  <c:v>19.668292858860266</c:v>
                </c:pt>
                <c:pt idx="1953">
                  <c:v>19.668292858860266</c:v>
                </c:pt>
                <c:pt idx="1954">
                  <c:v>19.668292858860266</c:v>
                </c:pt>
                <c:pt idx="1955">
                  <c:v>19.668292858860266</c:v>
                </c:pt>
                <c:pt idx="1956">
                  <c:v>19.668292858860266</c:v>
                </c:pt>
                <c:pt idx="1957">
                  <c:v>19.668292858860266</c:v>
                </c:pt>
                <c:pt idx="1958">
                  <c:v>19.668292858860266</c:v>
                </c:pt>
                <c:pt idx="1959">
                  <c:v>19.668292858860266</c:v>
                </c:pt>
                <c:pt idx="1960">
                  <c:v>19.668292858860266</c:v>
                </c:pt>
                <c:pt idx="1961">
                  <c:v>19.668292858860266</c:v>
                </c:pt>
                <c:pt idx="1962">
                  <c:v>19.668292858860266</c:v>
                </c:pt>
                <c:pt idx="1963">
                  <c:v>19.668292858860266</c:v>
                </c:pt>
                <c:pt idx="1964">
                  <c:v>19.668292858860266</c:v>
                </c:pt>
                <c:pt idx="1965">
                  <c:v>19.668292858860266</c:v>
                </c:pt>
                <c:pt idx="1966">
                  <c:v>19.668292858860266</c:v>
                </c:pt>
                <c:pt idx="1967">
                  <c:v>19.668292858860266</c:v>
                </c:pt>
                <c:pt idx="1968">
                  <c:v>19.668292858860266</c:v>
                </c:pt>
                <c:pt idx="1969">
                  <c:v>19.668292858860266</c:v>
                </c:pt>
                <c:pt idx="1970">
                  <c:v>19.668292858860266</c:v>
                </c:pt>
                <c:pt idx="1971">
                  <c:v>19.668292858860266</c:v>
                </c:pt>
                <c:pt idx="1972">
                  <c:v>19.668292858860266</c:v>
                </c:pt>
                <c:pt idx="1973">
                  <c:v>19.668292858860266</c:v>
                </c:pt>
                <c:pt idx="1974">
                  <c:v>19.668292858860266</c:v>
                </c:pt>
                <c:pt idx="1975">
                  <c:v>19.668292858860266</c:v>
                </c:pt>
                <c:pt idx="1976">
                  <c:v>19.668292858860266</c:v>
                </c:pt>
                <c:pt idx="1977">
                  <c:v>19.668292858860266</c:v>
                </c:pt>
                <c:pt idx="1978">
                  <c:v>19.668292858860266</c:v>
                </c:pt>
                <c:pt idx="1979">
                  <c:v>19.668292858860266</c:v>
                </c:pt>
                <c:pt idx="1980">
                  <c:v>19.668292858860266</c:v>
                </c:pt>
                <c:pt idx="1981">
                  <c:v>19.668292858860266</c:v>
                </c:pt>
                <c:pt idx="1982">
                  <c:v>19.668292858860266</c:v>
                </c:pt>
                <c:pt idx="1983">
                  <c:v>19.668292858860266</c:v>
                </c:pt>
                <c:pt idx="1984">
                  <c:v>19.668292858860266</c:v>
                </c:pt>
                <c:pt idx="1985">
                  <c:v>19.668292858860266</c:v>
                </c:pt>
                <c:pt idx="1986">
                  <c:v>19.668292858860266</c:v>
                </c:pt>
                <c:pt idx="1987">
                  <c:v>19.668292858860266</c:v>
                </c:pt>
                <c:pt idx="1988">
                  <c:v>19.668292858860266</c:v>
                </c:pt>
                <c:pt idx="1989">
                  <c:v>19.668292858860266</c:v>
                </c:pt>
                <c:pt idx="1990">
                  <c:v>19.668292858860266</c:v>
                </c:pt>
                <c:pt idx="1991">
                  <c:v>19.668292858860266</c:v>
                </c:pt>
                <c:pt idx="1992">
                  <c:v>19.668292858860266</c:v>
                </c:pt>
                <c:pt idx="1993">
                  <c:v>19.668292858860266</c:v>
                </c:pt>
                <c:pt idx="1994">
                  <c:v>19.668292858860266</c:v>
                </c:pt>
                <c:pt idx="1995">
                  <c:v>19.668292858860266</c:v>
                </c:pt>
                <c:pt idx="1996">
                  <c:v>19.668292858860266</c:v>
                </c:pt>
                <c:pt idx="1997">
                  <c:v>19.668292858860266</c:v>
                </c:pt>
                <c:pt idx="1998">
                  <c:v>19.668292858860266</c:v>
                </c:pt>
                <c:pt idx="1999">
                  <c:v>19.668292858860266</c:v>
                </c:pt>
                <c:pt idx="2000">
                  <c:v>19.668292858860266</c:v>
                </c:pt>
                <c:pt idx="2001">
                  <c:v>19.668292858860266</c:v>
                </c:pt>
                <c:pt idx="2002">
                  <c:v>19.668292858860266</c:v>
                </c:pt>
                <c:pt idx="2003">
                  <c:v>19.668292858860266</c:v>
                </c:pt>
                <c:pt idx="2004">
                  <c:v>19.668292858860266</c:v>
                </c:pt>
                <c:pt idx="2005">
                  <c:v>19.668292858860266</c:v>
                </c:pt>
                <c:pt idx="2006">
                  <c:v>19.668292858860266</c:v>
                </c:pt>
                <c:pt idx="2007">
                  <c:v>19.668292858860266</c:v>
                </c:pt>
                <c:pt idx="2008">
                  <c:v>19.668292858860266</c:v>
                </c:pt>
                <c:pt idx="2009">
                  <c:v>19.668292858860266</c:v>
                </c:pt>
                <c:pt idx="2010">
                  <c:v>19.668292858860266</c:v>
                </c:pt>
                <c:pt idx="2011">
                  <c:v>19.668292858860266</c:v>
                </c:pt>
                <c:pt idx="2012">
                  <c:v>19.668292858860266</c:v>
                </c:pt>
                <c:pt idx="2013">
                  <c:v>19.668292858860266</c:v>
                </c:pt>
                <c:pt idx="2014">
                  <c:v>19.668292858860266</c:v>
                </c:pt>
                <c:pt idx="2015">
                  <c:v>19.668292858860266</c:v>
                </c:pt>
                <c:pt idx="2016">
                  <c:v>19.668292858860266</c:v>
                </c:pt>
                <c:pt idx="2017">
                  <c:v>19.668292858860266</c:v>
                </c:pt>
                <c:pt idx="2018">
                  <c:v>19.668292858860266</c:v>
                </c:pt>
                <c:pt idx="2019">
                  <c:v>19.668292858860266</c:v>
                </c:pt>
                <c:pt idx="2020">
                  <c:v>19.668292858860266</c:v>
                </c:pt>
                <c:pt idx="2021">
                  <c:v>19.668292858860266</c:v>
                </c:pt>
                <c:pt idx="2022">
                  <c:v>19.668292858860266</c:v>
                </c:pt>
                <c:pt idx="2023">
                  <c:v>19.668292858860266</c:v>
                </c:pt>
                <c:pt idx="2024">
                  <c:v>19.668292858860266</c:v>
                </c:pt>
                <c:pt idx="2025">
                  <c:v>19.668292858860266</c:v>
                </c:pt>
                <c:pt idx="2026">
                  <c:v>19.668292858860266</c:v>
                </c:pt>
                <c:pt idx="2027">
                  <c:v>19.668292858860266</c:v>
                </c:pt>
                <c:pt idx="2028">
                  <c:v>19.668292858860266</c:v>
                </c:pt>
                <c:pt idx="2029">
                  <c:v>19.668292858860266</c:v>
                </c:pt>
                <c:pt idx="2030">
                  <c:v>19.668292858860266</c:v>
                </c:pt>
                <c:pt idx="2031">
                  <c:v>19.668292858860266</c:v>
                </c:pt>
                <c:pt idx="2032">
                  <c:v>19.668292858860266</c:v>
                </c:pt>
                <c:pt idx="2033">
                  <c:v>19.668292858860266</c:v>
                </c:pt>
                <c:pt idx="2034">
                  <c:v>19.668292858860266</c:v>
                </c:pt>
                <c:pt idx="2035">
                  <c:v>19.668292858860266</c:v>
                </c:pt>
                <c:pt idx="2036">
                  <c:v>19.668292858860266</c:v>
                </c:pt>
                <c:pt idx="2037">
                  <c:v>19.668292858860266</c:v>
                </c:pt>
                <c:pt idx="2038">
                  <c:v>19.668292858860266</c:v>
                </c:pt>
                <c:pt idx="2039">
                  <c:v>19.668292858860266</c:v>
                </c:pt>
                <c:pt idx="2040">
                  <c:v>19.668292858860266</c:v>
                </c:pt>
                <c:pt idx="2041">
                  <c:v>19.668292858860266</c:v>
                </c:pt>
                <c:pt idx="2042">
                  <c:v>19.668292858860266</c:v>
                </c:pt>
                <c:pt idx="2043">
                  <c:v>19.668292858860266</c:v>
                </c:pt>
                <c:pt idx="2044">
                  <c:v>19.668292858860266</c:v>
                </c:pt>
                <c:pt idx="2045">
                  <c:v>19.668292858860266</c:v>
                </c:pt>
                <c:pt idx="2046">
                  <c:v>19.668292858860266</c:v>
                </c:pt>
                <c:pt idx="2047">
                  <c:v>19.668292858860266</c:v>
                </c:pt>
                <c:pt idx="2048">
                  <c:v>19.668292858860266</c:v>
                </c:pt>
                <c:pt idx="2049">
                  <c:v>19.668292858860266</c:v>
                </c:pt>
                <c:pt idx="2050">
                  <c:v>19.668292858860266</c:v>
                </c:pt>
                <c:pt idx="2051">
                  <c:v>19.668292858860266</c:v>
                </c:pt>
                <c:pt idx="2052">
                  <c:v>19.668292858860266</c:v>
                </c:pt>
                <c:pt idx="2053">
                  <c:v>19.668292858860266</c:v>
                </c:pt>
                <c:pt idx="2054">
                  <c:v>19.668292858860266</c:v>
                </c:pt>
                <c:pt idx="2055">
                  <c:v>19.668292858860266</c:v>
                </c:pt>
                <c:pt idx="2056">
                  <c:v>19.668292858860266</c:v>
                </c:pt>
                <c:pt idx="2057">
                  <c:v>19.668292858860266</c:v>
                </c:pt>
                <c:pt idx="2058">
                  <c:v>19.668292858860266</c:v>
                </c:pt>
                <c:pt idx="2059">
                  <c:v>19.668292858860266</c:v>
                </c:pt>
                <c:pt idx="2060">
                  <c:v>19.668292858860266</c:v>
                </c:pt>
                <c:pt idx="2061">
                  <c:v>19.668292858860266</c:v>
                </c:pt>
                <c:pt idx="2062">
                  <c:v>19.668292858860266</c:v>
                </c:pt>
                <c:pt idx="2063">
                  <c:v>19.668292858860266</c:v>
                </c:pt>
                <c:pt idx="2064">
                  <c:v>19.668292858860266</c:v>
                </c:pt>
                <c:pt idx="2065">
                  <c:v>19.668292858860266</c:v>
                </c:pt>
                <c:pt idx="2066">
                  <c:v>19.668292858860266</c:v>
                </c:pt>
                <c:pt idx="2067">
                  <c:v>19.668292858860266</c:v>
                </c:pt>
                <c:pt idx="2068">
                  <c:v>19.668292858860266</c:v>
                </c:pt>
                <c:pt idx="2069">
                  <c:v>19.668292858860266</c:v>
                </c:pt>
                <c:pt idx="2070">
                  <c:v>19.668292858860266</c:v>
                </c:pt>
                <c:pt idx="2071">
                  <c:v>19.668292858860266</c:v>
                </c:pt>
                <c:pt idx="2072">
                  <c:v>19.668292858860266</c:v>
                </c:pt>
                <c:pt idx="2073">
                  <c:v>19.668292858860266</c:v>
                </c:pt>
                <c:pt idx="2074">
                  <c:v>19.668292858860266</c:v>
                </c:pt>
                <c:pt idx="2075">
                  <c:v>19.668292858860266</c:v>
                </c:pt>
                <c:pt idx="2076">
                  <c:v>19.668292858860266</c:v>
                </c:pt>
                <c:pt idx="2077">
                  <c:v>19.668292858860266</c:v>
                </c:pt>
                <c:pt idx="2078">
                  <c:v>19.668292858860266</c:v>
                </c:pt>
                <c:pt idx="2079">
                  <c:v>19.668292858860266</c:v>
                </c:pt>
                <c:pt idx="2080">
                  <c:v>19.668292858860266</c:v>
                </c:pt>
                <c:pt idx="2081">
                  <c:v>19.668292858860266</c:v>
                </c:pt>
                <c:pt idx="2082">
                  <c:v>19.668292858860266</c:v>
                </c:pt>
                <c:pt idx="2083">
                  <c:v>19.668292858860266</c:v>
                </c:pt>
                <c:pt idx="2084">
                  <c:v>19.668292858860266</c:v>
                </c:pt>
                <c:pt idx="2085">
                  <c:v>19.668292858860266</c:v>
                </c:pt>
                <c:pt idx="2086">
                  <c:v>19.668292858860266</c:v>
                </c:pt>
                <c:pt idx="2087">
                  <c:v>19.668292858860266</c:v>
                </c:pt>
                <c:pt idx="2088">
                  <c:v>19.668292858860266</c:v>
                </c:pt>
                <c:pt idx="2089">
                  <c:v>19.668292858860266</c:v>
                </c:pt>
                <c:pt idx="2090">
                  <c:v>19.668292858860266</c:v>
                </c:pt>
                <c:pt idx="2091">
                  <c:v>19.668292858860266</c:v>
                </c:pt>
                <c:pt idx="2092">
                  <c:v>19.668292858860266</c:v>
                </c:pt>
                <c:pt idx="2093">
                  <c:v>19.668292858860266</c:v>
                </c:pt>
                <c:pt idx="2094">
                  <c:v>19.668292858860266</c:v>
                </c:pt>
                <c:pt idx="2095">
                  <c:v>19.668292858860266</c:v>
                </c:pt>
                <c:pt idx="2096">
                  <c:v>19.668292858860266</c:v>
                </c:pt>
                <c:pt idx="2097">
                  <c:v>19.668292858860266</c:v>
                </c:pt>
                <c:pt idx="2098">
                  <c:v>19.668292858860266</c:v>
                </c:pt>
                <c:pt idx="2099">
                  <c:v>19.668292858860266</c:v>
                </c:pt>
                <c:pt idx="2100">
                  <c:v>19.668292858860266</c:v>
                </c:pt>
                <c:pt idx="2101">
                  <c:v>19.668292858860266</c:v>
                </c:pt>
                <c:pt idx="2102">
                  <c:v>19.668292858860266</c:v>
                </c:pt>
                <c:pt idx="2103">
                  <c:v>19.668292858860266</c:v>
                </c:pt>
                <c:pt idx="2104">
                  <c:v>19.668292858860266</c:v>
                </c:pt>
                <c:pt idx="2105">
                  <c:v>19.668292858860266</c:v>
                </c:pt>
                <c:pt idx="2106">
                  <c:v>19.668292858860266</c:v>
                </c:pt>
                <c:pt idx="2107">
                  <c:v>19.668292858860266</c:v>
                </c:pt>
                <c:pt idx="2108">
                  <c:v>19.668292858860266</c:v>
                </c:pt>
                <c:pt idx="2109">
                  <c:v>19.668292858860266</c:v>
                </c:pt>
                <c:pt idx="2110">
                  <c:v>19.668292858860266</c:v>
                </c:pt>
                <c:pt idx="2111">
                  <c:v>19.668292858860266</c:v>
                </c:pt>
                <c:pt idx="2112">
                  <c:v>19.668292858860266</c:v>
                </c:pt>
                <c:pt idx="2113">
                  <c:v>19.668292858860266</c:v>
                </c:pt>
                <c:pt idx="2114">
                  <c:v>19.668292858860266</c:v>
                </c:pt>
                <c:pt idx="2115">
                  <c:v>19.668292858860266</c:v>
                </c:pt>
                <c:pt idx="2116">
                  <c:v>19.668292858860266</c:v>
                </c:pt>
                <c:pt idx="2117">
                  <c:v>19.668292858860266</c:v>
                </c:pt>
                <c:pt idx="2118">
                  <c:v>19.668292858860266</c:v>
                </c:pt>
                <c:pt idx="2119">
                  <c:v>19.668292858860266</c:v>
                </c:pt>
                <c:pt idx="2120">
                  <c:v>19.668292858860266</c:v>
                </c:pt>
                <c:pt idx="2121">
                  <c:v>19.668292858860266</c:v>
                </c:pt>
                <c:pt idx="2122">
                  <c:v>19.668292858860266</c:v>
                </c:pt>
                <c:pt idx="2123">
                  <c:v>19.668292858860266</c:v>
                </c:pt>
                <c:pt idx="2124">
                  <c:v>19.668292858860266</c:v>
                </c:pt>
                <c:pt idx="2125">
                  <c:v>19.668292858860266</c:v>
                </c:pt>
                <c:pt idx="2126">
                  <c:v>19.668292858860266</c:v>
                </c:pt>
                <c:pt idx="2127">
                  <c:v>19.668292858860266</c:v>
                </c:pt>
                <c:pt idx="2128">
                  <c:v>19.668292858860266</c:v>
                </c:pt>
                <c:pt idx="2129">
                  <c:v>19.668292858860266</c:v>
                </c:pt>
                <c:pt idx="2130">
                  <c:v>19.668292858860266</c:v>
                </c:pt>
                <c:pt idx="2131">
                  <c:v>19.668292858860266</c:v>
                </c:pt>
                <c:pt idx="2132">
                  <c:v>19.668292858860266</c:v>
                </c:pt>
                <c:pt idx="2133">
                  <c:v>19.668292858860266</c:v>
                </c:pt>
                <c:pt idx="2134">
                  <c:v>19.668292858860266</c:v>
                </c:pt>
                <c:pt idx="2135">
                  <c:v>19.668292858860266</c:v>
                </c:pt>
                <c:pt idx="2136">
                  <c:v>19.668292858860266</c:v>
                </c:pt>
                <c:pt idx="2137">
                  <c:v>19.668292858860266</c:v>
                </c:pt>
                <c:pt idx="2138">
                  <c:v>19.668292858860266</c:v>
                </c:pt>
                <c:pt idx="2139">
                  <c:v>19.668292858860266</c:v>
                </c:pt>
                <c:pt idx="2140">
                  <c:v>19.668292858860266</c:v>
                </c:pt>
                <c:pt idx="2141">
                  <c:v>19.668292858860266</c:v>
                </c:pt>
                <c:pt idx="2142">
                  <c:v>19.668292858860266</c:v>
                </c:pt>
                <c:pt idx="2143">
                  <c:v>19.668292858860266</c:v>
                </c:pt>
                <c:pt idx="2144">
                  <c:v>19.668292858860266</c:v>
                </c:pt>
                <c:pt idx="2145">
                  <c:v>19.668292858860266</c:v>
                </c:pt>
                <c:pt idx="2146">
                  <c:v>19.668292858860266</c:v>
                </c:pt>
                <c:pt idx="2147">
                  <c:v>19.668292858860266</c:v>
                </c:pt>
                <c:pt idx="2148">
                  <c:v>19.668292858860266</c:v>
                </c:pt>
                <c:pt idx="2149">
                  <c:v>19.668292858860266</c:v>
                </c:pt>
                <c:pt idx="2150">
                  <c:v>19.668292858860266</c:v>
                </c:pt>
                <c:pt idx="2151">
                  <c:v>19.668292858860266</c:v>
                </c:pt>
                <c:pt idx="2152">
                  <c:v>19.668292858860266</c:v>
                </c:pt>
                <c:pt idx="2153">
                  <c:v>19.668292858860266</c:v>
                </c:pt>
                <c:pt idx="2154">
                  <c:v>19.668292858860266</c:v>
                </c:pt>
                <c:pt idx="2155">
                  <c:v>19.668292858860266</c:v>
                </c:pt>
                <c:pt idx="2156">
                  <c:v>19.668292858860266</c:v>
                </c:pt>
                <c:pt idx="2157">
                  <c:v>19.668292858860266</c:v>
                </c:pt>
                <c:pt idx="2158">
                  <c:v>19.668292858860266</c:v>
                </c:pt>
                <c:pt idx="2159">
                  <c:v>19.668292858860266</c:v>
                </c:pt>
                <c:pt idx="2160">
                  <c:v>19.668292858860266</c:v>
                </c:pt>
                <c:pt idx="2161">
                  <c:v>19.668292858860266</c:v>
                </c:pt>
                <c:pt idx="2162">
                  <c:v>19.668292858860266</c:v>
                </c:pt>
                <c:pt idx="2163">
                  <c:v>19.668292858860266</c:v>
                </c:pt>
                <c:pt idx="2164">
                  <c:v>19.668292858860266</c:v>
                </c:pt>
                <c:pt idx="2165">
                  <c:v>19.668292858860266</c:v>
                </c:pt>
                <c:pt idx="2166">
                  <c:v>19.668292858860266</c:v>
                </c:pt>
                <c:pt idx="2167">
                  <c:v>19.668292858860266</c:v>
                </c:pt>
                <c:pt idx="2168">
                  <c:v>19.668292858860266</c:v>
                </c:pt>
                <c:pt idx="2169">
                  <c:v>19.668292858860266</c:v>
                </c:pt>
                <c:pt idx="2170">
                  <c:v>19.668292858860266</c:v>
                </c:pt>
                <c:pt idx="2171">
                  <c:v>19.668292858860266</c:v>
                </c:pt>
                <c:pt idx="2172">
                  <c:v>19.668292858860266</c:v>
                </c:pt>
                <c:pt idx="2173">
                  <c:v>19.668292858860266</c:v>
                </c:pt>
                <c:pt idx="2174">
                  <c:v>19.668292858860266</c:v>
                </c:pt>
                <c:pt idx="2175">
                  <c:v>19.668292858860266</c:v>
                </c:pt>
                <c:pt idx="2176">
                  <c:v>19.668292858860266</c:v>
                </c:pt>
                <c:pt idx="2177">
                  <c:v>19.668292858860266</c:v>
                </c:pt>
                <c:pt idx="2178">
                  <c:v>19.668292858860266</c:v>
                </c:pt>
                <c:pt idx="2179">
                  <c:v>19.668292858860266</c:v>
                </c:pt>
                <c:pt idx="2180">
                  <c:v>19.668292858860266</c:v>
                </c:pt>
                <c:pt idx="2181">
                  <c:v>19.668292858860266</c:v>
                </c:pt>
                <c:pt idx="2182">
                  <c:v>19.668292858860266</c:v>
                </c:pt>
                <c:pt idx="2183">
                  <c:v>19.668292858860266</c:v>
                </c:pt>
                <c:pt idx="2184">
                  <c:v>19.668292858860266</c:v>
                </c:pt>
                <c:pt idx="2185">
                  <c:v>19.668292858860266</c:v>
                </c:pt>
                <c:pt idx="2186">
                  <c:v>19.668292858860266</c:v>
                </c:pt>
                <c:pt idx="2187">
                  <c:v>19.668292858860266</c:v>
                </c:pt>
                <c:pt idx="2188">
                  <c:v>19.668292858860266</c:v>
                </c:pt>
                <c:pt idx="2189">
                  <c:v>19.668292858860266</c:v>
                </c:pt>
                <c:pt idx="2190">
                  <c:v>19.668292858860266</c:v>
                </c:pt>
                <c:pt idx="2191">
                  <c:v>19.668292858860266</c:v>
                </c:pt>
                <c:pt idx="2192">
                  <c:v>19.668292858860266</c:v>
                </c:pt>
                <c:pt idx="2193">
                  <c:v>19.668292858860266</c:v>
                </c:pt>
                <c:pt idx="2194">
                  <c:v>19.668292858860266</c:v>
                </c:pt>
                <c:pt idx="2195">
                  <c:v>19.668292858860266</c:v>
                </c:pt>
                <c:pt idx="2196">
                  <c:v>19.668292858860266</c:v>
                </c:pt>
                <c:pt idx="2197">
                  <c:v>19.668292858860266</c:v>
                </c:pt>
                <c:pt idx="2198">
                  <c:v>19.668292858860266</c:v>
                </c:pt>
                <c:pt idx="2199">
                  <c:v>19.668292858860266</c:v>
                </c:pt>
                <c:pt idx="2200">
                  <c:v>19.668292858860266</c:v>
                </c:pt>
                <c:pt idx="2201">
                  <c:v>19.668292858860266</c:v>
                </c:pt>
                <c:pt idx="2202">
                  <c:v>19.668292858860266</c:v>
                </c:pt>
                <c:pt idx="2203">
                  <c:v>19.668292858860266</c:v>
                </c:pt>
                <c:pt idx="2204">
                  <c:v>19.668292858860266</c:v>
                </c:pt>
                <c:pt idx="2205">
                  <c:v>19.668292858860266</c:v>
                </c:pt>
                <c:pt idx="2206">
                  <c:v>19.668292858860266</c:v>
                </c:pt>
                <c:pt idx="2207">
                  <c:v>19.668292858860266</c:v>
                </c:pt>
                <c:pt idx="2208">
                  <c:v>19.668292858860266</c:v>
                </c:pt>
                <c:pt idx="2209">
                  <c:v>19.668292858860266</c:v>
                </c:pt>
                <c:pt idx="2210">
                  <c:v>19.668292858860266</c:v>
                </c:pt>
                <c:pt idx="2211">
                  <c:v>19.668292858860266</c:v>
                </c:pt>
                <c:pt idx="2212">
                  <c:v>19.668292858860266</c:v>
                </c:pt>
                <c:pt idx="2213">
                  <c:v>19.668292858860266</c:v>
                </c:pt>
                <c:pt idx="2214">
                  <c:v>19.668292858860266</c:v>
                </c:pt>
                <c:pt idx="2215">
                  <c:v>19.668292858860266</c:v>
                </c:pt>
                <c:pt idx="2216">
                  <c:v>19.668292858860266</c:v>
                </c:pt>
                <c:pt idx="2217">
                  <c:v>19.668292858860266</c:v>
                </c:pt>
                <c:pt idx="2218">
                  <c:v>19.668292858860266</c:v>
                </c:pt>
                <c:pt idx="2219">
                  <c:v>19.668292858860266</c:v>
                </c:pt>
                <c:pt idx="2220">
                  <c:v>19.668292858860266</c:v>
                </c:pt>
                <c:pt idx="2221">
                  <c:v>19.668292858860266</c:v>
                </c:pt>
                <c:pt idx="2222">
                  <c:v>19.668292858860266</c:v>
                </c:pt>
                <c:pt idx="2223">
                  <c:v>19.668292858860266</c:v>
                </c:pt>
                <c:pt idx="2224">
                  <c:v>19.668292858860266</c:v>
                </c:pt>
                <c:pt idx="2225">
                  <c:v>19.668292858860266</c:v>
                </c:pt>
                <c:pt idx="2226">
                  <c:v>19.668292858860266</c:v>
                </c:pt>
                <c:pt idx="2227">
                  <c:v>19.668292858860266</c:v>
                </c:pt>
                <c:pt idx="2228">
                  <c:v>19.668292858860266</c:v>
                </c:pt>
                <c:pt idx="2229">
                  <c:v>19.668292858860266</c:v>
                </c:pt>
                <c:pt idx="2230">
                  <c:v>19.668292858860266</c:v>
                </c:pt>
                <c:pt idx="2231">
                  <c:v>19.668292858860266</c:v>
                </c:pt>
                <c:pt idx="2232">
                  <c:v>19.668292858860266</c:v>
                </c:pt>
                <c:pt idx="2233">
                  <c:v>19.668292858860266</c:v>
                </c:pt>
                <c:pt idx="2234">
                  <c:v>19.668292858860266</c:v>
                </c:pt>
                <c:pt idx="2235">
                  <c:v>19.668292858860266</c:v>
                </c:pt>
                <c:pt idx="2236">
                  <c:v>19.668292858860266</c:v>
                </c:pt>
                <c:pt idx="2237">
                  <c:v>19.668292858860266</c:v>
                </c:pt>
                <c:pt idx="2238">
                  <c:v>19.668292858860266</c:v>
                </c:pt>
                <c:pt idx="2239">
                  <c:v>19.668292858860266</c:v>
                </c:pt>
                <c:pt idx="2240">
                  <c:v>19.668292858860266</c:v>
                </c:pt>
                <c:pt idx="2241">
                  <c:v>19.668292858860266</c:v>
                </c:pt>
                <c:pt idx="2242">
                  <c:v>19.668292858860266</c:v>
                </c:pt>
                <c:pt idx="2243">
                  <c:v>19.668292858860266</c:v>
                </c:pt>
                <c:pt idx="2244">
                  <c:v>19.668292858860266</c:v>
                </c:pt>
                <c:pt idx="2245">
                  <c:v>19.668292858860266</c:v>
                </c:pt>
                <c:pt idx="2246">
                  <c:v>19.668292858860266</c:v>
                </c:pt>
                <c:pt idx="2247">
                  <c:v>19.668292858860266</c:v>
                </c:pt>
                <c:pt idx="2248">
                  <c:v>19.668292858860266</c:v>
                </c:pt>
                <c:pt idx="2249">
                  <c:v>19.668292858860266</c:v>
                </c:pt>
                <c:pt idx="2250">
                  <c:v>19.668292858860266</c:v>
                </c:pt>
                <c:pt idx="2251">
                  <c:v>19.668292858860266</c:v>
                </c:pt>
                <c:pt idx="2252">
                  <c:v>19.668292858860266</c:v>
                </c:pt>
                <c:pt idx="2253">
                  <c:v>19.668292858860266</c:v>
                </c:pt>
                <c:pt idx="2254">
                  <c:v>19.668292858860266</c:v>
                </c:pt>
                <c:pt idx="2255">
                  <c:v>19.668292858860266</c:v>
                </c:pt>
                <c:pt idx="2256">
                  <c:v>19.668292858860266</c:v>
                </c:pt>
                <c:pt idx="2257">
                  <c:v>19.668292858860266</c:v>
                </c:pt>
                <c:pt idx="2258">
                  <c:v>19.668292858860266</c:v>
                </c:pt>
                <c:pt idx="2259">
                  <c:v>19.668292858860266</c:v>
                </c:pt>
                <c:pt idx="2260">
                  <c:v>19.668292858860266</c:v>
                </c:pt>
                <c:pt idx="2261">
                  <c:v>19.668292858860266</c:v>
                </c:pt>
                <c:pt idx="2262">
                  <c:v>19.668292858860266</c:v>
                </c:pt>
                <c:pt idx="2263">
                  <c:v>19.668292858860266</c:v>
                </c:pt>
                <c:pt idx="2264">
                  <c:v>19.668292858860266</c:v>
                </c:pt>
                <c:pt idx="2265">
                  <c:v>19.668292858860266</c:v>
                </c:pt>
                <c:pt idx="2266">
                  <c:v>19.668292858860266</c:v>
                </c:pt>
                <c:pt idx="2267">
                  <c:v>19.668292858860266</c:v>
                </c:pt>
                <c:pt idx="2268">
                  <c:v>19.668292858860266</c:v>
                </c:pt>
                <c:pt idx="2269">
                  <c:v>19.668292858860266</c:v>
                </c:pt>
                <c:pt idx="2270">
                  <c:v>19.668292858860266</c:v>
                </c:pt>
                <c:pt idx="2271">
                  <c:v>19.668292858860266</c:v>
                </c:pt>
                <c:pt idx="2272">
                  <c:v>19.668292858860266</c:v>
                </c:pt>
                <c:pt idx="2273">
                  <c:v>19.668292858860266</c:v>
                </c:pt>
                <c:pt idx="2274">
                  <c:v>19.668292858860266</c:v>
                </c:pt>
                <c:pt idx="2275">
                  <c:v>19.668292858860266</c:v>
                </c:pt>
                <c:pt idx="2276">
                  <c:v>19.668292858860266</c:v>
                </c:pt>
                <c:pt idx="2277">
                  <c:v>19.668292858860266</c:v>
                </c:pt>
                <c:pt idx="2278">
                  <c:v>19.668292858860266</c:v>
                </c:pt>
                <c:pt idx="2279">
                  <c:v>19.668292858860266</c:v>
                </c:pt>
                <c:pt idx="2280">
                  <c:v>19.668292858860266</c:v>
                </c:pt>
                <c:pt idx="2281">
                  <c:v>19.668292858860266</c:v>
                </c:pt>
                <c:pt idx="2282">
                  <c:v>19.668292858860266</c:v>
                </c:pt>
                <c:pt idx="2283">
                  <c:v>19.668292858860266</c:v>
                </c:pt>
                <c:pt idx="2284">
                  <c:v>19.668292858860266</c:v>
                </c:pt>
                <c:pt idx="2285">
                  <c:v>19.668292858860266</c:v>
                </c:pt>
                <c:pt idx="2286">
                  <c:v>19.668292858860266</c:v>
                </c:pt>
                <c:pt idx="2287">
                  <c:v>19.668292858860266</c:v>
                </c:pt>
                <c:pt idx="2288">
                  <c:v>19.668292858860266</c:v>
                </c:pt>
                <c:pt idx="2289">
                  <c:v>19.668292858860266</c:v>
                </c:pt>
                <c:pt idx="2290">
                  <c:v>19.668292858860266</c:v>
                </c:pt>
                <c:pt idx="2291">
                  <c:v>19.668292858860266</c:v>
                </c:pt>
                <c:pt idx="2292">
                  <c:v>19.668292858860266</c:v>
                </c:pt>
                <c:pt idx="2293">
                  <c:v>19.668292858860266</c:v>
                </c:pt>
                <c:pt idx="2294">
                  <c:v>19.668292858860266</c:v>
                </c:pt>
                <c:pt idx="2295">
                  <c:v>19.668292858860266</c:v>
                </c:pt>
                <c:pt idx="2296">
                  <c:v>19.668292858860266</c:v>
                </c:pt>
                <c:pt idx="2297">
                  <c:v>19.668292858860266</c:v>
                </c:pt>
                <c:pt idx="2298">
                  <c:v>19.668292858860266</c:v>
                </c:pt>
                <c:pt idx="2299">
                  <c:v>19.668292858860266</c:v>
                </c:pt>
                <c:pt idx="2300">
                  <c:v>19.668292858860266</c:v>
                </c:pt>
                <c:pt idx="2301">
                  <c:v>19.668292858860266</c:v>
                </c:pt>
                <c:pt idx="2302">
                  <c:v>19.668292858860266</c:v>
                </c:pt>
                <c:pt idx="2303">
                  <c:v>19.668292858860266</c:v>
                </c:pt>
                <c:pt idx="2304">
                  <c:v>19.668292858860266</c:v>
                </c:pt>
                <c:pt idx="2305">
                  <c:v>19.668292858860266</c:v>
                </c:pt>
                <c:pt idx="2306">
                  <c:v>19.668292858860266</c:v>
                </c:pt>
                <c:pt idx="2307">
                  <c:v>19.668292858860266</c:v>
                </c:pt>
                <c:pt idx="2308">
                  <c:v>19.668292858860266</c:v>
                </c:pt>
                <c:pt idx="2309">
                  <c:v>19.668292858860266</c:v>
                </c:pt>
                <c:pt idx="2310">
                  <c:v>19.668292858860266</c:v>
                </c:pt>
                <c:pt idx="2311">
                  <c:v>19.668292858860266</c:v>
                </c:pt>
                <c:pt idx="2312">
                  <c:v>19.668292858860266</c:v>
                </c:pt>
                <c:pt idx="2313">
                  <c:v>19.668292858860266</c:v>
                </c:pt>
                <c:pt idx="2314">
                  <c:v>19.668292858860266</c:v>
                </c:pt>
                <c:pt idx="2315">
                  <c:v>19.668292858860266</c:v>
                </c:pt>
                <c:pt idx="2316">
                  <c:v>19.668292858860266</c:v>
                </c:pt>
                <c:pt idx="2317">
                  <c:v>19.668292858860266</c:v>
                </c:pt>
                <c:pt idx="2318">
                  <c:v>19.668292858860266</c:v>
                </c:pt>
                <c:pt idx="2319">
                  <c:v>19.668292858860266</c:v>
                </c:pt>
                <c:pt idx="2320">
                  <c:v>19.668292858860266</c:v>
                </c:pt>
                <c:pt idx="2321">
                  <c:v>19.668292858860266</c:v>
                </c:pt>
                <c:pt idx="2322">
                  <c:v>19.668292858860266</c:v>
                </c:pt>
                <c:pt idx="2323">
                  <c:v>19.668292858860266</c:v>
                </c:pt>
                <c:pt idx="2324">
                  <c:v>19.668292858860266</c:v>
                </c:pt>
                <c:pt idx="2325">
                  <c:v>19.668292858860266</c:v>
                </c:pt>
                <c:pt idx="2326">
                  <c:v>19.668292858860266</c:v>
                </c:pt>
                <c:pt idx="2327">
                  <c:v>19.668292858860266</c:v>
                </c:pt>
                <c:pt idx="2328">
                  <c:v>19.668292858860266</c:v>
                </c:pt>
                <c:pt idx="2329">
                  <c:v>19.668292858860266</c:v>
                </c:pt>
                <c:pt idx="2330">
                  <c:v>19.668292858860266</c:v>
                </c:pt>
                <c:pt idx="2331">
                  <c:v>19.668292858860266</c:v>
                </c:pt>
                <c:pt idx="2332">
                  <c:v>19.668292858860266</c:v>
                </c:pt>
                <c:pt idx="2333">
                  <c:v>19.668292858860266</c:v>
                </c:pt>
                <c:pt idx="2334">
                  <c:v>19.668292858860266</c:v>
                </c:pt>
                <c:pt idx="2335">
                  <c:v>19.668292858860266</c:v>
                </c:pt>
                <c:pt idx="2336">
                  <c:v>19.668292858860266</c:v>
                </c:pt>
                <c:pt idx="2337">
                  <c:v>19.668292858860266</c:v>
                </c:pt>
                <c:pt idx="2338">
                  <c:v>19.668292858860266</c:v>
                </c:pt>
                <c:pt idx="2339">
                  <c:v>19.668292858860266</c:v>
                </c:pt>
                <c:pt idx="2340">
                  <c:v>19.668292858860266</c:v>
                </c:pt>
                <c:pt idx="2341">
                  <c:v>19.668292858860266</c:v>
                </c:pt>
                <c:pt idx="2342">
                  <c:v>19.668292858860266</c:v>
                </c:pt>
                <c:pt idx="2343">
                  <c:v>19.668292858860266</c:v>
                </c:pt>
                <c:pt idx="2344">
                  <c:v>19.668292858860266</c:v>
                </c:pt>
                <c:pt idx="2345">
                  <c:v>19.668292858860266</c:v>
                </c:pt>
                <c:pt idx="2346">
                  <c:v>19.668292858860266</c:v>
                </c:pt>
                <c:pt idx="2347">
                  <c:v>19.668292858860266</c:v>
                </c:pt>
                <c:pt idx="2348">
                  <c:v>19.668292858860266</c:v>
                </c:pt>
                <c:pt idx="2349">
                  <c:v>19.668292858860266</c:v>
                </c:pt>
                <c:pt idx="2350">
                  <c:v>19.668292858860266</c:v>
                </c:pt>
                <c:pt idx="2351">
                  <c:v>19.668292858860266</c:v>
                </c:pt>
                <c:pt idx="2352">
                  <c:v>19.668292858860266</c:v>
                </c:pt>
                <c:pt idx="2353">
                  <c:v>19.668292858860266</c:v>
                </c:pt>
                <c:pt idx="2354">
                  <c:v>19.668292858860266</c:v>
                </c:pt>
                <c:pt idx="2355">
                  <c:v>19.668292858860266</c:v>
                </c:pt>
                <c:pt idx="2356">
                  <c:v>19.668292858860266</c:v>
                </c:pt>
                <c:pt idx="2357">
                  <c:v>19.668292858860266</c:v>
                </c:pt>
                <c:pt idx="2358">
                  <c:v>19.668292858860266</c:v>
                </c:pt>
                <c:pt idx="2359">
                  <c:v>19.668292858860266</c:v>
                </c:pt>
                <c:pt idx="2360">
                  <c:v>19.668292858860266</c:v>
                </c:pt>
                <c:pt idx="2361">
                  <c:v>19.668292858860266</c:v>
                </c:pt>
                <c:pt idx="2362">
                  <c:v>19.668292858860266</c:v>
                </c:pt>
                <c:pt idx="2363">
                  <c:v>19.668292858860266</c:v>
                </c:pt>
                <c:pt idx="2364">
                  <c:v>19.668292858860266</c:v>
                </c:pt>
                <c:pt idx="2365">
                  <c:v>19.668292858860266</c:v>
                </c:pt>
                <c:pt idx="2366">
                  <c:v>19.668292858860266</c:v>
                </c:pt>
                <c:pt idx="2367">
                  <c:v>19.668292858860266</c:v>
                </c:pt>
                <c:pt idx="2368">
                  <c:v>19.668292858860266</c:v>
                </c:pt>
                <c:pt idx="2369">
                  <c:v>19.668292858860266</c:v>
                </c:pt>
                <c:pt idx="2370">
                  <c:v>19.668292858860266</c:v>
                </c:pt>
                <c:pt idx="2371">
                  <c:v>19.668292858860266</c:v>
                </c:pt>
                <c:pt idx="2372">
                  <c:v>19.668292858860266</c:v>
                </c:pt>
                <c:pt idx="2373">
                  <c:v>19.668292858860266</c:v>
                </c:pt>
                <c:pt idx="2374">
                  <c:v>19.668292858860266</c:v>
                </c:pt>
                <c:pt idx="2375">
                  <c:v>19.668292858860266</c:v>
                </c:pt>
                <c:pt idx="2376">
                  <c:v>19.668292858860266</c:v>
                </c:pt>
                <c:pt idx="2377">
                  <c:v>19.668292858860266</c:v>
                </c:pt>
                <c:pt idx="2378">
                  <c:v>19.668292858860266</c:v>
                </c:pt>
                <c:pt idx="2379">
                  <c:v>19.668292858860266</c:v>
                </c:pt>
                <c:pt idx="2380">
                  <c:v>19.668292858860266</c:v>
                </c:pt>
                <c:pt idx="2381">
                  <c:v>19.668292858860266</c:v>
                </c:pt>
                <c:pt idx="2382">
                  <c:v>19.668292858860266</c:v>
                </c:pt>
                <c:pt idx="2383">
                  <c:v>19.668292858860266</c:v>
                </c:pt>
                <c:pt idx="2384">
                  <c:v>19.668292858860266</c:v>
                </c:pt>
                <c:pt idx="2385">
                  <c:v>19.668292858860266</c:v>
                </c:pt>
                <c:pt idx="2386">
                  <c:v>19.668292858860266</c:v>
                </c:pt>
                <c:pt idx="2387">
                  <c:v>19.668292858860266</c:v>
                </c:pt>
                <c:pt idx="2388">
                  <c:v>19.668292858860266</c:v>
                </c:pt>
                <c:pt idx="2389">
                  <c:v>19.668292858860266</c:v>
                </c:pt>
                <c:pt idx="2390">
                  <c:v>19.668292858860266</c:v>
                </c:pt>
                <c:pt idx="2391">
                  <c:v>19.668292858860266</c:v>
                </c:pt>
                <c:pt idx="2392">
                  <c:v>19.668292858860266</c:v>
                </c:pt>
                <c:pt idx="2393">
                  <c:v>19.668292858860266</c:v>
                </c:pt>
                <c:pt idx="2394">
                  <c:v>19.668292858860266</c:v>
                </c:pt>
                <c:pt idx="2395">
                  <c:v>19.668292858860266</c:v>
                </c:pt>
                <c:pt idx="2396">
                  <c:v>19.668292858860266</c:v>
                </c:pt>
                <c:pt idx="2397">
                  <c:v>19.668292858860266</c:v>
                </c:pt>
                <c:pt idx="2398">
                  <c:v>19.668292858860266</c:v>
                </c:pt>
                <c:pt idx="2399">
                  <c:v>19.668292858860266</c:v>
                </c:pt>
                <c:pt idx="2400">
                  <c:v>19.668292858860266</c:v>
                </c:pt>
                <c:pt idx="2401">
                  <c:v>19.668292858860266</c:v>
                </c:pt>
                <c:pt idx="2402">
                  <c:v>19.668292858860266</c:v>
                </c:pt>
                <c:pt idx="2403">
                  <c:v>19.668292858860266</c:v>
                </c:pt>
                <c:pt idx="2404">
                  <c:v>19.668292858860266</c:v>
                </c:pt>
                <c:pt idx="2405">
                  <c:v>19.668292858860266</c:v>
                </c:pt>
                <c:pt idx="2406">
                  <c:v>19.668292858860266</c:v>
                </c:pt>
                <c:pt idx="2407">
                  <c:v>19.668292858860266</c:v>
                </c:pt>
                <c:pt idx="2408">
                  <c:v>19.668292858860266</c:v>
                </c:pt>
                <c:pt idx="2409">
                  <c:v>19.668292858860266</c:v>
                </c:pt>
                <c:pt idx="2410">
                  <c:v>19.668292858860266</c:v>
                </c:pt>
                <c:pt idx="2411">
                  <c:v>19.668292858860266</c:v>
                </c:pt>
                <c:pt idx="2412">
                  <c:v>19.668292858860266</c:v>
                </c:pt>
                <c:pt idx="2413">
                  <c:v>19.668292858860266</c:v>
                </c:pt>
                <c:pt idx="2414">
                  <c:v>19.668292858860266</c:v>
                </c:pt>
                <c:pt idx="2415">
                  <c:v>19.668292858860266</c:v>
                </c:pt>
                <c:pt idx="2416">
                  <c:v>19.668292858860266</c:v>
                </c:pt>
                <c:pt idx="2417">
                  <c:v>19.668292858860266</c:v>
                </c:pt>
                <c:pt idx="2418">
                  <c:v>19.668292858860266</c:v>
                </c:pt>
                <c:pt idx="2419">
                  <c:v>19.668292858860266</c:v>
                </c:pt>
                <c:pt idx="2420">
                  <c:v>19.668292858860266</c:v>
                </c:pt>
                <c:pt idx="2421">
                  <c:v>19.668292858860266</c:v>
                </c:pt>
                <c:pt idx="2422">
                  <c:v>19.668292858860266</c:v>
                </c:pt>
                <c:pt idx="2423">
                  <c:v>19.668292858860266</c:v>
                </c:pt>
                <c:pt idx="2424">
                  <c:v>19.668292858860266</c:v>
                </c:pt>
                <c:pt idx="2425">
                  <c:v>19.668292858860266</c:v>
                </c:pt>
                <c:pt idx="2426">
                  <c:v>19.668292858860266</c:v>
                </c:pt>
                <c:pt idx="2427">
                  <c:v>19.668292858860266</c:v>
                </c:pt>
                <c:pt idx="2428">
                  <c:v>19.668292858860266</c:v>
                </c:pt>
                <c:pt idx="2429">
                  <c:v>19.668292858860266</c:v>
                </c:pt>
                <c:pt idx="2430">
                  <c:v>19.668292858860266</c:v>
                </c:pt>
                <c:pt idx="2431">
                  <c:v>19.668292858860266</c:v>
                </c:pt>
                <c:pt idx="2432">
                  <c:v>19.668292858860266</c:v>
                </c:pt>
                <c:pt idx="2433">
                  <c:v>19.668292858860266</c:v>
                </c:pt>
                <c:pt idx="2434">
                  <c:v>19.668292858860266</c:v>
                </c:pt>
                <c:pt idx="2435">
                  <c:v>19.668292858860266</c:v>
                </c:pt>
                <c:pt idx="2436">
                  <c:v>19.668292858860266</c:v>
                </c:pt>
                <c:pt idx="2437">
                  <c:v>19.668292858860266</c:v>
                </c:pt>
                <c:pt idx="2438">
                  <c:v>19.668292858860266</c:v>
                </c:pt>
                <c:pt idx="2439">
                  <c:v>19.668292858860266</c:v>
                </c:pt>
                <c:pt idx="2440">
                  <c:v>19.668292858860266</c:v>
                </c:pt>
                <c:pt idx="2441">
                  <c:v>19.668292858860266</c:v>
                </c:pt>
                <c:pt idx="2442">
                  <c:v>19.668292858860266</c:v>
                </c:pt>
                <c:pt idx="2443">
                  <c:v>19.668292858860266</c:v>
                </c:pt>
                <c:pt idx="2444">
                  <c:v>19.668292858860266</c:v>
                </c:pt>
                <c:pt idx="2445">
                  <c:v>19.668292858860266</c:v>
                </c:pt>
                <c:pt idx="2446">
                  <c:v>19.668292858860266</c:v>
                </c:pt>
                <c:pt idx="2447">
                  <c:v>19.668292858860266</c:v>
                </c:pt>
                <c:pt idx="2448">
                  <c:v>19.668292858860266</c:v>
                </c:pt>
                <c:pt idx="2449">
                  <c:v>19.668292858860266</c:v>
                </c:pt>
                <c:pt idx="2450">
                  <c:v>19.668292858860266</c:v>
                </c:pt>
                <c:pt idx="2451">
                  <c:v>19.668292858860266</c:v>
                </c:pt>
                <c:pt idx="2452">
                  <c:v>19.668292858860266</c:v>
                </c:pt>
                <c:pt idx="2453">
                  <c:v>19.668292858860266</c:v>
                </c:pt>
                <c:pt idx="2454">
                  <c:v>19.668292858860266</c:v>
                </c:pt>
                <c:pt idx="2455">
                  <c:v>19.668292858860266</c:v>
                </c:pt>
                <c:pt idx="2456">
                  <c:v>19.668292858860266</c:v>
                </c:pt>
                <c:pt idx="2457">
                  <c:v>19.668292858860266</c:v>
                </c:pt>
                <c:pt idx="2458">
                  <c:v>19.668292858860266</c:v>
                </c:pt>
                <c:pt idx="2459">
                  <c:v>19.668292858860266</c:v>
                </c:pt>
                <c:pt idx="2460">
                  <c:v>19.668292858860266</c:v>
                </c:pt>
                <c:pt idx="2461">
                  <c:v>19.668292858860266</c:v>
                </c:pt>
                <c:pt idx="2462">
                  <c:v>19.668292858860266</c:v>
                </c:pt>
                <c:pt idx="2463">
                  <c:v>19.668292858860266</c:v>
                </c:pt>
                <c:pt idx="2464">
                  <c:v>19.668292858860266</c:v>
                </c:pt>
                <c:pt idx="2465">
                  <c:v>19.668292858860266</c:v>
                </c:pt>
                <c:pt idx="2466">
                  <c:v>19.668292858860266</c:v>
                </c:pt>
                <c:pt idx="2467">
                  <c:v>19.668292858860266</c:v>
                </c:pt>
                <c:pt idx="2468">
                  <c:v>19.668292858860266</c:v>
                </c:pt>
                <c:pt idx="2469">
                  <c:v>19.668292858860266</c:v>
                </c:pt>
                <c:pt idx="2470">
                  <c:v>19.668292858860266</c:v>
                </c:pt>
                <c:pt idx="2471">
                  <c:v>19.668292858860266</c:v>
                </c:pt>
                <c:pt idx="2472">
                  <c:v>19.668292858860266</c:v>
                </c:pt>
                <c:pt idx="2473">
                  <c:v>19.668292858860266</c:v>
                </c:pt>
                <c:pt idx="2474">
                  <c:v>19.668292858860266</c:v>
                </c:pt>
                <c:pt idx="2475">
                  <c:v>19.668292858860266</c:v>
                </c:pt>
                <c:pt idx="2476">
                  <c:v>19.668292858860266</c:v>
                </c:pt>
                <c:pt idx="2477">
                  <c:v>19.668292858860266</c:v>
                </c:pt>
                <c:pt idx="2478">
                  <c:v>19.668292858860266</c:v>
                </c:pt>
                <c:pt idx="2479">
                  <c:v>19.668292858860266</c:v>
                </c:pt>
                <c:pt idx="2480">
                  <c:v>19.668292858860266</c:v>
                </c:pt>
                <c:pt idx="2481">
                  <c:v>19.668292858860266</c:v>
                </c:pt>
                <c:pt idx="2482">
                  <c:v>19.668292858860266</c:v>
                </c:pt>
                <c:pt idx="2483">
                  <c:v>19.668292858860266</c:v>
                </c:pt>
                <c:pt idx="2484">
                  <c:v>19.668292858860266</c:v>
                </c:pt>
                <c:pt idx="2485">
                  <c:v>19.668292858860266</c:v>
                </c:pt>
                <c:pt idx="2486">
                  <c:v>19.668292858860266</c:v>
                </c:pt>
                <c:pt idx="2487">
                  <c:v>19.668292858860266</c:v>
                </c:pt>
                <c:pt idx="2488">
                  <c:v>19.668292858860266</c:v>
                </c:pt>
                <c:pt idx="2489">
                  <c:v>19.668292858860266</c:v>
                </c:pt>
                <c:pt idx="2490">
                  <c:v>19.668292858860266</c:v>
                </c:pt>
                <c:pt idx="2491">
                  <c:v>19.668292858860266</c:v>
                </c:pt>
                <c:pt idx="2492">
                  <c:v>19.668292858860266</c:v>
                </c:pt>
                <c:pt idx="2493">
                  <c:v>19.668292858860266</c:v>
                </c:pt>
                <c:pt idx="2494">
                  <c:v>19.668292858860266</c:v>
                </c:pt>
                <c:pt idx="2495">
                  <c:v>19.668292858860266</c:v>
                </c:pt>
                <c:pt idx="2496">
                  <c:v>19.668292858860266</c:v>
                </c:pt>
                <c:pt idx="2497">
                  <c:v>19.668292858860266</c:v>
                </c:pt>
                <c:pt idx="2498">
                  <c:v>19.668292858860266</c:v>
                </c:pt>
                <c:pt idx="2499">
                  <c:v>19.668292858860266</c:v>
                </c:pt>
                <c:pt idx="2500">
                  <c:v>19.668292858860266</c:v>
                </c:pt>
                <c:pt idx="2501">
                  <c:v>19.668292858860266</c:v>
                </c:pt>
                <c:pt idx="2502">
                  <c:v>19.668292858860266</c:v>
                </c:pt>
                <c:pt idx="2503">
                  <c:v>19.668292858860266</c:v>
                </c:pt>
                <c:pt idx="2504">
                  <c:v>19.668292858860266</c:v>
                </c:pt>
                <c:pt idx="2505">
                  <c:v>19.668292858860266</c:v>
                </c:pt>
                <c:pt idx="2506">
                  <c:v>19.668292858860266</c:v>
                </c:pt>
                <c:pt idx="2507">
                  <c:v>19.668292858860266</c:v>
                </c:pt>
                <c:pt idx="2508">
                  <c:v>19.668292858860266</c:v>
                </c:pt>
                <c:pt idx="2509">
                  <c:v>19.668292858860266</c:v>
                </c:pt>
                <c:pt idx="2510">
                  <c:v>19.668292858860266</c:v>
                </c:pt>
                <c:pt idx="2511">
                  <c:v>19.668292858860266</c:v>
                </c:pt>
                <c:pt idx="2512">
                  <c:v>19.668292858860266</c:v>
                </c:pt>
                <c:pt idx="2513">
                  <c:v>19.668292858860266</c:v>
                </c:pt>
                <c:pt idx="2514">
                  <c:v>19.668292858860266</c:v>
                </c:pt>
                <c:pt idx="2515">
                  <c:v>19.668292858860266</c:v>
                </c:pt>
                <c:pt idx="2516">
                  <c:v>19.668292858860266</c:v>
                </c:pt>
                <c:pt idx="2517">
                  <c:v>19.668292858860266</c:v>
                </c:pt>
                <c:pt idx="2518">
                  <c:v>19.668292858860266</c:v>
                </c:pt>
                <c:pt idx="2519">
                  <c:v>19.668292858860266</c:v>
                </c:pt>
                <c:pt idx="2520">
                  <c:v>19.668292858860266</c:v>
                </c:pt>
                <c:pt idx="2521">
                  <c:v>19.668292858860266</c:v>
                </c:pt>
                <c:pt idx="2522">
                  <c:v>19.668292858860266</c:v>
                </c:pt>
                <c:pt idx="2523">
                  <c:v>19.668292858860266</c:v>
                </c:pt>
                <c:pt idx="2524">
                  <c:v>19.668292858860266</c:v>
                </c:pt>
                <c:pt idx="2525">
                  <c:v>19.668292858860266</c:v>
                </c:pt>
                <c:pt idx="2526">
                  <c:v>19.668292858860266</c:v>
                </c:pt>
                <c:pt idx="2527">
                  <c:v>19.668292858860266</c:v>
                </c:pt>
                <c:pt idx="2528">
                  <c:v>19.668292858860266</c:v>
                </c:pt>
                <c:pt idx="2529">
                  <c:v>19.668292858860266</c:v>
                </c:pt>
                <c:pt idx="2530">
                  <c:v>19.668292858860266</c:v>
                </c:pt>
                <c:pt idx="2531">
                  <c:v>19.668292858860266</c:v>
                </c:pt>
                <c:pt idx="2532">
                  <c:v>19.668292858860266</c:v>
                </c:pt>
                <c:pt idx="2533">
                  <c:v>19.668292858860266</c:v>
                </c:pt>
                <c:pt idx="2534">
                  <c:v>19.668292858860266</c:v>
                </c:pt>
                <c:pt idx="2535">
                  <c:v>19.668292858860266</c:v>
                </c:pt>
                <c:pt idx="2536">
                  <c:v>19.668292858860266</c:v>
                </c:pt>
                <c:pt idx="2537">
                  <c:v>19.668292858860266</c:v>
                </c:pt>
                <c:pt idx="2538">
                  <c:v>19.668292858860266</c:v>
                </c:pt>
                <c:pt idx="2539">
                  <c:v>19.668292858860266</c:v>
                </c:pt>
                <c:pt idx="2540">
                  <c:v>19.668292858860266</c:v>
                </c:pt>
                <c:pt idx="2541">
                  <c:v>19.668292858860266</c:v>
                </c:pt>
                <c:pt idx="2542">
                  <c:v>19.668292858860266</c:v>
                </c:pt>
                <c:pt idx="2543">
                  <c:v>19.668292858860266</c:v>
                </c:pt>
                <c:pt idx="2544">
                  <c:v>19.668292858860266</c:v>
                </c:pt>
                <c:pt idx="2545">
                  <c:v>19.668292858860266</c:v>
                </c:pt>
                <c:pt idx="2546">
                  <c:v>19.668292858860266</c:v>
                </c:pt>
                <c:pt idx="2547">
                  <c:v>19.668292858860266</c:v>
                </c:pt>
                <c:pt idx="2548">
                  <c:v>19.668292858860266</c:v>
                </c:pt>
                <c:pt idx="2549">
                  <c:v>19.668292858860266</c:v>
                </c:pt>
                <c:pt idx="2550">
                  <c:v>19.668292858860266</c:v>
                </c:pt>
                <c:pt idx="2551">
                  <c:v>19.668292858860266</c:v>
                </c:pt>
                <c:pt idx="2552">
                  <c:v>19.668292858860266</c:v>
                </c:pt>
                <c:pt idx="2553">
                  <c:v>19.668292858860266</c:v>
                </c:pt>
                <c:pt idx="2554">
                  <c:v>19.668292858860266</c:v>
                </c:pt>
                <c:pt idx="2555">
                  <c:v>19.668292858860266</c:v>
                </c:pt>
                <c:pt idx="2556">
                  <c:v>19.668292858860266</c:v>
                </c:pt>
                <c:pt idx="2557">
                  <c:v>19.668292858860266</c:v>
                </c:pt>
                <c:pt idx="2558">
                  <c:v>19.668292858860266</c:v>
                </c:pt>
                <c:pt idx="2559">
                  <c:v>19.668292858860266</c:v>
                </c:pt>
                <c:pt idx="2560">
                  <c:v>19.668292858860266</c:v>
                </c:pt>
                <c:pt idx="2561">
                  <c:v>19.668292858860266</c:v>
                </c:pt>
                <c:pt idx="2562">
                  <c:v>19.668292858860266</c:v>
                </c:pt>
                <c:pt idx="2563">
                  <c:v>19.668292858860266</c:v>
                </c:pt>
                <c:pt idx="2564">
                  <c:v>19.668292858860266</c:v>
                </c:pt>
                <c:pt idx="2565">
                  <c:v>19.668292858860266</c:v>
                </c:pt>
                <c:pt idx="2566">
                  <c:v>19.668292858860266</c:v>
                </c:pt>
                <c:pt idx="2567">
                  <c:v>19.668292858860266</c:v>
                </c:pt>
                <c:pt idx="2568">
                  <c:v>19.668292858860266</c:v>
                </c:pt>
                <c:pt idx="2569">
                  <c:v>19.668292858860266</c:v>
                </c:pt>
                <c:pt idx="2570">
                  <c:v>19.668292858860266</c:v>
                </c:pt>
                <c:pt idx="2571">
                  <c:v>19.668292858860266</c:v>
                </c:pt>
                <c:pt idx="2572">
                  <c:v>19.668292858860266</c:v>
                </c:pt>
                <c:pt idx="2573">
                  <c:v>19.668292858860266</c:v>
                </c:pt>
                <c:pt idx="2574">
                  <c:v>19.668292858860266</c:v>
                </c:pt>
                <c:pt idx="2575">
                  <c:v>19.668292858860266</c:v>
                </c:pt>
                <c:pt idx="2576">
                  <c:v>19.668292858860266</c:v>
                </c:pt>
                <c:pt idx="2577">
                  <c:v>19.668292858860266</c:v>
                </c:pt>
                <c:pt idx="2578">
                  <c:v>19.668292858860266</c:v>
                </c:pt>
                <c:pt idx="2579">
                  <c:v>19.668292858860266</c:v>
                </c:pt>
                <c:pt idx="2580">
                  <c:v>19.668292858860266</c:v>
                </c:pt>
                <c:pt idx="2581">
                  <c:v>19.668292858860266</c:v>
                </c:pt>
                <c:pt idx="2582">
                  <c:v>19.668292858860266</c:v>
                </c:pt>
                <c:pt idx="2583">
                  <c:v>19.668292858860266</c:v>
                </c:pt>
                <c:pt idx="2584">
                  <c:v>19.668292858860266</c:v>
                </c:pt>
                <c:pt idx="2585">
                  <c:v>19.668292858860266</c:v>
                </c:pt>
                <c:pt idx="2586">
                  <c:v>19.668292858860266</c:v>
                </c:pt>
                <c:pt idx="2587">
                  <c:v>19.668292858860266</c:v>
                </c:pt>
                <c:pt idx="2588">
                  <c:v>19.668292858860266</c:v>
                </c:pt>
                <c:pt idx="2589">
                  <c:v>19.668292858860266</c:v>
                </c:pt>
                <c:pt idx="2590">
                  <c:v>19.668292858860266</c:v>
                </c:pt>
                <c:pt idx="2591">
                  <c:v>19.668292858860266</c:v>
                </c:pt>
                <c:pt idx="2592">
                  <c:v>19.668292858860266</c:v>
                </c:pt>
                <c:pt idx="2593">
                  <c:v>19.668292858860266</c:v>
                </c:pt>
                <c:pt idx="2594">
                  <c:v>19.668292858860266</c:v>
                </c:pt>
                <c:pt idx="2595">
                  <c:v>19.668292858860266</c:v>
                </c:pt>
                <c:pt idx="2596">
                  <c:v>19.668292858860266</c:v>
                </c:pt>
                <c:pt idx="2597">
                  <c:v>19.668292858860266</c:v>
                </c:pt>
                <c:pt idx="2598">
                  <c:v>19.668292858860266</c:v>
                </c:pt>
                <c:pt idx="2599">
                  <c:v>19.668292858860266</c:v>
                </c:pt>
                <c:pt idx="2600">
                  <c:v>19.668292858860266</c:v>
                </c:pt>
                <c:pt idx="2601">
                  <c:v>19.668292858860266</c:v>
                </c:pt>
                <c:pt idx="2602">
                  <c:v>19.668292858860266</c:v>
                </c:pt>
                <c:pt idx="2603">
                  <c:v>19.668292858860266</c:v>
                </c:pt>
                <c:pt idx="2604">
                  <c:v>19.668292858860266</c:v>
                </c:pt>
                <c:pt idx="2605">
                  <c:v>19.668292858860266</c:v>
                </c:pt>
                <c:pt idx="2606">
                  <c:v>19.668292858860266</c:v>
                </c:pt>
                <c:pt idx="2607">
                  <c:v>19.668292858860266</c:v>
                </c:pt>
                <c:pt idx="2608">
                  <c:v>19.668292858860266</c:v>
                </c:pt>
                <c:pt idx="2609">
                  <c:v>19.668292858860266</c:v>
                </c:pt>
                <c:pt idx="2610">
                  <c:v>19.668292858860266</c:v>
                </c:pt>
                <c:pt idx="2611">
                  <c:v>19.668292858860266</c:v>
                </c:pt>
                <c:pt idx="2612">
                  <c:v>19.668292858860266</c:v>
                </c:pt>
                <c:pt idx="2613">
                  <c:v>19.668292858860266</c:v>
                </c:pt>
                <c:pt idx="2614">
                  <c:v>19.668292858860266</c:v>
                </c:pt>
                <c:pt idx="2615">
                  <c:v>19.668292858860266</c:v>
                </c:pt>
                <c:pt idx="2616">
                  <c:v>19.668292858860266</c:v>
                </c:pt>
                <c:pt idx="2617">
                  <c:v>19.668292858860266</c:v>
                </c:pt>
                <c:pt idx="2618">
                  <c:v>19.668292858860266</c:v>
                </c:pt>
                <c:pt idx="2619">
                  <c:v>19.668292858860266</c:v>
                </c:pt>
                <c:pt idx="2620">
                  <c:v>19.668292858860266</c:v>
                </c:pt>
                <c:pt idx="2621">
                  <c:v>19.668292858860266</c:v>
                </c:pt>
                <c:pt idx="2622">
                  <c:v>19.668292858860266</c:v>
                </c:pt>
                <c:pt idx="2623">
                  <c:v>19.668292858860266</c:v>
                </c:pt>
                <c:pt idx="2624">
                  <c:v>19.668292858860266</c:v>
                </c:pt>
                <c:pt idx="2625">
                  <c:v>19.668292858860266</c:v>
                </c:pt>
                <c:pt idx="2626">
                  <c:v>19.668292858860266</c:v>
                </c:pt>
                <c:pt idx="2627">
                  <c:v>19.668292858860266</c:v>
                </c:pt>
                <c:pt idx="2628">
                  <c:v>19.668292858860266</c:v>
                </c:pt>
                <c:pt idx="2629">
                  <c:v>19.668292858860266</c:v>
                </c:pt>
                <c:pt idx="2630">
                  <c:v>19.668292858860266</c:v>
                </c:pt>
                <c:pt idx="2631">
                  <c:v>19.668292858860266</c:v>
                </c:pt>
                <c:pt idx="2632">
                  <c:v>19.668292858860266</c:v>
                </c:pt>
                <c:pt idx="2633">
                  <c:v>19.668292858860266</c:v>
                </c:pt>
                <c:pt idx="2634">
                  <c:v>19.668292858860266</c:v>
                </c:pt>
                <c:pt idx="2635">
                  <c:v>19.668292858860266</c:v>
                </c:pt>
                <c:pt idx="2636">
                  <c:v>19.668292858860266</c:v>
                </c:pt>
                <c:pt idx="2637">
                  <c:v>19.668292858860266</c:v>
                </c:pt>
                <c:pt idx="2638">
                  <c:v>19.668292858860266</c:v>
                </c:pt>
                <c:pt idx="2639">
                  <c:v>19.668292858860266</c:v>
                </c:pt>
                <c:pt idx="2640">
                  <c:v>19.668292858860266</c:v>
                </c:pt>
                <c:pt idx="2641">
                  <c:v>19.668292858860266</c:v>
                </c:pt>
                <c:pt idx="2642">
                  <c:v>19.668292858860266</c:v>
                </c:pt>
                <c:pt idx="2643">
                  <c:v>19.668292858860266</c:v>
                </c:pt>
                <c:pt idx="2644">
                  <c:v>19.668292858860266</c:v>
                </c:pt>
                <c:pt idx="2645">
                  <c:v>19.668292858860266</c:v>
                </c:pt>
                <c:pt idx="2646">
                  <c:v>19.668292858860266</c:v>
                </c:pt>
                <c:pt idx="2647">
                  <c:v>19.668292858860266</c:v>
                </c:pt>
                <c:pt idx="2648">
                  <c:v>19.668292858860266</c:v>
                </c:pt>
                <c:pt idx="2649">
                  <c:v>19.668292858860266</c:v>
                </c:pt>
                <c:pt idx="2650">
                  <c:v>19.668292858860266</c:v>
                </c:pt>
                <c:pt idx="2651">
                  <c:v>19.668292858860266</c:v>
                </c:pt>
                <c:pt idx="2652">
                  <c:v>19.668292858860266</c:v>
                </c:pt>
                <c:pt idx="2653">
                  <c:v>19.668292858860266</c:v>
                </c:pt>
                <c:pt idx="2654">
                  <c:v>19.668292858860266</c:v>
                </c:pt>
                <c:pt idx="2655">
                  <c:v>19.668292858860266</c:v>
                </c:pt>
                <c:pt idx="2656">
                  <c:v>19.668292858860266</c:v>
                </c:pt>
                <c:pt idx="2657">
                  <c:v>19.668292858860266</c:v>
                </c:pt>
                <c:pt idx="2658">
                  <c:v>19.668292858860266</c:v>
                </c:pt>
                <c:pt idx="2659">
                  <c:v>19.668292858860266</c:v>
                </c:pt>
                <c:pt idx="2660">
                  <c:v>19.668292858860266</c:v>
                </c:pt>
                <c:pt idx="2661">
                  <c:v>19.668292858860266</c:v>
                </c:pt>
                <c:pt idx="2662">
                  <c:v>19.668292858860266</c:v>
                </c:pt>
                <c:pt idx="2663">
                  <c:v>19.668292858860266</c:v>
                </c:pt>
                <c:pt idx="2664">
                  <c:v>19.668292858860266</c:v>
                </c:pt>
                <c:pt idx="2665">
                  <c:v>19.668292858860266</c:v>
                </c:pt>
                <c:pt idx="2666">
                  <c:v>19.668292858860266</c:v>
                </c:pt>
                <c:pt idx="2667">
                  <c:v>19.668292858860266</c:v>
                </c:pt>
                <c:pt idx="2668">
                  <c:v>19.668292858860266</c:v>
                </c:pt>
                <c:pt idx="2669">
                  <c:v>19.668292858860266</c:v>
                </c:pt>
                <c:pt idx="2670">
                  <c:v>19.668292858860266</c:v>
                </c:pt>
                <c:pt idx="2671">
                  <c:v>19.668292858860266</c:v>
                </c:pt>
                <c:pt idx="2672">
                  <c:v>19.668292858860266</c:v>
                </c:pt>
                <c:pt idx="2673">
                  <c:v>19.668292858860266</c:v>
                </c:pt>
                <c:pt idx="2674">
                  <c:v>19.668292858860266</c:v>
                </c:pt>
                <c:pt idx="2675">
                  <c:v>19.668292858860266</c:v>
                </c:pt>
                <c:pt idx="2676">
                  <c:v>19.668292858860266</c:v>
                </c:pt>
                <c:pt idx="2677">
                  <c:v>19.668292858860266</c:v>
                </c:pt>
                <c:pt idx="2678">
                  <c:v>19.668292858860266</c:v>
                </c:pt>
                <c:pt idx="2679">
                  <c:v>19.668292858860266</c:v>
                </c:pt>
                <c:pt idx="2680">
                  <c:v>19.668292858860266</c:v>
                </c:pt>
                <c:pt idx="2681">
                  <c:v>19.668292858860266</c:v>
                </c:pt>
                <c:pt idx="2682">
                  <c:v>19.668292858860266</c:v>
                </c:pt>
                <c:pt idx="2683">
                  <c:v>19.668292858860266</c:v>
                </c:pt>
                <c:pt idx="2684">
                  <c:v>19.668292858860266</c:v>
                </c:pt>
                <c:pt idx="2685">
                  <c:v>19.668292858860266</c:v>
                </c:pt>
                <c:pt idx="2686">
                  <c:v>19.668292858860266</c:v>
                </c:pt>
                <c:pt idx="2687">
                  <c:v>19.668292858860266</c:v>
                </c:pt>
                <c:pt idx="2688">
                  <c:v>19.668292858860266</c:v>
                </c:pt>
                <c:pt idx="2689">
                  <c:v>19.668292858860266</c:v>
                </c:pt>
                <c:pt idx="2690">
                  <c:v>19.668292858860266</c:v>
                </c:pt>
                <c:pt idx="2691">
                  <c:v>19.668292858860266</c:v>
                </c:pt>
                <c:pt idx="2692">
                  <c:v>19.668292858860266</c:v>
                </c:pt>
                <c:pt idx="2693">
                  <c:v>19.668292858860266</c:v>
                </c:pt>
                <c:pt idx="2694">
                  <c:v>19.668292858860266</c:v>
                </c:pt>
                <c:pt idx="2695">
                  <c:v>19.668292858860266</c:v>
                </c:pt>
                <c:pt idx="2696">
                  <c:v>19.668292858860266</c:v>
                </c:pt>
                <c:pt idx="2697">
                  <c:v>19.668292858860266</c:v>
                </c:pt>
                <c:pt idx="2698">
                  <c:v>19.668292858860266</c:v>
                </c:pt>
                <c:pt idx="2699">
                  <c:v>19.668292858860266</c:v>
                </c:pt>
                <c:pt idx="2700">
                  <c:v>19.668292858860266</c:v>
                </c:pt>
                <c:pt idx="2701">
                  <c:v>19.668292858860266</c:v>
                </c:pt>
                <c:pt idx="2702">
                  <c:v>19.668292858860266</c:v>
                </c:pt>
                <c:pt idx="2703">
                  <c:v>19.668292858860266</c:v>
                </c:pt>
                <c:pt idx="2704">
                  <c:v>19.668292858860266</c:v>
                </c:pt>
                <c:pt idx="2705">
                  <c:v>19.668292858860266</c:v>
                </c:pt>
                <c:pt idx="2706">
                  <c:v>19.668292858860266</c:v>
                </c:pt>
                <c:pt idx="2707">
                  <c:v>19.668292858860266</c:v>
                </c:pt>
                <c:pt idx="2708">
                  <c:v>19.668292858860266</c:v>
                </c:pt>
                <c:pt idx="2709">
                  <c:v>19.668292858860266</c:v>
                </c:pt>
                <c:pt idx="2710">
                  <c:v>19.668292858860266</c:v>
                </c:pt>
                <c:pt idx="2711">
                  <c:v>19.668292858860266</c:v>
                </c:pt>
                <c:pt idx="2712">
                  <c:v>19.668292858860266</c:v>
                </c:pt>
                <c:pt idx="2713">
                  <c:v>19.668292858860266</c:v>
                </c:pt>
                <c:pt idx="2714">
                  <c:v>19.668292858860266</c:v>
                </c:pt>
                <c:pt idx="2715">
                  <c:v>19.668292858860266</c:v>
                </c:pt>
                <c:pt idx="2716">
                  <c:v>19.668292858860266</c:v>
                </c:pt>
                <c:pt idx="2717">
                  <c:v>19.668292858860266</c:v>
                </c:pt>
                <c:pt idx="2718">
                  <c:v>19.668292858860266</c:v>
                </c:pt>
                <c:pt idx="2719">
                  <c:v>19.668292858860266</c:v>
                </c:pt>
                <c:pt idx="2720">
                  <c:v>19.668292858860266</c:v>
                </c:pt>
                <c:pt idx="2721">
                  <c:v>19.668292858860266</c:v>
                </c:pt>
                <c:pt idx="2722">
                  <c:v>19.668292858860266</c:v>
                </c:pt>
                <c:pt idx="2723">
                  <c:v>19.668292858860266</c:v>
                </c:pt>
                <c:pt idx="2724">
                  <c:v>19.668292858860266</c:v>
                </c:pt>
                <c:pt idx="2725">
                  <c:v>19.668292858860266</c:v>
                </c:pt>
                <c:pt idx="2726">
                  <c:v>19.668292858860266</c:v>
                </c:pt>
                <c:pt idx="2727">
                  <c:v>19.668292858860266</c:v>
                </c:pt>
                <c:pt idx="2728">
                  <c:v>19.668292858860266</c:v>
                </c:pt>
                <c:pt idx="2729">
                  <c:v>19.668292858860266</c:v>
                </c:pt>
                <c:pt idx="2730">
                  <c:v>19.668292858860266</c:v>
                </c:pt>
                <c:pt idx="2731">
                  <c:v>19.668292858860266</c:v>
                </c:pt>
                <c:pt idx="2732">
                  <c:v>19.668292858860266</c:v>
                </c:pt>
                <c:pt idx="2733">
                  <c:v>19.668292858860266</c:v>
                </c:pt>
                <c:pt idx="2734">
                  <c:v>19.668292858860266</c:v>
                </c:pt>
                <c:pt idx="2735">
                  <c:v>19.668292858860266</c:v>
                </c:pt>
                <c:pt idx="2736">
                  <c:v>19.668292858860266</c:v>
                </c:pt>
                <c:pt idx="2737">
                  <c:v>19.668292858860266</c:v>
                </c:pt>
                <c:pt idx="2738">
                  <c:v>19.668292858860266</c:v>
                </c:pt>
                <c:pt idx="2739">
                  <c:v>19.668292858860266</c:v>
                </c:pt>
                <c:pt idx="2740">
                  <c:v>19.668292858860266</c:v>
                </c:pt>
                <c:pt idx="2741">
                  <c:v>19.668292858860266</c:v>
                </c:pt>
                <c:pt idx="2742">
                  <c:v>19.668292858860266</c:v>
                </c:pt>
                <c:pt idx="2743">
                  <c:v>19.668292858860266</c:v>
                </c:pt>
                <c:pt idx="2744">
                  <c:v>19.668292858860266</c:v>
                </c:pt>
                <c:pt idx="2745">
                  <c:v>19.668292858860266</c:v>
                </c:pt>
                <c:pt idx="2746">
                  <c:v>19.668292858860266</c:v>
                </c:pt>
                <c:pt idx="2747">
                  <c:v>19.668292858860266</c:v>
                </c:pt>
                <c:pt idx="2748">
                  <c:v>19.668292858860266</c:v>
                </c:pt>
                <c:pt idx="2749">
                  <c:v>19.668292858860266</c:v>
                </c:pt>
                <c:pt idx="2750">
                  <c:v>19.668292858860266</c:v>
                </c:pt>
                <c:pt idx="2751">
                  <c:v>19.668292858860266</c:v>
                </c:pt>
                <c:pt idx="2752">
                  <c:v>19.668292858860266</c:v>
                </c:pt>
                <c:pt idx="2753">
                  <c:v>19.668292858860266</c:v>
                </c:pt>
                <c:pt idx="2754">
                  <c:v>19.668292858860266</c:v>
                </c:pt>
                <c:pt idx="2755">
                  <c:v>19.668292858860266</c:v>
                </c:pt>
                <c:pt idx="2756">
                  <c:v>19.668292858860266</c:v>
                </c:pt>
                <c:pt idx="2757">
                  <c:v>19.668292858860266</c:v>
                </c:pt>
                <c:pt idx="2758">
                  <c:v>19.668292858860266</c:v>
                </c:pt>
                <c:pt idx="2759">
                  <c:v>19.668292858860266</c:v>
                </c:pt>
                <c:pt idx="2760">
                  <c:v>19.668292858860266</c:v>
                </c:pt>
                <c:pt idx="2761">
                  <c:v>19.668292858860266</c:v>
                </c:pt>
                <c:pt idx="2762">
                  <c:v>19.668292858860266</c:v>
                </c:pt>
                <c:pt idx="2763">
                  <c:v>19.668292858860266</c:v>
                </c:pt>
                <c:pt idx="2764">
                  <c:v>19.668292858860266</c:v>
                </c:pt>
                <c:pt idx="2765">
                  <c:v>19.668292858860266</c:v>
                </c:pt>
                <c:pt idx="2766">
                  <c:v>19.668292858860266</c:v>
                </c:pt>
                <c:pt idx="2767">
                  <c:v>19.668292858860266</c:v>
                </c:pt>
                <c:pt idx="2768">
                  <c:v>19.668292858860266</c:v>
                </c:pt>
                <c:pt idx="2769">
                  <c:v>19.668292858860266</c:v>
                </c:pt>
                <c:pt idx="2770">
                  <c:v>19.668292858860266</c:v>
                </c:pt>
                <c:pt idx="2771">
                  <c:v>19.668292858860266</c:v>
                </c:pt>
                <c:pt idx="2772">
                  <c:v>19.668292858860266</c:v>
                </c:pt>
                <c:pt idx="2773">
                  <c:v>19.668292858860266</c:v>
                </c:pt>
                <c:pt idx="2774">
                  <c:v>19.668292858860266</c:v>
                </c:pt>
                <c:pt idx="2775">
                  <c:v>19.668292858860266</c:v>
                </c:pt>
                <c:pt idx="2776">
                  <c:v>19.668292858860266</c:v>
                </c:pt>
                <c:pt idx="2777">
                  <c:v>19.668292858860266</c:v>
                </c:pt>
                <c:pt idx="2778">
                  <c:v>19.668292858860266</c:v>
                </c:pt>
                <c:pt idx="2779">
                  <c:v>19.668292858860266</c:v>
                </c:pt>
                <c:pt idx="2780">
                  <c:v>19.668292858860266</c:v>
                </c:pt>
                <c:pt idx="2781">
                  <c:v>19.668292858860266</c:v>
                </c:pt>
                <c:pt idx="2782">
                  <c:v>19.668292858860266</c:v>
                </c:pt>
                <c:pt idx="2783">
                  <c:v>19.668292858860266</c:v>
                </c:pt>
                <c:pt idx="2784">
                  <c:v>19.668292858860266</c:v>
                </c:pt>
                <c:pt idx="2785">
                  <c:v>19.668292858860266</c:v>
                </c:pt>
                <c:pt idx="2786">
                  <c:v>19.668292858860266</c:v>
                </c:pt>
                <c:pt idx="2787">
                  <c:v>19.668292858860266</c:v>
                </c:pt>
                <c:pt idx="2788">
                  <c:v>19.668292858860266</c:v>
                </c:pt>
                <c:pt idx="2789">
                  <c:v>19.668292858860266</c:v>
                </c:pt>
                <c:pt idx="2790">
                  <c:v>19.668292858860266</c:v>
                </c:pt>
                <c:pt idx="2791">
                  <c:v>19.668292858860266</c:v>
                </c:pt>
                <c:pt idx="2792">
                  <c:v>19.668292858860266</c:v>
                </c:pt>
                <c:pt idx="2793">
                  <c:v>19.668292858860266</c:v>
                </c:pt>
                <c:pt idx="2794">
                  <c:v>19.668292858860266</c:v>
                </c:pt>
                <c:pt idx="2795">
                  <c:v>19.668292858860266</c:v>
                </c:pt>
                <c:pt idx="2796">
                  <c:v>19.668292858860266</c:v>
                </c:pt>
                <c:pt idx="2797">
                  <c:v>19.668292858860266</c:v>
                </c:pt>
                <c:pt idx="2798">
                  <c:v>19.668292858860266</c:v>
                </c:pt>
                <c:pt idx="2799">
                  <c:v>19.668292858860266</c:v>
                </c:pt>
                <c:pt idx="2800">
                  <c:v>19.668292858860266</c:v>
                </c:pt>
                <c:pt idx="2801">
                  <c:v>19.668292858860266</c:v>
                </c:pt>
                <c:pt idx="2802">
                  <c:v>19.668292858860266</c:v>
                </c:pt>
                <c:pt idx="2803">
                  <c:v>19.668292858860266</c:v>
                </c:pt>
                <c:pt idx="2804">
                  <c:v>19.668292858860266</c:v>
                </c:pt>
                <c:pt idx="2805">
                  <c:v>19.668292858860266</c:v>
                </c:pt>
                <c:pt idx="2806">
                  <c:v>19.668292858860266</c:v>
                </c:pt>
                <c:pt idx="2807">
                  <c:v>19.668292858860266</c:v>
                </c:pt>
                <c:pt idx="2808">
                  <c:v>19.668292858860266</c:v>
                </c:pt>
                <c:pt idx="2809">
                  <c:v>19.668292858860266</c:v>
                </c:pt>
                <c:pt idx="2810">
                  <c:v>19.668292858860266</c:v>
                </c:pt>
                <c:pt idx="2811">
                  <c:v>19.668292858860266</c:v>
                </c:pt>
                <c:pt idx="2812">
                  <c:v>19.668292858860266</c:v>
                </c:pt>
                <c:pt idx="2813">
                  <c:v>19.668292858860266</c:v>
                </c:pt>
                <c:pt idx="2814">
                  <c:v>19.668292858860266</c:v>
                </c:pt>
                <c:pt idx="2815">
                  <c:v>19.668292858860266</c:v>
                </c:pt>
                <c:pt idx="2816">
                  <c:v>19.668292858860266</c:v>
                </c:pt>
                <c:pt idx="2817">
                  <c:v>19.668292858860266</c:v>
                </c:pt>
                <c:pt idx="2818">
                  <c:v>19.668292858860266</c:v>
                </c:pt>
                <c:pt idx="2819">
                  <c:v>19.668292858860266</c:v>
                </c:pt>
                <c:pt idx="2820">
                  <c:v>19.668292858860266</c:v>
                </c:pt>
                <c:pt idx="2821">
                  <c:v>19.668292858860266</c:v>
                </c:pt>
                <c:pt idx="2822">
                  <c:v>19.668292858860266</c:v>
                </c:pt>
                <c:pt idx="2823">
                  <c:v>19.668292858860266</c:v>
                </c:pt>
                <c:pt idx="2824">
                  <c:v>19.668292858860266</c:v>
                </c:pt>
                <c:pt idx="2825">
                  <c:v>19.668292858860266</c:v>
                </c:pt>
                <c:pt idx="2826">
                  <c:v>19.668292858860266</c:v>
                </c:pt>
                <c:pt idx="2827">
                  <c:v>19.668292858860266</c:v>
                </c:pt>
                <c:pt idx="2828">
                  <c:v>19.668292858860266</c:v>
                </c:pt>
                <c:pt idx="2829">
                  <c:v>19.668292858860266</c:v>
                </c:pt>
                <c:pt idx="2830">
                  <c:v>19.668292858860266</c:v>
                </c:pt>
                <c:pt idx="2831">
                  <c:v>19.668292858860266</c:v>
                </c:pt>
                <c:pt idx="2832">
                  <c:v>19.668292858860266</c:v>
                </c:pt>
                <c:pt idx="2833">
                  <c:v>19.668292858860266</c:v>
                </c:pt>
                <c:pt idx="2834">
                  <c:v>19.668292858860266</c:v>
                </c:pt>
                <c:pt idx="2835">
                  <c:v>19.668292858860266</c:v>
                </c:pt>
                <c:pt idx="2836">
                  <c:v>19.668292858860266</c:v>
                </c:pt>
                <c:pt idx="2837">
                  <c:v>19.668292858860266</c:v>
                </c:pt>
                <c:pt idx="2838">
                  <c:v>19.668292858860266</c:v>
                </c:pt>
                <c:pt idx="2839">
                  <c:v>19.668292858860266</c:v>
                </c:pt>
                <c:pt idx="2840">
                  <c:v>19.668292858860266</c:v>
                </c:pt>
                <c:pt idx="2841">
                  <c:v>19.668292858860266</c:v>
                </c:pt>
                <c:pt idx="2842">
                  <c:v>19.668292858860266</c:v>
                </c:pt>
                <c:pt idx="2843">
                  <c:v>19.668292858860266</c:v>
                </c:pt>
                <c:pt idx="2844">
                  <c:v>19.668292858860266</c:v>
                </c:pt>
                <c:pt idx="2845">
                  <c:v>19.668292858860266</c:v>
                </c:pt>
                <c:pt idx="2846">
                  <c:v>19.668292858860266</c:v>
                </c:pt>
                <c:pt idx="2847">
                  <c:v>19.668292858860266</c:v>
                </c:pt>
                <c:pt idx="2848">
                  <c:v>19.668292858860266</c:v>
                </c:pt>
                <c:pt idx="2849">
                  <c:v>19.668292858860266</c:v>
                </c:pt>
                <c:pt idx="2850">
                  <c:v>19.668292858860266</c:v>
                </c:pt>
                <c:pt idx="2851">
                  <c:v>19.668292858860266</c:v>
                </c:pt>
                <c:pt idx="2852">
                  <c:v>19.668292858860266</c:v>
                </c:pt>
                <c:pt idx="2853">
                  <c:v>19.668292858860266</c:v>
                </c:pt>
                <c:pt idx="2854">
                  <c:v>19.668292858860266</c:v>
                </c:pt>
                <c:pt idx="2855">
                  <c:v>19.668292858860266</c:v>
                </c:pt>
                <c:pt idx="2856">
                  <c:v>19.668292858860266</c:v>
                </c:pt>
                <c:pt idx="2857">
                  <c:v>19.668292858860266</c:v>
                </c:pt>
                <c:pt idx="2858">
                  <c:v>19.668292858860266</c:v>
                </c:pt>
                <c:pt idx="2859">
                  <c:v>19.668292858860266</c:v>
                </c:pt>
                <c:pt idx="2860">
                  <c:v>19.668292858860266</c:v>
                </c:pt>
                <c:pt idx="2861">
                  <c:v>19.668292858860266</c:v>
                </c:pt>
                <c:pt idx="2862">
                  <c:v>19.668292858860266</c:v>
                </c:pt>
                <c:pt idx="2863">
                  <c:v>19.668292858860266</c:v>
                </c:pt>
                <c:pt idx="2864">
                  <c:v>19.668292858860266</c:v>
                </c:pt>
                <c:pt idx="2865">
                  <c:v>19.668292858860266</c:v>
                </c:pt>
                <c:pt idx="2866">
                  <c:v>19.668292858860266</c:v>
                </c:pt>
                <c:pt idx="2867">
                  <c:v>19.668292858860266</c:v>
                </c:pt>
                <c:pt idx="2868">
                  <c:v>19.668292858860266</c:v>
                </c:pt>
                <c:pt idx="2869">
                  <c:v>19.668292858860266</c:v>
                </c:pt>
                <c:pt idx="2870">
                  <c:v>19.668292858860266</c:v>
                </c:pt>
                <c:pt idx="2871">
                  <c:v>19.668292858860266</c:v>
                </c:pt>
                <c:pt idx="2872">
                  <c:v>19.668292858860266</c:v>
                </c:pt>
                <c:pt idx="2873">
                  <c:v>19.668292858860266</c:v>
                </c:pt>
                <c:pt idx="2874">
                  <c:v>19.668292858860266</c:v>
                </c:pt>
                <c:pt idx="2875">
                  <c:v>19.668292858860266</c:v>
                </c:pt>
                <c:pt idx="2876">
                  <c:v>19.668292858860266</c:v>
                </c:pt>
                <c:pt idx="2877">
                  <c:v>19.668292858860266</c:v>
                </c:pt>
                <c:pt idx="2878">
                  <c:v>19.668292858860266</c:v>
                </c:pt>
                <c:pt idx="2879">
                  <c:v>19.668292858860266</c:v>
                </c:pt>
                <c:pt idx="2880">
                  <c:v>19.668292858860266</c:v>
                </c:pt>
                <c:pt idx="2881">
                  <c:v>19.668292858860266</c:v>
                </c:pt>
                <c:pt idx="2882">
                  <c:v>19.668292858860266</c:v>
                </c:pt>
                <c:pt idx="2883">
                  <c:v>19.668292858860266</c:v>
                </c:pt>
                <c:pt idx="2884">
                  <c:v>19.668292858860266</c:v>
                </c:pt>
                <c:pt idx="2885">
                  <c:v>19.668292858860266</c:v>
                </c:pt>
                <c:pt idx="2886">
                  <c:v>19.668292858860266</c:v>
                </c:pt>
                <c:pt idx="2887">
                  <c:v>19.668292858860266</c:v>
                </c:pt>
                <c:pt idx="2888">
                  <c:v>19.668292858860266</c:v>
                </c:pt>
                <c:pt idx="2889">
                  <c:v>19.668292858860266</c:v>
                </c:pt>
                <c:pt idx="2890">
                  <c:v>19.668292858860266</c:v>
                </c:pt>
                <c:pt idx="2891">
                  <c:v>19.668292858860266</c:v>
                </c:pt>
                <c:pt idx="2892">
                  <c:v>19.668292858860266</c:v>
                </c:pt>
                <c:pt idx="2893">
                  <c:v>19.668292858860266</c:v>
                </c:pt>
                <c:pt idx="2894">
                  <c:v>19.668292858860266</c:v>
                </c:pt>
                <c:pt idx="2895">
                  <c:v>19.668292858860266</c:v>
                </c:pt>
                <c:pt idx="2896">
                  <c:v>19.668292858860266</c:v>
                </c:pt>
                <c:pt idx="2897">
                  <c:v>19.668292858860266</c:v>
                </c:pt>
                <c:pt idx="2898">
                  <c:v>19.668292858860266</c:v>
                </c:pt>
                <c:pt idx="2899">
                  <c:v>19.668292858860266</c:v>
                </c:pt>
                <c:pt idx="2900">
                  <c:v>19.668292858860266</c:v>
                </c:pt>
                <c:pt idx="2901">
                  <c:v>19.668292858860266</c:v>
                </c:pt>
                <c:pt idx="2902">
                  <c:v>19.668292858860266</c:v>
                </c:pt>
                <c:pt idx="2903">
                  <c:v>19.668292858860266</c:v>
                </c:pt>
                <c:pt idx="2904">
                  <c:v>19.668292858860266</c:v>
                </c:pt>
                <c:pt idx="2905">
                  <c:v>19.668292858860266</c:v>
                </c:pt>
                <c:pt idx="2906">
                  <c:v>19.668292858860266</c:v>
                </c:pt>
                <c:pt idx="2907">
                  <c:v>19.668292858860266</c:v>
                </c:pt>
                <c:pt idx="2908">
                  <c:v>19.668292858860266</c:v>
                </c:pt>
                <c:pt idx="2909">
                  <c:v>19.668292858860266</c:v>
                </c:pt>
                <c:pt idx="2910">
                  <c:v>19.668292858860266</c:v>
                </c:pt>
                <c:pt idx="2911">
                  <c:v>19.668292858860266</c:v>
                </c:pt>
                <c:pt idx="2912">
                  <c:v>19.668292858860266</c:v>
                </c:pt>
                <c:pt idx="2913">
                  <c:v>19.668292858860266</c:v>
                </c:pt>
                <c:pt idx="2914">
                  <c:v>19.668292858860266</c:v>
                </c:pt>
                <c:pt idx="2915">
                  <c:v>19.668292858860266</c:v>
                </c:pt>
                <c:pt idx="2916">
                  <c:v>19.668292858860266</c:v>
                </c:pt>
                <c:pt idx="2917">
                  <c:v>19.668292858860266</c:v>
                </c:pt>
                <c:pt idx="2918">
                  <c:v>19.668292858860266</c:v>
                </c:pt>
                <c:pt idx="2919">
                  <c:v>19.668292858860266</c:v>
                </c:pt>
                <c:pt idx="2920">
                  <c:v>19.668292858860266</c:v>
                </c:pt>
                <c:pt idx="2921">
                  <c:v>19.668292858860266</c:v>
                </c:pt>
                <c:pt idx="2922">
                  <c:v>19.668292858860266</c:v>
                </c:pt>
                <c:pt idx="2923">
                  <c:v>19.668292858860266</c:v>
                </c:pt>
                <c:pt idx="2924">
                  <c:v>19.668292858860266</c:v>
                </c:pt>
                <c:pt idx="2925">
                  <c:v>19.668292858860266</c:v>
                </c:pt>
                <c:pt idx="2926">
                  <c:v>19.668292858860266</c:v>
                </c:pt>
                <c:pt idx="2927">
                  <c:v>19.668292858860266</c:v>
                </c:pt>
                <c:pt idx="2928">
                  <c:v>19.668292858860266</c:v>
                </c:pt>
                <c:pt idx="2929">
                  <c:v>19.668292858860266</c:v>
                </c:pt>
                <c:pt idx="2930">
                  <c:v>19.668292858860266</c:v>
                </c:pt>
                <c:pt idx="2931">
                  <c:v>19.668292858860266</c:v>
                </c:pt>
                <c:pt idx="2932">
                  <c:v>19.668292858860266</c:v>
                </c:pt>
                <c:pt idx="2933">
                  <c:v>19.668292858860266</c:v>
                </c:pt>
                <c:pt idx="2934">
                  <c:v>19.668292858860266</c:v>
                </c:pt>
                <c:pt idx="2935">
                  <c:v>19.668292858860266</c:v>
                </c:pt>
                <c:pt idx="2936">
                  <c:v>19.668292858860266</c:v>
                </c:pt>
                <c:pt idx="2937">
                  <c:v>19.668292858860266</c:v>
                </c:pt>
                <c:pt idx="2938">
                  <c:v>19.668292858860266</c:v>
                </c:pt>
                <c:pt idx="2939">
                  <c:v>19.668292858860266</c:v>
                </c:pt>
                <c:pt idx="2940">
                  <c:v>19.668292858860266</c:v>
                </c:pt>
                <c:pt idx="2941">
                  <c:v>19.668292858860266</c:v>
                </c:pt>
                <c:pt idx="2942">
                  <c:v>19.668292858860266</c:v>
                </c:pt>
                <c:pt idx="2943">
                  <c:v>19.668292858860266</c:v>
                </c:pt>
                <c:pt idx="2944">
                  <c:v>19.668292858860266</c:v>
                </c:pt>
                <c:pt idx="2945">
                  <c:v>19.668292858860266</c:v>
                </c:pt>
                <c:pt idx="2946">
                  <c:v>19.668292858860266</c:v>
                </c:pt>
                <c:pt idx="2947">
                  <c:v>19.668292858860266</c:v>
                </c:pt>
                <c:pt idx="2948">
                  <c:v>19.668292858860266</c:v>
                </c:pt>
                <c:pt idx="2949">
                  <c:v>19.668292858860266</c:v>
                </c:pt>
                <c:pt idx="2950">
                  <c:v>19.668292858860266</c:v>
                </c:pt>
                <c:pt idx="2951">
                  <c:v>19.668292858860266</c:v>
                </c:pt>
                <c:pt idx="2952">
                  <c:v>19.668292858860266</c:v>
                </c:pt>
                <c:pt idx="2953">
                  <c:v>19.668292858860266</c:v>
                </c:pt>
                <c:pt idx="2954">
                  <c:v>19.668292858860266</c:v>
                </c:pt>
                <c:pt idx="2955">
                  <c:v>19.668292858860266</c:v>
                </c:pt>
                <c:pt idx="2956">
                  <c:v>19.668292858860266</c:v>
                </c:pt>
                <c:pt idx="2957">
                  <c:v>19.668292858860266</c:v>
                </c:pt>
                <c:pt idx="2958">
                  <c:v>19.668292858860266</c:v>
                </c:pt>
                <c:pt idx="2959">
                  <c:v>19.668292858860266</c:v>
                </c:pt>
                <c:pt idx="2960">
                  <c:v>19.668292858860266</c:v>
                </c:pt>
                <c:pt idx="2961">
                  <c:v>19.668292858860266</c:v>
                </c:pt>
                <c:pt idx="2962">
                  <c:v>19.668292858860266</c:v>
                </c:pt>
                <c:pt idx="2963">
                  <c:v>19.668292858860266</c:v>
                </c:pt>
                <c:pt idx="2964">
                  <c:v>19.668292858860266</c:v>
                </c:pt>
                <c:pt idx="2965">
                  <c:v>19.668292858860266</c:v>
                </c:pt>
                <c:pt idx="2966">
                  <c:v>19.668292858860266</c:v>
                </c:pt>
                <c:pt idx="2967">
                  <c:v>19.668292858860266</c:v>
                </c:pt>
                <c:pt idx="2968">
                  <c:v>19.668292858860266</c:v>
                </c:pt>
                <c:pt idx="2969">
                  <c:v>19.668292858860266</c:v>
                </c:pt>
                <c:pt idx="2970">
                  <c:v>19.668292858860266</c:v>
                </c:pt>
                <c:pt idx="2971">
                  <c:v>19.668292858860266</c:v>
                </c:pt>
                <c:pt idx="2972">
                  <c:v>19.668292858860266</c:v>
                </c:pt>
                <c:pt idx="2973">
                  <c:v>19.668292858860266</c:v>
                </c:pt>
                <c:pt idx="2974">
                  <c:v>19.668292858860266</c:v>
                </c:pt>
                <c:pt idx="2975">
                  <c:v>19.668292858860266</c:v>
                </c:pt>
                <c:pt idx="2976">
                  <c:v>19.668292858860266</c:v>
                </c:pt>
                <c:pt idx="2977">
                  <c:v>19.668292858860266</c:v>
                </c:pt>
                <c:pt idx="2978">
                  <c:v>19.668292858860266</c:v>
                </c:pt>
                <c:pt idx="2979">
                  <c:v>19.668292858860266</c:v>
                </c:pt>
                <c:pt idx="2980">
                  <c:v>19.668292858860266</c:v>
                </c:pt>
                <c:pt idx="2981">
                  <c:v>19.668292858860266</c:v>
                </c:pt>
                <c:pt idx="2982">
                  <c:v>19.668292858860266</c:v>
                </c:pt>
                <c:pt idx="2983">
                  <c:v>19.668292858860266</c:v>
                </c:pt>
                <c:pt idx="2984">
                  <c:v>19.668292858860266</c:v>
                </c:pt>
                <c:pt idx="2985">
                  <c:v>19.668292858860266</c:v>
                </c:pt>
                <c:pt idx="2986">
                  <c:v>19.668292858860266</c:v>
                </c:pt>
                <c:pt idx="2987">
                  <c:v>19.668292858860266</c:v>
                </c:pt>
                <c:pt idx="2988">
                  <c:v>19.668292858860266</c:v>
                </c:pt>
                <c:pt idx="2989">
                  <c:v>19.668292858860266</c:v>
                </c:pt>
                <c:pt idx="2990">
                  <c:v>19.668292858860266</c:v>
                </c:pt>
                <c:pt idx="2991">
                  <c:v>19.668292858860266</c:v>
                </c:pt>
                <c:pt idx="2992">
                  <c:v>19.668292858860266</c:v>
                </c:pt>
                <c:pt idx="2993">
                  <c:v>19.668292858860266</c:v>
                </c:pt>
                <c:pt idx="2994">
                  <c:v>19.668292858860266</c:v>
                </c:pt>
                <c:pt idx="2995">
                  <c:v>19.668292858860266</c:v>
                </c:pt>
                <c:pt idx="2996">
                  <c:v>19.668292858860266</c:v>
                </c:pt>
                <c:pt idx="2997">
                  <c:v>19.668292858860266</c:v>
                </c:pt>
                <c:pt idx="2998">
                  <c:v>19.668292858860266</c:v>
                </c:pt>
                <c:pt idx="2999">
                  <c:v>19.668292858860266</c:v>
                </c:pt>
                <c:pt idx="3000">
                  <c:v>19.668292858860266</c:v>
                </c:pt>
                <c:pt idx="3001">
                  <c:v>19.668292858860266</c:v>
                </c:pt>
                <c:pt idx="3002">
                  <c:v>19.668292858860266</c:v>
                </c:pt>
                <c:pt idx="3003">
                  <c:v>19.668292858860266</c:v>
                </c:pt>
                <c:pt idx="3004">
                  <c:v>19.668292858860266</c:v>
                </c:pt>
                <c:pt idx="3005">
                  <c:v>19.668292858860266</c:v>
                </c:pt>
                <c:pt idx="3006">
                  <c:v>19.668292858860266</c:v>
                </c:pt>
                <c:pt idx="3007">
                  <c:v>19.668292858860266</c:v>
                </c:pt>
                <c:pt idx="3008">
                  <c:v>19.668292858860266</c:v>
                </c:pt>
                <c:pt idx="3009">
                  <c:v>19.668292858860266</c:v>
                </c:pt>
                <c:pt idx="3010">
                  <c:v>19.668292858860266</c:v>
                </c:pt>
                <c:pt idx="3011">
                  <c:v>19.668292858860266</c:v>
                </c:pt>
                <c:pt idx="3012">
                  <c:v>19.668292858860266</c:v>
                </c:pt>
                <c:pt idx="3013">
                  <c:v>19.668292858860266</c:v>
                </c:pt>
                <c:pt idx="3014">
                  <c:v>19.668292858860266</c:v>
                </c:pt>
                <c:pt idx="3015">
                  <c:v>19.668292858860266</c:v>
                </c:pt>
                <c:pt idx="3016">
                  <c:v>19.668292858860266</c:v>
                </c:pt>
                <c:pt idx="3017">
                  <c:v>19.668292858860266</c:v>
                </c:pt>
                <c:pt idx="3018">
                  <c:v>19.668292858860266</c:v>
                </c:pt>
                <c:pt idx="3019">
                  <c:v>19.668292858860266</c:v>
                </c:pt>
                <c:pt idx="3020">
                  <c:v>19.668292858860266</c:v>
                </c:pt>
                <c:pt idx="3021">
                  <c:v>19.668292858860266</c:v>
                </c:pt>
                <c:pt idx="3022">
                  <c:v>19.668292858860266</c:v>
                </c:pt>
                <c:pt idx="3023">
                  <c:v>19.668292858860266</c:v>
                </c:pt>
                <c:pt idx="3024">
                  <c:v>19.668292858860266</c:v>
                </c:pt>
                <c:pt idx="3025">
                  <c:v>19.668292858860266</c:v>
                </c:pt>
                <c:pt idx="3026">
                  <c:v>19.668292858860266</c:v>
                </c:pt>
                <c:pt idx="3027">
                  <c:v>19.668292858860266</c:v>
                </c:pt>
                <c:pt idx="3028">
                  <c:v>19.668292858860266</c:v>
                </c:pt>
                <c:pt idx="3029">
                  <c:v>19.668292858860266</c:v>
                </c:pt>
                <c:pt idx="3030">
                  <c:v>19.668292858860266</c:v>
                </c:pt>
                <c:pt idx="3031">
                  <c:v>19.668292858860266</c:v>
                </c:pt>
                <c:pt idx="3032">
                  <c:v>19.668292858860266</c:v>
                </c:pt>
                <c:pt idx="3033">
                  <c:v>19.668292858860266</c:v>
                </c:pt>
                <c:pt idx="3034">
                  <c:v>19.668292858860266</c:v>
                </c:pt>
                <c:pt idx="3035">
                  <c:v>19.668292858860266</c:v>
                </c:pt>
                <c:pt idx="3036">
                  <c:v>19.668292858860266</c:v>
                </c:pt>
                <c:pt idx="3037">
                  <c:v>19.668292858860266</c:v>
                </c:pt>
                <c:pt idx="3038">
                  <c:v>19.668292858860266</c:v>
                </c:pt>
                <c:pt idx="3039">
                  <c:v>19.668292858860266</c:v>
                </c:pt>
                <c:pt idx="3040">
                  <c:v>19.668292858860266</c:v>
                </c:pt>
                <c:pt idx="3041">
                  <c:v>19.668292858860266</c:v>
                </c:pt>
                <c:pt idx="3042">
                  <c:v>19.668292858860266</c:v>
                </c:pt>
                <c:pt idx="3043">
                  <c:v>19.668292858860266</c:v>
                </c:pt>
                <c:pt idx="3044">
                  <c:v>19.668292858860266</c:v>
                </c:pt>
                <c:pt idx="3045">
                  <c:v>19.668292858860266</c:v>
                </c:pt>
                <c:pt idx="3046">
                  <c:v>19.668292858860266</c:v>
                </c:pt>
                <c:pt idx="3047">
                  <c:v>19.668292858860266</c:v>
                </c:pt>
                <c:pt idx="3048">
                  <c:v>19.668292858860266</c:v>
                </c:pt>
                <c:pt idx="3049">
                  <c:v>19.668292858860266</c:v>
                </c:pt>
                <c:pt idx="3050">
                  <c:v>19.668292858860266</c:v>
                </c:pt>
                <c:pt idx="3051">
                  <c:v>19.668292858860266</c:v>
                </c:pt>
                <c:pt idx="3052">
                  <c:v>19.668292858860266</c:v>
                </c:pt>
                <c:pt idx="3053">
                  <c:v>19.668292858860266</c:v>
                </c:pt>
                <c:pt idx="3054">
                  <c:v>19.668292858860266</c:v>
                </c:pt>
                <c:pt idx="3055">
                  <c:v>19.668292858860266</c:v>
                </c:pt>
                <c:pt idx="3056">
                  <c:v>19.668292858860266</c:v>
                </c:pt>
                <c:pt idx="3057">
                  <c:v>19.668292858860266</c:v>
                </c:pt>
                <c:pt idx="3058">
                  <c:v>19.668292858860266</c:v>
                </c:pt>
                <c:pt idx="3059">
                  <c:v>19.668292858860266</c:v>
                </c:pt>
                <c:pt idx="3060">
                  <c:v>19.668292858860266</c:v>
                </c:pt>
                <c:pt idx="3061">
                  <c:v>19.668292858860266</c:v>
                </c:pt>
                <c:pt idx="3062">
                  <c:v>19.668292858860266</c:v>
                </c:pt>
                <c:pt idx="3063">
                  <c:v>19.668292858860266</c:v>
                </c:pt>
                <c:pt idx="3064">
                  <c:v>19.668292858860266</c:v>
                </c:pt>
                <c:pt idx="3065">
                  <c:v>19.668292858860266</c:v>
                </c:pt>
                <c:pt idx="3066">
                  <c:v>19.668292858860266</c:v>
                </c:pt>
                <c:pt idx="3067">
                  <c:v>19.668292858860266</c:v>
                </c:pt>
                <c:pt idx="3068">
                  <c:v>19.668292858860266</c:v>
                </c:pt>
                <c:pt idx="3069">
                  <c:v>19.668292858860266</c:v>
                </c:pt>
                <c:pt idx="3070">
                  <c:v>19.668292858860266</c:v>
                </c:pt>
                <c:pt idx="3071">
                  <c:v>19.668292858860266</c:v>
                </c:pt>
                <c:pt idx="3072">
                  <c:v>19.668292858860266</c:v>
                </c:pt>
                <c:pt idx="3073">
                  <c:v>19.668292858860266</c:v>
                </c:pt>
                <c:pt idx="3074">
                  <c:v>19.668292858860266</c:v>
                </c:pt>
                <c:pt idx="3075">
                  <c:v>19.668292858860266</c:v>
                </c:pt>
                <c:pt idx="3076">
                  <c:v>19.668292858860266</c:v>
                </c:pt>
                <c:pt idx="3077">
                  <c:v>19.668292858860266</c:v>
                </c:pt>
                <c:pt idx="3078">
                  <c:v>19.668292858860266</c:v>
                </c:pt>
                <c:pt idx="3079">
                  <c:v>19.668292858860266</c:v>
                </c:pt>
                <c:pt idx="3080">
                  <c:v>19.668292858860266</c:v>
                </c:pt>
                <c:pt idx="3081">
                  <c:v>19.668292858860266</c:v>
                </c:pt>
                <c:pt idx="3082">
                  <c:v>19.668292858860266</c:v>
                </c:pt>
                <c:pt idx="3083">
                  <c:v>19.668292858860266</c:v>
                </c:pt>
                <c:pt idx="3084">
                  <c:v>19.668292858860266</c:v>
                </c:pt>
                <c:pt idx="3085">
                  <c:v>19.668292858860266</c:v>
                </c:pt>
                <c:pt idx="3086">
                  <c:v>19.668292858860266</c:v>
                </c:pt>
                <c:pt idx="3087">
                  <c:v>19.668292858860266</c:v>
                </c:pt>
                <c:pt idx="3088">
                  <c:v>19.668292858860266</c:v>
                </c:pt>
                <c:pt idx="3089">
                  <c:v>19.668292858860266</c:v>
                </c:pt>
                <c:pt idx="3090">
                  <c:v>19.668292858860266</c:v>
                </c:pt>
                <c:pt idx="3091">
                  <c:v>19.668292858860266</c:v>
                </c:pt>
                <c:pt idx="3092">
                  <c:v>19.668292858860266</c:v>
                </c:pt>
                <c:pt idx="3093">
                  <c:v>19.668292858860266</c:v>
                </c:pt>
                <c:pt idx="3094">
                  <c:v>19.668292858860266</c:v>
                </c:pt>
                <c:pt idx="3095">
                  <c:v>19.668292858860266</c:v>
                </c:pt>
                <c:pt idx="3096">
                  <c:v>19.668292858860266</c:v>
                </c:pt>
                <c:pt idx="3097">
                  <c:v>19.668292858860266</c:v>
                </c:pt>
                <c:pt idx="3098">
                  <c:v>19.668292858860266</c:v>
                </c:pt>
                <c:pt idx="3099">
                  <c:v>19.668292858860266</c:v>
                </c:pt>
                <c:pt idx="3100">
                  <c:v>19.668292858860266</c:v>
                </c:pt>
                <c:pt idx="3101">
                  <c:v>19.668292858860266</c:v>
                </c:pt>
                <c:pt idx="3102">
                  <c:v>19.668292858860266</c:v>
                </c:pt>
                <c:pt idx="3103">
                  <c:v>19.668292858860266</c:v>
                </c:pt>
                <c:pt idx="3104">
                  <c:v>19.668292858860266</c:v>
                </c:pt>
                <c:pt idx="3105">
                  <c:v>19.668292858860266</c:v>
                </c:pt>
                <c:pt idx="3106">
                  <c:v>19.668292858860266</c:v>
                </c:pt>
                <c:pt idx="3107">
                  <c:v>19.668292858860266</c:v>
                </c:pt>
                <c:pt idx="3108">
                  <c:v>19.668292858860266</c:v>
                </c:pt>
                <c:pt idx="3109">
                  <c:v>19.668292858860266</c:v>
                </c:pt>
                <c:pt idx="3110">
                  <c:v>19.668292858860266</c:v>
                </c:pt>
                <c:pt idx="3111">
                  <c:v>19.668292858860266</c:v>
                </c:pt>
                <c:pt idx="3112">
                  <c:v>19.668292858860266</c:v>
                </c:pt>
                <c:pt idx="3113">
                  <c:v>19.668292858860266</c:v>
                </c:pt>
                <c:pt idx="3114">
                  <c:v>19.668292858860266</c:v>
                </c:pt>
                <c:pt idx="3115">
                  <c:v>19.668292858860266</c:v>
                </c:pt>
                <c:pt idx="3116">
                  <c:v>19.668292858860266</c:v>
                </c:pt>
                <c:pt idx="3117">
                  <c:v>19.668292858860266</c:v>
                </c:pt>
                <c:pt idx="3118">
                  <c:v>19.668292858860266</c:v>
                </c:pt>
                <c:pt idx="3119">
                  <c:v>19.668292858860266</c:v>
                </c:pt>
                <c:pt idx="3120">
                  <c:v>19.668292858860266</c:v>
                </c:pt>
                <c:pt idx="3121">
                  <c:v>19.668292858860266</c:v>
                </c:pt>
                <c:pt idx="3122">
                  <c:v>19.668292858860266</c:v>
                </c:pt>
                <c:pt idx="3123">
                  <c:v>19.668292858860266</c:v>
                </c:pt>
                <c:pt idx="3124">
                  <c:v>19.668292858860266</c:v>
                </c:pt>
                <c:pt idx="3125">
                  <c:v>19.668292858860266</c:v>
                </c:pt>
                <c:pt idx="3126">
                  <c:v>19.668292858860266</c:v>
                </c:pt>
                <c:pt idx="3127">
                  <c:v>19.668292858860266</c:v>
                </c:pt>
                <c:pt idx="3128">
                  <c:v>19.668292858860266</c:v>
                </c:pt>
                <c:pt idx="3129">
                  <c:v>19.668292858860266</c:v>
                </c:pt>
                <c:pt idx="3130">
                  <c:v>19.668292858860266</c:v>
                </c:pt>
                <c:pt idx="3131">
                  <c:v>19.668292858860266</c:v>
                </c:pt>
                <c:pt idx="3132">
                  <c:v>19.668292858860266</c:v>
                </c:pt>
                <c:pt idx="3133">
                  <c:v>19.668292858860266</c:v>
                </c:pt>
                <c:pt idx="3134">
                  <c:v>19.668292858860266</c:v>
                </c:pt>
                <c:pt idx="3135">
                  <c:v>19.668292858860266</c:v>
                </c:pt>
                <c:pt idx="3136">
                  <c:v>19.668292858860266</c:v>
                </c:pt>
                <c:pt idx="3137">
                  <c:v>19.668292858860266</c:v>
                </c:pt>
                <c:pt idx="3138">
                  <c:v>19.668292858860266</c:v>
                </c:pt>
                <c:pt idx="3139">
                  <c:v>19.668292858860266</c:v>
                </c:pt>
                <c:pt idx="3140">
                  <c:v>19.668292858860266</c:v>
                </c:pt>
                <c:pt idx="3141">
                  <c:v>19.668292858860266</c:v>
                </c:pt>
                <c:pt idx="3142">
                  <c:v>19.668292858860266</c:v>
                </c:pt>
                <c:pt idx="3143">
                  <c:v>19.668292858860266</c:v>
                </c:pt>
                <c:pt idx="3144">
                  <c:v>19.668292858860266</c:v>
                </c:pt>
                <c:pt idx="3145">
                  <c:v>19.668292858860266</c:v>
                </c:pt>
                <c:pt idx="3146">
                  <c:v>19.668292858860266</c:v>
                </c:pt>
                <c:pt idx="3147">
                  <c:v>19.668292858860266</c:v>
                </c:pt>
                <c:pt idx="3148">
                  <c:v>19.668292858860266</c:v>
                </c:pt>
                <c:pt idx="3149">
                  <c:v>19.668292858860266</c:v>
                </c:pt>
                <c:pt idx="3150">
                  <c:v>19.668292858860266</c:v>
                </c:pt>
                <c:pt idx="3151">
                  <c:v>19.668292858860266</c:v>
                </c:pt>
                <c:pt idx="3152">
                  <c:v>19.668292858860266</c:v>
                </c:pt>
                <c:pt idx="3153">
                  <c:v>19.668292858860266</c:v>
                </c:pt>
                <c:pt idx="3154">
                  <c:v>19.668292858860266</c:v>
                </c:pt>
                <c:pt idx="3155">
                  <c:v>19.668292858860266</c:v>
                </c:pt>
                <c:pt idx="3156">
                  <c:v>19.668292858860266</c:v>
                </c:pt>
                <c:pt idx="3157">
                  <c:v>19.668292858860266</c:v>
                </c:pt>
                <c:pt idx="3158">
                  <c:v>19.668292858860266</c:v>
                </c:pt>
                <c:pt idx="3159">
                  <c:v>19.668292858860266</c:v>
                </c:pt>
                <c:pt idx="3160">
                  <c:v>19.668292858860266</c:v>
                </c:pt>
                <c:pt idx="3161">
                  <c:v>19.668292858860266</c:v>
                </c:pt>
                <c:pt idx="3162">
                  <c:v>19.668292858860266</c:v>
                </c:pt>
                <c:pt idx="3163">
                  <c:v>19.668292858860266</c:v>
                </c:pt>
                <c:pt idx="3164">
                  <c:v>19.668292858860266</c:v>
                </c:pt>
                <c:pt idx="3165">
                  <c:v>19.668292858860266</c:v>
                </c:pt>
                <c:pt idx="3166">
                  <c:v>19.668292858860266</c:v>
                </c:pt>
                <c:pt idx="3167">
                  <c:v>19.668292858860266</c:v>
                </c:pt>
                <c:pt idx="3168">
                  <c:v>19.668292858860266</c:v>
                </c:pt>
                <c:pt idx="3169">
                  <c:v>19.668292858860266</c:v>
                </c:pt>
                <c:pt idx="3170">
                  <c:v>19.668292858860266</c:v>
                </c:pt>
                <c:pt idx="3171">
                  <c:v>19.668292858860266</c:v>
                </c:pt>
                <c:pt idx="3172">
                  <c:v>19.668292858860266</c:v>
                </c:pt>
                <c:pt idx="3173">
                  <c:v>19.668292858860266</c:v>
                </c:pt>
                <c:pt idx="3174">
                  <c:v>19.668292858860266</c:v>
                </c:pt>
                <c:pt idx="3175">
                  <c:v>19.668292858860266</c:v>
                </c:pt>
                <c:pt idx="3176">
                  <c:v>19.668292858860266</c:v>
                </c:pt>
                <c:pt idx="3177">
                  <c:v>19.668292858860266</c:v>
                </c:pt>
                <c:pt idx="3178">
                  <c:v>19.668292858860266</c:v>
                </c:pt>
                <c:pt idx="3179">
                  <c:v>19.668292858860266</c:v>
                </c:pt>
                <c:pt idx="3180">
                  <c:v>19.668292858860266</c:v>
                </c:pt>
                <c:pt idx="3181">
                  <c:v>19.668292858860266</c:v>
                </c:pt>
                <c:pt idx="3182">
                  <c:v>19.668292858860266</c:v>
                </c:pt>
                <c:pt idx="3183">
                  <c:v>19.668292858860266</c:v>
                </c:pt>
                <c:pt idx="3184">
                  <c:v>19.668292858860266</c:v>
                </c:pt>
                <c:pt idx="3185">
                  <c:v>19.668292858860266</c:v>
                </c:pt>
                <c:pt idx="3186">
                  <c:v>19.668292858860266</c:v>
                </c:pt>
                <c:pt idx="3187">
                  <c:v>19.668292858860266</c:v>
                </c:pt>
                <c:pt idx="3188">
                  <c:v>19.668292858860266</c:v>
                </c:pt>
                <c:pt idx="3189">
                  <c:v>19.668292858860266</c:v>
                </c:pt>
                <c:pt idx="3190">
                  <c:v>19.668292858860266</c:v>
                </c:pt>
                <c:pt idx="3191">
                  <c:v>19.668292858860266</c:v>
                </c:pt>
                <c:pt idx="3192">
                  <c:v>19.668292858860266</c:v>
                </c:pt>
                <c:pt idx="3193">
                  <c:v>19.668292858860266</c:v>
                </c:pt>
                <c:pt idx="3194">
                  <c:v>19.668292858860266</c:v>
                </c:pt>
                <c:pt idx="3195">
                  <c:v>19.668292858860266</c:v>
                </c:pt>
                <c:pt idx="3196">
                  <c:v>19.668292858860266</c:v>
                </c:pt>
                <c:pt idx="3197">
                  <c:v>19.668292858860266</c:v>
                </c:pt>
                <c:pt idx="3198">
                  <c:v>19.668292858860266</c:v>
                </c:pt>
                <c:pt idx="3199">
                  <c:v>19.668292858860266</c:v>
                </c:pt>
                <c:pt idx="3200">
                  <c:v>19.668292858860266</c:v>
                </c:pt>
                <c:pt idx="3201">
                  <c:v>19.668292858860266</c:v>
                </c:pt>
                <c:pt idx="3202">
                  <c:v>19.668292858860266</c:v>
                </c:pt>
                <c:pt idx="3203">
                  <c:v>19.668292858860266</c:v>
                </c:pt>
                <c:pt idx="3204">
                  <c:v>19.668292858860266</c:v>
                </c:pt>
                <c:pt idx="3205">
                  <c:v>19.668292858860266</c:v>
                </c:pt>
                <c:pt idx="3206">
                  <c:v>19.668292858860266</c:v>
                </c:pt>
                <c:pt idx="3207">
                  <c:v>19.668292858860266</c:v>
                </c:pt>
                <c:pt idx="3208">
                  <c:v>19.668292858860266</c:v>
                </c:pt>
                <c:pt idx="3209">
                  <c:v>19.668292858860266</c:v>
                </c:pt>
                <c:pt idx="3210">
                  <c:v>19.668292858860266</c:v>
                </c:pt>
                <c:pt idx="3211">
                  <c:v>19.668292858860266</c:v>
                </c:pt>
                <c:pt idx="3212">
                  <c:v>19.668292858860266</c:v>
                </c:pt>
                <c:pt idx="3213">
                  <c:v>19.668292858860266</c:v>
                </c:pt>
                <c:pt idx="3214">
                  <c:v>19.668292858860266</c:v>
                </c:pt>
                <c:pt idx="3215">
                  <c:v>19.668292858860266</c:v>
                </c:pt>
                <c:pt idx="3216">
                  <c:v>19.668292858860266</c:v>
                </c:pt>
                <c:pt idx="3217">
                  <c:v>19.668292858860266</c:v>
                </c:pt>
                <c:pt idx="3218">
                  <c:v>19.668292858860266</c:v>
                </c:pt>
                <c:pt idx="3219">
                  <c:v>19.668292858860266</c:v>
                </c:pt>
                <c:pt idx="3220">
                  <c:v>19.668292858860266</c:v>
                </c:pt>
                <c:pt idx="3221">
                  <c:v>19.668292858860266</c:v>
                </c:pt>
                <c:pt idx="3222">
                  <c:v>19.668292858860266</c:v>
                </c:pt>
                <c:pt idx="3223">
                  <c:v>19.668292858860266</c:v>
                </c:pt>
                <c:pt idx="3224">
                  <c:v>19.668292858860266</c:v>
                </c:pt>
                <c:pt idx="3225">
                  <c:v>19.668292858860266</c:v>
                </c:pt>
                <c:pt idx="3226">
                  <c:v>19.668292858860266</c:v>
                </c:pt>
                <c:pt idx="3227">
                  <c:v>19.668292858860266</c:v>
                </c:pt>
                <c:pt idx="3228">
                  <c:v>19.668292858860266</c:v>
                </c:pt>
                <c:pt idx="3229">
                  <c:v>19.668292858860266</c:v>
                </c:pt>
                <c:pt idx="3230">
                  <c:v>19.668292858860266</c:v>
                </c:pt>
                <c:pt idx="3231">
                  <c:v>19.668292858860266</c:v>
                </c:pt>
                <c:pt idx="3232">
                  <c:v>19.668292858860266</c:v>
                </c:pt>
                <c:pt idx="3233">
                  <c:v>19.668292858860266</c:v>
                </c:pt>
                <c:pt idx="3234">
                  <c:v>19.668292858860266</c:v>
                </c:pt>
                <c:pt idx="3235">
                  <c:v>19.668292858860266</c:v>
                </c:pt>
                <c:pt idx="3236">
                  <c:v>19.668292858860266</c:v>
                </c:pt>
                <c:pt idx="3237">
                  <c:v>19.668292858860266</c:v>
                </c:pt>
                <c:pt idx="3238">
                  <c:v>19.668292858860266</c:v>
                </c:pt>
                <c:pt idx="3239">
                  <c:v>19.668292858860266</c:v>
                </c:pt>
                <c:pt idx="3240">
                  <c:v>19.668292858860266</c:v>
                </c:pt>
                <c:pt idx="3241">
                  <c:v>19.668292858860266</c:v>
                </c:pt>
                <c:pt idx="3242">
                  <c:v>19.668292858860266</c:v>
                </c:pt>
                <c:pt idx="3243">
                  <c:v>19.668292858860266</c:v>
                </c:pt>
                <c:pt idx="3244">
                  <c:v>19.668292858860266</c:v>
                </c:pt>
                <c:pt idx="3245">
                  <c:v>19.668292858860266</c:v>
                </c:pt>
                <c:pt idx="3246">
                  <c:v>19.668292858860266</c:v>
                </c:pt>
                <c:pt idx="3247">
                  <c:v>19.668292858860266</c:v>
                </c:pt>
                <c:pt idx="3248">
                  <c:v>19.668292858860266</c:v>
                </c:pt>
                <c:pt idx="3249">
                  <c:v>19.668292858860266</c:v>
                </c:pt>
                <c:pt idx="3250">
                  <c:v>19.668292858860266</c:v>
                </c:pt>
                <c:pt idx="3251">
                  <c:v>19.668292858860266</c:v>
                </c:pt>
                <c:pt idx="3252">
                  <c:v>19.668292858860266</c:v>
                </c:pt>
                <c:pt idx="3253">
                  <c:v>19.668292858860266</c:v>
                </c:pt>
                <c:pt idx="3254">
                  <c:v>19.668292858860266</c:v>
                </c:pt>
                <c:pt idx="3255">
                  <c:v>19.668292858860266</c:v>
                </c:pt>
                <c:pt idx="3256">
                  <c:v>19.668292858860266</c:v>
                </c:pt>
                <c:pt idx="3257">
                  <c:v>19.668292858860266</c:v>
                </c:pt>
                <c:pt idx="3258">
                  <c:v>19.668292858860266</c:v>
                </c:pt>
                <c:pt idx="3259">
                  <c:v>19.668292858860266</c:v>
                </c:pt>
                <c:pt idx="3260">
                  <c:v>19.668292858860266</c:v>
                </c:pt>
                <c:pt idx="3261">
                  <c:v>19.668292858860266</c:v>
                </c:pt>
                <c:pt idx="3262">
                  <c:v>19.668292858860266</c:v>
                </c:pt>
                <c:pt idx="3263">
                  <c:v>19.668292858860266</c:v>
                </c:pt>
                <c:pt idx="3264">
                  <c:v>19.668292858860266</c:v>
                </c:pt>
                <c:pt idx="3265">
                  <c:v>19.668292858860266</c:v>
                </c:pt>
                <c:pt idx="3266">
                  <c:v>19.668292858860266</c:v>
                </c:pt>
                <c:pt idx="3267">
                  <c:v>19.668292858860266</c:v>
                </c:pt>
                <c:pt idx="3268">
                  <c:v>19.668292858860266</c:v>
                </c:pt>
                <c:pt idx="3269">
                  <c:v>19.668292858860266</c:v>
                </c:pt>
                <c:pt idx="3270">
                  <c:v>19.668292858860266</c:v>
                </c:pt>
                <c:pt idx="3271">
                  <c:v>19.668292858860266</c:v>
                </c:pt>
                <c:pt idx="3272">
                  <c:v>19.668292858860266</c:v>
                </c:pt>
                <c:pt idx="3273">
                  <c:v>19.668292858860266</c:v>
                </c:pt>
                <c:pt idx="3274">
                  <c:v>19.668292858860266</c:v>
                </c:pt>
                <c:pt idx="3275">
                  <c:v>19.668292858860266</c:v>
                </c:pt>
                <c:pt idx="3276">
                  <c:v>19.668292858860266</c:v>
                </c:pt>
                <c:pt idx="3277">
                  <c:v>19.668292858860266</c:v>
                </c:pt>
                <c:pt idx="3278">
                  <c:v>19.668292858860266</c:v>
                </c:pt>
                <c:pt idx="3279">
                  <c:v>19.668292858860266</c:v>
                </c:pt>
                <c:pt idx="3280">
                  <c:v>19.668292858860266</c:v>
                </c:pt>
                <c:pt idx="3281">
                  <c:v>19.668292858860266</c:v>
                </c:pt>
                <c:pt idx="3282">
                  <c:v>19.668292858860266</c:v>
                </c:pt>
                <c:pt idx="3283">
                  <c:v>19.668292858860266</c:v>
                </c:pt>
                <c:pt idx="3284">
                  <c:v>19.668292858860266</c:v>
                </c:pt>
                <c:pt idx="3285">
                  <c:v>19.668292858860266</c:v>
                </c:pt>
                <c:pt idx="3286">
                  <c:v>19.668292858860266</c:v>
                </c:pt>
                <c:pt idx="3287">
                  <c:v>19.668292858860266</c:v>
                </c:pt>
                <c:pt idx="3288">
                  <c:v>19.668292858860266</c:v>
                </c:pt>
                <c:pt idx="3289">
                  <c:v>19.668292858860266</c:v>
                </c:pt>
                <c:pt idx="3290">
                  <c:v>19.668292858860266</c:v>
                </c:pt>
                <c:pt idx="3291">
                  <c:v>19.668292858860266</c:v>
                </c:pt>
                <c:pt idx="3292">
                  <c:v>19.668292858860266</c:v>
                </c:pt>
                <c:pt idx="3293">
                  <c:v>19.668292858860266</c:v>
                </c:pt>
                <c:pt idx="3294">
                  <c:v>19.668292858860266</c:v>
                </c:pt>
                <c:pt idx="3295">
                  <c:v>19.668292858860266</c:v>
                </c:pt>
                <c:pt idx="3296">
                  <c:v>19.668292858860266</c:v>
                </c:pt>
                <c:pt idx="3297">
                  <c:v>19.668292858860266</c:v>
                </c:pt>
                <c:pt idx="3298">
                  <c:v>19.668292858860266</c:v>
                </c:pt>
                <c:pt idx="3299">
                  <c:v>19.668292858860266</c:v>
                </c:pt>
                <c:pt idx="3300">
                  <c:v>19.668292858860266</c:v>
                </c:pt>
                <c:pt idx="3301">
                  <c:v>19.668292858860266</c:v>
                </c:pt>
                <c:pt idx="3302">
                  <c:v>19.668292858860266</c:v>
                </c:pt>
                <c:pt idx="3303">
                  <c:v>19.668292858860266</c:v>
                </c:pt>
                <c:pt idx="3304">
                  <c:v>19.668292858860266</c:v>
                </c:pt>
                <c:pt idx="3305">
                  <c:v>19.668292858860266</c:v>
                </c:pt>
                <c:pt idx="3306">
                  <c:v>19.668292858860266</c:v>
                </c:pt>
                <c:pt idx="3307">
                  <c:v>19.668292858860266</c:v>
                </c:pt>
                <c:pt idx="3308">
                  <c:v>19.668292858860266</c:v>
                </c:pt>
                <c:pt idx="3309">
                  <c:v>19.668292858860266</c:v>
                </c:pt>
                <c:pt idx="3310">
                  <c:v>19.668292858860266</c:v>
                </c:pt>
                <c:pt idx="3311">
                  <c:v>19.668292858860266</c:v>
                </c:pt>
                <c:pt idx="3312">
                  <c:v>19.668292858860266</c:v>
                </c:pt>
                <c:pt idx="3313">
                  <c:v>19.668292858860266</c:v>
                </c:pt>
                <c:pt idx="3314">
                  <c:v>19.668292858860266</c:v>
                </c:pt>
                <c:pt idx="3315">
                  <c:v>19.668292858860266</c:v>
                </c:pt>
                <c:pt idx="3316">
                  <c:v>19.668292858860266</c:v>
                </c:pt>
                <c:pt idx="3317">
                  <c:v>19.668292858860266</c:v>
                </c:pt>
                <c:pt idx="3318">
                  <c:v>19.668292858860266</c:v>
                </c:pt>
                <c:pt idx="3319">
                  <c:v>19.668292858860266</c:v>
                </c:pt>
                <c:pt idx="3320">
                  <c:v>19.668292858860266</c:v>
                </c:pt>
                <c:pt idx="3321">
                  <c:v>19.668292858860266</c:v>
                </c:pt>
                <c:pt idx="3322">
                  <c:v>19.668292858860266</c:v>
                </c:pt>
                <c:pt idx="3323">
                  <c:v>19.668292858860266</c:v>
                </c:pt>
                <c:pt idx="3324">
                  <c:v>19.668292858860266</c:v>
                </c:pt>
                <c:pt idx="3325">
                  <c:v>19.668292858860266</c:v>
                </c:pt>
                <c:pt idx="3326">
                  <c:v>19.668292858860266</c:v>
                </c:pt>
                <c:pt idx="3327">
                  <c:v>19.668292858860266</c:v>
                </c:pt>
                <c:pt idx="3328">
                  <c:v>19.668292858860266</c:v>
                </c:pt>
                <c:pt idx="3329">
                  <c:v>19.668292858860266</c:v>
                </c:pt>
                <c:pt idx="3330">
                  <c:v>19.668292858860266</c:v>
                </c:pt>
                <c:pt idx="3331">
                  <c:v>19.668292858860266</c:v>
                </c:pt>
                <c:pt idx="3332">
                  <c:v>19.668292858860266</c:v>
                </c:pt>
                <c:pt idx="3333">
                  <c:v>19.668292858860266</c:v>
                </c:pt>
                <c:pt idx="3334">
                  <c:v>19.668292858860266</c:v>
                </c:pt>
                <c:pt idx="3335">
                  <c:v>19.668292858860266</c:v>
                </c:pt>
                <c:pt idx="3336">
                  <c:v>19.668292858860266</c:v>
                </c:pt>
                <c:pt idx="3337">
                  <c:v>19.668292858860266</c:v>
                </c:pt>
                <c:pt idx="3338">
                  <c:v>19.668292858860266</c:v>
                </c:pt>
                <c:pt idx="3339">
                  <c:v>19.668292858860266</c:v>
                </c:pt>
                <c:pt idx="3340">
                  <c:v>19.668292858860266</c:v>
                </c:pt>
                <c:pt idx="3341">
                  <c:v>19.668292858860266</c:v>
                </c:pt>
                <c:pt idx="3342">
                  <c:v>19.668292858860266</c:v>
                </c:pt>
                <c:pt idx="3343">
                  <c:v>19.668292858860266</c:v>
                </c:pt>
                <c:pt idx="3344">
                  <c:v>19.668292858860266</c:v>
                </c:pt>
                <c:pt idx="3345">
                  <c:v>19.668292858860266</c:v>
                </c:pt>
                <c:pt idx="3346">
                  <c:v>19.668292858860266</c:v>
                </c:pt>
                <c:pt idx="3347">
                  <c:v>19.668292858860266</c:v>
                </c:pt>
                <c:pt idx="3348">
                  <c:v>19.668292858860266</c:v>
                </c:pt>
                <c:pt idx="3349">
                  <c:v>19.668292858860266</c:v>
                </c:pt>
                <c:pt idx="3350">
                  <c:v>19.668292858860266</c:v>
                </c:pt>
                <c:pt idx="3351">
                  <c:v>19.668292858860266</c:v>
                </c:pt>
                <c:pt idx="3352">
                  <c:v>19.668292858860266</c:v>
                </c:pt>
                <c:pt idx="3353">
                  <c:v>19.668292858860266</c:v>
                </c:pt>
                <c:pt idx="3354">
                  <c:v>19.668292858860266</c:v>
                </c:pt>
                <c:pt idx="3355">
                  <c:v>19.668292858860266</c:v>
                </c:pt>
                <c:pt idx="3356">
                  <c:v>19.668292858860266</c:v>
                </c:pt>
                <c:pt idx="3357">
                  <c:v>19.668292858860266</c:v>
                </c:pt>
                <c:pt idx="3358">
                  <c:v>19.668292858860266</c:v>
                </c:pt>
                <c:pt idx="3359">
                  <c:v>19.668292858860266</c:v>
                </c:pt>
                <c:pt idx="3360">
                  <c:v>19.668292858860266</c:v>
                </c:pt>
                <c:pt idx="3361">
                  <c:v>19.668292858860266</c:v>
                </c:pt>
                <c:pt idx="3362">
                  <c:v>19.668292858860266</c:v>
                </c:pt>
                <c:pt idx="3363">
                  <c:v>19.668292858860266</c:v>
                </c:pt>
                <c:pt idx="3364">
                  <c:v>19.668292858860266</c:v>
                </c:pt>
                <c:pt idx="3365">
                  <c:v>19.668292858860266</c:v>
                </c:pt>
                <c:pt idx="3366">
                  <c:v>19.668292858860266</c:v>
                </c:pt>
                <c:pt idx="3367">
                  <c:v>19.668292858860266</c:v>
                </c:pt>
                <c:pt idx="3368">
                  <c:v>19.668292858860266</c:v>
                </c:pt>
                <c:pt idx="3369">
                  <c:v>19.668292858860266</c:v>
                </c:pt>
                <c:pt idx="3370">
                  <c:v>19.668292858860266</c:v>
                </c:pt>
                <c:pt idx="3371">
                  <c:v>19.668292858860266</c:v>
                </c:pt>
                <c:pt idx="3372">
                  <c:v>19.668292858860266</c:v>
                </c:pt>
                <c:pt idx="3373">
                  <c:v>19.668292858860266</c:v>
                </c:pt>
                <c:pt idx="3374">
                  <c:v>19.668292858860266</c:v>
                </c:pt>
                <c:pt idx="3375">
                  <c:v>19.668292858860266</c:v>
                </c:pt>
                <c:pt idx="3376">
                  <c:v>19.668292858860266</c:v>
                </c:pt>
                <c:pt idx="3377">
                  <c:v>19.668292858860266</c:v>
                </c:pt>
                <c:pt idx="3378">
                  <c:v>19.668292858860266</c:v>
                </c:pt>
                <c:pt idx="3379">
                  <c:v>19.668292858860266</c:v>
                </c:pt>
                <c:pt idx="3380">
                  <c:v>19.668292858860266</c:v>
                </c:pt>
                <c:pt idx="3381">
                  <c:v>19.668292858860266</c:v>
                </c:pt>
                <c:pt idx="3382">
                  <c:v>19.668292858860266</c:v>
                </c:pt>
                <c:pt idx="3383">
                  <c:v>19.668292858860266</c:v>
                </c:pt>
                <c:pt idx="3384">
                  <c:v>19.668292858860266</c:v>
                </c:pt>
                <c:pt idx="3385">
                  <c:v>19.668292858860266</c:v>
                </c:pt>
                <c:pt idx="3386">
                  <c:v>19.668292858860266</c:v>
                </c:pt>
                <c:pt idx="3387">
                  <c:v>19.668292858860266</c:v>
                </c:pt>
                <c:pt idx="3388">
                  <c:v>19.668292858860266</c:v>
                </c:pt>
                <c:pt idx="3389">
                  <c:v>19.668292858860266</c:v>
                </c:pt>
                <c:pt idx="3390">
                  <c:v>19.668292858860266</c:v>
                </c:pt>
                <c:pt idx="3391">
                  <c:v>19.668292858860266</c:v>
                </c:pt>
                <c:pt idx="3392">
                  <c:v>19.668292858860266</c:v>
                </c:pt>
                <c:pt idx="3393">
                  <c:v>19.668292858860266</c:v>
                </c:pt>
                <c:pt idx="3394">
                  <c:v>19.668292858860266</c:v>
                </c:pt>
                <c:pt idx="3395">
                  <c:v>19.668292858860266</c:v>
                </c:pt>
                <c:pt idx="3396">
                  <c:v>19.668292858860266</c:v>
                </c:pt>
                <c:pt idx="3397">
                  <c:v>19.668292858860266</c:v>
                </c:pt>
                <c:pt idx="3398">
                  <c:v>19.668292858860266</c:v>
                </c:pt>
                <c:pt idx="3399">
                  <c:v>19.668292858860266</c:v>
                </c:pt>
                <c:pt idx="3400">
                  <c:v>19.668292858860266</c:v>
                </c:pt>
                <c:pt idx="3401">
                  <c:v>19.668292858860266</c:v>
                </c:pt>
                <c:pt idx="3402">
                  <c:v>19.668292858860266</c:v>
                </c:pt>
                <c:pt idx="3403">
                  <c:v>19.668292858860266</c:v>
                </c:pt>
                <c:pt idx="3404">
                  <c:v>19.668292858860266</c:v>
                </c:pt>
                <c:pt idx="3405">
                  <c:v>19.668292858860266</c:v>
                </c:pt>
                <c:pt idx="3406">
                  <c:v>19.668292858860266</c:v>
                </c:pt>
                <c:pt idx="3407">
                  <c:v>19.668292858860266</c:v>
                </c:pt>
                <c:pt idx="3408">
                  <c:v>19.668292858860266</c:v>
                </c:pt>
                <c:pt idx="3409">
                  <c:v>19.668292858860266</c:v>
                </c:pt>
                <c:pt idx="3410">
                  <c:v>19.668292858860266</c:v>
                </c:pt>
                <c:pt idx="3411">
                  <c:v>19.668292858860266</c:v>
                </c:pt>
                <c:pt idx="3412">
                  <c:v>19.668292858860266</c:v>
                </c:pt>
                <c:pt idx="3413">
                  <c:v>19.668292858860266</c:v>
                </c:pt>
                <c:pt idx="3414">
                  <c:v>19.668292858860266</c:v>
                </c:pt>
                <c:pt idx="3415">
                  <c:v>19.668292858860266</c:v>
                </c:pt>
                <c:pt idx="3416">
                  <c:v>19.668292858860266</c:v>
                </c:pt>
                <c:pt idx="3417">
                  <c:v>19.668292858860266</c:v>
                </c:pt>
                <c:pt idx="3418">
                  <c:v>19.668292858860266</c:v>
                </c:pt>
                <c:pt idx="3419">
                  <c:v>19.668292858860266</c:v>
                </c:pt>
                <c:pt idx="3420">
                  <c:v>19.668292858860266</c:v>
                </c:pt>
                <c:pt idx="3421">
                  <c:v>19.668292858860266</c:v>
                </c:pt>
                <c:pt idx="3422">
                  <c:v>19.668292858860266</c:v>
                </c:pt>
                <c:pt idx="3423">
                  <c:v>19.668292858860266</c:v>
                </c:pt>
                <c:pt idx="3424">
                  <c:v>19.668292858860266</c:v>
                </c:pt>
                <c:pt idx="3425">
                  <c:v>19.668292858860266</c:v>
                </c:pt>
                <c:pt idx="3426">
                  <c:v>19.668292858860266</c:v>
                </c:pt>
                <c:pt idx="3427">
                  <c:v>19.668292858860266</c:v>
                </c:pt>
                <c:pt idx="3428">
                  <c:v>19.668292858860266</c:v>
                </c:pt>
                <c:pt idx="3429">
                  <c:v>19.668292858860266</c:v>
                </c:pt>
                <c:pt idx="3430">
                  <c:v>19.668292858860266</c:v>
                </c:pt>
                <c:pt idx="3431">
                  <c:v>19.668292858860266</c:v>
                </c:pt>
                <c:pt idx="3432">
                  <c:v>19.668292858860266</c:v>
                </c:pt>
                <c:pt idx="3433">
                  <c:v>19.668292858860266</c:v>
                </c:pt>
                <c:pt idx="3434">
                  <c:v>19.668292858860266</c:v>
                </c:pt>
                <c:pt idx="3435">
                  <c:v>19.668292858860266</c:v>
                </c:pt>
                <c:pt idx="3436">
                  <c:v>19.668292858860266</c:v>
                </c:pt>
                <c:pt idx="3437">
                  <c:v>19.668292858860266</c:v>
                </c:pt>
                <c:pt idx="3438">
                  <c:v>19.668292858860266</c:v>
                </c:pt>
                <c:pt idx="3439">
                  <c:v>19.668292858860266</c:v>
                </c:pt>
                <c:pt idx="3440">
                  <c:v>19.668292858860266</c:v>
                </c:pt>
                <c:pt idx="3441">
                  <c:v>19.668292858860266</c:v>
                </c:pt>
                <c:pt idx="3442">
                  <c:v>19.668292858860266</c:v>
                </c:pt>
                <c:pt idx="3443">
                  <c:v>19.668292858860266</c:v>
                </c:pt>
                <c:pt idx="3444">
                  <c:v>19.668292858860266</c:v>
                </c:pt>
                <c:pt idx="3445">
                  <c:v>19.668292858860266</c:v>
                </c:pt>
                <c:pt idx="3446">
                  <c:v>19.668292858860266</c:v>
                </c:pt>
                <c:pt idx="3447">
                  <c:v>19.668292858860266</c:v>
                </c:pt>
                <c:pt idx="3448">
                  <c:v>19.668292858860266</c:v>
                </c:pt>
                <c:pt idx="3449">
                  <c:v>19.668292858860266</c:v>
                </c:pt>
                <c:pt idx="3450">
                  <c:v>19.668292858860266</c:v>
                </c:pt>
                <c:pt idx="3451">
                  <c:v>19.668292858860266</c:v>
                </c:pt>
                <c:pt idx="3452">
                  <c:v>19.668292858860266</c:v>
                </c:pt>
                <c:pt idx="3453">
                  <c:v>19.668292858860266</c:v>
                </c:pt>
                <c:pt idx="3454">
                  <c:v>19.668292858860266</c:v>
                </c:pt>
                <c:pt idx="3455">
                  <c:v>19.668292858860266</c:v>
                </c:pt>
                <c:pt idx="3456">
                  <c:v>19.668292858860266</c:v>
                </c:pt>
                <c:pt idx="3457">
                  <c:v>19.668292858860266</c:v>
                </c:pt>
                <c:pt idx="3458">
                  <c:v>19.668292858860266</c:v>
                </c:pt>
                <c:pt idx="3459">
                  <c:v>19.668292858860266</c:v>
                </c:pt>
                <c:pt idx="3460">
                  <c:v>19.668292858860266</c:v>
                </c:pt>
                <c:pt idx="3461">
                  <c:v>19.668292858860266</c:v>
                </c:pt>
                <c:pt idx="3462">
                  <c:v>19.668292858860266</c:v>
                </c:pt>
                <c:pt idx="3463">
                  <c:v>19.668292858860266</c:v>
                </c:pt>
                <c:pt idx="3464">
                  <c:v>19.668292858860266</c:v>
                </c:pt>
                <c:pt idx="3465">
                  <c:v>19.668292858860266</c:v>
                </c:pt>
                <c:pt idx="3466">
                  <c:v>19.668292858860266</c:v>
                </c:pt>
                <c:pt idx="3467">
                  <c:v>19.668292858860266</c:v>
                </c:pt>
                <c:pt idx="3468">
                  <c:v>19.668292858860266</c:v>
                </c:pt>
                <c:pt idx="3469">
                  <c:v>19.668292858860266</c:v>
                </c:pt>
                <c:pt idx="3470">
                  <c:v>19.668292858860266</c:v>
                </c:pt>
                <c:pt idx="3471">
                  <c:v>19.668292858860266</c:v>
                </c:pt>
                <c:pt idx="3472">
                  <c:v>19.668292858860266</c:v>
                </c:pt>
                <c:pt idx="3473">
                  <c:v>19.668292858860266</c:v>
                </c:pt>
                <c:pt idx="3474">
                  <c:v>19.668292858860266</c:v>
                </c:pt>
                <c:pt idx="3475">
                  <c:v>19.668292858860266</c:v>
                </c:pt>
                <c:pt idx="3476">
                  <c:v>19.668292858860266</c:v>
                </c:pt>
                <c:pt idx="3477">
                  <c:v>19.668292858860266</c:v>
                </c:pt>
                <c:pt idx="3478">
                  <c:v>19.668292858860266</c:v>
                </c:pt>
                <c:pt idx="3479">
                  <c:v>19.668292858860266</c:v>
                </c:pt>
                <c:pt idx="3480">
                  <c:v>19.668292858860266</c:v>
                </c:pt>
                <c:pt idx="3481">
                  <c:v>19.668292858860266</c:v>
                </c:pt>
                <c:pt idx="3482">
                  <c:v>19.668292858860266</c:v>
                </c:pt>
                <c:pt idx="3483">
                  <c:v>19.668292858860266</c:v>
                </c:pt>
                <c:pt idx="3484">
                  <c:v>19.668292858860266</c:v>
                </c:pt>
                <c:pt idx="3485">
                  <c:v>19.668292858860266</c:v>
                </c:pt>
                <c:pt idx="3486">
                  <c:v>19.668292858860266</c:v>
                </c:pt>
                <c:pt idx="3487">
                  <c:v>19.668292858860266</c:v>
                </c:pt>
                <c:pt idx="3488">
                  <c:v>19.668292858860266</c:v>
                </c:pt>
                <c:pt idx="3489">
                  <c:v>19.668292858860266</c:v>
                </c:pt>
                <c:pt idx="3490">
                  <c:v>19.668292858860266</c:v>
                </c:pt>
                <c:pt idx="3491">
                  <c:v>19.668292858860266</c:v>
                </c:pt>
                <c:pt idx="3492">
                  <c:v>19.668292858860266</c:v>
                </c:pt>
                <c:pt idx="3493">
                  <c:v>19.668292858860266</c:v>
                </c:pt>
                <c:pt idx="3494">
                  <c:v>19.668292858860266</c:v>
                </c:pt>
                <c:pt idx="3495">
                  <c:v>19.668292858860266</c:v>
                </c:pt>
                <c:pt idx="3496">
                  <c:v>19.668292858860266</c:v>
                </c:pt>
                <c:pt idx="3497">
                  <c:v>19.668292858860266</c:v>
                </c:pt>
                <c:pt idx="3498">
                  <c:v>19.668292858860266</c:v>
                </c:pt>
                <c:pt idx="3499">
                  <c:v>19.668292858860266</c:v>
                </c:pt>
                <c:pt idx="3500">
                  <c:v>19.668292858860266</c:v>
                </c:pt>
                <c:pt idx="3501">
                  <c:v>19.668292858860266</c:v>
                </c:pt>
                <c:pt idx="3502">
                  <c:v>19.668292858860266</c:v>
                </c:pt>
                <c:pt idx="3503">
                  <c:v>19.668292858860266</c:v>
                </c:pt>
                <c:pt idx="3504">
                  <c:v>19.668292858860266</c:v>
                </c:pt>
                <c:pt idx="3505">
                  <c:v>19.668292858860266</c:v>
                </c:pt>
                <c:pt idx="3506">
                  <c:v>19.668292858860266</c:v>
                </c:pt>
                <c:pt idx="3507">
                  <c:v>19.668292858860266</c:v>
                </c:pt>
                <c:pt idx="3508">
                  <c:v>19.668292858860266</c:v>
                </c:pt>
                <c:pt idx="3509">
                  <c:v>19.668292858860266</c:v>
                </c:pt>
                <c:pt idx="3510">
                  <c:v>19.668292858860266</c:v>
                </c:pt>
                <c:pt idx="3511">
                  <c:v>19.668292858860266</c:v>
                </c:pt>
                <c:pt idx="3512">
                  <c:v>19.668292858860266</c:v>
                </c:pt>
                <c:pt idx="3513">
                  <c:v>19.668292858860266</c:v>
                </c:pt>
                <c:pt idx="3514">
                  <c:v>19.668292858860266</c:v>
                </c:pt>
                <c:pt idx="3515">
                  <c:v>19.668292858860266</c:v>
                </c:pt>
                <c:pt idx="3516">
                  <c:v>19.668292858860266</c:v>
                </c:pt>
                <c:pt idx="3517">
                  <c:v>19.668292858860266</c:v>
                </c:pt>
                <c:pt idx="3518">
                  <c:v>19.668292858860266</c:v>
                </c:pt>
                <c:pt idx="3519">
                  <c:v>19.668292858860266</c:v>
                </c:pt>
                <c:pt idx="3520">
                  <c:v>19.668292858860266</c:v>
                </c:pt>
                <c:pt idx="3521">
                  <c:v>19.668292858860266</c:v>
                </c:pt>
                <c:pt idx="3522">
                  <c:v>19.668292858860266</c:v>
                </c:pt>
                <c:pt idx="3523">
                  <c:v>19.668292858860266</c:v>
                </c:pt>
                <c:pt idx="3524">
                  <c:v>19.668292858860266</c:v>
                </c:pt>
                <c:pt idx="3525">
                  <c:v>19.668292858860266</c:v>
                </c:pt>
                <c:pt idx="3526">
                  <c:v>19.668292858860266</c:v>
                </c:pt>
                <c:pt idx="3527">
                  <c:v>19.668292858860266</c:v>
                </c:pt>
                <c:pt idx="3528">
                  <c:v>19.668292858860266</c:v>
                </c:pt>
                <c:pt idx="3529">
                  <c:v>19.668292858860266</c:v>
                </c:pt>
                <c:pt idx="3530">
                  <c:v>19.668292858860266</c:v>
                </c:pt>
                <c:pt idx="3531">
                  <c:v>19.668292858860266</c:v>
                </c:pt>
                <c:pt idx="3532">
                  <c:v>19.668292858860266</c:v>
                </c:pt>
                <c:pt idx="3533">
                  <c:v>19.668292858860266</c:v>
                </c:pt>
                <c:pt idx="3534">
                  <c:v>19.668292858860266</c:v>
                </c:pt>
                <c:pt idx="3535">
                  <c:v>19.668292858860266</c:v>
                </c:pt>
                <c:pt idx="3536">
                  <c:v>19.668292858860266</c:v>
                </c:pt>
                <c:pt idx="3537">
                  <c:v>19.668292858860266</c:v>
                </c:pt>
                <c:pt idx="3538">
                  <c:v>19.668292858860266</c:v>
                </c:pt>
                <c:pt idx="3539">
                  <c:v>19.668292858860266</c:v>
                </c:pt>
                <c:pt idx="3540">
                  <c:v>19.668292858860266</c:v>
                </c:pt>
                <c:pt idx="3541">
                  <c:v>19.668292858860266</c:v>
                </c:pt>
                <c:pt idx="3542">
                  <c:v>19.668292858860266</c:v>
                </c:pt>
                <c:pt idx="3543">
                  <c:v>19.668292858860266</c:v>
                </c:pt>
                <c:pt idx="3544">
                  <c:v>19.668292858860266</c:v>
                </c:pt>
                <c:pt idx="3545">
                  <c:v>19.668292858860266</c:v>
                </c:pt>
                <c:pt idx="3546">
                  <c:v>19.668292858860266</c:v>
                </c:pt>
                <c:pt idx="3547">
                  <c:v>19.668292858860266</c:v>
                </c:pt>
                <c:pt idx="3548">
                  <c:v>19.668292858860266</c:v>
                </c:pt>
                <c:pt idx="3549">
                  <c:v>19.668292858860266</c:v>
                </c:pt>
                <c:pt idx="3550">
                  <c:v>19.668292858860266</c:v>
                </c:pt>
                <c:pt idx="3551">
                  <c:v>19.668292858860266</c:v>
                </c:pt>
                <c:pt idx="3552">
                  <c:v>19.668292858860266</c:v>
                </c:pt>
                <c:pt idx="3553">
                  <c:v>19.668292858860266</c:v>
                </c:pt>
                <c:pt idx="3554">
                  <c:v>19.668292858860266</c:v>
                </c:pt>
                <c:pt idx="3555">
                  <c:v>19.668292858860266</c:v>
                </c:pt>
                <c:pt idx="3556">
                  <c:v>19.668292858860266</c:v>
                </c:pt>
                <c:pt idx="3557">
                  <c:v>19.668292858860266</c:v>
                </c:pt>
                <c:pt idx="3558">
                  <c:v>19.668292858860266</c:v>
                </c:pt>
                <c:pt idx="3559">
                  <c:v>19.668292858860266</c:v>
                </c:pt>
                <c:pt idx="3560">
                  <c:v>19.668292858860266</c:v>
                </c:pt>
                <c:pt idx="3561">
                  <c:v>19.668292858860266</c:v>
                </c:pt>
                <c:pt idx="3562">
                  <c:v>19.668292858860266</c:v>
                </c:pt>
                <c:pt idx="3563">
                  <c:v>19.668292858860266</c:v>
                </c:pt>
                <c:pt idx="3564">
                  <c:v>19.668292858860266</c:v>
                </c:pt>
                <c:pt idx="3565">
                  <c:v>19.668292858860266</c:v>
                </c:pt>
                <c:pt idx="3566">
                  <c:v>19.668292858860266</c:v>
                </c:pt>
                <c:pt idx="3567">
                  <c:v>19.668292858860266</c:v>
                </c:pt>
                <c:pt idx="3568">
                  <c:v>19.668292858860266</c:v>
                </c:pt>
                <c:pt idx="3569">
                  <c:v>19.668292858860266</c:v>
                </c:pt>
                <c:pt idx="3570">
                  <c:v>19.668292858860266</c:v>
                </c:pt>
                <c:pt idx="3571">
                  <c:v>19.668292858860266</c:v>
                </c:pt>
                <c:pt idx="3572">
                  <c:v>19.668292858860266</c:v>
                </c:pt>
                <c:pt idx="3573">
                  <c:v>19.668292858860266</c:v>
                </c:pt>
                <c:pt idx="3574">
                  <c:v>19.668292858860266</c:v>
                </c:pt>
                <c:pt idx="3575">
                  <c:v>19.668292858860266</c:v>
                </c:pt>
                <c:pt idx="3576">
                  <c:v>19.668292858860266</c:v>
                </c:pt>
                <c:pt idx="3577">
                  <c:v>19.668292858860266</c:v>
                </c:pt>
                <c:pt idx="3578">
                  <c:v>19.668292858860266</c:v>
                </c:pt>
                <c:pt idx="3579">
                  <c:v>19.668292858860266</c:v>
                </c:pt>
                <c:pt idx="3580">
                  <c:v>19.668292858860266</c:v>
                </c:pt>
                <c:pt idx="3581">
                  <c:v>19.668292858860266</c:v>
                </c:pt>
                <c:pt idx="3582">
                  <c:v>19.668292858860266</c:v>
                </c:pt>
                <c:pt idx="3583">
                  <c:v>19.668292858860266</c:v>
                </c:pt>
                <c:pt idx="3584">
                  <c:v>19.668292858860266</c:v>
                </c:pt>
                <c:pt idx="3585">
                  <c:v>19.668292858860266</c:v>
                </c:pt>
                <c:pt idx="3586">
                  <c:v>19.668292858860266</c:v>
                </c:pt>
                <c:pt idx="3587">
                  <c:v>19.668292858860266</c:v>
                </c:pt>
                <c:pt idx="3588">
                  <c:v>19.668292858860266</c:v>
                </c:pt>
                <c:pt idx="3589">
                  <c:v>19.668292858860266</c:v>
                </c:pt>
                <c:pt idx="3590">
                  <c:v>19.668292858860266</c:v>
                </c:pt>
                <c:pt idx="3591">
                  <c:v>19.668292858860266</c:v>
                </c:pt>
                <c:pt idx="3592">
                  <c:v>19.668292858860266</c:v>
                </c:pt>
                <c:pt idx="3593">
                  <c:v>19.668292858860266</c:v>
                </c:pt>
                <c:pt idx="3594">
                  <c:v>19.668292858860266</c:v>
                </c:pt>
                <c:pt idx="3595">
                  <c:v>19.668292858860266</c:v>
                </c:pt>
                <c:pt idx="3596">
                  <c:v>19.668292858860266</c:v>
                </c:pt>
                <c:pt idx="3597">
                  <c:v>19.668292858860266</c:v>
                </c:pt>
                <c:pt idx="3598">
                  <c:v>19.668292858860266</c:v>
                </c:pt>
                <c:pt idx="3599">
                  <c:v>19.668292858860266</c:v>
                </c:pt>
                <c:pt idx="3600">
                  <c:v>19.668292858860266</c:v>
                </c:pt>
                <c:pt idx="3601">
                  <c:v>19.668292858860266</c:v>
                </c:pt>
                <c:pt idx="3602">
                  <c:v>19.668292858860266</c:v>
                </c:pt>
                <c:pt idx="3603">
                  <c:v>19.668292858860266</c:v>
                </c:pt>
                <c:pt idx="3604">
                  <c:v>19.668292858860266</c:v>
                </c:pt>
                <c:pt idx="3605">
                  <c:v>19.668292858860266</c:v>
                </c:pt>
                <c:pt idx="3606">
                  <c:v>19.668292858860266</c:v>
                </c:pt>
                <c:pt idx="3607">
                  <c:v>19.668292858860266</c:v>
                </c:pt>
                <c:pt idx="3608">
                  <c:v>19.668292858860266</c:v>
                </c:pt>
                <c:pt idx="3609">
                  <c:v>19.668292858860266</c:v>
                </c:pt>
                <c:pt idx="3610">
                  <c:v>19.668292858860266</c:v>
                </c:pt>
                <c:pt idx="3611">
                  <c:v>19.668292858860266</c:v>
                </c:pt>
                <c:pt idx="3612">
                  <c:v>19.668292858860266</c:v>
                </c:pt>
                <c:pt idx="3613">
                  <c:v>19.668292858860266</c:v>
                </c:pt>
                <c:pt idx="3614">
                  <c:v>19.668292858860266</c:v>
                </c:pt>
                <c:pt idx="3615">
                  <c:v>19.668292858860266</c:v>
                </c:pt>
                <c:pt idx="3616">
                  <c:v>19.668292858860266</c:v>
                </c:pt>
                <c:pt idx="3617">
                  <c:v>19.668292858860266</c:v>
                </c:pt>
                <c:pt idx="3618">
                  <c:v>19.668292858860266</c:v>
                </c:pt>
                <c:pt idx="3619">
                  <c:v>19.668292858860266</c:v>
                </c:pt>
                <c:pt idx="3620">
                  <c:v>19.668292858860266</c:v>
                </c:pt>
                <c:pt idx="3621">
                  <c:v>19.668292858860266</c:v>
                </c:pt>
                <c:pt idx="3622">
                  <c:v>19.668292858860266</c:v>
                </c:pt>
                <c:pt idx="3623">
                  <c:v>19.668292858860266</c:v>
                </c:pt>
                <c:pt idx="3624">
                  <c:v>19.668292858860266</c:v>
                </c:pt>
                <c:pt idx="3625">
                  <c:v>19.668292858860266</c:v>
                </c:pt>
                <c:pt idx="3626">
                  <c:v>19.668292858860266</c:v>
                </c:pt>
                <c:pt idx="3627">
                  <c:v>19.668292858860266</c:v>
                </c:pt>
                <c:pt idx="3628">
                  <c:v>19.668292858860266</c:v>
                </c:pt>
                <c:pt idx="3629">
                  <c:v>19.668292858860266</c:v>
                </c:pt>
                <c:pt idx="3630">
                  <c:v>19.668292858860266</c:v>
                </c:pt>
                <c:pt idx="3631">
                  <c:v>19.668292858860266</c:v>
                </c:pt>
                <c:pt idx="3632">
                  <c:v>19.668292858860266</c:v>
                </c:pt>
                <c:pt idx="3633">
                  <c:v>19.668292858860266</c:v>
                </c:pt>
                <c:pt idx="3634">
                  <c:v>19.668292858860266</c:v>
                </c:pt>
                <c:pt idx="3635">
                  <c:v>19.668292858860266</c:v>
                </c:pt>
                <c:pt idx="3636">
                  <c:v>19.668292858860266</c:v>
                </c:pt>
                <c:pt idx="3637">
                  <c:v>19.668292858860266</c:v>
                </c:pt>
                <c:pt idx="3638">
                  <c:v>19.668292858860266</c:v>
                </c:pt>
                <c:pt idx="3639">
                  <c:v>19.668292858860266</c:v>
                </c:pt>
                <c:pt idx="3640">
                  <c:v>19.668292858860266</c:v>
                </c:pt>
                <c:pt idx="3641">
                  <c:v>19.668292858860266</c:v>
                </c:pt>
                <c:pt idx="3642">
                  <c:v>19.668292858860266</c:v>
                </c:pt>
                <c:pt idx="3643">
                  <c:v>19.668292858860266</c:v>
                </c:pt>
                <c:pt idx="3644">
                  <c:v>19.668292858860266</c:v>
                </c:pt>
                <c:pt idx="3645">
                  <c:v>19.668292858860266</c:v>
                </c:pt>
                <c:pt idx="3646">
                  <c:v>19.668292858860266</c:v>
                </c:pt>
                <c:pt idx="3647">
                  <c:v>19.668292858860266</c:v>
                </c:pt>
                <c:pt idx="3648">
                  <c:v>19.668292858860266</c:v>
                </c:pt>
                <c:pt idx="3649">
                  <c:v>19.668292858860266</c:v>
                </c:pt>
                <c:pt idx="3650">
                  <c:v>19.668292858860266</c:v>
                </c:pt>
                <c:pt idx="3651">
                  <c:v>19.668292858860266</c:v>
                </c:pt>
                <c:pt idx="3652">
                  <c:v>19.668292858860266</c:v>
                </c:pt>
                <c:pt idx="3653">
                  <c:v>19.668292858860266</c:v>
                </c:pt>
                <c:pt idx="3654">
                  <c:v>19.668292858860266</c:v>
                </c:pt>
                <c:pt idx="3655">
                  <c:v>19.668292858860266</c:v>
                </c:pt>
                <c:pt idx="3656">
                  <c:v>19.668292858860266</c:v>
                </c:pt>
                <c:pt idx="3657">
                  <c:v>19.668292858860266</c:v>
                </c:pt>
                <c:pt idx="3658">
                  <c:v>19.668292858860266</c:v>
                </c:pt>
                <c:pt idx="3659">
                  <c:v>19.668292858860266</c:v>
                </c:pt>
                <c:pt idx="3660">
                  <c:v>19.668292858860266</c:v>
                </c:pt>
                <c:pt idx="3661">
                  <c:v>19.668292858860266</c:v>
                </c:pt>
                <c:pt idx="3662">
                  <c:v>19.668292858860266</c:v>
                </c:pt>
                <c:pt idx="3663">
                  <c:v>19.668292858860266</c:v>
                </c:pt>
                <c:pt idx="3664">
                  <c:v>19.668292858860266</c:v>
                </c:pt>
                <c:pt idx="3665">
                  <c:v>19.668292858860266</c:v>
                </c:pt>
                <c:pt idx="3666">
                  <c:v>19.668292858860266</c:v>
                </c:pt>
                <c:pt idx="3667">
                  <c:v>19.668292858860266</c:v>
                </c:pt>
                <c:pt idx="3668">
                  <c:v>19.668292858860266</c:v>
                </c:pt>
                <c:pt idx="3669">
                  <c:v>19.668292858860266</c:v>
                </c:pt>
                <c:pt idx="3670">
                  <c:v>19.668292858860266</c:v>
                </c:pt>
                <c:pt idx="3671">
                  <c:v>19.668292858860266</c:v>
                </c:pt>
                <c:pt idx="3672">
                  <c:v>19.668292858860266</c:v>
                </c:pt>
                <c:pt idx="3673">
                  <c:v>19.668292858860266</c:v>
                </c:pt>
                <c:pt idx="3674">
                  <c:v>19.668292858860266</c:v>
                </c:pt>
                <c:pt idx="3675">
                  <c:v>19.668292858860266</c:v>
                </c:pt>
                <c:pt idx="3676">
                  <c:v>19.668292858860266</c:v>
                </c:pt>
                <c:pt idx="3677">
                  <c:v>19.668292858860266</c:v>
                </c:pt>
                <c:pt idx="3678">
                  <c:v>19.668292858860266</c:v>
                </c:pt>
                <c:pt idx="3679">
                  <c:v>19.668292858860266</c:v>
                </c:pt>
                <c:pt idx="3680">
                  <c:v>19.668292858860266</c:v>
                </c:pt>
                <c:pt idx="3681">
                  <c:v>19.668292858860266</c:v>
                </c:pt>
                <c:pt idx="3682">
                  <c:v>19.668292858860266</c:v>
                </c:pt>
                <c:pt idx="3683">
                  <c:v>19.668292858860266</c:v>
                </c:pt>
                <c:pt idx="3684">
                  <c:v>19.668292858860266</c:v>
                </c:pt>
                <c:pt idx="3685">
                  <c:v>19.668292858860266</c:v>
                </c:pt>
                <c:pt idx="3686">
                  <c:v>19.668292858860266</c:v>
                </c:pt>
                <c:pt idx="3687">
                  <c:v>19.668292858860266</c:v>
                </c:pt>
                <c:pt idx="3688">
                  <c:v>19.668292858860266</c:v>
                </c:pt>
                <c:pt idx="3689">
                  <c:v>19.668292858860266</c:v>
                </c:pt>
                <c:pt idx="3690">
                  <c:v>19.668292858860266</c:v>
                </c:pt>
                <c:pt idx="3691">
                  <c:v>19.668292858860266</c:v>
                </c:pt>
                <c:pt idx="3692">
                  <c:v>19.668292858860266</c:v>
                </c:pt>
                <c:pt idx="3693">
                  <c:v>19.668292858860266</c:v>
                </c:pt>
                <c:pt idx="3694">
                  <c:v>19.668292858860266</c:v>
                </c:pt>
                <c:pt idx="3695">
                  <c:v>19.668292858860266</c:v>
                </c:pt>
                <c:pt idx="3696">
                  <c:v>19.668292858860266</c:v>
                </c:pt>
                <c:pt idx="3697">
                  <c:v>19.668292858860266</c:v>
                </c:pt>
                <c:pt idx="3698">
                  <c:v>19.668292858860266</c:v>
                </c:pt>
                <c:pt idx="3699">
                  <c:v>19.668292858860266</c:v>
                </c:pt>
                <c:pt idx="3700">
                  <c:v>19.668292858860266</c:v>
                </c:pt>
                <c:pt idx="3701">
                  <c:v>19.668292858860266</c:v>
                </c:pt>
                <c:pt idx="3702">
                  <c:v>19.668292858860266</c:v>
                </c:pt>
                <c:pt idx="3703">
                  <c:v>19.668292858860266</c:v>
                </c:pt>
                <c:pt idx="3704">
                  <c:v>19.668292858860266</c:v>
                </c:pt>
                <c:pt idx="3705">
                  <c:v>19.668292858860266</c:v>
                </c:pt>
                <c:pt idx="3706">
                  <c:v>19.668292858860266</c:v>
                </c:pt>
                <c:pt idx="3707">
                  <c:v>19.668292858860266</c:v>
                </c:pt>
                <c:pt idx="3708">
                  <c:v>19.668292858860266</c:v>
                </c:pt>
                <c:pt idx="3709">
                  <c:v>19.668292858860266</c:v>
                </c:pt>
                <c:pt idx="3710">
                  <c:v>19.668292858860266</c:v>
                </c:pt>
                <c:pt idx="3711">
                  <c:v>19.668292858860266</c:v>
                </c:pt>
                <c:pt idx="3712">
                  <c:v>19.668292858860266</c:v>
                </c:pt>
                <c:pt idx="3713">
                  <c:v>19.668292858860266</c:v>
                </c:pt>
                <c:pt idx="3714">
                  <c:v>19.668292858860266</c:v>
                </c:pt>
                <c:pt idx="3715">
                  <c:v>19.668292858860266</c:v>
                </c:pt>
                <c:pt idx="3716">
                  <c:v>19.668292858860266</c:v>
                </c:pt>
                <c:pt idx="3717">
                  <c:v>19.668292858860266</c:v>
                </c:pt>
                <c:pt idx="3718">
                  <c:v>19.668292858860266</c:v>
                </c:pt>
                <c:pt idx="3719">
                  <c:v>19.668292858860266</c:v>
                </c:pt>
                <c:pt idx="3720">
                  <c:v>19.668292858860266</c:v>
                </c:pt>
                <c:pt idx="3721">
                  <c:v>19.668292858860266</c:v>
                </c:pt>
                <c:pt idx="3722">
                  <c:v>19.668292858860266</c:v>
                </c:pt>
                <c:pt idx="3723">
                  <c:v>19.668292858860266</c:v>
                </c:pt>
                <c:pt idx="3724">
                  <c:v>19.668292858860266</c:v>
                </c:pt>
                <c:pt idx="3725">
                  <c:v>19.668292858860266</c:v>
                </c:pt>
                <c:pt idx="3726">
                  <c:v>19.668292858860266</c:v>
                </c:pt>
                <c:pt idx="3727">
                  <c:v>19.668292858860266</c:v>
                </c:pt>
                <c:pt idx="3728">
                  <c:v>19.668292858860266</c:v>
                </c:pt>
                <c:pt idx="3729">
                  <c:v>19.668292858860266</c:v>
                </c:pt>
                <c:pt idx="3730">
                  <c:v>19.668292858860266</c:v>
                </c:pt>
                <c:pt idx="3731">
                  <c:v>19.668292858860266</c:v>
                </c:pt>
                <c:pt idx="3732">
                  <c:v>19.668292858860266</c:v>
                </c:pt>
                <c:pt idx="3733">
                  <c:v>19.668292858860266</c:v>
                </c:pt>
                <c:pt idx="3734">
                  <c:v>19.668292858860266</c:v>
                </c:pt>
                <c:pt idx="3735">
                  <c:v>19.668292858860266</c:v>
                </c:pt>
                <c:pt idx="3736">
                  <c:v>19.668292858860266</c:v>
                </c:pt>
                <c:pt idx="3737">
                  <c:v>19.668292858860266</c:v>
                </c:pt>
                <c:pt idx="3738">
                  <c:v>19.668292858860266</c:v>
                </c:pt>
                <c:pt idx="3739">
                  <c:v>19.668292858860266</c:v>
                </c:pt>
                <c:pt idx="3740">
                  <c:v>19.668292858860266</c:v>
                </c:pt>
                <c:pt idx="3741">
                  <c:v>19.668292858860266</c:v>
                </c:pt>
                <c:pt idx="3742">
                  <c:v>19.668292858860266</c:v>
                </c:pt>
                <c:pt idx="3743">
                  <c:v>19.668292858860266</c:v>
                </c:pt>
                <c:pt idx="3744">
                  <c:v>19.668292858860266</c:v>
                </c:pt>
                <c:pt idx="3745">
                  <c:v>19.668292858860266</c:v>
                </c:pt>
                <c:pt idx="3746">
                  <c:v>19.668292858860266</c:v>
                </c:pt>
                <c:pt idx="3747">
                  <c:v>19.668292858860266</c:v>
                </c:pt>
                <c:pt idx="3748">
                  <c:v>19.668292858860266</c:v>
                </c:pt>
                <c:pt idx="3749">
                  <c:v>19.668292858860266</c:v>
                </c:pt>
                <c:pt idx="3750">
                  <c:v>19.668292858860266</c:v>
                </c:pt>
                <c:pt idx="3751">
                  <c:v>19.668292858860266</c:v>
                </c:pt>
                <c:pt idx="3752">
                  <c:v>19.668292858860266</c:v>
                </c:pt>
                <c:pt idx="3753">
                  <c:v>19.668292858860266</c:v>
                </c:pt>
                <c:pt idx="3754">
                  <c:v>19.668292858860266</c:v>
                </c:pt>
                <c:pt idx="3755">
                  <c:v>19.668292858860266</c:v>
                </c:pt>
                <c:pt idx="3756">
                  <c:v>19.668292858860266</c:v>
                </c:pt>
                <c:pt idx="3757">
                  <c:v>19.668292858860266</c:v>
                </c:pt>
                <c:pt idx="3758">
                  <c:v>19.668292858860266</c:v>
                </c:pt>
                <c:pt idx="3759">
                  <c:v>19.668292858860266</c:v>
                </c:pt>
                <c:pt idx="3760">
                  <c:v>19.668292858860266</c:v>
                </c:pt>
                <c:pt idx="3761">
                  <c:v>19.668292858860266</c:v>
                </c:pt>
                <c:pt idx="3762">
                  <c:v>19.668292858860266</c:v>
                </c:pt>
                <c:pt idx="3763">
                  <c:v>19.668292858860266</c:v>
                </c:pt>
                <c:pt idx="3764">
                  <c:v>19.668292858860266</c:v>
                </c:pt>
                <c:pt idx="3765">
                  <c:v>19.668292858860266</c:v>
                </c:pt>
                <c:pt idx="3766">
                  <c:v>19.668292858860266</c:v>
                </c:pt>
                <c:pt idx="3767">
                  <c:v>19.668292858860266</c:v>
                </c:pt>
                <c:pt idx="3768">
                  <c:v>19.668292858860266</c:v>
                </c:pt>
                <c:pt idx="3769">
                  <c:v>19.668292858860266</c:v>
                </c:pt>
                <c:pt idx="3770">
                  <c:v>19.668292858860266</c:v>
                </c:pt>
                <c:pt idx="3771">
                  <c:v>19.668292858860266</c:v>
                </c:pt>
                <c:pt idx="3772">
                  <c:v>19.668292858860266</c:v>
                </c:pt>
                <c:pt idx="3773">
                  <c:v>19.668292858860266</c:v>
                </c:pt>
                <c:pt idx="3774">
                  <c:v>19.668292858860266</c:v>
                </c:pt>
                <c:pt idx="3775">
                  <c:v>19.668292858860266</c:v>
                </c:pt>
                <c:pt idx="3776">
                  <c:v>19.668292858860266</c:v>
                </c:pt>
                <c:pt idx="3777">
                  <c:v>19.668292858860266</c:v>
                </c:pt>
                <c:pt idx="3778">
                  <c:v>19.668292858860266</c:v>
                </c:pt>
                <c:pt idx="3779">
                  <c:v>19.668292858860266</c:v>
                </c:pt>
                <c:pt idx="3780">
                  <c:v>19.668292858860266</c:v>
                </c:pt>
                <c:pt idx="3781">
                  <c:v>19.668292858860266</c:v>
                </c:pt>
                <c:pt idx="3782">
                  <c:v>19.668292858860266</c:v>
                </c:pt>
                <c:pt idx="3783">
                  <c:v>19.668292858860266</c:v>
                </c:pt>
                <c:pt idx="3784">
                  <c:v>19.668292858860266</c:v>
                </c:pt>
                <c:pt idx="3785">
                  <c:v>19.668292858860266</c:v>
                </c:pt>
                <c:pt idx="3786">
                  <c:v>19.668292858860266</c:v>
                </c:pt>
                <c:pt idx="3787">
                  <c:v>19.668292858860266</c:v>
                </c:pt>
                <c:pt idx="3788">
                  <c:v>19.668292858860266</c:v>
                </c:pt>
                <c:pt idx="3789">
                  <c:v>19.668292858860266</c:v>
                </c:pt>
                <c:pt idx="3790">
                  <c:v>19.668292858860266</c:v>
                </c:pt>
                <c:pt idx="3791">
                  <c:v>19.668292858860266</c:v>
                </c:pt>
                <c:pt idx="3792">
                  <c:v>19.668292858860266</c:v>
                </c:pt>
                <c:pt idx="3793">
                  <c:v>19.668292858860266</c:v>
                </c:pt>
                <c:pt idx="3794">
                  <c:v>19.668292858860266</c:v>
                </c:pt>
                <c:pt idx="3795">
                  <c:v>19.668292858860266</c:v>
                </c:pt>
                <c:pt idx="3796">
                  <c:v>19.668292858860266</c:v>
                </c:pt>
                <c:pt idx="3797">
                  <c:v>19.668292858860266</c:v>
                </c:pt>
                <c:pt idx="3798">
                  <c:v>19.668292858860266</c:v>
                </c:pt>
                <c:pt idx="3799">
                  <c:v>19.668292858860266</c:v>
                </c:pt>
                <c:pt idx="3800">
                  <c:v>19.668292858860266</c:v>
                </c:pt>
                <c:pt idx="3801">
                  <c:v>19.668292858860266</c:v>
                </c:pt>
                <c:pt idx="3802">
                  <c:v>19.668292858860266</c:v>
                </c:pt>
                <c:pt idx="3803">
                  <c:v>19.668292858860266</c:v>
                </c:pt>
                <c:pt idx="3804">
                  <c:v>19.668292858860266</c:v>
                </c:pt>
                <c:pt idx="3805">
                  <c:v>19.668292858860266</c:v>
                </c:pt>
                <c:pt idx="3806">
                  <c:v>19.668292858860266</c:v>
                </c:pt>
                <c:pt idx="3807">
                  <c:v>19.668292858860266</c:v>
                </c:pt>
                <c:pt idx="3808">
                  <c:v>19.668292858860266</c:v>
                </c:pt>
                <c:pt idx="3809">
                  <c:v>19.668292858860266</c:v>
                </c:pt>
                <c:pt idx="3810">
                  <c:v>19.668292858860266</c:v>
                </c:pt>
                <c:pt idx="3811">
                  <c:v>19.668292858860266</c:v>
                </c:pt>
                <c:pt idx="3812">
                  <c:v>19.668292858860266</c:v>
                </c:pt>
                <c:pt idx="3813">
                  <c:v>19.668292858860266</c:v>
                </c:pt>
                <c:pt idx="3814">
                  <c:v>19.668292858860266</c:v>
                </c:pt>
                <c:pt idx="3815">
                  <c:v>19.668292858860266</c:v>
                </c:pt>
                <c:pt idx="3816">
                  <c:v>19.668292858860266</c:v>
                </c:pt>
                <c:pt idx="3817">
                  <c:v>19.668292858860266</c:v>
                </c:pt>
                <c:pt idx="3818">
                  <c:v>19.668292858860266</c:v>
                </c:pt>
                <c:pt idx="3819">
                  <c:v>19.668292858860266</c:v>
                </c:pt>
                <c:pt idx="3820">
                  <c:v>19.668292858860266</c:v>
                </c:pt>
                <c:pt idx="3821">
                  <c:v>19.668292858860266</c:v>
                </c:pt>
                <c:pt idx="3822">
                  <c:v>19.668292858860266</c:v>
                </c:pt>
                <c:pt idx="3823">
                  <c:v>19.668292858860266</c:v>
                </c:pt>
                <c:pt idx="3824">
                  <c:v>19.668292858860266</c:v>
                </c:pt>
                <c:pt idx="3825">
                  <c:v>19.668292858860266</c:v>
                </c:pt>
                <c:pt idx="3826">
                  <c:v>19.668292858860266</c:v>
                </c:pt>
                <c:pt idx="3827">
                  <c:v>19.668292858860266</c:v>
                </c:pt>
                <c:pt idx="3828">
                  <c:v>19.668292858860266</c:v>
                </c:pt>
                <c:pt idx="3829">
                  <c:v>19.668292858860266</c:v>
                </c:pt>
                <c:pt idx="3830">
                  <c:v>19.668292858860266</c:v>
                </c:pt>
                <c:pt idx="3831">
                  <c:v>19.668292858860266</c:v>
                </c:pt>
                <c:pt idx="3832">
                  <c:v>19.668292858860266</c:v>
                </c:pt>
                <c:pt idx="3833">
                  <c:v>19.668292858860266</c:v>
                </c:pt>
                <c:pt idx="3834">
                  <c:v>19.668292858860266</c:v>
                </c:pt>
                <c:pt idx="3835">
                  <c:v>19.668292858860266</c:v>
                </c:pt>
                <c:pt idx="3836">
                  <c:v>19.668292858860266</c:v>
                </c:pt>
                <c:pt idx="3837">
                  <c:v>19.668292858860266</c:v>
                </c:pt>
                <c:pt idx="3838">
                  <c:v>19.668292858860266</c:v>
                </c:pt>
                <c:pt idx="3839">
                  <c:v>19.668292858860266</c:v>
                </c:pt>
                <c:pt idx="3840">
                  <c:v>19.668292858860266</c:v>
                </c:pt>
                <c:pt idx="3841">
                  <c:v>19.668292858860266</c:v>
                </c:pt>
                <c:pt idx="3842">
                  <c:v>19.668292858860266</c:v>
                </c:pt>
                <c:pt idx="3843">
                  <c:v>19.668292858860266</c:v>
                </c:pt>
                <c:pt idx="3844">
                  <c:v>19.668292858860266</c:v>
                </c:pt>
                <c:pt idx="3845">
                  <c:v>19.668292858860266</c:v>
                </c:pt>
                <c:pt idx="3846">
                  <c:v>19.668292858860266</c:v>
                </c:pt>
                <c:pt idx="3847">
                  <c:v>19.668292858860266</c:v>
                </c:pt>
                <c:pt idx="3848">
                  <c:v>19.668292858860266</c:v>
                </c:pt>
                <c:pt idx="3849">
                  <c:v>19.668292858860266</c:v>
                </c:pt>
                <c:pt idx="3850">
                  <c:v>19.668292858860266</c:v>
                </c:pt>
                <c:pt idx="3851">
                  <c:v>19.668292858860266</c:v>
                </c:pt>
                <c:pt idx="3852">
                  <c:v>19.668292858860266</c:v>
                </c:pt>
                <c:pt idx="3853">
                  <c:v>19.668292858860266</c:v>
                </c:pt>
                <c:pt idx="3854">
                  <c:v>19.668292858860266</c:v>
                </c:pt>
                <c:pt idx="3855">
                  <c:v>19.668292858860266</c:v>
                </c:pt>
                <c:pt idx="3856">
                  <c:v>19.668292858860266</c:v>
                </c:pt>
                <c:pt idx="3857">
                  <c:v>19.668292858860266</c:v>
                </c:pt>
                <c:pt idx="3858">
                  <c:v>19.668292858860266</c:v>
                </c:pt>
                <c:pt idx="3859">
                  <c:v>19.668292858860266</c:v>
                </c:pt>
                <c:pt idx="3860">
                  <c:v>19.668292858860266</c:v>
                </c:pt>
                <c:pt idx="3861">
                  <c:v>19.668292858860266</c:v>
                </c:pt>
                <c:pt idx="3862">
                  <c:v>19.668292858860266</c:v>
                </c:pt>
                <c:pt idx="3863">
                  <c:v>19.668292858860266</c:v>
                </c:pt>
                <c:pt idx="3864">
                  <c:v>19.668292858860266</c:v>
                </c:pt>
                <c:pt idx="3865">
                  <c:v>19.668292858860266</c:v>
                </c:pt>
                <c:pt idx="3866">
                  <c:v>19.668292858860266</c:v>
                </c:pt>
                <c:pt idx="3867">
                  <c:v>19.668292858860266</c:v>
                </c:pt>
                <c:pt idx="3868">
                  <c:v>19.668292858860266</c:v>
                </c:pt>
                <c:pt idx="3869">
                  <c:v>19.668292858860266</c:v>
                </c:pt>
                <c:pt idx="3870">
                  <c:v>19.668292858860266</c:v>
                </c:pt>
                <c:pt idx="3871">
                  <c:v>19.668292858860266</c:v>
                </c:pt>
                <c:pt idx="3872">
                  <c:v>19.668292858860266</c:v>
                </c:pt>
                <c:pt idx="3873">
                  <c:v>19.668292858860266</c:v>
                </c:pt>
                <c:pt idx="3874">
                  <c:v>19.668292858860266</c:v>
                </c:pt>
                <c:pt idx="3875">
                  <c:v>19.668292858860266</c:v>
                </c:pt>
                <c:pt idx="3876">
                  <c:v>19.668292858860266</c:v>
                </c:pt>
                <c:pt idx="3877">
                  <c:v>19.668292858860266</c:v>
                </c:pt>
                <c:pt idx="3878">
                  <c:v>19.668292858860266</c:v>
                </c:pt>
                <c:pt idx="3879">
                  <c:v>19.668292858860266</c:v>
                </c:pt>
                <c:pt idx="3880">
                  <c:v>19.668292858860266</c:v>
                </c:pt>
                <c:pt idx="3881">
                  <c:v>19.668292858860266</c:v>
                </c:pt>
                <c:pt idx="3882">
                  <c:v>19.668292858860266</c:v>
                </c:pt>
                <c:pt idx="3883">
                  <c:v>19.668292858860266</c:v>
                </c:pt>
                <c:pt idx="3884">
                  <c:v>19.668292858860266</c:v>
                </c:pt>
                <c:pt idx="3885">
                  <c:v>19.668292858860266</c:v>
                </c:pt>
                <c:pt idx="3886">
                  <c:v>19.668292858860266</c:v>
                </c:pt>
                <c:pt idx="3887">
                  <c:v>19.668292858860266</c:v>
                </c:pt>
                <c:pt idx="3888">
                  <c:v>19.668292858860266</c:v>
                </c:pt>
                <c:pt idx="3889">
                  <c:v>19.668292858860266</c:v>
                </c:pt>
                <c:pt idx="3890">
                  <c:v>19.668292858860266</c:v>
                </c:pt>
                <c:pt idx="3891">
                  <c:v>19.668292858860266</c:v>
                </c:pt>
                <c:pt idx="3892">
                  <c:v>19.668292858860266</c:v>
                </c:pt>
                <c:pt idx="3893">
                  <c:v>19.668292858860266</c:v>
                </c:pt>
                <c:pt idx="3894">
                  <c:v>19.668292858860266</c:v>
                </c:pt>
                <c:pt idx="3895">
                  <c:v>19.668292858860266</c:v>
                </c:pt>
                <c:pt idx="3896">
                  <c:v>19.668292858860266</c:v>
                </c:pt>
                <c:pt idx="3897">
                  <c:v>19.668292858860266</c:v>
                </c:pt>
                <c:pt idx="3898">
                  <c:v>19.668292858860266</c:v>
                </c:pt>
                <c:pt idx="3899">
                  <c:v>19.668292858860266</c:v>
                </c:pt>
                <c:pt idx="3900">
                  <c:v>19.668292858860266</c:v>
                </c:pt>
                <c:pt idx="3901">
                  <c:v>19.668292858860266</c:v>
                </c:pt>
                <c:pt idx="3902">
                  <c:v>19.668292858860266</c:v>
                </c:pt>
                <c:pt idx="3903">
                  <c:v>19.668292858860266</c:v>
                </c:pt>
                <c:pt idx="3904">
                  <c:v>19.668292858860266</c:v>
                </c:pt>
                <c:pt idx="3905">
                  <c:v>19.668292858860266</c:v>
                </c:pt>
                <c:pt idx="3906">
                  <c:v>19.668292858860266</c:v>
                </c:pt>
                <c:pt idx="3907">
                  <c:v>19.668292858860266</c:v>
                </c:pt>
                <c:pt idx="3908">
                  <c:v>19.668292858860266</c:v>
                </c:pt>
                <c:pt idx="3909">
                  <c:v>19.668292858860266</c:v>
                </c:pt>
                <c:pt idx="3910">
                  <c:v>19.668292858860266</c:v>
                </c:pt>
                <c:pt idx="3911">
                  <c:v>19.668292858860266</c:v>
                </c:pt>
                <c:pt idx="3912">
                  <c:v>19.668292858860266</c:v>
                </c:pt>
                <c:pt idx="3913">
                  <c:v>19.668292858860266</c:v>
                </c:pt>
                <c:pt idx="3914">
                  <c:v>19.668292858860266</c:v>
                </c:pt>
                <c:pt idx="3915">
                  <c:v>19.668292858860266</c:v>
                </c:pt>
                <c:pt idx="3916">
                  <c:v>19.668292858860266</c:v>
                </c:pt>
                <c:pt idx="3917">
                  <c:v>19.668292858860266</c:v>
                </c:pt>
                <c:pt idx="3918">
                  <c:v>19.668292858860266</c:v>
                </c:pt>
                <c:pt idx="3919">
                  <c:v>19.668292858860266</c:v>
                </c:pt>
                <c:pt idx="3920">
                  <c:v>19.668292858860266</c:v>
                </c:pt>
                <c:pt idx="3921">
                  <c:v>19.668292858860266</c:v>
                </c:pt>
                <c:pt idx="3922">
                  <c:v>19.668292858860266</c:v>
                </c:pt>
                <c:pt idx="3923">
                  <c:v>19.668292858860266</c:v>
                </c:pt>
                <c:pt idx="3924">
                  <c:v>19.668292858860266</c:v>
                </c:pt>
                <c:pt idx="3925">
                  <c:v>19.668292858860266</c:v>
                </c:pt>
                <c:pt idx="3926">
                  <c:v>19.668292858860266</c:v>
                </c:pt>
                <c:pt idx="3927">
                  <c:v>19.668292858860266</c:v>
                </c:pt>
                <c:pt idx="3928">
                  <c:v>19.668292858860266</c:v>
                </c:pt>
                <c:pt idx="3929">
                  <c:v>19.668292858860266</c:v>
                </c:pt>
                <c:pt idx="3930">
                  <c:v>19.668292858860266</c:v>
                </c:pt>
                <c:pt idx="3931">
                  <c:v>19.668292858860266</c:v>
                </c:pt>
                <c:pt idx="3932">
                  <c:v>19.668292858860266</c:v>
                </c:pt>
                <c:pt idx="3933">
                  <c:v>19.668292858860266</c:v>
                </c:pt>
                <c:pt idx="3934">
                  <c:v>19.668292858860266</c:v>
                </c:pt>
                <c:pt idx="3935">
                  <c:v>19.668292858860266</c:v>
                </c:pt>
                <c:pt idx="3936">
                  <c:v>19.668292858860266</c:v>
                </c:pt>
                <c:pt idx="3937">
                  <c:v>19.668292858860266</c:v>
                </c:pt>
                <c:pt idx="3938">
                  <c:v>19.668292858860266</c:v>
                </c:pt>
                <c:pt idx="3939">
                  <c:v>19.668292858860266</c:v>
                </c:pt>
                <c:pt idx="3940">
                  <c:v>19.668292858860266</c:v>
                </c:pt>
                <c:pt idx="3941">
                  <c:v>19.668292858860266</c:v>
                </c:pt>
                <c:pt idx="3942">
                  <c:v>19.668292858860266</c:v>
                </c:pt>
                <c:pt idx="3943">
                  <c:v>19.668292858860266</c:v>
                </c:pt>
                <c:pt idx="3944">
                  <c:v>19.668292858860266</c:v>
                </c:pt>
                <c:pt idx="3945">
                  <c:v>19.668292858860266</c:v>
                </c:pt>
                <c:pt idx="3946">
                  <c:v>19.668292858860266</c:v>
                </c:pt>
                <c:pt idx="3947">
                  <c:v>19.668292858860266</c:v>
                </c:pt>
                <c:pt idx="3948">
                  <c:v>19.668292858860266</c:v>
                </c:pt>
                <c:pt idx="3949">
                  <c:v>19.668292858860266</c:v>
                </c:pt>
                <c:pt idx="3950">
                  <c:v>19.668292858860266</c:v>
                </c:pt>
                <c:pt idx="3951">
                  <c:v>19.668292858860266</c:v>
                </c:pt>
                <c:pt idx="3952">
                  <c:v>19.668292858860266</c:v>
                </c:pt>
                <c:pt idx="3953">
                  <c:v>19.668292858860266</c:v>
                </c:pt>
                <c:pt idx="3954">
                  <c:v>19.668292858860266</c:v>
                </c:pt>
                <c:pt idx="3955">
                  <c:v>19.668292858860266</c:v>
                </c:pt>
                <c:pt idx="3956">
                  <c:v>19.668292858860266</c:v>
                </c:pt>
                <c:pt idx="3957">
                  <c:v>19.668292858860266</c:v>
                </c:pt>
                <c:pt idx="3958">
                  <c:v>19.668292858860266</c:v>
                </c:pt>
                <c:pt idx="3959">
                  <c:v>19.668292858860266</c:v>
                </c:pt>
                <c:pt idx="3960">
                  <c:v>19.668292858860266</c:v>
                </c:pt>
                <c:pt idx="3961">
                  <c:v>19.668292858860266</c:v>
                </c:pt>
                <c:pt idx="3962">
                  <c:v>19.668292858860266</c:v>
                </c:pt>
                <c:pt idx="3963">
                  <c:v>19.668292858860266</c:v>
                </c:pt>
                <c:pt idx="3964">
                  <c:v>19.668292858860266</c:v>
                </c:pt>
                <c:pt idx="3965">
                  <c:v>19.668292858860266</c:v>
                </c:pt>
                <c:pt idx="3966">
                  <c:v>19.668292858860266</c:v>
                </c:pt>
                <c:pt idx="3967">
                  <c:v>19.668292858860266</c:v>
                </c:pt>
                <c:pt idx="3968">
                  <c:v>19.668292858860266</c:v>
                </c:pt>
                <c:pt idx="3969">
                  <c:v>19.668292858860266</c:v>
                </c:pt>
                <c:pt idx="3970">
                  <c:v>19.668292858860266</c:v>
                </c:pt>
                <c:pt idx="3971">
                  <c:v>19.668292858860266</c:v>
                </c:pt>
                <c:pt idx="3972">
                  <c:v>19.668292858860266</c:v>
                </c:pt>
                <c:pt idx="3973">
                  <c:v>19.668292858860266</c:v>
                </c:pt>
                <c:pt idx="3974">
                  <c:v>19.668292858860266</c:v>
                </c:pt>
                <c:pt idx="3975">
                  <c:v>19.668292858860266</c:v>
                </c:pt>
                <c:pt idx="3976">
                  <c:v>19.668292858860266</c:v>
                </c:pt>
                <c:pt idx="3977">
                  <c:v>19.668292858860266</c:v>
                </c:pt>
                <c:pt idx="3978">
                  <c:v>19.668292858860266</c:v>
                </c:pt>
                <c:pt idx="3979">
                  <c:v>19.668292858860266</c:v>
                </c:pt>
                <c:pt idx="3980">
                  <c:v>19.668292858860266</c:v>
                </c:pt>
                <c:pt idx="3981">
                  <c:v>19.668292858860266</c:v>
                </c:pt>
                <c:pt idx="3982">
                  <c:v>19.668292858860266</c:v>
                </c:pt>
                <c:pt idx="3983">
                  <c:v>19.668292858860266</c:v>
                </c:pt>
                <c:pt idx="3984">
                  <c:v>19.668292858860266</c:v>
                </c:pt>
                <c:pt idx="3985">
                  <c:v>19.668292858860266</c:v>
                </c:pt>
                <c:pt idx="3986">
                  <c:v>19.668292858860266</c:v>
                </c:pt>
                <c:pt idx="3987">
                  <c:v>19.668292858860266</c:v>
                </c:pt>
                <c:pt idx="3988">
                  <c:v>19.668292858860266</c:v>
                </c:pt>
                <c:pt idx="3989">
                  <c:v>19.668292858860266</c:v>
                </c:pt>
                <c:pt idx="3990">
                  <c:v>19.668292858860266</c:v>
                </c:pt>
                <c:pt idx="3991">
                  <c:v>19.668292858860266</c:v>
                </c:pt>
                <c:pt idx="3992">
                  <c:v>19.668292858860266</c:v>
                </c:pt>
                <c:pt idx="3993">
                  <c:v>19.668292858860266</c:v>
                </c:pt>
                <c:pt idx="3994">
                  <c:v>19.668292858860266</c:v>
                </c:pt>
                <c:pt idx="3995">
                  <c:v>19.668292858860266</c:v>
                </c:pt>
                <c:pt idx="3996">
                  <c:v>19.668292858860266</c:v>
                </c:pt>
                <c:pt idx="3997">
                  <c:v>19.668292858860266</c:v>
                </c:pt>
                <c:pt idx="3998">
                  <c:v>19.668292858860266</c:v>
                </c:pt>
                <c:pt idx="3999">
                  <c:v>19.668292858860266</c:v>
                </c:pt>
                <c:pt idx="4000">
                  <c:v>19.668292858860266</c:v>
                </c:pt>
                <c:pt idx="4001">
                  <c:v>19.668292858860266</c:v>
                </c:pt>
                <c:pt idx="4002">
                  <c:v>19.668292858860266</c:v>
                </c:pt>
                <c:pt idx="4003">
                  <c:v>19.668292858860266</c:v>
                </c:pt>
                <c:pt idx="4004">
                  <c:v>19.668292858860266</c:v>
                </c:pt>
                <c:pt idx="4005">
                  <c:v>19.668292858860266</c:v>
                </c:pt>
                <c:pt idx="4006">
                  <c:v>19.668292858860266</c:v>
                </c:pt>
                <c:pt idx="4007">
                  <c:v>19.668292858860266</c:v>
                </c:pt>
                <c:pt idx="4008">
                  <c:v>19.668292858860266</c:v>
                </c:pt>
                <c:pt idx="4009">
                  <c:v>19.668292858860266</c:v>
                </c:pt>
                <c:pt idx="4010">
                  <c:v>19.668292858860266</c:v>
                </c:pt>
                <c:pt idx="4011">
                  <c:v>19.668292858860266</c:v>
                </c:pt>
                <c:pt idx="4012">
                  <c:v>19.668292858860266</c:v>
                </c:pt>
                <c:pt idx="4013">
                  <c:v>19.668292858860266</c:v>
                </c:pt>
                <c:pt idx="4014">
                  <c:v>19.668292858860266</c:v>
                </c:pt>
                <c:pt idx="4015">
                  <c:v>19.668292858860266</c:v>
                </c:pt>
                <c:pt idx="4016">
                  <c:v>19.668292858860266</c:v>
                </c:pt>
                <c:pt idx="4017">
                  <c:v>19.668292858860266</c:v>
                </c:pt>
                <c:pt idx="4018">
                  <c:v>19.668292858860266</c:v>
                </c:pt>
                <c:pt idx="4019">
                  <c:v>19.668292858860266</c:v>
                </c:pt>
                <c:pt idx="4020">
                  <c:v>19.668292858860266</c:v>
                </c:pt>
                <c:pt idx="4021">
                  <c:v>19.668292858860266</c:v>
                </c:pt>
                <c:pt idx="4022">
                  <c:v>19.668292858860266</c:v>
                </c:pt>
                <c:pt idx="4023">
                  <c:v>19.668292858860266</c:v>
                </c:pt>
                <c:pt idx="4024">
                  <c:v>19.668292858860266</c:v>
                </c:pt>
                <c:pt idx="4025">
                  <c:v>19.668292858860266</c:v>
                </c:pt>
                <c:pt idx="4026">
                  <c:v>19.668292858860266</c:v>
                </c:pt>
                <c:pt idx="4027">
                  <c:v>19.668292858860266</c:v>
                </c:pt>
                <c:pt idx="4028">
                  <c:v>19.668292858860266</c:v>
                </c:pt>
                <c:pt idx="4029">
                  <c:v>19.668292858860266</c:v>
                </c:pt>
                <c:pt idx="4030">
                  <c:v>19.668292858860266</c:v>
                </c:pt>
                <c:pt idx="4031">
                  <c:v>19.668292858860266</c:v>
                </c:pt>
                <c:pt idx="4032">
                  <c:v>19.668292858860266</c:v>
                </c:pt>
                <c:pt idx="4033">
                  <c:v>19.668292858860266</c:v>
                </c:pt>
                <c:pt idx="4034">
                  <c:v>19.668292858860266</c:v>
                </c:pt>
                <c:pt idx="4035">
                  <c:v>19.668292858860266</c:v>
                </c:pt>
                <c:pt idx="4036">
                  <c:v>19.668292858860266</c:v>
                </c:pt>
                <c:pt idx="4037">
                  <c:v>19.668292858860266</c:v>
                </c:pt>
                <c:pt idx="4038">
                  <c:v>19.668292858860266</c:v>
                </c:pt>
                <c:pt idx="4039">
                  <c:v>19.668292858860266</c:v>
                </c:pt>
                <c:pt idx="4040">
                  <c:v>19.668292858860266</c:v>
                </c:pt>
                <c:pt idx="4041">
                  <c:v>19.668292858860266</c:v>
                </c:pt>
                <c:pt idx="4042">
                  <c:v>19.668292858860266</c:v>
                </c:pt>
                <c:pt idx="4043">
                  <c:v>19.668292858860266</c:v>
                </c:pt>
                <c:pt idx="4044">
                  <c:v>19.668292858860266</c:v>
                </c:pt>
                <c:pt idx="4045">
                  <c:v>19.668292858860266</c:v>
                </c:pt>
                <c:pt idx="4046">
                  <c:v>19.668292858860266</c:v>
                </c:pt>
                <c:pt idx="4047">
                  <c:v>19.668292858860266</c:v>
                </c:pt>
                <c:pt idx="4048">
                  <c:v>19.668292858860266</c:v>
                </c:pt>
                <c:pt idx="4049">
                  <c:v>19.668292858860266</c:v>
                </c:pt>
                <c:pt idx="4050">
                  <c:v>19.668292858860266</c:v>
                </c:pt>
                <c:pt idx="4051">
                  <c:v>19.668292858860266</c:v>
                </c:pt>
                <c:pt idx="4052">
                  <c:v>19.668292858860266</c:v>
                </c:pt>
                <c:pt idx="4053">
                  <c:v>19.668292858860266</c:v>
                </c:pt>
                <c:pt idx="4054">
                  <c:v>19.668292858860266</c:v>
                </c:pt>
                <c:pt idx="4055">
                  <c:v>19.668292858860266</c:v>
                </c:pt>
                <c:pt idx="4056">
                  <c:v>19.668292858860266</c:v>
                </c:pt>
                <c:pt idx="4057">
                  <c:v>19.668292858860266</c:v>
                </c:pt>
                <c:pt idx="4058">
                  <c:v>19.668292858860266</c:v>
                </c:pt>
                <c:pt idx="4059">
                  <c:v>19.668292858860266</c:v>
                </c:pt>
                <c:pt idx="4060">
                  <c:v>19.668292858860266</c:v>
                </c:pt>
                <c:pt idx="4061">
                  <c:v>19.668292858860266</c:v>
                </c:pt>
                <c:pt idx="4062">
                  <c:v>19.668292858860266</c:v>
                </c:pt>
                <c:pt idx="4063">
                  <c:v>19.668292858860266</c:v>
                </c:pt>
                <c:pt idx="4064">
                  <c:v>19.668292858860266</c:v>
                </c:pt>
                <c:pt idx="4065">
                  <c:v>19.668292858860266</c:v>
                </c:pt>
                <c:pt idx="4066">
                  <c:v>19.668292858860266</c:v>
                </c:pt>
                <c:pt idx="4067">
                  <c:v>19.668292858860266</c:v>
                </c:pt>
                <c:pt idx="4068">
                  <c:v>19.668292858860266</c:v>
                </c:pt>
                <c:pt idx="4069">
                  <c:v>19.668292858860266</c:v>
                </c:pt>
                <c:pt idx="4070">
                  <c:v>19.668292858860266</c:v>
                </c:pt>
                <c:pt idx="4071">
                  <c:v>19.668292858860266</c:v>
                </c:pt>
                <c:pt idx="4072">
                  <c:v>19.668292858860266</c:v>
                </c:pt>
                <c:pt idx="4073">
                  <c:v>19.668292858860266</c:v>
                </c:pt>
                <c:pt idx="4074">
                  <c:v>19.668292858860266</c:v>
                </c:pt>
                <c:pt idx="4075">
                  <c:v>19.668292858860266</c:v>
                </c:pt>
                <c:pt idx="4076">
                  <c:v>19.668292858860266</c:v>
                </c:pt>
                <c:pt idx="4077">
                  <c:v>19.668292858860266</c:v>
                </c:pt>
                <c:pt idx="4078">
                  <c:v>19.668292858860266</c:v>
                </c:pt>
                <c:pt idx="4079">
                  <c:v>19.668292858860266</c:v>
                </c:pt>
                <c:pt idx="4080">
                  <c:v>19.668292858860266</c:v>
                </c:pt>
                <c:pt idx="4081">
                  <c:v>19.668292858860266</c:v>
                </c:pt>
                <c:pt idx="4082">
                  <c:v>19.668292858860266</c:v>
                </c:pt>
                <c:pt idx="4083">
                  <c:v>19.668292858860266</c:v>
                </c:pt>
                <c:pt idx="4084">
                  <c:v>19.668292858860266</c:v>
                </c:pt>
                <c:pt idx="4085">
                  <c:v>19.668292858860266</c:v>
                </c:pt>
                <c:pt idx="4086">
                  <c:v>19.668292858860266</c:v>
                </c:pt>
                <c:pt idx="4087">
                  <c:v>19.668292858860266</c:v>
                </c:pt>
                <c:pt idx="4088">
                  <c:v>19.668292858860266</c:v>
                </c:pt>
                <c:pt idx="4089">
                  <c:v>19.668292858860266</c:v>
                </c:pt>
                <c:pt idx="4090">
                  <c:v>19.668292858860266</c:v>
                </c:pt>
                <c:pt idx="4091">
                  <c:v>19.668292858860266</c:v>
                </c:pt>
                <c:pt idx="4092">
                  <c:v>19.668292858860266</c:v>
                </c:pt>
                <c:pt idx="4093">
                  <c:v>19.668292858860266</c:v>
                </c:pt>
                <c:pt idx="4094">
                  <c:v>19.668292858860266</c:v>
                </c:pt>
                <c:pt idx="4095">
                  <c:v>19.668292858860266</c:v>
                </c:pt>
                <c:pt idx="4096">
                  <c:v>19.668292858860266</c:v>
                </c:pt>
                <c:pt idx="4097">
                  <c:v>19.668292858860266</c:v>
                </c:pt>
                <c:pt idx="4098">
                  <c:v>19.668292858860266</c:v>
                </c:pt>
                <c:pt idx="4099">
                  <c:v>19.668292858860266</c:v>
                </c:pt>
                <c:pt idx="4100">
                  <c:v>19.668292858860266</c:v>
                </c:pt>
                <c:pt idx="4101">
                  <c:v>19.668292858860266</c:v>
                </c:pt>
                <c:pt idx="4102">
                  <c:v>19.668292858860266</c:v>
                </c:pt>
                <c:pt idx="4103">
                  <c:v>19.668292858860266</c:v>
                </c:pt>
                <c:pt idx="4104">
                  <c:v>19.668292858860266</c:v>
                </c:pt>
                <c:pt idx="4105">
                  <c:v>19.668292858860266</c:v>
                </c:pt>
                <c:pt idx="4106">
                  <c:v>19.668292858860266</c:v>
                </c:pt>
                <c:pt idx="4107">
                  <c:v>19.668292858860266</c:v>
                </c:pt>
                <c:pt idx="4108">
                  <c:v>19.668292858860266</c:v>
                </c:pt>
                <c:pt idx="4109">
                  <c:v>19.668292858860266</c:v>
                </c:pt>
                <c:pt idx="4110">
                  <c:v>19.668292858860266</c:v>
                </c:pt>
                <c:pt idx="4111">
                  <c:v>19.668292858860266</c:v>
                </c:pt>
                <c:pt idx="4112">
                  <c:v>19.668292858860266</c:v>
                </c:pt>
                <c:pt idx="4113">
                  <c:v>19.668292858860266</c:v>
                </c:pt>
                <c:pt idx="4114">
                  <c:v>19.668292858860266</c:v>
                </c:pt>
                <c:pt idx="4115">
                  <c:v>19.668292858860266</c:v>
                </c:pt>
                <c:pt idx="4116">
                  <c:v>19.668292858860266</c:v>
                </c:pt>
                <c:pt idx="4117">
                  <c:v>19.668292858860266</c:v>
                </c:pt>
                <c:pt idx="4118">
                  <c:v>19.668292858860266</c:v>
                </c:pt>
                <c:pt idx="4119">
                  <c:v>19.668292858860266</c:v>
                </c:pt>
                <c:pt idx="4120">
                  <c:v>19.668292858860266</c:v>
                </c:pt>
                <c:pt idx="4121">
                  <c:v>19.668292858860266</c:v>
                </c:pt>
                <c:pt idx="4122">
                  <c:v>19.668292858860266</c:v>
                </c:pt>
                <c:pt idx="4123">
                  <c:v>19.668292858860266</c:v>
                </c:pt>
                <c:pt idx="4124">
                  <c:v>19.668292858860266</c:v>
                </c:pt>
                <c:pt idx="4125">
                  <c:v>19.668292858860266</c:v>
                </c:pt>
                <c:pt idx="4126">
                  <c:v>19.668292858860266</c:v>
                </c:pt>
                <c:pt idx="4127">
                  <c:v>19.668292858860266</c:v>
                </c:pt>
                <c:pt idx="4128">
                  <c:v>19.668292858860266</c:v>
                </c:pt>
                <c:pt idx="4129">
                  <c:v>19.668292858860266</c:v>
                </c:pt>
                <c:pt idx="4130">
                  <c:v>19.668292858860266</c:v>
                </c:pt>
                <c:pt idx="4131">
                  <c:v>19.668292858860266</c:v>
                </c:pt>
                <c:pt idx="4132">
                  <c:v>19.668292858860266</c:v>
                </c:pt>
                <c:pt idx="4133">
                  <c:v>19.668292858860266</c:v>
                </c:pt>
                <c:pt idx="4134">
                  <c:v>19.668292858860266</c:v>
                </c:pt>
                <c:pt idx="4135">
                  <c:v>19.668292858860266</c:v>
                </c:pt>
                <c:pt idx="4136">
                  <c:v>19.668292858860266</c:v>
                </c:pt>
                <c:pt idx="4137">
                  <c:v>19.668292858860266</c:v>
                </c:pt>
                <c:pt idx="4138">
                  <c:v>19.668292858860266</c:v>
                </c:pt>
                <c:pt idx="4139">
                  <c:v>19.668292858860266</c:v>
                </c:pt>
                <c:pt idx="4140">
                  <c:v>19.668292858860266</c:v>
                </c:pt>
                <c:pt idx="4141">
                  <c:v>19.668292858860266</c:v>
                </c:pt>
                <c:pt idx="4142">
                  <c:v>19.668292858860266</c:v>
                </c:pt>
                <c:pt idx="4143">
                  <c:v>19.668292858860266</c:v>
                </c:pt>
                <c:pt idx="4144">
                  <c:v>19.668292858860266</c:v>
                </c:pt>
                <c:pt idx="4145">
                  <c:v>19.668292858860266</c:v>
                </c:pt>
                <c:pt idx="4146">
                  <c:v>19.668292858860266</c:v>
                </c:pt>
                <c:pt idx="4147">
                  <c:v>19.668292858860266</c:v>
                </c:pt>
                <c:pt idx="4148">
                  <c:v>19.668292858860266</c:v>
                </c:pt>
                <c:pt idx="4149">
                  <c:v>19.668292858860266</c:v>
                </c:pt>
                <c:pt idx="4150">
                  <c:v>19.668292858860266</c:v>
                </c:pt>
                <c:pt idx="4151">
                  <c:v>19.668292858860266</c:v>
                </c:pt>
                <c:pt idx="4152">
                  <c:v>19.668292858860266</c:v>
                </c:pt>
                <c:pt idx="4153">
                  <c:v>19.668292858860266</c:v>
                </c:pt>
                <c:pt idx="4154">
                  <c:v>19.668292858860266</c:v>
                </c:pt>
                <c:pt idx="4155">
                  <c:v>19.668292858860266</c:v>
                </c:pt>
                <c:pt idx="4156">
                  <c:v>19.668292858860266</c:v>
                </c:pt>
                <c:pt idx="4157">
                  <c:v>19.668292858860266</c:v>
                </c:pt>
                <c:pt idx="4158">
                  <c:v>19.668292858860266</c:v>
                </c:pt>
                <c:pt idx="4159">
                  <c:v>19.668292858860266</c:v>
                </c:pt>
                <c:pt idx="4160">
                  <c:v>19.668292858860266</c:v>
                </c:pt>
                <c:pt idx="4161">
                  <c:v>19.668292858860266</c:v>
                </c:pt>
                <c:pt idx="4162">
                  <c:v>19.668292858860266</c:v>
                </c:pt>
                <c:pt idx="4163">
                  <c:v>19.668292858860266</c:v>
                </c:pt>
                <c:pt idx="4164">
                  <c:v>19.668292858860266</c:v>
                </c:pt>
                <c:pt idx="4165">
                  <c:v>19.668292858860266</c:v>
                </c:pt>
                <c:pt idx="4166">
                  <c:v>19.668292858860266</c:v>
                </c:pt>
                <c:pt idx="4167">
                  <c:v>19.668292858860266</c:v>
                </c:pt>
                <c:pt idx="4168">
                  <c:v>19.668292858860266</c:v>
                </c:pt>
                <c:pt idx="4169">
                  <c:v>19.668292858860266</c:v>
                </c:pt>
                <c:pt idx="4170">
                  <c:v>19.668292858860266</c:v>
                </c:pt>
                <c:pt idx="4171">
                  <c:v>19.668292858860266</c:v>
                </c:pt>
                <c:pt idx="4172">
                  <c:v>19.668292858860266</c:v>
                </c:pt>
                <c:pt idx="4173">
                  <c:v>19.668292858860266</c:v>
                </c:pt>
                <c:pt idx="4174">
                  <c:v>19.668292858860266</c:v>
                </c:pt>
                <c:pt idx="4175">
                  <c:v>19.668292858860266</c:v>
                </c:pt>
                <c:pt idx="4176">
                  <c:v>19.668292858860266</c:v>
                </c:pt>
                <c:pt idx="4177">
                  <c:v>19.668292858860266</c:v>
                </c:pt>
                <c:pt idx="4178">
                  <c:v>19.668292858860266</c:v>
                </c:pt>
                <c:pt idx="4179">
                  <c:v>19.668292858860266</c:v>
                </c:pt>
                <c:pt idx="4180">
                  <c:v>19.668292858860266</c:v>
                </c:pt>
                <c:pt idx="4181">
                  <c:v>19.668292858860266</c:v>
                </c:pt>
                <c:pt idx="4182">
                  <c:v>19.668292858860266</c:v>
                </c:pt>
                <c:pt idx="4183">
                  <c:v>19.668292858860266</c:v>
                </c:pt>
                <c:pt idx="4184">
                  <c:v>19.668292858860266</c:v>
                </c:pt>
                <c:pt idx="4185">
                  <c:v>19.668292858860266</c:v>
                </c:pt>
                <c:pt idx="4186">
                  <c:v>19.668292858860266</c:v>
                </c:pt>
                <c:pt idx="4187">
                  <c:v>19.668292858860266</c:v>
                </c:pt>
                <c:pt idx="4188">
                  <c:v>19.668292858860266</c:v>
                </c:pt>
                <c:pt idx="4189">
                  <c:v>19.668292858860266</c:v>
                </c:pt>
                <c:pt idx="4190">
                  <c:v>19.668292858860266</c:v>
                </c:pt>
                <c:pt idx="4191">
                  <c:v>19.668292858860266</c:v>
                </c:pt>
                <c:pt idx="4192">
                  <c:v>19.668292858860266</c:v>
                </c:pt>
                <c:pt idx="4193">
                  <c:v>19.668292858860266</c:v>
                </c:pt>
                <c:pt idx="4194">
                  <c:v>19.668292858860266</c:v>
                </c:pt>
                <c:pt idx="4195">
                  <c:v>19.668292858860266</c:v>
                </c:pt>
                <c:pt idx="4196">
                  <c:v>19.668292858860266</c:v>
                </c:pt>
                <c:pt idx="4197">
                  <c:v>19.668292858860266</c:v>
                </c:pt>
                <c:pt idx="4198">
                  <c:v>19.668292858860266</c:v>
                </c:pt>
                <c:pt idx="4199">
                  <c:v>19.668292858860266</c:v>
                </c:pt>
                <c:pt idx="4200">
                  <c:v>19.668292858860266</c:v>
                </c:pt>
                <c:pt idx="4201">
                  <c:v>19.668292858860266</c:v>
                </c:pt>
                <c:pt idx="4202">
                  <c:v>19.668292858860266</c:v>
                </c:pt>
                <c:pt idx="4203">
                  <c:v>19.668292858860266</c:v>
                </c:pt>
                <c:pt idx="4204">
                  <c:v>19.668292858860266</c:v>
                </c:pt>
                <c:pt idx="4205">
                  <c:v>19.668292858860266</c:v>
                </c:pt>
                <c:pt idx="4206">
                  <c:v>19.668292858860266</c:v>
                </c:pt>
                <c:pt idx="4207">
                  <c:v>19.668292858860266</c:v>
                </c:pt>
                <c:pt idx="4208">
                  <c:v>19.668292858860266</c:v>
                </c:pt>
                <c:pt idx="4209">
                  <c:v>19.668292858860266</c:v>
                </c:pt>
                <c:pt idx="4210">
                  <c:v>19.668292858860266</c:v>
                </c:pt>
                <c:pt idx="4211">
                  <c:v>19.668292858860266</c:v>
                </c:pt>
                <c:pt idx="4212">
                  <c:v>19.668292858860266</c:v>
                </c:pt>
                <c:pt idx="4213">
                  <c:v>19.668292858860266</c:v>
                </c:pt>
                <c:pt idx="4214">
                  <c:v>19.668292858860266</c:v>
                </c:pt>
                <c:pt idx="4215">
                  <c:v>19.668292858860266</c:v>
                </c:pt>
                <c:pt idx="4216">
                  <c:v>19.668292858860266</c:v>
                </c:pt>
                <c:pt idx="4217">
                  <c:v>19.668292858860266</c:v>
                </c:pt>
                <c:pt idx="4218">
                  <c:v>19.668292858860266</c:v>
                </c:pt>
                <c:pt idx="4219">
                  <c:v>19.668292858860266</c:v>
                </c:pt>
                <c:pt idx="4220">
                  <c:v>19.668292858860266</c:v>
                </c:pt>
                <c:pt idx="4221">
                  <c:v>19.668292858860266</c:v>
                </c:pt>
                <c:pt idx="4222">
                  <c:v>19.668292858860266</c:v>
                </c:pt>
                <c:pt idx="4223">
                  <c:v>19.668292858860266</c:v>
                </c:pt>
                <c:pt idx="4224">
                  <c:v>19.668292858860266</c:v>
                </c:pt>
                <c:pt idx="4225">
                  <c:v>19.668292858860266</c:v>
                </c:pt>
                <c:pt idx="4226">
                  <c:v>19.668292858860266</c:v>
                </c:pt>
                <c:pt idx="4227">
                  <c:v>19.668292858860266</c:v>
                </c:pt>
                <c:pt idx="4228">
                  <c:v>19.668292858860266</c:v>
                </c:pt>
                <c:pt idx="4229">
                  <c:v>19.668292858860266</c:v>
                </c:pt>
                <c:pt idx="4230">
                  <c:v>19.668292858860266</c:v>
                </c:pt>
                <c:pt idx="4231">
                  <c:v>19.668292858860266</c:v>
                </c:pt>
                <c:pt idx="4232">
                  <c:v>19.668292858860266</c:v>
                </c:pt>
                <c:pt idx="4233">
                  <c:v>19.668292858860266</c:v>
                </c:pt>
                <c:pt idx="4234">
                  <c:v>19.668292858860266</c:v>
                </c:pt>
                <c:pt idx="4235">
                  <c:v>19.668292858860266</c:v>
                </c:pt>
                <c:pt idx="4236">
                  <c:v>19.668292858860266</c:v>
                </c:pt>
                <c:pt idx="4237">
                  <c:v>19.668292858860266</c:v>
                </c:pt>
                <c:pt idx="4238">
                  <c:v>19.668292858860266</c:v>
                </c:pt>
                <c:pt idx="4239">
                  <c:v>19.668292858860266</c:v>
                </c:pt>
                <c:pt idx="4240">
                  <c:v>19.668292858860266</c:v>
                </c:pt>
                <c:pt idx="4241">
                  <c:v>19.668292858860266</c:v>
                </c:pt>
                <c:pt idx="4242">
                  <c:v>19.668292858860266</c:v>
                </c:pt>
                <c:pt idx="4243">
                  <c:v>19.668292858860266</c:v>
                </c:pt>
                <c:pt idx="4244">
                  <c:v>19.668292858860266</c:v>
                </c:pt>
                <c:pt idx="4245">
                  <c:v>19.668292858860266</c:v>
                </c:pt>
                <c:pt idx="4246">
                  <c:v>19.668292858860266</c:v>
                </c:pt>
                <c:pt idx="4247">
                  <c:v>19.668292858860266</c:v>
                </c:pt>
                <c:pt idx="4248">
                  <c:v>19.668292858860266</c:v>
                </c:pt>
                <c:pt idx="4249">
                  <c:v>19.668292858860266</c:v>
                </c:pt>
                <c:pt idx="4250">
                  <c:v>19.668292858860266</c:v>
                </c:pt>
                <c:pt idx="4251">
                  <c:v>19.668292858860266</c:v>
                </c:pt>
                <c:pt idx="4252">
                  <c:v>19.668292858860266</c:v>
                </c:pt>
                <c:pt idx="4253">
                  <c:v>19.668292858860266</c:v>
                </c:pt>
                <c:pt idx="4254">
                  <c:v>19.668292858860266</c:v>
                </c:pt>
                <c:pt idx="4255">
                  <c:v>19.668292858860266</c:v>
                </c:pt>
                <c:pt idx="4256">
                  <c:v>19.668292858860266</c:v>
                </c:pt>
                <c:pt idx="4257">
                  <c:v>19.668292858860266</c:v>
                </c:pt>
                <c:pt idx="4258">
                  <c:v>19.668292858860266</c:v>
                </c:pt>
                <c:pt idx="4259">
                  <c:v>19.668292858860266</c:v>
                </c:pt>
                <c:pt idx="4260">
                  <c:v>19.668292858860266</c:v>
                </c:pt>
                <c:pt idx="4261">
                  <c:v>19.668292858860266</c:v>
                </c:pt>
                <c:pt idx="4262">
                  <c:v>19.668292858860266</c:v>
                </c:pt>
                <c:pt idx="4263">
                  <c:v>19.668292858860266</c:v>
                </c:pt>
                <c:pt idx="4264">
                  <c:v>19.668292858860266</c:v>
                </c:pt>
                <c:pt idx="4265">
                  <c:v>19.668292858860266</c:v>
                </c:pt>
                <c:pt idx="4266">
                  <c:v>19.668292858860266</c:v>
                </c:pt>
                <c:pt idx="4267">
                  <c:v>19.668292858860266</c:v>
                </c:pt>
                <c:pt idx="4268">
                  <c:v>19.668292858860266</c:v>
                </c:pt>
                <c:pt idx="4269">
                  <c:v>19.668292858860266</c:v>
                </c:pt>
                <c:pt idx="4270">
                  <c:v>19.668292858860266</c:v>
                </c:pt>
                <c:pt idx="4271">
                  <c:v>19.668292858860266</c:v>
                </c:pt>
                <c:pt idx="4272">
                  <c:v>19.668292858860266</c:v>
                </c:pt>
                <c:pt idx="4273">
                  <c:v>19.668292858860266</c:v>
                </c:pt>
                <c:pt idx="4274">
                  <c:v>19.668292858860266</c:v>
                </c:pt>
                <c:pt idx="4275">
                  <c:v>19.668292858860266</c:v>
                </c:pt>
                <c:pt idx="4276">
                  <c:v>19.668292858860266</c:v>
                </c:pt>
                <c:pt idx="4277">
                  <c:v>19.668292858860266</c:v>
                </c:pt>
                <c:pt idx="4278">
                  <c:v>19.668292858860266</c:v>
                </c:pt>
                <c:pt idx="4279">
                  <c:v>19.668292858860266</c:v>
                </c:pt>
                <c:pt idx="4280">
                  <c:v>19.668292858860266</c:v>
                </c:pt>
                <c:pt idx="4281">
                  <c:v>19.668292858860266</c:v>
                </c:pt>
                <c:pt idx="4282">
                  <c:v>19.668292858860266</c:v>
                </c:pt>
                <c:pt idx="4283">
                  <c:v>19.668292858860266</c:v>
                </c:pt>
                <c:pt idx="4284">
                  <c:v>19.668292858860266</c:v>
                </c:pt>
                <c:pt idx="4285">
                  <c:v>19.668292858860266</c:v>
                </c:pt>
                <c:pt idx="4286">
                  <c:v>19.668292858860266</c:v>
                </c:pt>
                <c:pt idx="4287">
                  <c:v>19.668292858860266</c:v>
                </c:pt>
                <c:pt idx="4288">
                  <c:v>19.668292858860266</c:v>
                </c:pt>
                <c:pt idx="4289">
                  <c:v>19.668292858860266</c:v>
                </c:pt>
                <c:pt idx="4290">
                  <c:v>19.668292858860266</c:v>
                </c:pt>
                <c:pt idx="4291">
                  <c:v>19.668292858860266</c:v>
                </c:pt>
                <c:pt idx="4292">
                  <c:v>19.668292858860266</c:v>
                </c:pt>
                <c:pt idx="4293">
                  <c:v>19.668292858860266</c:v>
                </c:pt>
                <c:pt idx="4294">
                  <c:v>19.668292858860266</c:v>
                </c:pt>
                <c:pt idx="4295">
                  <c:v>19.668292858860266</c:v>
                </c:pt>
                <c:pt idx="4296">
                  <c:v>19.668292858860266</c:v>
                </c:pt>
                <c:pt idx="4297">
                  <c:v>19.668292858860266</c:v>
                </c:pt>
                <c:pt idx="4298">
                  <c:v>19.668292858860266</c:v>
                </c:pt>
                <c:pt idx="4299">
                  <c:v>19.668292858860266</c:v>
                </c:pt>
                <c:pt idx="4300">
                  <c:v>19.668292858860266</c:v>
                </c:pt>
                <c:pt idx="4301">
                  <c:v>19.668292858860266</c:v>
                </c:pt>
                <c:pt idx="4302">
                  <c:v>19.668292858860266</c:v>
                </c:pt>
                <c:pt idx="4303">
                  <c:v>19.668292858860266</c:v>
                </c:pt>
                <c:pt idx="4304">
                  <c:v>19.668292858860266</c:v>
                </c:pt>
                <c:pt idx="4305">
                  <c:v>19.668292858860266</c:v>
                </c:pt>
                <c:pt idx="4306">
                  <c:v>19.668292858860266</c:v>
                </c:pt>
                <c:pt idx="4307">
                  <c:v>19.668292858860266</c:v>
                </c:pt>
                <c:pt idx="4308">
                  <c:v>19.668292858860266</c:v>
                </c:pt>
                <c:pt idx="4309">
                  <c:v>19.668292858860266</c:v>
                </c:pt>
                <c:pt idx="4310">
                  <c:v>19.668292858860266</c:v>
                </c:pt>
                <c:pt idx="4311">
                  <c:v>19.668292858860266</c:v>
                </c:pt>
                <c:pt idx="4312">
                  <c:v>19.668292858860266</c:v>
                </c:pt>
                <c:pt idx="4313">
                  <c:v>19.668292858860266</c:v>
                </c:pt>
                <c:pt idx="4314">
                  <c:v>19.668292858860266</c:v>
                </c:pt>
                <c:pt idx="4315">
                  <c:v>19.668292858860266</c:v>
                </c:pt>
                <c:pt idx="4316">
                  <c:v>19.668292858860266</c:v>
                </c:pt>
                <c:pt idx="4317">
                  <c:v>19.668292858860266</c:v>
                </c:pt>
                <c:pt idx="4318">
                  <c:v>19.668292858860266</c:v>
                </c:pt>
                <c:pt idx="4319">
                  <c:v>19.668292858860266</c:v>
                </c:pt>
                <c:pt idx="4320">
                  <c:v>19.668292858860266</c:v>
                </c:pt>
                <c:pt idx="4321">
                  <c:v>19.668292858860266</c:v>
                </c:pt>
                <c:pt idx="4322">
                  <c:v>19.668292858860266</c:v>
                </c:pt>
                <c:pt idx="4323">
                  <c:v>19.668292858860266</c:v>
                </c:pt>
                <c:pt idx="4324">
                  <c:v>19.668292858860266</c:v>
                </c:pt>
                <c:pt idx="4325">
                  <c:v>19.668292858860266</c:v>
                </c:pt>
                <c:pt idx="4326">
                  <c:v>19.668292858860266</c:v>
                </c:pt>
                <c:pt idx="4327">
                  <c:v>19.668292858860266</c:v>
                </c:pt>
                <c:pt idx="4328">
                  <c:v>19.668292858860266</c:v>
                </c:pt>
                <c:pt idx="4329">
                  <c:v>19.668292858860266</c:v>
                </c:pt>
                <c:pt idx="4330">
                  <c:v>19.668292858860266</c:v>
                </c:pt>
                <c:pt idx="4331">
                  <c:v>19.668292858860266</c:v>
                </c:pt>
                <c:pt idx="4332">
                  <c:v>19.668292858860266</c:v>
                </c:pt>
                <c:pt idx="4333">
                  <c:v>19.668292858860266</c:v>
                </c:pt>
                <c:pt idx="4334">
                  <c:v>19.668292858860266</c:v>
                </c:pt>
                <c:pt idx="4335">
                  <c:v>19.668292858860266</c:v>
                </c:pt>
                <c:pt idx="4336">
                  <c:v>19.668292858860266</c:v>
                </c:pt>
                <c:pt idx="4337">
                  <c:v>19.668292858860266</c:v>
                </c:pt>
                <c:pt idx="4338">
                  <c:v>19.668292858860266</c:v>
                </c:pt>
                <c:pt idx="4339">
                  <c:v>19.668292858860266</c:v>
                </c:pt>
                <c:pt idx="4340">
                  <c:v>19.668292858860266</c:v>
                </c:pt>
                <c:pt idx="4341">
                  <c:v>19.668292858860266</c:v>
                </c:pt>
                <c:pt idx="4342">
                  <c:v>19.668292858860266</c:v>
                </c:pt>
                <c:pt idx="4343">
                  <c:v>19.668292858860266</c:v>
                </c:pt>
                <c:pt idx="4344">
                  <c:v>19.668292858860266</c:v>
                </c:pt>
                <c:pt idx="4345">
                  <c:v>19.668292858860266</c:v>
                </c:pt>
                <c:pt idx="4346">
                  <c:v>19.668292858860266</c:v>
                </c:pt>
                <c:pt idx="4347">
                  <c:v>19.668292858860266</c:v>
                </c:pt>
                <c:pt idx="4348">
                  <c:v>19.668292858860266</c:v>
                </c:pt>
                <c:pt idx="4349">
                  <c:v>19.668292858860266</c:v>
                </c:pt>
                <c:pt idx="4350">
                  <c:v>19.668292858860266</c:v>
                </c:pt>
                <c:pt idx="4351">
                  <c:v>19.668292858860266</c:v>
                </c:pt>
                <c:pt idx="4352">
                  <c:v>19.668292858860266</c:v>
                </c:pt>
                <c:pt idx="4353">
                  <c:v>19.668292858860266</c:v>
                </c:pt>
                <c:pt idx="4354">
                  <c:v>19.668292858860266</c:v>
                </c:pt>
                <c:pt idx="4355">
                  <c:v>19.668292858860266</c:v>
                </c:pt>
                <c:pt idx="4356">
                  <c:v>19.668292858860266</c:v>
                </c:pt>
                <c:pt idx="4357">
                  <c:v>19.668292858860266</c:v>
                </c:pt>
                <c:pt idx="4358">
                  <c:v>19.668292858860266</c:v>
                </c:pt>
                <c:pt idx="4359">
                  <c:v>19.668292858860266</c:v>
                </c:pt>
                <c:pt idx="4360">
                  <c:v>19.668292858860266</c:v>
                </c:pt>
                <c:pt idx="4361">
                  <c:v>19.668292858860266</c:v>
                </c:pt>
                <c:pt idx="4362">
                  <c:v>19.668292858860266</c:v>
                </c:pt>
                <c:pt idx="4363">
                  <c:v>19.668292858860266</c:v>
                </c:pt>
                <c:pt idx="4364">
                  <c:v>19.668292858860266</c:v>
                </c:pt>
                <c:pt idx="4365">
                  <c:v>19.668292858860266</c:v>
                </c:pt>
                <c:pt idx="4366">
                  <c:v>19.668292858860266</c:v>
                </c:pt>
                <c:pt idx="4367">
                  <c:v>19.668292858860266</c:v>
                </c:pt>
                <c:pt idx="4368">
                  <c:v>19.668292858860266</c:v>
                </c:pt>
                <c:pt idx="4369">
                  <c:v>19.668292858860266</c:v>
                </c:pt>
                <c:pt idx="4370">
                  <c:v>19.668292858860266</c:v>
                </c:pt>
                <c:pt idx="4371">
                  <c:v>19.668292858860266</c:v>
                </c:pt>
                <c:pt idx="4372">
                  <c:v>19.668292858860266</c:v>
                </c:pt>
                <c:pt idx="4373">
                  <c:v>19.668292858860266</c:v>
                </c:pt>
                <c:pt idx="4374">
                  <c:v>19.668292858860266</c:v>
                </c:pt>
                <c:pt idx="4375">
                  <c:v>19.668292858860266</c:v>
                </c:pt>
                <c:pt idx="4376">
                  <c:v>19.668292858860266</c:v>
                </c:pt>
                <c:pt idx="4377">
                  <c:v>19.668292858860266</c:v>
                </c:pt>
                <c:pt idx="4378">
                  <c:v>19.668292858860266</c:v>
                </c:pt>
                <c:pt idx="4379">
                  <c:v>19.668292858860266</c:v>
                </c:pt>
                <c:pt idx="4380">
                  <c:v>19.668292858860266</c:v>
                </c:pt>
                <c:pt idx="4381">
                  <c:v>19.668292858860266</c:v>
                </c:pt>
                <c:pt idx="4382">
                  <c:v>19.668292858860266</c:v>
                </c:pt>
                <c:pt idx="4383">
                  <c:v>19.668292858860266</c:v>
                </c:pt>
                <c:pt idx="4384">
                  <c:v>19.668292858860266</c:v>
                </c:pt>
                <c:pt idx="4385">
                  <c:v>19.668292858860266</c:v>
                </c:pt>
                <c:pt idx="4386">
                  <c:v>19.668292858860266</c:v>
                </c:pt>
                <c:pt idx="4387">
                  <c:v>19.668292858860266</c:v>
                </c:pt>
                <c:pt idx="4388">
                  <c:v>19.668292858860266</c:v>
                </c:pt>
                <c:pt idx="4389">
                  <c:v>19.668292858860266</c:v>
                </c:pt>
                <c:pt idx="4390">
                  <c:v>19.668292858860266</c:v>
                </c:pt>
                <c:pt idx="4391">
                  <c:v>19.668292858860266</c:v>
                </c:pt>
                <c:pt idx="4392">
                  <c:v>19.668292858860266</c:v>
                </c:pt>
                <c:pt idx="4393">
                  <c:v>19.668292858860266</c:v>
                </c:pt>
                <c:pt idx="4394">
                  <c:v>19.668292858860266</c:v>
                </c:pt>
                <c:pt idx="4395">
                  <c:v>19.668292858860266</c:v>
                </c:pt>
                <c:pt idx="4396">
                  <c:v>19.668292858860266</c:v>
                </c:pt>
                <c:pt idx="4397">
                  <c:v>19.668292858860266</c:v>
                </c:pt>
                <c:pt idx="4398">
                  <c:v>19.668292858860266</c:v>
                </c:pt>
                <c:pt idx="4399">
                  <c:v>19.668292858860266</c:v>
                </c:pt>
                <c:pt idx="4400">
                  <c:v>19.668292858860266</c:v>
                </c:pt>
                <c:pt idx="4401">
                  <c:v>19.668292858860266</c:v>
                </c:pt>
                <c:pt idx="4402">
                  <c:v>19.668292858860266</c:v>
                </c:pt>
                <c:pt idx="4403">
                  <c:v>19.668292858860266</c:v>
                </c:pt>
                <c:pt idx="4404">
                  <c:v>19.668292858860266</c:v>
                </c:pt>
                <c:pt idx="4405">
                  <c:v>19.668292858860266</c:v>
                </c:pt>
                <c:pt idx="4406">
                  <c:v>19.668292858860266</c:v>
                </c:pt>
                <c:pt idx="4407">
                  <c:v>19.668292858860266</c:v>
                </c:pt>
                <c:pt idx="4408">
                  <c:v>19.668292858860266</c:v>
                </c:pt>
                <c:pt idx="4409">
                  <c:v>19.668292858860266</c:v>
                </c:pt>
                <c:pt idx="4410">
                  <c:v>19.668292858860266</c:v>
                </c:pt>
                <c:pt idx="4411">
                  <c:v>19.668292858860266</c:v>
                </c:pt>
                <c:pt idx="4412">
                  <c:v>19.668292858860266</c:v>
                </c:pt>
                <c:pt idx="4413">
                  <c:v>19.668292858860266</c:v>
                </c:pt>
                <c:pt idx="4414">
                  <c:v>19.668292858860266</c:v>
                </c:pt>
                <c:pt idx="4415">
                  <c:v>19.668292858860266</c:v>
                </c:pt>
                <c:pt idx="4416">
                  <c:v>19.668292858860266</c:v>
                </c:pt>
                <c:pt idx="4417">
                  <c:v>19.668292858860266</c:v>
                </c:pt>
                <c:pt idx="4418">
                  <c:v>19.668292858860266</c:v>
                </c:pt>
                <c:pt idx="4419">
                  <c:v>19.668292858860266</c:v>
                </c:pt>
                <c:pt idx="4420">
                  <c:v>19.668292858860266</c:v>
                </c:pt>
                <c:pt idx="4421">
                  <c:v>19.668292858860266</c:v>
                </c:pt>
                <c:pt idx="4422">
                  <c:v>19.668292858860266</c:v>
                </c:pt>
                <c:pt idx="4423">
                  <c:v>19.668292858860266</c:v>
                </c:pt>
                <c:pt idx="4424">
                  <c:v>19.668292858860266</c:v>
                </c:pt>
                <c:pt idx="4425">
                  <c:v>19.668292858860266</c:v>
                </c:pt>
                <c:pt idx="4426">
                  <c:v>19.668292858860266</c:v>
                </c:pt>
                <c:pt idx="4427">
                  <c:v>19.668292858860266</c:v>
                </c:pt>
                <c:pt idx="4428">
                  <c:v>19.668292858860266</c:v>
                </c:pt>
                <c:pt idx="4429">
                  <c:v>19.668292858860266</c:v>
                </c:pt>
                <c:pt idx="4430">
                  <c:v>19.668292858860266</c:v>
                </c:pt>
                <c:pt idx="4431">
                  <c:v>19.668292858860266</c:v>
                </c:pt>
                <c:pt idx="4432">
                  <c:v>19.668292858860266</c:v>
                </c:pt>
                <c:pt idx="4433">
                  <c:v>19.668292858860266</c:v>
                </c:pt>
                <c:pt idx="4434">
                  <c:v>19.668292858860266</c:v>
                </c:pt>
                <c:pt idx="4435">
                  <c:v>19.668292858860266</c:v>
                </c:pt>
                <c:pt idx="4436">
                  <c:v>19.668292858860266</c:v>
                </c:pt>
                <c:pt idx="4437">
                  <c:v>19.668292858860266</c:v>
                </c:pt>
                <c:pt idx="4438">
                  <c:v>19.668292858860266</c:v>
                </c:pt>
                <c:pt idx="4439">
                  <c:v>19.668292858860266</c:v>
                </c:pt>
                <c:pt idx="4440">
                  <c:v>19.668292858860266</c:v>
                </c:pt>
                <c:pt idx="4441">
                  <c:v>19.668292858860266</c:v>
                </c:pt>
                <c:pt idx="4442">
                  <c:v>19.668292858860266</c:v>
                </c:pt>
                <c:pt idx="4443">
                  <c:v>19.668292858860266</c:v>
                </c:pt>
                <c:pt idx="4444">
                  <c:v>19.668292858860266</c:v>
                </c:pt>
                <c:pt idx="4445">
                  <c:v>19.668292858860266</c:v>
                </c:pt>
                <c:pt idx="4446">
                  <c:v>19.668292858860266</c:v>
                </c:pt>
                <c:pt idx="4447">
                  <c:v>19.668292858860266</c:v>
                </c:pt>
                <c:pt idx="4448">
                  <c:v>19.668292858860266</c:v>
                </c:pt>
                <c:pt idx="4449">
                  <c:v>19.668292858860266</c:v>
                </c:pt>
                <c:pt idx="4450">
                  <c:v>19.668292858860266</c:v>
                </c:pt>
                <c:pt idx="4451">
                  <c:v>19.668292858860266</c:v>
                </c:pt>
                <c:pt idx="4452">
                  <c:v>19.668292858860266</c:v>
                </c:pt>
                <c:pt idx="4453">
                  <c:v>19.668292858860266</c:v>
                </c:pt>
                <c:pt idx="4454">
                  <c:v>19.668292858860266</c:v>
                </c:pt>
                <c:pt idx="4455">
                  <c:v>19.668292858860266</c:v>
                </c:pt>
                <c:pt idx="4456">
                  <c:v>19.668292858860266</c:v>
                </c:pt>
                <c:pt idx="4457">
                  <c:v>19.668292858860266</c:v>
                </c:pt>
                <c:pt idx="4458">
                  <c:v>19.668292858860266</c:v>
                </c:pt>
                <c:pt idx="4459">
                  <c:v>19.668292858860266</c:v>
                </c:pt>
                <c:pt idx="4460">
                  <c:v>19.668292858860266</c:v>
                </c:pt>
                <c:pt idx="4461">
                  <c:v>19.668292858860266</c:v>
                </c:pt>
                <c:pt idx="4462">
                  <c:v>19.668292858860266</c:v>
                </c:pt>
                <c:pt idx="4463">
                  <c:v>19.668292858860266</c:v>
                </c:pt>
                <c:pt idx="4464">
                  <c:v>19.668292858860266</c:v>
                </c:pt>
                <c:pt idx="4465">
                  <c:v>19.668292858860266</c:v>
                </c:pt>
                <c:pt idx="4466">
                  <c:v>19.668292858860266</c:v>
                </c:pt>
                <c:pt idx="4467">
                  <c:v>19.668292858860266</c:v>
                </c:pt>
                <c:pt idx="4468">
                  <c:v>19.668292858860266</c:v>
                </c:pt>
                <c:pt idx="4469">
                  <c:v>19.668292858860266</c:v>
                </c:pt>
                <c:pt idx="4470">
                  <c:v>19.668292858860266</c:v>
                </c:pt>
                <c:pt idx="4471">
                  <c:v>19.668292858860266</c:v>
                </c:pt>
                <c:pt idx="4472">
                  <c:v>19.668292858860266</c:v>
                </c:pt>
                <c:pt idx="4473">
                  <c:v>19.668292858860266</c:v>
                </c:pt>
                <c:pt idx="4474">
                  <c:v>19.668292858860266</c:v>
                </c:pt>
                <c:pt idx="4475">
                  <c:v>19.668292858860266</c:v>
                </c:pt>
                <c:pt idx="4476">
                  <c:v>19.668292858860266</c:v>
                </c:pt>
                <c:pt idx="4477">
                  <c:v>19.668292858860266</c:v>
                </c:pt>
                <c:pt idx="4478">
                  <c:v>19.668292858860266</c:v>
                </c:pt>
                <c:pt idx="4479">
                  <c:v>19.668292858860266</c:v>
                </c:pt>
                <c:pt idx="4480">
                  <c:v>19.668292858860266</c:v>
                </c:pt>
                <c:pt idx="4481">
                  <c:v>19.668292858860266</c:v>
                </c:pt>
                <c:pt idx="4482">
                  <c:v>19.668292858860266</c:v>
                </c:pt>
                <c:pt idx="4483">
                  <c:v>19.668292858860266</c:v>
                </c:pt>
                <c:pt idx="4484">
                  <c:v>19.668292858860266</c:v>
                </c:pt>
                <c:pt idx="4485">
                  <c:v>19.668292858860266</c:v>
                </c:pt>
                <c:pt idx="4486">
                  <c:v>19.668292858860266</c:v>
                </c:pt>
                <c:pt idx="4487">
                  <c:v>19.668292858860266</c:v>
                </c:pt>
                <c:pt idx="4488">
                  <c:v>19.668292858860266</c:v>
                </c:pt>
                <c:pt idx="4489">
                  <c:v>19.668292858860266</c:v>
                </c:pt>
                <c:pt idx="4490">
                  <c:v>19.668292858860266</c:v>
                </c:pt>
                <c:pt idx="4491">
                  <c:v>19.668292858860266</c:v>
                </c:pt>
                <c:pt idx="4492">
                  <c:v>19.668292858860266</c:v>
                </c:pt>
                <c:pt idx="4493">
                  <c:v>19.668292858860266</c:v>
                </c:pt>
                <c:pt idx="4494">
                  <c:v>19.668292858860266</c:v>
                </c:pt>
                <c:pt idx="4495">
                  <c:v>19.668292858860266</c:v>
                </c:pt>
                <c:pt idx="4496">
                  <c:v>19.668292858860266</c:v>
                </c:pt>
                <c:pt idx="4497">
                  <c:v>19.668292858860266</c:v>
                </c:pt>
                <c:pt idx="4498">
                  <c:v>19.668292858860266</c:v>
                </c:pt>
                <c:pt idx="4499">
                  <c:v>19.668292858860266</c:v>
                </c:pt>
                <c:pt idx="4500">
                  <c:v>19.668292858860266</c:v>
                </c:pt>
                <c:pt idx="4501">
                  <c:v>19.668292858860266</c:v>
                </c:pt>
                <c:pt idx="4502">
                  <c:v>19.668292858860266</c:v>
                </c:pt>
                <c:pt idx="4503">
                  <c:v>19.668292858860266</c:v>
                </c:pt>
                <c:pt idx="4504">
                  <c:v>19.668292858860266</c:v>
                </c:pt>
                <c:pt idx="4505">
                  <c:v>19.668292858860266</c:v>
                </c:pt>
                <c:pt idx="4506">
                  <c:v>19.668292858860266</c:v>
                </c:pt>
                <c:pt idx="4507">
                  <c:v>19.668292858860266</c:v>
                </c:pt>
                <c:pt idx="4508">
                  <c:v>19.668292858860266</c:v>
                </c:pt>
                <c:pt idx="4509">
                  <c:v>19.668292858860266</c:v>
                </c:pt>
                <c:pt idx="4510">
                  <c:v>19.668292858860266</c:v>
                </c:pt>
                <c:pt idx="4511">
                  <c:v>19.668292858860266</c:v>
                </c:pt>
                <c:pt idx="4512">
                  <c:v>19.668292858860266</c:v>
                </c:pt>
                <c:pt idx="4513">
                  <c:v>19.668292858860266</c:v>
                </c:pt>
                <c:pt idx="4514">
                  <c:v>19.668292858860266</c:v>
                </c:pt>
                <c:pt idx="4515">
                  <c:v>19.668292858860266</c:v>
                </c:pt>
                <c:pt idx="4516">
                  <c:v>19.668292858860266</c:v>
                </c:pt>
                <c:pt idx="4517">
                  <c:v>19.668292858860266</c:v>
                </c:pt>
                <c:pt idx="4518">
                  <c:v>19.668292858860266</c:v>
                </c:pt>
                <c:pt idx="4519">
                  <c:v>19.668292858860266</c:v>
                </c:pt>
                <c:pt idx="4520">
                  <c:v>19.668292858860266</c:v>
                </c:pt>
                <c:pt idx="4521">
                  <c:v>19.668292858860266</c:v>
                </c:pt>
                <c:pt idx="4522">
                  <c:v>19.668292858860266</c:v>
                </c:pt>
                <c:pt idx="4523">
                  <c:v>19.668292858860266</c:v>
                </c:pt>
                <c:pt idx="4524">
                  <c:v>19.668292858860266</c:v>
                </c:pt>
                <c:pt idx="4525">
                  <c:v>19.668292858860266</c:v>
                </c:pt>
                <c:pt idx="4526">
                  <c:v>19.668292858860266</c:v>
                </c:pt>
                <c:pt idx="4527">
                  <c:v>19.668292858860266</c:v>
                </c:pt>
                <c:pt idx="4528">
                  <c:v>19.668292858860266</c:v>
                </c:pt>
                <c:pt idx="4529">
                  <c:v>19.668292858860266</c:v>
                </c:pt>
                <c:pt idx="4530">
                  <c:v>19.668292858860266</c:v>
                </c:pt>
                <c:pt idx="4531">
                  <c:v>19.668292858860266</c:v>
                </c:pt>
                <c:pt idx="4532">
                  <c:v>19.668292858860266</c:v>
                </c:pt>
                <c:pt idx="4533">
                  <c:v>19.668292858860266</c:v>
                </c:pt>
                <c:pt idx="4534">
                  <c:v>19.668292858860266</c:v>
                </c:pt>
                <c:pt idx="4535">
                  <c:v>19.668292858860266</c:v>
                </c:pt>
                <c:pt idx="4536">
                  <c:v>19.668292858860266</c:v>
                </c:pt>
                <c:pt idx="4537">
                  <c:v>19.668292858860266</c:v>
                </c:pt>
                <c:pt idx="4538">
                  <c:v>19.668292858860266</c:v>
                </c:pt>
                <c:pt idx="4539">
                  <c:v>19.668292858860266</c:v>
                </c:pt>
                <c:pt idx="4540">
                  <c:v>19.668292858860266</c:v>
                </c:pt>
                <c:pt idx="4541">
                  <c:v>19.668292858860266</c:v>
                </c:pt>
                <c:pt idx="4542">
                  <c:v>19.668292858860266</c:v>
                </c:pt>
                <c:pt idx="4543">
                  <c:v>19.668292858860266</c:v>
                </c:pt>
                <c:pt idx="4544">
                  <c:v>19.668292858860266</c:v>
                </c:pt>
                <c:pt idx="4545">
                  <c:v>19.668292858860266</c:v>
                </c:pt>
                <c:pt idx="4546">
                  <c:v>19.668292858860266</c:v>
                </c:pt>
                <c:pt idx="4547">
                  <c:v>19.668292858860266</c:v>
                </c:pt>
                <c:pt idx="4548">
                  <c:v>19.668292858860266</c:v>
                </c:pt>
                <c:pt idx="4549">
                  <c:v>19.668292858860266</c:v>
                </c:pt>
                <c:pt idx="4550">
                  <c:v>19.668292858860266</c:v>
                </c:pt>
                <c:pt idx="4551">
                  <c:v>19.668292858860266</c:v>
                </c:pt>
                <c:pt idx="4552">
                  <c:v>19.668292858860266</c:v>
                </c:pt>
                <c:pt idx="4553">
                  <c:v>19.668292858860266</c:v>
                </c:pt>
                <c:pt idx="4554">
                  <c:v>19.668292858860266</c:v>
                </c:pt>
                <c:pt idx="4555">
                  <c:v>19.668292858860266</c:v>
                </c:pt>
                <c:pt idx="4556">
                  <c:v>19.668292858860266</c:v>
                </c:pt>
                <c:pt idx="4557">
                  <c:v>19.668292858860266</c:v>
                </c:pt>
                <c:pt idx="4558">
                  <c:v>19.668292858860266</c:v>
                </c:pt>
                <c:pt idx="4559">
                  <c:v>19.668292858860266</c:v>
                </c:pt>
                <c:pt idx="4560">
                  <c:v>19.668292858860266</c:v>
                </c:pt>
                <c:pt idx="4561">
                  <c:v>19.668292858860266</c:v>
                </c:pt>
                <c:pt idx="4562">
                  <c:v>19.668292858860266</c:v>
                </c:pt>
                <c:pt idx="4563">
                  <c:v>19.668292858860266</c:v>
                </c:pt>
                <c:pt idx="4564">
                  <c:v>19.668292858860266</c:v>
                </c:pt>
                <c:pt idx="4565">
                  <c:v>19.668292858860266</c:v>
                </c:pt>
                <c:pt idx="4566">
                  <c:v>19.668292858860266</c:v>
                </c:pt>
                <c:pt idx="4567">
                  <c:v>19.668292858860266</c:v>
                </c:pt>
                <c:pt idx="4568">
                  <c:v>19.668292858860266</c:v>
                </c:pt>
                <c:pt idx="4569">
                  <c:v>19.668292858860266</c:v>
                </c:pt>
                <c:pt idx="4570">
                  <c:v>19.668292858860266</c:v>
                </c:pt>
                <c:pt idx="4571">
                  <c:v>19.668292858860266</c:v>
                </c:pt>
                <c:pt idx="4572">
                  <c:v>19.668292858860266</c:v>
                </c:pt>
                <c:pt idx="4573">
                  <c:v>19.668292858860266</c:v>
                </c:pt>
                <c:pt idx="4574">
                  <c:v>19.668292858860266</c:v>
                </c:pt>
                <c:pt idx="4575">
                  <c:v>19.668292858860266</c:v>
                </c:pt>
                <c:pt idx="4576">
                  <c:v>19.668292858860266</c:v>
                </c:pt>
                <c:pt idx="4577">
                  <c:v>19.668292858860266</c:v>
                </c:pt>
                <c:pt idx="4578">
                  <c:v>19.668292858860266</c:v>
                </c:pt>
                <c:pt idx="4579">
                  <c:v>19.668292858860266</c:v>
                </c:pt>
                <c:pt idx="4580">
                  <c:v>19.668292858860266</c:v>
                </c:pt>
                <c:pt idx="4581">
                  <c:v>19.668292858860266</c:v>
                </c:pt>
                <c:pt idx="4582">
                  <c:v>19.668292858860266</c:v>
                </c:pt>
                <c:pt idx="4583">
                  <c:v>19.668292858860266</c:v>
                </c:pt>
                <c:pt idx="4584">
                  <c:v>19.668292858860266</c:v>
                </c:pt>
                <c:pt idx="4585">
                  <c:v>19.668292858860266</c:v>
                </c:pt>
                <c:pt idx="4586">
                  <c:v>19.668292858860266</c:v>
                </c:pt>
                <c:pt idx="4587">
                  <c:v>19.668292858860266</c:v>
                </c:pt>
                <c:pt idx="4588">
                  <c:v>19.668292858860266</c:v>
                </c:pt>
                <c:pt idx="4589">
                  <c:v>19.668292858860266</c:v>
                </c:pt>
                <c:pt idx="4590">
                  <c:v>19.668292858860266</c:v>
                </c:pt>
                <c:pt idx="4591">
                  <c:v>19.668292858860266</c:v>
                </c:pt>
                <c:pt idx="4592">
                  <c:v>19.668292858860266</c:v>
                </c:pt>
                <c:pt idx="4593">
                  <c:v>19.668292858860266</c:v>
                </c:pt>
                <c:pt idx="4594">
                  <c:v>19.668292858860266</c:v>
                </c:pt>
                <c:pt idx="4595">
                  <c:v>19.668292858860266</c:v>
                </c:pt>
                <c:pt idx="4596">
                  <c:v>19.668292858860266</c:v>
                </c:pt>
                <c:pt idx="4597">
                  <c:v>19.668292858860266</c:v>
                </c:pt>
                <c:pt idx="4598">
                  <c:v>19.668292858860266</c:v>
                </c:pt>
                <c:pt idx="4599">
                  <c:v>19.668292858860266</c:v>
                </c:pt>
                <c:pt idx="4600">
                  <c:v>19.668292858860266</c:v>
                </c:pt>
                <c:pt idx="4601">
                  <c:v>19.668292858860266</c:v>
                </c:pt>
                <c:pt idx="4602">
                  <c:v>19.668292858860266</c:v>
                </c:pt>
                <c:pt idx="4603">
                  <c:v>19.668292858860266</c:v>
                </c:pt>
                <c:pt idx="4604">
                  <c:v>19.668292858860266</c:v>
                </c:pt>
                <c:pt idx="4605">
                  <c:v>19.668292858860266</c:v>
                </c:pt>
                <c:pt idx="4606">
                  <c:v>19.668292858860266</c:v>
                </c:pt>
                <c:pt idx="4607">
                  <c:v>19.668292858860266</c:v>
                </c:pt>
                <c:pt idx="4608">
                  <c:v>19.668292858860266</c:v>
                </c:pt>
                <c:pt idx="4609">
                  <c:v>19.668292858860266</c:v>
                </c:pt>
                <c:pt idx="4610">
                  <c:v>19.668292858860266</c:v>
                </c:pt>
                <c:pt idx="4611">
                  <c:v>19.668292858860266</c:v>
                </c:pt>
                <c:pt idx="4612">
                  <c:v>19.668292858860266</c:v>
                </c:pt>
                <c:pt idx="4613">
                  <c:v>19.668292858860266</c:v>
                </c:pt>
                <c:pt idx="4614">
                  <c:v>19.668292858860266</c:v>
                </c:pt>
                <c:pt idx="4615">
                  <c:v>19.668292858860266</c:v>
                </c:pt>
                <c:pt idx="4616">
                  <c:v>19.668292858860266</c:v>
                </c:pt>
                <c:pt idx="4617">
                  <c:v>19.668292858860266</c:v>
                </c:pt>
                <c:pt idx="4618">
                  <c:v>19.668292858860266</c:v>
                </c:pt>
                <c:pt idx="4619">
                  <c:v>19.668292858860266</c:v>
                </c:pt>
                <c:pt idx="4620">
                  <c:v>19.668292858860266</c:v>
                </c:pt>
                <c:pt idx="4621">
                  <c:v>19.668292858860266</c:v>
                </c:pt>
                <c:pt idx="4622">
                  <c:v>19.668292858860266</c:v>
                </c:pt>
                <c:pt idx="4623">
                  <c:v>19.668292858860266</c:v>
                </c:pt>
                <c:pt idx="4624">
                  <c:v>19.668292858860266</c:v>
                </c:pt>
                <c:pt idx="4625">
                  <c:v>19.668292858860266</c:v>
                </c:pt>
                <c:pt idx="4626">
                  <c:v>19.668292858860266</c:v>
                </c:pt>
                <c:pt idx="4627">
                  <c:v>19.668292858860266</c:v>
                </c:pt>
                <c:pt idx="4628">
                  <c:v>19.668292858860266</c:v>
                </c:pt>
                <c:pt idx="4629">
                  <c:v>19.668292858860266</c:v>
                </c:pt>
                <c:pt idx="4630">
                  <c:v>19.668292858860266</c:v>
                </c:pt>
                <c:pt idx="4631">
                  <c:v>19.668292858860266</c:v>
                </c:pt>
                <c:pt idx="4632">
                  <c:v>19.668292858860266</c:v>
                </c:pt>
                <c:pt idx="4633">
                  <c:v>19.668292858860266</c:v>
                </c:pt>
                <c:pt idx="4634">
                  <c:v>19.668292858860266</c:v>
                </c:pt>
                <c:pt idx="4635">
                  <c:v>19.668292858860266</c:v>
                </c:pt>
                <c:pt idx="4636">
                  <c:v>19.668292858860266</c:v>
                </c:pt>
                <c:pt idx="4637">
                  <c:v>19.668292858860266</c:v>
                </c:pt>
                <c:pt idx="4638">
                  <c:v>19.668292858860266</c:v>
                </c:pt>
                <c:pt idx="4639">
                  <c:v>19.668292858860266</c:v>
                </c:pt>
                <c:pt idx="4640">
                  <c:v>19.668292858860266</c:v>
                </c:pt>
                <c:pt idx="4641">
                  <c:v>19.668292858860266</c:v>
                </c:pt>
                <c:pt idx="4642">
                  <c:v>19.668292858860266</c:v>
                </c:pt>
                <c:pt idx="4643">
                  <c:v>19.668292858860266</c:v>
                </c:pt>
                <c:pt idx="4644">
                  <c:v>19.668292858860266</c:v>
                </c:pt>
                <c:pt idx="4645">
                  <c:v>19.668292858860266</c:v>
                </c:pt>
                <c:pt idx="4646">
                  <c:v>19.668292858860266</c:v>
                </c:pt>
                <c:pt idx="4647">
                  <c:v>19.668292858860266</c:v>
                </c:pt>
                <c:pt idx="4648">
                  <c:v>19.668292858860266</c:v>
                </c:pt>
                <c:pt idx="4649">
                  <c:v>19.668292858860266</c:v>
                </c:pt>
                <c:pt idx="4650">
                  <c:v>19.668292858860266</c:v>
                </c:pt>
                <c:pt idx="4651">
                  <c:v>19.668292858860266</c:v>
                </c:pt>
                <c:pt idx="4652">
                  <c:v>19.668292858860266</c:v>
                </c:pt>
                <c:pt idx="4653">
                  <c:v>19.668292858860266</c:v>
                </c:pt>
                <c:pt idx="4654">
                  <c:v>19.668292858860266</c:v>
                </c:pt>
                <c:pt idx="4655">
                  <c:v>19.668292858860266</c:v>
                </c:pt>
                <c:pt idx="4656">
                  <c:v>19.668292858860266</c:v>
                </c:pt>
                <c:pt idx="4657">
                  <c:v>19.668292858860266</c:v>
                </c:pt>
                <c:pt idx="4658">
                  <c:v>19.668292858860266</c:v>
                </c:pt>
                <c:pt idx="4659">
                  <c:v>19.668292858860266</c:v>
                </c:pt>
                <c:pt idx="4660">
                  <c:v>19.668292858860266</c:v>
                </c:pt>
                <c:pt idx="4661">
                  <c:v>19.668292858860266</c:v>
                </c:pt>
                <c:pt idx="4662">
                  <c:v>19.668292858860266</c:v>
                </c:pt>
                <c:pt idx="4663">
                  <c:v>19.668292858860266</c:v>
                </c:pt>
                <c:pt idx="4664">
                  <c:v>19.668292858860266</c:v>
                </c:pt>
                <c:pt idx="4665">
                  <c:v>19.668292858860266</c:v>
                </c:pt>
                <c:pt idx="4666">
                  <c:v>19.668292858860266</c:v>
                </c:pt>
                <c:pt idx="4667">
                  <c:v>19.668292858860266</c:v>
                </c:pt>
                <c:pt idx="4668">
                  <c:v>19.668292858860266</c:v>
                </c:pt>
                <c:pt idx="4669">
                  <c:v>19.668292858860266</c:v>
                </c:pt>
                <c:pt idx="4670">
                  <c:v>19.668292858860266</c:v>
                </c:pt>
                <c:pt idx="4671">
                  <c:v>19.668292858860266</c:v>
                </c:pt>
                <c:pt idx="4672">
                  <c:v>19.668292858860266</c:v>
                </c:pt>
                <c:pt idx="4673">
                  <c:v>19.668292858860266</c:v>
                </c:pt>
                <c:pt idx="4674">
                  <c:v>19.668292858860266</c:v>
                </c:pt>
                <c:pt idx="4675">
                  <c:v>19.668292858860266</c:v>
                </c:pt>
                <c:pt idx="4676">
                  <c:v>19.668292858860266</c:v>
                </c:pt>
                <c:pt idx="4677">
                  <c:v>19.668292858860266</c:v>
                </c:pt>
                <c:pt idx="4678">
                  <c:v>19.668292858860266</c:v>
                </c:pt>
                <c:pt idx="4679">
                  <c:v>19.668292858860266</c:v>
                </c:pt>
                <c:pt idx="4680">
                  <c:v>19.668292858860266</c:v>
                </c:pt>
                <c:pt idx="4681">
                  <c:v>19.668292858860266</c:v>
                </c:pt>
                <c:pt idx="4682">
                  <c:v>19.668292858860266</c:v>
                </c:pt>
                <c:pt idx="4683">
                  <c:v>19.668292858860266</c:v>
                </c:pt>
                <c:pt idx="4684">
                  <c:v>19.668292858860266</c:v>
                </c:pt>
                <c:pt idx="4685">
                  <c:v>19.668292858860266</c:v>
                </c:pt>
                <c:pt idx="4686">
                  <c:v>19.668292858860266</c:v>
                </c:pt>
                <c:pt idx="4687">
                  <c:v>19.668292858860266</c:v>
                </c:pt>
                <c:pt idx="4688">
                  <c:v>19.668292858860266</c:v>
                </c:pt>
                <c:pt idx="4689">
                  <c:v>19.668292858860266</c:v>
                </c:pt>
                <c:pt idx="4690">
                  <c:v>19.668292858860266</c:v>
                </c:pt>
                <c:pt idx="4691">
                  <c:v>19.668292858860266</c:v>
                </c:pt>
                <c:pt idx="4692">
                  <c:v>19.668292858860266</c:v>
                </c:pt>
                <c:pt idx="4693">
                  <c:v>19.668292858860266</c:v>
                </c:pt>
                <c:pt idx="4694">
                  <c:v>19.668292858860266</c:v>
                </c:pt>
                <c:pt idx="4695">
                  <c:v>19.668292858860266</c:v>
                </c:pt>
                <c:pt idx="4696">
                  <c:v>19.668292858860266</c:v>
                </c:pt>
                <c:pt idx="4697">
                  <c:v>19.668292858860266</c:v>
                </c:pt>
                <c:pt idx="4698">
                  <c:v>19.668292858860266</c:v>
                </c:pt>
                <c:pt idx="4699">
                  <c:v>19.668292858860266</c:v>
                </c:pt>
                <c:pt idx="4700">
                  <c:v>19.668292858860266</c:v>
                </c:pt>
                <c:pt idx="4701">
                  <c:v>19.668292858860266</c:v>
                </c:pt>
                <c:pt idx="4702">
                  <c:v>19.668292858860266</c:v>
                </c:pt>
                <c:pt idx="4703">
                  <c:v>19.668292858860266</c:v>
                </c:pt>
                <c:pt idx="4704">
                  <c:v>19.668292858860266</c:v>
                </c:pt>
                <c:pt idx="4705">
                  <c:v>19.668292858860266</c:v>
                </c:pt>
                <c:pt idx="4706">
                  <c:v>19.668292858860266</c:v>
                </c:pt>
                <c:pt idx="4707">
                  <c:v>19.668292858860266</c:v>
                </c:pt>
                <c:pt idx="4708">
                  <c:v>19.668292858860266</c:v>
                </c:pt>
                <c:pt idx="4709">
                  <c:v>19.668292858860266</c:v>
                </c:pt>
                <c:pt idx="4710">
                  <c:v>19.668292858860266</c:v>
                </c:pt>
                <c:pt idx="4711">
                  <c:v>19.668292858860266</c:v>
                </c:pt>
                <c:pt idx="4712">
                  <c:v>19.668292858860266</c:v>
                </c:pt>
                <c:pt idx="4713">
                  <c:v>19.668292858860266</c:v>
                </c:pt>
                <c:pt idx="4714">
                  <c:v>19.668292858860266</c:v>
                </c:pt>
                <c:pt idx="4715">
                  <c:v>19.668292858860266</c:v>
                </c:pt>
                <c:pt idx="4716">
                  <c:v>19.668292858860266</c:v>
                </c:pt>
                <c:pt idx="4717">
                  <c:v>19.668292858860266</c:v>
                </c:pt>
                <c:pt idx="4718">
                  <c:v>19.668292858860266</c:v>
                </c:pt>
                <c:pt idx="4719">
                  <c:v>19.668292858860266</c:v>
                </c:pt>
                <c:pt idx="4720">
                  <c:v>19.668292858860266</c:v>
                </c:pt>
                <c:pt idx="4721">
                  <c:v>19.668292858860266</c:v>
                </c:pt>
                <c:pt idx="4722">
                  <c:v>19.668292858860266</c:v>
                </c:pt>
                <c:pt idx="4723">
                  <c:v>19.668292858860266</c:v>
                </c:pt>
                <c:pt idx="4724">
                  <c:v>19.668292858860266</c:v>
                </c:pt>
                <c:pt idx="4725">
                  <c:v>19.668292858860266</c:v>
                </c:pt>
                <c:pt idx="4726">
                  <c:v>19.668292858860266</c:v>
                </c:pt>
                <c:pt idx="4727">
                  <c:v>19.668292858860266</c:v>
                </c:pt>
                <c:pt idx="4728">
                  <c:v>19.668292858860266</c:v>
                </c:pt>
                <c:pt idx="4729">
                  <c:v>19.668292858860266</c:v>
                </c:pt>
                <c:pt idx="4730">
                  <c:v>19.668292858860266</c:v>
                </c:pt>
                <c:pt idx="4731">
                  <c:v>19.668292858860266</c:v>
                </c:pt>
                <c:pt idx="4732">
                  <c:v>19.668292858860266</c:v>
                </c:pt>
                <c:pt idx="4733">
                  <c:v>19.668292858860266</c:v>
                </c:pt>
                <c:pt idx="4734">
                  <c:v>19.668292858860266</c:v>
                </c:pt>
                <c:pt idx="4735">
                  <c:v>19.668292858860266</c:v>
                </c:pt>
                <c:pt idx="4736">
                  <c:v>19.668292858860266</c:v>
                </c:pt>
                <c:pt idx="4737">
                  <c:v>19.668292858860266</c:v>
                </c:pt>
                <c:pt idx="4738">
                  <c:v>19.668292858860266</c:v>
                </c:pt>
                <c:pt idx="4739">
                  <c:v>19.668292858860266</c:v>
                </c:pt>
                <c:pt idx="4740">
                  <c:v>19.668292858860266</c:v>
                </c:pt>
                <c:pt idx="4741">
                  <c:v>19.668292858860266</c:v>
                </c:pt>
                <c:pt idx="4742">
                  <c:v>19.668292858860266</c:v>
                </c:pt>
                <c:pt idx="4743">
                  <c:v>19.668292858860266</c:v>
                </c:pt>
                <c:pt idx="4744">
                  <c:v>19.668292858860266</c:v>
                </c:pt>
                <c:pt idx="4745">
                  <c:v>19.668292858860266</c:v>
                </c:pt>
                <c:pt idx="4746">
                  <c:v>19.668292858860266</c:v>
                </c:pt>
                <c:pt idx="4747">
                  <c:v>19.668292858860266</c:v>
                </c:pt>
                <c:pt idx="4748">
                  <c:v>19.668292858860266</c:v>
                </c:pt>
                <c:pt idx="4749">
                  <c:v>19.668292858860266</c:v>
                </c:pt>
                <c:pt idx="4750">
                  <c:v>19.668292858860266</c:v>
                </c:pt>
                <c:pt idx="4751">
                  <c:v>19.668292858860266</c:v>
                </c:pt>
                <c:pt idx="4752">
                  <c:v>19.668292858860266</c:v>
                </c:pt>
                <c:pt idx="4753">
                  <c:v>19.668292858860266</c:v>
                </c:pt>
                <c:pt idx="4754">
                  <c:v>19.668292858860266</c:v>
                </c:pt>
                <c:pt idx="4755">
                  <c:v>19.668292858860266</c:v>
                </c:pt>
                <c:pt idx="4756">
                  <c:v>19.668292858860266</c:v>
                </c:pt>
                <c:pt idx="4757">
                  <c:v>19.668292858860266</c:v>
                </c:pt>
                <c:pt idx="4758">
                  <c:v>19.668292858860266</c:v>
                </c:pt>
                <c:pt idx="4759">
                  <c:v>19.668292858860266</c:v>
                </c:pt>
                <c:pt idx="4760">
                  <c:v>19.668292858860266</c:v>
                </c:pt>
                <c:pt idx="4761">
                  <c:v>19.668292858860266</c:v>
                </c:pt>
                <c:pt idx="4762">
                  <c:v>19.668292858860266</c:v>
                </c:pt>
                <c:pt idx="4763">
                  <c:v>19.668292858860266</c:v>
                </c:pt>
                <c:pt idx="4764">
                  <c:v>19.668292858860266</c:v>
                </c:pt>
                <c:pt idx="4765">
                  <c:v>19.668292858860266</c:v>
                </c:pt>
                <c:pt idx="4766">
                  <c:v>19.668292858860266</c:v>
                </c:pt>
                <c:pt idx="4767">
                  <c:v>19.668292858860266</c:v>
                </c:pt>
                <c:pt idx="4768">
                  <c:v>19.668292858860266</c:v>
                </c:pt>
                <c:pt idx="4769">
                  <c:v>19.668292858860266</c:v>
                </c:pt>
                <c:pt idx="4770">
                  <c:v>19.668292858860266</c:v>
                </c:pt>
                <c:pt idx="4771">
                  <c:v>19.668292858860266</c:v>
                </c:pt>
                <c:pt idx="4772">
                  <c:v>19.668292858860266</c:v>
                </c:pt>
                <c:pt idx="4773">
                  <c:v>19.668292858860266</c:v>
                </c:pt>
                <c:pt idx="4774">
                  <c:v>19.668292858860266</c:v>
                </c:pt>
                <c:pt idx="4775">
                  <c:v>19.668292858860266</c:v>
                </c:pt>
                <c:pt idx="4776">
                  <c:v>19.668292858860266</c:v>
                </c:pt>
                <c:pt idx="4777">
                  <c:v>19.668292858860266</c:v>
                </c:pt>
                <c:pt idx="4778">
                  <c:v>19.668292858860266</c:v>
                </c:pt>
                <c:pt idx="4779">
                  <c:v>19.668292858860266</c:v>
                </c:pt>
                <c:pt idx="4780">
                  <c:v>19.668292858860266</c:v>
                </c:pt>
                <c:pt idx="4781">
                  <c:v>19.668292858860266</c:v>
                </c:pt>
                <c:pt idx="4782">
                  <c:v>19.668292858860266</c:v>
                </c:pt>
                <c:pt idx="4783">
                  <c:v>19.668292858860266</c:v>
                </c:pt>
                <c:pt idx="4784">
                  <c:v>19.668292858860266</c:v>
                </c:pt>
                <c:pt idx="4785">
                  <c:v>19.668292858860266</c:v>
                </c:pt>
                <c:pt idx="4786">
                  <c:v>19.668292858860266</c:v>
                </c:pt>
                <c:pt idx="4787">
                  <c:v>19.668292858860266</c:v>
                </c:pt>
                <c:pt idx="4788">
                  <c:v>19.668292858860266</c:v>
                </c:pt>
                <c:pt idx="4789">
                  <c:v>19.668292858860266</c:v>
                </c:pt>
                <c:pt idx="4790">
                  <c:v>19.668292858860266</c:v>
                </c:pt>
                <c:pt idx="4791">
                  <c:v>19.668292858860266</c:v>
                </c:pt>
                <c:pt idx="4792">
                  <c:v>19.668292858860266</c:v>
                </c:pt>
                <c:pt idx="4793">
                  <c:v>19.668292858860266</c:v>
                </c:pt>
                <c:pt idx="4794">
                  <c:v>19.668292858860266</c:v>
                </c:pt>
                <c:pt idx="4795">
                  <c:v>19.668292858860266</c:v>
                </c:pt>
                <c:pt idx="4796">
                  <c:v>19.668292858860266</c:v>
                </c:pt>
                <c:pt idx="4797">
                  <c:v>19.668292858860266</c:v>
                </c:pt>
                <c:pt idx="4798">
                  <c:v>19.668292858860266</c:v>
                </c:pt>
                <c:pt idx="4799">
                  <c:v>19.668292858860266</c:v>
                </c:pt>
                <c:pt idx="4800">
                  <c:v>19.668292858860266</c:v>
                </c:pt>
                <c:pt idx="4801">
                  <c:v>19.668292858860266</c:v>
                </c:pt>
                <c:pt idx="4802">
                  <c:v>19.668292858860266</c:v>
                </c:pt>
                <c:pt idx="4803">
                  <c:v>19.668292858860266</c:v>
                </c:pt>
                <c:pt idx="4804">
                  <c:v>19.668292858860266</c:v>
                </c:pt>
                <c:pt idx="4805">
                  <c:v>19.668292858860266</c:v>
                </c:pt>
                <c:pt idx="4806">
                  <c:v>19.668292858860266</c:v>
                </c:pt>
                <c:pt idx="4807">
                  <c:v>19.668292858860266</c:v>
                </c:pt>
                <c:pt idx="4808">
                  <c:v>19.668292858860266</c:v>
                </c:pt>
                <c:pt idx="4809">
                  <c:v>19.668292858860266</c:v>
                </c:pt>
                <c:pt idx="4810">
                  <c:v>19.668292858860266</c:v>
                </c:pt>
                <c:pt idx="4811">
                  <c:v>19.668292858860266</c:v>
                </c:pt>
                <c:pt idx="4812">
                  <c:v>19.668292858860266</c:v>
                </c:pt>
                <c:pt idx="4813">
                  <c:v>19.668292858860266</c:v>
                </c:pt>
                <c:pt idx="4814">
                  <c:v>19.668292858860266</c:v>
                </c:pt>
                <c:pt idx="4815">
                  <c:v>19.668292858860266</c:v>
                </c:pt>
                <c:pt idx="4816">
                  <c:v>19.668292858860266</c:v>
                </c:pt>
                <c:pt idx="4817">
                  <c:v>19.668292858860266</c:v>
                </c:pt>
                <c:pt idx="4818">
                  <c:v>19.668292858860266</c:v>
                </c:pt>
                <c:pt idx="4819">
                  <c:v>19.668292858860266</c:v>
                </c:pt>
                <c:pt idx="4820">
                  <c:v>19.668292858860266</c:v>
                </c:pt>
                <c:pt idx="4821">
                  <c:v>19.668292858860266</c:v>
                </c:pt>
                <c:pt idx="4822">
                  <c:v>19.668292858860266</c:v>
                </c:pt>
                <c:pt idx="4823">
                  <c:v>19.668292858860266</c:v>
                </c:pt>
                <c:pt idx="4824">
                  <c:v>19.668292858860266</c:v>
                </c:pt>
                <c:pt idx="4825">
                  <c:v>19.668292858860266</c:v>
                </c:pt>
                <c:pt idx="4826">
                  <c:v>19.668292858860266</c:v>
                </c:pt>
                <c:pt idx="4827">
                  <c:v>19.668292858860266</c:v>
                </c:pt>
                <c:pt idx="4828">
                  <c:v>19.668292858860266</c:v>
                </c:pt>
                <c:pt idx="4829">
                  <c:v>19.668292858860266</c:v>
                </c:pt>
                <c:pt idx="4830">
                  <c:v>19.668292858860266</c:v>
                </c:pt>
                <c:pt idx="4831">
                  <c:v>19.668292858860266</c:v>
                </c:pt>
                <c:pt idx="4832">
                  <c:v>19.668292858860266</c:v>
                </c:pt>
                <c:pt idx="4833">
                  <c:v>19.668292858860266</c:v>
                </c:pt>
                <c:pt idx="4834">
                  <c:v>19.668292858860266</c:v>
                </c:pt>
                <c:pt idx="4835">
                  <c:v>19.668292858860266</c:v>
                </c:pt>
                <c:pt idx="4836">
                  <c:v>19.668292858860266</c:v>
                </c:pt>
                <c:pt idx="4837">
                  <c:v>19.668292858860266</c:v>
                </c:pt>
                <c:pt idx="4838">
                  <c:v>19.668292858860266</c:v>
                </c:pt>
                <c:pt idx="4839">
                  <c:v>19.668292858860266</c:v>
                </c:pt>
                <c:pt idx="4840">
                  <c:v>19.668292858860266</c:v>
                </c:pt>
                <c:pt idx="4841">
                  <c:v>19.668292858860266</c:v>
                </c:pt>
                <c:pt idx="4842">
                  <c:v>19.668292858860266</c:v>
                </c:pt>
                <c:pt idx="4843">
                  <c:v>19.668292858860266</c:v>
                </c:pt>
                <c:pt idx="4844">
                  <c:v>19.668292858860266</c:v>
                </c:pt>
                <c:pt idx="4845">
                  <c:v>19.668292858860266</c:v>
                </c:pt>
                <c:pt idx="4846">
                  <c:v>19.668292858860266</c:v>
                </c:pt>
                <c:pt idx="4847">
                  <c:v>19.668292858860266</c:v>
                </c:pt>
                <c:pt idx="4848">
                  <c:v>19.668292858860266</c:v>
                </c:pt>
                <c:pt idx="4849">
                  <c:v>19.668292858860266</c:v>
                </c:pt>
                <c:pt idx="4850">
                  <c:v>19.668292858860266</c:v>
                </c:pt>
                <c:pt idx="4851">
                  <c:v>19.668292858860266</c:v>
                </c:pt>
                <c:pt idx="4852">
                  <c:v>19.668292858860266</c:v>
                </c:pt>
                <c:pt idx="4853">
                  <c:v>19.668292858860266</c:v>
                </c:pt>
                <c:pt idx="4854">
                  <c:v>19.668292858860266</c:v>
                </c:pt>
                <c:pt idx="4855">
                  <c:v>19.668292858860266</c:v>
                </c:pt>
                <c:pt idx="4856">
                  <c:v>19.668292858860266</c:v>
                </c:pt>
                <c:pt idx="4857">
                  <c:v>19.668292858860266</c:v>
                </c:pt>
                <c:pt idx="4858">
                  <c:v>19.668292858860266</c:v>
                </c:pt>
                <c:pt idx="4859">
                  <c:v>19.668292858860266</c:v>
                </c:pt>
                <c:pt idx="4860">
                  <c:v>19.668292858860266</c:v>
                </c:pt>
                <c:pt idx="4861">
                  <c:v>19.668292858860266</c:v>
                </c:pt>
                <c:pt idx="4862">
                  <c:v>19.668292858860266</c:v>
                </c:pt>
                <c:pt idx="4863">
                  <c:v>19.668292858860266</c:v>
                </c:pt>
                <c:pt idx="4864">
                  <c:v>19.668292858860266</c:v>
                </c:pt>
                <c:pt idx="4865">
                  <c:v>19.668292858860266</c:v>
                </c:pt>
                <c:pt idx="4866">
                  <c:v>19.668292858860266</c:v>
                </c:pt>
                <c:pt idx="4867">
                  <c:v>19.668292858860266</c:v>
                </c:pt>
                <c:pt idx="4868">
                  <c:v>19.668292858860266</c:v>
                </c:pt>
                <c:pt idx="4869">
                  <c:v>19.668292858860266</c:v>
                </c:pt>
                <c:pt idx="4870">
                  <c:v>19.668292858860266</c:v>
                </c:pt>
                <c:pt idx="4871">
                  <c:v>19.668292858860266</c:v>
                </c:pt>
                <c:pt idx="4872">
                  <c:v>19.668292858860266</c:v>
                </c:pt>
                <c:pt idx="4873">
                  <c:v>19.668292858860266</c:v>
                </c:pt>
                <c:pt idx="4874">
                  <c:v>19.668292858860266</c:v>
                </c:pt>
                <c:pt idx="4875">
                  <c:v>19.668292858860266</c:v>
                </c:pt>
                <c:pt idx="4876">
                  <c:v>19.668292858860266</c:v>
                </c:pt>
                <c:pt idx="4877">
                  <c:v>19.668292858860266</c:v>
                </c:pt>
                <c:pt idx="4878">
                  <c:v>19.668292858860266</c:v>
                </c:pt>
                <c:pt idx="4879">
                  <c:v>19.668292858860266</c:v>
                </c:pt>
                <c:pt idx="4880">
                  <c:v>19.668292858860266</c:v>
                </c:pt>
                <c:pt idx="4881">
                  <c:v>19.668292858860266</c:v>
                </c:pt>
                <c:pt idx="4882">
                  <c:v>19.668292858860266</c:v>
                </c:pt>
                <c:pt idx="4883">
                  <c:v>19.668292858860266</c:v>
                </c:pt>
                <c:pt idx="4884">
                  <c:v>19.668292858860266</c:v>
                </c:pt>
                <c:pt idx="4885">
                  <c:v>19.668292858860266</c:v>
                </c:pt>
                <c:pt idx="4886">
                  <c:v>19.668292858860266</c:v>
                </c:pt>
                <c:pt idx="4887">
                  <c:v>19.668292858860266</c:v>
                </c:pt>
                <c:pt idx="4888">
                  <c:v>19.668292858860266</c:v>
                </c:pt>
                <c:pt idx="4889">
                  <c:v>19.668292858860266</c:v>
                </c:pt>
                <c:pt idx="4890">
                  <c:v>19.668292858860266</c:v>
                </c:pt>
                <c:pt idx="4891">
                  <c:v>19.668292858860266</c:v>
                </c:pt>
                <c:pt idx="4892">
                  <c:v>19.668292858860266</c:v>
                </c:pt>
                <c:pt idx="4893">
                  <c:v>19.668292858860266</c:v>
                </c:pt>
                <c:pt idx="4894">
                  <c:v>19.668292858860266</c:v>
                </c:pt>
                <c:pt idx="4895">
                  <c:v>19.668292858860266</c:v>
                </c:pt>
                <c:pt idx="4896">
                  <c:v>19.668292858860266</c:v>
                </c:pt>
                <c:pt idx="4897">
                  <c:v>19.668292858860266</c:v>
                </c:pt>
                <c:pt idx="4898">
                  <c:v>19.668292858860266</c:v>
                </c:pt>
                <c:pt idx="4899">
                  <c:v>19.668292858860266</c:v>
                </c:pt>
                <c:pt idx="4900">
                  <c:v>19.668292858860266</c:v>
                </c:pt>
                <c:pt idx="4901">
                  <c:v>19.668292858860266</c:v>
                </c:pt>
                <c:pt idx="4902">
                  <c:v>19.668292858860266</c:v>
                </c:pt>
                <c:pt idx="4903">
                  <c:v>19.668292858860266</c:v>
                </c:pt>
                <c:pt idx="4904">
                  <c:v>19.668292858860266</c:v>
                </c:pt>
                <c:pt idx="4905">
                  <c:v>19.668292858860266</c:v>
                </c:pt>
                <c:pt idx="4906">
                  <c:v>19.668292858860266</c:v>
                </c:pt>
                <c:pt idx="4907">
                  <c:v>19.668292858860266</c:v>
                </c:pt>
                <c:pt idx="4908">
                  <c:v>19.668292858860266</c:v>
                </c:pt>
                <c:pt idx="4909">
                  <c:v>19.668292858860266</c:v>
                </c:pt>
                <c:pt idx="4910">
                  <c:v>19.668292858860266</c:v>
                </c:pt>
                <c:pt idx="4911">
                  <c:v>19.668292858860266</c:v>
                </c:pt>
                <c:pt idx="4912">
                  <c:v>19.668292858860266</c:v>
                </c:pt>
                <c:pt idx="4913">
                  <c:v>19.668292858860266</c:v>
                </c:pt>
                <c:pt idx="4914">
                  <c:v>19.668292858860266</c:v>
                </c:pt>
                <c:pt idx="4915">
                  <c:v>19.668292858860266</c:v>
                </c:pt>
                <c:pt idx="4916">
                  <c:v>19.668292858860266</c:v>
                </c:pt>
                <c:pt idx="4917">
                  <c:v>19.668292858860266</c:v>
                </c:pt>
                <c:pt idx="4918">
                  <c:v>19.668292858860266</c:v>
                </c:pt>
                <c:pt idx="4919">
                  <c:v>19.668292858860266</c:v>
                </c:pt>
                <c:pt idx="4920">
                  <c:v>19.668292858860266</c:v>
                </c:pt>
                <c:pt idx="4921">
                  <c:v>19.668292858860266</c:v>
                </c:pt>
                <c:pt idx="4922">
                  <c:v>19.668292858860266</c:v>
                </c:pt>
                <c:pt idx="4923">
                  <c:v>19.668292858860266</c:v>
                </c:pt>
                <c:pt idx="4924">
                  <c:v>19.668292858860266</c:v>
                </c:pt>
                <c:pt idx="4925">
                  <c:v>19.668292858860266</c:v>
                </c:pt>
                <c:pt idx="4926">
                  <c:v>19.668292858860266</c:v>
                </c:pt>
                <c:pt idx="4927">
                  <c:v>19.668292858860266</c:v>
                </c:pt>
                <c:pt idx="4928">
                  <c:v>19.668292858860266</c:v>
                </c:pt>
                <c:pt idx="4929">
                  <c:v>19.668292858860266</c:v>
                </c:pt>
                <c:pt idx="4930">
                  <c:v>19.668292858860266</c:v>
                </c:pt>
                <c:pt idx="4931">
                  <c:v>19.668292858860266</c:v>
                </c:pt>
                <c:pt idx="4932">
                  <c:v>19.668292858860266</c:v>
                </c:pt>
                <c:pt idx="4933">
                  <c:v>19.668292858860266</c:v>
                </c:pt>
                <c:pt idx="4934">
                  <c:v>19.668292858860266</c:v>
                </c:pt>
                <c:pt idx="4935">
                  <c:v>19.668292858860266</c:v>
                </c:pt>
                <c:pt idx="4936">
                  <c:v>19.668292858860266</c:v>
                </c:pt>
                <c:pt idx="4937">
                  <c:v>19.668292858860266</c:v>
                </c:pt>
                <c:pt idx="4938">
                  <c:v>19.668292858860266</c:v>
                </c:pt>
                <c:pt idx="4939">
                  <c:v>19.668292858860266</c:v>
                </c:pt>
                <c:pt idx="4940">
                  <c:v>19.668292858860266</c:v>
                </c:pt>
                <c:pt idx="4941">
                  <c:v>19.668292858860266</c:v>
                </c:pt>
                <c:pt idx="4942">
                  <c:v>19.668292858860266</c:v>
                </c:pt>
                <c:pt idx="4943">
                  <c:v>19.668292858860266</c:v>
                </c:pt>
                <c:pt idx="4944">
                  <c:v>19.668292858860266</c:v>
                </c:pt>
                <c:pt idx="4945">
                  <c:v>19.668292858860266</c:v>
                </c:pt>
                <c:pt idx="4946">
                  <c:v>19.668292858860266</c:v>
                </c:pt>
                <c:pt idx="4947">
                  <c:v>19.668292858860266</c:v>
                </c:pt>
                <c:pt idx="4948">
                  <c:v>19.668292858860266</c:v>
                </c:pt>
                <c:pt idx="4949">
                  <c:v>19.668292858860266</c:v>
                </c:pt>
                <c:pt idx="4950">
                  <c:v>19.668292858860266</c:v>
                </c:pt>
                <c:pt idx="4951">
                  <c:v>19.668292858860266</c:v>
                </c:pt>
                <c:pt idx="4952">
                  <c:v>19.668292858860266</c:v>
                </c:pt>
                <c:pt idx="4953">
                  <c:v>19.668292858860266</c:v>
                </c:pt>
                <c:pt idx="4954">
                  <c:v>19.668292858860266</c:v>
                </c:pt>
                <c:pt idx="4955">
                  <c:v>19.668292858860266</c:v>
                </c:pt>
                <c:pt idx="4956">
                  <c:v>19.668292858860266</c:v>
                </c:pt>
                <c:pt idx="4957">
                  <c:v>19.668292858860266</c:v>
                </c:pt>
                <c:pt idx="4958">
                  <c:v>19.668292858860266</c:v>
                </c:pt>
                <c:pt idx="4959">
                  <c:v>19.668292858860266</c:v>
                </c:pt>
                <c:pt idx="4960">
                  <c:v>19.668292858860266</c:v>
                </c:pt>
                <c:pt idx="4961">
                  <c:v>19.668292858860266</c:v>
                </c:pt>
                <c:pt idx="4962">
                  <c:v>19.668292858860266</c:v>
                </c:pt>
                <c:pt idx="4963">
                  <c:v>19.668292858860266</c:v>
                </c:pt>
                <c:pt idx="4964">
                  <c:v>19.668292858860266</c:v>
                </c:pt>
                <c:pt idx="4965">
                  <c:v>19.668292858860266</c:v>
                </c:pt>
                <c:pt idx="4966">
                  <c:v>19.668292858860266</c:v>
                </c:pt>
                <c:pt idx="4967">
                  <c:v>19.668292858860266</c:v>
                </c:pt>
                <c:pt idx="4968">
                  <c:v>19.668292858860266</c:v>
                </c:pt>
                <c:pt idx="4969">
                  <c:v>19.668292858860266</c:v>
                </c:pt>
                <c:pt idx="4970">
                  <c:v>19.668292858860266</c:v>
                </c:pt>
                <c:pt idx="4971">
                  <c:v>19.668292858860266</c:v>
                </c:pt>
                <c:pt idx="4972">
                  <c:v>19.668292858860266</c:v>
                </c:pt>
                <c:pt idx="4973">
                  <c:v>19.668292858860266</c:v>
                </c:pt>
                <c:pt idx="4974">
                  <c:v>19.668292858860266</c:v>
                </c:pt>
                <c:pt idx="4975">
                  <c:v>19.668292858860266</c:v>
                </c:pt>
                <c:pt idx="4976">
                  <c:v>19.668292858860266</c:v>
                </c:pt>
                <c:pt idx="4977">
                  <c:v>19.668292858860266</c:v>
                </c:pt>
                <c:pt idx="4978">
                  <c:v>19.668292858860266</c:v>
                </c:pt>
                <c:pt idx="4979">
                  <c:v>19.668292858860266</c:v>
                </c:pt>
                <c:pt idx="4980">
                  <c:v>19.668292858860266</c:v>
                </c:pt>
                <c:pt idx="4981">
                  <c:v>19.668292858860266</c:v>
                </c:pt>
                <c:pt idx="4982">
                  <c:v>19.668292858860266</c:v>
                </c:pt>
                <c:pt idx="4983">
                  <c:v>19.668292858860266</c:v>
                </c:pt>
                <c:pt idx="4984">
                  <c:v>19.668292858860266</c:v>
                </c:pt>
                <c:pt idx="4985">
                  <c:v>19.668292858860266</c:v>
                </c:pt>
                <c:pt idx="4986">
                  <c:v>19.668292858860266</c:v>
                </c:pt>
                <c:pt idx="4987">
                  <c:v>19.668292858860266</c:v>
                </c:pt>
                <c:pt idx="4988">
                  <c:v>19.668292858860266</c:v>
                </c:pt>
                <c:pt idx="4989">
                  <c:v>19.668292858860266</c:v>
                </c:pt>
                <c:pt idx="4990">
                  <c:v>19.668292858860266</c:v>
                </c:pt>
                <c:pt idx="4991">
                  <c:v>19.668292858860266</c:v>
                </c:pt>
                <c:pt idx="4992">
                  <c:v>19.668292858860266</c:v>
                </c:pt>
                <c:pt idx="4993">
                  <c:v>19.668292858860266</c:v>
                </c:pt>
                <c:pt idx="4994">
                  <c:v>19.668292858860266</c:v>
                </c:pt>
                <c:pt idx="4995">
                  <c:v>19.668292858860266</c:v>
                </c:pt>
                <c:pt idx="4996">
                  <c:v>19.668292858860266</c:v>
                </c:pt>
                <c:pt idx="4997">
                  <c:v>19.668292858860266</c:v>
                </c:pt>
                <c:pt idx="4998">
                  <c:v>19.668292858860266</c:v>
                </c:pt>
                <c:pt idx="4999">
                  <c:v>19.668292858860266</c:v>
                </c:pt>
                <c:pt idx="5000">
                  <c:v>19.668292858860266</c:v>
                </c:pt>
                <c:pt idx="5001">
                  <c:v>19.668292858860266</c:v>
                </c:pt>
                <c:pt idx="5002">
                  <c:v>19.668292858860266</c:v>
                </c:pt>
                <c:pt idx="5003">
                  <c:v>19.668292858860266</c:v>
                </c:pt>
                <c:pt idx="5004">
                  <c:v>19.668292858860266</c:v>
                </c:pt>
                <c:pt idx="5005">
                  <c:v>19.668292858860266</c:v>
                </c:pt>
                <c:pt idx="5006">
                  <c:v>19.668292858860266</c:v>
                </c:pt>
                <c:pt idx="5007">
                  <c:v>19.668292858860266</c:v>
                </c:pt>
                <c:pt idx="5008">
                  <c:v>19.668292858860266</c:v>
                </c:pt>
                <c:pt idx="5009">
                  <c:v>19.668292858860266</c:v>
                </c:pt>
                <c:pt idx="5010">
                  <c:v>19.668292858860266</c:v>
                </c:pt>
                <c:pt idx="5011">
                  <c:v>19.668292858860266</c:v>
                </c:pt>
                <c:pt idx="5012">
                  <c:v>19.668292858860266</c:v>
                </c:pt>
                <c:pt idx="5013">
                  <c:v>19.668292858860266</c:v>
                </c:pt>
                <c:pt idx="5014">
                  <c:v>19.668292858860266</c:v>
                </c:pt>
                <c:pt idx="5015">
                  <c:v>19.668292858860266</c:v>
                </c:pt>
                <c:pt idx="5016">
                  <c:v>19.668292858860266</c:v>
                </c:pt>
                <c:pt idx="5017">
                  <c:v>19.668292858860266</c:v>
                </c:pt>
                <c:pt idx="5018">
                  <c:v>19.668292858860266</c:v>
                </c:pt>
                <c:pt idx="5019">
                  <c:v>19.668292858860266</c:v>
                </c:pt>
                <c:pt idx="5020">
                  <c:v>19.668292858860266</c:v>
                </c:pt>
                <c:pt idx="5021">
                  <c:v>19.668292858860266</c:v>
                </c:pt>
                <c:pt idx="5022">
                  <c:v>19.668292858860266</c:v>
                </c:pt>
                <c:pt idx="5023">
                  <c:v>19.668292858860266</c:v>
                </c:pt>
                <c:pt idx="5024">
                  <c:v>19.668292858860266</c:v>
                </c:pt>
                <c:pt idx="5025">
                  <c:v>19.668292858860266</c:v>
                </c:pt>
                <c:pt idx="5026">
                  <c:v>19.668292858860266</c:v>
                </c:pt>
                <c:pt idx="5027">
                  <c:v>19.668292858860266</c:v>
                </c:pt>
                <c:pt idx="5028">
                  <c:v>19.668292858860266</c:v>
                </c:pt>
                <c:pt idx="5029">
                  <c:v>19.668292858860266</c:v>
                </c:pt>
                <c:pt idx="5030">
                  <c:v>19.668292858860266</c:v>
                </c:pt>
                <c:pt idx="5031">
                  <c:v>19.668292858860266</c:v>
                </c:pt>
                <c:pt idx="5032">
                  <c:v>19.668292858860266</c:v>
                </c:pt>
                <c:pt idx="5033">
                  <c:v>19.668292858860266</c:v>
                </c:pt>
                <c:pt idx="5034">
                  <c:v>19.668292858860266</c:v>
                </c:pt>
                <c:pt idx="5035">
                  <c:v>19.668292858860266</c:v>
                </c:pt>
                <c:pt idx="5036">
                  <c:v>19.668292858860266</c:v>
                </c:pt>
                <c:pt idx="5037">
                  <c:v>19.668292858860266</c:v>
                </c:pt>
                <c:pt idx="5038">
                  <c:v>19.668292858860266</c:v>
                </c:pt>
                <c:pt idx="5039">
                  <c:v>19.668292858860266</c:v>
                </c:pt>
                <c:pt idx="5040">
                  <c:v>19.668292858860266</c:v>
                </c:pt>
                <c:pt idx="5041">
                  <c:v>19.668292858860266</c:v>
                </c:pt>
                <c:pt idx="5042">
                  <c:v>19.668292858860266</c:v>
                </c:pt>
                <c:pt idx="5043">
                  <c:v>19.668292858860266</c:v>
                </c:pt>
                <c:pt idx="5044">
                  <c:v>19.668292858860266</c:v>
                </c:pt>
                <c:pt idx="5045">
                  <c:v>19.668292858860266</c:v>
                </c:pt>
                <c:pt idx="5046">
                  <c:v>19.668292858860266</c:v>
                </c:pt>
                <c:pt idx="5047">
                  <c:v>19.668292858860266</c:v>
                </c:pt>
                <c:pt idx="5048">
                  <c:v>19.668292858860266</c:v>
                </c:pt>
                <c:pt idx="5049">
                  <c:v>19.668292858860266</c:v>
                </c:pt>
                <c:pt idx="5050">
                  <c:v>19.668292858860266</c:v>
                </c:pt>
                <c:pt idx="5051">
                  <c:v>19.668292858860266</c:v>
                </c:pt>
                <c:pt idx="5052">
                  <c:v>19.668292858860266</c:v>
                </c:pt>
                <c:pt idx="5053">
                  <c:v>19.668292858860266</c:v>
                </c:pt>
                <c:pt idx="5054">
                  <c:v>19.668292858860266</c:v>
                </c:pt>
                <c:pt idx="5055">
                  <c:v>19.668292858860266</c:v>
                </c:pt>
                <c:pt idx="5056">
                  <c:v>19.668292858860266</c:v>
                </c:pt>
                <c:pt idx="5057">
                  <c:v>19.668292858860266</c:v>
                </c:pt>
                <c:pt idx="5058">
                  <c:v>19.668292858860266</c:v>
                </c:pt>
                <c:pt idx="5059">
                  <c:v>19.668292858860266</c:v>
                </c:pt>
                <c:pt idx="5060">
                  <c:v>19.668292858860266</c:v>
                </c:pt>
                <c:pt idx="5061">
                  <c:v>19.668292858860266</c:v>
                </c:pt>
                <c:pt idx="5062">
                  <c:v>19.668292858860266</c:v>
                </c:pt>
                <c:pt idx="5063">
                  <c:v>19.668292858860266</c:v>
                </c:pt>
                <c:pt idx="5064">
                  <c:v>19.668292858860266</c:v>
                </c:pt>
                <c:pt idx="5065">
                  <c:v>19.668292858860266</c:v>
                </c:pt>
                <c:pt idx="5066">
                  <c:v>19.668292858860266</c:v>
                </c:pt>
                <c:pt idx="5067">
                  <c:v>19.668292858860266</c:v>
                </c:pt>
                <c:pt idx="5068">
                  <c:v>19.668292858860266</c:v>
                </c:pt>
                <c:pt idx="5069">
                  <c:v>19.668292858860266</c:v>
                </c:pt>
                <c:pt idx="5070">
                  <c:v>19.668292858860266</c:v>
                </c:pt>
                <c:pt idx="5071">
                  <c:v>19.668292858860266</c:v>
                </c:pt>
                <c:pt idx="5072">
                  <c:v>19.668292858860266</c:v>
                </c:pt>
                <c:pt idx="5073">
                  <c:v>19.668292858860266</c:v>
                </c:pt>
                <c:pt idx="5074">
                  <c:v>19.668292858860266</c:v>
                </c:pt>
                <c:pt idx="5075">
                  <c:v>19.668292858860266</c:v>
                </c:pt>
                <c:pt idx="5076">
                  <c:v>19.668292858860266</c:v>
                </c:pt>
                <c:pt idx="5077">
                  <c:v>19.668292858860266</c:v>
                </c:pt>
                <c:pt idx="5078">
                  <c:v>19.668292858860266</c:v>
                </c:pt>
                <c:pt idx="5079">
                  <c:v>19.668292858860266</c:v>
                </c:pt>
                <c:pt idx="5080">
                  <c:v>19.668292858860266</c:v>
                </c:pt>
                <c:pt idx="5081">
                  <c:v>19.668292858860266</c:v>
                </c:pt>
                <c:pt idx="5082">
                  <c:v>19.668292858860266</c:v>
                </c:pt>
                <c:pt idx="5083">
                  <c:v>19.668292858860266</c:v>
                </c:pt>
                <c:pt idx="5084">
                  <c:v>19.668292858860266</c:v>
                </c:pt>
                <c:pt idx="5085">
                  <c:v>19.668292858860266</c:v>
                </c:pt>
                <c:pt idx="5086">
                  <c:v>19.668292858860266</c:v>
                </c:pt>
                <c:pt idx="5087">
                  <c:v>19.668292858860266</c:v>
                </c:pt>
                <c:pt idx="5088">
                  <c:v>19.668292858860266</c:v>
                </c:pt>
                <c:pt idx="5089">
                  <c:v>19.668292858860266</c:v>
                </c:pt>
                <c:pt idx="5090">
                  <c:v>19.668292858860266</c:v>
                </c:pt>
                <c:pt idx="5091">
                  <c:v>19.668292858860266</c:v>
                </c:pt>
                <c:pt idx="5092">
                  <c:v>19.668292858860266</c:v>
                </c:pt>
                <c:pt idx="5093">
                  <c:v>19.668292858860266</c:v>
                </c:pt>
                <c:pt idx="5094">
                  <c:v>19.668292858860266</c:v>
                </c:pt>
                <c:pt idx="5095">
                  <c:v>19.668292858860266</c:v>
                </c:pt>
                <c:pt idx="5096">
                  <c:v>19.668292858860266</c:v>
                </c:pt>
                <c:pt idx="5097">
                  <c:v>19.668292858860266</c:v>
                </c:pt>
                <c:pt idx="5098">
                  <c:v>19.668292858860266</c:v>
                </c:pt>
                <c:pt idx="5099">
                  <c:v>19.668292858860266</c:v>
                </c:pt>
                <c:pt idx="5100">
                  <c:v>19.668292858860266</c:v>
                </c:pt>
                <c:pt idx="5101">
                  <c:v>19.668292858860266</c:v>
                </c:pt>
                <c:pt idx="5102">
                  <c:v>19.668292858860266</c:v>
                </c:pt>
                <c:pt idx="5103">
                  <c:v>19.668292858860266</c:v>
                </c:pt>
                <c:pt idx="5104">
                  <c:v>19.668292858860266</c:v>
                </c:pt>
                <c:pt idx="5105">
                  <c:v>19.668292858860266</c:v>
                </c:pt>
                <c:pt idx="5106">
                  <c:v>19.668292858860266</c:v>
                </c:pt>
                <c:pt idx="5107">
                  <c:v>19.668292858860266</c:v>
                </c:pt>
                <c:pt idx="5108">
                  <c:v>19.668292858860266</c:v>
                </c:pt>
                <c:pt idx="5109">
                  <c:v>19.668292858860266</c:v>
                </c:pt>
                <c:pt idx="5110">
                  <c:v>19.668292858860266</c:v>
                </c:pt>
                <c:pt idx="5111">
                  <c:v>19.668292858860266</c:v>
                </c:pt>
                <c:pt idx="5112">
                  <c:v>19.668292858860266</c:v>
                </c:pt>
                <c:pt idx="5113">
                  <c:v>19.668292858860266</c:v>
                </c:pt>
                <c:pt idx="5114">
                  <c:v>19.668292858860266</c:v>
                </c:pt>
                <c:pt idx="5115">
                  <c:v>19.668292858860266</c:v>
                </c:pt>
                <c:pt idx="5116">
                  <c:v>19.668292858860266</c:v>
                </c:pt>
                <c:pt idx="5117">
                  <c:v>19.668292858860266</c:v>
                </c:pt>
                <c:pt idx="5118">
                  <c:v>19.668292858860266</c:v>
                </c:pt>
                <c:pt idx="5119">
                  <c:v>19.668292858860266</c:v>
                </c:pt>
                <c:pt idx="5120">
                  <c:v>19.668292858860266</c:v>
                </c:pt>
                <c:pt idx="5121">
                  <c:v>19.668292858860266</c:v>
                </c:pt>
                <c:pt idx="5122">
                  <c:v>19.668292858860266</c:v>
                </c:pt>
                <c:pt idx="5123">
                  <c:v>19.668292858860266</c:v>
                </c:pt>
                <c:pt idx="5124">
                  <c:v>19.668292858860266</c:v>
                </c:pt>
                <c:pt idx="5125">
                  <c:v>19.668292858860266</c:v>
                </c:pt>
                <c:pt idx="5126">
                  <c:v>19.668292858860266</c:v>
                </c:pt>
                <c:pt idx="5127">
                  <c:v>19.668292858860266</c:v>
                </c:pt>
                <c:pt idx="5128">
                  <c:v>19.668292858860266</c:v>
                </c:pt>
                <c:pt idx="5129">
                  <c:v>19.668292858860266</c:v>
                </c:pt>
                <c:pt idx="5130">
                  <c:v>19.668292858860266</c:v>
                </c:pt>
                <c:pt idx="5131">
                  <c:v>19.668292858860266</c:v>
                </c:pt>
                <c:pt idx="5132">
                  <c:v>19.668292858860266</c:v>
                </c:pt>
                <c:pt idx="5133">
                  <c:v>19.668292858860266</c:v>
                </c:pt>
                <c:pt idx="5134">
                  <c:v>19.668292858860266</c:v>
                </c:pt>
                <c:pt idx="5135">
                  <c:v>19.668292858860266</c:v>
                </c:pt>
                <c:pt idx="5136">
                  <c:v>19.668292858860266</c:v>
                </c:pt>
                <c:pt idx="5137">
                  <c:v>19.668292858860266</c:v>
                </c:pt>
                <c:pt idx="5138">
                  <c:v>19.668292858860266</c:v>
                </c:pt>
                <c:pt idx="5139">
                  <c:v>19.668292858860266</c:v>
                </c:pt>
                <c:pt idx="5140">
                  <c:v>19.668292858860266</c:v>
                </c:pt>
                <c:pt idx="5141">
                  <c:v>19.668292858860266</c:v>
                </c:pt>
                <c:pt idx="5142">
                  <c:v>19.668292858860266</c:v>
                </c:pt>
                <c:pt idx="5143">
                  <c:v>19.668292858860266</c:v>
                </c:pt>
                <c:pt idx="5144">
                  <c:v>19.668292858860266</c:v>
                </c:pt>
                <c:pt idx="5145">
                  <c:v>19.668292858860266</c:v>
                </c:pt>
                <c:pt idx="5146">
                  <c:v>19.668292858860266</c:v>
                </c:pt>
                <c:pt idx="5147">
                  <c:v>19.668292858860266</c:v>
                </c:pt>
                <c:pt idx="5148">
                  <c:v>19.668292858860266</c:v>
                </c:pt>
                <c:pt idx="5149">
                  <c:v>19.668292858860266</c:v>
                </c:pt>
                <c:pt idx="5150">
                  <c:v>19.668292858860266</c:v>
                </c:pt>
                <c:pt idx="5151">
                  <c:v>19.668292858860266</c:v>
                </c:pt>
                <c:pt idx="5152">
                  <c:v>19.668292858860266</c:v>
                </c:pt>
                <c:pt idx="5153">
                  <c:v>19.668292858860266</c:v>
                </c:pt>
                <c:pt idx="5154">
                  <c:v>19.668292858860266</c:v>
                </c:pt>
                <c:pt idx="5155">
                  <c:v>19.668292858860266</c:v>
                </c:pt>
                <c:pt idx="5156">
                  <c:v>19.668292858860266</c:v>
                </c:pt>
                <c:pt idx="5157">
                  <c:v>19.668292858860266</c:v>
                </c:pt>
                <c:pt idx="5158">
                  <c:v>19.668292858860266</c:v>
                </c:pt>
                <c:pt idx="5159">
                  <c:v>19.668292858860266</c:v>
                </c:pt>
                <c:pt idx="5160">
                  <c:v>19.668292858860266</c:v>
                </c:pt>
                <c:pt idx="5161">
                  <c:v>19.668292858860266</c:v>
                </c:pt>
                <c:pt idx="5162">
                  <c:v>19.668292858860266</c:v>
                </c:pt>
                <c:pt idx="5163">
                  <c:v>19.668292858860266</c:v>
                </c:pt>
                <c:pt idx="5164">
                  <c:v>19.668292858860266</c:v>
                </c:pt>
                <c:pt idx="5165">
                  <c:v>19.668292858860266</c:v>
                </c:pt>
                <c:pt idx="5166">
                  <c:v>19.668292858860266</c:v>
                </c:pt>
                <c:pt idx="5167">
                  <c:v>19.668292858860266</c:v>
                </c:pt>
                <c:pt idx="5168">
                  <c:v>19.668292858860266</c:v>
                </c:pt>
                <c:pt idx="5169">
                  <c:v>19.668292858860266</c:v>
                </c:pt>
                <c:pt idx="5170">
                  <c:v>19.668292858860266</c:v>
                </c:pt>
                <c:pt idx="5171">
                  <c:v>19.668292858860266</c:v>
                </c:pt>
                <c:pt idx="5172">
                  <c:v>19.668292858860266</c:v>
                </c:pt>
                <c:pt idx="5173">
                  <c:v>19.668292858860266</c:v>
                </c:pt>
                <c:pt idx="5174">
                  <c:v>19.668292858860266</c:v>
                </c:pt>
                <c:pt idx="5175">
                  <c:v>19.668292858860266</c:v>
                </c:pt>
                <c:pt idx="5176">
                  <c:v>19.668292858860266</c:v>
                </c:pt>
                <c:pt idx="5177">
                  <c:v>19.668292858860266</c:v>
                </c:pt>
                <c:pt idx="5178">
                  <c:v>19.668292858860266</c:v>
                </c:pt>
                <c:pt idx="5179">
                  <c:v>19.668292858860266</c:v>
                </c:pt>
                <c:pt idx="5180">
                  <c:v>19.668292858860266</c:v>
                </c:pt>
                <c:pt idx="5181">
                  <c:v>19.668292858860266</c:v>
                </c:pt>
                <c:pt idx="5182">
                  <c:v>19.668292858860266</c:v>
                </c:pt>
                <c:pt idx="5183">
                  <c:v>19.668292858860266</c:v>
                </c:pt>
                <c:pt idx="5184">
                  <c:v>19.668292858860266</c:v>
                </c:pt>
                <c:pt idx="5185">
                  <c:v>19.668292858860266</c:v>
                </c:pt>
                <c:pt idx="5186">
                  <c:v>19.668292858860266</c:v>
                </c:pt>
                <c:pt idx="5187">
                  <c:v>19.668292858860266</c:v>
                </c:pt>
                <c:pt idx="5188">
                  <c:v>19.668292858860266</c:v>
                </c:pt>
                <c:pt idx="5189">
                  <c:v>19.668292858860266</c:v>
                </c:pt>
                <c:pt idx="5190">
                  <c:v>19.668292858860266</c:v>
                </c:pt>
                <c:pt idx="5191">
                  <c:v>19.668292858860266</c:v>
                </c:pt>
                <c:pt idx="5192">
                  <c:v>19.668292858860266</c:v>
                </c:pt>
                <c:pt idx="5193">
                  <c:v>19.668292858860266</c:v>
                </c:pt>
                <c:pt idx="5194">
                  <c:v>19.668292858860266</c:v>
                </c:pt>
                <c:pt idx="5195">
                  <c:v>19.668292858860266</c:v>
                </c:pt>
                <c:pt idx="5196">
                  <c:v>19.668292858860266</c:v>
                </c:pt>
                <c:pt idx="5197">
                  <c:v>19.668292858860266</c:v>
                </c:pt>
                <c:pt idx="5198">
                  <c:v>19.668292858860266</c:v>
                </c:pt>
                <c:pt idx="5199">
                  <c:v>19.668292858860266</c:v>
                </c:pt>
                <c:pt idx="5200">
                  <c:v>19.668292858860266</c:v>
                </c:pt>
                <c:pt idx="5201">
                  <c:v>19.668292858860266</c:v>
                </c:pt>
                <c:pt idx="5202">
                  <c:v>19.668292858860266</c:v>
                </c:pt>
                <c:pt idx="5203">
                  <c:v>19.668292858860266</c:v>
                </c:pt>
                <c:pt idx="5204">
                  <c:v>19.668292858860266</c:v>
                </c:pt>
                <c:pt idx="5205">
                  <c:v>19.668292858860266</c:v>
                </c:pt>
                <c:pt idx="5206">
                  <c:v>19.668292858860266</c:v>
                </c:pt>
                <c:pt idx="5207">
                  <c:v>19.668292858860266</c:v>
                </c:pt>
                <c:pt idx="5208">
                  <c:v>19.668292858860266</c:v>
                </c:pt>
                <c:pt idx="5209">
                  <c:v>19.668292858860266</c:v>
                </c:pt>
                <c:pt idx="5210">
                  <c:v>19.668292858860266</c:v>
                </c:pt>
                <c:pt idx="5211">
                  <c:v>19.668292858860266</c:v>
                </c:pt>
                <c:pt idx="5212">
                  <c:v>19.668292858860266</c:v>
                </c:pt>
                <c:pt idx="5213">
                  <c:v>19.668292858860266</c:v>
                </c:pt>
                <c:pt idx="5214">
                  <c:v>19.668292858860266</c:v>
                </c:pt>
                <c:pt idx="5215">
                  <c:v>19.668292858860266</c:v>
                </c:pt>
                <c:pt idx="5216">
                  <c:v>19.668292858860266</c:v>
                </c:pt>
                <c:pt idx="5217">
                  <c:v>19.668292858860266</c:v>
                </c:pt>
                <c:pt idx="5218">
                  <c:v>19.668292858860266</c:v>
                </c:pt>
                <c:pt idx="5219">
                  <c:v>19.668292858860266</c:v>
                </c:pt>
                <c:pt idx="5220">
                  <c:v>19.668292858860266</c:v>
                </c:pt>
                <c:pt idx="5221">
                  <c:v>19.668292858860266</c:v>
                </c:pt>
                <c:pt idx="5222">
                  <c:v>19.668292858860266</c:v>
                </c:pt>
                <c:pt idx="5223">
                  <c:v>19.668292858860266</c:v>
                </c:pt>
                <c:pt idx="5224">
                  <c:v>19.668292858860266</c:v>
                </c:pt>
                <c:pt idx="5225">
                  <c:v>19.668292858860266</c:v>
                </c:pt>
                <c:pt idx="5226">
                  <c:v>19.668292858860266</c:v>
                </c:pt>
                <c:pt idx="5227">
                  <c:v>19.668292858860266</c:v>
                </c:pt>
                <c:pt idx="5228">
                  <c:v>19.668292858860266</c:v>
                </c:pt>
                <c:pt idx="5229">
                  <c:v>19.668292858860266</c:v>
                </c:pt>
                <c:pt idx="5230">
                  <c:v>19.668292858860266</c:v>
                </c:pt>
                <c:pt idx="5231">
                  <c:v>19.668292858860266</c:v>
                </c:pt>
                <c:pt idx="5232">
                  <c:v>19.668292858860266</c:v>
                </c:pt>
                <c:pt idx="5233">
                  <c:v>19.668292858860266</c:v>
                </c:pt>
                <c:pt idx="5234">
                  <c:v>19.668292858860266</c:v>
                </c:pt>
                <c:pt idx="5235">
                  <c:v>19.668292858860266</c:v>
                </c:pt>
                <c:pt idx="5236">
                  <c:v>19.668292858860266</c:v>
                </c:pt>
                <c:pt idx="5237">
                  <c:v>19.668292858860266</c:v>
                </c:pt>
                <c:pt idx="5238">
                  <c:v>19.668292858860266</c:v>
                </c:pt>
                <c:pt idx="5239">
                  <c:v>19.668292858860266</c:v>
                </c:pt>
                <c:pt idx="5240">
                  <c:v>19.668292858860266</c:v>
                </c:pt>
                <c:pt idx="5241">
                  <c:v>19.668292858860266</c:v>
                </c:pt>
                <c:pt idx="5242">
                  <c:v>19.668292858860266</c:v>
                </c:pt>
                <c:pt idx="5243">
                  <c:v>19.668292858860266</c:v>
                </c:pt>
                <c:pt idx="5244">
                  <c:v>19.668292858860266</c:v>
                </c:pt>
                <c:pt idx="5245">
                  <c:v>19.668292858860266</c:v>
                </c:pt>
                <c:pt idx="5246">
                  <c:v>19.668292858860266</c:v>
                </c:pt>
                <c:pt idx="5247">
                  <c:v>19.668292858860266</c:v>
                </c:pt>
                <c:pt idx="5248">
                  <c:v>19.668292858860266</c:v>
                </c:pt>
                <c:pt idx="5249">
                  <c:v>19.668292858860266</c:v>
                </c:pt>
                <c:pt idx="5250">
                  <c:v>19.668292858860266</c:v>
                </c:pt>
                <c:pt idx="5251">
                  <c:v>19.668292858860266</c:v>
                </c:pt>
                <c:pt idx="5252">
                  <c:v>19.668292858860266</c:v>
                </c:pt>
                <c:pt idx="5253">
                  <c:v>19.668292858860266</c:v>
                </c:pt>
                <c:pt idx="5254">
                  <c:v>19.668292858860266</c:v>
                </c:pt>
                <c:pt idx="5255">
                  <c:v>19.668292858860266</c:v>
                </c:pt>
                <c:pt idx="5256">
                  <c:v>19.668292858860266</c:v>
                </c:pt>
                <c:pt idx="5257">
                  <c:v>19.668292858860266</c:v>
                </c:pt>
                <c:pt idx="5258">
                  <c:v>19.668292858860266</c:v>
                </c:pt>
                <c:pt idx="5259">
                  <c:v>19.668292858860266</c:v>
                </c:pt>
                <c:pt idx="5260">
                  <c:v>19.668292858860266</c:v>
                </c:pt>
                <c:pt idx="5261">
                  <c:v>19.668292858860266</c:v>
                </c:pt>
                <c:pt idx="5262">
                  <c:v>19.668292858860266</c:v>
                </c:pt>
                <c:pt idx="5263">
                  <c:v>19.668292858860266</c:v>
                </c:pt>
                <c:pt idx="5264">
                  <c:v>19.668292858860266</c:v>
                </c:pt>
                <c:pt idx="5265">
                  <c:v>19.668292858860266</c:v>
                </c:pt>
                <c:pt idx="5266">
                  <c:v>19.668292858860266</c:v>
                </c:pt>
                <c:pt idx="5267">
                  <c:v>19.668292858860266</c:v>
                </c:pt>
                <c:pt idx="5268">
                  <c:v>19.668292858860266</c:v>
                </c:pt>
                <c:pt idx="5269">
                  <c:v>19.668292858860266</c:v>
                </c:pt>
                <c:pt idx="5270">
                  <c:v>19.668292858860266</c:v>
                </c:pt>
                <c:pt idx="5271">
                  <c:v>19.668292858860266</c:v>
                </c:pt>
                <c:pt idx="5272">
                  <c:v>19.668292858860266</c:v>
                </c:pt>
                <c:pt idx="5273">
                  <c:v>19.668292858860266</c:v>
                </c:pt>
                <c:pt idx="5274">
                  <c:v>19.668292858860266</c:v>
                </c:pt>
                <c:pt idx="5275">
                  <c:v>19.668292858860266</c:v>
                </c:pt>
                <c:pt idx="5276">
                  <c:v>19.668292858860266</c:v>
                </c:pt>
                <c:pt idx="5277">
                  <c:v>19.668292858860266</c:v>
                </c:pt>
                <c:pt idx="5278">
                  <c:v>19.668292858860266</c:v>
                </c:pt>
                <c:pt idx="5279">
                  <c:v>19.668292858860266</c:v>
                </c:pt>
                <c:pt idx="5280">
                  <c:v>19.668292858860266</c:v>
                </c:pt>
                <c:pt idx="5281">
                  <c:v>19.668292858860266</c:v>
                </c:pt>
                <c:pt idx="5282">
                  <c:v>19.668292858860266</c:v>
                </c:pt>
                <c:pt idx="5283">
                  <c:v>19.668292858860266</c:v>
                </c:pt>
                <c:pt idx="5284">
                  <c:v>19.668292858860266</c:v>
                </c:pt>
                <c:pt idx="5285">
                  <c:v>19.668292858860266</c:v>
                </c:pt>
                <c:pt idx="5286">
                  <c:v>19.668292858860266</c:v>
                </c:pt>
                <c:pt idx="5287">
                  <c:v>19.668292858860266</c:v>
                </c:pt>
                <c:pt idx="5288">
                  <c:v>19.668292858860266</c:v>
                </c:pt>
                <c:pt idx="5289">
                  <c:v>19.668292858860266</c:v>
                </c:pt>
                <c:pt idx="5290">
                  <c:v>19.668292858860266</c:v>
                </c:pt>
                <c:pt idx="5291">
                  <c:v>19.668292858860266</c:v>
                </c:pt>
                <c:pt idx="5292">
                  <c:v>19.668292858860266</c:v>
                </c:pt>
                <c:pt idx="5293">
                  <c:v>19.668292858860266</c:v>
                </c:pt>
                <c:pt idx="5294">
                  <c:v>19.668292858860266</c:v>
                </c:pt>
                <c:pt idx="5295">
                  <c:v>19.668292858860266</c:v>
                </c:pt>
                <c:pt idx="5296">
                  <c:v>19.668292858860266</c:v>
                </c:pt>
                <c:pt idx="5297">
                  <c:v>19.668292858860266</c:v>
                </c:pt>
                <c:pt idx="5298">
                  <c:v>19.668292858860266</c:v>
                </c:pt>
                <c:pt idx="5299">
                  <c:v>19.668292858860266</c:v>
                </c:pt>
                <c:pt idx="5300">
                  <c:v>19.668292858860266</c:v>
                </c:pt>
                <c:pt idx="5301">
                  <c:v>19.668292858860266</c:v>
                </c:pt>
                <c:pt idx="5302">
                  <c:v>19.668292858860266</c:v>
                </c:pt>
                <c:pt idx="5303">
                  <c:v>19.668292858860266</c:v>
                </c:pt>
                <c:pt idx="5304">
                  <c:v>19.668292858860266</c:v>
                </c:pt>
                <c:pt idx="5305">
                  <c:v>19.668292858860266</c:v>
                </c:pt>
                <c:pt idx="5306">
                  <c:v>19.668292858860266</c:v>
                </c:pt>
                <c:pt idx="5307">
                  <c:v>19.668292858860266</c:v>
                </c:pt>
                <c:pt idx="5308">
                  <c:v>19.668292858860266</c:v>
                </c:pt>
                <c:pt idx="5309">
                  <c:v>19.668292858860266</c:v>
                </c:pt>
                <c:pt idx="5310">
                  <c:v>19.668292858860266</c:v>
                </c:pt>
                <c:pt idx="5311">
                  <c:v>19.668292858860266</c:v>
                </c:pt>
                <c:pt idx="5312">
                  <c:v>19.668292858860266</c:v>
                </c:pt>
                <c:pt idx="5313">
                  <c:v>19.668292858860266</c:v>
                </c:pt>
                <c:pt idx="5314">
                  <c:v>19.668292858860266</c:v>
                </c:pt>
                <c:pt idx="5315">
                  <c:v>19.668292858860266</c:v>
                </c:pt>
                <c:pt idx="5316">
                  <c:v>19.668292858860266</c:v>
                </c:pt>
                <c:pt idx="5317">
                  <c:v>19.668292858860266</c:v>
                </c:pt>
                <c:pt idx="5318">
                  <c:v>19.668292858860266</c:v>
                </c:pt>
                <c:pt idx="5319">
                  <c:v>19.668292858860266</c:v>
                </c:pt>
                <c:pt idx="5320">
                  <c:v>19.668292858860266</c:v>
                </c:pt>
                <c:pt idx="5321">
                  <c:v>19.668292858860266</c:v>
                </c:pt>
                <c:pt idx="5322">
                  <c:v>19.668292858860266</c:v>
                </c:pt>
                <c:pt idx="5323">
                  <c:v>19.668292858860266</c:v>
                </c:pt>
                <c:pt idx="5324">
                  <c:v>19.668292858860266</c:v>
                </c:pt>
                <c:pt idx="5325">
                  <c:v>19.668292858860266</c:v>
                </c:pt>
                <c:pt idx="5326">
                  <c:v>19.668292858860266</c:v>
                </c:pt>
                <c:pt idx="5327">
                  <c:v>19.668292858860266</c:v>
                </c:pt>
                <c:pt idx="5328">
                  <c:v>19.668292858860266</c:v>
                </c:pt>
                <c:pt idx="5329">
                  <c:v>19.668292858860266</c:v>
                </c:pt>
                <c:pt idx="5330">
                  <c:v>19.668292858860266</c:v>
                </c:pt>
                <c:pt idx="5331">
                  <c:v>19.668292858860266</c:v>
                </c:pt>
                <c:pt idx="5332">
                  <c:v>19.668292858860266</c:v>
                </c:pt>
                <c:pt idx="5333">
                  <c:v>19.668292858860266</c:v>
                </c:pt>
                <c:pt idx="5334">
                  <c:v>19.668292858860266</c:v>
                </c:pt>
                <c:pt idx="5335">
                  <c:v>19.668292858860266</c:v>
                </c:pt>
                <c:pt idx="5336">
                  <c:v>19.668292858860266</c:v>
                </c:pt>
                <c:pt idx="5337">
                  <c:v>19.668292858860266</c:v>
                </c:pt>
                <c:pt idx="5338">
                  <c:v>19.668292858860266</c:v>
                </c:pt>
                <c:pt idx="5339">
                  <c:v>19.668292858860266</c:v>
                </c:pt>
                <c:pt idx="5340">
                  <c:v>19.668292858860266</c:v>
                </c:pt>
                <c:pt idx="5341">
                  <c:v>19.668292858860266</c:v>
                </c:pt>
                <c:pt idx="5342">
                  <c:v>19.668292858860266</c:v>
                </c:pt>
                <c:pt idx="5343">
                  <c:v>19.668292858860266</c:v>
                </c:pt>
                <c:pt idx="5344">
                  <c:v>19.668292858860266</c:v>
                </c:pt>
                <c:pt idx="5345">
                  <c:v>19.668292858860266</c:v>
                </c:pt>
                <c:pt idx="5346">
                  <c:v>19.668292858860266</c:v>
                </c:pt>
                <c:pt idx="5347">
                  <c:v>19.668292858860266</c:v>
                </c:pt>
                <c:pt idx="5348">
                  <c:v>19.668292858860266</c:v>
                </c:pt>
                <c:pt idx="5349">
                  <c:v>19.668292858860266</c:v>
                </c:pt>
                <c:pt idx="5350">
                  <c:v>19.668292858860266</c:v>
                </c:pt>
                <c:pt idx="5351">
                  <c:v>19.668292858860266</c:v>
                </c:pt>
                <c:pt idx="5352">
                  <c:v>19.668292858860266</c:v>
                </c:pt>
                <c:pt idx="5353">
                  <c:v>19.668292858860266</c:v>
                </c:pt>
                <c:pt idx="5354">
                  <c:v>19.668292858860266</c:v>
                </c:pt>
                <c:pt idx="5355">
                  <c:v>19.668292858860266</c:v>
                </c:pt>
                <c:pt idx="5356">
                  <c:v>19.668292858860266</c:v>
                </c:pt>
                <c:pt idx="5357">
                  <c:v>19.668292858860266</c:v>
                </c:pt>
                <c:pt idx="5358">
                  <c:v>19.668292858860266</c:v>
                </c:pt>
                <c:pt idx="5359">
                  <c:v>19.668292858860266</c:v>
                </c:pt>
                <c:pt idx="5360">
                  <c:v>19.668292858860266</c:v>
                </c:pt>
                <c:pt idx="5361">
                  <c:v>19.668292858860266</c:v>
                </c:pt>
                <c:pt idx="5362">
                  <c:v>19.668292858860266</c:v>
                </c:pt>
                <c:pt idx="5363">
                  <c:v>19.668292858860266</c:v>
                </c:pt>
                <c:pt idx="5364">
                  <c:v>19.668292858860266</c:v>
                </c:pt>
                <c:pt idx="5365">
                  <c:v>19.668292858860266</c:v>
                </c:pt>
                <c:pt idx="5366">
                  <c:v>19.668292858860266</c:v>
                </c:pt>
                <c:pt idx="5367">
                  <c:v>19.668292858860266</c:v>
                </c:pt>
                <c:pt idx="5368">
                  <c:v>19.668292858860266</c:v>
                </c:pt>
                <c:pt idx="5369">
                  <c:v>19.668292858860266</c:v>
                </c:pt>
                <c:pt idx="5370">
                  <c:v>19.668292858860266</c:v>
                </c:pt>
                <c:pt idx="5371">
                  <c:v>19.668292858860266</c:v>
                </c:pt>
                <c:pt idx="5372">
                  <c:v>19.668292858860266</c:v>
                </c:pt>
                <c:pt idx="5373">
                  <c:v>19.668292858860266</c:v>
                </c:pt>
                <c:pt idx="5374">
                  <c:v>19.668292858860266</c:v>
                </c:pt>
                <c:pt idx="5375">
                  <c:v>19.668292858860266</c:v>
                </c:pt>
                <c:pt idx="5376">
                  <c:v>19.668292858860266</c:v>
                </c:pt>
                <c:pt idx="5377">
                  <c:v>19.668292858860266</c:v>
                </c:pt>
                <c:pt idx="5378">
                  <c:v>19.668292858860266</c:v>
                </c:pt>
                <c:pt idx="5379">
                  <c:v>19.668292858860266</c:v>
                </c:pt>
                <c:pt idx="5380">
                  <c:v>19.668292858860266</c:v>
                </c:pt>
                <c:pt idx="5381">
                  <c:v>19.668292858860266</c:v>
                </c:pt>
                <c:pt idx="5382">
                  <c:v>19.668292858860266</c:v>
                </c:pt>
                <c:pt idx="5383">
                  <c:v>19.668292858860266</c:v>
                </c:pt>
                <c:pt idx="5384">
                  <c:v>19.668292858860266</c:v>
                </c:pt>
                <c:pt idx="5385">
                  <c:v>19.668292858860266</c:v>
                </c:pt>
                <c:pt idx="5386">
                  <c:v>19.668292858860266</c:v>
                </c:pt>
                <c:pt idx="5387">
                  <c:v>19.668292858860266</c:v>
                </c:pt>
                <c:pt idx="5388">
                  <c:v>19.668292858860266</c:v>
                </c:pt>
                <c:pt idx="5389">
                  <c:v>19.668292858860266</c:v>
                </c:pt>
                <c:pt idx="5390">
                  <c:v>19.668292858860266</c:v>
                </c:pt>
                <c:pt idx="5391">
                  <c:v>19.668292858860266</c:v>
                </c:pt>
                <c:pt idx="5392">
                  <c:v>19.668292858860266</c:v>
                </c:pt>
                <c:pt idx="5393">
                  <c:v>19.668292858860266</c:v>
                </c:pt>
                <c:pt idx="5394">
                  <c:v>19.668292858860266</c:v>
                </c:pt>
                <c:pt idx="5395">
                  <c:v>19.668292858860266</c:v>
                </c:pt>
                <c:pt idx="5396">
                  <c:v>19.668292858860266</c:v>
                </c:pt>
                <c:pt idx="5397">
                  <c:v>19.668292858860266</c:v>
                </c:pt>
                <c:pt idx="5398">
                  <c:v>19.668292858860266</c:v>
                </c:pt>
                <c:pt idx="5399">
                  <c:v>19.668292858860266</c:v>
                </c:pt>
                <c:pt idx="5400">
                  <c:v>19.668292858860266</c:v>
                </c:pt>
                <c:pt idx="5401">
                  <c:v>19.668292858860266</c:v>
                </c:pt>
                <c:pt idx="5402">
                  <c:v>19.668292858860266</c:v>
                </c:pt>
                <c:pt idx="5403">
                  <c:v>19.668292858860266</c:v>
                </c:pt>
                <c:pt idx="5404">
                  <c:v>19.668292858860266</c:v>
                </c:pt>
                <c:pt idx="5405">
                  <c:v>19.668292858860266</c:v>
                </c:pt>
                <c:pt idx="5406">
                  <c:v>19.668292858860266</c:v>
                </c:pt>
                <c:pt idx="5407">
                  <c:v>19.668292858860266</c:v>
                </c:pt>
                <c:pt idx="5408">
                  <c:v>19.668292858860266</c:v>
                </c:pt>
                <c:pt idx="5409">
                  <c:v>19.668292858860266</c:v>
                </c:pt>
                <c:pt idx="5410">
                  <c:v>19.668292858860266</c:v>
                </c:pt>
                <c:pt idx="5411">
                  <c:v>19.668292858860266</c:v>
                </c:pt>
                <c:pt idx="5412">
                  <c:v>19.668292858860266</c:v>
                </c:pt>
                <c:pt idx="5413">
                  <c:v>19.668292858860266</c:v>
                </c:pt>
                <c:pt idx="5414">
                  <c:v>19.668292858860266</c:v>
                </c:pt>
                <c:pt idx="5415">
                  <c:v>19.668292858860266</c:v>
                </c:pt>
                <c:pt idx="5416">
                  <c:v>19.668292858860266</c:v>
                </c:pt>
                <c:pt idx="5417">
                  <c:v>19.668292858860266</c:v>
                </c:pt>
                <c:pt idx="5418">
                  <c:v>19.668292858860266</c:v>
                </c:pt>
                <c:pt idx="5419">
                  <c:v>19.668292858860266</c:v>
                </c:pt>
                <c:pt idx="5420">
                  <c:v>19.668292858860266</c:v>
                </c:pt>
                <c:pt idx="5421">
                  <c:v>19.668292858860266</c:v>
                </c:pt>
                <c:pt idx="5422">
                  <c:v>19.668292858860266</c:v>
                </c:pt>
                <c:pt idx="5423">
                  <c:v>19.668292858860266</c:v>
                </c:pt>
                <c:pt idx="5424">
                  <c:v>19.668292858860266</c:v>
                </c:pt>
                <c:pt idx="5425">
                  <c:v>19.668292858860266</c:v>
                </c:pt>
                <c:pt idx="5426">
                  <c:v>19.668292858860266</c:v>
                </c:pt>
                <c:pt idx="5427">
                  <c:v>19.668292858860266</c:v>
                </c:pt>
                <c:pt idx="5428">
                  <c:v>19.668292858860266</c:v>
                </c:pt>
                <c:pt idx="5429">
                  <c:v>19.668292858860266</c:v>
                </c:pt>
                <c:pt idx="5430">
                  <c:v>19.668292858860266</c:v>
                </c:pt>
                <c:pt idx="5431">
                  <c:v>19.668292858860266</c:v>
                </c:pt>
                <c:pt idx="5432">
                  <c:v>19.668292858860266</c:v>
                </c:pt>
                <c:pt idx="5433">
                  <c:v>19.668292858860266</c:v>
                </c:pt>
                <c:pt idx="5434">
                  <c:v>19.668292858860266</c:v>
                </c:pt>
                <c:pt idx="5435">
                  <c:v>19.668292858860266</c:v>
                </c:pt>
                <c:pt idx="5436">
                  <c:v>19.668292858860266</c:v>
                </c:pt>
                <c:pt idx="5437">
                  <c:v>19.668292858860266</c:v>
                </c:pt>
                <c:pt idx="5438">
                  <c:v>19.668292858860266</c:v>
                </c:pt>
                <c:pt idx="5439">
                  <c:v>19.668292858860266</c:v>
                </c:pt>
                <c:pt idx="5440">
                  <c:v>19.668292858860266</c:v>
                </c:pt>
                <c:pt idx="5441">
                  <c:v>19.668292858860266</c:v>
                </c:pt>
                <c:pt idx="5442">
                  <c:v>19.668292858860266</c:v>
                </c:pt>
                <c:pt idx="5443">
                  <c:v>19.668292858860266</c:v>
                </c:pt>
                <c:pt idx="5444">
                  <c:v>19.668292858860266</c:v>
                </c:pt>
                <c:pt idx="5445">
                  <c:v>19.668292858860266</c:v>
                </c:pt>
                <c:pt idx="5446">
                  <c:v>19.668292858860266</c:v>
                </c:pt>
                <c:pt idx="5447">
                  <c:v>19.668292858860266</c:v>
                </c:pt>
                <c:pt idx="5448">
                  <c:v>19.668292858860266</c:v>
                </c:pt>
                <c:pt idx="5449">
                  <c:v>19.668292858860266</c:v>
                </c:pt>
                <c:pt idx="5450">
                  <c:v>19.668292858860266</c:v>
                </c:pt>
                <c:pt idx="5451">
                  <c:v>19.668292858860266</c:v>
                </c:pt>
                <c:pt idx="5452">
                  <c:v>19.668292858860266</c:v>
                </c:pt>
                <c:pt idx="5453">
                  <c:v>19.668292858860266</c:v>
                </c:pt>
                <c:pt idx="5454">
                  <c:v>19.668292858860266</c:v>
                </c:pt>
                <c:pt idx="5455">
                  <c:v>19.668292858860266</c:v>
                </c:pt>
                <c:pt idx="5456">
                  <c:v>19.668292858860266</c:v>
                </c:pt>
                <c:pt idx="5457">
                  <c:v>19.668292858860266</c:v>
                </c:pt>
                <c:pt idx="5458">
                  <c:v>19.668292858860266</c:v>
                </c:pt>
                <c:pt idx="5459">
                  <c:v>19.668292858860266</c:v>
                </c:pt>
                <c:pt idx="5460">
                  <c:v>19.668292858860266</c:v>
                </c:pt>
                <c:pt idx="5461">
                  <c:v>19.668292858860266</c:v>
                </c:pt>
                <c:pt idx="5462">
                  <c:v>19.668292858860266</c:v>
                </c:pt>
                <c:pt idx="5463">
                  <c:v>19.668292858860266</c:v>
                </c:pt>
                <c:pt idx="5464">
                  <c:v>19.668292858860266</c:v>
                </c:pt>
                <c:pt idx="5465">
                  <c:v>19.668292858860266</c:v>
                </c:pt>
                <c:pt idx="5466">
                  <c:v>19.668292858860266</c:v>
                </c:pt>
                <c:pt idx="5467">
                  <c:v>19.668292858860266</c:v>
                </c:pt>
                <c:pt idx="5468">
                  <c:v>19.668292858860266</c:v>
                </c:pt>
                <c:pt idx="5469">
                  <c:v>19.668292858860266</c:v>
                </c:pt>
                <c:pt idx="5470">
                  <c:v>19.668292858860266</c:v>
                </c:pt>
                <c:pt idx="5471">
                  <c:v>19.668292858860266</c:v>
                </c:pt>
                <c:pt idx="5472">
                  <c:v>19.668292858860266</c:v>
                </c:pt>
                <c:pt idx="5473">
                  <c:v>19.668292858860266</c:v>
                </c:pt>
                <c:pt idx="5474">
                  <c:v>19.668292858860266</c:v>
                </c:pt>
                <c:pt idx="5475">
                  <c:v>19.668292858860266</c:v>
                </c:pt>
                <c:pt idx="5476">
                  <c:v>19.668292858860266</c:v>
                </c:pt>
                <c:pt idx="5477">
                  <c:v>19.668292858860266</c:v>
                </c:pt>
                <c:pt idx="5478">
                  <c:v>19.668292858860266</c:v>
                </c:pt>
                <c:pt idx="5479">
                  <c:v>19.668292858860266</c:v>
                </c:pt>
                <c:pt idx="5480">
                  <c:v>19.668292858860266</c:v>
                </c:pt>
                <c:pt idx="5481">
                  <c:v>19.668292858860266</c:v>
                </c:pt>
                <c:pt idx="5482">
                  <c:v>19.668292858860266</c:v>
                </c:pt>
                <c:pt idx="5483">
                  <c:v>19.668292858860266</c:v>
                </c:pt>
                <c:pt idx="5484">
                  <c:v>19.668292858860266</c:v>
                </c:pt>
                <c:pt idx="5485">
                  <c:v>19.668292858860266</c:v>
                </c:pt>
                <c:pt idx="5486">
                  <c:v>19.668292858860266</c:v>
                </c:pt>
                <c:pt idx="5487">
                  <c:v>19.668292858860266</c:v>
                </c:pt>
                <c:pt idx="5488">
                  <c:v>19.668292858860266</c:v>
                </c:pt>
                <c:pt idx="5489">
                  <c:v>19.668292858860266</c:v>
                </c:pt>
                <c:pt idx="5490">
                  <c:v>19.668292858860266</c:v>
                </c:pt>
                <c:pt idx="5491">
                  <c:v>19.668292858860266</c:v>
                </c:pt>
                <c:pt idx="5492">
                  <c:v>19.668292858860266</c:v>
                </c:pt>
                <c:pt idx="5493">
                  <c:v>19.668292858860266</c:v>
                </c:pt>
                <c:pt idx="5494">
                  <c:v>19.668292858860266</c:v>
                </c:pt>
                <c:pt idx="5495">
                  <c:v>19.668292858860266</c:v>
                </c:pt>
                <c:pt idx="5496">
                  <c:v>19.668292858860266</c:v>
                </c:pt>
                <c:pt idx="5497">
                  <c:v>19.668292858860266</c:v>
                </c:pt>
                <c:pt idx="5498">
                  <c:v>19.668292858860266</c:v>
                </c:pt>
                <c:pt idx="5499">
                  <c:v>19.668292858860266</c:v>
                </c:pt>
                <c:pt idx="5500">
                  <c:v>19.668292858860266</c:v>
                </c:pt>
                <c:pt idx="5501">
                  <c:v>19.668292858860266</c:v>
                </c:pt>
                <c:pt idx="5502">
                  <c:v>19.668292858860266</c:v>
                </c:pt>
                <c:pt idx="5503">
                  <c:v>19.668292858860266</c:v>
                </c:pt>
                <c:pt idx="5504">
                  <c:v>19.668292858860266</c:v>
                </c:pt>
                <c:pt idx="5505">
                  <c:v>19.668292858860266</c:v>
                </c:pt>
                <c:pt idx="5506">
                  <c:v>19.668292858860266</c:v>
                </c:pt>
                <c:pt idx="5507">
                  <c:v>19.668292858860266</c:v>
                </c:pt>
                <c:pt idx="5508">
                  <c:v>19.668292858860266</c:v>
                </c:pt>
                <c:pt idx="5509">
                  <c:v>19.668292858860266</c:v>
                </c:pt>
                <c:pt idx="5510">
                  <c:v>19.668292858860266</c:v>
                </c:pt>
                <c:pt idx="5511">
                  <c:v>19.668292858860266</c:v>
                </c:pt>
                <c:pt idx="5512">
                  <c:v>19.668292858860266</c:v>
                </c:pt>
                <c:pt idx="5513">
                  <c:v>19.668292858860266</c:v>
                </c:pt>
                <c:pt idx="5514">
                  <c:v>19.668292858860266</c:v>
                </c:pt>
                <c:pt idx="5515">
                  <c:v>19.668292858860266</c:v>
                </c:pt>
                <c:pt idx="5516">
                  <c:v>19.668292858860266</c:v>
                </c:pt>
                <c:pt idx="5517">
                  <c:v>19.668292858860266</c:v>
                </c:pt>
                <c:pt idx="5518">
                  <c:v>19.668292858860266</c:v>
                </c:pt>
                <c:pt idx="5519">
                  <c:v>19.668292858860266</c:v>
                </c:pt>
                <c:pt idx="5520">
                  <c:v>19.668292858860266</c:v>
                </c:pt>
                <c:pt idx="5521">
                  <c:v>19.668292858860266</c:v>
                </c:pt>
                <c:pt idx="5522">
                  <c:v>19.668292858860266</c:v>
                </c:pt>
                <c:pt idx="5523">
                  <c:v>19.668292858860266</c:v>
                </c:pt>
                <c:pt idx="5524">
                  <c:v>19.668292858860266</c:v>
                </c:pt>
                <c:pt idx="5525">
                  <c:v>19.668292858860266</c:v>
                </c:pt>
                <c:pt idx="5526">
                  <c:v>19.668292858860266</c:v>
                </c:pt>
                <c:pt idx="5527">
                  <c:v>19.668292858860266</c:v>
                </c:pt>
                <c:pt idx="5528">
                  <c:v>19.668292858860266</c:v>
                </c:pt>
                <c:pt idx="5529">
                  <c:v>19.668292858860266</c:v>
                </c:pt>
                <c:pt idx="5530">
                  <c:v>19.668292858860266</c:v>
                </c:pt>
                <c:pt idx="5531">
                  <c:v>19.668292858860266</c:v>
                </c:pt>
                <c:pt idx="5532">
                  <c:v>19.668292858860266</c:v>
                </c:pt>
                <c:pt idx="5533">
                  <c:v>19.668292858860266</c:v>
                </c:pt>
                <c:pt idx="5534">
                  <c:v>19.668292858860266</c:v>
                </c:pt>
                <c:pt idx="5535">
                  <c:v>19.668292858860266</c:v>
                </c:pt>
                <c:pt idx="5536">
                  <c:v>19.668292858860266</c:v>
                </c:pt>
                <c:pt idx="5537">
                  <c:v>19.668292858860266</c:v>
                </c:pt>
                <c:pt idx="5538">
                  <c:v>19.668292858860266</c:v>
                </c:pt>
                <c:pt idx="5539">
                  <c:v>19.668292858860266</c:v>
                </c:pt>
                <c:pt idx="5540">
                  <c:v>19.668292858860266</c:v>
                </c:pt>
                <c:pt idx="5541">
                  <c:v>19.668292858860266</c:v>
                </c:pt>
                <c:pt idx="5542">
                  <c:v>19.668292858860266</c:v>
                </c:pt>
                <c:pt idx="5543">
                  <c:v>19.668292858860266</c:v>
                </c:pt>
                <c:pt idx="5544">
                  <c:v>19.668292858860266</c:v>
                </c:pt>
                <c:pt idx="5545">
                  <c:v>19.668292858860266</c:v>
                </c:pt>
                <c:pt idx="5546">
                  <c:v>19.668292858860266</c:v>
                </c:pt>
                <c:pt idx="5547">
                  <c:v>19.668292858860266</c:v>
                </c:pt>
                <c:pt idx="5548">
                  <c:v>19.668292858860266</c:v>
                </c:pt>
                <c:pt idx="5549">
                  <c:v>19.668292858860266</c:v>
                </c:pt>
                <c:pt idx="5550">
                  <c:v>19.668292858860266</c:v>
                </c:pt>
                <c:pt idx="5551">
                  <c:v>19.668292858860266</c:v>
                </c:pt>
                <c:pt idx="5552">
                  <c:v>19.668292858860266</c:v>
                </c:pt>
                <c:pt idx="5553">
                  <c:v>19.668292858860266</c:v>
                </c:pt>
                <c:pt idx="5554">
                  <c:v>19.668292858860266</c:v>
                </c:pt>
                <c:pt idx="5555">
                  <c:v>19.668292858860266</c:v>
                </c:pt>
                <c:pt idx="5556">
                  <c:v>19.668292858860266</c:v>
                </c:pt>
                <c:pt idx="5557">
                  <c:v>19.668292858860266</c:v>
                </c:pt>
                <c:pt idx="5558">
                  <c:v>19.668292858860266</c:v>
                </c:pt>
                <c:pt idx="5559">
                  <c:v>19.668292858860266</c:v>
                </c:pt>
                <c:pt idx="5560">
                  <c:v>19.668292858860266</c:v>
                </c:pt>
                <c:pt idx="5561">
                  <c:v>19.668292858860266</c:v>
                </c:pt>
                <c:pt idx="5562">
                  <c:v>19.668292858860266</c:v>
                </c:pt>
                <c:pt idx="5563">
                  <c:v>19.668292858860266</c:v>
                </c:pt>
                <c:pt idx="5564">
                  <c:v>19.668292858860266</c:v>
                </c:pt>
                <c:pt idx="5565">
                  <c:v>19.668292858860266</c:v>
                </c:pt>
                <c:pt idx="5566">
                  <c:v>19.668292858860266</c:v>
                </c:pt>
                <c:pt idx="5567">
                  <c:v>19.668292858860266</c:v>
                </c:pt>
                <c:pt idx="5568">
                  <c:v>19.668292858860266</c:v>
                </c:pt>
                <c:pt idx="5569">
                  <c:v>19.668292858860266</c:v>
                </c:pt>
                <c:pt idx="5570">
                  <c:v>19.668292858860266</c:v>
                </c:pt>
                <c:pt idx="5571">
                  <c:v>19.668292858860266</c:v>
                </c:pt>
                <c:pt idx="5572">
                  <c:v>19.668292858860266</c:v>
                </c:pt>
                <c:pt idx="5573">
                  <c:v>19.668292858860266</c:v>
                </c:pt>
                <c:pt idx="5574">
                  <c:v>19.668292858860266</c:v>
                </c:pt>
                <c:pt idx="5575">
                  <c:v>19.668292858860266</c:v>
                </c:pt>
                <c:pt idx="5576">
                  <c:v>19.668292858860266</c:v>
                </c:pt>
                <c:pt idx="5577">
                  <c:v>19.668292858860266</c:v>
                </c:pt>
                <c:pt idx="5578">
                  <c:v>19.668292858860266</c:v>
                </c:pt>
                <c:pt idx="5579">
                  <c:v>19.668292858860266</c:v>
                </c:pt>
                <c:pt idx="5580">
                  <c:v>19.668292858860266</c:v>
                </c:pt>
                <c:pt idx="5581">
                  <c:v>19.668292858860266</c:v>
                </c:pt>
                <c:pt idx="5582">
                  <c:v>19.668292858860266</c:v>
                </c:pt>
                <c:pt idx="5583">
                  <c:v>19.668292858860266</c:v>
                </c:pt>
                <c:pt idx="5584">
                  <c:v>19.668292858860266</c:v>
                </c:pt>
                <c:pt idx="5585">
                  <c:v>19.668292858860266</c:v>
                </c:pt>
                <c:pt idx="5586">
                  <c:v>19.668292858860266</c:v>
                </c:pt>
                <c:pt idx="5587">
                  <c:v>19.668292858860266</c:v>
                </c:pt>
                <c:pt idx="5588">
                  <c:v>19.668292858860266</c:v>
                </c:pt>
                <c:pt idx="5589">
                  <c:v>19.668292858860266</c:v>
                </c:pt>
                <c:pt idx="5590">
                  <c:v>19.668292858860266</c:v>
                </c:pt>
                <c:pt idx="5591">
                  <c:v>19.668292858860266</c:v>
                </c:pt>
                <c:pt idx="5592">
                  <c:v>19.668292858860266</c:v>
                </c:pt>
                <c:pt idx="5593">
                  <c:v>19.668292858860266</c:v>
                </c:pt>
                <c:pt idx="5594">
                  <c:v>19.668292858860266</c:v>
                </c:pt>
                <c:pt idx="5595">
                  <c:v>19.668292858860266</c:v>
                </c:pt>
                <c:pt idx="5596">
                  <c:v>19.668292858860266</c:v>
                </c:pt>
                <c:pt idx="5597">
                  <c:v>19.668292858860266</c:v>
                </c:pt>
                <c:pt idx="5598">
                  <c:v>19.668292858860266</c:v>
                </c:pt>
                <c:pt idx="5599">
                  <c:v>19.668292858860266</c:v>
                </c:pt>
                <c:pt idx="5600">
                  <c:v>19.668292858860266</c:v>
                </c:pt>
                <c:pt idx="5601">
                  <c:v>19.668292858860266</c:v>
                </c:pt>
                <c:pt idx="5602">
                  <c:v>19.668292858860266</c:v>
                </c:pt>
                <c:pt idx="5603">
                  <c:v>19.668292858860266</c:v>
                </c:pt>
                <c:pt idx="5604">
                  <c:v>19.668292858860266</c:v>
                </c:pt>
                <c:pt idx="5605">
                  <c:v>19.668292858860266</c:v>
                </c:pt>
                <c:pt idx="5606">
                  <c:v>19.668292858860266</c:v>
                </c:pt>
                <c:pt idx="5607">
                  <c:v>19.668292858860266</c:v>
                </c:pt>
                <c:pt idx="5608">
                  <c:v>19.668292858860266</c:v>
                </c:pt>
                <c:pt idx="5609">
                  <c:v>19.668292858860266</c:v>
                </c:pt>
                <c:pt idx="5610">
                  <c:v>19.668292858860266</c:v>
                </c:pt>
                <c:pt idx="5611">
                  <c:v>19.668292858860266</c:v>
                </c:pt>
                <c:pt idx="5612">
                  <c:v>19.668292858860266</c:v>
                </c:pt>
                <c:pt idx="5613">
                  <c:v>19.668292858860266</c:v>
                </c:pt>
                <c:pt idx="5614">
                  <c:v>19.668292858860266</c:v>
                </c:pt>
                <c:pt idx="5615">
                  <c:v>19.668292858860266</c:v>
                </c:pt>
                <c:pt idx="5616">
                  <c:v>19.668292858860266</c:v>
                </c:pt>
                <c:pt idx="5617">
                  <c:v>19.668292858860266</c:v>
                </c:pt>
                <c:pt idx="5618">
                  <c:v>19.668292858860266</c:v>
                </c:pt>
                <c:pt idx="5619">
                  <c:v>19.668292858860266</c:v>
                </c:pt>
                <c:pt idx="5620">
                  <c:v>19.668292858860266</c:v>
                </c:pt>
                <c:pt idx="5621">
                  <c:v>19.668292858860266</c:v>
                </c:pt>
                <c:pt idx="5622">
                  <c:v>19.668292858860266</c:v>
                </c:pt>
                <c:pt idx="5623">
                  <c:v>19.668292858860266</c:v>
                </c:pt>
                <c:pt idx="5624">
                  <c:v>19.668292858860266</c:v>
                </c:pt>
                <c:pt idx="5625">
                  <c:v>19.668292858860266</c:v>
                </c:pt>
                <c:pt idx="5626">
                  <c:v>19.668292858860266</c:v>
                </c:pt>
                <c:pt idx="5627">
                  <c:v>19.668292858860266</c:v>
                </c:pt>
                <c:pt idx="5628">
                  <c:v>19.668292858860266</c:v>
                </c:pt>
                <c:pt idx="5629">
                  <c:v>19.668292858860266</c:v>
                </c:pt>
                <c:pt idx="5630">
                  <c:v>19.668292858860266</c:v>
                </c:pt>
                <c:pt idx="5631">
                  <c:v>19.668292858860266</c:v>
                </c:pt>
                <c:pt idx="5632">
                  <c:v>19.668292858860266</c:v>
                </c:pt>
                <c:pt idx="5633">
                  <c:v>19.668292858860266</c:v>
                </c:pt>
                <c:pt idx="5634">
                  <c:v>19.668292858860266</c:v>
                </c:pt>
                <c:pt idx="5635">
                  <c:v>19.668292858860266</c:v>
                </c:pt>
                <c:pt idx="5636">
                  <c:v>19.668292858860266</c:v>
                </c:pt>
                <c:pt idx="5637">
                  <c:v>19.668292858860266</c:v>
                </c:pt>
                <c:pt idx="5638">
                  <c:v>19.668292858860266</c:v>
                </c:pt>
                <c:pt idx="5639">
                  <c:v>19.668292858860266</c:v>
                </c:pt>
                <c:pt idx="5640">
                  <c:v>19.668292858860266</c:v>
                </c:pt>
                <c:pt idx="5641">
                  <c:v>19.668292858860266</c:v>
                </c:pt>
                <c:pt idx="5642">
                  <c:v>19.668292858860266</c:v>
                </c:pt>
                <c:pt idx="5643">
                  <c:v>19.668292858860266</c:v>
                </c:pt>
                <c:pt idx="5644">
                  <c:v>19.668292858860266</c:v>
                </c:pt>
                <c:pt idx="5645">
                  <c:v>19.668292858860266</c:v>
                </c:pt>
                <c:pt idx="5646">
                  <c:v>19.668292858860266</c:v>
                </c:pt>
                <c:pt idx="5647">
                  <c:v>19.668292858860266</c:v>
                </c:pt>
                <c:pt idx="5648">
                  <c:v>19.668292858860266</c:v>
                </c:pt>
                <c:pt idx="5649">
                  <c:v>19.668292858860266</c:v>
                </c:pt>
                <c:pt idx="5650">
                  <c:v>19.668292858860266</c:v>
                </c:pt>
                <c:pt idx="5651">
                  <c:v>19.668292858860266</c:v>
                </c:pt>
                <c:pt idx="5652">
                  <c:v>19.668292858860266</c:v>
                </c:pt>
                <c:pt idx="5653">
                  <c:v>19.668292858860266</c:v>
                </c:pt>
                <c:pt idx="5654">
                  <c:v>19.668292858860266</c:v>
                </c:pt>
                <c:pt idx="5655">
                  <c:v>19.668292858860266</c:v>
                </c:pt>
                <c:pt idx="5656">
                  <c:v>19.668292858860266</c:v>
                </c:pt>
                <c:pt idx="5657">
                  <c:v>19.668292858860266</c:v>
                </c:pt>
                <c:pt idx="5658">
                  <c:v>19.668292858860266</c:v>
                </c:pt>
                <c:pt idx="5659">
                  <c:v>19.668292858860266</c:v>
                </c:pt>
                <c:pt idx="5660">
                  <c:v>19.668292858860266</c:v>
                </c:pt>
                <c:pt idx="5661">
                  <c:v>19.668292858860266</c:v>
                </c:pt>
                <c:pt idx="5662">
                  <c:v>19.668292858860266</c:v>
                </c:pt>
                <c:pt idx="5663">
                  <c:v>19.668292858860266</c:v>
                </c:pt>
                <c:pt idx="5664">
                  <c:v>19.668292858860266</c:v>
                </c:pt>
                <c:pt idx="5665">
                  <c:v>19.668292858860266</c:v>
                </c:pt>
                <c:pt idx="5666">
                  <c:v>19.668292858860266</c:v>
                </c:pt>
                <c:pt idx="5667">
                  <c:v>19.668292858860266</c:v>
                </c:pt>
                <c:pt idx="5668">
                  <c:v>19.668292858860266</c:v>
                </c:pt>
                <c:pt idx="5669">
                  <c:v>19.668292858860266</c:v>
                </c:pt>
                <c:pt idx="5670">
                  <c:v>19.668292858860266</c:v>
                </c:pt>
                <c:pt idx="5671">
                  <c:v>19.668292858860266</c:v>
                </c:pt>
                <c:pt idx="5672">
                  <c:v>19.668292858860266</c:v>
                </c:pt>
                <c:pt idx="5673">
                  <c:v>19.668292858860266</c:v>
                </c:pt>
                <c:pt idx="5674">
                  <c:v>19.668292858860266</c:v>
                </c:pt>
                <c:pt idx="5675">
                  <c:v>19.668292858860266</c:v>
                </c:pt>
                <c:pt idx="5676">
                  <c:v>19.668292858860266</c:v>
                </c:pt>
                <c:pt idx="5677">
                  <c:v>19.668292858860266</c:v>
                </c:pt>
                <c:pt idx="5678">
                  <c:v>19.668292858860266</c:v>
                </c:pt>
                <c:pt idx="5679">
                  <c:v>19.668292858860266</c:v>
                </c:pt>
                <c:pt idx="5680">
                  <c:v>19.668292858860266</c:v>
                </c:pt>
                <c:pt idx="5681">
                  <c:v>19.668292858860266</c:v>
                </c:pt>
                <c:pt idx="5682">
                  <c:v>19.668292858860266</c:v>
                </c:pt>
                <c:pt idx="5683">
                  <c:v>19.668292858860266</c:v>
                </c:pt>
                <c:pt idx="5684">
                  <c:v>19.668292858860266</c:v>
                </c:pt>
                <c:pt idx="5685">
                  <c:v>19.668292858860266</c:v>
                </c:pt>
                <c:pt idx="5686">
                  <c:v>19.668292858860266</c:v>
                </c:pt>
                <c:pt idx="5687">
                  <c:v>19.668292858860266</c:v>
                </c:pt>
                <c:pt idx="5688">
                  <c:v>19.668292858860266</c:v>
                </c:pt>
                <c:pt idx="5689">
                  <c:v>19.668292858860266</c:v>
                </c:pt>
                <c:pt idx="5690">
                  <c:v>19.668292858860266</c:v>
                </c:pt>
                <c:pt idx="5691">
                  <c:v>19.668292858860266</c:v>
                </c:pt>
                <c:pt idx="5692">
                  <c:v>19.668292858860266</c:v>
                </c:pt>
                <c:pt idx="5693">
                  <c:v>19.668292858860266</c:v>
                </c:pt>
                <c:pt idx="5694">
                  <c:v>19.668292858860266</c:v>
                </c:pt>
                <c:pt idx="5695">
                  <c:v>19.668292858860266</c:v>
                </c:pt>
                <c:pt idx="5696">
                  <c:v>19.668292858860266</c:v>
                </c:pt>
                <c:pt idx="5697">
                  <c:v>19.668292858860266</c:v>
                </c:pt>
                <c:pt idx="5698">
                  <c:v>19.668292858860266</c:v>
                </c:pt>
                <c:pt idx="5699">
                  <c:v>19.668292858860266</c:v>
                </c:pt>
                <c:pt idx="5700">
                  <c:v>19.668292858860266</c:v>
                </c:pt>
                <c:pt idx="5701">
                  <c:v>19.668292858860266</c:v>
                </c:pt>
                <c:pt idx="5702">
                  <c:v>19.668292858860266</c:v>
                </c:pt>
                <c:pt idx="5703">
                  <c:v>19.668292858860266</c:v>
                </c:pt>
                <c:pt idx="5704">
                  <c:v>19.668292858860266</c:v>
                </c:pt>
                <c:pt idx="5705">
                  <c:v>19.668292858860266</c:v>
                </c:pt>
                <c:pt idx="5706">
                  <c:v>19.668292858860266</c:v>
                </c:pt>
                <c:pt idx="5707">
                  <c:v>19.668292858860266</c:v>
                </c:pt>
                <c:pt idx="5708">
                  <c:v>19.668292858860266</c:v>
                </c:pt>
                <c:pt idx="5709">
                  <c:v>19.668292858860266</c:v>
                </c:pt>
                <c:pt idx="5710">
                  <c:v>19.668292858860266</c:v>
                </c:pt>
                <c:pt idx="5711">
                  <c:v>19.668292858860266</c:v>
                </c:pt>
                <c:pt idx="5712">
                  <c:v>19.668292858860266</c:v>
                </c:pt>
                <c:pt idx="5713">
                  <c:v>19.668292858860266</c:v>
                </c:pt>
                <c:pt idx="5714">
                  <c:v>19.668292858860266</c:v>
                </c:pt>
                <c:pt idx="5715">
                  <c:v>19.668292858860266</c:v>
                </c:pt>
                <c:pt idx="5716">
                  <c:v>19.668292858860266</c:v>
                </c:pt>
                <c:pt idx="5717">
                  <c:v>19.668292858860266</c:v>
                </c:pt>
                <c:pt idx="5718">
                  <c:v>19.668292858860266</c:v>
                </c:pt>
                <c:pt idx="5719">
                  <c:v>19.668292858860266</c:v>
                </c:pt>
                <c:pt idx="5720">
                  <c:v>19.668292858860266</c:v>
                </c:pt>
                <c:pt idx="5721">
                  <c:v>19.668292858860266</c:v>
                </c:pt>
                <c:pt idx="5722">
                  <c:v>19.668292858860266</c:v>
                </c:pt>
                <c:pt idx="5723">
                  <c:v>19.668292858860266</c:v>
                </c:pt>
                <c:pt idx="5724">
                  <c:v>19.668292858860266</c:v>
                </c:pt>
                <c:pt idx="5725">
                  <c:v>19.668292858860266</c:v>
                </c:pt>
                <c:pt idx="5726">
                  <c:v>19.668292858860266</c:v>
                </c:pt>
                <c:pt idx="5727">
                  <c:v>19.668292858860266</c:v>
                </c:pt>
                <c:pt idx="5728">
                  <c:v>19.668292858860266</c:v>
                </c:pt>
                <c:pt idx="5729">
                  <c:v>19.668292858860266</c:v>
                </c:pt>
                <c:pt idx="5730">
                  <c:v>19.668292858860266</c:v>
                </c:pt>
                <c:pt idx="5731">
                  <c:v>19.668292858860266</c:v>
                </c:pt>
                <c:pt idx="5732">
                  <c:v>19.668292858860266</c:v>
                </c:pt>
                <c:pt idx="5733">
                  <c:v>19.668292858860266</c:v>
                </c:pt>
                <c:pt idx="5734">
                  <c:v>19.668292858860266</c:v>
                </c:pt>
                <c:pt idx="5735">
                  <c:v>19.668292858860266</c:v>
                </c:pt>
                <c:pt idx="5736">
                  <c:v>19.668292858860266</c:v>
                </c:pt>
                <c:pt idx="5737">
                  <c:v>19.668292858860266</c:v>
                </c:pt>
                <c:pt idx="5738">
                  <c:v>19.668292858860266</c:v>
                </c:pt>
                <c:pt idx="5739">
                  <c:v>19.668292858860266</c:v>
                </c:pt>
                <c:pt idx="5740">
                  <c:v>19.668292858860266</c:v>
                </c:pt>
                <c:pt idx="5741">
                  <c:v>19.668292858860266</c:v>
                </c:pt>
                <c:pt idx="5742">
                  <c:v>19.668292858860266</c:v>
                </c:pt>
                <c:pt idx="5743">
                  <c:v>19.668292858860266</c:v>
                </c:pt>
                <c:pt idx="5744">
                  <c:v>19.668292858860266</c:v>
                </c:pt>
                <c:pt idx="5745">
                  <c:v>19.668292858860266</c:v>
                </c:pt>
                <c:pt idx="5746">
                  <c:v>19.668292858860266</c:v>
                </c:pt>
                <c:pt idx="5747">
                  <c:v>19.668292858860266</c:v>
                </c:pt>
                <c:pt idx="5748">
                  <c:v>19.668292858860266</c:v>
                </c:pt>
                <c:pt idx="5749">
                  <c:v>19.668292858860266</c:v>
                </c:pt>
                <c:pt idx="5750">
                  <c:v>19.668292858860266</c:v>
                </c:pt>
                <c:pt idx="5751">
                  <c:v>19.668292858860266</c:v>
                </c:pt>
                <c:pt idx="5752">
                  <c:v>19.668292858860266</c:v>
                </c:pt>
                <c:pt idx="5753">
                  <c:v>19.668292858860266</c:v>
                </c:pt>
                <c:pt idx="5754">
                  <c:v>19.668292858860266</c:v>
                </c:pt>
                <c:pt idx="5755">
                  <c:v>19.668292858860266</c:v>
                </c:pt>
                <c:pt idx="5756">
                  <c:v>19.668292858860266</c:v>
                </c:pt>
                <c:pt idx="5757">
                  <c:v>19.668292858860266</c:v>
                </c:pt>
                <c:pt idx="5758">
                  <c:v>19.668292858860266</c:v>
                </c:pt>
                <c:pt idx="5759">
                  <c:v>19.668292858860266</c:v>
                </c:pt>
                <c:pt idx="5760">
                  <c:v>19.668292858860266</c:v>
                </c:pt>
                <c:pt idx="5761">
                  <c:v>19.668292858860266</c:v>
                </c:pt>
                <c:pt idx="5762">
                  <c:v>19.668292858860266</c:v>
                </c:pt>
                <c:pt idx="5763">
                  <c:v>19.668292858860266</c:v>
                </c:pt>
                <c:pt idx="5764">
                  <c:v>19.668292858860266</c:v>
                </c:pt>
                <c:pt idx="5765">
                  <c:v>19.668292858860266</c:v>
                </c:pt>
                <c:pt idx="5766">
                  <c:v>19.668292858860266</c:v>
                </c:pt>
                <c:pt idx="5767">
                  <c:v>19.668292858860266</c:v>
                </c:pt>
                <c:pt idx="5768">
                  <c:v>19.668292858860266</c:v>
                </c:pt>
                <c:pt idx="5769">
                  <c:v>19.668292858860266</c:v>
                </c:pt>
                <c:pt idx="5770">
                  <c:v>19.668292858860266</c:v>
                </c:pt>
                <c:pt idx="5771">
                  <c:v>19.668292858860266</c:v>
                </c:pt>
                <c:pt idx="5772">
                  <c:v>19.668292858860266</c:v>
                </c:pt>
                <c:pt idx="5773">
                  <c:v>19.668292858860266</c:v>
                </c:pt>
                <c:pt idx="5774">
                  <c:v>19.668292858860266</c:v>
                </c:pt>
                <c:pt idx="5775">
                  <c:v>19.668292858860266</c:v>
                </c:pt>
                <c:pt idx="5776">
                  <c:v>19.668292858860266</c:v>
                </c:pt>
                <c:pt idx="5777">
                  <c:v>19.668292858860266</c:v>
                </c:pt>
                <c:pt idx="5778">
                  <c:v>19.668292858860266</c:v>
                </c:pt>
                <c:pt idx="5779">
                  <c:v>19.668292858860266</c:v>
                </c:pt>
                <c:pt idx="5780">
                  <c:v>19.668292858860266</c:v>
                </c:pt>
                <c:pt idx="5781">
                  <c:v>19.668292858860266</c:v>
                </c:pt>
                <c:pt idx="5782">
                  <c:v>19.668292858860266</c:v>
                </c:pt>
                <c:pt idx="5783">
                  <c:v>19.668292858860266</c:v>
                </c:pt>
                <c:pt idx="5784">
                  <c:v>19.668292858860266</c:v>
                </c:pt>
                <c:pt idx="5785">
                  <c:v>19.668292858860266</c:v>
                </c:pt>
                <c:pt idx="5786">
                  <c:v>19.668292858860266</c:v>
                </c:pt>
                <c:pt idx="5787">
                  <c:v>19.668292858860266</c:v>
                </c:pt>
                <c:pt idx="5788">
                  <c:v>19.668292858860266</c:v>
                </c:pt>
                <c:pt idx="5789">
                  <c:v>19.668292858860266</c:v>
                </c:pt>
                <c:pt idx="5790">
                  <c:v>19.668292858860266</c:v>
                </c:pt>
                <c:pt idx="5791">
                  <c:v>19.668292858860266</c:v>
                </c:pt>
                <c:pt idx="5792">
                  <c:v>19.668292858860266</c:v>
                </c:pt>
                <c:pt idx="5793">
                  <c:v>19.668292858860266</c:v>
                </c:pt>
                <c:pt idx="5794">
                  <c:v>19.668292858860266</c:v>
                </c:pt>
                <c:pt idx="5795">
                  <c:v>19.668292858860266</c:v>
                </c:pt>
                <c:pt idx="5796">
                  <c:v>19.668292858860266</c:v>
                </c:pt>
                <c:pt idx="5797">
                  <c:v>19.668292858860266</c:v>
                </c:pt>
                <c:pt idx="5798">
                  <c:v>19.668292858860266</c:v>
                </c:pt>
                <c:pt idx="5799">
                  <c:v>19.668292858860266</c:v>
                </c:pt>
                <c:pt idx="5800">
                  <c:v>19.668292858860266</c:v>
                </c:pt>
                <c:pt idx="5801">
                  <c:v>19.668292858860266</c:v>
                </c:pt>
                <c:pt idx="5802">
                  <c:v>19.668292858860266</c:v>
                </c:pt>
                <c:pt idx="5803">
                  <c:v>19.668292858860266</c:v>
                </c:pt>
                <c:pt idx="5804">
                  <c:v>19.668292858860266</c:v>
                </c:pt>
                <c:pt idx="5805">
                  <c:v>19.668292858860266</c:v>
                </c:pt>
                <c:pt idx="5806">
                  <c:v>19.668292858860266</c:v>
                </c:pt>
                <c:pt idx="5807">
                  <c:v>19.668292858860266</c:v>
                </c:pt>
                <c:pt idx="5808">
                  <c:v>19.668292858860266</c:v>
                </c:pt>
                <c:pt idx="5809">
                  <c:v>19.668292858860266</c:v>
                </c:pt>
                <c:pt idx="5810">
                  <c:v>19.668292858860266</c:v>
                </c:pt>
                <c:pt idx="5811">
                  <c:v>19.668292858860266</c:v>
                </c:pt>
                <c:pt idx="5812">
                  <c:v>19.668292858860266</c:v>
                </c:pt>
                <c:pt idx="5813">
                  <c:v>19.668292858860266</c:v>
                </c:pt>
                <c:pt idx="5814">
                  <c:v>19.668292858860266</c:v>
                </c:pt>
                <c:pt idx="5815">
                  <c:v>19.668292858860266</c:v>
                </c:pt>
                <c:pt idx="5816">
                  <c:v>19.668292858860266</c:v>
                </c:pt>
                <c:pt idx="5817">
                  <c:v>19.668292858860266</c:v>
                </c:pt>
                <c:pt idx="5818">
                  <c:v>19.668292858860266</c:v>
                </c:pt>
                <c:pt idx="5819">
                  <c:v>19.668292858860266</c:v>
                </c:pt>
                <c:pt idx="5820">
                  <c:v>19.668292858860266</c:v>
                </c:pt>
                <c:pt idx="5821">
                  <c:v>19.668292858860266</c:v>
                </c:pt>
                <c:pt idx="5822">
                  <c:v>19.668292858860266</c:v>
                </c:pt>
                <c:pt idx="5823">
                  <c:v>19.668292858860266</c:v>
                </c:pt>
                <c:pt idx="5824">
                  <c:v>19.668292858860266</c:v>
                </c:pt>
                <c:pt idx="5825">
                  <c:v>19.668292858860266</c:v>
                </c:pt>
                <c:pt idx="5826">
                  <c:v>19.668292858860266</c:v>
                </c:pt>
                <c:pt idx="5827">
                  <c:v>19.668292858860266</c:v>
                </c:pt>
                <c:pt idx="5828">
                  <c:v>19.668292858860266</c:v>
                </c:pt>
                <c:pt idx="5829">
                  <c:v>19.668292858860266</c:v>
                </c:pt>
                <c:pt idx="5830">
                  <c:v>19.668292858860266</c:v>
                </c:pt>
                <c:pt idx="5831">
                  <c:v>19.668292858860266</c:v>
                </c:pt>
                <c:pt idx="5832">
                  <c:v>19.668292858860266</c:v>
                </c:pt>
                <c:pt idx="5833">
                  <c:v>19.668292858860266</c:v>
                </c:pt>
                <c:pt idx="5834">
                  <c:v>19.668292858860266</c:v>
                </c:pt>
                <c:pt idx="5835">
                  <c:v>19.668292858860266</c:v>
                </c:pt>
                <c:pt idx="5836">
                  <c:v>19.668292858860266</c:v>
                </c:pt>
                <c:pt idx="5837">
                  <c:v>19.668292858860266</c:v>
                </c:pt>
                <c:pt idx="5838">
                  <c:v>19.668292858860266</c:v>
                </c:pt>
                <c:pt idx="5839">
                  <c:v>19.668292858860266</c:v>
                </c:pt>
                <c:pt idx="5840">
                  <c:v>19.668292858860266</c:v>
                </c:pt>
                <c:pt idx="5841">
                  <c:v>19.668292858860266</c:v>
                </c:pt>
                <c:pt idx="5842">
                  <c:v>19.668292858860266</c:v>
                </c:pt>
                <c:pt idx="5843">
                  <c:v>19.668292858860266</c:v>
                </c:pt>
                <c:pt idx="5844">
                  <c:v>19.668292858860266</c:v>
                </c:pt>
                <c:pt idx="5845">
                  <c:v>19.668292858860266</c:v>
                </c:pt>
                <c:pt idx="5846">
                  <c:v>19.668292858860266</c:v>
                </c:pt>
                <c:pt idx="5847">
                  <c:v>19.668292858860266</c:v>
                </c:pt>
                <c:pt idx="5848">
                  <c:v>19.668292858860266</c:v>
                </c:pt>
                <c:pt idx="5849">
                  <c:v>19.668292858860266</c:v>
                </c:pt>
                <c:pt idx="5850">
                  <c:v>19.668292858860266</c:v>
                </c:pt>
                <c:pt idx="5851">
                  <c:v>19.668292858860266</c:v>
                </c:pt>
                <c:pt idx="5852">
                  <c:v>19.668292858860266</c:v>
                </c:pt>
                <c:pt idx="5853">
                  <c:v>19.668292858860266</c:v>
                </c:pt>
                <c:pt idx="5854">
                  <c:v>19.668292858860266</c:v>
                </c:pt>
                <c:pt idx="5855">
                  <c:v>19.668292858860266</c:v>
                </c:pt>
                <c:pt idx="5856">
                  <c:v>19.668292858860266</c:v>
                </c:pt>
                <c:pt idx="5857">
                  <c:v>19.668292858860266</c:v>
                </c:pt>
                <c:pt idx="5858">
                  <c:v>19.668292858860266</c:v>
                </c:pt>
                <c:pt idx="5859">
                  <c:v>19.668292858860266</c:v>
                </c:pt>
                <c:pt idx="5860">
                  <c:v>19.668292858860266</c:v>
                </c:pt>
                <c:pt idx="5861">
                  <c:v>19.668292858860266</c:v>
                </c:pt>
                <c:pt idx="5862">
                  <c:v>19.668292858860266</c:v>
                </c:pt>
                <c:pt idx="5863">
                  <c:v>19.668292858860266</c:v>
                </c:pt>
                <c:pt idx="5864">
                  <c:v>19.668292858860266</c:v>
                </c:pt>
                <c:pt idx="5865">
                  <c:v>19.668292858860266</c:v>
                </c:pt>
                <c:pt idx="5866">
                  <c:v>19.668292858860266</c:v>
                </c:pt>
                <c:pt idx="5867">
                  <c:v>19.668292858860266</c:v>
                </c:pt>
                <c:pt idx="5868">
                  <c:v>19.668292858860266</c:v>
                </c:pt>
                <c:pt idx="5869">
                  <c:v>19.668292858860266</c:v>
                </c:pt>
                <c:pt idx="5870">
                  <c:v>19.668292858860266</c:v>
                </c:pt>
                <c:pt idx="5871">
                  <c:v>19.668292858860266</c:v>
                </c:pt>
                <c:pt idx="5872">
                  <c:v>19.668292858860266</c:v>
                </c:pt>
                <c:pt idx="5873">
                  <c:v>19.668292858860266</c:v>
                </c:pt>
                <c:pt idx="5874">
                  <c:v>19.668292858860266</c:v>
                </c:pt>
                <c:pt idx="5875">
                  <c:v>19.668292858860266</c:v>
                </c:pt>
                <c:pt idx="5876">
                  <c:v>19.668292858860266</c:v>
                </c:pt>
                <c:pt idx="5877">
                  <c:v>19.668292858860266</c:v>
                </c:pt>
                <c:pt idx="5878">
                  <c:v>19.668292858860266</c:v>
                </c:pt>
                <c:pt idx="5879">
                  <c:v>19.668292858860266</c:v>
                </c:pt>
                <c:pt idx="5880">
                  <c:v>19.668292858860266</c:v>
                </c:pt>
                <c:pt idx="5881">
                  <c:v>19.668292858860266</c:v>
                </c:pt>
                <c:pt idx="5882">
                  <c:v>19.668292858860266</c:v>
                </c:pt>
                <c:pt idx="5883">
                  <c:v>19.668292858860266</c:v>
                </c:pt>
                <c:pt idx="5884">
                  <c:v>19.668292858860266</c:v>
                </c:pt>
                <c:pt idx="5885">
                  <c:v>19.668292858860266</c:v>
                </c:pt>
                <c:pt idx="5886">
                  <c:v>19.668292858860266</c:v>
                </c:pt>
                <c:pt idx="5887">
                  <c:v>19.668292858860266</c:v>
                </c:pt>
                <c:pt idx="5888">
                  <c:v>19.668292858860266</c:v>
                </c:pt>
                <c:pt idx="5889">
                  <c:v>19.668292858860266</c:v>
                </c:pt>
                <c:pt idx="5890">
                  <c:v>19.668292858860266</c:v>
                </c:pt>
                <c:pt idx="5891">
                  <c:v>19.668292858860266</c:v>
                </c:pt>
                <c:pt idx="5892">
                  <c:v>19.668292858860266</c:v>
                </c:pt>
                <c:pt idx="5893">
                  <c:v>19.668292858860266</c:v>
                </c:pt>
                <c:pt idx="5894">
                  <c:v>19.668292858860266</c:v>
                </c:pt>
                <c:pt idx="5895">
                  <c:v>19.668292858860266</c:v>
                </c:pt>
                <c:pt idx="5896">
                  <c:v>19.668292858860266</c:v>
                </c:pt>
                <c:pt idx="5897">
                  <c:v>19.668292858860266</c:v>
                </c:pt>
                <c:pt idx="5898">
                  <c:v>19.668292858860266</c:v>
                </c:pt>
                <c:pt idx="5899">
                  <c:v>19.668292858860266</c:v>
                </c:pt>
                <c:pt idx="5900">
                  <c:v>19.668292858860266</c:v>
                </c:pt>
                <c:pt idx="5901">
                  <c:v>19.668292858860266</c:v>
                </c:pt>
                <c:pt idx="5902">
                  <c:v>19.668292858860266</c:v>
                </c:pt>
                <c:pt idx="5903">
                  <c:v>19.668292858860266</c:v>
                </c:pt>
                <c:pt idx="5904">
                  <c:v>19.668292858860266</c:v>
                </c:pt>
                <c:pt idx="5905">
                  <c:v>19.668292858860266</c:v>
                </c:pt>
                <c:pt idx="5906">
                  <c:v>19.668292858860266</c:v>
                </c:pt>
                <c:pt idx="5907">
                  <c:v>19.668292858860266</c:v>
                </c:pt>
                <c:pt idx="5908">
                  <c:v>19.668292858860266</c:v>
                </c:pt>
                <c:pt idx="5909">
                  <c:v>19.668292858860266</c:v>
                </c:pt>
                <c:pt idx="5910">
                  <c:v>19.668292858860266</c:v>
                </c:pt>
                <c:pt idx="5911">
                  <c:v>19.668292858860266</c:v>
                </c:pt>
                <c:pt idx="5912">
                  <c:v>19.668292858860266</c:v>
                </c:pt>
                <c:pt idx="5913">
                  <c:v>19.668292858860266</c:v>
                </c:pt>
                <c:pt idx="5914">
                  <c:v>19.668292858860266</c:v>
                </c:pt>
                <c:pt idx="5915">
                  <c:v>19.668292858860266</c:v>
                </c:pt>
                <c:pt idx="5916">
                  <c:v>19.668292858860266</c:v>
                </c:pt>
                <c:pt idx="5917">
                  <c:v>19.668292858860266</c:v>
                </c:pt>
                <c:pt idx="5918">
                  <c:v>19.668292858860266</c:v>
                </c:pt>
                <c:pt idx="5919">
                  <c:v>19.668292858860266</c:v>
                </c:pt>
                <c:pt idx="5920">
                  <c:v>19.668292858860266</c:v>
                </c:pt>
                <c:pt idx="5921">
                  <c:v>19.668292858860266</c:v>
                </c:pt>
                <c:pt idx="5922">
                  <c:v>19.668292858860266</c:v>
                </c:pt>
                <c:pt idx="5923">
                  <c:v>19.668292858860266</c:v>
                </c:pt>
                <c:pt idx="5924">
                  <c:v>19.668292858860266</c:v>
                </c:pt>
                <c:pt idx="5925">
                  <c:v>19.668292858860266</c:v>
                </c:pt>
                <c:pt idx="5926">
                  <c:v>19.668292858860266</c:v>
                </c:pt>
                <c:pt idx="5927">
                  <c:v>19.668292858860266</c:v>
                </c:pt>
                <c:pt idx="5928">
                  <c:v>19.668292858860266</c:v>
                </c:pt>
                <c:pt idx="5929">
                  <c:v>19.668292858860266</c:v>
                </c:pt>
                <c:pt idx="5930">
                  <c:v>19.668292858860266</c:v>
                </c:pt>
                <c:pt idx="5931">
                  <c:v>19.668292858860266</c:v>
                </c:pt>
                <c:pt idx="5932">
                  <c:v>19.668292858860266</c:v>
                </c:pt>
                <c:pt idx="5933">
                  <c:v>19.668292858860266</c:v>
                </c:pt>
                <c:pt idx="5934">
                  <c:v>19.668292858860266</c:v>
                </c:pt>
                <c:pt idx="5935">
                  <c:v>19.668292858860266</c:v>
                </c:pt>
                <c:pt idx="5936">
                  <c:v>19.668292858860266</c:v>
                </c:pt>
                <c:pt idx="5937">
                  <c:v>19.668292858860266</c:v>
                </c:pt>
                <c:pt idx="5938">
                  <c:v>19.668292858860266</c:v>
                </c:pt>
                <c:pt idx="5939">
                  <c:v>19.668292858860266</c:v>
                </c:pt>
                <c:pt idx="5940">
                  <c:v>19.668292858860266</c:v>
                </c:pt>
                <c:pt idx="5941">
                  <c:v>19.668292858860266</c:v>
                </c:pt>
                <c:pt idx="5942">
                  <c:v>19.668292858860266</c:v>
                </c:pt>
                <c:pt idx="5943">
                  <c:v>19.668292858860266</c:v>
                </c:pt>
                <c:pt idx="5944">
                  <c:v>19.668292858860266</c:v>
                </c:pt>
                <c:pt idx="5945">
                  <c:v>19.668292858860266</c:v>
                </c:pt>
                <c:pt idx="5946">
                  <c:v>19.668292858860266</c:v>
                </c:pt>
                <c:pt idx="5947">
                  <c:v>19.668292858860266</c:v>
                </c:pt>
                <c:pt idx="5948">
                  <c:v>19.668292858860266</c:v>
                </c:pt>
                <c:pt idx="5949">
                  <c:v>19.668292858860266</c:v>
                </c:pt>
                <c:pt idx="5950">
                  <c:v>19.668292858860266</c:v>
                </c:pt>
                <c:pt idx="5951">
                  <c:v>19.668292858860266</c:v>
                </c:pt>
                <c:pt idx="5952">
                  <c:v>19.668292858860266</c:v>
                </c:pt>
                <c:pt idx="5953">
                  <c:v>19.668292858860266</c:v>
                </c:pt>
                <c:pt idx="5954">
                  <c:v>19.668292858860266</c:v>
                </c:pt>
                <c:pt idx="5955">
                  <c:v>19.668292858860266</c:v>
                </c:pt>
                <c:pt idx="5956">
                  <c:v>19.668292858860266</c:v>
                </c:pt>
                <c:pt idx="5957">
                  <c:v>19.668292858860266</c:v>
                </c:pt>
                <c:pt idx="5958">
                  <c:v>19.668292858860266</c:v>
                </c:pt>
                <c:pt idx="5959">
                  <c:v>19.668292858860266</c:v>
                </c:pt>
                <c:pt idx="5960">
                  <c:v>19.668292858860266</c:v>
                </c:pt>
                <c:pt idx="5961">
                  <c:v>19.668292858860266</c:v>
                </c:pt>
                <c:pt idx="5962">
                  <c:v>19.668292858860266</c:v>
                </c:pt>
                <c:pt idx="5963">
                  <c:v>19.668292858860266</c:v>
                </c:pt>
                <c:pt idx="5964">
                  <c:v>19.668292858860266</c:v>
                </c:pt>
                <c:pt idx="5965">
                  <c:v>19.668292858860266</c:v>
                </c:pt>
                <c:pt idx="5966">
                  <c:v>19.668292858860266</c:v>
                </c:pt>
                <c:pt idx="5967">
                  <c:v>19.668292858860266</c:v>
                </c:pt>
                <c:pt idx="5968">
                  <c:v>19.668292858860266</c:v>
                </c:pt>
                <c:pt idx="5969">
                  <c:v>19.668292858860266</c:v>
                </c:pt>
                <c:pt idx="5970">
                  <c:v>19.668292858860266</c:v>
                </c:pt>
                <c:pt idx="5971">
                  <c:v>19.668292858860266</c:v>
                </c:pt>
                <c:pt idx="5972">
                  <c:v>19.668292858860266</c:v>
                </c:pt>
                <c:pt idx="5973">
                  <c:v>19.668292858860266</c:v>
                </c:pt>
                <c:pt idx="5974">
                  <c:v>19.668292858860266</c:v>
                </c:pt>
                <c:pt idx="5975">
                  <c:v>19.668292858860266</c:v>
                </c:pt>
                <c:pt idx="5976">
                  <c:v>19.668292858860266</c:v>
                </c:pt>
                <c:pt idx="5977">
                  <c:v>19.668292858860266</c:v>
                </c:pt>
                <c:pt idx="5978">
                  <c:v>19.668292858860266</c:v>
                </c:pt>
                <c:pt idx="5979">
                  <c:v>19.668292858860266</c:v>
                </c:pt>
                <c:pt idx="5980">
                  <c:v>19.668292858860266</c:v>
                </c:pt>
                <c:pt idx="5981">
                  <c:v>19.668292858860266</c:v>
                </c:pt>
                <c:pt idx="5982">
                  <c:v>19.668292858860266</c:v>
                </c:pt>
                <c:pt idx="5983">
                  <c:v>19.668292858860266</c:v>
                </c:pt>
                <c:pt idx="5984">
                  <c:v>19.668292858860266</c:v>
                </c:pt>
                <c:pt idx="5985">
                  <c:v>19.668292858860266</c:v>
                </c:pt>
                <c:pt idx="5986">
                  <c:v>19.668292858860266</c:v>
                </c:pt>
                <c:pt idx="5987">
                  <c:v>19.668292858860266</c:v>
                </c:pt>
                <c:pt idx="5988">
                  <c:v>19.668292858860266</c:v>
                </c:pt>
                <c:pt idx="5989">
                  <c:v>19.668292858860266</c:v>
                </c:pt>
                <c:pt idx="5990">
                  <c:v>19.668292858860266</c:v>
                </c:pt>
                <c:pt idx="5991">
                  <c:v>19.668292858860266</c:v>
                </c:pt>
                <c:pt idx="5992">
                  <c:v>19.668292858860266</c:v>
                </c:pt>
                <c:pt idx="5993">
                  <c:v>19.668292858860266</c:v>
                </c:pt>
                <c:pt idx="5994">
                  <c:v>19.668292858860266</c:v>
                </c:pt>
                <c:pt idx="5995">
                  <c:v>19.668292858860266</c:v>
                </c:pt>
                <c:pt idx="5996">
                  <c:v>19.668292858860266</c:v>
                </c:pt>
                <c:pt idx="5997">
                  <c:v>19.668292858860266</c:v>
                </c:pt>
                <c:pt idx="5998">
                  <c:v>19.668292858860266</c:v>
                </c:pt>
                <c:pt idx="5999">
                  <c:v>19.668292858860266</c:v>
                </c:pt>
                <c:pt idx="6000">
                  <c:v>19.668292858860266</c:v>
                </c:pt>
                <c:pt idx="6001">
                  <c:v>19.668292858860266</c:v>
                </c:pt>
                <c:pt idx="6002">
                  <c:v>19.668292858860266</c:v>
                </c:pt>
                <c:pt idx="6003">
                  <c:v>19.668292858860266</c:v>
                </c:pt>
                <c:pt idx="6004">
                  <c:v>19.668292858860266</c:v>
                </c:pt>
                <c:pt idx="6005">
                  <c:v>19.668292858860266</c:v>
                </c:pt>
                <c:pt idx="6006">
                  <c:v>19.668292858860266</c:v>
                </c:pt>
                <c:pt idx="6007">
                  <c:v>19.668292858860266</c:v>
                </c:pt>
                <c:pt idx="6008">
                  <c:v>19.668292858860266</c:v>
                </c:pt>
                <c:pt idx="6009">
                  <c:v>19.668292858860266</c:v>
                </c:pt>
                <c:pt idx="6010">
                  <c:v>19.668292858860266</c:v>
                </c:pt>
                <c:pt idx="6011">
                  <c:v>19.668292858860266</c:v>
                </c:pt>
                <c:pt idx="6012">
                  <c:v>19.668292858860266</c:v>
                </c:pt>
                <c:pt idx="6013">
                  <c:v>19.668292858860266</c:v>
                </c:pt>
                <c:pt idx="6014">
                  <c:v>19.668292858860266</c:v>
                </c:pt>
                <c:pt idx="6015">
                  <c:v>19.668292858860266</c:v>
                </c:pt>
                <c:pt idx="6016">
                  <c:v>19.668292858860266</c:v>
                </c:pt>
                <c:pt idx="6017">
                  <c:v>19.668292858860266</c:v>
                </c:pt>
                <c:pt idx="6018">
                  <c:v>19.668292858860266</c:v>
                </c:pt>
                <c:pt idx="6019">
                  <c:v>19.668292858860266</c:v>
                </c:pt>
                <c:pt idx="6020">
                  <c:v>19.668292858860266</c:v>
                </c:pt>
                <c:pt idx="6021">
                  <c:v>19.668292858860266</c:v>
                </c:pt>
                <c:pt idx="6022">
                  <c:v>19.668292858860266</c:v>
                </c:pt>
                <c:pt idx="6023">
                  <c:v>19.668292858860266</c:v>
                </c:pt>
                <c:pt idx="6024">
                  <c:v>19.668292858860266</c:v>
                </c:pt>
                <c:pt idx="6025">
                  <c:v>19.668292858860266</c:v>
                </c:pt>
                <c:pt idx="6026">
                  <c:v>19.668292858860266</c:v>
                </c:pt>
                <c:pt idx="6027">
                  <c:v>19.668292858860266</c:v>
                </c:pt>
                <c:pt idx="6028">
                  <c:v>19.668292858860266</c:v>
                </c:pt>
                <c:pt idx="6029">
                  <c:v>19.668292858860266</c:v>
                </c:pt>
                <c:pt idx="6030">
                  <c:v>19.668292858860266</c:v>
                </c:pt>
                <c:pt idx="6031">
                  <c:v>19.668292858860266</c:v>
                </c:pt>
                <c:pt idx="6032">
                  <c:v>19.668292858860266</c:v>
                </c:pt>
                <c:pt idx="6033">
                  <c:v>19.668292858860266</c:v>
                </c:pt>
                <c:pt idx="6034">
                  <c:v>19.668292858860266</c:v>
                </c:pt>
                <c:pt idx="6035">
                  <c:v>19.668292858860266</c:v>
                </c:pt>
                <c:pt idx="6036">
                  <c:v>19.668292858860266</c:v>
                </c:pt>
                <c:pt idx="6037">
                  <c:v>19.668292858860266</c:v>
                </c:pt>
                <c:pt idx="6038">
                  <c:v>19.668292858860266</c:v>
                </c:pt>
                <c:pt idx="6039">
                  <c:v>19.668292858860266</c:v>
                </c:pt>
                <c:pt idx="6040">
                  <c:v>19.668292858860266</c:v>
                </c:pt>
                <c:pt idx="6041">
                  <c:v>19.668292858860266</c:v>
                </c:pt>
                <c:pt idx="6042">
                  <c:v>19.668292858860266</c:v>
                </c:pt>
                <c:pt idx="6043">
                  <c:v>19.668292858860266</c:v>
                </c:pt>
                <c:pt idx="6044">
                  <c:v>19.668292858860266</c:v>
                </c:pt>
                <c:pt idx="6045">
                  <c:v>19.668292858860266</c:v>
                </c:pt>
                <c:pt idx="6046">
                  <c:v>19.668292858860266</c:v>
                </c:pt>
                <c:pt idx="6047">
                  <c:v>19.668292858860266</c:v>
                </c:pt>
                <c:pt idx="6048">
                  <c:v>19.668292858860266</c:v>
                </c:pt>
                <c:pt idx="6049">
                  <c:v>19.668292858860266</c:v>
                </c:pt>
                <c:pt idx="6050">
                  <c:v>19.668292858860266</c:v>
                </c:pt>
                <c:pt idx="6051">
                  <c:v>19.668292858860266</c:v>
                </c:pt>
                <c:pt idx="6052">
                  <c:v>19.668292858860266</c:v>
                </c:pt>
                <c:pt idx="6053">
                  <c:v>19.668292858860266</c:v>
                </c:pt>
                <c:pt idx="6054">
                  <c:v>19.668292858860266</c:v>
                </c:pt>
                <c:pt idx="6055">
                  <c:v>19.668292858860266</c:v>
                </c:pt>
                <c:pt idx="6056">
                  <c:v>19.668292858860266</c:v>
                </c:pt>
                <c:pt idx="6057">
                  <c:v>19.668292858860266</c:v>
                </c:pt>
                <c:pt idx="6058">
                  <c:v>19.668292858860266</c:v>
                </c:pt>
                <c:pt idx="6059">
                  <c:v>19.668292858860266</c:v>
                </c:pt>
                <c:pt idx="6060">
                  <c:v>19.668292858860266</c:v>
                </c:pt>
                <c:pt idx="6061">
                  <c:v>19.668292858860266</c:v>
                </c:pt>
                <c:pt idx="6062">
                  <c:v>19.668292858860266</c:v>
                </c:pt>
                <c:pt idx="6063">
                  <c:v>19.668292858860266</c:v>
                </c:pt>
                <c:pt idx="6064">
                  <c:v>19.668292858860266</c:v>
                </c:pt>
                <c:pt idx="6065">
                  <c:v>19.668292858860266</c:v>
                </c:pt>
                <c:pt idx="6066">
                  <c:v>19.668292858860266</c:v>
                </c:pt>
                <c:pt idx="6067">
                  <c:v>19.668292858860266</c:v>
                </c:pt>
                <c:pt idx="6068">
                  <c:v>19.668292858860266</c:v>
                </c:pt>
                <c:pt idx="6069">
                  <c:v>19.668292858860266</c:v>
                </c:pt>
                <c:pt idx="6070">
                  <c:v>19.668292858860266</c:v>
                </c:pt>
                <c:pt idx="6071">
                  <c:v>19.668292858860266</c:v>
                </c:pt>
                <c:pt idx="6072">
                  <c:v>19.668292858860266</c:v>
                </c:pt>
                <c:pt idx="6073">
                  <c:v>19.668292858860266</c:v>
                </c:pt>
                <c:pt idx="6074">
                  <c:v>19.668292858860266</c:v>
                </c:pt>
                <c:pt idx="6075">
                  <c:v>19.668292858860266</c:v>
                </c:pt>
                <c:pt idx="6076">
                  <c:v>19.668292858860266</c:v>
                </c:pt>
                <c:pt idx="6077">
                  <c:v>19.668292858860266</c:v>
                </c:pt>
                <c:pt idx="6078">
                  <c:v>19.668292858860266</c:v>
                </c:pt>
                <c:pt idx="6079">
                  <c:v>19.668292858860266</c:v>
                </c:pt>
                <c:pt idx="6080">
                  <c:v>19.668292858860266</c:v>
                </c:pt>
                <c:pt idx="6081">
                  <c:v>19.668292858860266</c:v>
                </c:pt>
                <c:pt idx="6082">
                  <c:v>19.668292858860266</c:v>
                </c:pt>
                <c:pt idx="6083">
                  <c:v>19.668292858860266</c:v>
                </c:pt>
                <c:pt idx="6084">
                  <c:v>19.668292858860266</c:v>
                </c:pt>
                <c:pt idx="6085">
                  <c:v>19.668292858860266</c:v>
                </c:pt>
                <c:pt idx="6086">
                  <c:v>19.668292858860266</c:v>
                </c:pt>
                <c:pt idx="6087">
                  <c:v>19.668292858860266</c:v>
                </c:pt>
                <c:pt idx="6088">
                  <c:v>19.668292858860266</c:v>
                </c:pt>
                <c:pt idx="6089">
                  <c:v>19.668292858860266</c:v>
                </c:pt>
                <c:pt idx="6090">
                  <c:v>19.668292858860266</c:v>
                </c:pt>
                <c:pt idx="6091">
                  <c:v>19.668292858860266</c:v>
                </c:pt>
                <c:pt idx="6092">
                  <c:v>19.668292858860266</c:v>
                </c:pt>
                <c:pt idx="6093">
                  <c:v>19.668292858860266</c:v>
                </c:pt>
                <c:pt idx="6094">
                  <c:v>19.668292858860266</c:v>
                </c:pt>
                <c:pt idx="6095">
                  <c:v>19.668292858860266</c:v>
                </c:pt>
                <c:pt idx="6096">
                  <c:v>19.668292858860266</c:v>
                </c:pt>
                <c:pt idx="6097">
                  <c:v>19.668292858860266</c:v>
                </c:pt>
                <c:pt idx="6098">
                  <c:v>19.668292858860266</c:v>
                </c:pt>
                <c:pt idx="6099">
                  <c:v>19.668292858860266</c:v>
                </c:pt>
                <c:pt idx="6100">
                  <c:v>19.668292858860266</c:v>
                </c:pt>
                <c:pt idx="6101">
                  <c:v>19.668292858860266</c:v>
                </c:pt>
                <c:pt idx="6102">
                  <c:v>19.668292858860266</c:v>
                </c:pt>
                <c:pt idx="6103">
                  <c:v>19.668292858860266</c:v>
                </c:pt>
                <c:pt idx="6104">
                  <c:v>19.668292858860266</c:v>
                </c:pt>
                <c:pt idx="6105">
                  <c:v>19.668292858860266</c:v>
                </c:pt>
                <c:pt idx="6106">
                  <c:v>19.668292858860266</c:v>
                </c:pt>
                <c:pt idx="6107">
                  <c:v>19.668292858860266</c:v>
                </c:pt>
                <c:pt idx="6108">
                  <c:v>19.668292858860266</c:v>
                </c:pt>
                <c:pt idx="6109">
                  <c:v>19.668292858860266</c:v>
                </c:pt>
                <c:pt idx="6110">
                  <c:v>19.668292858860266</c:v>
                </c:pt>
                <c:pt idx="6111">
                  <c:v>19.668292858860266</c:v>
                </c:pt>
                <c:pt idx="6112">
                  <c:v>19.668292858860266</c:v>
                </c:pt>
                <c:pt idx="6113">
                  <c:v>19.668292858860266</c:v>
                </c:pt>
                <c:pt idx="6114">
                  <c:v>19.668292858860266</c:v>
                </c:pt>
                <c:pt idx="6115">
                  <c:v>19.668292858860266</c:v>
                </c:pt>
                <c:pt idx="6116">
                  <c:v>19.668292858860266</c:v>
                </c:pt>
                <c:pt idx="6117">
                  <c:v>19.668292858860266</c:v>
                </c:pt>
                <c:pt idx="6118">
                  <c:v>19.668292858860266</c:v>
                </c:pt>
                <c:pt idx="6119">
                  <c:v>19.668292858860266</c:v>
                </c:pt>
                <c:pt idx="6120">
                  <c:v>19.668292858860266</c:v>
                </c:pt>
                <c:pt idx="6121">
                  <c:v>19.668292858860266</c:v>
                </c:pt>
                <c:pt idx="6122">
                  <c:v>19.668292858860266</c:v>
                </c:pt>
                <c:pt idx="6123">
                  <c:v>19.668292858860266</c:v>
                </c:pt>
                <c:pt idx="6124">
                  <c:v>19.668292858860266</c:v>
                </c:pt>
                <c:pt idx="6125">
                  <c:v>19.668292858860266</c:v>
                </c:pt>
                <c:pt idx="6126">
                  <c:v>19.668292858860266</c:v>
                </c:pt>
                <c:pt idx="6127">
                  <c:v>19.668292858860266</c:v>
                </c:pt>
                <c:pt idx="6128">
                  <c:v>19.668292858860266</c:v>
                </c:pt>
                <c:pt idx="6129">
                  <c:v>19.668292858860266</c:v>
                </c:pt>
                <c:pt idx="6130">
                  <c:v>19.668292858860266</c:v>
                </c:pt>
                <c:pt idx="6131">
                  <c:v>19.668292858860266</c:v>
                </c:pt>
                <c:pt idx="6132">
                  <c:v>19.668292858860266</c:v>
                </c:pt>
                <c:pt idx="6133">
                  <c:v>19.668292858860266</c:v>
                </c:pt>
                <c:pt idx="6134">
                  <c:v>19.668292858860266</c:v>
                </c:pt>
                <c:pt idx="6135">
                  <c:v>19.668292858860266</c:v>
                </c:pt>
                <c:pt idx="6136">
                  <c:v>19.668292858860266</c:v>
                </c:pt>
                <c:pt idx="6137">
                  <c:v>19.668292858860266</c:v>
                </c:pt>
                <c:pt idx="6138">
                  <c:v>19.668292858860266</c:v>
                </c:pt>
                <c:pt idx="6139">
                  <c:v>19.668292858860266</c:v>
                </c:pt>
                <c:pt idx="6140">
                  <c:v>19.668292858860266</c:v>
                </c:pt>
                <c:pt idx="6141">
                  <c:v>19.668292858860266</c:v>
                </c:pt>
                <c:pt idx="6142">
                  <c:v>19.668292858860266</c:v>
                </c:pt>
                <c:pt idx="6143">
                  <c:v>19.668292858860266</c:v>
                </c:pt>
                <c:pt idx="6144">
                  <c:v>19.668292858860266</c:v>
                </c:pt>
                <c:pt idx="6145">
                  <c:v>19.668292858860266</c:v>
                </c:pt>
                <c:pt idx="6146">
                  <c:v>19.668292858860266</c:v>
                </c:pt>
                <c:pt idx="6147">
                  <c:v>19.668292858860266</c:v>
                </c:pt>
                <c:pt idx="6148">
                  <c:v>19.668292858860266</c:v>
                </c:pt>
                <c:pt idx="6149">
                  <c:v>19.668292858860266</c:v>
                </c:pt>
                <c:pt idx="6150">
                  <c:v>19.668292858860266</c:v>
                </c:pt>
                <c:pt idx="6151">
                  <c:v>19.668292858860266</c:v>
                </c:pt>
                <c:pt idx="6152">
                  <c:v>19.668292858860266</c:v>
                </c:pt>
                <c:pt idx="6153">
                  <c:v>19.668292858860266</c:v>
                </c:pt>
                <c:pt idx="6154">
                  <c:v>19.668292858860266</c:v>
                </c:pt>
                <c:pt idx="6155">
                  <c:v>19.668292858860266</c:v>
                </c:pt>
                <c:pt idx="6156">
                  <c:v>19.668292858860266</c:v>
                </c:pt>
                <c:pt idx="6157">
                  <c:v>19.668292858860266</c:v>
                </c:pt>
                <c:pt idx="6158">
                  <c:v>19.668292858860266</c:v>
                </c:pt>
                <c:pt idx="6159">
                  <c:v>19.668292858860266</c:v>
                </c:pt>
                <c:pt idx="6160">
                  <c:v>19.668292858860266</c:v>
                </c:pt>
                <c:pt idx="6161">
                  <c:v>19.668292858860266</c:v>
                </c:pt>
                <c:pt idx="6162">
                  <c:v>19.668292858860266</c:v>
                </c:pt>
                <c:pt idx="6163">
                  <c:v>19.668292858860266</c:v>
                </c:pt>
                <c:pt idx="6164">
                  <c:v>19.668292858860266</c:v>
                </c:pt>
                <c:pt idx="6165">
                  <c:v>19.668292858860266</c:v>
                </c:pt>
                <c:pt idx="6166">
                  <c:v>19.668292858860266</c:v>
                </c:pt>
                <c:pt idx="6167">
                  <c:v>19.668292858860266</c:v>
                </c:pt>
                <c:pt idx="6168">
                  <c:v>19.668292858860266</c:v>
                </c:pt>
                <c:pt idx="6169">
                  <c:v>19.668292858860266</c:v>
                </c:pt>
                <c:pt idx="6170">
                  <c:v>19.668292858860266</c:v>
                </c:pt>
                <c:pt idx="6171">
                  <c:v>19.668292858860266</c:v>
                </c:pt>
                <c:pt idx="6172">
                  <c:v>19.668292858860266</c:v>
                </c:pt>
                <c:pt idx="6173">
                  <c:v>19.668292858860266</c:v>
                </c:pt>
                <c:pt idx="6174">
                  <c:v>19.668292858860266</c:v>
                </c:pt>
                <c:pt idx="6175">
                  <c:v>19.668292858860266</c:v>
                </c:pt>
                <c:pt idx="6176">
                  <c:v>19.668292858860266</c:v>
                </c:pt>
                <c:pt idx="6177">
                  <c:v>19.668292858860266</c:v>
                </c:pt>
                <c:pt idx="6178">
                  <c:v>19.668292858860266</c:v>
                </c:pt>
                <c:pt idx="6179">
                  <c:v>19.668292858860266</c:v>
                </c:pt>
                <c:pt idx="6180">
                  <c:v>19.668292858860266</c:v>
                </c:pt>
                <c:pt idx="6181">
                  <c:v>19.668292858860266</c:v>
                </c:pt>
                <c:pt idx="6182">
                  <c:v>19.668292858860266</c:v>
                </c:pt>
                <c:pt idx="6183">
                  <c:v>19.668292858860266</c:v>
                </c:pt>
                <c:pt idx="6184">
                  <c:v>19.668292858860266</c:v>
                </c:pt>
                <c:pt idx="6185">
                  <c:v>19.668292858860266</c:v>
                </c:pt>
                <c:pt idx="6186">
                  <c:v>19.668292858860266</c:v>
                </c:pt>
                <c:pt idx="6187">
                  <c:v>19.668292858860266</c:v>
                </c:pt>
                <c:pt idx="6188">
                  <c:v>19.668292858860266</c:v>
                </c:pt>
                <c:pt idx="6189">
                  <c:v>19.668292858860266</c:v>
                </c:pt>
                <c:pt idx="6190">
                  <c:v>19.668292858860266</c:v>
                </c:pt>
                <c:pt idx="6191">
                  <c:v>19.668292858860266</c:v>
                </c:pt>
                <c:pt idx="6192">
                  <c:v>19.668292858860266</c:v>
                </c:pt>
                <c:pt idx="6193">
                  <c:v>19.668292858860266</c:v>
                </c:pt>
                <c:pt idx="6194">
                  <c:v>19.668292858860266</c:v>
                </c:pt>
                <c:pt idx="6195">
                  <c:v>19.668292858860266</c:v>
                </c:pt>
                <c:pt idx="6196">
                  <c:v>19.668292858860266</c:v>
                </c:pt>
                <c:pt idx="6197">
                  <c:v>19.668292858860266</c:v>
                </c:pt>
                <c:pt idx="6198">
                  <c:v>19.668292858860266</c:v>
                </c:pt>
                <c:pt idx="6199">
                  <c:v>19.668292858860266</c:v>
                </c:pt>
                <c:pt idx="6200">
                  <c:v>19.668292858860266</c:v>
                </c:pt>
                <c:pt idx="6201">
                  <c:v>19.668292858860266</c:v>
                </c:pt>
                <c:pt idx="6202">
                  <c:v>19.668292858860266</c:v>
                </c:pt>
                <c:pt idx="6203">
                  <c:v>19.668292858860266</c:v>
                </c:pt>
                <c:pt idx="6204">
                  <c:v>19.668292858860266</c:v>
                </c:pt>
                <c:pt idx="6205">
                  <c:v>19.668292858860266</c:v>
                </c:pt>
                <c:pt idx="6206">
                  <c:v>19.668292858860266</c:v>
                </c:pt>
                <c:pt idx="6207">
                  <c:v>19.668292858860266</c:v>
                </c:pt>
                <c:pt idx="6208">
                  <c:v>19.668292858860266</c:v>
                </c:pt>
                <c:pt idx="6209">
                  <c:v>19.668292858860266</c:v>
                </c:pt>
                <c:pt idx="6210">
                  <c:v>19.668292858860266</c:v>
                </c:pt>
                <c:pt idx="6211">
                  <c:v>19.668292858860266</c:v>
                </c:pt>
                <c:pt idx="6212">
                  <c:v>19.668292858860266</c:v>
                </c:pt>
                <c:pt idx="6213">
                  <c:v>19.668292858860266</c:v>
                </c:pt>
                <c:pt idx="6214">
                  <c:v>19.668292858860266</c:v>
                </c:pt>
                <c:pt idx="6215">
                  <c:v>19.668292858860266</c:v>
                </c:pt>
                <c:pt idx="6216">
                  <c:v>19.668292858860266</c:v>
                </c:pt>
                <c:pt idx="6217">
                  <c:v>19.668292858860266</c:v>
                </c:pt>
                <c:pt idx="6218">
                  <c:v>19.668292858860266</c:v>
                </c:pt>
                <c:pt idx="6219">
                  <c:v>19.668292858860266</c:v>
                </c:pt>
                <c:pt idx="6220">
                  <c:v>19.668292858860266</c:v>
                </c:pt>
                <c:pt idx="6221">
                  <c:v>19.668292858860266</c:v>
                </c:pt>
                <c:pt idx="6222">
                  <c:v>19.668292858860266</c:v>
                </c:pt>
                <c:pt idx="6223">
                  <c:v>19.668292858860266</c:v>
                </c:pt>
                <c:pt idx="6224">
                  <c:v>19.668292858860266</c:v>
                </c:pt>
                <c:pt idx="6225">
                  <c:v>19.668292858860266</c:v>
                </c:pt>
                <c:pt idx="6226">
                  <c:v>19.668292858860266</c:v>
                </c:pt>
                <c:pt idx="6227">
                  <c:v>19.668292858860266</c:v>
                </c:pt>
                <c:pt idx="6228">
                  <c:v>19.668292858860266</c:v>
                </c:pt>
                <c:pt idx="6229">
                  <c:v>19.668292858860266</c:v>
                </c:pt>
                <c:pt idx="6230">
                  <c:v>19.668292858860266</c:v>
                </c:pt>
                <c:pt idx="6231">
                  <c:v>19.668292858860266</c:v>
                </c:pt>
                <c:pt idx="6232">
                  <c:v>19.668292858860266</c:v>
                </c:pt>
                <c:pt idx="6233">
                  <c:v>19.668292858860266</c:v>
                </c:pt>
                <c:pt idx="6234">
                  <c:v>19.668292858860266</c:v>
                </c:pt>
                <c:pt idx="6235">
                  <c:v>19.668292858860266</c:v>
                </c:pt>
                <c:pt idx="6236">
                  <c:v>19.668292858860266</c:v>
                </c:pt>
                <c:pt idx="6237">
                  <c:v>19.668292858860266</c:v>
                </c:pt>
                <c:pt idx="6238">
                  <c:v>19.668292858860266</c:v>
                </c:pt>
                <c:pt idx="6239">
                  <c:v>19.668292858860266</c:v>
                </c:pt>
                <c:pt idx="6240">
                  <c:v>19.668292858860266</c:v>
                </c:pt>
                <c:pt idx="6241">
                  <c:v>19.668292858860266</c:v>
                </c:pt>
                <c:pt idx="6242">
                  <c:v>19.668292858860266</c:v>
                </c:pt>
                <c:pt idx="6243">
                  <c:v>19.668292858860266</c:v>
                </c:pt>
                <c:pt idx="6244">
                  <c:v>19.668292858860266</c:v>
                </c:pt>
                <c:pt idx="6245">
                  <c:v>19.668292858860266</c:v>
                </c:pt>
                <c:pt idx="6246">
                  <c:v>19.668292858860266</c:v>
                </c:pt>
                <c:pt idx="6247">
                  <c:v>19.668292858860266</c:v>
                </c:pt>
                <c:pt idx="6248">
                  <c:v>19.668292858860266</c:v>
                </c:pt>
                <c:pt idx="6249">
                  <c:v>19.668292858860266</c:v>
                </c:pt>
                <c:pt idx="6250">
                  <c:v>19.668292858860266</c:v>
                </c:pt>
                <c:pt idx="6251">
                  <c:v>19.668292858860266</c:v>
                </c:pt>
                <c:pt idx="6252">
                  <c:v>19.668292858860266</c:v>
                </c:pt>
                <c:pt idx="6253">
                  <c:v>19.668292858860266</c:v>
                </c:pt>
                <c:pt idx="6254">
                  <c:v>19.668292858860266</c:v>
                </c:pt>
                <c:pt idx="6255">
                  <c:v>19.668292858860266</c:v>
                </c:pt>
                <c:pt idx="6256">
                  <c:v>19.668292858860266</c:v>
                </c:pt>
                <c:pt idx="6257">
                  <c:v>19.668292858860266</c:v>
                </c:pt>
                <c:pt idx="6258">
                  <c:v>19.668292858860266</c:v>
                </c:pt>
                <c:pt idx="6259">
                  <c:v>19.668292858860266</c:v>
                </c:pt>
                <c:pt idx="6260">
                  <c:v>19.668292858860266</c:v>
                </c:pt>
                <c:pt idx="6261">
                  <c:v>19.668292858860266</c:v>
                </c:pt>
                <c:pt idx="6262">
                  <c:v>19.668292858860266</c:v>
                </c:pt>
                <c:pt idx="6263">
                  <c:v>19.668292858860266</c:v>
                </c:pt>
                <c:pt idx="6264">
                  <c:v>19.668292858860266</c:v>
                </c:pt>
                <c:pt idx="6265">
                  <c:v>19.668292858860266</c:v>
                </c:pt>
                <c:pt idx="6266">
                  <c:v>19.668292858860266</c:v>
                </c:pt>
                <c:pt idx="6267">
                  <c:v>19.668292858860266</c:v>
                </c:pt>
                <c:pt idx="6268">
                  <c:v>19.668292858860266</c:v>
                </c:pt>
                <c:pt idx="6269">
                  <c:v>19.668292858860266</c:v>
                </c:pt>
                <c:pt idx="6270">
                  <c:v>19.668292858860266</c:v>
                </c:pt>
                <c:pt idx="6271">
                  <c:v>19.668292858860266</c:v>
                </c:pt>
                <c:pt idx="6272">
                  <c:v>19.668292858860266</c:v>
                </c:pt>
                <c:pt idx="6273">
                  <c:v>19.668292858860266</c:v>
                </c:pt>
                <c:pt idx="6274">
                  <c:v>19.668292858860266</c:v>
                </c:pt>
                <c:pt idx="6275">
                  <c:v>19.668292858860266</c:v>
                </c:pt>
                <c:pt idx="6276">
                  <c:v>19.668292858860266</c:v>
                </c:pt>
                <c:pt idx="6277">
                  <c:v>19.668292858860266</c:v>
                </c:pt>
                <c:pt idx="6278">
                  <c:v>19.668292858860266</c:v>
                </c:pt>
                <c:pt idx="6279">
                  <c:v>19.668292858860266</c:v>
                </c:pt>
                <c:pt idx="6280">
                  <c:v>19.668292858860266</c:v>
                </c:pt>
                <c:pt idx="6281">
                  <c:v>19.668292858860266</c:v>
                </c:pt>
                <c:pt idx="6282">
                  <c:v>19.668292858860266</c:v>
                </c:pt>
                <c:pt idx="6283">
                  <c:v>19.668292858860266</c:v>
                </c:pt>
                <c:pt idx="6284">
                  <c:v>19.668292858860266</c:v>
                </c:pt>
                <c:pt idx="6285">
                  <c:v>19.668292858860266</c:v>
                </c:pt>
                <c:pt idx="6286">
                  <c:v>19.668292858860266</c:v>
                </c:pt>
                <c:pt idx="6287">
                  <c:v>19.668292858860266</c:v>
                </c:pt>
                <c:pt idx="6288">
                  <c:v>19.668292858860266</c:v>
                </c:pt>
                <c:pt idx="6289">
                  <c:v>19.668292858860266</c:v>
                </c:pt>
                <c:pt idx="6290">
                  <c:v>19.668292858860266</c:v>
                </c:pt>
                <c:pt idx="6291">
                  <c:v>19.668292858860266</c:v>
                </c:pt>
                <c:pt idx="6292">
                  <c:v>19.668292858860266</c:v>
                </c:pt>
                <c:pt idx="6293">
                  <c:v>19.668292858860266</c:v>
                </c:pt>
                <c:pt idx="6294">
                  <c:v>19.668292858860266</c:v>
                </c:pt>
                <c:pt idx="6295">
                  <c:v>19.668292858860266</c:v>
                </c:pt>
                <c:pt idx="6296">
                  <c:v>19.668292858860266</c:v>
                </c:pt>
                <c:pt idx="6297">
                  <c:v>19.668292858860266</c:v>
                </c:pt>
                <c:pt idx="6298">
                  <c:v>19.668292858860266</c:v>
                </c:pt>
                <c:pt idx="6299">
                  <c:v>19.668292858860266</c:v>
                </c:pt>
                <c:pt idx="6300">
                  <c:v>19.668292858860266</c:v>
                </c:pt>
                <c:pt idx="6301">
                  <c:v>19.668292858860266</c:v>
                </c:pt>
                <c:pt idx="6302">
                  <c:v>19.668292858860266</c:v>
                </c:pt>
                <c:pt idx="6303">
                  <c:v>19.668292858860266</c:v>
                </c:pt>
                <c:pt idx="6304">
                  <c:v>19.668292858860266</c:v>
                </c:pt>
                <c:pt idx="6305">
                  <c:v>19.668292858860266</c:v>
                </c:pt>
                <c:pt idx="6306">
                  <c:v>19.668292858860266</c:v>
                </c:pt>
                <c:pt idx="6307">
                  <c:v>19.668292858860266</c:v>
                </c:pt>
                <c:pt idx="6308">
                  <c:v>19.668292858860266</c:v>
                </c:pt>
                <c:pt idx="6309">
                  <c:v>19.668292858860266</c:v>
                </c:pt>
                <c:pt idx="6310">
                  <c:v>19.668292858860266</c:v>
                </c:pt>
                <c:pt idx="6311">
                  <c:v>19.668292858860266</c:v>
                </c:pt>
                <c:pt idx="6312">
                  <c:v>19.668292858860266</c:v>
                </c:pt>
                <c:pt idx="6313">
                  <c:v>19.668292858860266</c:v>
                </c:pt>
                <c:pt idx="6314">
                  <c:v>19.668292858860266</c:v>
                </c:pt>
                <c:pt idx="6315">
                  <c:v>19.668292858860266</c:v>
                </c:pt>
                <c:pt idx="6316">
                  <c:v>19.668292858860266</c:v>
                </c:pt>
                <c:pt idx="6317">
                  <c:v>19.668292858860266</c:v>
                </c:pt>
                <c:pt idx="6318">
                  <c:v>19.668292858860266</c:v>
                </c:pt>
                <c:pt idx="6319">
                  <c:v>19.668292858860266</c:v>
                </c:pt>
                <c:pt idx="6320">
                  <c:v>19.668292858860266</c:v>
                </c:pt>
                <c:pt idx="6321">
                  <c:v>19.668292858860266</c:v>
                </c:pt>
                <c:pt idx="6322">
                  <c:v>19.668292858860266</c:v>
                </c:pt>
                <c:pt idx="6323">
                  <c:v>19.668292858860266</c:v>
                </c:pt>
                <c:pt idx="6324">
                  <c:v>19.668292858860266</c:v>
                </c:pt>
                <c:pt idx="6325">
                  <c:v>19.668292858860266</c:v>
                </c:pt>
                <c:pt idx="6326">
                  <c:v>19.668292858860266</c:v>
                </c:pt>
                <c:pt idx="6327">
                  <c:v>19.668292858860266</c:v>
                </c:pt>
                <c:pt idx="6328">
                  <c:v>19.668292858860266</c:v>
                </c:pt>
                <c:pt idx="6329">
                  <c:v>19.668292858860266</c:v>
                </c:pt>
                <c:pt idx="6330">
                  <c:v>19.668292858860266</c:v>
                </c:pt>
                <c:pt idx="6331">
                  <c:v>19.668292858860266</c:v>
                </c:pt>
                <c:pt idx="6332">
                  <c:v>19.668292858860266</c:v>
                </c:pt>
                <c:pt idx="6333">
                  <c:v>19.668292858860266</c:v>
                </c:pt>
                <c:pt idx="6334">
                  <c:v>19.668292858860266</c:v>
                </c:pt>
                <c:pt idx="6335">
                  <c:v>19.668292858860266</c:v>
                </c:pt>
                <c:pt idx="6336">
                  <c:v>19.668292858860266</c:v>
                </c:pt>
                <c:pt idx="6337">
                  <c:v>19.668292858860266</c:v>
                </c:pt>
                <c:pt idx="6338">
                  <c:v>19.668292858860266</c:v>
                </c:pt>
                <c:pt idx="6339">
                  <c:v>19.668292858860266</c:v>
                </c:pt>
                <c:pt idx="6340">
                  <c:v>19.668292858860266</c:v>
                </c:pt>
                <c:pt idx="6341">
                  <c:v>19.668292858860266</c:v>
                </c:pt>
                <c:pt idx="6342">
                  <c:v>19.668292858860266</c:v>
                </c:pt>
                <c:pt idx="6343">
                  <c:v>19.668292858860266</c:v>
                </c:pt>
                <c:pt idx="6344">
                  <c:v>19.668292858860266</c:v>
                </c:pt>
                <c:pt idx="6345">
                  <c:v>19.668292858860266</c:v>
                </c:pt>
                <c:pt idx="6346">
                  <c:v>19.668292858860266</c:v>
                </c:pt>
                <c:pt idx="6347">
                  <c:v>19.668292858860266</c:v>
                </c:pt>
                <c:pt idx="6348">
                  <c:v>19.668292858860266</c:v>
                </c:pt>
                <c:pt idx="6349">
                  <c:v>19.668292858860266</c:v>
                </c:pt>
                <c:pt idx="6350">
                  <c:v>19.668292858860266</c:v>
                </c:pt>
                <c:pt idx="6351">
                  <c:v>19.668292858860266</c:v>
                </c:pt>
                <c:pt idx="6352">
                  <c:v>19.668292858860266</c:v>
                </c:pt>
                <c:pt idx="6353">
                  <c:v>19.668292858860266</c:v>
                </c:pt>
                <c:pt idx="6354">
                  <c:v>19.668292858860266</c:v>
                </c:pt>
                <c:pt idx="6355">
                  <c:v>19.668292858860266</c:v>
                </c:pt>
                <c:pt idx="6356">
                  <c:v>19.668292858860266</c:v>
                </c:pt>
                <c:pt idx="6357">
                  <c:v>19.668292858860266</c:v>
                </c:pt>
                <c:pt idx="6358">
                  <c:v>19.668292858860266</c:v>
                </c:pt>
                <c:pt idx="6359">
                  <c:v>19.668292858860266</c:v>
                </c:pt>
                <c:pt idx="6360">
                  <c:v>19.668292858860266</c:v>
                </c:pt>
                <c:pt idx="6361">
                  <c:v>19.668292858860266</c:v>
                </c:pt>
                <c:pt idx="6362">
                  <c:v>19.668292858860266</c:v>
                </c:pt>
                <c:pt idx="6363">
                  <c:v>19.668292858860266</c:v>
                </c:pt>
                <c:pt idx="6364">
                  <c:v>19.668292858860266</c:v>
                </c:pt>
                <c:pt idx="6365">
                  <c:v>19.668292858860266</c:v>
                </c:pt>
                <c:pt idx="6366">
                  <c:v>19.668292858860266</c:v>
                </c:pt>
                <c:pt idx="6367">
                  <c:v>19.668292858860266</c:v>
                </c:pt>
                <c:pt idx="6368">
                  <c:v>19.668292858860266</c:v>
                </c:pt>
                <c:pt idx="6369">
                  <c:v>19.668292858860266</c:v>
                </c:pt>
                <c:pt idx="6370">
                  <c:v>19.668292858860266</c:v>
                </c:pt>
                <c:pt idx="6371">
                  <c:v>19.668292858860266</c:v>
                </c:pt>
                <c:pt idx="6372">
                  <c:v>19.668292858860266</c:v>
                </c:pt>
                <c:pt idx="6373">
                  <c:v>19.668292858860266</c:v>
                </c:pt>
                <c:pt idx="6374">
                  <c:v>19.668292858860266</c:v>
                </c:pt>
                <c:pt idx="6375">
                  <c:v>19.668292858860266</c:v>
                </c:pt>
                <c:pt idx="6376">
                  <c:v>19.668292858860266</c:v>
                </c:pt>
                <c:pt idx="6377">
                  <c:v>19.668292858860266</c:v>
                </c:pt>
                <c:pt idx="6378">
                  <c:v>19.668292858860266</c:v>
                </c:pt>
                <c:pt idx="6379">
                  <c:v>19.668292858860266</c:v>
                </c:pt>
                <c:pt idx="6380">
                  <c:v>19.668292858860266</c:v>
                </c:pt>
                <c:pt idx="6381">
                  <c:v>19.668292858860266</c:v>
                </c:pt>
                <c:pt idx="6382">
                  <c:v>19.668292858860266</c:v>
                </c:pt>
                <c:pt idx="6383">
                  <c:v>19.668292858860266</c:v>
                </c:pt>
                <c:pt idx="6384">
                  <c:v>19.668292858860266</c:v>
                </c:pt>
                <c:pt idx="6385">
                  <c:v>19.668292858860266</c:v>
                </c:pt>
                <c:pt idx="6386">
                  <c:v>19.668292858860266</c:v>
                </c:pt>
                <c:pt idx="6387">
                  <c:v>19.668292858860266</c:v>
                </c:pt>
                <c:pt idx="6388">
                  <c:v>19.668292858860266</c:v>
                </c:pt>
                <c:pt idx="6389">
                  <c:v>19.668292858860266</c:v>
                </c:pt>
                <c:pt idx="6390">
                  <c:v>19.668292858860266</c:v>
                </c:pt>
                <c:pt idx="6391">
                  <c:v>19.668292858860266</c:v>
                </c:pt>
                <c:pt idx="6392">
                  <c:v>19.668292858860266</c:v>
                </c:pt>
                <c:pt idx="6393">
                  <c:v>19.668292858860266</c:v>
                </c:pt>
                <c:pt idx="6394">
                  <c:v>19.668292858860266</c:v>
                </c:pt>
                <c:pt idx="6395">
                  <c:v>19.668292858860266</c:v>
                </c:pt>
                <c:pt idx="6396">
                  <c:v>19.668292858860266</c:v>
                </c:pt>
                <c:pt idx="6397">
                  <c:v>19.668292858860266</c:v>
                </c:pt>
                <c:pt idx="6398">
                  <c:v>19.668292858860266</c:v>
                </c:pt>
                <c:pt idx="6399">
                  <c:v>19.668292858860266</c:v>
                </c:pt>
                <c:pt idx="6400">
                  <c:v>19.668292858860266</c:v>
                </c:pt>
                <c:pt idx="6401">
                  <c:v>19.668292858860266</c:v>
                </c:pt>
                <c:pt idx="6402">
                  <c:v>19.668292858860266</c:v>
                </c:pt>
                <c:pt idx="6403">
                  <c:v>19.668292858860266</c:v>
                </c:pt>
                <c:pt idx="6404">
                  <c:v>19.668292858860266</c:v>
                </c:pt>
                <c:pt idx="6405">
                  <c:v>19.668292858860266</c:v>
                </c:pt>
                <c:pt idx="6406">
                  <c:v>19.668292858860266</c:v>
                </c:pt>
                <c:pt idx="6407">
                  <c:v>19.668292858860266</c:v>
                </c:pt>
                <c:pt idx="6408">
                  <c:v>19.668292858860266</c:v>
                </c:pt>
                <c:pt idx="6409">
                  <c:v>19.668292858860266</c:v>
                </c:pt>
                <c:pt idx="6410">
                  <c:v>19.668292858860266</c:v>
                </c:pt>
                <c:pt idx="6411">
                  <c:v>19.668292858860266</c:v>
                </c:pt>
                <c:pt idx="6412">
                  <c:v>19.668292858860266</c:v>
                </c:pt>
                <c:pt idx="6413">
                  <c:v>19.668292858860266</c:v>
                </c:pt>
                <c:pt idx="6414">
                  <c:v>19.668292858860266</c:v>
                </c:pt>
                <c:pt idx="6415">
                  <c:v>19.668292858860266</c:v>
                </c:pt>
                <c:pt idx="6416">
                  <c:v>19.668292858860266</c:v>
                </c:pt>
                <c:pt idx="6417">
                  <c:v>19.668292858860266</c:v>
                </c:pt>
                <c:pt idx="6418">
                  <c:v>19.668292858860266</c:v>
                </c:pt>
                <c:pt idx="6419">
                  <c:v>19.668292858860266</c:v>
                </c:pt>
                <c:pt idx="6420">
                  <c:v>19.668292858860266</c:v>
                </c:pt>
                <c:pt idx="6421">
                  <c:v>19.668292858860266</c:v>
                </c:pt>
                <c:pt idx="6422">
                  <c:v>19.668292858860266</c:v>
                </c:pt>
                <c:pt idx="6423">
                  <c:v>19.668292858860266</c:v>
                </c:pt>
                <c:pt idx="6424">
                  <c:v>19.668292858860266</c:v>
                </c:pt>
                <c:pt idx="6425">
                  <c:v>19.668292858860266</c:v>
                </c:pt>
                <c:pt idx="6426">
                  <c:v>19.668292858860266</c:v>
                </c:pt>
                <c:pt idx="6427">
                  <c:v>19.668292858860266</c:v>
                </c:pt>
                <c:pt idx="6428">
                  <c:v>19.668292858860266</c:v>
                </c:pt>
                <c:pt idx="6429">
                  <c:v>19.668292858860266</c:v>
                </c:pt>
                <c:pt idx="6430">
                  <c:v>19.668292858860266</c:v>
                </c:pt>
                <c:pt idx="6431">
                  <c:v>19.668292858860266</c:v>
                </c:pt>
                <c:pt idx="6432">
                  <c:v>19.668292858860266</c:v>
                </c:pt>
                <c:pt idx="6433">
                  <c:v>19.668292858860266</c:v>
                </c:pt>
                <c:pt idx="6434">
                  <c:v>19.668292858860266</c:v>
                </c:pt>
                <c:pt idx="6435">
                  <c:v>19.668292858860266</c:v>
                </c:pt>
                <c:pt idx="6436">
                  <c:v>19.668292858860266</c:v>
                </c:pt>
                <c:pt idx="6437">
                  <c:v>19.668292858860266</c:v>
                </c:pt>
                <c:pt idx="6438">
                  <c:v>19.668292858860266</c:v>
                </c:pt>
                <c:pt idx="6439">
                  <c:v>19.668292858860266</c:v>
                </c:pt>
                <c:pt idx="6440">
                  <c:v>19.668292858860266</c:v>
                </c:pt>
                <c:pt idx="6441">
                  <c:v>19.668292858860266</c:v>
                </c:pt>
                <c:pt idx="6442">
                  <c:v>19.668292858860266</c:v>
                </c:pt>
                <c:pt idx="6443">
                  <c:v>19.668292858860266</c:v>
                </c:pt>
                <c:pt idx="6444">
                  <c:v>19.668292858860266</c:v>
                </c:pt>
                <c:pt idx="6445">
                  <c:v>19.668292858860266</c:v>
                </c:pt>
                <c:pt idx="6446">
                  <c:v>19.668292858860266</c:v>
                </c:pt>
                <c:pt idx="6447">
                  <c:v>19.668292858860266</c:v>
                </c:pt>
                <c:pt idx="6448">
                  <c:v>19.668292858860266</c:v>
                </c:pt>
                <c:pt idx="6449">
                  <c:v>19.668292858860266</c:v>
                </c:pt>
                <c:pt idx="6450">
                  <c:v>19.668292858860266</c:v>
                </c:pt>
                <c:pt idx="6451">
                  <c:v>19.668292858860266</c:v>
                </c:pt>
                <c:pt idx="6452">
                  <c:v>19.668292858860266</c:v>
                </c:pt>
                <c:pt idx="6453">
                  <c:v>19.668292858860266</c:v>
                </c:pt>
                <c:pt idx="6454">
                  <c:v>19.668292858860266</c:v>
                </c:pt>
                <c:pt idx="6455">
                  <c:v>19.668292858860266</c:v>
                </c:pt>
                <c:pt idx="6456">
                  <c:v>19.668292858860266</c:v>
                </c:pt>
                <c:pt idx="6457">
                  <c:v>19.668292858860266</c:v>
                </c:pt>
                <c:pt idx="6458">
                  <c:v>19.668292858860266</c:v>
                </c:pt>
                <c:pt idx="6459">
                  <c:v>19.668292858860266</c:v>
                </c:pt>
                <c:pt idx="6460">
                  <c:v>19.668292858860266</c:v>
                </c:pt>
                <c:pt idx="6461">
                  <c:v>19.668292858860266</c:v>
                </c:pt>
                <c:pt idx="6462">
                  <c:v>19.668292858860266</c:v>
                </c:pt>
                <c:pt idx="6463">
                  <c:v>19.668292858860266</c:v>
                </c:pt>
                <c:pt idx="6464">
                  <c:v>19.668292858860266</c:v>
                </c:pt>
                <c:pt idx="6465">
                  <c:v>19.668292858860266</c:v>
                </c:pt>
                <c:pt idx="6466">
                  <c:v>19.668292858860266</c:v>
                </c:pt>
                <c:pt idx="6467">
                  <c:v>19.668292858860266</c:v>
                </c:pt>
                <c:pt idx="6468">
                  <c:v>19.668292858860266</c:v>
                </c:pt>
                <c:pt idx="6469">
                  <c:v>19.668292858860266</c:v>
                </c:pt>
                <c:pt idx="6470">
                  <c:v>19.668292858860266</c:v>
                </c:pt>
                <c:pt idx="6471">
                  <c:v>19.668292858860266</c:v>
                </c:pt>
                <c:pt idx="6472">
                  <c:v>19.668292858860266</c:v>
                </c:pt>
                <c:pt idx="6473">
                  <c:v>19.668292858860266</c:v>
                </c:pt>
                <c:pt idx="6474">
                  <c:v>19.668292858860266</c:v>
                </c:pt>
                <c:pt idx="6475">
                  <c:v>19.668292858860266</c:v>
                </c:pt>
                <c:pt idx="6476">
                  <c:v>19.668292858860266</c:v>
                </c:pt>
                <c:pt idx="6477">
                  <c:v>19.668292858860266</c:v>
                </c:pt>
                <c:pt idx="6478">
                  <c:v>19.668292858860266</c:v>
                </c:pt>
                <c:pt idx="6479">
                  <c:v>19.668292858860266</c:v>
                </c:pt>
                <c:pt idx="6480">
                  <c:v>19.668292858860266</c:v>
                </c:pt>
                <c:pt idx="6481">
                  <c:v>19.668292858860266</c:v>
                </c:pt>
                <c:pt idx="6482">
                  <c:v>19.668292858860266</c:v>
                </c:pt>
                <c:pt idx="6483">
                  <c:v>19.668292858860266</c:v>
                </c:pt>
                <c:pt idx="6484">
                  <c:v>19.668292858860266</c:v>
                </c:pt>
                <c:pt idx="6485">
                  <c:v>19.668292858860266</c:v>
                </c:pt>
                <c:pt idx="6486">
                  <c:v>19.668292858860266</c:v>
                </c:pt>
                <c:pt idx="6487">
                  <c:v>19.668292858860266</c:v>
                </c:pt>
                <c:pt idx="6488">
                  <c:v>19.668292858860266</c:v>
                </c:pt>
                <c:pt idx="6489">
                  <c:v>19.668292858860266</c:v>
                </c:pt>
                <c:pt idx="6490">
                  <c:v>19.668292858860266</c:v>
                </c:pt>
                <c:pt idx="6491">
                  <c:v>19.668292858860266</c:v>
                </c:pt>
                <c:pt idx="6492">
                  <c:v>19.668292858860266</c:v>
                </c:pt>
                <c:pt idx="6493">
                  <c:v>19.668292858860266</c:v>
                </c:pt>
                <c:pt idx="6494">
                  <c:v>19.668292858860266</c:v>
                </c:pt>
                <c:pt idx="6495">
                  <c:v>19.668292858860266</c:v>
                </c:pt>
                <c:pt idx="6496">
                  <c:v>19.668292858860266</c:v>
                </c:pt>
                <c:pt idx="6497">
                  <c:v>19.668292858860266</c:v>
                </c:pt>
                <c:pt idx="6498">
                  <c:v>19.668292858860266</c:v>
                </c:pt>
                <c:pt idx="6499">
                  <c:v>19.668292858860266</c:v>
                </c:pt>
                <c:pt idx="6500">
                  <c:v>19.668292858860266</c:v>
                </c:pt>
                <c:pt idx="6501">
                  <c:v>19.668292858860266</c:v>
                </c:pt>
                <c:pt idx="6502">
                  <c:v>19.668292858860266</c:v>
                </c:pt>
                <c:pt idx="6503">
                  <c:v>19.668292858860266</c:v>
                </c:pt>
                <c:pt idx="6504">
                  <c:v>19.668292858860266</c:v>
                </c:pt>
                <c:pt idx="6505">
                  <c:v>19.668292858860266</c:v>
                </c:pt>
                <c:pt idx="6506">
                  <c:v>19.668292858860266</c:v>
                </c:pt>
                <c:pt idx="6507">
                  <c:v>19.668292858860266</c:v>
                </c:pt>
                <c:pt idx="6508">
                  <c:v>19.668292858860266</c:v>
                </c:pt>
                <c:pt idx="6509">
                  <c:v>19.668292858860266</c:v>
                </c:pt>
                <c:pt idx="6510">
                  <c:v>19.668292858860266</c:v>
                </c:pt>
                <c:pt idx="6511">
                  <c:v>19.668292858860266</c:v>
                </c:pt>
                <c:pt idx="6512">
                  <c:v>19.668292858860266</c:v>
                </c:pt>
                <c:pt idx="6513">
                  <c:v>19.668292858860266</c:v>
                </c:pt>
                <c:pt idx="6514">
                  <c:v>19.668292858860266</c:v>
                </c:pt>
                <c:pt idx="6515">
                  <c:v>19.668292858860266</c:v>
                </c:pt>
                <c:pt idx="6516">
                  <c:v>19.668292858860266</c:v>
                </c:pt>
                <c:pt idx="6517">
                  <c:v>19.668292858860266</c:v>
                </c:pt>
                <c:pt idx="6518">
                  <c:v>19.668292858860266</c:v>
                </c:pt>
                <c:pt idx="6519">
                  <c:v>19.668292858860266</c:v>
                </c:pt>
                <c:pt idx="6520">
                  <c:v>19.668292858860266</c:v>
                </c:pt>
                <c:pt idx="6521">
                  <c:v>19.668292858860266</c:v>
                </c:pt>
                <c:pt idx="6522">
                  <c:v>19.668292858860266</c:v>
                </c:pt>
                <c:pt idx="6523">
                  <c:v>19.668292858860266</c:v>
                </c:pt>
                <c:pt idx="6524">
                  <c:v>19.668292858860266</c:v>
                </c:pt>
                <c:pt idx="6525">
                  <c:v>19.668292858860266</c:v>
                </c:pt>
                <c:pt idx="6526">
                  <c:v>19.668292858860266</c:v>
                </c:pt>
                <c:pt idx="6527">
                  <c:v>19.668292858860266</c:v>
                </c:pt>
                <c:pt idx="6528">
                  <c:v>19.668292858860266</c:v>
                </c:pt>
                <c:pt idx="6529">
                  <c:v>19.668292858860266</c:v>
                </c:pt>
                <c:pt idx="6530">
                  <c:v>19.668292858860266</c:v>
                </c:pt>
                <c:pt idx="6531">
                  <c:v>19.668292858860266</c:v>
                </c:pt>
                <c:pt idx="6532">
                  <c:v>19.668292858860266</c:v>
                </c:pt>
                <c:pt idx="6533">
                  <c:v>19.668292858860266</c:v>
                </c:pt>
                <c:pt idx="6534">
                  <c:v>19.668292858860266</c:v>
                </c:pt>
                <c:pt idx="6535">
                  <c:v>19.668292858860266</c:v>
                </c:pt>
                <c:pt idx="6536">
                  <c:v>19.668292858860266</c:v>
                </c:pt>
                <c:pt idx="6537">
                  <c:v>19.668292858860266</c:v>
                </c:pt>
                <c:pt idx="6538">
                  <c:v>19.668292858860266</c:v>
                </c:pt>
                <c:pt idx="6539">
                  <c:v>19.668292858860266</c:v>
                </c:pt>
                <c:pt idx="6540">
                  <c:v>19.668292858860266</c:v>
                </c:pt>
                <c:pt idx="6541">
                  <c:v>19.668292858860266</c:v>
                </c:pt>
                <c:pt idx="6542">
                  <c:v>19.668292858860266</c:v>
                </c:pt>
                <c:pt idx="6543">
                  <c:v>19.668292858860266</c:v>
                </c:pt>
                <c:pt idx="6544">
                  <c:v>19.668292858860266</c:v>
                </c:pt>
                <c:pt idx="6545">
                  <c:v>19.668292858860266</c:v>
                </c:pt>
                <c:pt idx="6546">
                  <c:v>19.668292858860266</c:v>
                </c:pt>
                <c:pt idx="6547">
                  <c:v>19.668292858860266</c:v>
                </c:pt>
                <c:pt idx="6548">
                  <c:v>19.668292858860266</c:v>
                </c:pt>
                <c:pt idx="6549">
                  <c:v>19.668292858860266</c:v>
                </c:pt>
                <c:pt idx="6550">
                  <c:v>19.668292858860266</c:v>
                </c:pt>
                <c:pt idx="6551">
                  <c:v>19.668292858860266</c:v>
                </c:pt>
                <c:pt idx="6552">
                  <c:v>19.668292858860266</c:v>
                </c:pt>
                <c:pt idx="6553">
                  <c:v>19.668292858860266</c:v>
                </c:pt>
                <c:pt idx="6554">
                  <c:v>19.668292858860266</c:v>
                </c:pt>
                <c:pt idx="6555">
                  <c:v>19.668292858860266</c:v>
                </c:pt>
                <c:pt idx="6556">
                  <c:v>19.668292858860266</c:v>
                </c:pt>
                <c:pt idx="6557">
                  <c:v>19.668292858860266</c:v>
                </c:pt>
                <c:pt idx="6558">
                  <c:v>19.668292858860266</c:v>
                </c:pt>
                <c:pt idx="6559">
                  <c:v>19.668292858860266</c:v>
                </c:pt>
                <c:pt idx="6560">
                  <c:v>19.668292858860266</c:v>
                </c:pt>
                <c:pt idx="6561">
                  <c:v>19.668292858860266</c:v>
                </c:pt>
                <c:pt idx="6562">
                  <c:v>19.668292858860266</c:v>
                </c:pt>
                <c:pt idx="6563">
                  <c:v>19.668292858860266</c:v>
                </c:pt>
                <c:pt idx="6564">
                  <c:v>19.668292858860266</c:v>
                </c:pt>
                <c:pt idx="6565">
                  <c:v>19.668292858860266</c:v>
                </c:pt>
                <c:pt idx="6566">
                  <c:v>19.668292858860266</c:v>
                </c:pt>
                <c:pt idx="6567">
                  <c:v>19.668292858860266</c:v>
                </c:pt>
                <c:pt idx="6568">
                  <c:v>19.668292858860266</c:v>
                </c:pt>
                <c:pt idx="6569">
                  <c:v>19.668292858860266</c:v>
                </c:pt>
                <c:pt idx="6570">
                  <c:v>19.668292858860266</c:v>
                </c:pt>
                <c:pt idx="6571">
                  <c:v>19.668292858860266</c:v>
                </c:pt>
                <c:pt idx="6572">
                  <c:v>19.668292858860266</c:v>
                </c:pt>
                <c:pt idx="6573">
                  <c:v>19.668292858860266</c:v>
                </c:pt>
                <c:pt idx="6574">
                  <c:v>19.668292858860266</c:v>
                </c:pt>
                <c:pt idx="6575">
                  <c:v>19.668292858860266</c:v>
                </c:pt>
                <c:pt idx="6576">
                  <c:v>19.668292858860266</c:v>
                </c:pt>
                <c:pt idx="6577">
                  <c:v>19.668292858860266</c:v>
                </c:pt>
                <c:pt idx="6578">
                  <c:v>19.668292858860266</c:v>
                </c:pt>
                <c:pt idx="6579">
                  <c:v>19.668292858860266</c:v>
                </c:pt>
                <c:pt idx="6580">
                  <c:v>19.668292858860266</c:v>
                </c:pt>
                <c:pt idx="6581">
                  <c:v>19.668292858860266</c:v>
                </c:pt>
                <c:pt idx="6582">
                  <c:v>19.668292858860266</c:v>
                </c:pt>
                <c:pt idx="6583">
                  <c:v>19.668292858860266</c:v>
                </c:pt>
                <c:pt idx="6584">
                  <c:v>19.668292858860266</c:v>
                </c:pt>
                <c:pt idx="6585">
                  <c:v>19.668292858860266</c:v>
                </c:pt>
                <c:pt idx="6586">
                  <c:v>19.668292858860266</c:v>
                </c:pt>
                <c:pt idx="6587">
                  <c:v>19.668292858860266</c:v>
                </c:pt>
                <c:pt idx="6588">
                  <c:v>19.668292858860266</c:v>
                </c:pt>
                <c:pt idx="6589">
                  <c:v>19.668292858860266</c:v>
                </c:pt>
                <c:pt idx="6590">
                  <c:v>19.668292858860266</c:v>
                </c:pt>
                <c:pt idx="6591">
                  <c:v>19.668292858860266</c:v>
                </c:pt>
                <c:pt idx="6592">
                  <c:v>19.668292858860266</c:v>
                </c:pt>
                <c:pt idx="6593">
                  <c:v>19.668292858860266</c:v>
                </c:pt>
                <c:pt idx="6594">
                  <c:v>19.668292858860266</c:v>
                </c:pt>
                <c:pt idx="6595">
                  <c:v>19.668292858860266</c:v>
                </c:pt>
                <c:pt idx="6596">
                  <c:v>19.668292858860266</c:v>
                </c:pt>
                <c:pt idx="6597">
                  <c:v>19.668292858860266</c:v>
                </c:pt>
                <c:pt idx="6598">
                  <c:v>19.668292858860266</c:v>
                </c:pt>
                <c:pt idx="6599">
                  <c:v>19.668292858860266</c:v>
                </c:pt>
                <c:pt idx="6600">
                  <c:v>19.668292858860266</c:v>
                </c:pt>
                <c:pt idx="6601">
                  <c:v>19.668292858860266</c:v>
                </c:pt>
                <c:pt idx="6602">
                  <c:v>19.668292858860266</c:v>
                </c:pt>
                <c:pt idx="6603">
                  <c:v>19.668292858860266</c:v>
                </c:pt>
                <c:pt idx="6604">
                  <c:v>19.668292858860266</c:v>
                </c:pt>
                <c:pt idx="6605">
                  <c:v>19.668292858860266</c:v>
                </c:pt>
                <c:pt idx="6606">
                  <c:v>19.668292858860266</c:v>
                </c:pt>
                <c:pt idx="6607">
                  <c:v>19.668292858860266</c:v>
                </c:pt>
                <c:pt idx="6608">
                  <c:v>19.668292858860266</c:v>
                </c:pt>
                <c:pt idx="6609">
                  <c:v>19.668292858860266</c:v>
                </c:pt>
                <c:pt idx="6610">
                  <c:v>19.668292858860266</c:v>
                </c:pt>
                <c:pt idx="6611">
                  <c:v>19.668292858860266</c:v>
                </c:pt>
                <c:pt idx="6612">
                  <c:v>19.668292858860266</c:v>
                </c:pt>
                <c:pt idx="6613">
                  <c:v>19.668292858860266</c:v>
                </c:pt>
                <c:pt idx="6614">
                  <c:v>19.668292858860266</c:v>
                </c:pt>
                <c:pt idx="6615">
                  <c:v>19.668292858860266</c:v>
                </c:pt>
                <c:pt idx="6616">
                  <c:v>19.668292858860266</c:v>
                </c:pt>
                <c:pt idx="6617">
                  <c:v>19.668292858860266</c:v>
                </c:pt>
                <c:pt idx="6618">
                  <c:v>19.668292858860266</c:v>
                </c:pt>
                <c:pt idx="6619">
                  <c:v>19.668292858860266</c:v>
                </c:pt>
                <c:pt idx="6620">
                  <c:v>19.668292858860266</c:v>
                </c:pt>
                <c:pt idx="6621">
                  <c:v>19.668292858860266</c:v>
                </c:pt>
                <c:pt idx="6622">
                  <c:v>19.668292858860266</c:v>
                </c:pt>
                <c:pt idx="6623">
                  <c:v>19.668292858860266</c:v>
                </c:pt>
                <c:pt idx="6624">
                  <c:v>19.668292858860266</c:v>
                </c:pt>
                <c:pt idx="6625">
                  <c:v>19.668292858860266</c:v>
                </c:pt>
                <c:pt idx="6626">
                  <c:v>19.668292858860266</c:v>
                </c:pt>
                <c:pt idx="6627">
                  <c:v>19.668292858860266</c:v>
                </c:pt>
                <c:pt idx="6628">
                  <c:v>19.668292858860266</c:v>
                </c:pt>
                <c:pt idx="6629">
                  <c:v>19.668292858860266</c:v>
                </c:pt>
                <c:pt idx="6630">
                  <c:v>19.668292858860266</c:v>
                </c:pt>
                <c:pt idx="6631">
                  <c:v>19.668292858860266</c:v>
                </c:pt>
                <c:pt idx="6632">
                  <c:v>19.668292858860266</c:v>
                </c:pt>
                <c:pt idx="6633">
                  <c:v>19.668292858860266</c:v>
                </c:pt>
                <c:pt idx="6634">
                  <c:v>19.668292858860266</c:v>
                </c:pt>
                <c:pt idx="6635">
                  <c:v>19.668292858860266</c:v>
                </c:pt>
                <c:pt idx="6636">
                  <c:v>19.668292858860266</c:v>
                </c:pt>
                <c:pt idx="6637">
                  <c:v>19.668292858860266</c:v>
                </c:pt>
                <c:pt idx="6638">
                  <c:v>19.668292858860266</c:v>
                </c:pt>
                <c:pt idx="6639">
                  <c:v>19.668292858860266</c:v>
                </c:pt>
                <c:pt idx="6640">
                  <c:v>19.668292858860266</c:v>
                </c:pt>
                <c:pt idx="6641">
                  <c:v>19.668292858860266</c:v>
                </c:pt>
                <c:pt idx="6642">
                  <c:v>19.668292858860266</c:v>
                </c:pt>
                <c:pt idx="6643">
                  <c:v>19.668292858860266</c:v>
                </c:pt>
                <c:pt idx="6644">
                  <c:v>19.668292858860266</c:v>
                </c:pt>
                <c:pt idx="6645">
                  <c:v>19.668292858860266</c:v>
                </c:pt>
                <c:pt idx="6646">
                  <c:v>19.668292858860266</c:v>
                </c:pt>
                <c:pt idx="6647">
                  <c:v>19.668292858860266</c:v>
                </c:pt>
                <c:pt idx="6648">
                  <c:v>19.668292858860266</c:v>
                </c:pt>
                <c:pt idx="6649">
                  <c:v>19.668292858860266</c:v>
                </c:pt>
                <c:pt idx="6650">
                  <c:v>19.668292858860266</c:v>
                </c:pt>
                <c:pt idx="6651">
                  <c:v>19.668292858860266</c:v>
                </c:pt>
                <c:pt idx="6652">
                  <c:v>19.668292858860266</c:v>
                </c:pt>
                <c:pt idx="6653">
                  <c:v>19.668292858860266</c:v>
                </c:pt>
                <c:pt idx="6654">
                  <c:v>19.668292858860266</c:v>
                </c:pt>
                <c:pt idx="6655">
                  <c:v>19.668292858860266</c:v>
                </c:pt>
                <c:pt idx="6656">
                  <c:v>19.668292858860266</c:v>
                </c:pt>
                <c:pt idx="6657">
                  <c:v>19.668292858860266</c:v>
                </c:pt>
                <c:pt idx="6658">
                  <c:v>19.668292858860266</c:v>
                </c:pt>
                <c:pt idx="6659">
                  <c:v>19.668292858860266</c:v>
                </c:pt>
                <c:pt idx="6660">
                  <c:v>19.668292858860266</c:v>
                </c:pt>
                <c:pt idx="6661">
                  <c:v>19.668292858860266</c:v>
                </c:pt>
                <c:pt idx="6662">
                  <c:v>19.668292858860266</c:v>
                </c:pt>
                <c:pt idx="6663">
                  <c:v>19.668292858860266</c:v>
                </c:pt>
                <c:pt idx="6664">
                  <c:v>19.668292858860266</c:v>
                </c:pt>
                <c:pt idx="6665">
                  <c:v>19.668292858860266</c:v>
                </c:pt>
                <c:pt idx="6666">
                  <c:v>19.668292858860266</c:v>
                </c:pt>
                <c:pt idx="6667">
                  <c:v>19.668292858860266</c:v>
                </c:pt>
                <c:pt idx="6668">
                  <c:v>19.668292858860266</c:v>
                </c:pt>
                <c:pt idx="6669">
                  <c:v>19.668292858860266</c:v>
                </c:pt>
                <c:pt idx="6670">
                  <c:v>19.668292858860266</c:v>
                </c:pt>
                <c:pt idx="6671">
                  <c:v>19.668292858860266</c:v>
                </c:pt>
                <c:pt idx="6672">
                  <c:v>19.668292858860266</c:v>
                </c:pt>
                <c:pt idx="6673">
                  <c:v>19.668292858860266</c:v>
                </c:pt>
                <c:pt idx="6674">
                  <c:v>19.668292858860266</c:v>
                </c:pt>
                <c:pt idx="6675">
                  <c:v>19.668292858860266</c:v>
                </c:pt>
                <c:pt idx="6676">
                  <c:v>19.668292858860266</c:v>
                </c:pt>
                <c:pt idx="6677">
                  <c:v>19.668292858860266</c:v>
                </c:pt>
                <c:pt idx="6678">
                  <c:v>19.668292858860266</c:v>
                </c:pt>
                <c:pt idx="6679">
                  <c:v>19.668292858860266</c:v>
                </c:pt>
                <c:pt idx="6680">
                  <c:v>19.668292858860266</c:v>
                </c:pt>
                <c:pt idx="6681">
                  <c:v>19.668292858860266</c:v>
                </c:pt>
                <c:pt idx="6682">
                  <c:v>19.668292858860266</c:v>
                </c:pt>
                <c:pt idx="6683">
                  <c:v>19.668292858860266</c:v>
                </c:pt>
                <c:pt idx="6684">
                  <c:v>19.668292858860266</c:v>
                </c:pt>
                <c:pt idx="6685">
                  <c:v>19.668292858860266</c:v>
                </c:pt>
                <c:pt idx="6686">
                  <c:v>19.668292858860266</c:v>
                </c:pt>
                <c:pt idx="6687">
                  <c:v>19.668292858860266</c:v>
                </c:pt>
                <c:pt idx="6688">
                  <c:v>19.668292858860266</c:v>
                </c:pt>
                <c:pt idx="6689">
                  <c:v>19.668292858860266</c:v>
                </c:pt>
                <c:pt idx="6690">
                  <c:v>19.668292858860266</c:v>
                </c:pt>
                <c:pt idx="6691">
                  <c:v>19.668292858860266</c:v>
                </c:pt>
                <c:pt idx="6692">
                  <c:v>19.668292858860266</c:v>
                </c:pt>
                <c:pt idx="6693">
                  <c:v>19.668292858860266</c:v>
                </c:pt>
                <c:pt idx="6694">
                  <c:v>19.668292858860266</c:v>
                </c:pt>
                <c:pt idx="6695">
                  <c:v>19.668292858860266</c:v>
                </c:pt>
                <c:pt idx="6696">
                  <c:v>19.668292858860266</c:v>
                </c:pt>
                <c:pt idx="6697">
                  <c:v>19.668292858860266</c:v>
                </c:pt>
                <c:pt idx="6698">
                  <c:v>19.668292858860266</c:v>
                </c:pt>
                <c:pt idx="6699">
                  <c:v>19.668292858860266</c:v>
                </c:pt>
                <c:pt idx="6700">
                  <c:v>19.668292858860266</c:v>
                </c:pt>
                <c:pt idx="6701">
                  <c:v>19.668292858860266</c:v>
                </c:pt>
                <c:pt idx="6702">
                  <c:v>19.668292858860266</c:v>
                </c:pt>
                <c:pt idx="6703">
                  <c:v>19.668292858860266</c:v>
                </c:pt>
                <c:pt idx="6704">
                  <c:v>19.668292858860266</c:v>
                </c:pt>
                <c:pt idx="6705">
                  <c:v>19.668292858860266</c:v>
                </c:pt>
                <c:pt idx="6706">
                  <c:v>19.668292858860266</c:v>
                </c:pt>
                <c:pt idx="6707">
                  <c:v>19.668292858860266</c:v>
                </c:pt>
                <c:pt idx="6708">
                  <c:v>19.668292858860266</c:v>
                </c:pt>
                <c:pt idx="6709">
                  <c:v>19.668292858860266</c:v>
                </c:pt>
                <c:pt idx="6710">
                  <c:v>19.668292858860266</c:v>
                </c:pt>
                <c:pt idx="6711">
                  <c:v>19.668292858860266</c:v>
                </c:pt>
                <c:pt idx="6712">
                  <c:v>19.668292858860266</c:v>
                </c:pt>
                <c:pt idx="6713">
                  <c:v>19.668292858860266</c:v>
                </c:pt>
                <c:pt idx="6714">
                  <c:v>19.668292858860266</c:v>
                </c:pt>
                <c:pt idx="6715">
                  <c:v>19.668292858860266</c:v>
                </c:pt>
                <c:pt idx="6716">
                  <c:v>19.668292858860266</c:v>
                </c:pt>
                <c:pt idx="6717">
                  <c:v>19.668292858860266</c:v>
                </c:pt>
                <c:pt idx="6718">
                  <c:v>19.668292858860266</c:v>
                </c:pt>
                <c:pt idx="6719">
                  <c:v>19.668292858860266</c:v>
                </c:pt>
                <c:pt idx="6720">
                  <c:v>19.668292858860266</c:v>
                </c:pt>
                <c:pt idx="6721">
                  <c:v>19.668292858860266</c:v>
                </c:pt>
                <c:pt idx="6722">
                  <c:v>19.668292858860266</c:v>
                </c:pt>
                <c:pt idx="6723">
                  <c:v>19.668292858860266</c:v>
                </c:pt>
                <c:pt idx="6724">
                  <c:v>19.668292858860266</c:v>
                </c:pt>
                <c:pt idx="6725">
                  <c:v>19.668292858860266</c:v>
                </c:pt>
                <c:pt idx="6726">
                  <c:v>19.668292858860266</c:v>
                </c:pt>
                <c:pt idx="6727">
                  <c:v>19.668292858860266</c:v>
                </c:pt>
                <c:pt idx="6728">
                  <c:v>19.668292858860266</c:v>
                </c:pt>
                <c:pt idx="6729">
                  <c:v>19.668292858860266</c:v>
                </c:pt>
                <c:pt idx="6730">
                  <c:v>19.668292858860266</c:v>
                </c:pt>
                <c:pt idx="6731">
                  <c:v>19.668292858860266</c:v>
                </c:pt>
                <c:pt idx="6732">
                  <c:v>19.668292858860266</c:v>
                </c:pt>
                <c:pt idx="6733">
                  <c:v>19.668292858860266</c:v>
                </c:pt>
                <c:pt idx="6734">
                  <c:v>19.668292858860266</c:v>
                </c:pt>
                <c:pt idx="6735">
                  <c:v>19.668292858860266</c:v>
                </c:pt>
                <c:pt idx="6736">
                  <c:v>19.668292858860266</c:v>
                </c:pt>
                <c:pt idx="6737">
                  <c:v>19.668292858860266</c:v>
                </c:pt>
                <c:pt idx="6738">
                  <c:v>19.668292858860266</c:v>
                </c:pt>
                <c:pt idx="6739">
                  <c:v>19.668292858860266</c:v>
                </c:pt>
                <c:pt idx="6740">
                  <c:v>19.668292858860266</c:v>
                </c:pt>
                <c:pt idx="6741">
                  <c:v>19.668292858860266</c:v>
                </c:pt>
                <c:pt idx="6742">
                  <c:v>19.668292858860266</c:v>
                </c:pt>
                <c:pt idx="6743">
                  <c:v>19.668292858860266</c:v>
                </c:pt>
                <c:pt idx="6744">
                  <c:v>19.668292858860266</c:v>
                </c:pt>
                <c:pt idx="6745">
                  <c:v>19.668292858860266</c:v>
                </c:pt>
                <c:pt idx="6746">
                  <c:v>19.668292858860266</c:v>
                </c:pt>
                <c:pt idx="6747">
                  <c:v>19.668292858860266</c:v>
                </c:pt>
                <c:pt idx="6748">
                  <c:v>19.668292858860266</c:v>
                </c:pt>
                <c:pt idx="6749">
                  <c:v>19.668292858860266</c:v>
                </c:pt>
                <c:pt idx="6750">
                  <c:v>19.668292858860266</c:v>
                </c:pt>
                <c:pt idx="6751">
                  <c:v>19.668292858860266</c:v>
                </c:pt>
                <c:pt idx="6752">
                  <c:v>19.668292858860266</c:v>
                </c:pt>
                <c:pt idx="6753">
                  <c:v>19.668292858860266</c:v>
                </c:pt>
                <c:pt idx="6754">
                  <c:v>19.668292858860266</c:v>
                </c:pt>
                <c:pt idx="6755">
                  <c:v>19.668292858860266</c:v>
                </c:pt>
                <c:pt idx="6756">
                  <c:v>19.668292858860266</c:v>
                </c:pt>
                <c:pt idx="6757">
                  <c:v>19.668292858860266</c:v>
                </c:pt>
                <c:pt idx="6758">
                  <c:v>19.668292858860266</c:v>
                </c:pt>
                <c:pt idx="6759">
                  <c:v>19.668292858860266</c:v>
                </c:pt>
                <c:pt idx="6760">
                  <c:v>19.668292858860266</c:v>
                </c:pt>
                <c:pt idx="6761">
                  <c:v>19.668292858860266</c:v>
                </c:pt>
                <c:pt idx="6762">
                  <c:v>19.668292858860266</c:v>
                </c:pt>
                <c:pt idx="6763">
                  <c:v>19.668292858860266</c:v>
                </c:pt>
                <c:pt idx="6764">
                  <c:v>19.668292858860266</c:v>
                </c:pt>
                <c:pt idx="6765">
                  <c:v>19.668292858860266</c:v>
                </c:pt>
                <c:pt idx="6766">
                  <c:v>19.668292858860266</c:v>
                </c:pt>
                <c:pt idx="6767">
                  <c:v>19.668292858860266</c:v>
                </c:pt>
                <c:pt idx="6768">
                  <c:v>19.668292858860266</c:v>
                </c:pt>
                <c:pt idx="6769">
                  <c:v>19.668292858860266</c:v>
                </c:pt>
                <c:pt idx="6770">
                  <c:v>19.668292858860266</c:v>
                </c:pt>
                <c:pt idx="6771">
                  <c:v>19.668292858860266</c:v>
                </c:pt>
                <c:pt idx="6772">
                  <c:v>19.668292858860266</c:v>
                </c:pt>
                <c:pt idx="6773">
                  <c:v>19.668292858860266</c:v>
                </c:pt>
                <c:pt idx="6774">
                  <c:v>19.668292858860266</c:v>
                </c:pt>
                <c:pt idx="6775">
                  <c:v>19.668292858860266</c:v>
                </c:pt>
                <c:pt idx="6776">
                  <c:v>19.668292858860266</c:v>
                </c:pt>
                <c:pt idx="6777">
                  <c:v>19.668292858860266</c:v>
                </c:pt>
                <c:pt idx="6778">
                  <c:v>19.668292858860266</c:v>
                </c:pt>
                <c:pt idx="6779">
                  <c:v>19.668292858860266</c:v>
                </c:pt>
                <c:pt idx="6780">
                  <c:v>19.668292858860266</c:v>
                </c:pt>
                <c:pt idx="6781">
                  <c:v>19.668292858860266</c:v>
                </c:pt>
                <c:pt idx="6782">
                  <c:v>19.668292858860266</c:v>
                </c:pt>
                <c:pt idx="6783">
                  <c:v>19.668292858860266</c:v>
                </c:pt>
                <c:pt idx="6784">
                  <c:v>19.668292858860266</c:v>
                </c:pt>
                <c:pt idx="6785">
                  <c:v>19.668292858860266</c:v>
                </c:pt>
                <c:pt idx="6786">
                  <c:v>19.668292858860266</c:v>
                </c:pt>
                <c:pt idx="6787">
                  <c:v>19.668292858860266</c:v>
                </c:pt>
                <c:pt idx="6788">
                  <c:v>19.668292858860266</c:v>
                </c:pt>
                <c:pt idx="6789">
                  <c:v>19.668292858860266</c:v>
                </c:pt>
                <c:pt idx="6790">
                  <c:v>19.668292858860266</c:v>
                </c:pt>
                <c:pt idx="6791">
                  <c:v>19.668292858860266</c:v>
                </c:pt>
                <c:pt idx="6792">
                  <c:v>19.668292858860266</c:v>
                </c:pt>
                <c:pt idx="6793">
                  <c:v>19.668292858860266</c:v>
                </c:pt>
                <c:pt idx="6794">
                  <c:v>19.668292858860266</c:v>
                </c:pt>
                <c:pt idx="6795">
                  <c:v>19.668292858860266</c:v>
                </c:pt>
                <c:pt idx="6796">
                  <c:v>19.668292858860266</c:v>
                </c:pt>
                <c:pt idx="6797">
                  <c:v>19.668292858860266</c:v>
                </c:pt>
                <c:pt idx="6798">
                  <c:v>19.668292858860266</c:v>
                </c:pt>
                <c:pt idx="6799">
                  <c:v>19.668292858860266</c:v>
                </c:pt>
                <c:pt idx="6800">
                  <c:v>19.668292858860266</c:v>
                </c:pt>
                <c:pt idx="6801">
                  <c:v>19.668292858860266</c:v>
                </c:pt>
                <c:pt idx="6802">
                  <c:v>19.668292858860266</c:v>
                </c:pt>
                <c:pt idx="6803">
                  <c:v>19.668292858860266</c:v>
                </c:pt>
                <c:pt idx="6804">
                  <c:v>19.668292858860266</c:v>
                </c:pt>
                <c:pt idx="6805">
                  <c:v>19.668292858860266</c:v>
                </c:pt>
                <c:pt idx="6806">
                  <c:v>19.668292858860266</c:v>
                </c:pt>
                <c:pt idx="6807">
                  <c:v>19.668292858860266</c:v>
                </c:pt>
                <c:pt idx="6808">
                  <c:v>19.668292858860266</c:v>
                </c:pt>
                <c:pt idx="6809">
                  <c:v>19.668292858860266</c:v>
                </c:pt>
                <c:pt idx="6810">
                  <c:v>19.668292858860266</c:v>
                </c:pt>
                <c:pt idx="6811">
                  <c:v>19.668292858860266</c:v>
                </c:pt>
                <c:pt idx="6812">
                  <c:v>19.668292858860266</c:v>
                </c:pt>
                <c:pt idx="6813">
                  <c:v>19.668292858860266</c:v>
                </c:pt>
                <c:pt idx="6814">
                  <c:v>19.668292858860266</c:v>
                </c:pt>
                <c:pt idx="6815">
                  <c:v>19.668292858860266</c:v>
                </c:pt>
                <c:pt idx="6816">
                  <c:v>19.668292858860266</c:v>
                </c:pt>
                <c:pt idx="6817">
                  <c:v>19.668292858860266</c:v>
                </c:pt>
                <c:pt idx="6818">
                  <c:v>19.668292858860266</c:v>
                </c:pt>
                <c:pt idx="6819">
                  <c:v>19.668292858860266</c:v>
                </c:pt>
                <c:pt idx="6820">
                  <c:v>19.668292858860266</c:v>
                </c:pt>
                <c:pt idx="6821">
                  <c:v>19.668292858860266</c:v>
                </c:pt>
                <c:pt idx="6822">
                  <c:v>19.668292858860266</c:v>
                </c:pt>
                <c:pt idx="6823">
                  <c:v>19.668292858860266</c:v>
                </c:pt>
                <c:pt idx="6824">
                  <c:v>19.668292858860266</c:v>
                </c:pt>
                <c:pt idx="6825">
                  <c:v>19.668292858860266</c:v>
                </c:pt>
                <c:pt idx="6826">
                  <c:v>19.668292858860266</c:v>
                </c:pt>
                <c:pt idx="6827">
                  <c:v>19.668292858860266</c:v>
                </c:pt>
                <c:pt idx="6828">
                  <c:v>19.668292858860266</c:v>
                </c:pt>
                <c:pt idx="6829">
                  <c:v>19.668292858860266</c:v>
                </c:pt>
                <c:pt idx="6830">
                  <c:v>19.668292858860266</c:v>
                </c:pt>
                <c:pt idx="6831">
                  <c:v>19.668292858860266</c:v>
                </c:pt>
                <c:pt idx="6832">
                  <c:v>19.668292858860266</c:v>
                </c:pt>
                <c:pt idx="6833">
                  <c:v>19.668292858860266</c:v>
                </c:pt>
                <c:pt idx="6834">
                  <c:v>19.668292858860266</c:v>
                </c:pt>
                <c:pt idx="6835">
                  <c:v>19.668292858860266</c:v>
                </c:pt>
                <c:pt idx="6836">
                  <c:v>19.668292858860266</c:v>
                </c:pt>
                <c:pt idx="6837">
                  <c:v>19.668292858860266</c:v>
                </c:pt>
                <c:pt idx="6838">
                  <c:v>19.668292858860266</c:v>
                </c:pt>
                <c:pt idx="6839">
                  <c:v>19.668292858860266</c:v>
                </c:pt>
                <c:pt idx="6840">
                  <c:v>19.668292858860266</c:v>
                </c:pt>
                <c:pt idx="6841">
                  <c:v>19.668292858860266</c:v>
                </c:pt>
                <c:pt idx="6842">
                  <c:v>19.668292858860266</c:v>
                </c:pt>
                <c:pt idx="6843">
                  <c:v>19.668292858860266</c:v>
                </c:pt>
                <c:pt idx="6844">
                  <c:v>19.668292858860266</c:v>
                </c:pt>
                <c:pt idx="6845">
                  <c:v>19.668292858860266</c:v>
                </c:pt>
                <c:pt idx="6846">
                  <c:v>19.668292858860266</c:v>
                </c:pt>
                <c:pt idx="6847">
                  <c:v>19.668292858860266</c:v>
                </c:pt>
                <c:pt idx="6848">
                  <c:v>19.668292858860266</c:v>
                </c:pt>
                <c:pt idx="6849">
                  <c:v>19.668292858860266</c:v>
                </c:pt>
                <c:pt idx="6850">
                  <c:v>19.668292858860266</c:v>
                </c:pt>
                <c:pt idx="6851">
                  <c:v>19.668292858860266</c:v>
                </c:pt>
                <c:pt idx="6852">
                  <c:v>19.668292858860266</c:v>
                </c:pt>
                <c:pt idx="6853">
                  <c:v>19.668292858860266</c:v>
                </c:pt>
                <c:pt idx="6854">
                  <c:v>19.668292858860266</c:v>
                </c:pt>
                <c:pt idx="6855">
                  <c:v>19.668292858860266</c:v>
                </c:pt>
                <c:pt idx="6856">
                  <c:v>19.668292858860266</c:v>
                </c:pt>
                <c:pt idx="6857">
                  <c:v>19.668292858860266</c:v>
                </c:pt>
                <c:pt idx="6858">
                  <c:v>19.668292858860266</c:v>
                </c:pt>
                <c:pt idx="6859">
                  <c:v>19.668292858860266</c:v>
                </c:pt>
                <c:pt idx="6860">
                  <c:v>19.668292858860266</c:v>
                </c:pt>
                <c:pt idx="6861">
                  <c:v>19.668292858860266</c:v>
                </c:pt>
                <c:pt idx="6862">
                  <c:v>19.668292858860266</c:v>
                </c:pt>
                <c:pt idx="6863">
                  <c:v>19.668292858860266</c:v>
                </c:pt>
                <c:pt idx="6864">
                  <c:v>19.668292858860266</c:v>
                </c:pt>
                <c:pt idx="6865">
                  <c:v>19.668292858860266</c:v>
                </c:pt>
                <c:pt idx="6866">
                  <c:v>19.668292858860266</c:v>
                </c:pt>
                <c:pt idx="6867">
                  <c:v>19.668292858860266</c:v>
                </c:pt>
                <c:pt idx="6868">
                  <c:v>19.668292858860266</c:v>
                </c:pt>
                <c:pt idx="6869">
                  <c:v>19.668292858860266</c:v>
                </c:pt>
                <c:pt idx="6870">
                  <c:v>19.668292858860266</c:v>
                </c:pt>
                <c:pt idx="6871">
                  <c:v>19.668292858860266</c:v>
                </c:pt>
                <c:pt idx="6872">
                  <c:v>19.668292858860266</c:v>
                </c:pt>
                <c:pt idx="6873">
                  <c:v>19.668292858860266</c:v>
                </c:pt>
                <c:pt idx="6874">
                  <c:v>19.668292858860266</c:v>
                </c:pt>
                <c:pt idx="6875">
                  <c:v>19.668292858860266</c:v>
                </c:pt>
                <c:pt idx="6876">
                  <c:v>19.668292858860266</c:v>
                </c:pt>
                <c:pt idx="6877">
                  <c:v>19.668292858860266</c:v>
                </c:pt>
                <c:pt idx="6878">
                  <c:v>19.668292858860266</c:v>
                </c:pt>
                <c:pt idx="6879">
                  <c:v>19.668292858860266</c:v>
                </c:pt>
                <c:pt idx="6880">
                  <c:v>19.668292858860266</c:v>
                </c:pt>
                <c:pt idx="6881">
                  <c:v>19.668292858860266</c:v>
                </c:pt>
                <c:pt idx="6882">
                  <c:v>19.668292858860266</c:v>
                </c:pt>
                <c:pt idx="6883">
                  <c:v>19.668292858860266</c:v>
                </c:pt>
                <c:pt idx="6884">
                  <c:v>19.668292858860266</c:v>
                </c:pt>
                <c:pt idx="6885">
                  <c:v>19.668292858860266</c:v>
                </c:pt>
                <c:pt idx="6886">
                  <c:v>19.668292858860266</c:v>
                </c:pt>
                <c:pt idx="6887">
                  <c:v>19.668292858860266</c:v>
                </c:pt>
                <c:pt idx="6888">
                  <c:v>19.668292858860266</c:v>
                </c:pt>
                <c:pt idx="6889">
                  <c:v>19.668292858860266</c:v>
                </c:pt>
                <c:pt idx="6890">
                  <c:v>19.668292858860266</c:v>
                </c:pt>
                <c:pt idx="6891">
                  <c:v>19.668292858860266</c:v>
                </c:pt>
                <c:pt idx="6892">
                  <c:v>19.668292858860266</c:v>
                </c:pt>
                <c:pt idx="6893">
                  <c:v>19.668292858860266</c:v>
                </c:pt>
                <c:pt idx="6894">
                  <c:v>19.668292858860266</c:v>
                </c:pt>
                <c:pt idx="6895">
                  <c:v>19.668292858860266</c:v>
                </c:pt>
                <c:pt idx="6896">
                  <c:v>19.668292858860266</c:v>
                </c:pt>
                <c:pt idx="6897">
                  <c:v>19.668292858860266</c:v>
                </c:pt>
                <c:pt idx="6898">
                  <c:v>19.668292858860266</c:v>
                </c:pt>
                <c:pt idx="6899">
                  <c:v>19.668292858860266</c:v>
                </c:pt>
                <c:pt idx="6900">
                  <c:v>19.668292858860266</c:v>
                </c:pt>
                <c:pt idx="6901">
                  <c:v>19.668292858860266</c:v>
                </c:pt>
                <c:pt idx="6902">
                  <c:v>19.668292858860266</c:v>
                </c:pt>
                <c:pt idx="6903">
                  <c:v>19.668292858860266</c:v>
                </c:pt>
                <c:pt idx="6904">
                  <c:v>19.668292858860266</c:v>
                </c:pt>
                <c:pt idx="6905">
                  <c:v>19.668292858860266</c:v>
                </c:pt>
                <c:pt idx="6906">
                  <c:v>19.668292858860266</c:v>
                </c:pt>
                <c:pt idx="6907">
                  <c:v>19.668292858860266</c:v>
                </c:pt>
                <c:pt idx="6908">
                  <c:v>19.668292858860266</c:v>
                </c:pt>
                <c:pt idx="6909">
                  <c:v>19.668292858860266</c:v>
                </c:pt>
                <c:pt idx="6910">
                  <c:v>19.668292858860266</c:v>
                </c:pt>
                <c:pt idx="6911">
                  <c:v>19.668292858860266</c:v>
                </c:pt>
                <c:pt idx="6912">
                  <c:v>19.668292858860266</c:v>
                </c:pt>
                <c:pt idx="6913">
                  <c:v>19.668292858860266</c:v>
                </c:pt>
                <c:pt idx="6914">
                  <c:v>19.668292858860266</c:v>
                </c:pt>
                <c:pt idx="6915">
                  <c:v>19.668292858860266</c:v>
                </c:pt>
                <c:pt idx="6916">
                  <c:v>19.668292858860266</c:v>
                </c:pt>
                <c:pt idx="6917">
                  <c:v>19.668292858860266</c:v>
                </c:pt>
                <c:pt idx="6918">
                  <c:v>19.668292858860266</c:v>
                </c:pt>
                <c:pt idx="6919">
                  <c:v>19.668292858860266</c:v>
                </c:pt>
                <c:pt idx="6920">
                  <c:v>19.668292858860266</c:v>
                </c:pt>
                <c:pt idx="6921">
                  <c:v>19.668292858860266</c:v>
                </c:pt>
                <c:pt idx="6922">
                  <c:v>19.668292858860266</c:v>
                </c:pt>
                <c:pt idx="6923">
                  <c:v>19.668292858860266</c:v>
                </c:pt>
                <c:pt idx="6924">
                  <c:v>19.668292858860266</c:v>
                </c:pt>
                <c:pt idx="6925">
                  <c:v>19.668292858860266</c:v>
                </c:pt>
                <c:pt idx="6926">
                  <c:v>19.668292858860266</c:v>
                </c:pt>
                <c:pt idx="6927">
                  <c:v>19.668292858860266</c:v>
                </c:pt>
                <c:pt idx="6928">
                  <c:v>19.668292858860266</c:v>
                </c:pt>
                <c:pt idx="6929">
                  <c:v>19.668292858860266</c:v>
                </c:pt>
                <c:pt idx="6930">
                  <c:v>19.668292858860266</c:v>
                </c:pt>
                <c:pt idx="6931">
                  <c:v>19.668292858860266</c:v>
                </c:pt>
                <c:pt idx="6932">
                  <c:v>19.668292858860266</c:v>
                </c:pt>
                <c:pt idx="6933">
                  <c:v>19.668292858860266</c:v>
                </c:pt>
                <c:pt idx="6934">
                  <c:v>19.668292858860266</c:v>
                </c:pt>
                <c:pt idx="6935">
                  <c:v>19.668292858860266</c:v>
                </c:pt>
                <c:pt idx="6936">
                  <c:v>19.668292858860266</c:v>
                </c:pt>
                <c:pt idx="6937">
                  <c:v>19.668292858860266</c:v>
                </c:pt>
                <c:pt idx="6938">
                  <c:v>19.668292858860266</c:v>
                </c:pt>
                <c:pt idx="6939">
                  <c:v>19.668292858860266</c:v>
                </c:pt>
                <c:pt idx="6940">
                  <c:v>19.668292858860266</c:v>
                </c:pt>
                <c:pt idx="6941">
                  <c:v>19.668292858860266</c:v>
                </c:pt>
                <c:pt idx="6942">
                  <c:v>19.668292858860266</c:v>
                </c:pt>
                <c:pt idx="6943">
                  <c:v>19.668292858860266</c:v>
                </c:pt>
                <c:pt idx="6944">
                  <c:v>19.668292858860266</c:v>
                </c:pt>
                <c:pt idx="6945">
                  <c:v>19.668292858860266</c:v>
                </c:pt>
                <c:pt idx="6946">
                  <c:v>19.668292858860266</c:v>
                </c:pt>
                <c:pt idx="6947">
                  <c:v>19.668292858860266</c:v>
                </c:pt>
                <c:pt idx="6948">
                  <c:v>19.668292858860266</c:v>
                </c:pt>
                <c:pt idx="6949">
                  <c:v>19.668292858860266</c:v>
                </c:pt>
                <c:pt idx="6950">
                  <c:v>19.668292858860266</c:v>
                </c:pt>
                <c:pt idx="6951">
                  <c:v>19.668292858860266</c:v>
                </c:pt>
                <c:pt idx="6952">
                  <c:v>19.668292858860266</c:v>
                </c:pt>
                <c:pt idx="6953">
                  <c:v>19.668292858860266</c:v>
                </c:pt>
                <c:pt idx="6954">
                  <c:v>19.668292858860266</c:v>
                </c:pt>
                <c:pt idx="6955">
                  <c:v>19.668292858860266</c:v>
                </c:pt>
                <c:pt idx="6956">
                  <c:v>19.668292858860266</c:v>
                </c:pt>
                <c:pt idx="6957">
                  <c:v>19.668292858860266</c:v>
                </c:pt>
                <c:pt idx="6958">
                  <c:v>19.668292858860266</c:v>
                </c:pt>
                <c:pt idx="6959">
                  <c:v>19.668292858860266</c:v>
                </c:pt>
                <c:pt idx="6960">
                  <c:v>19.668292858860266</c:v>
                </c:pt>
                <c:pt idx="6961">
                  <c:v>19.668292858860266</c:v>
                </c:pt>
                <c:pt idx="6962">
                  <c:v>19.668292858860266</c:v>
                </c:pt>
                <c:pt idx="6963">
                  <c:v>19.668292858860266</c:v>
                </c:pt>
                <c:pt idx="6964">
                  <c:v>19.668292858860266</c:v>
                </c:pt>
                <c:pt idx="6965">
                  <c:v>19.668292858860266</c:v>
                </c:pt>
                <c:pt idx="6966">
                  <c:v>19.668292858860266</c:v>
                </c:pt>
                <c:pt idx="6967">
                  <c:v>19.668292858860266</c:v>
                </c:pt>
                <c:pt idx="6968">
                  <c:v>19.668292858860266</c:v>
                </c:pt>
                <c:pt idx="6969">
                  <c:v>19.668292858860266</c:v>
                </c:pt>
                <c:pt idx="6970">
                  <c:v>19.668292858860266</c:v>
                </c:pt>
                <c:pt idx="6971">
                  <c:v>19.668292858860266</c:v>
                </c:pt>
                <c:pt idx="6972">
                  <c:v>19.668292858860266</c:v>
                </c:pt>
                <c:pt idx="6973">
                  <c:v>19.668292858860266</c:v>
                </c:pt>
                <c:pt idx="6974">
                  <c:v>19.668292858860266</c:v>
                </c:pt>
                <c:pt idx="6975">
                  <c:v>19.668292858860266</c:v>
                </c:pt>
                <c:pt idx="6976">
                  <c:v>19.668292858860266</c:v>
                </c:pt>
                <c:pt idx="6977">
                  <c:v>19.668292858860266</c:v>
                </c:pt>
                <c:pt idx="6978">
                  <c:v>19.668292858860266</c:v>
                </c:pt>
                <c:pt idx="6979">
                  <c:v>19.668292858860266</c:v>
                </c:pt>
                <c:pt idx="6980">
                  <c:v>19.668292858860266</c:v>
                </c:pt>
                <c:pt idx="6981">
                  <c:v>19.668292858860266</c:v>
                </c:pt>
                <c:pt idx="6982">
                  <c:v>19.668292858860266</c:v>
                </c:pt>
                <c:pt idx="6983">
                  <c:v>19.668292858860266</c:v>
                </c:pt>
                <c:pt idx="6984">
                  <c:v>19.668292858860266</c:v>
                </c:pt>
                <c:pt idx="6985">
                  <c:v>19.668292858860266</c:v>
                </c:pt>
                <c:pt idx="6986">
                  <c:v>19.668292858860266</c:v>
                </c:pt>
                <c:pt idx="6987">
                  <c:v>19.668292858860266</c:v>
                </c:pt>
                <c:pt idx="6988">
                  <c:v>19.668292858860266</c:v>
                </c:pt>
                <c:pt idx="6989">
                  <c:v>19.668292858860266</c:v>
                </c:pt>
                <c:pt idx="6990">
                  <c:v>19.668292858860266</c:v>
                </c:pt>
                <c:pt idx="6991">
                  <c:v>19.668292858860266</c:v>
                </c:pt>
                <c:pt idx="6992">
                  <c:v>19.668292858860266</c:v>
                </c:pt>
                <c:pt idx="6993">
                  <c:v>19.668292858860266</c:v>
                </c:pt>
                <c:pt idx="6994">
                  <c:v>19.668292858860266</c:v>
                </c:pt>
                <c:pt idx="6995">
                  <c:v>19.668292858860266</c:v>
                </c:pt>
                <c:pt idx="6996">
                  <c:v>19.668292858860266</c:v>
                </c:pt>
                <c:pt idx="6997">
                  <c:v>19.668292858860266</c:v>
                </c:pt>
                <c:pt idx="6998">
                  <c:v>19.668292858860266</c:v>
                </c:pt>
                <c:pt idx="6999">
                  <c:v>19.668292858860266</c:v>
                </c:pt>
                <c:pt idx="7000">
                  <c:v>19.668292858860266</c:v>
                </c:pt>
                <c:pt idx="7001">
                  <c:v>19.668292858860266</c:v>
                </c:pt>
                <c:pt idx="7002">
                  <c:v>19.668292858860266</c:v>
                </c:pt>
                <c:pt idx="7003">
                  <c:v>19.668292858860266</c:v>
                </c:pt>
                <c:pt idx="7004">
                  <c:v>19.668292858860266</c:v>
                </c:pt>
                <c:pt idx="7005">
                  <c:v>19.668292858860266</c:v>
                </c:pt>
                <c:pt idx="7006">
                  <c:v>19.668292858860266</c:v>
                </c:pt>
                <c:pt idx="7007">
                  <c:v>19.668292858860266</c:v>
                </c:pt>
                <c:pt idx="7008">
                  <c:v>19.668292858860266</c:v>
                </c:pt>
                <c:pt idx="7009">
                  <c:v>19.668292858860266</c:v>
                </c:pt>
                <c:pt idx="7010">
                  <c:v>19.668292858860266</c:v>
                </c:pt>
                <c:pt idx="7011">
                  <c:v>19.668292858860266</c:v>
                </c:pt>
                <c:pt idx="7012">
                  <c:v>19.668292858860266</c:v>
                </c:pt>
                <c:pt idx="7013">
                  <c:v>19.668292858860266</c:v>
                </c:pt>
                <c:pt idx="7014">
                  <c:v>19.668292858860266</c:v>
                </c:pt>
                <c:pt idx="7015">
                  <c:v>19.668292858860266</c:v>
                </c:pt>
                <c:pt idx="7016">
                  <c:v>19.668292858860266</c:v>
                </c:pt>
                <c:pt idx="7017">
                  <c:v>19.668292858860266</c:v>
                </c:pt>
                <c:pt idx="7018">
                  <c:v>19.668292858860266</c:v>
                </c:pt>
                <c:pt idx="7019">
                  <c:v>19.668292858860266</c:v>
                </c:pt>
                <c:pt idx="7020">
                  <c:v>19.668292858860266</c:v>
                </c:pt>
                <c:pt idx="7021">
                  <c:v>19.668292858860266</c:v>
                </c:pt>
                <c:pt idx="7022">
                  <c:v>19.668292858860266</c:v>
                </c:pt>
                <c:pt idx="7023">
                  <c:v>19.668292858860266</c:v>
                </c:pt>
                <c:pt idx="7024">
                  <c:v>19.668292858860266</c:v>
                </c:pt>
                <c:pt idx="7025">
                  <c:v>19.668292858860266</c:v>
                </c:pt>
                <c:pt idx="7026">
                  <c:v>19.668292858860266</c:v>
                </c:pt>
                <c:pt idx="7027">
                  <c:v>19.668292858860266</c:v>
                </c:pt>
                <c:pt idx="7028">
                  <c:v>19.668292858860266</c:v>
                </c:pt>
                <c:pt idx="7029">
                  <c:v>19.668292858860266</c:v>
                </c:pt>
                <c:pt idx="7030">
                  <c:v>19.668292858860266</c:v>
                </c:pt>
                <c:pt idx="7031">
                  <c:v>19.668292858860266</c:v>
                </c:pt>
                <c:pt idx="7032">
                  <c:v>19.668292858860266</c:v>
                </c:pt>
                <c:pt idx="7033">
                  <c:v>19.668292858860266</c:v>
                </c:pt>
                <c:pt idx="7034">
                  <c:v>19.668292858860266</c:v>
                </c:pt>
                <c:pt idx="7035">
                  <c:v>19.668292858860266</c:v>
                </c:pt>
                <c:pt idx="7036">
                  <c:v>19.668292858860266</c:v>
                </c:pt>
                <c:pt idx="7037">
                  <c:v>19.668292858860266</c:v>
                </c:pt>
                <c:pt idx="7038">
                  <c:v>19.668292858860266</c:v>
                </c:pt>
                <c:pt idx="7039">
                  <c:v>19.668292858860266</c:v>
                </c:pt>
                <c:pt idx="7040">
                  <c:v>19.668292858860266</c:v>
                </c:pt>
                <c:pt idx="7041">
                  <c:v>19.668292858860266</c:v>
                </c:pt>
                <c:pt idx="7042">
                  <c:v>19.668292858860266</c:v>
                </c:pt>
                <c:pt idx="7043">
                  <c:v>19.668292858860266</c:v>
                </c:pt>
                <c:pt idx="7044">
                  <c:v>19.668292858860266</c:v>
                </c:pt>
                <c:pt idx="7045">
                  <c:v>19.668292858860266</c:v>
                </c:pt>
                <c:pt idx="7046">
                  <c:v>19.668292858860266</c:v>
                </c:pt>
                <c:pt idx="7047">
                  <c:v>19.668292858860266</c:v>
                </c:pt>
                <c:pt idx="7048">
                  <c:v>19.668292858860266</c:v>
                </c:pt>
                <c:pt idx="7049">
                  <c:v>19.668292858860266</c:v>
                </c:pt>
                <c:pt idx="7050">
                  <c:v>19.668292858860266</c:v>
                </c:pt>
                <c:pt idx="7051">
                  <c:v>19.668292858860266</c:v>
                </c:pt>
                <c:pt idx="7052">
                  <c:v>19.668292858860266</c:v>
                </c:pt>
                <c:pt idx="7053">
                  <c:v>19.668292858860266</c:v>
                </c:pt>
                <c:pt idx="7054">
                  <c:v>19.668292858860266</c:v>
                </c:pt>
                <c:pt idx="7055">
                  <c:v>19.668292858860266</c:v>
                </c:pt>
                <c:pt idx="7056">
                  <c:v>19.668292858860266</c:v>
                </c:pt>
                <c:pt idx="7057">
                  <c:v>19.668292858860266</c:v>
                </c:pt>
                <c:pt idx="7058">
                  <c:v>19.668292858860266</c:v>
                </c:pt>
                <c:pt idx="7059">
                  <c:v>19.668292858860266</c:v>
                </c:pt>
                <c:pt idx="7060">
                  <c:v>19.668292858860266</c:v>
                </c:pt>
                <c:pt idx="7061">
                  <c:v>19.668292858860266</c:v>
                </c:pt>
                <c:pt idx="7062">
                  <c:v>19.668292858860266</c:v>
                </c:pt>
                <c:pt idx="7063">
                  <c:v>19.668292858860266</c:v>
                </c:pt>
                <c:pt idx="7064">
                  <c:v>19.668292858860266</c:v>
                </c:pt>
                <c:pt idx="7065">
                  <c:v>19.668292858860266</c:v>
                </c:pt>
                <c:pt idx="7066">
                  <c:v>19.668292858860266</c:v>
                </c:pt>
                <c:pt idx="7067">
                  <c:v>19.668292858860266</c:v>
                </c:pt>
                <c:pt idx="7068">
                  <c:v>19.668292858860266</c:v>
                </c:pt>
                <c:pt idx="7069">
                  <c:v>19.668292858860266</c:v>
                </c:pt>
                <c:pt idx="7070">
                  <c:v>19.668292858860266</c:v>
                </c:pt>
                <c:pt idx="7071">
                  <c:v>19.668292858860266</c:v>
                </c:pt>
                <c:pt idx="7072">
                  <c:v>19.668292858860266</c:v>
                </c:pt>
                <c:pt idx="7073">
                  <c:v>19.668292858860266</c:v>
                </c:pt>
                <c:pt idx="7074">
                  <c:v>19.668292858860266</c:v>
                </c:pt>
                <c:pt idx="7075">
                  <c:v>19.668292858860266</c:v>
                </c:pt>
                <c:pt idx="7076">
                  <c:v>19.668292858860266</c:v>
                </c:pt>
                <c:pt idx="7077">
                  <c:v>19.668292858860266</c:v>
                </c:pt>
                <c:pt idx="7078">
                  <c:v>19.668292858860266</c:v>
                </c:pt>
                <c:pt idx="7079">
                  <c:v>19.668292858860266</c:v>
                </c:pt>
                <c:pt idx="7080">
                  <c:v>19.668292858860266</c:v>
                </c:pt>
                <c:pt idx="7081">
                  <c:v>19.668292858860266</c:v>
                </c:pt>
                <c:pt idx="7082">
                  <c:v>19.668292858860266</c:v>
                </c:pt>
                <c:pt idx="7083">
                  <c:v>19.668292858860266</c:v>
                </c:pt>
                <c:pt idx="7084">
                  <c:v>19.668292858860266</c:v>
                </c:pt>
                <c:pt idx="7085">
                  <c:v>19.668292858860266</c:v>
                </c:pt>
                <c:pt idx="7086">
                  <c:v>19.668292858860266</c:v>
                </c:pt>
                <c:pt idx="7087">
                  <c:v>19.668292858860266</c:v>
                </c:pt>
                <c:pt idx="7088">
                  <c:v>19.668292858860266</c:v>
                </c:pt>
                <c:pt idx="7089">
                  <c:v>19.668292858860266</c:v>
                </c:pt>
                <c:pt idx="7090">
                  <c:v>19.668292858860266</c:v>
                </c:pt>
                <c:pt idx="7091">
                  <c:v>19.668292858860266</c:v>
                </c:pt>
                <c:pt idx="7092">
                  <c:v>19.668292858860266</c:v>
                </c:pt>
                <c:pt idx="7093">
                  <c:v>19.668292858860266</c:v>
                </c:pt>
                <c:pt idx="7094">
                  <c:v>19.668292858860266</c:v>
                </c:pt>
                <c:pt idx="7095">
                  <c:v>19.668292858860266</c:v>
                </c:pt>
                <c:pt idx="7096">
                  <c:v>19.668292858860266</c:v>
                </c:pt>
                <c:pt idx="7097">
                  <c:v>19.668292858860266</c:v>
                </c:pt>
                <c:pt idx="7098">
                  <c:v>19.668292858860266</c:v>
                </c:pt>
                <c:pt idx="7099">
                  <c:v>19.668292858860266</c:v>
                </c:pt>
                <c:pt idx="7100">
                  <c:v>19.668292858860266</c:v>
                </c:pt>
                <c:pt idx="7101">
                  <c:v>19.668292858860266</c:v>
                </c:pt>
                <c:pt idx="7102">
                  <c:v>19.668292858860266</c:v>
                </c:pt>
                <c:pt idx="7103">
                  <c:v>19.668292858860266</c:v>
                </c:pt>
                <c:pt idx="7104">
                  <c:v>19.668292858860266</c:v>
                </c:pt>
                <c:pt idx="7105">
                  <c:v>19.668292858860266</c:v>
                </c:pt>
                <c:pt idx="7106">
                  <c:v>19.668292858860266</c:v>
                </c:pt>
                <c:pt idx="7107">
                  <c:v>19.668292858860266</c:v>
                </c:pt>
                <c:pt idx="7108">
                  <c:v>19.668292858860266</c:v>
                </c:pt>
                <c:pt idx="7109">
                  <c:v>19.668292858860266</c:v>
                </c:pt>
                <c:pt idx="7110">
                  <c:v>19.668292858860266</c:v>
                </c:pt>
                <c:pt idx="7111">
                  <c:v>19.668292858860266</c:v>
                </c:pt>
                <c:pt idx="7112">
                  <c:v>19.668292858860266</c:v>
                </c:pt>
                <c:pt idx="7113">
                  <c:v>19.668292858860266</c:v>
                </c:pt>
                <c:pt idx="7114">
                  <c:v>19.668292858860266</c:v>
                </c:pt>
                <c:pt idx="7115">
                  <c:v>19.668292858860266</c:v>
                </c:pt>
                <c:pt idx="7116">
                  <c:v>19.668292858860266</c:v>
                </c:pt>
                <c:pt idx="7117">
                  <c:v>19.668292858860266</c:v>
                </c:pt>
                <c:pt idx="7118">
                  <c:v>19.668292858860266</c:v>
                </c:pt>
                <c:pt idx="7119">
                  <c:v>19.668292858860266</c:v>
                </c:pt>
                <c:pt idx="7120">
                  <c:v>19.668292858860266</c:v>
                </c:pt>
                <c:pt idx="7121">
                  <c:v>19.668292858860266</c:v>
                </c:pt>
                <c:pt idx="7122">
                  <c:v>19.668292858860266</c:v>
                </c:pt>
                <c:pt idx="7123">
                  <c:v>19.668292858860266</c:v>
                </c:pt>
                <c:pt idx="7124">
                  <c:v>19.668292858860266</c:v>
                </c:pt>
                <c:pt idx="7125">
                  <c:v>19.668292858860266</c:v>
                </c:pt>
                <c:pt idx="7126">
                  <c:v>19.668292858860266</c:v>
                </c:pt>
                <c:pt idx="7127">
                  <c:v>19.668292858860266</c:v>
                </c:pt>
                <c:pt idx="7128">
                  <c:v>19.668292858860266</c:v>
                </c:pt>
                <c:pt idx="7129">
                  <c:v>19.668292858860266</c:v>
                </c:pt>
                <c:pt idx="7130">
                  <c:v>19.668292858860266</c:v>
                </c:pt>
                <c:pt idx="7131">
                  <c:v>19.668292858860266</c:v>
                </c:pt>
                <c:pt idx="7132">
                  <c:v>19.668292858860266</c:v>
                </c:pt>
                <c:pt idx="7133">
                  <c:v>19.668292858860266</c:v>
                </c:pt>
                <c:pt idx="7134">
                  <c:v>19.668292858860266</c:v>
                </c:pt>
                <c:pt idx="7135">
                  <c:v>19.668292858860266</c:v>
                </c:pt>
                <c:pt idx="7136">
                  <c:v>19.668292858860266</c:v>
                </c:pt>
                <c:pt idx="7137">
                  <c:v>19.668292858860266</c:v>
                </c:pt>
                <c:pt idx="7138">
                  <c:v>19.668292858860266</c:v>
                </c:pt>
                <c:pt idx="7139">
                  <c:v>19.668292858860266</c:v>
                </c:pt>
                <c:pt idx="7140">
                  <c:v>19.668292858860266</c:v>
                </c:pt>
                <c:pt idx="7141">
                  <c:v>19.668292858860266</c:v>
                </c:pt>
                <c:pt idx="7142">
                  <c:v>19.668292858860266</c:v>
                </c:pt>
                <c:pt idx="7143">
                  <c:v>19.668292858860266</c:v>
                </c:pt>
                <c:pt idx="7144">
                  <c:v>19.668292858860266</c:v>
                </c:pt>
                <c:pt idx="7145">
                  <c:v>19.668292858860266</c:v>
                </c:pt>
                <c:pt idx="7146">
                  <c:v>19.668292858860266</c:v>
                </c:pt>
                <c:pt idx="7147">
                  <c:v>19.668292858860266</c:v>
                </c:pt>
                <c:pt idx="7148">
                  <c:v>19.668292858860266</c:v>
                </c:pt>
                <c:pt idx="7149">
                  <c:v>19.668292858860266</c:v>
                </c:pt>
                <c:pt idx="7150">
                  <c:v>19.668292858860266</c:v>
                </c:pt>
                <c:pt idx="7151">
                  <c:v>19.668292858860266</c:v>
                </c:pt>
                <c:pt idx="7152">
                  <c:v>19.668292858860266</c:v>
                </c:pt>
                <c:pt idx="7153">
                  <c:v>19.668292858860266</c:v>
                </c:pt>
                <c:pt idx="7154">
                  <c:v>19.668292858860266</c:v>
                </c:pt>
                <c:pt idx="7155">
                  <c:v>19.668292858860266</c:v>
                </c:pt>
                <c:pt idx="7156">
                  <c:v>19.668292858860266</c:v>
                </c:pt>
                <c:pt idx="7157">
                  <c:v>19.668292858860266</c:v>
                </c:pt>
                <c:pt idx="7158">
                  <c:v>19.668292858860266</c:v>
                </c:pt>
                <c:pt idx="7159">
                  <c:v>19.668292858860266</c:v>
                </c:pt>
                <c:pt idx="7160">
                  <c:v>19.668292858860266</c:v>
                </c:pt>
                <c:pt idx="7161">
                  <c:v>19.668292858860266</c:v>
                </c:pt>
                <c:pt idx="7162">
                  <c:v>19.668292858860266</c:v>
                </c:pt>
                <c:pt idx="7163">
                  <c:v>19.668292858860266</c:v>
                </c:pt>
                <c:pt idx="7164">
                  <c:v>19.668292858860266</c:v>
                </c:pt>
                <c:pt idx="7165">
                  <c:v>19.668292858860266</c:v>
                </c:pt>
                <c:pt idx="7166">
                  <c:v>19.668292858860266</c:v>
                </c:pt>
                <c:pt idx="7167">
                  <c:v>19.668292858860266</c:v>
                </c:pt>
                <c:pt idx="7168">
                  <c:v>19.668292858860266</c:v>
                </c:pt>
                <c:pt idx="7169">
                  <c:v>19.668292858860266</c:v>
                </c:pt>
                <c:pt idx="7170">
                  <c:v>19.668292858860266</c:v>
                </c:pt>
                <c:pt idx="7171">
                  <c:v>19.668292858860266</c:v>
                </c:pt>
                <c:pt idx="7172">
                  <c:v>19.668292858860266</c:v>
                </c:pt>
                <c:pt idx="7173">
                  <c:v>19.668292858860266</c:v>
                </c:pt>
                <c:pt idx="7174">
                  <c:v>19.668292858860266</c:v>
                </c:pt>
                <c:pt idx="7175">
                  <c:v>19.668292858860266</c:v>
                </c:pt>
                <c:pt idx="7176">
                  <c:v>19.668292858860266</c:v>
                </c:pt>
                <c:pt idx="7177">
                  <c:v>19.668292858860266</c:v>
                </c:pt>
                <c:pt idx="7178">
                  <c:v>19.668292858860266</c:v>
                </c:pt>
                <c:pt idx="7179">
                  <c:v>19.668292858860266</c:v>
                </c:pt>
                <c:pt idx="7180">
                  <c:v>19.668292858860266</c:v>
                </c:pt>
                <c:pt idx="7181">
                  <c:v>19.668292858860266</c:v>
                </c:pt>
                <c:pt idx="7182">
                  <c:v>19.668292858860266</c:v>
                </c:pt>
                <c:pt idx="7183">
                  <c:v>19.668292858860266</c:v>
                </c:pt>
                <c:pt idx="7184">
                  <c:v>19.668292858860266</c:v>
                </c:pt>
                <c:pt idx="7185">
                  <c:v>19.668292858860266</c:v>
                </c:pt>
                <c:pt idx="7186">
                  <c:v>19.668292858860266</c:v>
                </c:pt>
                <c:pt idx="7187">
                  <c:v>19.668292858860266</c:v>
                </c:pt>
                <c:pt idx="7188">
                  <c:v>19.668292858860266</c:v>
                </c:pt>
                <c:pt idx="7189">
                  <c:v>19.668292858860266</c:v>
                </c:pt>
                <c:pt idx="7190">
                  <c:v>19.668292858860266</c:v>
                </c:pt>
                <c:pt idx="7191">
                  <c:v>19.668292858860266</c:v>
                </c:pt>
                <c:pt idx="7192">
                  <c:v>19.668292858860266</c:v>
                </c:pt>
                <c:pt idx="7193">
                  <c:v>19.668292858860266</c:v>
                </c:pt>
                <c:pt idx="7194">
                  <c:v>19.668292858860266</c:v>
                </c:pt>
                <c:pt idx="7195">
                  <c:v>19.668292858860266</c:v>
                </c:pt>
                <c:pt idx="7196">
                  <c:v>19.668292858860266</c:v>
                </c:pt>
                <c:pt idx="7197">
                  <c:v>19.668292858860266</c:v>
                </c:pt>
                <c:pt idx="7198">
                  <c:v>19.668292858860266</c:v>
                </c:pt>
                <c:pt idx="7199">
                  <c:v>19.668292858860266</c:v>
                </c:pt>
                <c:pt idx="7200">
                  <c:v>19.668292858860266</c:v>
                </c:pt>
                <c:pt idx="7201">
                  <c:v>19.668292858860266</c:v>
                </c:pt>
                <c:pt idx="7202">
                  <c:v>19.668292858860266</c:v>
                </c:pt>
                <c:pt idx="7203">
                  <c:v>19.668292858860266</c:v>
                </c:pt>
                <c:pt idx="7204">
                  <c:v>19.668292858860266</c:v>
                </c:pt>
                <c:pt idx="7205">
                  <c:v>19.668292858860266</c:v>
                </c:pt>
                <c:pt idx="7206">
                  <c:v>19.668292858860266</c:v>
                </c:pt>
                <c:pt idx="7207">
                  <c:v>19.668292858860266</c:v>
                </c:pt>
                <c:pt idx="7208">
                  <c:v>19.668292858860266</c:v>
                </c:pt>
                <c:pt idx="7209">
                  <c:v>19.668292858860266</c:v>
                </c:pt>
                <c:pt idx="7210">
                  <c:v>19.668292858860266</c:v>
                </c:pt>
                <c:pt idx="7211">
                  <c:v>19.668292858860266</c:v>
                </c:pt>
                <c:pt idx="7212">
                  <c:v>19.668292858860266</c:v>
                </c:pt>
                <c:pt idx="7213">
                  <c:v>19.668292858860266</c:v>
                </c:pt>
                <c:pt idx="7214">
                  <c:v>19.668292858860266</c:v>
                </c:pt>
                <c:pt idx="7215">
                  <c:v>19.668292858860266</c:v>
                </c:pt>
                <c:pt idx="7216">
                  <c:v>19.668292858860266</c:v>
                </c:pt>
                <c:pt idx="7217">
                  <c:v>19.668292858860266</c:v>
                </c:pt>
                <c:pt idx="7218">
                  <c:v>19.668292858860266</c:v>
                </c:pt>
                <c:pt idx="7219">
                  <c:v>19.668292858860266</c:v>
                </c:pt>
                <c:pt idx="7220">
                  <c:v>19.668292858860266</c:v>
                </c:pt>
                <c:pt idx="7221">
                  <c:v>19.668292858860266</c:v>
                </c:pt>
                <c:pt idx="7222">
                  <c:v>19.668292858860266</c:v>
                </c:pt>
                <c:pt idx="7223">
                  <c:v>19.668292858860266</c:v>
                </c:pt>
                <c:pt idx="7224">
                  <c:v>19.668292858860266</c:v>
                </c:pt>
                <c:pt idx="7225">
                  <c:v>19.668292858860266</c:v>
                </c:pt>
                <c:pt idx="7226">
                  <c:v>19.668292858860266</c:v>
                </c:pt>
                <c:pt idx="7227">
                  <c:v>19.668292858860266</c:v>
                </c:pt>
                <c:pt idx="7228">
                  <c:v>19.668292858860266</c:v>
                </c:pt>
                <c:pt idx="7229">
                  <c:v>19.668292858860266</c:v>
                </c:pt>
                <c:pt idx="7230">
                  <c:v>19.668292858860266</c:v>
                </c:pt>
                <c:pt idx="7231">
                  <c:v>19.668292858860266</c:v>
                </c:pt>
                <c:pt idx="7232">
                  <c:v>19.668292858860266</c:v>
                </c:pt>
                <c:pt idx="7233">
                  <c:v>19.668292858860266</c:v>
                </c:pt>
                <c:pt idx="7234">
                  <c:v>19.668292858860266</c:v>
                </c:pt>
                <c:pt idx="7235">
                  <c:v>19.668292858860266</c:v>
                </c:pt>
                <c:pt idx="7236">
                  <c:v>19.668292858860266</c:v>
                </c:pt>
                <c:pt idx="7237">
                  <c:v>19.668292858860266</c:v>
                </c:pt>
                <c:pt idx="7238">
                  <c:v>19.668292858860266</c:v>
                </c:pt>
                <c:pt idx="7239">
                  <c:v>19.668292858860266</c:v>
                </c:pt>
                <c:pt idx="7240">
                  <c:v>19.668292858860266</c:v>
                </c:pt>
                <c:pt idx="7241">
                  <c:v>19.668292858860266</c:v>
                </c:pt>
                <c:pt idx="7242">
                  <c:v>19.668292858860266</c:v>
                </c:pt>
                <c:pt idx="7243">
                  <c:v>19.668292858860266</c:v>
                </c:pt>
                <c:pt idx="7244">
                  <c:v>19.668292858860266</c:v>
                </c:pt>
                <c:pt idx="7245">
                  <c:v>19.668292858860266</c:v>
                </c:pt>
                <c:pt idx="7246">
                  <c:v>19.668292858860266</c:v>
                </c:pt>
                <c:pt idx="7247">
                  <c:v>19.668292858860266</c:v>
                </c:pt>
                <c:pt idx="7248">
                  <c:v>19.668292858860266</c:v>
                </c:pt>
                <c:pt idx="7249">
                  <c:v>19.668292858860266</c:v>
                </c:pt>
                <c:pt idx="7250">
                  <c:v>19.668292858860266</c:v>
                </c:pt>
                <c:pt idx="7251">
                  <c:v>19.668292858860266</c:v>
                </c:pt>
                <c:pt idx="7252">
                  <c:v>19.668292858860266</c:v>
                </c:pt>
                <c:pt idx="7253">
                  <c:v>19.668292858860266</c:v>
                </c:pt>
                <c:pt idx="7254">
                  <c:v>19.668292858860266</c:v>
                </c:pt>
                <c:pt idx="7255">
                  <c:v>19.668292858860266</c:v>
                </c:pt>
                <c:pt idx="7256">
                  <c:v>19.668292858860266</c:v>
                </c:pt>
                <c:pt idx="7257">
                  <c:v>19.668292858860266</c:v>
                </c:pt>
                <c:pt idx="7258">
                  <c:v>19.668292858860266</c:v>
                </c:pt>
                <c:pt idx="7259">
                  <c:v>19.668292858860266</c:v>
                </c:pt>
                <c:pt idx="7260">
                  <c:v>19.668292858860266</c:v>
                </c:pt>
                <c:pt idx="7261">
                  <c:v>19.668292858860266</c:v>
                </c:pt>
                <c:pt idx="7262">
                  <c:v>19.668292858860266</c:v>
                </c:pt>
                <c:pt idx="7263">
                  <c:v>19.668292858860266</c:v>
                </c:pt>
                <c:pt idx="7264">
                  <c:v>19.668292858860266</c:v>
                </c:pt>
                <c:pt idx="7265">
                  <c:v>19.668292858860266</c:v>
                </c:pt>
                <c:pt idx="7266">
                  <c:v>19.668292858860266</c:v>
                </c:pt>
                <c:pt idx="7267">
                  <c:v>19.668292858860266</c:v>
                </c:pt>
                <c:pt idx="7268">
                  <c:v>19.668292858860266</c:v>
                </c:pt>
                <c:pt idx="7269">
                  <c:v>19.668292858860266</c:v>
                </c:pt>
                <c:pt idx="7270">
                  <c:v>19.668292858860266</c:v>
                </c:pt>
                <c:pt idx="7271">
                  <c:v>19.668292858860266</c:v>
                </c:pt>
                <c:pt idx="7272">
                  <c:v>19.668292858860266</c:v>
                </c:pt>
                <c:pt idx="7273">
                  <c:v>19.668292858860266</c:v>
                </c:pt>
                <c:pt idx="7274">
                  <c:v>19.668292858860266</c:v>
                </c:pt>
                <c:pt idx="7275">
                  <c:v>19.668292858860266</c:v>
                </c:pt>
                <c:pt idx="7276">
                  <c:v>19.668292858860266</c:v>
                </c:pt>
                <c:pt idx="7277">
                  <c:v>19.668292858860266</c:v>
                </c:pt>
                <c:pt idx="7278">
                  <c:v>19.668292858860266</c:v>
                </c:pt>
                <c:pt idx="7279">
                  <c:v>19.668292858860266</c:v>
                </c:pt>
                <c:pt idx="7280">
                  <c:v>19.668292858860266</c:v>
                </c:pt>
                <c:pt idx="7281">
                  <c:v>19.668292858860266</c:v>
                </c:pt>
                <c:pt idx="7282">
                  <c:v>19.668292858860266</c:v>
                </c:pt>
                <c:pt idx="7283">
                  <c:v>19.668292858860266</c:v>
                </c:pt>
                <c:pt idx="7284">
                  <c:v>19.668292858860266</c:v>
                </c:pt>
                <c:pt idx="7285">
                  <c:v>19.668292858860266</c:v>
                </c:pt>
                <c:pt idx="7286">
                  <c:v>19.668292858860266</c:v>
                </c:pt>
                <c:pt idx="7287">
                  <c:v>19.668292858860266</c:v>
                </c:pt>
                <c:pt idx="7288">
                  <c:v>19.668292858860266</c:v>
                </c:pt>
                <c:pt idx="7289">
                  <c:v>19.668292858860266</c:v>
                </c:pt>
                <c:pt idx="7290">
                  <c:v>19.668292858860266</c:v>
                </c:pt>
                <c:pt idx="7291">
                  <c:v>19.668292858860266</c:v>
                </c:pt>
                <c:pt idx="7292">
                  <c:v>19.668292858860266</c:v>
                </c:pt>
                <c:pt idx="7293">
                  <c:v>19.668292858860266</c:v>
                </c:pt>
                <c:pt idx="7294">
                  <c:v>19.668292858860266</c:v>
                </c:pt>
                <c:pt idx="7295">
                  <c:v>19.668292858860266</c:v>
                </c:pt>
                <c:pt idx="7296">
                  <c:v>19.668292858860266</c:v>
                </c:pt>
                <c:pt idx="7297">
                  <c:v>19.668292858860266</c:v>
                </c:pt>
                <c:pt idx="7298">
                  <c:v>19.668292858860266</c:v>
                </c:pt>
                <c:pt idx="7299">
                  <c:v>19.668292858860266</c:v>
                </c:pt>
                <c:pt idx="7300">
                  <c:v>19.668292858860266</c:v>
                </c:pt>
                <c:pt idx="7301">
                  <c:v>19.668292858860266</c:v>
                </c:pt>
                <c:pt idx="7302">
                  <c:v>19.668292858860266</c:v>
                </c:pt>
                <c:pt idx="7303">
                  <c:v>19.668292858860266</c:v>
                </c:pt>
                <c:pt idx="7304">
                  <c:v>19.668292858860266</c:v>
                </c:pt>
                <c:pt idx="7305">
                  <c:v>19.668292858860266</c:v>
                </c:pt>
                <c:pt idx="7306">
                  <c:v>19.668292858860266</c:v>
                </c:pt>
                <c:pt idx="7307">
                  <c:v>19.668292858860266</c:v>
                </c:pt>
                <c:pt idx="7308">
                  <c:v>19.668292858860266</c:v>
                </c:pt>
                <c:pt idx="7309">
                  <c:v>19.668292858860266</c:v>
                </c:pt>
                <c:pt idx="7310">
                  <c:v>19.668292858860266</c:v>
                </c:pt>
                <c:pt idx="7311">
                  <c:v>19.668292858860266</c:v>
                </c:pt>
                <c:pt idx="7312">
                  <c:v>19.668292858860266</c:v>
                </c:pt>
                <c:pt idx="7313">
                  <c:v>19.668292858860266</c:v>
                </c:pt>
                <c:pt idx="7314">
                  <c:v>19.668292858860266</c:v>
                </c:pt>
                <c:pt idx="7315">
                  <c:v>19.668292858860266</c:v>
                </c:pt>
                <c:pt idx="7316">
                  <c:v>19.668292858860266</c:v>
                </c:pt>
                <c:pt idx="7317">
                  <c:v>19.668292858860266</c:v>
                </c:pt>
                <c:pt idx="7318">
                  <c:v>19.668292858860266</c:v>
                </c:pt>
                <c:pt idx="7319">
                  <c:v>19.668292858860266</c:v>
                </c:pt>
                <c:pt idx="7320">
                  <c:v>19.668292858860266</c:v>
                </c:pt>
                <c:pt idx="7321">
                  <c:v>19.668292858860266</c:v>
                </c:pt>
                <c:pt idx="7322">
                  <c:v>19.668292858860266</c:v>
                </c:pt>
                <c:pt idx="7323">
                  <c:v>19.668292858860266</c:v>
                </c:pt>
                <c:pt idx="7324">
                  <c:v>19.668292858860266</c:v>
                </c:pt>
                <c:pt idx="7325">
                  <c:v>19.668292858860266</c:v>
                </c:pt>
                <c:pt idx="7326">
                  <c:v>19.668292858860266</c:v>
                </c:pt>
                <c:pt idx="7327">
                  <c:v>19.668292858860266</c:v>
                </c:pt>
                <c:pt idx="7328">
                  <c:v>19.668292858860266</c:v>
                </c:pt>
                <c:pt idx="7329">
                  <c:v>19.668292858860266</c:v>
                </c:pt>
                <c:pt idx="7330">
                  <c:v>19.668292858860266</c:v>
                </c:pt>
                <c:pt idx="7331">
                  <c:v>19.668292858860266</c:v>
                </c:pt>
                <c:pt idx="7332">
                  <c:v>19.668292858860266</c:v>
                </c:pt>
                <c:pt idx="7333">
                  <c:v>19.668292858860266</c:v>
                </c:pt>
                <c:pt idx="7334">
                  <c:v>19.668292858860266</c:v>
                </c:pt>
                <c:pt idx="7335">
                  <c:v>19.668292858860266</c:v>
                </c:pt>
                <c:pt idx="7336">
                  <c:v>19.668292858860266</c:v>
                </c:pt>
                <c:pt idx="7337">
                  <c:v>19.668292858860266</c:v>
                </c:pt>
                <c:pt idx="7338">
                  <c:v>19.668292858860266</c:v>
                </c:pt>
                <c:pt idx="7339">
                  <c:v>19.668292858860266</c:v>
                </c:pt>
                <c:pt idx="7340">
                  <c:v>19.668292858860266</c:v>
                </c:pt>
                <c:pt idx="7341">
                  <c:v>19.668292858860266</c:v>
                </c:pt>
                <c:pt idx="7342">
                  <c:v>19.668292858860266</c:v>
                </c:pt>
                <c:pt idx="7343">
                  <c:v>19.668292858860266</c:v>
                </c:pt>
                <c:pt idx="7344">
                  <c:v>19.668292858860266</c:v>
                </c:pt>
                <c:pt idx="7345">
                  <c:v>19.668292858860266</c:v>
                </c:pt>
                <c:pt idx="7346">
                  <c:v>19.668292858860266</c:v>
                </c:pt>
                <c:pt idx="7347">
                  <c:v>19.668292858860266</c:v>
                </c:pt>
                <c:pt idx="7348">
                  <c:v>19.668292858860266</c:v>
                </c:pt>
                <c:pt idx="7349">
                  <c:v>19.668292858860266</c:v>
                </c:pt>
                <c:pt idx="7350">
                  <c:v>19.668292858860266</c:v>
                </c:pt>
                <c:pt idx="7351">
                  <c:v>19.668292858860266</c:v>
                </c:pt>
                <c:pt idx="7352">
                  <c:v>19.668292858860266</c:v>
                </c:pt>
                <c:pt idx="7353">
                  <c:v>19.668292858860266</c:v>
                </c:pt>
                <c:pt idx="7354">
                  <c:v>19.668292858860266</c:v>
                </c:pt>
                <c:pt idx="7355">
                  <c:v>19.668292858860266</c:v>
                </c:pt>
                <c:pt idx="7356">
                  <c:v>19.668292858860266</c:v>
                </c:pt>
                <c:pt idx="7357">
                  <c:v>19.668292858860266</c:v>
                </c:pt>
                <c:pt idx="7358">
                  <c:v>19.668292858860266</c:v>
                </c:pt>
                <c:pt idx="7359">
                  <c:v>19.668292858860266</c:v>
                </c:pt>
                <c:pt idx="7360">
                  <c:v>19.668292858860266</c:v>
                </c:pt>
                <c:pt idx="7361">
                  <c:v>19.668292858860266</c:v>
                </c:pt>
                <c:pt idx="7362">
                  <c:v>19.668292858860266</c:v>
                </c:pt>
                <c:pt idx="7363">
                  <c:v>19.668292858860266</c:v>
                </c:pt>
                <c:pt idx="7364">
                  <c:v>19.668292858860266</c:v>
                </c:pt>
                <c:pt idx="7365">
                  <c:v>19.668292858860266</c:v>
                </c:pt>
                <c:pt idx="7366">
                  <c:v>19.668292858860266</c:v>
                </c:pt>
                <c:pt idx="7367">
                  <c:v>19.668292858860266</c:v>
                </c:pt>
                <c:pt idx="7368">
                  <c:v>19.668292858860266</c:v>
                </c:pt>
                <c:pt idx="7369">
                  <c:v>19.668292858860266</c:v>
                </c:pt>
                <c:pt idx="7370">
                  <c:v>19.668292858860266</c:v>
                </c:pt>
                <c:pt idx="7371">
                  <c:v>19.668292858860266</c:v>
                </c:pt>
                <c:pt idx="7372">
                  <c:v>19.668292858860266</c:v>
                </c:pt>
                <c:pt idx="7373">
                  <c:v>19.668292858860266</c:v>
                </c:pt>
                <c:pt idx="7374">
                  <c:v>19.668292858860266</c:v>
                </c:pt>
                <c:pt idx="7375">
                  <c:v>19.668292858860266</c:v>
                </c:pt>
                <c:pt idx="7376">
                  <c:v>19.668292858860266</c:v>
                </c:pt>
                <c:pt idx="7377">
                  <c:v>19.668292858860266</c:v>
                </c:pt>
                <c:pt idx="7378">
                  <c:v>19.668292858860266</c:v>
                </c:pt>
                <c:pt idx="7379">
                  <c:v>19.668292858860266</c:v>
                </c:pt>
                <c:pt idx="7380">
                  <c:v>19.668292858860266</c:v>
                </c:pt>
                <c:pt idx="7381">
                  <c:v>19.668292858860266</c:v>
                </c:pt>
                <c:pt idx="7382">
                  <c:v>19.668292858860266</c:v>
                </c:pt>
                <c:pt idx="7383">
                  <c:v>19.668292858860266</c:v>
                </c:pt>
                <c:pt idx="7384">
                  <c:v>19.668292858860266</c:v>
                </c:pt>
                <c:pt idx="7385">
                  <c:v>19.668292858860266</c:v>
                </c:pt>
                <c:pt idx="7386">
                  <c:v>19.668292858860266</c:v>
                </c:pt>
                <c:pt idx="7387">
                  <c:v>19.668292858860266</c:v>
                </c:pt>
                <c:pt idx="7388">
                  <c:v>19.668292858860266</c:v>
                </c:pt>
                <c:pt idx="7389">
                  <c:v>19.668292858860266</c:v>
                </c:pt>
                <c:pt idx="7390">
                  <c:v>19.668292858860266</c:v>
                </c:pt>
                <c:pt idx="7391">
                  <c:v>19.668292858860266</c:v>
                </c:pt>
                <c:pt idx="7392">
                  <c:v>19.668292858860266</c:v>
                </c:pt>
                <c:pt idx="7393">
                  <c:v>19.668292858860266</c:v>
                </c:pt>
                <c:pt idx="7394">
                  <c:v>19.668292858860266</c:v>
                </c:pt>
                <c:pt idx="7395">
                  <c:v>19.668292858860266</c:v>
                </c:pt>
                <c:pt idx="7396">
                  <c:v>19.668292858860266</c:v>
                </c:pt>
                <c:pt idx="7397">
                  <c:v>19.668292858860266</c:v>
                </c:pt>
                <c:pt idx="7398">
                  <c:v>19.668292858860266</c:v>
                </c:pt>
                <c:pt idx="7399">
                  <c:v>19.668292858860266</c:v>
                </c:pt>
                <c:pt idx="7400">
                  <c:v>19.668292858860266</c:v>
                </c:pt>
                <c:pt idx="7401">
                  <c:v>19.668292858860266</c:v>
                </c:pt>
                <c:pt idx="7402">
                  <c:v>19.668292858860266</c:v>
                </c:pt>
                <c:pt idx="7403">
                  <c:v>19.668292858860266</c:v>
                </c:pt>
                <c:pt idx="7404">
                  <c:v>19.668292858860266</c:v>
                </c:pt>
                <c:pt idx="7405">
                  <c:v>19.668292858860266</c:v>
                </c:pt>
                <c:pt idx="7406">
                  <c:v>19.668292858860266</c:v>
                </c:pt>
                <c:pt idx="7407">
                  <c:v>19.668292858860266</c:v>
                </c:pt>
                <c:pt idx="7408">
                  <c:v>19.668292858860266</c:v>
                </c:pt>
                <c:pt idx="7409">
                  <c:v>19.668292858860266</c:v>
                </c:pt>
                <c:pt idx="7410">
                  <c:v>19.668292858860266</c:v>
                </c:pt>
                <c:pt idx="7411">
                  <c:v>19.668292858860266</c:v>
                </c:pt>
                <c:pt idx="7412">
                  <c:v>19.668292858860266</c:v>
                </c:pt>
                <c:pt idx="7413">
                  <c:v>19.668292858860266</c:v>
                </c:pt>
                <c:pt idx="7414">
                  <c:v>19.668292858860266</c:v>
                </c:pt>
                <c:pt idx="7415">
                  <c:v>19.668292858860266</c:v>
                </c:pt>
                <c:pt idx="7416">
                  <c:v>19.668292858860266</c:v>
                </c:pt>
                <c:pt idx="7417">
                  <c:v>19.668292858860266</c:v>
                </c:pt>
                <c:pt idx="7418">
                  <c:v>19.668292858860266</c:v>
                </c:pt>
                <c:pt idx="7419">
                  <c:v>19.668292858860266</c:v>
                </c:pt>
                <c:pt idx="7420">
                  <c:v>19.668292858860266</c:v>
                </c:pt>
                <c:pt idx="7421">
                  <c:v>19.668292858860266</c:v>
                </c:pt>
                <c:pt idx="7422">
                  <c:v>19.668292858860266</c:v>
                </c:pt>
                <c:pt idx="7423">
                  <c:v>19.668292858860266</c:v>
                </c:pt>
                <c:pt idx="7424">
                  <c:v>19.668292858860266</c:v>
                </c:pt>
                <c:pt idx="7425">
                  <c:v>19.668292858860266</c:v>
                </c:pt>
                <c:pt idx="7426">
                  <c:v>19.668292858860266</c:v>
                </c:pt>
                <c:pt idx="7427">
                  <c:v>19.668292858860266</c:v>
                </c:pt>
                <c:pt idx="7428">
                  <c:v>19.668292858860266</c:v>
                </c:pt>
                <c:pt idx="7429">
                  <c:v>19.668292858860266</c:v>
                </c:pt>
                <c:pt idx="7430">
                  <c:v>19.668292858860266</c:v>
                </c:pt>
                <c:pt idx="7431">
                  <c:v>19.668292858860266</c:v>
                </c:pt>
                <c:pt idx="7432">
                  <c:v>19.668292858860266</c:v>
                </c:pt>
                <c:pt idx="7433">
                  <c:v>19.668292858860266</c:v>
                </c:pt>
                <c:pt idx="7434">
                  <c:v>19.668292858860266</c:v>
                </c:pt>
                <c:pt idx="7435">
                  <c:v>19.668292858860266</c:v>
                </c:pt>
                <c:pt idx="7436">
                  <c:v>19.668292858860266</c:v>
                </c:pt>
                <c:pt idx="7437">
                  <c:v>19.668292858860266</c:v>
                </c:pt>
                <c:pt idx="7438">
                  <c:v>19.668292858860266</c:v>
                </c:pt>
                <c:pt idx="7439">
                  <c:v>19.668292858860266</c:v>
                </c:pt>
                <c:pt idx="7440">
                  <c:v>19.668292858860266</c:v>
                </c:pt>
                <c:pt idx="7441">
                  <c:v>19.668292858860266</c:v>
                </c:pt>
                <c:pt idx="7442">
                  <c:v>19.668292858860266</c:v>
                </c:pt>
                <c:pt idx="7443">
                  <c:v>19.668292858860266</c:v>
                </c:pt>
                <c:pt idx="7444">
                  <c:v>19.668292858860266</c:v>
                </c:pt>
                <c:pt idx="7445">
                  <c:v>19.668292858860266</c:v>
                </c:pt>
                <c:pt idx="7446">
                  <c:v>19.668292858860266</c:v>
                </c:pt>
                <c:pt idx="7447">
                  <c:v>19.668292858860266</c:v>
                </c:pt>
                <c:pt idx="7448">
                  <c:v>19.668292858860266</c:v>
                </c:pt>
                <c:pt idx="7449">
                  <c:v>19.668292858860266</c:v>
                </c:pt>
                <c:pt idx="7450">
                  <c:v>19.668292858860266</c:v>
                </c:pt>
                <c:pt idx="7451">
                  <c:v>19.668292858860266</c:v>
                </c:pt>
                <c:pt idx="7452">
                  <c:v>19.668292858860266</c:v>
                </c:pt>
                <c:pt idx="7453">
                  <c:v>19.668292858860266</c:v>
                </c:pt>
                <c:pt idx="7454">
                  <c:v>19.668292858860266</c:v>
                </c:pt>
                <c:pt idx="7455">
                  <c:v>19.668292858860266</c:v>
                </c:pt>
                <c:pt idx="7456">
                  <c:v>19.668292858860266</c:v>
                </c:pt>
                <c:pt idx="7457">
                  <c:v>19.668292858860266</c:v>
                </c:pt>
                <c:pt idx="7458">
                  <c:v>19.668292858860266</c:v>
                </c:pt>
                <c:pt idx="7459">
                  <c:v>19.668292858860266</c:v>
                </c:pt>
                <c:pt idx="7460">
                  <c:v>19.668292858860266</c:v>
                </c:pt>
                <c:pt idx="7461">
                  <c:v>19.668292858860266</c:v>
                </c:pt>
                <c:pt idx="7462">
                  <c:v>19.668292858860266</c:v>
                </c:pt>
                <c:pt idx="7463">
                  <c:v>19.668292858860266</c:v>
                </c:pt>
                <c:pt idx="7464">
                  <c:v>19.668292858860266</c:v>
                </c:pt>
                <c:pt idx="7465">
                  <c:v>19.668292858860266</c:v>
                </c:pt>
                <c:pt idx="7466">
                  <c:v>19.668292858860266</c:v>
                </c:pt>
                <c:pt idx="7467">
                  <c:v>19.668292858860266</c:v>
                </c:pt>
                <c:pt idx="7468">
                  <c:v>19.668292858860266</c:v>
                </c:pt>
                <c:pt idx="7469">
                  <c:v>19.668292858860266</c:v>
                </c:pt>
                <c:pt idx="7470">
                  <c:v>19.668292858860266</c:v>
                </c:pt>
                <c:pt idx="7471">
                  <c:v>19.668292858860266</c:v>
                </c:pt>
                <c:pt idx="7472">
                  <c:v>19.668292858860266</c:v>
                </c:pt>
                <c:pt idx="7473">
                  <c:v>19.668292858860266</c:v>
                </c:pt>
                <c:pt idx="7474">
                  <c:v>19.668292858860266</c:v>
                </c:pt>
                <c:pt idx="7475">
                  <c:v>19.668292858860266</c:v>
                </c:pt>
                <c:pt idx="7476">
                  <c:v>19.668292858860266</c:v>
                </c:pt>
                <c:pt idx="7477">
                  <c:v>19.668292858860266</c:v>
                </c:pt>
                <c:pt idx="7478">
                  <c:v>19.668292858860266</c:v>
                </c:pt>
                <c:pt idx="7479">
                  <c:v>19.668292858860266</c:v>
                </c:pt>
                <c:pt idx="7480">
                  <c:v>19.668292858860266</c:v>
                </c:pt>
                <c:pt idx="7481">
                  <c:v>19.668292858860266</c:v>
                </c:pt>
                <c:pt idx="7482">
                  <c:v>19.668292858860266</c:v>
                </c:pt>
                <c:pt idx="7483">
                  <c:v>19.668292858860266</c:v>
                </c:pt>
                <c:pt idx="7484">
                  <c:v>19.668292858860266</c:v>
                </c:pt>
                <c:pt idx="7485">
                  <c:v>19.668292858860266</c:v>
                </c:pt>
                <c:pt idx="7486">
                  <c:v>19.668292858860266</c:v>
                </c:pt>
                <c:pt idx="7487">
                  <c:v>19.668292858860266</c:v>
                </c:pt>
                <c:pt idx="7488">
                  <c:v>19.668292858860266</c:v>
                </c:pt>
                <c:pt idx="7489">
                  <c:v>19.668292858860266</c:v>
                </c:pt>
                <c:pt idx="7490">
                  <c:v>19.668292858860266</c:v>
                </c:pt>
                <c:pt idx="7491">
                  <c:v>19.668292858860266</c:v>
                </c:pt>
                <c:pt idx="7492">
                  <c:v>19.668292858860266</c:v>
                </c:pt>
                <c:pt idx="7493">
                  <c:v>19.668292858860266</c:v>
                </c:pt>
                <c:pt idx="7494">
                  <c:v>19.668292858860266</c:v>
                </c:pt>
                <c:pt idx="7495">
                  <c:v>19.668292858860266</c:v>
                </c:pt>
                <c:pt idx="7496">
                  <c:v>19.668292858860266</c:v>
                </c:pt>
                <c:pt idx="7497">
                  <c:v>19.668292858860266</c:v>
                </c:pt>
                <c:pt idx="7498">
                  <c:v>19.668292858860266</c:v>
                </c:pt>
                <c:pt idx="7499">
                  <c:v>19.668292858860266</c:v>
                </c:pt>
                <c:pt idx="7500">
                  <c:v>19.668292858860266</c:v>
                </c:pt>
                <c:pt idx="7501">
                  <c:v>19.668292858860266</c:v>
                </c:pt>
                <c:pt idx="7502">
                  <c:v>19.668292858860266</c:v>
                </c:pt>
                <c:pt idx="7503">
                  <c:v>19.668292858860266</c:v>
                </c:pt>
                <c:pt idx="7504">
                  <c:v>19.668292858860266</c:v>
                </c:pt>
                <c:pt idx="7505">
                  <c:v>19.668292858860266</c:v>
                </c:pt>
                <c:pt idx="7506">
                  <c:v>19.668292858860266</c:v>
                </c:pt>
                <c:pt idx="7507">
                  <c:v>19.668292858860266</c:v>
                </c:pt>
                <c:pt idx="7508">
                  <c:v>19.668292858860266</c:v>
                </c:pt>
                <c:pt idx="7509">
                  <c:v>19.668292858860266</c:v>
                </c:pt>
                <c:pt idx="7510">
                  <c:v>19.668292858860266</c:v>
                </c:pt>
                <c:pt idx="7511">
                  <c:v>19.668292858860266</c:v>
                </c:pt>
                <c:pt idx="7512">
                  <c:v>19.668292858860266</c:v>
                </c:pt>
                <c:pt idx="7513">
                  <c:v>19.668292858860266</c:v>
                </c:pt>
                <c:pt idx="7514">
                  <c:v>19.668292858860266</c:v>
                </c:pt>
                <c:pt idx="7515">
                  <c:v>19.668292858860266</c:v>
                </c:pt>
                <c:pt idx="7516">
                  <c:v>19.668292858860266</c:v>
                </c:pt>
                <c:pt idx="7517">
                  <c:v>19.668292858860266</c:v>
                </c:pt>
                <c:pt idx="7518">
                  <c:v>19.668292858860266</c:v>
                </c:pt>
                <c:pt idx="7519">
                  <c:v>19.668292858860266</c:v>
                </c:pt>
                <c:pt idx="7520">
                  <c:v>19.668292858860266</c:v>
                </c:pt>
                <c:pt idx="7521">
                  <c:v>19.668292858860266</c:v>
                </c:pt>
                <c:pt idx="7522">
                  <c:v>19.668292858860266</c:v>
                </c:pt>
                <c:pt idx="7523">
                  <c:v>19.668292858860266</c:v>
                </c:pt>
                <c:pt idx="7524">
                  <c:v>19.668292858860266</c:v>
                </c:pt>
                <c:pt idx="7525">
                  <c:v>19.668292858860266</c:v>
                </c:pt>
                <c:pt idx="7526">
                  <c:v>19.668292858860266</c:v>
                </c:pt>
                <c:pt idx="7527">
                  <c:v>19.668292858860266</c:v>
                </c:pt>
                <c:pt idx="7528">
                  <c:v>19.668292858860266</c:v>
                </c:pt>
                <c:pt idx="7529">
                  <c:v>19.668292858860266</c:v>
                </c:pt>
                <c:pt idx="7530">
                  <c:v>19.668292858860266</c:v>
                </c:pt>
                <c:pt idx="7531">
                  <c:v>19.668292858860266</c:v>
                </c:pt>
                <c:pt idx="7532">
                  <c:v>19.668292858860266</c:v>
                </c:pt>
                <c:pt idx="7533">
                  <c:v>19.668292858860266</c:v>
                </c:pt>
                <c:pt idx="7534">
                  <c:v>19.668292858860266</c:v>
                </c:pt>
                <c:pt idx="7535">
                  <c:v>19.668292858860266</c:v>
                </c:pt>
                <c:pt idx="7536">
                  <c:v>19.668292858860266</c:v>
                </c:pt>
                <c:pt idx="7537">
                  <c:v>19.668292858860266</c:v>
                </c:pt>
                <c:pt idx="7538">
                  <c:v>19.668292858860266</c:v>
                </c:pt>
                <c:pt idx="7539">
                  <c:v>19.668292858860266</c:v>
                </c:pt>
                <c:pt idx="7540">
                  <c:v>19.668292858860266</c:v>
                </c:pt>
                <c:pt idx="7541">
                  <c:v>19.668292858860266</c:v>
                </c:pt>
                <c:pt idx="7542">
                  <c:v>19.668292858860266</c:v>
                </c:pt>
                <c:pt idx="7543">
                  <c:v>19.668292858860266</c:v>
                </c:pt>
                <c:pt idx="7544">
                  <c:v>19.668292858860266</c:v>
                </c:pt>
                <c:pt idx="7545">
                  <c:v>19.668292858860266</c:v>
                </c:pt>
                <c:pt idx="7546">
                  <c:v>19.668292858860266</c:v>
                </c:pt>
                <c:pt idx="7547">
                  <c:v>19.668292858860266</c:v>
                </c:pt>
                <c:pt idx="7548">
                  <c:v>19.668292858860266</c:v>
                </c:pt>
                <c:pt idx="7549">
                  <c:v>19.668292858860266</c:v>
                </c:pt>
                <c:pt idx="7550">
                  <c:v>19.668292858860266</c:v>
                </c:pt>
                <c:pt idx="7551">
                  <c:v>19.668292858860266</c:v>
                </c:pt>
                <c:pt idx="7552">
                  <c:v>19.668292858860266</c:v>
                </c:pt>
                <c:pt idx="7553">
                  <c:v>19.668292858860266</c:v>
                </c:pt>
                <c:pt idx="7554">
                  <c:v>19.668292858860266</c:v>
                </c:pt>
                <c:pt idx="7555">
                  <c:v>19.668292858860266</c:v>
                </c:pt>
                <c:pt idx="7556">
                  <c:v>19.668292858860266</c:v>
                </c:pt>
                <c:pt idx="7557">
                  <c:v>19.668292858860266</c:v>
                </c:pt>
                <c:pt idx="7558">
                  <c:v>19.668292858860266</c:v>
                </c:pt>
                <c:pt idx="7559">
                  <c:v>19.668292858860266</c:v>
                </c:pt>
                <c:pt idx="7560">
                  <c:v>19.668292858860266</c:v>
                </c:pt>
                <c:pt idx="7561">
                  <c:v>19.668292858860266</c:v>
                </c:pt>
                <c:pt idx="7562">
                  <c:v>19.668292858860266</c:v>
                </c:pt>
                <c:pt idx="7563">
                  <c:v>19.668292858860266</c:v>
                </c:pt>
                <c:pt idx="7564">
                  <c:v>19.668292858860266</c:v>
                </c:pt>
                <c:pt idx="7565">
                  <c:v>19.668292858860266</c:v>
                </c:pt>
                <c:pt idx="7566">
                  <c:v>19.668292858860266</c:v>
                </c:pt>
                <c:pt idx="7567">
                  <c:v>19.668292858860266</c:v>
                </c:pt>
                <c:pt idx="7568">
                  <c:v>19.668292858860266</c:v>
                </c:pt>
                <c:pt idx="7569">
                  <c:v>19.668292858860266</c:v>
                </c:pt>
                <c:pt idx="7570">
                  <c:v>19.668292858860266</c:v>
                </c:pt>
                <c:pt idx="7571">
                  <c:v>19.668292858860266</c:v>
                </c:pt>
                <c:pt idx="7572">
                  <c:v>19.668292858860266</c:v>
                </c:pt>
                <c:pt idx="7573">
                  <c:v>19.668292858860266</c:v>
                </c:pt>
                <c:pt idx="7574">
                  <c:v>19.668292858860266</c:v>
                </c:pt>
                <c:pt idx="7575">
                  <c:v>19.668292858860266</c:v>
                </c:pt>
                <c:pt idx="7576">
                  <c:v>19.668292858860266</c:v>
                </c:pt>
                <c:pt idx="7577">
                  <c:v>19.668292858860266</c:v>
                </c:pt>
                <c:pt idx="7578">
                  <c:v>19.668292858860266</c:v>
                </c:pt>
                <c:pt idx="7579">
                  <c:v>19.668292858860266</c:v>
                </c:pt>
                <c:pt idx="7580">
                  <c:v>19.668292858860266</c:v>
                </c:pt>
                <c:pt idx="7581">
                  <c:v>19.668292858860266</c:v>
                </c:pt>
                <c:pt idx="7582">
                  <c:v>19.668292858860266</c:v>
                </c:pt>
                <c:pt idx="7583">
                  <c:v>19.668292858860266</c:v>
                </c:pt>
                <c:pt idx="7584">
                  <c:v>19.668292858860266</c:v>
                </c:pt>
                <c:pt idx="7585">
                  <c:v>19.668292858860266</c:v>
                </c:pt>
                <c:pt idx="7586">
                  <c:v>19.668292858860266</c:v>
                </c:pt>
                <c:pt idx="7587">
                  <c:v>19.668292858860266</c:v>
                </c:pt>
                <c:pt idx="7588">
                  <c:v>19.668292858860266</c:v>
                </c:pt>
                <c:pt idx="7589">
                  <c:v>19.668292858860266</c:v>
                </c:pt>
                <c:pt idx="7590">
                  <c:v>19.668292858860266</c:v>
                </c:pt>
                <c:pt idx="7591">
                  <c:v>19.668292858860266</c:v>
                </c:pt>
                <c:pt idx="7592">
                  <c:v>19.668292858860266</c:v>
                </c:pt>
                <c:pt idx="7593">
                  <c:v>19.668292858860266</c:v>
                </c:pt>
                <c:pt idx="7594">
                  <c:v>19.668292858860266</c:v>
                </c:pt>
                <c:pt idx="7595">
                  <c:v>19.668292858860266</c:v>
                </c:pt>
                <c:pt idx="7596">
                  <c:v>19.668292858860266</c:v>
                </c:pt>
                <c:pt idx="7597">
                  <c:v>19.668292858860266</c:v>
                </c:pt>
                <c:pt idx="7598">
                  <c:v>19.668292858860266</c:v>
                </c:pt>
                <c:pt idx="7599">
                  <c:v>19.668292858860266</c:v>
                </c:pt>
                <c:pt idx="7600">
                  <c:v>19.668292858860266</c:v>
                </c:pt>
                <c:pt idx="7601">
                  <c:v>19.668292858860266</c:v>
                </c:pt>
                <c:pt idx="7602">
                  <c:v>19.668292858860266</c:v>
                </c:pt>
                <c:pt idx="7603">
                  <c:v>19.668292858860266</c:v>
                </c:pt>
                <c:pt idx="7604">
                  <c:v>19.668292858860266</c:v>
                </c:pt>
                <c:pt idx="7605">
                  <c:v>19.668292858860266</c:v>
                </c:pt>
                <c:pt idx="7606">
                  <c:v>19.668292858860266</c:v>
                </c:pt>
                <c:pt idx="7607">
                  <c:v>19.668292858860266</c:v>
                </c:pt>
                <c:pt idx="7608">
                  <c:v>19.668292858860266</c:v>
                </c:pt>
                <c:pt idx="7609">
                  <c:v>19.668292858860266</c:v>
                </c:pt>
                <c:pt idx="7610">
                  <c:v>19.668292858860266</c:v>
                </c:pt>
                <c:pt idx="7611">
                  <c:v>19.668292858860266</c:v>
                </c:pt>
                <c:pt idx="7612">
                  <c:v>19.668292858860266</c:v>
                </c:pt>
                <c:pt idx="7613">
                  <c:v>19.668292858860266</c:v>
                </c:pt>
                <c:pt idx="7614">
                  <c:v>19.668292858860266</c:v>
                </c:pt>
                <c:pt idx="7615">
                  <c:v>19.668292858860266</c:v>
                </c:pt>
                <c:pt idx="7616">
                  <c:v>19.668292858860266</c:v>
                </c:pt>
                <c:pt idx="7617">
                  <c:v>19.668292858860266</c:v>
                </c:pt>
                <c:pt idx="7618">
                  <c:v>19.668292858860266</c:v>
                </c:pt>
                <c:pt idx="7619">
                  <c:v>19.668292858860266</c:v>
                </c:pt>
                <c:pt idx="7620">
                  <c:v>19.668292858860266</c:v>
                </c:pt>
                <c:pt idx="7621">
                  <c:v>19.668292858860266</c:v>
                </c:pt>
                <c:pt idx="7622">
                  <c:v>19.668292858860266</c:v>
                </c:pt>
                <c:pt idx="7623">
                  <c:v>19.668292858860266</c:v>
                </c:pt>
                <c:pt idx="7624">
                  <c:v>19.668292858860266</c:v>
                </c:pt>
                <c:pt idx="7625">
                  <c:v>19.668292858860266</c:v>
                </c:pt>
                <c:pt idx="7626">
                  <c:v>19.668292858860266</c:v>
                </c:pt>
                <c:pt idx="7627">
                  <c:v>19.668292858860266</c:v>
                </c:pt>
                <c:pt idx="7628">
                  <c:v>19.668292858860266</c:v>
                </c:pt>
                <c:pt idx="7629">
                  <c:v>19.668292858860266</c:v>
                </c:pt>
                <c:pt idx="7630">
                  <c:v>19.668292858860266</c:v>
                </c:pt>
                <c:pt idx="7631">
                  <c:v>19.668292858860266</c:v>
                </c:pt>
                <c:pt idx="7632">
                  <c:v>19.668292858860266</c:v>
                </c:pt>
                <c:pt idx="7633">
                  <c:v>19.668292858860266</c:v>
                </c:pt>
                <c:pt idx="7634">
                  <c:v>19.668292858860266</c:v>
                </c:pt>
                <c:pt idx="7635">
                  <c:v>19.668292858860266</c:v>
                </c:pt>
                <c:pt idx="7636">
                  <c:v>19.668292858860266</c:v>
                </c:pt>
                <c:pt idx="7637">
                  <c:v>19.668292858860266</c:v>
                </c:pt>
                <c:pt idx="7638">
                  <c:v>19.668292858860266</c:v>
                </c:pt>
                <c:pt idx="7639">
                  <c:v>19.668292858860266</c:v>
                </c:pt>
                <c:pt idx="7640">
                  <c:v>19.668292858860266</c:v>
                </c:pt>
                <c:pt idx="7641">
                  <c:v>19.668292858860266</c:v>
                </c:pt>
                <c:pt idx="7642">
                  <c:v>19.668292858860266</c:v>
                </c:pt>
                <c:pt idx="7643">
                  <c:v>19.668292858860266</c:v>
                </c:pt>
                <c:pt idx="7644">
                  <c:v>19.668292858860266</c:v>
                </c:pt>
                <c:pt idx="7645">
                  <c:v>19.668292858860266</c:v>
                </c:pt>
                <c:pt idx="7646">
                  <c:v>19.668292858860266</c:v>
                </c:pt>
                <c:pt idx="7647">
                  <c:v>19.668292858860266</c:v>
                </c:pt>
                <c:pt idx="7648">
                  <c:v>19.668292858860266</c:v>
                </c:pt>
                <c:pt idx="7649">
                  <c:v>19.668292858860266</c:v>
                </c:pt>
                <c:pt idx="7650">
                  <c:v>19.668292858860266</c:v>
                </c:pt>
                <c:pt idx="7651">
                  <c:v>19.668292858860266</c:v>
                </c:pt>
                <c:pt idx="7652">
                  <c:v>19.668292858860266</c:v>
                </c:pt>
                <c:pt idx="7653">
                  <c:v>19.668292858860266</c:v>
                </c:pt>
                <c:pt idx="7654">
                  <c:v>19.668292858860266</c:v>
                </c:pt>
                <c:pt idx="7655">
                  <c:v>19.668292858860266</c:v>
                </c:pt>
                <c:pt idx="7656">
                  <c:v>19.668292858860266</c:v>
                </c:pt>
                <c:pt idx="7657">
                  <c:v>19.668292858860266</c:v>
                </c:pt>
                <c:pt idx="7658">
                  <c:v>19.668292858860266</c:v>
                </c:pt>
                <c:pt idx="7659">
                  <c:v>19.668292858860266</c:v>
                </c:pt>
                <c:pt idx="7660">
                  <c:v>19.668292858860266</c:v>
                </c:pt>
                <c:pt idx="7661">
                  <c:v>19.668292858860266</c:v>
                </c:pt>
                <c:pt idx="7662">
                  <c:v>19.668292858860266</c:v>
                </c:pt>
                <c:pt idx="7663">
                  <c:v>19.668292858860266</c:v>
                </c:pt>
                <c:pt idx="7664">
                  <c:v>19.668292858860266</c:v>
                </c:pt>
                <c:pt idx="7665">
                  <c:v>19.668292858860266</c:v>
                </c:pt>
                <c:pt idx="7666">
                  <c:v>19.668292858860266</c:v>
                </c:pt>
                <c:pt idx="7667">
                  <c:v>19.668292858860266</c:v>
                </c:pt>
                <c:pt idx="7668">
                  <c:v>19.668292858860266</c:v>
                </c:pt>
                <c:pt idx="7669">
                  <c:v>19.668292858860266</c:v>
                </c:pt>
                <c:pt idx="7670">
                  <c:v>19.668292858860266</c:v>
                </c:pt>
                <c:pt idx="7671">
                  <c:v>19.668292858860266</c:v>
                </c:pt>
                <c:pt idx="7672">
                  <c:v>19.668292858860266</c:v>
                </c:pt>
                <c:pt idx="7673">
                  <c:v>19.668292858860266</c:v>
                </c:pt>
                <c:pt idx="7674">
                  <c:v>19.668292858860266</c:v>
                </c:pt>
                <c:pt idx="7675">
                  <c:v>19.668292858860266</c:v>
                </c:pt>
                <c:pt idx="7676">
                  <c:v>19.668292858860266</c:v>
                </c:pt>
                <c:pt idx="7677">
                  <c:v>19.668292858860266</c:v>
                </c:pt>
                <c:pt idx="7678">
                  <c:v>19.668292858860266</c:v>
                </c:pt>
                <c:pt idx="7679">
                  <c:v>19.668292858860266</c:v>
                </c:pt>
                <c:pt idx="7680">
                  <c:v>19.668292858860266</c:v>
                </c:pt>
                <c:pt idx="7681">
                  <c:v>19.668292858860266</c:v>
                </c:pt>
                <c:pt idx="7682">
                  <c:v>19.668292858860266</c:v>
                </c:pt>
                <c:pt idx="7683">
                  <c:v>19.668292858860266</c:v>
                </c:pt>
                <c:pt idx="7684">
                  <c:v>19.668292858860266</c:v>
                </c:pt>
                <c:pt idx="7685">
                  <c:v>19.668292858860266</c:v>
                </c:pt>
                <c:pt idx="7686">
                  <c:v>19.668292858860266</c:v>
                </c:pt>
                <c:pt idx="7687">
                  <c:v>19.668292858860266</c:v>
                </c:pt>
                <c:pt idx="7688">
                  <c:v>19.668292858860266</c:v>
                </c:pt>
                <c:pt idx="7689">
                  <c:v>19.668292858860266</c:v>
                </c:pt>
                <c:pt idx="7690">
                  <c:v>19.668292858860266</c:v>
                </c:pt>
                <c:pt idx="7691">
                  <c:v>19.668292858860266</c:v>
                </c:pt>
                <c:pt idx="7692">
                  <c:v>19.668292858860266</c:v>
                </c:pt>
                <c:pt idx="7693">
                  <c:v>19.668292858860266</c:v>
                </c:pt>
                <c:pt idx="7694">
                  <c:v>19.668292858860266</c:v>
                </c:pt>
                <c:pt idx="7695">
                  <c:v>19.668292858860266</c:v>
                </c:pt>
                <c:pt idx="7696">
                  <c:v>19.668292858860266</c:v>
                </c:pt>
                <c:pt idx="7697">
                  <c:v>19.668292858860266</c:v>
                </c:pt>
                <c:pt idx="7698">
                  <c:v>19.668292858860266</c:v>
                </c:pt>
                <c:pt idx="7699">
                  <c:v>19.668292858860266</c:v>
                </c:pt>
                <c:pt idx="7700">
                  <c:v>19.668292858860266</c:v>
                </c:pt>
                <c:pt idx="7701">
                  <c:v>19.668292858860266</c:v>
                </c:pt>
                <c:pt idx="7702">
                  <c:v>19.668292858860266</c:v>
                </c:pt>
                <c:pt idx="7703">
                  <c:v>19.668292858860266</c:v>
                </c:pt>
                <c:pt idx="7704">
                  <c:v>19.668292858860266</c:v>
                </c:pt>
                <c:pt idx="7705">
                  <c:v>19.668292858860266</c:v>
                </c:pt>
                <c:pt idx="7706">
                  <c:v>19.668292858860266</c:v>
                </c:pt>
                <c:pt idx="7707">
                  <c:v>19.668292858860266</c:v>
                </c:pt>
                <c:pt idx="7708">
                  <c:v>19.668292858860266</c:v>
                </c:pt>
                <c:pt idx="7709">
                  <c:v>19.668292858860266</c:v>
                </c:pt>
                <c:pt idx="7710">
                  <c:v>19.668292858860266</c:v>
                </c:pt>
                <c:pt idx="7711">
                  <c:v>19.668292858860266</c:v>
                </c:pt>
                <c:pt idx="7712">
                  <c:v>19.668292858860266</c:v>
                </c:pt>
                <c:pt idx="7713">
                  <c:v>19.668292858860266</c:v>
                </c:pt>
                <c:pt idx="7714">
                  <c:v>19.668292858860266</c:v>
                </c:pt>
                <c:pt idx="7715">
                  <c:v>19.668292858860266</c:v>
                </c:pt>
                <c:pt idx="7716">
                  <c:v>19.668292858860266</c:v>
                </c:pt>
                <c:pt idx="7717">
                  <c:v>19.668292858860266</c:v>
                </c:pt>
                <c:pt idx="7718">
                  <c:v>19.668292858860266</c:v>
                </c:pt>
                <c:pt idx="7719">
                  <c:v>19.668292858860266</c:v>
                </c:pt>
                <c:pt idx="7720">
                  <c:v>19.668292858860266</c:v>
                </c:pt>
                <c:pt idx="7721">
                  <c:v>19.668292858860266</c:v>
                </c:pt>
                <c:pt idx="7722">
                  <c:v>19.668292858860266</c:v>
                </c:pt>
                <c:pt idx="7723">
                  <c:v>19.668292858860266</c:v>
                </c:pt>
                <c:pt idx="7724">
                  <c:v>19.668292858860266</c:v>
                </c:pt>
                <c:pt idx="7725">
                  <c:v>19.668292858860266</c:v>
                </c:pt>
                <c:pt idx="7726">
                  <c:v>19.668292858860266</c:v>
                </c:pt>
                <c:pt idx="7727">
                  <c:v>19.668292858860266</c:v>
                </c:pt>
                <c:pt idx="7728">
                  <c:v>19.668292858860266</c:v>
                </c:pt>
                <c:pt idx="7729">
                  <c:v>19.668292858860266</c:v>
                </c:pt>
                <c:pt idx="7730">
                  <c:v>19.668292858860266</c:v>
                </c:pt>
                <c:pt idx="7731">
                  <c:v>19.668292858860266</c:v>
                </c:pt>
                <c:pt idx="7732">
                  <c:v>19.668292858860266</c:v>
                </c:pt>
                <c:pt idx="7733">
                  <c:v>19.668292858860266</c:v>
                </c:pt>
                <c:pt idx="7734">
                  <c:v>19.668292858860266</c:v>
                </c:pt>
                <c:pt idx="7735">
                  <c:v>19.668292858860266</c:v>
                </c:pt>
                <c:pt idx="7736">
                  <c:v>19.668292858860266</c:v>
                </c:pt>
                <c:pt idx="7737">
                  <c:v>19.668292858860266</c:v>
                </c:pt>
                <c:pt idx="7738">
                  <c:v>19.668292858860266</c:v>
                </c:pt>
                <c:pt idx="7739">
                  <c:v>19.668292858860266</c:v>
                </c:pt>
                <c:pt idx="7740">
                  <c:v>19.668292858860266</c:v>
                </c:pt>
                <c:pt idx="7741">
                  <c:v>19.668292858860266</c:v>
                </c:pt>
                <c:pt idx="7742">
                  <c:v>19.668292858860266</c:v>
                </c:pt>
                <c:pt idx="7743">
                  <c:v>19.668292858860266</c:v>
                </c:pt>
                <c:pt idx="7744">
                  <c:v>19.668292858860266</c:v>
                </c:pt>
                <c:pt idx="7745">
                  <c:v>19.668292858860266</c:v>
                </c:pt>
                <c:pt idx="7746">
                  <c:v>19.668292858860266</c:v>
                </c:pt>
                <c:pt idx="7747">
                  <c:v>19.668292858860266</c:v>
                </c:pt>
                <c:pt idx="7748">
                  <c:v>19.668292858860266</c:v>
                </c:pt>
                <c:pt idx="7749">
                  <c:v>19.668292858860266</c:v>
                </c:pt>
                <c:pt idx="7750">
                  <c:v>19.668292858860266</c:v>
                </c:pt>
                <c:pt idx="7751">
                  <c:v>19.668292858860266</c:v>
                </c:pt>
                <c:pt idx="7752">
                  <c:v>19.668292858860266</c:v>
                </c:pt>
                <c:pt idx="7753">
                  <c:v>19.668292858860266</c:v>
                </c:pt>
                <c:pt idx="7754">
                  <c:v>19.668292858860266</c:v>
                </c:pt>
                <c:pt idx="7755">
                  <c:v>19.668292858860266</c:v>
                </c:pt>
                <c:pt idx="7756">
                  <c:v>19.668292858860266</c:v>
                </c:pt>
                <c:pt idx="7757">
                  <c:v>19.668292858860266</c:v>
                </c:pt>
                <c:pt idx="7758">
                  <c:v>19.668292858860266</c:v>
                </c:pt>
                <c:pt idx="7759">
                  <c:v>19.668292858860266</c:v>
                </c:pt>
                <c:pt idx="7760">
                  <c:v>19.668292858860266</c:v>
                </c:pt>
                <c:pt idx="7761">
                  <c:v>19.668292858860266</c:v>
                </c:pt>
                <c:pt idx="7762">
                  <c:v>19.668292858860266</c:v>
                </c:pt>
                <c:pt idx="7763">
                  <c:v>19.668292858860266</c:v>
                </c:pt>
                <c:pt idx="7764">
                  <c:v>19.668292858860266</c:v>
                </c:pt>
                <c:pt idx="7765">
                  <c:v>19.668292858860266</c:v>
                </c:pt>
                <c:pt idx="7766">
                  <c:v>19.668292858860266</c:v>
                </c:pt>
                <c:pt idx="7767">
                  <c:v>19.668292858860266</c:v>
                </c:pt>
                <c:pt idx="7768">
                  <c:v>19.668292858860266</c:v>
                </c:pt>
                <c:pt idx="7769">
                  <c:v>19.668292858860266</c:v>
                </c:pt>
                <c:pt idx="7770">
                  <c:v>19.668292858860266</c:v>
                </c:pt>
                <c:pt idx="7771">
                  <c:v>19.668292858860266</c:v>
                </c:pt>
                <c:pt idx="7772">
                  <c:v>19.668292858860266</c:v>
                </c:pt>
                <c:pt idx="7773">
                  <c:v>19.668292858860266</c:v>
                </c:pt>
                <c:pt idx="7774">
                  <c:v>19.668292858860266</c:v>
                </c:pt>
                <c:pt idx="7775">
                  <c:v>19.668292858860266</c:v>
                </c:pt>
                <c:pt idx="7776">
                  <c:v>19.668292858860266</c:v>
                </c:pt>
                <c:pt idx="7777">
                  <c:v>19.668292858860266</c:v>
                </c:pt>
                <c:pt idx="7778">
                  <c:v>19.668292858860266</c:v>
                </c:pt>
                <c:pt idx="7779">
                  <c:v>19.668292858860266</c:v>
                </c:pt>
                <c:pt idx="7780">
                  <c:v>19.668292858860266</c:v>
                </c:pt>
                <c:pt idx="7781">
                  <c:v>19.668292858860266</c:v>
                </c:pt>
                <c:pt idx="7782">
                  <c:v>19.668292858860266</c:v>
                </c:pt>
                <c:pt idx="7783">
                  <c:v>19.668292858860266</c:v>
                </c:pt>
                <c:pt idx="7784">
                  <c:v>19.668292858860266</c:v>
                </c:pt>
                <c:pt idx="7785">
                  <c:v>19.668292858860266</c:v>
                </c:pt>
                <c:pt idx="7786">
                  <c:v>19.668292858860266</c:v>
                </c:pt>
                <c:pt idx="7787">
                  <c:v>19.668292858860266</c:v>
                </c:pt>
                <c:pt idx="7788">
                  <c:v>19.668292858860266</c:v>
                </c:pt>
                <c:pt idx="7789">
                  <c:v>19.668292858860266</c:v>
                </c:pt>
                <c:pt idx="7790">
                  <c:v>19.668292858860266</c:v>
                </c:pt>
                <c:pt idx="7791">
                  <c:v>19.668292858860266</c:v>
                </c:pt>
                <c:pt idx="7792">
                  <c:v>19.668292858860266</c:v>
                </c:pt>
                <c:pt idx="7793">
                  <c:v>19.668292858860266</c:v>
                </c:pt>
                <c:pt idx="7794">
                  <c:v>19.668292858860266</c:v>
                </c:pt>
                <c:pt idx="7795">
                  <c:v>19.668292858860266</c:v>
                </c:pt>
                <c:pt idx="7796">
                  <c:v>19.668292858860266</c:v>
                </c:pt>
                <c:pt idx="7797">
                  <c:v>19.668292858860266</c:v>
                </c:pt>
                <c:pt idx="7798">
                  <c:v>19.668292858860266</c:v>
                </c:pt>
                <c:pt idx="7799">
                  <c:v>19.668292858860266</c:v>
                </c:pt>
                <c:pt idx="7800">
                  <c:v>19.668292858860266</c:v>
                </c:pt>
                <c:pt idx="7801">
                  <c:v>19.668292858860266</c:v>
                </c:pt>
                <c:pt idx="7802">
                  <c:v>19.668292858860266</c:v>
                </c:pt>
                <c:pt idx="7803">
                  <c:v>19.668292858860266</c:v>
                </c:pt>
                <c:pt idx="7804">
                  <c:v>19.668292858860266</c:v>
                </c:pt>
                <c:pt idx="7805">
                  <c:v>19.668292858860266</c:v>
                </c:pt>
                <c:pt idx="7806">
                  <c:v>19.668292858860266</c:v>
                </c:pt>
                <c:pt idx="7807">
                  <c:v>19.668292858860266</c:v>
                </c:pt>
                <c:pt idx="7808">
                  <c:v>19.668292858860266</c:v>
                </c:pt>
                <c:pt idx="7809">
                  <c:v>19.668292858860266</c:v>
                </c:pt>
                <c:pt idx="7810">
                  <c:v>19.668292858860266</c:v>
                </c:pt>
                <c:pt idx="7811">
                  <c:v>19.668292858860266</c:v>
                </c:pt>
                <c:pt idx="7812">
                  <c:v>19.668292858860266</c:v>
                </c:pt>
                <c:pt idx="7813">
                  <c:v>19.668292858860266</c:v>
                </c:pt>
                <c:pt idx="7814">
                  <c:v>19.668292858860266</c:v>
                </c:pt>
                <c:pt idx="7815">
                  <c:v>19.668292858860266</c:v>
                </c:pt>
                <c:pt idx="7816">
                  <c:v>19.668292858860266</c:v>
                </c:pt>
                <c:pt idx="7817">
                  <c:v>19.668292858860266</c:v>
                </c:pt>
                <c:pt idx="7818">
                  <c:v>19.668292858860266</c:v>
                </c:pt>
                <c:pt idx="7819">
                  <c:v>19.668292858860266</c:v>
                </c:pt>
                <c:pt idx="7820">
                  <c:v>19.668292858860266</c:v>
                </c:pt>
                <c:pt idx="7821">
                  <c:v>19.668292858860266</c:v>
                </c:pt>
                <c:pt idx="7822">
                  <c:v>19.668292858860266</c:v>
                </c:pt>
                <c:pt idx="7823">
                  <c:v>19.668292858860266</c:v>
                </c:pt>
                <c:pt idx="7824">
                  <c:v>19.668292858860266</c:v>
                </c:pt>
                <c:pt idx="7825">
                  <c:v>19.668292858860266</c:v>
                </c:pt>
                <c:pt idx="7826">
                  <c:v>19.668292858860266</c:v>
                </c:pt>
                <c:pt idx="7827">
                  <c:v>19.668292858860266</c:v>
                </c:pt>
                <c:pt idx="7828">
                  <c:v>19.668292858860266</c:v>
                </c:pt>
                <c:pt idx="7829">
                  <c:v>19.668292858860266</c:v>
                </c:pt>
                <c:pt idx="7830">
                  <c:v>19.668292858860266</c:v>
                </c:pt>
                <c:pt idx="7831">
                  <c:v>19.668292858860266</c:v>
                </c:pt>
                <c:pt idx="7832">
                  <c:v>19.668292858860266</c:v>
                </c:pt>
                <c:pt idx="7833">
                  <c:v>19.668292858860266</c:v>
                </c:pt>
                <c:pt idx="7834">
                  <c:v>19.668292858860266</c:v>
                </c:pt>
                <c:pt idx="7835">
                  <c:v>19.668292858860266</c:v>
                </c:pt>
                <c:pt idx="7836">
                  <c:v>19.668292858860266</c:v>
                </c:pt>
                <c:pt idx="7837">
                  <c:v>19.668292858860266</c:v>
                </c:pt>
                <c:pt idx="7838">
                  <c:v>19.668292858860266</c:v>
                </c:pt>
                <c:pt idx="7839">
                  <c:v>19.668292858860266</c:v>
                </c:pt>
                <c:pt idx="7840">
                  <c:v>19.668292858860266</c:v>
                </c:pt>
                <c:pt idx="7841">
                  <c:v>19.668292858860266</c:v>
                </c:pt>
                <c:pt idx="7842">
                  <c:v>19.668292858860266</c:v>
                </c:pt>
                <c:pt idx="7843">
                  <c:v>19.668292858860266</c:v>
                </c:pt>
                <c:pt idx="7844">
                  <c:v>19.668292858860266</c:v>
                </c:pt>
                <c:pt idx="7845">
                  <c:v>19.668292858860266</c:v>
                </c:pt>
                <c:pt idx="7846">
                  <c:v>19.668292858860266</c:v>
                </c:pt>
                <c:pt idx="7847">
                  <c:v>19.668292858860266</c:v>
                </c:pt>
                <c:pt idx="7848">
                  <c:v>19.668292858860266</c:v>
                </c:pt>
                <c:pt idx="7849">
                  <c:v>19.668292858860266</c:v>
                </c:pt>
                <c:pt idx="7850">
                  <c:v>19.668292858860266</c:v>
                </c:pt>
                <c:pt idx="7851">
                  <c:v>19.668292858860266</c:v>
                </c:pt>
                <c:pt idx="7852">
                  <c:v>19.668292858860266</c:v>
                </c:pt>
                <c:pt idx="7853">
                  <c:v>19.668292858860266</c:v>
                </c:pt>
                <c:pt idx="7854">
                  <c:v>19.668292858860266</c:v>
                </c:pt>
                <c:pt idx="7855">
                  <c:v>19.668292858860266</c:v>
                </c:pt>
                <c:pt idx="7856">
                  <c:v>19.668292858860266</c:v>
                </c:pt>
                <c:pt idx="7857">
                  <c:v>19.668292858860266</c:v>
                </c:pt>
                <c:pt idx="7858">
                  <c:v>19.668292858860266</c:v>
                </c:pt>
                <c:pt idx="7859">
                  <c:v>19.668292858860266</c:v>
                </c:pt>
                <c:pt idx="7860">
                  <c:v>19.668292858860266</c:v>
                </c:pt>
                <c:pt idx="7861">
                  <c:v>19.668292858860266</c:v>
                </c:pt>
                <c:pt idx="7862">
                  <c:v>19.668292858860266</c:v>
                </c:pt>
                <c:pt idx="7863">
                  <c:v>19.668292858860266</c:v>
                </c:pt>
                <c:pt idx="7864">
                  <c:v>19.668292858860266</c:v>
                </c:pt>
                <c:pt idx="7865">
                  <c:v>19.668292858860266</c:v>
                </c:pt>
                <c:pt idx="7866">
                  <c:v>19.668292858860266</c:v>
                </c:pt>
                <c:pt idx="7867">
                  <c:v>19.668292858860266</c:v>
                </c:pt>
                <c:pt idx="7868">
                  <c:v>19.668292858860266</c:v>
                </c:pt>
                <c:pt idx="7869">
                  <c:v>19.668292858860266</c:v>
                </c:pt>
                <c:pt idx="7870">
                  <c:v>19.668292858860266</c:v>
                </c:pt>
                <c:pt idx="7871">
                  <c:v>19.668292858860266</c:v>
                </c:pt>
                <c:pt idx="7872">
                  <c:v>19.668292858860266</c:v>
                </c:pt>
                <c:pt idx="7873">
                  <c:v>19.668292858860266</c:v>
                </c:pt>
                <c:pt idx="7874">
                  <c:v>19.668292858860266</c:v>
                </c:pt>
                <c:pt idx="7875">
                  <c:v>19.668292858860266</c:v>
                </c:pt>
                <c:pt idx="7876">
                  <c:v>19.668292858860266</c:v>
                </c:pt>
                <c:pt idx="7877">
                  <c:v>19.668292858860266</c:v>
                </c:pt>
                <c:pt idx="7878">
                  <c:v>19.668292858860266</c:v>
                </c:pt>
                <c:pt idx="7879">
                  <c:v>19.668292858860266</c:v>
                </c:pt>
                <c:pt idx="7880">
                  <c:v>19.668292858860266</c:v>
                </c:pt>
                <c:pt idx="7881">
                  <c:v>19.668292858860266</c:v>
                </c:pt>
                <c:pt idx="7882">
                  <c:v>19.668292858860266</c:v>
                </c:pt>
                <c:pt idx="7883">
                  <c:v>19.668292858860266</c:v>
                </c:pt>
                <c:pt idx="7884">
                  <c:v>19.668292858860266</c:v>
                </c:pt>
                <c:pt idx="7885">
                  <c:v>19.668292858860266</c:v>
                </c:pt>
                <c:pt idx="7886">
                  <c:v>19.668292858860266</c:v>
                </c:pt>
                <c:pt idx="7887">
                  <c:v>19.668292858860266</c:v>
                </c:pt>
                <c:pt idx="7888">
                  <c:v>19.668292858860266</c:v>
                </c:pt>
                <c:pt idx="7889">
                  <c:v>19.668292858860266</c:v>
                </c:pt>
                <c:pt idx="7890">
                  <c:v>19.668292858860266</c:v>
                </c:pt>
                <c:pt idx="7891">
                  <c:v>19.668292858860266</c:v>
                </c:pt>
                <c:pt idx="7892">
                  <c:v>19.668292858860266</c:v>
                </c:pt>
                <c:pt idx="7893">
                  <c:v>19.668292858860266</c:v>
                </c:pt>
                <c:pt idx="7894">
                  <c:v>19.668292858860266</c:v>
                </c:pt>
                <c:pt idx="7895">
                  <c:v>19.668292858860266</c:v>
                </c:pt>
                <c:pt idx="7896">
                  <c:v>19.668292858860266</c:v>
                </c:pt>
                <c:pt idx="7897">
                  <c:v>19.668292858860266</c:v>
                </c:pt>
                <c:pt idx="7898">
                  <c:v>19.668292858860266</c:v>
                </c:pt>
                <c:pt idx="7899">
                  <c:v>19.668292858860266</c:v>
                </c:pt>
                <c:pt idx="7900">
                  <c:v>19.668292858860266</c:v>
                </c:pt>
                <c:pt idx="7901">
                  <c:v>19.668292858860266</c:v>
                </c:pt>
                <c:pt idx="7902">
                  <c:v>19.668292858860266</c:v>
                </c:pt>
                <c:pt idx="7903">
                  <c:v>19.668292858860266</c:v>
                </c:pt>
                <c:pt idx="7904">
                  <c:v>19.668292858860266</c:v>
                </c:pt>
                <c:pt idx="7905">
                  <c:v>19.668292858860266</c:v>
                </c:pt>
                <c:pt idx="7906">
                  <c:v>19.668292858860266</c:v>
                </c:pt>
                <c:pt idx="7907">
                  <c:v>19.668292858860266</c:v>
                </c:pt>
                <c:pt idx="7908">
                  <c:v>19.668292858860266</c:v>
                </c:pt>
                <c:pt idx="7909">
                  <c:v>19.668292858860266</c:v>
                </c:pt>
                <c:pt idx="7910">
                  <c:v>19.668292858860266</c:v>
                </c:pt>
                <c:pt idx="7911">
                  <c:v>19.668292858860266</c:v>
                </c:pt>
                <c:pt idx="7912">
                  <c:v>19.668292858860266</c:v>
                </c:pt>
                <c:pt idx="7913">
                  <c:v>19.668292858860266</c:v>
                </c:pt>
                <c:pt idx="7914">
                  <c:v>19.668292858860266</c:v>
                </c:pt>
                <c:pt idx="7915">
                  <c:v>19.668292858860266</c:v>
                </c:pt>
                <c:pt idx="7916">
                  <c:v>19.668292858860266</c:v>
                </c:pt>
                <c:pt idx="7917">
                  <c:v>19.668292858860266</c:v>
                </c:pt>
                <c:pt idx="7918">
                  <c:v>19.668292858860266</c:v>
                </c:pt>
                <c:pt idx="7919">
                  <c:v>19.668292858860266</c:v>
                </c:pt>
                <c:pt idx="7920">
                  <c:v>19.668292858860266</c:v>
                </c:pt>
                <c:pt idx="7921">
                  <c:v>19.668292858860266</c:v>
                </c:pt>
                <c:pt idx="7922">
                  <c:v>19.668292858860266</c:v>
                </c:pt>
                <c:pt idx="7923">
                  <c:v>19.668292858860266</c:v>
                </c:pt>
                <c:pt idx="7924">
                  <c:v>19.668292858860266</c:v>
                </c:pt>
                <c:pt idx="7925">
                  <c:v>19.668292858860266</c:v>
                </c:pt>
                <c:pt idx="7926">
                  <c:v>19.668292858860266</c:v>
                </c:pt>
                <c:pt idx="7927">
                  <c:v>19.668292858860266</c:v>
                </c:pt>
                <c:pt idx="7928">
                  <c:v>19.668292858860266</c:v>
                </c:pt>
                <c:pt idx="7929">
                  <c:v>19.668292858860266</c:v>
                </c:pt>
                <c:pt idx="7930">
                  <c:v>19.668292858860266</c:v>
                </c:pt>
                <c:pt idx="7931">
                  <c:v>19.668292858860266</c:v>
                </c:pt>
                <c:pt idx="7932">
                  <c:v>19.668292858860266</c:v>
                </c:pt>
                <c:pt idx="7933">
                  <c:v>19.668292858860266</c:v>
                </c:pt>
                <c:pt idx="7934">
                  <c:v>19.668292858860266</c:v>
                </c:pt>
                <c:pt idx="7935">
                  <c:v>19.668292858860266</c:v>
                </c:pt>
                <c:pt idx="7936">
                  <c:v>19.668292858860266</c:v>
                </c:pt>
                <c:pt idx="7937">
                  <c:v>19.668292858860266</c:v>
                </c:pt>
                <c:pt idx="7938">
                  <c:v>19.668292858860266</c:v>
                </c:pt>
                <c:pt idx="7939">
                  <c:v>19.668292858860266</c:v>
                </c:pt>
                <c:pt idx="7940">
                  <c:v>19.668292858860266</c:v>
                </c:pt>
                <c:pt idx="7941">
                  <c:v>19.668292858860266</c:v>
                </c:pt>
                <c:pt idx="7942">
                  <c:v>19.668292858860266</c:v>
                </c:pt>
                <c:pt idx="7943">
                  <c:v>19.668292858860266</c:v>
                </c:pt>
                <c:pt idx="7944">
                  <c:v>19.668292858860266</c:v>
                </c:pt>
                <c:pt idx="7945">
                  <c:v>19.668292858860266</c:v>
                </c:pt>
                <c:pt idx="7946">
                  <c:v>19.668292858860266</c:v>
                </c:pt>
                <c:pt idx="7947">
                  <c:v>19.668292858860266</c:v>
                </c:pt>
                <c:pt idx="7948">
                  <c:v>19.668292858860266</c:v>
                </c:pt>
                <c:pt idx="7949">
                  <c:v>19.668292858860266</c:v>
                </c:pt>
                <c:pt idx="7950">
                  <c:v>19.668292858860266</c:v>
                </c:pt>
                <c:pt idx="7951">
                  <c:v>19.668292858860266</c:v>
                </c:pt>
                <c:pt idx="7952">
                  <c:v>19.668292858860266</c:v>
                </c:pt>
                <c:pt idx="7953">
                  <c:v>19.668292858860266</c:v>
                </c:pt>
                <c:pt idx="7954">
                  <c:v>19.668292858860266</c:v>
                </c:pt>
                <c:pt idx="7955">
                  <c:v>19.668292858860266</c:v>
                </c:pt>
                <c:pt idx="7956">
                  <c:v>19.668292858860266</c:v>
                </c:pt>
                <c:pt idx="7957">
                  <c:v>19.668292858860266</c:v>
                </c:pt>
                <c:pt idx="7958">
                  <c:v>19.668292858860266</c:v>
                </c:pt>
                <c:pt idx="7959">
                  <c:v>19.668292858860266</c:v>
                </c:pt>
                <c:pt idx="7960">
                  <c:v>19.668292858860266</c:v>
                </c:pt>
                <c:pt idx="7961">
                  <c:v>19.668292858860266</c:v>
                </c:pt>
                <c:pt idx="7962">
                  <c:v>19.668292858860266</c:v>
                </c:pt>
                <c:pt idx="7963">
                  <c:v>19.668292858860266</c:v>
                </c:pt>
                <c:pt idx="7964">
                  <c:v>19.668292858860266</c:v>
                </c:pt>
                <c:pt idx="7965">
                  <c:v>19.668292858860266</c:v>
                </c:pt>
                <c:pt idx="7966">
                  <c:v>19.668292858860266</c:v>
                </c:pt>
                <c:pt idx="7967">
                  <c:v>19.668292858860266</c:v>
                </c:pt>
                <c:pt idx="7968">
                  <c:v>19.668292858860266</c:v>
                </c:pt>
                <c:pt idx="7969">
                  <c:v>19.668292858860266</c:v>
                </c:pt>
                <c:pt idx="7970">
                  <c:v>19.668292858860266</c:v>
                </c:pt>
                <c:pt idx="7971">
                  <c:v>19.668292858860266</c:v>
                </c:pt>
                <c:pt idx="7972">
                  <c:v>19.668292858860266</c:v>
                </c:pt>
                <c:pt idx="7973">
                  <c:v>19.668292858860266</c:v>
                </c:pt>
                <c:pt idx="7974">
                  <c:v>19.668292858860266</c:v>
                </c:pt>
                <c:pt idx="7975">
                  <c:v>19.668292858860266</c:v>
                </c:pt>
                <c:pt idx="7976">
                  <c:v>19.668292858860266</c:v>
                </c:pt>
                <c:pt idx="7977">
                  <c:v>19.668292858860266</c:v>
                </c:pt>
                <c:pt idx="7978">
                  <c:v>19.668292858860266</c:v>
                </c:pt>
                <c:pt idx="7979">
                  <c:v>19.668292858860266</c:v>
                </c:pt>
                <c:pt idx="7980">
                  <c:v>19.668292858860266</c:v>
                </c:pt>
                <c:pt idx="7981">
                  <c:v>19.668292858860266</c:v>
                </c:pt>
                <c:pt idx="7982">
                  <c:v>19.668292858860266</c:v>
                </c:pt>
                <c:pt idx="7983">
                  <c:v>19.668292858860266</c:v>
                </c:pt>
                <c:pt idx="7984">
                  <c:v>19.668292858860266</c:v>
                </c:pt>
                <c:pt idx="7985">
                  <c:v>19.668292858860266</c:v>
                </c:pt>
                <c:pt idx="7986">
                  <c:v>19.668292858860266</c:v>
                </c:pt>
                <c:pt idx="7987">
                  <c:v>19.668292858860266</c:v>
                </c:pt>
                <c:pt idx="7988">
                  <c:v>19.668292858860266</c:v>
                </c:pt>
                <c:pt idx="7989">
                  <c:v>19.668292858860266</c:v>
                </c:pt>
                <c:pt idx="7990">
                  <c:v>19.668292858860266</c:v>
                </c:pt>
                <c:pt idx="7991">
                  <c:v>19.668292858860266</c:v>
                </c:pt>
                <c:pt idx="7992">
                  <c:v>19.668292858860266</c:v>
                </c:pt>
                <c:pt idx="7993">
                  <c:v>19.668292858860266</c:v>
                </c:pt>
                <c:pt idx="7994">
                  <c:v>19.668292858860266</c:v>
                </c:pt>
                <c:pt idx="7995">
                  <c:v>19.668292858860266</c:v>
                </c:pt>
                <c:pt idx="7996">
                  <c:v>19.668292858860266</c:v>
                </c:pt>
                <c:pt idx="7997">
                  <c:v>19.668292858860266</c:v>
                </c:pt>
                <c:pt idx="7998">
                  <c:v>19.668292858860266</c:v>
                </c:pt>
                <c:pt idx="7999">
                  <c:v>19.668292858860266</c:v>
                </c:pt>
                <c:pt idx="8000">
                  <c:v>19.668292858860266</c:v>
                </c:pt>
                <c:pt idx="8001">
                  <c:v>19.668292858860266</c:v>
                </c:pt>
                <c:pt idx="8002">
                  <c:v>19.668292858860266</c:v>
                </c:pt>
                <c:pt idx="8003">
                  <c:v>19.668292858860266</c:v>
                </c:pt>
                <c:pt idx="8004">
                  <c:v>19.668292858860266</c:v>
                </c:pt>
                <c:pt idx="8005">
                  <c:v>19.668292858860266</c:v>
                </c:pt>
                <c:pt idx="8006">
                  <c:v>19.668292858860266</c:v>
                </c:pt>
                <c:pt idx="8007">
                  <c:v>19.668292858860266</c:v>
                </c:pt>
                <c:pt idx="8008">
                  <c:v>19.668292858860266</c:v>
                </c:pt>
                <c:pt idx="8009">
                  <c:v>19.668292858860266</c:v>
                </c:pt>
                <c:pt idx="8010">
                  <c:v>19.668292858860266</c:v>
                </c:pt>
                <c:pt idx="8011">
                  <c:v>19.668292858860266</c:v>
                </c:pt>
                <c:pt idx="8012">
                  <c:v>19.668292858860266</c:v>
                </c:pt>
                <c:pt idx="8013">
                  <c:v>19.668292858860266</c:v>
                </c:pt>
                <c:pt idx="8014">
                  <c:v>19.668292858860266</c:v>
                </c:pt>
                <c:pt idx="8015">
                  <c:v>19.668292858860266</c:v>
                </c:pt>
                <c:pt idx="8016">
                  <c:v>19.668292858860266</c:v>
                </c:pt>
                <c:pt idx="8017">
                  <c:v>19.668292858860266</c:v>
                </c:pt>
                <c:pt idx="8018">
                  <c:v>19.668292858860266</c:v>
                </c:pt>
                <c:pt idx="8019">
                  <c:v>19.668292858860266</c:v>
                </c:pt>
                <c:pt idx="8020">
                  <c:v>19.668292858860266</c:v>
                </c:pt>
                <c:pt idx="8021">
                  <c:v>19.668292858860266</c:v>
                </c:pt>
                <c:pt idx="8022">
                  <c:v>19.668292858860266</c:v>
                </c:pt>
                <c:pt idx="8023">
                  <c:v>19.668292858860266</c:v>
                </c:pt>
                <c:pt idx="8024">
                  <c:v>19.668292858860266</c:v>
                </c:pt>
                <c:pt idx="8025">
                  <c:v>19.668292858860266</c:v>
                </c:pt>
                <c:pt idx="8026">
                  <c:v>19.668292858860266</c:v>
                </c:pt>
                <c:pt idx="8027">
                  <c:v>19.668292858860266</c:v>
                </c:pt>
                <c:pt idx="8028">
                  <c:v>19.668292858860266</c:v>
                </c:pt>
                <c:pt idx="8029">
                  <c:v>19.668292858860266</c:v>
                </c:pt>
                <c:pt idx="8030">
                  <c:v>19.668292858860266</c:v>
                </c:pt>
                <c:pt idx="8031">
                  <c:v>19.668292858860266</c:v>
                </c:pt>
                <c:pt idx="8032">
                  <c:v>19.668292858860266</c:v>
                </c:pt>
                <c:pt idx="8033">
                  <c:v>19.668292858860266</c:v>
                </c:pt>
                <c:pt idx="8034">
                  <c:v>19.668292858860266</c:v>
                </c:pt>
                <c:pt idx="8035">
                  <c:v>19.668292858860266</c:v>
                </c:pt>
                <c:pt idx="8036">
                  <c:v>19.668292858860266</c:v>
                </c:pt>
                <c:pt idx="8037">
                  <c:v>19.668292858860266</c:v>
                </c:pt>
                <c:pt idx="8038">
                  <c:v>19.668292858860266</c:v>
                </c:pt>
                <c:pt idx="8039">
                  <c:v>19.668292858860266</c:v>
                </c:pt>
                <c:pt idx="8040">
                  <c:v>19.668292858860266</c:v>
                </c:pt>
                <c:pt idx="8041">
                  <c:v>19.668292858860266</c:v>
                </c:pt>
                <c:pt idx="8042">
                  <c:v>19.668292858860266</c:v>
                </c:pt>
                <c:pt idx="8043">
                  <c:v>19.668292858860266</c:v>
                </c:pt>
                <c:pt idx="8044">
                  <c:v>19.668292858860266</c:v>
                </c:pt>
                <c:pt idx="8045">
                  <c:v>19.668292858860266</c:v>
                </c:pt>
                <c:pt idx="8046">
                  <c:v>19.668292858860266</c:v>
                </c:pt>
                <c:pt idx="8047">
                  <c:v>19.668292858860266</c:v>
                </c:pt>
                <c:pt idx="8048">
                  <c:v>19.668292858860266</c:v>
                </c:pt>
                <c:pt idx="8049">
                  <c:v>19.668292858860266</c:v>
                </c:pt>
                <c:pt idx="8050">
                  <c:v>19.668292858860266</c:v>
                </c:pt>
                <c:pt idx="8051">
                  <c:v>19.668292858860266</c:v>
                </c:pt>
                <c:pt idx="8052">
                  <c:v>19.668292858860266</c:v>
                </c:pt>
                <c:pt idx="8053">
                  <c:v>19.668292858860266</c:v>
                </c:pt>
                <c:pt idx="8054">
                  <c:v>19.668292858860266</c:v>
                </c:pt>
                <c:pt idx="8055">
                  <c:v>19.668292858860266</c:v>
                </c:pt>
                <c:pt idx="8056">
                  <c:v>19.668292858860266</c:v>
                </c:pt>
                <c:pt idx="8057">
                  <c:v>19.668292858860266</c:v>
                </c:pt>
                <c:pt idx="8058">
                  <c:v>19.668292858860266</c:v>
                </c:pt>
                <c:pt idx="8059">
                  <c:v>19.668292858860266</c:v>
                </c:pt>
                <c:pt idx="8060">
                  <c:v>19.668292858860266</c:v>
                </c:pt>
                <c:pt idx="8061">
                  <c:v>19.668292858860266</c:v>
                </c:pt>
                <c:pt idx="8062">
                  <c:v>19.668292858860266</c:v>
                </c:pt>
                <c:pt idx="8063">
                  <c:v>19.668292858860266</c:v>
                </c:pt>
                <c:pt idx="8064">
                  <c:v>19.668292858860266</c:v>
                </c:pt>
                <c:pt idx="8065">
                  <c:v>19.668292858860266</c:v>
                </c:pt>
                <c:pt idx="8066">
                  <c:v>19.668292858860266</c:v>
                </c:pt>
                <c:pt idx="8067">
                  <c:v>19.668292858860266</c:v>
                </c:pt>
                <c:pt idx="8068">
                  <c:v>19.668292858860266</c:v>
                </c:pt>
                <c:pt idx="8069">
                  <c:v>19.668292858860266</c:v>
                </c:pt>
                <c:pt idx="8070">
                  <c:v>19.668292858860266</c:v>
                </c:pt>
                <c:pt idx="8071">
                  <c:v>19.668292858860266</c:v>
                </c:pt>
                <c:pt idx="8072">
                  <c:v>19.668292858860266</c:v>
                </c:pt>
                <c:pt idx="8073">
                  <c:v>19.668292858860266</c:v>
                </c:pt>
                <c:pt idx="8074">
                  <c:v>19.668292858860266</c:v>
                </c:pt>
                <c:pt idx="8075">
                  <c:v>19.668292858860266</c:v>
                </c:pt>
                <c:pt idx="8076">
                  <c:v>19.668292858860266</c:v>
                </c:pt>
                <c:pt idx="8077">
                  <c:v>19.668292858860266</c:v>
                </c:pt>
                <c:pt idx="8078">
                  <c:v>19.668292858860266</c:v>
                </c:pt>
                <c:pt idx="8079">
                  <c:v>19.668292858860266</c:v>
                </c:pt>
                <c:pt idx="8080">
                  <c:v>19.668292858860266</c:v>
                </c:pt>
                <c:pt idx="8081">
                  <c:v>19.668292858860266</c:v>
                </c:pt>
                <c:pt idx="8082">
                  <c:v>19.668292858860266</c:v>
                </c:pt>
                <c:pt idx="8083">
                  <c:v>19.668292858860266</c:v>
                </c:pt>
                <c:pt idx="8084">
                  <c:v>19.668292858860266</c:v>
                </c:pt>
                <c:pt idx="8085">
                  <c:v>19.668292858860266</c:v>
                </c:pt>
                <c:pt idx="8086">
                  <c:v>19.668292858860266</c:v>
                </c:pt>
                <c:pt idx="8087">
                  <c:v>19.668292858860266</c:v>
                </c:pt>
                <c:pt idx="8088">
                  <c:v>19.668292858860266</c:v>
                </c:pt>
                <c:pt idx="8089">
                  <c:v>19.668292858860266</c:v>
                </c:pt>
                <c:pt idx="8090">
                  <c:v>19.668292858860266</c:v>
                </c:pt>
                <c:pt idx="8091">
                  <c:v>19.668292858860266</c:v>
                </c:pt>
                <c:pt idx="8092">
                  <c:v>19.668292858860266</c:v>
                </c:pt>
                <c:pt idx="8093">
                  <c:v>19.668292858860266</c:v>
                </c:pt>
                <c:pt idx="8094">
                  <c:v>19.668292858860266</c:v>
                </c:pt>
                <c:pt idx="8095">
                  <c:v>19.668292858860266</c:v>
                </c:pt>
                <c:pt idx="8096">
                  <c:v>19.668292858860266</c:v>
                </c:pt>
                <c:pt idx="8097">
                  <c:v>19.668292858860266</c:v>
                </c:pt>
                <c:pt idx="8098">
                  <c:v>19.668292858860266</c:v>
                </c:pt>
                <c:pt idx="8099">
                  <c:v>19.668292858860266</c:v>
                </c:pt>
                <c:pt idx="8100">
                  <c:v>19.668292858860266</c:v>
                </c:pt>
                <c:pt idx="8101">
                  <c:v>19.668292858860266</c:v>
                </c:pt>
                <c:pt idx="8102">
                  <c:v>19.668292858860266</c:v>
                </c:pt>
                <c:pt idx="8103">
                  <c:v>19.668292858860266</c:v>
                </c:pt>
                <c:pt idx="8104">
                  <c:v>19.668292858860266</c:v>
                </c:pt>
                <c:pt idx="8105">
                  <c:v>19.668292858860266</c:v>
                </c:pt>
                <c:pt idx="8106">
                  <c:v>19.668292858860266</c:v>
                </c:pt>
                <c:pt idx="8107">
                  <c:v>19.668292858860266</c:v>
                </c:pt>
                <c:pt idx="8108">
                  <c:v>19.668292858860266</c:v>
                </c:pt>
                <c:pt idx="8109">
                  <c:v>19.668292858860266</c:v>
                </c:pt>
                <c:pt idx="8110">
                  <c:v>19.668292858860266</c:v>
                </c:pt>
                <c:pt idx="8111">
                  <c:v>19.668292858860266</c:v>
                </c:pt>
                <c:pt idx="8112">
                  <c:v>19.668292858860266</c:v>
                </c:pt>
                <c:pt idx="8113">
                  <c:v>19.668292858860266</c:v>
                </c:pt>
                <c:pt idx="8114">
                  <c:v>19.668292858860266</c:v>
                </c:pt>
                <c:pt idx="8115">
                  <c:v>19.668292858860266</c:v>
                </c:pt>
                <c:pt idx="8116">
                  <c:v>19.668292858860266</c:v>
                </c:pt>
                <c:pt idx="8117">
                  <c:v>19.668292858860266</c:v>
                </c:pt>
                <c:pt idx="8118">
                  <c:v>19.668292858860266</c:v>
                </c:pt>
                <c:pt idx="8119">
                  <c:v>19.668292858860266</c:v>
                </c:pt>
                <c:pt idx="8120">
                  <c:v>19.668292858860266</c:v>
                </c:pt>
                <c:pt idx="8121">
                  <c:v>19.668292858860266</c:v>
                </c:pt>
                <c:pt idx="8122">
                  <c:v>19.668292858860266</c:v>
                </c:pt>
                <c:pt idx="8123">
                  <c:v>19.668292858860266</c:v>
                </c:pt>
                <c:pt idx="8124">
                  <c:v>19.668292858860266</c:v>
                </c:pt>
                <c:pt idx="8125">
                  <c:v>19.668292858860266</c:v>
                </c:pt>
                <c:pt idx="8126">
                  <c:v>19.668292858860266</c:v>
                </c:pt>
                <c:pt idx="8127">
                  <c:v>19.668292858860266</c:v>
                </c:pt>
                <c:pt idx="8128">
                  <c:v>19.668292858860266</c:v>
                </c:pt>
                <c:pt idx="8129">
                  <c:v>19.668292858860266</c:v>
                </c:pt>
                <c:pt idx="8130">
                  <c:v>19.668292858860266</c:v>
                </c:pt>
                <c:pt idx="8131">
                  <c:v>19.668292858860266</c:v>
                </c:pt>
                <c:pt idx="8132">
                  <c:v>19.668292858860266</c:v>
                </c:pt>
                <c:pt idx="8133">
                  <c:v>19.668292858860266</c:v>
                </c:pt>
                <c:pt idx="8134">
                  <c:v>19.668292858860266</c:v>
                </c:pt>
                <c:pt idx="8135">
                  <c:v>19.668292858860266</c:v>
                </c:pt>
                <c:pt idx="8136">
                  <c:v>19.668292858860266</c:v>
                </c:pt>
                <c:pt idx="8137">
                  <c:v>19.668292858860266</c:v>
                </c:pt>
                <c:pt idx="8138">
                  <c:v>19.668292858860266</c:v>
                </c:pt>
                <c:pt idx="8139">
                  <c:v>19.668292858860266</c:v>
                </c:pt>
                <c:pt idx="8140">
                  <c:v>19.668292858860266</c:v>
                </c:pt>
                <c:pt idx="8141">
                  <c:v>19.668292858860266</c:v>
                </c:pt>
                <c:pt idx="8142">
                  <c:v>19.668292858860266</c:v>
                </c:pt>
                <c:pt idx="8143">
                  <c:v>19.668292858860266</c:v>
                </c:pt>
                <c:pt idx="8144">
                  <c:v>19.668292858860266</c:v>
                </c:pt>
                <c:pt idx="8145">
                  <c:v>19.668292858860266</c:v>
                </c:pt>
                <c:pt idx="8146">
                  <c:v>19.668292858860266</c:v>
                </c:pt>
                <c:pt idx="8147">
                  <c:v>19.668292858860266</c:v>
                </c:pt>
                <c:pt idx="8148">
                  <c:v>19.668292858860266</c:v>
                </c:pt>
                <c:pt idx="8149">
                  <c:v>19.668292858860266</c:v>
                </c:pt>
                <c:pt idx="8150">
                  <c:v>19.668292858860266</c:v>
                </c:pt>
                <c:pt idx="8151">
                  <c:v>19.668292858860266</c:v>
                </c:pt>
                <c:pt idx="8152">
                  <c:v>19.668292858860266</c:v>
                </c:pt>
                <c:pt idx="8153">
                  <c:v>19.668292858860266</c:v>
                </c:pt>
                <c:pt idx="8154">
                  <c:v>19.668292858860266</c:v>
                </c:pt>
                <c:pt idx="8155">
                  <c:v>19.668292858860266</c:v>
                </c:pt>
                <c:pt idx="8156">
                  <c:v>19.668292858860266</c:v>
                </c:pt>
                <c:pt idx="8157">
                  <c:v>19.668292858860266</c:v>
                </c:pt>
                <c:pt idx="8158">
                  <c:v>19.668292858860266</c:v>
                </c:pt>
                <c:pt idx="8159">
                  <c:v>19.668292858860266</c:v>
                </c:pt>
                <c:pt idx="8160">
                  <c:v>19.668292858860266</c:v>
                </c:pt>
                <c:pt idx="8161">
                  <c:v>19.668292858860266</c:v>
                </c:pt>
                <c:pt idx="8162">
                  <c:v>19.668292858860266</c:v>
                </c:pt>
                <c:pt idx="8163">
                  <c:v>19.668292858860266</c:v>
                </c:pt>
                <c:pt idx="8164">
                  <c:v>19.668292858860266</c:v>
                </c:pt>
                <c:pt idx="8165">
                  <c:v>19.668292858860266</c:v>
                </c:pt>
                <c:pt idx="8166">
                  <c:v>19.668292858860266</c:v>
                </c:pt>
                <c:pt idx="8167">
                  <c:v>19.668292858860266</c:v>
                </c:pt>
                <c:pt idx="8168">
                  <c:v>19.668292858860266</c:v>
                </c:pt>
                <c:pt idx="8169">
                  <c:v>19.668292858860266</c:v>
                </c:pt>
                <c:pt idx="8170">
                  <c:v>19.668292858860266</c:v>
                </c:pt>
                <c:pt idx="8171">
                  <c:v>19.668292858860266</c:v>
                </c:pt>
                <c:pt idx="8172">
                  <c:v>19.668292858860266</c:v>
                </c:pt>
                <c:pt idx="8173">
                  <c:v>19.668292858860266</c:v>
                </c:pt>
                <c:pt idx="8174">
                  <c:v>19.668292858860266</c:v>
                </c:pt>
                <c:pt idx="8175">
                  <c:v>19.668292858860266</c:v>
                </c:pt>
                <c:pt idx="8176">
                  <c:v>19.668292858860266</c:v>
                </c:pt>
                <c:pt idx="8177">
                  <c:v>19.668292858860266</c:v>
                </c:pt>
                <c:pt idx="8178">
                  <c:v>19.668292858860266</c:v>
                </c:pt>
                <c:pt idx="8179">
                  <c:v>19.668292858860266</c:v>
                </c:pt>
                <c:pt idx="8180">
                  <c:v>19.668292858860266</c:v>
                </c:pt>
                <c:pt idx="8181">
                  <c:v>19.668292858860266</c:v>
                </c:pt>
                <c:pt idx="8182">
                  <c:v>19.668292858860266</c:v>
                </c:pt>
                <c:pt idx="8183">
                  <c:v>19.668292858860266</c:v>
                </c:pt>
                <c:pt idx="8184">
                  <c:v>19.668292858860266</c:v>
                </c:pt>
                <c:pt idx="8185">
                  <c:v>19.668292858860266</c:v>
                </c:pt>
                <c:pt idx="8186">
                  <c:v>19.668292858860266</c:v>
                </c:pt>
                <c:pt idx="8187">
                  <c:v>19.668292858860266</c:v>
                </c:pt>
                <c:pt idx="8188">
                  <c:v>19.668292858860266</c:v>
                </c:pt>
                <c:pt idx="8189">
                  <c:v>19.668292858860266</c:v>
                </c:pt>
                <c:pt idx="8190">
                  <c:v>19.668292858860266</c:v>
                </c:pt>
                <c:pt idx="8191">
                  <c:v>19.668292858860266</c:v>
                </c:pt>
                <c:pt idx="8192">
                  <c:v>19.668292858860266</c:v>
                </c:pt>
                <c:pt idx="8193">
                  <c:v>19.668292858860266</c:v>
                </c:pt>
                <c:pt idx="8194">
                  <c:v>19.668292858860266</c:v>
                </c:pt>
                <c:pt idx="8195">
                  <c:v>19.668292858860266</c:v>
                </c:pt>
                <c:pt idx="8196">
                  <c:v>19.668292858860266</c:v>
                </c:pt>
                <c:pt idx="8197">
                  <c:v>19.668292858860266</c:v>
                </c:pt>
                <c:pt idx="8198">
                  <c:v>19.668292858860266</c:v>
                </c:pt>
                <c:pt idx="8199">
                  <c:v>19.668292858860266</c:v>
                </c:pt>
                <c:pt idx="8200">
                  <c:v>19.668292858860266</c:v>
                </c:pt>
                <c:pt idx="8201">
                  <c:v>19.668292858860266</c:v>
                </c:pt>
                <c:pt idx="8202">
                  <c:v>19.668292858860266</c:v>
                </c:pt>
                <c:pt idx="8203">
                  <c:v>19.668292858860266</c:v>
                </c:pt>
                <c:pt idx="8204">
                  <c:v>19.668292858860266</c:v>
                </c:pt>
                <c:pt idx="8205">
                  <c:v>19.668292858860266</c:v>
                </c:pt>
                <c:pt idx="8206">
                  <c:v>19.668292858860266</c:v>
                </c:pt>
                <c:pt idx="8207">
                  <c:v>19.668292858860266</c:v>
                </c:pt>
                <c:pt idx="8208">
                  <c:v>19.668292858860266</c:v>
                </c:pt>
                <c:pt idx="8209">
                  <c:v>19.668292858860266</c:v>
                </c:pt>
                <c:pt idx="8210">
                  <c:v>19.668292858860266</c:v>
                </c:pt>
                <c:pt idx="8211">
                  <c:v>19.668292858860266</c:v>
                </c:pt>
                <c:pt idx="8212">
                  <c:v>19.668292858860266</c:v>
                </c:pt>
                <c:pt idx="8213">
                  <c:v>19.668292858860266</c:v>
                </c:pt>
                <c:pt idx="8214">
                  <c:v>19.668292858860266</c:v>
                </c:pt>
                <c:pt idx="8215">
                  <c:v>19.668292858860266</c:v>
                </c:pt>
                <c:pt idx="8216">
                  <c:v>19.668292858860266</c:v>
                </c:pt>
                <c:pt idx="8217">
                  <c:v>19.668292858860266</c:v>
                </c:pt>
                <c:pt idx="8218">
                  <c:v>19.668292858860266</c:v>
                </c:pt>
                <c:pt idx="8219">
                  <c:v>19.668292858860266</c:v>
                </c:pt>
                <c:pt idx="8220">
                  <c:v>19.668292858860266</c:v>
                </c:pt>
                <c:pt idx="8221">
                  <c:v>19.668292858860266</c:v>
                </c:pt>
                <c:pt idx="8222">
                  <c:v>19.668292858860266</c:v>
                </c:pt>
                <c:pt idx="8223">
                  <c:v>19.668292858860266</c:v>
                </c:pt>
                <c:pt idx="8224">
                  <c:v>19.668292858860266</c:v>
                </c:pt>
                <c:pt idx="8225">
                  <c:v>19.668292858860266</c:v>
                </c:pt>
                <c:pt idx="8226">
                  <c:v>19.668292858860266</c:v>
                </c:pt>
                <c:pt idx="8227">
                  <c:v>19.668292858860266</c:v>
                </c:pt>
                <c:pt idx="8228">
                  <c:v>19.668292858860266</c:v>
                </c:pt>
                <c:pt idx="8229">
                  <c:v>19.668292858860266</c:v>
                </c:pt>
                <c:pt idx="8230">
                  <c:v>19.668292858860266</c:v>
                </c:pt>
                <c:pt idx="8231">
                  <c:v>19.668292858860266</c:v>
                </c:pt>
                <c:pt idx="8232">
                  <c:v>19.668292858860266</c:v>
                </c:pt>
                <c:pt idx="8233">
                  <c:v>19.668292858860266</c:v>
                </c:pt>
                <c:pt idx="8234">
                  <c:v>19.668292858860266</c:v>
                </c:pt>
                <c:pt idx="8235">
                  <c:v>19.668292858860266</c:v>
                </c:pt>
                <c:pt idx="8236">
                  <c:v>19.668292858860266</c:v>
                </c:pt>
                <c:pt idx="8237">
                  <c:v>19.668292858860266</c:v>
                </c:pt>
                <c:pt idx="8238">
                  <c:v>19.668292858860266</c:v>
                </c:pt>
                <c:pt idx="8239">
                  <c:v>19.668292858860266</c:v>
                </c:pt>
                <c:pt idx="8240">
                  <c:v>19.668292858860266</c:v>
                </c:pt>
                <c:pt idx="8241">
                  <c:v>19.668292858860266</c:v>
                </c:pt>
                <c:pt idx="8242">
                  <c:v>19.668292858860266</c:v>
                </c:pt>
                <c:pt idx="8243">
                  <c:v>19.668292858860266</c:v>
                </c:pt>
                <c:pt idx="8244">
                  <c:v>19.668292858860266</c:v>
                </c:pt>
                <c:pt idx="8245">
                  <c:v>19.668292858860266</c:v>
                </c:pt>
                <c:pt idx="8246">
                  <c:v>19.668292858860266</c:v>
                </c:pt>
                <c:pt idx="8247">
                  <c:v>19.668292858860266</c:v>
                </c:pt>
                <c:pt idx="8248">
                  <c:v>19.668292858860266</c:v>
                </c:pt>
                <c:pt idx="8249">
                  <c:v>19.668292858860266</c:v>
                </c:pt>
                <c:pt idx="8250">
                  <c:v>19.668292858860266</c:v>
                </c:pt>
                <c:pt idx="8251">
                  <c:v>19.668292858860266</c:v>
                </c:pt>
                <c:pt idx="8252">
                  <c:v>19.668292858860266</c:v>
                </c:pt>
                <c:pt idx="8253">
                  <c:v>19.668292858860266</c:v>
                </c:pt>
                <c:pt idx="8254">
                  <c:v>19.668292858860266</c:v>
                </c:pt>
                <c:pt idx="8255">
                  <c:v>19.668292858860266</c:v>
                </c:pt>
                <c:pt idx="8256">
                  <c:v>19.668292858860266</c:v>
                </c:pt>
                <c:pt idx="8257">
                  <c:v>19.668292858860266</c:v>
                </c:pt>
                <c:pt idx="8258">
                  <c:v>19.668292858860266</c:v>
                </c:pt>
                <c:pt idx="8259">
                  <c:v>19.668292858860266</c:v>
                </c:pt>
                <c:pt idx="8260">
                  <c:v>19.668292858860266</c:v>
                </c:pt>
                <c:pt idx="8261">
                  <c:v>19.668292858860266</c:v>
                </c:pt>
                <c:pt idx="8262">
                  <c:v>19.668292858860266</c:v>
                </c:pt>
                <c:pt idx="8263">
                  <c:v>19.668292858860266</c:v>
                </c:pt>
                <c:pt idx="8264">
                  <c:v>19.668292858860266</c:v>
                </c:pt>
                <c:pt idx="8265">
                  <c:v>19.668292858860266</c:v>
                </c:pt>
                <c:pt idx="8266">
                  <c:v>19.668292858860266</c:v>
                </c:pt>
                <c:pt idx="8267">
                  <c:v>19.668292858860266</c:v>
                </c:pt>
                <c:pt idx="8268">
                  <c:v>19.668292858860266</c:v>
                </c:pt>
                <c:pt idx="8269">
                  <c:v>19.668292858860266</c:v>
                </c:pt>
                <c:pt idx="8270">
                  <c:v>19.668292858860266</c:v>
                </c:pt>
                <c:pt idx="8271">
                  <c:v>19.668292858860266</c:v>
                </c:pt>
                <c:pt idx="8272">
                  <c:v>19.668292858860266</c:v>
                </c:pt>
                <c:pt idx="8273">
                  <c:v>19.668292858860266</c:v>
                </c:pt>
                <c:pt idx="8274">
                  <c:v>19.668292858860266</c:v>
                </c:pt>
                <c:pt idx="8275">
                  <c:v>19.668292858860266</c:v>
                </c:pt>
                <c:pt idx="8276">
                  <c:v>19.668292858860266</c:v>
                </c:pt>
                <c:pt idx="8277">
                  <c:v>19.668292858860266</c:v>
                </c:pt>
                <c:pt idx="8278">
                  <c:v>19.668292858860266</c:v>
                </c:pt>
                <c:pt idx="8279">
                  <c:v>19.668292858860266</c:v>
                </c:pt>
                <c:pt idx="8280">
                  <c:v>19.668292858860266</c:v>
                </c:pt>
                <c:pt idx="8281">
                  <c:v>19.668292858860266</c:v>
                </c:pt>
                <c:pt idx="8282">
                  <c:v>19.668292858860266</c:v>
                </c:pt>
                <c:pt idx="8283">
                  <c:v>19.668292858860266</c:v>
                </c:pt>
                <c:pt idx="8284">
                  <c:v>19.668292858860266</c:v>
                </c:pt>
                <c:pt idx="8285">
                  <c:v>19.668292858860266</c:v>
                </c:pt>
                <c:pt idx="8286">
                  <c:v>19.668292858860266</c:v>
                </c:pt>
                <c:pt idx="8287">
                  <c:v>19.668292858860266</c:v>
                </c:pt>
                <c:pt idx="8288">
                  <c:v>19.668292858860266</c:v>
                </c:pt>
                <c:pt idx="8289">
                  <c:v>19.668292858860266</c:v>
                </c:pt>
                <c:pt idx="8290">
                  <c:v>19.668292858860266</c:v>
                </c:pt>
                <c:pt idx="8291">
                  <c:v>19.668292858860266</c:v>
                </c:pt>
                <c:pt idx="8292">
                  <c:v>19.668292858860266</c:v>
                </c:pt>
                <c:pt idx="8293">
                  <c:v>19.668292858860266</c:v>
                </c:pt>
                <c:pt idx="8294">
                  <c:v>19.668292858860266</c:v>
                </c:pt>
                <c:pt idx="8295">
                  <c:v>19.668292858860266</c:v>
                </c:pt>
                <c:pt idx="8296">
                  <c:v>19.668292858860266</c:v>
                </c:pt>
                <c:pt idx="8297">
                  <c:v>19.668292858860266</c:v>
                </c:pt>
                <c:pt idx="8298">
                  <c:v>19.668292858860266</c:v>
                </c:pt>
                <c:pt idx="8299">
                  <c:v>19.668292858860266</c:v>
                </c:pt>
                <c:pt idx="8300">
                  <c:v>19.668292858860266</c:v>
                </c:pt>
                <c:pt idx="8301">
                  <c:v>19.668292858860266</c:v>
                </c:pt>
                <c:pt idx="8302">
                  <c:v>19.668292858860266</c:v>
                </c:pt>
                <c:pt idx="8303">
                  <c:v>19.668292858860266</c:v>
                </c:pt>
                <c:pt idx="8304">
                  <c:v>19.668292858860266</c:v>
                </c:pt>
                <c:pt idx="8305">
                  <c:v>19.668292858860266</c:v>
                </c:pt>
                <c:pt idx="8306">
                  <c:v>19.668292858860266</c:v>
                </c:pt>
                <c:pt idx="8307">
                  <c:v>19.668292858860266</c:v>
                </c:pt>
                <c:pt idx="8308">
                  <c:v>19.668292858860266</c:v>
                </c:pt>
                <c:pt idx="8309">
                  <c:v>19.668292858860266</c:v>
                </c:pt>
                <c:pt idx="8310">
                  <c:v>19.668292858860266</c:v>
                </c:pt>
                <c:pt idx="8311">
                  <c:v>19.668292858860266</c:v>
                </c:pt>
                <c:pt idx="8312">
                  <c:v>19.668292858860266</c:v>
                </c:pt>
                <c:pt idx="8313">
                  <c:v>19.668292858860266</c:v>
                </c:pt>
                <c:pt idx="8314">
                  <c:v>19.668292858860266</c:v>
                </c:pt>
                <c:pt idx="8315">
                  <c:v>19.668292858860266</c:v>
                </c:pt>
                <c:pt idx="8316">
                  <c:v>19.668292858860266</c:v>
                </c:pt>
                <c:pt idx="8317">
                  <c:v>19.668292858860266</c:v>
                </c:pt>
              </c:numCache>
            </c:numRef>
          </c:yVal>
          <c:smooth val="0"/>
          <c:extLst>
            <c:ext xmlns:c16="http://schemas.microsoft.com/office/drawing/2014/chart" uri="{C3380CC4-5D6E-409C-BE32-E72D297353CC}">
              <c16:uniqueId val="{00000001-2CBA-41DC-8E09-A1ED9509735B}"/>
            </c:ext>
          </c:extLst>
        </c:ser>
        <c:dLbls>
          <c:showLegendKey val="0"/>
          <c:showVal val="0"/>
          <c:showCatName val="0"/>
          <c:showSerName val="0"/>
          <c:showPercent val="0"/>
          <c:showBubbleSize val="0"/>
        </c:dLbls>
        <c:axId val="229601480"/>
        <c:axId val="229604224"/>
      </c:scatterChart>
      <c:valAx>
        <c:axId val="229601480"/>
        <c:scaling>
          <c:orientation val="minMax"/>
          <c:max val="44930"/>
          <c:min val="36526"/>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4224"/>
        <c:crosses val="autoZero"/>
        <c:crossBetween val="midCat"/>
        <c:majorUnit val="365"/>
      </c:valAx>
      <c:valAx>
        <c:axId val="229604224"/>
        <c:scaling>
          <c:orientation val="minMax"/>
          <c:min val="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480"/>
        <c:crosses val="autoZero"/>
        <c:crossBetween val="midCat"/>
        <c:majorUnit val="20"/>
      </c:valAx>
    </c:plotArea>
    <c:plotVisOnly val="1"/>
    <c:dispBlanksAs val="gap"/>
    <c:showDLblsOverMax val="0"/>
  </c:chart>
  <c:txPr>
    <a:bodyPr/>
    <a:lstStyle/>
    <a:p>
      <a:pPr>
        <a:defRPr sz="900" b="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761"/>
              <c:delete val="1"/>
              <c:extLst>
                <c:ext xmlns:c15="http://schemas.microsoft.com/office/drawing/2012/chart" uri="{CE6537A1-D6FC-4f65-9D91-7224C49458BB}"/>
                <c:ext xmlns:c16="http://schemas.microsoft.com/office/drawing/2014/chart" uri="{C3380CC4-5D6E-409C-BE32-E72D297353CC}">
                  <c16:uniqueId val="{00000000-6DC4-4ECB-BA8C-153C939FD6F1}"/>
                </c:ext>
              </c:extLst>
            </c:dLbl>
            <c:dLbl>
              <c:idx val="763"/>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8D4-4662-9926-DE9655C38EB1}"/>
                </c:ext>
              </c:extLst>
            </c:dLbl>
            <c:dLbl>
              <c:idx val="1439"/>
              <c:layout>
                <c:manualLayout>
                  <c:x val="-3.5996091078367037E-3"/>
                  <c:y val="6.165934952065216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EAE-BB42-B16C-7EC9BD37D03F}"/>
                </c:ext>
              </c:extLst>
            </c:dLbl>
            <c:dLbl>
              <c:idx val="1470"/>
              <c:layout>
                <c:manualLayout>
                  <c:x val="-2.2954029093451406E-3"/>
                  <c:y val="2.161509982021438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EAE-BB42-B16C-7EC9BD37D03F}"/>
                </c:ext>
              </c:extLst>
            </c:dLbl>
            <c:dLbl>
              <c:idx val="7554"/>
              <c:layout>
                <c:manualLayout>
                  <c:x val="-7.4111773962786372E-3"/>
                  <c:y val="-8.628035122300868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EAE-BB42-B16C-7EC9BD37D03F}"/>
                </c:ext>
              </c:extLst>
            </c:dLbl>
            <c:dLbl>
              <c:idx val="8269"/>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2E9-4CF1-B992-F68AB25500D5}"/>
                </c:ext>
              </c:extLst>
            </c:dLbl>
            <c:numFmt formatCode="#,##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(Scatter)'!$A$2:$A$765</c:f>
              <c:numCache>
                <c:formatCode>m/d/yyyy</c:formatCode>
                <c:ptCount val="764"/>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formatCode="dd/mm/yyyy">
                  <c:v>44824</c:v>
                </c:pt>
                <c:pt idx="690" formatCode="dd/mm/yyyy">
                  <c:v>44825</c:v>
                </c:pt>
                <c:pt idx="691" formatCode="dd/mm/yyyy">
                  <c:v>44826</c:v>
                </c:pt>
                <c:pt idx="692" formatCode="dd/mm/yyyy">
                  <c:v>44827</c:v>
                </c:pt>
                <c:pt idx="693" formatCode="dd/mm/yyyy">
                  <c:v>44830</c:v>
                </c:pt>
                <c:pt idx="694" formatCode="dd/mm/yyyy">
                  <c:v>44831</c:v>
                </c:pt>
                <c:pt idx="695" formatCode="dd/mm/yyyy">
                  <c:v>44832</c:v>
                </c:pt>
                <c:pt idx="696" formatCode="dd/mm/yyyy">
                  <c:v>44833</c:v>
                </c:pt>
                <c:pt idx="697" formatCode="dd/mm/yyyy">
                  <c:v>44834</c:v>
                </c:pt>
                <c:pt idx="698" formatCode="dd/mm/yyyy">
                  <c:v>44837</c:v>
                </c:pt>
                <c:pt idx="699" formatCode="dd/mm/yyyy">
                  <c:v>44838</c:v>
                </c:pt>
                <c:pt idx="700" formatCode="dd/mm/yyyy">
                  <c:v>44839</c:v>
                </c:pt>
                <c:pt idx="701" formatCode="dd/mm/yyyy">
                  <c:v>44840</c:v>
                </c:pt>
                <c:pt idx="702" formatCode="dd/mm/yyyy">
                  <c:v>44841</c:v>
                </c:pt>
                <c:pt idx="703" formatCode="dd/mm/yyyy">
                  <c:v>44844</c:v>
                </c:pt>
                <c:pt idx="704" formatCode="dd/mm/yyyy">
                  <c:v>44845</c:v>
                </c:pt>
                <c:pt idx="705" formatCode="dd/mm/yyyy">
                  <c:v>44846</c:v>
                </c:pt>
                <c:pt idx="706" formatCode="dd/mm/yyyy">
                  <c:v>44847</c:v>
                </c:pt>
                <c:pt idx="707" formatCode="dd/mm/yyyy">
                  <c:v>44848</c:v>
                </c:pt>
                <c:pt idx="708" formatCode="dd/mm/yyyy">
                  <c:v>44851</c:v>
                </c:pt>
                <c:pt idx="709" formatCode="dd/mm/yyyy">
                  <c:v>44852</c:v>
                </c:pt>
                <c:pt idx="710" formatCode="dd/mm/yyyy">
                  <c:v>44853</c:v>
                </c:pt>
                <c:pt idx="711" formatCode="dd/mm/yyyy">
                  <c:v>44854</c:v>
                </c:pt>
                <c:pt idx="712" formatCode="dd/mm/yyyy">
                  <c:v>44855</c:v>
                </c:pt>
                <c:pt idx="713" formatCode="dd/mm/yyyy">
                  <c:v>44858</c:v>
                </c:pt>
                <c:pt idx="714" formatCode="dd/mm/yyyy">
                  <c:v>44859</c:v>
                </c:pt>
                <c:pt idx="715" formatCode="dd/mm/yyyy">
                  <c:v>44860</c:v>
                </c:pt>
                <c:pt idx="716" formatCode="dd/mm/yyyy">
                  <c:v>44861</c:v>
                </c:pt>
                <c:pt idx="717" formatCode="dd/mm/yyyy">
                  <c:v>44862</c:v>
                </c:pt>
                <c:pt idx="718" formatCode="dd/mm/yyyy">
                  <c:v>44865</c:v>
                </c:pt>
                <c:pt idx="719" formatCode="dd/mm/yyyy">
                  <c:v>44866</c:v>
                </c:pt>
                <c:pt idx="720" formatCode="dd/mm/yyyy">
                  <c:v>44867</c:v>
                </c:pt>
                <c:pt idx="721" formatCode="dd/mm/yyyy">
                  <c:v>44868</c:v>
                </c:pt>
                <c:pt idx="722" formatCode="dd/mm/yyyy">
                  <c:v>44869</c:v>
                </c:pt>
                <c:pt idx="723" formatCode="dd/mm/yyyy">
                  <c:v>44872</c:v>
                </c:pt>
                <c:pt idx="724" formatCode="dd/mm/yyyy">
                  <c:v>44873</c:v>
                </c:pt>
                <c:pt idx="725" formatCode="dd/mm/yyyy">
                  <c:v>44874</c:v>
                </c:pt>
                <c:pt idx="726" formatCode="dd/mm/yyyy">
                  <c:v>44875</c:v>
                </c:pt>
                <c:pt idx="727" formatCode="dd/mm/yyyy">
                  <c:v>44876</c:v>
                </c:pt>
                <c:pt idx="728" formatCode="dd/mm/yyyy">
                  <c:v>44879</c:v>
                </c:pt>
                <c:pt idx="729" formatCode="dd/mm/yyyy">
                  <c:v>44880</c:v>
                </c:pt>
                <c:pt idx="730" formatCode="dd/mm/yyyy">
                  <c:v>44881</c:v>
                </c:pt>
                <c:pt idx="731" formatCode="dd/mm/yyyy">
                  <c:v>44882</c:v>
                </c:pt>
                <c:pt idx="732" formatCode="dd/mm/yyyy">
                  <c:v>44883</c:v>
                </c:pt>
                <c:pt idx="733" formatCode="dd/mm/yyyy">
                  <c:v>44886</c:v>
                </c:pt>
                <c:pt idx="734" formatCode="dd/mm/yyyy">
                  <c:v>44887</c:v>
                </c:pt>
                <c:pt idx="735" formatCode="dd/mm/yyyy">
                  <c:v>44888</c:v>
                </c:pt>
                <c:pt idx="736" formatCode="dd/mm/yyyy">
                  <c:v>44889</c:v>
                </c:pt>
                <c:pt idx="737" formatCode="dd/mm/yyyy">
                  <c:v>44890</c:v>
                </c:pt>
                <c:pt idx="738" formatCode="dd/mm/yyyy">
                  <c:v>44893</c:v>
                </c:pt>
                <c:pt idx="739" formatCode="dd/mm/yyyy">
                  <c:v>44894</c:v>
                </c:pt>
                <c:pt idx="740" formatCode="dd/mm/yyyy">
                  <c:v>44895</c:v>
                </c:pt>
                <c:pt idx="741" formatCode="dd/mm/yyyy">
                  <c:v>44896</c:v>
                </c:pt>
                <c:pt idx="742" formatCode="dd/mm/yyyy">
                  <c:v>44897</c:v>
                </c:pt>
                <c:pt idx="743" formatCode="dd/mm/yyyy">
                  <c:v>44900</c:v>
                </c:pt>
                <c:pt idx="744" formatCode="dd/mm/yyyy">
                  <c:v>44901</c:v>
                </c:pt>
                <c:pt idx="745" formatCode="dd/mm/yyyy">
                  <c:v>44902</c:v>
                </c:pt>
                <c:pt idx="746" formatCode="dd/mm/yyyy">
                  <c:v>44903</c:v>
                </c:pt>
                <c:pt idx="747" formatCode="dd/mm/yyyy">
                  <c:v>44904</c:v>
                </c:pt>
                <c:pt idx="748" formatCode="dd/mm/yyyy">
                  <c:v>44907</c:v>
                </c:pt>
                <c:pt idx="749" formatCode="dd/mm/yyyy">
                  <c:v>44908</c:v>
                </c:pt>
                <c:pt idx="750" formatCode="dd/mm/yyyy">
                  <c:v>44909</c:v>
                </c:pt>
                <c:pt idx="751" formatCode="dd/mm/yyyy">
                  <c:v>44910</c:v>
                </c:pt>
                <c:pt idx="752" formatCode="dd/mm/yyyy">
                  <c:v>44911</c:v>
                </c:pt>
                <c:pt idx="753" formatCode="dd/mm/yyyy">
                  <c:v>44914</c:v>
                </c:pt>
                <c:pt idx="754" formatCode="dd/mm/yyyy">
                  <c:v>44915</c:v>
                </c:pt>
                <c:pt idx="755" formatCode="dd/mm/yyyy">
                  <c:v>44916</c:v>
                </c:pt>
                <c:pt idx="756" formatCode="dd/mm/yyyy">
                  <c:v>44917</c:v>
                </c:pt>
                <c:pt idx="757" formatCode="dd/mm/yyyy">
                  <c:v>44918</c:v>
                </c:pt>
                <c:pt idx="758" formatCode="dd/mm/yyyy">
                  <c:v>44922</c:v>
                </c:pt>
                <c:pt idx="759" formatCode="dd/mm/yyyy">
                  <c:v>44923</c:v>
                </c:pt>
                <c:pt idx="760" formatCode="dd/mm/yyyy">
                  <c:v>44924</c:v>
                </c:pt>
                <c:pt idx="761" formatCode="dd/mm/yyyy">
                  <c:v>44925</c:v>
                </c:pt>
                <c:pt idx="762" formatCode="dd/mm/yyyy">
                  <c:v>44929</c:v>
                </c:pt>
                <c:pt idx="763" formatCode="dd/mm/yyyy">
                  <c:v>44930</c:v>
                </c:pt>
              </c:numCache>
            </c:numRef>
          </c:xVal>
          <c:yVal>
            <c:numRef>
              <c:f>'Line (Scatter)'!$B$2:$B$765</c:f>
              <c:numCache>
                <c:formatCode>#,##0.00;\(#,##0.00\);"-"</c:formatCode>
                <c:ptCount val="764"/>
                <c:pt idx="0">
                  <c:v>13.78</c:v>
                </c:pt>
                <c:pt idx="1">
                  <c:v>12.47</c:v>
                </c:pt>
                <c:pt idx="2">
                  <c:v>14.02</c:v>
                </c:pt>
                <c:pt idx="3">
                  <c:v>13.85</c:v>
                </c:pt>
                <c:pt idx="4">
                  <c:v>13.79</c:v>
                </c:pt>
                <c:pt idx="5">
                  <c:v>13.45</c:v>
                </c:pt>
                <c:pt idx="6">
                  <c:v>12.54</c:v>
                </c:pt>
                <c:pt idx="7">
                  <c:v>12.56</c:v>
                </c:pt>
                <c:pt idx="8">
                  <c:v>12.32</c:v>
                </c:pt>
                <c:pt idx="9">
                  <c:v>12.39</c:v>
                </c:pt>
                <c:pt idx="10">
                  <c:v>12.42</c:v>
                </c:pt>
                <c:pt idx="11">
                  <c:v>12.32</c:v>
                </c:pt>
                <c:pt idx="12">
                  <c:v>12.1</c:v>
                </c:pt>
                <c:pt idx="13">
                  <c:v>12.85</c:v>
                </c:pt>
                <c:pt idx="14">
                  <c:v>12.91</c:v>
                </c:pt>
                <c:pt idx="15">
                  <c:v>12.98</c:v>
                </c:pt>
                <c:pt idx="16">
                  <c:v>14.56</c:v>
                </c:pt>
                <c:pt idx="17">
                  <c:v>18.23</c:v>
                </c:pt>
                <c:pt idx="18">
                  <c:v>16.28</c:v>
                </c:pt>
                <c:pt idx="19">
                  <c:v>16.39</c:v>
                </c:pt>
                <c:pt idx="20">
                  <c:v>15.49</c:v>
                </c:pt>
                <c:pt idx="21">
                  <c:v>18.84</c:v>
                </c:pt>
                <c:pt idx="22">
                  <c:v>17.97</c:v>
                </c:pt>
                <c:pt idx="23">
                  <c:v>16.05</c:v>
                </c:pt>
                <c:pt idx="24">
                  <c:v>15.15</c:v>
                </c:pt>
                <c:pt idx="25">
                  <c:v>14.96</c:v>
                </c:pt>
                <c:pt idx="26">
                  <c:v>15.47</c:v>
                </c:pt>
                <c:pt idx="27">
                  <c:v>15.04</c:v>
                </c:pt>
                <c:pt idx="28">
                  <c:v>15.18</c:v>
                </c:pt>
                <c:pt idx="29">
                  <c:v>13.74</c:v>
                </c:pt>
                <c:pt idx="30">
                  <c:v>14.15</c:v>
                </c:pt>
                <c:pt idx="31">
                  <c:v>13.68</c:v>
                </c:pt>
                <c:pt idx="32">
                  <c:v>14.83</c:v>
                </c:pt>
                <c:pt idx="33">
                  <c:v>14.38</c:v>
                </c:pt>
                <c:pt idx="34">
                  <c:v>15.56</c:v>
                </c:pt>
                <c:pt idx="35">
                  <c:v>17.079999999999998</c:v>
                </c:pt>
                <c:pt idx="36">
                  <c:v>25.03</c:v>
                </c:pt>
                <c:pt idx="37">
                  <c:v>27.85</c:v>
                </c:pt>
                <c:pt idx="38">
                  <c:v>27.56</c:v>
                </c:pt>
                <c:pt idx="39">
                  <c:v>39.159999999999997</c:v>
                </c:pt>
                <c:pt idx="40">
                  <c:v>40.11</c:v>
                </c:pt>
                <c:pt idx="41">
                  <c:v>33.42</c:v>
                </c:pt>
                <c:pt idx="42">
                  <c:v>36.82</c:v>
                </c:pt>
                <c:pt idx="43">
                  <c:v>31.99</c:v>
                </c:pt>
                <c:pt idx="44">
                  <c:v>39.619999999999997</c:v>
                </c:pt>
                <c:pt idx="45">
                  <c:v>41.94</c:v>
                </c:pt>
                <c:pt idx="46">
                  <c:v>54.46</c:v>
                </c:pt>
                <c:pt idx="47">
                  <c:v>47.3</c:v>
                </c:pt>
                <c:pt idx="48">
                  <c:v>53.9</c:v>
                </c:pt>
                <c:pt idx="49">
                  <c:v>75.47</c:v>
                </c:pt>
                <c:pt idx="50">
                  <c:v>57.83</c:v>
                </c:pt>
                <c:pt idx="51">
                  <c:v>82.69</c:v>
                </c:pt>
                <c:pt idx="52">
                  <c:v>75.91</c:v>
                </c:pt>
                <c:pt idx="53">
                  <c:v>76.45</c:v>
                </c:pt>
                <c:pt idx="54">
                  <c:v>72</c:v>
                </c:pt>
                <c:pt idx="55">
                  <c:v>66.040000000000006</c:v>
                </c:pt>
                <c:pt idx="56">
                  <c:v>61.59</c:v>
                </c:pt>
                <c:pt idx="57">
                  <c:v>61.67</c:v>
                </c:pt>
                <c:pt idx="58">
                  <c:v>63.95</c:v>
                </c:pt>
                <c:pt idx="59">
                  <c:v>61</c:v>
                </c:pt>
                <c:pt idx="60">
                  <c:v>65.540000000000006</c:v>
                </c:pt>
                <c:pt idx="61">
                  <c:v>57.08</c:v>
                </c:pt>
                <c:pt idx="62">
                  <c:v>53.54</c:v>
                </c:pt>
                <c:pt idx="63">
                  <c:v>57.06</c:v>
                </c:pt>
                <c:pt idx="64">
                  <c:v>50.91</c:v>
                </c:pt>
                <c:pt idx="65">
                  <c:v>46.8</c:v>
                </c:pt>
                <c:pt idx="66">
                  <c:v>45.24</c:v>
                </c:pt>
                <c:pt idx="67">
                  <c:v>46.7</c:v>
                </c:pt>
                <c:pt idx="68">
                  <c:v>43.35</c:v>
                </c:pt>
                <c:pt idx="69">
                  <c:v>41.67</c:v>
                </c:pt>
                <c:pt idx="70">
                  <c:v>41.17</c:v>
                </c:pt>
                <c:pt idx="71">
                  <c:v>37.76</c:v>
                </c:pt>
                <c:pt idx="72">
                  <c:v>40.840000000000003</c:v>
                </c:pt>
                <c:pt idx="73">
                  <c:v>40.11</c:v>
                </c:pt>
                <c:pt idx="74">
                  <c:v>38.15</c:v>
                </c:pt>
                <c:pt idx="75">
                  <c:v>43.83</c:v>
                </c:pt>
                <c:pt idx="76">
                  <c:v>45.41</c:v>
                </c:pt>
                <c:pt idx="77">
                  <c:v>41.98</c:v>
                </c:pt>
                <c:pt idx="78">
                  <c:v>41.38</c:v>
                </c:pt>
                <c:pt idx="79">
                  <c:v>35.93</c:v>
                </c:pt>
                <c:pt idx="80">
                  <c:v>33.29</c:v>
                </c:pt>
                <c:pt idx="81">
                  <c:v>33.57</c:v>
                </c:pt>
                <c:pt idx="82">
                  <c:v>31.23</c:v>
                </c:pt>
                <c:pt idx="83">
                  <c:v>34.15</c:v>
                </c:pt>
                <c:pt idx="84">
                  <c:v>37.19</c:v>
                </c:pt>
                <c:pt idx="85">
                  <c:v>35.97</c:v>
                </c:pt>
                <c:pt idx="86">
                  <c:v>33.61</c:v>
                </c:pt>
                <c:pt idx="87">
                  <c:v>34.119999999999997</c:v>
                </c:pt>
                <c:pt idx="88">
                  <c:v>31.44</c:v>
                </c:pt>
                <c:pt idx="89">
                  <c:v>27.98</c:v>
                </c:pt>
                <c:pt idx="90">
                  <c:v>27.57</c:v>
                </c:pt>
                <c:pt idx="91">
                  <c:v>33.04</c:v>
                </c:pt>
                <c:pt idx="92">
                  <c:v>35.28</c:v>
                </c:pt>
                <c:pt idx="93">
                  <c:v>32.61</c:v>
                </c:pt>
                <c:pt idx="94">
                  <c:v>31.89</c:v>
                </c:pt>
                <c:pt idx="95">
                  <c:v>29.3</c:v>
                </c:pt>
                <c:pt idx="96">
                  <c:v>30.53</c:v>
                </c:pt>
                <c:pt idx="97">
                  <c:v>27.99</c:v>
                </c:pt>
                <c:pt idx="98">
                  <c:v>29.53</c:v>
                </c:pt>
                <c:pt idx="99">
                  <c:v>28.16</c:v>
                </c:pt>
                <c:pt idx="100">
                  <c:v>28.01</c:v>
                </c:pt>
                <c:pt idx="101">
                  <c:v>27.62</c:v>
                </c:pt>
                <c:pt idx="102">
                  <c:v>28.59</c:v>
                </c:pt>
                <c:pt idx="103">
                  <c:v>27.51</c:v>
                </c:pt>
                <c:pt idx="104">
                  <c:v>28.23</c:v>
                </c:pt>
                <c:pt idx="105">
                  <c:v>26.84</c:v>
                </c:pt>
                <c:pt idx="106">
                  <c:v>25.66</c:v>
                </c:pt>
                <c:pt idx="107">
                  <c:v>25.81</c:v>
                </c:pt>
                <c:pt idx="108">
                  <c:v>24.52</c:v>
                </c:pt>
                <c:pt idx="109">
                  <c:v>25.81</c:v>
                </c:pt>
                <c:pt idx="110">
                  <c:v>27.57</c:v>
                </c:pt>
                <c:pt idx="111">
                  <c:v>27.57</c:v>
                </c:pt>
                <c:pt idx="112">
                  <c:v>40.79</c:v>
                </c:pt>
                <c:pt idx="113">
                  <c:v>36.090000000000003</c:v>
                </c:pt>
                <c:pt idx="114">
                  <c:v>34.4</c:v>
                </c:pt>
                <c:pt idx="115">
                  <c:v>33.67</c:v>
                </c:pt>
                <c:pt idx="116">
                  <c:v>33.47</c:v>
                </c:pt>
                <c:pt idx="117">
                  <c:v>32.94</c:v>
                </c:pt>
                <c:pt idx="118">
                  <c:v>35.119999999999997</c:v>
                </c:pt>
                <c:pt idx="119">
                  <c:v>31.77</c:v>
                </c:pt>
                <c:pt idx="120">
                  <c:v>31.37</c:v>
                </c:pt>
                <c:pt idx="121">
                  <c:v>33.840000000000003</c:v>
                </c:pt>
                <c:pt idx="122">
                  <c:v>32.22</c:v>
                </c:pt>
                <c:pt idx="123">
                  <c:v>34.729999999999997</c:v>
                </c:pt>
                <c:pt idx="124">
                  <c:v>31.78</c:v>
                </c:pt>
                <c:pt idx="125">
                  <c:v>30.43</c:v>
                </c:pt>
                <c:pt idx="126">
                  <c:v>28.62</c:v>
                </c:pt>
                <c:pt idx="127">
                  <c:v>27.68</c:v>
                </c:pt>
                <c:pt idx="128">
                  <c:v>27.94</c:v>
                </c:pt>
                <c:pt idx="129">
                  <c:v>29.43</c:v>
                </c:pt>
                <c:pt idx="130">
                  <c:v>28.08</c:v>
                </c:pt>
                <c:pt idx="131">
                  <c:v>29.26</c:v>
                </c:pt>
                <c:pt idx="132">
                  <c:v>27.29</c:v>
                </c:pt>
                <c:pt idx="133">
                  <c:v>32.19</c:v>
                </c:pt>
                <c:pt idx="134">
                  <c:v>29.52</c:v>
                </c:pt>
                <c:pt idx="135">
                  <c:v>27.76</c:v>
                </c:pt>
                <c:pt idx="136">
                  <c:v>28</c:v>
                </c:pt>
                <c:pt idx="137">
                  <c:v>25.68</c:v>
                </c:pt>
                <c:pt idx="138">
                  <c:v>24.46</c:v>
                </c:pt>
                <c:pt idx="139">
                  <c:v>24.84</c:v>
                </c:pt>
                <c:pt idx="140">
                  <c:v>24.32</c:v>
                </c:pt>
                <c:pt idx="141">
                  <c:v>26.08</c:v>
                </c:pt>
                <c:pt idx="142">
                  <c:v>25.84</c:v>
                </c:pt>
                <c:pt idx="143">
                  <c:v>24.74</c:v>
                </c:pt>
                <c:pt idx="144">
                  <c:v>25.44</c:v>
                </c:pt>
                <c:pt idx="145">
                  <c:v>24.1</c:v>
                </c:pt>
                <c:pt idx="146">
                  <c:v>24.76</c:v>
                </c:pt>
                <c:pt idx="147">
                  <c:v>24.46</c:v>
                </c:pt>
                <c:pt idx="148">
                  <c:v>24.28</c:v>
                </c:pt>
                <c:pt idx="149">
                  <c:v>23.76</c:v>
                </c:pt>
                <c:pt idx="150">
                  <c:v>22.99</c:v>
                </c:pt>
                <c:pt idx="151">
                  <c:v>22.65</c:v>
                </c:pt>
                <c:pt idx="152">
                  <c:v>22.21</c:v>
                </c:pt>
                <c:pt idx="153">
                  <c:v>22.13</c:v>
                </c:pt>
                <c:pt idx="154">
                  <c:v>24.03</c:v>
                </c:pt>
                <c:pt idx="155">
                  <c:v>22.28</c:v>
                </c:pt>
                <c:pt idx="156">
                  <c:v>22.13</c:v>
                </c:pt>
                <c:pt idx="157">
                  <c:v>22.05</c:v>
                </c:pt>
                <c:pt idx="158">
                  <c:v>21.35</c:v>
                </c:pt>
                <c:pt idx="159">
                  <c:v>21.51</c:v>
                </c:pt>
                <c:pt idx="160">
                  <c:v>22.54</c:v>
                </c:pt>
                <c:pt idx="161">
                  <c:v>22.72</c:v>
                </c:pt>
                <c:pt idx="162">
                  <c:v>22.54</c:v>
                </c:pt>
                <c:pt idx="163">
                  <c:v>22.37</c:v>
                </c:pt>
                <c:pt idx="164">
                  <c:v>22.03</c:v>
                </c:pt>
                <c:pt idx="165">
                  <c:v>23.27</c:v>
                </c:pt>
                <c:pt idx="166">
                  <c:v>24.47</c:v>
                </c:pt>
                <c:pt idx="167">
                  <c:v>22.96</c:v>
                </c:pt>
                <c:pt idx="168">
                  <c:v>26.41</c:v>
                </c:pt>
                <c:pt idx="169">
                  <c:v>26.12</c:v>
                </c:pt>
                <c:pt idx="170">
                  <c:v>26.57</c:v>
                </c:pt>
                <c:pt idx="171">
                  <c:v>33.6</c:v>
                </c:pt>
                <c:pt idx="172">
                  <c:v>30.75</c:v>
                </c:pt>
                <c:pt idx="173">
                  <c:v>31.46</c:v>
                </c:pt>
                <c:pt idx="174">
                  <c:v>28.81</c:v>
                </c:pt>
                <c:pt idx="175">
                  <c:v>29.71</c:v>
                </c:pt>
                <c:pt idx="176">
                  <c:v>26.87</c:v>
                </c:pt>
                <c:pt idx="177">
                  <c:v>25.85</c:v>
                </c:pt>
                <c:pt idx="178">
                  <c:v>25.59</c:v>
                </c:pt>
                <c:pt idx="179">
                  <c:v>26.04</c:v>
                </c:pt>
                <c:pt idx="180">
                  <c:v>26.46</c:v>
                </c:pt>
                <c:pt idx="181">
                  <c:v>25.83</c:v>
                </c:pt>
                <c:pt idx="182">
                  <c:v>27.78</c:v>
                </c:pt>
                <c:pt idx="183">
                  <c:v>26.86</c:v>
                </c:pt>
                <c:pt idx="184">
                  <c:v>28.58</c:v>
                </c:pt>
                <c:pt idx="185">
                  <c:v>28.51</c:v>
                </c:pt>
                <c:pt idx="186">
                  <c:v>26.38</c:v>
                </c:pt>
                <c:pt idx="187">
                  <c:v>26.19</c:v>
                </c:pt>
                <c:pt idx="188">
                  <c:v>26.27</c:v>
                </c:pt>
                <c:pt idx="189">
                  <c:v>26.37</c:v>
                </c:pt>
                <c:pt idx="190">
                  <c:v>26.7</c:v>
                </c:pt>
                <c:pt idx="191">
                  <c:v>27.63</c:v>
                </c:pt>
                <c:pt idx="192">
                  <c:v>27.96</c:v>
                </c:pt>
                <c:pt idx="193">
                  <c:v>29.48</c:v>
                </c:pt>
                <c:pt idx="194">
                  <c:v>28.06</c:v>
                </c:pt>
                <c:pt idx="195">
                  <c:v>26.36</c:v>
                </c:pt>
                <c:pt idx="196">
                  <c:v>25</c:v>
                </c:pt>
                <c:pt idx="197">
                  <c:v>25.07</c:v>
                </c:pt>
                <c:pt idx="198">
                  <c:v>26.07</c:v>
                </c:pt>
                <c:pt idx="199">
                  <c:v>26.4</c:v>
                </c:pt>
                <c:pt idx="200">
                  <c:v>26.97</c:v>
                </c:pt>
                <c:pt idx="201">
                  <c:v>27.41</c:v>
                </c:pt>
                <c:pt idx="202">
                  <c:v>29.18</c:v>
                </c:pt>
                <c:pt idx="203">
                  <c:v>29.35</c:v>
                </c:pt>
                <c:pt idx="204">
                  <c:v>28.65</c:v>
                </c:pt>
                <c:pt idx="205">
                  <c:v>28.11</c:v>
                </c:pt>
                <c:pt idx="206">
                  <c:v>27.55</c:v>
                </c:pt>
                <c:pt idx="207">
                  <c:v>32.46</c:v>
                </c:pt>
                <c:pt idx="208">
                  <c:v>33.35</c:v>
                </c:pt>
                <c:pt idx="209">
                  <c:v>40.28</c:v>
                </c:pt>
                <c:pt idx="210">
                  <c:v>37.590000000000003</c:v>
                </c:pt>
                <c:pt idx="211">
                  <c:v>38.020000000000003</c:v>
                </c:pt>
                <c:pt idx="212">
                  <c:v>37.130000000000003</c:v>
                </c:pt>
                <c:pt idx="213">
                  <c:v>35.549999999999997</c:v>
                </c:pt>
                <c:pt idx="214">
                  <c:v>29.57</c:v>
                </c:pt>
                <c:pt idx="215">
                  <c:v>27.58</c:v>
                </c:pt>
                <c:pt idx="216">
                  <c:v>24.86</c:v>
                </c:pt>
                <c:pt idx="217">
                  <c:v>25.75</c:v>
                </c:pt>
                <c:pt idx="218">
                  <c:v>24.8</c:v>
                </c:pt>
                <c:pt idx="219">
                  <c:v>23.45</c:v>
                </c:pt>
                <c:pt idx="220">
                  <c:v>25.35</c:v>
                </c:pt>
                <c:pt idx="221">
                  <c:v>23.1</c:v>
                </c:pt>
                <c:pt idx="222">
                  <c:v>22.45</c:v>
                </c:pt>
                <c:pt idx="223">
                  <c:v>22.71</c:v>
                </c:pt>
                <c:pt idx="224">
                  <c:v>23.84</c:v>
                </c:pt>
                <c:pt idx="225">
                  <c:v>23.11</c:v>
                </c:pt>
                <c:pt idx="226">
                  <c:v>23.7</c:v>
                </c:pt>
                <c:pt idx="227">
                  <c:v>22.66</c:v>
                </c:pt>
                <c:pt idx="228">
                  <c:v>21.64</c:v>
                </c:pt>
                <c:pt idx="229">
                  <c:v>21.25</c:v>
                </c:pt>
                <c:pt idx="230">
                  <c:v>20.84</c:v>
                </c:pt>
                <c:pt idx="231">
                  <c:v>20.57</c:v>
                </c:pt>
                <c:pt idx="232">
                  <c:v>20.77</c:v>
                </c:pt>
                <c:pt idx="233">
                  <c:v>21.17</c:v>
                </c:pt>
                <c:pt idx="234">
                  <c:v>21.28</c:v>
                </c:pt>
                <c:pt idx="235">
                  <c:v>20.79</c:v>
                </c:pt>
                <c:pt idx="236">
                  <c:v>21.3</c:v>
                </c:pt>
                <c:pt idx="237">
                  <c:v>20.68</c:v>
                </c:pt>
                <c:pt idx="238">
                  <c:v>22.27</c:v>
                </c:pt>
                <c:pt idx="239">
                  <c:v>22.52</c:v>
                </c:pt>
                <c:pt idx="240">
                  <c:v>23.31</c:v>
                </c:pt>
                <c:pt idx="241">
                  <c:v>24.72</c:v>
                </c:pt>
                <c:pt idx="242">
                  <c:v>22.89</c:v>
                </c:pt>
                <c:pt idx="243">
                  <c:v>22.5</c:v>
                </c:pt>
                <c:pt idx="244">
                  <c:v>21.93</c:v>
                </c:pt>
                <c:pt idx="245">
                  <c:v>21.57</c:v>
                </c:pt>
                <c:pt idx="246">
                  <c:v>25.16</c:v>
                </c:pt>
                <c:pt idx="247">
                  <c:v>24.23</c:v>
                </c:pt>
                <c:pt idx="248">
                  <c:v>23.31</c:v>
                </c:pt>
                <c:pt idx="249">
                  <c:v>21.53</c:v>
                </c:pt>
                <c:pt idx="250">
                  <c:v>21.7</c:v>
                </c:pt>
                <c:pt idx="251">
                  <c:v>23.08</c:v>
                </c:pt>
                <c:pt idx="252">
                  <c:v>22.77</c:v>
                </c:pt>
                <c:pt idx="253">
                  <c:v>22.75</c:v>
                </c:pt>
                <c:pt idx="254">
                  <c:v>26.97</c:v>
                </c:pt>
                <c:pt idx="255">
                  <c:v>25.34</c:v>
                </c:pt>
                <c:pt idx="256">
                  <c:v>25.07</c:v>
                </c:pt>
                <c:pt idx="257">
                  <c:v>22.37</c:v>
                </c:pt>
                <c:pt idx="258">
                  <c:v>21.56</c:v>
                </c:pt>
                <c:pt idx="259">
                  <c:v>24.08</c:v>
                </c:pt>
                <c:pt idx="260">
                  <c:v>23.33</c:v>
                </c:pt>
                <c:pt idx="261">
                  <c:v>22.21</c:v>
                </c:pt>
                <c:pt idx="262">
                  <c:v>23.25</c:v>
                </c:pt>
                <c:pt idx="263">
                  <c:v>24.34</c:v>
                </c:pt>
                <c:pt idx="264">
                  <c:v>23.24</c:v>
                </c:pt>
                <c:pt idx="265">
                  <c:v>21.58</c:v>
                </c:pt>
                <c:pt idx="266">
                  <c:v>21.32</c:v>
                </c:pt>
                <c:pt idx="267">
                  <c:v>21.91</c:v>
                </c:pt>
                <c:pt idx="268">
                  <c:v>23.19</c:v>
                </c:pt>
                <c:pt idx="269">
                  <c:v>23.02</c:v>
                </c:pt>
                <c:pt idx="270">
                  <c:v>37.21</c:v>
                </c:pt>
                <c:pt idx="271">
                  <c:v>30.21</c:v>
                </c:pt>
                <c:pt idx="272">
                  <c:v>33.090000000000003</c:v>
                </c:pt>
                <c:pt idx="273">
                  <c:v>30.24</c:v>
                </c:pt>
                <c:pt idx="274">
                  <c:v>25.56</c:v>
                </c:pt>
                <c:pt idx="275">
                  <c:v>22.91</c:v>
                </c:pt>
                <c:pt idx="276">
                  <c:v>21.77</c:v>
                </c:pt>
                <c:pt idx="277">
                  <c:v>20.87</c:v>
                </c:pt>
                <c:pt idx="278">
                  <c:v>21.24</c:v>
                </c:pt>
                <c:pt idx="279">
                  <c:v>21.63</c:v>
                </c:pt>
                <c:pt idx="280">
                  <c:v>21.99</c:v>
                </c:pt>
                <c:pt idx="281">
                  <c:v>21.25</c:v>
                </c:pt>
                <c:pt idx="282">
                  <c:v>19.97</c:v>
                </c:pt>
                <c:pt idx="283">
                  <c:v>21.46</c:v>
                </c:pt>
                <c:pt idx="284">
                  <c:v>21.5</c:v>
                </c:pt>
                <c:pt idx="285">
                  <c:v>22.49</c:v>
                </c:pt>
                <c:pt idx="286">
                  <c:v>22.05</c:v>
                </c:pt>
                <c:pt idx="287">
                  <c:v>23.45</c:v>
                </c:pt>
                <c:pt idx="288">
                  <c:v>23.11</c:v>
                </c:pt>
                <c:pt idx="289">
                  <c:v>21.34</c:v>
                </c:pt>
                <c:pt idx="290">
                  <c:v>28.89</c:v>
                </c:pt>
                <c:pt idx="291">
                  <c:v>27.95</c:v>
                </c:pt>
                <c:pt idx="292">
                  <c:v>23.35</c:v>
                </c:pt>
                <c:pt idx="293">
                  <c:v>24.1</c:v>
                </c:pt>
                <c:pt idx="294">
                  <c:v>26.67</c:v>
                </c:pt>
                <c:pt idx="295">
                  <c:v>28.57</c:v>
                </c:pt>
                <c:pt idx="296">
                  <c:v>24.66</c:v>
                </c:pt>
                <c:pt idx="297">
                  <c:v>25.47</c:v>
                </c:pt>
                <c:pt idx="298">
                  <c:v>24.03</c:v>
                </c:pt>
                <c:pt idx="299">
                  <c:v>22.56</c:v>
                </c:pt>
                <c:pt idx="300">
                  <c:v>21.91</c:v>
                </c:pt>
                <c:pt idx="301">
                  <c:v>20.69</c:v>
                </c:pt>
                <c:pt idx="302">
                  <c:v>20.03</c:v>
                </c:pt>
                <c:pt idx="303">
                  <c:v>19.79</c:v>
                </c:pt>
                <c:pt idx="304">
                  <c:v>19.23</c:v>
                </c:pt>
                <c:pt idx="305">
                  <c:v>21.58</c:v>
                </c:pt>
                <c:pt idx="306">
                  <c:v>20.95</c:v>
                </c:pt>
                <c:pt idx="307">
                  <c:v>18.88</c:v>
                </c:pt>
                <c:pt idx="308">
                  <c:v>20.3</c:v>
                </c:pt>
                <c:pt idx="309">
                  <c:v>21.2</c:v>
                </c:pt>
                <c:pt idx="310">
                  <c:v>19.809999999999999</c:v>
                </c:pt>
                <c:pt idx="311">
                  <c:v>18.86</c:v>
                </c:pt>
                <c:pt idx="312">
                  <c:v>20.74</c:v>
                </c:pt>
                <c:pt idx="313">
                  <c:v>19.61</c:v>
                </c:pt>
                <c:pt idx="314">
                  <c:v>19.399999999999999</c:v>
                </c:pt>
                <c:pt idx="315">
                  <c:v>17.329999999999998</c:v>
                </c:pt>
                <c:pt idx="316">
                  <c:v>17.91</c:v>
                </c:pt>
                <c:pt idx="317">
                  <c:v>18.12</c:v>
                </c:pt>
                <c:pt idx="318">
                  <c:v>17.16</c:v>
                </c:pt>
                <c:pt idx="319">
                  <c:v>16.95</c:v>
                </c:pt>
                <c:pt idx="320">
                  <c:v>16.690000000000001</c:v>
                </c:pt>
                <c:pt idx="321">
                  <c:v>16.91</c:v>
                </c:pt>
                <c:pt idx="322">
                  <c:v>16.649999999999999</c:v>
                </c:pt>
                <c:pt idx="323">
                  <c:v>16.989999999999998</c:v>
                </c:pt>
                <c:pt idx="324">
                  <c:v>16.57</c:v>
                </c:pt>
                <c:pt idx="325">
                  <c:v>16.25</c:v>
                </c:pt>
                <c:pt idx="326">
                  <c:v>17.29</c:v>
                </c:pt>
                <c:pt idx="327">
                  <c:v>18.68</c:v>
                </c:pt>
                <c:pt idx="328">
                  <c:v>17.5</c:v>
                </c:pt>
                <c:pt idx="329">
                  <c:v>18.71</c:v>
                </c:pt>
                <c:pt idx="330">
                  <c:v>17.329999999999998</c:v>
                </c:pt>
                <c:pt idx="331">
                  <c:v>17.64</c:v>
                </c:pt>
                <c:pt idx="332">
                  <c:v>17.559999999999999</c:v>
                </c:pt>
                <c:pt idx="333">
                  <c:v>17.28</c:v>
                </c:pt>
                <c:pt idx="334">
                  <c:v>17.61</c:v>
                </c:pt>
                <c:pt idx="335">
                  <c:v>18.61</c:v>
                </c:pt>
                <c:pt idx="336">
                  <c:v>18.309999999999999</c:v>
                </c:pt>
                <c:pt idx="337">
                  <c:v>19.48</c:v>
                </c:pt>
                <c:pt idx="338">
                  <c:v>19.149999999999999</c:v>
                </c:pt>
                <c:pt idx="339">
                  <c:v>18.39</c:v>
                </c:pt>
                <c:pt idx="340">
                  <c:v>16.690000000000001</c:v>
                </c:pt>
                <c:pt idx="341">
                  <c:v>19.66</c:v>
                </c:pt>
                <c:pt idx="342">
                  <c:v>21.84</c:v>
                </c:pt>
                <c:pt idx="343">
                  <c:v>27.59</c:v>
                </c:pt>
                <c:pt idx="344">
                  <c:v>23.13</c:v>
                </c:pt>
                <c:pt idx="345">
                  <c:v>18.809999999999999</c:v>
                </c:pt>
                <c:pt idx="346">
                  <c:v>19.72</c:v>
                </c:pt>
                <c:pt idx="347">
                  <c:v>21.34</c:v>
                </c:pt>
                <c:pt idx="348">
                  <c:v>22.18</c:v>
                </c:pt>
                <c:pt idx="349">
                  <c:v>20.67</c:v>
                </c:pt>
                <c:pt idx="350">
                  <c:v>20.149999999999999</c:v>
                </c:pt>
                <c:pt idx="351">
                  <c:v>18.399999999999999</c:v>
                </c:pt>
                <c:pt idx="352">
                  <c:v>18.84</c:v>
                </c:pt>
                <c:pt idx="353">
                  <c:v>17.36</c:v>
                </c:pt>
                <c:pt idx="354">
                  <c:v>16.739999999999998</c:v>
                </c:pt>
                <c:pt idx="355">
                  <c:v>16.760000000000002</c:v>
                </c:pt>
                <c:pt idx="356">
                  <c:v>17.899999999999999</c:v>
                </c:pt>
                <c:pt idx="357">
                  <c:v>17.48</c:v>
                </c:pt>
                <c:pt idx="358">
                  <c:v>18.04</c:v>
                </c:pt>
                <c:pt idx="359">
                  <c:v>16.420000000000002</c:v>
                </c:pt>
                <c:pt idx="360">
                  <c:v>16.420000000000002</c:v>
                </c:pt>
                <c:pt idx="361">
                  <c:v>17.07</c:v>
                </c:pt>
                <c:pt idx="362">
                  <c:v>17.89</c:v>
                </c:pt>
                <c:pt idx="363">
                  <c:v>16.100000000000001</c:v>
                </c:pt>
                <c:pt idx="364">
                  <c:v>15.65</c:v>
                </c:pt>
                <c:pt idx="365">
                  <c:v>16.39</c:v>
                </c:pt>
                <c:pt idx="366">
                  <c:v>17.02</c:v>
                </c:pt>
                <c:pt idx="367">
                  <c:v>18.149999999999999</c:v>
                </c:pt>
                <c:pt idx="368">
                  <c:v>17.75</c:v>
                </c:pt>
                <c:pt idx="369">
                  <c:v>20.7</c:v>
                </c:pt>
                <c:pt idx="370">
                  <c:v>17.89</c:v>
                </c:pt>
                <c:pt idx="371">
                  <c:v>16.66</c:v>
                </c:pt>
                <c:pt idx="372">
                  <c:v>16.32</c:v>
                </c:pt>
                <c:pt idx="373">
                  <c:v>15.97</c:v>
                </c:pt>
                <c:pt idx="374">
                  <c:v>15.62</c:v>
                </c:pt>
                <c:pt idx="375">
                  <c:v>15.76</c:v>
                </c:pt>
                <c:pt idx="376">
                  <c:v>16.02</c:v>
                </c:pt>
                <c:pt idx="377">
                  <c:v>15.83</c:v>
                </c:pt>
                <c:pt idx="378">
                  <c:v>15.48</c:v>
                </c:pt>
                <c:pt idx="379">
                  <c:v>15.07</c:v>
                </c:pt>
                <c:pt idx="380">
                  <c:v>16.440000000000001</c:v>
                </c:pt>
                <c:pt idx="381">
                  <c:v>16.2</c:v>
                </c:pt>
                <c:pt idx="382">
                  <c:v>19</c:v>
                </c:pt>
                <c:pt idx="383">
                  <c:v>16.18</c:v>
                </c:pt>
                <c:pt idx="384">
                  <c:v>16.170000000000002</c:v>
                </c:pt>
                <c:pt idx="385">
                  <c:v>17.12</c:v>
                </c:pt>
                <c:pt idx="386">
                  <c:v>16.329999999999998</c:v>
                </c:pt>
                <c:pt idx="387">
                  <c:v>17.010000000000002</c:v>
                </c:pt>
                <c:pt idx="388">
                  <c:v>18.45</c:v>
                </c:pt>
                <c:pt idx="389">
                  <c:v>22.5</c:v>
                </c:pt>
                <c:pt idx="390">
                  <c:v>19.73</c:v>
                </c:pt>
                <c:pt idx="391">
                  <c:v>17.91</c:v>
                </c:pt>
                <c:pt idx="392">
                  <c:v>17.690000000000001</c:v>
                </c:pt>
                <c:pt idx="393">
                  <c:v>17.2</c:v>
                </c:pt>
                <c:pt idx="394">
                  <c:v>17.579999999999998</c:v>
                </c:pt>
                <c:pt idx="395">
                  <c:v>19.36</c:v>
                </c:pt>
                <c:pt idx="396">
                  <c:v>18.309999999999999</c:v>
                </c:pt>
                <c:pt idx="397">
                  <c:v>17.7</c:v>
                </c:pt>
                <c:pt idx="398">
                  <c:v>18.239999999999998</c:v>
                </c:pt>
                <c:pt idx="399">
                  <c:v>19.46</c:v>
                </c:pt>
                <c:pt idx="400">
                  <c:v>18.04</c:v>
                </c:pt>
                <c:pt idx="401">
                  <c:v>17.97</c:v>
                </c:pt>
                <c:pt idx="402">
                  <c:v>17.28</c:v>
                </c:pt>
                <c:pt idx="403">
                  <c:v>16.149999999999999</c:v>
                </c:pt>
                <c:pt idx="404">
                  <c:v>16.72</c:v>
                </c:pt>
                <c:pt idx="405">
                  <c:v>16.79</c:v>
                </c:pt>
                <c:pt idx="406">
                  <c:v>16.059999999999999</c:v>
                </c:pt>
                <c:pt idx="407">
                  <c:v>15.59</c:v>
                </c:pt>
                <c:pt idx="408">
                  <c:v>15.45</c:v>
                </c:pt>
                <c:pt idx="409">
                  <c:v>16.12</c:v>
                </c:pt>
                <c:pt idx="410">
                  <c:v>17.91</c:v>
                </c:pt>
                <c:pt idx="411">
                  <c:v>21.57</c:v>
                </c:pt>
                <c:pt idx="412">
                  <c:v>21.67</c:v>
                </c:pt>
                <c:pt idx="413">
                  <c:v>18.559999999999999</c:v>
                </c:pt>
                <c:pt idx="414">
                  <c:v>17.149999999999999</c:v>
                </c:pt>
                <c:pt idx="415">
                  <c:v>17.22</c:v>
                </c:pt>
                <c:pt idx="416">
                  <c:v>16.79</c:v>
                </c:pt>
                <c:pt idx="417">
                  <c:v>18.84</c:v>
                </c:pt>
                <c:pt idx="418">
                  <c:v>16.39</c:v>
                </c:pt>
                <c:pt idx="419">
                  <c:v>16.190000000000001</c:v>
                </c:pt>
                <c:pt idx="420">
                  <c:v>16.48</c:v>
                </c:pt>
                <c:pt idx="421">
                  <c:v>16.11</c:v>
                </c:pt>
                <c:pt idx="422">
                  <c:v>16.41</c:v>
                </c:pt>
                <c:pt idx="423">
                  <c:v>16.41</c:v>
                </c:pt>
                <c:pt idx="424">
                  <c:v>18.14</c:v>
                </c:pt>
                <c:pt idx="425">
                  <c:v>17.96</c:v>
                </c:pt>
                <c:pt idx="426">
                  <c:v>18.8</c:v>
                </c:pt>
                <c:pt idx="427">
                  <c:v>20.95</c:v>
                </c:pt>
                <c:pt idx="428">
                  <c:v>19.37</c:v>
                </c:pt>
                <c:pt idx="429">
                  <c:v>19.46</c:v>
                </c:pt>
                <c:pt idx="430">
                  <c:v>18.18</c:v>
                </c:pt>
                <c:pt idx="431">
                  <c:v>18.690000000000001</c:v>
                </c:pt>
                <c:pt idx="432">
                  <c:v>20.81</c:v>
                </c:pt>
                <c:pt idx="433">
                  <c:v>25.71</c:v>
                </c:pt>
                <c:pt idx="434">
                  <c:v>24.36</c:v>
                </c:pt>
                <c:pt idx="435">
                  <c:v>20.87</c:v>
                </c:pt>
                <c:pt idx="436">
                  <c:v>18.63</c:v>
                </c:pt>
                <c:pt idx="437">
                  <c:v>17.75</c:v>
                </c:pt>
                <c:pt idx="438">
                  <c:v>18.760000000000002</c:v>
                </c:pt>
                <c:pt idx="439">
                  <c:v>23.25</c:v>
                </c:pt>
                <c:pt idx="440">
                  <c:v>22.56</c:v>
                </c:pt>
                <c:pt idx="441">
                  <c:v>23.14</c:v>
                </c:pt>
                <c:pt idx="442">
                  <c:v>21.15</c:v>
                </c:pt>
                <c:pt idx="443">
                  <c:v>22.96</c:v>
                </c:pt>
                <c:pt idx="444">
                  <c:v>21.3</c:v>
                </c:pt>
                <c:pt idx="445">
                  <c:v>21</c:v>
                </c:pt>
                <c:pt idx="446">
                  <c:v>19.54</c:v>
                </c:pt>
                <c:pt idx="447">
                  <c:v>18.77</c:v>
                </c:pt>
                <c:pt idx="448">
                  <c:v>20</c:v>
                </c:pt>
                <c:pt idx="449">
                  <c:v>19.850000000000001</c:v>
                </c:pt>
                <c:pt idx="450">
                  <c:v>18.64</c:v>
                </c:pt>
                <c:pt idx="451">
                  <c:v>16.86</c:v>
                </c:pt>
                <c:pt idx="452">
                  <c:v>16.3</c:v>
                </c:pt>
                <c:pt idx="453">
                  <c:v>16.309999999999999</c:v>
                </c:pt>
                <c:pt idx="454">
                  <c:v>15.7</c:v>
                </c:pt>
                <c:pt idx="455">
                  <c:v>15.49</c:v>
                </c:pt>
                <c:pt idx="456">
                  <c:v>15.01</c:v>
                </c:pt>
                <c:pt idx="457">
                  <c:v>15.43</c:v>
                </c:pt>
                <c:pt idx="458">
                  <c:v>15.24</c:v>
                </c:pt>
                <c:pt idx="459">
                  <c:v>15.98</c:v>
                </c:pt>
                <c:pt idx="460">
                  <c:v>16.98</c:v>
                </c:pt>
                <c:pt idx="461">
                  <c:v>16.53</c:v>
                </c:pt>
                <c:pt idx="462">
                  <c:v>16.260000000000002</c:v>
                </c:pt>
                <c:pt idx="463">
                  <c:v>16.41</c:v>
                </c:pt>
                <c:pt idx="464">
                  <c:v>16.03</c:v>
                </c:pt>
                <c:pt idx="465">
                  <c:v>15.1</c:v>
                </c:pt>
                <c:pt idx="466">
                  <c:v>15.44</c:v>
                </c:pt>
                <c:pt idx="467">
                  <c:v>16.48</c:v>
                </c:pt>
                <c:pt idx="468">
                  <c:v>17.22</c:v>
                </c:pt>
                <c:pt idx="469">
                  <c:v>17.78</c:v>
                </c:pt>
                <c:pt idx="470">
                  <c:v>18.73</c:v>
                </c:pt>
                <c:pt idx="471">
                  <c:v>17.66</c:v>
                </c:pt>
                <c:pt idx="472">
                  <c:v>16.29</c:v>
                </c:pt>
                <c:pt idx="473">
                  <c:v>16.489999999999998</c:v>
                </c:pt>
                <c:pt idx="474">
                  <c:v>16.37</c:v>
                </c:pt>
                <c:pt idx="475">
                  <c:v>17.11</c:v>
                </c:pt>
                <c:pt idx="476">
                  <c:v>17.59</c:v>
                </c:pt>
                <c:pt idx="477">
                  <c:v>17.91</c:v>
                </c:pt>
                <c:pt idx="478">
                  <c:v>19.170000000000002</c:v>
                </c:pt>
                <c:pt idx="479">
                  <c:v>19.38</c:v>
                </c:pt>
                <c:pt idx="480">
                  <c:v>18.579999999999998</c:v>
                </c:pt>
                <c:pt idx="481">
                  <c:v>28.62</c:v>
                </c:pt>
                <c:pt idx="482">
                  <c:v>22.96</c:v>
                </c:pt>
                <c:pt idx="483">
                  <c:v>27.19</c:v>
                </c:pt>
                <c:pt idx="484">
                  <c:v>31.12</c:v>
                </c:pt>
                <c:pt idx="485">
                  <c:v>27.95</c:v>
                </c:pt>
                <c:pt idx="486">
                  <c:v>30.67</c:v>
                </c:pt>
                <c:pt idx="487">
                  <c:v>27.18</c:v>
                </c:pt>
                <c:pt idx="488">
                  <c:v>21.89</c:v>
                </c:pt>
                <c:pt idx="489">
                  <c:v>19.899999999999999</c:v>
                </c:pt>
                <c:pt idx="490">
                  <c:v>21.58</c:v>
                </c:pt>
                <c:pt idx="491">
                  <c:v>18.690000000000001</c:v>
                </c:pt>
                <c:pt idx="492">
                  <c:v>20.309999999999999</c:v>
                </c:pt>
                <c:pt idx="493">
                  <c:v>21.89</c:v>
                </c:pt>
                <c:pt idx="494">
                  <c:v>19.29</c:v>
                </c:pt>
                <c:pt idx="495">
                  <c:v>20.57</c:v>
                </c:pt>
                <c:pt idx="496">
                  <c:v>21.57</c:v>
                </c:pt>
                <c:pt idx="497">
                  <c:v>22.87</c:v>
                </c:pt>
                <c:pt idx="498">
                  <c:v>21.01</c:v>
                </c:pt>
                <c:pt idx="499">
                  <c:v>18.63</c:v>
                </c:pt>
                <c:pt idx="500">
                  <c:v>17.96</c:v>
                </c:pt>
                <c:pt idx="501">
                  <c:v>17.68</c:v>
                </c:pt>
                <c:pt idx="502">
                  <c:v>17.54</c:v>
                </c:pt>
                <c:pt idx="503">
                  <c:v>16.95</c:v>
                </c:pt>
                <c:pt idx="504">
                  <c:v>17.329999999999998</c:v>
                </c:pt>
                <c:pt idx="505">
                  <c:v>17.22</c:v>
                </c:pt>
                <c:pt idx="506">
                  <c:v>16.600000000000001</c:v>
                </c:pt>
                <c:pt idx="507">
                  <c:v>16.91</c:v>
                </c:pt>
                <c:pt idx="508">
                  <c:v>19.73</c:v>
                </c:pt>
                <c:pt idx="509">
                  <c:v>19.61</c:v>
                </c:pt>
                <c:pt idx="510">
                  <c:v>18.760000000000002</c:v>
                </c:pt>
                <c:pt idx="511">
                  <c:v>19.399999999999999</c:v>
                </c:pt>
                <c:pt idx="512">
                  <c:v>18.41</c:v>
                </c:pt>
                <c:pt idx="513">
                  <c:v>17.62</c:v>
                </c:pt>
                <c:pt idx="514">
                  <c:v>20.309999999999999</c:v>
                </c:pt>
                <c:pt idx="515">
                  <c:v>19.190000000000001</c:v>
                </c:pt>
                <c:pt idx="516">
                  <c:v>22.79</c:v>
                </c:pt>
                <c:pt idx="517">
                  <c:v>23.85</c:v>
                </c:pt>
                <c:pt idx="518">
                  <c:v>25.59</c:v>
                </c:pt>
                <c:pt idx="519">
                  <c:v>28.85</c:v>
                </c:pt>
                <c:pt idx="520">
                  <c:v>29.9</c:v>
                </c:pt>
                <c:pt idx="521">
                  <c:v>31.16</c:v>
                </c:pt>
                <c:pt idx="522">
                  <c:v>31.96</c:v>
                </c:pt>
                <c:pt idx="523">
                  <c:v>30.49</c:v>
                </c:pt>
                <c:pt idx="524">
                  <c:v>27.66</c:v>
                </c:pt>
                <c:pt idx="525">
                  <c:v>24.83</c:v>
                </c:pt>
                <c:pt idx="526">
                  <c:v>21.96</c:v>
                </c:pt>
                <c:pt idx="527">
                  <c:v>22.09</c:v>
                </c:pt>
                <c:pt idx="528">
                  <c:v>24.35</c:v>
                </c:pt>
                <c:pt idx="529">
                  <c:v>23.22</c:v>
                </c:pt>
                <c:pt idx="530">
                  <c:v>22.86</c:v>
                </c:pt>
                <c:pt idx="531">
                  <c:v>21.44</c:v>
                </c:pt>
                <c:pt idx="532">
                  <c:v>19.96</c:v>
                </c:pt>
                <c:pt idx="533">
                  <c:v>23.91</c:v>
                </c:pt>
                <c:pt idx="534">
                  <c:v>27.36</c:v>
                </c:pt>
                <c:pt idx="535">
                  <c:v>28.33</c:v>
                </c:pt>
                <c:pt idx="536">
                  <c:v>25.7</c:v>
                </c:pt>
                <c:pt idx="537">
                  <c:v>24.29</c:v>
                </c:pt>
                <c:pt idx="538">
                  <c:v>28.11</c:v>
                </c:pt>
                <c:pt idx="539">
                  <c:v>27.75</c:v>
                </c:pt>
                <c:pt idx="540">
                  <c:v>28.81</c:v>
                </c:pt>
                <c:pt idx="541">
                  <c:v>31.02</c:v>
                </c:pt>
                <c:pt idx="542">
                  <c:v>30.32</c:v>
                </c:pt>
                <c:pt idx="543">
                  <c:v>27.59</c:v>
                </c:pt>
                <c:pt idx="544">
                  <c:v>30.15</c:v>
                </c:pt>
                <c:pt idx="545">
                  <c:v>33.32</c:v>
                </c:pt>
                <c:pt idx="546">
                  <c:v>30.74</c:v>
                </c:pt>
                <c:pt idx="547">
                  <c:v>30.48</c:v>
                </c:pt>
                <c:pt idx="548">
                  <c:v>31.98</c:v>
                </c:pt>
                <c:pt idx="549">
                  <c:v>36.450000000000003</c:v>
                </c:pt>
                <c:pt idx="550">
                  <c:v>35.130000000000003</c:v>
                </c:pt>
                <c:pt idx="551">
                  <c:v>32.450000000000003</c:v>
                </c:pt>
                <c:pt idx="552">
                  <c:v>30.23</c:v>
                </c:pt>
                <c:pt idx="553">
                  <c:v>30.75</c:v>
                </c:pt>
                <c:pt idx="554">
                  <c:v>31.77</c:v>
                </c:pt>
                <c:pt idx="555">
                  <c:v>29.83</c:v>
                </c:pt>
                <c:pt idx="556">
                  <c:v>26.67</c:v>
                </c:pt>
                <c:pt idx="557">
                  <c:v>25.67</c:v>
                </c:pt>
                <c:pt idx="558">
                  <c:v>23.87</c:v>
                </c:pt>
                <c:pt idx="559">
                  <c:v>23.53</c:v>
                </c:pt>
                <c:pt idx="560">
                  <c:v>22.94</c:v>
                </c:pt>
                <c:pt idx="561">
                  <c:v>23.57</c:v>
                </c:pt>
                <c:pt idx="562">
                  <c:v>21.67</c:v>
                </c:pt>
                <c:pt idx="563">
                  <c:v>20.81</c:v>
                </c:pt>
                <c:pt idx="564">
                  <c:v>19.63</c:v>
                </c:pt>
                <c:pt idx="565">
                  <c:v>18.899999999999999</c:v>
                </c:pt>
                <c:pt idx="566">
                  <c:v>19.329999999999998</c:v>
                </c:pt>
                <c:pt idx="567">
                  <c:v>20.56</c:v>
                </c:pt>
                <c:pt idx="568">
                  <c:v>19.63</c:v>
                </c:pt>
                <c:pt idx="569">
                  <c:v>18.57</c:v>
                </c:pt>
                <c:pt idx="570">
                  <c:v>21.03</c:v>
                </c:pt>
                <c:pt idx="571">
                  <c:v>22.1</c:v>
                </c:pt>
                <c:pt idx="572">
                  <c:v>21.55</c:v>
                </c:pt>
                <c:pt idx="573">
                  <c:v>21.16</c:v>
                </c:pt>
                <c:pt idx="574">
                  <c:v>24.37</c:v>
                </c:pt>
                <c:pt idx="575">
                  <c:v>24.26</c:v>
                </c:pt>
                <c:pt idx="576">
                  <c:v>21.82</c:v>
                </c:pt>
                <c:pt idx="577">
                  <c:v>22.7</c:v>
                </c:pt>
                <c:pt idx="578">
                  <c:v>22.17</c:v>
                </c:pt>
                <c:pt idx="579">
                  <c:v>21.37</c:v>
                </c:pt>
                <c:pt idx="580">
                  <c:v>20.32</c:v>
                </c:pt>
                <c:pt idx="581">
                  <c:v>22.68</c:v>
                </c:pt>
                <c:pt idx="582">
                  <c:v>28.21</c:v>
                </c:pt>
                <c:pt idx="583">
                  <c:v>27.02</c:v>
                </c:pt>
                <c:pt idx="584">
                  <c:v>33.520000000000003</c:v>
                </c:pt>
                <c:pt idx="585">
                  <c:v>31.6</c:v>
                </c:pt>
                <c:pt idx="586">
                  <c:v>29.99</c:v>
                </c:pt>
                <c:pt idx="587">
                  <c:v>33.4</c:v>
                </c:pt>
                <c:pt idx="588">
                  <c:v>32.340000000000003</c:v>
                </c:pt>
                <c:pt idx="589">
                  <c:v>29.25</c:v>
                </c:pt>
                <c:pt idx="590">
                  <c:v>25.42</c:v>
                </c:pt>
                <c:pt idx="591">
                  <c:v>31.2</c:v>
                </c:pt>
                <c:pt idx="592">
                  <c:v>30.19</c:v>
                </c:pt>
                <c:pt idx="593">
                  <c:v>34.75</c:v>
                </c:pt>
                <c:pt idx="594">
                  <c:v>32.99</c:v>
                </c:pt>
                <c:pt idx="595">
                  <c:v>32.56</c:v>
                </c:pt>
                <c:pt idx="596">
                  <c:v>31.77</c:v>
                </c:pt>
                <c:pt idx="597">
                  <c:v>28.87</c:v>
                </c:pt>
                <c:pt idx="598">
                  <c:v>27.47</c:v>
                </c:pt>
                <c:pt idx="599">
                  <c:v>26.1</c:v>
                </c:pt>
                <c:pt idx="600">
                  <c:v>30.96</c:v>
                </c:pt>
                <c:pt idx="601">
                  <c:v>29.35</c:v>
                </c:pt>
                <c:pt idx="602">
                  <c:v>29.43</c:v>
                </c:pt>
                <c:pt idx="603">
                  <c:v>28.48</c:v>
                </c:pt>
                <c:pt idx="604">
                  <c:v>29.45</c:v>
                </c:pt>
                <c:pt idx="605">
                  <c:v>28.37</c:v>
                </c:pt>
                <c:pt idx="606">
                  <c:v>27.5</c:v>
                </c:pt>
                <c:pt idx="607">
                  <c:v>25.72</c:v>
                </c:pt>
                <c:pt idx="608">
                  <c:v>26.54</c:v>
                </c:pt>
                <c:pt idx="609">
                  <c:v>26.19</c:v>
                </c:pt>
                <c:pt idx="610">
                  <c:v>25.69</c:v>
                </c:pt>
                <c:pt idx="611">
                  <c:v>24.72</c:v>
                </c:pt>
                <c:pt idx="612">
                  <c:v>24.79</c:v>
                </c:pt>
                <c:pt idx="613">
                  <c:v>25.07</c:v>
                </c:pt>
                <c:pt idx="614">
                  <c:v>24.02</c:v>
                </c:pt>
                <c:pt idx="615">
                  <c:v>23.96</c:v>
                </c:pt>
                <c:pt idx="616">
                  <c:v>26.09</c:v>
                </c:pt>
                <c:pt idx="617">
                  <c:v>27.75</c:v>
                </c:pt>
                <c:pt idx="618">
                  <c:v>34.020000000000003</c:v>
                </c:pt>
                <c:pt idx="619">
                  <c:v>32.69</c:v>
                </c:pt>
                <c:pt idx="620">
                  <c:v>29.62</c:v>
                </c:pt>
                <c:pt idx="621">
                  <c:v>32.950000000000003</c:v>
                </c:pt>
                <c:pt idx="622">
                  <c:v>31.13</c:v>
                </c:pt>
                <c:pt idx="623">
                  <c:v>31.03</c:v>
                </c:pt>
                <c:pt idx="624">
                  <c:v>30.19</c:v>
                </c:pt>
                <c:pt idx="625">
                  <c:v>28.95</c:v>
                </c:pt>
                <c:pt idx="626">
                  <c:v>29.05</c:v>
                </c:pt>
                <c:pt idx="627">
                  <c:v>27.23</c:v>
                </c:pt>
                <c:pt idx="628">
                  <c:v>26.95</c:v>
                </c:pt>
                <c:pt idx="629">
                  <c:v>28.36</c:v>
                </c:pt>
                <c:pt idx="630">
                  <c:v>28.16</c:v>
                </c:pt>
                <c:pt idx="631">
                  <c:v>28.71</c:v>
                </c:pt>
                <c:pt idx="632">
                  <c:v>26.7</c:v>
                </c:pt>
                <c:pt idx="633">
                  <c:v>27.53</c:v>
                </c:pt>
                <c:pt idx="634">
                  <c:v>27.54</c:v>
                </c:pt>
                <c:pt idx="635">
                  <c:v>26.73</c:v>
                </c:pt>
                <c:pt idx="636">
                  <c:v>26.08</c:v>
                </c:pt>
                <c:pt idx="637">
                  <c:v>24.64</c:v>
                </c:pt>
                <c:pt idx="638">
                  <c:v>26.17</c:v>
                </c:pt>
                <c:pt idx="639">
                  <c:v>27.29</c:v>
                </c:pt>
                <c:pt idx="640">
                  <c:v>26.82</c:v>
                </c:pt>
                <c:pt idx="641">
                  <c:v>26.4</c:v>
                </c:pt>
                <c:pt idx="642">
                  <c:v>24.23</c:v>
                </c:pt>
                <c:pt idx="643">
                  <c:v>25.3</c:v>
                </c:pt>
                <c:pt idx="644">
                  <c:v>24.5</c:v>
                </c:pt>
                <c:pt idx="645">
                  <c:v>23.88</c:v>
                </c:pt>
                <c:pt idx="646">
                  <c:v>23.11</c:v>
                </c:pt>
                <c:pt idx="647">
                  <c:v>23.03</c:v>
                </c:pt>
                <c:pt idx="648">
                  <c:v>23.36</c:v>
                </c:pt>
                <c:pt idx="649">
                  <c:v>24.69</c:v>
                </c:pt>
                <c:pt idx="650">
                  <c:v>23.24</c:v>
                </c:pt>
                <c:pt idx="651">
                  <c:v>22.33</c:v>
                </c:pt>
                <c:pt idx="652">
                  <c:v>21.33</c:v>
                </c:pt>
                <c:pt idx="653">
                  <c:v>22.84</c:v>
                </c:pt>
                <c:pt idx="654">
                  <c:v>23.93</c:v>
                </c:pt>
                <c:pt idx="655">
                  <c:v>21.95</c:v>
                </c:pt>
                <c:pt idx="656">
                  <c:v>21.44</c:v>
                </c:pt>
                <c:pt idx="657">
                  <c:v>21.15</c:v>
                </c:pt>
                <c:pt idx="658">
                  <c:v>21.29</c:v>
                </c:pt>
                <c:pt idx="659" formatCode="#,##0.0;\(#,##0.0\);&quot;-&quot;">
                  <c:v>21.77</c:v>
                </c:pt>
                <c:pt idx="660" formatCode="#,##0.0;\(#,##0.0\);&quot;-&quot;">
                  <c:v>19.739999999999998</c:v>
                </c:pt>
                <c:pt idx="661" formatCode="#,##0.0;\(#,##0.0\);&quot;-&quot;">
                  <c:v>20.2</c:v>
                </c:pt>
                <c:pt idx="662" formatCode="#,##0.0;\(#,##0.0\);&quot;-&quot;">
                  <c:v>19.53</c:v>
                </c:pt>
                <c:pt idx="663" formatCode="#,##0.0;\(#,##0.0\);&quot;-&quot;">
                  <c:v>19.95</c:v>
                </c:pt>
                <c:pt idx="664" formatCode="#,##0.0;\(#,##0.0\);&quot;-&quot;">
                  <c:v>19.690000000000001</c:v>
                </c:pt>
                <c:pt idx="665" formatCode="#,##0.0;\(#,##0.0\);&quot;-&quot;">
                  <c:v>19.899999999999999</c:v>
                </c:pt>
                <c:pt idx="666" formatCode="#,##0.0;\(#,##0.0\);&quot;-&quot;">
                  <c:v>19.559999999999999</c:v>
                </c:pt>
                <c:pt idx="667" formatCode="#,##0.0;\(#,##0.0\);&quot;-&quot;">
                  <c:v>20.6</c:v>
                </c:pt>
                <c:pt idx="668" formatCode="#,##0.0;\(#,##0.0\);&quot;-&quot;">
                  <c:v>23.8</c:v>
                </c:pt>
                <c:pt idx="669" formatCode="#,##0.0;\(#,##0.0\);&quot;-&quot;">
                  <c:v>24.11</c:v>
                </c:pt>
                <c:pt idx="670" formatCode="#,##0.0;\(#,##0.0\);&quot;-&quot;">
                  <c:v>22.82</c:v>
                </c:pt>
                <c:pt idx="671" formatCode="#,##0.0;\(#,##0.0\);&quot;-&quot;">
                  <c:v>21.78</c:v>
                </c:pt>
                <c:pt idx="672" formatCode="#,##0.0;\(#,##0.0\);&quot;-&quot;">
                  <c:v>25.56</c:v>
                </c:pt>
                <c:pt idx="673">
                  <c:v>26.21</c:v>
                </c:pt>
                <c:pt idx="674">
                  <c:v>26.21</c:v>
                </c:pt>
                <c:pt idx="675">
                  <c:v>25.87</c:v>
                </c:pt>
                <c:pt idx="676">
                  <c:v>25.56</c:v>
                </c:pt>
                <c:pt idx="677">
                  <c:v>25.47</c:v>
                </c:pt>
                <c:pt idx="678">
                  <c:v>25.99</c:v>
                </c:pt>
                <c:pt idx="679">
                  <c:v>26.91</c:v>
                </c:pt>
                <c:pt idx="680">
                  <c:v>24.64</c:v>
                </c:pt>
                <c:pt idx="681">
                  <c:v>23.61</c:v>
                </c:pt>
                <c:pt idx="682">
                  <c:v>22.79</c:v>
                </c:pt>
                <c:pt idx="683" formatCode="#,##0.0;\(#,##0.0\);&quot;-&quot;">
                  <c:v>23.87</c:v>
                </c:pt>
                <c:pt idx="684" formatCode="#,##0.0;\(#,##0.0\);&quot;-&quot;">
                  <c:v>27.27</c:v>
                </c:pt>
                <c:pt idx="685" formatCode="#,##0.0;\(#,##0.0\);&quot;-&quot;">
                  <c:v>26.16</c:v>
                </c:pt>
                <c:pt idx="686" formatCode="#,##0.0;\(#,##0.0\);&quot;-&quot;">
                  <c:v>26.27</c:v>
                </c:pt>
                <c:pt idx="687" formatCode="#,##0.0;\(#,##0.0\);&quot;-&quot;">
                  <c:v>26.3</c:v>
                </c:pt>
                <c:pt idx="688" formatCode="#,##0.0;\(#,##0.0\);&quot;-&quot;">
                  <c:v>25.76</c:v>
                </c:pt>
                <c:pt idx="689">
                  <c:v>27.16</c:v>
                </c:pt>
                <c:pt idx="690">
                  <c:v>27.99</c:v>
                </c:pt>
                <c:pt idx="691">
                  <c:v>27.35</c:v>
                </c:pt>
                <c:pt idx="692">
                  <c:v>29.92</c:v>
                </c:pt>
                <c:pt idx="693">
                  <c:v>32.26</c:v>
                </c:pt>
                <c:pt idx="694">
                  <c:v>32.6</c:v>
                </c:pt>
                <c:pt idx="695">
                  <c:v>30.18</c:v>
                </c:pt>
                <c:pt idx="696">
                  <c:v>31.84</c:v>
                </c:pt>
                <c:pt idx="697">
                  <c:v>31.62</c:v>
                </c:pt>
                <c:pt idx="698">
                  <c:v>30.1</c:v>
                </c:pt>
                <c:pt idx="699">
                  <c:v>29.07</c:v>
                </c:pt>
                <c:pt idx="700">
                  <c:v>28.55</c:v>
                </c:pt>
                <c:pt idx="701">
                  <c:v>30.52</c:v>
                </c:pt>
                <c:pt idx="702">
                  <c:v>31.36</c:v>
                </c:pt>
                <c:pt idx="703">
                  <c:v>32.450000000000003</c:v>
                </c:pt>
                <c:pt idx="704">
                  <c:v>33.630000000000003</c:v>
                </c:pt>
                <c:pt idx="705">
                  <c:v>33.57</c:v>
                </c:pt>
                <c:pt idx="706">
                  <c:v>31.94</c:v>
                </c:pt>
                <c:pt idx="707">
                  <c:v>32.020000000000003</c:v>
                </c:pt>
                <c:pt idx="708">
                  <c:v>31.37</c:v>
                </c:pt>
                <c:pt idx="709">
                  <c:v>30.5</c:v>
                </c:pt>
                <c:pt idx="710">
                  <c:v>30.76</c:v>
                </c:pt>
                <c:pt idx="711">
                  <c:v>29.98</c:v>
                </c:pt>
                <c:pt idx="712">
                  <c:v>29.69</c:v>
                </c:pt>
                <c:pt idx="713">
                  <c:v>29.85</c:v>
                </c:pt>
                <c:pt idx="714">
                  <c:v>28.46</c:v>
                </c:pt>
                <c:pt idx="715">
                  <c:v>27.28</c:v>
                </c:pt>
                <c:pt idx="716">
                  <c:v>27.39</c:v>
                </c:pt>
                <c:pt idx="717">
                  <c:v>25.75</c:v>
                </c:pt>
                <c:pt idx="718">
                  <c:v>25.88</c:v>
                </c:pt>
                <c:pt idx="719">
                  <c:v>25.81</c:v>
                </c:pt>
                <c:pt idx="720">
                  <c:v>25.86</c:v>
                </c:pt>
                <c:pt idx="721">
                  <c:v>25.3</c:v>
                </c:pt>
                <c:pt idx="722">
                  <c:v>24.55</c:v>
                </c:pt>
                <c:pt idx="723">
                  <c:v>24.35</c:v>
                </c:pt>
                <c:pt idx="724">
                  <c:v>25.54</c:v>
                </c:pt>
                <c:pt idx="725">
                  <c:v>26.09</c:v>
                </c:pt>
                <c:pt idx="726">
                  <c:v>23.53</c:v>
                </c:pt>
                <c:pt idx="727">
                  <c:v>22.52</c:v>
                </c:pt>
                <c:pt idx="728">
                  <c:v>23.73</c:v>
                </c:pt>
                <c:pt idx="729">
                  <c:v>24.54</c:v>
                </c:pt>
                <c:pt idx="730">
                  <c:v>24.11</c:v>
                </c:pt>
                <c:pt idx="731">
                  <c:v>23.93</c:v>
                </c:pt>
                <c:pt idx="732">
                  <c:v>23.12</c:v>
                </c:pt>
                <c:pt idx="733">
                  <c:v>22.36</c:v>
                </c:pt>
                <c:pt idx="734">
                  <c:v>21.29</c:v>
                </c:pt>
                <c:pt idx="735">
                  <c:v>20.350000000000001</c:v>
                </c:pt>
                <c:pt idx="736">
                  <c:v>20.420000000000002</c:v>
                </c:pt>
                <c:pt idx="737">
                  <c:v>20.5</c:v>
                </c:pt>
                <c:pt idx="738">
                  <c:v>22.21</c:v>
                </c:pt>
                <c:pt idx="739">
                  <c:v>21.89</c:v>
                </c:pt>
                <c:pt idx="740">
                  <c:v>20.58</c:v>
                </c:pt>
                <c:pt idx="741">
                  <c:v>19.84</c:v>
                </c:pt>
                <c:pt idx="742">
                  <c:v>19.059999999999999</c:v>
                </c:pt>
                <c:pt idx="743">
                  <c:v>20.75</c:v>
                </c:pt>
                <c:pt idx="744">
                  <c:v>22.17</c:v>
                </c:pt>
                <c:pt idx="745">
                  <c:v>22.68</c:v>
                </c:pt>
                <c:pt idx="746">
                  <c:v>22.29</c:v>
                </c:pt>
                <c:pt idx="747">
                  <c:v>22.83</c:v>
                </c:pt>
                <c:pt idx="748">
                  <c:v>25</c:v>
                </c:pt>
                <c:pt idx="749">
                  <c:v>22.55</c:v>
                </c:pt>
                <c:pt idx="750">
                  <c:v>21.14</c:v>
                </c:pt>
                <c:pt idx="751">
                  <c:v>22.83</c:v>
                </c:pt>
                <c:pt idx="752">
                  <c:v>22.62</c:v>
                </c:pt>
                <c:pt idx="753">
                  <c:v>22.42</c:v>
                </c:pt>
                <c:pt idx="754">
                  <c:v>21.48</c:v>
                </c:pt>
                <c:pt idx="755">
                  <c:v>20.07</c:v>
                </c:pt>
                <c:pt idx="756">
                  <c:v>21.97</c:v>
                </c:pt>
                <c:pt idx="757">
                  <c:v>20.87</c:v>
                </c:pt>
                <c:pt idx="758">
                  <c:v>21.65</c:v>
                </c:pt>
                <c:pt idx="759">
                  <c:v>22.14</c:v>
                </c:pt>
                <c:pt idx="760">
                  <c:v>21.44</c:v>
                </c:pt>
                <c:pt idx="761">
                  <c:v>21.67</c:v>
                </c:pt>
                <c:pt idx="762">
                  <c:v>22.9</c:v>
                </c:pt>
                <c:pt idx="763">
                  <c:v>22.01</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ln>
          </c:spPr>
          <c:marker>
            <c:symbol val="none"/>
          </c:marker>
          <c:dLbls>
            <c:dLbl>
              <c:idx val="720"/>
              <c:layout>
                <c:manualLayout>
                  <c:x val="5.2329561690475585E-3"/>
                  <c:y val="-6.827345219962369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563-406A-A799-22E2D68F2094}"/>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(Scatter)'!$A$2:$A$765</c:f>
              <c:numCache>
                <c:formatCode>m/d/yyyy</c:formatCode>
                <c:ptCount val="764"/>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formatCode="dd/mm/yyyy">
                  <c:v>44824</c:v>
                </c:pt>
                <c:pt idx="690" formatCode="dd/mm/yyyy">
                  <c:v>44825</c:v>
                </c:pt>
                <c:pt idx="691" formatCode="dd/mm/yyyy">
                  <c:v>44826</c:v>
                </c:pt>
                <c:pt idx="692" formatCode="dd/mm/yyyy">
                  <c:v>44827</c:v>
                </c:pt>
                <c:pt idx="693" formatCode="dd/mm/yyyy">
                  <c:v>44830</c:v>
                </c:pt>
                <c:pt idx="694" formatCode="dd/mm/yyyy">
                  <c:v>44831</c:v>
                </c:pt>
                <c:pt idx="695" formatCode="dd/mm/yyyy">
                  <c:v>44832</c:v>
                </c:pt>
                <c:pt idx="696" formatCode="dd/mm/yyyy">
                  <c:v>44833</c:v>
                </c:pt>
                <c:pt idx="697" formatCode="dd/mm/yyyy">
                  <c:v>44834</c:v>
                </c:pt>
                <c:pt idx="698" formatCode="dd/mm/yyyy">
                  <c:v>44837</c:v>
                </c:pt>
                <c:pt idx="699" formatCode="dd/mm/yyyy">
                  <c:v>44838</c:v>
                </c:pt>
                <c:pt idx="700" formatCode="dd/mm/yyyy">
                  <c:v>44839</c:v>
                </c:pt>
                <c:pt idx="701" formatCode="dd/mm/yyyy">
                  <c:v>44840</c:v>
                </c:pt>
                <c:pt idx="702" formatCode="dd/mm/yyyy">
                  <c:v>44841</c:v>
                </c:pt>
                <c:pt idx="703" formatCode="dd/mm/yyyy">
                  <c:v>44844</c:v>
                </c:pt>
                <c:pt idx="704" formatCode="dd/mm/yyyy">
                  <c:v>44845</c:v>
                </c:pt>
                <c:pt idx="705" formatCode="dd/mm/yyyy">
                  <c:v>44846</c:v>
                </c:pt>
                <c:pt idx="706" formatCode="dd/mm/yyyy">
                  <c:v>44847</c:v>
                </c:pt>
                <c:pt idx="707" formatCode="dd/mm/yyyy">
                  <c:v>44848</c:v>
                </c:pt>
                <c:pt idx="708" formatCode="dd/mm/yyyy">
                  <c:v>44851</c:v>
                </c:pt>
                <c:pt idx="709" formatCode="dd/mm/yyyy">
                  <c:v>44852</c:v>
                </c:pt>
                <c:pt idx="710" formatCode="dd/mm/yyyy">
                  <c:v>44853</c:v>
                </c:pt>
                <c:pt idx="711" formatCode="dd/mm/yyyy">
                  <c:v>44854</c:v>
                </c:pt>
                <c:pt idx="712" formatCode="dd/mm/yyyy">
                  <c:v>44855</c:v>
                </c:pt>
                <c:pt idx="713" formatCode="dd/mm/yyyy">
                  <c:v>44858</c:v>
                </c:pt>
                <c:pt idx="714" formatCode="dd/mm/yyyy">
                  <c:v>44859</c:v>
                </c:pt>
                <c:pt idx="715" formatCode="dd/mm/yyyy">
                  <c:v>44860</c:v>
                </c:pt>
                <c:pt idx="716" formatCode="dd/mm/yyyy">
                  <c:v>44861</c:v>
                </c:pt>
                <c:pt idx="717" formatCode="dd/mm/yyyy">
                  <c:v>44862</c:v>
                </c:pt>
                <c:pt idx="718" formatCode="dd/mm/yyyy">
                  <c:v>44865</c:v>
                </c:pt>
                <c:pt idx="719" formatCode="dd/mm/yyyy">
                  <c:v>44866</c:v>
                </c:pt>
                <c:pt idx="720" formatCode="dd/mm/yyyy">
                  <c:v>44867</c:v>
                </c:pt>
                <c:pt idx="721" formatCode="dd/mm/yyyy">
                  <c:v>44868</c:v>
                </c:pt>
                <c:pt idx="722" formatCode="dd/mm/yyyy">
                  <c:v>44869</c:v>
                </c:pt>
                <c:pt idx="723" formatCode="dd/mm/yyyy">
                  <c:v>44872</c:v>
                </c:pt>
                <c:pt idx="724" formatCode="dd/mm/yyyy">
                  <c:v>44873</c:v>
                </c:pt>
                <c:pt idx="725" formatCode="dd/mm/yyyy">
                  <c:v>44874</c:v>
                </c:pt>
                <c:pt idx="726" formatCode="dd/mm/yyyy">
                  <c:v>44875</c:v>
                </c:pt>
                <c:pt idx="727" formatCode="dd/mm/yyyy">
                  <c:v>44876</c:v>
                </c:pt>
                <c:pt idx="728" formatCode="dd/mm/yyyy">
                  <c:v>44879</c:v>
                </c:pt>
                <c:pt idx="729" formatCode="dd/mm/yyyy">
                  <c:v>44880</c:v>
                </c:pt>
                <c:pt idx="730" formatCode="dd/mm/yyyy">
                  <c:v>44881</c:v>
                </c:pt>
                <c:pt idx="731" formatCode="dd/mm/yyyy">
                  <c:v>44882</c:v>
                </c:pt>
                <c:pt idx="732" formatCode="dd/mm/yyyy">
                  <c:v>44883</c:v>
                </c:pt>
                <c:pt idx="733" formatCode="dd/mm/yyyy">
                  <c:v>44886</c:v>
                </c:pt>
                <c:pt idx="734" formatCode="dd/mm/yyyy">
                  <c:v>44887</c:v>
                </c:pt>
                <c:pt idx="735" formatCode="dd/mm/yyyy">
                  <c:v>44888</c:v>
                </c:pt>
                <c:pt idx="736" formatCode="dd/mm/yyyy">
                  <c:v>44889</c:v>
                </c:pt>
                <c:pt idx="737" formatCode="dd/mm/yyyy">
                  <c:v>44890</c:v>
                </c:pt>
                <c:pt idx="738" formatCode="dd/mm/yyyy">
                  <c:v>44893</c:v>
                </c:pt>
                <c:pt idx="739" formatCode="dd/mm/yyyy">
                  <c:v>44894</c:v>
                </c:pt>
                <c:pt idx="740" formatCode="dd/mm/yyyy">
                  <c:v>44895</c:v>
                </c:pt>
                <c:pt idx="741" formatCode="dd/mm/yyyy">
                  <c:v>44896</c:v>
                </c:pt>
                <c:pt idx="742" formatCode="dd/mm/yyyy">
                  <c:v>44897</c:v>
                </c:pt>
                <c:pt idx="743" formatCode="dd/mm/yyyy">
                  <c:v>44900</c:v>
                </c:pt>
                <c:pt idx="744" formatCode="dd/mm/yyyy">
                  <c:v>44901</c:v>
                </c:pt>
                <c:pt idx="745" formatCode="dd/mm/yyyy">
                  <c:v>44902</c:v>
                </c:pt>
                <c:pt idx="746" formatCode="dd/mm/yyyy">
                  <c:v>44903</c:v>
                </c:pt>
                <c:pt idx="747" formatCode="dd/mm/yyyy">
                  <c:v>44904</c:v>
                </c:pt>
                <c:pt idx="748" formatCode="dd/mm/yyyy">
                  <c:v>44907</c:v>
                </c:pt>
                <c:pt idx="749" formatCode="dd/mm/yyyy">
                  <c:v>44908</c:v>
                </c:pt>
                <c:pt idx="750" formatCode="dd/mm/yyyy">
                  <c:v>44909</c:v>
                </c:pt>
                <c:pt idx="751" formatCode="dd/mm/yyyy">
                  <c:v>44910</c:v>
                </c:pt>
                <c:pt idx="752" formatCode="dd/mm/yyyy">
                  <c:v>44911</c:v>
                </c:pt>
                <c:pt idx="753" formatCode="dd/mm/yyyy">
                  <c:v>44914</c:v>
                </c:pt>
                <c:pt idx="754" formatCode="dd/mm/yyyy">
                  <c:v>44915</c:v>
                </c:pt>
                <c:pt idx="755" formatCode="dd/mm/yyyy">
                  <c:v>44916</c:v>
                </c:pt>
                <c:pt idx="756" formatCode="dd/mm/yyyy">
                  <c:v>44917</c:v>
                </c:pt>
                <c:pt idx="757" formatCode="dd/mm/yyyy">
                  <c:v>44918</c:v>
                </c:pt>
                <c:pt idx="758" formatCode="dd/mm/yyyy">
                  <c:v>44922</c:v>
                </c:pt>
                <c:pt idx="759" formatCode="dd/mm/yyyy">
                  <c:v>44923</c:v>
                </c:pt>
                <c:pt idx="760" formatCode="dd/mm/yyyy">
                  <c:v>44924</c:v>
                </c:pt>
                <c:pt idx="761" formatCode="dd/mm/yyyy">
                  <c:v>44925</c:v>
                </c:pt>
                <c:pt idx="762" formatCode="dd/mm/yyyy">
                  <c:v>44929</c:v>
                </c:pt>
                <c:pt idx="763" formatCode="dd/mm/yyyy">
                  <c:v>44930</c:v>
                </c:pt>
              </c:numCache>
            </c:numRef>
          </c:xVal>
          <c:yVal>
            <c:numRef>
              <c:f>'Line (Scatter)'!$C$2:$C$765</c:f>
              <c:numCache>
                <c:formatCode>0.0</c:formatCode>
                <c:ptCount val="764"/>
                <c:pt idx="0">
                  <c:v>24.837342931937176</c:v>
                </c:pt>
                <c:pt idx="1">
                  <c:v>24.837342931937176</c:v>
                </c:pt>
                <c:pt idx="2">
                  <c:v>24.837342931937176</c:v>
                </c:pt>
                <c:pt idx="3">
                  <c:v>24.837342931937176</c:v>
                </c:pt>
                <c:pt idx="4">
                  <c:v>24.837342931937176</c:v>
                </c:pt>
                <c:pt idx="5">
                  <c:v>24.837342931937176</c:v>
                </c:pt>
                <c:pt idx="6">
                  <c:v>24.837342931937176</c:v>
                </c:pt>
                <c:pt idx="7">
                  <c:v>24.837342931937176</c:v>
                </c:pt>
                <c:pt idx="8">
                  <c:v>24.837342931937176</c:v>
                </c:pt>
                <c:pt idx="9">
                  <c:v>24.837342931937176</c:v>
                </c:pt>
                <c:pt idx="10">
                  <c:v>24.837342931937176</c:v>
                </c:pt>
                <c:pt idx="11">
                  <c:v>24.837342931937176</c:v>
                </c:pt>
                <c:pt idx="12">
                  <c:v>24.837342931937176</c:v>
                </c:pt>
                <c:pt idx="13">
                  <c:v>24.837342931937176</c:v>
                </c:pt>
                <c:pt idx="14">
                  <c:v>24.837342931937176</c:v>
                </c:pt>
                <c:pt idx="15">
                  <c:v>24.837342931937176</c:v>
                </c:pt>
                <c:pt idx="16">
                  <c:v>24.837342931937176</c:v>
                </c:pt>
                <c:pt idx="17">
                  <c:v>24.837342931937176</c:v>
                </c:pt>
                <c:pt idx="18">
                  <c:v>24.837342931937176</c:v>
                </c:pt>
                <c:pt idx="19">
                  <c:v>24.837342931937176</c:v>
                </c:pt>
                <c:pt idx="20">
                  <c:v>24.837342931937176</c:v>
                </c:pt>
                <c:pt idx="21">
                  <c:v>24.837342931937176</c:v>
                </c:pt>
                <c:pt idx="22">
                  <c:v>24.837342931937176</c:v>
                </c:pt>
                <c:pt idx="23">
                  <c:v>24.837342931937176</c:v>
                </c:pt>
                <c:pt idx="24">
                  <c:v>24.837342931937176</c:v>
                </c:pt>
                <c:pt idx="25">
                  <c:v>24.837342931937176</c:v>
                </c:pt>
                <c:pt idx="26">
                  <c:v>24.837342931937176</c:v>
                </c:pt>
                <c:pt idx="27">
                  <c:v>24.837342931937176</c:v>
                </c:pt>
                <c:pt idx="28">
                  <c:v>24.837342931937176</c:v>
                </c:pt>
                <c:pt idx="29">
                  <c:v>24.837342931937176</c:v>
                </c:pt>
                <c:pt idx="30">
                  <c:v>24.837342931937176</c:v>
                </c:pt>
                <c:pt idx="31">
                  <c:v>24.837342931937176</c:v>
                </c:pt>
                <c:pt idx="32">
                  <c:v>24.837342931937176</c:v>
                </c:pt>
                <c:pt idx="33">
                  <c:v>24.837342931937176</c:v>
                </c:pt>
                <c:pt idx="34">
                  <c:v>24.837342931937176</c:v>
                </c:pt>
                <c:pt idx="35">
                  <c:v>24.837342931937176</c:v>
                </c:pt>
                <c:pt idx="36">
                  <c:v>24.837342931937176</c:v>
                </c:pt>
                <c:pt idx="37">
                  <c:v>24.837342931937176</c:v>
                </c:pt>
                <c:pt idx="38">
                  <c:v>24.837342931937176</c:v>
                </c:pt>
                <c:pt idx="39">
                  <c:v>24.837342931937176</c:v>
                </c:pt>
                <c:pt idx="40">
                  <c:v>24.837342931937176</c:v>
                </c:pt>
                <c:pt idx="41">
                  <c:v>24.837342931937176</c:v>
                </c:pt>
                <c:pt idx="42">
                  <c:v>24.837342931937176</c:v>
                </c:pt>
                <c:pt idx="43">
                  <c:v>24.837342931937176</c:v>
                </c:pt>
                <c:pt idx="44">
                  <c:v>24.837342931937176</c:v>
                </c:pt>
                <c:pt idx="45">
                  <c:v>24.837342931937176</c:v>
                </c:pt>
                <c:pt idx="46">
                  <c:v>24.837342931937176</c:v>
                </c:pt>
                <c:pt idx="47">
                  <c:v>24.837342931937176</c:v>
                </c:pt>
                <c:pt idx="48">
                  <c:v>24.837342931937176</c:v>
                </c:pt>
                <c:pt idx="49">
                  <c:v>24.837342931937176</c:v>
                </c:pt>
                <c:pt idx="50">
                  <c:v>24.837342931937176</c:v>
                </c:pt>
                <c:pt idx="51">
                  <c:v>24.837342931937176</c:v>
                </c:pt>
                <c:pt idx="52">
                  <c:v>24.837342931937176</c:v>
                </c:pt>
                <c:pt idx="53">
                  <c:v>24.837342931937176</c:v>
                </c:pt>
                <c:pt idx="54">
                  <c:v>24.837342931937176</c:v>
                </c:pt>
                <c:pt idx="55">
                  <c:v>24.837342931937176</c:v>
                </c:pt>
                <c:pt idx="56">
                  <c:v>24.837342931937176</c:v>
                </c:pt>
                <c:pt idx="57">
                  <c:v>24.837342931937176</c:v>
                </c:pt>
                <c:pt idx="58">
                  <c:v>24.837342931937176</c:v>
                </c:pt>
                <c:pt idx="59">
                  <c:v>24.837342931937176</c:v>
                </c:pt>
                <c:pt idx="60">
                  <c:v>24.837342931937176</c:v>
                </c:pt>
                <c:pt idx="61">
                  <c:v>24.837342931937176</c:v>
                </c:pt>
                <c:pt idx="62">
                  <c:v>24.837342931937176</c:v>
                </c:pt>
                <c:pt idx="63">
                  <c:v>24.837342931937176</c:v>
                </c:pt>
                <c:pt idx="64">
                  <c:v>24.837342931937176</c:v>
                </c:pt>
                <c:pt idx="65">
                  <c:v>24.837342931937176</c:v>
                </c:pt>
                <c:pt idx="66">
                  <c:v>24.837342931937176</c:v>
                </c:pt>
                <c:pt idx="67">
                  <c:v>24.837342931937176</c:v>
                </c:pt>
                <c:pt idx="68">
                  <c:v>24.837342931937176</c:v>
                </c:pt>
                <c:pt idx="69">
                  <c:v>24.837342931937176</c:v>
                </c:pt>
                <c:pt idx="70">
                  <c:v>24.837342931937176</c:v>
                </c:pt>
                <c:pt idx="71">
                  <c:v>24.837342931937176</c:v>
                </c:pt>
                <c:pt idx="72">
                  <c:v>24.837342931937176</c:v>
                </c:pt>
                <c:pt idx="73">
                  <c:v>24.837342931937176</c:v>
                </c:pt>
                <c:pt idx="74">
                  <c:v>24.837342931937176</c:v>
                </c:pt>
                <c:pt idx="75">
                  <c:v>24.837342931937176</c:v>
                </c:pt>
                <c:pt idx="76">
                  <c:v>24.837342931937176</c:v>
                </c:pt>
                <c:pt idx="77">
                  <c:v>24.837342931937176</c:v>
                </c:pt>
                <c:pt idx="78">
                  <c:v>24.837342931937176</c:v>
                </c:pt>
                <c:pt idx="79">
                  <c:v>24.837342931937176</c:v>
                </c:pt>
                <c:pt idx="80">
                  <c:v>24.837342931937176</c:v>
                </c:pt>
                <c:pt idx="81">
                  <c:v>24.837342931937176</c:v>
                </c:pt>
                <c:pt idx="82">
                  <c:v>24.837342931937176</c:v>
                </c:pt>
                <c:pt idx="83">
                  <c:v>24.837342931937176</c:v>
                </c:pt>
                <c:pt idx="84">
                  <c:v>24.837342931937176</c:v>
                </c:pt>
                <c:pt idx="85">
                  <c:v>24.837342931937176</c:v>
                </c:pt>
                <c:pt idx="86">
                  <c:v>24.837342931937176</c:v>
                </c:pt>
                <c:pt idx="87">
                  <c:v>24.837342931937176</c:v>
                </c:pt>
                <c:pt idx="88">
                  <c:v>24.837342931937176</c:v>
                </c:pt>
                <c:pt idx="89">
                  <c:v>24.837342931937176</c:v>
                </c:pt>
                <c:pt idx="90">
                  <c:v>24.837342931937176</c:v>
                </c:pt>
                <c:pt idx="91">
                  <c:v>24.837342931937176</c:v>
                </c:pt>
                <c:pt idx="92">
                  <c:v>24.837342931937176</c:v>
                </c:pt>
                <c:pt idx="93">
                  <c:v>24.837342931937176</c:v>
                </c:pt>
                <c:pt idx="94">
                  <c:v>24.837342931937176</c:v>
                </c:pt>
                <c:pt idx="95">
                  <c:v>24.837342931937176</c:v>
                </c:pt>
                <c:pt idx="96">
                  <c:v>24.837342931937176</c:v>
                </c:pt>
                <c:pt idx="97">
                  <c:v>24.837342931937176</c:v>
                </c:pt>
                <c:pt idx="98">
                  <c:v>24.837342931937176</c:v>
                </c:pt>
                <c:pt idx="99">
                  <c:v>24.837342931937176</c:v>
                </c:pt>
                <c:pt idx="100">
                  <c:v>24.837342931937176</c:v>
                </c:pt>
                <c:pt idx="101">
                  <c:v>24.837342931937176</c:v>
                </c:pt>
                <c:pt idx="102">
                  <c:v>24.837342931937176</c:v>
                </c:pt>
                <c:pt idx="103">
                  <c:v>24.837342931937176</c:v>
                </c:pt>
                <c:pt idx="104">
                  <c:v>24.837342931937176</c:v>
                </c:pt>
                <c:pt idx="105">
                  <c:v>24.837342931937176</c:v>
                </c:pt>
                <c:pt idx="106">
                  <c:v>24.837342931937176</c:v>
                </c:pt>
                <c:pt idx="107">
                  <c:v>24.837342931937176</c:v>
                </c:pt>
                <c:pt idx="108">
                  <c:v>24.837342931937176</c:v>
                </c:pt>
                <c:pt idx="109">
                  <c:v>24.837342931937176</c:v>
                </c:pt>
                <c:pt idx="110">
                  <c:v>24.837342931937176</c:v>
                </c:pt>
                <c:pt idx="111">
                  <c:v>24.837342931937176</c:v>
                </c:pt>
                <c:pt idx="112">
                  <c:v>24.837342931937176</c:v>
                </c:pt>
                <c:pt idx="113">
                  <c:v>24.837342931937176</c:v>
                </c:pt>
                <c:pt idx="114">
                  <c:v>24.837342931937176</c:v>
                </c:pt>
                <c:pt idx="115">
                  <c:v>24.837342931937176</c:v>
                </c:pt>
                <c:pt idx="116">
                  <c:v>24.837342931937176</c:v>
                </c:pt>
                <c:pt idx="117">
                  <c:v>24.837342931937176</c:v>
                </c:pt>
                <c:pt idx="118">
                  <c:v>24.837342931937176</c:v>
                </c:pt>
                <c:pt idx="119">
                  <c:v>24.837342931937176</c:v>
                </c:pt>
                <c:pt idx="120">
                  <c:v>24.837342931937176</c:v>
                </c:pt>
                <c:pt idx="121">
                  <c:v>24.837342931937176</c:v>
                </c:pt>
                <c:pt idx="122">
                  <c:v>24.837342931937176</c:v>
                </c:pt>
                <c:pt idx="123">
                  <c:v>24.837342931937176</c:v>
                </c:pt>
                <c:pt idx="124">
                  <c:v>24.837342931937176</c:v>
                </c:pt>
                <c:pt idx="125">
                  <c:v>24.837342931937176</c:v>
                </c:pt>
                <c:pt idx="126">
                  <c:v>24.837342931937176</c:v>
                </c:pt>
                <c:pt idx="127">
                  <c:v>24.837342931937176</c:v>
                </c:pt>
                <c:pt idx="128">
                  <c:v>24.837342931937176</c:v>
                </c:pt>
                <c:pt idx="129">
                  <c:v>24.837342931937176</c:v>
                </c:pt>
                <c:pt idx="130">
                  <c:v>24.837342931937176</c:v>
                </c:pt>
                <c:pt idx="131">
                  <c:v>24.837342931937176</c:v>
                </c:pt>
                <c:pt idx="132">
                  <c:v>24.837342931937176</c:v>
                </c:pt>
                <c:pt idx="133">
                  <c:v>24.837342931937176</c:v>
                </c:pt>
                <c:pt idx="134">
                  <c:v>24.837342931937176</c:v>
                </c:pt>
                <c:pt idx="135">
                  <c:v>24.837342931937176</c:v>
                </c:pt>
                <c:pt idx="136">
                  <c:v>24.837342931937176</c:v>
                </c:pt>
                <c:pt idx="137">
                  <c:v>24.837342931937176</c:v>
                </c:pt>
                <c:pt idx="138">
                  <c:v>24.837342931937176</c:v>
                </c:pt>
                <c:pt idx="139">
                  <c:v>24.837342931937176</c:v>
                </c:pt>
                <c:pt idx="140">
                  <c:v>24.837342931937176</c:v>
                </c:pt>
                <c:pt idx="141">
                  <c:v>24.837342931937176</c:v>
                </c:pt>
                <c:pt idx="142">
                  <c:v>24.837342931937176</c:v>
                </c:pt>
                <c:pt idx="143">
                  <c:v>24.837342931937176</c:v>
                </c:pt>
                <c:pt idx="144">
                  <c:v>24.837342931937176</c:v>
                </c:pt>
                <c:pt idx="145">
                  <c:v>24.837342931937176</c:v>
                </c:pt>
                <c:pt idx="146">
                  <c:v>24.837342931937176</c:v>
                </c:pt>
                <c:pt idx="147">
                  <c:v>24.837342931937176</c:v>
                </c:pt>
                <c:pt idx="148">
                  <c:v>24.837342931937176</c:v>
                </c:pt>
                <c:pt idx="149">
                  <c:v>24.837342931937176</c:v>
                </c:pt>
                <c:pt idx="150">
                  <c:v>24.837342931937176</c:v>
                </c:pt>
                <c:pt idx="151">
                  <c:v>24.837342931937176</c:v>
                </c:pt>
                <c:pt idx="152">
                  <c:v>24.837342931937176</c:v>
                </c:pt>
                <c:pt idx="153">
                  <c:v>24.837342931937176</c:v>
                </c:pt>
                <c:pt idx="154">
                  <c:v>24.837342931937176</c:v>
                </c:pt>
                <c:pt idx="155">
                  <c:v>24.837342931937176</c:v>
                </c:pt>
                <c:pt idx="156">
                  <c:v>24.837342931937176</c:v>
                </c:pt>
                <c:pt idx="157">
                  <c:v>24.837342931937176</c:v>
                </c:pt>
                <c:pt idx="158">
                  <c:v>24.837342931937176</c:v>
                </c:pt>
                <c:pt idx="159">
                  <c:v>24.837342931937176</c:v>
                </c:pt>
                <c:pt idx="160">
                  <c:v>24.837342931937176</c:v>
                </c:pt>
                <c:pt idx="161">
                  <c:v>24.837342931937176</c:v>
                </c:pt>
                <c:pt idx="162">
                  <c:v>24.837342931937176</c:v>
                </c:pt>
                <c:pt idx="163">
                  <c:v>24.837342931937176</c:v>
                </c:pt>
                <c:pt idx="164">
                  <c:v>24.837342931937176</c:v>
                </c:pt>
                <c:pt idx="165">
                  <c:v>24.837342931937176</c:v>
                </c:pt>
                <c:pt idx="166">
                  <c:v>24.837342931937176</c:v>
                </c:pt>
                <c:pt idx="167">
                  <c:v>24.837342931937176</c:v>
                </c:pt>
                <c:pt idx="168">
                  <c:v>24.837342931937176</c:v>
                </c:pt>
                <c:pt idx="169">
                  <c:v>24.837342931937176</c:v>
                </c:pt>
                <c:pt idx="170">
                  <c:v>24.837342931937176</c:v>
                </c:pt>
                <c:pt idx="171">
                  <c:v>24.837342931937176</c:v>
                </c:pt>
                <c:pt idx="172">
                  <c:v>24.837342931937176</c:v>
                </c:pt>
                <c:pt idx="173">
                  <c:v>24.837342931937176</c:v>
                </c:pt>
                <c:pt idx="174">
                  <c:v>24.837342931937176</c:v>
                </c:pt>
                <c:pt idx="175">
                  <c:v>24.837342931937176</c:v>
                </c:pt>
                <c:pt idx="176">
                  <c:v>24.837342931937176</c:v>
                </c:pt>
                <c:pt idx="177">
                  <c:v>24.837342931937176</c:v>
                </c:pt>
                <c:pt idx="178">
                  <c:v>24.837342931937176</c:v>
                </c:pt>
                <c:pt idx="179">
                  <c:v>24.837342931937176</c:v>
                </c:pt>
                <c:pt idx="180">
                  <c:v>24.837342931937176</c:v>
                </c:pt>
                <c:pt idx="181">
                  <c:v>24.837342931937176</c:v>
                </c:pt>
                <c:pt idx="182">
                  <c:v>24.837342931937176</c:v>
                </c:pt>
                <c:pt idx="183">
                  <c:v>24.837342931937176</c:v>
                </c:pt>
                <c:pt idx="184">
                  <c:v>24.837342931937176</c:v>
                </c:pt>
                <c:pt idx="185">
                  <c:v>24.837342931937176</c:v>
                </c:pt>
                <c:pt idx="186">
                  <c:v>24.837342931937176</c:v>
                </c:pt>
                <c:pt idx="187">
                  <c:v>24.837342931937176</c:v>
                </c:pt>
                <c:pt idx="188">
                  <c:v>24.837342931937176</c:v>
                </c:pt>
                <c:pt idx="189">
                  <c:v>24.837342931937176</c:v>
                </c:pt>
                <c:pt idx="190">
                  <c:v>24.837342931937176</c:v>
                </c:pt>
                <c:pt idx="191">
                  <c:v>24.837342931937176</c:v>
                </c:pt>
                <c:pt idx="192">
                  <c:v>24.837342931937176</c:v>
                </c:pt>
                <c:pt idx="193">
                  <c:v>24.837342931937176</c:v>
                </c:pt>
                <c:pt idx="194">
                  <c:v>24.837342931937176</c:v>
                </c:pt>
                <c:pt idx="195">
                  <c:v>24.837342931937176</c:v>
                </c:pt>
                <c:pt idx="196">
                  <c:v>24.837342931937176</c:v>
                </c:pt>
                <c:pt idx="197">
                  <c:v>24.837342931937176</c:v>
                </c:pt>
                <c:pt idx="198">
                  <c:v>24.837342931937176</c:v>
                </c:pt>
                <c:pt idx="199">
                  <c:v>24.837342931937176</c:v>
                </c:pt>
                <c:pt idx="200">
                  <c:v>24.837342931937176</c:v>
                </c:pt>
                <c:pt idx="201">
                  <c:v>24.837342931937176</c:v>
                </c:pt>
                <c:pt idx="202">
                  <c:v>24.837342931937176</c:v>
                </c:pt>
                <c:pt idx="203">
                  <c:v>24.837342931937176</c:v>
                </c:pt>
                <c:pt idx="204">
                  <c:v>24.837342931937176</c:v>
                </c:pt>
                <c:pt idx="205">
                  <c:v>24.837342931937176</c:v>
                </c:pt>
                <c:pt idx="206">
                  <c:v>24.837342931937176</c:v>
                </c:pt>
                <c:pt idx="207">
                  <c:v>24.837342931937176</c:v>
                </c:pt>
                <c:pt idx="208">
                  <c:v>24.837342931937176</c:v>
                </c:pt>
                <c:pt idx="209">
                  <c:v>24.837342931937176</c:v>
                </c:pt>
                <c:pt idx="210">
                  <c:v>24.837342931937176</c:v>
                </c:pt>
                <c:pt idx="211">
                  <c:v>24.837342931937176</c:v>
                </c:pt>
                <c:pt idx="212">
                  <c:v>24.837342931937176</c:v>
                </c:pt>
                <c:pt idx="213">
                  <c:v>24.837342931937176</c:v>
                </c:pt>
                <c:pt idx="214">
                  <c:v>24.837342931937176</c:v>
                </c:pt>
                <c:pt idx="215">
                  <c:v>24.837342931937176</c:v>
                </c:pt>
                <c:pt idx="216">
                  <c:v>24.837342931937176</c:v>
                </c:pt>
                <c:pt idx="217">
                  <c:v>24.837342931937176</c:v>
                </c:pt>
                <c:pt idx="218">
                  <c:v>24.837342931937176</c:v>
                </c:pt>
                <c:pt idx="219">
                  <c:v>24.837342931937176</c:v>
                </c:pt>
                <c:pt idx="220">
                  <c:v>24.837342931937176</c:v>
                </c:pt>
                <c:pt idx="221">
                  <c:v>24.837342931937176</c:v>
                </c:pt>
                <c:pt idx="222">
                  <c:v>24.837342931937176</c:v>
                </c:pt>
                <c:pt idx="223">
                  <c:v>24.837342931937176</c:v>
                </c:pt>
                <c:pt idx="224">
                  <c:v>24.837342931937176</c:v>
                </c:pt>
                <c:pt idx="225">
                  <c:v>24.837342931937176</c:v>
                </c:pt>
                <c:pt idx="226">
                  <c:v>24.837342931937176</c:v>
                </c:pt>
                <c:pt idx="227">
                  <c:v>24.837342931937176</c:v>
                </c:pt>
                <c:pt idx="228">
                  <c:v>24.837342931937176</c:v>
                </c:pt>
                <c:pt idx="229">
                  <c:v>24.837342931937176</c:v>
                </c:pt>
                <c:pt idx="230">
                  <c:v>24.837342931937176</c:v>
                </c:pt>
                <c:pt idx="231">
                  <c:v>24.837342931937176</c:v>
                </c:pt>
                <c:pt idx="232">
                  <c:v>24.837342931937176</c:v>
                </c:pt>
                <c:pt idx="233">
                  <c:v>24.837342931937176</c:v>
                </c:pt>
                <c:pt idx="234">
                  <c:v>24.837342931937176</c:v>
                </c:pt>
                <c:pt idx="235">
                  <c:v>24.837342931937176</c:v>
                </c:pt>
                <c:pt idx="236">
                  <c:v>24.837342931937176</c:v>
                </c:pt>
                <c:pt idx="237">
                  <c:v>24.837342931937176</c:v>
                </c:pt>
                <c:pt idx="238">
                  <c:v>24.837342931937176</c:v>
                </c:pt>
                <c:pt idx="239">
                  <c:v>24.837342931937176</c:v>
                </c:pt>
                <c:pt idx="240">
                  <c:v>24.837342931937176</c:v>
                </c:pt>
                <c:pt idx="241">
                  <c:v>24.837342931937176</c:v>
                </c:pt>
                <c:pt idx="242">
                  <c:v>24.837342931937176</c:v>
                </c:pt>
                <c:pt idx="243">
                  <c:v>24.837342931937176</c:v>
                </c:pt>
                <c:pt idx="244">
                  <c:v>24.837342931937176</c:v>
                </c:pt>
                <c:pt idx="245">
                  <c:v>24.837342931937176</c:v>
                </c:pt>
                <c:pt idx="246">
                  <c:v>24.837342931937176</c:v>
                </c:pt>
                <c:pt idx="247">
                  <c:v>24.837342931937176</c:v>
                </c:pt>
                <c:pt idx="248">
                  <c:v>24.837342931937176</c:v>
                </c:pt>
                <c:pt idx="249">
                  <c:v>24.837342931937176</c:v>
                </c:pt>
                <c:pt idx="250">
                  <c:v>24.837342931937176</c:v>
                </c:pt>
                <c:pt idx="251">
                  <c:v>24.837342931937176</c:v>
                </c:pt>
                <c:pt idx="252">
                  <c:v>24.837342931937176</c:v>
                </c:pt>
                <c:pt idx="253">
                  <c:v>24.837342931937176</c:v>
                </c:pt>
                <c:pt idx="254">
                  <c:v>24.837342931937176</c:v>
                </c:pt>
                <c:pt idx="255">
                  <c:v>24.837342931937176</c:v>
                </c:pt>
                <c:pt idx="256">
                  <c:v>24.837342931937176</c:v>
                </c:pt>
                <c:pt idx="257">
                  <c:v>24.837342931937176</c:v>
                </c:pt>
                <c:pt idx="258">
                  <c:v>24.837342931937176</c:v>
                </c:pt>
                <c:pt idx="259">
                  <c:v>24.837342931937176</c:v>
                </c:pt>
                <c:pt idx="260">
                  <c:v>24.837342931937176</c:v>
                </c:pt>
                <c:pt idx="261">
                  <c:v>24.837342931937176</c:v>
                </c:pt>
                <c:pt idx="262">
                  <c:v>24.837342931937176</c:v>
                </c:pt>
                <c:pt idx="263">
                  <c:v>24.837342931937176</c:v>
                </c:pt>
                <c:pt idx="264">
                  <c:v>24.837342931937176</c:v>
                </c:pt>
                <c:pt idx="265">
                  <c:v>24.837342931937176</c:v>
                </c:pt>
                <c:pt idx="266">
                  <c:v>24.837342931937176</c:v>
                </c:pt>
                <c:pt idx="267">
                  <c:v>24.837342931937176</c:v>
                </c:pt>
                <c:pt idx="268">
                  <c:v>24.837342931937176</c:v>
                </c:pt>
                <c:pt idx="269">
                  <c:v>24.837342931937176</c:v>
                </c:pt>
                <c:pt idx="270">
                  <c:v>24.837342931937176</c:v>
                </c:pt>
                <c:pt idx="271">
                  <c:v>24.837342931937176</c:v>
                </c:pt>
                <c:pt idx="272">
                  <c:v>24.837342931937176</c:v>
                </c:pt>
                <c:pt idx="273">
                  <c:v>24.837342931937176</c:v>
                </c:pt>
                <c:pt idx="274">
                  <c:v>24.837342931937176</c:v>
                </c:pt>
                <c:pt idx="275">
                  <c:v>24.837342931937176</c:v>
                </c:pt>
                <c:pt idx="276">
                  <c:v>24.837342931937176</c:v>
                </c:pt>
                <c:pt idx="277">
                  <c:v>24.837342931937176</c:v>
                </c:pt>
                <c:pt idx="278">
                  <c:v>24.837342931937176</c:v>
                </c:pt>
                <c:pt idx="279">
                  <c:v>24.837342931937176</c:v>
                </c:pt>
                <c:pt idx="280">
                  <c:v>24.837342931937176</c:v>
                </c:pt>
                <c:pt idx="281">
                  <c:v>24.837342931937176</c:v>
                </c:pt>
                <c:pt idx="282">
                  <c:v>24.837342931937176</c:v>
                </c:pt>
                <c:pt idx="283">
                  <c:v>24.837342931937176</c:v>
                </c:pt>
                <c:pt idx="284">
                  <c:v>24.837342931937176</c:v>
                </c:pt>
                <c:pt idx="285">
                  <c:v>24.837342931937176</c:v>
                </c:pt>
                <c:pt idx="286">
                  <c:v>24.837342931937176</c:v>
                </c:pt>
                <c:pt idx="287">
                  <c:v>24.837342931937176</c:v>
                </c:pt>
                <c:pt idx="288">
                  <c:v>24.837342931937176</c:v>
                </c:pt>
                <c:pt idx="289">
                  <c:v>24.837342931937176</c:v>
                </c:pt>
                <c:pt idx="290">
                  <c:v>24.837342931937176</c:v>
                </c:pt>
                <c:pt idx="291">
                  <c:v>24.837342931937176</c:v>
                </c:pt>
                <c:pt idx="292">
                  <c:v>24.837342931937176</c:v>
                </c:pt>
                <c:pt idx="293">
                  <c:v>24.837342931937176</c:v>
                </c:pt>
                <c:pt idx="294">
                  <c:v>24.837342931937176</c:v>
                </c:pt>
                <c:pt idx="295">
                  <c:v>24.837342931937176</c:v>
                </c:pt>
                <c:pt idx="296">
                  <c:v>24.837342931937176</c:v>
                </c:pt>
                <c:pt idx="297">
                  <c:v>24.837342931937176</c:v>
                </c:pt>
                <c:pt idx="298">
                  <c:v>24.837342931937176</c:v>
                </c:pt>
                <c:pt idx="299">
                  <c:v>24.837342931937176</c:v>
                </c:pt>
                <c:pt idx="300">
                  <c:v>24.837342931937176</c:v>
                </c:pt>
                <c:pt idx="301">
                  <c:v>24.837342931937176</c:v>
                </c:pt>
                <c:pt idx="302">
                  <c:v>24.837342931937176</c:v>
                </c:pt>
                <c:pt idx="303">
                  <c:v>24.837342931937176</c:v>
                </c:pt>
                <c:pt idx="304">
                  <c:v>24.837342931937176</c:v>
                </c:pt>
                <c:pt idx="305">
                  <c:v>24.837342931937176</c:v>
                </c:pt>
                <c:pt idx="306">
                  <c:v>24.837342931937176</c:v>
                </c:pt>
                <c:pt idx="307">
                  <c:v>24.837342931937176</c:v>
                </c:pt>
                <c:pt idx="308">
                  <c:v>24.837342931937176</c:v>
                </c:pt>
                <c:pt idx="309">
                  <c:v>24.837342931937176</c:v>
                </c:pt>
                <c:pt idx="310">
                  <c:v>24.837342931937176</c:v>
                </c:pt>
                <c:pt idx="311">
                  <c:v>24.837342931937176</c:v>
                </c:pt>
                <c:pt idx="312">
                  <c:v>24.837342931937176</c:v>
                </c:pt>
                <c:pt idx="313">
                  <c:v>24.837342931937176</c:v>
                </c:pt>
                <c:pt idx="314">
                  <c:v>24.837342931937176</c:v>
                </c:pt>
                <c:pt idx="315">
                  <c:v>24.837342931937176</c:v>
                </c:pt>
                <c:pt idx="316">
                  <c:v>24.837342931937176</c:v>
                </c:pt>
                <c:pt idx="317">
                  <c:v>24.837342931937176</c:v>
                </c:pt>
                <c:pt idx="318">
                  <c:v>24.837342931937176</c:v>
                </c:pt>
                <c:pt idx="319">
                  <c:v>24.837342931937176</c:v>
                </c:pt>
                <c:pt idx="320">
                  <c:v>24.837342931937176</c:v>
                </c:pt>
                <c:pt idx="321">
                  <c:v>24.837342931937176</c:v>
                </c:pt>
                <c:pt idx="322">
                  <c:v>24.837342931937176</c:v>
                </c:pt>
                <c:pt idx="323">
                  <c:v>24.837342931937176</c:v>
                </c:pt>
                <c:pt idx="324">
                  <c:v>24.837342931937176</c:v>
                </c:pt>
                <c:pt idx="325">
                  <c:v>24.837342931937176</c:v>
                </c:pt>
                <c:pt idx="326">
                  <c:v>24.837342931937176</c:v>
                </c:pt>
                <c:pt idx="327">
                  <c:v>24.837342931937176</c:v>
                </c:pt>
                <c:pt idx="328">
                  <c:v>24.837342931937176</c:v>
                </c:pt>
                <c:pt idx="329">
                  <c:v>24.837342931937176</c:v>
                </c:pt>
                <c:pt idx="330">
                  <c:v>24.837342931937176</c:v>
                </c:pt>
                <c:pt idx="331">
                  <c:v>24.837342931937176</c:v>
                </c:pt>
                <c:pt idx="332">
                  <c:v>24.837342931937176</c:v>
                </c:pt>
                <c:pt idx="333">
                  <c:v>24.837342931937176</c:v>
                </c:pt>
                <c:pt idx="334">
                  <c:v>24.837342931937176</c:v>
                </c:pt>
                <c:pt idx="335">
                  <c:v>24.837342931937176</c:v>
                </c:pt>
                <c:pt idx="336">
                  <c:v>24.837342931937176</c:v>
                </c:pt>
                <c:pt idx="337">
                  <c:v>24.837342931937176</c:v>
                </c:pt>
                <c:pt idx="338">
                  <c:v>24.837342931937176</c:v>
                </c:pt>
                <c:pt idx="339">
                  <c:v>24.837342931937176</c:v>
                </c:pt>
                <c:pt idx="340">
                  <c:v>24.837342931937176</c:v>
                </c:pt>
                <c:pt idx="341">
                  <c:v>24.837342931937176</c:v>
                </c:pt>
                <c:pt idx="342">
                  <c:v>24.837342931937176</c:v>
                </c:pt>
                <c:pt idx="343">
                  <c:v>24.837342931937176</c:v>
                </c:pt>
                <c:pt idx="344">
                  <c:v>24.837342931937176</c:v>
                </c:pt>
                <c:pt idx="345">
                  <c:v>24.837342931937176</c:v>
                </c:pt>
                <c:pt idx="346">
                  <c:v>24.837342931937176</c:v>
                </c:pt>
                <c:pt idx="347">
                  <c:v>24.837342931937176</c:v>
                </c:pt>
                <c:pt idx="348">
                  <c:v>24.837342931937176</c:v>
                </c:pt>
                <c:pt idx="349">
                  <c:v>24.837342931937176</c:v>
                </c:pt>
                <c:pt idx="350">
                  <c:v>24.837342931937176</c:v>
                </c:pt>
                <c:pt idx="351">
                  <c:v>24.837342931937176</c:v>
                </c:pt>
                <c:pt idx="352">
                  <c:v>24.837342931937176</c:v>
                </c:pt>
                <c:pt idx="353">
                  <c:v>24.837342931937176</c:v>
                </c:pt>
                <c:pt idx="354">
                  <c:v>24.837342931937176</c:v>
                </c:pt>
                <c:pt idx="355">
                  <c:v>24.837342931937176</c:v>
                </c:pt>
                <c:pt idx="356">
                  <c:v>24.837342931937176</c:v>
                </c:pt>
                <c:pt idx="357">
                  <c:v>24.837342931937176</c:v>
                </c:pt>
                <c:pt idx="358">
                  <c:v>24.837342931937176</c:v>
                </c:pt>
                <c:pt idx="359">
                  <c:v>24.837342931937176</c:v>
                </c:pt>
                <c:pt idx="360">
                  <c:v>24.837342931937176</c:v>
                </c:pt>
                <c:pt idx="361">
                  <c:v>24.837342931937176</c:v>
                </c:pt>
                <c:pt idx="362">
                  <c:v>24.837342931937176</c:v>
                </c:pt>
                <c:pt idx="363">
                  <c:v>24.837342931937176</c:v>
                </c:pt>
                <c:pt idx="364">
                  <c:v>24.837342931937176</c:v>
                </c:pt>
                <c:pt idx="365">
                  <c:v>24.837342931937176</c:v>
                </c:pt>
                <c:pt idx="366">
                  <c:v>24.837342931937176</c:v>
                </c:pt>
                <c:pt idx="367">
                  <c:v>24.837342931937176</c:v>
                </c:pt>
                <c:pt idx="368">
                  <c:v>24.837342931937176</c:v>
                </c:pt>
                <c:pt idx="369">
                  <c:v>24.837342931937176</c:v>
                </c:pt>
                <c:pt idx="370">
                  <c:v>24.837342931937176</c:v>
                </c:pt>
                <c:pt idx="371">
                  <c:v>24.837342931937176</c:v>
                </c:pt>
                <c:pt idx="372">
                  <c:v>24.837342931937176</c:v>
                </c:pt>
                <c:pt idx="373">
                  <c:v>24.837342931937176</c:v>
                </c:pt>
                <c:pt idx="374">
                  <c:v>24.837342931937176</c:v>
                </c:pt>
                <c:pt idx="375">
                  <c:v>24.837342931937176</c:v>
                </c:pt>
                <c:pt idx="376">
                  <c:v>24.837342931937176</c:v>
                </c:pt>
                <c:pt idx="377">
                  <c:v>24.837342931937176</c:v>
                </c:pt>
                <c:pt idx="378">
                  <c:v>24.837342931937176</c:v>
                </c:pt>
                <c:pt idx="379">
                  <c:v>24.837342931937176</c:v>
                </c:pt>
                <c:pt idx="380">
                  <c:v>24.837342931937176</c:v>
                </c:pt>
                <c:pt idx="381">
                  <c:v>24.837342931937176</c:v>
                </c:pt>
                <c:pt idx="382">
                  <c:v>24.837342931937176</c:v>
                </c:pt>
                <c:pt idx="383">
                  <c:v>24.837342931937176</c:v>
                </c:pt>
                <c:pt idx="384">
                  <c:v>24.837342931937176</c:v>
                </c:pt>
                <c:pt idx="385">
                  <c:v>24.837342931937176</c:v>
                </c:pt>
                <c:pt idx="386">
                  <c:v>24.837342931937176</c:v>
                </c:pt>
                <c:pt idx="387">
                  <c:v>24.837342931937176</c:v>
                </c:pt>
                <c:pt idx="388">
                  <c:v>24.837342931937176</c:v>
                </c:pt>
                <c:pt idx="389">
                  <c:v>24.837342931937176</c:v>
                </c:pt>
                <c:pt idx="390">
                  <c:v>24.837342931937176</c:v>
                </c:pt>
                <c:pt idx="391">
                  <c:v>24.837342931937176</c:v>
                </c:pt>
                <c:pt idx="392">
                  <c:v>24.837342931937176</c:v>
                </c:pt>
                <c:pt idx="393">
                  <c:v>24.837342931937176</c:v>
                </c:pt>
                <c:pt idx="394">
                  <c:v>24.837342931937176</c:v>
                </c:pt>
                <c:pt idx="395">
                  <c:v>24.837342931937176</c:v>
                </c:pt>
                <c:pt idx="396">
                  <c:v>24.837342931937176</c:v>
                </c:pt>
                <c:pt idx="397">
                  <c:v>24.837342931937176</c:v>
                </c:pt>
                <c:pt idx="398">
                  <c:v>24.837342931937176</c:v>
                </c:pt>
                <c:pt idx="399">
                  <c:v>24.837342931937176</c:v>
                </c:pt>
                <c:pt idx="400">
                  <c:v>24.837342931937176</c:v>
                </c:pt>
                <c:pt idx="401">
                  <c:v>24.837342931937176</c:v>
                </c:pt>
                <c:pt idx="402">
                  <c:v>24.837342931937176</c:v>
                </c:pt>
                <c:pt idx="403">
                  <c:v>24.837342931937176</c:v>
                </c:pt>
                <c:pt idx="404">
                  <c:v>24.837342931937176</c:v>
                </c:pt>
                <c:pt idx="405">
                  <c:v>24.837342931937176</c:v>
                </c:pt>
                <c:pt idx="406">
                  <c:v>24.837342931937176</c:v>
                </c:pt>
                <c:pt idx="407">
                  <c:v>24.837342931937176</c:v>
                </c:pt>
                <c:pt idx="408">
                  <c:v>24.837342931937176</c:v>
                </c:pt>
                <c:pt idx="409">
                  <c:v>24.837342931937176</c:v>
                </c:pt>
                <c:pt idx="410">
                  <c:v>24.837342931937176</c:v>
                </c:pt>
                <c:pt idx="411">
                  <c:v>24.837342931937176</c:v>
                </c:pt>
                <c:pt idx="412">
                  <c:v>24.837342931937176</c:v>
                </c:pt>
                <c:pt idx="413">
                  <c:v>24.837342931937176</c:v>
                </c:pt>
                <c:pt idx="414">
                  <c:v>24.837342931937176</c:v>
                </c:pt>
                <c:pt idx="415">
                  <c:v>24.837342931937176</c:v>
                </c:pt>
                <c:pt idx="416">
                  <c:v>24.837342931937176</c:v>
                </c:pt>
                <c:pt idx="417">
                  <c:v>24.837342931937176</c:v>
                </c:pt>
                <c:pt idx="418">
                  <c:v>24.837342931937176</c:v>
                </c:pt>
                <c:pt idx="419">
                  <c:v>24.837342931937176</c:v>
                </c:pt>
                <c:pt idx="420">
                  <c:v>24.837342931937176</c:v>
                </c:pt>
                <c:pt idx="421">
                  <c:v>24.837342931937176</c:v>
                </c:pt>
                <c:pt idx="422">
                  <c:v>24.837342931937176</c:v>
                </c:pt>
                <c:pt idx="423">
                  <c:v>24.837342931937176</c:v>
                </c:pt>
                <c:pt idx="424">
                  <c:v>24.837342931937176</c:v>
                </c:pt>
                <c:pt idx="425">
                  <c:v>24.837342931937176</c:v>
                </c:pt>
                <c:pt idx="426">
                  <c:v>24.837342931937176</c:v>
                </c:pt>
                <c:pt idx="427">
                  <c:v>24.837342931937176</c:v>
                </c:pt>
                <c:pt idx="428">
                  <c:v>24.837342931937176</c:v>
                </c:pt>
                <c:pt idx="429">
                  <c:v>24.837342931937176</c:v>
                </c:pt>
                <c:pt idx="430">
                  <c:v>24.837342931937176</c:v>
                </c:pt>
                <c:pt idx="431">
                  <c:v>24.837342931937176</c:v>
                </c:pt>
                <c:pt idx="432">
                  <c:v>24.837342931937176</c:v>
                </c:pt>
                <c:pt idx="433">
                  <c:v>24.837342931937176</c:v>
                </c:pt>
                <c:pt idx="434">
                  <c:v>24.837342931937176</c:v>
                </c:pt>
                <c:pt idx="435">
                  <c:v>24.837342931937176</c:v>
                </c:pt>
                <c:pt idx="436">
                  <c:v>24.837342931937176</c:v>
                </c:pt>
                <c:pt idx="437">
                  <c:v>24.837342931937176</c:v>
                </c:pt>
                <c:pt idx="438">
                  <c:v>24.837342931937176</c:v>
                </c:pt>
                <c:pt idx="439">
                  <c:v>24.837342931937176</c:v>
                </c:pt>
                <c:pt idx="440">
                  <c:v>24.837342931937176</c:v>
                </c:pt>
                <c:pt idx="441">
                  <c:v>24.837342931937176</c:v>
                </c:pt>
                <c:pt idx="442">
                  <c:v>24.837342931937176</c:v>
                </c:pt>
                <c:pt idx="443">
                  <c:v>24.837342931937176</c:v>
                </c:pt>
                <c:pt idx="444">
                  <c:v>24.837342931937176</c:v>
                </c:pt>
                <c:pt idx="445">
                  <c:v>24.837342931937176</c:v>
                </c:pt>
                <c:pt idx="446">
                  <c:v>24.837342931937176</c:v>
                </c:pt>
                <c:pt idx="447">
                  <c:v>24.837342931937176</c:v>
                </c:pt>
                <c:pt idx="448">
                  <c:v>24.837342931937176</c:v>
                </c:pt>
                <c:pt idx="449">
                  <c:v>24.837342931937176</c:v>
                </c:pt>
                <c:pt idx="450">
                  <c:v>24.837342931937176</c:v>
                </c:pt>
                <c:pt idx="451">
                  <c:v>24.837342931937176</c:v>
                </c:pt>
                <c:pt idx="452">
                  <c:v>24.837342931937176</c:v>
                </c:pt>
                <c:pt idx="453">
                  <c:v>24.837342931937176</c:v>
                </c:pt>
                <c:pt idx="454">
                  <c:v>24.837342931937176</c:v>
                </c:pt>
                <c:pt idx="455">
                  <c:v>24.837342931937176</c:v>
                </c:pt>
                <c:pt idx="456">
                  <c:v>24.837342931937176</c:v>
                </c:pt>
                <c:pt idx="457">
                  <c:v>24.837342931937176</c:v>
                </c:pt>
                <c:pt idx="458">
                  <c:v>24.837342931937176</c:v>
                </c:pt>
                <c:pt idx="459">
                  <c:v>24.837342931937176</c:v>
                </c:pt>
                <c:pt idx="460">
                  <c:v>24.837342931937176</c:v>
                </c:pt>
                <c:pt idx="461">
                  <c:v>24.837342931937176</c:v>
                </c:pt>
                <c:pt idx="462">
                  <c:v>24.837342931937176</c:v>
                </c:pt>
                <c:pt idx="463">
                  <c:v>24.837342931937176</c:v>
                </c:pt>
                <c:pt idx="464">
                  <c:v>24.837342931937176</c:v>
                </c:pt>
                <c:pt idx="465">
                  <c:v>24.837342931937176</c:v>
                </c:pt>
                <c:pt idx="466">
                  <c:v>24.837342931937176</c:v>
                </c:pt>
                <c:pt idx="467">
                  <c:v>24.837342931937176</c:v>
                </c:pt>
                <c:pt idx="468">
                  <c:v>24.837342931937176</c:v>
                </c:pt>
                <c:pt idx="469">
                  <c:v>24.837342931937176</c:v>
                </c:pt>
                <c:pt idx="470">
                  <c:v>24.837342931937176</c:v>
                </c:pt>
                <c:pt idx="471">
                  <c:v>24.837342931937176</c:v>
                </c:pt>
                <c:pt idx="472">
                  <c:v>24.837342931937176</c:v>
                </c:pt>
                <c:pt idx="473">
                  <c:v>24.837342931937176</c:v>
                </c:pt>
                <c:pt idx="474">
                  <c:v>24.837342931937176</c:v>
                </c:pt>
                <c:pt idx="475">
                  <c:v>24.837342931937176</c:v>
                </c:pt>
                <c:pt idx="476">
                  <c:v>24.837342931937176</c:v>
                </c:pt>
                <c:pt idx="477">
                  <c:v>24.837342931937176</c:v>
                </c:pt>
                <c:pt idx="478">
                  <c:v>24.837342931937176</c:v>
                </c:pt>
                <c:pt idx="479">
                  <c:v>24.837342931937176</c:v>
                </c:pt>
                <c:pt idx="480">
                  <c:v>24.837342931937176</c:v>
                </c:pt>
                <c:pt idx="481">
                  <c:v>24.837342931937176</c:v>
                </c:pt>
                <c:pt idx="482">
                  <c:v>24.837342931937176</c:v>
                </c:pt>
                <c:pt idx="483">
                  <c:v>24.837342931937176</c:v>
                </c:pt>
                <c:pt idx="484">
                  <c:v>24.837342931937176</c:v>
                </c:pt>
                <c:pt idx="485">
                  <c:v>24.837342931937176</c:v>
                </c:pt>
                <c:pt idx="486">
                  <c:v>24.837342931937176</c:v>
                </c:pt>
                <c:pt idx="487">
                  <c:v>24.837342931937176</c:v>
                </c:pt>
                <c:pt idx="488">
                  <c:v>24.837342931937176</c:v>
                </c:pt>
                <c:pt idx="489">
                  <c:v>24.837342931937176</c:v>
                </c:pt>
                <c:pt idx="490">
                  <c:v>24.837342931937176</c:v>
                </c:pt>
                <c:pt idx="491">
                  <c:v>24.837342931937176</c:v>
                </c:pt>
                <c:pt idx="492">
                  <c:v>24.837342931937176</c:v>
                </c:pt>
                <c:pt idx="493">
                  <c:v>24.837342931937176</c:v>
                </c:pt>
                <c:pt idx="494">
                  <c:v>24.837342931937176</c:v>
                </c:pt>
                <c:pt idx="495">
                  <c:v>24.837342931937176</c:v>
                </c:pt>
                <c:pt idx="496">
                  <c:v>24.837342931937176</c:v>
                </c:pt>
                <c:pt idx="497">
                  <c:v>24.837342931937176</c:v>
                </c:pt>
                <c:pt idx="498">
                  <c:v>24.837342931937176</c:v>
                </c:pt>
                <c:pt idx="499">
                  <c:v>24.837342931937176</c:v>
                </c:pt>
                <c:pt idx="500">
                  <c:v>24.837342931937176</c:v>
                </c:pt>
                <c:pt idx="501">
                  <c:v>24.837342931937176</c:v>
                </c:pt>
                <c:pt idx="502">
                  <c:v>24.837342931937176</c:v>
                </c:pt>
                <c:pt idx="503">
                  <c:v>24.837342931937176</c:v>
                </c:pt>
                <c:pt idx="504">
                  <c:v>24.837342931937176</c:v>
                </c:pt>
                <c:pt idx="505">
                  <c:v>24.837342931937176</c:v>
                </c:pt>
                <c:pt idx="506">
                  <c:v>24.837342931937176</c:v>
                </c:pt>
                <c:pt idx="507">
                  <c:v>24.837342931937176</c:v>
                </c:pt>
                <c:pt idx="508">
                  <c:v>24.837342931937176</c:v>
                </c:pt>
                <c:pt idx="509">
                  <c:v>24.837342931937176</c:v>
                </c:pt>
                <c:pt idx="510">
                  <c:v>24.837342931937176</c:v>
                </c:pt>
                <c:pt idx="511">
                  <c:v>24.837342931937176</c:v>
                </c:pt>
                <c:pt idx="512">
                  <c:v>24.837342931937176</c:v>
                </c:pt>
                <c:pt idx="513">
                  <c:v>24.837342931937176</c:v>
                </c:pt>
                <c:pt idx="514">
                  <c:v>24.837342931937176</c:v>
                </c:pt>
                <c:pt idx="515">
                  <c:v>24.837342931937176</c:v>
                </c:pt>
                <c:pt idx="516">
                  <c:v>24.837342931937176</c:v>
                </c:pt>
                <c:pt idx="517">
                  <c:v>24.837342931937176</c:v>
                </c:pt>
                <c:pt idx="518">
                  <c:v>24.837342931937176</c:v>
                </c:pt>
                <c:pt idx="519">
                  <c:v>24.837342931937176</c:v>
                </c:pt>
                <c:pt idx="520">
                  <c:v>24.837342931937176</c:v>
                </c:pt>
                <c:pt idx="521">
                  <c:v>24.837342931937176</c:v>
                </c:pt>
                <c:pt idx="522">
                  <c:v>24.837342931937176</c:v>
                </c:pt>
                <c:pt idx="523">
                  <c:v>24.837342931937176</c:v>
                </c:pt>
                <c:pt idx="524">
                  <c:v>24.837342931937176</c:v>
                </c:pt>
                <c:pt idx="525">
                  <c:v>24.837342931937176</c:v>
                </c:pt>
                <c:pt idx="526">
                  <c:v>24.837342931937176</c:v>
                </c:pt>
                <c:pt idx="527">
                  <c:v>24.837342931937176</c:v>
                </c:pt>
                <c:pt idx="528">
                  <c:v>24.837342931937176</c:v>
                </c:pt>
                <c:pt idx="529">
                  <c:v>24.837342931937176</c:v>
                </c:pt>
                <c:pt idx="530">
                  <c:v>24.837342931937176</c:v>
                </c:pt>
                <c:pt idx="531">
                  <c:v>24.837342931937176</c:v>
                </c:pt>
                <c:pt idx="532">
                  <c:v>24.837342931937176</c:v>
                </c:pt>
                <c:pt idx="533">
                  <c:v>24.837342931937176</c:v>
                </c:pt>
                <c:pt idx="534">
                  <c:v>24.837342931937176</c:v>
                </c:pt>
                <c:pt idx="535">
                  <c:v>24.837342931937176</c:v>
                </c:pt>
                <c:pt idx="536">
                  <c:v>24.837342931937176</c:v>
                </c:pt>
                <c:pt idx="537">
                  <c:v>24.837342931937176</c:v>
                </c:pt>
                <c:pt idx="538">
                  <c:v>24.837342931937176</c:v>
                </c:pt>
                <c:pt idx="539">
                  <c:v>24.837342931937176</c:v>
                </c:pt>
                <c:pt idx="540">
                  <c:v>24.837342931937176</c:v>
                </c:pt>
                <c:pt idx="541">
                  <c:v>24.837342931937176</c:v>
                </c:pt>
                <c:pt idx="542">
                  <c:v>24.837342931937176</c:v>
                </c:pt>
                <c:pt idx="543">
                  <c:v>24.837342931937176</c:v>
                </c:pt>
                <c:pt idx="544">
                  <c:v>24.837342931937176</c:v>
                </c:pt>
                <c:pt idx="545">
                  <c:v>24.837342931937176</c:v>
                </c:pt>
                <c:pt idx="546">
                  <c:v>24.837342931937176</c:v>
                </c:pt>
                <c:pt idx="547">
                  <c:v>24.837342931937176</c:v>
                </c:pt>
                <c:pt idx="548">
                  <c:v>24.837342931937176</c:v>
                </c:pt>
                <c:pt idx="549">
                  <c:v>24.837342931937176</c:v>
                </c:pt>
                <c:pt idx="550">
                  <c:v>24.837342931937176</c:v>
                </c:pt>
                <c:pt idx="551">
                  <c:v>24.837342931937176</c:v>
                </c:pt>
                <c:pt idx="552">
                  <c:v>24.837342931937176</c:v>
                </c:pt>
                <c:pt idx="553">
                  <c:v>24.837342931937176</c:v>
                </c:pt>
                <c:pt idx="554">
                  <c:v>24.837342931937176</c:v>
                </c:pt>
                <c:pt idx="555">
                  <c:v>24.837342931937176</c:v>
                </c:pt>
                <c:pt idx="556">
                  <c:v>24.837342931937176</c:v>
                </c:pt>
                <c:pt idx="557">
                  <c:v>24.837342931937176</c:v>
                </c:pt>
                <c:pt idx="558">
                  <c:v>24.837342931937176</c:v>
                </c:pt>
                <c:pt idx="559">
                  <c:v>24.837342931937176</c:v>
                </c:pt>
                <c:pt idx="560">
                  <c:v>24.837342931937176</c:v>
                </c:pt>
                <c:pt idx="561">
                  <c:v>24.837342931937176</c:v>
                </c:pt>
                <c:pt idx="562">
                  <c:v>24.837342931937176</c:v>
                </c:pt>
                <c:pt idx="563">
                  <c:v>24.837342931937176</c:v>
                </c:pt>
                <c:pt idx="564">
                  <c:v>24.837342931937176</c:v>
                </c:pt>
                <c:pt idx="565">
                  <c:v>24.837342931937176</c:v>
                </c:pt>
                <c:pt idx="566">
                  <c:v>24.837342931937176</c:v>
                </c:pt>
                <c:pt idx="567">
                  <c:v>24.837342931937176</c:v>
                </c:pt>
                <c:pt idx="568">
                  <c:v>24.837342931937176</c:v>
                </c:pt>
                <c:pt idx="569">
                  <c:v>24.837342931937176</c:v>
                </c:pt>
                <c:pt idx="570">
                  <c:v>24.837342931937176</c:v>
                </c:pt>
                <c:pt idx="571">
                  <c:v>24.837342931937176</c:v>
                </c:pt>
                <c:pt idx="572">
                  <c:v>24.837342931937176</c:v>
                </c:pt>
                <c:pt idx="573">
                  <c:v>24.837342931937176</c:v>
                </c:pt>
                <c:pt idx="574">
                  <c:v>24.837342931937176</c:v>
                </c:pt>
                <c:pt idx="575">
                  <c:v>24.837342931937176</c:v>
                </c:pt>
                <c:pt idx="576">
                  <c:v>24.837342931937176</c:v>
                </c:pt>
                <c:pt idx="577">
                  <c:v>24.837342931937176</c:v>
                </c:pt>
                <c:pt idx="578">
                  <c:v>24.837342931937176</c:v>
                </c:pt>
                <c:pt idx="579">
                  <c:v>24.837342931937176</c:v>
                </c:pt>
                <c:pt idx="580">
                  <c:v>24.837342931937176</c:v>
                </c:pt>
                <c:pt idx="581">
                  <c:v>24.837342931937176</c:v>
                </c:pt>
                <c:pt idx="582">
                  <c:v>24.837342931937176</c:v>
                </c:pt>
                <c:pt idx="583">
                  <c:v>24.837342931937176</c:v>
                </c:pt>
                <c:pt idx="584">
                  <c:v>24.837342931937176</c:v>
                </c:pt>
                <c:pt idx="585">
                  <c:v>24.837342931937176</c:v>
                </c:pt>
                <c:pt idx="586">
                  <c:v>24.837342931937176</c:v>
                </c:pt>
                <c:pt idx="587">
                  <c:v>24.837342931937176</c:v>
                </c:pt>
                <c:pt idx="588">
                  <c:v>24.837342931937176</c:v>
                </c:pt>
                <c:pt idx="589">
                  <c:v>24.837342931937176</c:v>
                </c:pt>
                <c:pt idx="590">
                  <c:v>24.837342931937176</c:v>
                </c:pt>
                <c:pt idx="591">
                  <c:v>24.837342931937176</c:v>
                </c:pt>
                <c:pt idx="592">
                  <c:v>24.837342931937176</c:v>
                </c:pt>
                <c:pt idx="593">
                  <c:v>24.837342931937176</c:v>
                </c:pt>
                <c:pt idx="594">
                  <c:v>24.837342931937176</c:v>
                </c:pt>
                <c:pt idx="595">
                  <c:v>24.837342931937176</c:v>
                </c:pt>
                <c:pt idx="596">
                  <c:v>24.837342931937176</c:v>
                </c:pt>
                <c:pt idx="597">
                  <c:v>24.837342931937176</c:v>
                </c:pt>
                <c:pt idx="598">
                  <c:v>24.837342931937176</c:v>
                </c:pt>
                <c:pt idx="599">
                  <c:v>24.837342931937176</c:v>
                </c:pt>
                <c:pt idx="600">
                  <c:v>24.837342931937176</c:v>
                </c:pt>
                <c:pt idx="601">
                  <c:v>24.837342931937176</c:v>
                </c:pt>
                <c:pt idx="602">
                  <c:v>24.837342931937176</c:v>
                </c:pt>
                <c:pt idx="603">
                  <c:v>24.837342931937176</c:v>
                </c:pt>
                <c:pt idx="604">
                  <c:v>24.837342931937176</c:v>
                </c:pt>
                <c:pt idx="605">
                  <c:v>24.837342931937176</c:v>
                </c:pt>
                <c:pt idx="606">
                  <c:v>24.837342931937176</c:v>
                </c:pt>
                <c:pt idx="607">
                  <c:v>24.837342931937176</c:v>
                </c:pt>
                <c:pt idx="608">
                  <c:v>24.837342931937176</c:v>
                </c:pt>
                <c:pt idx="609">
                  <c:v>24.837342931937176</c:v>
                </c:pt>
                <c:pt idx="610">
                  <c:v>24.837342931937176</c:v>
                </c:pt>
                <c:pt idx="611">
                  <c:v>24.837342931937176</c:v>
                </c:pt>
                <c:pt idx="612">
                  <c:v>24.837342931937176</c:v>
                </c:pt>
                <c:pt idx="613">
                  <c:v>24.837342931937176</c:v>
                </c:pt>
                <c:pt idx="614">
                  <c:v>24.837342931937176</c:v>
                </c:pt>
                <c:pt idx="615">
                  <c:v>24.837342931937176</c:v>
                </c:pt>
                <c:pt idx="616">
                  <c:v>24.837342931937176</c:v>
                </c:pt>
                <c:pt idx="617">
                  <c:v>24.837342931937176</c:v>
                </c:pt>
                <c:pt idx="618">
                  <c:v>24.837342931937176</c:v>
                </c:pt>
                <c:pt idx="619">
                  <c:v>24.837342931937176</c:v>
                </c:pt>
                <c:pt idx="620">
                  <c:v>24.837342931937176</c:v>
                </c:pt>
                <c:pt idx="621">
                  <c:v>24.837342931937176</c:v>
                </c:pt>
                <c:pt idx="622">
                  <c:v>24.837342931937176</c:v>
                </c:pt>
                <c:pt idx="623">
                  <c:v>24.837342931937176</c:v>
                </c:pt>
                <c:pt idx="624">
                  <c:v>24.837342931937176</c:v>
                </c:pt>
                <c:pt idx="625">
                  <c:v>24.837342931937176</c:v>
                </c:pt>
                <c:pt idx="626">
                  <c:v>24.837342931937176</c:v>
                </c:pt>
                <c:pt idx="627">
                  <c:v>24.837342931937176</c:v>
                </c:pt>
                <c:pt idx="628">
                  <c:v>24.837342931937176</c:v>
                </c:pt>
                <c:pt idx="629">
                  <c:v>24.837342931937176</c:v>
                </c:pt>
                <c:pt idx="630">
                  <c:v>24.837342931937176</c:v>
                </c:pt>
                <c:pt idx="631">
                  <c:v>24.837342931937176</c:v>
                </c:pt>
                <c:pt idx="632">
                  <c:v>24.837342931937176</c:v>
                </c:pt>
                <c:pt idx="633">
                  <c:v>24.837342931937176</c:v>
                </c:pt>
                <c:pt idx="634">
                  <c:v>24.837342931937176</c:v>
                </c:pt>
                <c:pt idx="635">
                  <c:v>24.837342931937176</c:v>
                </c:pt>
                <c:pt idx="636">
                  <c:v>24.837342931937176</c:v>
                </c:pt>
                <c:pt idx="637">
                  <c:v>24.837342931937176</c:v>
                </c:pt>
                <c:pt idx="638">
                  <c:v>24.837342931937176</c:v>
                </c:pt>
                <c:pt idx="639">
                  <c:v>24.837342931937176</c:v>
                </c:pt>
                <c:pt idx="640">
                  <c:v>24.837342931937176</c:v>
                </c:pt>
                <c:pt idx="641">
                  <c:v>24.837342931937176</c:v>
                </c:pt>
                <c:pt idx="642">
                  <c:v>24.837342931937176</c:v>
                </c:pt>
                <c:pt idx="643">
                  <c:v>24.837342931937176</c:v>
                </c:pt>
                <c:pt idx="644">
                  <c:v>24.837342931937176</c:v>
                </c:pt>
                <c:pt idx="645">
                  <c:v>24.837342931937176</c:v>
                </c:pt>
                <c:pt idx="646">
                  <c:v>24.837342931937176</c:v>
                </c:pt>
                <c:pt idx="647">
                  <c:v>24.837342931937176</c:v>
                </c:pt>
                <c:pt idx="648">
                  <c:v>24.837342931937176</c:v>
                </c:pt>
                <c:pt idx="649">
                  <c:v>24.837342931937176</c:v>
                </c:pt>
                <c:pt idx="650">
                  <c:v>24.837342931937176</c:v>
                </c:pt>
                <c:pt idx="651">
                  <c:v>24.837342931937176</c:v>
                </c:pt>
                <c:pt idx="652">
                  <c:v>24.837342931937176</c:v>
                </c:pt>
                <c:pt idx="653">
                  <c:v>24.837342931937176</c:v>
                </c:pt>
                <c:pt idx="654">
                  <c:v>24.837342931937176</c:v>
                </c:pt>
                <c:pt idx="655">
                  <c:v>24.837342931937176</c:v>
                </c:pt>
                <c:pt idx="656">
                  <c:v>24.837342931937176</c:v>
                </c:pt>
                <c:pt idx="657">
                  <c:v>24.837342931937176</c:v>
                </c:pt>
                <c:pt idx="658">
                  <c:v>24.837342931937176</c:v>
                </c:pt>
                <c:pt idx="659">
                  <c:v>24.837342931937176</c:v>
                </c:pt>
                <c:pt idx="660">
                  <c:v>24.837342931937176</c:v>
                </c:pt>
                <c:pt idx="661">
                  <c:v>24.837342931937176</c:v>
                </c:pt>
                <c:pt idx="662">
                  <c:v>24.837342931937176</c:v>
                </c:pt>
                <c:pt idx="663">
                  <c:v>24.837342931937176</c:v>
                </c:pt>
                <c:pt idx="664">
                  <c:v>24.837342931937176</c:v>
                </c:pt>
                <c:pt idx="665">
                  <c:v>24.837342931937176</c:v>
                </c:pt>
                <c:pt idx="666">
                  <c:v>24.837342931937176</c:v>
                </c:pt>
                <c:pt idx="667">
                  <c:v>24.837342931937176</c:v>
                </c:pt>
                <c:pt idx="668">
                  <c:v>24.837342931937176</c:v>
                </c:pt>
                <c:pt idx="669">
                  <c:v>24.837342931937176</c:v>
                </c:pt>
                <c:pt idx="670">
                  <c:v>24.837342931937176</c:v>
                </c:pt>
                <c:pt idx="671">
                  <c:v>24.837342931937176</c:v>
                </c:pt>
                <c:pt idx="672">
                  <c:v>24.837342931937176</c:v>
                </c:pt>
                <c:pt idx="673">
                  <c:v>24.837342931937176</c:v>
                </c:pt>
                <c:pt idx="674">
                  <c:v>24.837342931937176</c:v>
                </c:pt>
                <c:pt idx="675">
                  <c:v>24.837342931937176</c:v>
                </c:pt>
                <c:pt idx="676">
                  <c:v>24.837342931937176</c:v>
                </c:pt>
                <c:pt idx="677">
                  <c:v>24.837342931937176</c:v>
                </c:pt>
                <c:pt idx="678">
                  <c:v>24.837342931937176</c:v>
                </c:pt>
                <c:pt idx="679">
                  <c:v>24.837342931937176</c:v>
                </c:pt>
                <c:pt idx="680">
                  <c:v>24.837342931937176</c:v>
                </c:pt>
                <c:pt idx="681">
                  <c:v>24.837342931937176</c:v>
                </c:pt>
                <c:pt idx="682">
                  <c:v>24.837342931937176</c:v>
                </c:pt>
                <c:pt idx="683">
                  <c:v>24.837342931937176</c:v>
                </c:pt>
                <c:pt idx="684">
                  <c:v>24.837342931937176</c:v>
                </c:pt>
                <c:pt idx="685">
                  <c:v>24.837342931937176</c:v>
                </c:pt>
                <c:pt idx="686">
                  <c:v>24.837342931937176</c:v>
                </c:pt>
                <c:pt idx="687">
                  <c:v>24.837342931937176</c:v>
                </c:pt>
                <c:pt idx="688">
                  <c:v>24.837342931937176</c:v>
                </c:pt>
                <c:pt idx="689">
                  <c:v>24.837342931937176</c:v>
                </c:pt>
                <c:pt idx="690">
                  <c:v>24.837342931937176</c:v>
                </c:pt>
                <c:pt idx="691">
                  <c:v>24.837342931937176</c:v>
                </c:pt>
                <c:pt idx="692">
                  <c:v>24.837342931937176</c:v>
                </c:pt>
                <c:pt idx="693">
                  <c:v>24.837342931937176</c:v>
                </c:pt>
                <c:pt idx="694">
                  <c:v>24.837342931937176</c:v>
                </c:pt>
                <c:pt idx="695">
                  <c:v>24.837342931937176</c:v>
                </c:pt>
                <c:pt idx="696">
                  <c:v>24.837342931937176</c:v>
                </c:pt>
                <c:pt idx="697">
                  <c:v>24.837342931937176</c:v>
                </c:pt>
                <c:pt idx="698">
                  <c:v>24.837342931937176</c:v>
                </c:pt>
                <c:pt idx="699">
                  <c:v>24.837342931937176</c:v>
                </c:pt>
                <c:pt idx="700">
                  <c:v>24.837342931937176</c:v>
                </c:pt>
                <c:pt idx="701">
                  <c:v>24.837342931937176</c:v>
                </c:pt>
                <c:pt idx="702">
                  <c:v>24.837342931937176</c:v>
                </c:pt>
                <c:pt idx="703">
                  <c:v>24.837342931937176</c:v>
                </c:pt>
                <c:pt idx="704">
                  <c:v>24.837342931937176</c:v>
                </c:pt>
                <c:pt idx="705">
                  <c:v>24.837342931937176</c:v>
                </c:pt>
                <c:pt idx="706">
                  <c:v>24.837342931937176</c:v>
                </c:pt>
                <c:pt idx="707">
                  <c:v>24.837342931937176</c:v>
                </c:pt>
                <c:pt idx="708">
                  <c:v>24.837342931937176</c:v>
                </c:pt>
                <c:pt idx="709">
                  <c:v>24.837342931937176</c:v>
                </c:pt>
                <c:pt idx="710">
                  <c:v>24.837342931937176</c:v>
                </c:pt>
                <c:pt idx="711">
                  <c:v>24.837342931937176</c:v>
                </c:pt>
                <c:pt idx="712">
                  <c:v>24.837342931937176</c:v>
                </c:pt>
                <c:pt idx="713">
                  <c:v>24.837342931937176</c:v>
                </c:pt>
                <c:pt idx="714">
                  <c:v>24.837342931937176</c:v>
                </c:pt>
                <c:pt idx="715">
                  <c:v>24.837342931937176</c:v>
                </c:pt>
                <c:pt idx="716">
                  <c:v>24.837342931937176</c:v>
                </c:pt>
                <c:pt idx="717">
                  <c:v>24.837342931937176</c:v>
                </c:pt>
                <c:pt idx="718">
                  <c:v>24.837342931937176</c:v>
                </c:pt>
                <c:pt idx="719">
                  <c:v>24.837342931937176</c:v>
                </c:pt>
                <c:pt idx="720">
                  <c:v>24.837342931937176</c:v>
                </c:pt>
                <c:pt idx="721">
                  <c:v>24.837342931937176</c:v>
                </c:pt>
                <c:pt idx="722">
                  <c:v>24.837342931937176</c:v>
                </c:pt>
                <c:pt idx="723">
                  <c:v>24.837342931937176</c:v>
                </c:pt>
                <c:pt idx="724">
                  <c:v>24.837342931937176</c:v>
                </c:pt>
                <c:pt idx="725">
                  <c:v>24.837342931937176</c:v>
                </c:pt>
                <c:pt idx="726">
                  <c:v>24.837342931937176</c:v>
                </c:pt>
                <c:pt idx="727">
                  <c:v>24.837342931937176</c:v>
                </c:pt>
                <c:pt idx="728">
                  <c:v>24.837342931937176</c:v>
                </c:pt>
                <c:pt idx="729">
                  <c:v>24.837342931937176</c:v>
                </c:pt>
                <c:pt idx="730">
                  <c:v>24.837342931937176</c:v>
                </c:pt>
                <c:pt idx="731">
                  <c:v>24.837342931937176</c:v>
                </c:pt>
                <c:pt idx="732">
                  <c:v>24.837342931937176</c:v>
                </c:pt>
                <c:pt idx="733">
                  <c:v>24.837342931937176</c:v>
                </c:pt>
                <c:pt idx="734">
                  <c:v>24.837342931937176</c:v>
                </c:pt>
                <c:pt idx="735">
                  <c:v>24.837342931937176</c:v>
                </c:pt>
                <c:pt idx="736">
                  <c:v>24.837342931937176</c:v>
                </c:pt>
                <c:pt idx="737">
                  <c:v>24.837342931937176</c:v>
                </c:pt>
                <c:pt idx="738">
                  <c:v>24.837342931937176</c:v>
                </c:pt>
                <c:pt idx="739">
                  <c:v>24.837342931937176</c:v>
                </c:pt>
                <c:pt idx="740">
                  <c:v>24.837342931937176</c:v>
                </c:pt>
                <c:pt idx="741">
                  <c:v>24.837342931937176</c:v>
                </c:pt>
                <c:pt idx="742">
                  <c:v>24.837342931937176</c:v>
                </c:pt>
                <c:pt idx="743">
                  <c:v>24.837342931937176</c:v>
                </c:pt>
                <c:pt idx="744">
                  <c:v>24.837342931937176</c:v>
                </c:pt>
                <c:pt idx="745">
                  <c:v>24.837342931937176</c:v>
                </c:pt>
                <c:pt idx="746">
                  <c:v>24.837342931937176</c:v>
                </c:pt>
                <c:pt idx="747">
                  <c:v>24.837342931937176</c:v>
                </c:pt>
                <c:pt idx="748">
                  <c:v>24.837342931937176</c:v>
                </c:pt>
                <c:pt idx="749">
                  <c:v>24.837342931937176</c:v>
                </c:pt>
                <c:pt idx="750">
                  <c:v>24.837342931937176</c:v>
                </c:pt>
                <c:pt idx="751">
                  <c:v>24.837342931937176</c:v>
                </c:pt>
                <c:pt idx="752">
                  <c:v>24.837342931937176</c:v>
                </c:pt>
                <c:pt idx="753">
                  <c:v>24.837342931937176</c:v>
                </c:pt>
                <c:pt idx="754">
                  <c:v>24.837342931937176</c:v>
                </c:pt>
                <c:pt idx="755">
                  <c:v>24.837342931937176</c:v>
                </c:pt>
                <c:pt idx="756">
                  <c:v>24.837342931937176</c:v>
                </c:pt>
                <c:pt idx="757">
                  <c:v>24.837342931937176</c:v>
                </c:pt>
                <c:pt idx="758">
                  <c:v>24.837342931937176</c:v>
                </c:pt>
                <c:pt idx="759">
                  <c:v>24.837342931937176</c:v>
                </c:pt>
                <c:pt idx="760">
                  <c:v>24.837342931937176</c:v>
                </c:pt>
                <c:pt idx="761">
                  <c:v>24.837342931937176</c:v>
                </c:pt>
                <c:pt idx="762">
                  <c:v>24.837342931937176</c:v>
                </c:pt>
                <c:pt idx="763">
                  <c:v>24.837342931937176</c:v>
                </c:pt>
              </c:numCache>
            </c:numRef>
          </c:yVal>
          <c:smooth val="0"/>
          <c:extLst>
            <c:ext xmlns:c16="http://schemas.microsoft.com/office/drawing/2014/chart" uri="{C3380CC4-5D6E-409C-BE32-E72D297353CC}">
              <c16:uniqueId val="{00000001-52E9-4CF1-B992-F68AB25500D5}"/>
            </c:ext>
          </c:extLst>
        </c:ser>
        <c:dLbls>
          <c:showLegendKey val="0"/>
          <c:showVal val="0"/>
          <c:showCatName val="0"/>
          <c:showSerName val="0"/>
          <c:showPercent val="0"/>
          <c:showBubbleSize val="0"/>
        </c:dLbls>
        <c:axId val="229601872"/>
        <c:axId val="229604616"/>
      </c:scatterChart>
      <c:valAx>
        <c:axId val="229601872"/>
        <c:scaling>
          <c:orientation val="minMax"/>
          <c:max val="44930"/>
          <c:min val="4383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4616"/>
        <c:crosses val="autoZero"/>
        <c:crossBetween val="midCat"/>
        <c:majorUnit val="60"/>
      </c:valAx>
      <c:valAx>
        <c:axId val="229604616"/>
        <c:scaling>
          <c:orientation val="minMax"/>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872"/>
        <c:crosses val="autoZero"/>
        <c:crossBetween val="midCat"/>
        <c:majorUnit val="20"/>
      </c:valAx>
    </c:plotArea>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90264254164150859"/>
          <c:h val="0.74847074877237885"/>
        </c:manualLayout>
      </c:layout>
      <c:lineChart>
        <c:grouping val="standard"/>
        <c:varyColors val="0"/>
        <c:ser>
          <c:idx val="0"/>
          <c:order val="0"/>
          <c:tx>
            <c:strRef>
              <c:f>'Systemic indicator'!$B$1</c:f>
              <c:strCache>
                <c:ptCount val="1"/>
                <c:pt idx="0">
                  <c:v>Eurozone</c:v>
                </c:pt>
              </c:strCache>
            </c:strRef>
          </c:tx>
          <c:spPr>
            <a:ln w="19050" cap="rnd">
              <a:solidFill>
                <a:srgbClr val="055FEC"/>
              </a:solidFill>
              <a:round/>
            </a:ln>
            <a:effectLst/>
          </c:spPr>
          <c:marker>
            <c:symbol val="none"/>
          </c:marker>
          <c:dLbls>
            <c:dLbl>
              <c:idx val="11224"/>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6A4-4A2E-94C9-973945553B60}"/>
                </c:ext>
              </c:extLst>
            </c:dLbl>
            <c:dLbl>
              <c:idx val="15842"/>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6A4-4A2E-94C9-973945553B60}"/>
                </c:ext>
              </c:extLst>
            </c:dLbl>
            <c:numFmt formatCode="#,##0.00_);\(#,##0.00\)" sourceLinked="0"/>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'Systemic indicator'!$A$3:$A$11227</c:f>
              <c:numCache>
                <c:formatCode>m/d/yyyy</c:formatCode>
                <c:ptCount val="11225"/>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numCache>
            </c:numRef>
          </c:cat>
          <c:val>
            <c:numRef>
              <c:f>'Systemic indicator'!$B$3:$B$11227</c:f>
              <c:numCache>
                <c:formatCode>General</c:formatCode>
                <c:ptCount val="11225"/>
                <c:pt idx="1">
                  <c:v>0.135571</c:v>
                </c:pt>
                <c:pt idx="2">
                  <c:v>0.13495099999999999</c:v>
                </c:pt>
                <c:pt idx="3">
                  <c:v>0.13778799999999999</c:v>
                </c:pt>
                <c:pt idx="4">
                  <c:v>0.13446900000000001</c:v>
                </c:pt>
                <c:pt idx="5">
                  <c:v>0.12584899999999999</c:v>
                </c:pt>
                <c:pt idx="6">
                  <c:v>0.121297</c:v>
                </c:pt>
                <c:pt idx="7">
                  <c:v>0.109027</c:v>
                </c:pt>
                <c:pt idx="8">
                  <c:v>9.9288000000000001E-2</c:v>
                </c:pt>
                <c:pt idx="9">
                  <c:v>0.102738</c:v>
                </c:pt>
                <c:pt idx="10">
                  <c:v>0.10202700000000001</c:v>
                </c:pt>
                <c:pt idx="11">
                  <c:v>0.12759300000000001</c:v>
                </c:pt>
                <c:pt idx="12">
                  <c:v>0.122811</c:v>
                </c:pt>
                <c:pt idx="13">
                  <c:v>0.121668</c:v>
                </c:pt>
                <c:pt idx="14">
                  <c:v>0.111445</c:v>
                </c:pt>
                <c:pt idx="15">
                  <c:v>0.103184</c:v>
                </c:pt>
                <c:pt idx="16">
                  <c:v>0.10337499999999999</c:v>
                </c:pt>
                <c:pt idx="17">
                  <c:v>0.102607</c:v>
                </c:pt>
                <c:pt idx="18">
                  <c:v>9.5334000000000002E-2</c:v>
                </c:pt>
                <c:pt idx="19">
                  <c:v>8.3169000000000007E-2</c:v>
                </c:pt>
                <c:pt idx="20">
                  <c:v>7.2289999999999993E-2</c:v>
                </c:pt>
                <c:pt idx="21">
                  <c:v>5.7914E-2</c:v>
                </c:pt>
                <c:pt idx="22">
                  <c:v>4.9465000000000002E-2</c:v>
                </c:pt>
                <c:pt idx="23">
                  <c:v>3.6901999999999997E-2</c:v>
                </c:pt>
                <c:pt idx="24">
                  <c:v>3.1078999999999999E-2</c:v>
                </c:pt>
                <c:pt idx="25">
                  <c:v>3.5029999999999999E-2</c:v>
                </c:pt>
                <c:pt idx="26">
                  <c:v>3.1529000000000001E-2</c:v>
                </c:pt>
                <c:pt idx="27">
                  <c:v>2.8653000000000001E-2</c:v>
                </c:pt>
                <c:pt idx="28">
                  <c:v>3.0754E-2</c:v>
                </c:pt>
                <c:pt idx="29">
                  <c:v>2.52E-2</c:v>
                </c:pt>
                <c:pt idx="30">
                  <c:v>2.6581E-2</c:v>
                </c:pt>
                <c:pt idx="31">
                  <c:v>1.6997999999999999E-2</c:v>
                </c:pt>
                <c:pt idx="32">
                  <c:v>1.7066000000000001E-2</c:v>
                </c:pt>
                <c:pt idx="33">
                  <c:v>1.7023E-2</c:v>
                </c:pt>
                <c:pt idx="34">
                  <c:v>1.6157999999999999E-2</c:v>
                </c:pt>
                <c:pt idx="35">
                  <c:v>1.3823E-2</c:v>
                </c:pt>
                <c:pt idx="36">
                  <c:v>1.3406E-2</c:v>
                </c:pt>
                <c:pt idx="37">
                  <c:v>1.218E-2</c:v>
                </c:pt>
                <c:pt idx="38">
                  <c:v>1.4279E-2</c:v>
                </c:pt>
                <c:pt idx="39">
                  <c:v>2.0459999999999999E-2</c:v>
                </c:pt>
                <c:pt idx="40">
                  <c:v>2.3449999999999999E-2</c:v>
                </c:pt>
                <c:pt idx="41">
                  <c:v>2.7588000000000001E-2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0.114526</c:v>
                </c:pt>
                <c:pt idx="52">
                  <c:v>0.122683</c:v>
                </c:pt>
                <c:pt idx="53">
                  <c:v>0.165299</c:v>
                </c:pt>
                <c:pt idx="54">
                  <c:v>0.20238999999999999</c:v>
                </c:pt>
                <c:pt idx="55">
                  <c:v>0.22437199999999999</c:v>
                </c:pt>
                <c:pt idx="56">
                  <c:v>0.234344</c:v>
                </c:pt>
                <c:pt idx="57">
                  <c:v>0.25287900000000002</c:v>
                </c:pt>
                <c:pt idx="58">
                  <c:v>0.239981</c:v>
                </c:pt>
                <c:pt idx="59">
                  <c:v>0.252299</c:v>
                </c:pt>
                <c:pt idx="60">
                  <c:v>0.24245700000000001</c:v>
                </c:pt>
                <c:pt idx="61">
                  <c:v>0.24993599999999999</c:v>
                </c:pt>
                <c:pt idx="62">
                  <c:v>0.23919799999999999</c:v>
                </c:pt>
                <c:pt idx="63">
                  <c:v>0.28003600000000001</c:v>
                </c:pt>
                <c:pt idx="64">
                  <c:v>0.31560199999999999</c:v>
                </c:pt>
                <c:pt idx="65">
                  <c:v>0.33144899999999999</c:v>
                </c:pt>
                <c:pt idx="66">
                  <c:v>0.32040400000000002</c:v>
                </c:pt>
                <c:pt idx="67">
                  <c:v>0.30400300000000002</c:v>
                </c:pt>
                <c:pt idx="68">
                  <c:v>0.28926200000000002</c:v>
                </c:pt>
                <c:pt idx="69">
                  <c:v>0.29758499999999999</c:v>
                </c:pt>
                <c:pt idx="70">
                  <c:v>0.32906800000000003</c:v>
                </c:pt>
                <c:pt idx="71">
                  <c:v>0.34442200000000001</c:v>
                </c:pt>
                <c:pt idx="72">
                  <c:v>0.41343299999999999</c:v>
                </c:pt>
                <c:pt idx="73">
                  <c:v>0.43612000000000001</c:v>
                </c:pt>
                <c:pt idx="74">
                  <c:v>0.39147700000000002</c:v>
                </c:pt>
                <c:pt idx="75">
                  <c:v>0.32189699999999999</c:v>
                </c:pt>
                <c:pt idx="76">
                  <c:v>0.40136100000000002</c:v>
                </c:pt>
                <c:pt idx="77">
                  <c:v>0.37529400000000002</c:v>
                </c:pt>
                <c:pt idx="78">
                  <c:v>0.36434</c:v>
                </c:pt>
                <c:pt idx="79">
                  <c:v>0.327791</c:v>
                </c:pt>
                <c:pt idx="80">
                  <c:v>0.344885</c:v>
                </c:pt>
                <c:pt idx="81">
                  <c:v>0.36162899999999998</c:v>
                </c:pt>
                <c:pt idx="82">
                  <c:v>0.38777299999999998</c:v>
                </c:pt>
                <c:pt idx="83">
                  <c:v>0.37601200000000001</c:v>
                </c:pt>
                <c:pt idx="84">
                  <c:v>0.37161699999999998</c:v>
                </c:pt>
                <c:pt idx="85">
                  <c:v>0.36661700000000003</c:v>
                </c:pt>
                <c:pt idx="86">
                  <c:v>0.355074</c:v>
                </c:pt>
                <c:pt idx="87">
                  <c:v>0.34009699999999998</c:v>
                </c:pt>
                <c:pt idx="88">
                  <c:v>0.30780000000000002</c:v>
                </c:pt>
                <c:pt idx="89">
                  <c:v>0.30329099999999998</c:v>
                </c:pt>
                <c:pt idx="90">
                  <c:v>0.28487200000000001</c:v>
                </c:pt>
                <c:pt idx="91">
                  <c:v>0.31094500000000003</c:v>
                </c:pt>
                <c:pt idx="92">
                  <c:v>0.33887400000000001</c:v>
                </c:pt>
                <c:pt idx="93">
                  <c:v>0.32264700000000002</c:v>
                </c:pt>
                <c:pt idx="94">
                  <c:v>0.32218000000000002</c:v>
                </c:pt>
                <c:pt idx="95">
                  <c:v>0.29918800000000001</c:v>
                </c:pt>
                <c:pt idx="96">
                  <c:v>0.28964899999999999</c:v>
                </c:pt>
                <c:pt idx="97">
                  <c:v>0.27397500000000002</c:v>
                </c:pt>
                <c:pt idx="98">
                  <c:v>0.24931800000000001</c:v>
                </c:pt>
                <c:pt idx="99">
                  <c:v>0.230769</c:v>
                </c:pt>
                <c:pt idx="100">
                  <c:v>0.23433599999999999</c:v>
                </c:pt>
                <c:pt idx="101">
                  <c:v>0.21742</c:v>
                </c:pt>
                <c:pt idx="102">
                  <c:v>0.217283</c:v>
                </c:pt>
                <c:pt idx="103">
                  <c:v>0.20074400000000001</c:v>
                </c:pt>
                <c:pt idx="104">
                  <c:v>0.25897300000000001</c:v>
                </c:pt>
                <c:pt idx="105">
                  <c:v>0.27218300000000001</c:v>
                </c:pt>
                <c:pt idx="106">
                  <c:v>0.24646299999999999</c:v>
                </c:pt>
                <c:pt idx="107">
                  <c:v>0.199212</c:v>
                </c:pt>
                <c:pt idx="108">
                  <c:v>0.17232900000000001</c:v>
                </c:pt>
                <c:pt idx="109">
                  <c:v>0.17661399999999999</c:v>
                </c:pt>
                <c:pt idx="110">
                  <c:v>0.23114100000000001</c:v>
                </c:pt>
                <c:pt idx="111">
                  <c:v>0.234568</c:v>
                </c:pt>
                <c:pt idx="112">
                  <c:v>0.25093399999999999</c:v>
                </c:pt>
                <c:pt idx="113">
                  <c:v>0.25919700000000001</c:v>
                </c:pt>
                <c:pt idx="114">
                  <c:v>0.258795</c:v>
                </c:pt>
                <c:pt idx="115">
                  <c:v>0.256942</c:v>
                </c:pt>
                <c:pt idx="116">
                  <c:v>0.24460899999999999</c:v>
                </c:pt>
                <c:pt idx="117">
                  <c:v>0.21457599999999999</c:v>
                </c:pt>
                <c:pt idx="118">
                  <c:v>0.20657500000000001</c:v>
                </c:pt>
                <c:pt idx="119">
                  <c:v>0.18959999999999999</c:v>
                </c:pt>
                <c:pt idx="120">
                  <c:v>0.184697</c:v>
                </c:pt>
                <c:pt idx="121">
                  <c:v>0.17429</c:v>
                </c:pt>
                <c:pt idx="122">
                  <c:v>0.15303</c:v>
                </c:pt>
                <c:pt idx="123">
                  <c:v>0.13381999999999999</c:v>
                </c:pt>
                <c:pt idx="124">
                  <c:v>0.122747</c:v>
                </c:pt>
                <c:pt idx="125">
                  <c:v>0.107794</c:v>
                </c:pt>
                <c:pt idx="126">
                  <c:v>9.3321000000000001E-2</c:v>
                </c:pt>
                <c:pt idx="127">
                  <c:v>7.8021999999999994E-2</c:v>
                </c:pt>
                <c:pt idx="128">
                  <c:v>7.2693999999999995E-2</c:v>
                </c:pt>
                <c:pt idx="129">
                  <c:v>6.1237E-2</c:v>
                </c:pt>
                <c:pt idx="130">
                  <c:v>4.6371000000000002E-2</c:v>
                </c:pt>
                <c:pt idx="131">
                  <c:v>4.3632999999999998E-2</c:v>
                </c:pt>
                <c:pt idx="132">
                  <c:v>4.8301999999999998E-2</c:v>
                </c:pt>
                <c:pt idx="133">
                  <c:v>4.5046000000000003E-2</c:v>
                </c:pt>
                <c:pt idx="134">
                  <c:v>4.6857000000000003E-2</c:v>
                </c:pt>
                <c:pt idx="135">
                  <c:v>4.8724000000000003E-2</c:v>
                </c:pt>
                <c:pt idx="136">
                  <c:v>4.8911999999999997E-2</c:v>
                </c:pt>
                <c:pt idx="137">
                  <c:v>4.5711000000000002E-2</c:v>
                </c:pt>
                <c:pt idx="138">
                  <c:v>3.9458E-2</c:v>
                </c:pt>
                <c:pt idx="139">
                  <c:v>4.4144999999999997E-2</c:v>
                </c:pt>
                <c:pt idx="140">
                  <c:v>4.0148000000000003E-2</c:v>
                </c:pt>
                <c:pt idx="141">
                  <c:v>4.5559000000000002E-2</c:v>
                </c:pt>
                <c:pt idx="142">
                  <c:v>4.5675E-2</c:v>
                </c:pt>
                <c:pt idx="143">
                  <c:v>3.8739999999999997E-2</c:v>
                </c:pt>
                <c:pt idx="144">
                  <c:v>4.0680000000000001E-2</c:v>
                </c:pt>
                <c:pt idx="145">
                  <c:v>3.9956999999999999E-2</c:v>
                </c:pt>
                <c:pt idx="146">
                  <c:v>3.6339000000000003E-2</c:v>
                </c:pt>
                <c:pt idx="147">
                  <c:v>4.7419000000000003E-2</c:v>
                </c:pt>
                <c:pt idx="148">
                  <c:v>5.1919E-2</c:v>
                </c:pt>
                <c:pt idx="149">
                  <c:v>5.0937000000000003E-2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2.3959999999999999E-2</c:v>
                </c:pt>
                <c:pt idx="159">
                  <c:v>2.6062999999999999E-2</c:v>
                </c:pt>
                <c:pt idx="160">
                  <c:v>2.9198999999999999E-2</c:v>
                </c:pt>
                <c:pt idx="161">
                  <c:v>3.1295000000000003E-2</c:v>
                </c:pt>
                <c:pt idx="162">
                  <c:v>3.6552000000000001E-2</c:v>
                </c:pt>
                <c:pt idx="163">
                  <c:v>2.3768000000000001E-2</c:v>
                </c:pt>
                <c:pt idx="164">
                  <c:v>2.5387E-2</c:v>
                </c:pt>
                <c:pt idx="165">
                  <c:v>2.5215000000000001E-2</c:v>
                </c:pt>
                <c:pt idx="166">
                  <c:v>2.8336E-2</c:v>
                </c:pt>
                <c:pt idx="167">
                  <c:v>2.3113999999999999E-2</c:v>
                </c:pt>
                <c:pt idx="168">
                  <c:v>1.7885000000000002E-2</c:v>
                </c:pt>
                <c:pt idx="169">
                  <c:v>2.6882E-2</c:v>
                </c:pt>
                <c:pt idx="170">
                  <c:v>2.6322000000000002E-2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3.8788000000000003E-2</c:v>
                </c:pt>
                <c:pt idx="185">
                  <c:v>4.8356999999999997E-2</c:v>
                </c:pt>
                <c:pt idx="186">
                  <c:v>5.0633999999999998E-2</c:v>
                </c:pt>
                <c:pt idx="187">
                  <c:v>9.8753999999999995E-2</c:v>
                </c:pt>
                <c:pt idx="188">
                  <c:v>0.11526</c:v>
                </c:pt>
                <c:pt idx="189">
                  <c:v>0.113041</c:v>
                </c:pt>
                <c:pt idx="190">
                  <c:v>0.13120799999999999</c:v>
                </c:pt>
                <c:pt idx="191">
                  <c:v>0.13889699999999999</c:v>
                </c:pt>
                <c:pt idx="192">
                  <c:v>0.12820300000000001</c:v>
                </c:pt>
                <c:pt idx="193">
                  <c:v>0.110625</c:v>
                </c:pt>
                <c:pt idx="194">
                  <c:v>0.11539199999999999</c:v>
                </c:pt>
                <c:pt idx="195">
                  <c:v>0.12861700000000001</c:v>
                </c:pt>
                <c:pt idx="196">
                  <c:v>0.125919</c:v>
                </c:pt>
                <c:pt idx="197">
                  <c:v>0.12765799999999999</c:v>
                </c:pt>
                <c:pt idx="198">
                  <c:v>0.13989099999999999</c:v>
                </c:pt>
                <c:pt idx="199">
                  <c:v>0.137318</c:v>
                </c:pt>
                <c:pt idx="200">
                  <c:v>0.13309199999999999</c:v>
                </c:pt>
                <c:pt idx="201">
                  <c:v>0.141098</c:v>
                </c:pt>
                <c:pt idx="202">
                  <c:v>0.14025699999999999</c:v>
                </c:pt>
                <c:pt idx="203">
                  <c:v>0.12762100000000001</c:v>
                </c:pt>
                <c:pt idx="204">
                  <c:v>0.120088</c:v>
                </c:pt>
                <c:pt idx="205">
                  <c:v>0.12911800000000001</c:v>
                </c:pt>
                <c:pt idx="206">
                  <c:v>0.122014</c:v>
                </c:pt>
                <c:pt idx="207">
                  <c:v>0.10324899999999999</c:v>
                </c:pt>
                <c:pt idx="208">
                  <c:v>8.863E-2</c:v>
                </c:pt>
                <c:pt idx="209">
                  <c:v>9.9071000000000006E-2</c:v>
                </c:pt>
                <c:pt idx="210">
                  <c:v>0.102932</c:v>
                </c:pt>
                <c:pt idx="211">
                  <c:v>9.1651999999999997E-2</c:v>
                </c:pt>
                <c:pt idx="212">
                  <c:v>0.102509</c:v>
                </c:pt>
                <c:pt idx="213">
                  <c:v>9.9334000000000006E-2</c:v>
                </c:pt>
                <c:pt idx="214">
                  <c:v>0.11362800000000001</c:v>
                </c:pt>
                <c:pt idx="215">
                  <c:v>0.136879</c:v>
                </c:pt>
                <c:pt idx="216">
                  <c:v>0.13255800000000001</c:v>
                </c:pt>
                <c:pt idx="217">
                  <c:v>0.122655</c:v>
                </c:pt>
                <c:pt idx="218">
                  <c:v>0.14351900000000001</c:v>
                </c:pt>
                <c:pt idx="219">
                  <c:v>0.17257800000000001</c:v>
                </c:pt>
                <c:pt idx="220">
                  <c:v>0.170566</c:v>
                </c:pt>
                <c:pt idx="221">
                  <c:v>0.16286100000000001</c:v>
                </c:pt>
                <c:pt idx="222">
                  <c:v>0.200542</c:v>
                </c:pt>
                <c:pt idx="223">
                  <c:v>0.24915200000000001</c:v>
                </c:pt>
                <c:pt idx="224">
                  <c:v>0.31670700000000002</c:v>
                </c:pt>
                <c:pt idx="225">
                  <c:v>0.36125200000000002</c:v>
                </c:pt>
                <c:pt idx="226">
                  <c:v>0.38882499999999998</c:v>
                </c:pt>
                <c:pt idx="227">
                  <c:v>0.40275300000000003</c:v>
                </c:pt>
                <c:pt idx="228">
                  <c:v>0.39597700000000002</c:v>
                </c:pt>
                <c:pt idx="229">
                  <c:v>0.39952399999999999</c:v>
                </c:pt>
                <c:pt idx="230">
                  <c:v>0.40224300000000002</c:v>
                </c:pt>
                <c:pt idx="231">
                  <c:v>0.38910299999999998</c:v>
                </c:pt>
                <c:pt idx="232">
                  <c:v>0.40253100000000003</c:v>
                </c:pt>
                <c:pt idx="233">
                  <c:v>0.37087900000000001</c:v>
                </c:pt>
                <c:pt idx="234">
                  <c:v>0.367141</c:v>
                </c:pt>
                <c:pt idx="235">
                  <c:v>0.35839399999999999</c:v>
                </c:pt>
                <c:pt idx="236">
                  <c:v>0.32434200000000002</c:v>
                </c:pt>
                <c:pt idx="237">
                  <c:v>0.29404200000000003</c:v>
                </c:pt>
                <c:pt idx="238">
                  <c:v>0.26427699999999998</c:v>
                </c:pt>
                <c:pt idx="239">
                  <c:v>0.23267199999999999</c:v>
                </c:pt>
                <c:pt idx="240">
                  <c:v>0.21433199999999999</c:v>
                </c:pt>
                <c:pt idx="241">
                  <c:v>0.19680500000000001</c:v>
                </c:pt>
                <c:pt idx="242">
                  <c:v>0.17441100000000001</c:v>
                </c:pt>
                <c:pt idx="243">
                  <c:v>0.161913</c:v>
                </c:pt>
                <c:pt idx="244">
                  <c:v>0.17011000000000001</c:v>
                </c:pt>
                <c:pt idx="245">
                  <c:v>0.17180400000000001</c:v>
                </c:pt>
                <c:pt idx="246">
                  <c:v>0.167462</c:v>
                </c:pt>
                <c:pt idx="247">
                  <c:v>0.191665</c:v>
                </c:pt>
                <c:pt idx="248">
                  <c:v>0.21562700000000001</c:v>
                </c:pt>
                <c:pt idx="249">
                  <c:v>0.25969100000000001</c:v>
                </c:pt>
                <c:pt idx="250">
                  <c:v>0.28757199999999999</c:v>
                </c:pt>
                <c:pt idx="251">
                  <c:v>0.30923800000000001</c:v>
                </c:pt>
                <c:pt idx="252">
                  <c:v>0.33088800000000002</c:v>
                </c:pt>
                <c:pt idx="253">
                  <c:v>0.32730999999999999</c:v>
                </c:pt>
                <c:pt idx="254">
                  <c:v>0.31217099999999998</c:v>
                </c:pt>
                <c:pt idx="255">
                  <c:v>0.29106300000000002</c:v>
                </c:pt>
                <c:pt idx="256">
                  <c:v>0.264733</c:v>
                </c:pt>
                <c:pt idx="257">
                  <c:v>0.238455</c:v>
                </c:pt>
                <c:pt idx="258">
                  <c:v>0.21100099999999999</c:v>
                </c:pt>
                <c:pt idx="259">
                  <c:v>0.19189200000000001</c:v>
                </c:pt>
                <c:pt idx="260">
                  <c:v>0.17442199999999999</c:v>
                </c:pt>
                <c:pt idx="261">
                  <c:v>0.16206400000000001</c:v>
                </c:pt>
                <c:pt idx="262">
                  <c:v>0.207319</c:v>
                </c:pt>
                <c:pt idx="263">
                  <c:v>0.21779699999999999</c:v>
                </c:pt>
                <c:pt idx="264">
                  <c:v>0.222167</c:v>
                </c:pt>
                <c:pt idx="265">
                  <c:v>0.226271</c:v>
                </c:pt>
                <c:pt idx="266">
                  <c:v>0.210373</c:v>
                </c:pt>
                <c:pt idx="267">
                  <c:v>0.20011399999999999</c:v>
                </c:pt>
                <c:pt idx="268">
                  <c:v>0.20075799999999999</c:v>
                </c:pt>
                <c:pt idx="269">
                  <c:v>0.200934</c:v>
                </c:pt>
                <c:pt idx="270">
                  <c:v>0.17044799999999999</c:v>
                </c:pt>
                <c:pt idx="271">
                  <c:v>0.16730600000000001</c:v>
                </c:pt>
                <c:pt idx="272">
                  <c:v>0.15851299999999999</c:v>
                </c:pt>
                <c:pt idx="273">
                  <c:v>0.15873699999999999</c:v>
                </c:pt>
                <c:pt idx="274">
                  <c:v>0.157364</c:v>
                </c:pt>
                <c:pt idx="275">
                  <c:v>0.13958100000000001</c:v>
                </c:pt>
                <c:pt idx="276">
                  <c:v>0.171182</c:v>
                </c:pt>
                <c:pt idx="277">
                  <c:v>0.18135599999999999</c:v>
                </c:pt>
                <c:pt idx="278">
                  <c:v>0.18844900000000001</c:v>
                </c:pt>
                <c:pt idx="279">
                  <c:v>0.188943</c:v>
                </c:pt>
                <c:pt idx="280">
                  <c:v>0.18257499999999999</c:v>
                </c:pt>
                <c:pt idx="281">
                  <c:v>0.18307899999999999</c:v>
                </c:pt>
                <c:pt idx="282">
                  <c:v>0.17216999999999999</c:v>
                </c:pt>
                <c:pt idx="283">
                  <c:v>0.17697299999999999</c:v>
                </c:pt>
                <c:pt idx="284">
                  <c:v>0.17385600000000001</c:v>
                </c:pt>
                <c:pt idx="285">
                  <c:v>0.16939899999999999</c:v>
                </c:pt>
                <c:pt idx="286">
                  <c:v>0.17766699999999999</c:v>
                </c:pt>
                <c:pt idx="287">
                  <c:v>0.175789</c:v>
                </c:pt>
                <c:pt idx="288">
                  <c:v>0.20044600000000001</c:v>
                </c:pt>
                <c:pt idx="289">
                  <c:v>0.20354800000000001</c:v>
                </c:pt>
                <c:pt idx="290">
                  <c:v>0.18570300000000001</c:v>
                </c:pt>
                <c:pt idx="291">
                  <c:v>0.197052</c:v>
                </c:pt>
                <c:pt idx="292">
                  <c:v>0.21490200000000001</c:v>
                </c:pt>
                <c:pt idx="293">
                  <c:v>0.23313600000000001</c:v>
                </c:pt>
                <c:pt idx="294">
                  <c:v>0.23839299999999999</c:v>
                </c:pt>
                <c:pt idx="295">
                  <c:v>0.25545499999999999</c:v>
                </c:pt>
                <c:pt idx="296">
                  <c:v>0.233068</c:v>
                </c:pt>
                <c:pt idx="297">
                  <c:v>0.25340600000000002</c:v>
                </c:pt>
                <c:pt idx="298">
                  <c:v>0.25994099999999998</c:v>
                </c:pt>
                <c:pt idx="299">
                  <c:v>0.27700200000000003</c:v>
                </c:pt>
                <c:pt idx="300">
                  <c:v>0.27710600000000002</c:v>
                </c:pt>
                <c:pt idx="301">
                  <c:v>0.25606899999999999</c:v>
                </c:pt>
                <c:pt idx="302">
                  <c:v>0.25625500000000001</c:v>
                </c:pt>
                <c:pt idx="303">
                  <c:v>0.271868</c:v>
                </c:pt>
                <c:pt idx="304">
                  <c:v>0.28069300000000003</c:v>
                </c:pt>
                <c:pt idx="305">
                  <c:v>0.29811100000000001</c:v>
                </c:pt>
                <c:pt idx="306">
                  <c:v>0.32433699999999999</c:v>
                </c:pt>
                <c:pt idx="307">
                  <c:v>0.33923399999999998</c:v>
                </c:pt>
                <c:pt idx="308">
                  <c:v>0.36269000000000001</c:v>
                </c:pt>
                <c:pt idx="309">
                  <c:v>0.38255499999999998</c:v>
                </c:pt>
                <c:pt idx="310">
                  <c:v>0.40287600000000001</c:v>
                </c:pt>
                <c:pt idx="311">
                  <c:v>0.37091200000000002</c:v>
                </c:pt>
                <c:pt idx="312">
                  <c:v>0.35345900000000002</c:v>
                </c:pt>
                <c:pt idx="313">
                  <c:v>0.342584</c:v>
                </c:pt>
                <c:pt idx="314">
                  <c:v>0.32120100000000001</c:v>
                </c:pt>
                <c:pt idx="315">
                  <c:v>0.39163199999999998</c:v>
                </c:pt>
                <c:pt idx="316">
                  <c:v>0.38086700000000001</c:v>
                </c:pt>
                <c:pt idx="317">
                  <c:v>0.35448600000000002</c:v>
                </c:pt>
                <c:pt idx="318">
                  <c:v>0.32941700000000002</c:v>
                </c:pt>
                <c:pt idx="319">
                  <c:v>0.29257699999999998</c:v>
                </c:pt>
                <c:pt idx="320">
                  <c:v>0.28817300000000001</c:v>
                </c:pt>
                <c:pt idx="321">
                  <c:v>0.28890700000000002</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0.23152200000000001</c:v>
                </c:pt>
                <c:pt idx="332">
                  <c:v>0.21199499999999999</c:v>
                </c:pt>
                <c:pt idx="333">
                  <c:v>0.18989</c:v>
                </c:pt>
                <c:pt idx="334">
                  <c:v>0.16800499999999999</c:v>
                </c:pt>
                <c:pt idx="335">
                  <c:v>0.15560399999999999</c:v>
                </c:pt>
                <c:pt idx="336">
                  <c:v>0.14599599999999999</c:v>
                </c:pt>
                <c:pt idx="337">
                  <c:v>0.13580200000000001</c:v>
                </c:pt>
                <c:pt idx="338">
                  <c:v>0.122974</c:v>
                </c:pt>
                <c:pt idx="339">
                  <c:v>0.112902</c:v>
                </c:pt>
                <c:pt idx="340">
                  <c:v>0.109845</c:v>
                </c:pt>
                <c:pt idx="341">
                  <c:v>0.11211</c:v>
                </c:pt>
                <c:pt idx="342">
                  <c:v>0.110514</c:v>
                </c:pt>
                <c:pt idx="343">
                  <c:v>0.113216</c:v>
                </c:pt>
                <c:pt idx="344">
                  <c:v>0.10519100000000001</c:v>
                </c:pt>
                <c:pt idx="345">
                  <c:v>9.9267999999999995E-2</c:v>
                </c:pt>
                <c:pt idx="346">
                  <c:v>6.9959999999999994E-2</c:v>
                </c:pt>
                <c:pt idx="347">
                  <c:v>6.6462999999999994E-2</c:v>
                </c:pt>
                <c:pt idx="348">
                  <c:v>6.0233000000000002E-2</c:v>
                </c:pt>
                <c:pt idx="349">
                  <c:v>7.3139999999999997E-2</c:v>
                </c:pt>
                <c:pt idx="350">
                  <c:v>9.2383999999999994E-2</c:v>
                </c:pt>
                <c:pt idx="351">
                  <c:v>0.102838</c:v>
                </c:pt>
                <c:pt idx="352">
                  <c:v>0.119463</c:v>
                </c:pt>
                <c:pt idx="353">
                  <c:v>0.13240399999999999</c:v>
                </c:pt>
                <c:pt idx="354">
                  <c:v>0.16079299999999999</c:v>
                </c:pt>
                <c:pt idx="355">
                  <c:v>0.20219999999999999</c:v>
                </c:pt>
                <c:pt idx="356">
                  <c:v>0.21751200000000001</c:v>
                </c:pt>
                <c:pt idx="357">
                  <c:v>0.227686</c:v>
                </c:pt>
                <c:pt idx="358">
                  <c:v>0.22925200000000001</c:v>
                </c:pt>
                <c:pt idx="359">
                  <c:v>0.28134700000000001</c:v>
                </c:pt>
                <c:pt idx="360">
                  <c:v>0.27251799999999998</c:v>
                </c:pt>
                <c:pt idx="361">
                  <c:v>0.271592</c:v>
                </c:pt>
                <c:pt idx="362">
                  <c:v>0.26833099999999999</c:v>
                </c:pt>
                <c:pt idx="363">
                  <c:v>0.26434400000000002</c:v>
                </c:pt>
                <c:pt idx="364">
                  <c:v>0.25101699999999999</c:v>
                </c:pt>
                <c:pt idx="365">
                  <c:v>0.29960199999999998</c:v>
                </c:pt>
                <c:pt idx="366">
                  <c:v>0.29338199999999998</c:v>
                </c:pt>
                <c:pt idx="367">
                  <c:v>0.28117900000000001</c:v>
                </c:pt>
                <c:pt idx="368">
                  <c:v>0.31044500000000003</c:v>
                </c:pt>
                <c:pt idx="369">
                  <c:v>0.31775500000000001</c:v>
                </c:pt>
                <c:pt idx="370">
                  <c:v>0.33385500000000001</c:v>
                </c:pt>
                <c:pt idx="371">
                  <c:v>0.401667</c:v>
                </c:pt>
                <c:pt idx="372">
                  <c:v>0.40446900000000002</c:v>
                </c:pt>
                <c:pt idx="373">
                  <c:v>0.39426699999999998</c:v>
                </c:pt>
                <c:pt idx="374">
                  <c:v>0.37729499999999999</c:v>
                </c:pt>
                <c:pt idx="375">
                  <c:v>0.35954999999999998</c:v>
                </c:pt>
                <c:pt idx="376">
                  <c:v>0.36827900000000002</c:v>
                </c:pt>
                <c:pt idx="377">
                  <c:v>0.41392400000000001</c:v>
                </c:pt>
                <c:pt idx="378">
                  <c:v>0.43776300000000001</c:v>
                </c:pt>
                <c:pt idx="379">
                  <c:v>0.42101100000000002</c:v>
                </c:pt>
                <c:pt idx="380">
                  <c:v>0.41505799999999998</c:v>
                </c:pt>
                <c:pt idx="381">
                  <c:v>0.39374700000000001</c:v>
                </c:pt>
                <c:pt idx="382">
                  <c:v>0.35862300000000003</c:v>
                </c:pt>
                <c:pt idx="383">
                  <c:v>0.340138</c:v>
                </c:pt>
                <c:pt idx="384">
                  <c:v>0.32766400000000001</c:v>
                </c:pt>
                <c:pt idx="385">
                  <c:v>0.30401400000000001</c:v>
                </c:pt>
                <c:pt idx="386">
                  <c:v>0.29475499999999999</c:v>
                </c:pt>
                <c:pt idx="387">
                  <c:v>0.30031600000000003</c:v>
                </c:pt>
                <c:pt idx="388">
                  <c:v>0.313191</c:v>
                </c:pt>
                <c:pt idx="389">
                  <c:v>0.33049200000000001</c:v>
                </c:pt>
                <c:pt idx="390">
                  <c:v>0.34233000000000002</c:v>
                </c:pt>
                <c:pt idx="391">
                  <c:v>0.30685200000000001</c:v>
                </c:pt>
                <c:pt idx="392">
                  <c:v>0.330758</c:v>
                </c:pt>
                <c:pt idx="393">
                  <c:v>0.32385599999999998</c:v>
                </c:pt>
                <c:pt idx="394">
                  <c:v>0.36648700000000001</c:v>
                </c:pt>
                <c:pt idx="395">
                  <c:v>0.38664300000000001</c:v>
                </c:pt>
                <c:pt idx="396">
                  <c:v>0.40630100000000002</c:v>
                </c:pt>
                <c:pt idx="397">
                  <c:v>0.405115</c:v>
                </c:pt>
                <c:pt idx="398">
                  <c:v>0.42782500000000001</c:v>
                </c:pt>
                <c:pt idx="399">
                  <c:v>0.41639199999999998</c:v>
                </c:pt>
                <c:pt idx="400">
                  <c:v>0.41292400000000001</c:v>
                </c:pt>
                <c:pt idx="401">
                  <c:v>0.39734700000000001</c:v>
                </c:pt>
                <c:pt idx="402">
                  <c:v>0.37233500000000003</c:v>
                </c:pt>
                <c:pt idx="403">
                  <c:v>0.39316400000000001</c:v>
                </c:pt>
                <c:pt idx="404">
                  <c:v>0.40290300000000001</c:v>
                </c:pt>
                <c:pt idx="405">
                  <c:v>0.37744800000000001</c:v>
                </c:pt>
                <c:pt idx="406">
                  <c:v>0.377253</c:v>
                </c:pt>
                <c:pt idx="407">
                  <c:v>0.37420900000000001</c:v>
                </c:pt>
                <c:pt idx="408">
                  <c:v>0.36803999999999998</c:v>
                </c:pt>
                <c:pt idx="409">
                  <c:v>0.34671299999999999</c:v>
                </c:pt>
                <c:pt idx="410">
                  <c:v>0.33983200000000002</c:v>
                </c:pt>
                <c:pt idx="411">
                  <c:v>0.31860899999999998</c:v>
                </c:pt>
                <c:pt idx="412">
                  <c:v>0.30756099999999997</c:v>
                </c:pt>
                <c:pt idx="413">
                  <c:v>0.28381099999999998</c:v>
                </c:pt>
                <c:pt idx="414">
                  <c:v>0.26615100000000003</c:v>
                </c:pt>
                <c:pt idx="415">
                  <c:v>0.26880599999999999</c:v>
                </c:pt>
                <c:pt idx="416">
                  <c:v>0.25938699999999998</c:v>
                </c:pt>
                <c:pt idx="417">
                  <c:v>0.26242500000000002</c:v>
                </c:pt>
                <c:pt idx="418">
                  <c:v>0.26025199999999998</c:v>
                </c:pt>
                <c:pt idx="419">
                  <c:v>0.25319399999999997</c:v>
                </c:pt>
                <c:pt idx="420">
                  <c:v>0.23769899999999999</c:v>
                </c:pt>
                <c:pt idx="421">
                  <c:v>0.229736</c:v>
                </c:pt>
                <c:pt idx="422">
                  <c:v>0.22119</c:v>
                </c:pt>
                <c:pt idx="423">
                  <c:v>0.22531599999999999</c:v>
                </c:pt>
                <c:pt idx="424">
                  <c:v>0.23020299999999999</c:v>
                </c:pt>
                <c:pt idx="425">
                  <c:v>0.22678699999999999</c:v>
                </c:pt>
                <c:pt idx="426">
                  <c:v>0.22473799999999999</c:v>
                </c:pt>
                <c:pt idx="427">
                  <c:v>0.22709699999999999</c:v>
                </c:pt>
                <c:pt idx="428">
                  <c:v>0.20502500000000001</c:v>
                </c:pt>
                <c:pt idx="429">
                  <c:v>0.207815</c:v>
                </c:pt>
                <c:pt idx="430">
                  <c:v>0.22037300000000001</c:v>
                </c:pt>
                <c:pt idx="431">
                  <c:v>0.22476199999999999</c:v>
                </c:pt>
                <c:pt idx="432">
                  <c:v>0.214418</c:v>
                </c:pt>
                <c:pt idx="433">
                  <c:v>0.220636</c:v>
                </c:pt>
                <c:pt idx="434">
                  <c:v>0.21423</c:v>
                </c:pt>
                <c:pt idx="435">
                  <c:v>0.208042</c:v>
                </c:pt>
                <c:pt idx="436">
                  <c:v>0.202793</c:v>
                </c:pt>
                <c:pt idx="437">
                  <c:v>0.22384699999999999</c:v>
                </c:pt>
                <c:pt idx="438">
                  <c:v>0.21002399999999999</c:v>
                </c:pt>
                <c:pt idx="439">
                  <c:v>0.23994699999999999</c:v>
                </c:pt>
                <c:pt idx="440">
                  <c:v>0.26222400000000001</c:v>
                </c:pt>
                <c:pt idx="441">
                  <c:v>0.29069800000000001</c:v>
                </c:pt>
                <c:pt idx="442">
                  <c:v>0.32659100000000002</c:v>
                </c:pt>
                <c:pt idx="443">
                  <c:v>0.37488199999999999</c:v>
                </c:pt>
                <c:pt idx="444">
                  <c:v>0.43151499999999998</c:v>
                </c:pt>
                <c:pt idx="445">
                  <c:v>0.46191100000000002</c:v>
                </c:pt>
                <c:pt idx="446">
                  <c:v>0.47686800000000001</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0.62883500000000003</c:v>
                </c:pt>
                <c:pt idx="455">
                  <c:v>0.64158999999999999</c:v>
                </c:pt>
                <c:pt idx="456">
                  <c:v>0.66209099999999999</c:v>
                </c:pt>
                <c:pt idx="457">
                  <c:v>0.70150599999999996</c:v>
                </c:pt>
                <c:pt idx="458">
                  <c:v>0.72033499999999995</c:v>
                </c:pt>
                <c:pt idx="459">
                  <c:v>0.73950199999999999</c:v>
                </c:pt>
                <c:pt idx="460">
                  <c:v>0.72931100000000004</c:v>
                </c:pt>
                <c:pt idx="461">
                  <c:v>0.70254000000000005</c:v>
                </c:pt>
                <c:pt idx="462">
                  <c:v>0.74135499999999999</c:v>
                </c:pt>
                <c:pt idx="463">
                  <c:v>0.70711599999999997</c:v>
                </c:pt>
                <c:pt idx="464">
                  <c:v>0.62939599999999996</c:v>
                </c:pt>
                <c:pt idx="465">
                  <c:v>0.62188900000000003</c:v>
                </c:pt>
                <c:pt idx="466">
                  <c:v>0.66002499999999997</c:v>
                </c:pt>
                <c:pt idx="467">
                  <c:v>0.61131800000000003</c:v>
                </c:pt>
                <c:pt idx="468">
                  <c:v>0.57346200000000003</c:v>
                </c:pt>
                <c:pt idx="469">
                  <c:v>0.54475499999999999</c:v>
                </c:pt>
                <c:pt idx="470">
                  <c:v>0.50842600000000004</c:v>
                </c:pt>
                <c:pt idx="471">
                  <c:v>0.40328900000000001</c:v>
                </c:pt>
                <c:pt idx="472">
                  <c:v>0.44992900000000002</c:v>
                </c:pt>
                <c:pt idx="473">
                  <c:v>0.462148</c:v>
                </c:pt>
                <c:pt idx="474">
                  <c:v>0.431031</c:v>
                </c:pt>
                <c:pt idx="475">
                  <c:v>0.43983699999999998</c:v>
                </c:pt>
                <c:pt idx="476">
                  <c:v>0.42305100000000001</c:v>
                </c:pt>
                <c:pt idx="477">
                  <c:v>0.45476699999999998</c:v>
                </c:pt>
                <c:pt idx="478">
                  <c:v>0.54754999999999998</c:v>
                </c:pt>
                <c:pt idx="479">
                  <c:v>0.52964900000000004</c:v>
                </c:pt>
                <c:pt idx="480">
                  <c:v>0.52131799999999995</c:v>
                </c:pt>
                <c:pt idx="481">
                  <c:v>0.52338099999999999</c:v>
                </c:pt>
                <c:pt idx="482">
                  <c:v>0.47886200000000001</c:v>
                </c:pt>
                <c:pt idx="483">
                  <c:v>0.47697699999999998</c:v>
                </c:pt>
                <c:pt idx="484">
                  <c:v>0.43300499999999997</c:v>
                </c:pt>
                <c:pt idx="485">
                  <c:v>0.41479300000000002</c:v>
                </c:pt>
                <c:pt idx="486">
                  <c:v>0.46593600000000002</c:v>
                </c:pt>
                <c:pt idx="487">
                  <c:v>0.44165399999999999</c:v>
                </c:pt>
                <c:pt idx="488">
                  <c:v>0.44133099999999997</c:v>
                </c:pt>
                <c:pt idx="489">
                  <c:v>0.418493</c:v>
                </c:pt>
                <c:pt idx="490">
                  <c:v>0.40217999999999998</c:v>
                </c:pt>
                <c:pt idx="491">
                  <c:v>0.403194</c:v>
                </c:pt>
                <c:pt idx="492">
                  <c:v>0.38608100000000001</c:v>
                </c:pt>
                <c:pt idx="493">
                  <c:v>0.36584100000000003</c:v>
                </c:pt>
                <c:pt idx="494">
                  <c:v>0.36929499999999998</c:v>
                </c:pt>
                <c:pt idx="495">
                  <c:v>0.39083899999999999</c:v>
                </c:pt>
                <c:pt idx="496">
                  <c:v>0.38854300000000003</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0.22006800000000001</c:v>
                </c:pt>
                <c:pt idx="507">
                  <c:v>0.20826600000000001</c:v>
                </c:pt>
                <c:pt idx="508">
                  <c:v>0.23841799999999999</c:v>
                </c:pt>
                <c:pt idx="509">
                  <c:v>0.258081</c:v>
                </c:pt>
                <c:pt idx="510">
                  <c:v>0.256386</c:v>
                </c:pt>
                <c:pt idx="511">
                  <c:v>0.24620700000000001</c:v>
                </c:pt>
                <c:pt idx="512">
                  <c:v>0.23138500000000001</c:v>
                </c:pt>
                <c:pt idx="513">
                  <c:v>0.21720999999999999</c:v>
                </c:pt>
                <c:pt idx="514">
                  <c:v>0.20499999999999999</c:v>
                </c:pt>
                <c:pt idx="515">
                  <c:v>0.19359899999999999</c:v>
                </c:pt>
                <c:pt idx="516">
                  <c:v>0.17633399999999999</c:v>
                </c:pt>
                <c:pt idx="517">
                  <c:v>0.15626200000000001</c:v>
                </c:pt>
                <c:pt idx="518">
                  <c:v>0.14305699999999999</c:v>
                </c:pt>
                <c:pt idx="519">
                  <c:v>0.13605100000000001</c:v>
                </c:pt>
                <c:pt idx="520">
                  <c:v>0.124708</c:v>
                </c:pt>
                <c:pt idx="521">
                  <c:v>9.8151000000000002E-2</c:v>
                </c:pt>
                <c:pt idx="522">
                  <c:v>0.106031</c:v>
                </c:pt>
                <c:pt idx="523">
                  <c:v>0.105021</c:v>
                </c:pt>
                <c:pt idx="524">
                  <c:v>0.10416400000000001</c:v>
                </c:pt>
                <c:pt idx="525">
                  <c:v>0.114992</c:v>
                </c:pt>
                <c:pt idx="526">
                  <c:v>0.11218</c:v>
                </c:pt>
                <c:pt idx="527">
                  <c:v>0.11604399999999999</c:v>
                </c:pt>
                <c:pt idx="528">
                  <c:v>0.12739900000000001</c:v>
                </c:pt>
                <c:pt idx="529">
                  <c:v>0.12576399999999999</c:v>
                </c:pt>
                <c:pt idx="530">
                  <c:v>0.12618199999999999</c:v>
                </c:pt>
                <c:pt idx="531">
                  <c:v>0.11798400000000001</c:v>
                </c:pt>
                <c:pt idx="532">
                  <c:v>0.122834</c:v>
                </c:pt>
                <c:pt idx="533">
                  <c:v>0.12504499999999999</c:v>
                </c:pt>
                <c:pt idx="534">
                  <c:v>0.13841800000000001</c:v>
                </c:pt>
                <c:pt idx="535">
                  <c:v>0.14729200000000001</c:v>
                </c:pt>
                <c:pt idx="536">
                  <c:v>0.146122</c:v>
                </c:pt>
                <c:pt idx="537">
                  <c:v>0.13481399999999999</c:v>
                </c:pt>
                <c:pt idx="538">
                  <c:v>0.168626</c:v>
                </c:pt>
                <c:pt idx="539">
                  <c:v>0.187636</c:v>
                </c:pt>
                <c:pt idx="540">
                  <c:v>0.19889399999999999</c:v>
                </c:pt>
                <c:pt idx="541">
                  <c:v>0.20652899999999999</c:v>
                </c:pt>
                <c:pt idx="542">
                  <c:v>0.21134700000000001</c:v>
                </c:pt>
                <c:pt idx="543">
                  <c:v>0.23136799999999999</c:v>
                </c:pt>
                <c:pt idx="544">
                  <c:v>0.20206099999999999</c:v>
                </c:pt>
                <c:pt idx="545">
                  <c:v>0.19338900000000001</c:v>
                </c:pt>
                <c:pt idx="546">
                  <c:v>0.18048600000000001</c:v>
                </c:pt>
                <c:pt idx="547">
                  <c:v>0.17125899999999999</c:v>
                </c:pt>
                <c:pt idx="548">
                  <c:v>0.147672</c:v>
                </c:pt>
                <c:pt idx="549">
                  <c:v>0.13764999999999999</c:v>
                </c:pt>
                <c:pt idx="550">
                  <c:v>0.128027</c:v>
                </c:pt>
                <c:pt idx="551">
                  <c:v>0.11812499999999999</c:v>
                </c:pt>
                <c:pt idx="552">
                  <c:v>0.11260299999999999</c:v>
                </c:pt>
                <c:pt idx="553">
                  <c:v>0.10049</c:v>
                </c:pt>
                <c:pt idx="554">
                  <c:v>6.9432999999999995E-2</c:v>
                </c:pt>
                <c:pt idx="555">
                  <c:v>6.9555000000000006E-2</c:v>
                </c:pt>
                <c:pt idx="556">
                  <c:v>6.7469000000000001E-2</c:v>
                </c:pt>
                <c:pt idx="557">
                  <c:v>6.6941000000000001E-2</c:v>
                </c:pt>
                <c:pt idx="558">
                  <c:v>6.5402000000000002E-2</c:v>
                </c:pt>
                <c:pt idx="559">
                  <c:v>7.3169999999999999E-2</c:v>
                </c:pt>
                <c:pt idx="560">
                  <c:v>7.0408999999999999E-2</c:v>
                </c:pt>
                <c:pt idx="561">
                  <c:v>6.8609000000000003E-2</c:v>
                </c:pt>
                <c:pt idx="562">
                  <c:v>7.0630999999999999E-2</c:v>
                </c:pt>
                <c:pt idx="563">
                  <c:v>6.6112000000000004E-2</c:v>
                </c:pt>
                <c:pt idx="564">
                  <c:v>4.8527000000000001E-2</c:v>
                </c:pt>
                <c:pt idx="565">
                  <c:v>5.4643999999999998E-2</c:v>
                </c:pt>
                <c:pt idx="566">
                  <c:v>5.0508999999999998E-2</c:v>
                </c:pt>
                <c:pt idx="567">
                  <c:v>4.9596000000000001E-2</c:v>
                </c:pt>
                <c:pt idx="568">
                  <c:v>5.7403000000000003E-2</c:v>
                </c:pt>
                <c:pt idx="569">
                  <c:v>6.4916000000000001E-2</c:v>
                </c:pt>
                <c:pt idx="570">
                  <c:v>9.2761999999999997E-2</c:v>
                </c:pt>
                <c:pt idx="571">
                  <c:v>8.9497999999999994E-2</c:v>
                </c:pt>
                <c:pt idx="572">
                  <c:v>0.101621</c:v>
                </c:pt>
                <c:pt idx="573">
                  <c:v>0.110336</c:v>
                </c:pt>
                <c:pt idx="574">
                  <c:v>0.115026</c:v>
                </c:pt>
                <c:pt idx="575">
                  <c:v>0.12929499999999999</c:v>
                </c:pt>
                <c:pt idx="576">
                  <c:v>0.11905200000000001</c:v>
                </c:pt>
                <c:pt idx="577">
                  <c:v>0.121977</c:v>
                </c:pt>
                <c:pt idx="578">
                  <c:v>9.1241000000000003E-2</c:v>
                </c:pt>
                <c:pt idx="579">
                  <c:v>8.9200000000000002E-2</c:v>
                </c:pt>
                <c:pt idx="580">
                  <c:v>7.9863000000000003E-2</c:v>
                </c:pt>
                <c:pt idx="581">
                  <c:v>7.0100999999999997E-2</c:v>
                </c:pt>
                <c:pt idx="582">
                  <c:v>5.2158000000000003E-2</c:v>
                </c:pt>
                <c:pt idx="583">
                  <c:v>4.5797999999999998E-2</c:v>
                </c:pt>
                <c:pt idx="584">
                  <c:v>3.8594000000000003E-2</c:v>
                </c:pt>
                <c:pt idx="585">
                  <c:v>3.4964000000000002E-2</c:v>
                </c:pt>
                <c:pt idx="586">
                  <c:v>5.5100000000000003E-2</c:v>
                </c:pt>
                <c:pt idx="587">
                  <c:v>5.1874000000000003E-2</c:v>
                </c:pt>
                <c:pt idx="588">
                  <c:v>5.5035000000000001E-2</c:v>
                </c:pt>
                <c:pt idx="589">
                  <c:v>4.0869999999999997E-2</c:v>
                </c:pt>
                <c:pt idx="590">
                  <c:v>4.1620999999999998E-2</c:v>
                </c:pt>
                <c:pt idx="591">
                  <c:v>5.3691999999999997E-2</c:v>
                </c:pt>
                <c:pt idx="592">
                  <c:v>5.7742000000000002E-2</c:v>
                </c:pt>
                <c:pt idx="593">
                  <c:v>5.8638999999999997E-2</c:v>
                </c:pt>
                <c:pt idx="594">
                  <c:v>6.9964999999999999E-2</c:v>
                </c:pt>
                <c:pt idx="595">
                  <c:v>6.7290000000000003E-2</c:v>
                </c:pt>
                <c:pt idx="596">
                  <c:v>5.9782000000000002E-2</c:v>
                </c:pt>
                <c:pt idx="597">
                  <c:v>5.5453000000000002E-2</c:v>
                </c:pt>
                <c:pt idx="598">
                  <c:v>4.8034E-2</c:v>
                </c:pt>
                <c:pt idx="599">
                  <c:v>5.1394000000000002E-2</c:v>
                </c:pt>
                <c:pt idx="600">
                  <c:v>5.9330000000000001E-2</c:v>
                </c:pt>
                <c:pt idx="601">
                  <c:v>6.1733999999999997E-2</c:v>
                </c:pt>
                <c:pt idx="602">
                  <c:v>5.2401000000000003E-2</c:v>
                </c:pt>
                <c:pt idx="603">
                  <c:v>6.0755999999999998E-2</c:v>
                </c:pt>
                <c:pt idx="604">
                  <c:v>5.0374000000000002E-2</c:v>
                </c:pt>
                <c:pt idx="605">
                  <c:v>4.5866999999999998E-2</c:v>
                </c:pt>
                <c:pt idx="606">
                  <c:v>4.1736000000000002E-2</c:v>
                </c:pt>
                <c:pt idx="607">
                  <c:v>4.1633000000000003E-2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1.1199000000000001E-2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c:v>
                </c:pt>
                <c:pt idx="632">
                  <c:v>8.9547000000000002E-2</c:v>
                </c:pt>
                <c:pt idx="633">
                  <c:v>7.8724000000000002E-2</c:v>
                </c:pt>
                <c:pt idx="634">
                  <c:v>6.8876000000000007E-2</c:v>
                </c:pt>
                <c:pt idx="635">
                  <c:v>6.5396999999999997E-2</c:v>
                </c:pt>
                <c:pt idx="636">
                  <c:v>5.2150000000000002E-2</c:v>
                </c:pt>
                <c:pt idx="637">
                  <c:v>4.9264000000000002E-2</c:v>
                </c:pt>
                <c:pt idx="638">
                  <c:v>7.5105000000000005E-2</c:v>
                </c:pt>
                <c:pt idx="639">
                  <c:v>8.1998000000000001E-2</c:v>
                </c:pt>
                <c:pt idx="640">
                  <c:v>8.5879999999999998E-2</c:v>
                </c:pt>
                <c:pt idx="641">
                  <c:v>8.3571000000000006E-2</c:v>
                </c:pt>
                <c:pt idx="642">
                  <c:v>8.3762000000000003E-2</c:v>
                </c:pt>
                <c:pt idx="643">
                  <c:v>8.3458000000000004E-2</c:v>
                </c:pt>
                <c:pt idx="644">
                  <c:v>8.9024000000000006E-2</c:v>
                </c:pt>
                <c:pt idx="645">
                  <c:v>0.10478700000000001</c:v>
                </c:pt>
                <c:pt idx="646">
                  <c:v>9.8345000000000002E-2</c:v>
                </c:pt>
                <c:pt idx="647">
                  <c:v>9.9127000000000007E-2</c:v>
                </c:pt>
                <c:pt idx="648">
                  <c:v>0.110988</c:v>
                </c:pt>
                <c:pt idx="649">
                  <c:v>0.11347</c:v>
                </c:pt>
                <c:pt idx="650">
                  <c:v>0.11727</c:v>
                </c:pt>
                <c:pt idx="651">
                  <c:v>0.11855300000000001</c:v>
                </c:pt>
                <c:pt idx="652">
                  <c:v>0.111808</c:v>
                </c:pt>
                <c:pt idx="653">
                  <c:v>0.105783</c:v>
                </c:pt>
                <c:pt idx="654">
                  <c:v>9.7162999999999999E-2</c:v>
                </c:pt>
                <c:pt idx="655">
                  <c:v>8.6753999999999998E-2</c:v>
                </c:pt>
                <c:pt idx="656">
                  <c:v>8.9559E-2</c:v>
                </c:pt>
                <c:pt idx="657">
                  <c:v>9.4700999999999994E-2</c:v>
                </c:pt>
                <c:pt idx="658">
                  <c:v>9.4991999999999993E-2</c:v>
                </c:pt>
                <c:pt idx="659">
                  <c:v>0.10284600000000001</c:v>
                </c:pt>
                <c:pt idx="660">
                  <c:v>0.10132099999999999</c:v>
                </c:pt>
                <c:pt idx="661">
                  <c:v>0.106195</c:v>
                </c:pt>
                <c:pt idx="662">
                  <c:v>0.108294</c:v>
                </c:pt>
                <c:pt idx="663">
                  <c:v>9.9665000000000004E-2</c:v>
                </c:pt>
                <c:pt idx="664">
                  <c:v>0.100216</c:v>
                </c:pt>
                <c:pt idx="665">
                  <c:v>0.121269</c:v>
                </c:pt>
                <c:pt idx="666">
                  <c:v>0.10989500000000001</c:v>
                </c:pt>
                <c:pt idx="667">
                  <c:v>0.11702700000000001</c:v>
                </c:pt>
                <c:pt idx="668">
                  <c:v>0.118085</c:v>
                </c:pt>
                <c:pt idx="669">
                  <c:v>0.113792</c:v>
                </c:pt>
                <c:pt idx="670">
                  <c:v>0.12203799999999999</c:v>
                </c:pt>
                <c:pt idx="671">
                  <c:v>0.126495</c:v>
                </c:pt>
                <c:pt idx="672">
                  <c:v>0.122434</c:v>
                </c:pt>
                <c:pt idx="673">
                  <c:v>0.13842199999999999</c:v>
                </c:pt>
                <c:pt idx="674">
                  <c:v>0.125607</c:v>
                </c:pt>
                <c:pt idx="675">
                  <c:v>0.124408</c:v>
                </c:pt>
                <c:pt idx="676">
                  <c:v>0.132828</c:v>
                </c:pt>
                <c:pt idx="677">
                  <c:v>0.135855</c:v>
                </c:pt>
                <c:pt idx="678">
                  <c:v>0.15055499999999999</c:v>
                </c:pt>
                <c:pt idx="679">
                  <c:v>0.15426799999999999</c:v>
                </c:pt>
                <c:pt idx="680">
                  <c:v>0.18018400000000001</c:v>
                </c:pt>
                <c:pt idx="681">
                  <c:v>0.18446299999999999</c:v>
                </c:pt>
                <c:pt idx="682">
                  <c:v>0.173319</c:v>
                </c:pt>
                <c:pt idx="683">
                  <c:v>0.187029</c:v>
                </c:pt>
                <c:pt idx="684">
                  <c:v>0.183201</c:v>
                </c:pt>
                <c:pt idx="685">
                  <c:v>0.24923799999999999</c:v>
                </c:pt>
                <c:pt idx="686">
                  <c:v>0.25542999999999999</c:v>
                </c:pt>
                <c:pt idx="687">
                  <c:v>0.30176599999999998</c:v>
                </c:pt>
                <c:pt idx="688">
                  <c:v>0.29414400000000002</c:v>
                </c:pt>
                <c:pt idx="689">
                  <c:v>0.29725099999999999</c:v>
                </c:pt>
                <c:pt idx="690">
                  <c:v>0.292464</c:v>
                </c:pt>
                <c:pt idx="691">
                  <c:v>0.29401899999999997</c:v>
                </c:pt>
                <c:pt idx="692">
                  <c:v>0.23158000000000001</c:v>
                </c:pt>
                <c:pt idx="693">
                  <c:v>0.21701999999999999</c:v>
                </c:pt>
                <c:pt idx="694">
                  <c:v>0.23142399999999999</c:v>
                </c:pt>
                <c:pt idx="695">
                  <c:v>0.22589600000000001</c:v>
                </c:pt>
                <c:pt idx="696">
                  <c:v>0.235261</c:v>
                </c:pt>
                <c:pt idx="697">
                  <c:v>0.23688799999999999</c:v>
                </c:pt>
                <c:pt idx="698">
                  <c:v>0.22475600000000001</c:v>
                </c:pt>
                <c:pt idx="699">
                  <c:v>0.20942</c:v>
                </c:pt>
                <c:pt idx="700">
                  <c:v>0.18538099999999999</c:v>
                </c:pt>
                <c:pt idx="701">
                  <c:v>0.16816999999999999</c:v>
                </c:pt>
                <c:pt idx="702">
                  <c:v>0.15992500000000001</c:v>
                </c:pt>
                <c:pt idx="703">
                  <c:v>0.148368</c:v>
                </c:pt>
                <c:pt idx="704">
                  <c:v>0.128278</c:v>
                </c:pt>
                <c:pt idx="705">
                  <c:v>0.113229</c:v>
                </c:pt>
                <c:pt idx="706">
                  <c:v>0.110651</c:v>
                </c:pt>
                <c:pt idx="707">
                  <c:v>0.10938100000000001</c:v>
                </c:pt>
                <c:pt idx="708">
                  <c:v>0.113374</c:v>
                </c:pt>
                <c:pt idx="709">
                  <c:v>0.10681300000000001</c:v>
                </c:pt>
                <c:pt idx="710">
                  <c:v>0.115062</c:v>
                </c:pt>
                <c:pt idx="711">
                  <c:v>0.11448899999999999</c:v>
                </c:pt>
                <c:pt idx="712">
                  <c:v>0.117192</c:v>
                </c:pt>
                <c:pt idx="713">
                  <c:v>0.11549</c:v>
                </c:pt>
                <c:pt idx="714">
                  <c:v>0.115525</c:v>
                </c:pt>
                <c:pt idx="715">
                  <c:v>0.123222</c:v>
                </c:pt>
                <c:pt idx="716">
                  <c:v>0.12420100000000001</c:v>
                </c:pt>
                <c:pt idx="717">
                  <c:v>0.150725</c:v>
                </c:pt>
                <c:pt idx="718">
                  <c:v>0.14732200000000001</c:v>
                </c:pt>
                <c:pt idx="719">
                  <c:v>0.152916</c:v>
                </c:pt>
                <c:pt idx="720">
                  <c:v>0.16028899999999999</c:v>
                </c:pt>
                <c:pt idx="721">
                  <c:v>0.144042</c:v>
                </c:pt>
                <c:pt idx="722">
                  <c:v>0.118838</c:v>
                </c:pt>
                <c:pt idx="723">
                  <c:v>0.10904899999999999</c:v>
                </c:pt>
                <c:pt idx="724">
                  <c:v>0.110635</c:v>
                </c:pt>
                <c:pt idx="725">
                  <c:v>0.10456</c:v>
                </c:pt>
                <c:pt idx="726">
                  <c:v>0.10691100000000001</c:v>
                </c:pt>
                <c:pt idx="727">
                  <c:v>0.123553</c:v>
                </c:pt>
                <c:pt idx="728">
                  <c:v>0.11699900000000001</c:v>
                </c:pt>
                <c:pt idx="729">
                  <c:v>0.122751</c:v>
                </c:pt>
                <c:pt idx="730">
                  <c:v>0.116165</c:v>
                </c:pt>
                <c:pt idx="731">
                  <c:v>0.105575</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3.7525000000000003E-2</c:v>
                </c:pt>
                <c:pt idx="744">
                  <c:v>2.878E-2</c:v>
                </c:pt>
                <c:pt idx="745">
                  <c:v>2.5888999999999999E-2</c:v>
                </c:pt>
                <c:pt idx="746">
                  <c:v>2.5701000000000002E-2</c:v>
                </c:pt>
                <c:pt idx="747">
                  <c:v>2.5250000000000002E-2</c:v>
                </c:pt>
                <c:pt idx="748">
                  <c:v>1.7840000000000002E-2</c:v>
                </c:pt>
                <c:pt idx="749">
                  <c:v>2.0912E-2</c:v>
                </c:pt>
                <c:pt idx="750">
                  <c:v>3.1233E-2</c:v>
                </c:pt>
                <c:pt idx="751">
                  <c:v>3.2680000000000001E-2</c:v>
                </c:pt>
                <c:pt idx="752">
                  <c:v>3.6949999999999997E-2</c:v>
                </c:pt>
                <c:pt idx="753">
                  <c:v>8.9382000000000003E-2</c:v>
                </c:pt>
                <c:pt idx="754">
                  <c:v>0.103501</c:v>
                </c:pt>
                <c:pt idx="755">
                  <c:v>0.123863</c:v>
                </c:pt>
                <c:pt idx="756">
                  <c:v>0.135271</c:v>
                </c:pt>
                <c:pt idx="757">
                  <c:v>0.139288</c:v>
                </c:pt>
                <c:pt idx="758">
                  <c:v>0.143459</c:v>
                </c:pt>
                <c:pt idx="759">
                  <c:v>0.134631</c:v>
                </c:pt>
                <c:pt idx="760">
                  <c:v>0.15299699999999999</c:v>
                </c:pt>
                <c:pt idx="761">
                  <c:v>0.15379599999999999</c:v>
                </c:pt>
                <c:pt idx="762">
                  <c:v>0.17235600000000001</c:v>
                </c:pt>
                <c:pt idx="763">
                  <c:v>0.155083</c:v>
                </c:pt>
                <c:pt idx="764">
                  <c:v>0.127805</c:v>
                </c:pt>
                <c:pt idx="765">
                  <c:v>0.117295</c:v>
                </c:pt>
                <c:pt idx="766">
                  <c:v>0.10634399999999999</c:v>
                </c:pt>
                <c:pt idx="767">
                  <c:v>0.108083</c:v>
                </c:pt>
                <c:pt idx="768">
                  <c:v>0.102629</c:v>
                </c:pt>
                <c:pt idx="769">
                  <c:v>0.10707700000000001</c:v>
                </c:pt>
                <c:pt idx="770">
                  <c:v>9.2269000000000004E-2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7.5467000000000006E-2</c:v>
                </c:pt>
                <c:pt idx="781">
                  <c:v>7.2394E-2</c:v>
                </c:pt>
                <c:pt idx="782">
                  <c:v>6.9806000000000007E-2</c:v>
                </c:pt>
                <c:pt idx="783">
                  <c:v>7.6950000000000005E-2</c:v>
                </c:pt>
                <c:pt idx="784">
                  <c:v>6.991E-2</c:v>
                </c:pt>
                <c:pt idx="785">
                  <c:v>8.1124000000000002E-2</c:v>
                </c:pt>
                <c:pt idx="786">
                  <c:v>7.8964000000000006E-2</c:v>
                </c:pt>
                <c:pt idx="787">
                  <c:v>7.8261999999999998E-2</c:v>
                </c:pt>
                <c:pt idx="788">
                  <c:v>9.1520000000000004E-2</c:v>
                </c:pt>
                <c:pt idx="789">
                  <c:v>8.2636000000000001E-2</c:v>
                </c:pt>
                <c:pt idx="790">
                  <c:v>7.0843000000000003E-2</c:v>
                </c:pt>
                <c:pt idx="791">
                  <c:v>5.0878E-2</c:v>
                </c:pt>
                <c:pt idx="792">
                  <c:v>3.5553000000000001E-2</c:v>
                </c:pt>
                <c:pt idx="793">
                  <c:v>4.3295E-2</c:v>
                </c:pt>
                <c:pt idx="794">
                  <c:v>4.4144000000000003E-2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6.0158000000000003E-2</c:v>
                </c:pt>
                <c:pt idx="803">
                  <c:v>6.4170000000000005E-2</c:v>
                </c:pt>
                <c:pt idx="804">
                  <c:v>5.4980000000000001E-2</c:v>
                </c:pt>
                <c:pt idx="805">
                  <c:v>5.3884000000000001E-2</c:v>
                </c:pt>
                <c:pt idx="806">
                  <c:v>5.4185999999999998E-2</c:v>
                </c:pt>
                <c:pt idx="807">
                  <c:v>4.9792999999999997E-2</c:v>
                </c:pt>
                <c:pt idx="808">
                  <c:v>4.4900000000000002E-2</c:v>
                </c:pt>
                <c:pt idx="809">
                  <c:v>3.7871000000000002E-2</c:v>
                </c:pt>
                <c:pt idx="810">
                  <c:v>3.2745000000000003E-2</c:v>
                </c:pt>
                <c:pt idx="811">
                  <c:v>4.1951000000000002E-2</c:v>
                </c:pt>
                <c:pt idx="812">
                  <c:v>4.786E-2</c:v>
                </c:pt>
                <c:pt idx="813">
                  <c:v>4.7067999999999999E-2</c:v>
                </c:pt>
                <c:pt idx="814">
                  <c:v>4.3121E-2</c:v>
                </c:pt>
                <c:pt idx="815">
                  <c:v>3.5427E-2</c:v>
                </c:pt>
                <c:pt idx="816">
                  <c:v>2.3692999999999999E-2</c:v>
                </c:pt>
                <c:pt idx="817">
                  <c:v>2.5145000000000001E-2</c:v>
                </c:pt>
                <c:pt idx="818">
                  <c:v>3.3995999999999998E-2</c:v>
                </c:pt>
                <c:pt idx="819">
                  <c:v>3.0502000000000001E-2</c:v>
                </c:pt>
                <c:pt idx="820">
                  <c:v>2.6103000000000001E-2</c:v>
                </c:pt>
                <c:pt idx="821">
                  <c:v>3.4334000000000003E-2</c:v>
                </c:pt>
                <c:pt idx="822">
                  <c:v>3.5261000000000001E-2</c:v>
                </c:pt>
                <c:pt idx="823">
                  <c:v>2.8097E-2</c:v>
                </c:pt>
                <c:pt idx="824">
                  <c:v>2.8202000000000001E-2</c:v>
                </c:pt>
                <c:pt idx="825">
                  <c:v>2.8657999999999999E-2</c:v>
                </c:pt>
                <c:pt idx="826">
                  <c:v>2.8978E-2</c:v>
                </c:pt>
                <c:pt idx="827">
                  <c:v>2.6662000000000002E-2</c:v>
                </c:pt>
                <c:pt idx="828">
                  <c:v>4.8515999999999997E-2</c:v>
                </c:pt>
                <c:pt idx="829">
                  <c:v>3.6137000000000002E-2</c:v>
                </c:pt>
                <c:pt idx="830">
                  <c:v>3.2868000000000001E-2</c:v>
                </c:pt>
                <c:pt idx="831">
                  <c:v>3.703E-2</c:v>
                </c:pt>
                <c:pt idx="832">
                  <c:v>3.6691000000000001E-2</c:v>
                </c:pt>
                <c:pt idx="833">
                  <c:v>2.9912000000000001E-2</c:v>
                </c:pt>
                <c:pt idx="834">
                  <c:v>2.1930999999999999E-2</c:v>
                </c:pt>
                <c:pt idx="835">
                  <c:v>2.6637999999999998E-2</c:v>
                </c:pt>
                <c:pt idx="836">
                  <c:v>2.1333000000000001E-2</c:v>
                </c:pt>
                <c:pt idx="837">
                  <c:v>2.6241E-2</c:v>
                </c:pt>
                <c:pt idx="838">
                  <c:v>3.0773999999999999E-2</c:v>
                </c:pt>
                <c:pt idx="839">
                  <c:v>7.0879999999999999E-2</c:v>
                </c:pt>
                <c:pt idx="840">
                  <c:v>9.0653999999999998E-2</c:v>
                </c:pt>
                <c:pt idx="841">
                  <c:v>0.10760699999999999</c:v>
                </c:pt>
                <c:pt idx="842">
                  <c:v>0.113068</c:v>
                </c:pt>
                <c:pt idx="843">
                  <c:v>0.110189</c:v>
                </c:pt>
                <c:pt idx="844">
                  <c:v>0.108778</c:v>
                </c:pt>
                <c:pt idx="845">
                  <c:v>0.10291699999999999</c:v>
                </c:pt>
                <c:pt idx="846">
                  <c:v>0.118643</c:v>
                </c:pt>
                <c:pt idx="847">
                  <c:v>0.11097899999999999</c:v>
                </c:pt>
                <c:pt idx="848">
                  <c:v>0.100936</c:v>
                </c:pt>
                <c:pt idx="849">
                  <c:v>9.5654000000000003E-2</c:v>
                </c:pt>
                <c:pt idx="850">
                  <c:v>8.5960999999999996E-2</c:v>
                </c:pt>
                <c:pt idx="851">
                  <c:v>6.9277000000000005E-2</c:v>
                </c:pt>
                <c:pt idx="852">
                  <c:v>5.9186000000000002E-2</c:v>
                </c:pt>
                <c:pt idx="853">
                  <c:v>6.7706000000000002E-2</c:v>
                </c:pt>
                <c:pt idx="854">
                  <c:v>6.9768999999999998E-2</c:v>
                </c:pt>
                <c:pt idx="855">
                  <c:v>5.4982000000000003E-2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2.3466000000000001E-2</c:v>
                </c:pt>
                <c:pt idx="877">
                  <c:v>1.9345000000000001E-2</c:v>
                </c:pt>
                <c:pt idx="878">
                  <c:v>1.9536000000000001E-2</c:v>
                </c:pt>
                <c:pt idx="879">
                  <c:v>1.5689000000000002E-2</c:v>
                </c:pt>
                <c:pt idx="880">
                  <c:v>1.2116E-2</c:v>
                </c:pt>
                <c:pt idx="881">
                  <c:v>8.9580000000000007E-3</c:v>
                </c:pt>
                <c:pt idx="882">
                  <c:v>6.1110000000000001E-3</c:v>
                </c:pt>
                <c:pt idx="883">
                  <c:v>4.875E-3</c:v>
                </c:pt>
                <c:pt idx="884">
                  <c:v>9.0609999999999996E-3</c:v>
                </c:pt>
                <c:pt idx="885">
                  <c:v>1.0848E-2</c:v>
                </c:pt>
                <c:pt idx="886">
                  <c:v>1.3441E-2</c:v>
                </c:pt>
                <c:pt idx="887">
                  <c:v>1.4872E-2</c:v>
                </c:pt>
                <c:pt idx="888">
                  <c:v>2.4971E-2</c:v>
                </c:pt>
                <c:pt idx="889">
                  <c:v>2.3639E-2</c:v>
                </c:pt>
                <c:pt idx="890">
                  <c:v>3.8559999999999997E-2</c:v>
                </c:pt>
                <c:pt idx="891">
                  <c:v>3.8108000000000003E-2</c:v>
                </c:pt>
                <c:pt idx="892">
                  <c:v>5.9249000000000003E-2</c:v>
                </c:pt>
                <c:pt idx="893">
                  <c:v>7.4267E-2</c:v>
                </c:pt>
                <c:pt idx="894">
                  <c:v>8.8794999999999999E-2</c:v>
                </c:pt>
                <c:pt idx="895">
                  <c:v>8.9976E-2</c:v>
                </c:pt>
                <c:pt idx="896">
                  <c:v>9.1855999999999993E-2</c:v>
                </c:pt>
                <c:pt idx="897">
                  <c:v>0.105508</c:v>
                </c:pt>
                <c:pt idx="898">
                  <c:v>0.13891400000000001</c:v>
                </c:pt>
                <c:pt idx="899">
                  <c:v>0.14077100000000001</c:v>
                </c:pt>
                <c:pt idx="900">
                  <c:v>0.12114800000000001</c:v>
                </c:pt>
                <c:pt idx="901">
                  <c:v>0.114513</c:v>
                </c:pt>
                <c:pt idx="902">
                  <c:v>0.10256899999999999</c:v>
                </c:pt>
                <c:pt idx="903">
                  <c:v>9.8069000000000003E-2</c:v>
                </c:pt>
                <c:pt idx="904">
                  <c:v>8.0018000000000006E-2</c:v>
                </c:pt>
                <c:pt idx="905">
                  <c:v>9.1198000000000001E-2</c:v>
                </c:pt>
                <c:pt idx="906">
                  <c:v>7.5866000000000003E-2</c:v>
                </c:pt>
                <c:pt idx="907">
                  <c:v>6.5071000000000004E-2</c:v>
                </c:pt>
                <c:pt idx="908">
                  <c:v>5.8255000000000001E-2</c:v>
                </c:pt>
                <c:pt idx="909">
                  <c:v>3.9669999999999997E-2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7.5820000000000002E-3</c:v>
                </c:pt>
                <c:pt idx="928">
                  <c:v>8.8690000000000001E-3</c:v>
                </c:pt>
                <c:pt idx="929">
                  <c:v>1.2704999999999999E-2</c:v>
                </c:pt>
                <c:pt idx="930">
                  <c:v>1.3728000000000001E-2</c:v>
                </c:pt>
                <c:pt idx="931">
                  <c:v>1.1403999999999999E-2</c:v>
                </c:pt>
                <c:pt idx="932">
                  <c:v>1.0214000000000001E-2</c:v>
                </c:pt>
                <c:pt idx="933">
                  <c:v>7.9179999999999997E-3</c:v>
                </c:pt>
                <c:pt idx="934">
                  <c:v>1.2460000000000001E-2</c:v>
                </c:pt>
                <c:pt idx="935">
                  <c:v>1.2201999999999999E-2</c:v>
                </c:pt>
                <c:pt idx="936">
                  <c:v>1.6858999999999999E-2</c:v>
                </c:pt>
                <c:pt idx="937">
                  <c:v>1.6153000000000001E-2</c:v>
                </c:pt>
                <c:pt idx="938">
                  <c:v>4.5476000000000003E-2</c:v>
                </c:pt>
                <c:pt idx="939">
                  <c:v>5.0303E-2</c:v>
                </c:pt>
                <c:pt idx="940">
                  <c:v>5.2093E-2</c:v>
                </c:pt>
                <c:pt idx="941">
                  <c:v>4.9515000000000003E-2</c:v>
                </c:pt>
                <c:pt idx="942">
                  <c:v>4.3915999999999997E-2</c:v>
                </c:pt>
                <c:pt idx="943">
                  <c:v>4.0431000000000002E-2</c:v>
                </c:pt>
                <c:pt idx="944">
                  <c:v>4.7224000000000002E-2</c:v>
                </c:pt>
                <c:pt idx="945">
                  <c:v>4.9619999999999997E-2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3.6692000000000002E-2</c:v>
                </c:pt>
                <c:pt idx="956">
                  <c:v>3.1356000000000002E-2</c:v>
                </c:pt>
                <c:pt idx="957">
                  <c:v>2.4930000000000001E-2</c:v>
                </c:pt>
                <c:pt idx="958">
                  <c:v>1.9519000000000002E-2</c:v>
                </c:pt>
                <c:pt idx="959">
                  <c:v>1.6579E-2</c:v>
                </c:pt>
                <c:pt idx="960">
                  <c:v>1.3173000000000001E-2</c:v>
                </c:pt>
                <c:pt idx="961">
                  <c:v>1.1221999999999999E-2</c:v>
                </c:pt>
                <c:pt idx="962">
                  <c:v>7.8650000000000005E-3</c:v>
                </c:pt>
                <c:pt idx="963">
                  <c:v>5.8129999999999996E-3</c:v>
                </c:pt>
                <c:pt idx="964">
                  <c:v>6.7400000000000003E-3</c:v>
                </c:pt>
                <c:pt idx="965">
                  <c:v>4.4910000000000002E-3</c:v>
                </c:pt>
                <c:pt idx="966">
                  <c:v>3.4220000000000001E-3</c:v>
                </c:pt>
                <c:pt idx="967">
                  <c:v>2.4610000000000001E-3</c:v>
                </c:pt>
                <c:pt idx="968">
                  <c:v>2.725E-3</c:v>
                </c:pt>
                <c:pt idx="969">
                  <c:v>2.9009999999999999E-3</c:v>
                </c:pt>
                <c:pt idx="970">
                  <c:v>3.055E-3</c:v>
                </c:pt>
                <c:pt idx="971">
                  <c:v>2.7669999999999999E-3</c:v>
                </c:pt>
                <c:pt idx="972">
                  <c:v>4.7159999999999997E-3</c:v>
                </c:pt>
                <c:pt idx="973">
                  <c:v>6.0809999999999996E-3</c:v>
                </c:pt>
                <c:pt idx="974">
                  <c:v>3.1150000000000001E-3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1.3688000000000001E-2</c:v>
                </c:pt>
                <c:pt idx="984">
                  <c:v>1.2593999999999999E-2</c:v>
                </c:pt>
                <c:pt idx="985">
                  <c:v>1.9413E-2</c:v>
                </c:pt>
                <c:pt idx="986">
                  <c:v>2.2107000000000002E-2</c:v>
                </c:pt>
                <c:pt idx="987">
                  <c:v>1.8908000000000001E-2</c:v>
                </c:pt>
                <c:pt idx="988">
                  <c:v>1.5138E-2</c:v>
                </c:pt>
                <c:pt idx="989">
                  <c:v>1.3155999999999999E-2</c:v>
                </c:pt>
                <c:pt idx="990">
                  <c:v>9.5440000000000004E-3</c:v>
                </c:pt>
                <c:pt idx="991">
                  <c:v>6.4619999999999999E-3</c:v>
                </c:pt>
                <c:pt idx="992">
                  <c:v>4.8849999999999996E-3</c:v>
                </c:pt>
                <c:pt idx="993">
                  <c:v>5.1939999999999998E-3</c:v>
                </c:pt>
                <c:pt idx="994">
                  <c:v>5.5310000000000003E-3</c:v>
                </c:pt>
                <c:pt idx="995">
                  <c:v>4.3030000000000004E-3</c:v>
                </c:pt>
                <c:pt idx="996">
                  <c:v>3.6350000000000002E-3</c:v>
                </c:pt>
                <c:pt idx="997">
                  <c:v>2.8410000000000002E-3</c:v>
                </c:pt>
                <c:pt idx="998">
                  <c:v>3.369E-3</c:v>
                </c:pt>
                <c:pt idx="999">
                  <c:v>8.0429999999999998E-3</c:v>
                </c:pt>
                <c:pt idx="1000">
                  <c:v>8.2920000000000008E-3</c:v>
                </c:pt>
                <c:pt idx="1001">
                  <c:v>6.496E-3</c:v>
                </c:pt>
                <c:pt idx="1002">
                  <c:v>7.5960000000000003E-3</c:v>
                </c:pt>
                <c:pt idx="1003">
                  <c:v>7.11E-3</c:v>
                </c:pt>
                <c:pt idx="1004">
                  <c:v>4.8869999999999999E-3</c:v>
                </c:pt>
                <c:pt idx="1005">
                  <c:v>4.2509999999999996E-3</c:v>
                </c:pt>
                <c:pt idx="1006">
                  <c:v>8.3090000000000004E-3</c:v>
                </c:pt>
                <c:pt idx="1007">
                  <c:v>7.6610000000000003E-3</c:v>
                </c:pt>
                <c:pt idx="1008">
                  <c:v>4.9649999999999998E-3</c:v>
                </c:pt>
                <c:pt idx="1009">
                  <c:v>2.934E-3</c:v>
                </c:pt>
                <c:pt idx="1010">
                  <c:v>2.3189999999999999E-3</c:v>
                </c:pt>
                <c:pt idx="1011">
                  <c:v>1.8649999999999999E-3</c:v>
                </c:pt>
                <c:pt idx="1012">
                  <c:v>2.5070000000000001E-3</c:v>
                </c:pt>
                <c:pt idx="1013">
                  <c:v>2.382E-3</c:v>
                </c:pt>
                <c:pt idx="1014">
                  <c:v>3.0590000000000001E-3</c:v>
                </c:pt>
                <c:pt idx="1015">
                  <c:v>3.666E-3</c:v>
                </c:pt>
                <c:pt idx="1016">
                  <c:v>5.5640000000000004E-3</c:v>
                </c:pt>
                <c:pt idx="1017">
                  <c:v>7.6039999999999996E-3</c:v>
                </c:pt>
                <c:pt idx="1018">
                  <c:v>7.8320000000000004E-3</c:v>
                </c:pt>
                <c:pt idx="1019">
                  <c:v>1.2097E-2</c:v>
                </c:pt>
                <c:pt idx="1020">
                  <c:v>1.2921999999999999E-2</c:v>
                </c:pt>
                <c:pt idx="1021">
                  <c:v>1.3785E-2</c:v>
                </c:pt>
                <c:pt idx="1022">
                  <c:v>1.1075E-2</c:v>
                </c:pt>
                <c:pt idx="1023">
                  <c:v>2.2228000000000001E-2</c:v>
                </c:pt>
                <c:pt idx="1024">
                  <c:v>1.8970000000000001E-2</c:v>
                </c:pt>
                <c:pt idx="1025">
                  <c:v>1.8821999999999998E-2</c:v>
                </c:pt>
                <c:pt idx="1026">
                  <c:v>1.8683000000000002E-2</c:v>
                </c:pt>
                <c:pt idx="1027">
                  <c:v>1.7179E-2</c:v>
                </c:pt>
                <c:pt idx="1028">
                  <c:v>1.2187999999999999E-2</c:v>
                </c:pt>
                <c:pt idx="1029">
                  <c:v>1.1775000000000001E-2</c:v>
                </c:pt>
                <c:pt idx="1030">
                  <c:v>9.7879999999999998E-3</c:v>
                </c:pt>
                <c:pt idx="1031">
                  <c:v>8.123E-3</c:v>
                </c:pt>
                <c:pt idx="1032">
                  <c:v>7.9330000000000008E-3</c:v>
                </c:pt>
                <c:pt idx="1033">
                  <c:v>6.8349999999999999E-3</c:v>
                </c:pt>
                <c:pt idx="1034">
                  <c:v>9.1559999999999992E-3</c:v>
                </c:pt>
                <c:pt idx="1035">
                  <c:v>6.6959999999999997E-3</c:v>
                </c:pt>
                <c:pt idx="1036">
                  <c:v>9.5309999999999995E-3</c:v>
                </c:pt>
                <c:pt idx="1037">
                  <c:v>7.5960000000000003E-3</c:v>
                </c:pt>
                <c:pt idx="1038">
                  <c:v>6.4660000000000004E-3</c:v>
                </c:pt>
                <c:pt idx="1039">
                  <c:v>4.4039999999999999E-3</c:v>
                </c:pt>
                <c:pt idx="1040">
                  <c:v>5.3930000000000002E-3</c:v>
                </c:pt>
                <c:pt idx="1041">
                  <c:v>8.8640000000000004E-3</c:v>
                </c:pt>
                <c:pt idx="1042">
                  <c:v>8.2129999999999998E-3</c:v>
                </c:pt>
                <c:pt idx="1043">
                  <c:v>1.7441999999999999E-2</c:v>
                </c:pt>
                <c:pt idx="1044">
                  <c:v>1.6031E-2</c:v>
                </c:pt>
                <c:pt idx="1045">
                  <c:v>1.4425E-2</c:v>
                </c:pt>
                <c:pt idx="1046">
                  <c:v>2.0856E-2</c:v>
                </c:pt>
                <c:pt idx="1047">
                  <c:v>2.0192000000000002E-2</c:v>
                </c:pt>
                <c:pt idx="1048">
                  <c:v>2.0596E-2</c:v>
                </c:pt>
                <c:pt idx="1049">
                  <c:v>1.8520999999999999E-2</c:v>
                </c:pt>
                <c:pt idx="1050">
                  <c:v>1.6598999999999999E-2</c:v>
                </c:pt>
                <c:pt idx="1051">
                  <c:v>1.4544E-2</c:v>
                </c:pt>
                <c:pt idx="1052">
                  <c:v>1.2703000000000001E-2</c:v>
                </c:pt>
                <c:pt idx="1053">
                  <c:v>1.4092E-2</c:v>
                </c:pt>
                <c:pt idx="1054">
                  <c:v>1.5826E-2</c:v>
                </c:pt>
                <c:pt idx="1055">
                  <c:v>1.6045E-2</c:v>
                </c:pt>
                <c:pt idx="1056">
                  <c:v>2.0129999999999999E-2</c:v>
                </c:pt>
                <c:pt idx="1057">
                  <c:v>2.0865000000000002E-2</c:v>
                </c:pt>
                <c:pt idx="1058">
                  <c:v>1.7760000000000001E-2</c:v>
                </c:pt>
                <c:pt idx="1059">
                  <c:v>1.3042E-2</c:v>
                </c:pt>
                <c:pt idx="1060">
                  <c:v>1.3335E-2</c:v>
                </c:pt>
                <c:pt idx="1061">
                  <c:v>9.9080000000000001E-3</c:v>
                </c:pt>
                <c:pt idx="1062">
                  <c:v>7.6940000000000003E-3</c:v>
                </c:pt>
                <c:pt idx="1063">
                  <c:v>7.0419999999999996E-3</c:v>
                </c:pt>
                <c:pt idx="1064">
                  <c:v>5.3499999999999997E-3</c:v>
                </c:pt>
                <c:pt idx="1065">
                  <c:v>5.3099999999999996E-3</c:v>
                </c:pt>
                <c:pt idx="1066">
                  <c:v>6.8180000000000003E-3</c:v>
                </c:pt>
                <c:pt idx="1067">
                  <c:v>4.875E-3</c:v>
                </c:pt>
                <c:pt idx="1068">
                  <c:v>8.0330000000000002E-3</c:v>
                </c:pt>
                <c:pt idx="1069">
                  <c:v>1.703E-2</c:v>
                </c:pt>
                <c:pt idx="1070">
                  <c:v>1.6508999999999999E-2</c:v>
                </c:pt>
                <c:pt idx="1071">
                  <c:v>2.5007000000000001E-2</c:v>
                </c:pt>
                <c:pt idx="1072">
                  <c:v>2.5956E-2</c:v>
                </c:pt>
                <c:pt idx="1073">
                  <c:v>2.5682E-2</c:v>
                </c:pt>
                <c:pt idx="1074">
                  <c:v>2.5389999999999999E-2</c:v>
                </c:pt>
                <c:pt idx="1075">
                  <c:v>2.6866000000000001E-2</c:v>
                </c:pt>
                <c:pt idx="1076">
                  <c:v>2.6598E-2</c:v>
                </c:pt>
                <c:pt idx="1077">
                  <c:v>2.5321E-2</c:v>
                </c:pt>
                <c:pt idx="1078">
                  <c:v>2.5145000000000001E-2</c:v>
                </c:pt>
                <c:pt idx="1079">
                  <c:v>2.4878000000000001E-2</c:v>
                </c:pt>
                <c:pt idx="1080">
                  <c:v>4.8425999999999997E-2</c:v>
                </c:pt>
                <c:pt idx="1081">
                  <c:v>4.9799000000000003E-2</c:v>
                </c:pt>
                <c:pt idx="1082">
                  <c:v>4.9630000000000001E-2</c:v>
                </c:pt>
                <c:pt idx="1083">
                  <c:v>4.3972999999999998E-2</c:v>
                </c:pt>
                <c:pt idx="1084">
                  <c:v>4.7433999999999997E-2</c:v>
                </c:pt>
                <c:pt idx="1085">
                  <c:v>4.3736999999999998E-2</c:v>
                </c:pt>
                <c:pt idx="1086">
                  <c:v>4.1523999999999998E-2</c:v>
                </c:pt>
                <c:pt idx="1087">
                  <c:v>4.1263000000000001E-2</c:v>
                </c:pt>
                <c:pt idx="1088">
                  <c:v>3.8775999999999998E-2</c:v>
                </c:pt>
                <c:pt idx="1089">
                  <c:v>3.6096000000000003E-2</c:v>
                </c:pt>
                <c:pt idx="1090">
                  <c:v>4.7924000000000001E-2</c:v>
                </c:pt>
                <c:pt idx="1091">
                  <c:v>5.7104000000000002E-2</c:v>
                </c:pt>
                <c:pt idx="1092">
                  <c:v>5.9277000000000003E-2</c:v>
                </c:pt>
                <c:pt idx="1093">
                  <c:v>5.3385000000000002E-2</c:v>
                </c:pt>
                <c:pt idx="1094">
                  <c:v>4.7277E-2</c:v>
                </c:pt>
                <c:pt idx="1095">
                  <c:v>3.9021E-2</c:v>
                </c:pt>
                <c:pt idx="1096">
                  <c:v>3.7909999999999999E-2</c:v>
                </c:pt>
                <c:pt idx="1097">
                  <c:v>3.1134999999999999E-2</c:v>
                </c:pt>
                <c:pt idx="1098">
                  <c:v>4.5469999999999997E-2</c:v>
                </c:pt>
                <c:pt idx="1099">
                  <c:v>4.2841999999999998E-2</c:v>
                </c:pt>
                <c:pt idx="1100">
                  <c:v>3.4206E-2</c:v>
                </c:pt>
                <c:pt idx="1101">
                  <c:v>2.6824000000000001E-2</c:v>
                </c:pt>
                <c:pt idx="1102">
                  <c:v>2.2780999999999999E-2</c:v>
                </c:pt>
                <c:pt idx="1103">
                  <c:v>2.0462999999999999E-2</c:v>
                </c:pt>
                <c:pt idx="1104">
                  <c:v>2.0087000000000001E-2</c:v>
                </c:pt>
                <c:pt idx="1105">
                  <c:v>2.0997999999999999E-2</c:v>
                </c:pt>
                <c:pt idx="1106">
                  <c:v>1.8679000000000001E-2</c:v>
                </c:pt>
                <c:pt idx="1107">
                  <c:v>1.6638E-2</c:v>
                </c:pt>
                <c:pt idx="1108">
                  <c:v>1.5603000000000001E-2</c:v>
                </c:pt>
                <c:pt idx="1109">
                  <c:v>1.0916E-2</c:v>
                </c:pt>
                <c:pt idx="1110">
                  <c:v>7.7270000000000004E-3</c:v>
                </c:pt>
                <c:pt idx="1111">
                  <c:v>4.9179999999999996E-3</c:v>
                </c:pt>
                <c:pt idx="1112">
                  <c:v>3.5170000000000002E-3</c:v>
                </c:pt>
                <c:pt idx="1113">
                  <c:v>3.1440000000000001E-3</c:v>
                </c:pt>
                <c:pt idx="1114">
                  <c:v>2.5839999999999999E-3</c:v>
                </c:pt>
                <c:pt idx="1115">
                  <c:v>2.8210000000000002E-3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5.2199999999999998E-3</c:v>
                </c:pt>
                <c:pt idx="1126">
                  <c:v>6.1770000000000002E-3</c:v>
                </c:pt>
                <c:pt idx="1127">
                  <c:v>4.084E-3</c:v>
                </c:pt>
                <c:pt idx="1128">
                  <c:v>2.6640000000000001E-3</c:v>
                </c:pt>
                <c:pt idx="1129">
                  <c:v>1.9789999999999999E-3</c:v>
                </c:pt>
                <c:pt idx="1130">
                  <c:v>5.5719999999999997E-3</c:v>
                </c:pt>
                <c:pt idx="1131">
                  <c:v>5.5310000000000003E-3</c:v>
                </c:pt>
                <c:pt idx="1132">
                  <c:v>6.2760000000000003E-3</c:v>
                </c:pt>
                <c:pt idx="1133">
                  <c:v>8.0110000000000008E-3</c:v>
                </c:pt>
                <c:pt idx="1134">
                  <c:v>3.61E-2</c:v>
                </c:pt>
                <c:pt idx="1135">
                  <c:v>3.3928E-2</c:v>
                </c:pt>
                <c:pt idx="1136">
                  <c:v>4.9170999999999999E-2</c:v>
                </c:pt>
                <c:pt idx="1137">
                  <c:v>4.9828999999999998E-2</c:v>
                </c:pt>
                <c:pt idx="1138">
                  <c:v>5.0959999999999998E-2</c:v>
                </c:pt>
                <c:pt idx="1139">
                  <c:v>4.0759999999999998E-2</c:v>
                </c:pt>
                <c:pt idx="1140">
                  <c:v>3.4505000000000001E-2</c:v>
                </c:pt>
                <c:pt idx="1141">
                  <c:v>2.9618999999999999E-2</c:v>
                </c:pt>
                <c:pt idx="1142">
                  <c:v>2.9118000000000002E-2</c:v>
                </c:pt>
                <c:pt idx="1143">
                  <c:v>2.2733E-2</c:v>
                </c:pt>
                <c:pt idx="1144">
                  <c:v>2.3872999999999998E-2</c:v>
                </c:pt>
                <c:pt idx="1145">
                  <c:v>2.2135999999999999E-2</c:v>
                </c:pt>
                <c:pt idx="1146">
                  <c:v>1.8182E-2</c:v>
                </c:pt>
                <c:pt idx="1147">
                  <c:v>2.7806000000000001E-2</c:v>
                </c:pt>
                <c:pt idx="1148">
                  <c:v>2.3737000000000001E-2</c:v>
                </c:pt>
                <c:pt idx="1149">
                  <c:v>1.9414000000000001E-2</c:v>
                </c:pt>
                <c:pt idx="1150">
                  <c:v>2.3843E-2</c:v>
                </c:pt>
                <c:pt idx="1151">
                  <c:v>2.1384E-2</c:v>
                </c:pt>
                <c:pt idx="1152">
                  <c:v>1.9168999999999999E-2</c:v>
                </c:pt>
                <c:pt idx="1153">
                  <c:v>1.52E-2</c:v>
                </c:pt>
                <c:pt idx="1154">
                  <c:v>1.2451E-2</c:v>
                </c:pt>
                <c:pt idx="1155">
                  <c:v>1.0088E-2</c:v>
                </c:pt>
                <c:pt idx="1156">
                  <c:v>8.4480000000000006E-3</c:v>
                </c:pt>
                <c:pt idx="1157">
                  <c:v>7.1999999999999998E-3</c:v>
                </c:pt>
                <c:pt idx="1158">
                  <c:v>5.8259999999999996E-3</c:v>
                </c:pt>
                <c:pt idx="1159">
                  <c:v>5.5050000000000003E-3</c:v>
                </c:pt>
                <c:pt idx="1160">
                  <c:v>5.2379999999999996E-3</c:v>
                </c:pt>
                <c:pt idx="1161">
                  <c:v>7.4910000000000003E-3</c:v>
                </c:pt>
                <c:pt idx="1162">
                  <c:v>9.9419999999999994E-3</c:v>
                </c:pt>
                <c:pt idx="1163">
                  <c:v>1.2496E-2</c:v>
                </c:pt>
                <c:pt idx="1164">
                  <c:v>1.1410999999999999E-2</c:v>
                </c:pt>
                <c:pt idx="1165">
                  <c:v>9.4079999999999997E-3</c:v>
                </c:pt>
                <c:pt idx="1166">
                  <c:v>1.0500000000000001E-2</c:v>
                </c:pt>
                <c:pt idx="1167">
                  <c:v>8.7880000000000007E-3</c:v>
                </c:pt>
                <c:pt idx="1168">
                  <c:v>8.7980000000000003E-3</c:v>
                </c:pt>
                <c:pt idx="1169">
                  <c:v>6.9579999999999998E-3</c:v>
                </c:pt>
                <c:pt idx="1170">
                  <c:v>5.901E-3</c:v>
                </c:pt>
                <c:pt idx="1171">
                  <c:v>5.2789999999999998E-3</c:v>
                </c:pt>
                <c:pt idx="1172">
                  <c:v>5.1330000000000004E-3</c:v>
                </c:pt>
                <c:pt idx="1173">
                  <c:v>4.6299999999999996E-3</c:v>
                </c:pt>
                <c:pt idx="1174">
                  <c:v>1.0585000000000001E-2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2.1194000000000001E-2</c:v>
                </c:pt>
                <c:pt idx="1188">
                  <c:v>2.6511E-2</c:v>
                </c:pt>
                <c:pt idx="1189">
                  <c:v>2.7685000000000001E-2</c:v>
                </c:pt>
                <c:pt idx="1190">
                  <c:v>2.7389E-2</c:v>
                </c:pt>
                <c:pt idx="1191">
                  <c:v>2.0459999999999999E-2</c:v>
                </c:pt>
                <c:pt idx="1192">
                  <c:v>2.1680999999999999E-2</c:v>
                </c:pt>
                <c:pt idx="1193">
                  <c:v>2.2227E-2</c:v>
                </c:pt>
                <c:pt idx="1194">
                  <c:v>2.0619999999999999E-2</c:v>
                </c:pt>
                <c:pt idx="1195">
                  <c:v>2.1208000000000001E-2</c:v>
                </c:pt>
                <c:pt idx="1196">
                  <c:v>2.1659999999999999E-2</c:v>
                </c:pt>
                <c:pt idx="1197">
                  <c:v>1.1946999999999999E-2</c:v>
                </c:pt>
                <c:pt idx="1198">
                  <c:v>1.2194E-2</c:v>
                </c:pt>
                <c:pt idx="1199">
                  <c:v>1.5441E-2</c:v>
                </c:pt>
                <c:pt idx="1200">
                  <c:v>1.8369E-2</c:v>
                </c:pt>
                <c:pt idx="1201">
                  <c:v>1.5478E-2</c:v>
                </c:pt>
                <c:pt idx="1202">
                  <c:v>8.548E-3</c:v>
                </c:pt>
                <c:pt idx="1203">
                  <c:v>1.2648E-2</c:v>
                </c:pt>
                <c:pt idx="1204">
                  <c:v>1.302E-2</c:v>
                </c:pt>
                <c:pt idx="1205">
                  <c:v>7.1580000000000003E-3</c:v>
                </c:pt>
                <c:pt idx="1206">
                  <c:v>8.3289999999999996E-3</c:v>
                </c:pt>
                <c:pt idx="1207">
                  <c:v>6.1000000000000004E-3</c:v>
                </c:pt>
                <c:pt idx="1208">
                  <c:v>7.5399999999999998E-3</c:v>
                </c:pt>
                <c:pt idx="1209">
                  <c:v>9.8309999999999995E-3</c:v>
                </c:pt>
                <c:pt idx="1210">
                  <c:v>1.0727E-2</c:v>
                </c:pt>
                <c:pt idx="1211">
                  <c:v>9.9839999999999998E-3</c:v>
                </c:pt>
                <c:pt idx="1212">
                  <c:v>1.0014E-2</c:v>
                </c:pt>
                <c:pt idx="1213">
                  <c:v>1.0071999999999999E-2</c:v>
                </c:pt>
                <c:pt idx="1214">
                  <c:v>8.8409999999999999E-3</c:v>
                </c:pt>
                <c:pt idx="1215">
                  <c:v>1.2068000000000001E-2</c:v>
                </c:pt>
                <c:pt idx="1216">
                  <c:v>1.2840000000000001E-2</c:v>
                </c:pt>
                <c:pt idx="1217">
                  <c:v>1.2769000000000001E-2</c:v>
                </c:pt>
                <c:pt idx="1218">
                  <c:v>1.0448000000000001E-2</c:v>
                </c:pt>
                <c:pt idx="1219">
                  <c:v>1.0916E-2</c:v>
                </c:pt>
                <c:pt idx="1220">
                  <c:v>1.2564000000000001E-2</c:v>
                </c:pt>
                <c:pt idx="1221">
                  <c:v>8.8789999999999997E-3</c:v>
                </c:pt>
                <c:pt idx="1222">
                  <c:v>7.711E-3</c:v>
                </c:pt>
                <c:pt idx="1223">
                  <c:v>7.0400000000000003E-3</c:v>
                </c:pt>
                <c:pt idx="1224">
                  <c:v>1.0108000000000001E-2</c:v>
                </c:pt>
                <c:pt idx="1225">
                  <c:v>1.0415000000000001E-2</c:v>
                </c:pt>
                <c:pt idx="1226">
                  <c:v>1.0300999999999999E-2</c:v>
                </c:pt>
                <c:pt idx="1227">
                  <c:v>1.5188E-2</c:v>
                </c:pt>
                <c:pt idx="1228">
                  <c:v>1.4307E-2</c:v>
                </c:pt>
                <c:pt idx="1229">
                  <c:v>2.0752E-2</c:v>
                </c:pt>
                <c:pt idx="1230">
                  <c:v>1.8249999999999999E-2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7.5399999999999998E-3</c:v>
                </c:pt>
                <c:pt idx="1244">
                  <c:v>5.7819999999999998E-3</c:v>
                </c:pt>
                <c:pt idx="1245">
                  <c:v>4.548E-3</c:v>
                </c:pt>
                <c:pt idx="1246">
                  <c:v>4.5199999999999997E-3</c:v>
                </c:pt>
                <c:pt idx="1247">
                  <c:v>4.235E-3</c:v>
                </c:pt>
                <c:pt idx="1248">
                  <c:v>4.4000000000000003E-3</c:v>
                </c:pt>
                <c:pt idx="1249">
                  <c:v>4.4250000000000001E-3</c:v>
                </c:pt>
                <c:pt idx="1250">
                  <c:v>6.5370000000000003E-3</c:v>
                </c:pt>
                <c:pt idx="1251">
                  <c:v>7.9369999999999996E-3</c:v>
                </c:pt>
                <c:pt idx="1252">
                  <c:v>1.4229E-2</c:v>
                </c:pt>
                <c:pt idx="1253">
                  <c:v>1.1207999999999999E-2</c:v>
                </c:pt>
                <c:pt idx="1254">
                  <c:v>9.2899999999999996E-3</c:v>
                </c:pt>
                <c:pt idx="1255">
                  <c:v>1.2885000000000001E-2</c:v>
                </c:pt>
                <c:pt idx="1256">
                  <c:v>1.308E-2</c:v>
                </c:pt>
                <c:pt idx="1257">
                  <c:v>1.1422E-2</c:v>
                </c:pt>
                <c:pt idx="1258">
                  <c:v>1.0621999999999999E-2</c:v>
                </c:pt>
                <c:pt idx="1259">
                  <c:v>1.1756000000000001E-2</c:v>
                </c:pt>
                <c:pt idx="1260">
                  <c:v>1.0677000000000001E-2</c:v>
                </c:pt>
                <c:pt idx="1261">
                  <c:v>8.6840000000000007E-3</c:v>
                </c:pt>
                <c:pt idx="1262">
                  <c:v>7.2680000000000002E-3</c:v>
                </c:pt>
                <c:pt idx="1263">
                  <c:v>1.2187999999999999E-2</c:v>
                </c:pt>
                <c:pt idx="1264">
                  <c:v>8.4960000000000001E-3</c:v>
                </c:pt>
                <c:pt idx="1265">
                  <c:v>5.2830000000000004E-3</c:v>
                </c:pt>
                <c:pt idx="1266">
                  <c:v>4.1529999999999996E-3</c:v>
                </c:pt>
                <c:pt idx="1267">
                  <c:v>3.9760000000000004E-3</c:v>
                </c:pt>
                <c:pt idx="1268">
                  <c:v>2.7520000000000001E-3</c:v>
                </c:pt>
                <c:pt idx="1269">
                  <c:v>2.7789999999999998E-3</c:v>
                </c:pt>
                <c:pt idx="1270">
                  <c:v>2.7130000000000001E-3</c:v>
                </c:pt>
                <c:pt idx="1271">
                  <c:v>1.8940000000000001E-3</c:v>
                </c:pt>
                <c:pt idx="1272">
                  <c:v>1.7179999999999999E-3</c:v>
                </c:pt>
                <c:pt idx="1273">
                  <c:v>3.8969999999999999E-3</c:v>
                </c:pt>
                <c:pt idx="1274">
                  <c:v>2.8739999999999998E-3</c:v>
                </c:pt>
                <c:pt idx="1275">
                  <c:v>4.0220000000000004E-3</c:v>
                </c:pt>
                <c:pt idx="1276">
                  <c:v>8.9490000000000004E-3</c:v>
                </c:pt>
                <c:pt idx="1277">
                  <c:v>8.0140000000000003E-3</c:v>
                </c:pt>
                <c:pt idx="1278">
                  <c:v>1.7347999999999999E-2</c:v>
                </c:pt>
                <c:pt idx="1279">
                  <c:v>1.3414000000000001E-2</c:v>
                </c:pt>
                <c:pt idx="1280">
                  <c:v>1.2449E-2</c:v>
                </c:pt>
                <c:pt idx="1281">
                  <c:v>1.5056E-2</c:v>
                </c:pt>
                <c:pt idx="1282">
                  <c:v>1.2714E-2</c:v>
                </c:pt>
                <c:pt idx="1283">
                  <c:v>1.3768000000000001E-2</c:v>
                </c:pt>
                <c:pt idx="1284">
                  <c:v>1.1561999999999999E-2</c:v>
                </c:pt>
                <c:pt idx="1285">
                  <c:v>1.6133000000000002E-2</c:v>
                </c:pt>
                <c:pt idx="1286">
                  <c:v>1.8312999999999999E-2</c:v>
                </c:pt>
                <c:pt idx="1287">
                  <c:v>1.3858000000000001E-2</c:v>
                </c:pt>
                <c:pt idx="1288">
                  <c:v>1.4163E-2</c:v>
                </c:pt>
                <c:pt idx="1289">
                  <c:v>1.2945999999999999E-2</c:v>
                </c:pt>
                <c:pt idx="1290">
                  <c:v>1.6559000000000001E-2</c:v>
                </c:pt>
                <c:pt idx="1291">
                  <c:v>1.9982E-2</c:v>
                </c:pt>
                <c:pt idx="1292">
                  <c:v>1.6993000000000001E-2</c:v>
                </c:pt>
                <c:pt idx="1293">
                  <c:v>1.9018E-2</c:v>
                </c:pt>
                <c:pt idx="1294">
                  <c:v>2.1696E-2</c:v>
                </c:pt>
                <c:pt idx="1295">
                  <c:v>2.6203000000000001E-2</c:v>
                </c:pt>
                <c:pt idx="1296">
                  <c:v>2.8105000000000002E-2</c:v>
                </c:pt>
                <c:pt idx="1297">
                  <c:v>2.1999999999999999E-2</c:v>
                </c:pt>
                <c:pt idx="1298">
                  <c:v>1.7628000000000001E-2</c:v>
                </c:pt>
                <c:pt idx="1299">
                  <c:v>1.3780000000000001E-2</c:v>
                </c:pt>
                <c:pt idx="1300">
                  <c:v>1.1093E-2</c:v>
                </c:pt>
                <c:pt idx="1301">
                  <c:v>2.3667000000000001E-2</c:v>
                </c:pt>
                <c:pt idx="1302">
                  <c:v>1.9703999999999999E-2</c:v>
                </c:pt>
                <c:pt idx="1303">
                  <c:v>1.5174E-2</c:v>
                </c:pt>
                <c:pt idx="1304">
                  <c:v>1.1029000000000001E-2</c:v>
                </c:pt>
                <c:pt idx="1305">
                  <c:v>1.1894E-2</c:v>
                </c:pt>
                <c:pt idx="1306">
                  <c:v>7.0289999999999997E-3</c:v>
                </c:pt>
                <c:pt idx="1307">
                  <c:v>6.5729999999999998E-3</c:v>
                </c:pt>
                <c:pt idx="1308">
                  <c:v>6.4710000000000002E-3</c:v>
                </c:pt>
                <c:pt idx="1309">
                  <c:v>1.1867000000000001E-2</c:v>
                </c:pt>
                <c:pt idx="1310">
                  <c:v>1.0513E-2</c:v>
                </c:pt>
                <c:pt idx="1311">
                  <c:v>1.0970000000000001E-2</c:v>
                </c:pt>
                <c:pt idx="1312">
                  <c:v>1.4024E-2</c:v>
                </c:pt>
                <c:pt idx="1313">
                  <c:v>3.5695999999999999E-2</c:v>
                </c:pt>
                <c:pt idx="1314">
                  <c:v>4.8008000000000002E-2</c:v>
                </c:pt>
                <c:pt idx="1315">
                  <c:v>4.5241000000000003E-2</c:v>
                </c:pt>
                <c:pt idx="1316">
                  <c:v>3.9705999999999998E-2</c:v>
                </c:pt>
                <c:pt idx="1317">
                  <c:v>3.7636000000000003E-2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2.0268000000000001E-2</c:v>
                </c:pt>
                <c:pt idx="1331">
                  <c:v>1.9217999999999999E-2</c:v>
                </c:pt>
                <c:pt idx="1332">
                  <c:v>1.5351999999999999E-2</c:v>
                </c:pt>
                <c:pt idx="1333">
                  <c:v>1.8336999999999999E-2</c:v>
                </c:pt>
                <c:pt idx="1334">
                  <c:v>1.6417000000000001E-2</c:v>
                </c:pt>
                <c:pt idx="1335">
                  <c:v>1.4272E-2</c:v>
                </c:pt>
                <c:pt idx="1336">
                  <c:v>9.7120000000000001E-3</c:v>
                </c:pt>
                <c:pt idx="1337">
                  <c:v>9.3369999999999998E-3</c:v>
                </c:pt>
                <c:pt idx="1338">
                  <c:v>1.1279000000000001E-2</c:v>
                </c:pt>
                <c:pt idx="1339">
                  <c:v>1.1754000000000001E-2</c:v>
                </c:pt>
                <c:pt idx="1340">
                  <c:v>1.3476999999999999E-2</c:v>
                </c:pt>
                <c:pt idx="1341">
                  <c:v>1.2326999999999999E-2</c:v>
                </c:pt>
                <c:pt idx="1342">
                  <c:v>1.1648E-2</c:v>
                </c:pt>
                <c:pt idx="1343">
                  <c:v>1.9875E-2</c:v>
                </c:pt>
                <c:pt idx="1344">
                  <c:v>1.6871000000000001E-2</c:v>
                </c:pt>
                <c:pt idx="1345">
                  <c:v>3.6853999999999998E-2</c:v>
                </c:pt>
                <c:pt idx="1346">
                  <c:v>4.5614000000000002E-2</c:v>
                </c:pt>
                <c:pt idx="1347">
                  <c:v>5.6113000000000003E-2</c:v>
                </c:pt>
                <c:pt idx="1348">
                  <c:v>6.8479999999999999E-2</c:v>
                </c:pt>
                <c:pt idx="1349">
                  <c:v>6.2810000000000005E-2</c:v>
                </c:pt>
                <c:pt idx="1350">
                  <c:v>6.2588000000000005E-2</c:v>
                </c:pt>
                <c:pt idx="1351">
                  <c:v>5.6168999999999997E-2</c:v>
                </c:pt>
                <c:pt idx="1352">
                  <c:v>5.6792000000000002E-2</c:v>
                </c:pt>
                <c:pt idx="1353">
                  <c:v>5.7242000000000001E-2</c:v>
                </c:pt>
                <c:pt idx="1354">
                  <c:v>5.6529000000000003E-2</c:v>
                </c:pt>
                <c:pt idx="1355">
                  <c:v>5.5368000000000001E-2</c:v>
                </c:pt>
                <c:pt idx="1356">
                  <c:v>4.6704000000000002E-2</c:v>
                </c:pt>
                <c:pt idx="1357">
                  <c:v>4.3968E-2</c:v>
                </c:pt>
                <c:pt idx="1358">
                  <c:v>5.5300000000000002E-2</c:v>
                </c:pt>
                <c:pt idx="1359">
                  <c:v>7.9544000000000004E-2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5.9899000000000001E-2</c:v>
                </c:pt>
                <c:pt idx="1372">
                  <c:v>5.2826999999999999E-2</c:v>
                </c:pt>
                <c:pt idx="1373">
                  <c:v>4.5814000000000001E-2</c:v>
                </c:pt>
                <c:pt idx="1374">
                  <c:v>4.0235E-2</c:v>
                </c:pt>
                <c:pt idx="1375">
                  <c:v>3.5341999999999998E-2</c:v>
                </c:pt>
                <c:pt idx="1376">
                  <c:v>4.8481000000000003E-2</c:v>
                </c:pt>
                <c:pt idx="1377">
                  <c:v>4.6087000000000003E-2</c:v>
                </c:pt>
                <c:pt idx="1378">
                  <c:v>4.7764000000000001E-2</c:v>
                </c:pt>
                <c:pt idx="1379">
                  <c:v>3.8693999999999999E-2</c:v>
                </c:pt>
                <c:pt idx="1380">
                  <c:v>3.2424000000000001E-2</c:v>
                </c:pt>
                <c:pt idx="1381">
                  <c:v>3.0674E-2</c:v>
                </c:pt>
                <c:pt idx="1382">
                  <c:v>2.4784E-2</c:v>
                </c:pt>
                <c:pt idx="1383">
                  <c:v>2.2074E-2</c:v>
                </c:pt>
                <c:pt idx="1384">
                  <c:v>1.9854E-2</c:v>
                </c:pt>
                <c:pt idx="1385">
                  <c:v>2.2644000000000001E-2</c:v>
                </c:pt>
                <c:pt idx="1386">
                  <c:v>2.3001000000000001E-2</c:v>
                </c:pt>
                <c:pt idx="1387">
                  <c:v>2.1529E-2</c:v>
                </c:pt>
                <c:pt idx="1388">
                  <c:v>2.0410999999999999E-2</c:v>
                </c:pt>
                <c:pt idx="1389">
                  <c:v>1.8341E-2</c:v>
                </c:pt>
                <c:pt idx="1390">
                  <c:v>1.7946E-2</c:v>
                </c:pt>
                <c:pt idx="1391">
                  <c:v>1.4524E-2</c:v>
                </c:pt>
                <c:pt idx="1392">
                  <c:v>1.5239000000000001E-2</c:v>
                </c:pt>
                <c:pt idx="1393">
                  <c:v>1.3594E-2</c:v>
                </c:pt>
                <c:pt idx="1394">
                  <c:v>1.2553999999999999E-2</c:v>
                </c:pt>
                <c:pt idx="1395">
                  <c:v>1.1809E-2</c:v>
                </c:pt>
                <c:pt idx="1396">
                  <c:v>1.2659999999999999E-2</c:v>
                </c:pt>
                <c:pt idx="1397">
                  <c:v>9.7940000000000006E-3</c:v>
                </c:pt>
                <c:pt idx="1398">
                  <c:v>5.9069999999999999E-3</c:v>
                </c:pt>
                <c:pt idx="1399">
                  <c:v>5.6649999999999999E-3</c:v>
                </c:pt>
                <c:pt idx="1400">
                  <c:v>3.9529999999999999E-3</c:v>
                </c:pt>
                <c:pt idx="1401">
                  <c:v>3.5699999999999998E-3</c:v>
                </c:pt>
                <c:pt idx="1402">
                  <c:v>4.6119999999999998E-3</c:v>
                </c:pt>
                <c:pt idx="1403">
                  <c:v>3.1359999999999999E-3</c:v>
                </c:pt>
                <c:pt idx="1404">
                  <c:v>2.8180000000000002E-3</c:v>
                </c:pt>
                <c:pt idx="1405">
                  <c:v>3.6480000000000002E-3</c:v>
                </c:pt>
                <c:pt idx="1406">
                  <c:v>3.7499999999999999E-3</c:v>
                </c:pt>
                <c:pt idx="1407">
                  <c:v>3.594E-3</c:v>
                </c:pt>
                <c:pt idx="1408">
                  <c:v>3.362E-3</c:v>
                </c:pt>
                <c:pt idx="1409">
                  <c:v>3.6129999999999999E-3</c:v>
                </c:pt>
                <c:pt idx="1410">
                  <c:v>5.0020000000000004E-3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6.3699999999999998E-3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5.6610000000000002E-3</c:v>
                </c:pt>
                <c:pt idx="1430">
                  <c:v>5.4289999999999998E-3</c:v>
                </c:pt>
                <c:pt idx="1431">
                  <c:v>4.5139999999999998E-3</c:v>
                </c:pt>
                <c:pt idx="1432">
                  <c:v>4.4879999999999998E-3</c:v>
                </c:pt>
                <c:pt idx="1433">
                  <c:v>6.3429999999999997E-3</c:v>
                </c:pt>
                <c:pt idx="1434">
                  <c:v>6.7250000000000001E-3</c:v>
                </c:pt>
                <c:pt idx="1435">
                  <c:v>8.3099999999999997E-3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2.9759000000000001E-2</c:v>
                </c:pt>
                <c:pt idx="1444">
                  <c:v>2.7200999999999999E-2</c:v>
                </c:pt>
                <c:pt idx="1445">
                  <c:v>2.5654E-2</c:v>
                </c:pt>
                <c:pt idx="1446">
                  <c:v>2.4736999999999999E-2</c:v>
                </c:pt>
                <c:pt idx="1447">
                  <c:v>2.6963999999999998E-2</c:v>
                </c:pt>
                <c:pt idx="1448">
                  <c:v>2.4459000000000002E-2</c:v>
                </c:pt>
                <c:pt idx="1449">
                  <c:v>2.4379999999999999E-2</c:v>
                </c:pt>
                <c:pt idx="1450">
                  <c:v>2.0351000000000001E-2</c:v>
                </c:pt>
                <c:pt idx="1451">
                  <c:v>1.6927000000000001E-2</c:v>
                </c:pt>
                <c:pt idx="1452">
                  <c:v>1.4964E-2</c:v>
                </c:pt>
                <c:pt idx="1453">
                  <c:v>1.3606E-2</c:v>
                </c:pt>
                <c:pt idx="1454">
                  <c:v>1.5172E-2</c:v>
                </c:pt>
                <c:pt idx="1455">
                  <c:v>9.8670000000000008E-3</c:v>
                </c:pt>
                <c:pt idx="1456">
                  <c:v>1.2893E-2</c:v>
                </c:pt>
                <c:pt idx="1457">
                  <c:v>1.2309E-2</c:v>
                </c:pt>
                <c:pt idx="1458">
                  <c:v>9.9509999999999998E-3</c:v>
                </c:pt>
                <c:pt idx="1459">
                  <c:v>8.5859999999999999E-3</c:v>
                </c:pt>
                <c:pt idx="1460">
                  <c:v>8.0540000000000004E-3</c:v>
                </c:pt>
                <c:pt idx="1461">
                  <c:v>1.47E-2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3.8660000000000001E-3</c:v>
                </c:pt>
                <c:pt idx="1476">
                  <c:v>3.8349999999999999E-3</c:v>
                </c:pt>
                <c:pt idx="1477">
                  <c:v>4.3949999999999996E-3</c:v>
                </c:pt>
                <c:pt idx="1478">
                  <c:v>5.4320000000000002E-3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1.6192000000000002E-2</c:v>
                </c:pt>
                <c:pt idx="1488">
                  <c:v>1.4588E-2</c:v>
                </c:pt>
                <c:pt idx="1489">
                  <c:v>1.1832000000000001E-2</c:v>
                </c:pt>
                <c:pt idx="1490">
                  <c:v>1.0975E-2</c:v>
                </c:pt>
                <c:pt idx="1491">
                  <c:v>1.0182E-2</c:v>
                </c:pt>
                <c:pt idx="1492">
                  <c:v>1.142E-2</c:v>
                </c:pt>
                <c:pt idx="1493">
                  <c:v>2.4299999999999999E-2</c:v>
                </c:pt>
                <c:pt idx="1494">
                  <c:v>2.6193999999999999E-2</c:v>
                </c:pt>
                <c:pt idx="1495">
                  <c:v>3.4988999999999999E-2</c:v>
                </c:pt>
                <c:pt idx="1496">
                  <c:v>7.2898000000000004E-2</c:v>
                </c:pt>
                <c:pt idx="1497">
                  <c:v>9.8862000000000005E-2</c:v>
                </c:pt>
                <c:pt idx="1498">
                  <c:v>0.11144800000000001</c:v>
                </c:pt>
                <c:pt idx="1499">
                  <c:v>0.118142</c:v>
                </c:pt>
                <c:pt idx="1500">
                  <c:v>0.134878</c:v>
                </c:pt>
                <c:pt idx="1501">
                  <c:v>0.13522700000000001</c:v>
                </c:pt>
                <c:pt idx="1502">
                  <c:v>0.133386</c:v>
                </c:pt>
                <c:pt idx="1503">
                  <c:v>0.12374</c:v>
                </c:pt>
                <c:pt idx="1504">
                  <c:v>0.111415</c:v>
                </c:pt>
                <c:pt idx="1505">
                  <c:v>9.0676999999999994E-2</c:v>
                </c:pt>
                <c:pt idx="1506">
                  <c:v>5.3178000000000003E-2</c:v>
                </c:pt>
                <c:pt idx="1507">
                  <c:v>7.1461999999999998E-2</c:v>
                </c:pt>
                <c:pt idx="1508">
                  <c:v>7.6156000000000001E-2</c:v>
                </c:pt>
                <c:pt idx="1509">
                  <c:v>5.3400999999999997E-2</c:v>
                </c:pt>
                <c:pt idx="1510">
                  <c:v>4.9312000000000002E-2</c:v>
                </c:pt>
                <c:pt idx="1511">
                  <c:v>5.6378999999999999E-2</c:v>
                </c:pt>
                <c:pt idx="1512">
                  <c:v>8.0168000000000003E-2</c:v>
                </c:pt>
                <c:pt idx="1513">
                  <c:v>7.4303999999999995E-2</c:v>
                </c:pt>
                <c:pt idx="1514">
                  <c:v>5.7375000000000002E-2</c:v>
                </c:pt>
                <c:pt idx="1515">
                  <c:v>4.8439000000000003E-2</c:v>
                </c:pt>
                <c:pt idx="1516">
                  <c:v>4.1112000000000003E-2</c:v>
                </c:pt>
                <c:pt idx="1517">
                  <c:v>3.7170000000000002E-2</c:v>
                </c:pt>
                <c:pt idx="1518">
                  <c:v>2.3163E-2</c:v>
                </c:pt>
                <c:pt idx="1519">
                  <c:v>2.4375999999999998E-2</c:v>
                </c:pt>
                <c:pt idx="1520">
                  <c:v>4.1593999999999999E-2</c:v>
                </c:pt>
                <c:pt idx="1521">
                  <c:v>6.0914999999999997E-2</c:v>
                </c:pt>
                <c:pt idx="1522">
                  <c:v>5.9813999999999999E-2</c:v>
                </c:pt>
                <c:pt idx="1523">
                  <c:v>5.6056000000000002E-2</c:v>
                </c:pt>
                <c:pt idx="1524">
                  <c:v>5.7111000000000002E-2</c:v>
                </c:pt>
                <c:pt idx="1525">
                  <c:v>7.7454999999999996E-2</c:v>
                </c:pt>
                <c:pt idx="1526">
                  <c:v>7.2561E-2</c:v>
                </c:pt>
                <c:pt idx="1527">
                  <c:v>6.6743999999999998E-2</c:v>
                </c:pt>
                <c:pt idx="1528">
                  <c:v>6.0754000000000002E-2</c:v>
                </c:pt>
                <c:pt idx="1529">
                  <c:v>5.9769999999999997E-2</c:v>
                </c:pt>
                <c:pt idx="1530">
                  <c:v>5.9242999999999997E-2</c:v>
                </c:pt>
                <c:pt idx="1531">
                  <c:v>5.2805999999999999E-2</c:v>
                </c:pt>
                <c:pt idx="1532">
                  <c:v>4.6085000000000001E-2</c:v>
                </c:pt>
                <c:pt idx="1533">
                  <c:v>4.3635E-2</c:v>
                </c:pt>
                <c:pt idx="1534">
                  <c:v>5.5529000000000002E-2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2.3883000000000001E-2</c:v>
                </c:pt>
                <c:pt idx="1543">
                  <c:v>2.4292000000000001E-2</c:v>
                </c:pt>
                <c:pt idx="1544">
                  <c:v>2.2941E-2</c:v>
                </c:pt>
                <c:pt idx="1545">
                  <c:v>3.5049999999999998E-2</c:v>
                </c:pt>
                <c:pt idx="1546">
                  <c:v>4.0272000000000002E-2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4.7251000000000001E-2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5.8463000000000001E-2</c:v>
                </c:pt>
                <c:pt idx="1570">
                  <c:v>9.2715000000000006E-2</c:v>
                </c:pt>
                <c:pt idx="1571">
                  <c:v>8.6859000000000006E-2</c:v>
                </c:pt>
                <c:pt idx="1572">
                  <c:v>9.1595999999999997E-2</c:v>
                </c:pt>
                <c:pt idx="1573">
                  <c:v>8.5074999999999998E-2</c:v>
                </c:pt>
                <c:pt idx="1574">
                  <c:v>9.2591000000000007E-2</c:v>
                </c:pt>
                <c:pt idx="1575">
                  <c:v>0.105127</c:v>
                </c:pt>
                <c:pt idx="1576">
                  <c:v>0.10129100000000001</c:v>
                </c:pt>
                <c:pt idx="1577">
                  <c:v>8.7163000000000004E-2</c:v>
                </c:pt>
                <c:pt idx="1578">
                  <c:v>6.3616000000000006E-2</c:v>
                </c:pt>
                <c:pt idx="1579">
                  <c:v>6.5375000000000003E-2</c:v>
                </c:pt>
                <c:pt idx="1580">
                  <c:v>6.0830000000000002E-2</c:v>
                </c:pt>
                <c:pt idx="1581">
                  <c:v>5.5618000000000001E-2</c:v>
                </c:pt>
                <c:pt idx="1582">
                  <c:v>7.2401999999999994E-2</c:v>
                </c:pt>
                <c:pt idx="1583">
                  <c:v>9.1496999999999995E-2</c:v>
                </c:pt>
                <c:pt idx="1584">
                  <c:v>0.102774</c:v>
                </c:pt>
                <c:pt idx="1585">
                  <c:v>0.107999</c:v>
                </c:pt>
                <c:pt idx="1586">
                  <c:v>9.8644999999999997E-2</c:v>
                </c:pt>
                <c:pt idx="1587">
                  <c:v>9.3934000000000004E-2</c:v>
                </c:pt>
                <c:pt idx="1588">
                  <c:v>9.3984999999999999E-2</c:v>
                </c:pt>
                <c:pt idx="1589">
                  <c:v>0.10302</c:v>
                </c:pt>
                <c:pt idx="1590">
                  <c:v>0.100567</c:v>
                </c:pt>
                <c:pt idx="1591">
                  <c:v>9.5319000000000001E-2</c:v>
                </c:pt>
                <c:pt idx="1592">
                  <c:v>9.8981E-2</c:v>
                </c:pt>
                <c:pt idx="1593">
                  <c:v>0.100329</c:v>
                </c:pt>
                <c:pt idx="1594">
                  <c:v>9.7256999999999996E-2</c:v>
                </c:pt>
                <c:pt idx="1595">
                  <c:v>9.2291999999999999E-2</c:v>
                </c:pt>
                <c:pt idx="1596">
                  <c:v>9.5627000000000004E-2</c:v>
                </c:pt>
                <c:pt idx="1597">
                  <c:v>8.4867999999999999E-2</c:v>
                </c:pt>
                <c:pt idx="1598">
                  <c:v>8.3037E-2</c:v>
                </c:pt>
                <c:pt idx="1599">
                  <c:v>9.2410999999999993E-2</c:v>
                </c:pt>
                <c:pt idx="1600">
                  <c:v>9.8809999999999995E-2</c:v>
                </c:pt>
                <c:pt idx="1601">
                  <c:v>8.5287000000000002E-2</c:v>
                </c:pt>
                <c:pt idx="1602">
                  <c:v>9.8159999999999997E-2</c:v>
                </c:pt>
                <c:pt idx="1603">
                  <c:v>9.8583000000000004E-2</c:v>
                </c:pt>
                <c:pt idx="1604">
                  <c:v>0.112305</c:v>
                </c:pt>
                <c:pt idx="1605">
                  <c:v>0.10659200000000001</c:v>
                </c:pt>
                <c:pt idx="1606">
                  <c:v>0.13949900000000001</c:v>
                </c:pt>
                <c:pt idx="1607">
                  <c:v>0.17289599999999999</c:v>
                </c:pt>
                <c:pt idx="1608">
                  <c:v>0.161637</c:v>
                </c:pt>
                <c:pt idx="1609">
                  <c:v>0.19300500000000001</c:v>
                </c:pt>
                <c:pt idx="1610">
                  <c:v>0.198661</c:v>
                </c:pt>
                <c:pt idx="1611">
                  <c:v>0.21057200000000001</c:v>
                </c:pt>
                <c:pt idx="1612">
                  <c:v>0.201875</c:v>
                </c:pt>
                <c:pt idx="1613">
                  <c:v>0.21659900000000001</c:v>
                </c:pt>
                <c:pt idx="1614">
                  <c:v>0.25545600000000002</c:v>
                </c:pt>
                <c:pt idx="1615">
                  <c:v>0.26652100000000001</c:v>
                </c:pt>
                <c:pt idx="1616">
                  <c:v>0.24612700000000001</c:v>
                </c:pt>
                <c:pt idx="1617">
                  <c:v>0.22794800000000001</c:v>
                </c:pt>
                <c:pt idx="1618">
                  <c:v>0.22215099999999999</c:v>
                </c:pt>
                <c:pt idx="1619">
                  <c:v>0.19803499999999999</c:v>
                </c:pt>
                <c:pt idx="1620">
                  <c:v>0.19556399999999999</c:v>
                </c:pt>
                <c:pt idx="1621">
                  <c:v>0.19096199999999999</c:v>
                </c:pt>
                <c:pt idx="1622">
                  <c:v>0.17414399999999999</c:v>
                </c:pt>
                <c:pt idx="1623">
                  <c:v>0.16545499999999999</c:v>
                </c:pt>
                <c:pt idx="1624">
                  <c:v>0.22972600000000001</c:v>
                </c:pt>
                <c:pt idx="1625">
                  <c:v>0.22584499999999999</c:v>
                </c:pt>
                <c:pt idx="1626">
                  <c:v>0.25806600000000002</c:v>
                </c:pt>
                <c:pt idx="1627">
                  <c:v>0.23857900000000001</c:v>
                </c:pt>
                <c:pt idx="1628">
                  <c:v>0.215339</c:v>
                </c:pt>
                <c:pt idx="1629">
                  <c:v>0.27198</c:v>
                </c:pt>
                <c:pt idx="1630">
                  <c:v>0.27369500000000002</c:v>
                </c:pt>
                <c:pt idx="1631">
                  <c:v>0.29240899999999997</c:v>
                </c:pt>
                <c:pt idx="1632">
                  <c:v>0.27191100000000001</c:v>
                </c:pt>
                <c:pt idx="1633">
                  <c:v>0.26191999999999999</c:v>
                </c:pt>
                <c:pt idx="1634">
                  <c:v>0.25852199999999997</c:v>
                </c:pt>
                <c:pt idx="1635">
                  <c:v>0.29647000000000001</c:v>
                </c:pt>
                <c:pt idx="1636">
                  <c:v>0.28726099999999999</c:v>
                </c:pt>
                <c:pt idx="1637">
                  <c:v>0.28251799999999999</c:v>
                </c:pt>
                <c:pt idx="1638">
                  <c:v>0.29343999999999998</c:v>
                </c:pt>
                <c:pt idx="1639">
                  <c:v>0.28889399999999998</c:v>
                </c:pt>
                <c:pt idx="1640">
                  <c:v>0.30982900000000002</c:v>
                </c:pt>
                <c:pt idx="1641">
                  <c:v>0.31137999999999999</c:v>
                </c:pt>
                <c:pt idx="1642">
                  <c:v>0.28166000000000002</c:v>
                </c:pt>
                <c:pt idx="1643">
                  <c:v>0.267984</c:v>
                </c:pt>
                <c:pt idx="1644">
                  <c:v>0.23377300000000001</c:v>
                </c:pt>
                <c:pt idx="1645">
                  <c:v>0.20567199999999999</c:v>
                </c:pt>
                <c:pt idx="1646">
                  <c:v>0.18790200000000001</c:v>
                </c:pt>
                <c:pt idx="1647">
                  <c:v>0.191411</c:v>
                </c:pt>
                <c:pt idx="1648">
                  <c:v>0.18432499999999999</c:v>
                </c:pt>
                <c:pt idx="1649">
                  <c:v>0.17535300000000001</c:v>
                </c:pt>
                <c:pt idx="1650">
                  <c:v>0.16451399999999999</c:v>
                </c:pt>
                <c:pt idx="1651">
                  <c:v>0.15298900000000001</c:v>
                </c:pt>
                <c:pt idx="1652">
                  <c:v>0.142378</c:v>
                </c:pt>
                <c:pt idx="1653">
                  <c:v>0.104009</c:v>
                </c:pt>
                <c:pt idx="1654">
                  <c:v>0.123642</c:v>
                </c:pt>
                <c:pt idx="1655">
                  <c:v>0.106785</c:v>
                </c:pt>
                <c:pt idx="1656">
                  <c:v>9.4975000000000004E-2</c:v>
                </c:pt>
                <c:pt idx="1657">
                  <c:v>8.5042000000000006E-2</c:v>
                </c:pt>
                <c:pt idx="1658">
                  <c:v>6.2506999999999993E-2</c:v>
                </c:pt>
                <c:pt idx="1659">
                  <c:v>6.4933000000000005E-2</c:v>
                </c:pt>
                <c:pt idx="1660">
                  <c:v>8.0452999999999997E-2</c:v>
                </c:pt>
                <c:pt idx="1661">
                  <c:v>6.8099000000000007E-2</c:v>
                </c:pt>
                <c:pt idx="1662">
                  <c:v>5.6569000000000001E-2</c:v>
                </c:pt>
                <c:pt idx="1663">
                  <c:v>6.5741999999999995E-2</c:v>
                </c:pt>
                <c:pt idx="1664">
                  <c:v>6.6063999999999998E-2</c:v>
                </c:pt>
                <c:pt idx="1665">
                  <c:v>7.0230000000000001E-2</c:v>
                </c:pt>
                <c:pt idx="1666">
                  <c:v>0.12806600000000001</c:v>
                </c:pt>
                <c:pt idx="1667">
                  <c:v>0.13025600000000001</c:v>
                </c:pt>
                <c:pt idx="1668">
                  <c:v>0.124059</c:v>
                </c:pt>
                <c:pt idx="1669">
                  <c:v>0.11235299999999999</c:v>
                </c:pt>
                <c:pt idx="1670">
                  <c:v>0.110306</c:v>
                </c:pt>
                <c:pt idx="1671">
                  <c:v>0.11501699999999999</c:v>
                </c:pt>
                <c:pt idx="1672">
                  <c:v>0.10442</c:v>
                </c:pt>
                <c:pt idx="1673">
                  <c:v>9.0719999999999995E-2</c:v>
                </c:pt>
                <c:pt idx="1674">
                  <c:v>7.5877E-2</c:v>
                </c:pt>
                <c:pt idx="1675">
                  <c:v>8.3186999999999997E-2</c:v>
                </c:pt>
                <c:pt idx="1676">
                  <c:v>9.6000000000000002E-2</c:v>
                </c:pt>
                <c:pt idx="1677">
                  <c:v>0.10836800000000001</c:v>
                </c:pt>
                <c:pt idx="1678">
                  <c:v>0.124141</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0.14485400000000001</c:v>
                </c:pt>
                <c:pt idx="1699">
                  <c:v>0.138571</c:v>
                </c:pt>
                <c:pt idx="1700">
                  <c:v>0.12606999999999999</c:v>
                </c:pt>
                <c:pt idx="1701">
                  <c:v>0.106706</c:v>
                </c:pt>
                <c:pt idx="1702">
                  <c:v>0.103385</c:v>
                </c:pt>
                <c:pt idx="1703">
                  <c:v>0.104751</c:v>
                </c:pt>
                <c:pt idx="1704">
                  <c:v>0.12923599999999999</c:v>
                </c:pt>
                <c:pt idx="1705">
                  <c:v>0.151949</c:v>
                </c:pt>
                <c:pt idx="1706">
                  <c:v>0.14913000000000001</c:v>
                </c:pt>
                <c:pt idx="1707">
                  <c:v>0.13647899999999999</c:v>
                </c:pt>
                <c:pt idx="1708">
                  <c:v>0.14596799999999999</c:v>
                </c:pt>
                <c:pt idx="1709">
                  <c:v>0.13611799999999999</c:v>
                </c:pt>
                <c:pt idx="1710">
                  <c:v>0.12745999999999999</c:v>
                </c:pt>
                <c:pt idx="1711">
                  <c:v>0.12352399999999999</c:v>
                </c:pt>
                <c:pt idx="1712">
                  <c:v>0.11863</c:v>
                </c:pt>
                <c:pt idx="1713">
                  <c:v>0.130025</c:v>
                </c:pt>
                <c:pt idx="1714">
                  <c:v>0.13192599999999999</c:v>
                </c:pt>
                <c:pt idx="1715">
                  <c:v>0.12661700000000001</c:v>
                </c:pt>
                <c:pt idx="1716">
                  <c:v>0.14399500000000001</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7.3954000000000006E-2</c:v>
                </c:pt>
                <c:pt idx="1733">
                  <c:v>6.8334000000000006E-2</c:v>
                </c:pt>
                <c:pt idx="1734">
                  <c:v>5.0972000000000003E-2</c:v>
                </c:pt>
                <c:pt idx="1735">
                  <c:v>5.0171E-2</c:v>
                </c:pt>
                <c:pt idx="1736">
                  <c:v>3.9912999999999997E-2</c:v>
                </c:pt>
                <c:pt idx="1737">
                  <c:v>4.0336999999999998E-2</c:v>
                </c:pt>
                <c:pt idx="1738">
                  <c:v>4.2286999999999998E-2</c:v>
                </c:pt>
                <c:pt idx="1739">
                  <c:v>3.4285000000000003E-2</c:v>
                </c:pt>
                <c:pt idx="1740">
                  <c:v>2.5045000000000001E-2</c:v>
                </c:pt>
                <c:pt idx="1741">
                  <c:v>2.2135999999999999E-2</c:v>
                </c:pt>
                <c:pt idx="1742">
                  <c:v>1.6493000000000001E-2</c:v>
                </c:pt>
                <c:pt idx="1743">
                  <c:v>1.2744E-2</c:v>
                </c:pt>
                <c:pt idx="1744">
                  <c:v>1.1657000000000001E-2</c:v>
                </c:pt>
                <c:pt idx="1745">
                  <c:v>1.337E-2</c:v>
                </c:pt>
                <c:pt idx="1746">
                  <c:v>9.221E-3</c:v>
                </c:pt>
                <c:pt idx="1747">
                  <c:v>2.63E-2</c:v>
                </c:pt>
                <c:pt idx="1748">
                  <c:v>4.2257000000000003E-2</c:v>
                </c:pt>
                <c:pt idx="1749">
                  <c:v>4.5524000000000002E-2</c:v>
                </c:pt>
                <c:pt idx="1750">
                  <c:v>5.0235000000000002E-2</c:v>
                </c:pt>
                <c:pt idx="1751">
                  <c:v>6.4754000000000006E-2</c:v>
                </c:pt>
                <c:pt idx="1752">
                  <c:v>7.7299999999999994E-2</c:v>
                </c:pt>
                <c:pt idx="1753">
                  <c:v>7.4635000000000007E-2</c:v>
                </c:pt>
                <c:pt idx="1754">
                  <c:v>9.2898999999999995E-2</c:v>
                </c:pt>
                <c:pt idx="1755">
                  <c:v>9.0878E-2</c:v>
                </c:pt>
                <c:pt idx="1756">
                  <c:v>8.3129999999999996E-2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8.8739999999999999E-2</c:v>
                </c:pt>
                <c:pt idx="1765">
                  <c:v>7.7977000000000005E-2</c:v>
                </c:pt>
                <c:pt idx="1766">
                  <c:v>6.7155000000000006E-2</c:v>
                </c:pt>
                <c:pt idx="1767">
                  <c:v>5.8747000000000001E-2</c:v>
                </c:pt>
                <c:pt idx="1768">
                  <c:v>4.9784000000000002E-2</c:v>
                </c:pt>
                <c:pt idx="1769">
                  <c:v>4.4704000000000001E-2</c:v>
                </c:pt>
                <c:pt idx="1770">
                  <c:v>3.6523E-2</c:v>
                </c:pt>
                <c:pt idx="1771">
                  <c:v>3.1517999999999997E-2</c:v>
                </c:pt>
                <c:pt idx="1772">
                  <c:v>2.7564000000000002E-2</c:v>
                </c:pt>
                <c:pt idx="1773">
                  <c:v>2.4191000000000001E-2</c:v>
                </c:pt>
                <c:pt idx="1774">
                  <c:v>2.3200999999999999E-2</c:v>
                </c:pt>
                <c:pt idx="1775">
                  <c:v>2.1791999999999999E-2</c:v>
                </c:pt>
                <c:pt idx="1776">
                  <c:v>3.1326E-2</c:v>
                </c:pt>
                <c:pt idx="1777">
                  <c:v>4.0677999999999999E-2</c:v>
                </c:pt>
                <c:pt idx="1778">
                  <c:v>2.7028E-2</c:v>
                </c:pt>
                <c:pt idx="1779">
                  <c:v>2.6587E-2</c:v>
                </c:pt>
                <c:pt idx="1780">
                  <c:v>2.3961E-2</c:v>
                </c:pt>
                <c:pt idx="1781">
                  <c:v>4.768E-2</c:v>
                </c:pt>
                <c:pt idx="1782">
                  <c:v>6.2162000000000002E-2</c:v>
                </c:pt>
                <c:pt idx="1783">
                  <c:v>5.7225999999999999E-2</c:v>
                </c:pt>
                <c:pt idx="1784">
                  <c:v>4.6523000000000002E-2</c:v>
                </c:pt>
                <c:pt idx="1785">
                  <c:v>4.5303000000000003E-2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5.1623000000000002E-2</c:v>
                </c:pt>
                <c:pt idx="1795">
                  <c:v>5.1501999999999999E-2</c:v>
                </c:pt>
                <c:pt idx="1796">
                  <c:v>6.1560999999999998E-2</c:v>
                </c:pt>
                <c:pt idx="1797">
                  <c:v>6.7715999999999998E-2</c:v>
                </c:pt>
                <c:pt idx="1798">
                  <c:v>8.3922999999999998E-2</c:v>
                </c:pt>
                <c:pt idx="1799">
                  <c:v>9.1922000000000004E-2</c:v>
                </c:pt>
                <c:pt idx="1800">
                  <c:v>9.3357999999999997E-2</c:v>
                </c:pt>
                <c:pt idx="1801">
                  <c:v>8.5986000000000007E-2</c:v>
                </c:pt>
                <c:pt idx="1802">
                  <c:v>8.7082999999999994E-2</c:v>
                </c:pt>
                <c:pt idx="1803">
                  <c:v>9.6675999999999998E-2</c:v>
                </c:pt>
                <c:pt idx="1804">
                  <c:v>8.5347999999999993E-2</c:v>
                </c:pt>
                <c:pt idx="1805">
                  <c:v>8.2687999999999998E-2</c:v>
                </c:pt>
                <c:pt idx="1806">
                  <c:v>7.2326000000000001E-2</c:v>
                </c:pt>
                <c:pt idx="1807">
                  <c:v>7.1748000000000006E-2</c:v>
                </c:pt>
                <c:pt idx="1808">
                  <c:v>5.9553000000000002E-2</c:v>
                </c:pt>
                <c:pt idx="1809">
                  <c:v>5.0175999999999998E-2</c:v>
                </c:pt>
                <c:pt idx="1810">
                  <c:v>4.5873999999999998E-2</c:v>
                </c:pt>
                <c:pt idx="1811">
                  <c:v>3.8732999999999997E-2</c:v>
                </c:pt>
                <c:pt idx="1812">
                  <c:v>3.4096000000000001E-2</c:v>
                </c:pt>
                <c:pt idx="1813">
                  <c:v>2.6637999999999998E-2</c:v>
                </c:pt>
                <c:pt idx="1814">
                  <c:v>2.4819999999999998E-2</c:v>
                </c:pt>
                <c:pt idx="1815">
                  <c:v>2.3578999999999999E-2</c:v>
                </c:pt>
                <c:pt idx="1816">
                  <c:v>1.8554000000000001E-2</c:v>
                </c:pt>
                <c:pt idx="1817">
                  <c:v>1.5018E-2</c:v>
                </c:pt>
                <c:pt idx="1818">
                  <c:v>1.5441E-2</c:v>
                </c:pt>
                <c:pt idx="1819">
                  <c:v>1.2475E-2</c:v>
                </c:pt>
                <c:pt idx="1820">
                  <c:v>9.0430000000000007E-3</c:v>
                </c:pt>
                <c:pt idx="1821">
                  <c:v>6.8760000000000002E-3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1.2852000000000001E-2</c:v>
                </c:pt>
                <c:pt idx="1831">
                  <c:v>1.6181000000000001E-2</c:v>
                </c:pt>
                <c:pt idx="1832">
                  <c:v>2.3421000000000001E-2</c:v>
                </c:pt>
                <c:pt idx="1833">
                  <c:v>2.0569E-2</c:v>
                </c:pt>
                <c:pt idx="1834">
                  <c:v>2.4336E-2</c:v>
                </c:pt>
                <c:pt idx="1835">
                  <c:v>4.6235999999999999E-2</c:v>
                </c:pt>
                <c:pt idx="1836">
                  <c:v>7.6197000000000001E-2</c:v>
                </c:pt>
                <c:pt idx="1837">
                  <c:v>8.5927000000000003E-2</c:v>
                </c:pt>
                <c:pt idx="1838">
                  <c:v>0.106627</c:v>
                </c:pt>
                <c:pt idx="1839">
                  <c:v>0.103634</c:v>
                </c:pt>
                <c:pt idx="1840">
                  <c:v>0.101755</c:v>
                </c:pt>
                <c:pt idx="1841">
                  <c:v>0.104981</c:v>
                </c:pt>
                <c:pt idx="1842">
                  <c:v>0.10456</c:v>
                </c:pt>
                <c:pt idx="1843">
                  <c:v>0.124251</c:v>
                </c:pt>
                <c:pt idx="1844">
                  <c:v>0.13198199999999999</c:v>
                </c:pt>
                <c:pt idx="1845">
                  <c:v>0.189385</c:v>
                </c:pt>
                <c:pt idx="1846">
                  <c:v>0.208451</c:v>
                </c:pt>
                <c:pt idx="1847">
                  <c:v>0.23561699999999999</c:v>
                </c:pt>
                <c:pt idx="1848">
                  <c:v>0.270874</c:v>
                </c:pt>
                <c:pt idx="1849">
                  <c:v>0.29307100000000003</c:v>
                </c:pt>
                <c:pt idx="1850">
                  <c:v>0.29449399999999998</c:v>
                </c:pt>
                <c:pt idx="1851">
                  <c:v>0.282914</c:v>
                </c:pt>
                <c:pt idx="1852">
                  <c:v>0.26836199999999999</c:v>
                </c:pt>
                <c:pt idx="1853">
                  <c:v>0.24614</c:v>
                </c:pt>
                <c:pt idx="1854">
                  <c:v>0.25082399999999999</c:v>
                </c:pt>
                <c:pt idx="1855">
                  <c:v>0.22599</c:v>
                </c:pt>
                <c:pt idx="1856">
                  <c:v>0.19982800000000001</c:v>
                </c:pt>
                <c:pt idx="1857">
                  <c:v>0.20191999999999999</c:v>
                </c:pt>
                <c:pt idx="1858">
                  <c:v>0.17938599999999999</c:v>
                </c:pt>
                <c:pt idx="1859">
                  <c:v>0.18818699999999999</c:v>
                </c:pt>
                <c:pt idx="1860">
                  <c:v>0.18096799999999999</c:v>
                </c:pt>
                <c:pt idx="1861">
                  <c:v>0.18874299999999999</c:v>
                </c:pt>
                <c:pt idx="1862">
                  <c:v>0.17243900000000001</c:v>
                </c:pt>
                <c:pt idx="1863">
                  <c:v>0.16502</c:v>
                </c:pt>
                <c:pt idx="1864">
                  <c:v>0.13768</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1.1475000000000001E-2</c:v>
                </c:pt>
                <c:pt idx="1885">
                  <c:v>1.2290000000000001E-2</c:v>
                </c:pt>
                <c:pt idx="1886">
                  <c:v>8.1449999999999995E-3</c:v>
                </c:pt>
                <c:pt idx="1887">
                  <c:v>9.4129999999999995E-3</c:v>
                </c:pt>
                <c:pt idx="1888">
                  <c:v>1.2917E-2</c:v>
                </c:pt>
                <c:pt idx="1889">
                  <c:v>1.5009E-2</c:v>
                </c:pt>
                <c:pt idx="1890">
                  <c:v>1.9597E-2</c:v>
                </c:pt>
                <c:pt idx="1891">
                  <c:v>2.5923000000000002E-2</c:v>
                </c:pt>
                <c:pt idx="1892">
                  <c:v>2.7719000000000001E-2</c:v>
                </c:pt>
                <c:pt idx="1893">
                  <c:v>3.9462999999999998E-2</c:v>
                </c:pt>
                <c:pt idx="1894">
                  <c:v>4.1357999999999999E-2</c:v>
                </c:pt>
                <c:pt idx="1895">
                  <c:v>3.6822000000000001E-2</c:v>
                </c:pt>
                <c:pt idx="1896">
                  <c:v>3.0605E-2</c:v>
                </c:pt>
                <c:pt idx="1897">
                  <c:v>2.6498000000000001E-2</c:v>
                </c:pt>
                <c:pt idx="1898">
                  <c:v>3.5034999999999997E-2</c:v>
                </c:pt>
                <c:pt idx="1899">
                  <c:v>3.2926999999999998E-2</c:v>
                </c:pt>
                <c:pt idx="1900">
                  <c:v>4.3240000000000001E-2</c:v>
                </c:pt>
                <c:pt idx="1901">
                  <c:v>4.2417999999999997E-2</c:v>
                </c:pt>
                <c:pt idx="1902">
                  <c:v>4.0334000000000002E-2</c:v>
                </c:pt>
                <c:pt idx="1903">
                  <c:v>3.3416000000000001E-2</c:v>
                </c:pt>
                <c:pt idx="1904">
                  <c:v>3.0183999999999999E-2</c:v>
                </c:pt>
                <c:pt idx="1905">
                  <c:v>3.0283000000000001E-2</c:v>
                </c:pt>
                <c:pt idx="1906">
                  <c:v>2.6623999999999998E-2</c:v>
                </c:pt>
                <c:pt idx="1907">
                  <c:v>1.8603999999999999E-2</c:v>
                </c:pt>
                <c:pt idx="1908">
                  <c:v>2.6887000000000001E-2</c:v>
                </c:pt>
                <c:pt idx="1909">
                  <c:v>2.7519999999999999E-2</c:v>
                </c:pt>
                <c:pt idx="1910">
                  <c:v>2.7886999999999999E-2</c:v>
                </c:pt>
                <c:pt idx="1911">
                  <c:v>2.6505999999999998E-2</c:v>
                </c:pt>
                <c:pt idx="1912">
                  <c:v>2.4878000000000001E-2</c:v>
                </c:pt>
                <c:pt idx="1913">
                  <c:v>1.4232E-2</c:v>
                </c:pt>
                <c:pt idx="1914">
                  <c:v>1.4636E-2</c:v>
                </c:pt>
                <c:pt idx="1915">
                  <c:v>1.686E-2</c:v>
                </c:pt>
                <c:pt idx="1916">
                  <c:v>1.8367999999999999E-2</c:v>
                </c:pt>
                <c:pt idx="1917">
                  <c:v>2.0417000000000001E-2</c:v>
                </c:pt>
                <c:pt idx="1918">
                  <c:v>3.0419000000000002E-2</c:v>
                </c:pt>
                <c:pt idx="1919">
                  <c:v>3.7899000000000002E-2</c:v>
                </c:pt>
                <c:pt idx="1920">
                  <c:v>4.0434999999999999E-2</c:v>
                </c:pt>
                <c:pt idx="1921">
                  <c:v>4.3610000000000003E-2</c:v>
                </c:pt>
                <c:pt idx="1922">
                  <c:v>2.8836000000000001E-2</c:v>
                </c:pt>
                <c:pt idx="1923">
                  <c:v>2.5218999999999998E-2</c:v>
                </c:pt>
                <c:pt idx="1924">
                  <c:v>2.3675000000000002E-2</c:v>
                </c:pt>
                <c:pt idx="1925">
                  <c:v>1.9099000000000001E-2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1.2573000000000001E-2</c:v>
                </c:pt>
                <c:pt idx="1944">
                  <c:v>1.0056000000000001E-2</c:v>
                </c:pt>
                <c:pt idx="1945">
                  <c:v>1.1712999999999999E-2</c:v>
                </c:pt>
                <c:pt idx="1946">
                  <c:v>1.1757E-2</c:v>
                </c:pt>
                <c:pt idx="1947">
                  <c:v>1.0571000000000001E-2</c:v>
                </c:pt>
                <c:pt idx="1948">
                  <c:v>1.6053999999999999E-2</c:v>
                </c:pt>
                <c:pt idx="1949">
                  <c:v>1.5188E-2</c:v>
                </c:pt>
                <c:pt idx="1950">
                  <c:v>2.1746000000000001E-2</c:v>
                </c:pt>
                <c:pt idx="1951">
                  <c:v>3.082E-2</c:v>
                </c:pt>
                <c:pt idx="1952">
                  <c:v>3.4500000000000003E-2</c:v>
                </c:pt>
                <c:pt idx="1953">
                  <c:v>3.9723000000000001E-2</c:v>
                </c:pt>
                <c:pt idx="1954">
                  <c:v>3.7885000000000002E-2</c:v>
                </c:pt>
                <c:pt idx="1955">
                  <c:v>4.1965000000000002E-2</c:v>
                </c:pt>
                <c:pt idx="1956">
                  <c:v>4.7909E-2</c:v>
                </c:pt>
                <c:pt idx="1957">
                  <c:v>5.1416000000000003E-2</c:v>
                </c:pt>
                <c:pt idx="1958">
                  <c:v>4.5536E-2</c:v>
                </c:pt>
                <c:pt idx="1959">
                  <c:v>4.2573E-2</c:v>
                </c:pt>
                <c:pt idx="1960">
                  <c:v>4.1250000000000002E-2</c:v>
                </c:pt>
                <c:pt idx="1961">
                  <c:v>3.8337999999999997E-2</c:v>
                </c:pt>
                <c:pt idx="1962">
                  <c:v>3.6843000000000001E-2</c:v>
                </c:pt>
                <c:pt idx="1963">
                  <c:v>2.5783E-2</c:v>
                </c:pt>
                <c:pt idx="1964">
                  <c:v>2.0556000000000001E-2</c:v>
                </c:pt>
                <c:pt idx="1965">
                  <c:v>1.2470999999999999E-2</c:v>
                </c:pt>
                <c:pt idx="1966">
                  <c:v>8.7410000000000005E-3</c:v>
                </c:pt>
                <c:pt idx="1967">
                  <c:v>6.2880000000000002E-3</c:v>
                </c:pt>
                <c:pt idx="1968">
                  <c:v>8.5450000000000005E-3</c:v>
                </c:pt>
                <c:pt idx="1969">
                  <c:v>7.0980000000000001E-3</c:v>
                </c:pt>
                <c:pt idx="1970">
                  <c:v>6.3119999999999999E-3</c:v>
                </c:pt>
                <c:pt idx="1971">
                  <c:v>6.4079999999999996E-3</c:v>
                </c:pt>
                <c:pt idx="1972">
                  <c:v>6.8219999999999999E-3</c:v>
                </c:pt>
                <c:pt idx="1973">
                  <c:v>8.8079999999999999E-3</c:v>
                </c:pt>
                <c:pt idx="1974">
                  <c:v>9.2309999999999996E-3</c:v>
                </c:pt>
                <c:pt idx="1975">
                  <c:v>1.2666999999999999E-2</c:v>
                </c:pt>
                <c:pt idx="1976">
                  <c:v>9.8580000000000004E-3</c:v>
                </c:pt>
                <c:pt idx="1977">
                  <c:v>1.3759E-2</c:v>
                </c:pt>
                <c:pt idx="1978">
                  <c:v>2.0181999999999999E-2</c:v>
                </c:pt>
                <c:pt idx="1979">
                  <c:v>1.7035999999999999E-2</c:v>
                </c:pt>
                <c:pt idx="1980">
                  <c:v>1.8966E-2</c:v>
                </c:pt>
                <c:pt idx="1981">
                  <c:v>2.8229000000000001E-2</c:v>
                </c:pt>
                <c:pt idx="1982">
                  <c:v>3.15E-2</c:v>
                </c:pt>
                <c:pt idx="1983">
                  <c:v>2.9840999999999999E-2</c:v>
                </c:pt>
                <c:pt idx="1984">
                  <c:v>2.3902E-2</c:v>
                </c:pt>
                <c:pt idx="1985">
                  <c:v>1.9970000000000002E-2</c:v>
                </c:pt>
                <c:pt idx="1986">
                  <c:v>2.6164E-2</c:v>
                </c:pt>
                <c:pt idx="1987">
                  <c:v>2.3583E-2</c:v>
                </c:pt>
                <c:pt idx="1988">
                  <c:v>2.7449000000000001E-2</c:v>
                </c:pt>
                <c:pt idx="1989">
                  <c:v>2.1047E-2</c:v>
                </c:pt>
                <c:pt idx="1990">
                  <c:v>2.6758000000000001E-2</c:v>
                </c:pt>
                <c:pt idx="1991">
                  <c:v>3.2919999999999998E-2</c:v>
                </c:pt>
                <c:pt idx="1992">
                  <c:v>2.6535E-2</c:v>
                </c:pt>
                <c:pt idx="1993">
                  <c:v>2.5572000000000001E-2</c:v>
                </c:pt>
                <c:pt idx="1994">
                  <c:v>2.3694E-2</c:v>
                </c:pt>
                <c:pt idx="1995">
                  <c:v>2.0851999999999999E-2</c:v>
                </c:pt>
                <c:pt idx="1996">
                  <c:v>2.0348000000000002E-2</c:v>
                </c:pt>
                <c:pt idx="1997">
                  <c:v>1.8585000000000001E-2</c:v>
                </c:pt>
                <c:pt idx="1998">
                  <c:v>1.7434000000000002E-2</c:v>
                </c:pt>
                <c:pt idx="1999">
                  <c:v>1.6055E-2</c:v>
                </c:pt>
                <c:pt idx="2000">
                  <c:v>1.3816999999999999E-2</c:v>
                </c:pt>
                <c:pt idx="2001">
                  <c:v>9.9679999999999994E-3</c:v>
                </c:pt>
                <c:pt idx="2002">
                  <c:v>8.8380000000000004E-3</c:v>
                </c:pt>
                <c:pt idx="2003">
                  <c:v>7.5160000000000001E-3</c:v>
                </c:pt>
                <c:pt idx="2004">
                  <c:v>1.1032E-2</c:v>
                </c:pt>
                <c:pt idx="2005">
                  <c:v>1.4909E-2</c:v>
                </c:pt>
                <c:pt idx="2006">
                  <c:v>1.5596E-2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3.8830000000000002E-3</c:v>
                </c:pt>
                <c:pt idx="2022">
                  <c:v>3.6600000000000001E-3</c:v>
                </c:pt>
                <c:pt idx="2023">
                  <c:v>4.2830000000000003E-3</c:v>
                </c:pt>
                <c:pt idx="2024">
                  <c:v>2.039E-3</c:v>
                </c:pt>
                <c:pt idx="2025">
                  <c:v>3.4150000000000001E-3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0.13297400000000001</c:v>
                </c:pt>
                <c:pt idx="2037">
                  <c:v>0.160662</c:v>
                </c:pt>
                <c:pt idx="2038">
                  <c:v>0.158746</c:v>
                </c:pt>
                <c:pt idx="2039">
                  <c:v>0.18958800000000001</c:v>
                </c:pt>
                <c:pt idx="2040">
                  <c:v>0.193079</c:v>
                </c:pt>
                <c:pt idx="2041">
                  <c:v>0.22475899999999999</c:v>
                </c:pt>
                <c:pt idx="2042">
                  <c:v>0.24688499999999999</c:v>
                </c:pt>
                <c:pt idx="2043">
                  <c:v>0.25836700000000001</c:v>
                </c:pt>
                <c:pt idx="2044">
                  <c:v>0.26126500000000002</c:v>
                </c:pt>
                <c:pt idx="2045">
                  <c:v>0.22365199999999999</c:v>
                </c:pt>
                <c:pt idx="2046">
                  <c:v>0.25301000000000001</c:v>
                </c:pt>
                <c:pt idx="2047">
                  <c:v>0.27602599999999999</c:v>
                </c:pt>
                <c:pt idx="2048">
                  <c:v>0.29147600000000001</c:v>
                </c:pt>
                <c:pt idx="2049">
                  <c:v>0.29952499999999999</c:v>
                </c:pt>
                <c:pt idx="2050">
                  <c:v>0.302732</c:v>
                </c:pt>
                <c:pt idx="2051">
                  <c:v>0.30916700000000003</c:v>
                </c:pt>
                <c:pt idx="2052">
                  <c:v>0.296124</c:v>
                </c:pt>
                <c:pt idx="2053">
                  <c:v>0.28315600000000002</c:v>
                </c:pt>
                <c:pt idx="2054">
                  <c:v>0.27673300000000001</c:v>
                </c:pt>
                <c:pt idx="2055">
                  <c:v>0.28031099999999998</c:v>
                </c:pt>
                <c:pt idx="2056">
                  <c:v>0.27247199999999999</c:v>
                </c:pt>
                <c:pt idx="2057">
                  <c:v>0.262266</c:v>
                </c:pt>
                <c:pt idx="2058">
                  <c:v>0.25507099999999999</c:v>
                </c:pt>
                <c:pt idx="2059">
                  <c:v>0.233213</c:v>
                </c:pt>
                <c:pt idx="2060">
                  <c:v>0.26380799999999999</c:v>
                </c:pt>
                <c:pt idx="2061">
                  <c:v>0.27609600000000001</c:v>
                </c:pt>
                <c:pt idx="2062">
                  <c:v>0.26977699999999999</c:v>
                </c:pt>
                <c:pt idx="2063">
                  <c:v>0.27622999999999998</c:v>
                </c:pt>
                <c:pt idx="2064">
                  <c:v>0.27759099999999998</c:v>
                </c:pt>
                <c:pt idx="2065">
                  <c:v>0.21903700000000001</c:v>
                </c:pt>
                <c:pt idx="2066">
                  <c:v>0.24480199999999999</c:v>
                </c:pt>
                <c:pt idx="2067">
                  <c:v>0.24207000000000001</c:v>
                </c:pt>
                <c:pt idx="2068">
                  <c:v>0.23708799999999999</c:v>
                </c:pt>
                <c:pt idx="2069">
                  <c:v>0.22977900000000001</c:v>
                </c:pt>
                <c:pt idx="2070">
                  <c:v>0.221299</c:v>
                </c:pt>
                <c:pt idx="2071">
                  <c:v>0.21812799999999999</c:v>
                </c:pt>
                <c:pt idx="2072">
                  <c:v>0.21819</c:v>
                </c:pt>
                <c:pt idx="2073">
                  <c:v>0.22733900000000001</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0.15276999999999999</c:v>
                </c:pt>
                <c:pt idx="2082">
                  <c:v>0.139072</c:v>
                </c:pt>
                <c:pt idx="2083">
                  <c:v>0.12512599999999999</c:v>
                </c:pt>
                <c:pt idx="2084">
                  <c:v>0.120506</c:v>
                </c:pt>
                <c:pt idx="2085">
                  <c:v>0.13095100000000001</c:v>
                </c:pt>
                <c:pt idx="2086">
                  <c:v>0.15273</c:v>
                </c:pt>
                <c:pt idx="2087">
                  <c:v>0.167132</c:v>
                </c:pt>
                <c:pt idx="2088">
                  <c:v>0.18962999999999999</c:v>
                </c:pt>
                <c:pt idx="2089">
                  <c:v>0.22958100000000001</c:v>
                </c:pt>
                <c:pt idx="2090">
                  <c:v>0.254965</c:v>
                </c:pt>
                <c:pt idx="2091">
                  <c:v>0.26513700000000001</c:v>
                </c:pt>
                <c:pt idx="2092">
                  <c:v>0.26706200000000002</c:v>
                </c:pt>
                <c:pt idx="2093">
                  <c:v>0.277584</c:v>
                </c:pt>
                <c:pt idx="2094">
                  <c:v>0.28707300000000002</c:v>
                </c:pt>
                <c:pt idx="2095">
                  <c:v>0.29300599999999999</c:v>
                </c:pt>
                <c:pt idx="2096">
                  <c:v>0.28250799999999998</c:v>
                </c:pt>
                <c:pt idx="2097">
                  <c:v>0.29017900000000002</c:v>
                </c:pt>
                <c:pt idx="2098">
                  <c:v>0.247422</c:v>
                </c:pt>
                <c:pt idx="2099">
                  <c:v>0.256025</c:v>
                </c:pt>
                <c:pt idx="2100">
                  <c:v>0.24257000000000001</c:v>
                </c:pt>
                <c:pt idx="2101">
                  <c:v>0.235538</c:v>
                </c:pt>
                <c:pt idx="2102">
                  <c:v>0.237623</c:v>
                </c:pt>
                <c:pt idx="2103">
                  <c:v>0.23597000000000001</c:v>
                </c:pt>
                <c:pt idx="2104">
                  <c:v>0.22247500000000001</c:v>
                </c:pt>
                <c:pt idx="2105">
                  <c:v>0.20352799999999999</c:v>
                </c:pt>
                <c:pt idx="2106">
                  <c:v>0.199436</c:v>
                </c:pt>
                <c:pt idx="2107">
                  <c:v>0.19739399999999999</c:v>
                </c:pt>
                <c:pt idx="2108">
                  <c:v>0.18154300000000001</c:v>
                </c:pt>
                <c:pt idx="2109">
                  <c:v>0.18789400000000001</c:v>
                </c:pt>
                <c:pt idx="2110">
                  <c:v>0.18265999999999999</c:v>
                </c:pt>
                <c:pt idx="2111">
                  <c:v>0.17861299999999999</c:v>
                </c:pt>
                <c:pt idx="2112">
                  <c:v>0.169963</c:v>
                </c:pt>
                <c:pt idx="2113">
                  <c:v>0.149478</c:v>
                </c:pt>
                <c:pt idx="2114">
                  <c:v>0.15459300000000001</c:v>
                </c:pt>
                <c:pt idx="2115">
                  <c:v>0.15342</c:v>
                </c:pt>
                <c:pt idx="2116">
                  <c:v>0.16491400000000001</c:v>
                </c:pt>
                <c:pt idx="2117">
                  <c:v>0.16048100000000001</c:v>
                </c:pt>
                <c:pt idx="2118">
                  <c:v>0.162277</c:v>
                </c:pt>
                <c:pt idx="2119">
                  <c:v>0.14397399999999999</c:v>
                </c:pt>
                <c:pt idx="2120">
                  <c:v>0.14074900000000001</c:v>
                </c:pt>
                <c:pt idx="2121">
                  <c:v>0.138242</c:v>
                </c:pt>
                <c:pt idx="2122">
                  <c:v>0.13392200000000001</c:v>
                </c:pt>
                <c:pt idx="2123">
                  <c:v>0.127743</c:v>
                </c:pt>
                <c:pt idx="2124">
                  <c:v>0.12776000000000001</c:v>
                </c:pt>
                <c:pt idx="2125">
                  <c:v>0.12345200000000001</c:v>
                </c:pt>
                <c:pt idx="2126">
                  <c:v>0.116019</c:v>
                </c:pt>
                <c:pt idx="2127">
                  <c:v>0.11011799999999999</c:v>
                </c:pt>
                <c:pt idx="2128">
                  <c:v>0.108003</c:v>
                </c:pt>
                <c:pt idx="2129">
                  <c:v>7.0300000000000001E-2</c:v>
                </c:pt>
                <c:pt idx="2130">
                  <c:v>6.3994999999999996E-2</c:v>
                </c:pt>
                <c:pt idx="2131">
                  <c:v>5.8931999999999998E-2</c:v>
                </c:pt>
                <c:pt idx="2132">
                  <c:v>5.1187000000000003E-2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3.2397000000000002E-2</c:v>
                </c:pt>
                <c:pt idx="2142">
                  <c:v>4.0071000000000002E-2</c:v>
                </c:pt>
                <c:pt idx="2143">
                  <c:v>4.4197E-2</c:v>
                </c:pt>
                <c:pt idx="2144">
                  <c:v>5.9012000000000002E-2</c:v>
                </c:pt>
                <c:pt idx="2145">
                  <c:v>6.2892000000000003E-2</c:v>
                </c:pt>
                <c:pt idx="2146">
                  <c:v>6.5931000000000003E-2</c:v>
                </c:pt>
                <c:pt idx="2147">
                  <c:v>7.7063999999999994E-2</c:v>
                </c:pt>
                <c:pt idx="2148">
                  <c:v>9.5296000000000006E-2</c:v>
                </c:pt>
                <c:pt idx="2149">
                  <c:v>0.108352</c:v>
                </c:pt>
                <c:pt idx="2150">
                  <c:v>0.117731</c:v>
                </c:pt>
                <c:pt idx="2151">
                  <c:v>0.122063</c:v>
                </c:pt>
                <c:pt idx="2152">
                  <c:v>0.12375700000000001</c:v>
                </c:pt>
                <c:pt idx="2153">
                  <c:v>0.123888</c:v>
                </c:pt>
                <c:pt idx="2154">
                  <c:v>0.111276</c:v>
                </c:pt>
                <c:pt idx="2155">
                  <c:v>0.110611</c:v>
                </c:pt>
                <c:pt idx="2156">
                  <c:v>0.11602899999999999</c:v>
                </c:pt>
                <c:pt idx="2157">
                  <c:v>0.11296399999999999</c:v>
                </c:pt>
                <c:pt idx="2158">
                  <c:v>0.10417800000000001</c:v>
                </c:pt>
                <c:pt idx="2159">
                  <c:v>0.104214</c:v>
                </c:pt>
                <c:pt idx="2160">
                  <c:v>9.4659999999999994E-2</c:v>
                </c:pt>
                <c:pt idx="2161">
                  <c:v>8.7883000000000003E-2</c:v>
                </c:pt>
                <c:pt idx="2162">
                  <c:v>0.105781</c:v>
                </c:pt>
                <c:pt idx="2163">
                  <c:v>9.1827000000000006E-2</c:v>
                </c:pt>
                <c:pt idx="2164">
                  <c:v>9.6481999999999998E-2</c:v>
                </c:pt>
                <c:pt idx="2165">
                  <c:v>0.10222000000000001</c:v>
                </c:pt>
                <c:pt idx="2166">
                  <c:v>9.7930000000000003E-2</c:v>
                </c:pt>
                <c:pt idx="2167">
                  <c:v>8.7631000000000001E-2</c:v>
                </c:pt>
                <c:pt idx="2168">
                  <c:v>7.6484999999999997E-2</c:v>
                </c:pt>
                <c:pt idx="2169">
                  <c:v>6.5769999999999995E-2</c:v>
                </c:pt>
                <c:pt idx="2170">
                  <c:v>5.7919999999999999E-2</c:v>
                </c:pt>
                <c:pt idx="2171">
                  <c:v>3.9586000000000003E-2</c:v>
                </c:pt>
                <c:pt idx="2172">
                  <c:v>3.6319999999999998E-2</c:v>
                </c:pt>
                <c:pt idx="2173">
                  <c:v>3.2624E-2</c:v>
                </c:pt>
                <c:pt idx="2174">
                  <c:v>3.5617999999999997E-2</c:v>
                </c:pt>
                <c:pt idx="2175">
                  <c:v>3.5610000000000003E-2</c:v>
                </c:pt>
                <c:pt idx="2176">
                  <c:v>4.0287999999999997E-2</c:v>
                </c:pt>
                <c:pt idx="2177">
                  <c:v>4.0696999999999997E-2</c:v>
                </c:pt>
                <c:pt idx="2178">
                  <c:v>2.8784000000000001E-2</c:v>
                </c:pt>
                <c:pt idx="2179">
                  <c:v>2.8399000000000001E-2</c:v>
                </c:pt>
                <c:pt idx="2180">
                  <c:v>4.7389000000000001E-2</c:v>
                </c:pt>
                <c:pt idx="2181">
                  <c:v>6.0838999999999997E-2</c:v>
                </c:pt>
                <c:pt idx="2182">
                  <c:v>7.0810999999999999E-2</c:v>
                </c:pt>
                <c:pt idx="2183">
                  <c:v>6.5409999999999996E-2</c:v>
                </c:pt>
                <c:pt idx="2184">
                  <c:v>6.6386000000000001E-2</c:v>
                </c:pt>
                <c:pt idx="2185">
                  <c:v>7.7212000000000003E-2</c:v>
                </c:pt>
                <c:pt idx="2186">
                  <c:v>7.1873999999999993E-2</c:v>
                </c:pt>
                <c:pt idx="2187">
                  <c:v>7.5164999999999996E-2</c:v>
                </c:pt>
                <c:pt idx="2188">
                  <c:v>7.6756000000000005E-2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5.9955000000000001E-2</c:v>
                </c:pt>
                <c:pt idx="2208">
                  <c:v>6.1809999999999997E-2</c:v>
                </c:pt>
                <c:pt idx="2209">
                  <c:v>5.8733E-2</c:v>
                </c:pt>
                <c:pt idx="2210">
                  <c:v>5.1695999999999999E-2</c:v>
                </c:pt>
                <c:pt idx="2211">
                  <c:v>5.1811000000000003E-2</c:v>
                </c:pt>
                <c:pt idx="2212">
                  <c:v>5.4986E-2</c:v>
                </c:pt>
                <c:pt idx="2213">
                  <c:v>5.2197E-2</c:v>
                </c:pt>
                <c:pt idx="2214">
                  <c:v>5.8458999999999997E-2</c:v>
                </c:pt>
                <c:pt idx="2215">
                  <c:v>6.1721999999999999E-2</c:v>
                </c:pt>
                <c:pt idx="2216">
                  <c:v>6.7894999999999997E-2</c:v>
                </c:pt>
                <c:pt idx="2217">
                  <c:v>6.021E-2</c:v>
                </c:pt>
                <c:pt idx="2218">
                  <c:v>6.3495999999999997E-2</c:v>
                </c:pt>
                <c:pt idx="2219">
                  <c:v>6.9625999999999993E-2</c:v>
                </c:pt>
                <c:pt idx="2220">
                  <c:v>8.6399000000000004E-2</c:v>
                </c:pt>
                <c:pt idx="2221">
                  <c:v>8.7026000000000006E-2</c:v>
                </c:pt>
                <c:pt idx="2222">
                  <c:v>8.3673999999999998E-2</c:v>
                </c:pt>
                <c:pt idx="2223">
                  <c:v>9.1294E-2</c:v>
                </c:pt>
                <c:pt idx="2224">
                  <c:v>8.5411000000000001E-2</c:v>
                </c:pt>
                <c:pt idx="2225">
                  <c:v>8.1753999999999993E-2</c:v>
                </c:pt>
                <c:pt idx="2226">
                  <c:v>7.7171000000000003E-2</c:v>
                </c:pt>
                <c:pt idx="2227">
                  <c:v>8.5272000000000001E-2</c:v>
                </c:pt>
                <c:pt idx="2228">
                  <c:v>9.1932E-2</c:v>
                </c:pt>
                <c:pt idx="2229">
                  <c:v>8.7105000000000002E-2</c:v>
                </c:pt>
                <c:pt idx="2230">
                  <c:v>8.1452999999999998E-2</c:v>
                </c:pt>
                <c:pt idx="2231">
                  <c:v>7.8960000000000002E-2</c:v>
                </c:pt>
                <c:pt idx="2232">
                  <c:v>6.8735000000000004E-2</c:v>
                </c:pt>
                <c:pt idx="2233">
                  <c:v>6.3934000000000005E-2</c:v>
                </c:pt>
                <c:pt idx="2234">
                  <c:v>5.0798999999999997E-2</c:v>
                </c:pt>
                <c:pt idx="2235">
                  <c:v>4.6526999999999999E-2</c:v>
                </c:pt>
                <c:pt idx="2236">
                  <c:v>4.8246999999999998E-2</c:v>
                </c:pt>
                <c:pt idx="2237">
                  <c:v>3.9759999999999997E-2</c:v>
                </c:pt>
                <c:pt idx="2238">
                  <c:v>2.3931999999999998E-2</c:v>
                </c:pt>
                <c:pt idx="2239">
                  <c:v>2.0111E-2</c:v>
                </c:pt>
                <c:pt idx="2240">
                  <c:v>1.8234E-2</c:v>
                </c:pt>
                <c:pt idx="2241">
                  <c:v>1.7298999999999998E-2</c:v>
                </c:pt>
                <c:pt idx="2242">
                  <c:v>1.3357000000000001E-2</c:v>
                </c:pt>
                <c:pt idx="2243">
                  <c:v>1.6759E-2</c:v>
                </c:pt>
                <c:pt idx="2244">
                  <c:v>1.9276000000000001E-2</c:v>
                </c:pt>
                <c:pt idx="2245">
                  <c:v>1.9549E-2</c:v>
                </c:pt>
                <c:pt idx="2246">
                  <c:v>2.5072000000000001E-2</c:v>
                </c:pt>
                <c:pt idx="2247">
                  <c:v>3.3390999999999997E-2</c:v>
                </c:pt>
                <c:pt idx="2248">
                  <c:v>3.7732000000000002E-2</c:v>
                </c:pt>
                <c:pt idx="2249">
                  <c:v>3.5062000000000003E-2</c:v>
                </c:pt>
                <c:pt idx="2250">
                  <c:v>4.3712000000000001E-2</c:v>
                </c:pt>
                <c:pt idx="2251">
                  <c:v>4.9944000000000002E-2</c:v>
                </c:pt>
                <c:pt idx="2252">
                  <c:v>5.3772E-2</c:v>
                </c:pt>
                <c:pt idx="2253">
                  <c:v>5.4427999999999997E-2</c:v>
                </c:pt>
                <c:pt idx="2254">
                  <c:v>5.7168999999999998E-2</c:v>
                </c:pt>
                <c:pt idx="2255">
                  <c:v>4.7823999999999998E-2</c:v>
                </c:pt>
                <c:pt idx="2256">
                  <c:v>5.1512000000000002E-2</c:v>
                </c:pt>
                <c:pt idx="2257">
                  <c:v>5.8449000000000001E-2</c:v>
                </c:pt>
                <c:pt idx="2258">
                  <c:v>6.1218000000000002E-2</c:v>
                </c:pt>
                <c:pt idx="2259">
                  <c:v>5.9894000000000003E-2</c:v>
                </c:pt>
                <c:pt idx="2260">
                  <c:v>5.9979999999999999E-2</c:v>
                </c:pt>
                <c:pt idx="2261">
                  <c:v>6.2634999999999996E-2</c:v>
                </c:pt>
                <c:pt idx="2262">
                  <c:v>7.2734999999999994E-2</c:v>
                </c:pt>
                <c:pt idx="2263">
                  <c:v>6.1674E-2</c:v>
                </c:pt>
                <c:pt idx="2264">
                  <c:v>6.4126000000000002E-2</c:v>
                </c:pt>
                <c:pt idx="2265">
                  <c:v>6.7597000000000004E-2</c:v>
                </c:pt>
                <c:pt idx="2266">
                  <c:v>8.0818000000000001E-2</c:v>
                </c:pt>
                <c:pt idx="2267">
                  <c:v>7.7237E-2</c:v>
                </c:pt>
                <c:pt idx="2268">
                  <c:v>6.8178000000000002E-2</c:v>
                </c:pt>
                <c:pt idx="2269">
                  <c:v>6.1761000000000003E-2</c:v>
                </c:pt>
                <c:pt idx="2270">
                  <c:v>4.573E-2</c:v>
                </c:pt>
                <c:pt idx="2271">
                  <c:v>4.0370000000000003E-2</c:v>
                </c:pt>
                <c:pt idx="2272">
                  <c:v>4.2581000000000001E-2</c:v>
                </c:pt>
                <c:pt idx="2273">
                  <c:v>2.6543000000000001E-2</c:v>
                </c:pt>
                <c:pt idx="2274">
                  <c:v>2.7268000000000001E-2</c:v>
                </c:pt>
                <c:pt idx="2275">
                  <c:v>2.1259E-2</c:v>
                </c:pt>
                <c:pt idx="2276">
                  <c:v>2.0972000000000001E-2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2.1819999999999999E-2</c:v>
                </c:pt>
                <c:pt idx="2286">
                  <c:v>2.4367E-2</c:v>
                </c:pt>
                <c:pt idx="2287">
                  <c:v>2.5076999999999999E-2</c:v>
                </c:pt>
                <c:pt idx="2288">
                  <c:v>1.4734000000000001E-2</c:v>
                </c:pt>
                <c:pt idx="2289">
                  <c:v>1.1886000000000001E-2</c:v>
                </c:pt>
                <c:pt idx="2290">
                  <c:v>1.1693E-2</c:v>
                </c:pt>
                <c:pt idx="2291">
                  <c:v>8.3990000000000002E-3</c:v>
                </c:pt>
                <c:pt idx="2292">
                  <c:v>8.5850000000000006E-3</c:v>
                </c:pt>
                <c:pt idx="2293">
                  <c:v>1.3405E-2</c:v>
                </c:pt>
                <c:pt idx="2294">
                  <c:v>1.1499000000000001E-2</c:v>
                </c:pt>
                <c:pt idx="2295">
                  <c:v>1.1483999999999999E-2</c:v>
                </c:pt>
                <c:pt idx="2296">
                  <c:v>1.3377E-2</c:v>
                </c:pt>
                <c:pt idx="2297">
                  <c:v>1.043E-2</c:v>
                </c:pt>
                <c:pt idx="2298">
                  <c:v>1.3228E-2</c:v>
                </c:pt>
                <c:pt idx="2299">
                  <c:v>1.4172000000000001E-2</c:v>
                </c:pt>
                <c:pt idx="2300">
                  <c:v>1.5942000000000001E-2</c:v>
                </c:pt>
                <c:pt idx="2301">
                  <c:v>1.9751000000000001E-2</c:v>
                </c:pt>
                <c:pt idx="2302">
                  <c:v>1.3972999999999999E-2</c:v>
                </c:pt>
                <c:pt idx="2303">
                  <c:v>1.9678999999999999E-2</c:v>
                </c:pt>
                <c:pt idx="2304">
                  <c:v>1.5429E-2</c:v>
                </c:pt>
                <c:pt idx="2305">
                  <c:v>1.6636999999999999E-2</c:v>
                </c:pt>
                <c:pt idx="2306">
                  <c:v>1.8075000000000001E-2</c:v>
                </c:pt>
                <c:pt idx="2307">
                  <c:v>1.0893999999999999E-2</c:v>
                </c:pt>
                <c:pt idx="2308">
                  <c:v>8.5280000000000009E-3</c:v>
                </c:pt>
                <c:pt idx="2309">
                  <c:v>7.7450000000000001E-3</c:v>
                </c:pt>
                <c:pt idx="2310">
                  <c:v>9.8130000000000005E-3</c:v>
                </c:pt>
                <c:pt idx="2311">
                  <c:v>1.4807000000000001E-2</c:v>
                </c:pt>
                <c:pt idx="2312">
                  <c:v>2.1512E-2</c:v>
                </c:pt>
                <c:pt idx="2313">
                  <c:v>2.2443999999999999E-2</c:v>
                </c:pt>
                <c:pt idx="2314">
                  <c:v>2.4837999999999999E-2</c:v>
                </c:pt>
                <c:pt idx="2315">
                  <c:v>2.6072999999999999E-2</c:v>
                </c:pt>
                <c:pt idx="2316">
                  <c:v>2.8805999999999998E-2</c:v>
                </c:pt>
                <c:pt idx="2317">
                  <c:v>2.8726999999999999E-2</c:v>
                </c:pt>
                <c:pt idx="2318">
                  <c:v>3.0394000000000001E-2</c:v>
                </c:pt>
                <c:pt idx="2319">
                  <c:v>3.2516999999999997E-2</c:v>
                </c:pt>
                <c:pt idx="2320">
                  <c:v>2.8247000000000001E-2</c:v>
                </c:pt>
                <c:pt idx="2321">
                  <c:v>2.6336999999999999E-2</c:v>
                </c:pt>
                <c:pt idx="2322">
                  <c:v>2.5455999999999999E-2</c:v>
                </c:pt>
                <c:pt idx="2323">
                  <c:v>1.9977000000000002E-2</c:v>
                </c:pt>
                <c:pt idx="2324">
                  <c:v>2.6350999999999999E-2</c:v>
                </c:pt>
                <c:pt idx="2325">
                  <c:v>2.5484E-2</c:v>
                </c:pt>
                <c:pt idx="2326">
                  <c:v>1.9143E-2</c:v>
                </c:pt>
                <c:pt idx="2327">
                  <c:v>1.8668000000000001E-2</c:v>
                </c:pt>
                <c:pt idx="2328">
                  <c:v>1.6483999999999999E-2</c:v>
                </c:pt>
                <c:pt idx="2329">
                  <c:v>1.5131E-2</c:v>
                </c:pt>
                <c:pt idx="2330">
                  <c:v>1.5438E-2</c:v>
                </c:pt>
                <c:pt idx="2331">
                  <c:v>1.9885E-2</c:v>
                </c:pt>
                <c:pt idx="2332">
                  <c:v>1.8992999999999999E-2</c:v>
                </c:pt>
                <c:pt idx="2333">
                  <c:v>2.6107999999999999E-2</c:v>
                </c:pt>
                <c:pt idx="2334">
                  <c:v>2.6636E-2</c:v>
                </c:pt>
                <c:pt idx="2335">
                  <c:v>2.9281999999999999E-2</c:v>
                </c:pt>
                <c:pt idx="2336">
                  <c:v>3.0776999999999999E-2</c:v>
                </c:pt>
                <c:pt idx="2337">
                  <c:v>3.4076000000000002E-2</c:v>
                </c:pt>
                <c:pt idx="2338">
                  <c:v>3.3212999999999999E-2</c:v>
                </c:pt>
                <c:pt idx="2339">
                  <c:v>3.3779000000000003E-2</c:v>
                </c:pt>
                <c:pt idx="2340">
                  <c:v>4.1842999999999998E-2</c:v>
                </c:pt>
                <c:pt idx="2341">
                  <c:v>4.5166999999999999E-2</c:v>
                </c:pt>
                <c:pt idx="2342">
                  <c:v>4.8855000000000003E-2</c:v>
                </c:pt>
                <c:pt idx="2343">
                  <c:v>5.1173000000000003E-2</c:v>
                </c:pt>
                <c:pt idx="2344">
                  <c:v>4.7799000000000001E-2</c:v>
                </c:pt>
                <c:pt idx="2345">
                  <c:v>5.0104999999999997E-2</c:v>
                </c:pt>
                <c:pt idx="2346">
                  <c:v>4.7722000000000001E-2</c:v>
                </c:pt>
                <c:pt idx="2347">
                  <c:v>5.0665000000000002E-2</c:v>
                </c:pt>
                <c:pt idx="2348">
                  <c:v>3.9183999999999997E-2</c:v>
                </c:pt>
                <c:pt idx="2349">
                  <c:v>2.8854000000000001E-2</c:v>
                </c:pt>
                <c:pt idx="2350">
                  <c:v>2.8502E-2</c:v>
                </c:pt>
                <c:pt idx="2351">
                  <c:v>2.4156E-2</c:v>
                </c:pt>
                <c:pt idx="2352">
                  <c:v>2.6633E-2</c:v>
                </c:pt>
                <c:pt idx="2353">
                  <c:v>2.3702000000000001E-2</c:v>
                </c:pt>
                <c:pt idx="2354">
                  <c:v>1.6493000000000001E-2</c:v>
                </c:pt>
                <c:pt idx="2355">
                  <c:v>1.7894E-2</c:v>
                </c:pt>
                <c:pt idx="2356">
                  <c:v>1.4692999999999999E-2</c:v>
                </c:pt>
                <c:pt idx="2357">
                  <c:v>1.5906E-2</c:v>
                </c:pt>
                <c:pt idx="2358">
                  <c:v>1.1926000000000001E-2</c:v>
                </c:pt>
                <c:pt idx="2359">
                  <c:v>9.9570000000000006E-3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1.044E-2</c:v>
                </c:pt>
                <c:pt idx="2377">
                  <c:v>1.1952000000000001E-2</c:v>
                </c:pt>
                <c:pt idx="2378">
                  <c:v>2.0347000000000001E-2</c:v>
                </c:pt>
                <c:pt idx="2379">
                  <c:v>2.1021999999999999E-2</c:v>
                </c:pt>
                <c:pt idx="2380">
                  <c:v>2.7303000000000001E-2</c:v>
                </c:pt>
                <c:pt idx="2381">
                  <c:v>2.1818000000000001E-2</c:v>
                </c:pt>
                <c:pt idx="2382">
                  <c:v>1.1913E-2</c:v>
                </c:pt>
                <c:pt idx="2383">
                  <c:v>1.1008E-2</c:v>
                </c:pt>
                <c:pt idx="2384">
                  <c:v>9.5999999999999992E-3</c:v>
                </c:pt>
                <c:pt idx="2385">
                  <c:v>2.2269000000000001E-2</c:v>
                </c:pt>
                <c:pt idx="2386">
                  <c:v>4.5795000000000002E-2</c:v>
                </c:pt>
                <c:pt idx="2387">
                  <c:v>5.1188999999999998E-2</c:v>
                </c:pt>
                <c:pt idx="2388">
                  <c:v>7.6170000000000002E-2</c:v>
                </c:pt>
                <c:pt idx="2389">
                  <c:v>7.0735999999999993E-2</c:v>
                </c:pt>
                <c:pt idx="2390">
                  <c:v>7.0874999999999994E-2</c:v>
                </c:pt>
                <c:pt idx="2391">
                  <c:v>5.7054000000000001E-2</c:v>
                </c:pt>
                <c:pt idx="2392">
                  <c:v>4.4269999999999997E-2</c:v>
                </c:pt>
                <c:pt idx="2393">
                  <c:v>4.2583999999999997E-2</c:v>
                </c:pt>
                <c:pt idx="2394">
                  <c:v>3.5712000000000001E-2</c:v>
                </c:pt>
                <c:pt idx="2395">
                  <c:v>2.7577000000000001E-2</c:v>
                </c:pt>
                <c:pt idx="2396">
                  <c:v>2.1840999999999999E-2</c:v>
                </c:pt>
                <c:pt idx="2397">
                  <c:v>1.8446000000000001E-2</c:v>
                </c:pt>
                <c:pt idx="2398">
                  <c:v>1.3742000000000001E-2</c:v>
                </c:pt>
                <c:pt idx="2399">
                  <c:v>1.3419E-2</c:v>
                </c:pt>
                <c:pt idx="2400">
                  <c:v>1.4049000000000001E-2</c:v>
                </c:pt>
                <c:pt idx="2401">
                  <c:v>1.1235999999999999E-2</c:v>
                </c:pt>
                <c:pt idx="2402">
                  <c:v>1.1516E-2</c:v>
                </c:pt>
                <c:pt idx="2403">
                  <c:v>1.0317E-2</c:v>
                </c:pt>
                <c:pt idx="2404">
                  <c:v>8.8240000000000002E-3</c:v>
                </c:pt>
                <c:pt idx="2405">
                  <c:v>6.0930000000000003E-3</c:v>
                </c:pt>
                <c:pt idx="2406">
                  <c:v>4.9439999999999996E-3</c:v>
                </c:pt>
                <c:pt idx="2407">
                  <c:v>4.6299999999999996E-3</c:v>
                </c:pt>
                <c:pt idx="2408">
                  <c:v>4.4920000000000003E-3</c:v>
                </c:pt>
                <c:pt idx="2409">
                  <c:v>1.0786E-2</c:v>
                </c:pt>
                <c:pt idx="2410">
                  <c:v>9.4920000000000004E-3</c:v>
                </c:pt>
                <c:pt idx="2411">
                  <c:v>9.4750000000000008E-3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1.6209999999999999E-2</c:v>
                </c:pt>
                <c:pt idx="2420">
                  <c:v>1.5576E-2</c:v>
                </c:pt>
                <c:pt idx="2421">
                  <c:v>2.4726000000000001E-2</c:v>
                </c:pt>
                <c:pt idx="2422">
                  <c:v>1.9134000000000002E-2</c:v>
                </c:pt>
                <c:pt idx="2423">
                  <c:v>2.6919999999999999E-2</c:v>
                </c:pt>
                <c:pt idx="2424">
                  <c:v>1.8589000000000001E-2</c:v>
                </c:pt>
                <c:pt idx="2425">
                  <c:v>2.2020999999999999E-2</c:v>
                </c:pt>
                <c:pt idx="2426">
                  <c:v>3.0862000000000001E-2</c:v>
                </c:pt>
                <c:pt idx="2427">
                  <c:v>1.5008000000000001E-2</c:v>
                </c:pt>
                <c:pt idx="2428">
                  <c:v>1.7184999999999999E-2</c:v>
                </c:pt>
                <c:pt idx="2429">
                  <c:v>1.5712E-2</c:v>
                </c:pt>
                <c:pt idx="2430">
                  <c:v>1.5406E-2</c:v>
                </c:pt>
                <c:pt idx="2431">
                  <c:v>1.1218000000000001E-2</c:v>
                </c:pt>
                <c:pt idx="2432">
                  <c:v>1.1903E-2</c:v>
                </c:pt>
                <c:pt idx="2433">
                  <c:v>1.3377999999999999E-2</c:v>
                </c:pt>
                <c:pt idx="2434">
                  <c:v>1.2442999999999999E-2</c:v>
                </c:pt>
                <c:pt idx="2435">
                  <c:v>1.2361E-2</c:v>
                </c:pt>
                <c:pt idx="2436">
                  <c:v>1.035E-2</c:v>
                </c:pt>
                <c:pt idx="2437">
                  <c:v>1.2054E-2</c:v>
                </c:pt>
                <c:pt idx="2438">
                  <c:v>8.5760000000000003E-3</c:v>
                </c:pt>
                <c:pt idx="2439">
                  <c:v>9.3259999999999992E-3</c:v>
                </c:pt>
                <c:pt idx="2440">
                  <c:v>5.1669999999999997E-3</c:v>
                </c:pt>
                <c:pt idx="2441">
                  <c:v>9.7470000000000005E-3</c:v>
                </c:pt>
                <c:pt idx="2442">
                  <c:v>6.5459999999999997E-3</c:v>
                </c:pt>
                <c:pt idx="2443">
                  <c:v>7.4879999999999999E-3</c:v>
                </c:pt>
                <c:pt idx="2444">
                  <c:v>1.0518E-2</c:v>
                </c:pt>
                <c:pt idx="2445">
                  <c:v>1.7151E-2</c:v>
                </c:pt>
                <c:pt idx="2446">
                  <c:v>1.6559999999999998E-2</c:v>
                </c:pt>
                <c:pt idx="2447">
                  <c:v>1.7371999999999999E-2</c:v>
                </c:pt>
                <c:pt idx="2448">
                  <c:v>2.8118000000000001E-2</c:v>
                </c:pt>
                <c:pt idx="2449">
                  <c:v>2.6429999999999999E-2</c:v>
                </c:pt>
                <c:pt idx="2450">
                  <c:v>3.1306E-2</c:v>
                </c:pt>
                <c:pt idx="2451">
                  <c:v>3.6899000000000001E-2</c:v>
                </c:pt>
                <c:pt idx="2452">
                  <c:v>3.1620000000000002E-2</c:v>
                </c:pt>
                <c:pt idx="2453">
                  <c:v>2.5922000000000001E-2</c:v>
                </c:pt>
                <c:pt idx="2454">
                  <c:v>2.9148E-2</c:v>
                </c:pt>
                <c:pt idx="2455">
                  <c:v>2.4471E-2</c:v>
                </c:pt>
                <c:pt idx="2456">
                  <c:v>2.3661000000000001E-2</c:v>
                </c:pt>
                <c:pt idx="2457">
                  <c:v>1.89E-2</c:v>
                </c:pt>
                <c:pt idx="2458">
                  <c:v>1.6154000000000002E-2</c:v>
                </c:pt>
                <c:pt idx="2459">
                  <c:v>1.4792E-2</c:v>
                </c:pt>
                <c:pt idx="2460">
                  <c:v>1.4880000000000001E-2</c:v>
                </c:pt>
                <c:pt idx="2461">
                  <c:v>1.0355E-2</c:v>
                </c:pt>
                <c:pt idx="2462">
                  <c:v>9.1699999999999993E-3</c:v>
                </c:pt>
                <c:pt idx="2463">
                  <c:v>1.2593999999999999E-2</c:v>
                </c:pt>
                <c:pt idx="2464">
                  <c:v>9.9609999999999994E-3</c:v>
                </c:pt>
                <c:pt idx="2465">
                  <c:v>1.0841E-2</c:v>
                </c:pt>
                <c:pt idx="2466">
                  <c:v>8.7790000000000003E-3</c:v>
                </c:pt>
                <c:pt idx="2467">
                  <c:v>8.5660000000000007E-3</c:v>
                </c:pt>
                <c:pt idx="2468">
                  <c:v>8.4620000000000008E-3</c:v>
                </c:pt>
                <c:pt idx="2469">
                  <c:v>7.1960000000000001E-3</c:v>
                </c:pt>
                <c:pt idx="2470">
                  <c:v>6.4330000000000003E-3</c:v>
                </c:pt>
                <c:pt idx="2471">
                  <c:v>5.8110000000000002E-3</c:v>
                </c:pt>
                <c:pt idx="2472">
                  <c:v>6.4780000000000003E-3</c:v>
                </c:pt>
                <c:pt idx="2473">
                  <c:v>7.0800000000000004E-3</c:v>
                </c:pt>
                <c:pt idx="2474">
                  <c:v>5.4869999999999997E-3</c:v>
                </c:pt>
                <c:pt idx="2475">
                  <c:v>1.0525E-2</c:v>
                </c:pt>
                <c:pt idx="2476">
                  <c:v>1.7916000000000001E-2</c:v>
                </c:pt>
                <c:pt idx="2477">
                  <c:v>1.6820000000000002E-2</c:v>
                </c:pt>
                <c:pt idx="2478">
                  <c:v>2.0681000000000001E-2</c:v>
                </c:pt>
                <c:pt idx="2479">
                  <c:v>2.1166000000000001E-2</c:v>
                </c:pt>
                <c:pt idx="2480">
                  <c:v>2.0646000000000001E-2</c:v>
                </c:pt>
                <c:pt idx="2481">
                  <c:v>2.1704999999999999E-2</c:v>
                </c:pt>
                <c:pt idx="2482">
                  <c:v>1.6038E-2</c:v>
                </c:pt>
                <c:pt idx="2483">
                  <c:v>1.6206999999999999E-2</c:v>
                </c:pt>
                <c:pt idx="2484">
                  <c:v>1.4449E-2</c:v>
                </c:pt>
                <c:pt idx="2485">
                  <c:v>1.2393E-2</c:v>
                </c:pt>
                <c:pt idx="2486">
                  <c:v>1.0559000000000001E-2</c:v>
                </c:pt>
                <c:pt idx="2487">
                  <c:v>8.3289999999999996E-3</c:v>
                </c:pt>
                <c:pt idx="2488">
                  <c:v>5.9760000000000004E-3</c:v>
                </c:pt>
                <c:pt idx="2489">
                  <c:v>5.2760000000000003E-3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7.1199999999999996E-3</c:v>
                </c:pt>
                <c:pt idx="2499">
                  <c:v>7.5420000000000001E-3</c:v>
                </c:pt>
                <c:pt idx="2500">
                  <c:v>6.6620000000000004E-3</c:v>
                </c:pt>
                <c:pt idx="2501">
                  <c:v>7.0819999999999998E-3</c:v>
                </c:pt>
                <c:pt idx="2502">
                  <c:v>5.3200000000000001E-3</c:v>
                </c:pt>
                <c:pt idx="2503">
                  <c:v>5.1380000000000002E-3</c:v>
                </c:pt>
                <c:pt idx="2504">
                  <c:v>4.1619999999999999E-3</c:v>
                </c:pt>
                <c:pt idx="2505">
                  <c:v>3.578E-3</c:v>
                </c:pt>
                <c:pt idx="2506">
                  <c:v>3.9150000000000001E-3</c:v>
                </c:pt>
                <c:pt idx="2507">
                  <c:v>2.9659999999999999E-3</c:v>
                </c:pt>
                <c:pt idx="2508">
                  <c:v>4.7470000000000004E-3</c:v>
                </c:pt>
                <c:pt idx="2509">
                  <c:v>5.7089999999999997E-3</c:v>
                </c:pt>
                <c:pt idx="2510">
                  <c:v>4.2490000000000002E-3</c:v>
                </c:pt>
                <c:pt idx="2511">
                  <c:v>2.9689999999999999E-3</c:v>
                </c:pt>
                <c:pt idx="2512">
                  <c:v>8.0619999999999997E-3</c:v>
                </c:pt>
                <c:pt idx="2513">
                  <c:v>8.2400000000000008E-3</c:v>
                </c:pt>
                <c:pt idx="2514">
                  <c:v>6.7869999999999996E-3</c:v>
                </c:pt>
                <c:pt idx="2515">
                  <c:v>6.1060000000000003E-3</c:v>
                </c:pt>
                <c:pt idx="2516">
                  <c:v>4.4200000000000003E-3</c:v>
                </c:pt>
                <c:pt idx="2517">
                  <c:v>5.0730000000000003E-3</c:v>
                </c:pt>
                <c:pt idx="2518">
                  <c:v>8.071E-3</c:v>
                </c:pt>
                <c:pt idx="2519">
                  <c:v>7.097E-3</c:v>
                </c:pt>
                <c:pt idx="2520">
                  <c:v>7.9410000000000001E-3</c:v>
                </c:pt>
                <c:pt idx="2521">
                  <c:v>7.5640000000000004E-3</c:v>
                </c:pt>
                <c:pt idx="2522">
                  <c:v>6.8589999999999996E-3</c:v>
                </c:pt>
                <c:pt idx="2523">
                  <c:v>7.8209999999999998E-3</c:v>
                </c:pt>
                <c:pt idx="2524">
                  <c:v>7.6689999999999996E-3</c:v>
                </c:pt>
                <c:pt idx="2525">
                  <c:v>7.339E-3</c:v>
                </c:pt>
                <c:pt idx="2526">
                  <c:v>5.8050000000000003E-3</c:v>
                </c:pt>
                <c:pt idx="2527">
                  <c:v>5.633E-3</c:v>
                </c:pt>
                <c:pt idx="2528">
                  <c:v>6.1919999999999996E-3</c:v>
                </c:pt>
                <c:pt idx="2529">
                  <c:v>6.3740000000000003E-3</c:v>
                </c:pt>
                <c:pt idx="2530">
                  <c:v>9.2820000000000003E-3</c:v>
                </c:pt>
                <c:pt idx="2531">
                  <c:v>1.085E-2</c:v>
                </c:pt>
                <c:pt idx="2532">
                  <c:v>1.3350000000000001E-2</c:v>
                </c:pt>
                <c:pt idx="2533">
                  <c:v>1.3311E-2</c:v>
                </c:pt>
                <c:pt idx="2534">
                  <c:v>1.3266999999999999E-2</c:v>
                </c:pt>
                <c:pt idx="2535">
                  <c:v>1.3938000000000001E-2</c:v>
                </c:pt>
                <c:pt idx="2536">
                  <c:v>1.2505E-2</c:v>
                </c:pt>
                <c:pt idx="2537">
                  <c:v>1.0244E-2</c:v>
                </c:pt>
                <c:pt idx="2538">
                  <c:v>1.0940999999999999E-2</c:v>
                </c:pt>
                <c:pt idx="2539">
                  <c:v>8.9180000000000006E-3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7.0660000000000002E-3</c:v>
                </c:pt>
                <c:pt idx="2548">
                  <c:v>1.196E-2</c:v>
                </c:pt>
                <c:pt idx="2549">
                  <c:v>1.3806000000000001E-2</c:v>
                </c:pt>
                <c:pt idx="2550">
                  <c:v>1.1783999999999999E-2</c:v>
                </c:pt>
                <c:pt idx="2551">
                  <c:v>1.094E-2</c:v>
                </c:pt>
                <c:pt idx="2552">
                  <c:v>1.0208999999999999E-2</c:v>
                </c:pt>
                <c:pt idx="2553">
                  <c:v>5.4838999999999999E-2</c:v>
                </c:pt>
                <c:pt idx="2554">
                  <c:v>7.0499000000000006E-2</c:v>
                </c:pt>
                <c:pt idx="2555">
                  <c:v>8.6917999999999995E-2</c:v>
                </c:pt>
                <c:pt idx="2556">
                  <c:v>8.8763999999999996E-2</c:v>
                </c:pt>
                <c:pt idx="2557">
                  <c:v>8.6226999999999998E-2</c:v>
                </c:pt>
                <c:pt idx="2558">
                  <c:v>8.1585000000000005E-2</c:v>
                </c:pt>
                <c:pt idx="2559">
                  <c:v>7.9217999999999997E-2</c:v>
                </c:pt>
                <c:pt idx="2560">
                  <c:v>8.0981999999999998E-2</c:v>
                </c:pt>
                <c:pt idx="2561">
                  <c:v>7.6823000000000002E-2</c:v>
                </c:pt>
                <c:pt idx="2562">
                  <c:v>0.100836</c:v>
                </c:pt>
                <c:pt idx="2563">
                  <c:v>9.5035999999999995E-2</c:v>
                </c:pt>
                <c:pt idx="2564">
                  <c:v>0.120935</c:v>
                </c:pt>
                <c:pt idx="2565">
                  <c:v>0.13203300000000001</c:v>
                </c:pt>
                <c:pt idx="2566">
                  <c:v>0.13611200000000001</c:v>
                </c:pt>
                <c:pt idx="2567">
                  <c:v>0.140599</c:v>
                </c:pt>
                <c:pt idx="2568">
                  <c:v>0.133662</c:v>
                </c:pt>
                <c:pt idx="2569">
                  <c:v>0.149036</c:v>
                </c:pt>
                <c:pt idx="2570">
                  <c:v>0.14127600000000001</c:v>
                </c:pt>
                <c:pt idx="2571">
                  <c:v>0.13028000000000001</c:v>
                </c:pt>
                <c:pt idx="2572">
                  <c:v>0.12557599999999999</c:v>
                </c:pt>
                <c:pt idx="2573">
                  <c:v>0.118141</c:v>
                </c:pt>
                <c:pt idx="2574">
                  <c:v>0.11147</c:v>
                </c:pt>
                <c:pt idx="2575">
                  <c:v>0.10966099999999999</c:v>
                </c:pt>
                <c:pt idx="2576">
                  <c:v>9.7509999999999999E-2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5.5639000000000001E-2</c:v>
                </c:pt>
                <c:pt idx="2585">
                  <c:v>4.7024999999999997E-2</c:v>
                </c:pt>
                <c:pt idx="2586">
                  <c:v>3.9613000000000002E-2</c:v>
                </c:pt>
                <c:pt idx="2587">
                  <c:v>4.4496000000000001E-2</c:v>
                </c:pt>
                <c:pt idx="2588">
                  <c:v>4.1937000000000002E-2</c:v>
                </c:pt>
                <c:pt idx="2589">
                  <c:v>3.6887999999999997E-2</c:v>
                </c:pt>
                <c:pt idx="2590">
                  <c:v>2.8454E-2</c:v>
                </c:pt>
                <c:pt idx="2591">
                  <c:v>2.3040000000000001E-2</c:v>
                </c:pt>
                <c:pt idx="2592">
                  <c:v>2.1274999999999999E-2</c:v>
                </c:pt>
                <c:pt idx="2593">
                  <c:v>1.5806000000000001E-2</c:v>
                </c:pt>
                <c:pt idx="2594">
                  <c:v>1.0465E-2</c:v>
                </c:pt>
                <c:pt idx="2595">
                  <c:v>1.1376000000000001E-2</c:v>
                </c:pt>
                <c:pt idx="2596">
                  <c:v>1.0465E-2</c:v>
                </c:pt>
                <c:pt idx="2597">
                  <c:v>1.0312E-2</c:v>
                </c:pt>
                <c:pt idx="2598">
                  <c:v>1.0338E-2</c:v>
                </c:pt>
                <c:pt idx="2599">
                  <c:v>7.2030000000000002E-3</c:v>
                </c:pt>
                <c:pt idx="2600">
                  <c:v>8.5199999999999998E-3</c:v>
                </c:pt>
                <c:pt idx="2601">
                  <c:v>5.2519999999999997E-3</c:v>
                </c:pt>
                <c:pt idx="2602">
                  <c:v>4.339E-3</c:v>
                </c:pt>
                <c:pt idx="2603">
                  <c:v>4.522E-3</c:v>
                </c:pt>
                <c:pt idx="2604">
                  <c:v>3.9259999999999998E-3</c:v>
                </c:pt>
                <c:pt idx="2605">
                  <c:v>9.7040000000000008E-3</c:v>
                </c:pt>
                <c:pt idx="2606">
                  <c:v>1.0854000000000001E-2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4.9534000000000002E-2</c:v>
                </c:pt>
                <c:pt idx="2615">
                  <c:v>4.3200000000000002E-2</c:v>
                </c:pt>
                <c:pt idx="2616">
                  <c:v>4.0938000000000002E-2</c:v>
                </c:pt>
                <c:pt idx="2617">
                  <c:v>3.7142000000000001E-2</c:v>
                </c:pt>
                <c:pt idx="2618">
                  <c:v>3.7988000000000001E-2</c:v>
                </c:pt>
                <c:pt idx="2619">
                  <c:v>3.7421999999999997E-2</c:v>
                </c:pt>
                <c:pt idx="2620">
                  <c:v>4.3345000000000002E-2</c:v>
                </c:pt>
                <c:pt idx="2621">
                  <c:v>4.5589999999999999E-2</c:v>
                </c:pt>
                <c:pt idx="2622">
                  <c:v>4.2861000000000003E-2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4.2735000000000002E-2</c:v>
                </c:pt>
                <c:pt idx="2631">
                  <c:v>4.2769000000000001E-2</c:v>
                </c:pt>
                <c:pt idx="2632">
                  <c:v>4.2831000000000001E-2</c:v>
                </c:pt>
                <c:pt idx="2633">
                  <c:v>4.1395000000000001E-2</c:v>
                </c:pt>
                <c:pt idx="2634">
                  <c:v>2.8258999999999999E-2</c:v>
                </c:pt>
                <c:pt idx="2635">
                  <c:v>3.6595000000000003E-2</c:v>
                </c:pt>
                <c:pt idx="2636">
                  <c:v>5.2368999999999999E-2</c:v>
                </c:pt>
                <c:pt idx="2637">
                  <c:v>4.5876E-2</c:v>
                </c:pt>
                <c:pt idx="2638">
                  <c:v>5.7263000000000001E-2</c:v>
                </c:pt>
                <c:pt idx="2639">
                  <c:v>5.3379000000000003E-2</c:v>
                </c:pt>
                <c:pt idx="2640">
                  <c:v>4.7579000000000003E-2</c:v>
                </c:pt>
                <c:pt idx="2641">
                  <c:v>4.5483000000000003E-2</c:v>
                </c:pt>
                <c:pt idx="2642">
                  <c:v>4.3672999999999997E-2</c:v>
                </c:pt>
                <c:pt idx="2643">
                  <c:v>4.3220000000000001E-2</c:v>
                </c:pt>
                <c:pt idx="2644">
                  <c:v>5.6619000000000003E-2</c:v>
                </c:pt>
                <c:pt idx="2645">
                  <c:v>5.7535000000000003E-2</c:v>
                </c:pt>
                <c:pt idx="2646">
                  <c:v>5.2567000000000003E-2</c:v>
                </c:pt>
                <c:pt idx="2647">
                  <c:v>6.7802000000000001E-2</c:v>
                </c:pt>
                <c:pt idx="2648">
                  <c:v>7.2664999999999993E-2</c:v>
                </c:pt>
                <c:pt idx="2649">
                  <c:v>7.0140999999999995E-2</c:v>
                </c:pt>
                <c:pt idx="2650">
                  <c:v>6.9853999999999999E-2</c:v>
                </c:pt>
                <c:pt idx="2651">
                  <c:v>7.8869999999999996E-2</c:v>
                </c:pt>
                <c:pt idx="2652">
                  <c:v>7.2113999999999998E-2</c:v>
                </c:pt>
                <c:pt idx="2653">
                  <c:v>5.8504E-2</c:v>
                </c:pt>
                <c:pt idx="2654">
                  <c:v>6.3834000000000002E-2</c:v>
                </c:pt>
                <c:pt idx="2655">
                  <c:v>6.1554999999999999E-2</c:v>
                </c:pt>
                <c:pt idx="2656">
                  <c:v>4.6774999999999997E-2</c:v>
                </c:pt>
                <c:pt idx="2657">
                  <c:v>4.4274000000000001E-2</c:v>
                </c:pt>
                <c:pt idx="2658">
                  <c:v>4.9728000000000001E-2</c:v>
                </c:pt>
                <c:pt idx="2659">
                  <c:v>4.3808E-2</c:v>
                </c:pt>
                <c:pt idx="2660">
                  <c:v>3.4520000000000002E-2</c:v>
                </c:pt>
                <c:pt idx="2661">
                  <c:v>2.7616000000000002E-2</c:v>
                </c:pt>
                <c:pt idx="2662">
                  <c:v>3.1018E-2</c:v>
                </c:pt>
                <c:pt idx="2663">
                  <c:v>2.7227999999999999E-2</c:v>
                </c:pt>
                <c:pt idx="2664">
                  <c:v>1.8523999999999999E-2</c:v>
                </c:pt>
                <c:pt idx="2665">
                  <c:v>1.8041999999999999E-2</c:v>
                </c:pt>
                <c:pt idx="2666">
                  <c:v>1.3169E-2</c:v>
                </c:pt>
                <c:pt idx="2667">
                  <c:v>1.1715E-2</c:v>
                </c:pt>
                <c:pt idx="2668">
                  <c:v>1.3348E-2</c:v>
                </c:pt>
                <c:pt idx="2669">
                  <c:v>1.1911E-2</c:v>
                </c:pt>
                <c:pt idx="2670">
                  <c:v>1.0028E-2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1.4409999999999999E-2</c:v>
                </c:pt>
                <c:pt idx="2682">
                  <c:v>1.218E-2</c:v>
                </c:pt>
                <c:pt idx="2683">
                  <c:v>1.1155E-2</c:v>
                </c:pt>
                <c:pt idx="2684">
                  <c:v>1.2515999999999999E-2</c:v>
                </c:pt>
                <c:pt idx="2685">
                  <c:v>1.2796999999999999E-2</c:v>
                </c:pt>
                <c:pt idx="2686">
                  <c:v>1.123E-2</c:v>
                </c:pt>
                <c:pt idx="2687">
                  <c:v>8.0960000000000008E-3</c:v>
                </c:pt>
                <c:pt idx="2688">
                  <c:v>1.3558000000000001E-2</c:v>
                </c:pt>
                <c:pt idx="2689">
                  <c:v>1.3638000000000001E-2</c:v>
                </c:pt>
                <c:pt idx="2690">
                  <c:v>1.5306E-2</c:v>
                </c:pt>
                <c:pt idx="2691">
                  <c:v>1.712E-2</c:v>
                </c:pt>
                <c:pt idx="2692">
                  <c:v>1.495E-2</c:v>
                </c:pt>
                <c:pt idx="2693">
                  <c:v>1.289E-2</c:v>
                </c:pt>
                <c:pt idx="2694">
                  <c:v>1.0193000000000001E-2</c:v>
                </c:pt>
                <c:pt idx="2695">
                  <c:v>1.2632000000000001E-2</c:v>
                </c:pt>
                <c:pt idx="2696">
                  <c:v>1.1107000000000001E-2</c:v>
                </c:pt>
                <c:pt idx="2697">
                  <c:v>1.2034E-2</c:v>
                </c:pt>
                <c:pt idx="2698">
                  <c:v>1.2878000000000001E-2</c:v>
                </c:pt>
                <c:pt idx="2699">
                  <c:v>1.584E-2</c:v>
                </c:pt>
                <c:pt idx="2700">
                  <c:v>1.4452E-2</c:v>
                </c:pt>
                <c:pt idx="2701">
                  <c:v>1.319E-2</c:v>
                </c:pt>
                <c:pt idx="2702">
                  <c:v>1.7867000000000001E-2</c:v>
                </c:pt>
                <c:pt idx="2703">
                  <c:v>1.1637E-2</c:v>
                </c:pt>
                <c:pt idx="2704">
                  <c:v>7.1659999999999996E-3</c:v>
                </c:pt>
                <c:pt idx="2705">
                  <c:v>5.7320000000000001E-3</c:v>
                </c:pt>
                <c:pt idx="2706">
                  <c:v>4.7460000000000002E-3</c:v>
                </c:pt>
                <c:pt idx="2707">
                  <c:v>4.0819999999999997E-3</c:v>
                </c:pt>
                <c:pt idx="2708">
                  <c:v>2.3600000000000001E-3</c:v>
                </c:pt>
                <c:pt idx="2709">
                  <c:v>3.4870000000000001E-3</c:v>
                </c:pt>
                <c:pt idx="2710">
                  <c:v>2.2200000000000002E-3</c:v>
                </c:pt>
                <c:pt idx="2711">
                  <c:v>2.5040000000000001E-3</c:v>
                </c:pt>
                <c:pt idx="2712">
                  <c:v>2.2100000000000002E-3</c:v>
                </c:pt>
                <c:pt idx="2713">
                  <c:v>2.1090000000000002E-3</c:v>
                </c:pt>
                <c:pt idx="2714">
                  <c:v>2.9740000000000001E-3</c:v>
                </c:pt>
                <c:pt idx="2715">
                  <c:v>3.1700000000000001E-3</c:v>
                </c:pt>
                <c:pt idx="2716">
                  <c:v>2.637E-3</c:v>
                </c:pt>
                <c:pt idx="2717">
                  <c:v>5.2009999999999999E-3</c:v>
                </c:pt>
                <c:pt idx="2718">
                  <c:v>5.0159999999999996E-3</c:v>
                </c:pt>
                <c:pt idx="2719">
                  <c:v>3.637E-3</c:v>
                </c:pt>
                <c:pt idx="2720">
                  <c:v>5.947E-3</c:v>
                </c:pt>
                <c:pt idx="2721">
                  <c:v>4.7699999999999999E-3</c:v>
                </c:pt>
                <c:pt idx="2722">
                  <c:v>5.7530000000000003E-3</c:v>
                </c:pt>
                <c:pt idx="2723">
                  <c:v>6.9309999999999997E-3</c:v>
                </c:pt>
                <c:pt idx="2724">
                  <c:v>8.3940000000000004E-3</c:v>
                </c:pt>
                <c:pt idx="2725">
                  <c:v>8.9949999999999995E-3</c:v>
                </c:pt>
                <c:pt idx="2726">
                  <c:v>1.06E-2</c:v>
                </c:pt>
                <c:pt idx="2727">
                  <c:v>9.6120000000000008E-3</c:v>
                </c:pt>
                <c:pt idx="2728">
                  <c:v>9.4050000000000002E-3</c:v>
                </c:pt>
                <c:pt idx="2729">
                  <c:v>8.6130000000000009E-3</c:v>
                </c:pt>
                <c:pt idx="2730">
                  <c:v>9.5219999999999992E-3</c:v>
                </c:pt>
                <c:pt idx="2731">
                  <c:v>8.6400000000000001E-3</c:v>
                </c:pt>
                <c:pt idx="2732">
                  <c:v>1.0184E-2</c:v>
                </c:pt>
                <c:pt idx="2733">
                  <c:v>1.1091999999999999E-2</c:v>
                </c:pt>
                <c:pt idx="2734">
                  <c:v>1.1889E-2</c:v>
                </c:pt>
                <c:pt idx="2735">
                  <c:v>1.1988E-2</c:v>
                </c:pt>
                <c:pt idx="2736">
                  <c:v>1.0392E-2</c:v>
                </c:pt>
                <c:pt idx="2737">
                  <c:v>1.1896E-2</c:v>
                </c:pt>
                <c:pt idx="2738">
                  <c:v>1.4002000000000001E-2</c:v>
                </c:pt>
                <c:pt idx="2739">
                  <c:v>2.6789E-2</c:v>
                </c:pt>
                <c:pt idx="2740">
                  <c:v>2.5177999999999999E-2</c:v>
                </c:pt>
                <c:pt idx="2741">
                  <c:v>2.7038E-2</c:v>
                </c:pt>
                <c:pt idx="2742">
                  <c:v>1.9043000000000001E-2</c:v>
                </c:pt>
                <c:pt idx="2743">
                  <c:v>2.1198000000000002E-2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1.5575E-2</c:v>
                </c:pt>
                <c:pt idx="2758">
                  <c:v>1.4951000000000001E-2</c:v>
                </c:pt>
                <c:pt idx="2759">
                  <c:v>1.8301999999999999E-2</c:v>
                </c:pt>
                <c:pt idx="2760">
                  <c:v>2.3980000000000001E-2</c:v>
                </c:pt>
                <c:pt idx="2761">
                  <c:v>4.1457000000000001E-2</c:v>
                </c:pt>
                <c:pt idx="2762">
                  <c:v>5.9670000000000001E-2</c:v>
                </c:pt>
                <c:pt idx="2763">
                  <c:v>7.8435000000000005E-2</c:v>
                </c:pt>
                <c:pt idx="2764">
                  <c:v>7.5105000000000005E-2</c:v>
                </c:pt>
                <c:pt idx="2765">
                  <c:v>8.5761000000000004E-2</c:v>
                </c:pt>
                <c:pt idx="2766">
                  <c:v>8.4713999999999998E-2</c:v>
                </c:pt>
                <c:pt idx="2767">
                  <c:v>7.6839000000000005E-2</c:v>
                </c:pt>
                <c:pt idx="2768">
                  <c:v>0.100032</c:v>
                </c:pt>
                <c:pt idx="2769">
                  <c:v>8.7594000000000005E-2</c:v>
                </c:pt>
                <c:pt idx="2770">
                  <c:v>9.6072000000000005E-2</c:v>
                </c:pt>
                <c:pt idx="2771">
                  <c:v>9.5998E-2</c:v>
                </c:pt>
                <c:pt idx="2772">
                  <c:v>0.11103499999999999</c:v>
                </c:pt>
                <c:pt idx="2773">
                  <c:v>0.122809</c:v>
                </c:pt>
                <c:pt idx="2774">
                  <c:v>0.12658</c:v>
                </c:pt>
                <c:pt idx="2775">
                  <c:v>9.6717999999999998E-2</c:v>
                </c:pt>
                <c:pt idx="2776">
                  <c:v>0.106728</c:v>
                </c:pt>
                <c:pt idx="2777">
                  <c:v>9.4950000000000007E-2</c:v>
                </c:pt>
                <c:pt idx="2778">
                  <c:v>9.3658000000000005E-2</c:v>
                </c:pt>
                <c:pt idx="2779">
                  <c:v>9.7141000000000005E-2</c:v>
                </c:pt>
                <c:pt idx="2780">
                  <c:v>8.4123000000000003E-2</c:v>
                </c:pt>
                <c:pt idx="2781">
                  <c:v>7.1710999999999997E-2</c:v>
                </c:pt>
                <c:pt idx="2782">
                  <c:v>8.7716000000000002E-2</c:v>
                </c:pt>
                <c:pt idx="2783">
                  <c:v>8.9897000000000005E-2</c:v>
                </c:pt>
                <c:pt idx="2784">
                  <c:v>9.0496999999999994E-2</c:v>
                </c:pt>
                <c:pt idx="2785">
                  <c:v>7.8125E-2</c:v>
                </c:pt>
                <c:pt idx="2786">
                  <c:v>6.9057999999999994E-2</c:v>
                </c:pt>
                <c:pt idx="2787">
                  <c:v>6.7315E-2</c:v>
                </c:pt>
                <c:pt idx="2788">
                  <c:v>7.7374999999999999E-2</c:v>
                </c:pt>
                <c:pt idx="2789">
                  <c:v>8.3015000000000005E-2</c:v>
                </c:pt>
                <c:pt idx="2790">
                  <c:v>8.6384000000000002E-2</c:v>
                </c:pt>
                <c:pt idx="2791">
                  <c:v>8.9388999999999996E-2</c:v>
                </c:pt>
                <c:pt idx="2792">
                  <c:v>9.1618000000000005E-2</c:v>
                </c:pt>
                <c:pt idx="2793">
                  <c:v>9.1843999999999995E-2</c:v>
                </c:pt>
                <c:pt idx="2794">
                  <c:v>8.9519000000000001E-2</c:v>
                </c:pt>
                <c:pt idx="2795">
                  <c:v>7.9006000000000007E-2</c:v>
                </c:pt>
                <c:pt idx="2796">
                  <c:v>8.5195000000000007E-2</c:v>
                </c:pt>
                <c:pt idx="2797">
                  <c:v>9.0620000000000006E-2</c:v>
                </c:pt>
                <c:pt idx="2798">
                  <c:v>9.9811999999999998E-2</c:v>
                </c:pt>
                <c:pt idx="2799">
                  <c:v>0.104767</c:v>
                </c:pt>
                <c:pt idx="2800">
                  <c:v>0.103348</c:v>
                </c:pt>
                <c:pt idx="2801">
                  <c:v>0.108931</c:v>
                </c:pt>
                <c:pt idx="2802">
                  <c:v>0.118189</c:v>
                </c:pt>
                <c:pt idx="2803">
                  <c:v>0.116151</c:v>
                </c:pt>
                <c:pt idx="2804">
                  <c:v>8.7626999999999997E-2</c:v>
                </c:pt>
                <c:pt idx="2805">
                  <c:v>8.7590000000000001E-2</c:v>
                </c:pt>
                <c:pt idx="2806">
                  <c:v>0.101747</c:v>
                </c:pt>
                <c:pt idx="2807">
                  <c:v>0.12077300000000001</c:v>
                </c:pt>
                <c:pt idx="2808">
                  <c:v>0.15904599999999999</c:v>
                </c:pt>
                <c:pt idx="2809">
                  <c:v>0.16595499999999999</c:v>
                </c:pt>
                <c:pt idx="2810">
                  <c:v>0.17294799999999999</c:v>
                </c:pt>
                <c:pt idx="2811">
                  <c:v>0.16267499999999999</c:v>
                </c:pt>
                <c:pt idx="2812">
                  <c:v>0.156721</c:v>
                </c:pt>
                <c:pt idx="2813">
                  <c:v>0.143175</c:v>
                </c:pt>
                <c:pt idx="2814">
                  <c:v>0.12834799999999999</c:v>
                </c:pt>
                <c:pt idx="2815">
                  <c:v>0.113194</c:v>
                </c:pt>
                <c:pt idx="2816">
                  <c:v>9.9857000000000001E-2</c:v>
                </c:pt>
                <c:pt idx="2817">
                  <c:v>8.4547999999999998E-2</c:v>
                </c:pt>
                <c:pt idx="2818">
                  <c:v>7.6524999999999996E-2</c:v>
                </c:pt>
                <c:pt idx="2819">
                  <c:v>8.0075999999999994E-2</c:v>
                </c:pt>
                <c:pt idx="2820">
                  <c:v>7.5701000000000004E-2</c:v>
                </c:pt>
                <c:pt idx="2821">
                  <c:v>6.5351999999999993E-2</c:v>
                </c:pt>
                <c:pt idx="2822">
                  <c:v>6.6805000000000003E-2</c:v>
                </c:pt>
                <c:pt idx="2823">
                  <c:v>6.2054999999999999E-2</c:v>
                </c:pt>
                <c:pt idx="2824">
                  <c:v>5.5212999999999998E-2</c:v>
                </c:pt>
                <c:pt idx="2825">
                  <c:v>5.076E-2</c:v>
                </c:pt>
                <c:pt idx="2826">
                  <c:v>4.2018E-2</c:v>
                </c:pt>
                <c:pt idx="2827">
                  <c:v>4.5802000000000002E-2</c:v>
                </c:pt>
                <c:pt idx="2828">
                  <c:v>4.0518999999999999E-2</c:v>
                </c:pt>
                <c:pt idx="2829">
                  <c:v>3.9586000000000003E-2</c:v>
                </c:pt>
                <c:pt idx="2830">
                  <c:v>4.8285000000000002E-2</c:v>
                </c:pt>
                <c:pt idx="2831">
                  <c:v>5.0380000000000001E-2</c:v>
                </c:pt>
                <c:pt idx="2832">
                  <c:v>4.2443000000000002E-2</c:v>
                </c:pt>
                <c:pt idx="2833">
                  <c:v>3.6805999999999998E-2</c:v>
                </c:pt>
                <c:pt idx="2834">
                  <c:v>2.7567999999999999E-2</c:v>
                </c:pt>
                <c:pt idx="2835">
                  <c:v>3.0137000000000001E-2</c:v>
                </c:pt>
                <c:pt idx="2836">
                  <c:v>2.8274000000000001E-2</c:v>
                </c:pt>
                <c:pt idx="2837">
                  <c:v>2.5242000000000001E-2</c:v>
                </c:pt>
                <c:pt idx="2838">
                  <c:v>2.4209999999999999E-2</c:v>
                </c:pt>
                <c:pt idx="2839">
                  <c:v>2.213E-2</c:v>
                </c:pt>
                <c:pt idx="2840">
                  <c:v>2.3546999999999998E-2</c:v>
                </c:pt>
                <c:pt idx="2841">
                  <c:v>2.2964999999999999E-2</c:v>
                </c:pt>
                <c:pt idx="2842">
                  <c:v>2.2870999999999999E-2</c:v>
                </c:pt>
                <c:pt idx="2843">
                  <c:v>3.1088000000000001E-2</c:v>
                </c:pt>
                <c:pt idx="2844">
                  <c:v>2.9860000000000001E-2</c:v>
                </c:pt>
                <c:pt idx="2845">
                  <c:v>3.2231999999999997E-2</c:v>
                </c:pt>
                <c:pt idx="2846">
                  <c:v>4.2632000000000003E-2</c:v>
                </c:pt>
                <c:pt idx="2847">
                  <c:v>5.0672000000000002E-2</c:v>
                </c:pt>
                <c:pt idx="2848">
                  <c:v>6.293E-2</c:v>
                </c:pt>
                <c:pt idx="2849">
                  <c:v>7.1326000000000001E-2</c:v>
                </c:pt>
                <c:pt idx="2850">
                  <c:v>8.0315999999999999E-2</c:v>
                </c:pt>
                <c:pt idx="2851">
                  <c:v>0.10600800000000001</c:v>
                </c:pt>
                <c:pt idx="2852">
                  <c:v>0.121068</c:v>
                </c:pt>
                <c:pt idx="2853">
                  <c:v>0.11980300000000001</c:v>
                </c:pt>
                <c:pt idx="2854">
                  <c:v>0.12646099999999999</c:v>
                </c:pt>
                <c:pt idx="2855">
                  <c:v>0.12889</c:v>
                </c:pt>
                <c:pt idx="2856">
                  <c:v>0.12664</c:v>
                </c:pt>
                <c:pt idx="2857">
                  <c:v>0.113548</c:v>
                </c:pt>
                <c:pt idx="2858">
                  <c:v>0.130214</c:v>
                </c:pt>
                <c:pt idx="2859">
                  <c:v>0.12482500000000001</c:v>
                </c:pt>
                <c:pt idx="2860">
                  <c:v>0.12396</c:v>
                </c:pt>
                <c:pt idx="2861">
                  <c:v>0.12903000000000001</c:v>
                </c:pt>
                <c:pt idx="2862">
                  <c:v>0.117993</c:v>
                </c:pt>
                <c:pt idx="2863">
                  <c:v>0.113636</c:v>
                </c:pt>
                <c:pt idx="2864">
                  <c:v>0.11654</c:v>
                </c:pt>
                <c:pt idx="2865">
                  <c:v>0.11039300000000001</c:v>
                </c:pt>
                <c:pt idx="2866">
                  <c:v>0.13054299999999999</c:v>
                </c:pt>
                <c:pt idx="2867">
                  <c:v>0.13166700000000001</c:v>
                </c:pt>
                <c:pt idx="2868">
                  <c:v>0.13550999999999999</c:v>
                </c:pt>
                <c:pt idx="2869">
                  <c:v>0.142765</c:v>
                </c:pt>
                <c:pt idx="2870">
                  <c:v>0.15085499999999999</c:v>
                </c:pt>
                <c:pt idx="2871">
                  <c:v>0.14935399999999999</c:v>
                </c:pt>
                <c:pt idx="2872">
                  <c:v>0.15262100000000001</c:v>
                </c:pt>
                <c:pt idx="2873">
                  <c:v>0.19816800000000001</c:v>
                </c:pt>
                <c:pt idx="2874">
                  <c:v>0.19969300000000001</c:v>
                </c:pt>
                <c:pt idx="2875">
                  <c:v>0.20647799999999999</c:v>
                </c:pt>
                <c:pt idx="2876">
                  <c:v>0.22118299999999999</c:v>
                </c:pt>
                <c:pt idx="2877">
                  <c:v>0.23453399999999999</c:v>
                </c:pt>
                <c:pt idx="2878">
                  <c:v>0.29620600000000002</c:v>
                </c:pt>
                <c:pt idx="2879">
                  <c:v>0.29388300000000001</c:v>
                </c:pt>
                <c:pt idx="2880">
                  <c:v>0.27699299999999999</c:v>
                </c:pt>
                <c:pt idx="2881">
                  <c:v>0.31480900000000001</c:v>
                </c:pt>
                <c:pt idx="2882">
                  <c:v>0.32872899999999999</c:v>
                </c:pt>
                <c:pt idx="2883">
                  <c:v>0.32150800000000002</c:v>
                </c:pt>
                <c:pt idx="2884">
                  <c:v>0.30084100000000003</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0.24154400000000001</c:v>
                </c:pt>
                <c:pt idx="2896">
                  <c:v>0.222965</c:v>
                </c:pt>
                <c:pt idx="2897">
                  <c:v>0.21424599999999999</c:v>
                </c:pt>
                <c:pt idx="2898">
                  <c:v>0.202547</c:v>
                </c:pt>
                <c:pt idx="2899">
                  <c:v>0.19637199999999999</c:v>
                </c:pt>
                <c:pt idx="2900">
                  <c:v>0.19508300000000001</c:v>
                </c:pt>
                <c:pt idx="2901">
                  <c:v>0.20208899999999999</c:v>
                </c:pt>
                <c:pt idx="2902">
                  <c:v>0.20388500000000001</c:v>
                </c:pt>
                <c:pt idx="2903">
                  <c:v>0.195521</c:v>
                </c:pt>
                <c:pt idx="2904">
                  <c:v>0.177506</c:v>
                </c:pt>
                <c:pt idx="2905">
                  <c:v>0.17230100000000001</c:v>
                </c:pt>
                <c:pt idx="2906">
                  <c:v>0.16131300000000001</c:v>
                </c:pt>
                <c:pt idx="2907">
                  <c:v>0.15696599999999999</c:v>
                </c:pt>
                <c:pt idx="2908">
                  <c:v>0.14499300000000001</c:v>
                </c:pt>
                <c:pt idx="2909">
                  <c:v>0.140546</c:v>
                </c:pt>
                <c:pt idx="2910">
                  <c:v>0.131823</c:v>
                </c:pt>
                <c:pt idx="2911">
                  <c:v>0.12972600000000001</c:v>
                </c:pt>
                <c:pt idx="2912">
                  <c:v>0.12822700000000001</c:v>
                </c:pt>
                <c:pt idx="2913">
                  <c:v>0.117809</c:v>
                </c:pt>
                <c:pt idx="2914">
                  <c:v>0.110809</c:v>
                </c:pt>
                <c:pt idx="2915">
                  <c:v>0.109697</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7.7798000000000006E-2</c:v>
                </c:pt>
                <c:pt idx="2924">
                  <c:v>9.8292000000000004E-2</c:v>
                </c:pt>
                <c:pt idx="2925">
                  <c:v>0.12424300000000001</c:v>
                </c:pt>
                <c:pt idx="2926">
                  <c:v>0.132078</c:v>
                </c:pt>
                <c:pt idx="2927">
                  <c:v>0.125722</c:v>
                </c:pt>
                <c:pt idx="2928">
                  <c:v>0.118227</c:v>
                </c:pt>
                <c:pt idx="2929">
                  <c:v>0.10113900000000001</c:v>
                </c:pt>
                <c:pt idx="2930">
                  <c:v>9.4895999999999994E-2</c:v>
                </c:pt>
                <c:pt idx="2931">
                  <c:v>0.107081</c:v>
                </c:pt>
                <c:pt idx="2932">
                  <c:v>9.6227999999999994E-2</c:v>
                </c:pt>
                <c:pt idx="2933">
                  <c:v>8.2736000000000004E-2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4.6219000000000003E-2</c:v>
                </c:pt>
                <c:pt idx="2949">
                  <c:v>4.5281000000000002E-2</c:v>
                </c:pt>
                <c:pt idx="2950">
                  <c:v>4.3407000000000001E-2</c:v>
                </c:pt>
                <c:pt idx="2951">
                  <c:v>4.0391999999999997E-2</c:v>
                </c:pt>
                <c:pt idx="2952">
                  <c:v>3.7061999999999998E-2</c:v>
                </c:pt>
                <c:pt idx="2953">
                  <c:v>4.3355999999999999E-2</c:v>
                </c:pt>
                <c:pt idx="2954">
                  <c:v>5.8476E-2</c:v>
                </c:pt>
                <c:pt idx="2955">
                  <c:v>6.8667000000000006E-2</c:v>
                </c:pt>
                <c:pt idx="2956">
                  <c:v>4.0856000000000003E-2</c:v>
                </c:pt>
                <c:pt idx="2957">
                  <c:v>4.2108E-2</c:v>
                </c:pt>
                <c:pt idx="2958">
                  <c:v>4.6337000000000003E-2</c:v>
                </c:pt>
                <c:pt idx="2959">
                  <c:v>5.1885000000000001E-2</c:v>
                </c:pt>
                <c:pt idx="2960">
                  <c:v>4.2879E-2</c:v>
                </c:pt>
                <c:pt idx="2961">
                  <c:v>4.7551000000000003E-2</c:v>
                </c:pt>
                <c:pt idx="2962">
                  <c:v>4.41E-2</c:v>
                </c:pt>
                <c:pt idx="2963">
                  <c:v>5.1025000000000001E-2</c:v>
                </c:pt>
                <c:pt idx="2964">
                  <c:v>5.4607000000000003E-2</c:v>
                </c:pt>
                <c:pt idx="2965">
                  <c:v>5.2977999999999997E-2</c:v>
                </c:pt>
                <c:pt idx="2966">
                  <c:v>5.0713000000000001E-2</c:v>
                </c:pt>
                <c:pt idx="2967">
                  <c:v>6.1178000000000003E-2</c:v>
                </c:pt>
                <c:pt idx="2968">
                  <c:v>6.4541000000000001E-2</c:v>
                </c:pt>
                <c:pt idx="2969">
                  <c:v>5.5063000000000001E-2</c:v>
                </c:pt>
                <c:pt idx="2970">
                  <c:v>4.5178999999999997E-2</c:v>
                </c:pt>
                <c:pt idx="2971">
                  <c:v>4.2235000000000002E-2</c:v>
                </c:pt>
                <c:pt idx="2972">
                  <c:v>3.7929999999999998E-2</c:v>
                </c:pt>
                <c:pt idx="2973">
                  <c:v>3.95E-2</c:v>
                </c:pt>
                <c:pt idx="2974">
                  <c:v>3.9368E-2</c:v>
                </c:pt>
                <c:pt idx="2975">
                  <c:v>3.3694000000000002E-2</c:v>
                </c:pt>
                <c:pt idx="2976">
                  <c:v>3.1466000000000001E-2</c:v>
                </c:pt>
                <c:pt idx="2977">
                  <c:v>2.5579000000000001E-2</c:v>
                </c:pt>
                <c:pt idx="2978">
                  <c:v>2.0008999999999999E-2</c:v>
                </c:pt>
                <c:pt idx="2979">
                  <c:v>1.9102000000000001E-2</c:v>
                </c:pt>
                <c:pt idx="2980">
                  <c:v>1.5996E-2</c:v>
                </c:pt>
                <c:pt idx="2981">
                  <c:v>1.9077E-2</c:v>
                </c:pt>
                <c:pt idx="2982">
                  <c:v>2.5121999999999998E-2</c:v>
                </c:pt>
                <c:pt idx="2983">
                  <c:v>2.4194E-2</c:v>
                </c:pt>
                <c:pt idx="2984">
                  <c:v>2.1024999999999999E-2</c:v>
                </c:pt>
                <c:pt idx="2985">
                  <c:v>2.0858999999999999E-2</c:v>
                </c:pt>
                <c:pt idx="2986">
                  <c:v>1.7904E-2</c:v>
                </c:pt>
                <c:pt idx="2987">
                  <c:v>1.5911000000000002E-2</c:v>
                </c:pt>
                <c:pt idx="2988">
                  <c:v>1.4593E-2</c:v>
                </c:pt>
                <c:pt idx="2989">
                  <c:v>1.4446000000000001E-2</c:v>
                </c:pt>
                <c:pt idx="2990">
                  <c:v>1.2772E-2</c:v>
                </c:pt>
                <c:pt idx="2991">
                  <c:v>1.2501E-2</c:v>
                </c:pt>
                <c:pt idx="2992">
                  <c:v>1.3363E-2</c:v>
                </c:pt>
                <c:pt idx="2993">
                  <c:v>1.3519E-2</c:v>
                </c:pt>
                <c:pt idx="2994">
                  <c:v>1.3943000000000001E-2</c:v>
                </c:pt>
                <c:pt idx="2995">
                  <c:v>1.2708000000000001E-2</c:v>
                </c:pt>
                <c:pt idx="2996">
                  <c:v>1.0841999999999999E-2</c:v>
                </c:pt>
                <c:pt idx="2997">
                  <c:v>8.7580000000000002E-3</c:v>
                </c:pt>
                <c:pt idx="2998">
                  <c:v>8.3119999999999999E-3</c:v>
                </c:pt>
                <c:pt idx="2999">
                  <c:v>1.3198E-2</c:v>
                </c:pt>
                <c:pt idx="3000">
                  <c:v>1.4933999999999999E-2</c:v>
                </c:pt>
                <c:pt idx="3001">
                  <c:v>1.4153000000000001E-2</c:v>
                </c:pt>
                <c:pt idx="3002">
                  <c:v>1.4269E-2</c:v>
                </c:pt>
                <c:pt idx="3003">
                  <c:v>3.5522999999999999E-2</c:v>
                </c:pt>
                <c:pt idx="3004">
                  <c:v>4.5085E-2</c:v>
                </c:pt>
                <c:pt idx="3005">
                  <c:v>4.5941000000000003E-2</c:v>
                </c:pt>
                <c:pt idx="3006">
                  <c:v>5.5532999999999999E-2</c:v>
                </c:pt>
                <c:pt idx="3007">
                  <c:v>6.3070000000000001E-2</c:v>
                </c:pt>
                <c:pt idx="3008">
                  <c:v>6.4819000000000002E-2</c:v>
                </c:pt>
                <c:pt idx="3009">
                  <c:v>6.8944000000000005E-2</c:v>
                </c:pt>
                <c:pt idx="3010">
                  <c:v>6.0946E-2</c:v>
                </c:pt>
                <c:pt idx="3011">
                  <c:v>6.8727999999999997E-2</c:v>
                </c:pt>
                <c:pt idx="3012">
                  <c:v>7.5776999999999997E-2</c:v>
                </c:pt>
                <c:pt idx="3013">
                  <c:v>7.2690000000000005E-2</c:v>
                </c:pt>
                <c:pt idx="3014">
                  <c:v>6.3767000000000004E-2</c:v>
                </c:pt>
                <c:pt idx="3015">
                  <c:v>6.9440000000000002E-2</c:v>
                </c:pt>
                <c:pt idx="3016">
                  <c:v>6.7702999999999999E-2</c:v>
                </c:pt>
                <c:pt idx="3017">
                  <c:v>6.4826999999999996E-2</c:v>
                </c:pt>
                <c:pt idx="3018">
                  <c:v>6.1596999999999999E-2</c:v>
                </c:pt>
                <c:pt idx="3019">
                  <c:v>6.3220999999999999E-2</c:v>
                </c:pt>
                <c:pt idx="3020">
                  <c:v>5.8464000000000002E-2</c:v>
                </c:pt>
                <c:pt idx="3021">
                  <c:v>4.1889999999999997E-2</c:v>
                </c:pt>
                <c:pt idx="3022">
                  <c:v>5.4613000000000002E-2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9.4644000000000006E-2</c:v>
                </c:pt>
                <c:pt idx="3034">
                  <c:v>0.150085</c:v>
                </c:pt>
                <c:pt idx="3035">
                  <c:v>0.19276199999999999</c:v>
                </c:pt>
                <c:pt idx="3036">
                  <c:v>0.21666099999999999</c:v>
                </c:pt>
                <c:pt idx="3037">
                  <c:v>0.23239199999999999</c:v>
                </c:pt>
                <c:pt idx="3038">
                  <c:v>0.24046400000000001</c:v>
                </c:pt>
                <c:pt idx="3039">
                  <c:v>0.241644</c:v>
                </c:pt>
                <c:pt idx="3040">
                  <c:v>0.24082999999999999</c:v>
                </c:pt>
                <c:pt idx="3041">
                  <c:v>0.24171000000000001</c:v>
                </c:pt>
                <c:pt idx="3042">
                  <c:v>0.22559999999999999</c:v>
                </c:pt>
                <c:pt idx="3043">
                  <c:v>0.213477</c:v>
                </c:pt>
                <c:pt idx="3044">
                  <c:v>0.19209200000000001</c:v>
                </c:pt>
                <c:pt idx="3045">
                  <c:v>0.17452000000000001</c:v>
                </c:pt>
                <c:pt idx="3046">
                  <c:v>0.16474</c:v>
                </c:pt>
                <c:pt idx="3047">
                  <c:v>0.15407000000000001</c:v>
                </c:pt>
                <c:pt idx="3048">
                  <c:v>0.17958199999999999</c:v>
                </c:pt>
                <c:pt idx="3049">
                  <c:v>0.16784499999999999</c:v>
                </c:pt>
                <c:pt idx="3050">
                  <c:v>0.149781</c:v>
                </c:pt>
                <c:pt idx="3051">
                  <c:v>0.138761</c:v>
                </c:pt>
                <c:pt idx="3052">
                  <c:v>0.12499499999999999</c:v>
                </c:pt>
                <c:pt idx="3053">
                  <c:v>0.115899</c:v>
                </c:pt>
                <c:pt idx="3054">
                  <c:v>9.9963999999999997E-2</c:v>
                </c:pt>
                <c:pt idx="3055">
                  <c:v>8.6536000000000002E-2</c:v>
                </c:pt>
                <c:pt idx="3056">
                  <c:v>7.4681999999999998E-2</c:v>
                </c:pt>
                <c:pt idx="3057">
                  <c:v>6.4008999999999996E-2</c:v>
                </c:pt>
                <c:pt idx="3058">
                  <c:v>6.1226000000000003E-2</c:v>
                </c:pt>
                <c:pt idx="3059">
                  <c:v>5.4155000000000002E-2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4.4568000000000003E-2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2.5389999999999999E-2</c:v>
                </c:pt>
                <c:pt idx="3080">
                  <c:v>2.7215E-2</c:v>
                </c:pt>
                <c:pt idx="3081">
                  <c:v>2.8657999999999999E-2</c:v>
                </c:pt>
                <c:pt idx="3082">
                  <c:v>2.8923000000000001E-2</c:v>
                </c:pt>
                <c:pt idx="3083">
                  <c:v>2.2768E-2</c:v>
                </c:pt>
                <c:pt idx="3084">
                  <c:v>2.3272999999999999E-2</c:v>
                </c:pt>
                <c:pt idx="3085">
                  <c:v>2.4844000000000001E-2</c:v>
                </c:pt>
                <c:pt idx="3086">
                  <c:v>3.0717000000000001E-2</c:v>
                </c:pt>
                <c:pt idx="3087">
                  <c:v>3.4361000000000003E-2</c:v>
                </c:pt>
                <c:pt idx="3088">
                  <c:v>4.3178000000000001E-2</c:v>
                </c:pt>
                <c:pt idx="3089">
                  <c:v>4.369E-2</c:v>
                </c:pt>
                <c:pt idx="3090">
                  <c:v>4.9536999999999998E-2</c:v>
                </c:pt>
                <c:pt idx="3091">
                  <c:v>4.8161000000000002E-2</c:v>
                </c:pt>
                <c:pt idx="3092">
                  <c:v>4.0779999999999997E-2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4.3311000000000002E-2</c:v>
                </c:pt>
                <c:pt idx="3103">
                  <c:v>3.6298999999999998E-2</c:v>
                </c:pt>
                <c:pt idx="3104">
                  <c:v>2.9843999999999999E-2</c:v>
                </c:pt>
                <c:pt idx="3105">
                  <c:v>3.9876000000000002E-2</c:v>
                </c:pt>
                <c:pt idx="3106">
                  <c:v>3.9331999999999999E-2</c:v>
                </c:pt>
                <c:pt idx="3107">
                  <c:v>3.3439000000000003E-2</c:v>
                </c:pt>
                <c:pt idx="3108">
                  <c:v>3.1842000000000002E-2</c:v>
                </c:pt>
                <c:pt idx="3109">
                  <c:v>3.7304999999999998E-2</c:v>
                </c:pt>
                <c:pt idx="3110">
                  <c:v>3.5335999999999999E-2</c:v>
                </c:pt>
                <c:pt idx="3111">
                  <c:v>3.8662000000000002E-2</c:v>
                </c:pt>
                <c:pt idx="3112">
                  <c:v>3.8637999999999999E-2</c:v>
                </c:pt>
                <c:pt idx="3113">
                  <c:v>3.9036000000000001E-2</c:v>
                </c:pt>
                <c:pt idx="3114">
                  <c:v>3.9619000000000001E-2</c:v>
                </c:pt>
                <c:pt idx="3115">
                  <c:v>3.9129999999999998E-2</c:v>
                </c:pt>
                <c:pt idx="3116">
                  <c:v>3.6551E-2</c:v>
                </c:pt>
                <c:pt idx="3117">
                  <c:v>2.5794000000000001E-2</c:v>
                </c:pt>
                <c:pt idx="3118">
                  <c:v>2.8441999999999999E-2</c:v>
                </c:pt>
                <c:pt idx="3119">
                  <c:v>2.5139999999999999E-2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7.4149999999999994E-2</c:v>
                </c:pt>
                <c:pt idx="3133">
                  <c:v>9.3192999999999998E-2</c:v>
                </c:pt>
                <c:pt idx="3134">
                  <c:v>0.111217</c:v>
                </c:pt>
                <c:pt idx="3135">
                  <c:v>0.11927500000000001</c:v>
                </c:pt>
                <c:pt idx="3136">
                  <c:v>0.12925800000000001</c:v>
                </c:pt>
                <c:pt idx="3137">
                  <c:v>0.142489</c:v>
                </c:pt>
                <c:pt idx="3138">
                  <c:v>0.152144</c:v>
                </c:pt>
                <c:pt idx="3139">
                  <c:v>0.15411900000000001</c:v>
                </c:pt>
                <c:pt idx="3140">
                  <c:v>0.17996500000000001</c:v>
                </c:pt>
                <c:pt idx="3141">
                  <c:v>0.181147</c:v>
                </c:pt>
                <c:pt idx="3142">
                  <c:v>0.187806</c:v>
                </c:pt>
                <c:pt idx="3143">
                  <c:v>0.18144299999999999</c:v>
                </c:pt>
                <c:pt idx="3144">
                  <c:v>0.19192899999999999</c:v>
                </c:pt>
                <c:pt idx="3145">
                  <c:v>0.180423</c:v>
                </c:pt>
                <c:pt idx="3146">
                  <c:v>0.159054</c:v>
                </c:pt>
                <c:pt idx="3147">
                  <c:v>0.141767</c:v>
                </c:pt>
                <c:pt idx="3148">
                  <c:v>0.13150500000000001</c:v>
                </c:pt>
                <c:pt idx="3149">
                  <c:v>0.12845799999999999</c:v>
                </c:pt>
                <c:pt idx="3150">
                  <c:v>0.12781100000000001</c:v>
                </c:pt>
                <c:pt idx="3151">
                  <c:v>0.121749</c:v>
                </c:pt>
                <c:pt idx="3152">
                  <c:v>0.111974</c:v>
                </c:pt>
                <c:pt idx="3153">
                  <c:v>0.107794</c:v>
                </c:pt>
                <c:pt idx="3154">
                  <c:v>9.6921999999999994E-2</c:v>
                </c:pt>
                <c:pt idx="3155">
                  <c:v>8.8543999999999998E-2</c:v>
                </c:pt>
                <c:pt idx="3156">
                  <c:v>6.4630999999999994E-2</c:v>
                </c:pt>
                <c:pt idx="3157">
                  <c:v>9.5744999999999997E-2</c:v>
                </c:pt>
                <c:pt idx="3158">
                  <c:v>0.10068199999999999</c:v>
                </c:pt>
                <c:pt idx="3159">
                  <c:v>0.11071400000000001</c:v>
                </c:pt>
                <c:pt idx="3160">
                  <c:v>0.111925</c:v>
                </c:pt>
                <c:pt idx="3161">
                  <c:v>0.120534</c:v>
                </c:pt>
                <c:pt idx="3162">
                  <c:v>0.115717</c:v>
                </c:pt>
                <c:pt idx="3163">
                  <c:v>0.109039</c:v>
                </c:pt>
                <c:pt idx="3164">
                  <c:v>0.115979</c:v>
                </c:pt>
                <c:pt idx="3165">
                  <c:v>0.109624</c:v>
                </c:pt>
                <c:pt idx="3166">
                  <c:v>9.9821999999999994E-2</c:v>
                </c:pt>
                <c:pt idx="3167">
                  <c:v>9.5711000000000004E-2</c:v>
                </c:pt>
                <c:pt idx="3168">
                  <c:v>8.7979000000000002E-2</c:v>
                </c:pt>
                <c:pt idx="3169">
                  <c:v>8.9878E-2</c:v>
                </c:pt>
                <c:pt idx="3170">
                  <c:v>7.3197999999999999E-2</c:v>
                </c:pt>
                <c:pt idx="3171">
                  <c:v>6.7320000000000005E-2</c:v>
                </c:pt>
                <c:pt idx="3172">
                  <c:v>6.6341999999999998E-2</c:v>
                </c:pt>
                <c:pt idx="3173">
                  <c:v>6.2598000000000001E-2</c:v>
                </c:pt>
                <c:pt idx="3174">
                  <c:v>5.7325000000000001E-2</c:v>
                </c:pt>
                <c:pt idx="3175">
                  <c:v>5.6802999999999999E-2</c:v>
                </c:pt>
                <c:pt idx="3176">
                  <c:v>5.2318999999999997E-2</c:v>
                </c:pt>
                <c:pt idx="3177">
                  <c:v>4.3631000000000003E-2</c:v>
                </c:pt>
                <c:pt idx="3178">
                  <c:v>4.2929000000000002E-2</c:v>
                </c:pt>
                <c:pt idx="3179">
                  <c:v>4.3055999999999997E-2</c:v>
                </c:pt>
                <c:pt idx="3180">
                  <c:v>3.8933000000000002E-2</c:v>
                </c:pt>
                <c:pt idx="3181">
                  <c:v>3.2853E-2</c:v>
                </c:pt>
                <c:pt idx="3182">
                  <c:v>3.5045E-2</c:v>
                </c:pt>
                <c:pt idx="3183">
                  <c:v>3.5519000000000002E-2</c:v>
                </c:pt>
                <c:pt idx="3184">
                  <c:v>3.7093000000000001E-2</c:v>
                </c:pt>
                <c:pt idx="3185">
                  <c:v>3.5088000000000001E-2</c:v>
                </c:pt>
                <c:pt idx="3186">
                  <c:v>3.4549000000000003E-2</c:v>
                </c:pt>
                <c:pt idx="3187">
                  <c:v>3.7864000000000002E-2</c:v>
                </c:pt>
                <c:pt idx="3188">
                  <c:v>1.9519999999999999E-2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3.0433000000000002E-2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2.9832000000000001E-2</c:v>
                </c:pt>
                <c:pt idx="3214">
                  <c:v>3.6007999999999998E-2</c:v>
                </c:pt>
                <c:pt idx="3215">
                  <c:v>3.7943999999999999E-2</c:v>
                </c:pt>
                <c:pt idx="3216">
                  <c:v>3.8845999999999999E-2</c:v>
                </c:pt>
                <c:pt idx="3217">
                  <c:v>4.0438000000000002E-2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4.6204000000000002E-2</c:v>
                </c:pt>
                <c:pt idx="3226">
                  <c:v>5.2615000000000002E-2</c:v>
                </c:pt>
                <c:pt idx="3227">
                  <c:v>5.5459000000000001E-2</c:v>
                </c:pt>
                <c:pt idx="3228">
                  <c:v>4.3374999999999997E-2</c:v>
                </c:pt>
                <c:pt idx="3229">
                  <c:v>5.0992999999999997E-2</c:v>
                </c:pt>
                <c:pt idx="3230">
                  <c:v>5.0791999999999997E-2</c:v>
                </c:pt>
                <c:pt idx="3231">
                  <c:v>4.3896999999999999E-2</c:v>
                </c:pt>
                <c:pt idx="3232">
                  <c:v>3.7013999999999998E-2</c:v>
                </c:pt>
                <c:pt idx="3233">
                  <c:v>3.8469000000000003E-2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5.9282000000000001E-2</c:v>
                </c:pt>
                <c:pt idx="3243">
                  <c:v>6.2266000000000002E-2</c:v>
                </c:pt>
                <c:pt idx="3244">
                  <c:v>6.5428E-2</c:v>
                </c:pt>
                <c:pt idx="3245">
                  <c:v>6.7512000000000003E-2</c:v>
                </c:pt>
                <c:pt idx="3246">
                  <c:v>6.6775000000000001E-2</c:v>
                </c:pt>
                <c:pt idx="3247">
                  <c:v>6.9774000000000003E-2</c:v>
                </c:pt>
                <c:pt idx="3248">
                  <c:v>6.8663000000000002E-2</c:v>
                </c:pt>
                <c:pt idx="3249">
                  <c:v>7.1279999999999996E-2</c:v>
                </c:pt>
                <c:pt idx="3250">
                  <c:v>6.7322000000000007E-2</c:v>
                </c:pt>
                <c:pt idx="3251">
                  <c:v>6.3074000000000005E-2</c:v>
                </c:pt>
                <c:pt idx="3252">
                  <c:v>6.4396999999999996E-2</c:v>
                </c:pt>
                <c:pt idx="3253">
                  <c:v>6.6076999999999997E-2</c:v>
                </c:pt>
                <c:pt idx="3254">
                  <c:v>6.6098000000000004E-2</c:v>
                </c:pt>
                <c:pt idx="3255">
                  <c:v>6.5588999999999995E-2</c:v>
                </c:pt>
                <c:pt idx="3256">
                  <c:v>6.3125000000000001E-2</c:v>
                </c:pt>
                <c:pt idx="3257">
                  <c:v>7.1457000000000007E-2</c:v>
                </c:pt>
                <c:pt idx="3258">
                  <c:v>6.4703999999999998E-2</c:v>
                </c:pt>
                <c:pt idx="3259">
                  <c:v>7.9974000000000003E-2</c:v>
                </c:pt>
                <c:pt idx="3260">
                  <c:v>8.8897000000000004E-2</c:v>
                </c:pt>
                <c:pt idx="3261">
                  <c:v>9.9315000000000001E-2</c:v>
                </c:pt>
                <c:pt idx="3262">
                  <c:v>9.9891999999999995E-2</c:v>
                </c:pt>
                <c:pt idx="3263">
                  <c:v>9.6652000000000002E-2</c:v>
                </c:pt>
                <c:pt idx="3264">
                  <c:v>9.7049999999999997E-2</c:v>
                </c:pt>
                <c:pt idx="3265">
                  <c:v>8.5268999999999998E-2</c:v>
                </c:pt>
                <c:pt idx="3266">
                  <c:v>8.6479E-2</c:v>
                </c:pt>
                <c:pt idx="3267">
                  <c:v>9.0749999999999997E-2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0.13774700000000001</c:v>
                </c:pt>
                <c:pt idx="3277">
                  <c:v>0.150723</c:v>
                </c:pt>
                <c:pt idx="3278">
                  <c:v>0.16322500000000001</c:v>
                </c:pt>
                <c:pt idx="3279">
                  <c:v>0.169824</c:v>
                </c:pt>
                <c:pt idx="3280">
                  <c:v>0.17378399999999999</c:v>
                </c:pt>
                <c:pt idx="3281">
                  <c:v>0.16892499999999999</c:v>
                </c:pt>
                <c:pt idx="3282">
                  <c:v>0.14607600000000001</c:v>
                </c:pt>
                <c:pt idx="3283">
                  <c:v>0.13012699999999999</c:v>
                </c:pt>
                <c:pt idx="3284">
                  <c:v>0.120409</c:v>
                </c:pt>
                <c:pt idx="3285">
                  <c:v>0.113936</c:v>
                </c:pt>
                <c:pt idx="3286">
                  <c:v>0.113812</c:v>
                </c:pt>
                <c:pt idx="3287">
                  <c:v>0.12116300000000001</c:v>
                </c:pt>
                <c:pt idx="3288">
                  <c:v>0.13089300000000001</c:v>
                </c:pt>
                <c:pt idx="3289">
                  <c:v>0.13883499999999999</c:v>
                </c:pt>
                <c:pt idx="3290">
                  <c:v>0.139595</c:v>
                </c:pt>
                <c:pt idx="3291">
                  <c:v>0.140427</c:v>
                </c:pt>
                <c:pt idx="3292">
                  <c:v>0.12917300000000001</c:v>
                </c:pt>
                <c:pt idx="3293">
                  <c:v>0.109711</c:v>
                </c:pt>
                <c:pt idx="3294">
                  <c:v>0.12127400000000001</c:v>
                </c:pt>
                <c:pt idx="3295">
                  <c:v>0.121451</c:v>
                </c:pt>
                <c:pt idx="3296">
                  <c:v>0.116316</c:v>
                </c:pt>
                <c:pt idx="3297">
                  <c:v>0.117539</c:v>
                </c:pt>
                <c:pt idx="3298">
                  <c:v>0.16275700000000001</c:v>
                </c:pt>
                <c:pt idx="3299">
                  <c:v>0.20081199999999999</c:v>
                </c:pt>
                <c:pt idx="3300">
                  <c:v>0.20813400000000001</c:v>
                </c:pt>
                <c:pt idx="3301">
                  <c:v>0.22389400000000001</c:v>
                </c:pt>
                <c:pt idx="3302">
                  <c:v>0.22109000000000001</c:v>
                </c:pt>
                <c:pt idx="3303">
                  <c:v>0.22500899999999999</c:v>
                </c:pt>
                <c:pt idx="3304">
                  <c:v>0.245281</c:v>
                </c:pt>
                <c:pt idx="3305">
                  <c:v>0.237458</c:v>
                </c:pt>
                <c:pt idx="3306">
                  <c:v>0.269783</c:v>
                </c:pt>
                <c:pt idx="3307">
                  <c:v>0.230125</c:v>
                </c:pt>
                <c:pt idx="3308">
                  <c:v>0.193214</c:v>
                </c:pt>
                <c:pt idx="3309">
                  <c:v>0.19880200000000001</c:v>
                </c:pt>
                <c:pt idx="3310">
                  <c:v>0.21940799999999999</c:v>
                </c:pt>
                <c:pt idx="3311">
                  <c:v>0.21118799999999999</c:v>
                </c:pt>
                <c:pt idx="3312">
                  <c:v>0.22819200000000001</c:v>
                </c:pt>
                <c:pt idx="3313">
                  <c:v>0.33089299999999999</c:v>
                </c:pt>
                <c:pt idx="3314">
                  <c:v>0.39328600000000002</c:v>
                </c:pt>
                <c:pt idx="3315">
                  <c:v>0.42054999999999998</c:v>
                </c:pt>
                <c:pt idx="3316">
                  <c:v>0.49216500000000002</c:v>
                </c:pt>
                <c:pt idx="3317">
                  <c:v>0.48488500000000001</c:v>
                </c:pt>
                <c:pt idx="3318">
                  <c:v>0.56838599999999995</c:v>
                </c:pt>
                <c:pt idx="3319">
                  <c:v>0.53511600000000004</c:v>
                </c:pt>
                <c:pt idx="3320">
                  <c:v>0.59132799999999996</c:v>
                </c:pt>
                <c:pt idx="3321">
                  <c:v>0.62062700000000004</c:v>
                </c:pt>
                <c:pt idx="3322">
                  <c:v>0.62958599999999998</c:v>
                </c:pt>
                <c:pt idx="3323">
                  <c:v>0.66898199999999997</c:v>
                </c:pt>
                <c:pt idx="3324">
                  <c:v>0.66294200000000003</c:v>
                </c:pt>
                <c:pt idx="3325">
                  <c:v>0.67174599999999995</c:v>
                </c:pt>
                <c:pt idx="3326">
                  <c:v>0.71256200000000003</c:v>
                </c:pt>
                <c:pt idx="3327">
                  <c:v>0.70040000000000002</c:v>
                </c:pt>
                <c:pt idx="3328">
                  <c:v>0.75996699999999995</c:v>
                </c:pt>
                <c:pt idx="3329">
                  <c:v>0.76975400000000005</c:v>
                </c:pt>
                <c:pt idx="3330">
                  <c:v>0.76732800000000001</c:v>
                </c:pt>
                <c:pt idx="3331">
                  <c:v>0.66890700000000003</c:v>
                </c:pt>
                <c:pt idx="3332">
                  <c:v>0.65192799999999995</c:v>
                </c:pt>
                <c:pt idx="3333">
                  <c:v>0.63583699999999999</c:v>
                </c:pt>
                <c:pt idx="3334">
                  <c:v>0.58809</c:v>
                </c:pt>
                <c:pt idx="3335">
                  <c:v>0.56459700000000002</c:v>
                </c:pt>
                <c:pt idx="3336">
                  <c:v>0.522559</c:v>
                </c:pt>
                <c:pt idx="3337">
                  <c:v>0.51538300000000004</c:v>
                </c:pt>
                <c:pt idx="3338">
                  <c:v>0.507413</c:v>
                </c:pt>
                <c:pt idx="3339">
                  <c:v>0.54313299999999998</c:v>
                </c:pt>
                <c:pt idx="3340">
                  <c:v>0.51763199999999998</c:v>
                </c:pt>
                <c:pt idx="3341">
                  <c:v>0.48284899999999997</c:v>
                </c:pt>
                <c:pt idx="3342">
                  <c:v>0.46996300000000002</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0.31820700000000002</c:v>
                </c:pt>
                <c:pt idx="3352">
                  <c:v>0.29987599999999998</c:v>
                </c:pt>
                <c:pt idx="3353">
                  <c:v>0.27310099999999998</c:v>
                </c:pt>
                <c:pt idx="3354">
                  <c:v>0.26166</c:v>
                </c:pt>
                <c:pt idx="3355">
                  <c:v>0.25348100000000001</c:v>
                </c:pt>
                <c:pt idx="3356">
                  <c:v>0.24036199999999999</c:v>
                </c:pt>
                <c:pt idx="3357">
                  <c:v>0.22859699999999999</c:v>
                </c:pt>
                <c:pt idx="3358">
                  <c:v>0.21745900000000001</c:v>
                </c:pt>
                <c:pt idx="3359">
                  <c:v>0.20482500000000001</c:v>
                </c:pt>
                <c:pt idx="3360">
                  <c:v>0.196132</c:v>
                </c:pt>
                <c:pt idx="3361">
                  <c:v>0.19905800000000001</c:v>
                </c:pt>
                <c:pt idx="3362">
                  <c:v>0.19026499999999999</c:v>
                </c:pt>
                <c:pt idx="3363">
                  <c:v>0.17876900000000001</c:v>
                </c:pt>
                <c:pt idx="3364">
                  <c:v>0.14743200000000001</c:v>
                </c:pt>
                <c:pt idx="3365">
                  <c:v>0.141074</c:v>
                </c:pt>
                <c:pt idx="3366">
                  <c:v>9.6264000000000002E-2</c:v>
                </c:pt>
                <c:pt idx="3367">
                  <c:v>7.8484999999999999E-2</c:v>
                </c:pt>
                <c:pt idx="3368">
                  <c:v>7.1882000000000001E-2</c:v>
                </c:pt>
                <c:pt idx="3369">
                  <c:v>6.5801999999999999E-2</c:v>
                </c:pt>
                <c:pt idx="3370">
                  <c:v>7.4189000000000005E-2</c:v>
                </c:pt>
                <c:pt idx="3371">
                  <c:v>9.5149999999999998E-2</c:v>
                </c:pt>
                <c:pt idx="3372">
                  <c:v>9.5269999999999994E-2</c:v>
                </c:pt>
                <c:pt idx="3373">
                  <c:v>0.10331</c:v>
                </c:pt>
                <c:pt idx="3374">
                  <c:v>0.10700800000000001</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9.1158000000000003E-2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0.107282</c:v>
                </c:pt>
                <c:pt idx="3408">
                  <c:v>8.5054000000000005E-2</c:v>
                </c:pt>
                <c:pt idx="3409">
                  <c:v>0.106561</c:v>
                </c:pt>
                <c:pt idx="3410">
                  <c:v>0.111507</c:v>
                </c:pt>
                <c:pt idx="3411">
                  <c:v>0.115818</c:v>
                </c:pt>
                <c:pt idx="3412">
                  <c:v>0.12532399999999999</c:v>
                </c:pt>
                <c:pt idx="3413">
                  <c:v>0.14527399999999999</c:v>
                </c:pt>
                <c:pt idx="3414">
                  <c:v>0.15478800000000001</c:v>
                </c:pt>
                <c:pt idx="3415">
                  <c:v>0.15067800000000001</c:v>
                </c:pt>
                <c:pt idx="3416">
                  <c:v>0.15137</c:v>
                </c:pt>
                <c:pt idx="3417">
                  <c:v>0.13825699999999999</c:v>
                </c:pt>
                <c:pt idx="3418">
                  <c:v>0.17006399999999999</c:v>
                </c:pt>
                <c:pt idx="3419">
                  <c:v>0.19937199999999999</c:v>
                </c:pt>
                <c:pt idx="3420">
                  <c:v>0.19986499999999999</c:v>
                </c:pt>
                <c:pt idx="3421">
                  <c:v>0.19261800000000001</c:v>
                </c:pt>
                <c:pt idx="3422">
                  <c:v>0.17960400000000001</c:v>
                </c:pt>
                <c:pt idx="3423">
                  <c:v>0.163296</c:v>
                </c:pt>
                <c:pt idx="3424">
                  <c:v>0.17426900000000001</c:v>
                </c:pt>
                <c:pt idx="3425">
                  <c:v>0.163878</c:v>
                </c:pt>
                <c:pt idx="3426">
                  <c:v>0.13953599999999999</c:v>
                </c:pt>
                <c:pt idx="3427">
                  <c:v>0.12167699999999999</c:v>
                </c:pt>
                <c:pt idx="3428">
                  <c:v>9.2632000000000006E-2</c:v>
                </c:pt>
                <c:pt idx="3429">
                  <c:v>9.6818000000000001E-2</c:v>
                </c:pt>
                <c:pt idx="3430">
                  <c:v>9.0331999999999996E-2</c:v>
                </c:pt>
                <c:pt idx="3431">
                  <c:v>7.7032000000000003E-2</c:v>
                </c:pt>
                <c:pt idx="3432">
                  <c:v>8.4846000000000005E-2</c:v>
                </c:pt>
                <c:pt idx="3433">
                  <c:v>8.5177000000000003E-2</c:v>
                </c:pt>
                <c:pt idx="3434">
                  <c:v>7.4414999999999995E-2</c:v>
                </c:pt>
                <c:pt idx="3435">
                  <c:v>9.1013999999999998E-2</c:v>
                </c:pt>
                <c:pt idx="3436">
                  <c:v>8.1856999999999999E-2</c:v>
                </c:pt>
                <c:pt idx="3437">
                  <c:v>0.11848400000000001</c:v>
                </c:pt>
                <c:pt idx="3438">
                  <c:v>0.12399399999999999</c:v>
                </c:pt>
                <c:pt idx="3439">
                  <c:v>0.111959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4.6184000000000003E-2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2.0622000000000001E-2</c:v>
                </c:pt>
                <c:pt idx="3458">
                  <c:v>2.4846E-2</c:v>
                </c:pt>
                <c:pt idx="3459">
                  <c:v>2.3392E-2</c:v>
                </c:pt>
                <c:pt idx="3460">
                  <c:v>2.1062000000000001E-2</c:v>
                </c:pt>
                <c:pt idx="3461">
                  <c:v>2.1606E-2</c:v>
                </c:pt>
                <c:pt idx="3462">
                  <c:v>1.4814000000000001E-2</c:v>
                </c:pt>
                <c:pt idx="3463">
                  <c:v>1.4108000000000001E-2</c:v>
                </c:pt>
                <c:pt idx="3464">
                  <c:v>2.6893E-2</c:v>
                </c:pt>
                <c:pt idx="3465">
                  <c:v>2.5364000000000001E-2</c:v>
                </c:pt>
                <c:pt idx="3466">
                  <c:v>2.2012E-2</c:v>
                </c:pt>
                <c:pt idx="3467">
                  <c:v>2.1238E-2</c:v>
                </c:pt>
                <c:pt idx="3468">
                  <c:v>2.1884000000000001E-2</c:v>
                </c:pt>
                <c:pt idx="3469">
                  <c:v>1.5521999999999999E-2</c:v>
                </c:pt>
                <c:pt idx="3470">
                  <c:v>9.0329999999999994E-3</c:v>
                </c:pt>
                <c:pt idx="3471">
                  <c:v>9.2610000000000001E-3</c:v>
                </c:pt>
                <c:pt idx="3472">
                  <c:v>2.0183E-2</c:v>
                </c:pt>
                <c:pt idx="3473">
                  <c:v>1.7694000000000001E-2</c:v>
                </c:pt>
                <c:pt idx="3474">
                  <c:v>2.2623000000000001E-2</c:v>
                </c:pt>
                <c:pt idx="3475">
                  <c:v>2.3362000000000001E-2</c:v>
                </c:pt>
                <c:pt idx="3476">
                  <c:v>1.583E-2</c:v>
                </c:pt>
                <c:pt idx="3477">
                  <c:v>1.5792E-2</c:v>
                </c:pt>
                <c:pt idx="3478">
                  <c:v>2.0854000000000001E-2</c:v>
                </c:pt>
                <c:pt idx="3479">
                  <c:v>2.5829999999999999E-2</c:v>
                </c:pt>
                <c:pt idx="3480">
                  <c:v>2.7677E-2</c:v>
                </c:pt>
                <c:pt idx="3481">
                  <c:v>2.9722999999999999E-2</c:v>
                </c:pt>
                <c:pt idx="3482">
                  <c:v>2.2657E-2</c:v>
                </c:pt>
                <c:pt idx="3483">
                  <c:v>2.5287E-2</c:v>
                </c:pt>
                <c:pt idx="3484">
                  <c:v>3.1385999999999997E-2</c:v>
                </c:pt>
                <c:pt idx="3485">
                  <c:v>2.6957999999999999E-2</c:v>
                </c:pt>
                <c:pt idx="3486">
                  <c:v>2.6019E-2</c:v>
                </c:pt>
                <c:pt idx="3487">
                  <c:v>2.1933000000000001E-2</c:v>
                </c:pt>
                <c:pt idx="3488">
                  <c:v>2.1506999999999998E-2</c:v>
                </c:pt>
                <c:pt idx="3489">
                  <c:v>1.755E-2</c:v>
                </c:pt>
                <c:pt idx="3490">
                  <c:v>1.485E-2</c:v>
                </c:pt>
                <c:pt idx="3491">
                  <c:v>1.1578E-2</c:v>
                </c:pt>
                <c:pt idx="3492">
                  <c:v>1.0633E-2</c:v>
                </c:pt>
                <c:pt idx="3493">
                  <c:v>9.3919999999999993E-3</c:v>
                </c:pt>
                <c:pt idx="3494">
                  <c:v>1.1514999999999999E-2</c:v>
                </c:pt>
                <c:pt idx="3495">
                  <c:v>1.0394E-2</c:v>
                </c:pt>
                <c:pt idx="3496">
                  <c:v>1.329E-2</c:v>
                </c:pt>
                <c:pt idx="3497">
                  <c:v>1.4571000000000001E-2</c:v>
                </c:pt>
                <c:pt idx="3498">
                  <c:v>1.4304000000000001E-2</c:v>
                </c:pt>
                <c:pt idx="3499">
                  <c:v>1.1028E-2</c:v>
                </c:pt>
                <c:pt idx="3500">
                  <c:v>8.2719999999999998E-3</c:v>
                </c:pt>
                <c:pt idx="3501">
                  <c:v>1.0466E-2</c:v>
                </c:pt>
                <c:pt idx="3502">
                  <c:v>1.3311999999999999E-2</c:v>
                </c:pt>
                <c:pt idx="3503">
                  <c:v>9.4029999999999999E-3</c:v>
                </c:pt>
                <c:pt idx="3504">
                  <c:v>9.4079999999999997E-3</c:v>
                </c:pt>
                <c:pt idx="3505">
                  <c:v>1.5216E-2</c:v>
                </c:pt>
                <c:pt idx="3506">
                  <c:v>1.511E-2</c:v>
                </c:pt>
                <c:pt idx="3507">
                  <c:v>1.2728E-2</c:v>
                </c:pt>
                <c:pt idx="3508">
                  <c:v>1.5184E-2</c:v>
                </c:pt>
                <c:pt idx="3509">
                  <c:v>1.0399E-2</c:v>
                </c:pt>
                <c:pt idx="3510">
                  <c:v>1.1476E-2</c:v>
                </c:pt>
                <c:pt idx="3511">
                  <c:v>1.0909E-2</c:v>
                </c:pt>
                <c:pt idx="3512">
                  <c:v>1.8408999999999998E-2</c:v>
                </c:pt>
                <c:pt idx="3513">
                  <c:v>2.0331999999999999E-2</c:v>
                </c:pt>
                <c:pt idx="3514">
                  <c:v>2.0344000000000001E-2</c:v>
                </c:pt>
                <c:pt idx="3515">
                  <c:v>1.975E-2</c:v>
                </c:pt>
                <c:pt idx="3516">
                  <c:v>2.5593000000000001E-2</c:v>
                </c:pt>
                <c:pt idx="3517">
                  <c:v>2.8490999999999999E-2</c:v>
                </c:pt>
                <c:pt idx="3518">
                  <c:v>3.7712000000000002E-2</c:v>
                </c:pt>
                <c:pt idx="3519">
                  <c:v>4.1313999999999997E-2</c:v>
                </c:pt>
                <c:pt idx="3520">
                  <c:v>4.8509999999999998E-2</c:v>
                </c:pt>
                <c:pt idx="3521">
                  <c:v>5.5426999999999997E-2</c:v>
                </c:pt>
                <c:pt idx="3522">
                  <c:v>4.5844000000000003E-2</c:v>
                </c:pt>
                <c:pt idx="3523">
                  <c:v>4.3993999999999998E-2</c:v>
                </c:pt>
                <c:pt idx="3524">
                  <c:v>4.9730000000000003E-2</c:v>
                </c:pt>
                <c:pt idx="3525">
                  <c:v>5.3123999999999998E-2</c:v>
                </c:pt>
                <c:pt idx="3526">
                  <c:v>2.9559999999999999E-2</c:v>
                </c:pt>
                <c:pt idx="3527">
                  <c:v>5.0860000000000002E-2</c:v>
                </c:pt>
                <c:pt idx="3528">
                  <c:v>7.0125000000000007E-2</c:v>
                </c:pt>
                <c:pt idx="3529">
                  <c:v>6.2295999999999997E-2</c:v>
                </c:pt>
                <c:pt idx="3530">
                  <c:v>6.1302000000000002E-2</c:v>
                </c:pt>
                <c:pt idx="3531">
                  <c:v>6.2472E-2</c:v>
                </c:pt>
                <c:pt idx="3532">
                  <c:v>6.0708999999999999E-2</c:v>
                </c:pt>
                <c:pt idx="3533">
                  <c:v>7.6576000000000005E-2</c:v>
                </c:pt>
                <c:pt idx="3534">
                  <c:v>8.2572999999999994E-2</c:v>
                </c:pt>
                <c:pt idx="3535">
                  <c:v>6.8158999999999997E-2</c:v>
                </c:pt>
                <c:pt idx="3536">
                  <c:v>7.4675000000000005E-2</c:v>
                </c:pt>
                <c:pt idx="3537">
                  <c:v>9.4991000000000006E-2</c:v>
                </c:pt>
                <c:pt idx="3538">
                  <c:v>0.108003</c:v>
                </c:pt>
                <c:pt idx="3539">
                  <c:v>0.10834100000000001</c:v>
                </c:pt>
                <c:pt idx="3540">
                  <c:v>0.10591100000000001</c:v>
                </c:pt>
                <c:pt idx="3541">
                  <c:v>8.9269000000000001E-2</c:v>
                </c:pt>
                <c:pt idx="3542">
                  <c:v>0.128029</c:v>
                </c:pt>
                <c:pt idx="3543">
                  <c:v>0.116824</c:v>
                </c:pt>
                <c:pt idx="3544">
                  <c:v>0.12840699999999999</c:v>
                </c:pt>
                <c:pt idx="3545">
                  <c:v>0.13566400000000001</c:v>
                </c:pt>
                <c:pt idx="3546">
                  <c:v>0.13166800000000001</c:v>
                </c:pt>
                <c:pt idx="3547">
                  <c:v>0.124879</c:v>
                </c:pt>
                <c:pt idx="3548">
                  <c:v>0.11931700000000001</c:v>
                </c:pt>
                <c:pt idx="3549">
                  <c:v>0.11645</c:v>
                </c:pt>
                <c:pt idx="3550">
                  <c:v>0.11556</c:v>
                </c:pt>
                <c:pt idx="3551">
                  <c:v>0.10195</c:v>
                </c:pt>
                <c:pt idx="3552">
                  <c:v>9.9740999999999996E-2</c:v>
                </c:pt>
                <c:pt idx="3553">
                  <c:v>9.6027000000000001E-2</c:v>
                </c:pt>
                <c:pt idx="3554">
                  <c:v>8.1338999999999995E-2</c:v>
                </c:pt>
                <c:pt idx="3555">
                  <c:v>6.4652000000000001E-2</c:v>
                </c:pt>
                <c:pt idx="3556">
                  <c:v>6.3918000000000003E-2</c:v>
                </c:pt>
                <c:pt idx="3557">
                  <c:v>6.2791E-2</c:v>
                </c:pt>
                <c:pt idx="3558">
                  <c:v>6.0109000000000003E-2</c:v>
                </c:pt>
                <c:pt idx="3559">
                  <c:v>6.6293000000000005E-2</c:v>
                </c:pt>
                <c:pt idx="3560">
                  <c:v>6.8542000000000006E-2</c:v>
                </c:pt>
                <c:pt idx="3561">
                  <c:v>6.9723999999999994E-2</c:v>
                </c:pt>
                <c:pt idx="3562">
                  <c:v>7.6985999999999999E-2</c:v>
                </c:pt>
                <c:pt idx="3563">
                  <c:v>7.2856000000000004E-2</c:v>
                </c:pt>
                <c:pt idx="3564">
                  <c:v>6.3417000000000001E-2</c:v>
                </c:pt>
                <c:pt idx="3565">
                  <c:v>3.8613000000000001E-2</c:v>
                </c:pt>
                <c:pt idx="3566">
                  <c:v>4.0322999999999998E-2</c:v>
                </c:pt>
                <c:pt idx="3567">
                  <c:v>4.3997000000000001E-2</c:v>
                </c:pt>
                <c:pt idx="3568">
                  <c:v>4.3288E-2</c:v>
                </c:pt>
                <c:pt idx="3569">
                  <c:v>3.5427E-2</c:v>
                </c:pt>
                <c:pt idx="3570">
                  <c:v>3.3973000000000003E-2</c:v>
                </c:pt>
                <c:pt idx="3571">
                  <c:v>3.1694E-2</c:v>
                </c:pt>
                <c:pt idx="3572">
                  <c:v>3.3529999999999997E-2</c:v>
                </c:pt>
                <c:pt idx="3573">
                  <c:v>2.8087999999999998E-2</c:v>
                </c:pt>
                <c:pt idx="3574">
                  <c:v>2.4374E-2</c:v>
                </c:pt>
                <c:pt idx="3575">
                  <c:v>2.3033000000000001E-2</c:v>
                </c:pt>
                <c:pt idx="3576">
                  <c:v>3.2754999999999999E-2</c:v>
                </c:pt>
                <c:pt idx="3577">
                  <c:v>3.0603999999999999E-2</c:v>
                </c:pt>
                <c:pt idx="3578">
                  <c:v>1.6744999999999999E-2</c:v>
                </c:pt>
                <c:pt idx="3579">
                  <c:v>1.6029999999999999E-2</c:v>
                </c:pt>
                <c:pt idx="3580">
                  <c:v>1.3129999999999999E-2</c:v>
                </c:pt>
                <c:pt idx="3581">
                  <c:v>1.0335E-2</c:v>
                </c:pt>
                <c:pt idx="3582">
                  <c:v>1.0019E-2</c:v>
                </c:pt>
                <c:pt idx="3583">
                  <c:v>5.0239999999999998E-3</c:v>
                </c:pt>
                <c:pt idx="3584">
                  <c:v>4.4289999999999998E-3</c:v>
                </c:pt>
                <c:pt idx="3585">
                  <c:v>4.4809999999999997E-3</c:v>
                </c:pt>
                <c:pt idx="3586">
                  <c:v>5.6230000000000004E-3</c:v>
                </c:pt>
                <c:pt idx="3587">
                  <c:v>5.7990000000000003E-3</c:v>
                </c:pt>
                <c:pt idx="3588">
                  <c:v>5.8570000000000002E-3</c:v>
                </c:pt>
                <c:pt idx="3589">
                  <c:v>7.4599999999999996E-3</c:v>
                </c:pt>
                <c:pt idx="3590">
                  <c:v>1.0097999999999999E-2</c:v>
                </c:pt>
                <c:pt idx="3591">
                  <c:v>1.0325000000000001E-2</c:v>
                </c:pt>
                <c:pt idx="3592">
                  <c:v>1.6961E-2</c:v>
                </c:pt>
                <c:pt idx="3593">
                  <c:v>1.5734999999999999E-2</c:v>
                </c:pt>
                <c:pt idx="3594">
                  <c:v>1.4966999999999999E-2</c:v>
                </c:pt>
                <c:pt idx="3595">
                  <c:v>1.3363E-2</c:v>
                </c:pt>
                <c:pt idx="3596">
                  <c:v>1.0593999999999999E-2</c:v>
                </c:pt>
                <c:pt idx="3597">
                  <c:v>9.5080000000000008E-3</c:v>
                </c:pt>
                <c:pt idx="3598">
                  <c:v>6.3160000000000004E-3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3.0040000000000002E-3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2.0861000000000001E-2</c:v>
                </c:pt>
                <c:pt idx="3616">
                  <c:v>2.0733999999999999E-2</c:v>
                </c:pt>
                <c:pt idx="3617">
                  <c:v>1.5689999999999999E-2</c:v>
                </c:pt>
                <c:pt idx="3618">
                  <c:v>1.9827999999999998E-2</c:v>
                </c:pt>
                <c:pt idx="3619">
                  <c:v>1.5236E-2</c:v>
                </c:pt>
                <c:pt idx="3620">
                  <c:v>1.8509999999999999E-2</c:v>
                </c:pt>
                <c:pt idx="3621">
                  <c:v>2.0056999999999998E-2</c:v>
                </c:pt>
                <c:pt idx="3622">
                  <c:v>1.5102000000000001E-2</c:v>
                </c:pt>
                <c:pt idx="3623">
                  <c:v>1.9973999999999999E-2</c:v>
                </c:pt>
                <c:pt idx="3624">
                  <c:v>1.9047000000000001E-2</c:v>
                </c:pt>
                <c:pt idx="3625">
                  <c:v>2.0362999999999999E-2</c:v>
                </c:pt>
                <c:pt idx="3626">
                  <c:v>2.1534999999999999E-2</c:v>
                </c:pt>
                <c:pt idx="3627">
                  <c:v>1.6410000000000001E-2</c:v>
                </c:pt>
                <c:pt idx="3628">
                  <c:v>1.3322000000000001E-2</c:v>
                </c:pt>
                <c:pt idx="3629">
                  <c:v>1.0333999999999999E-2</c:v>
                </c:pt>
                <c:pt idx="3630">
                  <c:v>1.5207E-2</c:v>
                </c:pt>
                <c:pt idx="3631">
                  <c:v>1.8325999999999999E-2</c:v>
                </c:pt>
                <c:pt idx="3632">
                  <c:v>1.9889E-2</c:v>
                </c:pt>
                <c:pt idx="3633">
                  <c:v>1.6173E-2</c:v>
                </c:pt>
                <c:pt idx="3634">
                  <c:v>1.2822E-2</c:v>
                </c:pt>
                <c:pt idx="3635">
                  <c:v>7.0720000000000002E-3</c:v>
                </c:pt>
                <c:pt idx="3636">
                  <c:v>1.1368E-2</c:v>
                </c:pt>
                <c:pt idx="3637">
                  <c:v>4.5100000000000001E-3</c:v>
                </c:pt>
                <c:pt idx="3638">
                  <c:v>3.8500000000000001E-3</c:v>
                </c:pt>
                <c:pt idx="3639">
                  <c:v>5.5760000000000002E-3</c:v>
                </c:pt>
                <c:pt idx="3640">
                  <c:v>4.3400000000000001E-3</c:v>
                </c:pt>
                <c:pt idx="3641">
                  <c:v>4.5620000000000001E-3</c:v>
                </c:pt>
                <c:pt idx="3642">
                  <c:v>5.391E-3</c:v>
                </c:pt>
                <c:pt idx="3643">
                  <c:v>5.5279999999999999E-3</c:v>
                </c:pt>
                <c:pt idx="3644">
                  <c:v>4.1570000000000001E-3</c:v>
                </c:pt>
                <c:pt idx="3645">
                  <c:v>5.0670000000000003E-3</c:v>
                </c:pt>
                <c:pt idx="3646">
                  <c:v>4.9890000000000004E-3</c:v>
                </c:pt>
                <c:pt idx="3647">
                  <c:v>5.0889999999999998E-3</c:v>
                </c:pt>
                <c:pt idx="3648">
                  <c:v>5.091E-3</c:v>
                </c:pt>
                <c:pt idx="3649">
                  <c:v>3.643E-3</c:v>
                </c:pt>
                <c:pt idx="3650">
                  <c:v>6.0000000000000001E-3</c:v>
                </c:pt>
                <c:pt idx="3651">
                  <c:v>1.2086E-2</c:v>
                </c:pt>
                <c:pt idx="3652">
                  <c:v>1.2121E-2</c:v>
                </c:pt>
                <c:pt idx="3653">
                  <c:v>1.2076E-2</c:v>
                </c:pt>
                <c:pt idx="3654">
                  <c:v>1.0531E-2</c:v>
                </c:pt>
                <c:pt idx="3655">
                  <c:v>9.7149999999999997E-3</c:v>
                </c:pt>
                <c:pt idx="3656">
                  <c:v>9.5720000000000006E-3</c:v>
                </c:pt>
                <c:pt idx="3657">
                  <c:v>8.7039999999999999E-3</c:v>
                </c:pt>
                <c:pt idx="3658">
                  <c:v>9.0229999999999998E-3</c:v>
                </c:pt>
                <c:pt idx="3659">
                  <c:v>9.0349999999999996E-3</c:v>
                </c:pt>
                <c:pt idx="3660">
                  <c:v>6.0470000000000003E-3</c:v>
                </c:pt>
                <c:pt idx="3661">
                  <c:v>7.6350000000000003E-3</c:v>
                </c:pt>
                <c:pt idx="3662">
                  <c:v>5.1729999999999996E-3</c:v>
                </c:pt>
                <c:pt idx="3663">
                  <c:v>4.8260000000000004E-3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8.4410000000000006E-3</c:v>
                </c:pt>
                <c:pt idx="3673">
                  <c:v>2.0934999999999999E-2</c:v>
                </c:pt>
                <c:pt idx="3674">
                  <c:v>2.2988000000000001E-2</c:v>
                </c:pt>
                <c:pt idx="3675">
                  <c:v>2.0355999999999999E-2</c:v>
                </c:pt>
                <c:pt idx="3676">
                  <c:v>1.9255000000000001E-2</c:v>
                </c:pt>
                <c:pt idx="3677">
                  <c:v>1.3346E-2</c:v>
                </c:pt>
                <c:pt idx="3678">
                  <c:v>4.8779000000000003E-2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3.8441000000000003E-2</c:v>
                </c:pt>
                <c:pt idx="3688">
                  <c:v>3.8615999999999998E-2</c:v>
                </c:pt>
                <c:pt idx="3689">
                  <c:v>2.9610999999999998E-2</c:v>
                </c:pt>
                <c:pt idx="3690">
                  <c:v>2.3098E-2</c:v>
                </c:pt>
                <c:pt idx="3691">
                  <c:v>3.3867000000000001E-2</c:v>
                </c:pt>
                <c:pt idx="3692">
                  <c:v>2.9558999999999998E-2</c:v>
                </c:pt>
                <c:pt idx="3693">
                  <c:v>2.4636999999999999E-2</c:v>
                </c:pt>
                <c:pt idx="3694">
                  <c:v>2.8309999999999998E-2</c:v>
                </c:pt>
                <c:pt idx="3695">
                  <c:v>3.7282000000000003E-2</c:v>
                </c:pt>
                <c:pt idx="3696">
                  <c:v>2.9072000000000001E-2</c:v>
                </c:pt>
                <c:pt idx="3697">
                  <c:v>2.3751000000000001E-2</c:v>
                </c:pt>
                <c:pt idx="3698">
                  <c:v>2.0049000000000001E-2</c:v>
                </c:pt>
                <c:pt idx="3699">
                  <c:v>2.4326E-2</c:v>
                </c:pt>
                <c:pt idx="3700">
                  <c:v>2.5458000000000001E-2</c:v>
                </c:pt>
                <c:pt idx="3701">
                  <c:v>2.051E-2</c:v>
                </c:pt>
                <c:pt idx="3702">
                  <c:v>1.9244000000000001E-2</c:v>
                </c:pt>
                <c:pt idx="3703">
                  <c:v>1.6972999999999999E-2</c:v>
                </c:pt>
                <c:pt idx="3704">
                  <c:v>1.5167E-2</c:v>
                </c:pt>
                <c:pt idx="3705">
                  <c:v>1.3284000000000001E-2</c:v>
                </c:pt>
                <c:pt idx="3706">
                  <c:v>1.5709999999999998E-2</c:v>
                </c:pt>
                <c:pt idx="3707">
                  <c:v>1.5428000000000001E-2</c:v>
                </c:pt>
                <c:pt idx="3708">
                  <c:v>1.6192999999999999E-2</c:v>
                </c:pt>
                <c:pt idx="3709">
                  <c:v>1.0507000000000001E-2</c:v>
                </c:pt>
                <c:pt idx="3710">
                  <c:v>8.4419999999999999E-3</c:v>
                </c:pt>
                <c:pt idx="3711">
                  <c:v>7.9139999999999992E-3</c:v>
                </c:pt>
                <c:pt idx="3712">
                  <c:v>1.0014E-2</c:v>
                </c:pt>
                <c:pt idx="3713">
                  <c:v>7.9749999999999995E-3</c:v>
                </c:pt>
                <c:pt idx="3714">
                  <c:v>6.4729999999999996E-3</c:v>
                </c:pt>
                <c:pt idx="3715">
                  <c:v>5.3930000000000002E-3</c:v>
                </c:pt>
                <c:pt idx="3716">
                  <c:v>3.392E-3</c:v>
                </c:pt>
                <c:pt idx="3717">
                  <c:v>1.8649999999999999E-3</c:v>
                </c:pt>
                <c:pt idx="3718">
                  <c:v>1.6590000000000001E-3</c:v>
                </c:pt>
                <c:pt idx="3719">
                  <c:v>2.5179999999999998E-3</c:v>
                </c:pt>
                <c:pt idx="3720">
                  <c:v>7.3249999999999999E-3</c:v>
                </c:pt>
                <c:pt idx="3721">
                  <c:v>7.4700000000000001E-3</c:v>
                </c:pt>
                <c:pt idx="3722">
                  <c:v>6.0429999999999998E-3</c:v>
                </c:pt>
                <c:pt idx="3723">
                  <c:v>8.515E-3</c:v>
                </c:pt>
                <c:pt idx="3724">
                  <c:v>1.2827E-2</c:v>
                </c:pt>
                <c:pt idx="3725">
                  <c:v>1.1875999999999999E-2</c:v>
                </c:pt>
                <c:pt idx="3726">
                  <c:v>9.5519999999999997E-3</c:v>
                </c:pt>
                <c:pt idx="3727">
                  <c:v>7.365E-3</c:v>
                </c:pt>
                <c:pt idx="3728">
                  <c:v>5.6820000000000004E-3</c:v>
                </c:pt>
                <c:pt idx="3729">
                  <c:v>1.0822999999999999E-2</c:v>
                </c:pt>
                <c:pt idx="3730">
                  <c:v>9.3550000000000005E-3</c:v>
                </c:pt>
                <c:pt idx="3731">
                  <c:v>1.0012999999999999E-2</c:v>
                </c:pt>
                <c:pt idx="3732">
                  <c:v>1.3665E-2</c:v>
                </c:pt>
                <c:pt idx="3733">
                  <c:v>1.6385E-2</c:v>
                </c:pt>
                <c:pt idx="3734">
                  <c:v>1.7083999999999998E-2</c:v>
                </c:pt>
                <c:pt idx="3735">
                  <c:v>1.3407000000000001E-2</c:v>
                </c:pt>
                <c:pt idx="3736">
                  <c:v>1.0319999999999999E-2</c:v>
                </c:pt>
                <c:pt idx="3737">
                  <c:v>8.0929999999999995E-3</c:v>
                </c:pt>
                <c:pt idx="3738">
                  <c:v>7.3109999999999998E-3</c:v>
                </c:pt>
                <c:pt idx="3739">
                  <c:v>7.3340000000000002E-3</c:v>
                </c:pt>
                <c:pt idx="3740">
                  <c:v>1.3742000000000001E-2</c:v>
                </c:pt>
                <c:pt idx="3741">
                  <c:v>1.4463E-2</c:v>
                </c:pt>
                <c:pt idx="3742">
                  <c:v>1.3335E-2</c:v>
                </c:pt>
                <c:pt idx="3743">
                  <c:v>1.1646E-2</c:v>
                </c:pt>
                <c:pt idx="3744">
                  <c:v>1.0593999999999999E-2</c:v>
                </c:pt>
                <c:pt idx="3745">
                  <c:v>1.2213999999999999E-2</c:v>
                </c:pt>
                <c:pt idx="3746">
                  <c:v>1.1804E-2</c:v>
                </c:pt>
                <c:pt idx="3747">
                  <c:v>1.1754000000000001E-2</c:v>
                </c:pt>
                <c:pt idx="3748">
                  <c:v>1.0644000000000001E-2</c:v>
                </c:pt>
                <c:pt idx="3749">
                  <c:v>1.2690999999999999E-2</c:v>
                </c:pt>
                <c:pt idx="3750">
                  <c:v>1.392E-2</c:v>
                </c:pt>
                <c:pt idx="3751">
                  <c:v>7.9229999999999995E-3</c:v>
                </c:pt>
                <c:pt idx="3752">
                  <c:v>7.7029999999999998E-3</c:v>
                </c:pt>
                <c:pt idx="3753">
                  <c:v>7.247E-3</c:v>
                </c:pt>
                <c:pt idx="3754">
                  <c:v>8.3370000000000007E-3</c:v>
                </c:pt>
                <c:pt idx="3755">
                  <c:v>1.6556999999999999E-2</c:v>
                </c:pt>
                <c:pt idx="3756">
                  <c:v>2.2662000000000002E-2</c:v>
                </c:pt>
                <c:pt idx="3757">
                  <c:v>2.7064999999999999E-2</c:v>
                </c:pt>
                <c:pt idx="3758">
                  <c:v>3.2870000000000003E-2</c:v>
                </c:pt>
                <c:pt idx="3759">
                  <c:v>3.5462E-2</c:v>
                </c:pt>
                <c:pt idx="3760">
                  <c:v>3.6996000000000001E-2</c:v>
                </c:pt>
                <c:pt idx="3761">
                  <c:v>3.5755000000000002E-2</c:v>
                </c:pt>
                <c:pt idx="3762">
                  <c:v>2.6848E-2</c:v>
                </c:pt>
                <c:pt idx="3763">
                  <c:v>2.4617E-2</c:v>
                </c:pt>
                <c:pt idx="3764">
                  <c:v>2.4018000000000001E-2</c:v>
                </c:pt>
                <c:pt idx="3765">
                  <c:v>1.5339999999999999E-2</c:v>
                </c:pt>
                <c:pt idx="3766">
                  <c:v>1.4744999999999999E-2</c:v>
                </c:pt>
                <c:pt idx="3767">
                  <c:v>8.4150000000000006E-3</c:v>
                </c:pt>
                <c:pt idx="3768">
                  <c:v>1.8423999999999999E-2</c:v>
                </c:pt>
                <c:pt idx="3769">
                  <c:v>1.8475999999999999E-2</c:v>
                </c:pt>
                <c:pt idx="3770">
                  <c:v>1.7405E-2</c:v>
                </c:pt>
                <c:pt idx="3771">
                  <c:v>2.6683999999999999E-2</c:v>
                </c:pt>
                <c:pt idx="3772">
                  <c:v>2.7945000000000001E-2</c:v>
                </c:pt>
                <c:pt idx="3773">
                  <c:v>5.7756000000000002E-2</c:v>
                </c:pt>
                <c:pt idx="3774">
                  <c:v>6.0637999999999997E-2</c:v>
                </c:pt>
                <c:pt idx="3775">
                  <c:v>5.0348999999999998E-2</c:v>
                </c:pt>
                <c:pt idx="3776">
                  <c:v>4.5915999999999998E-2</c:v>
                </c:pt>
                <c:pt idx="3777">
                  <c:v>4.9811000000000001E-2</c:v>
                </c:pt>
                <c:pt idx="3778">
                  <c:v>4.8646000000000002E-2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5.0242000000000002E-2</c:v>
                </c:pt>
                <c:pt idx="3787">
                  <c:v>3.6176E-2</c:v>
                </c:pt>
                <c:pt idx="3788">
                  <c:v>4.3901999999999997E-2</c:v>
                </c:pt>
                <c:pt idx="3789">
                  <c:v>4.9925999999999998E-2</c:v>
                </c:pt>
                <c:pt idx="3790">
                  <c:v>5.3240000000000003E-2</c:v>
                </c:pt>
                <c:pt idx="3791">
                  <c:v>4.0300999999999997E-2</c:v>
                </c:pt>
                <c:pt idx="3792">
                  <c:v>5.0541000000000003E-2</c:v>
                </c:pt>
                <c:pt idx="3793">
                  <c:v>4.5317000000000003E-2</c:v>
                </c:pt>
                <c:pt idx="3794">
                  <c:v>5.5544999999999997E-2</c:v>
                </c:pt>
                <c:pt idx="3795">
                  <c:v>5.8594E-2</c:v>
                </c:pt>
                <c:pt idx="3796">
                  <c:v>5.0932999999999999E-2</c:v>
                </c:pt>
                <c:pt idx="3797">
                  <c:v>4.4372000000000002E-2</c:v>
                </c:pt>
                <c:pt idx="3798">
                  <c:v>3.6721999999999998E-2</c:v>
                </c:pt>
                <c:pt idx="3799">
                  <c:v>3.9079000000000003E-2</c:v>
                </c:pt>
                <c:pt idx="3800">
                  <c:v>3.671E-2</c:v>
                </c:pt>
                <c:pt idx="3801">
                  <c:v>3.5201999999999997E-2</c:v>
                </c:pt>
                <c:pt idx="3802">
                  <c:v>2.3421000000000001E-2</c:v>
                </c:pt>
                <c:pt idx="3803">
                  <c:v>2.1512E-2</c:v>
                </c:pt>
                <c:pt idx="3804">
                  <c:v>1.8149999999999999E-2</c:v>
                </c:pt>
                <c:pt idx="3805">
                  <c:v>1.7536E-2</c:v>
                </c:pt>
                <c:pt idx="3806">
                  <c:v>1.8200000000000001E-2</c:v>
                </c:pt>
                <c:pt idx="3807">
                  <c:v>1.477E-2</c:v>
                </c:pt>
                <c:pt idx="3808">
                  <c:v>1.4612E-2</c:v>
                </c:pt>
                <c:pt idx="3809">
                  <c:v>1.102E-2</c:v>
                </c:pt>
                <c:pt idx="3810">
                  <c:v>1.0861000000000001E-2</c:v>
                </c:pt>
                <c:pt idx="3811">
                  <c:v>1.503E-2</c:v>
                </c:pt>
                <c:pt idx="3812">
                  <c:v>3.415E-2</c:v>
                </c:pt>
                <c:pt idx="3813">
                  <c:v>3.6688999999999999E-2</c:v>
                </c:pt>
                <c:pt idx="3814">
                  <c:v>2.7283999999999999E-2</c:v>
                </c:pt>
                <c:pt idx="3815">
                  <c:v>2.3581000000000001E-2</c:v>
                </c:pt>
                <c:pt idx="3816">
                  <c:v>2.6349999999999998E-2</c:v>
                </c:pt>
                <c:pt idx="3817">
                  <c:v>2.0105999999999999E-2</c:v>
                </c:pt>
                <c:pt idx="3818">
                  <c:v>1.7585E-2</c:v>
                </c:pt>
                <c:pt idx="3819">
                  <c:v>1.5074000000000001E-2</c:v>
                </c:pt>
                <c:pt idx="3820">
                  <c:v>9.1730000000000006E-3</c:v>
                </c:pt>
                <c:pt idx="3821">
                  <c:v>6.9870000000000002E-3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6.7080000000000004E-3</c:v>
                </c:pt>
                <c:pt idx="3832">
                  <c:v>9.9120000000000007E-3</c:v>
                </c:pt>
                <c:pt idx="3833">
                  <c:v>1.0654E-2</c:v>
                </c:pt>
                <c:pt idx="3834">
                  <c:v>8.5599999999999999E-3</c:v>
                </c:pt>
                <c:pt idx="3835">
                  <c:v>7.3200000000000001E-3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2.1710000000000002E-3</c:v>
                </c:pt>
                <c:pt idx="3846">
                  <c:v>7.4949999999999999E-3</c:v>
                </c:pt>
                <c:pt idx="3847">
                  <c:v>8.8679999999999991E-3</c:v>
                </c:pt>
                <c:pt idx="3848">
                  <c:v>1.2992999999999999E-2</c:v>
                </c:pt>
                <c:pt idx="3849">
                  <c:v>1.1553000000000001E-2</c:v>
                </c:pt>
                <c:pt idx="3850">
                  <c:v>2.5069999999999999E-2</c:v>
                </c:pt>
                <c:pt idx="3851">
                  <c:v>3.6443999999999997E-2</c:v>
                </c:pt>
                <c:pt idx="3852">
                  <c:v>4.4245E-2</c:v>
                </c:pt>
                <c:pt idx="3853">
                  <c:v>5.6840000000000002E-2</c:v>
                </c:pt>
                <c:pt idx="3854">
                  <c:v>5.3810999999999998E-2</c:v>
                </c:pt>
                <c:pt idx="3855">
                  <c:v>5.1327999999999999E-2</c:v>
                </c:pt>
                <c:pt idx="3856">
                  <c:v>5.5862000000000002E-2</c:v>
                </c:pt>
                <c:pt idx="3857">
                  <c:v>3.7557E-2</c:v>
                </c:pt>
                <c:pt idx="3858">
                  <c:v>4.2313999999999997E-2</c:v>
                </c:pt>
                <c:pt idx="3859">
                  <c:v>4.4143000000000002E-2</c:v>
                </c:pt>
                <c:pt idx="3860">
                  <c:v>3.9129999999999998E-2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5.3995000000000001E-2</c:v>
                </c:pt>
                <c:pt idx="3869">
                  <c:v>5.6045999999999999E-2</c:v>
                </c:pt>
                <c:pt idx="3870">
                  <c:v>6.2094999999999997E-2</c:v>
                </c:pt>
                <c:pt idx="3871">
                  <c:v>5.1211E-2</c:v>
                </c:pt>
                <c:pt idx="3872">
                  <c:v>3.9182000000000002E-2</c:v>
                </c:pt>
                <c:pt idx="3873">
                  <c:v>4.3454E-2</c:v>
                </c:pt>
                <c:pt idx="3874">
                  <c:v>4.9166000000000001E-2</c:v>
                </c:pt>
                <c:pt idx="3875">
                  <c:v>5.1468E-2</c:v>
                </c:pt>
                <c:pt idx="3876">
                  <c:v>5.6874000000000001E-2</c:v>
                </c:pt>
                <c:pt idx="3877">
                  <c:v>5.0018E-2</c:v>
                </c:pt>
                <c:pt idx="3878">
                  <c:v>4.4722999999999999E-2</c:v>
                </c:pt>
                <c:pt idx="3879">
                  <c:v>4.5898000000000001E-2</c:v>
                </c:pt>
                <c:pt idx="3880">
                  <c:v>3.4981999999999999E-2</c:v>
                </c:pt>
                <c:pt idx="3881">
                  <c:v>3.2328000000000003E-2</c:v>
                </c:pt>
                <c:pt idx="3882">
                  <c:v>2.8953E-2</c:v>
                </c:pt>
                <c:pt idx="3883">
                  <c:v>2.3452000000000001E-2</c:v>
                </c:pt>
                <c:pt idx="3884">
                  <c:v>2.9963E-2</c:v>
                </c:pt>
                <c:pt idx="3885">
                  <c:v>4.2552E-2</c:v>
                </c:pt>
                <c:pt idx="3886">
                  <c:v>4.0330999999999999E-2</c:v>
                </c:pt>
                <c:pt idx="3887">
                  <c:v>3.8906000000000003E-2</c:v>
                </c:pt>
                <c:pt idx="3888">
                  <c:v>3.8760000000000003E-2</c:v>
                </c:pt>
                <c:pt idx="3889">
                  <c:v>3.3168000000000003E-2</c:v>
                </c:pt>
                <c:pt idx="3890">
                  <c:v>1.9453000000000002E-2</c:v>
                </c:pt>
                <c:pt idx="3891">
                  <c:v>2.0236000000000001E-2</c:v>
                </c:pt>
                <c:pt idx="3892">
                  <c:v>1.5469E-2</c:v>
                </c:pt>
                <c:pt idx="3893">
                  <c:v>1.5458E-2</c:v>
                </c:pt>
                <c:pt idx="3894">
                  <c:v>1.3228E-2</c:v>
                </c:pt>
                <c:pt idx="3895">
                  <c:v>1.4367E-2</c:v>
                </c:pt>
                <c:pt idx="3896">
                  <c:v>1.1493E-2</c:v>
                </c:pt>
                <c:pt idx="3897">
                  <c:v>1.1454000000000001E-2</c:v>
                </c:pt>
                <c:pt idx="3898">
                  <c:v>1.5589E-2</c:v>
                </c:pt>
                <c:pt idx="3899">
                  <c:v>1.8103999999999999E-2</c:v>
                </c:pt>
                <c:pt idx="3900">
                  <c:v>2.0934999999999999E-2</c:v>
                </c:pt>
                <c:pt idx="3901">
                  <c:v>2.2877999999999999E-2</c:v>
                </c:pt>
                <c:pt idx="3902">
                  <c:v>1.9989E-2</c:v>
                </c:pt>
                <c:pt idx="3903">
                  <c:v>2.0677000000000001E-2</c:v>
                </c:pt>
                <c:pt idx="3904">
                  <c:v>1.9140000000000001E-2</c:v>
                </c:pt>
                <c:pt idx="3905">
                  <c:v>1.5454000000000001E-2</c:v>
                </c:pt>
                <c:pt idx="3906">
                  <c:v>1.5257E-2</c:v>
                </c:pt>
                <c:pt idx="3907">
                  <c:v>1.9732E-2</c:v>
                </c:pt>
                <c:pt idx="3908">
                  <c:v>1.9338000000000001E-2</c:v>
                </c:pt>
                <c:pt idx="3909">
                  <c:v>1.9533999999999999E-2</c:v>
                </c:pt>
                <c:pt idx="3910">
                  <c:v>2.5935E-2</c:v>
                </c:pt>
                <c:pt idx="3911">
                  <c:v>2.0246E-2</c:v>
                </c:pt>
                <c:pt idx="3912">
                  <c:v>2.1930000000000002E-2</c:v>
                </c:pt>
                <c:pt idx="3913">
                  <c:v>2.239E-2</c:v>
                </c:pt>
                <c:pt idx="3914">
                  <c:v>1.5696000000000002E-2</c:v>
                </c:pt>
                <c:pt idx="3915">
                  <c:v>1.6164999999999999E-2</c:v>
                </c:pt>
                <c:pt idx="3916">
                  <c:v>1.5121000000000001E-2</c:v>
                </c:pt>
                <c:pt idx="3917">
                  <c:v>1.8603000000000001E-2</c:v>
                </c:pt>
                <c:pt idx="3918">
                  <c:v>1.4515E-2</c:v>
                </c:pt>
                <c:pt idx="3919">
                  <c:v>1.2352999999999999E-2</c:v>
                </c:pt>
                <c:pt idx="3920">
                  <c:v>2.2100999999999999E-2</c:v>
                </c:pt>
                <c:pt idx="3921">
                  <c:v>2.7438000000000001E-2</c:v>
                </c:pt>
                <c:pt idx="3922">
                  <c:v>3.7504000000000003E-2</c:v>
                </c:pt>
                <c:pt idx="3923">
                  <c:v>2.2551000000000002E-2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2.0629000000000002E-2</c:v>
                </c:pt>
                <c:pt idx="3933">
                  <c:v>1.8387000000000001E-2</c:v>
                </c:pt>
                <c:pt idx="3934">
                  <c:v>1.7788999999999999E-2</c:v>
                </c:pt>
                <c:pt idx="3935">
                  <c:v>1.2881999999999999E-2</c:v>
                </c:pt>
                <c:pt idx="3936">
                  <c:v>1.4115000000000001E-2</c:v>
                </c:pt>
                <c:pt idx="3937">
                  <c:v>1.0947E-2</c:v>
                </c:pt>
                <c:pt idx="3938">
                  <c:v>8.404E-3</c:v>
                </c:pt>
                <c:pt idx="3939">
                  <c:v>8.2959999999999996E-3</c:v>
                </c:pt>
                <c:pt idx="3940">
                  <c:v>7.7320000000000002E-3</c:v>
                </c:pt>
                <c:pt idx="3941">
                  <c:v>5.3740000000000003E-3</c:v>
                </c:pt>
                <c:pt idx="3942">
                  <c:v>4.9199999999999999E-3</c:v>
                </c:pt>
                <c:pt idx="3943">
                  <c:v>7.4029999999999999E-3</c:v>
                </c:pt>
                <c:pt idx="3944">
                  <c:v>5.535E-3</c:v>
                </c:pt>
                <c:pt idx="3945">
                  <c:v>6.8820000000000001E-3</c:v>
                </c:pt>
                <c:pt idx="3946">
                  <c:v>6.7140000000000003E-3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5.2050000000000004E-3</c:v>
                </c:pt>
                <c:pt idx="3958">
                  <c:v>7.4180000000000001E-3</c:v>
                </c:pt>
                <c:pt idx="3959">
                  <c:v>2.3956000000000002E-2</c:v>
                </c:pt>
                <c:pt idx="3960">
                  <c:v>4.4743999999999999E-2</c:v>
                </c:pt>
                <c:pt idx="3961">
                  <c:v>6.6263000000000002E-2</c:v>
                </c:pt>
                <c:pt idx="3962">
                  <c:v>8.2901000000000002E-2</c:v>
                </c:pt>
                <c:pt idx="3963">
                  <c:v>8.1689999999999999E-2</c:v>
                </c:pt>
                <c:pt idx="3964">
                  <c:v>8.0454999999999999E-2</c:v>
                </c:pt>
                <c:pt idx="3965">
                  <c:v>5.7049999999999997E-2</c:v>
                </c:pt>
                <c:pt idx="3966">
                  <c:v>5.8333999999999997E-2</c:v>
                </c:pt>
                <c:pt idx="3967">
                  <c:v>6.2852000000000005E-2</c:v>
                </c:pt>
                <c:pt idx="3968">
                  <c:v>6.8678000000000003E-2</c:v>
                </c:pt>
                <c:pt idx="3969">
                  <c:v>6.9969000000000003E-2</c:v>
                </c:pt>
                <c:pt idx="3970">
                  <c:v>7.0909E-2</c:v>
                </c:pt>
                <c:pt idx="3971">
                  <c:v>5.4189000000000001E-2</c:v>
                </c:pt>
                <c:pt idx="3972">
                  <c:v>5.0174000000000003E-2</c:v>
                </c:pt>
                <c:pt idx="3973">
                  <c:v>4.7057000000000002E-2</c:v>
                </c:pt>
                <c:pt idx="3974">
                  <c:v>4.6321000000000001E-2</c:v>
                </c:pt>
                <c:pt idx="3975">
                  <c:v>5.4545000000000003E-2</c:v>
                </c:pt>
                <c:pt idx="3976">
                  <c:v>5.518E-2</c:v>
                </c:pt>
                <c:pt idx="3977">
                  <c:v>6.9625999999999993E-2</c:v>
                </c:pt>
                <c:pt idx="3978">
                  <c:v>8.3657999999999996E-2</c:v>
                </c:pt>
                <c:pt idx="3979">
                  <c:v>9.3403E-2</c:v>
                </c:pt>
                <c:pt idx="3980">
                  <c:v>9.9157999999999996E-2</c:v>
                </c:pt>
                <c:pt idx="3981">
                  <c:v>9.2065999999999995E-2</c:v>
                </c:pt>
                <c:pt idx="3982">
                  <c:v>9.7628999999999994E-2</c:v>
                </c:pt>
                <c:pt idx="3983">
                  <c:v>0.119898</c:v>
                </c:pt>
                <c:pt idx="3984">
                  <c:v>0.118344</c:v>
                </c:pt>
                <c:pt idx="3985">
                  <c:v>0.108512</c:v>
                </c:pt>
                <c:pt idx="3986">
                  <c:v>0.11042</c:v>
                </c:pt>
                <c:pt idx="3987">
                  <c:v>9.5655000000000004E-2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2.7033000000000001E-2</c:v>
                </c:pt>
                <c:pt idx="4001">
                  <c:v>2.4492E-2</c:v>
                </c:pt>
                <c:pt idx="4002">
                  <c:v>2.1760999999999999E-2</c:v>
                </c:pt>
                <c:pt idx="4003">
                  <c:v>2.2601E-2</c:v>
                </c:pt>
                <c:pt idx="4004">
                  <c:v>1.7198000000000001E-2</c:v>
                </c:pt>
                <c:pt idx="4005">
                  <c:v>1.7118999999999999E-2</c:v>
                </c:pt>
                <c:pt idx="4006">
                  <c:v>2.6466E-2</c:v>
                </c:pt>
                <c:pt idx="4007">
                  <c:v>2.5725999999999999E-2</c:v>
                </c:pt>
                <c:pt idx="4008">
                  <c:v>2.496E-2</c:v>
                </c:pt>
                <c:pt idx="4009">
                  <c:v>1.9288E-2</c:v>
                </c:pt>
                <c:pt idx="4010">
                  <c:v>2.1099E-2</c:v>
                </c:pt>
                <c:pt idx="4011">
                  <c:v>2.4013E-2</c:v>
                </c:pt>
                <c:pt idx="4012">
                  <c:v>2.4348000000000002E-2</c:v>
                </c:pt>
                <c:pt idx="4013">
                  <c:v>1.9802E-2</c:v>
                </c:pt>
                <c:pt idx="4014">
                  <c:v>1.8991999999999998E-2</c:v>
                </c:pt>
                <c:pt idx="4015">
                  <c:v>1.7101000000000002E-2</c:v>
                </c:pt>
                <c:pt idx="4016">
                  <c:v>2.1031999999999999E-2</c:v>
                </c:pt>
                <c:pt idx="4017">
                  <c:v>2.5728000000000001E-2</c:v>
                </c:pt>
                <c:pt idx="4018">
                  <c:v>3.1248999999999999E-2</c:v>
                </c:pt>
                <c:pt idx="4019">
                  <c:v>3.0821999999999999E-2</c:v>
                </c:pt>
                <c:pt idx="4020">
                  <c:v>3.2732999999999998E-2</c:v>
                </c:pt>
                <c:pt idx="4021">
                  <c:v>2.9838E-2</c:v>
                </c:pt>
                <c:pt idx="4022">
                  <c:v>2.4472000000000001E-2</c:v>
                </c:pt>
                <c:pt idx="4023">
                  <c:v>2.3157000000000001E-2</c:v>
                </c:pt>
                <c:pt idx="4024">
                  <c:v>2.4587999999999999E-2</c:v>
                </c:pt>
                <c:pt idx="4025">
                  <c:v>2.7352000000000001E-2</c:v>
                </c:pt>
                <c:pt idx="4026">
                  <c:v>3.2996999999999999E-2</c:v>
                </c:pt>
                <c:pt idx="4027">
                  <c:v>3.9941999999999998E-2</c:v>
                </c:pt>
                <c:pt idx="4028">
                  <c:v>4.1008000000000003E-2</c:v>
                </c:pt>
                <c:pt idx="4029">
                  <c:v>3.2344999999999999E-2</c:v>
                </c:pt>
                <c:pt idx="4030">
                  <c:v>4.1366E-2</c:v>
                </c:pt>
                <c:pt idx="4031">
                  <c:v>4.2455E-2</c:v>
                </c:pt>
                <c:pt idx="4032">
                  <c:v>4.2541000000000002E-2</c:v>
                </c:pt>
                <c:pt idx="4033">
                  <c:v>3.2582E-2</c:v>
                </c:pt>
                <c:pt idx="4034">
                  <c:v>3.2901E-2</c:v>
                </c:pt>
                <c:pt idx="4035">
                  <c:v>3.3685E-2</c:v>
                </c:pt>
                <c:pt idx="4036">
                  <c:v>2.5388000000000001E-2</c:v>
                </c:pt>
                <c:pt idx="4037">
                  <c:v>2.4757999999999999E-2</c:v>
                </c:pt>
                <c:pt idx="4038">
                  <c:v>2.1256000000000001E-2</c:v>
                </c:pt>
                <c:pt idx="4039">
                  <c:v>2.0721E-2</c:v>
                </c:pt>
                <c:pt idx="4040">
                  <c:v>1.6941000000000001E-2</c:v>
                </c:pt>
                <c:pt idx="4041">
                  <c:v>2.3706999999999999E-2</c:v>
                </c:pt>
                <c:pt idx="4042">
                  <c:v>2.6551999999999999E-2</c:v>
                </c:pt>
                <c:pt idx="4043">
                  <c:v>2.4236000000000001E-2</c:v>
                </c:pt>
                <c:pt idx="4044">
                  <c:v>1.6334000000000001E-2</c:v>
                </c:pt>
                <c:pt idx="4045">
                  <c:v>1.2165E-2</c:v>
                </c:pt>
                <c:pt idx="4046">
                  <c:v>1.5438E-2</c:v>
                </c:pt>
                <c:pt idx="4047">
                  <c:v>6.1669999999999997E-3</c:v>
                </c:pt>
                <c:pt idx="4048">
                  <c:v>5.1549999999999999E-3</c:v>
                </c:pt>
                <c:pt idx="4049">
                  <c:v>4.6899999999999997E-3</c:v>
                </c:pt>
                <c:pt idx="4050">
                  <c:v>4.4060000000000002E-3</c:v>
                </c:pt>
                <c:pt idx="4051">
                  <c:v>4.3860000000000001E-3</c:v>
                </c:pt>
                <c:pt idx="4052">
                  <c:v>4.1720000000000004E-3</c:v>
                </c:pt>
                <c:pt idx="4053">
                  <c:v>4.248E-3</c:v>
                </c:pt>
                <c:pt idx="4054">
                  <c:v>3.8289999999999999E-3</c:v>
                </c:pt>
                <c:pt idx="4055">
                  <c:v>4.267E-3</c:v>
                </c:pt>
                <c:pt idx="4056">
                  <c:v>4.7289999999999997E-3</c:v>
                </c:pt>
                <c:pt idx="4057">
                  <c:v>4.0759999999999998E-3</c:v>
                </c:pt>
                <c:pt idx="4058">
                  <c:v>3.6080000000000001E-3</c:v>
                </c:pt>
                <c:pt idx="4059">
                  <c:v>3.359E-3</c:v>
                </c:pt>
                <c:pt idx="4060">
                  <c:v>3.5049999999999999E-3</c:v>
                </c:pt>
                <c:pt idx="4061">
                  <c:v>3.1949999999999999E-3</c:v>
                </c:pt>
                <c:pt idx="4062">
                  <c:v>3.4190000000000002E-3</c:v>
                </c:pt>
                <c:pt idx="4063">
                  <c:v>3.8969999999999999E-3</c:v>
                </c:pt>
                <c:pt idx="4064">
                  <c:v>3.8509999999999998E-3</c:v>
                </c:pt>
                <c:pt idx="4065">
                  <c:v>1.4E-2</c:v>
                </c:pt>
                <c:pt idx="4066">
                  <c:v>1.1461000000000001E-2</c:v>
                </c:pt>
                <c:pt idx="4067">
                  <c:v>9.8340000000000007E-3</c:v>
                </c:pt>
                <c:pt idx="4068">
                  <c:v>8.7639999999999992E-3</c:v>
                </c:pt>
                <c:pt idx="4069">
                  <c:v>6.4390000000000003E-3</c:v>
                </c:pt>
                <c:pt idx="4070">
                  <c:v>5.3189999999999999E-3</c:v>
                </c:pt>
                <c:pt idx="4071">
                  <c:v>6.7400000000000003E-3</c:v>
                </c:pt>
                <c:pt idx="4072">
                  <c:v>8.0770000000000008E-3</c:v>
                </c:pt>
                <c:pt idx="4073">
                  <c:v>4.9639999999999997E-3</c:v>
                </c:pt>
                <c:pt idx="4074">
                  <c:v>1.4878000000000001E-2</c:v>
                </c:pt>
                <c:pt idx="4075">
                  <c:v>1.8939999999999999E-2</c:v>
                </c:pt>
                <c:pt idx="4076">
                  <c:v>1.9487000000000001E-2</c:v>
                </c:pt>
                <c:pt idx="4077">
                  <c:v>1.7318E-2</c:v>
                </c:pt>
                <c:pt idx="4078">
                  <c:v>1.3074000000000001E-2</c:v>
                </c:pt>
                <c:pt idx="4079">
                  <c:v>1.1736E-2</c:v>
                </c:pt>
                <c:pt idx="4080">
                  <c:v>9.6989999999999993E-3</c:v>
                </c:pt>
                <c:pt idx="4081">
                  <c:v>5.8329999999999996E-3</c:v>
                </c:pt>
                <c:pt idx="4082">
                  <c:v>4.8869999999999999E-3</c:v>
                </c:pt>
                <c:pt idx="4083">
                  <c:v>7.4339999999999996E-3</c:v>
                </c:pt>
                <c:pt idx="4084">
                  <c:v>6.7710000000000001E-3</c:v>
                </c:pt>
                <c:pt idx="4085">
                  <c:v>7.2690000000000003E-3</c:v>
                </c:pt>
                <c:pt idx="4086">
                  <c:v>6.3400000000000001E-3</c:v>
                </c:pt>
                <c:pt idx="4087">
                  <c:v>6.0280000000000004E-3</c:v>
                </c:pt>
                <c:pt idx="4088">
                  <c:v>4.9480000000000001E-3</c:v>
                </c:pt>
                <c:pt idx="4089">
                  <c:v>4.9680000000000002E-3</c:v>
                </c:pt>
                <c:pt idx="4090">
                  <c:v>6.9309999999999997E-3</c:v>
                </c:pt>
                <c:pt idx="4091">
                  <c:v>4.7499999999999999E-3</c:v>
                </c:pt>
                <c:pt idx="4092">
                  <c:v>3.9500000000000004E-3</c:v>
                </c:pt>
                <c:pt idx="4093">
                  <c:v>4.3499999999999997E-3</c:v>
                </c:pt>
                <c:pt idx="4094">
                  <c:v>5.293E-3</c:v>
                </c:pt>
                <c:pt idx="4095">
                  <c:v>1.3082999999999999E-2</c:v>
                </c:pt>
                <c:pt idx="4096">
                  <c:v>9.8480000000000009E-3</c:v>
                </c:pt>
                <c:pt idx="4097">
                  <c:v>1.0492E-2</c:v>
                </c:pt>
                <c:pt idx="4098">
                  <c:v>8.9949999999999995E-3</c:v>
                </c:pt>
                <c:pt idx="4099">
                  <c:v>6.8009999999999998E-3</c:v>
                </c:pt>
                <c:pt idx="4100">
                  <c:v>8.5050000000000004E-3</c:v>
                </c:pt>
                <c:pt idx="4101">
                  <c:v>2.3923E-2</c:v>
                </c:pt>
                <c:pt idx="4102">
                  <c:v>5.0909999999999997E-2</c:v>
                </c:pt>
                <c:pt idx="4103">
                  <c:v>5.2123000000000003E-2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3.1005000000000001E-2</c:v>
                </c:pt>
                <c:pt idx="4113">
                  <c:v>3.637E-2</c:v>
                </c:pt>
                <c:pt idx="4114">
                  <c:v>3.4334999999999997E-2</c:v>
                </c:pt>
                <c:pt idx="4115">
                  <c:v>3.5423000000000003E-2</c:v>
                </c:pt>
                <c:pt idx="4116">
                  <c:v>3.2287999999999997E-2</c:v>
                </c:pt>
                <c:pt idx="4117">
                  <c:v>2.1846000000000001E-2</c:v>
                </c:pt>
                <c:pt idx="4118">
                  <c:v>2.034E-2</c:v>
                </c:pt>
                <c:pt idx="4119">
                  <c:v>1.6315E-2</c:v>
                </c:pt>
                <c:pt idx="4120">
                  <c:v>1.2902E-2</c:v>
                </c:pt>
                <c:pt idx="4121">
                  <c:v>1.3417999999999999E-2</c:v>
                </c:pt>
                <c:pt idx="4122">
                  <c:v>1.3662000000000001E-2</c:v>
                </c:pt>
                <c:pt idx="4123">
                  <c:v>2.0518000000000002E-2</c:v>
                </c:pt>
                <c:pt idx="4124">
                  <c:v>1.6833000000000001E-2</c:v>
                </c:pt>
                <c:pt idx="4125">
                  <c:v>1.3884000000000001E-2</c:v>
                </c:pt>
                <c:pt idx="4126">
                  <c:v>1.1917000000000001E-2</c:v>
                </c:pt>
                <c:pt idx="4127">
                  <c:v>1.3390000000000001E-2</c:v>
                </c:pt>
                <c:pt idx="4128">
                  <c:v>1.4300999999999999E-2</c:v>
                </c:pt>
                <c:pt idx="4129">
                  <c:v>1.1028E-2</c:v>
                </c:pt>
                <c:pt idx="4130">
                  <c:v>8.7419999999999998E-3</c:v>
                </c:pt>
                <c:pt idx="4131">
                  <c:v>7.6030000000000004E-3</c:v>
                </c:pt>
                <c:pt idx="4132">
                  <c:v>9.358E-3</c:v>
                </c:pt>
                <c:pt idx="4133">
                  <c:v>8.5959999999999995E-3</c:v>
                </c:pt>
                <c:pt idx="4134">
                  <c:v>7.2170000000000003E-3</c:v>
                </c:pt>
                <c:pt idx="4135">
                  <c:v>7.7539999999999996E-3</c:v>
                </c:pt>
                <c:pt idx="4136">
                  <c:v>6.9760000000000004E-3</c:v>
                </c:pt>
                <c:pt idx="4137">
                  <c:v>5.0699999999999999E-3</c:v>
                </c:pt>
                <c:pt idx="4138">
                  <c:v>4.2310000000000004E-3</c:v>
                </c:pt>
                <c:pt idx="4139">
                  <c:v>5.2750000000000002E-3</c:v>
                </c:pt>
                <c:pt idx="4140">
                  <c:v>6.9410000000000001E-3</c:v>
                </c:pt>
                <c:pt idx="4141">
                  <c:v>7.3369999999999998E-3</c:v>
                </c:pt>
                <c:pt idx="4142">
                  <c:v>4.5570000000000003E-3</c:v>
                </c:pt>
                <c:pt idx="4143">
                  <c:v>4.2139999999999999E-3</c:v>
                </c:pt>
                <c:pt idx="4144">
                  <c:v>3.986E-3</c:v>
                </c:pt>
                <c:pt idx="4145">
                  <c:v>4.032E-3</c:v>
                </c:pt>
                <c:pt idx="4146">
                  <c:v>3.7569999999999999E-3</c:v>
                </c:pt>
                <c:pt idx="4147">
                  <c:v>3.846E-3</c:v>
                </c:pt>
                <c:pt idx="4148">
                  <c:v>3.9189999999999997E-3</c:v>
                </c:pt>
                <c:pt idx="4149">
                  <c:v>3.9150000000000001E-3</c:v>
                </c:pt>
                <c:pt idx="4150">
                  <c:v>5.3540000000000003E-3</c:v>
                </c:pt>
                <c:pt idx="4151">
                  <c:v>6.1209999999999997E-3</c:v>
                </c:pt>
                <c:pt idx="4152">
                  <c:v>8.6350000000000003E-3</c:v>
                </c:pt>
                <c:pt idx="4153">
                  <c:v>1.0945E-2</c:v>
                </c:pt>
                <c:pt idx="4154">
                  <c:v>1.5058E-2</c:v>
                </c:pt>
                <c:pt idx="4155">
                  <c:v>1.0606000000000001E-2</c:v>
                </c:pt>
                <c:pt idx="4156">
                  <c:v>7.7920000000000003E-3</c:v>
                </c:pt>
                <c:pt idx="4157">
                  <c:v>4.9740000000000001E-3</c:v>
                </c:pt>
                <c:pt idx="4158">
                  <c:v>4.3990000000000001E-3</c:v>
                </c:pt>
                <c:pt idx="4159">
                  <c:v>4.8679999999999999E-3</c:v>
                </c:pt>
                <c:pt idx="4160">
                  <c:v>6.1960000000000001E-3</c:v>
                </c:pt>
                <c:pt idx="4161">
                  <c:v>7.6829999999999997E-3</c:v>
                </c:pt>
                <c:pt idx="4162">
                  <c:v>1.8783000000000001E-2</c:v>
                </c:pt>
                <c:pt idx="4163">
                  <c:v>2.0861999999999999E-2</c:v>
                </c:pt>
                <c:pt idx="4164">
                  <c:v>2.1238E-2</c:v>
                </c:pt>
                <c:pt idx="4165">
                  <c:v>1.8245999999999998E-2</c:v>
                </c:pt>
                <c:pt idx="4166">
                  <c:v>1.414E-2</c:v>
                </c:pt>
                <c:pt idx="4167">
                  <c:v>1.3148999999999999E-2</c:v>
                </c:pt>
                <c:pt idx="4168">
                  <c:v>9.4660000000000005E-3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7.9380000000000006E-3</c:v>
                </c:pt>
                <c:pt idx="4180">
                  <c:v>8.4309999999999993E-3</c:v>
                </c:pt>
                <c:pt idx="4181">
                  <c:v>6.7850000000000002E-3</c:v>
                </c:pt>
                <c:pt idx="4182">
                  <c:v>7.6610000000000003E-3</c:v>
                </c:pt>
                <c:pt idx="4183">
                  <c:v>6.1630000000000001E-3</c:v>
                </c:pt>
                <c:pt idx="4184">
                  <c:v>6.4539999999999997E-3</c:v>
                </c:pt>
                <c:pt idx="4185">
                  <c:v>7.2459999999999998E-3</c:v>
                </c:pt>
                <c:pt idx="4186">
                  <c:v>6.1510000000000002E-3</c:v>
                </c:pt>
                <c:pt idx="4187">
                  <c:v>6.7520000000000002E-3</c:v>
                </c:pt>
                <c:pt idx="4188">
                  <c:v>5.7959999999999999E-3</c:v>
                </c:pt>
                <c:pt idx="4189">
                  <c:v>4.5909999999999996E-3</c:v>
                </c:pt>
                <c:pt idx="4190">
                  <c:v>7.4799999999999997E-3</c:v>
                </c:pt>
                <c:pt idx="4191">
                  <c:v>6.966E-3</c:v>
                </c:pt>
                <c:pt idx="4192">
                  <c:v>1.1283E-2</c:v>
                </c:pt>
                <c:pt idx="4193">
                  <c:v>1.3571E-2</c:v>
                </c:pt>
                <c:pt idx="4194">
                  <c:v>1.0907999999999999E-2</c:v>
                </c:pt>
                <c:pt idx="4195">
                  <c:v>8.7829999999999991E-3</c:v>
                </c:pt>
                <c:pt idx="4196">
                  <c:v>7.9439999999999997E-3</c:v>
                </c:pt>
                <c:pt idx="4197">
                  <c:v>7.1900000000000002E-3</c:v>
                </c:pt>
                <c:pt idx="4198">
                  <c:v>9.0430000000000007E-3</c:v>
                </c:pt>
                <c:pt idx="4199">
                  <c:v>7.8079999999999998E-3</c:v>
                </c:pt>
                <c:pt idx="4200">
                  <c:v>4.9290000000000002E-3</c:v>
                </c:pt>
                <c:pt idx="4201">
                  <c:v>4.9020000000000001E-3</c:v>
                </c:pt>
                <c:pt idx="4202">
                  <c:v>5.8399999999999997E-3</c:v>
                </c:pt>
                <c:pt idx="4203">
                  <c:v>5.3509999999999999E-3</c:v>
                </c:pt>
                <c:pt idx="4204">
                  <c:v>5.2989999999999999E-3</c:v>
                </c:pt>
                <c:pt idx="4205">
                  <c:v>5.3509999999999999E-3</c:v>
                </c:pt>
                <c:pt idx="4206">
                  <c:v>4.731E-3</c:v>
                </c:pt>
                <c:pt idx="4207">
                  <c:v>3.8470000000000002E-3</c:v>
                </c:pt>
                <c:pt idx="4208">
                  <c:v>9.8670000000000008E-3</c:v>
                </c:pt>
                <c:pt idx="4209">
                  <c:v>1.1096999999999999E-2</c:v>
                </c:pt>
                <c:pt idx="4210">
                  <c:v>1.2168999999999999E-2</c:v>
                </c:pt>
                <c:pt idx="4211">
                  <c:v>1.027E-2</c:v>
                </c:pt>
                <c:pt idx="4212">
                  <c:v>8.652E-3</c:v>
                </c:pt>
                <c:pt idx="4213">
                  <c:v>8.8419999999999992E-3</c:v>
                </c:pt>
                <c:pt idx="4214">
                  <c:v>6.3509999999999999E-3</c:v>
                </c:pt>
                <c:pt idx="4215">
                  <c:v>5.4900000000000001E-3</c:v>
                </c:pt>
                <c:pt idx="4216">
                  <c:v>6.1590000000000004E-3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6.9560000000000004E-3</c:v>
                </c:pt>
                <c:pt idx="4228">
                  <c:v>6.4279999999999997E-3</c:v>
                </c:pt>
                <c:pt idx="4229">
                  <c:v>6.0740000000000004E-3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3.5999999999999999E-3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6.6610000000000003E-3</c:v>
                </c:pt>
                <c:pt idx="4247">
                  <c:v>5.1200000000000004E-3</c:v>
                </c:pt>
                <c:pt idx="4248">
                  <c:v>6.2519999999999997E-3</c:v>
                </c:pt>
                <c:pt idx="4249">
                  <c:v>4.9789999999999999E-3</c:v>
                </c:pt>
                <c:pt idx="4250">
                  <c:v>6.7759999999999999E-3</c:v>
                </c:pt>
                <c:pt idx="4251">
                  <c:v>1.1542999999999999E-2</c:v>
                </c:pt>
                <c:pt idx="4252">
                  <c:v>9.7210000000000005E-3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9.3880000000000005E-3</c:v>
                </c:pt>
                <c:pt idx="4261">
                  <c:v>7.9229999999999995E-3</c:v>
                </c:pt>
                <c:pt idx="4262">
                  <c:v>1.8034000000000001E-2</c:v>
                </c:pt>
                <c:pt idx="4263">
                  <c:v>1.4156E-2</c:v>
                </c:pt>
                <c:pt idx="4264">
                  <c:v>1.044E-2</c:v>
                </c:pt>
                <c:pt idx="4265">
                  <c:v>8.7250000000000001E-3</c:v>
                </c:pt>
                <c:pt idx="4266">
                  <c:v>7.5500000000000003E-3</c:v>
                </c:pt>
                <c:pt idx="4267">
                  <c:v>6.2179999999999996E-3</c:v>
                </c:pt>
                <c:pt idx="4268">
                  <c:v>5.5170000000000002E-3</c:v>
                </c:pt>
                <c:pt idx="4269">
                  <c:v>4.6350000000000002E-3</c:v>
                </c:pt>
                <c:pt idx="4270">
                  <c:v>5.9589999999999999E-3</c:v>
                </c:pt>
                <c:pt idx="4271">
                  <c:v>4.7099999999999998E-3</c:v>
                </c:pt>
                <c:pt idx="4272">
                  <c:v>4.3530000000000001E-3</c:v>
                </c:pt>
                <c:pt idx="4273">
                  <c:v>4.1970000000000002E-3</c:v>
                </c:pt>
                <c:pt idx="4274">
                  <c:v>3.813E-3</c:v>
                </c:pt>
                <c:pt idx="4275">
                  <c:v>4.0270000000000002E-3</c:v>
                </c:pt>
                <c:pt idx="4276">
                  <c:v>2.405E-3</c:v>
                </c:pt>
                <c:pt idx="4277">
                  <c:v>2.3449999999999999E-3</c:v>
                </c:pt>
                <c:pt idx="4278">
                  <c:v>1.7290000000000001E-3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6.0080000000000003E-3</c:v>
                </c:pt>
                <c:pt idx="4287">
                  <c:v>1.4794E-2</c:v>
                </c:pt>
                <c:pt idx="4288">
                  <c:v>1.1450999999999999E-2</c:v>
                </c:pt>
                <c:pt idx="4289">
                  <c:v>8.7810000000000006E-3</c:v>
                </c:pt>
                <c:pt idx="4290">
                  <c:v>8.2699999999999996E-3</c:v>
                </c:pt>
                <c:pt idx="4291">
                  <c:v>1.0475E-2</c:v>
                </c:pt>
                <c:pt idx="4292">
                  <c:v>1.2576E-2</c:v>
                </c:pt>
                <c:pt idx="4293">
                  <c:v>1.3401E-2</c:v>
                </c:pt>
                <c:pt idx="4294">
                  <c:v>9.4979999999999995E-3</c:v>
                </c:pt>
                <c:pt idx="4295">
                  <c:v>1.3016E-2</c:v>
                </c:pt>
                <c:pt idx="4296">
                  <c:v>1.0911000000000001E-2</c:v>
                </c:pt>
                <c:pt idx="4297">
                  <c:v>9.6179999999999998E-3</c:v>
                </c:pt>
                <c:pt idx="4298">
                  <c:v>8.8500000000000002E-3</c:v>
                </c:pt>
                <c:pt idx="4299">
                  <c:v>7.6629999999999997E-3</c:v>
                </c:pt>
                <c:pt idx="4300">
                  <c:v>5.8459999999999996E-3</c:v>
                </c:pt>
                <c:pt idx="4301">
                  <c:v>9.3889999999999998E-3</c:v>
                </c:pt>
                <c:pt idx="4302">
                  <c:v>5.6990000000000001E-3</c:v>
                </c:pt>
                <c:pt idx="4303">
                  <c:v>4.7270000000000003E-3</c:v>
                </c:pt>
                <c:pt idx="4304">
                  <c:v>4.4539999999999996E-3</c:v>
                </c:pt>
                <c:pt idx="4305">
                  <c:v>2.6069999999999999E-3</c:v>
                </c:pt>
                <c:pt idx="4306">
                  <c:v>1.333E-3</c:v>
                </c:pt>
                <c:pt idx="4307">
                  <c:v>3.0439999999999998E-3</c:v>
                </c:pt>
                <c:pt idx="4308">
                  <c:v>6.319E-3</c:v>
                </c:pt>
                <c:pt idx="4309">
                  <c:v>6.202E-3</c:v>
                </c:pt>
                <c:pt idx="4310">
                  <c:v>5.5519999999999996E-3</c:v>
                </c:pt>
                <c:pt idx="4311">
                  <c:v>4.6350000000000002E-3</c:v>
                </c:pt>
                <c:pt idx="4312">
                  <c:v>7.9679999999999994E-3</c:v>
                </c:pt>
                <c:pt idx="4313">
                  <c:v>1.1768000000000001E-2</c:v>
                </c:pt>
                <c:pt idx="4314">
                  <c:v>4.9736000000000002E-2</c:v>
                </c:pt>
                <c:pt idx="4315">
                  <c:v>5.1499999999999997E-2</c:v>
                </c:pt>
                <c:pt idx="4316">
                  <c:v>5.2188999999999999E-2</c:v>
                </c:pt>
                <c:pt idx="4317">
                  <c:v>4.4063999999999999E-2</c:v>
                </c:pt>
                <c:pt idx="4318">
                  <c:v>4.3961E-2</c:v>
                </c:pt>
                <c:pt idx="4319">
                  <c:v>4.0101999999999999E-2</c:v>
                </c:pt>
                <c:pt idx="4320">
                  <c:v>3.9517999999999998E-2</c:v>
                </c:pt>
                <c:pt idx="4321">
                  <c:v>3.5652000000000003E-2</c:v>
                </c:pt>
                <c:pt idx="4322">
                  <c:v>3.236E-2</c:v>
                </c:pt>
                <c:pt idx="4323">
                  <c:v>2.6832000000000002E-2</c:v>
                </c:pt>
                <c:pt idx="4324">
                  <c:v>2.2602000000000001E-2</c:v>
                </c:pt>
                <c:pt idx="4325">
                  <c:v>2.3278E-2</c:v>
                </c:pt>
                <c:pt idx="4326">
                  <c:v>1.9064000000000001E-2</c:v>
                </c:pt>
                <c:pt idx="4327">
                  <c:v>1.9369000000000001E-2</c:v>
                </c:pt>
                <c:pt idx="4328">
                  <c:v>1.6806999999999999E-2</c:v>
                </c:pt>
                <c:pt idx="4329">
                  <c:v>1.5077999999999999E-2</c:v>
                </c:pt>
                <c:pt idx="4330">
                  <c:v>1.3665E-2</c:v>
                </c:pt>
                <c:pt idx="4331">
                  <c:v>1.1403999999999999E-2</c:v>
                </c:pt>
                <c:pt idx="4332">
                  <c:v>1.2173E-2</c:v>
                </c:pt>
                <c:pt idx="4333">
                  <c:v>1.0387E-2</c:v>
                </c:pt>
                <c:pt idx="4334">
                  <c:v>9.0279999999999996E-3</c:v>
                </c:pt>
                <c:pt idx="4335">
                  <c:v>6.0150000000000004E-3</c:v>
                </c:pt>
                <c:pt idx="4336">
                  <c:v>3.4629999999999999E-3</c:v>
                </c:pt>
                <c:pt idx="4337">
                  <c:v>3.4199999999999999E-3</c:v>
                </c:pt>
                <c:pt idx="4338">
                  <c:v>6.3169999999999997E-3</c:v>
                </c:pt>
                <c:pt idx="4339">
                  <c:v>5.5009999999999998E-3</c:v>
                </c:pt>
                <c:pt idx="4340">
                  <c:v>7.5929999999999999E-3</c:v>
                </c:pt>
                <c:pt idx="4341">
                  <c:v>1.0652E-2</c:v>
                </c:pt>
                <c:pt idx="4342">
                  <c:v>2.376E-2</c:v>
                </c:pt>
                <c:pt idx="4343">
                  <c:v>2.2210000000000001E-2</c:v>
                </c:pt>
                <c:pt idx="4344">
                  <c:v>1.7668E-2</c:v>
                </c:pt>
                <c:pt idx="4345">
                  <c:v>1.4708000000000001E-2</c:v>
                </c:pt>
                <c:pt idx="4346">
                  <c:v>1.2319E-2</c:v>
                </c:pt>
                <c:pt idx="4347">
                  <c:v>1.2267999999999999E-2</c:v>
                </c:pt>
                <c:pt idx="4348">
                  <c:v>1.0461E-2</c:v>
                </c:pt>
                <c:pt idx="4349">
                  <c:v>9.4560000000000009E-3</c:v>
                </c:pt>
                <c:pt idx="4350">
                  <c:v>8.3560000000000006E-3</c:v>
                </c:pt>
                <c:pt idx="4351">
                  <c:v>5.5950000000000001E-3</c:v>
                </c:pt>
                <c:pt idx="4352">
                  <c:v>3.771E-3</c:v>
                </c:pt>
                <c:pt idx="4353">
                  <c:v>5.1219999999999998E-3</c:v>
                </c:pt>
                <c:pt idx="4354">
                  <c:v>1.1034E-2</c:v>
                </c:pt>
                <c:pt idx="4355">
                  <c:v>7.2170000000000003E-3</c:v>
                </c:pt>
                <c:pt idx="4356">
                  <c:v>6.0530000000000002E-3</c:v>
                </c:pt>
                <c:pt idx="4357">
                  <c:v>3.7889999999999998E-3</c:v>
                </c:pt>
                <c:pt idx="4358">
                  <c:v>8.8620000000000001E-3</c:v>
                </c:pt>
                <c:pt idx="4359">
                  <c:v>6.1729999999999997E-3</c:v>
                </c:pt>
                <c:pt idx="4360">
                  <c:v>7.6629999999999997E-3</c:v>
                </c:pt>
                <c:pt idx="4361">
                  <c:v>4.1130000000000003E-3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2.9750000000000002E-3</c:v>
                </c:pt>
                <c:pt idx="4370">
                  <c:v>3.3349999999999999E-3</c:v>
                </c:pt>
                <c:pt idx="4371">
                  <c:v>3.6089999999999998E-3</c:v>
                </c:pt>
                <c:pt idx="4372">
                  <c:v>1.616E-3</c:v>
                </c:pt>
                <c:pt idx="4373">
                  <c:v>2.4580000000000001E-3</c:v>
                </c:pt>
                <c:pt idx="4374">
                  <c:v>1.5839999999999999E-3</c:v>
                </c:pt>
                <c:pt idx="4375">
                  <c:v>2.4559999999999998E-3</c:v>
                </c:pt>
                <c:pt idx="4376">
                  <c:v>2.1779999999999998E-3</c:v>
                </c:pt>
                <c:pt idx="4377">
                  <c:v>1.7060000000000001E-3</c:v>
                </c:pt>
                <c:pt idx="4378">
                  <c:v>1.23E-3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4.8640000000000003E-3</c:v>
                </c:pt>
                <c:pt idx="4389">
                  <c:v>7.5500000000000003E-3</c:v>
                </c:pt>
                <c:pt idx="4390">
                  <c:v>1.2903E-2</c:v>
                </c:pt>
                <c:pt idx="4391">
                  <c:v>1.061E-2</c:v>
                </c:pt>
                <c:pt idx="4392">
                  <c:v>1.0692E-2</c:v>
                </c:pt>
                <c:pt idx="4393">
                  <c:v>9.6439999999999998E-3</c:v>
                </c:pt>
                <c:pt idx="4394">
                  <c:v>6.5449999999999996E-3</c:v>
                </c:pt>
                <c:pt idx="4395">
                  <c:v>7.1939999999999999E-3</c:v>
                </c:pt>
                <c:pt idx="4396">
                  <c:v>9.6679999999999995E-3</c:v>
                </c:pt>
                <c:pt idx="4397">
                  <c:v>8.9230000000000004E-3</c:v>
                </c:pt>
                <c:pt idx="4398">
                  <c:v>6.8640000000000003E-3</c:v>
                </c:pt>
                <c:pt idx="4399">
                  <c:v>6.0010000000000003E-3</c:v>
                </c:pt>
                <c:pt idx="4400">
                  <c:v>5.8009999999999997E-3</c:v>
                </c:pt>
                <c:pt idx="4401">
                  <c:v>5.0610000000000004E-3</c:v>
                </c:pt>
                <c:pt idx="4402">
                  <c:v>4.7580000000000001E-3</c:v>
                </c:pt>
                <c:pt idx="4403">
                  <c:v>4.1029999999999999E-3</c:v>
                </c:pt>
                <c:pt idx="4404">
                  <c:v>3.9290000000000002E-3</c:v>
                </c:pt>
                <c:pt idx="4405">
                  <c:v>3.3709999999999999E-3</c:v>
                </c:pt>
                <c:pt idx="4406">
                  <c:v>3.8340000000000002E-3</c:v>
                </c:pt>
                <c:pt idx="4407">
                  <c:v>3.506E-3</c:v>
                </c:pt>
                <c:pt idx="4408">
                  <c:v>2.196E-3</c:v>
                </c:pt>
                <c:pt idx="4409">
                  <c:v>1.9319999999999999E-3</c:v>
                </c:pt>
                <c:pt idx="4410">
                  <c:v>1.7240000000000001E-3</c:v>
                </c:pt>
                <c:pt idx="4411">
                  <c:v>1.2470000000000001E-3</c:v>
                </c:pt>
                <c:pt idx="4412">
                  <c:v>2.774E-3</c:v>
                </c:pt>
                <c:pt idx="4413">
                  <c:v>4.6889999999999996E-3</c:v>
                </c:pt>
                <c:pt idx="4414">
                  <c:v>1.8550000000000001E-2</c:v>
                </c:pt>
                <c:pt idx="4415">
                  <c:v>2.5600000000000001E-2</c:v>
                </c:pt>
                <c:pt idx="4416">
                  <c:v>3.0051000000000001E-2</c:v>
                </c:pt>
                <c:pt idx="4417">
                  <c:v>6.7103999999999997E-2</c:v>
                </c:pt>
                <c:pt idx="4418">
                  <c:v>7.7795000000000003E-2</c:v>
                </c:pt>
                <c:pt idx="4419">
                  <c:v>7.6506000000000005E-2</c:v>
                </c:pt>
                <c:pt idx="4420">
                  <c:v>8.4485000000000005E-2</c:v>
                </c:pt>
                <c:pt idx="4421">
                  <c:v>7.9302999999999998E-2</c:v>
                </c:pt>
                <c:pt idx="4422">
                  <c:v>6.5494999999999998E-2</c:v>
                </c:pt>
                <c:pt idx="4423">
                  <c:v>6.6348000000000004E-2</c:v>
                </c:pt>
                <c:pt idx="4424">
                  <c:v>6.4690999999999999E-2</c:v>
                </c:pt>
                <c:pt idx="4425">
                  <c:v>6.2370000000000002E-2</c:v>
                </c:pt>
                <c:pt idx="4426">
                  <c:v>5.3129000000000003E-2</c:v>
                </c:pt>
                <c:pt idx="4427">
                  <c:v>5.6613999999999998E-2</c:v>
                </c:pt>
                <c:pt idx="4428">
                  <c:v>5.3124999999999999E-2</c:v>
                </c:pt>
                <c:pt idx="4429">
                  <c:v>4.8104000000000001E-2</c:v>
                </c:pt>
                <c:pt idx="4430">
                  <c:v>4.1943000000000001E-2</c:v>
                </c:pt>
                <c:pt idx="4431">
                  <c:v>3.6266E-2</c:v>
                </c:pt>
                <c:pt idx="4432">
                  <c:v>2.5162E-2</c:v>
                </c:pt>
                <c:pt idx="4433">
                  <c:v>2.7935000000000001E-2</c:v>
                </c:pt>
                <c:pt idx="4434">
                  <c:v>2.5273E-2</c:v>
                </c:pt>
                <c:pt idx="4435">
                  <c:v>2.3362999999999998E-2</c:v>
                </c:pt>
                <c:pt idx="4436">
                  <c:v>4.2679000000000002E-2</c:v>
                </c:pt>
                <c:pt idx="4437">
                  <c:v>4.4195999999999999E-2</c:v>
                </c:pt>
                <c:pt idx="4438">
                  <c:v>4.9798000000000002E-2</c:v>
                </c:pt>
                <c:pt idx="4439">
                  <c:v>4.3778999999999998E-2</c:v>
                </c:pt>
                <c:pt idx="4440">
                  <c:v>4.2368000000000003E-2</c:v>
                </c:pt>
                <c:pt idx="4441">
                  <c:v>3.6667999999999999E-2</c:v>
                </c:pt>
                <c:pt idx="4442">
                  <c:v>4.0548000000000001E-2</c:v>
                </c:pt>
                <c:pt idx="4443">
                  <c:v>3.7959E-2</c:v>
                </c:pt>
                <c:pt idx="4444">
                  <c:v>3.6665000000000003E-2</c:v>
                </c:pt>
                <c:pt idx="4445">
                  <c:v>3.3058999999999998E-2</c:v>
                </c:pt>
                <c:pt idx="4446">
                  <c:v>3.0672999999999999E-2</c:v>
                </c:pt>
                <c:pt idx="4447">
                  <c:v>2.5869E-2</c:v>
                </c:pt>
                <c:pt idx="4448">
                  <c:v>2.1250000000000002E-2</c:v>
                </c:pt>
                <c:pt idx="4449">
                  <c:v>1.6684000000000001E-2</c:v>
                </c:pt>
                <c:pt idx="4450">
                  <c:v>2.4354000000000001E-2</c:v>
                </c:pt>
                <c:pt idx="4451">
                  <c:v>3.0079999999999999E-2</c:v>
                </c:pt>
                <c:pt idx="4452">
                  <c:v>3.0206E-2</c:v>
                </c:pt>
                <c:pt idx="4453">
                  <c:v>2.6093999999999999E-2</c:v>
                </c:pt>
                <c:pt idx="4454">
                  <c:v>2.1366E-2</c:v>
                </c:pt>
                <c:pt idx="4455">
                  <c:v>1.3367E-2</c:v>
                </c:pt>
                <c:pt idx="4456">
                  <c:v>1.6912E-2</c:v>
                </c:pt>
                <c:pt idx="4457">
                  <c:v>2.0712999999999999E-2</c:v>
                </c:pt>
                <c:pt idx="4458">
                  <c:v>2.3477000000000001E-2</c:v>
                </c:pt>
                <c:pt idx="4459">
                  <c:v>1.9411000000000001E-2</c:v>
                </c:pt>
                <c:pt idx="4460">
                  <c:v>2.1231E-2</c:v>
                </c:pt>
                <c:pt idx="4461">
                  <c:v>1.6088999999999999E-2</c:v>
                </c:pt>
                <c:pt idx="4462">
                  <c:v>1.5696000000000002E-2</c:v>
                </c:pt>
                <c:pt idx="4463">
                  <c:v>1.3507E-2</c:v>
                </c:pt>
                <c:pt idx="4464">
                  <c:v>1.2029E-2</c:v>
                </c:pt>
                <c:pt idx="4465">
                  <c:v>1.3729E-2</c:v>
                </c:pt>
                <c:pt idx="4466">
                  <c:v>1.2076E-2</c:v>
                </c:pt>
                <c:pt idx="4467">
                  <c:v>1.1904E-2</c:v>
                </c:pt>
                <c:pt idx="4468">
                  <c:v>9.5589999999999998E-3</c:v>
                </c:pt>
                <c:pt idx="4469">
                  <c:v>8.9840000000000007E-3</c:v>
                </c:pt>
                <c:pt idx="4470">
                  <c:v>8.0979999999999993E-3</c:v>
                </c:pt>
                <c:pt idx="4471">
                  <c:v>6.7330000000000003E-3</c:v>
                </c:pt>
                <c:pt idx="4472">
                  <c:v>5.2919999999999998E-3</c:v>
                </c:pt>
                <c:pt idx="4473">
                  <c:v>4.4770000000000001E-3</c:v>
                </c:pt>
                <c:pt idx="4474">
                  <c:v>7.5940000000000001E-3</c:v>
                </c:pt>
                <c:pt idx="4475">
                  <c:v>7.5599999999999999E-3</c:v>
                </c:pt>
                <c:pt idx="4476">
                  <c:v>5.4330000000000003E-3</c:v>
                </c:pt>
                <c:pt idx="4477">
                  <c:v>9.6579999999999999E-3</c:v>
                </c:pt>
                <c:pt idx="4478">
                  <c:v>5.3800000000000002E-3</c:v>
                </c:pt>
                <c:pt idx="4479">
                  <c:v>9.1299999999999992E-3</c:v>
                </c:pt>
                <c:pt idx="4480">
                  <c:v>1.1341E-2</c:v>
                </c:pt>
                <c:pt idx="4481">
                  <c:v>1.5063999999999999E-2</c:v>
                </c:pt>
                <c:pt idx="4482">
                  <c:v>1.4459E-2</c:v>
                </c:pt>
                <c:pt idx="4483">
                  <c:v>1.3952000000000001E-2</c:v>
                </c:pt>
                <c:pt idx="4484">
                  <c:v>1.1807E-2</c:v>
                </c:pt>
                <c:pt idx="4485">
                  <c:v>1.2234E-2</c:v>
                </c:pt>
                <c:pt idx="4486">
                  <c:v>1.3266999999999999E-2</c:v>
                </c:pt>
                <c:pt idx="4487">
                  <c:v>1.2496E-2</c:v>
                </c:pt>
                <c:pt idx="4488">
                  <c:v>1.6539999999999999E-2</c:v>
                </c:pt>
                <c:pt idx="4489">
                  <c:v>2.7851999999999998E-2</c:v>
                </c:pt>
                <c:pt idx="4490">
                  <c:v>3.2065000000000003E-2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3.7358000000000002E-2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2.6894000000000001E-2</c:v>
                </c:pt>
                <c:pt idx="4509">
                  <c:v>3.2988000000000003E-2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2.5589000000000001E-2</c:v>
                </c:pt>
                <c:pt idx="4520">
                  <c:v>2.7872999999999998E-2</c:v>
                </c:pt>
                <c:pt idx="4521">
                  <c:v>2.7715E-2</c:v>
                </c:pt>
                <c:pt idx="4522">
                  <c:v>2.2759999999999999E-2</c:v>
                </c:pt>
                <c:pt idx="4523">
                  <c:v>2.3983999999999998E-2</c:v>
                </c:pt>
                <c:pt idx="4524">
                  <c:v>2.2686999999999999E-2</c:v>
                </c:pt>
                <c:pt idx="4525">
                  <c:v>1.8044000000000001E-2</c:v>
                </c:pt>
                <c:pt idx="4526">
                  <c:v>1.4442999999999999E-2</c:v>
                </c:pt>
                <c:pt idx="4527">
                  <c:v>8.4430000000000009E-3</c:v>
                </c:pt>
                <c:pt idx="4528">
                  <c:v>1.0387E-2</c:v>
                </c:pt>
                <c:pt idx="4529">
                  <c:v>8.6960000000000006E-3</c:v>
                </c:pt>
                <c:pt idx="4530">
                  <c:v>7.509E-3</c:v>
                </c:pt>
                <c:pt idx="4531">
                  <c:v>4.9979999999999998E-3</c:v>
                </c:pt>
                <c:pt idx="4532">
                  <c:v>3.986E-3</c:v>
                </c:pt>
                <c:pt idx="4533">
                  <c:v>3.7940000000000001E-3</c:v>
                </c:pt>
                <c:pt idx="4534">
                  <c:v>6.574E-3</c:v>
                </c:pt>
                <c:pt idx="4535">
                  <c:v>9.8029999999999992E-3</c:v>
                </c:pt>
                <c:pt idx="4536">
                  <c:v>1.3618999999999999E-2</c:v>
                </c:pt>
                <c:pt idx="4537">
                  <c:v>1.2541999999999999E-2</c:v>
                </c:pt>
                <c:pt idx="4538">
                  <c:v>1.1695000000000001E-2</c:v>
                </c:pt>
                <c:pt idx="4539">
                  <c:v>1.2285000000000001E-2</c:v>
                </c:pt>
                <c:pt idx="4540">
                  <c:v>1.1969E-2</c:v>
                </c:pt>
                <c:pt idx="4541">
                  <c:v>1.1759E-2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6.8180000000000003E-3</c:v>
                </c:pt>
                <c:pt idx="4551">
                  <c:v>1.5486E-2</c:v>
                </c:pt>
                <c:pt idx="4552">
                  <c:v>1.8419000000000001E-2</c:v>
                </c:pt>
                <c:pt idx="4553">
                  <c:v>1.6344000000000001E-2</c:v>
                </c:pt>
                <c:pt idx="4554">
                  <c:v>1.1823E-2</c:v>
                </c:pt>
                <c:pt idx="4555">
                  <c:v>1.1889E-2</c:v>
                </c:pt>
                <c:pt idx="4556">
                  <c:v>9.8989999999999998E-3</c:v>
                </c:pt>
                <c:pt idx="4557">
                  <c:v>1.4704999999999999E-2</c:v>
                </c:pt>
                <c:pt idx="4558">
                  <c:v>1.0465E-2</c:v>
                </c:pt>
                <c:pt idx="4559">
                  <c:v>7.9959999999999996E-3</c:v>
                </c:pt>
                <c:pt idx="4560">
                  <c:v>1.2942E-2</c:v>
                </c:pt>
                <c:pt idx="4561">
                  <c:v>1.1107000000000001E-2</c:v>
                </c:pt>
                <c:pt idx="4562">
                  <c:v>8.3169999999999997E-3</c:v>
                </c:pt>
                <c:pt idx="4563">
                  <c:v>9.0500000000000008E-3</c:v>
                </c:pt>
                <c:pt idx="4564">
                  <c:v>1.2529E-2</c:v>
                </c:pt>
                <c:pt idx="4565">
                  <c:v>1.4047E-2</c:v>
                </c:pt>
                <c:pt idx="4566">
                  <c:v>2.46E-2</c:v>
                </c:pt>
                <c:pt idx="4567">
                  <c:v>2.4027E-2</c:v>
                </c:pt>
                <c:pt idx="4568">
                  <c:v>2.2387000000000001E-2</c:v>
                </c:pt>
                <c:pt idx="4569">
                  <c:v>1.67E-2</c:v>
                </c:pt>
                <c:pt idx="4570">
                  <c:v>1.7187000000000001E-2</c:v>
                </c:pt>
                <c:pt idx="4571">
                  <c:v>1.4252000000000001E-2</c:v>
                </c:pt>
                <c:pt idx="4572">
                  <c:v>1.2865E-2</c:v>
                </c:pt>
                <c:pt idx="4573">
                  <c:v>9.7509999999999993E-3</c:v>
                </c:pt>
                <c:pt idx="4574">
                  <c:v>1.2005E-2</c:v>
                </c:pt>
                <c:pt idx="4575">
                  <c:v>1.9755000000000002E-2</c:v>
                </c:pt>
                <c:pt idx="4576">
                  <c:v>1.8447999999999999E-2</c:v>
                </c:pt>
                <c:pt idx="4577">
                  <c:v>1.3504E-2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2.4164000000000001E-2</c:v>
                </c:pt>
                <c:pt idx="4596">
                  <c:v>3.1605000000000001E-2</c:v>
                </c:pt>
                <c:pt idx="4597">
                  <c:v>4.2276000000000001E-2</c:v>
                </c:pt>
                <c:pt idx="4598">
                  <c:v>4.6235999999999999E-2</c:v>
                </c:pt>
                <c:pt idx="4599">
                  <c:v>4.7144999999999999E-2</c:v>
                </c:pt>
                <c:pt idx="4600">
                  <c:v>4.5789999999999997E-2</c:v>
                </c:pt>
                <c:pt idx="4601">
                  <c:v>4.1888000000000002E-2</c:v>
                </c:pt>
                <c:pt idx="4602">
                  <c:v>5.6604000000000002E-2</c:v>
                </c:pt>
                <c:pt idx="4603">
                  <c:v>5.8784999999999997E-2</c:v>
                </c:pt>
                <c:pt idx="4604">
                  <c:v>6.4743999999999996E-2</c:v>
                </c:pt>
                <c:pt idx="4605">
                  <c:v>5.1514999999999998E-2</c:v>
                </c:pt>
                <c:pt idx="4606">
                  <c:v>5.2603999999999998E-2</c:v>
                </c:pt>
                <c:pt idx="4607">
                  <c:v>4.8516999999999998E-2</c:v>
                </c:pt>
                <c:pt idx="4608">
                  <c:v>4.5970999999999998E-2</c:v>
                </c:pt>
                <c:pt idx="4609">
                  <c:v>4.6489000000000003E-2</c:v>
                </c:pt>
                <c:pt idx="4610">
                  <c:v>4.6496000000000003E-2</c:v>
                </c:pt>
                <c:pt idx="4611">
                  <c:v>4.4450999999999997E-2</c:v>
                </c:pt>
                <c:pt idx="4612">
                  <c:v>4.2675999999999999E-2</c:v>
                </c:pt>
                <c:pt idx="4613">
                  <c:v>3.9204000000000003E-2</c:v>
                </c:pt>
                <c:pt idx="4614">
                  <c:v>3.9690000000000003E-2</c:v>
                </c:pt>
                <c:pt idx="4615">
                  <c:v>4.0386999999999999E-2</c:v>
                </c:pt>
                <c:pt idx="4616">
                  <c:v>4.3991000000000002E-2</c:v>
                </c:pt>
                <c:pt idx="4617">
                  <c:v>6.1136000000000003E-2</c:v>
                </c:pt>
                <c:pt idx="4618">
                  <c:v>6.2659999999999993E-2</c:v>
                </c:pt>
                <c:pt idx="4619">
                  <c:v>6.0213000000000003E-2</c:v>
                </c:pt>
                <c:pt idx="4620">
                  <c:v>4.7063000000000001E-2</c:v>
                </c:pt>
                <c:pt idx="4621">
                  <c:v>4.5451999999999999E-2</c:v>
                </c:pt>
                <c:pt idx="4622">
                  <c:v>3.4487999999999998E-2</c:v>
                </c:pt>
                <c:pt idx="4623">
                  <c:v>3.7687999999999999E-2</c:v>
                </c:pt>
                <c:pt idx="4624">
                  <c:v>3.2926999999999998E-2</c:v>
                </c:pt>
                <c:pt idx="4625">
                  <c:v>3.2929E-2</c:v>
                </c:pt>
                <c:pt idx="4626">
                  <c:v>2.9801000000000001E-2</c:v>
                </c:pt>
                <c:pt idx="4627">
                  <c:v>2.5152999999999998E-2</c:v>
                </c:pt>
                <c:pt idx="4628">
                  <c:v>1.0722000000000001E-2</c:v>
                </c:pt>
                <c:pt idx="4629">
                  <c:v>1.2399E-2</c:v>
                </c:pt>
                <c:pt idx="4630">
                  <c:v>9.4109999999999992E-3</c:v>
                </c:pt>
                <c:pt idx="4631">
                  <c:v>1.0057E-2</c:v>
                </c:pt>
                <c:pt idx="4632">
                  <c:v>1.2737999999999999E-2</c:v>
                </c:pt>
                <c:pt idx="4633">
                  <c:v>7.4970000000000002E-3</c:v>
                </c:pt>
                <c:pt idx="4634">
                  <c:v>5.9129999999999999E-3</c:v>
                </c:pt>
                <c:pt idx="4635">
                  <c:v>4.8970000000000003E-3</c:v>
                </c:pt>
                <c:pt idx="4636">
                  <c:v>1.0841999999999999E-2</c:v>
                </c:pt>
                <c:pt idx="4637">
                  <c:v>1.9977999999999999E-2</c:v>
                </c:pt>
                <c:pt idx="4638">
                  <c:v>2.1101999999999999E-2</c:v>
                </c:pt>
                <c:pt idx="4639">
                  <c:v>2.1902000000000001E-2</c:v>
                </c:pt>
                <c:pt idx="4640">
                  <c:v>1.7554E-2</c:v>
                </c:pt>
                <c:pt idx="4641">
                  <c:v>1.9495999999999999E-2</c:v>
                </c:pt>
                <c:pt idx="4642">
                  <c:v>2.1701000000000002E-2</c:v>
                </c:pt>
                <c:pt idx="4643">
                  <c:v>2.3293999999999999E-2</c:v>
                </c:pt>
                <c:pt idx="4644">
                  <c:v>2.6738000000000001E-2</c:v>
                </c:pt>
                <c:pt idx="4645">
                  <c:v>2.3158000000000002E-2</c:v>
                </c:pt>
                <c:pt idx="4646">
                  <c:v>3.2774999999999999E-2</c:v>
                </c:pt>
                <c:pt idx="4647">
                  <c:v>3.6638999999999998E-2</c:v>
                </c:pt>
                <c:pt idx="4648">
                  <c:v>4.2479999999999997E-2</c:v>
                </c:pt>
                <c:pt idx="4649">
                  <c:v>5.8653999999999998E-2</c:v>
                </c:pt>
                <c:pt idx="4650">
                  <c:v>6.5624000000000002E-2</c:v>
                </c:pt>
                <c:pt idx="4651">
                  <c:v>8.6819999999999994E-2</c:v>
                </c:pt>
                <c:pt idx="4652">
                  <c:v>8.9623999999999995E-2</c:v>
                </c:pt>
                <c:pt idx="4653">
                  <c:v>7.6871999999999996E-2</c:v>
                </c:pt>
                <c:pt idx="4654">
                  <c:v>8.3533999999999997E-2</c:v>
                </c:pt>
                <c:pt idx="4655">
                  <c:v>8.0184000000000005E-2</c:v>
                </c:pt>
                <c:pt idx="4656">
                  <c:v>7.4721999999999997E-2</c:v>
                </c:pt>
                <c:pt idx="4657">
                  <c:v>8.2626000000000005E-2</c:v>
                </c:pt>
                <c:pt idx="4658">
                  <c:v>7.4731000000000006E-2</c:v>
                </c:pt>
                <c:pt idx="4659">
                  <c:v>7.0516999999999996E-2</c:v>
                </c:pt>
                <c:pt idx="4660">
                  <c:v>6.9422999999999999E-2</c:v>
                </c:pt>
                <c:pt idx="4661">
                  <c:v>6.6175999999999999E-2</c:v>
                </c:pt>
                <c:pt idx="4662">
                  <c:v>5.8255000000000001E-2</c:v>
                </c:pt>
                <c:pt idx="4663">
                  <c:v>5.1751999999999999E-2</c:v>
                </c:pt>
                <c:pt idx="4664">
                  <c:v>4.1480999999999997E-2</c:v>
                </c:pt>
                <c:pt idx="4665">
                  <c:v>4.4086E-2</c:v>
                </c:pt>
                <c:pt idx="4666">
                  <c:v>3.7680999999999999E-2</c:v>
                </c:pt>
                <c:pt idx="4667">
                  <c:v>3.9246000000000003E-2</c:v>
                </c:pt>
                <c:pt idx="4668">
                  <c:v>4.0813000000000002E-2</c:v>
                </c:pt>
                <c:pt idx="4669">
                  <c:v>3.9530999999999997E-2</c:v>
                </c:pt>
                <c:pt idx="4670">
                  <c:v>3.4686000000000002E-2</c:v>
                </c:pt>
                <c:pt idx="4671">
                  <c:v>3.2894E-2</c:v>
                </c:pt>
                <c:pt idx="4672">
                  <c:v>3.0081E-2</c:v>
                </c:pt>
                <c:pt idx="4673">
                  <c:v>2.7878E-2</c:v>
                </c:pt>
                <c:pt idx="4674">
                  <c:v>2.5101999999999999E-2</c:v>
                </c:pt>
                <c:pt idx="4675">
                  <c:v>2.2533000000000001E-2</c:v>
                </c:pt>
                <c:pt idx="4676">
                  <c:v>2.2131999999999999E-2</c:v>
                </c:pt>
                <c:pt idx="4677">
                  <c:v>1.6752E-2</c:v>
                </c:pt>
                <c:pt idx="4678">
                  <c:v>1.576E-2</c:v>
                </c:pt>
                <c:pt idx="4679">
                  <c:v>1.6886000000000002E-2</c:v>
                </c:pt>
                <c:pt idx="4680">
                  <c:v>1.7018999999999999E-2</c:v>
                </c:pt>
                <c:pt idx="4681">
                  <c:v>2.2412000000000001E-2</c:v>
                </c:pt>
                <c:pt idx="4682">
                  <c:v>1.5820000000000001E-2</c:v>
                </c:pt>
                <c:pt idx="4683">
                  <c:v>1.7592E-2</c:v>
                </c:pt>
                <c:pt idx="4684">
                  <c:v>2.0768999999999999E-2</c:v>
                </c:pt>
                <c:pt idx="4685">
                  <c:v>2.4424999999999999E-2</c:v>
                </c:pt>
                <c:pt idx="4686">
                  <c:v>2.5947999999999999E-2</c:v>
                </c:pt>
                <c:pt idx="4687">
                  <c:v>2.8188000000000001E-2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1.2637000000000001E-2</c:v>
                </c:pt>
                <c:pt idx="4697">
                  <c:v>1.3513000000000001E-2</c:v>
                </c:pt>
                <c:pt idx="4698">
                  <c:v>1.1686999999999999E-2</c:v>
                </c:pt>
                <c:pt idx="4699">
                  <c:v>1.1405999999999999E-2</c:v>
                </c:pt>
                <c:pt idx="4700">
                  <c:v>1.9348000000000001E-2</c:v>
                </c:pt>
                <c:pt idx="4701">
                  <c:v>2.1968000000000001E-2</c:v>
                </c:pt>
                <c:pt idx="4702">
                  <c:v>2.2322000000000002E-2</c:v>
                </c:pt>
                <c:pt idx="4703">
                  <c:v>3.2217999999999997E-2</c:v>
                </c:pt>
                <c:pt idx="4704">
                  <c:v>4.0965000000000001E-2</c:v>
                </c:pt>
                <c:pt idx="4705">
                  <c:v>4.3119999999999999E-2</c:v>
                </c:pt>
                <c:pt idx="4706">
                  <c:v>4.0089E-2</c:v>
                </c:pt>
                <c:pt idx="4707">
                  <c:v>4.3047000000000002E-2</c:v>
                </c:pt>
                <c:pt idx="4708">
                  <c:v>4.3977000000000002E-2</c:v>
                </c:pt>
                <c:pt idx="4709">
                  <c:v>4.0169000000000003E-2</c:v>
                </c:pt>
                <c:pt idx="4710">
                  <c:v>3.3989999999999999E-2</c:v>
                </c:pt>
                <c:pt idx="4711">
                  <c:v>2.7458E-2</c:v>
                </c:pt>
                <c:pt idx="4712">
                  <c:v>1.9195E-2</c:v>
                </c:pt>
                <c:pt idx="4713">
                  <c:v>1.7940999999999999E-2</c:v>
                </c:pt>
                <c:pt idx="4714">
                  <c:v>2.6349000000000001E-2</c:v>
                </c:pt>
                <c:pt idx="4715">
                  <c:v>3.4847999999999997E-2</c:v>
                </c:pt>
                <c:pt idx="4716">
                  <c:v>4.0196000000000003E-2</c:v>
                </c:pt>
                <c:pt idx="4717">
                  <c:v>4.0410000000000001E-2</c:v>
                </c:pt>
                <c:pt idx="4718">
                  <c:v>3.6332999999999997E-2</c:v>
                </c:pt>
                <c:pt idx="4719">
                  <c:v>3.2909000000000001E-2</c:v>
                </c:pt>
                <c:pt idx="4720">
                  <c:v>2.4735E-2</c:v>
                </c:pt>
                <c:pt idx="4721">
                  <c:v>2.7949999999999999E-2</c:v>
                </c:pt>
                <c:pt idx="4722">
                  <c:v>2.5503999999999999E-2</c:v>
                </c:pt>
                <c:pt idx="4723">
                  <c:v>2.1551000000000001E-2</c:v>
                </c:pt>
                <c:pt idx="4724">
                  <c:v>1.9098E-2</c:v>
                </c:pt>
                <c:pt idx="4725">
                  <c:v>2.2051999999999999E-2</c:v>
                </c:pt>
                <c:pt idx="4726">
                  <c:v>1.8561000000000001E-2</c:v>
                </c:pt>
                <c:pt idx="4727">
                  <c:v>1.5514E-2</c:v>
                </c:pt>
                <c:pt idx="4728">
                  <c:v>1.4926E-2</c:v>
                </c:pt>
                <c:pt idx="4729">
                  <c:v>2.5062999999999998E-2</c:v>
                </c:pt>
                <c:pt idx="4730">
                  <c:v>1.9466000000000001E-2</c:v>
                </c:pt>
                <c:pt idx="4731">
                  <c:v>1.5837E-2</c:v>
                </c:pt>
                <c:pt idx="4732">
                  <c:v>1.5897000000000001E-2</c:v>
                </c:pt>
                <c:pt idx="4733">
                  <c:v>2.3056E-2</c:v>
                </c:pt>
                <c:pt idx="4734">
                  <c:v>1.5945000000000001E-2</c:v>
                </c:pt>
                <c:pt idx="4735">
                  <c:v>2.3907000000000001E-2</c:v>
                </c:pt>
                <c:pt idx="4736">
                  <c:v>2.222E-2</c:v>
                </c:pt>
                <c:pt idx="4737">
                  <c:v>1.6740000000000001E-2</c:v>
                </c:pt>
                <c:pt idx="4738">
                  <c:v>1.6854999999999998E-2</c:v>
                </c:pt>
                <c:pt idx="4739">
                  <c:v>1.0477E-2</c:v>
                </c:pt>
                <c:pt idx="4740">
                  <c:v>7.0679999999999996E-3</c:v>
                </c:pt>
                <c:pt idx="4741">
                  <c:v>6.9389999999999999E-3</c:v>
                </c:pt>
                <c:pt idx="4742">
                  <c:v>1.4206E-2</c:v>
                </c:pt>
                <c:pt idx="4743">
                  <c:v>1.6275000000000001E-2</c:v>
                </c:pt>
                <c:pt idx="4744">
                  <c:v>1.5764E-2</c:v>
                </c:pt>
                <c:pt idx="4745">
                  <c:v>1.6233000000000001E-2</c:v>
                </c:pt>
                <c:pt idx="4746">
                  <c:v>1.4418E-2</c:v>
                </c:pt>
                <c:pt idx="4747">
                  <c:v>1.4675000000000001E-2</c:v>
                </c:pt>
                <c:pt idx="4748">
                  <c:v>1.4333E-2</c:v>
                </c:pt>
                <c:pt idx="4749">
                  <c:v>1.2659999999999999E-2</c:v>
                </c:pt>
                <c:pt idx="4750">
                  <c:v>6.4279999999999997E-3</c:v>
                </c:pt>
                <c:pt idx="4751">
                  <c:v>5.0520000000000001E-3</c:v>
                </c:pt>
                <c:pt idx="4752">
                  <c:v>6.62E-3</c:v>
                </c:pt>
                <c:pt idx="4753">
                  <c:v>4.2979999999999997E-3</c:v>
                </c:pt>
                <c:pt idx="4754">
                  <c:v>5.1070000000000004E-3</c:v>
                </c:pt>
                <c:pt idx="4755">
                  <c:v>4.9049999999999996E-3</c:v>
                </c:pt>
                <c:pt idx="4756">
                  <c:v>2.9250000000000001E-3</c:v>
                </c:pt>
                <c:pt idx="4757">
                  <c:v>3.0479999999999999E-3</c:v>
                </c:pt>
                <c:pt idx="4758">
                  <c:v>2.7409999999999999E-3</c:v>
                </c:pt>
                <c:pt idx="4759">
                  <c:v>3.0270000000000002E-3</c:v>
                </c:pt>
                <c:pt idx="4760">
                  <c:v>2.8760000000000001E-3</c:v>
                </c:pt>
                <c:pt idx="4761">
                  <c:v>2.9819999999999998E-3</c:v>
                </c:pt>
                <c:pt idx="4762">
                  <c:v>5.2350000000000001E-3</c:v>
                </c:pt>
                <c:pt idx="4763">
                  <c:v>3.9199999999999999E-3</c:v>
                </c:pt>
                <c:pt idx="4764">
                  <c:v>3.4199999999999999E-3</c:v>
                </c:pt>
                <c:pt idx="4765">
                  <c:v>4.8409999999999998E-3</c:v>
                </c:pt>
                <c:pt idx="4766">
                  <c:v>6.5799999999999999E-3</c:v>
                </c:pt>
                <c:pt idx="4767">
                  <c:v>5.2880000000000002E-3</c:v>
                </c:pt>
                <c:pt idx="4768">
                  <c:v>4.2680000000000001E-3</c:v>
                </c:pt>
                <c:pt idx="4769">
                  <c:v>3.4759999999999999E-3</c:v>
                </c:pt>
                <c:pt idx="4770">
                  <c:v>3.5439999999999998E-3</c:v>
                </c:pt>
                <c:pt idx="4771">
                  <c:v>8.1670000000000006E-3</c:v>
                </c:pt>
                <c:pt idx="4772">
                  <c:v>7.0200000000000002E-3</c:v>
                </c:pt>
                <c:pt idx="4773">
                  <c:v>6.4530000000000004E-3</c:v>
                </c:pt>
                <c:pt idx="4774">
                  <c:v>6.9589999999999999E-3</c:v>
                </c:pt>
                <c:pt idx="4775">
                  <c:v>6.3280000000000003E-3</c:v>
                </c:pt>
                <c:pt idx="4776">
                  <c:v>8.7209999999999996E-3</c:v>
                </c:pt>
                <c:pt idx="4777">
                  <c:v>8.0059999999999992E-3</c:v>
                </c:pt>
                <c:pt idx="4778">
                  <c:v>1.0370000000000001E-2</c:v>
                </c:pt>
                <c:pt idx="4779">
                  <c:v>8.5730000000000008E-3</c:v>
                </c:pt>
                <c:pt idx="4780">
                  <c:v>8.4159999999999999E-3</c:v>
                </c:pt>
                <c:pt idx="4781">
                  <c:v>6.6660000000000001E-3</c:v>
                </c:pt>
                <c:pt idx="4782">
                  <c:v>1.1292999999999999E-2</c:v>
                </c:pt>
                <c:pt idx="4783">
                  <c:v>7.8300000000000002E-3</c:v>
                </c:pt>
                <c:pt idx="4784">
                  <c:v>6.7120000000000001E-3</c:v>
                </c:pt>
                <c:pt idx="4785">
                  <c:v>7.241E-3</c:v>
                </c:pt>
                <c:pt idx="4786">
                  <c:v>9.4350000000000007E-3</c:v>
                </c:pt>
                <c:pt idx="4787">
                  <c:v>8.6490000000000004E-3</c:v>
                </c:pt>
                <c:pt idx="4788">
                  <c:v>9.1920000000000005E-3</c:v>
                </c:pt>
                <c:pt idx="4789">
                  <c:v>1.0385E-2</c:v>
                </c:pt>
                <c:pt idx="4790">
                  <c:v>9.0130000000000002E-3</c:v>
                </c:pt>
                <c:pt idx="4791">
                  <c:v>7.2750000000000002E-3</c:v>
                </c:pt>
                <c:pt idx="4792">
                  <c:v>5.6100000000000004E-3</c:v>
                </c:pt>
                <c:pt idx="4793">
                  <c:v>5.0759999999999998E-3</c:v>
                </c:pt>
                <c:pt idx="4794">
                  <c:v>4.9959999999999996E-3</c:v>
                </c:pt>
                <c:pt idx="4795">
                  <c:v>4.4860000000000004E-3</c:v>
                </c:pt>
                <c:pt idx="4796">
                  <c:v>4.2620000000000002E-3</c:v>
                </c:pt>
                <c:pt idx="4797">
                  <c:v>2.5479999999999999E-3</c:v>
                </c:pt>
                <c:pt idx="4798">
                  <c:v>2.0479999999999999E-3</c:v>
                </c:pt>
                <c:pt idx="4799">
                  <c:v>5.7739999999999996E-3</c:v>
                </c:pt>
                <c:pt idx="4800">
                  <c:v>7.9710000000000007E-3</c:v>
                </c:pt>
                <c:pt idx="4801">
                  <c:v>1.2186000000000001E-2</c:v>
                </c:pt>
                <c:pt idx="4802">
                  <c:v>1.0292000000000001E-2</c:v>
                </c:pt>
                <c:pt idx="4803">
                  <c:v>9.9850000000000008E-3</c:v>
                </c:pt>
                <c:pt idx="4804">
                  <c:v>7.0270000000000003E-3</c:v>
                </c:pt>
                <c:pt idx="4805">
                  <c:v>6.6080000000000002E-3</c:v>
                </c:pt>
                <c:pt idx="4806">
                  <c:v>5.5069999999999997E-3</c:v>
                </c:pt>
                <c:pt idx="4807">
                  <c:v>5.7809999999999997E-3</c:v>
                </c:pt>
                <c:pt idx="4808">
                  <c:v>5.0010000000000002E-3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2.894E-2</c:v>
                </c:pt>
                <c:pt idx="4818">
                  <c:v>3.3003999999999999E-2</c:v>
                </c:pt>
                <c:pt idx="4819">
                  <c:v>3.0667E-2</c:v>
                </c:pt>
                <c:pt idx="4820">
                  <c:v>2.7604E-2</c:v>
                </c:pt>
                <c:pt idx="4821">
                  <c:v>2.7043999999999999E-2</c:v>
                </c:pt>
                <c:pt idx="4822">
                  <c:v>2.1183E-2</c:v>
                </c:pt>
                <c:pt idx="4823">
                  <c:v>1.9206000000000001E-2</c:v>
                </c:pt>
                <c:pt idx="4824">
                  <c:v>1.5637000000000002E-2</c:v>
                </c:pt>
                <c:pt idx="4825">
                  <c:v>1.5656E-2</c:v>
                </c:pt>
                <c:pt idx="4826">
                  <c:v>1.5321E-2</c:v>
                </c:pt>
                <c:pt idx="4827">
                  <c:v>1.5029000000000001E-2</c:v>
                </c:pt>
                <c:pt idx="4828">
                  <c:v>1.4615E-2</c:v>
                </c:pt>
                <c:pt idx="4829">
                  <c:v>1.2552000000000001E-2</c:v>
                </c:pt>
                <c:pt idx="4830">
                  <c:v>1.2459E-2</c:v>
                </c:pt>
                <c:pt idx="4831">
                  <c:v>9.2280000000000001E-3</c:v>
                </c:pt>
                <c:pt idx="4832">
                  <c:v>7.9150000000000002E-3</c:v>
                </c:pt>
                <c:pt idx="4833">
                  <c:v>8.149E-3</c:v>
                </c:pt>
                <c:pt idx="4834">
                  <c:v>1.0862999999999999E-2</c:v>
                </c:pt>
                <c:pt idx="4835">
                  <c:v>1.1542E-2</c:v>
                </c:pt>
                <c:pt idx="4836">
                  <c:v>7.6420000000000004E-3</c:v>
                </c:pt>
                <c:pt idx="4837">
                  <c:v>1.1757E-2</c:v>
                </c:pt>
                <c:pt idx="4838">
                  <c:v>9.1229999999999992E-3</c:v>
                </c:pt>
                <c:pt idx="4839">
                  <c:v>7.5399999999999998E-3</c:v>
                </c:pt>
                <c:pt idx="4840">
                  <c:v>6.9550000000000002E-3</c:v>
                </c:pt>
                <c:pt idx="4841">
                  <c:v>5.0350000000000004E-3</c:v>
                </c:pt>
                <c:pt idx="4842">
                  <c:v>4.3369999999999997E-3</c:v>
                </c:pt>
                <c:pt idx="4843">
                  <c:v>4.9919999999999999E-3</c:v>
                </c:pt>
                <c:pt idx="4844">
                  <c:v>3.65E-3</c:v>
                </c:pt>
                <c:pt idx="4845">
                  <c:v>3.5699999999999998E-3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3.0689999999999999E-2</c:v>
                </c:pt>
                <c:pt idx="4855">
                  <c:v>3.1793000000000002E-2</c:v>
                </c:pt>
                <c:pt idx="4856">
                  <c:v>3.9919000000000003E-2</c:v>
                </c:pt>
                <c:pt idx="4857">
                  <c:v>4.2993000000000003E-2</c:v>
                </c:pt>
                <c:pt idx="4858">
                  <c:v>4.8874000000000001E-2</c:v>
                </c:pt>
                <c:pt idx="4859">
                  <c:v>5.1908000000000003E-2</c:v>
                </c:pt>
                <c:pt idx="4860">
                  <c:v>5.6868000000000002E-2</c:v>
                </c:pt>
                <c:pt idx="4861">
                  <c:v>6.4381999999999995E-2</c:v>
                </c:pt>
                <c:pt idx="4862">
                  <c:v>0.10807899999999999</c:v>
                </c:pt>
                <c:pt idx="4863">
                  <c:v>0.106741</c:v>
                </c:pt>
                <c:pt idx="4864">
                  <c:v>0.107972</c:v>
                </c:pt>
                <c:pt idx="4865">
                  <c:v>0.111218</c:v>
                </c:pt>
                <c:pt idx="4866">
                  <c:v>0.13064600000000001</c:v>
                </c:pt>
                <c:pt idx="4867">
                  <c:v>0.14518700000000001</c:v>
                </c:pt>
                <c:pt idx="4868">
                  <c:v>0.17039499999999999</c:v>
                </c:pt>
                <c:pt idx="4869">
                  <c:v>0.19087499999999999</c:v>
                </c:pt>
                <c:pt idx="4870">
                  <c:v>0.20075599999999999</c:v>
                </c:pt>
                <c:pt idx="4871">
                  <c:v>0.23163</c:v>
                </c:pt>
                <c:pt idx="4872">
                  <c:v>0.23915500000000001</c:v>
                </c:pt>
                <c:pt idx="4873">
                  <c:v>0.24331</c:v>
                </c:pt>
                <c:pt idx="4874">
                  <c:v>0.24726200000000001</c:v>
                </c:pt>
                <c:pt idx="4875">
                  <c:v>0.26051600000000003</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0.231659</c:v>
                </c:pt>
                <c:pt idx="4889">
                  <c:v>0.18295700000000001</c:v>
                </c:pt>
                <c:pt idx="4890">
                  <c:v>0.20461799999999999</c:v>
                </c:pt>
                <c:pt idx="4891">
                  <c:v>0.24862000000000001</c:v>
                </c:pt>
                <c:pt idx="4892">
                  <c:v>0.264376</c:v>
                </c:pt>
                <c:pt idx="4893">
                  <c:v>0.26738299999999998</c:v>
                </c:pt>
                <c:pt idx="4894">
                  <c:v>0.27026</c:v>
                </c:pt>
                <c:pt idx="4895">
                  <c:v>0.29570800000000003</c:v>
                </c:pt>
                <c:pt idx="4896">
                  <c:v>0.29638799999999998</c:v>
                </c:pt>
                <c:pt idx="4897">
                  <c:v>0.33633000000000002</c:v>
                </c:pt>
                <c:pt idx="4898">
                  <c:v>0.34536299999999998</c:v>
                </c:pt>
                <c:pt idx="4899">
                  <c:v>0.33577600000000002</c:v>
                </c:pt>
                <c:pt idx="4900">
                  <c:v>0.33406799999999998</c:v>
                </c:pt>
                <c:pt idx="4901">
                  <c:v>0.35317100000000001</c:v>
                </c:pt>
                <c:pt idx="4902">
                  <c:v>0.34246700000000002</c:v>
                </c:pt>
                <c:pt idx="4903">
                  <c:v>0.33966099999999999</c:v>
                </c:pt>
                <c:pt idx="4904">
                  <c:v>0.33585100000000001</c:v>
                </c:pt>
                <c:pt idx="4905">
                  <c:v>0.326102</c:v>
                </c:pt>
                <c:pt idx="4906">
                  <c:v>0.32261600000000001</c:v>
                </c:pt>
                <c:pt idx="4907">
                  <c:v>0.31329899999999999</c:v>
                </c:pt>
                <c:pt idx="4908">
                  <c:v>0.31447999999999998</c:v>
                </c:pt>
                <c:pt idx="4909">
                  <c:v>0.31129800000000002</c:v>
                </c:pt>
                <c:pt idx="4910">
                  <c:v>0.298674</c:v>
                </c:pt>
                <c:pt idx="4911">
                  <c:v>0.274949</c:v>
                </c:pt>
                <c:pt idx="4912">
                  <c:v>0.26450299999999999</c:v>
                </c:pt>
                <c:pt idx="4913">
                  <c:v>0.258324</c:v>
                </c:pt>
                <c:pt idx="4914">
                  <c:v>0.24149200000000001</c:v>
                </c:pt>
                <c:pt idx="4915">
                  <c:v>0.23974799999999999</c:v>
                </c:pt>
                <c:pt idx="4916">
                  <c:v>0.23286399999999999</c:v>
                </c:pt>
                <c:pt idx="4917">
                  <c:v>0.22530900000000001</c:v>
                </c:pt>
                <c:pt idx="4918">
                  <c:v>0.244363</c:v>
                </c:pt>
                <c:pt idx="4919">
                  <c:v>0.25795200000000001</c:v>
                </c:pt>
                <c:pt idx="4920">
                  <c:v>0.25017099999999998</c:v>
                </c:pt>
                <c:pt idx="4921">
                  <c:v>0.254164</c:v>
                </c:pt>
                <c:pt idx="4922">
                  <c:v>0.24583099999999999</c:v>
                </c:pt>
                <c:pt idx="4923">
                  <c:v>0.26034000000000002</c:v>
                </c:pt>
                <c:pt idx="4924">
                  <c:v>0.258718</c:v>
                </c:pt>
                <c:pt idx="4925">
                  <c:v>0.25365700000000002</c:v>
                </c:pt>
                <c:pt idx="4926">
                  <c:v>0.26107799999999998</c:v>
                </c:pt>
                <c:pt idx="4927">
                  <c:v>0.26128899999999999</c:v>
                </c:pt>
                <c:pt idx="4928">
                  <c:v>0.26616299999999998</c:v>
                </c:pt>
                <c:pt idx="4929">
                  <c:v>0.25372299999999998</c:v>
                </c:pt>
                <c:pt idx="4930">
                  <c:v>0.23305400000000001</c:v>
                </c:pt>
                <c:pt idx="4931">
                  <c:v>0.20369499999999999</c:v>
                </c:pt>
                <c:pt idx="4932">
                  <c:v>0.18937399999999999</c:v>
                </c:pt>
                <c:pt idx="4933">
                  <c:v>0.21423200000000001</c:v>
                </c:pt>
                <c:pt idx="4934">
                  <c:v>0.22431999999999999</c:v>
                </c:pt>
                <c:pt idx="4935">
                  <c:v>0.23322499999999999</c:v>
                </c:pt>
                <c:pt idx="4936">
                  <c:v>0.25005300000000003</c:v>
                </c:pt>
                <c:pt idx="4937">
                  <c:v>0.19256200000000001</c:v>
                </c:pt>
                <c:pt idx="4938">
                  <c:v>0.21027899999999999</c:v>
                </c:pt>
                <c:pt idx="4939">
                  <c:v>0.21809000000000001</c:v>
                </c:pt>
                <c:pt idx="4940">
                  <c:v>0.22558400000000001</c:v>
                </c:pt>
                <c:pt idx="4941">
                  <c:v>0.22951199999999999</c:v>
                </c:pt>
                <c:pt idx="4942">
                  <c:v>0.23748900000000001</c:v>
                </c:pt>
                <c:pt idx="4943">
                  <c:v>0.248363</c:v>
                </c:pt>
                <c:pt idx="4944">
                  <c:v>0.25947199999999998</c:v>
                </c:pt>
                <c:pt idx="4945">
                  <c:v>0.26340000000000002</c:v>
                </c:pt>
                <c:pt idx="4946">
                  <c:v>0.25735999999999998</c:v>
                </c:pt>
                <c:pt idx="4947">
                  <c:v>0.25005899999999998</c:v>
                </c:pt>
                <c:pt idx="4948">
                  <c:v>0.26295499999999999</c:v>
                </c:pt>
                <c:pt idx="4949">
                  <c:v>0.25453399999999998</c:v>
                </c:pt>
                <c:pt idx="4950">
                  <c:v>0.244031</c:v>
                </c:pt>
                <c:pt idx="4951">
                  <c:v>0.23155800000000001</c:v>
                </c:pt>
                <c:pt idx="4952">
                  <c:v>0.21457599999999999</c:v>
                </c:pt>
                <c:pt idx="4953">
                  <c:v>0.19547</c:v>
                </c:pt>
                <c:pt idx="4954">
                  <c:v>0.19021099999999999</c:v>
                </c:pt>
                <c:pt idx="4955">
                  <c:v>0.17852299999999999</c:v>
                </c:pt>
                <c:pt idx="4956">
                  <c:v>0.189444</c:v>
                </c:pt>
                <c:pt idx="4957">
                  <c:v>0.22220100000000001</c:v>
                </c:pt>
                <c:pt idx="4958">
                  <c:v>0.25425799999999998</c:v>
                </c:pt>
                <c:pt idx="4959">
                  <c:v>0.24232200000000001</c:v>
                </c:pt>
                <c:pt idx="4960">
                  <c:v>0.25854300000000002</c:v>
                </c:pt>
                <c:pt idx="4961">
                  <c:v>0.26634000000000002</c:v>
                </c:pt>
                <c:pt idx="4962">
                  <c:v>0.26807999999999998</c:v>
                </c:pt>
                <c:pt idx="4963">
                  <c:v>0.28764200000000001</c:v>
                </c:pt>
                <c:pt idx="4964">
                  <c:v>0.279474</c:v>
                </c:pt>
                <c:pt idx="4965">
                  <c:v>0.33017000000000002</c:v>
                </c:pt>
                <c:pt idx="4966">
                  <c:v>0.31131500000000001</c:v>
                </c:pt>
                <c:pt idx="4967">
                  <c:v>0.32597599999999999</c:v>
                </c:pt>
                <c:pt idx="4968">
                  <c:v>0.30822500000000003</c:v>
                </c:pt>
                <c:pt idx="4969">
                  <c:v>0.30046699999999998</c:v>
                </c:pt>
                <c:pt idx="4970">
                  <c:v>0.28584199999999998</c:v>
                </c:pt>
                <c:pt idx="4971">
                  <c:v>0.26952900000000002</c:v>
                </c:pt>
                <c:pt idx="4972">
                  <c:v>0.27641199999999999</c:v>
                </c:pt>
                <c:pt idx="4973">
                  <c:v>0.25959500000000002</c:v>
                </c:pt>
                <c:pt idx="4974">
                  <c:v>0.233291</c:v>
                </c:pt>
                <c:pt idx="4975">
                  <c:v>0.22414999999999999</c:v>
                </c:pt>
                <c:pt idx="4976">
                  <c:v>0.203097</c:v>
                </c:pt>
                <c:pt idx="4977">
                  <c:v>0.18180199999999999</c:v>
                </c:pt>
                <c:pt idx="4978">
                  <c:v>0.16748199999999999</c:v>
                </c:pt>
                <c:pt idx="4979">
                  <c:v>0.166577</c:v>
                </c:pt>
                <c:pt idx="4980">
                  <c:v>0.15289900000000001</c:v>
                </c:pt>
                <c:pt idx="4981">
                  <c:v>0.14061100000000001</c:v>
                </c:pt>
                <c:pt idx="4982">
                  <c:v>0.122144</c:v>
                </c:pt>
                <c:pt idx="4983">
                  <c:v>0.12529299999999999</c:v>
                </c:pt>
                <c:pt idx="4984">
                  <c:v>0.13106000000000001</c:v>
                </c:pt>
                <c:pt idx="4985">
                  <c:v>0.12416199999999999</c:v>
                </c:pt>
                <c:pt idx="4986">
                  <c:v>0.113411</c:v>
                </c:pt>
                <c:pt idx="4987">
                  <c:v>0.11550199999999999</c:v>
                </c:pt>
                <c:pt idx="4988">
                  <c:v>0.118079</c:v>
                </c:pt>
                <c:pt idx="4989">
                  <c:v>0.12515299999999999</c:v>
                </c:pt>
                <c:pt idx="4990">
                  <c:v>0.124602</c:v>
                </c:pt>
                <c:pt idx="4991">
                  <c:v>0.123238</c:v>
                </c:pt>
                <c:pt idx="4992">
                  <c:v>0.11761199999999999</c:v>
                </c:pt>
                <c:pt idx="4993">
                  <c:v>0.114174</c:v>
                </c:pt>
                <c:pt idx="4994">
                  <c:v>0.115163</c:v>
                </c:pt>
                <c:pt idx="4995">
                  <c:v>0.11054899999999999</c:v>
                </c:pt>
                <c:pt idx="4996">
                  <c:v>0.122339</c:v>
                </c:pt>
                <c:pt idx="4997">
                  <c:v>0.121282</c:v>
                </c:pt>
                <c:pt idx="4998">
                  <c:v>0.15060299999999999</c:v>
                </c:pt>
                <c:pt idx="4999">
                  <c:v>0.14785699999999999</c:v>
                </c:pt>
                <c:pt idx="5000">
                  <c:v>0.16847100000000001</c:v>
                </c:pt>
                <c:pt idx="5001">
                  <c:v>0.16320599999999999</c:v>
                </c:pt>
                <c:pt idx="5002">
                  <c:v>0.15420900000000001</c:v>
                </c:pt>
                <c:pt idx="5003">
                  <c:v>0.16395799999999999</c:v>
                </c:pt>
                <c:pt idx="5004">
                  <c:v>0.15628700000000001</c:v>
                </c:pt>
                <c:pt idx="5005">
                  <c:v>0.14476900000000001</c:v>
                </c:pt>
                <c:pt idx="5006">
                  <c:v>0.122063</c:v>
                </c:pt>
                <c:pt idx="5007">
                  <c:v>0.147226</c:v>
                </c:pt>
                <c:pt idx="5008">
                  <c:v>0.150867</c:v>
                </c:pt>
                <c:pt idx="5009">
                  <c:v>0.13355</c:v>
                </c:pt>
                <c:pt idx="5010">
                  <c:v>0.130773</c:v>
                </c:pt>
                <c:pt idx="5011">
                  <c:v>0.120738</c:v>
                </c:pt>
                <c:pt idx="5012">
                  <c:v>0.12867899999999999</c:v>
                </c:pt>
                <c:pt idx="5013">
                  <c:v>0.121145</c:v>
                </c:pt>
                <c:pt idx="5014">
                  <c:v>0.13957900000000001</c:v>
                </c:pt>
                <c:pt idx="5015">
                  <c:v>0.137984</c:v>
                </c:pt>
                <c:pt idx="5016">
                  <c:v>0.122182</c:v>
                </c:pt>
                <c:pt idx="5017">
                  <c:v>0.131802</c:v>
                </c:pt>
                <c:pt idx="5018">
                  <c:v>0.128553</c:v>
                </c:pt>
                <c:pt idx="5019">
                  <c:v>0.11375399999999999</c:v>
                </c:pt>
                <c:pt idx="5020">
                  <c:v>0.112109</c:v>
                </c:pt>
                <c:pt idx="5021">
                  <c:v>0.120617</c:v>
                </c:pt>
                <c:pt idx="5022">
                  <c:v>0.113664</c:v>
                </c:pt>
                <c:pt idx="5023">
                  <c:v>0.10384500000000001</c:v>
                </c:pt>
                <c:pt idx="5024">
                  <c:v>9.3229000000000006E-2</c:v>
                </c:pt>
                <c:pt idx="5025">
                  <c:v>8.6487999999999995E-2</c:v>
                </c:pt>
                <c:pt idx="5026">
                  <c:v>7.714E-2</c:v>
                </c:pt>
                <c:pt idx="5027">
                  <c:v>8.5637000000000005E-2</c:v>
                </c:pt>
                <c:pt idx="5028">
                  <c:v>9.0326000000000004E-2</c:v>
                </c:pt>
                <c:pt idx="5029">
                  <c:v>9.4094999999999998E-2</c:v>
                </c:pt>
                <c:pt idx="5030">
                  <c:v>8.7224999999999997E-2</c:v>
                </c:pt>
                <c:pt idx="5031">
                  <c:v>7.8451999999999994E-2</c:v>
                </c:pt>
                <c:pt idx="5032">
                  <c:v>7.8261999999999998E-2</c:v>
                </c:pt>
                <c:pt idx="5033">
                  <c:v>7.8520000000000006E-2</c:v>
                </c:pt>
                <c:pt idx="5034">
                  <c:v>0.112274</c:v>
                </c:pt>
                <c:pt idx="5035">
                  <c:v>0.11107300000000001</c:v>
                </c:pt>
                <c:pt idx="5036">
                  <c:v>0.10134700000000001</c:v>
                </c:pt>
                <c:pt idx="5037">
                  <c:v>9.2341999999999994E-2</c:v>
                </c:pt>
                <c:pt idx="5038">
                  <c:v>8.8408E-2</c:v>
                </c:pt>
                <c:pt idx="5039">
                  <c:v>9.1832999999999998E-2</c:v>
                </c:pt>
                <c:pt idx="5040">
                  <c:v>9.3469999999999998E-2</c:v>
                </c:pt>
                <c:pt idx="5041">
                  <c:v>7.7640000000000001E-2</c:v>
                </c:pt>
                <c:pt idx="5042">
                  <c:v>8.6163000000000003E-2</c:v>
                </c:pt>
                <c:pt idx="5043">
                  <c:v>8.4220000000000003E-2</c:v>
                </c:pt>
                <c:pt idx="5044">
                  <c:v>8.2553000000000001E-2</c:v>
                </c:pt>
                <c:pt idx="5045">
                  <c:v>7.1750999999999995E-2</c:v>
                </c:pt>
                <c:pt idx="5046">
                  <c:v>7.7457999999999999E-2</c:v>
                </c:pt>
                <c:pt idx="5047">
                  <c:v>6.8023E-2</c:v>
                </c:pt>
                <c:pt idx="5048">
                  <c:v>5.8577999999999998E-2</c:v>
                </c:pt>
                <c:pt idx="5049">
                  <c:v>5.4572000000000002E-2</c:v>
                </c:pt>
                <c:pt idx="5050">
                  <c:v>3.9824999999999999E-2</c:v>
                </c:pt>
                <c:pt idx="5051">
                  <c:v>3.2284E-2</c:v>
                </c:pt>
                <c:pt idx="5052">
                  <c:v>5.7674000000000003E-2</c:v>
                </c:pt>
                <c:pt idx="5053">
                  <c:v>6.0573000000000002E-2</c:v>
                </c:pt>
                <c:pt idx="5054">
                  <c:v>5.8099999999999999E-2</c:v>
                </c:pt>
                <c:pt idx="5055">
                  <c:v>6.1523000000000001E-2</c:v>
                </c:pt>
                <c:pt idx="5056">
                  <c:v>5.5649999999999998E-2</c:v>
                </c:pt>
                <c:pt idx="5057">
                  <c:v>4.9986000000000003E-2</c:v>
                </c:pt>
                <c:pt idx="5058">
                  <c:v>4.5321E-2</c:v>
                </c:pt>
                <c:pt idx="5059">
                  <c:v>5.5273999999999997E-2</c:v>
                </c:pt>
                <c:pt idx="5060">
                  <c:v>4.1745999999999998E-2</c:v>
                </c:pt>
                <c:pt idx="5061">
                  <c:v>6.4829999999999999E-2</c:v>
                </c:pt>
                <c:pt idx="5062">
                  <c:v>7.0458000000000007E-2</c:v>
                </c:pt>
                <c:pt idx="5063">
                  <c:v>6.4532000000000006E-2</c:v>
                </c:pt>
                <c:pt idx="5064">
                  <c:v>6.7005999999999996E-2</c:v>
                </c:pt>
                <c:pt idx="5065">
                  <c:v>5.7600999999999999E-2</c:v>
                </c:pt>
                <c:pt idx="5066">
                  <c:v>5.0917999999999998E-2</c:v>
                </c:pt>
                <c:pt idx="5067">
                  <c:v>5.5587999999999999E-2</c:v>
                </c:pt>
                <c:pt idx="5068">
                  <c:v>6.2440000000000002E-2</c:v>
                </c:pt>
                <c:pt idx="5069">
                  <c:v>7.4329999999999993E-2</c:v>
                </c:pt>
                <c:pt idx="5070">
                  <c:v>8.0574000000000007E-2</c:v>
                </c:pt>
                <c:pt idx="5071">
                  <c:v>9.0678999999999996E-2</c:v>
                </c:pt>
                <c:pt idx="5072">
                  <c:v>8.8312000000000002E-2</c:v>
                </c:pt>
                <c:pt idx="5073">
                  <c:v>9.0712000000000001E-2</c:v>
                </c:pt>
                <c:pt idx="5074">
                  <c:v>9.6452999999999997E-2</c:v>
                </c:pt>
                <c:pt idx="5075">
                  <c:v>0.114519</c:v>
                </c:pt>
                <c:pt idx="5076">
                  <c:v>0.108741</c:v>
                </c:pt>
                <c:pt idx="5077">
                  <c:v>0.120658</c:v>
                </c:pt>
                <c:pt idx="5078">
                  <c:v>0.11743199999999999</c:v>
                </c:pt>
                <c:pt idx="5079">
                  <c:v>0.100659</c:v>
                </c:pt>
                <c:pt idx="5080">
                  <c:v>9.3954999999999997E-2</c:v>
                </c:pt>
                <c:pt idx="5081">
                  <c:v>8.9616000000000001E-2</c:v>
                </c:pt>
                <c:pt idx="5082">
                  <c:v>6.4185999999999993E-2</c:v>
                </c:pt>
                <c:pt idx="5083">
                  <c:v>6.3761999999999999E-2</c:v>
                </c:pt>
                <c:pt idx="5084">
                  <c:v>5.6432000000000003E-2</c:v>
                </c:pt>
                <c:pt idx="5085">
                  <c:v>5.2328E-2</c:v>
                </c:pt>
                <c:pt idx="5086">
                  <c:v>9.4462000000000004E-2</c:v>
                </c:pt>
                <c:pt idx="5087">
                  <c:v>8.9620000000000005E-2</c:v>
                </c:pt>
                <c:pt idx="5088">
                  <c:v>0.10524500000000001</c:v>
                </c:pt>
                <c:pt idx="5089">
                  <c:v>0.109557</c:v>
                </c:pt>
                <c:pt idx="5090">
                  <c:v>0.100263</c:v>
                </c:pt>
                <c:pt idx="5091">
                  <c:v>8.4638000000000005E-2</c:v>
                </c:pt>
                <c:pt idx="5092">
                  <c:v>8.8422000000000001E-2</c:v>
                </c:pt>
                <c:pt idx="5093">
                  <c:v>7.8214000000000006E-2</c:v>
                </c:pt>
                <c:pt idx="5094">
                  <c:v>8.8567999999999994E-2</c:v>
                </c:pt>
                <c:pt idx="5095">
                  <c:v>8.4446999999999994E-2</c:v>
                </c:pt>
                <c:pt idx="5096">
                  <c:v>9.8226999999999995E-2</c:v>
                </c:pt>
                <c:pt idx="5097">
                  <c:v>7.2550000000000003E-2</c:v>
                </c:pt>
                <c:pt idx="5098">
                  <c:v>5.7063999999999997E-2</c:v>
                </c:pt>
                <c:pt idx="5099">
                  <c:v>9.01E-2</c:v>
                </c:pt>
                <c:pt idx="5100">
                  <c:v>0.12145599999999999</c:v>
                </c:pt>
                <c:pt idx="5101">
                  <c:v>0.14535200000000001</c:v>
                </c:pt>
                <c:pt idx="5102">
                  <c:v>0.15140400000000001</c:v>
                </c:pt>
                <c:pt idx="5103">
                  <c:v>0.18545900000000001</c:v>
                </c:pt>
                <c:pt idx="5104">
                  <c:v>0.188</c:v>
                </c:pt>
                <c:pt idx="5105">
                  <c:v>0.17993000000000001</c:v>
                </c:pt>
                <c:pt idx="5106">
                  <c:v>0.199987</c:v>
                </c:pt>
                <c:pt idx="5107">
                  <c:v>0.20511499999999999</c:v>
                </c:pt>
                <c:pt idx="5108">
                  <c:v>0.19830600000000001</c:v>
                </c:pt>
                <c:pt idx="5109">
                  <c:v>0.19945499999999999</c:v>
                </c:pt>
                <c:pt idx="5110">
                  <c:v>0.212731</c:v>
                </c:pt>
                <c:pt idx="5111">
                  <c:v>0.226411</c:v>
                </c:pt>
                <c:pt idx="5112">
                  <c:v>0.21312999999999999</c:v>
                </c:pt>
                <c:pt idx="5113">
                  <c:v>0.204485</c:v>
                </c:pt>
                <c:pt idx="5114">
                  <c:v>0.211536</c:v>
                </c:pt>
                <c:pt idx="5115">
                  <c:v>0.20575299999999999</c:v>
                </c:pt>
                <c:pt idx="5116">
                  <c:v>0.215361</c:v>
                </c:pt>
                <c:pt idx="5117">
                  <c:v>0.202038</c:v>
                </c:pt>
                <c:pt idx="5118">
                  <c:v>0.19204199999999999</c:v>
                </c:pt>
                <c:pt idx="5119">
                  <c:v>0.18518699999999999</c:v>
                </c:pt>
                <c:pt idx="5120">
                  <c:v>0.18407399999999999</c:v>
                </c:pt>
                <c:pt idx="5121">
                  <c:v>0.19581200000000001</c:v>
                </c:pt>
                <c:pt idx="5122">
                  <c:v>0.2034</c:v>
                </c:pt>
                <c:pt idx="5123">
                  <c:v>0.23894399999999999</c:v>
                </c:pt>
                <c:pt idx="5124">
                  <c:v>0.24921199999999999</c:v>
                </c:pt>
                <c:pt idx="5125">
                  <c:v>0.26357000000000003</c:v>
                </c:pt>
                <c:pt idx="5126">
                  <c:v>0.249251</c:v>
                </c:pt>
                <c:pt idx="5127">
                  <c:v>0.23677699999999999</c:v>
                </c:pt>
                <c:pt idx="5128">
                  <c:v>0.22157099999999999</c:v>
                </c:pt>
                <c:pt idx="5129">
                  <c:v>0.23161499999999999</c:v>
                </c:pt>
                <c:pt idx="5130">
                  <c:v>0.210257</c:v>
                </c:pt>
                <c:pt idx="5131">
                  <c:v>0.234904</c:v>
                </c:pt>
                <c:pt idx="5132">
                  <c:v>0.23389499999999999</c:v>
                </c:pt>
                <c:pt idx="5133">
                  <c:v>0.22874800000000001</c:v>
                </c:pt>
                <c:pt idx="5134">
                  <c:v>0.215585</c:v>
                </c:pt>
                <c:pt idx="5135">
                  <c:v>0.20938300000000001</c:v>
                </c:pt>
                <c:pt idx="5136">
                  <c:v>0.23655699999999999</c:v>
                </c:pt>
                <c:pt idx="5137">
                  <c:v>0.26059700000000002</c:v>
                </c:pt>
                <c:pt idx="5138">
                  <c:v>0.26106299999999999</c:v>
                </c:pt>
                <c:pt idx="5139">
                  <c:v>0.256523</c:v>
                </c:pt>
                <c:pt idx="5140">
                  <c:v>0.24582200000000001</c:v>
                </c:pt>
                <c:pt idx="5141">
                  <c:v>0.230661</c:v>
                </c:pt>
                <c:pt idx="5142">
                  <c:v>0.241142</c:v>
                </c:pt>
                <c:pt idx="5143">
                  <c:v>0.23391400000000001</c:v>
                </c:pt>
                <c:pt idx="5144">
                  <c:v>0.247282</c:v>
                </c:pt>
                <c:pt idx="5145">
                  <c:v>0.23670099999999999</c:v>
                </c:pt>
                <c:pt idx="5146">
                  <c:v>0.222247</c:v>
                </c:pt>
                <c:pt idx="5147">
                  <c:v>0.236405</c:v>
                </c:pt>
                <c:pt idx="5148">
                  <c:v>0.22600799999999999</c:v>
                </c:pt>
                <c:pt idx="5149">
                  <c:v>0.22897999999999999</c:v>
                </c:pt>
                <c:pt idx="5150">
                  <c:v>0.233319</c:v>
                </c:pt>
                <c:pt idx="5151">
                  <c:v>0.24229200000000001</c:v>
                </c:pt>
                <c:pt idx="5152">
                  <c:v>0.24873600000000001</c:v>
                </c:pt>
                <c:pt idx="5153">
                  <c:v>0.25549699999999997</c:v>
                </c:pt>
                <c:pt idx="5154">
                  <c:v>0.247863</c:v>
                </c:pt>
                <c:pt idx="5155">
                  <c:v>0.236539</c:v>
                </c:pt>
                <c:pt idx="5156">
                  <c:v>0.22031899999999999</c:v>
                </c:pt>
                <c:pt idx="5157">
                  <c:v>0.21948300000000001</c:v>
                </c:pt>
                <c:pt idx="5158">
                  <c:v>0.19289400000000001</c:v>
                </c:pt>
                <c:pt idx="5159">
                  <c:v>0.223519</c:v>
                </c:pt>
                <c:pt idx="5160">
                  <c:v>0.22503100000000001</c:v>
                </c:pt>
                <c:pt idx="5161">
                  <c:v>0.238568</c:v>
                </c:pt>
                <c:pt idx="5162">
                  <c:v>0.28332499999999999</c:v>
                </c:pt>
                <c:pt idx="5163">
                  <c:v>0.31493700000000002</c:v>
                </c:pt>
                <c:pt idx="5164">
                  <c:v>0.31260300000000002</c:v>
                </c:pt>
                <c:pt idx="5165">
                  <c:v>0.30739100000000003</c:v>
                </c:pt>
                <c:pt idx="5166">
                  <c:v>0.29060599999999998</c:v>
                </c:pt>
                <c:pt idx="5167">
                  <c:v>0.32216</c:v>
                </c:pt>
                <c:pt idx="5168">
                  <c:v>0.31928000000000001</c:v>
                </c:pt>
                <c:pt idx="5169">
                  <c:v>0.31219599999999997</c:v>
                </c:pt>
                <c:pt idx="5170">
                  <c:v>0.31456499999999998</c:v>
                </c:pt>
                <c:pt idx="5171">
                  <c:v>0.30918000000000001</c:v>
                </c:pt>
                <c:pt idx="5172">
                  <c:v>0.27740100000000001</c:v>
                </c:pt>
                <c:pt idx="5173">
                  <c:v>0.25727800000000001</c:v>
                </c:pt>
                <c:pt idx="5174">
                  <c:v>0.22260099999999999</c:v>
                </c:pt>
                <c:pt idx="5175">
                  <c:v>0.204286</c:v>
                </c:pt>
                <c:pt idx="5176">
                  <c:v>0.20166500000000001</c:v>
                </c:pt>
                <c:pt idx="5177">
                  <c:v>0.21569099999999999</c:v>
                </c:pt>
                <c:pt idx="5178">
                  <c:v>0.197384</c:v>
                </c:pt>
                <c:pt idx="5179">
                  <c:v>0.19015499999999999</c:v>
                </c:pt>
                <c:pt idx="5180">
                  <c:v>0.175703</c:v>
                </c:pt>
                <c:pt idx="5181">
                  <c:v>0.166377</c:v>
                </c:pt>
                <c:pt idx="5182">
                  <c:v>0.15212400000000001</c:v>
                </c:pt>
                <c:pt idx="5183">
                  <c:v>0.15134</c:v>
                </c:pt>
                <c:pt idx="5184">
                  <c:v>0.13984199999999999</c:v>
                </c:pt>
                <c:pt idx="5185">
                  <c:v>0.123631</c:v>
                </c:pt>
                <c:pt idx="5186">
                  <c:v>0.12966900000000001</c:v>
                </c:pt>
                <c:pt idx="5187">
                  <c:v>0.11743000000000001</c:v>
                </c:pt>
                <c:pt idx="5188">
                  <c:v>0.131499</c:v>
                </c:pt>
                <c:pt idx="5189">
                  <c:v>0.12567900000000001</c:v>
                </c:pt>
                <c:pt idx="5190">
                  <c:v>0.126281</c:v>
                </c:pt>
                <c:pt idx="5191">
                  <c:v>0.14216500000000001</c:v>
                </c:pt>
                <c:pt idx="5192">
                  <c:v>0.148865</c:v>
                </c:pt>
                <c:pt idx="5193">
                  <c:v>0.14330399999999999</c:v>
                </c:pt>
                <c:pt idx="5194">
                  <c:v>0.121779</c:v>
                </c:pt>
                <c:pt idx="5195">
                  <c:v>0.11896900000000001</c:v>
                </c:pt>
                <c:pt idx="5196">
                  <c:v>0.110677</c:v>
                </c:pt>
                <c:pt idx="5197">
                  <c:v>0.123865</c:v>
                </c:pt>
                <c:pt idx="5198">
                  <c:v>0.154446</c:v>
                </c:pt>
                <c:pt idx="5199">
                  <c:v>0.17510600000000001</c:v>
                </c:pt>
                <c:pt idx="5200">
                  <c:v>0.17945900000000001</c:v>
                </c:pt>
                <c:pt idx="5201">
                  <c:v>0.180285</c:v>
                </c:pt>
                <c:pt idx="5202">
                  <c:v>0.16306499999999999</c:v>
                </c:pt>
                <c:pt idx="5203">
                  <c:v>0.17002</c:v>
                </c:pt>
                <c:pt idx="5204">
                  <c:v>0.174291</c:v>
                </c:pt>
                <c:pt idx="5205">
                  <c:v>0.15752099999999999</c:v>
                </c:pt>
                <c:pt idx="5206">
                  <c:v>0.17172799999999999</c:v>
                </c:pt>
                <c:pt idx="5207">
                  <c:v>0.17218800000000001</c:v>
                </c:pt>
                <c:pt idx="5208">
                  <c:v>0.16061500000000001</c:v>
                </c:pt>
                <c:pt idx="5209">
                  <c:v>0.14330399999999999</c:v>
                </c:pt>
                <c:pt idx="5210">
                  <c:v>0.137493</c:v>
                </c:pt>
                <c:pt idx="5211">
                  <c:v>0.15049699999999999</c:v>
                </c:pt>
                <c:pt idx="5212">
                  <c:v>0.144593</c:v>
                </c:pt>
                <c:pt idx="5213">
                  <c:v>0.136879</c:v>
                </c:pt>
                <c:pt idx="5214">
                  <c:v>0.115247</c:v>
                </c:pt>
                <c:pt idx="5215">
                  <c:v>8.3056000000000005E-2</c:v>
                </c:pt>
                <c:pt idx="5216">
                  <c:v>8.7593000000000004E-2</c:v>
                </c:pt>
                <c:pt idx="5217">
                  <c:v>8.1758999999999998E-2</c:v>
                </c:pt>
                <c:pt idx="5218">
                  <c:v>7.6011999999999996E-2</c:v>
                </c:pt>
                <c:pt idx="5219">
                  <c:v>0.12318999999999999</c:v>
                </c:pt>
                <c:pt idx="5220">
                  <c:v>0.14918999999999999</c:v>
                </c:pt>
                <c:pt idx="5221">
                  <c:v>0.156892</c:v>
                </c:pt>
                <c:pt idx="5222">
                  <c:v>0.158494</c:v>
                </c:pt>
                <c:pt idx="5223">
                  <c:v>0.16278000000000001</c:v>
                </c:pt>
                <c:pt idx="5224">
                  <c:v>0.170847</c:v>
                </c:pt>
                <c:pt idx="5225">
                  <c:v>0.16686400000000001</c:v>
                </c:pt>
                <c:pt idx="5226">
                  <c:v>0.15815499999999999</c:v>
                </c:pt>
                <c:pt idx="5227">
                  <c:v>0.18440400000000001</c:v>
                </c:pt>
                <c:pt idx="5228">
                  <c:v>0.17781</c:v>
                </c:pt>
                <c:pt idx="5229">
                  <c:v>0.15862699999999999</c:v>
                </c:pt>
                <c:pt idx="5230">
                  <c:v>0.138988</c:v>
                </c:pt>
                <c:pt idx="5231">
                  <c:v>0.13753299999999999</c:v>
                </c:pt>
                <c:pt idx="5232">
                  <c:v>0.14483599999999999</c:v>
                </c:pt>
                <c:pt idx="5233">
                  <c:v>0.141157</c:v>
                </c:pt>
                <c:pt idx="5234">
                  <c:v>0.13948099999999999</c:v>
                </c:pt>
                <c:pt idx="5235">
                  <c:v>0.132162</c:v>
                </c:pt>
                <c:pt idx="5236">
                  <c:v>0.155866</c:v>
                </c:pt>
                <c:pt idx="5237">
                  <c:v>0.19306599999999999</c:v>
                </c:pt>
                <c:pt idx="5238">
                  <c:v>0.20865800000000001</c:v>
                </c:pt>
                <c:pt idx="5239">
                  <c:v>0.23017799999999999</c:v>
                </c:pt>
                <c:pt idx="5240">
                  <c:v>0.246195</c:v>
                </c:pt>
                <c:pt idx="5241">
                  <c:v>0.27030799999999999</c:v>
                </c:pt>
                <c:pt idx="5242">
                  <c:v>0.30213099999999998</c:v>
                </c:pt>
                <c:pt idx="5243">
                  <c:v>0.29299500000000001</c:v>
                </c:pt>
                <c:pt idx="5244">
                  <c:v>0.301653</c:v>
                </c:pt>
                <c:pt idx="5245">
                  <c:v>0.29948599999999997</c:v>
                </c:pt>
                <c:pt idx="5246">
                  <c:v>0.29021400000000003</c:v>
                </c:pt>
                <c:pt idx="5247">
                  <c:v>0.28084500000000001</c:v>
                </c:pt>
                <c:pt idx="5248">
                  <c:v>0.260546</c:v>
                </c:pt>
                <c:pt idx="5249">
                  <c:v>0.23285400000000001</c:v>
                </c:pt>
                <c:pt idx="5250">
                  <c:v>0.22370599999999999</c:v>
                </c:pt>
                <c:pt idx="5251">
                  <c:v>0.22495599999999999</c:v>
                </c:pt>
                <c:pt idx="5252">
                  <c:v>0.20457800000000001</c:v>
                </c:pt>
                <c:pt idx="5253">
                  <c:v>0.18817500000000001</c:v>
                </c:pt>
                <c:pt idx="5254">
                  <c:v>0.22597200000000001</c:v>
                </c:pt>
                <c:pt idx="5255">
                  <c:v>0.22744300000000001</c:v>
                </c:pt>
                <c:pt idx="5256">
                  <c:v>0.226434</c:v>
                </c:pt>
                <c:pt idx="5257">
                  <c:v>0.27648099999999998</c:v>
                </c:pt>
                <c:pt idx="5258">
                  <c:v>0.263459</c:v>
                </c:pt>
                <c:pt idx="5259">
                  <c:v>0.26609100000000002</c:v>
                </c:pt>
                <c:pt idx="5260">
                  <c:v>0.259104</c:v>
                </c:pt>
                <c:pt idx="5261">
                  <c:v>0.24631500000000001</c:v>
                </c:pt>
                <c:pt idx="5262">
                  <c:v>0.231993</c:v>
                </c:pt>
                <c:pt idx="5263">
                  <c:v>0.229517</c:v>
                </c:pt>
                <c:pt idx="5264">
                  <c:v>0.202513</c:v>
                </c:pt>
                <c:pt idx="5265">
                  <c:v>0.182361</c:v>
                </c:pt>
                <c:pt idx="5266">
                  <c:v>0.199876</c:v>
                </c:pt>
                <c:pt idx="5267">
                  <c:v>0.19725699999999999</c:v>
                </c:pt>
                <c:pt idx="5268">
                  <c:v>0.201151</c:v>
                </c:pt>
                <c:pt idx="5269">
                  <c:v>0.192355</c:v>
                </c:pt>
                <c:pt idx="5270">
                  <c:v>0.171047</c:v>
                </c:pt>
                <c:pt idx="5271">
                  <c:v>0.149035</c:v>
                </c:pt>
                <c:pt idx="5272">
                  <c:v>0.15343899999999999</c:v>
                </c:pt>
                <c:pt idx="5273">
                  <c:v>0.139044</c:v>
                </c:pt>
                <c:pt idx="5274">
                  <c:v>0.14414399999999999</c:v>
                </c:pt>
                <c:pt idx="5275">
                  <c:v>0.13073799999999999</c:v>
                </c:pt>
                <c:pt idx="5276">
                  <c:v>0.14191000000000001</c:v>
                </c:pt>
                <c:pt idx="5277">
                  <c:v>0.13506299999999999</c:v>
                </c:pt>
                <c:pt idx="5278">
                  <c:v>0.15251799999999999</c:v>
                </c:pt>
                <c:pt idx="5279">
                  <c:v>0.16622600000000001</c:v>
                </c:pt>
                <c:pt idx="5280">
                  <c:v>0.17505100000000001</c:v>
                </c:pt>
                <c:pt idx="5281">
                  <c:v>0.17328199999999999</c:v>
                </c:pt>
                <c:pt idx="5282">
                  <c:v>0.186145</c:v>
                </c:pt>
                <c:pt idx="5283">
                  <c:v>0.19719100000000001</c:v>
                </c:pt>
                <c:pt idx="5284">
                  <c:v>0.23041900000000001</c:v>
                </c:pt>
                <c:pt idx="5285">
                  <c:v>0.24459400000000001</c:v>
                </c:pt>
                <c:pt idx="5286">
                  <c:v>0.23621400000000001</c:v>
                </c:pt>
                <c:pt idx="5287">
                  <c:v>0.22089500000000001</c:v>
                </c:pt>
                <c:pt idx="5288">
                  <c:v>0.24057100000000001</c:v>
                </c:pt>
                <c:pt idx="5289">
                  <c:v>0.24306</c:v>
                </c:pt>
                <c:pt idx="5290">
                  <c:v>0.24337600000000001</c:v>
                </c:pt>
                <c:pt idx="5291">
                  <c:v>0.24226700000000001</c:v>
                </c:pt>
                <c:pt idx="5292">
                  <c:v>0.25231599999999998</c:v>
                </c:pt>
                <c:pt idx="5293">
                  <c:v>0.25833800000000001</c:v>
                </c:pt>
                <c:pt idx="5294">
                  <c:v>0.24879100000000001</c:v>
                </c:pt>
                <c:pt idx="5295">
                  <c:v>0.24779499999999999</c:v>
                </c:pt>
                <c:pt idx="5296">
                  <c:v>0.23524500000000001</c:v>
                </c:pt>
                <c:pt idx="5297">
                  <c:v>0.21457899999999999</c:v>
                </c:pt>
                <c:pt idx="5298">
                  <c:v>0.190414</c:v>
                </c:pt>
                <c:pt idx="5299">
                  <c:v>0.23105500000000001</c:v>
                </c:pt>
                <c:pt idx="5300">
                  <c:v>0.21616099999999999</c:v>
                </c:pt>
                <c:pt idx="5301">
                  <c:v>0.24222299999999999</c:v>
                </c:pt>
                <c:pt idx="5302">
                  <c:v>0.27086900000000003</c:v>
                </c:pt>
                <c:pt idx="5303">
                  <c:v>0.26986100000000002</c:v>
                </c:pt>
                <c:pt idx="5304">
                  <c:v>0.26469300000000001</c:v>
                </c:pt>
                <c:pt idx="5305">
                  <c:v>0.283694</c:v>
                </c:pt>
                <c:pt idx="5306">
                  <c:v>0.29513600000000001</c:v>
                </c:pt>
                <c:pt idx="5307">
                  <c:v>0.31417499999999998</c:v>
                </c:pt>
                <c:pt idx="5308">
                  <c:v>0.31382500000000002</c:v>
                </c:pt>
                <c:pt idx="5309">
                  <c:v>0.32184299999999999</c:v>
                </c:pt>
                <c:pt idx="5310">
                  <c:v>0.31853100000000001</c:v>
                </c:pt>
                <c:pt idx="5311">
                  <c:v>0.31850800000000001</c:v>
                </c:pt>
                <c:pt idx="5312">
                  <c:v>0.34035799999999999</c:v>
                </c:pt>
                <c:pt idx="5313">
                  <c:v>0.33289999999999997</c:v>
                </c:pt>
                <c:pt idx="5314">
                  <c:v>0.34841100000000003</c:v>
                </c:pt>
                <c:pt idx="5315">
                  <c:v>0.35638599999999998</c:v>
                </c:pt>
                <c:pt idx="5316">
                  <c:v>0.364589</c:v>
                </c:pt>
                <c:pt idx="5317">
                  <c:v>0.37040699999999999</c:v>
                </c:pt>
                <c:pt idx="5318">
                  <c:v>0.37420199999999998</c:v>
                </c:pt>
                <c:pt idx="5319">
                  <c:v>0.38072699999999998</c:v>
                </c:pt>
                <c:pt idx="5320">
                  <c:v>0.37407400000000002</c:v>
                </c:pt>
                <c:pt idx="5321">
                  <c:v>0.37606299999999998</c:v>
                </c:pt>
                <c:pt idx="5322">
                  <c:v>0.40204899999999999</c:v>
                </c:pt>
                <c:pt idx="5323">
                  <c:v>0.39171800000000001</c:v>
                </c:pt>
                <c:pt idx="5324">
                  <c:v>0.38274399999999997</c:v>
                </c:pt>
                <c:pt idx="5325">
                  <c:v>0.39069199999999998</c:v>
                </c:pt>
                <c:pt idx="5326">
                  <c:v>0.38701799999999997</c:v>
                </c:pt>
                <c:pt idx="5327">
                  <c:v>0.40484599999999998</c:v>
                </c:pt>
                <c:pt idx="5328">
                  <c:v>0.40032699999999999</c:v>
                </c:pt>
                <c:pt idx="5329">
                  <c:v>0.37956000000000001</c:v>
                </c:pt>
                <c:pt idx="5330">
                  <c:v>0.37282300000000002</c:v>
                </c:pt>
                <c:pt idx="5331">
                  <c:v>0.31450400000000001</c:v>
                </c:pt>
                <c:pt idx="5332">
                  <c:v>0.33826899999999999</c:v>
                </c:pt>
                <c:pt idx="5333">
                  <c:v>0.30113600000000001</c:v>
                </c:pt>
                <c:pt idx="5334">
                  <c:v>0.30547800000000003</c:v>
                </c:pt>
                <c:pt idx="5335">
                  <c:v>0.28328100000000001</c:v>
                </c:pt>
                <c:pt idx="5336">
                  <c:v>0.26802199999999998</c:v>
                </c:pt>
                <c:pt idx="5337">
                  <c:v>0.26679199999999997</c:v>
                </c:pt>
                <c:pt idx="5338">
                  <c:v>0.26311899999999999</c:v>
                </c:pt>
                <c:pt idx="5339">
                  <c:v>0.245643</c:v>
                </c:pt>
                <c:pt idx="5340">
                  <c:v>0.24618699999999999</c:v>
                </c:pt>
                <c:pt idx="5341">
                  <c:v>0.26164100000000001</c:v>
                </c:pt>
                <c:pt idx="5342">
                  <c:v>0.25014500000000001</c:v>
                </c:pt>
                <c:pt idx="5343">
                  <c:v>0.247195</c:v>
                </c:pt>
                <c:pt idx="5344">
                  <c:v>0.260243</c:v>
                </c:pt>
                <c:pt idx="5345">
                  <c:v>0.24604899999999999</c:v>
                </c:pt>
                <c:pt idx="5346">
                  <c:v>0.27285599999999999</c:v>
                </c:pt>
                <c:pt idx="5347">
                  <c:v>0.26284299999999999</c:v>
                </c:pt>
                <c:pt idx="5348">
                  <c:v>0.257301</c:v>
                </c:pt>
                <c:pt idx="5349">
                  <c:v>0.240536</c:v>
                </c:pt>
                <c:pt idx="5350">
                  <c:v>0.23776800000000001</c:v>
                </c:pt>
                <c:pt idx="5351">
                  <c:v>0.21390500000000001</c:v>
                </c:pt>
                <c:pt idx="5352">
                  <c:v>0.200576</c:v>
                </c:pt>
                <c:pt idx="5353">
                  <c:v>0.185497</c:v>
                </c:pt>
                <c:pt idx="5354">
                  <c:v>0.168409</c:v>
                </c:pt>
                <c:pt idx="5355">
                  <c:v>0.16575899999999999</c:v>
                </c:pt>
                <c:pt idx="5356">
                  <c:v>0.15947</c:v>
                </c:pt>
                <c:pt idx="5357">
                  <c:v>0.14449400000000001</c:v>
                </c:pt>
                <c:pt idx="5358">
                  <c:v>0.13530900000000001</c:v>
                </c:pt>
                <c:pt idx="5359">
                  <c:v>0.155192</c:v>
                </c:pt>
                <c:pt idx="5360">
                  <c:v>0.15174399999999999</c:v>
                </c:pt>
                <c:pt idx="5361">
                  <c:v>0.148951</c:v>
                </c:pt>
                <c:pt idx="5362">
                  <c:v>0.16581199999999999</c:v>
                </c:pt>
                <c:pt idx="5363">
                  <c:v>0.167519</c:v>
                </c:pt>
                <c:pt idx="5364">
                  <c:v>0.17516399999999999</c:v>
                </c:pt>
                <c:pt idx="5365">
                  <c:v>0.16544700000000001</c:v>
                </c:pt>
                <c:pt idx="5366">
                  <c:v>0.215778</c:v>
                </c:pt>
                <c:pt idx="5367">
                  <c:v>0.213589</c:v>
                </c:pt>
                <c:pt idx="5368">
                  <c:v>0.199741</c:v>
                </c:pt>
                <c:pt idx="5369">
                  <c:v>0.19806499999999999</c:v>
                </c:pt>
                <c:pt idx="5370">
                  <c:v>0.19242500000000001</c:v>
                </c:pt>
                <c:pt idx="5371">
                  <c:v>0.19405</c:v>
                </c:pt>
                <c:pt idx="5372">
                  <c:v>0.19001699999999999</c:v>
                </c:pt>
                <c:pt idx="5373">
                  <c:v>0.17752299999999999</c:v>
                </c:pt>
                <c:pt idx="5374">
                  <c:v>0.17707200000000001</c:v>
                </c:pt>
                <c:pt idx="5375">
                  <c:v>0.16619700000000001</c:v>
                </c:pt>
                <c:pt idx="5376">
                  <c:v>0.18381600000000001</c:v>
                </c:pt>
                <c:pt idx="5377">
                  <c:v>0.17357600000000001</c:v>
                </c:pt>
                <c:pt idx="5378">
                  <c:v>0.17701600000000001</c:v>
                </c:pt>
                <c:pt idx="5379">
                  <c:v>0.192996</c:v>
                </c:pt>
                <c:pt idx="5380">
                  <c:v>0.18023900000000001</c:v>
                </c:pt>
                <c:pt idx="5381">
                  <c:v>0.165745</c:v>
                </c:pt>
                <c:pt idx="5382">
                  <c:v>0.18105199999999999</c:v>
                </c:pt>
                <c:pt idx="5383">
                  <c:v>0.164768</c:v>
                </c:pt>
                <c:pt idx="5384">
                  <c:v>0.16927600000000001</c:v>
                </c:pt>
                <c:pt idx="5385">
                  <c:v>0.16575000000000001</c:v>
                </c:pt>
                <c:pt idx="5386">
                  <c:v>0.139878</c:v>
                </c:pt>
                <c:pt idx="5387">
                  <c:v>0.14264199999999999</c:v>
                </c:pt>
                <c:pt idx="5388">
                  <c:v>0.13553999999999999</c:v>
                </c:pt>
                <c:pt idx="5389">
                  <c:v>0.137549</c:v>
                </c:pt>
                <c:pt idx="5390">
                  <c:v>0.11278000000000001</c:v>
                </c:pt>
                <c:pt idx="5391">
                  <c:v>0.10868700000000001</c:v>
                </c:pt>
                <c:pt idx="5392">
                  <c:v>0.12385500000000001</c:v>
                </c:pt>
                <c:pt idx="5393">
                  <c:v>0.110707</c:v>
                </c:pt>
                <c:pt idx="5394">
                  <c:v>0.129111</c:v>
                </c:pt>
                <c:pt idx="5395">
                  <c:v>0.173876</c:v>
                </c:pt>
                <c:pt idx="5396">
                  <c:v>0.18459</c:v>
                </c:pt>
                <c:pt idx="5397">
                  <c:v>0.19400800000000001</c:v>
                </c:pt>
                <c:pt idx="5398">
                  <c:v>0.19806399999999999</c:v>
                </c:pt>
                <c:pt idx="5399">
                  <c:v>0.19179299999999999</c:v>
                </c:pt>
                <c:pt idx="5400">
                  <c:v>0.18732799999999999</c:v>
                </c:pt>
                <c:pt idx="5401">
                  <c:v>0.19610900000000001</c:v>
                </c:pt>
                <c:pt idx="5402">
                  <c:v>0.20469499999999999</c:v>
                </c:pt>
                <c:pt idx="5403">
                  <c:v>0.18437100000000001</c:v>
                </c:pt>
                <c:pt idx="5404">
                  <c:v>0.18385399999999999</c:v>
                </c:pt>
                <c:pt idx="5405">
                  <c:v>0.17644000000000001</c:v>
                </c:pt>
                <c:pt idx="5406">
                  <c:v>0.18975800000000001</c:v>
                </c:pt>
                <c:pt idx="5407">
                  <c:v>0.2137</c:v>
                </c:pt>
                <c:pt idx="5408">
                  <c:v>0.211618</c:v>
                </c:pt>
                <c:pt idx="5409">
                  <c:v>0.232125</c:v>
                </c:pt>
                <c:pt idx="5410">
                  <c:v>0.22633700000000001</c:v>
                </c:pt>
                <c:pt idx="5411">
                  <c:v>0.24282400000000001</c:v>
                </c:pt>
                <c:pt idx="5412">
                  <c:v>0.24263000000000001</c:v>
                </c:pt>
                <c:pt idx="5413">
                  <c:v>0.24338399999999999</c:v>
                </c:pt>
                <c:pt idx="5414">
                  <c:v>0.228357</c:v>
                </c:pt>
                <c:pt idx="5415">
                  <c:v>0.20622399999999999</c:v>
                </c:pt>
                <c:pt idx="5416">
                  <c:v>0.19294700000000001</c:v>
                </c:pt>
                <c:pt idx="5417">
                  <c:v>0.18720200000000001</c:v>
                </c:pt>
                <c:pt idx="5418">
                  <c:v>0.17865600000000001</c:v>
                </c:pt>
                <c:pt idx="5419">
                  <c:v>0.173399</c:v>
                </c:pt>
                <c:pt idx="5420">
                  <c:v>0.19107199999999999</c:v>
                </c:pt>
                <c:pt idx="5421">
                  <c:v>0.194684</c:v>
                </c:pt>
                <c:pt idx="5422">
                  <c:v>0.19479199999999999</c:v>
                </c:pt>
                <c:pt idx="5423">
                  <c:v>0.190363</c:v>
                </c:pt>
                <c:pt idx="5424">
                  <c:v>0.18790699999999999</c:v>
                </c:pt>
                <c:pt idx="5425">
                  <c:v>0.24945500000000001</c:v>
                </c:pt>
                <c:pt idx="5426">
                  <c:v>0.27419500000000002</c:v>
                </c:pt>
                <c:pt idx="5427">
                  <c:v>0.27416299999999999</c:v>
                </c:pt>
                <c:pt idx="5428">
                  <c:v>0.28853400000000001</c:v>
                </c:pt>
                <c:pt idx="5429">
                  <c:v>0.30133100000000002</c:v>
                </c:pt>
                <c:pt idx="5430">
                  <c:v>0.30071300000000001</c:v>
                </c:pt>
                <c:pt idx="5431">
                  <c:v>0.28588599999999997</c:v>
                </c:pt>
                <c:pt idx="5432">
                  <c:v>0.29428599999999999</c:v>
                </c:pt>
                <c:pt idx="5433">
                  <c:v>0.28650599999999998</c:v>
                </c:pt>
                <c:pt idx="5434">
                  <c:v>0.32295800000000002</c:v>
                </c:pt>
                <c:pt idx="5435">
                  <c:v>0.32282</c:v>
                </c:pt>
                <c:pt idx="5436">
                  <c:v>0.30912499999999998</c:v>
                </c:pt>
                <c:pt idx="5437">
                  <c:v>0.292014</c:v>
                </c:pt>
                <c:pt idx="5438">
                  <c:v>0.269368</c:v>
                </c:pt>
                <c:pt idx="5439">
                  <c:v>0.246057</c:v>
                </c:pt>
                <c:pt idx="5440">
                  <c:v>0.22319900000000001</c:v>
                </c:pt>
                <c:pt idx="5441">
                  <c:v>0.23728399999999999</c:v>
                </c:pt>
                <c:pt idx="5442">
                  <c:v>0.229158</c:v>
                </c:pt>
                <c:pt idx="5443">
                  <c:v>0.229852</c:v>
                </c:pt>
                <c:pt idx="5444">
                  <c:v>0.23327999999999999</c:v>
                </c:pt>
                <c:pt idx="5445">
                  <c:v>0.22434200000000001</c:v>
                </c:pt>
                <c:pt idx="5446">
                  <c:v>0.210256</c:v>
                </c:pt>
                <c:pt idx="5447">
                  <c:v>0.19317999999999999</c:v>
                </c:pt>
                <c:pt idx="5448">
                  <c:v>0.194489</c:v>
                </c:pt>
                <c:pt idx="5449">
                  <c:v>0.201211</c:v>
                </c:pt>
                <c:pt idx="5450">
                  <c:v>0.19645000000000001</c:v>
                </c:pt>
                <c:pt idx="5451">
                  <c:v>0.19623199999999999</c:v>
                </c:pt>
                <c:pt idx="5452">
                  <c:v>0.19178000000000001</c:v>
                </c:pt>
                <c:pt idx="5453">
                  <c:v>0.21233199999999999</c:v>
                </c:pt>
                <c:pt idx="5454">
                  <c:v>0.20638100000000001</c:v>
                </c:pt>
                <c:pt idx="5455">
                  <c:v>0.20957400000000001</c:v>
                </c:pt>
                <c:pt idx="5456">
                  <c:v>0.24731700000000001</c:v>
                </c:pt>
                <c:pt idx="5457">
                  <c:v>0.228155</c:v>
                </c:pt>
                <c:pt idx="5458">
                  <c:v>0.248809</c:v>
                </c:pt>
                <c:pt idx="5459">
                  <c:v>0.25787599999999999</c:v>
                </c:pt>
                <c:pt idx="5460">
                  <c:v>0.25680900000000001</c:v>
                </c:pt>
                <c:pt idx="5461">
                  <c:v>0.24959000000000001</c:v>
                </c:pt>
                <c:pt idx="5462">
                  <c:v>0.24021600000000001</c:v>
                </c:pt>
                <c:pt idx="5463">
                  <c:v>0.27454299999999998</c:v>
                </c:pt>
                <c:pt idx="5464">
                  <c:v>0.26886300000000002</c:v>
                </c:pt>
                <c:pt idx="5465">
                  <c:v>0.258911</c:v>
                </c:pt>
                <c:pt idx="5466">
                  <c:v>0.27299200000000001</c:v>
                </c:pt>
                <c:pt idx="5467">
                  <c:v>0.26731199999999999</c:v>
                </c:pt>
                <c:pt idx="5468">
                  <c:v>0.26173200000000002</c:v>
                </c:pt>
                <c:pt idx="5469">
                  <c:v>0.252525</c:v>
                </c:pt>
                <c:pt idx="5470">
                  <c:v>0.28485700000000003</c:v>
                </c:pt>
                <c:pt idx="5471">
                  <c:v>0.28207199999999999</c:v>
                </c:pt>
                <c:pt idx="5472">
                  <c:v>0.28184399999999998</c:v>
                </c:pt>
                <c:pt idx="5473">
                  <c:v>0.27479199999999998</c:v>
                </c:pt>
                <c:pt idx="5474">
                  <c:v>0.27568999999999999</c:v>
                </c:pt>
                <c:pt idx="5475">
                  <c:v>0.28054200000000001</c:v>
                </c:pt>
                <c:pt idx="5476">
                  <c:v>0.251023</c:v>
                </c:pt>
                <c:pt idx="5477">
                  <c:v>0.25847700000000001</c:v>
                </c:pt>
                <c:pt idx="5478">
                  <c:v>0.24423</c:v>
                </c:pt>
                <c:pt idx="5479">
                  <c:v>0.24614800000000001</c:v>
                </c:pt>
                <c:pt idx="5480">
                  <c:v>0.26774199999999998</c:v>
                </c:pt>
                <c:pt idx="5481">
                  <c:v>0.300709</c:v>
                </c:pt>
                <c:pt idx="5482">
                  <c:v>0.318411</c:v>
                </c:pt>
                <c:pt idx="5483">
                  <c:v>0.32490000000000002</c:v>
                </c:pt>
                <c:pt idx="5484">
                  <c:v>0.328212</c:v>
                </c:pt>
                <c:pt idx="5485">
                  <c:v>0.33909099999999998</c:v>
                </c:pt>
                <c:pt idx="5486">
                  <c:v>0.35170899999999999</c:v>
                </c:pt>
                <c:pt idx="5487">
                  <c:v>0.35403499999999999</c:v>
                </c:pt>
                <c:pt idx="5488">
                  <c:v>0.347885</c:v>
                </c:pt>
                <c:pt idx="5489">
                  <c:v>0.340061</c:v>
                </c:pt>
                <c:pt idx="5490">
                  <c:v>0.35409800000000002</c:v>
                </c:pt>
                <c:pt idx="5491">
                  <c:v>0.34810600000000003</c:v>
                </c:pt>
                <c:pt idx="5492">
                  <c:v>0.34822199999999998</c:v>
                </c:pt>
                <c:pt idx="5493">
                  <c:v>0.33749200000000001</c:v>
                </c:pt>
                <c:pt idx="5494">
                  <c:v>0.32813300000000001</c:v>
                </c:pt>
                <c:pt idx="5495">
                  <c:v>0.32268799999999997</c:v>
                </c:pt>
                <c:pt idx="5496">
                  <c:v>0.294877</c:v>
                </c:pt>
                <c:pt idx="5497">
                  <c:v>0.28061999999999998</c:v>
                </c:pt>
                <c:pt idx="5498">
                  <c:v>0.26794800000000002</c:v>
                </c:pt>
                <c:pt idx="5499">
                  <c:v>0.25265799999999999</c:v>
                </c:pt>
                <c:pt idx="5500">
                  <c:v>0.25398700000000002</c:v>
                </c:pt>
                <c:pt idx="5501">
                  <c:v>0.24731400000000001</c:v>
                </c:pt>
                <c:pt idx="5502">
                  <c:v>0.236952</c:v>
                </c:pt>
                <c:pt idx="5503">
                  <c:v>0.217859</c:v>
                </c:pt>
                <c:pt idx="5504">
                  <c:v>0.20935599999999999</c:v>
                </c:pt>
                <c:pt idx="5505">
                  <c:v>0.20103199999999999</c:v>
                </c:pt>
                <c:pt idx="5506">
                  <c:v>0.18881500000000001</c:v>
                </c:pt>
                <c:pt idx="5507">
                  <c:v>0.188169</c:v>
                </c:pt>
                <c:pt idx="5508">
                  <c:v>0.17800299999999999</c:v>
                </c:pt>
                <c:pt idx="5509">
                  <c:v>0.193</c:v>
                </c:pt>
                <c:pt idx="5510">
                  <c:v>0.179231</c:v>
                </c:pt>
                <c:pt idx="5511">
                  <c:v>0.182255</c:v>
                </c:pt>
                <c:pt idx="5512">
                  <c:v>0.18613199999999999</c:v>
                </c:pt>
                <c:pt idx="5513">
                  <c:v>0.190136</c:v>
                </c:pt>
                <c:pt idx="5514">
                  <c:v>0.18329799999999999</c:v>
                </c:pt>
                <c:pt idx="5515">
                  <c:v>0.18123300000000001</c:v>
                </c:pt>
                <c:pt idx="5516">
                  <c:v>0.197964</c:v>
                </c:pt>
                <c:pt idx="5517">
                  <c:v>0.22741800000000001</c:v>
                </c:pt>
                <c:pt idx="5518">
                  <c:v>0.24061199999999999</c:v>
                </c:pt>
                <c:pt idx="5519">
                  <c:v>0.23325899999999999</c:v>
                </c:pt>
                <c:pt idx="5520">
                  <c:v>0.228349</c:v>
                </c:pt>
                <c:pt idx="5521">
                  <c:v>0.23888200000000001</c:v>
                </c:pt>
                <c:pt idx="5522">
                  <c:v>0.25236399999999998</c:v>
                </c:pt>
                <c:pt idx="5523">
                  <c:v>0.25402400000000003</c:v>
                </c:pt>
                <c:pt idx="5524">
                  <c:v>0.25930799999999998</c:v>
                </c:pt>
                <c:pt idx="5525">
                  <c:v>0.25185400000000002</c:v>
                </c:pt>
                <c:pt idx="5526">
                  <c:v>0.23732300000000001</c:v>
                </c:pt>
                <c:pt idx="5527">
                  <c:v>0.21873699999999999</c:v>
                </c:pt>
                <c:pt idx="5528">
                  <c:v>0.22611600000000001</c:v>
                </c:pt>
                <c:pt idx="5529">
                  <c:v>0.26739800000000002</c:v>
                </c:pt>
                <c:pt idx="5530">
                  <c:v>0.26655200000000001</c:v>
                </c:pt>
                <c:pt idx="5531">
                  <c:v>0.27557700000000002</c:v>
                </c:pt>
                <c:pt idx="5532">
                  <c:v>0.26922200000000002</c:v>
                </c:pt>
                <c:pt idx="5533">
                  <c:v>0.25831300000000001</c:v>
                </c:pt>
                <c:pt idx="5534">
                  <c:v>0.26238299999999998</c:v>
                </c:pt>
                <c:pt idx="5535">
                  <c:v>0.28512700000000002</c:v>
                </c:pt>
                <c:pt idx="5536">
                  <c:v>0.27984900000000001</c:v>
                </c:pt>
                <c:pt idx="5537">
                  <c:v>0.28862300000000002</c:v>
                </c:pt>
                <c:pt idx="5538">
                  <c:v>0.29858299999999999</c:v>
                </c:pt>
                <c:pt idx="5539">
                  <c:v>0.29113600000000001</c:v>
                </c:pt>
                <c:pt idx="5540">
                  <c:v>0.32616699999999998</c:v>
                </c:pt>
                <c:pt idx="5541">
                  <c:v>0.31776799999999999</c:v>
                </c:pt>
                <c:pt idx="5542">
                  <c:v>0.33408199999999999</c:v>
                </c:pt>
                <c:pt idx="5543">
                  <c:v>0.32692500000000002</c:v>
                </c:pt>
                <c:pt idx="5544">
                  <c:v>0.38013400000000003</c:v>
                </c:pt>
                <c:pt idx="5545">
                  <c:v>0.36246800000000001</c:v>
                </c:pt>
                <c:pt idx="5546">
                  <c:v>0.359707</c:v>
                </c:pt>
                <c:pt idx="5547">
                  <c:v>0.34528700000000001</c:v>
                </c:pt>
                <c:pt idx="5548">
                  <c:v>0.35589999999999999</c:v>
                </c:pt>
                <c:pt idx="5549">
                  <c:v>0.34785899999999997</c:v>
                </c:pt>
                <c:pt idx="5550">
                  <c:v>0.32561499999999999</c:v>
                </c:pt>
                <c:pt idx="5551">
                  <c:v>0.34861999999999999</c:v>
                </c:pt>
                <c:pt idx="5552">
                  <c:v>0.34244999999999998</c:v>
                </c:pt>
                <c:pt idx="5553">
                  <c:v>0.322044</c:v>
                </c:pt>
                <c:pt idx="5554">
                  <c:v>0.32049499999999997</c:v>
                </c:pt>
                <c:pt idx="5555">
                  <c:v>0.30919999999999997</c:v>
                </c:pt>
                <c:pt idx="5556">
                  <c:v>0.33734900000000001</c:v>
                </c:pt>
                <c:pt idx="5557">
                  <c:v>0.367591</c:v>
                </c:pt>
                <c:pt idx="5558">
                  <c:v>0.36357899999999999</c:v>
                </c:pt>
                <c:pt idx="5559">
                  <c:v>0.34895399999999999</c:v>
                </c:pt>
                <c:pt idx="5560">
                  <c:v>0.33103500000000002</c:v>
                </c:pt>
                <c:pt idx="5561">
                  <c:v>0.34007300000000001</c:v>
                </c:pt>
                <c:pt idx="5562">
                  <c:v>0.37676199999999999</c:v>
                </c:pt>
                <c:pt idx="5563">
                  <c:v>0.38012099999999999</c:v>
                </c:pt>
                <c:pt idx="5564">
                  <c:v>0.36952600000000002</c:v>
                </c:pt>
                <c:pt idx="5565">
                  <c:v>0.351296</c:v>
                </c:pt>
                <c:pt idx="5566">
                  <c:v>0.35864699999999999</c:v>
                </c:pt>
                <c:pt idx="5567">
                  <c:v>0.339395</c:v>
                </c:pt>
                <c:pt idx="5568">
                  <c:v>0.30637799999999998</c:v>
                </c:pt>
                <c:pt idx="5569">
                  <c:v>0.281588</c:v>
                </c:pt>
                <c:pt idx="5570">
                  <c:v>0.258301</c:v>
                </c:pt>
                <c:pt idx="5571">
                  <c:v>0.26885599999999998</c:v>
                </c:pt>
                <c:pt idx="5572">
                  <c:v>0.274725</c:v>
                </c:pt>
                <c:pt idx="5573">
                  <c:v>0.257108</c:v>
                </c:pt>
                <c:pt idx="5574">
                  <c:v>0.239318</c:v>
                </c:pt>
                <c:pt idx="5575">
                  <c:v>0.22390699999999999</c:v>
                </c:pt>
                <c:pt idx="5576">
                  <c:v>0.21353800000000001</c:v>
                </c:pt>
                <c:pt idx="5577">
                  <c:v>0.20180400000000001</c:v>
                </c:pt>
                <c:pt idx="5578">
                  <c:v>0.19747200000000001</c:v>
                </c:pt>
                <c:pt idx="5579">
                  <c:v>0.19588800000000001</c:v>
                </c:pt>
                <c:pt idx="5580">
                  <c:v>0.20427400000000001</c:v>
                </c:pt>
                <c:pt idx="5581">
                  <c:v>0.20437900000000001</c:v>
                </c:pt>
                <c:pt idx="5582">
                  <c:v>0.21182300000000001</c:v>
                </c:pt>
                <c:pt idx="5583">
                  <c:v>0.199522</c:v>
                </c:pt>
                <c:pt idx="5584">
                  <c:v>0.20338500000000001</c:v>
                </c:pt>
                <c:pt idx="5585">
                  <c:v>0.204347</c:v>
                </c:pt>
                <c:pt idx="5586">
                  <c:v>0.21162300000000001</c:v>
                </c:pt>
                <c:pt idx="5587">
                  <c:v>0.211366</c:v>
                </c:pt>
                <c:pt idx="5588">
                  <c:v>0.20524700000000001</c:v>
                </c:pt>
                <c:pt idx="5589">
                  <c:v>0.22664400000000001</c:v>
                </c:pt>
                <c:pt idx="5590">
                  <c:v>0.23752200000000001</c:v>
                </c:pt>
                <c:pt idx="5591">
                  <c:v>0.22314999999999999</c:v>
                </c:pt>
                <c:pt idx="5592">
                  <c:v>0.22092300000000001</c:v>
                </c:pt>
                <c:pt idx="5593">
                  <c:v>0.215474</c:v>
                </c:pt>
                <c:pt idx="5594">
                  <c:v>0.23630399999999999</c:v>
                </c:pt>
                <c:pt idx="5595">
                  <c:v>0.23053100000000001</c:v>
                </c:pt>
                <c:pt idx="5596">
                  <c:v>0.25039299999999998</c:v>
                </c:pt>
                <c:pt idx="5597">
                  <c:v>0.25456800000000002</c:v>
                </c:pt>
                <c:pt idx="5598">
                  <c:v>0.25040400000000002</c:v>
                </c:pt>
                <c:pt idx="5599">
                  <c:v>0.25197199999999997</c:v>
                </c:pt>
                <c:pt idx="5600">
                  <c:v>0.23357700000000001</c:v>
                </c:pt>
                <c:pt idx="5601">
                  <c:v>0.23305500000000001</c:v>
                </c:pt>
                <c:pt idx="5602">
                  <c:v>0.20530000000000001</c:v>
                </c:pt>
                <c:pt idx="5603">
                  <c:v>0.17963000000000001</c:v>
                </c:pt>
                <c:pt idx="5604">
                  <c:v>0.162854</c:v>
                </c:pt>
                <c:pt idx="5605">
                  <c:v>0.148896</c:v>
                </c:pt>
                <c:pt idx="5606">
                  <c:v>0.17399700000000001</c:v>
                </c:pt>
                <c:pt idx="5607">
                  <c:v>0.20333300000000001</c:v>
                </c:pt>
                <c:pt idx="5608">
                  <c:v>0.249442</c:v>
                </c:pt>
                <c:pt idx="5609">
                  <c:v>0.22603300000000001</c:v>
                </c:pt>
                <c:pt idx="5610">
                  <c:v>0.226137</c:v>
                </c:pt>
                <c:pt idx="5611">
                  <c:v>0.21898699999999999</c:v>
                </c:pt>
                <c:pt idx="5612">
                  <c:v>0.27012700000000001</c:v>
                </c:pt>
                <c:pt idx="5613">
                  <c:v>0.26095800000000002</c:v>
                </c:pt>
                <c:pt idx="5614">
                  <c:v>0.248949</c:v>
                </c:pt>
                <c:pt idx="5615">
                  <c:v>0.26298100000000002</c:v>
                </c:pt>
                <c:pt idx="5616">
                  <c:v>0.261602</c:v>
                </c:pt>
                <c:pt idx="5617">
                  <c:v>0.247223</c:v>
                </c:pt>
                <c:pt idx="5618">
                  <c:v>0.22692100000000001</c:v>
                </c:pt>
                <c:pt idx="5619">
                  <c:v>0.21759800000000001</c:v>
                </c:pt>
                <c:pt idx="5620">
                  <c:v>0.23586599999999999</c:v>
                </c:pt>
                <c:pt idx="5621">
                  <c:v>0.23364299999999999</c:v>
                </c:pt>
                <c:pt idx="5622">
                  <c:v>0.21824299999999999</c:v>
                </c:pt>
                <c:pt idx="5623">
                  <c:v>0.21276200000000001</c:v>
                </c:pt>
                <c:pt idx="5624">
                  <c:v>0.20103799999999999</c:v>
                </c:pt>
                <c:pt idx="5625">
                  <c:v>0.20574500000000001</c:v>
                </c:pt>
                <c:pt idx="5626">
                  <c:v>0.189274</c:v>
                </c:pt>
                <c:pt idx="5627">
                  <c:v>0.16945399999999999</c:v>
                </c:pt>
                <c:pt idx="5628">
                  <c:v>0.16503499999999999</c:v>
                </c:pt>
                <c:pt idx="5629">
                  <c:v>0.14891599999999999</c:v>
                </c:pt>
                <c:pt idx="5630">
                  <c:v>0.13528799999999999</c:v>
                </c:pt>
                <c:pt idx="5631">
                  <c:v>0.12332700000000001</c:v>
                </c:pt>
                <c:pt idx="5632">
                  <c:v>0.111287</c:v>
                </c:pt>
                <c:pt idx="5633">
                  <c:v>0.106674</c:v>
                </c:pt>
                <c:pt idx="5634">
                  <c:v>9.8366999999999996E-2</c:v>
                </c:pt>
                <c:pt idx="5635">
                  <c:v>9.7684999999999994E-2</c:v>
                </c:pt>
                <c:pt idx="5636">
                  <c:v>9.9914000000000003E-2</c:v>
                </c:pt>
                <c:pt idx="5637">
                  <c:v>9.7416000000000003E-2</c:v>
                </c:pt>
                <c:pt idx="5638">
                  <c:v>9.6182000000000004E-2</c:v>
                </c:pt>
                <c:pt idx="5639">
                  <c:v>9.8380999999999996E-2</c:v>
                </c:pt>
                <c:pt idx="5640">
                  <c:v>0.102765</c:v>
                </c:pt>
                <c:pt idx="5641">
                  <c:v>0.103454</c:v>
                </c:pt>
                <c:pt idx="5642">
                  <c:v>0.124918</c:v>
                </c:pt>
                <c:pt idx="5643">
                  <c:v>0.12678600000000001</c:v>
                </c:pt>
                <c:pt idx="5644">
                  <c:v>0.117311</c:v>
                </c:pt>
                <c:pt idx="5645">
                  <c:v>0.108406</c:v>
                </c:pt>
                <c:pt idx="5646">
                  <c:v>9.9095000000000003E-2</c:v>
                </c:pt>
                <c:pt idx="5647">
                  <c:v>9.8460000000000006E-2</c:v>
                </c:pt>
                <c:pt idx="5648">
                  <c:v>9.2484999999999998E-2</c:v>
                </c:pt>
                <c:pt idx="5649">
                  <c:v>9.3338000000000004E-2</c:v>
                </c:pt>
                <c:pt idx="5650">
                  <c:v>8.1623000000000001E-2</c:v>
                </c:pt>
                <c:pt idx="5651">
                  <c:v>9.5065999999999998E-2</c:v>
                </c:pt>
                <c:pt idx="5652">
                  <c:v>8.2874000000000003E-2</c:v>
                </c:pt>
                <c:pt idx="5653">
                  <c:v>8.3621000000000001E-2</c:v>
                </c:pt>
                <c:pt idx="5654">
                  <c:v>0.116844</c:v>
                </c:pt>
                <c:pt idx="5655">
                  <c:v>0.17299100000000001</c:v>
                </c:pt>
                <c:pt idx="5656">
                  <c:v>0.226961</c:v>
                </c:pt>
                <c:pt idx="5657">
                  <c:v>0.26907900000000001</c:v>
                </c:pt>
                <c:pt idx="5658">
                  <c:v>0.27871899999999999</c:v>
                </c:pt>
                <c:pt idx="5659">
                  <c:v>0.30590400000000001</c:v>
                </c:pt>
                <c:pt idx="5660">
                  <c:v>0.33972000000000002</c:v>
                </c:pt>
                <c:pt idx="5661">
                  <c:v>0.338862</c:v>
                </c:pt>
                <c:pt idx="5662">
                  <c:v>0.392262</c:v>
                </c:pt>
                <c:pt idx="5663">
                  <c:v>0.400754</c:v>
                </c:pt>
                <c:pt idx="5664">
                  <c:v>0.41181400000000001</c:v>
                </c:pt>
                <c:pt idx="5665">
                  <c:v>0.40811500000000001</c:v>
                </c:pt>
                <c:pt idx="5666">
                  <c:v>0.38828499999999999</c:v>
                </c:pt>
                <c:pt idx="5667">
                  <c:v>0.41896099999999997</c:v>
                </c:pt>
                <c:pt idx="5668">
                  <c:v>0.40853099999999998</c:v>
                </c:pt>
                <c:pt idx="5669">
                  <c:v>0.42295700000000003</c:v>
                </c:pt>
                <c:pt idx="5670">
                  <c:v>0.41052</c:v>
                </c:pt>
                <c:pt idx="5671">
                  <c:v>0.42630699999999999</c:v>
                </c:pt>
                <c:pt idx="5672">
                  <c:v>0.43432300000000001</c:v>
                </c:pt>
                <c:pt idx="5673">
                  <c:v>0.42513600000000001</c:v>
                </c:pt>
                <c:pt idx="5674">
                  <c:v>0.42973099999999997</c:v>
                </c:pt>
                <c:pt idx="5675">
                  <c:v>0.44178600000000001</c:v>
                </c:pt>
                <c:pt idx="5676">
                  <c:v>0.42570200000000002</c:v>
                </c:pt>
                <c:pt idx="5677">
                  <c:v>0.39732099999999998</c:v>
                </c:pt>
                <c:pt idx="5678">
                  <c:v>0.38002200000000003</c:v>
                </c:pt>
                <c:pt idx="5679">
                  <c:v>0.37911</c:v>
                </c:pt>
                <c:pt idx="5680">
                  <c:v>0.35424</c:v>
                </c:pt>
                <c:pt idx="5681">
                  <c:v>0.33104899999999998</c:v>
                </c:pt>
                <c:pt idx="5682">
                  <c:v>0.33747300000000002</c:v>
                </c:pt>
                <c:pt idx="5683">
                  <c:v>0.32134499999999999</c:v>
                </c:pt>
                <c:pt idx="5684">
                  <c:v>0.29933999999999999</c:v>
                </c:pt>
                <c:pt idx="5685">
                  <c:v>0.28195599999999998</c:v>
                </c:pt>
                <c:pt idx="5686">
                  <c:v>0.26551400000000003</c:v>
                </c:pt>
                <c:pt idx="5687">
                  <c:v>0.25321100000000002</c:v>
                </c:pt>
                <c:pt idx="5688">
                  <c:v>0.25352200000000003</c:v>
                </c:pt>
                <c:pt idx="5689">
                  <c:v>0.23975199999999999</c:v>
                </c:pt>
                <c:pt idx="5690">
                  <c:v>0.21565100000000001</c:v>
                </c:pt>
                <c:pt idx="5691">
                  <c:v>0.199241</c:v>
                </c:pt>
                <c:pt idx="5692">
                  <c:v>0.19302</c:v>
                </c:pt>
                <c:pt idx="5693">
                  <c:v>0.186167</c:v>
                </c:pt>
                <c:pt idx="5694">
                  <c:v>0.19627900000000001</c:v>
                </c:pt>
                <c:pt idx="5695">
                  <c:v>0.20208200000000001</c:v>
                </c:pt>
                <c:pt idx="5696">
                  <c:v>0.21559500000000001</c:v>
                </c:pt>
                <c:pt idx="5697">
                  <c:v>0.22431699999999999</c:v>
                </c:pt>
                <c:pt idx="5698">
                  <c:v>0.224633</c:v>
                </c:pt>
                <c:pt idx="5699">
                  <c:v>0.21672</c:v>
                </c:pt>
                <c:pt idx="5700">
                  <c:v>0.233656</c:v>
                </c:pt>
                <c:pt idx="5701">
                  <c:v>0.21917600000000001</c:v>
                </c:pt>
                <c:pt idx="5702">
                  <c:v>0.226407</c:v>
                </c:pt>
                <c:pt idx="5703">
                  <c:v>0.23969399999999999</c:v>
                </c:pt>
                <c:pt idx="5704">
                  <c:v>0.22206699999999999</c:v>
                </c:pt>
                <c:pt idx="5705">
                  <c:v>0.236404</c:v>
                </c:pt>
                <c:pt idx="5706">
                  <c:v>0.23406199999999999</c:v>
                </c:pt>
                <c:pt idx="5707">
                  <c:v>0.22956299999999999</c:v>
                </c:pt>
                <c:pt idx="5708">
                  <c:v>0.220861</c:v>
                </c:pt>
                <c:pt idx="5709">
                  <c:v>0.22366900000000001</c:v>
                </c:pt>
                <c:pt idx="5710">
                  <c:v>0.22534199999999999</c:v>
                </c:pt>
                <c:pt idx="5711">
                  <c:v>0.22425999999999999</c:v>
                </c:pt>
                <c:pt idx="5712">
                  <c:v>0.22015000000000001</c:v>
                </c:pt>
                <c:pt idx="5713">
                  <c:v>0.21673100000000001</c:v>
                </c:pt>
                <c:pt idx="5714">
                  <c:v>0.22350900000000001</c:v>
                </c:pt>
                <c:pt idx="5715">
                  <c:v>0.22381100000000001</c:v>
                </c:pt>
                <c:pt idx="5716">
                  <c:v>0.22195999999999999</c:v>
                </c:pt>
                <c:pt idx="5717">
                  <c:v>0.17314199999999999</c:v>
                </c:pt>
                <c:pt idx="5718">
                  <c:v>0.18648500000000001</c:v>
                </c:pt>
                <c:pt idx="5719">
                  <c:v>0.19078600000000001</c:v>
                </c:pt>
                <c:pt idx="5720">
                  <c:v>0.212786</c:v>
                </c:pt>
                <c:pt idx="5721">
                  <c:v>0.18292900000000001</c:v>
                </c:pt>
                <c:pt idx="5722">
                  <c:v>0.16882800000000001</c:v>
                </c:pt>
                <c:pt idx="5723">
                  <c:v>0.176346</c:v>
                </c:pt>
                <c:pt idx="5724">
                  <c:v>0.17426800000000001</c:v>
                </c:pt>
                <c:pt idx="5725">
                  <c:v>0.16863600000000001</c:v>
                </c:pt>
                <c:pt idx="5726">
                  <c:v>0.161075</c:v>
                </c:pt>
                <c:pt idx="5727">
                  <c:v>0.13349900000000001</c:v>
                </c:pt>
                <c:pt idx="5728">
                  <c:v>0.14807100000000001</c:v>
                </c:pt>
                <c:pt idx="5729">
                  <c:v>0.15051300000000001</c:v>
                </c:pt>
                <c:pt idx="5730">
                  <c:v>0.14874899999999999</c:v>
                </c:pt>
                <c:pt idx="5731">
                  <c:v>0.145089</c:v>
                </c:pt>
                <c:pt idx="5732">
                  <c:v>0.14749000000000001</c:v>
                </c:pt>
                <c:pt idx="5733">
                  <c:v>0.17568300000000001</c:v>
                </c:pt>
                <c:pt idx="5734">
                  <c:v>0.193799</c:v>
                </c:pt>
                <c:pt idx="5735">
                  <c:v>0.197795</c:v>
                </c:pt>
                <c:pt idx="5736">
                  <c:v>0.20518600000000001</c:v>
                </c:pt>
                <c:pt idx="5737">
                  <c:v>0.183617</c:v>
                </c:pt>
                <c:pt idx="5738">
                  <c:v>0.19586500000000001</c:v>
                </c:pt>
                <c:pt idx="5739">
                  <c:v>0.19070699999999999</c:v>
                </c:pt>
                <c:pt idx="5740">
                  <c:v>0.22400100000000001</c:v>
                </c:pt>
                <c:pt idx="5741">
                  <c:v>0.23272100000000001</c:v>
                </c:pt>
                <c:pt idx="5742">
                  <c:v>0.22598399999999999</c:v>
                </c:pt>
                <c:pt idx="5743">
                  <c:v>0.23114100000000001</c:v>
                </c:pt>
                <c:pt idx="5744">
                  <c:v>0.21904599999999999</c:v>
                </c:pt>
                <c:pt idx="5745">
                  <c:v>0.19750999999999999</c:v>
                </c:pt>
                <c:pt idx="5746">
                  <c:v>0.19093099999999999</c:v>
                </c:pt>
                <c:pt idx="5747">
                  <c:v>0.17385500000000001</c:v>
                </c:pt>
                <c:pt idx="5748">
                  <c:v>0.19067300000000001</c:v>
                </c:pt>
                <c:pt idx="5749">
                  <c:v>0.21132999999999999</c:v>
                </c:pt>
                <c:pt idx="5750">
                  <c:v>0.20277100000000001</c:v>
                </c:pt>
                <c:pt idx="5751">
                  <c:v>0.20014399999999999</c:v>
                </c:pt>
                <c:pt idx="5752">
                  <c:v>0.18742</c:v>
                </c:pt>
                <c:pt idx="5753">
                  <c:v>0.17596500000000001</c:v>
                </c:pt>
                <c:pt idx="5754">
                  <c:v>0.183195</c:v>
                </c:pt>
                <c:pt idx="5755">
                  <c:v>0.17741699999999999</c:v>
                </c:pt>
                <c:pt idx="5756">
                  <c:v>0.17416100000000001</c:v>
                </c:pt>
                <c:pt idx="5757">
                  <c:v>0.19218299999999999</c:v>
                </c:pt>
                <c:pt idx="5758">
                  <c:v>0.19919899999999999</c:v>
                </c:pt>
                <c:pt idx="5759">
                  <c:v>0.192769</c:v>
                </c:pt>
                <c:pt idx="5760">
                  <c:v>0.19120300000000001</c:v>
                </c:pt>
                <c:pt idx="5761">
                  <c:v>0.175626</c:v>
                </c:pt>
                <c:pt idx="5762">
                  <c:v>0.16561899999999999</c:v>
                </c:pt>
                <c:pt idx="5763">
                  <c:v>0.170765</c:v>
                </c:pt>
                <c:pt idx="5764">
                  <c:v>0.17546500000000001</c:v>
                </c:pt>
                <c:pt idx="5765">
                  <c:v>0.16334799999999999</c:v>
                </c:pt>
                <c:pt idx="5766">
                  <c:v>0.164826</c:v>
                </c:pt>
                <c:pt idx="5767">
                  <c:v>0.15965799999999999</c:v>
                </c:pt>
                <c:pt idx="5768">
                  <c:v>0.154337</c:v>
                </c:pt>
                <c:pt idx="5769">
                  <c:v>0.14268600000000001</c:v>
                </c:pt>
                <c:pt idx="5770">
                  <c:v>0.13361600000000001</c:v>
                </c:pt>
                <c:pt idx="5771">
                  <c:v>0.13255800000000001</c:v>
                </c:pt>
                <c:pt idx="5772">
                  <c:v>0.13336100000000001</c:v>
                </c:pt>
                <c:pt idx="5773">
                  <c:v>0.123656</c:v>
                </c:pt>
                <c:pt idx="5774">
                  <c:v>0.126387</c:v>
                </c:pt>
                <c:pt idx="5775">
                  <c:v>0.11876399999999999</c:v>
                </c:pt>
                <c:pt idx="5776">
                  <c:v>0.11989</c:v>
                </c:pt>
                <c:pt idx="5777">
                  <c:v>0.123894</c:v>
                </c:pt>
                <c:pt idx="5778">
                  <c:v>0.12645700000000001</c:v>
                </c:pt>
                <c:pt idx="5779">
                  <c:v>0.116566</c:v>
                </c:pt>
                <c:pt idx="5780">
                  <c:v>0.11505700000000001</c:v>
                </c:pt>
                <c:pt idx="5781">
                  <c:v>9.7461999999999993E-2</c:v>
                </c:pt>
                <c:pt idx="5782">
                  <c:v>9.1934000000000002E-2</c:v>
                </c:pt>
                <c:pt idx="5783">
                  <c:v>9.4519000000000006E-2</c:v>
                </c:pt>
                <c:pt idx="5784">
                  <c:v>9.6738000000000005E-2</c:v>
                </c:pt>
                <c:pt idx="5785">
                  <c:v>9.0990000000000001E-2</c:v>
                </c:pt>
                <c:pt idx="5786">
                  <c:v>9.6268000000000006E-2</c:v>
                </c:pt>
                <c:pt idx="5787">
                  <c:v>8.7745000000000004E-2</c:v>
                </c:pt>
                <c:pt idx="5788">
                  <c:v>9.2439999999999994E-2</c:v>
                </c:pt>
                <c:pt idx="5789">
                  <c:v>8.9968999999999993E-2</c:v>
                </c:pt>
                <c:pt idx="5790">
                  <c:v>8.9478000000000002E-2</c:v>
                </c:pt>
                <c:pt idx="5791">
                  <c:v>7.8633999999999996E-2</c:v>
                </c:pt>
                <c:pt idx="5792">
                  <c:v>7.8986000000000001E-2</c:v>
                </c:pt>
                <c:pt idx="5793">
                  <c:v>8.8835999999999998E-2</c:v>
                </c:pt>
                <c:pt idx="5794">
                  <c:v>8.6226999999999998E-2</c:v>
                </c:pt>
                <c:pt idx="5795">
                  <c:v>8.5137000000000004E-2</c:v>
                </c:pt>
                <c:pt idx="5796">
                  <c:v>7.9824000000000006E-2</c:v>
                </c:pt>
                <c:pt idx="5797">
                  <c:v>7.1346000000000007E-2</c:v>
                </c:pt>
                <c:pt idx="5798">
                  <c:v>6.1942999999999998E-2</c:v>
                </c:pt>
                <c:pt idx="5799">
                  <c:v>5.5447000000000003E-2</c:v>
                </c:pt>
                <c:pt idx="5800">
                  <c:v>4.6407999999999998E-2</c:v>
                </c:pt>
                <c:pt idx="5801">
                  <c:v>4.8134999999999997E-2</c:v>
                </c:pt>
                <c:pt idx="5802">
                  <c:v>4.5733000000000003E-2</c:v>
                </c:pt>
                <c:pt idx="5803">
                  <c:v>4.2037999999999999E-2</c:v>
                </c:pt>
                <c:pt idx="5804">
                  <c:v>4.0157999999999999E-2</c:v>
                </c:pt>
                <c:pt idx="5805">
                  <c:v>3.2531999999999998E-2</c:v>
                </c:pt>
                <c:pt idx="5806">
                  <c:v>2.9073999999999999E-2</c:v>
                </c:pt>
                <c:pt idx="5807">
                  <c:v>2.7574000000000001E-2</c:v>
                </c:pt>
                <c:pt idx="5808">
                  <c:v>3.7955000000000003E-2</c:v>
                </c:pt>
                <c:pt idx="5809">
                  <c:v>3.7527999999999999E-2</c:v>
                </c:pt>
                <c:pt idx="5810">
                  <c:v>4.2339000000000002E-2</c:v>
                </c:pt>
                <c:pt idx="5811">
                  <c:v>4.8133000000000002E-2</c:v>
                </c:pt>
                <c:pt idx="5812">
                  <c:v>5.2763999999999998E-2</c:v>
                </c:pt>
                <c:pt idx="5813">
                  <c:v>5.7890999999999998E-2</c:v>
                </c:pt>
                <c:pt idx="5814">
                  <c:v>6.0254000000000002E-2</c:v>
                </c:pt>
                <c:pt idx="5815">
                  <c:v>5.6161999999999997E-2</c:v>
                </c:pt>
                <c:pt idx="5816">
                  <c:v>5.7582000000000001E-2</c:v>
                </c:pt>
                <c:pt idx="5817">
                  <c:v>6.1859999999999998E-2</c:v>
                </c:pt>
                <c:pt idx="5818">
                  <c:v>5.7999000000000002E-2</c:v>
                </c:pt>
                <c:pt idx="5819">
                  <c:v>5.9305999999999998E-2</c:v>
                </c:pt>
                <c:pt idx="5820">
                  <c:v>5.9242999999999997E-2</c:v>
                </c:pt>
                <c:pt idx="5821">
                  <c:v>7.0980000000000001E-2</c:v>
                </c:pt>
                <c:pt idx="5822">
                  <c:v>7.1854000000000001E-2</c:v>
                </c:pt>
                <c:pt idx="5823">
                  <c:v>6.9212999999999997E-2</c:v>
                </c:pt>
                <c:pt idx="5824">
                  <c:v>5.6829999999999999E-2</c:v>
                </c:pt>
                <c:pt idx="5825">
                  <c:v>5.1336E-2</c:v>
                </c:pt>
                <c:pt idx="5826">
                  <c:v>6.0137000000000003E-2</c:v>
                </c:pt>
                <c:pt idx="5827">
                  <c:v>4.0476999999999999E-2</c:v>
                </c:pt>
                <c:pt idx="5828">
                  <c:v>4.4374999999999998E-2</c:v>
                </c:pt>
                <c:pt idx="5829">
                  <c:v>5.0460999999999999E-2</c:v>
                </c:pt>
                <c:pt idx="5830">
                  <c:v>7.3221999999999995E-2</c:v>
                </c:pt>
                <c:pt idx="5831">
                  <c:v>7.9003000000000004E-2</c:v>
                </c:pt>
                <c:pt idx="5832">
                  <c:v>8.0801999999999999E-2</c:v>
                </c:pt>
                <c:pt idx="5833">
                  <c:v>7.9232999999999998E-2</c:v>
                </c:pt>
                <c:pt idx="5834">
                  <c:v>8.3657999999999996E-2</c:v>
                </c:pt>
                <c:pt idx="5835">
                  <c:v>9.1220999999999997E-2</c:v>
                </c:pt>
                <c:pt idx="5836">
                  <c:v>8.5283999999999999E-2</c:v>
                </c:pt>
                <c:pt idx="5837">
                  <c:v>8.1800999999999999E-2</c:v>
                </c:pt>
                <c:pt idx="5838">
                  <c:v>9.2091000000000006E-2</c:v>
                </c:pt>
                <c:pt idx="5839">
                  <c:v>8.2153000000000004E-2</c:v>
                </c:pt>
                <c:pt idx="5840">
                  <c:v>8.4489999999999996E-2</c:v>
                </c:pt>
                <c:pt idx="5841">
                  <c:v>7.5051999999999994E-2</c:v>
                </c:pt>
                <c:pt idx="5842">
                  <c:v>7.0060999999999998E-2</c:v>
                </c:pt>
                <c:pt idx="5843">
                  <c:v>6.2361E-2</c:v>
                </c:pt>
                <c:pt idx="5844">
                  <c:v>5.8802E-2</c:v>
                </c:pt>
                <c:pt idx="5845">
                  <c:v>5.4942999999999999E-2</c:v>
                </c:pt>
                <c:pt idx="5846">
                  <c:v>6.0512000000000003E-2</c:v>
                </c:pt>
                <c:pt idx="5847">
                  <c:v>5.3656000000000002E-2</c:v>
                </c:pt>
                <c:pt idx="5848">
                  <c:v>5.5849999999999997E-2</c:v>
                </c:pt>
                <c:pt idx="5849">
                  <c:v>6.0145999999999998E-2</c:v>
                </c:pt>
                <c:pt idx="5850">
                  <c:v>5.9750999999999999E-2</c:v>
                </c:pt>
                <c:pt idx="5851">
                  <c:v>5.7596000000000001E-2</c:v>
                </c:pt>
                <c:pt idx="5852">
                  <c:v>6.1345999999999998E-2</c:v>
                </c:pt>
                <c:pt idx="5853">
                  <c:v>5.8973999999999999E-2</c:v>
                </c:pt>
                <c:pt idx="5854">
                  <c:v>5.2714999999999998E-2</c:v>
                </c:pt>
                <c:pt idx="5855">
                  <c:v>5.5426999999999997E-2</c:v>
                </c:pt>
                <c:pt idx="5856">
                  <c:v>4.8043000000000002E-2</c:v>
                </c:pt>
                <c:pt idx="5857">
                  <c:v>5.5486000000000001E-2</c:v>
                </c:pt>
                <c:pt idx="5858">
                  <c:v>6.3467999999999997E-2</c:v>
                </c:pt>
                <c:pt idx="5859">
                  <c:v>6.0325999999999998E-2</c:v>
                </c:pt>
                <c:pt idx="5860">
                  <c:v>6.132E-2</c:v>
                </c:pt>
                <c:pt idx="5861">
                  <c:v>6.1950999999999999E-2</c:v>
                </c:pt>
                <c:pt idx="5862">
                  <c:v>5.4543000000000001E-2</c:v>
                </c:pt>
                <c:pt idx="5863">
                  <c:v>6.4131999999999995E-2</c:v>
                </c:pt>
                <c:pt idx="5864">
                  <c:v>6.8540000000000004E-2</c:v>
                </c:pt>
                <c:pt idx="5865">
                  <c:v>8.0662999999999999E-2</c:v>
                </c:pt>
                <c:pt idx="5866">
                  <c:v>9.5503000000000005E-2</c:v>
                </c:pt>
                <c:pt idx="5867">
                  <c:v>0.107543</c:v>
                </c:pt>
                <c:pt idx="5868">
                  <c:v>0.109412</c:v>
                </c:pt>
                <c:pt idx="5869">
                  <c:v>0.11762599999999999</c:v>
                </c:pt>
                <c:pt idx="5870">
                  <c:v>0.113498</c:v>
                </c:pt>
                <c:pt idx="5871">
                  <c:v>0.11842800000000001</c:v>
                </c:pt>
                <c:pt idx="5872">
                  <c:v>0.11745700000000001</c:v>
                </c:pt>
                <c:pt idx="5873">
                  <c:v>0.12776599999999999</c:v>
                </c:pt>
                <c:pt idx="5874">
                  <c:v>0.13126199999999999</c:v>
                </c:pt>
                <c:pt idx="5875">
                  <c:v>0.133746</c:v>
                </c:pt>
                <c:pt idx="5876">
                  <c:v>0.138515</c:v>
                </c:pt>
                <c:pt idx="5877">
                  <c:v>0.13938700000000001</c:v>
                </c:pt>
                <c:pt idx="5878">
                  <c:v>0.14419100000000001</c:v>
                </c:pt>
                <c:pt idx="5879">
                  <c:v>0.14421</c:v>
                </c:pt>
                <c:pt idx="5880">
                  <c:v>0.150363</c:v>
                </c:pt>
                <c:pt idx="5881">
                  <c:v>0.14422399999999999</c:v>
                </c:pt>
                <c:pt idx="5882">
                  <c:v>0.14177000000000001</c:v>
                </c:pt>
                <c:pt idx="5883">
                  <c:v>0.13322800000000001</c:v>
                </c:pt>
                <c:pt idx="5884">
                  <c:v>0.138539</c:v>
                </c:pt>
                <c:pt idx="5885">
                  <c:v>0.15459600000000001</c:v>
                </c:pt>
                <c:pt idx="5886">
                  <c:v>0.15606500000000001</c:v>
                </c:pt>
                <c:pt idx="5887">
                  <c:v>0.16573299999999999</c:v>
                </c:pt>
                <c:pt idx="5888">
                  <c:v>0.177064</c:v>
                </c:pt>
                <c:pt idx="5889">
                  <c:v>0.174765</c:v>
                </c:pt>
                <c:pt idx="5890">
                  <c:v>0.17127999999999999</c:v>
                </c:pt>
                <c:pt idx="5891">
                  <c:v>0.17410200000000001</c:v>
                </c:pt>
                <c:pt idx="5892">
                  <c:v>0.18094299999999999</c:v>
                </c:pt>
                <c:pt idx="5893">
                  <c:v>0.190053</c:v>
                </c:pt>
                <c:pt idx="5894">
                  <c:v>0.18646199999999999</c:v>
                </c:pt>
                <c:pt idx="5895">
                  <c:v>0.20393500000000001</c:v>
                </c:pt>
                <c:pt idx="5896">
                  <c:v>0.20696000000000001</c:v>
                </c:pt>
                <c:pt idx="5897">
                  <c:v>0.21271499999999999</c:v>
                </c:pt>
                <c:pt idx="5898">
                  <c:v>0.21756800000000001</c:v>
                </c:pt>
                <c:pt idx="5899">
                  <c:v>0.21864</c:v>
                </c:pt>
                <c:pt idx="5900">
                  <c:v>0.20028699999999999</c:v>
                </c:pt>
                <c:pt idx="5901">
                  <c:v>0.208228</c:v>
                </c:pt>
                <c:pt idx="5902">
                  <c:v>0.19146199999999999</c:v>
                </c:pt>
                <c:pt idx="5903">
                  <c:v>0.188221</c:v>
                </c:pt>
                <c:pt idx="5904">
                  <c:v>0.173982</c:v>
                </c:pt>
                <c:pt idx="5905">
                  <c:v>0.17381199999999999</c:v>
                </c:pt>
                <c:pt idx="5906">
                  <c:v>0.180197</c:v>
                </c:pt>
                <c:pt idx="5907">
                  <c:v>0.170373</c:v>
                </c:pt>
                <c:pt idx="5908">
                  <c:v>0.16760800000000001</c:v>
                </c:pt>
                <c:pt idx="5909">
                  <c:v>0.17721000000000001</c:v>
                </c:pt>
                <c:pt idx="5910">
                  <c:v>0.17746300000000001</c:v>
                </c:pt>
                <c:pt idx="5911">
                  <c:v>0.17286000000000001</c:v>
                </c:pt>
                <c:pt idx="5912">
                  <c:v>0.16117400000000001</c:v>
                </c:pt>
                <c:pt idx="5913">
                  <c:v>0.15953999999999999</c:v>
                </c:pt>
                <c:pt idx="5914">
                  <c:v>0.175012</c:v>
                </c:pt>
                <c:pt idx="5915">
                  <c:v>0.166269</c:v>
                </c:pt>
                <c:pt idx="5916">
                  <c:v>0.15865499999999999</c:v>
                </c:pt>
                <c:pt idx="5917">
                  <c:v>0.152998</c:v>
                </c:pt>
                <c:pt idx="5918">
                  <c:v>0.14762800000000001</c:v>
                </c:pt>
                <c:pt idx="5919">
                  <c:v>0.15201300000000001</c:v>
                </c:pt>
                <c:pt idx="5920">
                  <c:v>0.149368</c:v>
                </c:pt>
                <c:pt idx="5921">
                  <c:v>0.15837999999999999</c:v>
                </c:pt>
                <c:pt idx="5922">
                  <c:v>0.16713500000000001</c:v>
                </c:pt>
                <c:pt idx="5923">
                  <c:v>0.16467499999999999</c:v>
                </c:pt>
                <c:pt idx="5924">
                  <c:v>0.15459500000000001</c:v>
                </c:pt>
                <c:pt idx="5925">
                  <c:v>0.15374599999999999</c:v>
                </c:pt>
                <c:pt idx="5926">
                  <c:v>0.154137</c:v>
                </c:pt>
                <c:pt idx="5927">
                  <c:v>0.15512899999999999</c:v>
                </c:pt>
                <c:pt idx="5928">
                  <c:v>0.17932799999999999</c:v>
                </c:pt>
                <c:pt idx="5929">
                  <c:v>0.188162</c:v>
                </c:pt>
                <c:pt idx="5930">
                  <c:v>0.18126500000000001</c:v>
                </c:pt>
                <c:pt idx="5931">
                  <c:v>0.18027000000000001</c:v>
                </c:pt>
                <c:pt idx="5932">
                  <c:v>0.17129800000000001</c:v>
                </c:pt>
                <c:pt idx="5933">
                  <c:v>0.191804</c:v>
                </c:pt>
                <c:pt idx="5934">
                  <c:v>0.177314</c:v>
                </c:pt>
                <c:pt idx="5935">
                  <c:v>0.18396699999999999</c:v>
                </c:pt>
                <c:pt idx="5936">
                  <c:v>0.18090100000000001</c:v>
                </c:pt>
                <c:pt idx="5937">
                  <c:v>0.179426</c:v>
                </c:pt>
                <c:pt idx="5938">
                  <c:v>0.174955</c:v>
                </c:pt>
                <c:pt idx="5939">
                  <c:v>0.19135199999999999</c:v>
                </c:pt>
                <c:pt idx="5940">
                  <c:v>0.19922200000000001</c:v>
                </c:pt>
                <c:pt idx="5941">
                  <c:v>0.202323</c:v>
                </c:pt>
                <c:pt idx="5942">
                  <c:v>0.214701</c:v>
                </c:pt>
                <c:pt idx="5943">
                  <c:v>0.22320100000000001</c:v>
                </c:pt>
                <c:pt idx="5944">
                  <c:v>0.21517700000000001</c:v>
                </c:pt>
                <c:pt idx="5945">
                  <c:v>0.21578</c:v>
                </c:pt>
                <c:pt idx="5946">
                  <c:v>0.19459099999999999</c:v>
                </c:pt>
                <c:pt idx="5947">
                  <c:v>0.19586899999999999</c:v>
                </c:pt>
                <c:pt idx="5948">
                  <c:v>0.200374</c:v>
                </c:pt>
                <c:pt idx="5949">
                  <c:v>0.191104</c:v>
                </c:pt>
                <c:pt idx="5950">
                  <c:v>0.18994900000000001</c:v>
                </c:pt>
                <c:pt idx="5951">
                  <c:v>0.19255900000000001</c:v>
                </c:pt>
                <c:pt idx="5952">
                  <c:v>0.200068</c:v>
                </c:pt>
                <c:pt idx="5953">
                  <c:v>0.194325</c:v>
                </c:pt>
                <c:pt idx="5954">
                  <c:v>0.20064299999999999</c:v>
                </c:pt>
                <c:pt idx="5955">
                  <c:v>0.205903</c:v>
                </c:pt>
                <c:pt idx="5956">
                  <c:v>0.20225199999999999</c:v>
                </c:pt>
                <c:pt idx="5957">
                  <c:v>0.182256</c:v>
                </c:pt>
                <c:pt idx="5958">
                  <c:v>0.182953</c:v>
                </c:pt>
                <c:pt idx="5959">
                  <c:v>0.18603600000000001</c:v>
                </c:pt>
                <c:pt idx="5960">
                  <c:v>0.17883399999999999</c:v>
                </c:pt>
                <c:pt idx="5961">
                  <c:v>0.172181</c:v>
                </c:pt>
                <c:pt idx="5962">
                  <c:v>0.18715999999999999</c:v>
                </c:pt>
                <c:pt idx="5963">
                  <c:v>0.19184899999999999</c:v>
                </c:pt>
                <c:pt idx="5964">
                  <c:v>0.20649500000000001</c:v>
                </c:pt>
                <c:pt idx="5965">
                  <c:v>0.20641799999999999</c:v>
                </c:pt>
                <c:pt idx="5966">
                  <c:v>0.20883699999999999</c:v>
                </c:pt>
                <c:pt idx="5967">
                  <c:v>0.19858700000000001</c:v>
                </c:pt>
                <c:pt idx="5968">
                  <c:v>0.19578499999999999</c:v>
                </c:pt>
                <c:pt idx="5969">
                  <c:v>0.18653600000000001</c:v>
                </c:pt>
                <c:pt idx="5970">
                  <c:v>0.182116</c:v>
                </c:pt>
                <c:pt idx="5971">
                  <c:v>0.19188</c:v>
                </c:pt>
                <c:pt idx="5972">
                  <c:v>0.177757</c:v>
                </c:pt>
                <c:pt idx="5973">
                  <c:v>0.15341099999999999</c:v>
                </c:pt>
                <c:pt idx="5974">
                  <c:v>0.15329699999999999</c:v>
                </c:pt>
                <c:pt idx="5975">
                  <c:v>0.153174</c:v>
                </c:pt>
                <c:pt idx="5976">
                  <c:v>0.150313</c:v>
                </c:pt>
                <c:pt idx="5977">
                  <c:v>0.14769599999999999</c:v>
                </c:pt>
                <c:pt idx="5978">
                  <c:v>0.12134</c:v>
                </c:pt>
                <c:pt idx="5979">
                  <c:v>0.131221</c:v>
                </c:pt>
                <c:pt idx="5980">
                  <c:v>0.13331699999999999</c:v>
                </c:pt>
                <c:pt idx="5981">
                  <c:v>0.13542999999999999</c:v>
                </c:pt>
                <c:pt idx="5982">
                  <c:v>0.12770500000000001</c:v>
                </c:pt>
                <c:pt idx="5983">
                  <c:v>0.130109</c:v>
                </c:pt>
                <c:pt idx="5984">
                  <c:v>0.12574399999999999</c:v>
                </c:pt>
                <c:pt idx="5985">
                  <c:v>0.118106</c:v>
                </c:pt>
                <c:pt idx="5986">
                  <c:v>0.10501099999999999</c:v>
                </c:pt>
                <c:pt idx="5987">
                  <c:v>9.5698000000000005E-2</c:v>
                </c:pt>
                <c:pt idx="5988">
                  <c:v>9.6304000000000001E-2</c:v>
                </c:pt>
                <c:pt idx="5989">
                  <c:v>8.7077000000000002E-2</c:v>
                </c:pt>
                <c:pt idx="5990">
                  <c:v>8.1584000000000004E-2</c:v>
                </c:pt>
                <c:pt idx="5991">
                  <c:v>8.2101999999999994E-2</c:v>
                </c:pt>
                <c:pt idx="5992">
                  <c:v>8.2774E-2</c:v>
                </c:pt>
                <c:pt idx="5993">
                  <c:v>8.0568000000000001E-2</c:v>
                </c:pt>
                <c:pt idx="5994">
                  <c:v>7.7404000000000001E-2</c:v>
                </c:pt>
                <c:pt idx="5995">
                  <c:v>7.6786999999999994E-2</c:v>
                </c:pt>
                <c:pt idx="5996">
                  <c:v>7.3615E-2</c:v>
                </c:pt>
                <c:pt idx="5997">
                  <c:v>6.7198999999999995E-2</c:v>
                </c:pt>
                <c:pt idx="5998">
                  <c:v>6.6395999999999997E-2</c:v>
                </c:pt>
                <c:pt idx="5999">
                  <c:v>7.3635999999999993E-2</c:v>
                </c:pt>
                <c:pt idx="6000">
                  <c:v>7.8407000000000004E-2</c:v>
                </c:pt>
                <c:pt idx="6001">
                  <c:v>7.8521999999999995E-2</c:v>
                </c:pt>
                <c:pt idx="6002">
                  <c:v>8.5763000000000006E-2</c:v>
                </c:pt>
                <c:pt idx="6003">
                  <c:v>8.9256000000000002E-2</c:v>
                </c:pt>
                <c:pt idx="6004">
                  <c:v>9.1634999999999994E-2</c:v>
                </c:pt>
                <c:pt idx="6005">
                  <c:v>9.6229999999999996E-2</c:v>
                </c:pt>
                <c:pt idx="6006">
                  <c:v>9.8959000000000005E-2</c:v>
                </c:pt>
                <c:pt idx="6007">
                  <c:v>8.3232E-2</c:v>
                </c:pt>
                <c:pt idx="6008">
                  <c:v>7.9344999999999999E-2</c:v>
                </c:pt>
                <c:pt idx="6009">
                  <c:v>7.4565999999999993E-2</c:v>
                </c:pt>
                <c:pt idx="6010">
                  <c:v>7.2482000000000005E-2</c:v>
                </c:pt>
                <c:pt idx="6011">
                  <c:v>6.4794000000000004E-2</c:v>
                </c:pt>
                <c:pt idx="6012">
                  <c:v>7.3391999999999999E-2</c:v>
                </c:pt>
                <c:pt idx="6013">
                  <c:v>7.6922000000000004E-2</c:v>
                </c:pt>
                <c:pt idx="6014">
                  <c:v>7.4337E-2</c:v>
                </c:pt>
                <c:pt idx="6015">
                  <c:v>7.9346E-2</c:v>
                </c:pt>
                <c:pt idx="6016">
                  <c:v>8.0199999999999994E-2</c:v>
                </c:pt>
                <c:pt idx="6017">
                  <c:v>8.6472999999999994E-2</c:v>
                </c:pt>
                <c:pt idx="6018">
                  <c:v>9.5363000000000003E-2</c:v>
                </c:pt>
                <c:pt idx="6019">
                  <c:v>9.5852000000000007E-2</c:v>
                </c:pt>
                <c:pt idx="6020">
                  <c:v>9.8970000000000002E-2</c:v>
                </c:pt>
                <c:pt idx="6021">
                  <c:v>9.7875000000000004E-2</c:v>
                </c:pt>
                <c:pt idx="6022">
                  <c:v>9.3618000000000007E-2</c:v>
                </c:pt>
                <c:pt idx="6023">
                  <c:v>9.0640999999999999E-2</c:v>
                </c:pt>
                <c:pt idx="6024">
                  <c:v>9.1804999999999998E-2</c:v>
                </c:pt>
                <c:pt idx="6025">
                  <c:v>8.1737000000000004E-2</c:v>
                </c:pt>
                <c:pt idx="6026">
                  <c:v>8.4001000000000006E-2</c:v>
                </c:pt>
                <c:pt idx="6027">
                  <c:v>7.7788999999999997E-2</c:v>
                </c:pt>
                <c:pt idx="6028">
                  <c:v>7.8516000000000002E-2</c:v>
                </c:pt>
                <c:pt idx="6029">
                  <c:v>8.7995000000000004E-2</c:v>
                </c:pt>
                <c:pt idx="6030">
                  <c:v>9.1739000000000001E-2</c:v>
                </c:pt>
                <c:pt idx="6031">
                  <c:v>9.3184000000000003E-2</c:v>
                </c:pt>
                <c:pt idx="6032">
                  <c:v>8.9446999999999999E-2</c:v>
                </c:pt>
                <c:pt idx="6033">
                  <c:v>9.6149999999999999E-2</c:v>
                </c:pt>
                <c:pt idx="6034">
                  <c:v>8.0799999999999997E-2</c:v>
                </c:pt>
                <c:pt idx="6035">
                  <c:v>8.5505999999999999E-2</c:v>
                </c:pt>
                <c:pt idx="6036">
                  <c:v>9.6003000000000005E-2</c:v>
                </c:pt>
                <c:pt idx="6037">
                  <c:v>0.100563</c:v>
                </c:pt>
                <c:pt idx="6038">
                  <c:v>0.123012</c:v>
                </c:pt>
                <c:pt idx="6039">
                  <c:v>0.14472199999999999</c:v>
                </c:pt>
                <c:pt idx="6040">
                  <c:v>0.15493000000000001</c:v>
                </c:pt>
                <c:pt idx="6041">
                  <c:v>0.15264800000000001</c:v>
                </c:pt>
                <c:pt idx="6042">
                  <c:v>0.184502</c:v>
                </c:pt>
                <c:pt idx="6043">
                  <c:v>0.183785</c:v>
                </c:pt>
                <c:pt idx="6044">
                  <c:v>0.20370199999999999</c:v>
                </c:pt>
                <c:pt idx="6045">
                  <c:v>0.19849700000000001</c:v>
                </c:pt>
                <c:pt idx="6046">
                  <c:v>0.190576</c:v>
                </c:pt>
                <c:pt idx="6047">
                  <c:v>0.216225</c:v>
                </c:pt>
                <c:pt idx="6048">
                  <c:v>0.23233699999999999</c:v>
                </c:pt>
                <c:pt idx="6049">
                  <c:v>0.239755</c:v>
                </c:pt>
                <c:pt idx="6050">
                  <c:v>0.26378699999999999</c:v>
                </c:pt>
                <c:pt idx="6051">
                  <c:v>0.27931</c:v>
                </c:pt>
                <c:pt idx="6052">
                  <c:v>0.30881199999999998</c:v>
                </c:pt>
                <c:pt idx="6053">
                  <c:v>0.32520900000000003</c:v>
                </c:pt>
                <c:pt idx="6054">
                  <c:v>0.34456999999999999</c:v>
                </c:pt>
                <c:pt idx="6055">
                  <c:v>0.34407300000000002</c:v>
                </c:pt>
                <c:pt idx="6056">
                  <c:v>0.35947499999999999</c:v>
                </c:pt>
                <c:pt idx="6057">
                  <c:v>0.35544900000000001</c:v>
                </c:pt>
                <c:pt idx="6058">
                  <c:v>0.37109799999999998</c:v>
                </c:pt>
                <c:pt idx="6059">
                  <c:v>0.36302800000000002</c:v>
                </c:pt>
                <c:pt idx="6060">
                  <c:v>0.34788799999999998</c:v>
                </c:pt>
                <c:pt idx="6061">
                  <c:v>0.347495</c:v>
                </c:pt>
                <c:pt idx="6062">
                  <c:v>0.32925399999999999</c:v>
                </c:pt>
                <c:pt idx="6063">
                  <c:v>0.36832399999999998</c:v>
                </c:pt>
                <c:pt idx="6064">
                  <c:v>0.35678900000000002</c:v>
                </c:pt>
                <c:pt idx="6065">
                  <c:v>0.34487400000000001</c:v>
                </c:pt>
                <c:pt idx="6066">
                  <c:v>0.33372000000000002</c:v>
                </c:pt>
                <c:pt idx="6067">
                  <c:v>0.32850400000000002</c:v>
                </c:pt>
                <c:pt idx="6068">
                  <c:v>0.29692600000000002</c:v>
                </c:pt>
                <c:pt idx="6069">
                  <c:v>0.27640700000000001</c:v>
                </c:pt>
                <c:pt idx="6070">
                  <c:v>0.24440300000000001</c:v>
                </c:pt>
                <c:pt idx="6071">
                  <c:v>0.248029</c:v>
                </c:pt>
                <c:pt idx="6072">
                  <c:v>0.22587399999999999</c:v>
                </c:pt>
                <c:pt idx="6073">
                  <c:v>0.19873499999999999</c:v>
                </c:pt>
                <c:pt idx="6074">
                  <c:v>0.17784900000000001</c:v>
                </c:pt>
                <c:pt idx="6075">
                  <c:v>0.17380399999999999</c:v>
                </c:pt>
                <c:pt idx="6076">
                  <c:v>0.159915</c:v>
                </c:pt>
                <c:pt idx="6077">
                  <c:v>0.14159099999999999</c:v>
                </c:pt>
                <c:pt idx="6078">
                  <c:v>0.124737</c:v>
                </c:pt>
                <c:pt idx="6079">
                  <c:v>0.12413200000000001</c:v>
                </c:pt>
                <c:pt idx="6080">
                  <c:v>0.11691500000000001</c:v>
                </c:pt>
                <c:pt idx="6081">
                  <c:v>0.120695</c:v>
                </c:pt>
                <c:pt idx="6082">
                  <c:v>0.111857</c:v>
                </c:pt>
                <c:pt idx="6083">
                  <c:v>0.10786</c:v>
                </c:pt>
                <c:pt idx="6084">
                  <c:v>9.9822999999999995E-2</c:v>
                </c:pt>
                <c:pt idx="6085">
                  <c:v>9.7928000000000001E-2</c:v>
                </c:pt>
                <c:pt idx="6086">
                  <c:v>9.5047000000000006E-2</c:v>
                </c:pt>
                <c:pt idx="6087">
                  <c:v>7.4291999999999997E-2</c:v>
                </c:pt>
                <c:pt idx="6088">
                  <c:v>7.3680999999999996E-2</c:v>
                </c:pt>
                <c:pt idx="6089">
                  <c:v>8.0919000000000005E-2</c:v>
                </c:pt>
                <c:pt idx="6090">
                  <c:v>7.8989000000000004E-2</c:v>
                </c:pt>
                <c:pt idx="6091">
                  <c:v>0.10899</c:v>
                </c:pt>
                <c:pt idx="6092">
                  <c:v>0.119718</c:v>
                </c:pt>
                <c:pt idx="6093">
                  <c:v>0.12307</c:v>
                </c:pt>
                <c:pt idx="6094">
                  <c:v>0.12302200000000001</c:v>
                </c:pt>
                <c:pt idx="6095">
                  <c:v>0.124876</c:v>
                </c:pt>
                <c:pt idx="6096">
                  <c:v>0.13670499999999999</c:v>
                </c:pt>
                <c:pt idx="6097">
                  <c:v>0.16725599999999999</c:v>
                </c:pt>
                <c:pt idx="6098">
                  <c:v>0.226414</c:v>
                </c:pt>
                <c:pt idx="6099">
                  <c:v>0.23003399999999999</c:v>
                </c:pt>
                <c:pt idx="6100">
                  <c:v>0.233658</c:v>
                </c:pt>
                <c:pt idx="6101">
                  <c:v>0.22423799999999999</c:v>
                </c:pt>
                <c:pt idx="6102">
                  <c:v>0.24713399999999999</c:v>
                </c:pt>
                <c:pt idx="6103">
                  <c:v>0.23732600000000001</c:v>
                </c:pt>
                <c:pt idx="6104">
                  <c:v>0.24312900000000001</c:v>
                </c:pt>
                <c:pt idx="6105">
                  <c:v>0.24781</c:v>
                </c:pt>
                <c:pt idx="6106">
                  <c:v>0.23411499999999999</c:v>
                </c:pt>
                <c:pt idx="6107">
                  <c:v>0.22462299999999999</c:v>
                </c:pt>
                <c:pt idx="6108">
                  <c:v>0.22267300000000001</c:v>
                </c:pt>
                <c:pt idx="6109">
                  <c:v>0.21573100000000001</c:v>
                </c:pt>
                <c:pt idx="6110">
                  <c:v>0.22187999999999999</c:v>
                </c:pt>
                <c:pt idx="6111">
                  <c:v>0.22321199999999999</c:v>
                </c:pt>
                <c:pt idx="6112">
                  <c:v>0.23450699999999999</c:v>
                </c:pt>
                <c:pt idx="6113">
                  <c:v>0.225775</c:v>
                </c:pt>
                <c:pt idx="6114">
                  <c:v>0.208845</c:v>
                </c:pt>
                <c:pt idx="6115">
                  <c:v>0.201568</c:v>
                </c:pt>
                <c:pt idx="6116">
                  <c:v>0.18178900000000001</c:v>
                </c:pt>
                <c:pt idx="6117">
                  <c:v>0.17407</c:v>
                </c:pt>
                <c:pt idx="6118">
                  <c:v>0.163712</c:v>
                </c:pt>
                <c:pt idx="6119">
                  <c:v>0.15162500000000001</c:v>
                </c:pt>
                <c:pt idx="6120">
                  <c:v>0.14331099999999999</c:v>
                </c:pt>
                <c:pt idx="6121">
                  <c:v>0.13066900000000001</c:v>
                </c:pt>
                <c:pt idx="6122">
                  <c:v>0.122256</c:v>
                </c:pt>
                <c:pt idx="6123">
                  <c:v>0.122437</c:v>
                </c:pt>
                <c:pt idx="6124">
                  <c:v>0.11196399999999999</c:v>
                </c:pt>
                <c:pt idx="6125">
                  <c:v>0.10098500000000001</c:v>
                </c:pt>
                <c:pt idx="6126">
                  <c:v>0.101073</c:v>
                </c:pt>
                <c:pt idx="6127">
                  <c:v>9.3948000000000004E-2</c:v>
                </c:pt>
                <c:pt idx="6128">
                  <c:v>8.8125999999999996E-2</c:v>
                </c:pt>
                <c:pt idx="6129">
                  <c:v>9.0944999999999998E-2</c:v>
                </c:pt>
                <c:pt idx="6130">
                  <c:v>9.0340000000000004E-2</c:v>
                </c:pt>
                <c:pt idx="6131">
                  <c:v>8.3068000000000003E-2</c:v>
                </c:pt>
                <c:pt idx="6132">
                  <c:v>6.9802000000000003E-2</c:v>
                </c:pt>
                <c:pt idx="6133">
                  <c:v>9.6591999999999997E-2</c:v>
                </c:pt>
                <c:pt idx="6134">
                  <c:v>0.102316</c:v>
                </c:pt>
                <c:pt idx="6135">
                  <c:v>9.0380000000000002E-2</c:v>
                </c:pt>
                <c:pt idx="6136">
                  <c:v>8.3184999999999995E-2</c:v>
                </c:pt>
                <c:pt idx="6137">
                  <c:v>8.3347000000000004E-2</c:v>
                </c:pt>
                <c:pt idx="6138">
                  <c:v>8.2609000000000002E-2</c:v>
                </c:pt>
                <c:pt idx="6139">
                  <c:v>9.1322E-2</c:v>
                </c:pt>
                <c:pt idx="6140">
                  <c:v>8.3040000000000003E-2</c:v>
                </c:pt>
                <c:pt idx="6141">
                  <c:v>7.4233999999999994E-2</c:v>
                </c:pt>
                <c:pt idx="6142">
                  <c:v>7.1923000000000001E-2</c:v>
                </c:pt>
                <c:pt idx="6143">
                  <c:v>6.7200999999999997E-2</c:v>
                </c:pt>
                <c:pt idx="6144">
                  <c:v>5.8672000000000002E-2</c:v>
                </c:pt>
                <c:pt idx="6145">
                  <c:v>6.3575000000000007E-2</c:v>
                </c:pt>
                <c:pt idx="6146">
                  <c:v>7.2404999999999997E-2</c:v>
                </c:pt>
                <c:pt idx="6147">
                  <c:v>6.9549E-2</c:v>
                </c:pt>
                <c:pt idx="6148">
                  <c:v>7.6345999999999997E-2</c:v>
                </c:pt>
                <c:pt idx="6149">
                  <c:v>7.0613999999999996E-2</c:v>
                </c:pt>
                <c:pt idx="6150">
                  <c:v>6.7166000000000003E-2</c:v>
                </c:pt>
                <c:pt idx="6151">
                  <c:v>7.7539999999999998E-2</c:v>
                </c:pt>
                <c:pt idx="6152">
                  <c:v>6.9126999999999994E-2</c:v>
                </c:pt>
                <c:pt idx="6153">
                  <c:v>6.6172999999999996E-2</c:v>
                </c:pt>
                <c:pt idx="6154">
                  <c:v>6.2205000000000003E-2</c:v>
                </c:pt>
                <c:pt idx="6155">
                  <c:v>6.7506999999999998E-2</c:v>
                </c:pt>
                <c:pt idx="6156">
                  <c:v>5.4424E-2</c:v>
                </c:pt>
                <c:pt idx="6157">
                  <c:v>5.5044000000000003E-2</c:v>
                </c:pt>
                <c:pt idx="6158">
                  <c:v>5.3033999999999998E-2</c:v>
                </c:pt>
                <c:pt idx="6159">
                  <c:v>5.2072E-2</c:v>
                </c:pt>
                <c:pt idx="6160">
                  <c:v>4.4408000000000003E-2</c:v>
                </c:pt>
                <c:pt idx="6161">
                  <c:v>4.3451999999999998E-2</c:v>
                </c:pt>
                <c:pt idx="6162">
                  <c:v>3.6828E-2</c:v>
                </c:pt>
                <c:pt idx="6163">
                  <c:v>3.7461000000000001E-2</c:v>
                </c:pt>
                <c:pt idx="6164">
                  <c:v>2.9651E-2</c:v>
                </c:pt>
                <c:pt idx="6165">
                  <c:v>2.4584000000000002E-2</c:v>
                </c:pt>
                <c:pt idx="6166">
                  <c:v>3.6946E-2</c:v>
                </c:pt>
                <c:pt idx="6167">
                  <c:v>3.9183999999999997E-2</c:v>
                </c:pt>
                <c:pt idx="6168">
                  <c:v>3.7884000000000001E-2</c:v>
                </c:pt>
                <c:pt idx="6169">
                  <c:v>3.5661999999999999E-2</c:v>
                </c:pt>
                <c:pt idx="6170">
                  <c:v>3.4676999999999999E-2</c:v>
                </c:pt>
                <c:pt idx="6171">
                  <c:v>2.8516E-2</c:v>
                </c:pt>
                <c:pt idx="6172">
                  <c:v>2.9826999999999999E-2</c:v>
                </c:pt>
                <c:pt idx="6173">
                  <c:v>3.0093999999999999E-2</c:v>
                </c:pt>
                <c:pt idx="6174">
                  <c:v>6.8402000000000004E-2</c:v>
                </c:pt>
                <c:pt idx="6175">
                  <c:v>8.7820999999999996E-2</c:v>
                </c:pt>
                <c:pt idx="6176">
                  <c:v>9.6434000000000006E-2</c:v>
                </c:pt>
                <c:pt idx="6177">
                  <c:v>0.11534999999999999</c:v>
                </c:pt>
                <c:pt idx="6178">
                  <c:v>0.113924</c:v>
                </c:pt>
                <c:pt idx="6179">
                  <c:v>0.12567800000000001</c:v>
                </c:pt>
                <c:pt idx="6180">
                  <c:v>0.129275</c:v>
                </c:pt>
                <c:pt idx="6181">
                  <c:v>0.12030399999999999</c:v>
                </c:pt>
                <c:pt idx="6182">
                  <c:v>0.122253</c:v>
                </c:pt>
                <c:pt idx="6183">
                  <c:v>0.10985200000000001</c:v>
                </c:pt>
                <c:pt idx="6184">
                  <c:v>0.113763</c:v>
                </c:pt>
                <c:pt idx="6185">
                  <c:v>0.108706</c:v>
                </c:pt>
                <c:pt idx="6186">
                  <c:v>0.10972</c:v>
                </c:pt>
                <c:pt idx="6187">
                  <c:v>0.104852</c:v>
                </c:pt>
                <c:pt idx="6188">
                  <c:v>0.114527</c:v>
                </c:pt>
                <c:pt idx="6189">
                  <c:v>0.101728</c:v>
                </c:pt>
                <c:pt idx="6190">
                  <c:v>8.9296E-2</c:v>
                </c:pt>
                <c:pt idx="6191">
                  <c:v>7.6488E-2</c:v>
                </c:pt>
                <c:pt idx="6192">
                  <c:v>6.8511000000000002E-2</c:v>
                </c:pt>
                <c:pt idx="6193">
                  <c:v>6.6353999999999996E-2</c:v>
                </c:pt>
                <c:pt idx="6194">
                  <c:v>8.0195000000000002E-2</c:v>
                </c:pt>
                <c:pt idx="6195">
                  <c:v>7.4370000000000006E-2</c:v>
                </c:pt>
                <c:pt idx="6196">
                  <c:v>7.3688000000000003E-2</c:v>
                </c:pt>
                <c:pt idx="6197">
                  <c:v>9.2111999999999999E-2</c:v>
                </c:pt>
                <c:pt idx="6198">
                  <c:v>0.108086</c:v>
                </c:pt>
                <c:pt idx="6199">
                  <c:v>0.113261</c:v>
                </c:pt>
                <c:pt idx="6200">
                  <c:v>0.10278900000000001</c:v>
                </c:pt>
                <c:pt idx="6201">
                  <c:v>0.114519</c:v>
                </c:pt>
                <c:pt idx="6202">
                  <c:v>0.105433</c:v>
                </c:pt>
                <c:pt idx="6203">
                  <c:v>0.113758</c:v>
                </c:pt>
                <c:pt idx="6204">
                  <c:v>0.10073500000000001</c:v>
                </c:pt>
                <c:pt idx="6205">
                  <c:v>0.102364</c:v>
                </c:pt>
                <c:pt idx="6206">
                  <c:v>8.7817000000000006E-2</c:v>
                </c:pt>
                <c:pt idx="6207">
                  <c:v>8.1143000000000007E-2</c:v>
                </c:pt>
                <c:pt idx="6208">
                  <c:v>7.2276000000000007E-2</c:v>
                </c:pt>
                <c:pt idx="6209">
                  <c:v>6.3441999999999998E-2</c:v>
                </c:pt>
                <c:pt idx="6210">
                  <c:v>7.2772000000000003E-2</c:v>
                </c:pt>
                <c:pt idx="6211">
                  <c:v>6.4586000000000005E-2</c:v>
                </c:pt>
                <c:pt idx="6212">
                  <c:v>5.3473E-2</c:v>
                </c:pt>
                <c:pt idx="6213">
                  <c:v>4.7303999999999999E-2</c:v>
                </c:pt>
                <c:pt idx="6214">
                  <c:v>5.0361999999999997E-2</c:v>
                </c:pt>
                <c:pt idx="6215">
                  <c:v>4.2261E-2</c:v>
                </c:pt>
                <c:pt idx="6216">
                  <c:v>3.9806000000000001E-2</c:v>
                </c:pt>
                <c:pt idx="6217">
                  <c:v>3.3824E-2</c:v>
                </c:pt>
                <c:pt idx="6218">
                  <c:v>5.0553000000000001E-2</c:v>
                </c:pt>
                <c:pt idx="6219">
                  <c:v>3.9626000000000001E-2</c:v>
                </c:pt>
                <c:pt idx="6220">
                  <c:v>3.6740000000000002E-2</c:v>
                </c:pt>
                <c:pt idx="6221">
                  <c:v>3.4271999999999997E-2</c:v>
                </c:pt>
                <c:pt idx="6222">
                  <c:v>3.8714999999999999E-2</c:v>
                </c:pt>
                <c:pt idx="6223">
                  <c:v>3.5236000000000003E-2</c:v>
                </c:pt>
                <c:pt idx="6224">
                  <c:v>3.1115E-2</c:v>
                </c:pt>
                <c:pt idx="6225">
                  <c:v>3.0578000000000001E-2</c:v>
                </c:pt>
                <c:pt idx="6226">
                  <c:v>2.9196E-2</c:v>
                </c:pt>
                <c:pt idx="6227">
                  <c:v>2.4704E-2</c:v>
                </c:pt>
                <c:pt idx="6228">
                  <c:v>3.6761000000000002E-2</c:v>
                </c:pt>
                <c:pt idx="6229">
                  <c:v>5.7535999999999997E-2</c:v>
                </c:pt>
                <c:pt idx="6230">
                  <c:v>6.1996999999999997E-2</c:v>
                </c:pt>
                <c:pt idx="6231">
                  <c:v>5.6346E-2</c:v>
                </c:pt>
                <c:pt idx="6232">
                  <c:v>4.9092999999999998E-2</c:v>
                </c:pt>
                <c:pt idx="6233">
                  <c:v>7.1434999999999998E-2</c:v>
                </c:pt>
                <c:pt idx="6234">
                  <c:v>6.2588000000000005E-2</c:v>
                </c:pt>
                <c:pt idx="6235">
                  <c:v>5.8513000000000003E-2</c:v>
                </c:pt>
                <c:pt idx="6236">
                  <c:v>5.5472E-2</c:v>
                </c:pt>
                <c:pt idx="6237">
                  <c:v>4.9209999999999997E-2</c:v>
                </c:pt>
                <c:pt idx="6238">
                  <c:v>5.1445999999999999E-2</c:v>
                </c:pt>
                <c:pt idx="6239">
                  <c:v>4.9700000000000001E-2</c:v>
                </c:pt>
                <c:pt idx="6240">
                  <c:v>4.6911000000000001E-2</c:v>
                </c:pt>
                <c:pt idx="6241">
                  <c:v>3.9195000000000001E-2</c:v>
                </c:pt>
                <c:pt idx="6242">
                  <c:v>3.9794000000000003E-2</c:v>
                </c:pt>
                <c:pt idx="6243">
                  <c:v>3.4963000000000001E-2</c:v>
                </c:pt>
                <c:pt idx="6244">
                  <c:v>2.9235000000000001E-2</c:v>
                </c:pt>
                <c:pt idx="6245">
                  <c:v>2.3598999999999998E-2</c:v>
                </c:pt>
                <c:pt idx="6246">
                  <c:v>1.9236E-2</c:v>
                </c:pt>
                <c:pt idx="6247">
                  <c:v>1.6212000000000001E-2</c:v>
                </c:pt>
                <c:pt idx="6248">
                  <c:v>1.1861999999999999E-2</c:v>
                </c:pt>
                <c:pt idx="6249">
                  <c:v>9.384E-3</c:v>
                </c:pt>
                <c:pt idx="6250">
                  <c:v>8.4790000000000004E-3</c:v>
                </c:pt>
                <c:pt idx="6251">
                  <c:v>6.7749999999999998E-3</c:v>
                </c:pt>
                <c:pt idx="6252">
                  <c:v>6.6870000000000002E-3</c:v>
                </c:pt>
                <c:pt idx="6253">
                  <c:v>5.7540000000000004E-3</c:v>
                </c:pt>
                <c:pt idx="6254">
                  <c:v>5.476E-3</c:v>
                </c:pt>
                <c:pt idx="6255">
                  <c:v>4.6490000000000004E-3</c:v>
                </c:pt>
                <c:pt idx="6256">
                  <c:v>4.0499999999999998E-3</c:v>
                </c:pt>
                <c:pt idx="6257">
                  <c:v>3.4849999999999998E-3</c:v>
                </c:pt>
                <c:pt idx="6258">
                  <c:v>2.6840000000000002E-3</c:v>
                </c:pt>
                <c:pt idx="6259">
                  <c:v>1.3780000000000001E-3</c:v>
                </c:pt>
                <c:pt idx="6260">
                  <c:v>6.8300000000000001E-4</c:v>
                </c:pt>
                <c:pt idx="6261">
                  <c:v>6.2699999999999995E-4</c:v>
                </c:pt>
                <c:pt idx="6262">
                  <c:v>1.946E-3</c:v>
                </c:pt>
                <c:pt idx="6263">
                  <c:v>1.7570000000000001E-3</c:v>
                </c:pt>
                <c:pt idx="6264">
                  <c:v>2.287E-3</c:v>
                </c:pt>
                <c:pt idx="6265">
                  <c:v>3.9319999999999997E-3</c:v>
                </c:pt>
                <c:pt idx="6266">
                  <c:v>9.2899999999999996E-3</c:v>
                </c:pt>
                <c:pt idx="6267">
                  <c:v>1.5869000000000001E-2</c:v>
                </c:pt>
                <c:pt idx="6268">
                  <c:v>1.5798E-2</c:v>
                </c:pt>
                <c:pt idx="6269">
                  <c:v>1.1140000000000001E-2</c:v>
                </c:pt>
                <c:pt idx="6270">
                  <c:v>1.7930999999999999E-2</c:v>
                </c:pt>
                <c:pt idx="6271">
                  <c:v>1.6249E-2</c:v>
                </c:pt>
                <c:pt idx="6272">
                  <c:v>2.4018999999999999E-2</c:v>
                </c:pt>
                <c:pt idx="6273">
                  <c:v>2.0153999999999998E-2</c:v>
                </c:pt>
                <c:pt idx="6274">
                  <c:v>2.5184000000000002E-2</c:v>
                </c:pt>
                <c:pt idx="6275">
                  <c:v>2.1430999999999999E-2</c:v>
                </c:pt>
                <c:pt idx="6276">
                  <c:v>1.7155E-2</c:v>
                </c:pt>
                <c:pt idx="6277">
                  <c:v>1.5295E-2</c:v>
                </c:pt>
                <c:pt idx="6278">
                  <c:v>2.1135000000000001E-2</c:v>
                </c:pt>
                <c:pt idx="6279">
                  <c:v>2.1218000000000001E-2</c:v>
                </c:pt>
                <c:pt idx="6280">
                  <c:v>2.0726000000000001E-2</c:v>
                </c:pt>
                <c:pt idx="6281">
                  <c:v>2.5225999999999998E-2</c:v>
                </c:pt>
                <c:pt idx="6282">
                  <c:v>2.4718E-2</c:v>
                </c:pt>
                <c:pt idx="6283">
                  <c:v>2.3389E-2</c:v>
                </c:pt>
                <c:pt idx="6284">
                  <c:v>2.3335000000000002E-2</c:v>
                </c:pt>
                <c:pt idx="6285">
                  <c:v>1.9581999999999999E-2</c:v>
                </c:pt>
                <c:pt idx="6286">
                  <c:v>1.6677999999999998E-2</c:v>
                </c:pt>
                <c:pt idx="6287">
                  <c:v>1.9342999999999999E-2</c:v>
                </c:pt>
                <c:pt idx="6288">
                  <c:v>1.4853E-2</c:v>
                </c:pt>
                <c:pt idx="6289">
                  <c:v>1.1897E-2</c:v>
                </c:pt>
                <c:pt idx="6290">
                  <c:v>1.2706E-2</c:v>
                </c:pt>
                <c:pt idx="6291">
                  <c:v>9.7280000000000005E-3</c:v>
                </c:pt>
                <c:pt idx="6292">
                  <c:v>7.5319999999999996E-3</c:v>
                </c:pt>
                <c:pt idx="6293">
                  <c:v>6.0229999999999997E-3</c:v>
                </c:pt>
                <c:pt idx="6294">
                  <c:v>5.7930000000000004E-3</c:v>
                </c:pt>
                <c:pt idx="6295">
                  <c:v>4.9899999999999996E-3</c:v>
                </c:pt>
                <c:pt idx="6296">
                  <c:v>5.1580000000000003E-3</c:v>
                </c:pt>
                <c:pt idx="6297">
                  <c:v>3.9249999999999997E-3</c:v>
                </c:pt>
                <c:pt idx="6298">
                  <c:v>2.5639999999999999E-3</c:v>
                </c:pt>
                <c:pt idx="6299">
                  <c:v>4.6080000000000001E-3</c:v>
                </c:pt>
                <c:pt idx="6300">
                  <c:v>3.9069999999999999E-3</c:v>
                </c:pt>
                <c:pt idx="6301">
                  <c:v>2.496E-3</c:v>
                </c:pt>
                <c:pt idx="6302">
                  <c:v>2.0049999999999998E-3</c:v>
                </c:pt>
                <c:pt idx="6303">
                  <c:v>1.482E-3</c:v>
                </c:pt>
                <c:pt idx="6304">
                  <c:v>1.4649999999999999E-3</c:v>
                </c:pt>
                <c:pt idx="6305">
                  <c:v>1.5020000000000001E-3</c:v>
                </c:pt>
                <c:pt idx="6306">
                  <c:v>1.719E-3</c:v>
                </c:pt>
                <c:pt idx="6307">
                  <c:v>1.2607E-2</c:v>
                </c:pt>
                <c:pt idx="6308">
                  <c:v>1.4878000000000001E-2</c:v>
                </c:pt>
                <c:pt idx="6309">
                  <c:v>1.3604E-2</c:v>
                </c:pt>
                <c:pt idx="6310">
                  <c:v>1.3776999999999999E-2</c:v>
                </c:pt>
                <c:pt idx="6311">
                  <c:v>2.9278999999999999E-2</c:v>
                </c:pt>
                <c:pt idx="6312">
                  <c:v>3.7784999999999999E-2</c:v>
                </c:pt>
                <c:pt idx="6313">
                  <c:v>5.2132999999999999E-2</c:v>
                </c:pt>
                <c:pt idx="6314">
                  <c:v>6.0352999999999997E-2</c:v>
                </c:pt>
                <c:pt idx="6315">
                  <c:v>6.7589999999999997E-2</c:v>
                </c:pt>
                <c:pt idx="6316">
                  <c:v>6.6453999999999999E-2</c:v>
                </c:pt>
                <c:pt idx="6317">
                  <c:v>6.9181999999999994E-2</c:v>
                </c:pt>
                <c:pt idx="6318">
                  <c:v>7.5389999999999999E-2</c:v>
                </c:pt>
                <c:pt idx="6319">
                  <c:v>6.5931000000000003E-2</c:v>
                </c:pt>
                <c:pt idx="6320">
                  <c:v>7.7672000000000005E-2</c:v>
                </c:pt>
                <c:pt idx="6321">
                  <c:v>7.3945999999999998E-2</c:v>
                </c:pt>
                <c:pt idx="6322">
                  <c:v>7.1409E-2</c:v>
                </c:pt>
                <c:pt idx="6323">
                  <c:v>6.3303999999999999E-2</c:v>
                </c:pt>
                <c:pt idx="6324">
                  <c:v>5.9915999999999997E-2</c:v>
                </c:pt>
                <c:pt idx="6325">
                  <c:v>5.7501999999999998E-2</c:v>
                </c:pt>
                <c:pt idx="6326">
                  <c:v>5.2548999999999998E-2</c:v>
                </c:pt>
                <c:pt idx="6327">
                  <c:v>7.6716999999999994E-2</c:v>
                </c:pt>
                <c:pt idx="6328">
                  <c:v>8.3541000000000004E-2</c:v>
                </c:pt>
                <c:pt idx="6329">
                  <c:v>9.6075999999999995E-2</c:v>
                </c:pt>
                <c:pt idx="6330">
                  <c:v>9.2751E-2</c:v>
                </c:pt>
                <c:pt idx="6331">
                  <c:v>8.7452000000000002E-2</c:v>
                </c:pt>
                <c:pt idx="6332">
                  <c:v>7.6425000000000007E-2</c:v>
                </c:pt>
                <c:pt idx="6333">
                  <c:v>6.9641999999999996E-2</c:v>
                </c:pt>
                <c:pt idx="6334">
                  <c:v>7.2832999999999995E-2</c:v>
                </c:pt>
                <c:pt idx="6335">
                  <c:v>0.10245899999999999</c:v>
                </c:pt>
                <c:pt idx="6336">
                  <c:v>9.3529000000000001E-2</c:v>
                </c:pt>
                <c:pt idx="6337">
                  <c:v>8.5547999999999999E-2</c:v>
                </c:pt>
                <c:pt idx="6338">
                  <c:v>7.1480000000000002E-2</c:v>
                </c:pt>
                <c:pt idx="6339">
                  <c:v>7.7544000000000002E-2</c:v>
                </c:pt>
                <c:pt idx="6340">
                  <c:v>7.0109000000000005E-2</c:v>
                </c:pt>
                <c:pt idx="6341">
                  <c:v>5.9681999999999999E-2</c:v>
                </c:pt>
                <c:pt idx="6342">
                  <c:v>5.1249999999999997E-2</c:v>
                </c:pt>
                <c:pt idx="6343">
                  <c:v>4.1272000000000003E-2</c:v>
                </c:pt>
                <c:pt idx="6344">
                  <c:v>3.5553000000000001E-2</c:v>
                </c:pt>
                <c:pt idx="6345">
                  <c:v>3.5839999999999997E-2</c:v>
                </c:pt>
                <c:pt idx="6346">
                  <c:v>4.2144000000000001E-2</c:v>
                </c:pt>
                <c:pt idx="6347">
                  <c:v>3.6533999999999997E-2</c:v>
                </c:pt>
                <c:pt idx="6348">
                  <c:v>3.0664E-2</c:v>
                </c:pt>
                <c:pt idx="6349">
                  <c:v>2.9610999999999998E-2</c:v>
                </c:pt>
                <c:pt idx="6350">
                  <c:v>2.6426000000000002E-2</c:v>
                </c:pt>
                <c:pt idx="6351">
                  <c:v>3.8706999999999998E-2</c:v>
                </c:pt>
                <c:pt idx="6352">
                  <c:v>4.7265000000000001E-2</c:v>
                </c:pt>
                <c:pt idx="6353">
                  <c:v>6.6803000000000001E-2</c:v>
                </c:pt>
                <c:pt idx="6354">
                  <c:v>7.1551000000000003E-2</c:v>
                </c:pt>
                <c:pt idx="6355">
                  <c:v>7.2551000000000004E-2</c:v>
                </c:pt>
                <c:pt idx="6356">
                  <c:v>6.8680000000000005E-2</c:v>
                </c:pt>
                <c:pt idx="6357">
                  <c:v>6.3482999999999998E-2</c:v>
                </c:pt>
                <c:pt idx="6358">
                  <c:v>7.7960000000000002E-2</c:v>
                </c:pt>
                <c:pt idx="6359">
                  <c:v>7.9624E-2</c:v>
                </c:pt>
                <c:pt idx="6360">
                  <c:v>8.0508999999999997E-2</c:v>
                </c:pt>
                <c:pt idx="6361">
                  <c:v>7.3913999999999994E-2</c:v>
                </c:pt>
                <c:pt idx="6362">
                  <c:v>6.3261999999999999E-2</c:v>
                </c:pt>
                <c:pt idx="6363">
                  <c:v>5.5070000000000001E-2</c:v>
                </c:pt>
                <c:pt idx="6364">
                  <c:v>5.0625000000000003E-2</c:v>
                </c:pt>
                <c:pt idx="6365">
                  <c:v>4.0667000000000002E-2</c:v>
                </c:pt>
                <c:pt idx="6366">
                  <c:v>3.8491999999999998E-2</c:v>
                </c:pt>
                <c:pt idx="6367">
                  <c:v>3.4065999999999999E-2</c:v>
                </c:pt>
                <c:pt idx="6368">
                  <c:v>2.521E-2</c:v>
                </c:pt>
                <c:pt idx="6369">
                  <c:v>2.4098000000000001E-2</c:v>
                </c:pt>
                <c:pt idx="6370">
                  <c:v>2.0424000000000001E-2</c:v>
                </c:pt>
                <c:pt idx="6371">
                  <c:v>1.5459000000000001E-2</c:v>
                </c:pt>
                <c:pt idx="6372">
                  <c:v>1.5292E-2</c:v>
                </c:pt>
                <c:pt idx="6373">
                  <c:v>1.3635E-2</c:v>
                </c:pt>
                <c:pt idx="6374">
                  <c:v>1.1322E-2</c:v>
                </c:pt>
                <c:pt idx="6375">
                  <c:v>2.1731E-2</c:v>
                </c:pt>
                <c:pt idx="6376">
                  <c:v>1.5268E-2</c:v>
                </c:pt>
                <c:pt idx="6377">
                  <c:v>1.1697000000000001E-2</c:v>
                </c:pt>
                <c:pt idx="6378">
                  <c:v>1.3653E-2</c:v>
                </c:pt>
                <c:pt idx="6379">
                  <c:v>1.2319999999999999E-2</c:v>
                </c:pt>
                <c:pt idx="6380">
                  <c:v>1.2212000000000001E-2</c:v>
                </c:pt>
                <c:pt idx="6381">
                  <c:v>8.8979999999999997E-3</c:v>
                </c:pt>
                <c:pt idx="6382">
                  <c:v>7.0239999999999999E-3</c:v>
                </c:pt>
                <c:pt idx="6383">
                  <c:v>6.0130000000000001E-3</c:v>
                </c:pt>
                <c:pt idx="6384">
                  <c:v>7.4669999999999997E-3</c:v>
                </c:pt>
                <c:pt idx="6385">
                  <c:v>7.7250000000000001E-3</c:v>
                </c:pt>
                <c:pt idx="6386">
                  <c:v>9.6830000000000006E-3</c:v>
                </c:pt>
                <c:pt idx="6387">
                  <c:v>9.4839999999999994E-3</c:v>
                </c:pt>
                <c:pt idx="6388">
                  <c:v>1.4364999999999999E-2</c:v>
                </c:pt>
                <c:pt idx="6389">
                  <c:v>1.4258E-2</c:v>
                </c:pt>
                <c:pt idx="6390">
                  <c:v>1.435E-2</c:v>
                </c:pt>
                <c:pt idx="6391">
                  <c:v>1.1637E-2</c:v>
                </c:pt>
                <c:pt idx="6392">
                  <c:v>1.406E-2</c:v>
                </c:pt>
                <c:pt idx="6393">
                  <c:v>1.1266E-2</c:v>
                </c:pt>
                <c:pt idx="6394">
                  <c:v>1.1735000000000001E-2</c:v>
                </c:pt>
                <c:pt idx="6395">
                  <c:v>9.7640000000000001E-3</c:v>
                </c:pt>
                <c:pt idx="6396">
                  <c:v>1.0277E-2</c:v>
                </c:pt>
                <c:pt idx="6397">
                  <c:v>1.2139E-2</c:v>
                </c:pt>
                <c:pt idx="6398">
                  <c:v>1.6258999999999999E-2</c:v>
                </c:pt>
                <c:pt idx="6399">
                  <c:v>1.8803E-2</c:v>
                </c:pt>
                <c:pt idx="6400">
                  <c:v>2.2408999999999998E-2</c:v>
                </c:pt>
                <c:pt idx="6401">
                  <c:v>2.9537999999999998E-2</c:v>
                </c:pt>
                <c:pt idx="6402">
                  <c:v>3.1845999999999999E-2</c:v>
                </c:pt>
                <c:pt idx="6403">
                  <c:v>2.9899999999999999E-2</c:v>
                </c:pt>
                <c:pt idx="6404">
                  <c:v>2.8844999999999999E-2</c:v>
                </c:pt>
                <c:pt idx="6405">
                  <c:v>3.0616000000000001E-2</c:v>
                </c:pt>
                <c:pt idx="6406">
                  <c:v>4.5198000000000002E-2</c:v>
                </c:pt>
                <c:pt idx="6407">
                  <c:v>4.7599000000000002E-2</c:v>
                </c:pt>
                <c:pt idx="6408">
                  <c:v>4.5092E-2</c:v>
                </c:pt>
                <c:pt idx="6409">
                  <c:v>4.1874000000000001E-2</c:v>
                </c:pt>
                <c:pt idx="6410">
                  <c:v>3.6259E-2</c:v>
                </c:pt>
                <c:pt idx="6411">
                  <c:v>3.5041999999999997E-2</c:v>
                </c:pt>
                <c:pt idx="6412">
                  <c:v>3.1885999999999998E-2</c:v>
                </c:pt>
                <c:pt idx="6413">
                  <c:v>3.0837E-2</c:v>
                </c:pt>
                <c:pt idx="6414">
                  <c:v>2.964E-2</c:v>
                </c:pt>
                <c:pt idx="6415">
                  <c:v>3.0058999999999999E-2</c:v>
                </c:pt>
                <c:pt idx="6416">
                  <c:v>2.9766999999999998E-2</c:v>
                </c:pt>
                <c:pt idx="6417">
                  <c:v>7.3830999999999994E-2</c:v>
                </c:pt>
                <c:pt idx="6418">
                  <c:v>6.5478999999999996E-2</c:v>
                </c:pt>
                <c:pt idx="6419">
                  <c:v>5.7675999999999998E-2</c:v>
                </c:pt>
                <c:pt idx="6420">
                  <c:v>5.1902999999999998E-2</c:v>
                </c:pt>
                <c:pt idx="6421">
                  <c:v>4.6767999999999997E-2</c:v>
                </c:pt>
                <c:pt idx="6422">
                  <c:v>4.3899000000000001E-2</c:v>
                </c:pt>
                <c:pt idx="6423">
                  <c:v>3.8865999999999998E-2</c:v>
                </c:pt>
                <c:pt idx="6424">
                  <c:v>3.3439999999999998E-2</c:v>
                </c:pt>
                <c:pt idx="6425">
                  <c:v>2.6811999999999999E-2</c:v>
                </c:pt>
                <c:pt idx="6426">
                  <c:v>2.2880000000000001E-2</c:v>
                </c:pt>
                <c:pt idx="6427">
                  <c:v>1.9585999999999999E-2</c:v>
                </c:pt>
                <c:pt idx="6428">
                  <c:v>3.4969E-2</c:v>
                </c:pt>
                <c:pt idx="6429">
                  <c:v>2.7349999999999999E-2</c:v>
                </c:pt>
                <c:pt idx="6430">
                  <c:v>2.4278000000000001E-2</c:v>
                </c:pt>
                <c:pt idx="6431">
                  <c:v>2.5248E-2</c:v>
                </c:pt>
                <c:pt idx="6432">
                  <c:v>2.6988999999999999E-2</c:v>
                </c:pt>
                <c:pt idx="6433">
                  <c:v>2.6789E-2</c:v>
                </c:pt>
                <c:pt idx="6434">
                  <c:v>2.9080000000000002E-2</c:v>
                </c:pt>
                <c:pt idx="6435">
                  <c:v>2.5035999999999999E-2</c:v>
                </c:pt>
                <c:pt idx="6436">
                  <c:v>2.4649999999999998E-2</c:v>
                </c:pt>
                <c:pt idx="6437">
                  <c:v>2.6504E-2</c:v>
                </c:pt>
                <c:pt idx="6438">
                  <c:v>2.121E-2</c:v>
                </c:pt>
                <c:pt idx="6439">
                  <c:v>1.7543E-2</c:v>
                </c:pt>
                <c:pt idx="6440">
                  <c:v>1.6372999999999999E-2</c:v>
                </c:pt>
                <c:pt idx="6441">
                  <c:v>1.7927999999999999E-2</c:v>
                </c:pt>
                <c:pt idx="6442">
                  <c:v>1.8568999999999999E-2</c:v>
                </c:pt>
                <c:pt idx="6443">
                  <c:v>2.2290000000000001E-2</c:v>
                </c:pt>
                <c:pt idx="6444">
                  <c:v>2.2304000000000001E-2</c:v>
                </c:pt>
                <c:pt idx="6445">
                  <c:v>2.3872999999999998E-2</c:v>
                </c:pt>
                <c:pt idx="6446">
                  <c:v>2.5281999999999999E-2</c:v>
                </c:pt>
                <c:pt idx="6447">
                  <c:v>2.3931999999999998E-2</c:v>
                </c:pt>
                <c:pt idx="6448">
                  <c:v>2.2003999999999999E-2</c:v>
                </c:pt>
                <c:pt idx="6449">
                  <c:v>3.5106999999999999E-2</c:v>
                </c:pt>
                <c:pt idx="6450">
                  <c:v>3.7159999999999999E-2</c:v>
                </c:pt>
                <c:pt idx="6451">
                  <c:v>3.8487E-2</c:v>
                </c:pt>
                <c:pt idx="6452">
                  <c:v>3.1753999999999998E-2</c:v>
                </c:pt>
                <c:pt idx="6453">
                  <c:v>3.3945999999999997E-2</c:v>
                </c:pt>
                <c:pt idx="6454">
                  <c:v>2.7109999999999999E-2</c:v>
                </c:pt>
                <c:pt idx="6455">
                  <c:v>4.7599000000000002E-2</c:v>
                </c:pt>
                <c:pt idx="6456">
                  <c:v>4.8510999999999999E-2</c:v>
                </c:pt>
                <c:pt idx="6457">
                  <c:v>5.6624000000000001E-2</c:v>
                </c:pt>
                <c:pt idx="6458">
                  <c:v>4.9618000000000002E-2</c:v>
                </c:pt>
                <c:pt idx="6459">
                  <c:v>4.0645000000000001E-2</c:v>
                </c:pt>
                <c:pt idx="6460">
                  <c:v>2.9236000000000002E-2</c:v>
                </c:pt>
                <c:pt idx="6461">
                  <c:v>2.3331000000000001E-2</c:v>
                </c:pt>
                <c:pt idx="6462">
                  <c:v>3.2766000000000003E-2</c:v>
                </c:pt>
                <c:pt idx="6463">
                  <c:v>2.8464E-2</c:v>
                </c:pt>
                <c:pt idx="6464">
                  <c:v>2.9515E-2</c:v>
                </c:pt>
                <c:pt idx="6465">
                  <c:v>2.4518999999999999E-2</c:v>
                </c:pt>
                <c:pt idx="6466">
                  <c:v>2.4445999999999999E-2</c:v>
                </c:pt>
                <c:pt idx="6467">
                  <c:v>2.5121999999999998E-2</c:v>
                </c:pt>
                <c:pt idx="6468">
                  <c:v>2.4584000000000002E-2</c:v>
                </c:pt>
                <c:pt idx="6469">
                  <c:v>2.5576000000000002E-2</c:v>
                </c:pt>
                <c:pt idx="6470">
                  <c:v>3.3623E-2</c:v>
                </c:pt>
                <c:pt idx="6471">
                  <c:v>2.9758E-2</c:v>
                </c:pt>
                <c:pt idx="6472">
                  <c:v>2.9422E-2</c:v>
                </c:pt>
                <c:pt idx="6473">
                  <c:v>5.0684E-2</c:v>
                </c:pt>
                <c:pt idx="6474">
                  <c:v>3.9891000000000003E-2</c:v>
                </c:pt>
                <c:pt idx="6475">
                  <c:v>3.5534999999999997E-2</c:v>
                </c:pt>
                <c:pt idx="6476">
                  <c:v>2.9472000000000002E-2</c:v>
                </c:pt>
                <c:pt idx="6477">
                  <c:v>2.2948E-2</c:v>
                </c:pt>
                <c:pt idx="6478">
                  <c:v>1.7621000000000001E-2</c:v>
                </c:pt>
                <c:pt idx="6479">
                  <c:v>1.6105999999999999E-2</c:v>
                </c:pt>
                <c:pt idx="6480">
                  <c:v>1.8818000000000001E-2</c:v>
                </c:pt>
                <c:pt idx="6481">
                  <c:v>2.0892999999999998E-2</c:v>
                </c:pt>
                <c:pt idx="6482">
                  <c:v>2.0237999999999999E-2</c:v>
                </c:pt>
                <c:pt idx="6483">
                  <c:v>1.9578000000000002E-2</c:v>
                </c:pt>
                <c:pt idx="6484">
                  <c:v>1.7735000000000001E-2</c:v>
                </c:pt>
                <c:pt idx="6485">
                  <c:v>2.0029999999999999E-2</c:v>
                </c:pt>
                <c:pt idx="6486">
                  <c:v>2.2942000000000001E-2</c:v>
                </c:pt>
                <c:pt idx="6487">
                  <c:v>1.9473000000000001E-2</c:v>
                </c:pt>
                <c:pt idx="6488">
                  <c:v>1.9494000000000001E-2</c:v>
                </c:pt>
                <c:pt idx="6489">
                  <c:v>2.1565999999999998E-2</c:v>
                </c:pt>
                <c:pt idx="6490">
                  <c:v>2.3001000000000001E-2</c:v>
                </c:pt>
                <c:pt idx="6491">
                  <c:v>2.3807999999999999E-2</c:v>
                </c:pt>
                <c:pt idx="6492">
                  <c:v>2.4048E-2</c:v>
                </c:pt>
                <c:pt idx="6493">
                  <c:v>2.2085E-2</c:v>
                </c:pt>
                <c:pt idx="6494">
                  <c:v>1.8158000000000001E-2</c:v>
                </c:pt>
                <c:pt idx="6495">
                  <c:v>1.5285E-2</c:v>
                </c:pt>
                <c:pt idx="6496">
                  <c:v>1.3903E-2</c:v>
                </c:pt>
                <c:pt idx="6497">
                  <c:v>1.1668E-2</c:v>
                </c:pt>
                <c:pt idx="6498">
                  <c:v>1.0487E-2</c:v>
                </c:pt>
                <c:pt idx="6499">
                  <c:v>1.3813000000000001E-2</c:v>
                </c:pt>
                <c:pt idx="6500">
                  <c:v>1.6246E-2</c:v>
                </c:pt>
                <c:pt idx="6501">
                  <c:v>1.5589E-2</c:v>
                </c:pt>
                <c:pt idx="6502">
                  <c:v>3.1515000000000001E-2</c:v>
                </c:pt>
                <c:pt idx="6503">
                  <c:v>2.6987000000000001E-2</c:v>
                </c:pt>
                <c:pt idx="6504">
                  <c:v>1.8065000000000001E-2</c:v>
                </c:pt>
                <c:pt idx="6505">
                  <c:v>1.5138E-2</c:v>
                </c:pt>
                <c:pt idx="6506">
                  <c:v>1.6534E-2</c:v>
                </c:pt>
                <c:pt idx="6507">
                  <c:v>1.3631000000000001E-2</c:v>
                </c:pt>
                <c:pt idx="6508">
                  <c:v>1.2224E-2</c:v>
                </c:pt>
                <c:pt idx="6509">
                  <c:v>9.9959999999999997E-3</c:v>
                </c:pt>
                <c:pt idx="6510">
                  <c:v>1.1688E-2</c:v>
                </c:pt>
                <c:pt idx="6511">
                  <c:v>1.2676E-2</c:v>
                </c:pt>
                <c:pt idx="6512">
                  <c:v>1.5074000000000001E-2</c:v>
                </c:pt>
                <c:pt idx="6513">
                  <c:v>1.3960999999999999E-2</c:v>
                </c:pt>
                <c:pt idx="6514">
                  <c:v>1.2666999999999999E-2</c:v>
                </c:pt>
                <c:pt idx="6515">
                  <c:v>1.2062E-2</c:v>
                </c:pt>
                <c:pt idx="6516">
                  <c:v>1.1527000000000001E-2</c:v>
                </c:pt>
                <c:pt idx="6517">
                  <c:v>8.914E-3</c:v>
                </c:pt>
                <c:pt idx="6518">
                  <c:v>7.979E-3</c:v>
                </c:pt>
                <c:pt idx="6519">
                  <c:v>6.6629999999999997E-3</c:v>
                </c:pt>
                <c:pt idx="6520">
                  <c:v>7.4260000000000003E-3</c:v>
                </c:pt>
                <c:pt idx="6521">
                  <c:v>1.157E-2</c:v>
                </c:pt>
                <c:pt idx="6522">
                  <c:v>1.6948999999999999E-2</c:v>
                </c:pt>
                <c:pt idx="6523">
                  <c:v>2.3608000000000001E-2</c:v>
                </c:pt>
                <c:pt idx="6524">
                  <c:v>2.1686E-2</c:v>
                </c:pt>
                <c:pt idx="6525">
                  <c:v>2.1921E-2</c:v>
                </c:pt>
                <c:pt idx="6526">
                  <c:v>1.8839999999999999E-2</c:v>
                </c:pt>
                <c:pt idx="6527">
                  <c:v>1.9136E-2</c:v>
                </c:pt>
                <c:pt idx="6528">
                  <c:v>1.507E-2</c:v>
                </c:pt>
                <c:pt idx="6529">
                  <c:v>2.0320000000000001E-2</c:v>
                </c:pt>
                <c:pt idx="6530">
                  <c:v>1.8373E-2</c:v>
                </c:pt>
                <c:pt idx="6531">
                  <c:v>1.5262E-2</c:v>
                </c:pt>
                <c:pt idx="6532">
                  <c:v>1.5076000000000001E-2</c:v>
                </c:pt>
                <c:pt idx="6533">
                  <c:v>1.1124999999999999E-2</c:v>
                </c:pt>
                <c:pt idx="6534">
                  <c:v>9.5169999999999994E-3</c:v>
                </c:pt>
                <c:pt idx="6535">
                  <c:v>7.5339999999999999E-3</c:v>
                </c:pt>
                <c:pt idx="6536">
                  <c:v>1.074E-2</c:v>
                </c:pt>
                <c:pt idx="6537">
                  <c:v>8.1630000000000001E-3</c:v>
                </c:pt>
                <c:pt idx="6538">
                  <c:v>7.0060000000000001E-3</c:v>
                </c:pt>
                <c:pt idx="6539">
                  <c:v>7.3049999999999999E-3</c:v>
                </c:pt>
                <c:pt idx="6540">
                  <c:v>5.842E-3</c:v>
                </c:pt>
                <c:pt idx="6541">
                  <c:v>5.9430000000000004E-3</c:v>
                </c:pt>
                <c:pt idx="6542">
                  <c:v>6.1440000000000002E-3</c:v>
                </c:pt>
                <c:pt idx="6543">
                  <c:v>5.5050000000000003E-3</c:v>
                </c:pt>
                <c:pt idx="6544">
                  <c:v>4.2589999999999998E-3</c:v>
                </c:pt>
                <c:pt idx="6545">
                  <c:v>3.016E-3</c:v>
                </c:pt>
                <c:pt idx="6546">
                  <c:v>3.055E-3</c:v>
                </c:pt>
                <c:pt idx="6547">
                  <c:v>1.2418999999999999E-2</c:v>
                </c:pt>
                <c:pt idx="6548">
                  <c:v>1.2449E-2</c:v>
                </c:pt>
                <c:pt idx="6549">
                  <c:v>1.1387E-2</c:v>
                </c:pt>
                <c:pt idx="6550">
                  <c:v>1.0357E-2</c:v>
                </c:pt>
                <c:pt idx="6551">
                  <c:v>9.9640000000000006E-3</c:v>
                </c:pt>
                <c:pt idx="6552">
                  <c:v>1.1266999999999999E-2</c:v>
                </c:pt>
                <c:pt idx="6553">
                  <c:v>1.2237E-2</c:v>
                </c:pt>
                <c:pt idx="6554">
                  <c:v>1.128E-2</c:v>
                </c:pt>
                <c:pt idx="6555">
                  <c:v>2.0161999999999999E-2</c:v>
                </c:pt>
                <c:pt idx="6556">
                  <c:v>1.6223000000000001E-2</c:v>
                </c:pt>
                <c:pt idx="6557">
                  <c:v>1.5468000000000001E-2</c:v>
                </c:pt>
                <c:pt idx="6558">
                  <c:v>1.3309E-2</c:v>
                </c:pt>
                <c:pt idx="6559">
                  <c:v>2.6934E-2</c:v>
                </c:pt>
                <c:pt idx="6560">
                  <c:v>2.2584E-2</c:v>
                </c:pt>
                <c:pt idx="6561">
                  <c:v>1.6559000000000001E-2</c:v>
                </c:pt>
                <c:pt idx="6562">
                  <c:v>1.7054E-2</c:v>
                </c:pt>
                <c:pt idx="6563">
                  <c:v>1.4744999999999999E-2</c:v>
                </c:pt>
                <c:pt idx="6564">
                  <c:v>1.3025E-2</c:v>
                </c:pt>
                <c:pt idx="6565">
                  <c:v>9.8639999999999995E-3</c:v>
                </c:pt>
                <c:pt idx="6566">
                  <c:v>8.4499999999999992E-3</c:v>
                </c:pt>
                <c:pt idx="6567">
                  <c:v>1.0066E-2</c:v>
                </c:pt>
                <c:pt idx="6568">
                  <c:v>6.1570000000000001E-3</c:v>
                </c:pt>
                <c:pt idx="6569">
                  <c:v>9.7219999999999997E-3</c:v>
                </c:pt>
                <c:pt idx="6570">
                  <c:v>1.0436000000000001E-2</c:v>
                </c:pt>
                <c:pt idx="6571">
                  <c:v>1.2888E-2</c:v>
                </c:pt>
                <c:pt idx="6572">
                  <c:v>1.0031E-2</c:v>
                </c:pt>
                <c:pt idx="6573">
                  <c:v>9.2379999999999997E-3</c:v>
                </c:pt>
                <c:pt idx="6574">
                  <c:v>9.5350000000000001E-3</c:v>
                </c:pt>
                <c:pt idx="6575">
                  <c:v>2.4140000000000002E-2</c:v>
                </c:pt>
                <c:pt idx="6576">
                  <c:v>1.9949999999999999E-2</c:v>
                </c:pt>
                <c:pt idx="6577">
                  <c:v>1.7649999999999999E-2</c:v>
                </c:pt>
                <c:pt idx="6578">
                  <c:v>1.8755999999999998E-2</c:v>
                </c:pt>
                <c:pt idx="6579">
                  <c:v>1.472E-2</c:v>
                </c:pt>
                <c:pt idx="6580">
                  <c:v>1.2090999999999999E-2</c:v>
                </c:pt>
                <c:pt idx="6581">
                  <c:v>1.1075E-2</c:v>
                </c:pt>
                <c:pt idx="6582">
                  <c:v>9.2200000000000008E-3</c:v>
                </c:pt>
                <c:pt idx="6583">
                  <c:v>9.2759999999999995E-3</c:v>
                </c:pt>
                <c:pt idx="6584">
                  <c:v>1.1129999999999999E-2</c:v>
                </c:pt>
                <c:pt idx="6585">
                  <c:v>1.1282E-2</c:v>
                </c:pt>
                <c:pt idx="6586">
                  <c:v>1.2112E-2</c:v>
                </c:pt>
                <c:pt idx="6587">
                  <c:v>1.2052999999999999E-2</c:v>
                </c:pt>
                <c:pt idx="6588">
                  <c:v>1.4368000000000001E-2</c:v>
                </c:pt>
                <c:pt idx="6589">
                  <c:v>1.3317000000000001E-2</c:v>
                </c:pt>
                <c:pt idx="6590">
                  <c:v>1.1594E-2</c:v>
                </c:pt>
                <c:pt idx="6591">
                  <c:v>1.1176E-2</c:v>
                </c:pt>
                <c:pt idx="6592">
                  <c:v>1.0638E-2</c:v>
                </c:pt>
                <c:pt idx="6593">
                  <c:v>9.8289999999999992E-3</c:v>
                </c:pt>
                <c:pt idx="6594">
                  <c:v>1.2676E-2</c:v>
                </c:pt>
                <c:pt idx="6595">
                  <c:v>1.1764999999999999E-2</c:v>
                </c:pt>
                <c:pt idx="6596">
                  <c:v>1.4087000000000001E-2</c:v>
                </c:pt>
                <c:pt idx="6597">
                  <c:v>5.2227999999999997E-2</c:v>
                </c:pt>
                <c:pt idx="6598">
                  <c:v>7.2971999999999995E-2</c:v>
                </c:pt>
                <c:pt idx="6599">
                  <c:v>6.2855999999999995E-2</c:v>
                </c:pt>
                <c:pt idx="6600">
                  <c:v>5.1957999999999997E-2</c:v>
                </c:pt>
                <c:pt idx="6601">
                  <c:v>4.1815999999999999E-2</c:v>
                </c:pt>
                <c:pt idx="6602">
                  <c:v>3.6505000000000003E-2</c:v>
                </c:pt>
                <c:pt idx="6603">
                  <c:v>3.5721999999999997E-2</c:v>
                </c:pt>
                <c:pt idx="6604">
                  <c:v>3.1699999999999999E-2</c:v>
                </c:pt>
                <c:pt idx="6605">
                  <c:v>3.9327000000000001E-2</c:v>
                </c:pt>
                <c:pt idx="6606">
                  <c:v>3.3466000000000003E-2</c:v>
                </c:pt>
                <c:pt idx="6607">
                  <c:v>3.5151000000000002E-2</c:v>
                </c:pt>
                <c:pt idx="6608">
                  <c:v>3.1697000000000003E-2</c:v>
                </c:pt>
                <c:pt idx="6609">
                  <c:v>2.6953999999999999E-2</c:v>
                </c:pt>
                <c:pt idx="6610">
                  <c:v>2.4230999999999999E-2</c:v>
                </c:pt>
                <c:pt idx="6611">
                  <c:v>2.2381999999999999E-2</c:v>
                </c:pt>
                <c:pt idx="6612">
                  <c:v>2.998E-2</c:v>
                </c:pt>
                <c:pt idx="6613">
                  <c:v>3.4805000000000003E-2</c:v>
                </c:pt>
                <c:pt idx="6614">
                  <c:v>3.6728999999999998E-2</c:v>
                </c:pt>
                <c:pt idx="6615">
                  <c:v>3.2379999999999999E-2</c:v>
                </c:pt>
                <c:pt idx="6616">
                  <c:v>3.4793999999999999E-2</c:v>
                </c:pt>
                <c:pt idx="6617">
                  <c:v>3.1227999999999999E-2</c:v>
                </c:pt>
                <c:pt idx="6618">
                  <c:v>2.5621000000000001E-2</c:v>
                </c:pt>
                <c:pt idx="6619">
                  <c:v>2.1329000000000001E-2</c:v>
                </c:pt>
                <c:pt idx="6620">
                  <c:v>2.7701E-2</c:v>
                </c:pt>
                <c:pt idx="6621">
                  <c:v>2.4791000000000001E-2</c:v>
                </c:pt>
                <c:pt idx="6622">
                  <c:v>2.6720000000000001E-2</c:v>
                </c:pt>
                <c:pt idx="6623">
                  <c:v>2.6929999999999999E-2</c:v>
                </c:pt>
                <c:pt idx="6624">
                  <c:v>2.6327E-2</c:v>
                </c:pt>
                <c:pt idx="6625">
                  <c:v>2.2372E-2</c:v>
                </c:pt>
                <c:pt idx="6626">
                  <c:v>2.3691E-2</c:v>
                </c:pt>
                <c:pt idx="6627">
                  <c:v>2.2860999999999999E-2</c:v>
                </c:pt>
                <c:pt idx="6628">
                  <c:v>3.0668999999999998E-2</c:v>
                </c:pt>
                <c:pt idx="6629">
                  <c:v>4.9672000000000001E-2</c:v>
                </c:pt>
                <c:pt idx="6630">
                  <c:v>5.0233E-2</c:v>
                </c:pt>
                <c:pt idx="6631">
                  <c:v>3.9423E-2</c:v>
                </c:pt>
                <c:pt idx="6632">
                  <c:v>3.4783000000000001E-2</c:v>
                </c:pt>
                <c:pt idx="6633">
                  <c:v>2.7605000000000001E-2</c:v>
                </c:pt>
                <c:pt idx="6634">
                  <c:v>2.6688E-2</c:v>
                </c:pt>
                <c:pt idx="6635">
                  <c:v>2.3376999999999998E-2</c:v>
                </c:pt>
                <c:pt idx="6636">
                  <c:v>1.8203E-2</c:v>
                </c:pt>
                <c:pt idx="6637">
                  <c:v>1.6820000000000002E-2</c:v>
                </c:pt>
                <c:pt idx="6638">
                  <c:v>1.8038999999999999E-2</c:v>
                </c:pt>
                <c:pt idx="6639">
                  <c:v>2.0024E-2</c:v>
                </c:pt>
                <c:pt idx="6640">
                  <c:v>1.7922E-2</c:v>
                </c:pt>
                <c:pt idx="6641">
                  <c:v>1.2996000000000001E-2</c:v>
                </c:pt>
                <c:pt idx="6642">
                  <c:v>1.9425000000000001E-2</c:v>
                </c:pt>
                <c:pt idx="6643">
                  <c:v>1.8863999999999999E-2</c:v>
                </c:pt>
                <c:pt idx="6644">
                  <c:v>1.8036E-2</c:v>
                </c:pt>
                <c:pt idx="6645">
                  <c:v>1.3945000000000001E-2</c:v>
                </c:pt>
                <c:pt idx="6646">
                  <c:v>1.2009000000000001E-2</c:v>
                </c:pt>
                <c:pt idx="6647">
                  <c:v>9.8740000000000008E-3</c:v>
                </c:pt>
                <c:pt idx="6648">
                  <c:v>1.1102000000000001E-2</c:v>
                </c:pt>
                <c:pt idx="6649">
                  <c:v>8.7899999999999992E-3</c:v>
                </c:pt>
                <c:pt idx="6650">
                  <c:v>7.4089999999999998E-3</c:v>
                </c:pt>
                <c:pt idx="6651">
                  <c:v>7.4190000000000002E-3</c:v>
                </c:pt>
                <c:pt idx="6652">
                  <c:v>5.7949999999999998E-3</c:v>
                </c:pt>
                <c:pt idx="6653">
                  <c:v>4.5389999999999996E-3</c:v>
                </c:pt>
                <c:pt idx="6654">
                  <c:v>3.5609999999999999E-3</c:v>
                </c:pt>
                <c:pt idx="6655">
                  <c:v>3.9940000000000002E-3</c:v>
                </c:pt>
                <c:pt idx="6656">
                  <c:v>9.4640000000000002E-3</c:v>
                </c:pt>
                <c:pt idx="6657">
                  <c:v>7.7650000000000002E-3</c:v>
                </c:pt>
                <c:pt idx="6658">
                  <c:v>5.0959999999999998E-3</c:v>
                </c:pt>
                <c:pt idx="6659">
                  <c:v>4.7130000000000002E-3</c:v>
                </c:pt>
                <c:pt idx="6660">
                  <c:v>4.5519999999999996E-3</c:v>
                </c:pt>
                <c:pt idx="6661">
                  <c:v>3.7190000000000001E-3</c:v>
                </c:pt>
                <c:pt idx="6662">
                  <c:v>3.4120000000000001E-3</c:v>
                </c:pt>
                <c:pt idx="6663">
                  <c:v>4.6280000000000002E-3</c:v>
                </c:pt>
                <c:pt idx="6664">
                  <c:v>6.875E-3</c:v>
                </c:pt>
                <c:pt idx="6665">
                  <c:v>7.6420000000000004E-3</c:v>
                </c:pt>
                <c:pt idx="6666">
                  <c:v>9.1610000000000007E-3</c:v>
                </c:pt>
                <c:pt idx="6667">
                  <c:v>7.7359999999999998E-3</c:v>
                </c:pt>
                <c:pt idx="6668">
                  <c:v>5.7109999999999999E-3</c:v>
                </c:pt>
                <c:pt idx="6669">
                  <c:v>4.9579999999999997E-3</c:v>
                </c:pt>
                <c:pt idx="6670">
                  <c:v>4.4889999999999999E-3</c:v>
                </c:pt>
                <c:pt idx="6671">
                  <c:v>5.4099999999999999E-3</c:v>
                </c:pt>
                <c:pt idx="6672">
                  <c:v>8.6119999999999999E-3</c:v>
                </c:pt>
                <c:pt idx="6673">
                  <c:v>9.9080000000000001E-3</c:v>
                </c:pt>
                <c:pt idx="6674">
                  <c:v>8.5290000000000001E-3</c:v>
                </c:pt>
                <c:pt idx="6675">
                  <c:v>1.3682E-2</c:v>
                </c:pt>
                <c:pt idx="6676">
                  <c:v>1.7531000000000001E-2</c:v>
                </c:pt>
                <c:pt idx="6677">
                  <c:v>1.6927000000000001E-2</c:v>
                </c:pt>
                <c:pt idx="6678">
                  <c:v>1.6947E-2</c:v>
                </c:pt>
                <c:pt idx="6679">
                  <c:v>1.5944E-2</c:v>
                </c:pt>
                <c:pt idx="6680">
                  <c:v>1.9887999999999999E-2</c:v>
                </c:pt>
                <c:pt idx="6681">
                  <c:v>2.1042000000000002E-2</c:v>
                </c:pt>
                <c:pt idx="6682">
                  <c:v>2.5721999999999998E-2</c:v>
                </c:pt>
                <c:pt idx="6683">
                  <c:v>2.5048999999999998E-2</c:v>
                </c:pt>
                <c:pt idx="6684">
                  <c:v>2.3266999999999999E-2</c:v>
                </c:pt>
                <c:pt idx="6685">
                  <c:v>2.6211999999999999E-2</c:v>
                </c:pt>
                <c:pt idx="6686">
                  <c:v>2.7286000000000001E-2</c:v>
                </c:pt>
                <c:pt idx="6687">
                  <c:v>2.4459000000000002E-2</c:v>
                </c:pt>
                <c:pt idx="6688">
                  <c:v>1.9924999999999998E-2</c:v>
                </c:pt>
                <c:pt idx="6689">
                  <c:v>2.1232000000000001E-2</c:v>
                </c:pt>
                <c:pt idx="6690">
                  <c:v>1.8463E-2</c:v>
                </c:pt>
                <c:pt idx="6691">
                  <c:v>2.3081000000000001E-2</c:v>
                </c:pt>
                <c:pt idx="6692">
                  <c:v>2.1961999999999999E-2</c:v>
                </c:pt>
                <c:pt idx="6693">
                  <c:v>1.7472999999999999E-2</c:v>
                </c:pt>
                <c:pt idx="6694">
                  <c:v>1.4404E-2</c:v>
                </c:pt>
                <c:pt idx="6695">
                  <c:v>2.4268000000000001E-2</c:v>
                </c:pt>
                <c:pt idx="6696">
                  <c:v>3.2335000000000003E-2</c:v>
                </c:pt>
                <c:pt idx="6697">
                  <c:v>2.5669000000000001E-2</c:v>
                </c:pt>
                <c:pt idx="6698">
                  <c:v>2.2381000000000002E-2</c:v>
                </c:pt>
                <c:pt idx="6699">
                  <c:v>2.2494E-2</c:v>
                </c:pt>
                <c:pt idx="6700">
                  <c:v>1.6813999999999999E-2</c:v>
                </c:pt>
                <c:pt idx="6701">
                  <c:v>1.4853999999999999E-2</c:v>
                </c:pt>
                <c:pt idx="6702">
                  <c:v>1.3231E-2</c:v>
                </c:pt>
                <c:pt idx="6703">
                  <c:v>1.8839999999999999E-2</c:v>
                </c:pt>
                <c:pt idx="6704">
                  <c:v>2.1250000000000002E-2</c:v>
                </c:pt>
                <c:pt idx="6705">
                  <c:v>1.4955E-2</c:v>
                </c:pt>
                <c:pt idx="6706">
                  <c:v>1.3297E-2</c:v>
                </c:pt>
                <c:pt idx="6707">
                  <c:v>1.2763999999999999E-2</c:v>
                </c:pt>
                <c:pt idx="6708">
                  <c:v>1.7748E-2</c:v>
                </c:pt>
                <c:pt idx="6709">
                  <c:v>1.2564000000000001E-2</c:v>
                </c:pt>
                <c:pt idx="6710">
                  <c:v>2.3916E-2</c:v>
                </c:pt>
                <c:pt idx="6711">
                  <c:v>2.2995999999999999E-2</c:v>
                </c:pt>
                <c:pt idx="6712">
                  <c:v>1.9195E-2</c:v>
                </c:pt>
                <c:pt idx="6713">
                  <c:v>2.0489E-2</c:v>
                </c:pt>
                <c:pt idx="6714">
                  <c:v>1.9082999999999999E-2</c:v>
                </c:pt>
                <c:pt idx="6715">
                  <c:v>1.4981E-2</c:v>
                </c:pt>
                <c:pt idx="6716">
                  <c:v>1.6760000000000001E-2</c:v>
                </c:pt>
                <c:pt idx="6717">
                  <c:v>1.1982E-2</c:v>
                </c:pt>
                <c:pt idx="6718">
                  <c:v>1.3291000000000001E-2</c:v>
                </c:pt>
                <c:pt idx="6719">
                  <c:v>1.0883E-2</c:v>
                </c:pt>
                <c:pt idx="6720">
                  <c:v>1.7486999999999999E-2</c:v>
                </c:pt>
                <c:pt idx="6721">
                  <c:v>4.0120000000000003E-2</c:v>
                </c:pt>
                <c:pt idx="6722">
                  <c:v>3.4993000000000003E-2</c:v>
                </c:pt>
                <c:pt idx="6723">
                  <c:v>2.8219000000000001E-2</c:v>
                </c:pt>
                <c:pt idx="6724">
                  <c:v>2.2096000000000001E-2</c:v>
                </c:pt>
                <c:pt idx="6725">
                  <c:v>2.3487999999999998E-2</c:v>
                </c:pt>
                <c:pt idx="6726">
                  <c:v>2.8073000000000001E-2</c:v>
                </c:pt>
                <c:pt idx="6727">
                  <c:v>2.2943999999999999E-2</c:v>
                </c:pt>
                <c:pt idx="6728">
                  <c:v>2.2363999999999998E-2</c:v>
                </c:pt>
                <c:pt idx="6729">
                  <c:v>2.3814999999999999E-2</c:v>
                </c:pt>
                <c:pt idx="6730">
                  <c:v>3.1019000000000001E-2</c:v>
                </c:pt>
                <c:pt idx="6731">
                  <c:v>2.7705E-2</c:v>
                </c:pt>
                <c:pt idx="6732">
                  <c:v>2.5884999999999998E-2</c:v>
                </c:pt>
                <c:pt idx="6733">
                  <c:v>2.155E-2</c:v>
                </c:pt>
                <c:pt idx="6734">
                  <c:v>2.0865999999999999E-2</c:v>
                </c:pt>
                <c:pt idx="6735">
                  <c:v>2.0114E-2</c:v>
                </c:pt>
                <c:pt idx="6736">
                  <c:v>2.7854E-2</c:v>
                </c:pt>
                <c:pt idx="6737">
                  <c:v>2.6158000000000001E-2</c:v>
                </c:pt>
                <c:pt idx="6738">
                  <c:v>2.6425000000000001E-2</c:v>
                </c:pt>
                <c:pt idx="6739">
                  <c:v>2.2953000000000001E-2</c:v>
                </c:pt>
                <c:pt idx="6740">
                  <c:v>1.9702000000000001E-2</c:v>
                </c:pt>
                <c:pt idx="6741">
                  <c:v>1.9866999999999999E-2</c:v>
                </c:pt>
                <c:pt idx="6742">
                  <c:v>1.9279999999999999E-2</c:v>
                </c:pt>
                <c:pt idx="6743">
                  <c:v>1.5376000000000001E-2</c:v>
                </c:pt>
                <c:pt idx="6744">
                  <c:v>1.4426E-2</c:v>
                </c:pt>
                <c:pt idx="6745">
                  <c:v>1.2775E-2</c:v>
                </c:pt>
                <c:pt idx="6746">
                  <c:v>1.2071E-2</c:v>
                </c:pt>
                <c:pt idx="6747">
                  <c:v>1.1004999999999999E-2</c:v>
                </c:pt>
                <c:pt idx="6748">
                  <c:v>1.0414E-2</c:v>
                </c:pt>
                <c:pt idx="6749">
                  <c:v>9.8029999999999992E-3</c:v>
                </c:pt>
                <c:pt idx="6750">
                  <c:v>1.0146000000000001E-2</c:v>
                </c:pt>
                <c:pt idx="6751">
                  <c:v>9.5239999999999995E-3</c:v>
                </c:pt>
                <c:pt idx="6752">
                  <c:v>7.9609999999999993E-3</c:v>
                </c:pt>
                <c:pt idx="6753">
                  <c:v>6.2859999999999999E-3</c:v>
                </c:pt>
                <c:pt idx="6754">
                  <c:v>6.3160000000000004E-3</c:v>
                </c:pt>
                <c:pt idx="6755">
                  <c:v>4.1700000000000001E-3</c:v>
                </c:pt>
                <c:pt idx="6756">
                  <c:v>3.1979999999999999E-3</c:v>
                </c:pt>
                <c:pt idx="6757">
                  <c:v>2.297E-3</c:v>
                </c:pt>
                <c:pt idx="6758">
                  <c:v>2.627E-3</c:v>
                </c:pt>
                <c:pt idx="6759">
                  <c:v>1.8469999999999999E-3</c:v>
                </c:pt>
                <c:pt idx="6760">
                  <c:v>1.9849999999999998E-3</c:v>
                </c:pt>
                <c:pt idx="6761">
                  <c:v>3.8760000000000001E-3</c:v>
                </c:pt>
                <c:pt idx="6762">
                  <c:v>2.8500000000000001E-3</c:v>
                </c:pt>
                <c:pt idx="6763">
                  <c:v>3.4619999999999998E-3</c:v>
                </c:pt>
                <c:pt idx="6764">
                  <c:v>1.023E-3</c:v>
                </c:pt>
                <c:pt idx="6765">
                  <c:v>1.2600000000000001E-3</c:v>
                </c:pt>
                <c:pt idx="6766">
                  <c:v>1.403E-3</c:v>
                </c:pt>
                <c:pt idx="6767">
                  <c:v>8.4699999999999999E-4</c:v>
                </c:pt>
                <c:pt idx="6768">
                  <c:v>1.5870000000000001E-3</c:v>
                </c:pt>
                <c:pt idx="6769">
                  <c:v>1.0859999999999999E-3</c:v>
                </c:pt>
                <c:pt idx="6770">
                  <c:v>4.5170000000000002E-3</c:v>
                </c:pt>
                <c:pt idx="6771">
                  <c:v>3.4520000000000002E-3</c:v>
                </c:pt>
                <c:pt idx="6772">
                  <c:v>2.8140000000000001E-3</c:v>
                </c:pt>
                <c:pt idx="6773">
                  <c:v>3.7529999999999998E-3</c:v>
                </c:pt>
                <c:pt idx="6774">
                  <c:v>6.6210000000000001E-3</c:v>
                </c:pt>
                <c:pt idx="6775">
                  <c:v>5.7819999999999998E-3</c:v>
                </c:pt>
                <c:pt idx="6776">
                  <c:v>6.6620000000000004E-3</c:v>
                </c:pt>
                <c:pt idx="6777">
                  <c:v>6.1770000000000002E-3</c:v>
                </c:pt>
                <c:pt idx="6778">
                  <c:v>7.5550000000000001E-3</c:v>
                </c:pt>
                <c:pt idx="6779">
                  <c:v>1.0758999999999999E-2</c:v>
                </c:pt>
                <c:pt idx="6780">
                  <c:v>1.3736E-2</c:v>
                </c:pt>
                <c:pt idx="6781">
                  <c:v>1.3422999999999999E-2</c:v>
                </c:pt>
                <c:pt idx="6782">
                  <c:v>1.8454999999999999E-2</c:v>
                </c:pt>
                <c:pt idx="6783">
                  <c:v>1.8145999999999999E-2</c:v>
                </c:pt>
                <c:pt idx="6784">
                  <c:v>2.4413000000000001E-2</c:v>
                </c:pt>
                <c:pt idx="6785">
                  <c:v>3.5638999999999997E-2</c:v>
                </c:pt>
                <c:pt idx="6786">
                  <c:v>2.7383999999999999E-2</c:v>
                </c:pt>
                <c:pt idx="6787">
                  <c:v>2.5555000000000001E-2</c:v>
                </c:pt>
                <c:pt idx="6788">
                  <c:v>2.3133999999999998E-2</c:v>
                </c:pt>
                <c:pt idx="6789">
                  <c:v>2.3071000000000001E-2</c:v>
                </c:pt>
                <c:pt idx="6790">
                  <c:v>2.4246E-2</c:v>
                </c:pt>
                <c:pt idx="6791">
                  <c:v>2.963E-2</c:v>
                </c:pt>
                <c:pt idx="6792">
                  <c:v>3.7699000000000003E-2</c:v>
                </c:pt>
                <c:pt idx="6793">
                  <c:v>3.2197000000000003E-2</c:v>
                </c:pt>
                <c:pt idx="6794">
                  <c:v>3.6794E-2</c:v>
                </c:pt>
                <c:pt idx="6795">
                  <c:v>4.2311000000000001E-2</c:v>
                </c:pt>
                <c:pt idx="6796">
                  <c:v>4.6626000000000001E-2</c:v>
                </c:pt>
                <c:pt idx="6797">
                  <c:v>5.0222999999999997E-2</c:v>
                </c:pt>
                <c:pt idx="6798">
                  <c:v>5.0316E-2</c:v>
                </c:pt>
                <c:pt idx="6799">
                  <c:v>4.1276E-2</c:v>
                </c:pt>
                <c:pt idx="6800">
                  <c:v>4.2467999999999999E-2</c:v>
                </c:pt>
                <c:pt idx="6801">
                  <c:v>3.4095E-2</c:v>
                </c:pt>
                <c:pt idx="6802">
                  <c:v>2.6304000000000001E-2</c:v>
                </c:pt>
                <c:pt idx="6803">
                  <c:v>2.1461999999999998E-2</c:v>
                </c:pt>
                <c:pt idx="6804">
                  <c:v>1.6732E-2</c:v>
                </c:pt>
                <c:pt idx="6805">
                  <c:v>1.7493999999999999E-2</c:v>
                </c:pt>
                <c:pt idx="6806">
                  <c:v>1.9311999999999999E-2</c:v>
                </c:pt>
                <c:pt idx="6807">
                  <c:v>1.7892999999999999E-2</c:v>
                </c:pt>
                <c:pt idx="6808">
                  <c:v>1.4600999999999999E-2</c:v>
                </c:pt>
                <c:pt idx="6809">
                  <c:v>1.6147999999999999E-2</c:v>
                </c:pt>
                <c:pt idx="6810">
                  <c:v>1.5214999999999999E-2</c:v>
                </c:pt>
                <c:pt idx="6811">
                  <c:v>1.4286E-2</c:v>
                </c:pt>
                <c:pt idx="6812">
                  <c:v>3.0811999999999999E-2</c:v>
                </c:pt>
                <c:pt idx="6813">
                  <c:v>2.1486999999999999E-2</c:v>
                </c:pt>
                <c:pt idx="6814">
                  <c:v>1.8964000000000002E-2</c:v>
                </c:pt>
                <c:pt idx="6815">
                  <c:v>1.8610000000000002E-2</c:v>
                </c:pt>
                <c:pt idx="6816">
                  <c:v>1.2630000000000001E-2</c:v>
                </c:pt>
                <c:pt idx="6817">
                  <c:v>1.375E-2</c:v>
                </c:pt>
                <c:pt idx="6818">
                  <c:v>1.1835999999999999E-2</c:v>
                </c:pt>
                <c:pt idx="6819">
                  <c:v>1.2220999999999999E-2</c:v>
                </c:pt>
                <c:pt idx="6820">
                  <c:v>1.1158E-2</c:v>
                </c:pt>
                <c:pt idx="6821">
                  <c:v>1.9042E-2</c:v>
                </c:pt>
                <c:pt idx="6822">
                  <c:v>1.8578999999999998E-2</c:v>
                </c:pt>
                <c:pt idx="6823">
                  <c:v>1.9241999999999999E-2</c:v>
                </c:pt>
                <c:pt idx="6824">
                  <c:v>3.2580999999999999E-2</c:v>
                </c:pt>
                <c:pt idx="6825">
                  <c:v>2.6037999999999999E-2</c:v>
                </c:pt>
                <c:pt idx="6826">
                  <c:v>4.3931999999999999E-2</c:v>
                </c:pt>
                <c:pt idx="6827">
                  <c:v>3.8122000000000003E-2</c:v>
                </c:pt>
                <c:pt idx="6828">
                  <c:v>3.3890000000000003E-2</c:v>
                </c:pt>
                <c:pt idx="6829">
                  <c:v>3.8778E-2</c:v>
                </c:pt>
                <c:pt idx="6830">
                  <c:v>3.4806999999999998E-2</c:v>
                </c:pt>
                <c:pt idx="6831">
                  <c:v>2.8303999999999999E-2</c:v>
                </c:pt>
                <c:pt idx="6832">
                  <c:v>2.4832E-2</c:v>
                </c:pt>
                <c:pt idx="6833">
                  <c:v>1.7361999999999999E-2</c:v>
                </c:pt>
                <c:pt idx="6834">
                  <c:v>1.6969000000000001E-2</c:v>
                </c:pt>
                <c:pt idx="6835">
                  <c:v>1.2699999999999999E-2</c:v>
                </c:pt>
                <c:pt idx="6836">
                  <c:v>1.3946E-2</c:v>
                </c:pt>
                <c:pt idx="6837">
                  <c:v>1.4045E-2</c:v>
                </c:pt>
                <c:pt idx="6838">
                  <c:v>1.5727999999999999E-2</c:v>
                </c:pt>
                <c:pt idx="6839">
                  <c:v>1.6823999999999999E-2</c:v>
                </c:pt>
                <c:pt idx="6840">
                  <c:v>1.7600000000000001E-2</c:v>
                </c:pt>
                <c:pt idx="6841">
                  <c:v>2.0330999999999998E-2</c:v>
                </c:pt>
                <c:pt idx="6842">
                  <c:v>2.1357999999999999E-2</c:v>
                </c:pt>
                <c:pt idx="6843">
                  <c:v>2.9472999999999999E-2</c:v>
                </c:pt>
                <c:pt idx="6844">
                  <c:v>4.054E-2</c:v>
                </c:pt>
                <c:pt idx="6845">
                  <c:v>3.5813999999999999E-2</c:v>
                </c:pt>
                <c:pt idx="6846">
                  <c:v>4.0069E-2</c:v>
                </c:pt>
                <c:pt idx="6847">
                  <c:v>3.2420999999999998E-2</c:v>
                </c:pt>
                <c:pt idx="6848">
                  <c:v>2.5867000000000001E-2</c:v>
                </c:pt>
                <c:pt idx="6849">
                  <c:v>2.9298000000000001E-2</c:v>
                </c:pt>
                <c:pt idx="6850">
                  <c:v>2.1732000000000001E-2</c:v>
                </c:pt>
                <c:pt idx="6851">
                  <c:v>1.8912000000000002E-2</c:v>
                </c:pt>
                <c:pt idx="6852">
                  <c:v>2.5708999999999999E-2</c:v>
                </c:pt>
                <c:pt idx="6853">
                  <c:v>1.7850999999999999E-2</c:v>
                </c:pt>
                <c:pt idx="6854">
                  <c:v>2.4053000000000001E-2</c:v>
                </c:pt>
                <c:pt idx="6855">
                  <c:v>2.2002000000000001E-2</c:v>
                </c:pt>
                <c:pt idx="6856">
                  <c:v>1.8516000000000001E-2</c:v>
                </c:pt>
                <c:pt idx="6857">
                  <c:v>1.4678999999999999E-2</c:v>
                </c:pt>
                <c:pt idx="6858">
                  <c:v>1.3603000000000001E-2</c:v>
                </c:pt>
                <c:pt idx="6859">
                  <c:v>1.0831E-2</c:v>
                </c:pt>
                <c:pt idx="6860">
                  <c:v>1.2803E-2</c:v>
                </c:pt>
                <c:pt idx="6861">
                  <c:v>1.1932999999999999E-2</c:v>
                </c:pt>
                <c:pt idx="6862">
                  <c:v>1.0935E-2</c:v>
                </c:pt>
                <c:pt idx="6863">
                  <c:v>1.6192999999999999E-2</c:v>
                </c:pt>
                <c:pt idx="6864">
                  <c:v>1.7399999999999999E-2</c:v>
                </c:pt>
                <c:pt idx="6865">
                  <c:v>1.2141000000000001E-2</c:v>
                </c:pt>
                <c:pt idx="6866">
                  <c:v>1.5757E-2</c:v>
                </c:pt>
                <c:pt idx="6867">
                  <c:v>2.1062000000000001E-2</c:v>
                </c:pt>
                <c:pt idx="6868">
                  <c:v>1.9786999999999999E-2</c:v>
                </c:pt>
                <c:pt idx="6869">
                  <c:v>1.7987E-2</c:v>
                </c:pt>
                <c:pt idx="6870">
                  <c:v>1.9198E-2</c:v>
                </c:pt>
                <c:pt idx="6871">
                  <c:v>1.7135000000000001E-2</c:v>
                </c:pt>
                <c:pt idx="6872">
                  <c:v>1.8231000000000001E-2</c:v>
                </c:pt>
                <c:pt idx="6873">
                  <c:v>1.5025999999999999E-2</c:v>
                </c:pt>
                <c:pt idx="6874">
                  <c:v>1.1964000000000001E-2</c:v>
                </c:pt>
                <c:pt idx="6875">
                  <c:v>1.4858E-2</c:v>
                </c:pt>
                <c:pt idx="6876">
                  <c:v>2.5898000000000001E-2</c:v>
                </c:pt>
                <c:pt idx="6877">
                  <c:v>4.5397E-2</c:v>
                </c:pt>
                <c:pt idx="6878">
                  <c:v>5.2587000000000002E-2</c:v>
                </c:pt>
                <c:pt idx="6879">
                  <c:v>4.3464999999999997E-2</c:v>
                </c:pt>
                <c:pt idx="6880">
                  <c:v>5.8230999999999998E-2</c:v>
                </c:pt>
                <c:pt idx="6881">
                  <c:v>6.3641000000000003E-2</c:v>
                </c:pt>
                <c:pt idx="6882">
                  <c:v>6.0779E-2</c:v>
                </c:pt>
                <c:pt idx="6883">
                  <c:v>7.0685999999999999E-2</c:v>
                </c:pt>
                <c:pt idx="6884">
                  <c:v>6.4561999999999994E-2</c:v>
                </c:pt>
                <c:pt idx="6885">
                  <c:v>6.5041000000000002E-2</c:v>
                </c:pt>
                <c:pt idx="6886">
                  <c:v>5.8638000000000003E-2</c:v>
                </c:pt>
                <c:pt idx="6887">
                  <c:v>5.4296999999999998E-2</c:v>
                </c:pt>
                <c:pt idx="6888">
                  <c:v>4.8314000000000003E-2</c:v>
                </c:pt>
                <c:pt idx="6889">
                  <c:v>5.2861999999999999E-2</c:v>
                </c:pt>
                <c:pt idx="6890">
                  <c:v>5.1638000000000003E-2</c:v>
                </c:pt>
                <c:pt idx="6891">
                  <c:v>4.5203E-2</c:v>
                </c:pt>
                <c:pt idx="6892">
                  <c:v>4.6038000000000003E-2</c:v>
                </c:pt>
                <c:pt idx="6893">
                  <c:v>4.267E-2</c:v>
                </c:pt>
                <c:pt idx="6894">
                  <c:v>4.8973000000000003E-2</c:v>
                </c:pt>
                <c:pt idx="6895">
                  <c:v>4.3735000000000003E-2</c:v>
                </c:pt>
                <c:pt idx="6896">
                  <c:v>6.0830000000000002E-2</c:v>
                </c:pt>
                <c:pt idx="6897">
                  <c:v>6.6501000000000005E-2</c:v>
                </c:pt>
                <c:pt idx="6898">
                  <c:v>6.7918000000000006E-2</c:v>
                </c:pt>
                <c:pt idx="6899">
                  <c:v>7.5367000000000003E-2</c:v>
                </c:pt>
                <c:pt idx="6900">
                  <c:v>7.7894000000000005E-2</c:v>
                </c:pt>
                <c:pt idx="6901">
                  <c:v>8.2309999999999994E-2</c:v>
                </c:pt>
                <c:pt idx="6902">
                  <c:v>8.0615999999999993E-2</c:v>
                </c:pt>
                <c:pt idx="6903">
                  <c:v>8.1434999999999994E-2</c:v>
                </c:pt>
                <c:pt idx="6904">
                  <c:v>7.9308000000000003E-2</c:v>
                </c:pt>
                <c:pt idx="6905">
                  <c:v>7.1367E-2</c:v>
                </c:pt>
                <c:pt idx="6906">
                  <c:v>7.0369000000000001E-2</c:v>
                </c:pt>
                <c:pt idx="6907">
                  <c:v>6.9181000000000006E-2</c:v>
                </c:pt>
                <c:pt idx="6908">
                  <c:v>6.1580000000000003E-2</c:v>
                </c:pt>
                <c:pt idx="6909">
                  <c:v>6.7380999999999996E-2</c:v>
                </c:pt>
                <c:pt idx="6910">
                  <c:v>6.6082000000000002E-2</c:v>
                </c:pt>
                <c:pt idx="6911">
                  <c:v>6.3145000000000007E-2</c:v>
                </c:pt>
                <c:pt idx="6912">
                  <c:v>6.0934000000000002E-2</c:v>
                </c:pt>
                <c:pt idx="6913">
                  <c:v>5.9075999999999997E-2</c:v>
                </c:pt>
                <c:pt idx="6914">
                  <c:v>5.7352E-2</c:v>
                </c:pt>
                <c:pt idx="6915">
                  <c:v>5.6918999999999997E-2</c:v>
                </c:pt>
                <c:pt idx="6916">
                  <c:v>5.2664000000000002E-2</c:v>
                </c:pt>
                <c:pt idx="6917">
                  <c:v>4.7427999999999998E-2</c:v>
                </c:pt>
                <c:pt idx="6918">
                  <c:v>4.6009000000000001E-2</c:v>
                </c:pt>
                <c:pt idx="6919">
                  <c:v>5.0673000000000003E-2</c:v>
                </c:pt>
                <c:pt idx="6920">
                  <c:v>4.8307999999999997E-2</c:v>
                </c:pt>
                <c:pt idx="6921">
                  <c:v>5.8692000000000001E-2</c:v>
                </c:pt>
                <c:pt idx="6922">
                  <c:v>6.7877999999999994E-2</c:v>
                </c:pt>
                <c:pt idx="6923">
                  <c:v>6.4099000000000003E-2</c:v>
                </c:pt>
                <c:pt idx="6924">
                  <c:v>5.9805999999999998E-2</c:v>
                </c:pt>
                <c:pt idx="6925">
                  <c:v>6.4906000000000005E-2</c:v>
                </c:pt>
                <c:pt idx="6926">
                  <c:v>6.0629000000000002E-2</c:v>
                </c:pt>
                <c:pt idx="6927">
                  <c:v>6.0786E-2</c:v>
                </c:pt>
                <c:pt idx="6928">
                  <c:v>5.5572000000000003E-2</c:v>
                </c:pt>
                <c:pt idx="6929">
                  <c:v>4.7961999999999998E-2</c:v>
                </c:pt>
                <c:pt idx="6930">
                  <c:v>4.1585999999999998E-2</c:v>
                </c:pt>
                <c:pt idx="6931">
                  <c:v>3.5597999999999998E-2</c:v>
                </c:pt>
                <c:pt idx="6932">
                  <c:v>3.2778000000000002E-2</c:v>
                </c:pt>
                <c:pt idx="6933">
                  <c:v>3.0467999999999999E-2</c:v>
                </c:pt>
                <c:pt idx="6934">
                  <c:v>2.8754999999999999E-2</c:v>
                </c:pt>
                <c:pt idx="6935">
                  <c:v>2.7609000000000002E-2</c:v>
                </c:pt>
                <c:pt idx="6936">
                  <c:v>2.3598999999999998E-2</c:v>
                </c:pt>
                <c:pt idx="6937">
                  <c:v>1.9820000000000001E-2</c:v>
                </c:pt>
                <c:pt idx="6938">
                  <c:v>2.1070999999999999E-2</c:v>
                </c:pt>
                <c:pt idx="6939">
                  <c:v>2.0733000000000001E-2</c:v>
                </c:pt>
                <c:pt idx="6940">
                  <c:v>1.8967999999999999E-2</c:v>
                </c:pt>
                <c:pt idx="6941">
                  <c:v>1.7987E-2</c:v>
                </c:pt>
                <c:pt idx="6942">
                  <c:v>1.562E-2</c:v>
                </c:pt>
                <c:pt idx="6943">
                  <c:v>1.7453E-2</c:v>
                </c:pt>
                <c:pt idx="6944">
                  <c:v>1.8366E-2</c:v>
                </c:pt>
                <c:pt idx="6945">
                  <c:v>1.7194999999999998E-2</c:v>
                </c:pt>
                <c:pt idx="6946">
                  <c:v>1.6456999999999999E-2</c:v>
                </c:pt>
                <c:pt idx="6947">
                  <c:v>1.6508999999999999E-2</c:v>
                </c:pt>
                <c:pt idx="6948">
                  <c:v>1.5424E-2</c:v>
                </c:pt>
                <c:pt idx="6949">
                  <c:v>1.2962E-2</c:v>
                </c:pt>
                <c:pt idx="6950">
                  <c:v>1.2559000000000001E-2</c:v>
                </c:pt>
                <c:pt idx="6951">
                  <c:v>1.1077E-2</c:v>
                </c:pt>
                <c:pt idx="6952">
                  <c:v>8.933E-3</c:v>
                </c:pt>
                <c:pt idx="6953">
                  <c:v>9.7649999999999994E-3</c:v>
                </c:pt>
                <c:pt idx="6954">
                  <c:v>9.162E-3</c:v>
                </c:pt>
                <c:pt idx="6955">
                  <c:v>7.8700000000000003E-3</c:v>
                </c:pt>
                <c:pt idx="6956">
                  <c:v>6.0169999999999998E-3</c:v>
                </c:pt>
                <c:pt idx="6957">
                  <c:v>4.5519999999999996E-3</c:v>
                </c:pt>
                <c:pt idx="6958">
                  <c:v>4.627E-3</c:v>
                </c:pt>
                <c:pt idx="6959">
                  <c:v>5.5129999999999997E-3</c:v>
                </c:pt>
                <c:pt idx="6960">
                  <c:v>1.1849999999999999E-2</c:v>
                </c:pt>
                <c:pt idx="6961">
                  <c:v>1.5325999999999999E-2</c:v>
                </c:pt>
                <c:pt idx="6962">
                  <c:v>1.1650000000000001E-2</c:v>
                </c:pt>
                <c:pt idx="6963">
                  <c:v>1.0092E-2</c:v>
                </c:pt>
                <c:pt idx="6964">
                  <c:v>1.3233E-2</c:v>
                </c:pt>
                <c:pt idx="6965">
                  <c:v>1.0609E-2</c:v>
                </c:pt>
                <c:pt idx="6966">
                  <c:v>8.1829999999999993E-3</c:v>
                </c:pt>
                <c:pt idx="6967">
                  <c:v>6.6420000000000003E-3</c:v>
                </c:pt>
                <c:pt idx="6968">
                  <c:v>8.1049999999999994E-3</c:v>
                </c:pt>
                <c:pt idx="6969">
                  <c:v>6.8640000000000003E-3</c:v>
                </c:pt>
                <c:pt idx="6970">
                  <c:v>9.7520000000000003E-3</c:v>
                </c:pt>
                <c:pt idx="6971">
                  <c:v>9.4570000000000001E-3</c:v>
                </c:pt>
                <c:pt idx="6972">
                  <c:v>1.4577E-2</c:v>
                </c:pt>
                <c:pt idx="6973">
                  <c:v>1.2093E-2</c:v>
                </c:pt>
                <c:pt idx="6974">
                  <c:v>1.2628E-2</c:v>
                </c:pt>
                <c:pt idx="6975">
                  <c:v>1.1627999999999999E-2</c:v>
                </c:pt>
                <c:pt idx="6976">
                  <c:v>1.2900999999999999E-2</c:v>
                </c:pt>
                <c:pt idx="6977">
                  <c:v>1.1376000000000001E-2</c:v>
                </c:pt>
                <c:pt idx="6978">
                  <c:v>8.9969999999999998E-3</c:v>
                </c:pt>
                <c:pt idx="6979">
                  <c:v>8.9169999999999996E-3</c:v>
                </c:pt>
                <c:pt idx="6980">
                  <c:v>1.3575E-2</c:v>
                </c:pt>
                <c:pt idx="6981">
                  <c:v>1.2596E-2</c:v>
                </c:pt>
                <c:pt idx="6982">
                  <c:v>1.0515999999999999E-2</c:v>
                </c:pt>
                <c:pt idx="6983">
                  <c:v>1.0761E-2</c:v>
                </c:pt>
                <c:pt idx="6984">
                  <c:v>1.1195E-2</c:v>
                </c:pt>
                <c:pt idx="6985">
                  <c:v>1.0798E-2</c:v>
                </c:pt>
                <c:pt idx="6986">
                  <c:v>1.0177E-2</c:v>
                </c:pt>
                <c:pt idx="6987">
                  <c:v>9.5759999999999994E-3</c:v>
                </c:pt>
                <c:pt idx="6988">
                  <c:v>9.2530000000000008E-3</c:v>
                </c:pt>
                <c:pt idx="6989">
                  <c:v>6.6140000000000001E-3</c:v>
                </c:pt>
                <c:pt idx="6990">
                  <c:v>7.3150000000000003E-3</c:v>
                </c:pt>
                <c:pt idx="6991">
                  <c:v>6.2370000000000004E-3</c:v>
                </c:pt>
                <c:pt idx="6992">
                  <c:v>6.2500000000000003E-3</c:v>
                </c:pt>
                <c:pt idx="6993">
                  <c:v>5.9410000000000001E-3</c:v>
                </c:pt>
                <c:pt idx="6994">
                  <c:v>5.8529999999999997E-3</c:v>
                </c:pt>
                <c:pt idx="6995">
                  <c:v>5.2139999999999999E-3</c:v>
                </c:pt>
                <c:pt idx="6996">
                  <c:v>4.3949999999999996E-3</c:v>
                </c:pt>
                <c:pt idx="6997">
                  <c:v>3.8180000000000002E-3</c:v>
                </c:pt>
                <c:pt idx="6998">
                  <c:v>3.2049999999999999E-3</c:v>
                </c:pt>
                <c:pt idx="6999">
                  <c:v>2.5110000000000002E-3</c:v>
                </c:pt>
                <c:pt idx="7000">
                  <c:v>1.9810000000000001E-3</c:v>
                </c:pt>
                <c:pt idx="7001">
                  <c:v>1.7520000000000001E-3</c:v>
                </c:pt>
                <c:pt idx="7002">
                  <c:v>1.268E-3</c:v>
                </c:pt>
                <c:pt idx="7003">
                  <c:v>1.5399999999999999E-3</c:v>
                </c:pt>
                <c:pt idx="7004">
                  <c:v>1.684E-3</c:v>
                </c:pt>
                <c:pt idx="7005">
                  <c:v>1.2639999999999999E-3</c:v>
                </c:pt>
                <c:pt idx="7006">
                  <c:v>9.7400000000000004E-4</c:v>
                </c:pt>
                <c:pt idx="7007">
                  <c:v>7.3700000000000002E-4</c:v>
                </c:pt>
                <c:pt idx="7008">
                  <c:v>8.8199999999999997E-4</c:v>
                </c:pt>
                <c:pt idx="7009">
                  <c:v>8.7699999999999996E-4</c:v>
                </c:pt>
                <c:pt idx="7010">
                  <c:v>9.2699999999999998E-4</c:v>
                </c:pt>
                <c:pt idx="7011">
                  <c:v>8.1999999999999998E-4</c:v>
                </c:pt>
                <c:pt idx="7012">
                  <c:v>8.7100000000000003E-4</c:v>
                </c:pt>
                <c:pt idx="7013">
                  <c:v>5.4699999999999996E-4</c:v>
                </c:pt>
                <c:pt idx="7014">
                  <c:v>7.7700000000000002E-4</c:v>
                </c:pt>
                <c:pt idx="7015">
                  <c:v>7.18E-4</c:v>
                </c:pt>
                <c:pt idx="7016">
                  <c:v>7.45E-4</c:v>
                </c:pt>
                <c:pt idx="7017">
                  <c:v>6.5680000000000001E-3</c:v>
                </c:pt>
                <c:pt idx="7018">
                  <c:v>1.9009999999999999E-2</c:v>
                </c:pt>
                <c:pt idx="7019">
                  <c:v>1.8124000000000001E-2</c:v>
                </c:pt>
                <c:pt idx="7020">
                  <c:v>1.661E-2</c:v>
                </c:pt>
                <c:pt idx="7021">
                  <c:v>2.1045000000000001E-2</c:v>
                </c:pt>
                <c:pt idx="7022">
                  <c:v>2.7023999999999999E-2</c:v>
                </c:pt>
                <c:pt idx="7023">
                  <c:v>2.1107000000000001E-2</c:v>
                </c:pt>
                <c:pt idx="7024">
                  <c:v>1.6643999999999999E-2</c:v>
                </c:pt>
                <c:pt idx="7025">
                  <c:v>1.2437E-2</c:v>
                </c:pt>
                <c:pt idx="7026">
                  <c:v>9.6740000000000003E-3</c:v>
                </c:pt>
                <c:pt idx="7027">
                  <c:v>8.1069999999999996E-3</c:v>
                </c:pt>
                <c:pt idx="7028">
                  <c:v>7.3600000000000002E-3</c:v>
                </c:pt>
                <c:pt idx="7029">
                  <c:v>5.287E-3</c:v>
                </c:pt>
                <c:pt idx="7030">
                  <c:v>5.5840000000000004E-3</c:v>
                </c:pt>
                <c:pt idx="7031">
                  <c:v>4.862E-3</c:v>
                </c:pt>
                <c:pt idx="7032">
                  <c:v>4.542E-3</c:v>
                </c:pt>
                <c:pt idx="7033">
                  <c:v>3.3219999999999999E-3</c:v>
                </c:pt>
                <c:pt idx="7034">
                  <c:v>5.888E-3</c:v>
                </c:pt>
                <c:pt idx="7035">
                  <c:v>3.0460000000000001E-3</c:v>
                </c:pt>
                <c:pt idx="7036">
                  <c:v>1.818E-3</c:v>
                </c:pt>
                <c:pt idx="7037">
                  <c:v>1.8699999999999999E-3</c:v>
                </c:pt>
                <c:pt idx="7038">
                  <c:v>1.2409999999999999E-3</c:v>
                </c:pt>
                <c:pt idx="7039">
                  <c:v>1.3699999999999999E-3</c:v>
                </c:pt>
                <c:pt idx="7040">
                  <c:v>1.8619999999999999E-3</c:v>
                </c:pt>
                <c:pt idx="7041">
                  <c:v>1.786E-3</c:v>
                </c:pt>
                <c:pt idx="7042">
                  <c:v>1.586E-3</c:v>
                </c:pt>
                <c:pt idx="7043">
                  <c:v>2.075E-3</c:v>
                </c:pt>
                <c:pt idx="7044">
                  <c:v>1.3910000000000001E-3</c:v>
                </c:pt>
                <c:pt idx="7045">
                  <c:v>1.818E-3</c:v>
                </c:pt>
                <c:pt idx="7046">
                  <c:v>3.4580000000000001E-3</c:v>
                </c:pt>
                <c:pt idx="7047">
                  <c:v>9.3390000000000001E-3</c:v>
                </c:pt>
                <c:pt idx="7048">
                  <c:v>5.8349999999999999E-3</c:v>
                </c:pt>
                <c:pt idx="7049">
                  <c:v>5.7019999999999996E-3</c:v>
                </c:pt>
                <c:pt idx="7050">
                  <c:v>6.9239999999999996E-3</c:v>
                </c:pt>
                <c:pt idx="7051">
                  <c:v>1.3821999999999999E-2</c:v>
                </c:pt>
                <c:pt idx="7052">
                  <c:v>1.4014E-2</c:v>
                </c:pt>
                <c:pt idx="7053">
                  <c:v>9.8110000000000003E-3</c:v>
                </c:pt>
                <c:pt idx="7054">
                  <c:v>7.8449999999999995E-3</c:v>
                </c:pt>
                <c:pt idx="7055">
                  <c:v>5.7000000000000002E-3</c:v>
                </c:pt>
                <c:pt idx="7056">
                  <c:v>7.0099999999999997E-3</c:v>
                </c:pt>
                <c:pt idx="7057">
                  <c:v>6.9080000000000001E-3</c:v>
                </c:pt>
                <c:pt idx="7058">
                  <c:v>8.6400000000000001E-3</c:v>
                </c:pt>
                <c:pt idx="7059">
                  <c:v>1.1079E-2</c:v>
                </c:pt>
                <c:pt idx="7060">
                  <c:v>1.5046E-2</c:v>
                </c:pt>
                <c:pt idx="7061">
                  <c:v>1.7051E-2</c:v>
                </c:pt>
                <c:pt idx="7062">
                  <c:v>1.7163999999999999E-2</c:v>
                </c:pt>
                <c:pt idx="7063">
                  <c:v>1.8356000000000001E-2</c:v>
                </c:pt>
                <c:pt idx="7064">
                  <c:v>1.7186E-2</c:v>
                </c:pt>
                <c:pt idx="7065">
                  <c:v>1.9734999999999999E-2</c:v>
                </c:pt>
                <c:pt idx="7066">
                  <c:v>1.9552E-2</c:v>
                </c:pt>
                <c:pt idx="7067">
                  <c:v>2.1401E-2</c:v>
                </c:pt>
                <c:pt idx="7068">
                  <c:v>2.4948000000000001E-2</c:v>
                </c:pt>
                <c:pt idx="7069">
                  <c:v>1.9928999999999999E-2</c:v>
                </c:pt>
                <c:pt idx="7070">
                  <c:v>2.1978000000000001E-2</c:v>
                </c:pt>
                <c:pt idx="7071">
                  <c:v>3.9657999999999999E-2</c:v>
                </c:pt>
                <c:pt idx="7072">
                  <c:v>3.3908000000000001E-2</c:v>
                </c:pt>
                <c:pt idx="7073">
                  <c:v>3.4865E-2</c:v>
                </c:pt>
                <c:pt idx="7074">
                  <c:v>3.2575E-2</c:v>
                </c:pt>
                <c:pt idx="7075">
                  <c:v>3.3197999999999998E-2</c:v>
                </c:pt>
                <c:pt idx="7076">
                  <c:v>4.8502000000000003E-2</c:v>
                </c:pt>
                <c:pt idx="7077">
                  <c:v>3.7606000000000001E-2</c:v>
                </c:pt>
                <c:pt idx="7078">
                  <c:v>3.0616999999999998E-2</c:v>
                </c:pt>
                <c:pt idx="7079">
                  <c:v>2.9141E-2</c:v>
                </c:pt>
                <c:pt idx="7080">
                  <c:v>3.0384999999999999E-2</c:v>
                </c:pt>
                <c:pt idx="7081">
                  <c:v>2.8889999999999999E-2</c:v>
                </c:pt>
                <c:pt idx="7082">
                  <c:v>2.6733E-2</c:v>
                </c:pt>
                <c:pt idx="7083">
                  <c:v>2.5184999999999999E-2</c:v>
                </c:pt>
                <c:pt idx="7084">
                  <c:v>0.101812</c:v>
                </c:pt>
                <c:pt idx="7085">
                  <c:v>9.1597999999999999E-2</c:v>
                </c:pt>
                <c:pt idx="7086">
                  <c:v>8.4928000000000003E-2</c:v>
                </c:pt>
                <c:pt idx="7087">
                  <c:v>8.3337999999999995E-2</c:v>
                </c:pt>
                <c:pt idx="7088">
                  <c:v>8.7224999999999997E-2</c:v>
                </c:pt>
                <c:pt idx="7089">
                  <c:v>7.4423000000000003E-2</c:v>
                </c:pt>
                <c:pt idx="7090">
                  <c:v>6.4681000000000002E-2</c:v>
                </c:pt>
                <c:pt idx="7091">
                  <c:v>5.4343000000000002E-2</c:v>
                </c:pt>
                <c:pt idx="7092">
                  <c:v>4.6285E-2</c:v>
                </c:pt>
                <c:pt idx="7093">
                  <c:v>4.3000999999999998E-2</c:v>
                </c:pt>
                <c:pt idx="7094">
                  <c:v>4.5269999999999998E-2</c:v>
                </c:pt>
                <c:pt idx="7095">
                  <c:v>5.1965999999999998E-2</c:v>
                </c:pt>
                <c:pt idx="7096">
                  <c:v>4.5960000000000001E-2</c:v>
                </c:pt>
                <c:pt idx="7097">
                  <c:v>4.3990000000000001E-2</c:v>
                </c:pt>
                <c:pt idx="7098">
                  <c:v>3.8991999999999999E-2</c:v>
                </c:pt>
                <c:pt idx="7099">
                  <c:v>3.3439000000000003E-2</c:v>
                </c:pt>
                <c:pt idx="7100">
                  <c:v>2.9745000000000001E-2</c:v>
                </c:pt>
                <c:pt idx="7101">
                  <c:v>2.4129000000000001E-2</c:v>
                </c:pt>
                <c:pt idx="7102">
                  <c:v>1.8533000000000001E-2</c:v>
                </c:pt>
                <c:pt idx="7103">
                  <c:v>1.6736999999999998E-2</c:v>
                </c:pt>
                <c:pt idx="7104">
                  <c:v>1.3696E-2</c:v>
                </c:pt>
                <c:pt idx="7105">
                  <c:v>1.4888E-2</c:v>
                </c:pt>
                <c:pt idx="7106">
                  <c:v>1.4517E-2</c:v>
                </c:pt>
                <c:pt idx="7107">
                  <c:v>1.3557E-2</c:v>
                </c:pt>
                <c:pt idx="7108">
                  <c:v>1.2291E-2</c:v>
                </c:pt>
                <c:pt idx="7109">
                  <c:v>1.3127E-2</c:v>
                </c:pt>
                <c:pt idx="7110">
                  <c:v>1.0533000000000001E-2</c:v>
                </c:pt>
                <c:pt idx="7111">
                  <c:v>7.5310000000000004E-3</c:v>
                </c:pt>
                <c:pt idx="7112">
                  <c:v>6.5170000000000002E-3</c:v>
                </c:pt>
                <c:pt idx="7113">
                  <c:v>5.4289999999999998E-3</c:v>
                </c:pt>
                <c:pt idx="7114">
                  <c:v>4.5409999999999999E-3</c:v>
                </c:pt>
                <c:pt idx="7115">
                  <c:v>3.4719999999999998E-3</c:v>
                </c:pt>
                <c:pt idx="7116">
                  <c:v>2.911E-3</c:v>
                </c:pt>
                <c:pt idx="7117">
                  <c:v>2.5119999999999999E-3</c:v>
                </c:pt>
                <c:pt idx="7118">
                  <c:v>3.8449999999999999E-3</c:v>
                </c:pt>
                <c:pt idx="7119">
                  <c:v>2.7399999999999998E-3</c:v>
                </c:pt>
                <c:pt idx="7120">
                  <c:v>2.3040000000000001E-3</c:v>
                </c:pt>
                <c:pt idx="7121">
                  <c:v>1.866E-3</c:v>
                </c:pt>
                <c:pt idx="7122">
                  <c:v>3.307E-3</c:v>
                </c:pt>
                <c:pt idx="7123">
                  <c:v>2.9510000000000001E-3</c:v>
                </c:pt>
                <c:pt idx="7124">
                  <c:v>1.7930000000000001E-3</c:v>
                </c:pt>
                <c:pt idx="7125">
                  <c:v>2.2060000000000001E-3</c:v>
                </c:pt>
                <c:pt idx="7126">
                  <c:v>2.0110000000000002E-3</c:v>
                </c:pt>
                <c:pt idx="7127">
                  <c:v>1.3370000000000001E-3</c:v>
                </c:pt>
                <c:pt idx="7128">
                  <c:v>1.0430000000000001E-3</c:v>
                </c:pt>
                <c:pt idx="7129">
                  <c:v>1.09E-3</c:v>
                </c:pt>
                <c:pt idx="7130">
                  <c:v>1.487E-3</c:v>
                </c:pt>
                <c:pt idx="7131">
                  <c:v>9.3499999999999996E-4</c:v>
                </c:pt>
                <c:pt idx="7132">
                  <c:v>1.2199999999999999E-3</c:v>
                </c:pt>
                <c:pt idx="7133">
                  <c:v>1.2110000000000001E-3</c:v>
                </c:pt>
                <c:pt idx="7134">
                  <c:v>1.397E-3</c:v>
                </c:pt>
                <c:pt idx="7135">
                  <c:v>1.2229999999999999E-3</c:v>
                </c:pt>
                <c:pt idx="7136">
                  <c:v>2.5490000000000001E-3</c:v>
                </c:pt>
                <c:pt idx="7137">
                  <c:v>2.431E-3</c:v>
                </c:pt>
                <c:pt idx="7138">
                  <c:v>2.797E-3</c:v>
                </c:pt>
                <c:pt idx="7139">
                  <c:v>1.8109999999999999E-3</c:v>
                </c:pt>
                <c:pt idx="7140">
                  <c:v>1.242E-3</c:v>
                </c:pt>
                <c:pt idx="7141">
                  <c:v>6.96E-4</c:v>
                </c:pt>
                <c:pt idx="7142">
                  <c:v>8.1400000000000005E-4</c:v>
                </c:pt>
                <c:pt idx="7143">
                  <c:v>1.1429999999999999E-3</c:v>
                </c:pt>
                <c:pt idx="7144">
                  <c:v>6.6699999999999995E-4</c:v>
                </c:pt>
                <c:pt idx="7145">
                  <c:v>1.384E-3</c:v>
                </c:pt>
                <c:pt idx="7146">
                  <c:v>3.9820000000000003E-3</c:v>
                </c:pt>
                <c:pt idx="7147">
                  <c:v>3.1089999999999998E-3</c:v>
                </c:pt>
                <c:pt idx="7148">
                  <c:v>1.9859999999999999E-3</c:v>
                </c:pt>
                <c:pt idx="7149">
                  <c:v>1.0070000000000001E-3</c:v>
                </c:pt>
                <c:pt idx="7150">
                  <c:v>6.2E-4</c:v>
                </c:pt>
                <c:pt idx="7151">
                  <c:v>1.8979999999999999E-3</c:v>
                </c:pt>
                <c:pt idx="7152">
                  <c:v>2.6679999999999998E-3</c:v>
                </c:pt>
                <c:pt idx="7153">
                  <c:v>2.3879999999999999E-3</c:v>
                </c:pt>
                <c:pt idx="7154">
                  <c:v>3.3310000000000002E-3</c:v>
                </c:pt>
                <c:pt idx="7155">
                  <c:v>1.2999E-2</c:v>
                </c:pt>
                <c:pt idx="7156">
                  <c:v>2.7746E-2</c:v>
                </c:pt>
                <c:pt idx="7157">
                  <c:v>2.8267E-2</c:v>
                </c:pt>
                <c:pt idx="7158">
                  <c:v>2.7380000000000002E-2</c:v>
                </c:pt>
                <c:pt idx="7159">
                  <c:v>2.997E-2</c:v>
                </c:pt>
                <c:pt idx="7160">
                  <c:v>2.7841000000000001E-2</c:v>
                </c:pt>
                <c:pt idx="7161">
                  <c:v>2.8299999999999999E-2</c:v>
                </c:pt>
                <c:pt idx="7162">
                  <c:v>2.4431999999999999E-2</c:v>
                </c:pt>
                <c:pt idx="7163">
                  <c:v>2.0448999999999998E-2</c:v>
                </c:pt>
                <c:pt idx="7164">
                  <c:v>1.8724999999999999E-2</c:v>
                </c:pt>
                <c:pt idx="7165">
                  <c:v>1.5945000000000001E-2</c:v>
                </c:pt>
                <c:pt idx="7166">
                  <c:v>1.3736999999999999E-2</c:v>
                </c:pt>
                <c:pt idx="7167">
                  <c:v>1.0774000000000001E-2</c:v>
                </c:pt>
                <c:pt idx="7168">
                  <c:v>9.4240000000000001E-3</c:v>
                </c:pt>
                <c:pt idx="7169">
                  <c:v>8.6829999999999997E-3</c:v>
                </c:pt>
                <c:pt idx="7170">
                  <c:v>9.3989999999999994E-3</c:v>
                </c:pt>
                <c:pt idx="7171">
                  <c:v>1.0678E-2</c:v>
                </c:pt>
                <c:pt idx="7172">
                  <c:v>8.1770000000000002E-3</c:v>
                </c:pt>
                <c:pt idx="7173">
                  <c:v>9.4879999999999999E-3</c:v>
                </c:pt>
                <c:pt idx="7174">
                  <c:v>1.2321E-2</c:v>
                </c:pt>
                <c:pt idx="7175">
                  <c:v>1.3010000000000001E-2</c:v>
                </c:pt>
                <c:pt idx="7176">
                  <c:v>1.2562E-2</c:v>
                </c:pt>
                <c:pt idx="7177">
                  <c:v>1.3809999999999999E-2</c:v>
                </c:pt>
                <c:pt idx="7178">
                  <c:v>1.1778E-2</c:v>
                </c:pt>
                <c:pt idx="7179">
                  <c:v>1.6195999999999999E-2</c:v>
                </c:pt>
                <c:pt idx="7180">
                  <c:v>1.6469999999999999E-2</c:v>
                </c:pt>
                <c:pt idx="7181">
                  <c:v>2.5215000000000001E-2</c:v>
                </c:pt>
                <c:pt idx="7182">
                  <c:v>2.6883000000000001E-2</c:v>
                </c:pt>
                <c:pt idx="7183">
                  <c:v>3.0428E-2</c:v>
                </c:pt>
                <c:pt idx="7184">
                  <c:v>2.4150000000000001E-2</c:v>
                </c:pt>
                <c:pt idx="7185">
                  <c:v>2.7861E-2</c:v>
                </c:pt>
                <c:pt idx="7186">
                  <c:v>3.3104000000000001E-2</c:v>
                </c:pt>
                <c:pt idx="7187">
                  <c:v>4.8626000000000003E-2</c:v>
                </c:pt>
                <c:pt idx="7188">
                  <c:v>5.2184000000000001E-2</c:v>
                </c:pt>
                <c:pt idx="7189">
                  <c:v>5.1485000000000003E-2</c:v>
                </c:pt>
                <c:pt idx="7190">
                  <c:v>5.1569999999999998E-2</c:v>
                </c:pt>
                <c:pt idx="7191">
                  <c:v>6.5879999999999994E-2</c:v>
                </c:pt>
                <c:pt idx="7192">
                  <c:v>7.8336000000000003E-2</c:v>
                </c:pt>
                <c:pt idx="7193">
                  <c:v>8.7272000000000002E-2</c:v>
                </c:pt>
                <c:pt idx="7194">
                  <c:v>9.6609E-2</c:v>
                </c:pt>
                <c:pt idx="7195">
                  <c:v>0.104737</c:v>
                </c:pt>
                <c:pt idx="7196">
                  <c:v>0.10126</c:v>
                </c:pt>
                <c:pt idx="7197">
                  <c:v>0.110237</c:v>
                </c:pt>
                <c:pt idx="7198">
                  <c:v>0.116185</c:v>
                </c:pt>
                <c:pt idx="7199">
                  <c:v>0.119588</c:v>
                </c:pt>
                <c:pt idx="7200">
                  <c:v>0.13871700000000001</c:v>
                </c:pt>
                <c:pt idx="7201">
                  <c:v>0.17435899999999999</c:v>
                </c:pt>
                <c:pt idx="7202">
                  <c:v>0.21151500000000001</c:v>
                </c:pt>
                <c:pt idx="7203">
                  <c:v>0.220777</c:v>
                </c:pt>
                <c:pt idx="7204">
                  <c:v>0.22888600000000001</c:v>
                </c:pt>
                <c:pt idx="7205">
                  <c:v>0.23188800000000001</c:v>
                </c:pt>
                <c:pt idx="7206">
                  <c:v>0.28629399999999999</c:v>
                </c:pt>
                <c:pt idx="7207">
                  <c:v>0.278812</c:v>
                </c:pt>
                <c:pt idx="7208">
                  <c:v>0.278026</c:v>
                </c:pt>
                <c:pt idx="7209">
                  <c:v>0.28210800000000003</c:v>
                </c:pt>
                <c:pt idx="7210">
                  <c:v>0.27981600000000001</c:v>
                </c:pt>
                <c:pt idx="7211">
                  <c:v>0.27462199999999998</c:v>
                </c:pt>
                <c:pt idx="7212">
                  <c:v>0.25666800000000001</c:v>
                </c:pt>
                <c:pt idx="7213">
                  <c:v>0.25402000000000002</c:v>
                </c:pt>
                <c:pt idx="7214">
                  <c:v>0.25375999999999999</c:v>
                </c:pt>
                <c:pt idx="7215">
                  <c:v>0.24360999999999999</c:v>
                </c:pt>
                <c:pt idx="7216">
                  <c:v>0.23460600000000001</c:v>
                </c:pt>
                <c:pt idx="7217">
                  <c:v>0.226553</c:v>
                </c:pt>
                <c:pt idx="7218">
                  <c:v>0.22015699999999999</c:v>
                </c:pt>
                <c:pt idx="7219">
                  <c:v>0.21268500000000001</c:v>
                </c:pt>
                <c:pt idx="7220">
                  <c:v>0.22112399999999999</c:v>
                </c:pt>
                <c:pt idx="7221">
                  <c:v>0.21477199999999999</c:v>
                </c:pt>
                <c:pt idx="7222">
                  <c:v>0.23436100000000001</c:v>
                </c:pt>
                <c:pt idx="7223">
                  <c:v>0.242922</c:v>
                </c:pt>
                <c:pt idx="7224">
                  <c:v>0.244898</c:v>
                </c:pt>
                <c:pt idx="7225">
                  <c:v>0.22247800000000001</c:v>
                </c:pt>
                <c:pt idx="7226">
                  <c:v>0.22478799999999999</c:v>
                </c:pt>
                <c:pt idx="7227">
                  <c:v>0.21199899999999999</c:v>
                </c:pt>
                <c:pt idx="7228">
                  <c:v>0.20672699999999999</c:v>
                </c:pt>
                <c:pt idx="7229">
                  <c:v>0.218776</c:v>
                </c:pt>
                <c:pt idx="7230">
                  <c:v>0.217339</c:v>
                </c:pt>
                <c:pt idx="7231">
                  <c:v>0.20699100000000001</c:v>
                </c:pt>
                <c:pt idx="7232">
                  <c:v>0.20130300000000001</c:v>
                </c:pt>
                <c:pt idx="7233">
                  <c:v>0.19334299999999999</c:v>
                </c:pt>
                <c:pt idx="7234">
                  <c:v>0.18551000000000001</c:v>
                </c:pt>
                <c:pt idx="7235">
                  <c:v>0.17871899999999999</c:v>
                </c:pt>
                <c:pt idx="7236">
                  <c:v>0.18242800000000001</c:v>
                </c:pt>
                <c:pt idx="7237">
                  <c:v>0.166518</c:v>
                </c:pt>
                <c:pt idx="7238">
                  <c:v>0.16085199999999999</c:v>
                </c:pt>
                <c:pt idx="7239">
                  <c:v>0.14474000000000001</c:v>
                </c:pt>
                <c:pt idx="7240">
                  <c:v>0.13314899999999999</c:v>
                </c:pt>
                <c:pt idx="7241">
                  <c:v>0.124569</c:v>
                </c:pt>
                <c:pt idx="7242">
                  <c:v>0.12504000000000001</c:v>
                </c:pt>
                <c:pt idx="7243">
                  <c:v>0.111474</c:v>
                </c:pt>
                <c:pt idx="7244">
                  <c:v>0.107198</c:v>
                </c:pt>
                <c:pt idx="7245">
                  <c:v>0.101011</c:v>
                </c:pt>
                <c:pt idx="7246">
                  <c:v>9.3401999999999999E-2</c:v>
                </c:pt>
                <c:pt idx="7247">
                  <c:v>9.1046000000000002E-2</c:v>
                </c:pt>
                <c:pt idx="7248">
                  <c:v>9.1269000000000003E-2</c:v>
                </c:pt>
                <c:pt idx="7249">
                  <c:v>7.7949000000000004E-2</c:v>
                </c:pt>
                <c:pt idx="7250">
                  <c:v>7.9021999999999995E-2</c:v>
                </c:pt>
                <c:pt idx="7251">
                  <c:v>7.9589999999999994E-2</c:v>
                </c:pt>
                <c:pt idx="7252">
                  <c:v>7.9891000000000004E-2</c:v>
                </c:pt>
                <c:pt idx="7253">
                  <c:v>7.9802999999999999E-2</c:v>
                </c:pt>
                <c:pt idx="7254">
                  <c:v>8.3335999999999993E-2</c:v>
                </c:pt>
                <c:pt idx="7255">
                  <c:v>9.3201999999999993E-2</c:v>
                </c:pt>
                <c:pt idx="7256">
                  <c:v>0.102575</c:v>
                </c:pt>
                <c:pt idx="7257">
                  <c:v>0.100338</c:v>
                </c:pt>
                <c:pt idx="7258">
                  <c:v>0.104759</c:v>
                </c:pt>
                <c:pt idx="7259">
                  <c:v>9.5680000000000001E-2</c:v>
                </c:pt>
                <c:pt idx="7260">
                  <c:v>0.10500900000000001</c:v>
                </c:pt>
                <c:pt idx="7261">
                  <c:v>0.11662400000000001</c:v>
                </c:pt>
                <c:pt idx="7262">
                  <c:v>0.12139800000000001</c:v>
                </c:pt>
                <c:pt idx="7263">
                  <c:v>0.120952</c:v>
                </c:pt>
                <c:pt idx="7264">
                  <c:v>0.116177</c:v>
                </c:pt>
                <c:pt idx="7265">
                  <c:v>0.11708499999999999</c:v>
                </c:pt>
                <c:pt idx="7266">
                  <c:v>0.117283</c:v>
                </c:pt>
                <c:pt idx="7267">
                  <c:v>0.11795799999999999</c:v>
                </c:pt>
                <c:pt idx="7268">
                  <c:v>0.110527</c:v>
                </c:pt>
                <c:pt idx="7269">
                  <c:v>0.109754</c:v>
                </c:pt>
                <c:pt idx="7270">
                  <c:v>0.115521</c:v>
                </c:pt>
                <c:pt idx="7271">
                  <c:v>0.126775</c:v>
                </c:pt>
                <c:pt idx="7272">
                  <c:v>0.129963</c:v>
                </c:pt>
                <c:pt idx="7273">
                  <c:v>0.16627700000000001</c:v>
                </c:pt>
                <c:pt idx="7274">
                  <c:v>0.17443900000000001</c:v>
                </c:pt>
                <c:pt idx="7275">
                  <c:v>0.21354100000000001</c:v>
                </c:pt>
                <c:pt idx="7276">
                  <c:v>0.22704099999999999</c:v>
                </c:pt>
                <c:pt idx="7277">
                  <c:v>0.22892000000000001</c:v>
                </c:pt>
                <c:pt idx="7278">
                  <c:v>0.22633</c:v>
                </c:pt>
                <c:pt idx="7279">
                  <c:v>0.22522400000000001</c:v>
                </c:pt>
                <c:pt idx="7280">
                  <c:v>0.23557800000000001</c:v>
                </c:pt>
                <c:pt idx="7281">
                  <c:v>0.239152</c:v>
                </c:pt>
                <c:pt idx="7282">
                  <c:v>0.23627899999999999</c:v>
                </c:pt>
                <c:pt idx="7283">
                  <c:v>0.239511</c:v>
                </c:pt>
                <c:pt idx="7284">
                  <c:v>0.25516</c:v>
                </c:pt>
                <c:pt idx="7285">
                  <c:v>0.245417</c:v>
                </c:pt>
                <c:pt idx="7286">
                  <c:v>0.24040800000000001</c:v>
                </c:pt>
                <c:pt idx="7287">
                  <c:v>0.244172</c:v>
                </c:pt>
                <c:pt idx="7288">
                  <c:v>0.236483</c:v>
                </c:pt>
                <c:pt idx="7289">
                  <c:v>0.24327499999999999</c:v>
                </c:pt>
                <c:pt idx="7290">
                  <c:v>0.24343400000000001</c:v>
                </c:pt>
                <c:pt idx="7291">
                  <c:v>0.25136399999999998</c:v>
                </c:pt>
                <c:pt idx="7292">
                  <c:v>0.24299499999999999</c:v>
                </c:pt>
                <c:pt idx="7293">
                  <c:v>0.26078899999999999</c:v>
                </c:pt>
                <c:pt idx="7294">
                  <c:v>0.27085799999999999</c:v>
                </c:pt>
                <c:pt idx="7295">
                  <c:v>0.27664</c:v>
                </c:pt>
                <c:pt idx="7296">
                  <c:v>0.27513300000000002</c:v>
                </c:pt>
                <c:pt idx="7297">
                  <c:v>0.28414899999999998</c:v>
                </c:pt>
                <c:pt idx="7298">
                  <c:v>0.268511</c:v>
                </c:pt>
                <c:pt idx="7299">
                  <c:v>0.245342</c:v>
                </c:pt>
                <c:pt idx="7300">
                  <c:v>0.22786400000000001</c:v>
                </c:pt>
                <c:pt idx="7301">
                  <c:v>0.20538300000000001</c:v>
                </c:pt>
                <c:pt idx="7302">
                  <c:v>0.20266000000000001</c:v>
                </c:pt>
                <c:pt idx="7303">
                  <c:v>0.20596800000000001</c:v>
                </c:pt>
                <c:pt idx="7304">
                  <c:v>0.19054499999999999</c:v>
                </c:pt>
                <c:pt idx="7305">
                  <c:v>0.24368400000000001</c:v>
                </c:pt>
                <c:pt idx="7306">
                  <c:v>0.24651799999999999</c:v>
                </c:pt>
                <c:pt idx="7307">
                  <c:v>0.28097800000000001</c:v>
                </c:pt>
                <c:pt idx="7308">
                  <c:v>0.281607</c:v>
                </c:pt>
                <c:pt idx="7309">
                  <c:v>0.271152</c:v>
                </c:pt>
                <c:pt idx="7310">
                  <c:v>0.29007500000000003</c:v>
                </c:pt>
                <c:pt idx="7311">
                  <c:v>0.29516799999999999</c:v>
                </c:pt>
                <c:pt idx="7312">
                  <c:v>0.28974699999999998</c:v>
                </c:pt>
                <c:pt idx="7313">
                  <c:v>0.28583999999999998</c:v>
                </c:pt>
                <c:pt idx="7314">
                  <c:v>0.347418</c:v>
                </c:pt>
                <c:pt idx="7315">
                  <c:v>0.377249</c:v>
                </c:pt>
                <c:pt idx="7316">
                  <c:v>0.383654</c:v>
                </c:pt>
                <c:pt idx="7317">
                  <c:v>0.37634600000000001</c:v>
                </c:pt>
                <c:pt idx="7318">
                  <c:v>0.46878900000000001</c:v>
                </c:pt>
                <c:pt idx="7319">
                  <c:v>0.52269600000000005</c:v>
                </c:pt>
                <c:pt idx="7320">
                  <c:v>0.55324300000000004</c:v>
                </c:pt>
                <c:pt idx="7321">
                  <c:v>0.55718400000000001</c:v>
                </c:pt>
                <c:pt idx="7322">
                  <c:v>0.58567000000000002</c:v>
                </c:pt>
                <c:pt idx="7323">
                  <c:v>0.59502999999999995</c:v>
                </c:pt>
                <c:pt idx="7324">
                  <c:v>0.57930199999999998</c:v>
                </c:pt>
                <c:pt idx="7325">
                  <c:v>0.57650599999999996</c:v>
                </c:pt>
                <c:pt idx="7326">
                  <c:v>0.56576099999999996</c:v>
                </c:pt>
                <c:pt idx="7327">
                  <c:v>0.54900599999999999</c:v>
                </c:pt>
                <c:pt idx="7328">
                  <c:v>0.519154</c:v>
                </c:pt>
                <c:pt idx="7329">
                  <c:v>0.58229699999999995</c:v>
                </c:pt>
                <c:pt idx="7330">
                  <c:v>0.56685300000000005</c:v>
                </c:pt>
                <c:pt idx="7331">
                  <c:v>0.56056899999999998</c:v>
                </c:pt>
                <c:pt idx="7332">
                  <c:v>0.53756000000000004</c:v>
                </c:pt>
                <c:pt idx="7333">
                  <c:v>0.51235600000000003</c:v>
                </c:pt>
                <c:pt idx="7334">
                  <c:v>0.49813099999999999</c:v>
                </c:pt>
                <c:pt idx="7335">
                  <c:v>0.47412500000000002</c:v>
                </c:pt>
                <c:pt idx="7336">
                  <c:v>0.447625</c:v>
                </c:pt>
                <c:pt idx="7337">
                  <c:v>0.43556400000000001</c:v>
                </c:pt>
                <c:pt idx="7338">
                  <c:v>0.41129100000000002</c:v>
                </c:pt>
                <c:pt idx="7339">
                  <c:v>0.39982800000000002</c:v>
                </c:pt>
                <c:pt idx="7340">
                  <c:v>0.38583899999999999</c:v>
                </c:pt>
                <c:pt idx="7341">
                  <c:v>0.36946400000000001</c:v>
                </c:pt>
                <c:pt idx="7342">
                  <c:v>0.35583900000000002</c:v>
                </c:pt>
                <c:pt idx="7343">
                  <c:v>0.34016600000000002</c:v>
                </c:pt>
                <c:pt idx="7344">
                  <c:v>0.30754100000000001</c:v>
                </c:pt>
                <c:pt idx="7345">
                  <c:v>0.31981900000000002</c:v>
                </c:pt>
                <c:pt idx="7346">
                  <c:v>0.34777000000000002</c:v>
                </c:pt>
                <c:pt idx="7347">
                  <c:v>0.34961900000000001</c:v>
                </c:pt>
                <c:pt idx="7348">
                  <c:v>0.355848</c:v>
                </c:pt>
                <c:pt idx="7349">
                  <c:v>0.35518899999999998</c:v>
                </c:pt>
                <c:pt idx="7350">
                  <c:v>0.34869099999999997</c:v>
                </c:pt>
                <c:pt idx="7351">
                  <c:v>0.360821</c:v>
                </c:pt>
                <c:pt idx="7352">
                  <c:v>0.380965</c:v>
                </c:pt>
                <c:pt idx="7353">
                  <c:v>0.39758199999999999</c:v>
                </c:pt>
                <c:pt idx="7354">
                  <c:v>0.41133799999999998</c:v>
                </c:pt>
                <c:pt idx="7355">
                  <c:v>0.40688299999999999</c:v>
                </c:pt>
                <c:pt idx="7356">
                  <c:v>0.42244999999999999</c:v>
                </c:pt>
                <c:pt idx="7357">
                  <c:v>0.44779099999999999</c:v>
                </c:pt>
                <c:pt idx="7358">
                  <c:v>0.510077</c:v>
                </c:pt>
                <c:pt idx="7359">
                  <c:v>0.54442199999999996</c:v>
                </c:pt>
                <c:pt idx="7360">
                  <c:v>0.54825299999999999</c:v>
                </c:pt>
                <c:pt idx="7361">
                  <c:v>0.57040900000000005</c:v>
                </c:pt>
                <c:pt idx="7362">
                  <c:v>0.56492699999999996</c:v>
                </c:pt>
                <c:pt idx="7363">
                  <c:v>0.55401999999999996</c:v>
                </c:pt>
                <c:pt idx="7364">
                  <c:v>0.60452499999999998</c:v>
                </c:pt>
                <c:pt idx="7365">
                  <c:v>0.61519900000000005</c:v>
                </c:pt>
                <c:pt idx="7366">
                  <c:v>0.60474099999999997</c:v>
                </c:pt>
                <c:pt idx="7367">
                  <c:v>0.58999299999999999</c:v>
                </c:pt>
                <c:pt idx="7368">
                  <c:v>0.57393400000000006</c:v>
                </c:pt>
                <c:pt idx="7369">
                  <c:v>0.58665900000000004</c:v>
                </c:pt>
                <c:pt idx="7370">
                  <c:v>0.56862800000000002</c:v>
                </c:pt>
                <c:pt idx="7371">
                  <c:v>0.54294500000000001</c:v>
                </c:pt>
                <c:pt idx="7372">
                  <c:v>0.51931400000000005</c:v>
                </c:pt>
                <c:pt idx="7373">
                  <c:v>0.49538300000000002</c:v>
                </c:pt>
                <c:pt idx="7374">
                  <c:v>0.47085300000000002</c:v>
                </c:pt>
                <c:pt idx="7375">
                  <c:v>0.45885799999999999</c:v>
                </c:pt>
                <c:pt idx="7376">
                  <c:v>0.44482899999999997</c:v>
                </c:pt>
                <c:pt idx="7377">
                  <c:v>0.44019599999999998</c:v>
                </c:pt>
                <c:pt idx="7378">
                  <c:v>0.41151100000000002</c:v>
                </c:pt>
                <c:pt idx="7379">
                  <c:v>0.39484599999999997</c:v>
                </c:pt>
                <c:pt idx="7380">
                  <c:v>0.41820000000000002</c:v>
                </c:pt>
                <c:pt idx="7381">
                  <c:v>0.42000599999999999</c:v>
                </c:pt>
                <c:pt idx="7382">
                  <c:v>0.41513699999999998</c:v>
                </c:pt>
                <c:pt idx="7383">
                  <c:v>0.40344600000000003</c:v>
                </c:pt>
                <c:pt idx="7384">
                  <c:v>0.394762</c:v>
                </c:pt>
                <c:pt idx="7385">
                  <c:v>0.38792300000000002</c:v>
                </c:pt>
                <c:pt idx="7386">
                  <c:v>0.39685399999999998</c:v>
                </c:pt>
                <c:pt idx="7387">
                  <c:v>0.38710600000000001</c:v>
                </c:pt>
                <c:pt idx="7388">
                  <c:v>0.36658299999999999</c:v>
                </c:pt>
                <c:pt idx="7389">
                  <c:v>0.36845099999999997</c:v>
                </c:pt>
                <c:pt idx="7390">
                  <c:v>0.35119099999999998</c:v>
                </c:pt>
                <c:pt idx="7391">
                  <c:v>0.33380199999999999</c:v>
                </c:pt>
                <c:pt idx="7392">
                  <c:v>0.325683</c:v>
                </c:pt>
                <c:pt idx="7393">
                  <c:v>0.30225400000000002</c:v>
                </c:pt>
                <c:pt idx="7394">
                  <c:v>0.277754</c:v>
                </c:pt>
                <c:pt idx="7395">
                  <c:v>0.25940200000000002</c:v>
                </c:pt>
                <c:pt idx="7396">
                  <c:v>0.24251500000000001</c:v>
                </c:pt>
                <c:pt idx="7397">
                  <c:v>0.25315500000000002</c:v>
                </c:pt>
                <c:pt idx="7398">
                  <c:v>0.232877</c:v>
                </c:pt>
                <c:pt idx="7399">
                  <c:v>0.222465</c:v>
                </c:pt>
                <c:pt idx="7400">
                  <c:v>0.20785000000000001</c:v>
                </c:pt>
                <c:pt idx="7401">
                  <c:v>0.18853400000000001</c:v>
                </c:pt>
                <c:pt idx="7402">
                  <c:v>0.176784</c:v>
                </c:pt>
                <c:pt idx="7403">
                  <c:v>0.17114199999999999</c:v>
                </c:pt>
                <c:pt idx="7404">
                  <c:v>0.20293600000000001</c:v>
                </c:pt>
                <c:pt idx="7405">
                  <c:v>0.24089099999999999</c:v>
                </c:pt>
                <c:pt idx="7406">
                  <c:v>0.25429800000000002</c:v>
                </c:pt>
                <c:pt idx="7407">
                  <c:v>0.274279</c:v>
                </c:pt>
                <c:pt idx="7408">
                  <c:v>0.268513</c:v>
                </c:pt>
                <c:pt idx="7409">
                  <c:v>0.26369999999999999</c:v>
                </c:pt>
                <c:pt idx="7410">
                  <c:v>0.264872</c:v>
                </c:pt>
                <c:pt idx="7411">
                  <c:v>0.27243499999999998</c:v>
                </c:pt>
                <c:pt idx="7412">
                  <c:v>0.26648100000000002</c:v>
                </c:pt>
                <c:pt idx="7413">
                  <c:v>0.27048699999999998</c:v>
                </c:pt>
                <c:pt idx="7414">
                  <c:v>0.27244600000000002</c:v>
                </c:pt>
                <c:pt idx="7415">
                  <c:v>0.27939199999999997</c:v>
                </c:pt>
                <c:pt idx="7416">
                  <c:v>0.26171</c:v>
                </c:pt>
                <c:pt idx="7417">
                  <c:v>0.31192599999999998</c:v>
                </c:pt>
                <c:pt idx="7418">
                  <c:v>0.37892999999999999</c:v>
                </c:pt>
                <c:pt idx="7419">
                  <c:v>0.41043099999999999</c:v>
                </c:pt>
                <c:pt idx="7420">
                  <c:v>0.43692700000000001</c:v>
                </c:pt>
                <c:pt idx="7421">
                  <c:v>0.43688100000000002</c:v>
                </c:pt>
                <c:pt idx="7422">
                  <c:v>0.437446</c:v>
                </c:pt>
                <c:pt idx="7423">
                  <c:v>0.42785200000000001</c:v>
                </c:pt>
                <c:pt idx="7424">
                  <c:v>0.41902899999999998</c:v>
                </c:pt>
                <c:pt idx="7425">
                  <c:v>0.416904</c:v>
                </c:pt>
                <c:pt idx="7426">
                  <c:v>0.42222300000000001</c:v>
                </c:pt>
                <c:pt idx="7427">
                  <c:v>0.44275300000000001</c:v>
                </c:pt>
                <c:pt idx="7428">
                  <c:v>0.43562899999999999</c:v>
                </c:pt>
                <c:pt idx="7429">
                  <c:v>0.41425200000000001</c:v>
                </c:pt>
                <c:pt idx="7430">
                  <c:v>0.40362500000000001</c:v>
                </c:pt>
                <c:pt idx="7431">
                  <c:v>0.42168699999999998</c:v>
                </c:pt>
                <c:pt idx="7432">
                  <c:v>0.39813999999999999</c:v>
                </c:pt>
                <c:pt idx="7433">
                  <c:v>0.38368999999999998</c:v>
                </c:pt>
                <c:pt idx="7434">
                  <c:v>0.374168</c:v>
                </c:pt>
                <c:pt idx="7435">
                  <c:v>0.36760999999999999</c:v>
                </c:pt>
                <c:pt idx="7436">
                  <c:v>0.381442</c:v>
                </c:pt>
                <c:pt idx="7437">
                  <c:v>0.38933400000000001</c:v>
                </c:pt>
                <c:pt idx="7438">
                  <c:v>0.38641300000000001</c:v>
                </c:pt>
                <c:pt idx="7439">
                  <c:v>0.37587199999999998</c:v>
                </c:pt>
                <c:pt idx="7440">
                  <c:v>0.35704200000000003</c:v>
                </c:pt>
                <c:pt idx="7441">
                  <c:v>0.34600900000000001</c:v>
                </c:pt>
                <c:pt idx="7442">
                  <c:v>0.34185399999999999</c:v>
                </c:pt>
                <c:pt idx="7443">
                  <c:v>0.32872400000000002</c:v>
                </c:pt>
                <c:pt idx="7444">
                  <c:v>0.30349100000000001</c:v>
                </c:pt>
                <c:pt idx="7445">
                  <c:v>0.29521500000000001</c:v>
                </c:pt>
                <c:pt idx="7446">
                  <c:v>0.28012999999999999</c:v>
                </c:pt>
                <c:pt idx="7447">
                  <c:v>0.29435</c:v>
                </c:pt>
                <c:pt idx="7448">
                  <c:v>0.29245199999999999</c:v>
                </c:pt>
                <c:pt idx="7449">
                  <c:v>0.28126000000000001</c:v>
                </c:pt>
                <c:pt idx="7450">
                  <c:v>0.280306</c:v>
                </c:pt>
                <c:pt idx="7451">
                  <c:v>0.30357899999999999</c:v>
                </c:pt>
                <c:pt idx="7452">
                  <c:v>0.31084600000000001</c:v>
                </c:pt>
                <c:pt idx="7453">
                  <c:v>0.31798999999999999</c:v>
                </c:pt>
                <c:pt idx="7454">
                  <c:v>0.30244799999999999</c:v>
                </c:pt>
                <c:pt idx="7455">
                  <c:v>0.30154300000000001</c:v>
                </c:pt>
                <c:pt idx="7456">
                  <c:v>0.293657</c:v>
                </c:pt>
                <c:pt idx="7457">
                  <c:v>0.29744399999999999</c:v>
                </c:pt>
                <c:pt idx="7458">
                  <c:v>0.29269299999999998</c:v>
                </c:pt>
                <c:pt idx="7459">
                  <c:v>0.28123500000000001</c:v>
                </c:pt>
                <c:pt idx="7460">
                  <c:v>0.270542</c:v>
                </c:pt>
                <c:pt idx="7461">
                  <c:v>0.27231</c:v>
                </c:pt>
                <c:pt idx="7462">
                  <c:v>0.29700500000000002</c:v>
                </c:pt>
                <c:pt idx="7463">
                  <c:v>0.32989400000000002</c:v>
                </c:pt>
                <c:pt idx="7464">
                  <c:v>0.36080800000000002</c:v>
                </c:pt>
                <c:pt idx="7465">
                  <c:v>0.40129900000000002</c:v>
                </c:pt>
                <c:pt idx="7466">
                  <c:v>0.40482899999999999</c:v>
                </c:pt>
                <c:pt idx="7467">
                  <c:v>0.40542299999999998</c:v>
                </c:pt>
                <c:pt idx="7468">
                  <c:v>0.39483499999999999</c:v>
                </c:pt>
                <c:pt idx="7469">
                  <c:v>0.400337</c:v>
                </c:pt>
                <c:pt idx="7470">
                  <c:v>0.38173400000000002</c:v>
                </c:pt>
                <c:pt idx="7471">
                  <c:v>0.38505</c:v>
                </c:pt>
                <c:pt idx="7472">
                  <c:v>0.39187499999999997</c:v>
                </c:pt>
                <c:pt idx="7473">
                  <c:v>0.40582400000000002</c:v>
                </c:pt>
                <c:pt idx="7474">
                  <c:v>0.39963100000000001</c:v>
                </c:pt>
                <c:pt idx="7475">
                  <c:v>0.40448600000000001</c:v>
                </c:pt>
                <c:pt idx="7476">
                  <c:v>0.39100099999999999</c:v>
                </c:pt>
                <c:pt idx="7477">
                  <c:v>0.36661100000000002</c:v>
                </c:pt>
                <c:pt idx="7478">
                  <c:v>0.36707000000000001</c:v>
                </c:pt>
                <c:pt idx="7479">
                  <c:v>0.36748500000000001</c:v>
                </c:pt>
                <c:pt idx="7480">
                  <c:v>0.36002299999999998</c:v>
                </c:pt>
                <c:pt idx="7481">
                  <c:v>0.47416599999999998</c:v>
                </c:pt>
                <c:pt idx="7482">
                  <c:v>0.50264799999999998</c:v>
                </c:pt>
                <c:pt idx="7483">
                  <c:v>0.52341300000000002</c:v>
                </c:pt>
                <c:pt idx="7484">
                  <c:v>0.51795899999999995</c:v>
                </c:pt>
                <c:pt idx="7485">
                  <c:v>0.52919400000000005</c:v>
                </c:pt>
                <c:pt idx="7486">
                  <c:v>0.51909300000000003</c:v>
                </c:pt>
                <c:pt idx="7487">
                  <c:v>0.55017700000000003</c:v>
                </c:pt>
                <c:pt idx="7488">
                  <c:v>0.558056</c:v>
                </c:pt>
                <c:pt idx="7489">
                  <c:v>0.55603499999999995</c:v>
                </c:pt>
                <c:pt idx="7490">
                  <c:v>0.56167599999999995</c:v>
                </c:pt>
                <c:pt idx="7491">
                  <c:v>0.52069799999999999</c:v>
                </c:pt>
                <c:pt idx="7492">
                  <c:v>0.51408500000000001</c:v>
                </c:pt>
                <c:pt idx="7493">
                  <c:v>0.53709899999999999</c:v>
                </c:pt>
                <c:pt idx="7494">
                  <c:v>0.56142000000000003</c:v>
                </c:pt>
                <c:pt idx="7495">
                  <c:v>0.56933599999999995</c:v>
                </c:pt>
                <c:pt idx="7496">
                  <c:v>0.58547300000000002</c:v>
                </c:pt>
                <c:pt idx="7497">
                  <c:v>0.60073699999999997</c:v>
                </c:pt>
                <c:pt idx="7498">
                  <c:v>0.65767699999999996</c:v>
                </c:pt>
                <c:pt idx="7499">
                  <c:v>0.68560500000000002</c:v>
                </c:pt>
                <c:pt idx="7500">
                  <c:v>0.68614799999999998</c:v>
                </c:pt>
                <c:pt idx="7501">
                  <c:v>0.712862</c:v>
                </c:pt>
                <c:pt idx="7502">
                  <c:v>0.71242499999999997</c:v>
                </c:pt>
                <c:pt idx="7503">
                  <c:v>0.74984099999999998</c:v>
                </c:pt>
                <c:pt idx="7504">
                  <c:v>0.77126499999999998</c:v>
                </c:pt>
                <c:pt idx="7505">
                  <c:v>0.81135000000000002</c:v>
                </c:pt>
                <c:pt idx="7506">
                  <c:v>0.83138000000000001</c:v>
                </c:pt>
                <c:pt idx="7507">
                  <c:v>0.85863599999999995</c:v>
                </c:pt>
                <c:pt idx="7508">
                  <c:v>0.86301499999999998</c:v>
                </c:pt>
                <c:pt idx="7509">
                  <c:v>0.86722999999999995</c:v>
                </c:pt>
                <c:pt idx="7510">
                  <c:v>0.87871299999999997</c:v>
                </c:pt>
                <c:pt idx="7511">
                  <c:v>0.88602099999999995</c:v>
                </c:pt>
                <c:pt idx="7512">
                  <c:v>0.88339100000000004</c:v>
                </c:pt>
                <c:pt idx="7513">
                  <c:v>0.87368699999999999</c:v>
                </c:pt>
                <c:pt idx="7514">
                  <c:v>0.88490400000000002</c:v>
                </c:pt>
                <c:pt idx="7515">
                  <c:v>0.90564199999999995</c:v>
                </c:pt>
                <c:pt idx="7516">
                  <c:v>0.90763499999999997</c:v>
                </c:pt>
                <c:pt idx="7517">
                  <c:v>0.91205000000000003</c:v>
                </c:pt>
                <c:pt idx="7518">
                  <c:v>0.91979200000000005</c:v>
                </c:pt>
                <c:pt idx="7519">
                  <c:v>0.90714499999999998</c:v>
                </c:pt>
                <c:pt idx="7520">
                  <c:v>0.90463700000000002</c:v>
                </c:pt>
                <c:pt idx="7521">
                  <c:v>0.90055700000000005</c:v>
                </c:pt>
                <c:pt idx="7522">
                  <c:v>0.90852299999999997</c:v>
                </c:pt>
                <c:pt idx="7523">
                  <c:v>0.90926600000000002</c:v>
                </c:pt>
                <c:pt idx="7524">
                  <c:v>0.90487799999999996</c:v>
                </c:pt>
                <c:pt idx="7525">
                  <c:v>0.90671100000000004</c:v>
                </c:pt>
                <c:pt idx="7526">
                  <c:v>0.91763600000000001</c:v>
                </c:pt>
                <c:pt idx="7527">
                  <c:v>0.911084</c:v>
                </c:pt>
                <c:pt idx="7528">
                  <c:v>0.90140699999999996</c:v>
                </c:pt>
                <c:pt idx="7529">
                  <c:v>0.89873700000000001</c:v>
                </c:pt>
                <c:pt idx="7530">
                  <c:v>0.907586</c:v>
                </c:pt>
                <c:pt idx="7531">
                  <c:v>0.90614600000000001</c:v>
                </c:pt>
                <c:pt idx="7532">
                  <c:v>0.90450600000000003</c:v>
                </c:pt>
                <c:pt idx="7533">
                  <c:v>0.89947900000000003</c:v>
                </c:pt>
                <c:pt idx="7534">
                  <c:v>0.89087700000000003</c:v>
                </c:pt>
                <c:pt idx="7535">
                  <c:v>0.92269699999999999</c:v>
                </c:pt>
                <c:pt idx="7536">
                  <c:v>0.93735900000000005</c:v>
                </c:pt>
                <c:pt idx="7537">
                  <c:v>0.93462299999999998</c:v>
                </c:pt>
                <c:pt idx="7538">
                  <c:v>0.92860299999999996</c:v>
                </c:pt>
                <c:pt idx="7539">
                  <c:v>0.92607899999999999</c:v>
                </c:pt>
                <c:pt idx="7540">
                  <c:v>0.92295899999999997</c:v>
                </c:pt>
                <c:pt idx="7541">
                  <c:v>0.91724000000000006</c:v>
                </c:pt>
                <c:pt idx="7542">
                  <c:v>0.913856</c:v>
                </c:pt>
                <c:pt idx="7543">
                  <c:v>0.93120999999999998</c:v>
                </c:pt>
                <c:pt idx="7544">
                  <c:v>0.92749800000000004</c:v>
                </c:pt>
                <c:pt idx="7545">
                  <c:v>0.908883</c:v>
                </c:pt>
                <c:pt idx="7546">
                  <c:v>0.91995099999999996</c:v>
                </c:pt>
                <c:pt idx="7547">
                  <c:v>0.926118</c:v>
                </c:pt>
                <c:pt idx="7548">
                  <c:v>0.93142899999999995</c:v>
                </c:pt>
                <c:pt idx="7549">
                  <c:v>0.92869599999999997</c:v>
                </c:pt>
                <c:pt idx="7550">
                  <c:v>0.92457</c:v>
                </c:pt>
                <c:pt idx="7551">
                  <c:v>0.92640699999999998</c:v>
                </c:pt>
                <c:pt idx="7552">
                  <c:v>0.928701</c:v>
                </c:pt>
                <c:pt idx="7553">
                  <c:v>0.92896800000000002</c:v>
                </c:pt>
                <c:pt idx="7554">
                  <c:v>0.92614799999999997</c:v>
                </c:pt>
                <c:pt idx="7555">
                  <c:v>0.92809900000000001</c:v>
                </c:pt>
                <c:pt idx="7556">
                  <c:v>0.92370399999999997</c:v>
                </c:pt>
                <c:pt idx="7557">
                  <c:v>0.92378899999999997</c:v>
                </c:pt>
                <c:pt idx="7558">
                  <c:v>0.92314099999999999</c:v>
                </c:pt>
                <c:pt idx="7559">
                  <c:v>0.91737299999999999</c:v>
                </c:pt>
                <c:pt idx="7560">
                  <c:v>0.90872900000000001</c:v>
                </c:pt>
                <c:pt idx="7561">
                  <c:v>0.89774200000000004</c:v>
                </c:pt>
                <c:pt idx="7562">
                  <c:v>0.884212</c:v>
                </c:pt>
                <c:pt idx="7563">
                  <c:v>0.87090000000000001</c:v>
                </c:pt>
                <c:pt idx="7564">
                  <c:v>0.86803200000000003</c:v>
                </c:pt>
                <c:pt idx="7565">
                  <c:v>0.850665</c:v>
                </c:pt>
                <c:pt idx="7566">
                  <c:v>0.827156</c:v>
                </c:pt>
                <c:pt idx="7567">
                  <c:v>0.83718400000000004</c:v>
                </c:pt>
                <c:pt idx="7568">
                  <c:v>0.84948199999999996</c:v>
                </c:pt>
                <c:pt idx="7569">
                  <c:v>0.85252600000000001</c:v>
                </c:pt>
                <c:pt idx="7570">
                  <c:v>0.84028000000000003</c:v>
                </c:pt>
                <c:pt idx="7571">
                  <c:v>0.84166300000000005</c:v>
                </c:pt>
                <c:pt idx="7572">
                  <c:v>0.87640899999999999</c:v>
                </c:pt>
                <c:pt idx="7573">
                  <c:v>0.87833799999999995</c:v>
                </c:pt>
                <c:pt idx="7574">
                  <c:v>0.882552</c:v>
                </c:pt>
                <c:pt idx="7575">
                  <c:v>0.90508599999999995</c:v>
                </c:pt>
                <c:pt idx="7576">
                  <c:v>0.90486100000000003</c:v>
                </c:pt>
                <c:pt idx="7577">
                  <c:v>0.90187799999999996</c:v>
                </c:pt>
                <c:pt idx="7578">
                  <c:v>0.90073999999999999</c:v>
                </c:pt>
                <c:pt idx="7579">
                  <c:v>0.90184399999999998</c:v>
                </c:pt>
                <c:pt idx="7580">
                  <c:v>0.89524499999999996</c:v>
                </c:pt>
                <c:pt idx="7581">
                  <c:v>0.90268000000000004</c:v>
                </c:pt>
                <c:pt idx="7582">
                  <c:v>0.89856599999999998</c:v>
                </c:pt>
                <c:pt idx="7583">
                  <c:v>0.90263599999999999</c:v>
                </c:pt>
                <c:pt idx="7584">
                  <c:v>0.89648300000000003</c:v>
                </c:pt>
                <c:pt idx="7585">
                  <c:v>0.89009300000000002</c:v>
                </c:pt>
                <c:pt idx="7586">
                  <c:v>0.89265000000000005</c:v>
                </c:pt>
                <c:pt idx="7587">
                  <c:v>0.88509599999999999</c:v>
                </c:pt>
                <c:pt idx="7588">
                  <c:v>0.88375099999999995</c:v>
                </c:pt>
                <c:pt idx="7589">
                  <c:v>0.87609300000000001</c:v>
                </c:pt>
                <c:pt idx="7590">
                  <c:v>0.86025200000000002</c:v>
                </c:pt>
                <c:pt idx="7591">
                  <c:v>0.857572</c:v>
                </c:pt>
                <c:pt idx="7592">
                  <c:v>0.84698399999999996</c:v>
                </c:pt>
                <c:pt idx="7593">
                  <c:v>0.83556399999999997</c:v>
                </c:pt>
                <c:pt idx="7594">
                  <c:v>0.83855400000000002</c:v>
                </c:pt>
                <c:pt idx="7595">
                  <c:v>0.85295399999999999</c:v>
                </c:pt>
                <c:pt idx="7596">
                  <c:v>0.85716999999999999</c:v>
                </c:pt>
                <c:pt idx="7597">
                  <c:v>0.85054300000000005</c:v>
                </c:pt>
                <c:pt idx="7598">
                  <c:v>0.85160199999999997</c:v>
                </c:pt>
                <c:pt idx="7599">
                  <c:v>0.86106000000000005</c:v>
                </c:pt>
                <c:pt idx="7600">
                  <c:v>0.85907900000000004</c:v>
                </c:pt>
                <c:pt idx="7601">
                  <c:v>0.85627500000000001</c:v>
                </c:pt>
                <c:pt idx="7602">
                  <c:v>0.86843400000000004</c:v>
                </c:pt>
                <c:pt idx="7603">
                  <c:v>0.86255300000000001</c:v>
                </c:pt>
                <c:pt idx="7604">
                  <c:v>0.86016700000000001</c:v>
                </c:pt>
                <c:pt idx="7605">
                  <c:v>0.84409800000000001</c:v>
                </c:pt>
                <c:pt idx="7606">
                  <c:v>0.84419599999999995</c:v>
                </c:pt>
                <c:pt idx="7607">
                  <c:v>0.83069700000000002</c:v>
                </c:pt>
                <c:pt idx="7608">
                  <c:v>0.84489400000000003</c:v>
                </c:pt>
                <c:pt idx="7609">
                  <c:v>0.83531500000000003</c:v>
                </c:pt>
                <c:pt idx="7610">
                  <c:v>0.82601199999999997</c:v>
                </c:pt>
                <c:pt idx="7611">
                  <c:v>0.82739099999999999</c:v>
                </c:pt>
                <c:pt idx="7612">
                  <c:v>0.84046100000000001</c:v>
                </c:pt>
                <c:pt idx="7613">
                  <c:v>0.83362700000000001</c:v>
                </c:pt>
                <c:pt idx="7614">
                  <c:v>0.82484800000000003</c:v>
                </c:pt>
                <c:pt idx="7615">
                  <c:v>0.84416199999999997</c:v>
                </c:pt>
                <c:pt idx="7616">
                  <c:v>0.84234200000000004</c:v>
                </c:pt>
                <c:pt idx="7617">
                  <c:v>0.82302399999999998</c:v>
                </c:pt>
                <c:pt idx="7618">
                  <c:v>0.80085300000000004</c:v>
                </c:pt>
                <c:pt idx="7619">
                  <c:v>0.78086299999999997</c:v>
                </c:pt>
                <c:pt idx="7620">
                  <c:v>0.829681</c:v>
                </c:pt>
                <c:pt idx="7621">
                  <c:v>0.83589199999999997</c:v>
                </c:pt>
                <c:pt idx="7622">
                  <c:v>0.83906000000000003</c:v>
                </c:pt>
                <c:pt idx="7623">
                  <c:v>0.84926599999999997</c:v>
                </c:pt>
                <c:pt idx="7624">
                  <c:v>0.83823599999999998</c:v>
                </c:pt>
                <c:pt idx="7625">
                  <c:v>0.82174700000000001</c:v>
                </c:pt>
                <c:pt idx="7626">
                  <c:v>0.81079000000000001</c:v>
                </c:pt>
                <c:pt idx="7627">
                  <c:v>0.837225</c:v>
                </c:pt>
                <c:pt idx="7628">
                  <c:v>0.83814500000000003</c:v>
                </c:pt>
                <c:pt idx="7629">
                  <c:v>0.83671700000000004</c:v>
                </c:pt>
                <c:pt idx="7630">
                  <c:v>0.82625000000000004</c:v>
                </c:pt>
                <c:pt idx="7631">
                  <c:v>0.83777199999999996</c:v>
                </c:pt>
                <c:pt idx="7632">
                  <c:v>0.83740300000000001</c:v>
                </c:pt>
                <c:pt idx="7633">
                  <c:v>0.82596599999999998</c:v>
                </c:pt>
                <c:pt idx="7634">
                  <c:v>0.81829600000000002</c:v>
                </c:pt>
                <c:pt idx="7635">
                  <c:v>0.81259700000000001</c:v>
                </c:pt>
                <c:pt idx="7636">
                  <c:v>0.79381999999999997</c:v>
                </c:pt>
                <c:pt idx="7637">
                  <c:v>0.77322000000000002</c:v>
                </c:pt>
                <c:pt idx="7638">
                  <c:v>0.75914000000000004</c:v>
                </c:pt>
                <c:pt idx="7639">
                  <c:v>0.766984</c:v>
                </c:pt>
                <c:pt idx="7640">
                  <c:v>0.76129400000000003</c:v>
                </c:pt>
                <c:pt idx="7641">
                  <c:v>0.74002500000000004</c:v>
                </c:pt>
                <c:pt idx="7642">
                  <c:v>0.73023000000000005</c:v>
                </c:pt>
                <c:pt idx="7643">
                  <c:v>0.74562600000000001</c:v>
                </c:pt>
                <c:pt idx="7644">
                  <c:v>0.73127299999999995</c:v>
                </c:pt>
                <c:pt idx="7645">
                  <c:v>0.70355299999999998</c:v>
                </c:pt>
                <c:pt idx="7646">
                  <c:v>0.69685900000000001</c:v>
                </c:pt>
                <c:pt idx="7647">
                  <c:v>0.67783700000000002</c:v>
                </c:pt>
                <c:pt idx="7648">
                  <c:v>0.68535999999999997</c:v>
                </c:pt>
                <c:pt idx="7649">
                  <c:v>0.67763600000000002</c:v>
                </c:pt>
                <c:pt idx="7650">
                  <c:v>0.66202700000000003</c:v>
                </c:pt>
                <c:pt idx="7651">
                  <c:v>0.64429899999999996</c:v>
                </c:pt>
                <c:pt idx="7652">
                  <c:v>0.62699400000000005</c:v>
                </c:pt>
                <c:pt idx="7653">
                  <c:v>0.63022</c:v>
                </c:pt>
                <c:pt idx="7654">
                  <c:v>0.61098699999999995</c:v>
                </c:pt>
                <c:pt idx="7655">
                  <c:v>0.57181199999999999</c:v>
                </c:pt>
                <c:pt idx="7656">
                  <c:v>0.587619</c:v>
                </c:pt>
                <c:pt idx="7657">
                  <c:v>0.59359799999999996</c:v>
                </c:pt>
                <c:pt idx="7658">
                  <c:v>0.60278100000000001</c:v>
                </c:pt>
                <c:pt idx="7659">
                  <c:v>0.60404400000000003</c:v>
                </c:pt>
                <c:pt idx="7660">
                  <c:v>0.60917900000000003</c:v>
                </c:pt>
                <c:pt idx="7661">
                  <c:v>0.60193300000000005</c:v>
                </c:pt>
                <c:pt idx="7662">
                  <c:v>0.61509499999999995</c:v>
                </c:pt>
                <c:pt idx="7663">
                  <c:v>0.61920900000000001</c:v>
                </c:pt>
                <c:pt idx="7664">
                  <c:v>0.62450300000000003</c:v>
                </c:pt>
                <c:pt idx="7665">
                  <c:v>0.61661600000000005</c:v>
                </c:pt>
                <c:pt idx="7666">
                  <c:v>0.59263699999999997</c:v>
                </c:pt>
                <c:pt idx="7667">
                  <c:v>0.60431400000000002</c:v>
                </c:pt>
                <c:pt idx="7668">
                  <c:v>0.59353900000000004</c:v>
                </c:pt>
                <c:pt idx="7669">
                  <c:v>0.54795799999999995</c:v>
                </c:pt>
                <c:pt idx="7670">
                  <c:v>0.56966300000000003</c:v>
                </c:pt>
                <c:pt idx="7671">
                  <c:v>0.56199900000000003</c:v>
                </c:pt>
                <c:pt idx="7672">
                  <c:v>0.55361400000000005</c:v>
                </c:pt>
                <c:pt idx="7673">
                  <c:v>0.56791899999999995</c:v>
                </c:pt>
                <c:pt idx="7674">
                  <c:v>0.56174800000000003</c:v>
                </c:pt>
                <c:pt idx="7675">
                  <c:v>0.57961399999999996</c:v>
                </c:pt>
                <c:pt idx="7676">
                  <c:v>0.56836500000000001</c:v>
                </c:pt>
                <c:pt idx="7677">
                  <c:v>0.56743900000000003</c:v>
                </c:pt>
                <c:pt idx="7678">
                  <c:v>0.56027099999999996</c:v>
                </c:pt>
                <c:pt idx="7679">
                  <c:v>0.54148799999999997</c:v>
                </c:pt>
                <c:pt idx="7680">
                  <c:v>0.53227500000000005</c:v>
                </c:pt>
                <c:pt idx="7681">
                  <c:v>0.51690999999999998</c:v>
                </c:pt>
                <c:pt idx="7682">
                  <c:v>0.49557499999999999</c:v>
                </c:pt>
                <c:pt idx="7683">
                  <c:v>0.551593</c:v>
                </c:pt>
                <c:pt idx="7684">
                  <c:v>0.54239700000000002</c:v>
                </c:pt>
                <c:pt idx="7685">
                  <c:v>0.53583999999999998</c:v>
                </c:pt>
                <c:pt idx="7686">
                  <c:v>0.52649199999999996</c:v>
                </c:pt>
                <c:pt idx="7687">
                  <c:v>0.50956699999999999</c:v>
                </c:pt>
                <c:pt idx="7688">
                  <c:v>0.52290199999999998</c:v>
                </c:pt>
                <c:pt idx="7689">
                  <c:v>0.53220100000000004</c:v>
                </c:pt>
                <c:pt idx="7690">
                  <c:v>0.53662100000000001</c:v>
                </c:pt>
                <c:pt idx="7691">
                  <c:v>0.56589400000000001</c:v>
                </c:pt>
                <c:pt idx="7692">
                  <c:v>0.57430999999999999</c:v>
                </c:pt>
                <c:pt idx="7693">
                  <c:v>0.57774099999999995</c:v>
                </c:pt>
                <c:pt idx="7694">
                  <c:v>0.55999699999999997</c:v>
                </c:pt>
                <c:pt idx="7695">
                  <c:v>0.569164</c:v>
                </c:pt>
                <c:pt idx="7696">
                  <c:v>0.62578199999999995</c:v>
                </c:pt>
                <c:pt idx="7697">
                  <c:v>0.61290699999999998</c:v>
                </c:pt>
                <c:pt idx="7698">
                  <c:v>0.61019299999999999</c:v>
                </c:pt>
                <c:pt idx="7699">
                  <c:v>0.59863200000000005</c:v>
                </c:pt>
                <c:pt idx="7700">
                  <c:v>0.59945999999999999</c:v>
                </c:pt>
                <c:pt idx="7701">
                  <c:v>0.61073900000000003</c:v>
                </c:pt>
                <c:pt idx="7702">
                  <c:v>0.61260700000000001</c:v>
                </c:pt>
                <c:pt idx="7703">
                  <c:v>0.59946600000000005</c:v>
                </c:pt>
                <c:pt idx="7704">
                  <c:v>0.59600299999999995</c:v>
                </c:pt>
                <c:pt idx="7705">
                  <c:v>0.62149500000000002</c:v>
                </c:pt>
                <c:pt idx="7706">
                  <c:v>0.59064099999999997</c:v>
                </c:pt>
                <c:pt idx="7707">
                  <c:v>0.57647800000000005</c:v>
                </c:pt>
                <c:pt idx="7708">
                  <c:v>0.56116500000000002</c:v>
                </c:pt>
                <c:pt idx="7709">
                  <c:v>0.53444999999999998</c:v>
                </c:pt>
                <c:pt idx="7710">
                  <c:v>0.49216199999999999</c:v>
                </c:pt>
                <c:pt idx="7711">
                  <c:v>0.49702099999999999</c:v>
                </c:pt>
                <c:pt idx="7712">
                  <c:v>0.47630499999999998</c:v>
                </c:pt>
                <c:pt idx="7713">
                  <c:v>0.44673000000000002</c:v>
                </c:pt>
                <c:pt idx="7714">
                  <c:v>0.434529</c:v>
                </c:pt>
                <c:pt idx="7715">
                  <c:v>0.424597</c:v>
                </c:pt>
                <c:pt idx="7716">
                  <c:v>0.418545</c:v>
                </c:pt>
                <c:pt idx="7717">
                  <c:v>0.42858299999999999</c:v>
                </c:pt>
                <c:pt idx="7718">
                  <c:v>0.438411</c:v>
                </c:pt>
                <c:pt idx="7719">
                  <c:v>0.40617199999999998</c:v>
                </c:pt>
                <c:pt idx="7720">
                  <c:v>0.38498900000000003</c:v>
                </c:pt>
                <c:pt idx="7721">
                  <c:v>0.38127100000000003</c:v>
                </c:pt>
                <c:pt idx="7722">
                  <c:v>0.42169099999999998</c:v>
                </c:pt>
                <c:pt idx="7723">
                  <c:v>0.43342399999999998</c:v>
                </c:pt>
                <c:pt idx="7724">
                  <c:v>0.435668</c:v>
                </c:pt>
                <c:pt idx="7725">
                  <c:v>0.42419899999999999</c:v>
                </c:pt>
                <c:pt idx="7726">
                  <c:v>0.40708899999999998</c:v>
                </c:pt>
                <c:pt idx="7727">
                  <c:v>0.41126299999999999</c:v>
                </c:pt>
                <c:pt idx="7728">
                  <c:v>0.42575200000000002</c:v>
                </c:pt>
                <c:pt idx="7729">
                  <c:v>0.43516300000000002</c:v>
                </c:pt>
                <c:pt idx="7730">
                  <c:v>0.433309</c:v>
                </c:pt>
                <c:pt idx="7731">
                  <c:v>0.423234</c:v>
                </c:pt>
                <c:pt idx="7732">
                  <c:v>0.43367800000000001</c:v>
                </c:pt>
                <c:pt idx="7733">
                  <c:v>0.41400399999999998</c:v>
                </c:pt>
                <c:pt idx="7734">
                  <c:v>0.38134400000000002</c:v>
                </c:pt>
                <c:pt idx="7735">
                  <c:v>0.35935099999999998</c:v>
                </c:pt>
                <c:pt idx="7736">
                  <c:v>0.34216800000000003</c:v>
                </c:pt>
                <c:pt idx="7737">
                  <c:v>0.32205600000000001</c:v>
                </c:pt>
                <c:pt idx="7738">
                  <c:v>0.303365</c:v>
                </c:pt>
                <c:pt idx="7739">
                  <c:v>0.29705300000000001</c:v>
                </c:pt>
                <c:pt idx="7740">
                  <c:v>0.27648800000000001</c:v>
                </c:pt>
                <c:pt idx="7741">
                  <c:v>0.26030799999999998</c:v>
                </c:pt>
                <c:pt idx="7742">
                  <c:v>0.23885799999999999</c:v>
                </c:pt>
                <c:pt idx="7743">
                  <c:v>0.23613999999999999</c:v>
                </c:pt>
                <c:pt idx="7744">
                  <c:v>0.204789</c:v>
                </c:pt>
                <c:pt idx="7745">
                  <c:v>0.196738</c:v>
                </c:pt>
                <c:pt idx="7746">
                  <c:v>0.203094</c:v>
                </c:pt>
                <c:pt idx="7747">
                  <c:v>0.19529299999999999</c:v>
                </c:pt>
                <c:pt idx="7748">
                  <c:v>0.20417199999999999</c:v>
                </c:pt>
                <c:pt idx="7749">
                  <c:v>0.21332300000000001</c:v>
                </c:pt>
                <c:pt idx="7750">
                  <c:v>0.22343299999999999</c:v>
                </c:pt>
                <c:pt idx="7751">
                  <c:v>0.22731399999999999</c:v>
                </c:pt>
                <c:pt idx="7752">
                  <c:v>0.223914</c:v>
                </c:pt>
                <c:pt idx="7753">
                  <c:v>0.22140699999999999</c:v>
                </c:pt>
                <c:pt idx="7754">
                  <c:v>0.205904</c:v>
                </c:pt>
                <c:pt idx="7755">
                  <c:v>0.20033000000000001</c:v>
                </c:pt>
                <c:pt idx="7756">
                  <c:v>0.22114700000000001</c:v>
                </c:pt>
                <c:pt idx="7757">
                  <c:v>0.21982099999999999</c:v>
                </c:pt>
                <c:pt idx="7758">
                  <c:v>0.24259700000000001</c:v>
                </c:pt>
                <c:pt idx="7759">
                  <c:v>0.23923700000000001</c:v>
                </c:pt>
                <c:pt idx="7760">
                  <c:v>0.22820499999999999</c:v>
                </c:pt>
                <c:pt idx="7761">
                  <c:v>0.24634</c:v>
                </c:pt>
                <c:pt idx="7762">
                  <c:v>0.26393100000000003</c:v>
                </c:pt>
                <c:pt idx="7763">
                  <c:v>0.26193899999999998</c:v>
                </c:pt>
                <c:pt idx="7764">
                  <c:v>0.27160200000000001</c:v>
                </c:pt>
                <c:pt idx="7765">
                  <c:v>0.27046700000000001</c:v>
                </c:pt>
                <c:pt idx="7766">
                  <c:v>0.25125599999999998</c:v>
                </c:pt>
                <c:pt idx="7767">
                  <c:v>0.27547300000000002</c:v>
                </c:pt>
                <c:pt idx="7768">
                  <c:v>0.275922</c:v>
                </c:pt>
                <c:pt idx="7769">
                  <c:v>0.266212</c:v>
                </c:pt>
                <c:pt idx="7770">
                  <c:v>0.270986</c:v>
                </c:pt>
                <c:pt idx="7771">
                  <c:v>0.30381200000000003</c:v>
                </c:pt>
                <c:pt idx="7772">
                  <c:v>0.31223000000000001</c:v>
                </c:pt>
                <c:pt idx="7773">
                  <c:v>0.30649599999999999</c:v>
                </c:pt>
                <c:pt idx="7774">
                  <c:v>0.302846</c:v>
                </c:pt>
                <c:pt idx="7775">
                  <c:v>0.302788</c:v>
                </c:pt>
                <c:pt idx="7776">
                  <c:v>0.30501800000000001</c:v>
                </c:pt>
                <c:pt idx="7777">
                  <c:v>0.31167800000000001</c:v>
                </c:pt>
                <c:pt idx="7778">
                  <c:v>0.30890899999999999</c:v>
                </c:pt>
                <c:pt idx="7779">
                  <c:v>0.320969</c:v>
                </c:pt>
                <c:pt idx="7780">
                  <c:v>0.360545</c:v>
                </c:pt>
                <c:pt idx="7781">
                  <c:v>0.376664</c:v>
                </c:pt>
                <c:pt idx="7782">
                  <c:v>0.39536199999999999</c:v>
                </c:pt>
                <c:pt idx="7783">
                  <c:v>0.39543400000000001</c:v>
                </c:pt>
                <c:pt idx="7784">
                  <c:v>0.41441899999999998</c:v>
                </c:pt>
                <c:pt idx="7785">
                  <c:v>0.42494900000000002</c:v>
                </c:pt>
                <c:pt idx="7786">
                  <c:v>0.41957699999999998</c:v>
                </c:pt>
                <c:pt idx="7787">
                  <c:v>0.41829</c:v>
                </c:pt>
                <c:pt idx="7788">
                  <c:v>0.41555300000000001</c:v>
                </c:pt>
                <c:pt idx="7789">
                  <c:v>0.41208499999999998</c:v>
                </c:pt>
                <c:pt idx="7790">
                  <c:v>0.40625600000000001</c:v>
                </c:pt>
                <c:pt idx="7791">
                  <c:v>0.405555</c:v>
                </c:pt>
                <c:pt idx="7792">
                  <c:v>0.392125</c:v>
                </c:pt>
                <c:pt idx="7793">
                  <c:v>0.38234499999999999</c:v>
                </c:pt>
                <c:pt idx="7794">
                  <c:v>0.37779000000000001</c:v>
                </c:pt>
                <c:pt idx="7795">
                  <c:v>0.36849900000000002</c:v>
                </c:pt>
                <c:pt idx="7796">
                  <c:v>0.37082700000000002</c:v>
                </c:pt>
                <c:pt idx="7797">
                  <c:v>0.35853600000000002</c:v>
                </c:pt>
                <c:pt idx="7798">
                  <c:v>0.35784300000000002</c:v>
                </c:pt>
                <c:pt idx="7799">
                  <c:v>0.33724100000000001</c:v>
                </c:pt>
                <c:pt idx="7800">
                  <c:v>0.33970600000000001</c:v>
                </c:pt>
                <c:pt idx="7801">
                  <c:v>0.41121000000000002</c:v>
                </c:pt>
                <c:pt idx="7802">
                  <c:v>0.41121200000000002</c:v>
                </c:pt>
                <c:pt idx="7803">
                  <c:v>0.40986400000000001</c:v>
                </c:pt>
                <c:pt idx="7804">
                  <c:v>0.40892800000000001</c:v>
                </c:pt>
                <c:pt idx="7805">
                  <c:v>0.39122600000000002</c:v>
                </c:pt>
                <c:pt idx="7806">
                  <c:v>0.38102599999999998</c:v>
                </c:pt>
                <c:pt idx="7807">
                  <c:v>0.39943099999999998</c:v>
                </c:pt>
                <c:pt idx="7808">
                  <c:v>0.38009100000000001</c:v>
                </c:pt>
                <c:pt idx="7809">
                  <c:v>0.38961400000000002</c:v>
                </c:pt>
                <c:pt idx="7810">
                  <c:v>0.39200699999999999</c:v>
                </c:pt>
                <c:pt idx="7811">
                  <c:v>0.36963299999999999</c:v>
                </c:pt>
                <c:pt idx="7812">
                  <c:v>0.36762499999999998</c:v>
                </c:pt>
                <c:pt idx="7813">
                  <c:v>0.34789500000000001</c:v>
                </c:pt>
                <c:pt idx="7814">
                  <c:v>0.34393099999999999</c:v>
                </c:pt>
                <c:pt idx="7815">
                  <c:v>0.32853399999999999</c:v>
                </c:pt>
                <c:pt idx="7816">
                  <c:v>0.33991100000000002</c:v>
                </c:pt>
                <c:pt idx="7817">
                  <c:v>0.32698899999999997</c:v>
                </c:pt>
                <c:pt idx="7818">
                  <c:v>0.319046</c:v>
                </c:pt>
                <c:pt idx="7819">
                  <c:v>0.29698599999999997</c:v>
                </c:pt>
                <c:pt idx="7820">
                  <c:v>0.28930600000000001</c:v>
                </c:pt>
                <c:pt idx="7821">
                  <c:v>0.27274700000000002</c:v>
                </c:pt>
                <c:pt idx="7822">
                  <c:v>0.24170900000000001</c:v>
                </c:pt>
                <c:pt idx="7823">
                  <c:v>0.21206700000000001</c:v>
                </c:pt>
                <c:pt idx="7824">
                  <c:v>0.18287800000000001</c:v>
                </c:pt>
                <c:pt idx="7825">
                  <c:v>0.16388900000000001</c:v>
                </c:pt>
                <c:pt idx="7826">
                  <c:v>0.15121699999999999</c:v>
                </c:pt>
                <c:pt idx="7827">
                  <c:v>0.14874599999999999</c:v>
                </c:pt>
                <c:pt idx="7828">
                  <c:v>0.16542299999999999</c:v>
                </c:pt>
                <c:pt idx="7829">
                  <c:v>0.16614499999999999</c:v>
                </c:pt>
                <c:pt idx="7830">
                  <c:v>0.16270699999999999</c:v>
                </c:pt>
                <c:pt idx="7831">
                  <c:v>0.15797900000000001</c:v>
                </c:pt>
                <c:pt idx="7832">
                  <c:v>0.151561</c:v>
                </c:pt>
                <c:pt idx="7833">
                  <c:v>0.141429</c:v>
                </c:pt>
                <c:pt idx="7834">
                  <c:v>0.142405</c:v>
                </c:pt>
                <c:pt idx="7835">
                  <c:v>0.14904200000000001</c:v>
                </c:pt>
                <c:pt idx="7836">
                  <c:v>0.14854899999999999</c:v>
                </c:pt>
                <c:pt idx="7837">
                  <c:v>0.15382299999999999</c:v>
                </c:pt>
                <c:pt idx="7838">
                  <c:v>0.156832</c:v>
                </c:pt>
                <c:pt idx="7839">
                  <c:v>0.157552</c:v>
                </c:pt>
                <c:pt idx="7840">
                  <c:v>0.18233199999999999</c:v>
                </c:pt>
                <c:pt idx="7841">
                  <c:v>0.215831</c:v>
                </c:pt>
                <c:pt idx="7842">
                  <c:v>0.23327500000000001</c:v>
                </c:pt>
                <c:pt idx="7843">
                  <c:v>0.243731</c:v>
                </c:pt>
                <c:pt idx="7844">
                  <c:v>0.24973300000000001</c:v>
                </c:pt>
                <c:pt idx="7845">
                  <c:v>0.25403700000000001</c:v>
                </c:pt>
                <c:pt idx="7846">
                  <c:v>0.25518000000000002</c:v>
                </c:pt>
                <c:pt idx="7847">
                  <c:v>0.249889</c:v>
                </c:pt>
                <c:pt idx="7848">
                  <c:v>0.247471</c:v>
                </c:pt>
                <c:pt idx="7849">
                  <c:v>0.239899</c:v>
                </c:pt>
                <c:pt idx="7850">
                  <c:v>0.21459500000000001</c:v>
                </c:pt>
                <c:pt idx="7851">
                  <c:v>0.242863</c:v>
                </c:pt>
                <c:pt idx="7852">
                  <c:v>0.232848</c:v>
                </c:pt>
                <c:pt idx="7853">
                  <c:v>0.222053</c:v>
                </c:pt>
                <c:pt idx="7854">
                  <c:v>0.22898499999999999</c:v>
                </c:pt>
                <c:pt idx="7855">
                  <c:v>0.23266200000000001</c:v>
                </c:pt>
                <c:pt idx="7856">
                  <c:v>0.24989700000000001</c:v>
                </c:pt>
                <c:pt idx="7857">
                  <c:v>0.25002600000000003</c:v>
                </c:pt>
                <c:pt idx="7858">
                  <c:v>0.237453</c:v>
                </c:pt>
                <c:pt idx="7859">
                  <c:v>0.25271900000000003</c:v>
                </c:pt>
                <c:pt idx="7860">
                  <c:v>0.26367499999999999</c:v>
                </c:pt>
                <c:pt idx="7861">
                  <c:v>0.255797</c:v>
                </c:pt>
                <c:pt idx="7862">
                  <c:v>0.25499699999999997</c:v>
                </c:pt>
                <c:pt idx="7863">
                  <c:v>0.25060900000000003</c:v>
                </c:pt>
                <c:pt idx="7864">
                  <c:v>0.273308</c:v>
                </c:pt>
                <c:pt idx="7865">
                  <c:v>0.26727699999999999</c:v>
                </c:pt>
                <c:pt idx="7866">
                  <c:v>0.28394000000000003</c:v>
                </c:pt>
                <c:pt idx="7867">
                  <c:v>0.281746</c:v>
                </c:pt>
                <c:pt idx="7868">
                  <c:v>0.28459800000000002</c:v>
                </c:pt>
                <c:pt idx="7869">
                  <c:v>0.26949400000000001</c:v>
                </c:pt>
                <c:pt idx="7870">
                  <c:v>0.25801299999999999</c:v>
                </c:pt>
                <c:pt idx="7871">
                  <c:v>0.24840300000000001</c:v>
                </c:pt>
                <c:pt idx="7872">
                  <c:v>0.26984399999999997</c:v>
                </c:pt>
                <c:pt idx="7873">
                  <c:v>0.24928900000000001</c:v>
                </c:pt>
                <c:pt idx="7874">
                  <c:v>0.231567</c:v>
                </c:pt>
                <c:pt idx="7875">
                  <c:v>0.22594700000000001</c:v>
                </c:pt>
                <c:pt idx="7876">
                  <c:v>0.21173800000000001</c:v>
                </c:pt>
                <c:pt idx="7877">
                  <c:v>0.196772</c:v>
                </c:pt>
                <c:pt idx="7878">
                  <c:v>0.18244099999999999</c:v>
                </c:pt>
                <c:pt idx="7879">
                  <c:v>0.18395400000000001</c:v>
                </c:pt>
                <c:pt idx="7880">
                  <c:v>0.17672099999999999</c:v>
                </c:pt>
                <c:pt idx="7881">
                  <c:v>0.17060600000000001</c:v>
                </c:pt>
                <c:pt idx="7882">
                  <c:v>0.17055600000000001</c:v>
                </c:pt>
                <c:pt idx="7883">
                  <c:v>0.15143699999999999</c:v>
                </c:pt>
                <c:pt idx="7884">
                  <c:v>0.13928299999999999</c:v>
                </c:pt>
                <c:pt idx="7885">
                  <c:v>0.13212199999999999</c:v>
                </c:pt>
                <c:pt idx="7886">
                  <c:v>0.12868599999999999</c:v>
                </c:pt>
                <c:pt idx="7887">
                  <c:v>0.13262199999999999</c:v>
                </c:pt>
                <c:pt idx="7888">
                  <c:v>0.124807</c:v>
                </c:pt>
                <c:pt idx="7889">
                  <c:v>0.134491</c:v>
                </c:pt>
                <c:pt idx="7890">
                  <c:v>0.13378399999999999</c:v>
                </c:pt>
                <c:pt idx="7891">
                  <c:v>0.14089499999999999</c:v>
                </c:pt>
                <c:pt idx="7892">
                  <c:v>0.14208399999999999</c:v>
                </c:pt>
                <c:pt idx="7893">
                  <c:v>0.143595</c:v>
                </c:pt>
                <c:pt idx="7894">
                  <c:v>0.13456099999999999</c:v>
                </c:pt>
                <c:pt idx="7895">
                  <c:v>0.134876</c:v>
                </c:pt>
                <c:pt idx="7896">
                  <c:v>0.12554199999999999</c:v>
                </c:pt>
                <c:pt idx="7897">
                  <c:v>0.133275</c:v>
                </c:pt>
                <c:pt idx="7898">
                  <c:v>0.15043300000000001</c:v>
                </c:pt>
                <c:pt idx="7899">
                  <c:v>0.14235999999999999</c:v>
                </c:pt>
                <c:pt idx="7900">
                  <c:v>0.13513</c:v>
                </c:pt>
                <c:pt idx="7901">
                  <c:v>0.140294</c:v>
                </c:pt>
                <c:pt idx="7902">
                  <c:v>0.15727099999999999</c:v>
                </c:pt>
                <c:pt idx="7903">
                  <c:v>0.14980399999999999</c:v>
                </c:pt>
                <c:pt idx="7904">
                  <c:v>0.15426300000000001</c:v>
                </c:pt>
                <c:pt idx="7905">
                  <c:v>0.16317499999999999</c:v>
                </c:pt>
                <c:pt idx="7906">
                  <c:v>0.16989000000000001</c:v>
                </c:pt>
                <c:pt idx="7907">
                  <c:v>0.18814600000000001</c:v>
                </c:pt>
                <c:pt idx="7908">
                  <c:v>0.18301700000000001</c:v>
                </c:pt>
                <c:pt idx="7909">
                  <c:v>0.23968800000000001</c:v>
                </c:pt>
                <c:pt idx="7910">
                  <c:v>0.25633400000000001</c:v>
                </c:pt>
                <c:pt idx="7911">
                  <c:v>0.26405400000000001</c:v>
                </c:pt>
                <c:pt idx="7912">
                  <c:v>0.271069</c:v>
                </c:pt>
                <c:pt idx="7913">
                  <c:v>0.27643499999999999</c:v>
                </c:pt>
                <c:pt idx="7914">
                  <c:v>0.329567</c:v>
                </c:pt>
                <c:pt idx="7915">
                  <c:v>0.36923099999999998</c:v>
                </c:pt>
                <c:pt idx="7916">
                  <c:v>0.40127499999999999</c:v>
                </c:pt>
                <c:pt idx="7917">
                  <c:v>0.43075400000000003</c:v>
                </c:pt>
                <c:pt idx="7918">
                  <c:v>0.43353000000000003</c:v>
                </c:pt>
                <c:pt idx="7919">
                  <c:v>0.46244099999999999</c:v>
                </c:pt>
                <c:pt idx="7920">
                  <c:v>0.46681099999999998</c:v>
                </c:pt>
                <c:pt idx="7921">
                  <c:v>0.471057</c:v>
                </c:pt>
                <c:pt idx="7922">
                  <c:v>0.49659300000000001</c:v>
                </c:pt>
                <c:pt idx="7923">
                  <c:v>0.50083100000000003</c:v>
                </c:pt>
                <c:pt idx="7924">
                  <c:v>0.485732</c:v>
                </c:pt>
                <c:pt idx="7925">
                  <c:v>0.51369600000000004</c:v>
                </c:pt>
                <c:pt idx="7926">
                  <c:v>0.53296399999999999</c:v>
                </c:pt>
                <c:pt idx="7927">
                  <c:v>0.54272600000000004</c:v>
                </c:pt>
                <c:pt idx="7928">
                  <c:v>0.55751499999999998</c:v>
                </c:pt>
                <c:pt idx="7929">
                  <c:v>0.58121900000000004</c:v>
                </c:pt>
                <c:pt idx="7930">
                  <c:v>0.58630599999999999</c:v>
                </c:pt>
                <c:pt idx="7931">
                  <c:v>0.58949099999999999</c:v>
                </c:pt>
                <c:pt idx="7932">
                  <c:v>0.59332799999999997</c:v>
                </c:pt>
                <c:pt idx="7933">
                  <c:v>0.58458699999999997</c:v>
                </c:pt>
                <c:pt idx="7934">
                  <c:v>0.59690399999999999</c:v>
                </c:pt>
                <c:pt idx="7935">
                  <c:v>0.59136500000000003</c:v>
                </c:pt>
                <c:pt idx="7936">
                  <c:v>0.58620499999999998</c:v>
                </c:pt>
                <c:pt idx="7937">
                  <c:v>0.62683699999999998</c:v>
                </c:pt>
                <c:pt idx="7938">
                  <c:v>0.61792499999999995</c:v>
                </c:pt>
                <c:pt idx="7939">
                  <c:v>0.61992100000000006</c:v>
                </c:pt>
                <c:pt idx="7940">
                  <c:v>0.60517900000000002</c:v>
                </c:pt>
                <c:pt idx="7941">
                  <c:v>0.60308799999999996</c:v>
                </c:pt>
                <c:pt idx="7942">
                  <c:v>0.59943400000000002</c:v>
                </c:pt>
                <c:pt idx="7943">
                  <c:v>0.59143299999999999</c:v>
                </c:pt>
                <c:pt idx="7944">
                  <c:v>0.56984299999999999</c:v>
                </c:pt>
                <c:pt idx="7945">
                  <c:v>0.54361199999999998</c:v>
                </c:pt>
                <c:pt idx="7946">
                  <c:v>0.52284200000000003</c:v>
                </c:pt>
                <c:pt idx="7947">
                  <c:v>0.497722</c:v>
                </c:pt>
                <c:pt idx="7948">
                  <c:v>0.47181200000000001</c:v>
                </c:pt>
                <c:pt idx="7949">
                  <c:v>0.46507500000000002</c:v>
                </c:pt>
                <c:pt idx="7950">
                  <c:v>0.464258</c:v>
                </c:pt>
                <c:pt idx="7951">
                  <c:v>0.46117999999999998</c:v>
                </c:pt>
                <c:pt idx="7952">
                  <c:v>0.43651400000000001</c:v>
                </c:pt>
                <c:pt idx="7953">
                  <c:v>0.44290800000000002</c:v>
                </c:pt>
                <c:pt idx="7954">
                  <c:v>0.49646699999999999</c:v>
                </c:pt>
                <c:pt idx="7955">
                  <c:v>0.49478800000000001</c:v>
                </c:pt>
                <c:pt idx="7956">
                  <c:v>0.52427500000000005</c:v>
                </c:pt>
                <c:pt idx="7957">
                  <c:v>0.51081500000000002</c:v>
                </c:pt>
                <c:pt idx="7958">
                  <c:v>0.50084099999999998</c:v>
                </c:pt>
                <c:pt idx="7959">
                  <c:v>0.49444900000000003</c:v>
                </c:pt>
                <c:pt idx="7960">
                  <c:v>0.47215200000000002</c:v>
                </c:pt>
                <c:pt idx="7961">
                  <c:v>0.46528700000000001</c:v>
                </c:pt>
                <c:pt idx="7962">
                  <c:v>0.41961799999999999</c:v>
                </c:pt>
                <c:pt idx="7963">
                  <c:v>0.40099200000000002</c:v>
                </c:pt>
                <c:pt idx="7964">
                  <c:v>0.40598099999999998</c:v>
                </c:pt>
                <c:pt idx="7965">
                  <c:v>0.38400400000000001</c:v>
                </c:pt>
                <c:pt idx="7966">
                  <c:v>0.37762699999999999</c:v>
                </c:pt>
                <c:pt idx="7967">
                  <c:v>0.41049799999999997</c:v>
                </c:pt>
                <c:pt idx="7968">
                  <c:v>0.398424</c:v>
                </c:pt>
                <c:pt idx="7969">
                  <c:v>0.384351</c:v>
                </c:pt>
                <c:pt idx="7970">
                  <c:v>0.36411700000000002</c:v>
                </c:pt>
                <c:pt idx="7971">
                  <c:v>0.35902600000000001</c:v>
                </c:pt>
                <c:pt idx="7972">
                  <c:v>0.36666300000000002</c:v>
                </c:pt>
                <c:pt idx="7973">
                  <c:v>0.35352099999999997</c:v>
                </c:pt>
                <c:pt idx="7974">
                  <c:v>0.34999000000000002</c:v>
                </c:pt>
                <c:pt idx="7975">
                  <c:v>0.32610600000000001</c:v>
                </c:pt>
                <c:pt idx="7976">
                  <c:v>0.31254100000000001</c:v>
                </c:pt>
                <c:pt idx="7977">
                  <c:v>0.30785299999999999</c:v>
                </c:pt>
                <c:pt idx="7978">
                  <c:v>0.33983200000000002</c:v>
                </c:pt>
                <c:pt idx="7979">
                  <c:v>0.34608299999999997</c:v>
                </c:pt>
                <c:pt idx="7980">
                  <c:v>0.337731</c:v>
                </c:pt>
                <c:pt idx="7981">
                  <c:v>0.31963599999999998</c:v>
                </c:pt>
                <c:pt idx="7982">
                  <c:v>0.321469</c:v>
                </c:pt>
                <c:pt idx="7983">
                  <c:v>0.30259200000000003</c:v>
                </c:pt>
                <c:pt idx="7984">
                  <c:v>0.27724700000000002</c:v>
                </c:pt>
                <c:pt idx="7985">
                  <c:v>0.41427399999999998</c:v>
                </c:pt>
                <c:pt idx="7986">
                  <c:v>0.42415599999999998</c:v>
                </c:pt>
                <c:pt idx="7987">
                  <c:v>0.42532900000000001</c:v>
                </c:pt>
                <c:pt idx="7988">
                  <c:v>0.41591600000000001</c:v>
                </c:pt>
                <c:pt idx="7989">
                  <c:v>0.42325400000000002</c:v>
                </c:pt>
                <c:pt idx="7990">
                  <c:v>0.413269</c:v>
                </c:pt>
                <c:pt idx="7991">
                  <c:v>0.41273599999999999</c:v>
                </c:pt>
                <c:pt idx="7992">
                  <c:v>0.41786400000000001</c:v>
                </c:pt>
                <c:pt idx="7993">
                  <c:v>0.40305600000000003</c:v>
                </c:pt>
                <c:pt idx="7994">
                  <c:v>0.43855100000000002</c:v>
                </c:pt>
                <c:pt idx="7995">
                  <c:v>0.42510300000000001</c:v>
                </c:pt>
                <c:pt idx="7996">
                  <c:v>0.40062900000000001</c:v>
                </c:pt>
                <c:pt idx="7997">
                  <c:v>0.38234099999999999</c:v>
                </c:pt>
                <c:pt idx="7998">
                  <c:v>0.385737</c:v>
                </c:pt>
                <c:pt idx="7999">
                  <c:v>0.376164</c:v>
                </c:pt>
                <c:pt idx="8000">
                  <c:v>0.42413299999999998</c:v>
                </c:pt>
                <c:pt idx="8001">
                  <c:v>0.40753299999999998</c:v>
                </c:pt>
                <c:pt idx="8002">
                  <c:v>0.40323300000000001</c:v>
                </c:pt>
                <c:pt idx="8003">
                  <c:v>0.38257000000000002</c:v>
                </c:pt>
                <c:pt idx="8004">
                  <c:v>0.44972000000000001</c:v>
                </c:pt>
                <c:pt idx="8005">
                  <c:v>0.44268099999999999</c:v>
                </c:pt>
                <c:pt idx="8006">
                  <c:v>0.43284800000000001</c:v>
                </c:pt>
                <c:pt idx="8007">
                  <c:v>0.42067599999999999</c:v>
                </c:pt>
                <c:pt idx="8008">
                  <c:v>0.43665999999999999</c:v>
                </c:pt>
                <c:pt idx="8009">
                  <c:v>0.41959800000000003</c:v>
                </c:pt>
                <c:pt idx="8010">
                  <c:v>0.43842999999999999</c:v>
                </c:pt>
                <c:pt idx="8011">
                  <c:v>0.43235600000000002</c:v>
                </c:pt>
                <c:pt idx="8012">
                  <c:v>0.42199599999999998</c:v>
                </c:pt>
                <c:pt idx="8013">
                  <c:v>0.411389</c:v>
                </c:pt>
                <c:pt idx="8014">
                  <c:v>0.39897300000000002</c:v>
                </c:pt>
                <c:pt idx="8015">
                  <c:v>0.44299699999999997</c:v>
                </c:pt>
                <c:pt idx="8016">
                  <c:v>0.44604199999999999</c:v>
                </c:pt>
                <c:pt idx="8017">
                  <c:v>0.45181500000000002</c:v>
                </c:pt>
                <c:pt idx="8018">
                  <c:v>0.434531</c:v>
                </c:pt>
                <c:pt idx="8019">
                  <c:v>0.42925200000000002</c:v>
                </c:pt>
                <c:pt idx="8020">
                  <c:v>0.39974500000000002</c:v>
                </c:pt>
                <c:pt idx="8021">
                  <c:v>0.368143</c:v>
                </c:pt>
                <c:pt idx="8022">
                  <c:v>0.32544099999999998</c:v>
                </c:pt>
                <c:pt idx="8023">
                  <c:v>0.33543000000000001</c:v>
                </c:pt>
                <c:pt idx="8024">
                  <c:v>0.36480200000000002</c:v>
                </c:pt>
                <c:pt idx="8025">
                  <c:v>0.36793900000000002</c:v>
                </c:pt>
                <c:pt idx="8026">
                  <c:v>0.356543</c:v>
                </c:pt>
                <c:pt idx="8027">
                  <c:v>0.33792100000000003</c:v>
                </c:pt>
                <c:pt idx="8028">
                  <c:v>0.309861</c:v>
                </c:pt>
                <c:pt idx="8029">
                  <c:v>0.29529100000000003</c:v>
                </c:pt>
                <c:pt idx="8030">
                  <c:v>0.29344100000000001</c:v>
                </c:pt>
                <c:pt idx="8031">
                  <c:v>0.29081499999999999</c:v>
                </c:pt>
                <c:pt idx="8032">
                  <c:v>0.29961900000000002</c:v>
                </c:pt>
                <c:pt idx="8033">
                  <c:v>0.279312</c:v>
                </c:pt>
                <c:pt idx="8034">
                  <c:v>0.28761700000000001</c:v>
                </c:pt>
                <c:pt idx="8035">
                  <c:v>0.29284500000000002</c:v>
                </c:pt>
                <c:pt idx="8036">
                  <c:v>0.30283100000000002</c:v>
                </c:pt>
                <c:pt idx="8037">
                  <c:v>0.27926000000000001</c:v>
                </c:pt>
                <c:pt idx="8038">
                  <c:v>0.26801000000000003</c:v>
                </c:pt>
                <c:pt idx="8039">
                  <c:v>0.262438</c:v>
                </c:pt>
                <c:pt idx="8040">
                  <c:v>0.249029</c:v>
                </c:pt>
                <c:pt idx="8041">
                  <c:v>0.228019</c:v>
                </c:pt>
                <c:pt idx="8042">
                  <c:v>0.20863300000000001</c:v>
                </c:pt>
                <c:pt idx="8043">
                  <c:v>0.20294999999999999</c:v>
                </c:pt>
                <c:pt idx="8044">
                  <c:v>0.204182</c:v>
                </c:pt>
                <c:pt idx="8045">
                  <c:v>0.20689099999999999</c:v>
                </c:pt>
                <c:pt idx="8046">
                  <c:v>0.20572399999999999</c:v>
                </c:pt>
                <c:pt idx="8047">
                  <c:v>0.233153</c:v>
                </c:pt>
                <c:pt idx="8048">
                  <c:v>0.236425</c:v>
                </c:pt>
                <c:pt idx="8049">
                  <c:v>0.23611399999999999</c:v>
                </c:pt>
                <c:pt idx="8050">
                  <c:v>0.246284</c:v>
                </c:pt>
                <c:pt idx="8051">
                  <c:v>0.25765199999999999</c:v>
                </c:pt>
                <c:pt idx="8052">
                  <c:v>0.25605600000000001</c:v>
                </c:pt>
                <c:pt idx="8053">
                  <c:v>0.25096600000000002</c:v>
                </c:pt>
                <c:pt idx="8054">
                  <c:v>0.267156</c:v>
                </c:pt>
                <c:pt idx="8055">
                  <c:v>0.26794800000000002</c:v>
                </c:pt>
                <c:pt idx="8056">
                  <c:v>0.29413499999999998</c:v>
                </c:pt>
                <c:pt idx="8057">
                  <c:v>0.29486600000000002</c:v>
                </c:pt>
                <c:pt idx="8058">
                  <c:v>0.29078999999999999</c:v>
                </c:pt>
                <c:pt idx="8059">
                  <c:v>0.37003399999999997</c:v>
                </c:pt>
                <c:pt idx="8060">
                  <c:v>0.38183400000000001</c:v>
                </c:pt>
                <c:pt idx="8061">
                  <c:v>0.38028000000000001</c:v>
                </c:pt>
                <c:pt idx="8062">
                  <c:v>0.37239899999999998</c:v>
                </c:pt>
                <c:pt idx="8063">
                  <c:v>0.39457799999999998</c:v>
                </c:pt>
                <c:pt idx="8064">
                  <c:v>0.43552200000000002</c:v>
                </c:pt>
                <c:pt idx="8065">
                  <c:v>0.47149799999999997</c:v>
                </c:pt>
                <c:pt idx="8066">
                  <c:v>0.48545100000000002</c:v>
                </c:pt>
                <c:pt idx="8067">
                  <c:v>0.48062199999999999</c:v>
                </c:pt>
                <c:pt idx="8068">
                  <c:v>0.46848899999999999</c:v>
                </c:pt>
                <c:pt idx="8069">
                  <c:v>0.47060299999999999</c:v>
                </c:pt>
                <c:pt idx="8070">
                  <c:v>0.45072000000000001</c:v>
                </c:pt>
                <c:pt idx="8071">
                  <c:v>0.43691600000000003</c:v>
                </c:pt>
                <c:pt idx="8072">
                  <c:v>0.42855700000000002</c:v>
                </c:pt>
                <c:pt idx="8073">
                  <c:v>0.43087700000000001</c:v>
                </c:pt>
                <c:pt idx="8074">
                  <c:v>0.41469400000000001</c:v>
                </c:pt>
                <c:pt idx="8075">
                  <c:v>0.40201700000000001</c:v>
                </c:pt>
                <c:pt idx="8076">
                  <c:v>0.37521199999999999</c:v>
                </c:pt>
                <c:pt idx="8077">
                  <c:v>0.34962900000000002</c:v>
                </c:pt>
                <c:pt idx="8078">
                  <c:v>0.35046300000000002</c:v>
                </c:pt>
                <c:pt idx="8079">
                  <c:v>0.32259300000000002</c:v>
                </c:pt>
                <c:pt idx="8080">
                  <c:v>0.302948</c:v>
                </c:pt>
                <c:pt idx="8081">
                  <c:v>0.26087300000000002</c:v>
                </c:pt>
                <c:pt idx="8082">
                  <c:v>0.22283900000000001</c:v>
                </c:pt>
                <c:pt idx="8083">
                  <c:v>0.215448</c:v>
                </c:pt>
                <c:pt idx="8084">
                  <c:v>0.20405999999999999</c:v>
                </c:pt>
                <c:pt idx="8085">
                  <c:v>0.18701899999999999</c:v>
                </c:pt>
                <c:pt idx="8086">
                  <c:v>0.190972</c:v>
                </c:pt>
                <c:pt idx="8087">
                  <c:v>0.18581300000000001</c:v>
                </c:pt>
                <c:pt idx="8088">
                  <c:v>0.18260299999999999</c:v>
                </c:pt>
                <c:pt idx="8089">
                  <c:v>0.183311</c:v>
                </c:pt>
                <c:pt idx="8090">
                  <c:v>0.18711900000000001</c:v>
                </c:pt>
                <c:pt idx="8091">
                  <c:v>0.179648</c:v>
                </c:pt>
                <c:pt idx="8092">
                  <c:v>0.191496</c:v>
                </c:pt>
                <c:pt idx="8093">
                  <c:v>0.19470499999999999</c:v>
                </c:pt>
                <c:pt idx="8094">
                  <c:v>0.20142399999999999</c:v>
                </c:pt>
                <c:pt idx="8095">
                  <c:v>0.26636100000000001</c:v>
                </c:pt>
                <c:pt idx="8096">
                  <c:v>0.294433</c:v>
                </c:pt>
                <c:pt idx="8097">
                  <c:v>0.30016799999999999</c:v>
                </c:pt>
                <c:pt idx="8098">
                  <c:v>0.306674</c:v>
                </c:pt>
                <c:pt idx="8099">
                  <c:v>0.31041200000000002</c:v>
                </c:pt>
                <c:pt idx="8100">
                  <c:v>0.29255300000000001</c:v>
                </c:pt>
                <c:pt idx="8101">
                  <c:v>0.29828399999999999</c:v>
                </c:pt>
                <c:pt idx="8102">
                  <c:v>0.28239900000000001</c:v>
                </c:pt>
                <c:pt idx="8103">
                  <c:v>0.263874</c:v>
                </c:pt>
                <c:pt idx="8104">
                  <c:v>0.25397999999999998</c:v>
                </c:pt>
                <c:pt idx="8105">
                  <c:v>0.23735500000000001</c:v>
                </c:pt>
                <c:pt idx="8106">
                  <c:v>0.21990000000000001</c:v>
                </c:pt>
                <c:pt idx="8107">
                  <c:v>0.232317</c:v>
                </c:pt>
                <c:pt idx="8108">
                  <c:v>0.22712499999999999</c:v>
                </c:pt>
                <c:pt idx="8109">
                  <c:v>0.25892700000000002</c:v>
                </c:pt>
                <c:pt idx="8110">
                  <c:v>0.24204400000000001</c:v>
                </c:pt>
                <c:pt idx="8111">
                  <c:v>0.25940800000000003</c:v>
                </c:pt>
                <c:pt idx="8112">
                  <c:v>0.24491099999999999</c:v>
                </c:pt>
                <c:pt idx="8113">
                  <c:v>0.22559599999999999</c:v>
                </c:pt>
                <c:pt idx="8114">
                  <c:v>0.206096</c:v>
                </c:pt>
                <c:pt idx="8115">
                  <c:v>0.19383800000000001</c:v>
                </c:pt>
                <c:pt idx="8116">
                  <c:v>0.19667399999999999</c:v>
                </c:pt>
                <c:pt idx="8117">
                  <c:v>0.17735799999999999</c:v>
                </c:pt>
                <c:pt idx="8118">
                  <c:v>0.17094300000000001</c:v>
                </c:pt>
                <c:pt idx="8119">
                  <c:v>0.14923</c:v>
                </c:pt>
                <c:pt idx="8120">
                  <c:v>0.15157200000000001</c:v>
                </c:pt>
                <c:pt idx="8121">
                  <c:v>0.13459599999999999</c:v>
                </c:pt>
                <c:pt idx="8122">
                  <c:v>0.13143099999999999</c:v>
                </c:pt>
                <c:pt idx="8123">
                  <c:v>0.108318</c:v>
                </c:pt>
                <c:pt idx="8124">
                  <c:v>0.10192</c:v>
                </c:pt>
                <c:pt idx="8125">
                  <c:v>9.3062000000000006E-2</c:v>
                </c:pt>
                <c:pt idx="8126">
                  <c:v>9.8972000000000004E-2</c:v>
                </c:pt>
                <c:pt idx="8127">
                  <c:v>9.0948000000000001E-2</c:v>
                </c:pt>
                <c:pt idx="8128">
                  <c:v>9.2896999999999993E-2</c:v>
                </c:pt>
                <c:pt idx="8129">
                  <c:v>8.4791000000000005E-2</c:v>
                </c:pt>
                <c:pt idx="8130">
                  <c:v>8.0467999999999998E-2</c:v>
                </c:pt>
                <c:pt idx="8131">
                  <c:v>8.8331000000000007E-2</c:v>
                </c:pt>
                <c:pt idx="8132">
                  <c:v>8.4805000000000005E-2</c:v>
                </c:pt>
                <c:pt idx="8133">
                  <c:v>9.7396999999999997E-2</c:v>
                </c:pt>
                <c:pt idx="8134">
                  <c:v>9.9780999999999995E-2</c:v>
                </c:pt>
                <c:pt idx="8135">
                  <c:v>9.8954E-2</c:v>
                </c:pt>
                <c:pt idx="8136">
                  <c:v>9.1355000000000006E-2</c:v>
                </c:pt>
                <c:pt idx="8137">
                  <c:v>0.103767</c:v>
                </c:pt>
                <c:pt idx="8138">
                  <c:v>0.106824</c:v>
                </c:pt>
                <c:pt idx="8139">
                  <c:v>0.180975</c:v>
                </c:pt>
                <c:pt idx="8140">
                  <c:v>0.233123</c:v>
                </c:pt>
                <c:pt idx="8141">
                  <c:v>0.275231</c:v>
                </c:pt>
                <c:pt idx="8142">
                  <c:v>0.31387999999999999</c:v>
                </c:pt>
                <c:pt idx="8143">
                  <c:v>0.32478600000000002</c:v>
                </c:pt>
                <c:pt idx="8144">
                  <c:v>0.32812799999999998</c:v>
                </c:pt>
                <c:pt idx="8145">
                  <c:v>0.32234800000000002</c:v>
                </c:pt>
                <c:pt idx="8146">
                  <c:v>0.34925800000000001</c:v>
                </c:pt>
                <c:pt idx="8147">
                  <c:v>0.34908899999999998</c:v>
                </c:pt>
                <c:pt idx="8148">
                  <c:v>0.33207199999999998</c:v>
                </c:pt>
                <c:pt idx="8149">
                  <c:v>0.32439200000000001</c:v>
                </c:pt>
                <c:pt idx="8150">
                  <c:v>0.30209799999999998</c:v>
                </c:pt>
                <c:pt idx="8151">
                  <c:v>0.29906100000000002</c:v>
                </c:pt>
                <c:pt idx="8152">
                  <c:v>0.28725800000000001</c:v>
                </c:pt>
                <c:pt idx="8153">
                  <c:v>0.27264899999999997</c:v>
                </c:pt>
                <c:pt idx="8154">
                  <c:v>0.27445999999999998</c:v>
                </c:pt>
                <c:pt idx="8155">
                  <c:v>0.26330300000000001</c:v>
                </c:pt>
                <c:pt idx="8156">
                  <c:v>0.24415999999999999</c:v>
                </c:pt>
                <c:pt idx="8157">
                  <c:v>0.23905999999999999</c:v>
                </c:pt>
                <c:pt idx="8158">
                  <c:v>0.23294999999999999</c:v>
                </c:pt>
                <c:pt idx="8159">
                  <c:v>0.24423800000000001</c:v>
                </c:pt>
                <c:pt idx="8160">
                  <c:v>0.23080000000000001</c:v>
                </c:pt>
                <c:pt idx="8161">
                  <c:v>0.232849</c:v>
                </c:pt>
                <c:pt idx="8162">
                  <c:v>0.218476</c:v>
                </c:pt>
                <c:pt idx="8163">
                  <c:v>0.285159</c:v>
                </c:pt>
                <c:pt idx="8164">
                  <c:v>0.31129099999999998</c:v>
                </c:pt>
                <c:pt idx="8165">
                  <c:v>0.35040700000000002</c:v>
                </c:pt>
                <c:pt idx="8166">
                  <c:v>0.345468</c:v>
                </c:pt>
                <c:pt idx="8167">
                  <c:v>0.32658399999999999</c:v>
                </c:pt>
                <c:pt idx="8168">
                  <c:v>0.30309700000000001</c:v>
                </c:pt>
                <c:pt idx="8169">
                  <c:v>0.29446499999999998</c:v>
                </c:pt>
                <c:pt idx="8170">
                  <c:v>0.29996499999999998</c:v>
                </c:pt>
                <c:pt idx="8171">
                  <c:v>0.28155799999999997</c:v>
                </c:pt>
                <c:pt idx="8172">
                  <c:v>0.26514599999999999</c:v>
                </c:pt>
                <c:pt idx="8173">
                  <c:v>0.238563</c:v>
                </c:pt>
                <c:pt idx="8174">
                  <c:v>0.21526799999999999</c:v>
                </c:pt>
                <c:pt idx="8175">
                  <c:v>0.210811</c:v>
                </c:pt>
                <c:pt idx="8176">
                  <c:v>0.26142799999999999</c:v>
                </c:pt>
                <c:pt idx="8177">
                  <c:v>0.29938700000000001</c:v>
                </c:pt>
                <c:pt idx="8178">
                  <c:v>0.32307000000000002</c:v>
                </c:pt>
                <c:pt idx="8179">
                  <c:v>0.32993899999999998</c:v>
                </c:pt>
                <c:pt idx="8180">
                  <c:v>0.321635</c:v>
                </c:pt>
                <c:pt idx="8181">
                  <c:v>0.30993900000000002</c:v>
                </c:pt>
                <c:pt idx="8182">
                  <c:v>0.29619200000000001</c:v>
                </c:pt>
                <c:pt idx="8183">
                  <c:v>0.27042100000000002</c:v>
                </c:pt>
                <c:pt idx="8184">
                  <c:v>0.256415</c:v>
                </c:pt>
                <c:pt idx="8185">
                  <c:v>0.240567</c:v>
                </c:pt>
                <c:pt idx="8186">
                  <c:v>0.222832</c:v>
                </c:pt>
                <c:pt idx="8187">
                  <c:v>0.23735200000000001</c:v>
                </c:pt>
                <c:pt idx="8188">
                  <c:v>0.26946700000000001</c:v>
                </c:pt>
                <c:pt idx="8189">
                  <c:v>0.26929700000000001</c:v>
                </c:pt>
                <c:pt idx="8190">
                  <c:v>0.26698300000000003</c:v>
                </c:pt>
                <c:pt idx="8191">
                  <c:v>0.25237900000000002</c:v>
                </c:pt>
                <c:pt idx="8192">
                  <c:v>0.26435199999999998</c:v>
                </c:pt>
                <c:pt idx="8193">
                  <c:v>0.24262500000000001</c:v>
                </c:pt>
                <c:pt idx="8194">
                  <c:v>0.27816600000000002</c:v>
                </c:pt>
                <c:pt idx="8195">
                  <c:v>0.275926</c:v>
                </c:pt>
                <c:pt idx="8196">
                  <c:v>0.30313299999999999</c:v>
                </c:pt>
                <c:pt idx="8197">
                  <c:v>0.28973199999999999</c:v>
                </c:pt>
                <c:pt idx="8198">
                  <c:v>0.278109</c:v>
                </c:pt>
                <c:pt idx="8199">
                  <c:v>0.26266400000000001</c:v>
                </c:pt>
                <c:pt idx="8200">
                  <c:v>0.25861299999999998</c:v>
                </c:pt>
                <c:pt idx="8201">
                  <c:v>0.244478</c:v>
                </c:pt>
                <c:pt idx="8202">
                  <c:v>0.25940600000000003</c:v>
                </c:pt>
                <c:pt idx="8203">
                  <c:v>0.27052300000000001</c:v>
                </c:pt>
                <c:pt idx="8204">
                  <c:v>0.25969599999999998</c:v>
                </c:pt>
                <c:pt idx="8205">
                  <c:v>0.302039</c:v>
                </c:pt>
                <c:pt idx="8206">
                  <c:v>0.32645299999999999</c:v>
                </c:pt>
                <c:pt idx="8207">
                  <c:v>0.328239</c:v>
                </c:pt>
                <c:pt idx="8208">
                  <c:v>0.32147999999999999</c:v>
                </c:pt>
                <c:pt idx="8209">
                  <c:v>0.324824</c:v>
                </c:pt>
                <c:pt idx="8210">
                  <c:v>0.31334899999999999</c:v>
                </c:pt>
                <c:pt idx="8211">
                  <c:v>0.34000200000000003</c:v>
                </c:pt>
                <c:pt idx="8212">
                  <c:v>0.335482</c:v>
                </c:pt>
                <c:pt idx="8213">
                  <c:v>0.34377400000000002</c:v>
                </c:pt>
                <c:pt idx="8214">
                  <c:v>0.344192</c:v>
                </c:pt>
                <c:pt idx="8215">
                  <c:v>0.333532</c:v>
                </c:pt>
                <c:pt idx="8216">
                  <c:v>0.31017</c:v>
                </c:pt>
                <c:pt idx="8217">
                  <c:v>0.27549899999999999</c:v>
                </c:pt>
                <c:pt idx="8218">
                  <c:v>0.24066299999999999</c:v>
                </c:pt>
                <c:pt idx="8219">
                  <c:v>0.231713</c:v>
                </c:pt>
                <c:pt idx="8220">
                  <c:v>0.248916</c:v>
                </c:pt>
                <c:pt idx="8221">
                  <c:v>0.23975299999999999</c:v>
                </c:pt>
                <c:pt idx="8222">
                  <c:v>0.297346</c:v>
                </c:pt>
                <c:pt idx="8223">
                  <c:v>0.41320299999999999</c:v>
                </c:pt>
                <c:pt idx="8224">
                  <c:v>0.44526100000000002</c:v>
                </c:pt>
                <c:pt idx="8225">
                  <c:v>0.460864</c:v>
                </c:pt>
                <c:pt idx="8226">
                  <c:v>0.47994100000000001</c:v>
                </c:pt>
                <c:pt idx="8227">
                  <c:v>0.46750799999999998</c:v>
                </c:pt>
                <c:pt idx="8228">
                  <c:v>0.47864699999999999</c:v>
                </c:pt>
                <c:pt idx="8229">
                  <c:v>0.46479900000000002</c:v>
                </c:pt>
                <c:pt idx="8230">
                  <c:v>0.45131100000000002</c:v>
                </c:pt>
                <c:pt idx="8231">
                  <c:v>0.46194299999999999</c:v>
                </c:pt>
                <c:pt idx="8232">
                  <c:v>0.43729000000000001</c:v>
                </c:pt>
                <c:pt idx="8233">
                  <c:v>0.42297099999999999</c:v>
                </c:pt>
                <c:pt idx="8234">
                  <c:v>0.41411700000000001</c:v>
                </c:pt>
                <c:pt idx="8235">
                  <c:v>0.43853300000000001</c:v>
                </c:pt>
                <c:pt idx="8236">
                  <c:v>0.42985299999999999</c:v>
                </c:pt>
                <c:pt idx="8237">
                  <c:v>0.43179299999999998</c:v>
                </c:pt>
                <c:pt idx="8238">
                  <c:v>0.44702900000000001</c:v>
                </c:pt>
                <c:pt idx="8239">
                  <c:v>0.45528000000000002</c:v>
                </c:pt>
                <c:pt idx="8240">
                  <c:v>0.46435999999999999</c:v>
                </c:pt>
                <c:pt idx="8241">
                  <c:v>0.49565399999999998</c:v>
                </c:pt>
                <c:pt idx="8242">
                  <c:v>0.480902</c:v>
                </c:pt>
                <c:pt idx="8243">
                  <c:v>0.52973300000000001</c:v>
                </c:pt>
                <c:pt idx="8244">
                  <c:v>0.56861899999999999</c:v>
                </c:pt>
                <c:pt idx="8245">
                  <c:v>0.62868900000000005</c:v>
                </c:pt>
                <c:pt idx="8246">
                  <c:v>0.64686900000000003</c:v>
                </c:pt>
                <c:pt idx="8247">
                  <c:v>0.64832900000000004</c:v>
                </c:pt>
                <c:pt idx="8248">
                  <c:v>0.67049700000000001</c:v>
                </c:pt>
                <c:pt idx="8249">
                  <c:v>0.67242800000000003</c:v>
                </c:pt>
                <c:pt idx="8250">
                  <c:v>0.66345399999999999</c:v>
                </c:pt>
                <c:pt idx="8251">
                  <c:v>0.69126699999999996</c:v>
                </c:pt>
                <c:pt idx="8252">
                  <c:v>0.69184500000000004</c:v>
                </c:pt>
                <c:pt idx="8253">
                  <c:v>0.66492899999999999</c:v>
                </c:pt>
                <c:pt idx="8254">
                  <c:v>0.64190899999999995</c:v>
                </c:pt>
                <c:pt idx="8255">
                  <c:v>0.61619699999999999</c:v>
                </c:pt>
                <c:pt idx="8256">
                  <c:v>0.58536600000000005</c:v>
                </c:pt>
                <c:pt idx="8257">
                  <c:v>0.570523</c:v>
                </c:pt>
                <c:pt idx="8258">
                  <c:v>0.53475799999999996</c:v>
                </c:pt>
                <c:pt idx="8259">
                  <c:v>0.50938099999999997</c:v>
                </c:pt>
                <c:pt idx="8260">
                  <c:v>0.48143900000000001</c:v>
                </c:pt>
                <c:pt idx="8261">
                  <c:v>0.46327400000000002</c:v>
                </c:pt>
                <c:pt idx="8262">
                  <c:v>0.48443900000000001</c:v>
                </c:pt>
                <c:pt idx="8263">
                  <c:v>0.49902299999999999</c:v>
                </c:pt>
                <c:pt idx="8264">
                  <c:v>0.49223600000000001</c:v>
                </c:pt>
                <c:pt idx="8265">
                  <c:v>0.485346</c:v>
                </c:pt>
                <c:pt idx="8266">
                  <c:v>0.52968999999999999</c:v>
                </c:pt>
                <c:pt idx="8267">
                  <c:v>0.58575200000000005</c:v>
                </c:pt>
                <c:pt idx="8268">
                  <c:v>0.61908600000000003</c:v>
                </c:pt>
                <c:pt idx="8269">
                  <c:v>0.625004</c:v>
                </c:pt>
                <c:pt idx="8270">
                  <c:v>0.624359</c:v>
                </c:pt>
                <c:pt idx="8271">
                  <c:v>0.63777700000000004</c:v>
                </c:pt>
                <c:pt idx="8272">
                  <c:v>0.62939199999999995</c:v>
                </c:pt>
                <c:pt idx="8273">
                  <c:v>0.65312899999999996</c:v>
                </c:pt>
                <c:pt idx="8274">
                  <c:v>0.63607100000000005</c:v>
                </c:pt>
                <c:pt idx="8275">
                  <c:v>0.65124800000000005</c:v>
                </c:pt>
                <c:pt idx="8276">
                  <c:v>0.67434300000000003</c:v>
                </c:pt>
                <c:pt idx="8277">
                  <c:v>0.67003900000000005</c:v>
                </c:pt>
                <c:pt idx="8278">
                  <c:v>0.64936400000000005</c:v>
                </c:pt>
                <c:pt idx="8279">
                  <c:v>0.63152799999999998</c:v>
                </c:pt>
                <c:pt idx="8280">
                  <c:v>0.60465400000000002</c:v>
                </c:pt>
                <c:pt idx="8281">
                  <c:v>0.579704</c:v>
                </c:pt>
                <c:pt idx="8282">
                  <c:v>0.65989399999999998</c:v>
                </c:pt>
                <c:pt idx="8283">
                  <c:v>0.69276599999999999</c:v>
                </c:pt>
                <c:pt idx="8284">
                  <c:v>0.71726800000000002</c:v>
                </c:pt>
                <c:pt idx="8285">
                  <c:v>0.70977100000000004</c:v>
                </c:pt>
                <c:pt idx="8286">
                  <c:v>0.70670500000000003</c:v>
                </c:pt>
                <c:pt idx="8287">
                  <c:v>0.68929300000000004</c:v>
                </c:pt>
                <c:pt idx="8288">
                  <c:v>0.70600499999999999</c:v>
                </c:pt>
                <c:pt idx="8289">
                  <c:v>0.69933400000000001</c:v>
                </c:pt>
                <c:pt idx="8290">
                  <c:v>0.69982599999999995</c:v>
                </c:pt>
                <c:pt idx="8291">
                  <c:v>0.69362500000000005</c:v>
                </c:pt>
                <c:pt idx="8292">
                  <c:v>0.68569999999999998</c:v>
                </c:pt>
                <c:pt idx="8293">
                  <c:v>0.682315</c:v>
                </c:pt>
                <c:pt idx="8294">
                  <c:v>0.67261000000000004</c:v>
                </c:pt>
                <c:pt idx="8295">
                  <c:v>0.64932699999999999</c:v>
                </c:pt>
                <c:pt idx="8296">
                  <c:v>0.63773999999999997</c:v>
                </c:pt>
                <c:pt idx="8297">
                  <c:v>0.62283500000000003</c:v>
                </c:pt>
                <c:pt idx="8298">
                  <c:v>0.59156600000000004</c:v>
                </c:pt>
                <c:pt idx="8299">
                  <c:v>0.56101199999999996</c:v>
                </c:pt>
                <c:pt idx="8300">
                  <c:v>0.53070499999999998</c:v>
                </c:pt>
                <c:pt idx="8301">
                  <c:v>0.63282300000000002</c:v>
                </c:pt>
                <c:pt idx="8302">
                  <c:v>0.61747399999999997</c:v>
                </c:pt>
                <c:pt idx="8303">
                  <c:v>0.65902400000000005</c:v>
                </c:pt>
                <c:pt idx="8304">
                  <c:v>0.68406</c:v>
                </c:pt>
                <c:pt idx="8305">
                  <c:v>0.676902</c:v>
                </c:pt>
                <c:pt idx="8306">
                  <c:v>0.66478899999999996</c:v>
                </c:pt>
                <c:pt idx="8307">
                  <c:v>0.61597999999999997</c:v>
                </c:pt>
                <c:pt idx="8308">
                  <c:v>0.63343400000000005</c:v>
                </c:pt>
                <c:pt idx="8309">
                  <c:v>0.633127</c:v>
                </c:pt>
                <c:pt idx="8310">
                  <c:v>0.70582900000000004</c:v>
                </c:pt>
                <c:pt idx="8311">
                  <c:v>0.69367000000000001</c:v>
                </c:pt>
                <c:pt idx="8312">
                  <c:v>0.69367299999999998</c:v>
                </c:pt>
                <c:pt idx="8313">
                  <c:v>0.684666</c:v>
                </c:pt>
                <c:pt idx="8314">
                  <c:v>0.67111399999999999</c:v>
                </c:pt>
                <c:pt idx="8315">
                  <c:v>0.65463499999999997</c:v>
                </c:pt>
                <c:pt idx="8316">
                  <c:v>0.63772799999999996</c:v>
                </c:pt>
                <c:pt idx="8317">
                  <c:v>0.62853199999999998</c:v>
                </c:pt>
                <c:pt idx="8318">
                  <c:v>0.64764100000000002</c:v>
                </c:pt>
                <c:pt idx="8319">
                  <c:v>0.61714999999999998</c:v>
                </c:pt>
                <c:pt idx="8320">
                  <c:v>0.64059200000000005</c:v>
                </c:pt>
                <c:pt idx="8321">
                  <c:v>0.617981</c:v>
                </c:pt>
                <c:pt idx="8322">
                  <c:v>0.60882800000000004</c:v>
                </c:pt>
                <c:pt idx="8323">
                  <c:v>0.60282500000000006</c:v>
                </c:pt>
                <c:pt idx="8324">
                  <c:v>0.59141299999999997</c:v>
                </c:pt>
                <c:pt idx="8325">
                  <c:v>0.57933299999999999</c:v>
                </c:pt>
                <c:pt idx="8326">
                  <c:v>0.55559999999999998</c:v>
                </c:pt>
                <c:pt idx="8327">
                  <c:v>0.53175700000000004</c:v>
                </c:pt>
                <c:pt idx="8328">
                  <c:v>0.50066600000000006</c:v>
                </c:pt>
                <c:pt idx="8329">
                  <c:v>0.47329700000000002</c:v>
                </c:pt>
                <c:pt idx="8330">
                  <c:v>0.46087899999999998</c:v>
                </c:pt>
                <c:pt idx="8331">
                  <c:v>0.44322600000000001</c:v>
                </c:pt>
                <c:pt idx="8332">
                  <c:v>0.45064700000000002</c:v>
                </c:pt>
                <c:pt idx="8333">
                  <c:v>0.47683700000000001</c:v>
                </c:pt>
                <c:pt idx="8334">
                  <c:v>0.491757</c:v>
                </c:pt>
                <c:pt idx="8335">
                  <c:v>0.51692400000000005</c:v>
                </c:pt>
                <c:pt idx="8336">
                  <c:v>0.51688599999999996</c:v>
                </c:pt>
                <c:pt idx="8337">
                  <c:v>0.50493900000000003</c:v>
                </c:pt>
                <c:pt idx="8338">
                  <c:v>0.48794100000000001</c:v>
                </c:pt>
                <c:pt idx="8339">
                  <c:v>0.48089999999999999</c:v>
                </c:pt>
                <c:pt idx="8340">
                  <c:v>0.463613</c:v>
                </c:pt>
                <c:pt idx="8341">
                  <c:v>0.44275500000000001</c:v>
                </c:pt>
                <c:pt idx="8342">
                  <c:v>0.41886000000000001</c:v>
                </c:pt>
                <c:pt idx="8343">
                  <c:v>0.40046500000000002</c:v>
                </c:pt>
                <c:pt idx="8344">
                  <c:v>0.38404100000000002</c:v>
                </c:pt>
                <c:pt idx="8345">
                  <c:v>0.35864499999999999</c:v>
                </c:pt>
                <c:pt idx="8346">
                  <c:v>0.370031</c:v>
                </c:pt>
                <c:pt idx="8347">
                  <c:v>0.34732600000000002</c:v>
                </c:pt>
                <c:pt idx="8348">
                  <c:v>0.37546499999999999</c:v>
                </c:pt>
                <c:pt idx="8349">
                  <c:v>0.35517100000000001</c:v>
                </c:pt>
                <c:pt idx="8350">
                  <c:v>0.35120699999999999</c:v>
                </c:pt>
                <c:pt idx="8351">
                  <c:v>0.38045000000000001</c:v>
                </c:pt>
                <c:pt idx="8352">
                  <c:v>0.38180399999999998</c:v>
                </c:pt>
                <c:pt idx="8353">
                  <c:v>0.378778</c:v>
                </c:pt>
                <c:pt idx="8354">
                  <c:v>0.38125300000000001</c:v>
                </c:pt>
                <c:pt idx="8355">
                  <c:v>0.37315999999999999</c:v>
                </c:pt>
                <c:pt idx="8356">
                  <c:v>0.36444100000000001</c:v>
                </c:pt>
                <c:pt idx="8357">
                  <c:v>0.40907300000000002</c:v>
                </c:pt>
                <c:pt idx="8358">
                  <c:v>0.42252000000000001</c:v>
                </c:pt>
                <c:pt idx="8359">
                  <c:v>0.43251299999999998</c:v>
                </c:pt>
                <c:pt idx="8360">
                  <c:v>0.42618299999999998</c:v>
                </c:pt>
                <c:pt idx="8361">
                  <c:v>0.44513799999999998</c:v>
                </c:pt>
                <c:pt idx="8362">
                  <c:v>0.47640900000000003</c:v>
                </c:pt>
                <c:pt idx="8363">
                  <c:v>0.49615799999999999</c:v>
                </c:pt>
                <c:pt idx="8364">
                  <c:v>0.49241200000000002</c:v>
                </c:pt>
                <c:pt idx="8365">
                  <c:v>0.487182</c:v>
                </c:pt>
                <c:pt idx="8366">
                  <c:v>0.48694300000000001</c:v>
                </c:pt>
                <c:pt idx="8367">
                  <c:v>0.50284200000000001</c:v>
                </c:pt>
                <c:pt idx="8368">
                  <c:v>0.53410199999999997</c:v>
                </c:pt>
                <c:pt idx="8369">
                  <c:v>0.525092</c:v>
                </c:pt>
                <c:pt idx="8370">
                  <c:v>0.52718299999999996</c:v>
                </c:pt>
                <c:pt idx="8371">
                  <c:v>0.49479099999999998</c:v>
                </c:pt>
                <c:pt idx="8372">
                  <c:v>0.47947400000000001</c:v>
                </c:pt>
                <c:pt idx="8373">
                  <c:v>0.431753</c:v>
                </c:pt>
                <c:pt idx="8374">
                  <c:v>0.45216499999999998</c:v>
                </c:pt>
                <c:pt idx="8375">
                  <c:v>0.44546599999999997</c:v>
                </c:pt>
                <c:pt idx="8376">
                  <c:v>0.42821300000000001</c:v>
                </c:pt>
                <c:pt idx="8377">
                  <c:v>0.43559100000000001</c:v>
                </c:pt>
                <c:pt idx="8378">
                  <c:v>0.40326699999999999</c:v>
                </c:pt>
                <c:pt idx="8379">
                  <c:v>0.37222899999999998</c:v>
                </c:pt>
                <c:pt idx="8380">
                  <c:v>0.34831800000000002</c:v>
                </c:pt>
                <c:pt idx="8381">
                  <c:v>0.33482699999999999</c:v>
                </c:pt>
                <c:pt idx="8382">
                  <c:v>0.325519</c:v>
                </c:pt>
                <c:pt idx="8383">
                  <c:v>0.30889800000000001</c:v>
                </c:pt>
                <c:pt idx="8384">
                  <c:v>0.29329699999999997</c:v>
                </c:pt>
                <c:pt idx="8385">
                  <c:v>0.288968</c:v>
                </c:pt>
                <c:pt idx="8386">
                  <c:v>0.27312799999999998</c:v>
                </c:pt>
                <c:pt idx="8387">
                  <c:v>0.268289</c:v>
                </c:pt>
                <c:pt idx="8388">
                  <c:v>0.262434</c:v>
                </c:pt>
                <c:pt idx="8389">
                  <c:v>0.25153599999999998</c:v>
                </c:pt>
                <c:pt idx="8390">
                  <c:v>0.245946</c:v>
                </c:pt>
                <c:pt idx="8391">
                  <c:v>0.26225100000000001</c:v>
                </c:pt>
                <c:pt idx="8392">
                  <c:v>0.276671</c:v>
                </c:pt>
                <c:pt idx="8393">
                  <c:v>0.27729100000000001</c:v>
                </c:pt>
                <c:pt idx="8394">
                  <c:v>0.327822</c:v>
                </c:pt>
                <c:pt idx="8395">
                  <c:v>0.32899099999999998</c:v>
                </c:pt>
                <c:pt idx="8396">
                  <c:v>0.34558100000000003</c:v>
                </c:pt>
                <c:pt idx="8397">
                  <c:v>0.35291800000000001</c:v>
                </c:pt>
                <c:pt idx="8398">
                  <c:v>0.34655399999999997</c:v>
                </c:pt>
                <c:pt idx="8399">
                  <c:v>0.35002699999999998</c:v>
                </c:pt>
                <c:pt idx="8400">
                  <c:v>0.36657299999999998</c:v>
                </c:pt>
                <c:pt idx="8401">
                  <c:v>0.364838</c:v>
                </c:pt>
                <c:pt idx="8402">
                  <c:v>0.36806299999999997</c:v>
                </c:pt>
                <c:pt idx="8403">
                  <c:v>0.36169800000000002</c:v>
                </c:pt>
                <c:pt idx="8404">
                  <c:v>0.34369699999999997</c:v>
                </c:pt>
                <c:pt idx="8405">
                  <c:v>0.32013200000000003</c:v>
                </c:pt>
                <c:pt idx="8406">
                  <c:v>0.33778999999999998</c:v>
                </c:pt>
                <c:pt idx="8407">
                  <c:v>0.32550000000000001</c:v>
                </c:pt>
                <c:pt idx="8408">
                  <c:v>0.33178299999999999</c:v>
                </c:pt>
                <c:pt idx="8409">
                  <c:v>0.321656</c:v>
                </c:pt>
                <c:pt idx="8410">
                  <c:v>0.32417899999999999</c:v>
                </c:pt>
                <c:pt idx="8411">
                  <c:v>0.32678800000000002</c:v>
                </c:pt>
                <c:pt idx="8412">
                  <c:v>0.32753300000000002</c:v>
                </c:pt>
                <c:pt idx="8413">
                  <c:v>0.32915899999999998</c:v>
                </c:pt>
                <c:pt idx="8414">
                  <c:v>0.32339699999999999</c:v>
                </c:pt>
                <c:pt idx="8415">
                  <c:v>0.32766600000000001</c:v>
                </c:pt>
                <c:pt idx="8416">
                  <c:v>0.32164900000000002</c:v>
                </c:pt>
                <c:pt idx="8417">
                  <c:v>0.311832</c:v>
                </c:pt>
                <c:pt idx="8418">
                  <c:v>0.29865900000000001</c:v>
                </c:pt>
                <c:pt idx="8419">
                  <c:v>0.34643499999999999</c:v>
                </c:pt>
                <c:pt idx="8420">
                  <c:v>0.35022799999999998</c:v>
                </c:pt>
                <c:pt idx="8421">
                  <c:v>0.34172599999999997</c:v>
                </c:pt>
                <c:pt idx="8422">
                  <c:v>0.34220699999999998</c:v>
                </c:pt>
                <c:pt idx="8423">
                  <c:v>0.32985199999999998</c:v>
                </c:pt>
                <c:pt idx="8424">
                  <c:v>0.32639000000000001</c:v>
                </c:pt>
                <c:pt idx="8425">
                  <c:v>0.30968400000000001</c:v>
                </c:pt>
                <c:pt idx="8426">
                  <c:v>0.30463800000000002</c:v>
                </c:pt>
                <c:pt idx="8427">
                  <c:v>0.28349099999999999</c:v>
                </c:pt>
                <c:pt idx="8428">
                  <c:v>0.29045599999999999</c:v>
                </c:pt>
                <c:pt idx="8429">
                  <c:v>0.295653</c:v>
                </c:pt>
                <c:pt idx="8430">
                  <c:v>0.30273099999999997</c:v>
                </c:pt>
                <c:pt idx="8431">
                  <c:v>0.304533</c:v>
                </c:pt>
                <c:pt idx="8432">
                  <c:v>0.29476999999999998</c:v>
                </c:pt>
                <c:pt idx="8433">
                  <c:v>0.28961199999999998</c:v>
                </c:pt>
                <c:pt idx="8434">
                  <c:v>0.28470099999999998</c:v>
                </c:pt>
                <c:pt idx="8435">
                  <c:v>0.27593899999999999</c:v>
                </c:pt>
                <c:pt idx="8436">
                  <c:v>0.27481699999999998</c:v>
                </c:pt>
                <c:pt idx="8437">
                  <c:v>0.27163799999999999</c:v>
                </c:pt>
                <c:pt idx="8438">
                  <c:v>0.26356299999999999</c:v>
                </c:pt>
                <c:pt idx="8439">
                  <c:v>0.275312</c:v>
                </c:pt>
                <c:pt idx="8440">
                  <c:v>0.26255800000000001</c:v>
                </c:pt>
                <c:pt idx="8441">
                  <c:v>0.261577</c:v>
                </c:pt>
                <c:pt idx="8442">
                  <c:v>0.25347500000000001</c:v>
                </c:pt>
                <c:pt idx="8443">
                  <c:v>0.24807799999999999</c:v>
                </c:pt>
                <c:pt idx="8444">
                  <c:v>0.24574399999999999</c:v>
                </c:pt>
                <c:pt idx="8445">
                  <c:v>0.24918199999999999</c:v>
                </c:pt>
                <c:pt idx="8446">
                  <c:v>0.25033699999999998</c:v>
                </c:pt>
                <c:pt idx="8447">
                  <c:v>0.24893599999999999</c:v>
                </c:pt>
                <c:pt idx="8448">
                  <c:v>0.247942</c:v>
                </c:pt>
                <c:pt idx="8449">
                  <c:v>0.23413800000000001</c:v>
                </c:pt>
                <c:pt idx="8450">
                  <c:v>0.28000000000000003</c:v>
                </c:pt>
                <c:pt idx="8451">
                  <c:v>0.29912100000000003</c:v>
                </c:pt>
                <c:pt idx="8452">
                  <c:v>0.29871199999999998</c:v>
                </c:pt>
                <c:pt idx="8453">
                  <c:v>0.28948800000000002</c:v>
                </c:pt>
                <c:pt idx="8454">
                  <c:v>0.27833400000000003</c:v>
                </c:pt>
                <c:pt idx="8455">
                  <c:v>0.30732799999999999</c:v>
                </c:pt>
                <c:pt idx="8456">
                  <c:v>0.33217799999999997</c:v>
                </c:pt>
                <c:pt idx="8457">
                  <c:v>0.337787</c:v>
                </c:pt>
                <c:pt idx="8458">
                  <c:v>0.35390899999999997</c:v>
                </c:pt>
                <c:pt idx="8459">
                  <c:v>0.354462</c:v>
                </c:pt>
                <c:pt idx="8460">
                  <c:v>0.38889499999999999</c:v>
                </c:pt>
                <c:pt idx="8461">
                  <c:v>0.38335799999999998</c:v>
                </c:pt>
                <c:pt idx="8462">
                  <c:v>0.38439099999999998</c:v>
                </c:pt>
                <c:pt idx="8463">
                  <c:v>0.36499900000000002</c:v>
                </c:pt>
                <c:pt idx="8464">
                  <c:v>0.36776900000000001</c:v>
                </c:pt>
                <c:pt idx="8465">
                  <c:v>0.34716599999999997</c:v>
                </c:pt>
                <c:pt idx="8466">
                  <c:v>0.344779</c:v>
                </c:pt>
                <c:pt idx="8467">
                  <c:v>0.364313</c:v>
                </c:pt>
                <c:pt idx="8468">
                  <c:v>0.36275000000000002</c:v>
                </c:pt>
                <c:pt idx="8469">
                  <c:v>0.36838599999999999</c:v>
                </c:pt>
                <c:pt idx="8470">
                  <c:v>0.37298500000000001</c:v>
                </c:pt>
                <c:pt idx="8471">
                  <c:v>0.35286699999999999</c:v>
                </c:pt>
                <c:pt idx="8472">
                  <c:v>0.35589599999999999</c:v>
                </c:pt>
                <c:pt idx="8473">
                  <c:v>0.40376099999999998</c:v>
                </c:pt>
                <c:pt idx="8474">
                  <c:v>0.41112500000000002</c:v>
                </c:pt>
                <c:pt idx="8475">
                  <c:v>0.40340599999999999</c:v>
                </c:pt>
                <c:pt idx="8476">
                  <c:v>0.39625199999999999</c:v>
                </c:pt>
                <c:pt idx="8477">
                  <c:v>0.444629</c:v>
                </c:pt>
                <c:pt idx="8478">
                  <c:v>0.45285900000000001</c:v>
                </c:pt>
                <c:pt idx="8479">
                  <c:v>0.44481799999999999</c:v>
                </c:pt>
                <c:pt idx="8480">
                  <c:v>0.42839500000000003</c:v>
                </c:pt>
                <c:pt idx="8481">
                  <c:v>0.43732500000000002</c:v>
                </c:pt>
                <c:pt idx="8482">
                  <c:v>0.43031799999999998</c:v>
                </c:pt>
                <c:pt idx="8483">
                  <c:v>0.442691</c:v>
                </c:pt>
                <c:pt idx="8484">
                  <c:v>0.45220100000000002</c:v>
                </c:pt>
                <c:pt idx="8485">
                  <c:v>0.44758199999999998</c:v>
                </c:pt>
                <c:pt idx="8486">
                  <c:v>0.44337199999999999</c:v>
                </c:pt>
                <c:pt idx="8487">
                  <c:v>0.43419000000000002</c:v>
                </c:pt>
                <c:pt idx="8488">
                  <c:v>0.41465999999999997</c:v>
                </c:pt>
                <c:pt idx="8489">
                  <c:v>0.39222800000000002</c:v>
                </c:pt>
                <c:pt idx="8490">
                  <c:v>0.37498999999999999</c:v>
                </c:pt>
                <c:pt idx="8491">
                  <c:v>0.35443599999999997</c:v>
                </c:pt>
                <c:pt idx="8492">
                  <c:v>0.38708399999999998</c:v>
                </c:pt>
                <c:pt idx="8493">
                  <c:v>0.38446799999999998</c:v>
                </c:pt>
                <c:pt idx="8494">
                  <c:v>0.38475999999999999</c:v>
                </c:pt>
                <c:pt idx="8495">
                  <c:v>0.36971300000000001</c:v>
                </c:pt>
                <c:pt idx="8496">
                  <c:v>0.39455499999999999</c:v>
                </c:pt>
                <c:pt idx="8497">
                  <c:v>0.39868799999999999</c:v>
                </c:pt>
                <c:pt idx="8498">
                  <c:v>0.387683</c:v>
                </c:pt>
                <c:pt idx="8499">
                  <c:v>0.372083</c:v>
                </c:pt>
                <c:pt idx="8500">
                  <c:v>0.35822700000000002</c:v>
                </c:pt>
                <c:pt idx="8501">
                  <c:v>0.35969299999999998</c:v>
                </c:pt>
                <c:pt idx="8502">
                  <c:v>0.41026600000000002</c:v>
                </c:pt>
                <c:pt idx="8503">
                  <c:v>0.41052499999999997</c:v>
                </c:pt>
                <c:pt idx="8504">
                  <c:v>0.40306199999999998</c:v>
                </c:pt>
                <c:pt idx="8505">
                  <c:v>0.39810899999999999</c:v>
                </c:pt>
                <c:pt idx="8506">
                  <c:v>0.38195299999999999</c:v>
                </c:pt>
                <c:pt idx="8507">
                  <c:v>0.37331700000000001</c:v>
                </c:pt>
                <c:pt idx="8508">
                  <c:v>0.35040199999999999</c:v>
                </c:pt>
                <c:pt idx="8509">
                  <c:v>0.32321299999999997</c:v>
                </c:pt>
                <c:pt idx="8510">
                  <c:v>0.29889500000000002</c:v>
                </c:pt>
                <c:pt idx="8511">
                  <c:v>0.28938700000000001</c:v>
                </c:pt>
                <c:pt idx="8512">
                  <c:v>0.26767999999999997</c:v>
                </c:pt>
                <c:pt idx="8513">
                  <c:v>0.248195</c:v>
                </c:pt>
                <c:pt idx="8514">
                  <c:v>0.22905400000000001</c:v>
                </c:pt>
                <c:pt idx="8515">
                  <c:v>0.23347699999999999</c:v>
                </c:pt>
                <c:pt idx="8516">
                  <c:v>0.23282600000000001</c:v>
                </c:pt>
                <c:pt idx="8517">
                  <c:v>0.22437000000000001</c:v>
                </c:pt>
                <c:pt idx="8518">
                  <c:v>0.215616</c:v>
                </c:pt>
                <c:pt idx="8519">
                  <c:v>0.203318</c:v>
                </c:pt>
                <c:pt idx="8520">
                  <c:v>0.19214100000000001</c:v>
                </c:pt>
                <c:pt idx="8521">
                  <c:v>0.1943</c:v>
                </c:pt>
                <c:pt idx="8522">
                  <c:v>0.19203899999999999</c:v>
                </c:pt>
                <c:pt idx="8523">
                  <c:v>0.19073399999999999</c:v>
                </c:pt>
                <c:pt idx="8524">
                  <c:v>0.19314899999999999</c:v>
                </c:pt>
                <c:pt idx="8525">
                  <c:v>0.185665</c:v>
                </c:pt>
                <c:pt idx="8526">
                  <c:v>0.205735</c:v>
                </c:pt>
                <c:pt idx="8527">
                  <c:v>0.15501899999999999</c:v>
                </c:pt>
                <c:pt idx="8528">
                  <c:v>0.15465899999999999</c:v>
                </c:pt>
                <c:pt idx="8529">
                  <c:v>0.154448</c:v>
                </c:pt>
                <c:pt idx="8530">
                  <c:v>0.16270100000000001</c:v>
                </c:pt>
                <c:pt idx="8531">
                  <c:v>0.16397700000000001</c:v>
                </c:pt>
                <c:pt idx="8532">
                  <c:v>0.15978300000000001</c:v>
                </c:pt>
                <c:pt idx="8533">
                  <c:v>0.16622799999999999</c:v>
                </c:pt>
                <c:pt idx="8534">
                  <c:v>0.174152</c:v>
                </c:pt>
                <c:pt idx="8535">
                  <c:v>0.172232</c:v>
                </c:pt>
                <c:pt idx="8536">
                  <c:v>0.16687099999999999</c:v>
                </c:pt>
                <c:pt idx="8537">
                  <c:v>0.152417</c:v>
                </c:pt>
                <c:pt idx="8538">
                  <c:v>0.148757</c:v>
                </c:pt>
                <c:pt idx="8539">
                  <c:v>0.13683100000000001</c:v>
                </c:pt>
                <c:pt idx="8540">
                  <c:v>0.16717699999999999</c:v>
                </c:pt>
                <c:pt idx="8541">
                  <c:v>0.167993</c:v>
                </c:pt>
                <c:pt idx="8542">
                  <c:v>0.175981</c:v>
                </c:pt>
                <c:pt idx="8543">
                  <c:v>0.16239200000000001</c:v>
                </c:pt>
                <c:pt idx="8544">
                  <c:v>0.15736700000000001</c:v>
                </c:pt>
                <c:pt idx="8545">
                  <c:v>0.153166</c:v>
                </c:pt>
                <c:pt idx="8546">
                  <c:v>0.139655</c:v>
                </c:pt>
                <c:pt idx="8547">
                  <c:v>0.143847</c:v>
                </c:pt>
                <c:pt idx="8548">
                  <c:v>0.14418900000000001</c:v>
                </c:pt>
                <c:pt idx="8549">
                  <c:v>0.12936300000000001</c:v>
                </c:pt>
                <c:pt idx="8550">
                  <c:v>0.12619</c:v>
                </c:pt>
                <c:pt idx="8551">
                  <c:v>0.119341</c:v>
                </c:pt>
                <c:pt idx="8552">
                  <c:v>0.119298</c:v>
                </c:pt>
                <c:pt idx="8553">
                  <c:v>0.11828900000000001</c:v>
                </c:pt>
                <c:pt idx="8554">
                  <c:v>0.113872</c:v>
                </c:pt>
                <c:pt idx="8555">
                  <c:v>0.12623300000000001</c:v>
                </c:pt>
                <c:pt idx="8556">
                  <c:v>0.114621</c:v>
                </c:pt>
                <c:pt idx="8557">
                  <c:v>0.115942</c:v>
                </c:pt>
                <c:pt idx="8558">
                  <c:v>0.112293</c:v>
                </c:pt>
                <c:pt idx="8559">
                  <c:v>0.12701200000000001</c:v>
                </c:pt>
                <c:pt idx="8560">
                  <c:v>0.118349</c:v>
                </c:pt>
                <c:pt idx="8561">
                  <c:v>0.108041</c:v>
                </c:pt>
                <c:pt idx="8562">
                  <c:v>0.113749</c:v>
                </c:pt>
                <c:pt idx="8563">
                  <c:v>0.12304</c:v>
                </c:pt>
                <c:pt idx="8564">
                  <c:v>0.12590699999999999</c:v>
                </c:pt>
                <c:pt idx="8565">
                  <c:v>0.12640899999999999</c:v>
                </c:pt>
                <c:pt idx="8566">
                  <c:v>0.13026299999999999</c:v>
                </c:pt>
                <c:pt idx="8567">
                  <c:v>0.120695</c:v>
                </c:pt>
                <c:pt idx="8568">
                  <c:v>0.12693199999999999</c:v>
                </c:pt>
                <c:pt idx="8569">
                  <c:v>0.12772</c:v>
                </c:pt>
                <c:pt idx="8570">
                  <c:v>0.13827600000000001</c:v>
                </c:pt>
                <c:pt idx="8571">
                  <c:v>0.136404</c:v>
                </c:pt>
                <c:pt idx="8572">
                  <c:v>0.139048</c:v>
                </c:pt>
                <c:pt idx="8573">
                  <c:v>0.13401399999999999</c:v>
                </c:pt>
                <c:pt idx="8574">
                  <c:v>0.12717899999999999</c:v>
                </c:pt>
                <c:pt idx="8575">
                  <c:v>0.110776</c:v>
                </c:pt>
                <c:pt idx="8576">
                  <c:v>0.11561</c:v>
                </c:pt>
                <c:pt idx="8577">
                  <c:v>0.128887</c:v>
                </c:pt>
                <c:pt idx="8578">
                  <c:v>0.14155400000000001</c:v>
                </c:pt>
                <c:pt idx="8579">
                  <c:v>0.13919300000000001</c:v>
                </c:pt>
                <c:pt idx="8580">
                  <c:v>0.14552799999999999</c:v>
                </c:pt>
                <c:pt idx="8581">
                  <c:v>0.13975499999999999</c:v>
                </c:pt>
                <c:pt idx="8582">
                  <c:v>0.137984</c:v>
                </c:pt>
                <c:pt idx="8583">
                  <c:v>0.14175099999999999</c:v>
                </c:pt>
                <c:pt idx="8584">
                  <c:v>0.133297</c:v>
                </c:pt>
                <c:pt idx="8585">
                  <c:v>0.117465</c:v>
                </c:pt>
                <c:pt idx="8586">
                  <c:v>0.121932</c:v>
                </c:pt>
                <c:pt idx="8587">
                  <c:v>0.10707</c:v>
                </c:pt>
                <c:pt idx="8588">
                  <c:v>9.6978999999999996E-2</c:v>
                </c:pt>
                <c:pt idx="8589">
                  <c:v>9.0595999999999996E-2</c:v>
                </c:pt>
                <c:pt idx="8590">
                  <c:v>8.1583000000000003E-2</c:v>
                </c:pt>
                <c:pt idx="8591">
                  <c:v>6.5949999999999995E-2</c:v>
                </c:pt>
                <c:pt idx="8592">
                  <c:v>6.4242999999999995E-2</c:v>
                </c:pt>
                <c:pt idx="8593">
                  <c:v>7.0476999999999998E-2</c:v>
                </c:pt>
                <c:pt idx="8594">
                  <c:v>5.7431000000000003E-2</c:v>
                </c:pt>
                <c:pt idx="8595">
                  <c:v>5.5649999999999998E-2</c:v>
                </c:pt>
                <c:pt idx="8596">
                  <c:v>5.9556999999999999E-2</c:v>
                </c:pt>
                <c:pt idx="8597">
                  <c:v>5.3900000000000003E-2</c:v>
                </c:pt>
                <c:pt idx="8598">
                  <c:v>5.1055000000000003E-2</c:v>
                </c:pt>
                <c:pt idx="8599">
                  <c:v>4.6939000000000002E-2</c:v>
                </c:pt>
                <c:pt idx="8600">
                  <c:v>4.2803000000000001E-2</c:v>
                </c:pt>
                <c:pt idx="8601">
                  <c:v>4.3082000000000002E-2</c:v>
                </c:pt>
                <c:pt idx="8602">
                  <c:v>4.0133000000000002E-2</c:v>
                </c:pt>
                <c:pt idx="8603">
                  <c:v>2.7897000000000002E-2</c:v>
                </c:pt>
                <c:pt idx="8604">
                  <c:v>2.8194E-2</c:v>
                </c:pt>
                <c:pt idx="8605">
                  <c:v>2.6411E-2</c:v>
                </c:pt>
                <c:pt idx="8606">
                  <c:v>2.4028999999999998E-2</c:v>
                </c:pt>
                <c:pt idx="8607">
                  <c:v>1.8325000000000001E-2</c:v>
                </c:pt>
                <c:pt idx="8608">
                  <c:v>2.0566000000000001E-2</c:v>
                </c:pt>
                <c:pt idx="8609">
                  <c:v>2.2683999999999999E-2</c:v>
                </c:pt>
                <c:pt idx="8610">
                  <c:v>1.9653E-2</c:v>
                </c:pt>
                <c:pt idx="8611">
                  <c:v>2.6447999999999999E-2</c:v>
                </c:pt>
                <c:pt idx="8612">
                  <c:v>3.6275000000000002E-2</c:v>
                </c:pt>
                <c:pt idx="8613">
                  <c:v>4.0917000000000002E-2</c:v>
                </c:pt>
                <c:pt idx="8614">
                  <c:v>4.5998999999999998E-2</c:v>
                </c:pt>
                <c:pt idx="8615">
                  <c:v>4.8009000000000003E-2</c:v>
                </c:pt>
                <c:pt idx="8616">
                  <c:v>3.9116999999999999E-2</c:v>
                </c:pt>
                <c:pt idx="8617">
                  <c:v>3.9139E-2</c:v>
                </c:pt>
                <c:pt idx="8618">
                  <c:v>3.8421999999999998E-2</c:v>
                </c:pt>
                <c:pt idx="8619">
                  <c:v>4.0196999999999997E-2</c:v>
                </c:pt>
                <c:pt idx="8620">
                  <c:v>4.0104000000000001E-2</c:v>
                </c:pt>
                <c:pt idx="8621">
                  <c:v>4.1075E-2</c:v>
                </c:pt>
                <c:pt idx="8622">
                  <c:v>4.1966999999999997E-2</c:v>
                </c:pt>
                <c:pt idx="8623">
                  <c:v>3.9059999999999997E-2</c:v>
                </c:pt>
                <c:pt idx="8624">
                  <c:v>3.5728999999999997E-2</c:v>
                </c:pt>
                <c:pt idx="8625">
                  <c:v>3.4271999999999997E-2</c:v>
                </c:pt>
                <c:pt idx="8626">
                  <c:v>3.5059E-2</c:v>
                </c:pt>
                <c:pt idx="8627">
                  <c:v>4.2542000000000003E-2</c:v>
                </c:pt>
                <c:pt idx="8628">
                  <c:v>4.6329000000000002E-2</c:v>
                </c:pt>
                <c:pt idx="8629">
                  <c:v>4.9135999999999999E-2</c:v>
                </c:pt>
                <c:pt idx="8630">
                  <c:v>5.3017000000000002E-2</c:v>
                </c:pt>
                <c:pt idx="8631">
                  <c:v>6.4552999999999999E-2</c:v>
                </c:pt>
                <c:pt idx="8632">
                  <c:v>7.9723000000000002E-2</c:v>
                </c:pt>
                <c:pt idx="8633">
                  <c:v>0.110526</c:v>
                </c:pt>
                <c:pt idx="8634">
                  <c:v>0.12831300000000001</c:v>
                </c:pt>
                <c:pt idx="8635">
                  <c:v>0.139373</c:v>
                </c:pt>
                <c:pt idx="8636">
                  <c:v>0.14408000000000001</c:v>
                </c:pt>
                <c:pt idx="8637">
                  <c:v>0.146756</c:v>
                </c:pt>
                <c:pt idx="8638">
                  <c:v>0.14405399999999999</c:v>
                </c:pt>
                <c:pt idx="8639">
                  <c:v>0.14019200000000001</c:v>
                </c:pt>
                <c:pt idx="8640">
                  <c:v>0.134352</c:v>
                </c:pt>
                <c:pt idx="8641">
                  <c:v>0.12822600000000001</c:v>
                </c:pt>
                <c:pt idx="8642">
                  <c:v>0.12153799999999999</c:v>
                </c:pt>
                <c:pt idx="8643">
                  <c:v>0.108945</c:v>
                </c:pt>
                <c:pt idx="8644">
                  <c:v>0.105877</c:v>
                </c:pt>
                <c:pt idx="8645">
                  <c:v>9.8336000000000007E-2</c:v>
                </c:pt>
                <c:pt idx="8646">
                  <c:v>0.115036</c:v>
                </c:pt>
                <c:pt idx="8647">
                  <c:v>0.119743</c:v>
                </c:pt>
                <c:pt idx="8648">
                  <c:v>0.115049</c:v>
                </c:pt>
                <c:pt idx="8649">
                  <c:v>0.13957900000000001</c:v>
                </c:pt>
                <c:pt idx="8650">
                  <c:v>0.152203</c:v>
                </c:pt>
                <c:pt idx="8651">
                  <c:v>0.15742200000000001</c:v>
                </c:pt>
                <c:pt idx="8652">
                  <c:v>0.16406699999999999</c:v>
                </c:pt>
                <c:pt idx="8653">
                  <c:v>0.16666700000000001</c:v>
                </c:pt>
                <c:pt idx="8654">
                  <c:v>0.173905</c:v>
                </c:pt>
                <c:pt idx="8655">
                  <c:v>0.158355</c:v>
                </c:pt>
                <c:pt idx="8656">
                  <c:v>0.16078799999999999</c:v>
                </c:pt>
                <c:pt idx="8657">
                  <c:v>0.15839400000000001</c:v>
                </c:pt>
                <c:pt idx="8658">
                  <c:v>0.147975</c:v>
                </c:pt>
                <c:pt idx="8659">
                  <c:v>0.130525</c:v>
                </c:pt>
                <c:pt idx="8660">
                  <c:v>0.118407</c:v>
                </c:pt>
                <c:pt idx="8661">
                  <c:v>0.110027</c:v>
                </c:pt>
                <c:pt idx="8662">
                  <c:v>9.4215999999999994E-2</c:v>
                </c:pt>
                <c:pt idx="8663">
                  <c:v>0.101954</c:v>
                </c:pt>
                <c:pt idx="8664">
                  <c:v>0.111314</c:v>
                </c:pt>
                <c:pt idx="8665">
                  <c:v>0.118642</c:v>
                </c:pt>
                <c:pt idx="8666">
                  <c:v>0.12116499999999999</c:v>
                </c:pt>
                <c:pt idx="8667">
                  <c:v>0.113442</c:v>
                </c:pt>
                <c:pt idx="8668">
                  <c:v>0.12313399999999999</c:v>
                </c:pt>
                <c:pt idx="8669">
                  <c:v>0.119217</c:v>
                </c:pt>
                <c:pt idx="8670">
                  <c:v>0.127466</c:v>
                </c:pt>
                <c:pt idx="8671">
                  <c:v>0.120935</c:v>
                </c:pt>
                <c:pt idx="8672">
                  <c:v>0.10724</c:v>
                </c:pt>
                <c:pt idx="8673">
                  <c:v>0.102844</c:v>
                </c:pt>
                <c:pt idx="8674">
                  <c:v>0.10193199999999999</c:v>
                </c:pt>
                <c:pt idx="8675">
                  <c:v>9.8919999999999994E-2</c:v>
                </c:pt>
                <c:pt idx="8676">
                  <c:v>0.112077</c:v>
                </c:pt>
                <c:pt idx="8677">
                  <c:v>0.12504999999999999</c:v>
                </c:pt>
                <c:pt idx="8678">
                  <c:v>0.14047899999999999</c:v>
                </c:pt>
                <c:pt idx="8679">
                  <c:v>0.13353899999999999</c:v>
                </c:pt>
                <c:pt idx="8680">
                  <c:v>0.14464099999999999</c:v>
                </c:pt>
                <c:pt idx="8681">
                  <c:v>0.14081199999999999</c:v>
                </c:pt>
                <c:pt idx="8682">
                  <c:v>0.14274700000000001</c:v>
                </c:pt>
                <c:pt idx="8683">
                  <c:v>0.13935500000000001</c:v>
                </c:pt>
                <c:pt idx="8684">
                  <c:v>0.12303500000000001</c:v>
                </c:pt>
                <c:pt idx="8685">
                  <c:v>0.12964300000000001</c:v>
                </c:pt>
                <c:pt idx="8686">
                  <c:v>0.133545</c:v>
                </c:pt>
                <c:pt idx="8687">
                  <c:v>0.136297</c:v>
                </c:pt>
                <c:pt idx="8688">
                  <c:v>0.13583100000000001</c:v>
                </c:pt>
                <c:pt idx="8689">
                  <c:v>0.14685500000000001</c:v>
                </c:pt>
                <c:pt idx="8690">
                  <c:v>0.134463</c:v>
                </c:pt>
                <c:pt idx="8691">
                  <c:v>0.114492</c:v>
                </c:pt>
                <c:pt idx="8692">
                  <c:v>0.11515400000000001</c:v>
                </c:pt>
                <c:pt idx="8693">
                  <c:v>0.108311</c:v>
                </c:pt>
                <c:pt idx="8694">
                  <c:v>0.10002999999999999</c:v>
                </c:pt>
                <c:pt idx="8695">
                  <c:v>9.1080999999999995E-2</c:v>
                </c:pt>
                <c:pt idx="8696">
                  <c:v>7.2482000000000005E-2</c:v>
                </c:pt>
                <c:pt idx="8697">
                  <c:v>7.2659000000000001E-2</c:v>
                </c:pt>
                <c:pt idx="8698">
                  <c:v>6.4679E-2</c:v>
                </c:pt>
                <c:pt idx="8699">
                  <c:v>5.3335E-2</c:v>
                </c:pt>
                <c:pt idx="8700">
                  <c:v>4.9070999999999997E-2</c:v>
                </c:pt>
                <c:pt idx="8701">
                  <c:v>4.1572999999999999E-2</c:v>
                </c:pt>
                <c:pt idx="8702">
                  <c:v>3.2919999999999998E-2</c:v>
                </c:pt>
                <c:pt idx="8703">
                  <c:v>3.015E-2</c:v>
                </c:pt>
                <c:pt idx="8704">
                  <c:v>2.904E-2</c:v>
                </c:pt>
                <c:pt idx="8705">
                  <c:v>2.3269999999999999E-2</c:v>
                </c:pt>
                <c:pt idx="8706">
                  <c:v>1.9841000000000001E-2</c:v>
                </c:pt>
                <c:pt idx="8707">
                  <c:v>1.8003999999999999E-2</c:v>
                </c:pt>
                <c:pt idx="8708">
                  <c:v>1.6097E-2</c:v>
                </c:pt>
                <c:pt idx="8709">
                  <c:v>1.3731999999999999E-2</c:v>
                </c:pt>
                <c:pt idx="8710">
                  <c:v>1.2352999999999999E-2</c:v>
                </c:pt>
                <c:pt idx="8711">
                  <c:v>1.4989000000000001E-2</c:v>
                </c:pt>
                <c:pt idx="8712">
                  <c:v>1.1948E-2</c:v>
                </c:pt>
                <c:pt idx="8713">
                  <c:v>1.0428E-2</c:v>
                </c:pt>
                <c:pt idx="8714">
                  <c:v>9.8600000000000007E-3</c:v>
                </c:pt>
                <c:pt idx="8715">
                  <c:v>8.685E-3</c:v>
                </c:pt>
                <c:pt idx="8716">
                  <c:v>7.156E-3</c:v>
                </c:pt>
                <c:pt idx="8717">
                  <c:v>7.3810000000000004E-3</c:v>
                </c:pt>
                <c:pt idx="8718">
                  <c:v>8.1670000000000006E-3</c:v>
                </c:pt>
                <c:pt idx="8719">
                  <c:v>7.9070000000000008E-3</c:v>
                </c:pt>
                <c:pt idx="8720">
                  <c:v>9.9039999999999996E-3</c:v>
                </c:pt>
                <c:pt idx="8721">
                  <c:v>1.8030999999999998E-2</c:v>
                </c:pt>
                <c:pt idx="8722">
                  <c:v>2.0108000000000001E-2</c:v>
                </c:pt>
                <c:pt idx="8723">
                  <c:v>2.7588000000000001E-2</c:v>
                </c:pt>
                <c:pt idx="8724">
                  <c:v>4.1808999999999999E-2</c:v>
                </c:pt>
                <c:pt idx="8725">
                  <c:v>4.9100999999999999E-2</c:v>
                </c:pt>
                <c:pt idx="8726">
                  <c:v>5.3784999999999999E-2</c:v>
                </c:pt>
                <c:pt idx="8727">
                  <c:v>6.1206000000000003E-2</c:v>
                </c:pt>
                <c:pt idx="8728">
                  <c:v>6.4981999999999998E-2</c:v>
                </c:pt>
                <c:pt idx="8729">
                  <c:v>5.9305999999999998E-2</c:v>
                </c:pt>
                <c:pt idx="8730">
                  <c:v>5.9228999999999997E-2</c:v>
                </c:pt>
                <c:pt idx="8731">
                  <c:v>0.11142299999999999</c:v>
                </c:pt>
                <c:pt idx="8732">
                  <c:v>0.14186799999999999</c:v>
                </c:pt>
                <c:pt idx="8733">
                  <c:v>0.165215</c:v>
                </c:pt>
                <c:pt idx="8734">
                  <c:v>0.17164099999999999</c:v>
                </c:pt>
                <c:pt idx="8735">
                  <c:v>0.16578599999999999</c:v>
                </c:pt>
                <c:pt idx="8736">
                  <c:v>0.157417</c:v>
                </c:pt>
                <c:pt idx="8737">
                  <c:v>0.16197700000000001</c:v>
                </c:pt>
                <c:pt idx="8738">
                  <c:v>0.163354</c:v>
                </c:pt>
                <c:pt idx="8739">
                  <c:v>0.150198</c:v>
                </c:pt>
                <c:pt idx="8740">
                  <c:v>0.16087799999999999</c:v>
                </c:pt>
                <c:pt idx="8741">
                  <c:v>0.150168</c:v>
                </c:pt>
                <c:pt idx="8742">
                  <c:v>0.14716599999999999</c:v>
                </c:pt>
                <c:pt idx="8743">
                  <c:v>0.13576099999999999</c:v>
                </c:pt>
                <c:pt idx="8744">
                  <c:v>0.117604</c:v>
                </c:pt>
                <c:pt idx="8745">
                  <c:v>0.10548299999999999</c:v>
                </c:pt>
                <c:pt idx="8746">
                  <c:v>0.10377</c:v>
                </c:pt>
                <c:pt idx="8747">
                  <c:v>0.108793</c:v>
                </c:pt>
                <c:pt idx="8748">
                  <c:v>0.10315100000000001</c:v>
                </c:pt>
                <c:pt idx="8749">
                  <c:v>9.9968000000000001E-2</c:v>
                </c:pt>
                <c:pt idx="8750">
                  <c:v>9.0632000000000004E-2</c:v>
                </c:pt>
                <c:pt idx="8751">
                  <c:v>8.7726999999999999E-2</c:v>
                </c:pt>
                <c:pt idx="8752">
                  <c:v>7.8136999999999998E-2</c:v>
                </c:pt>
                <c:pt idx="8753">
                  <c:v>6.5014000000000002E-2</c:v>
                </c:pt>
                <c:pt idx="8754">
                  <c:v>5.7634999999999999E-2</c:v>
                </c:pt>
                <c:pt idx="8755">
                  <c:v>5.9983000000000002E-2</c:v>
                </c:pt>
                <c:pt idx="8756">
                  <c:v>5.3106E-2</c:v>
                </c:pt>
                <c:pt idx="8757">
                  <c:v>4.4431999999999999E-2</c:v>
                </c:pt>
                <c:pt idx="8758">
                  <c:v>3.9137999999999999E-2</c:v>
                </c:pt>
                <c:pt idx="8759">
                  <c:v>3.4195999999999997E-2</c:v>
                </c:pt>
                <c:pt idx="8760">
                  <c:v>2.9041000000000001E-2</c:v>
                </c:pt>
                <c:pt idx="8761">
                  <c:v>3.0617999999999999E-2</c:v>
                </c:pt>
                <c:pt idx="8762">
                  <c:v>2.3845000000000002E-2</c:v>
                </c:pt>
                <c:pt idx="8763">
                  <c:v>1.7318E-2</c:v>
                </c:pt>
                <c:pt idx="8764">
                  <c:v>1.5228999999999999E-2</c:v>
                </c:pt>
                <c:pt idx="8765">
                  <c:v>1.0533000000000001E-2</c:v>
                </c:pt>
                <c:pt idx="8766">
                  <c:v>9.0589999999999993E-3</c:v>
                </c:pt>
                <c:pt idx="8767">
                  <c:v>7.4009999999999996E-3</c:v>
                </c:pt>
                <c:pt idx="8768">
                  <c:v>6.7060000000000002E-3</c:v>
                </c:pt>
                <c:pt idx="8769">
                  <c:v>6.3070000000000001E-3</c:v>
                </c:pt>
                <c:pt idx="8770">
                  <c:v>5.5490000000000001E-3</c:v>
                </c:pt>
                <c:pt idx="8771">
                  <c:v>4.8659999999999997E-3</c:v>
                </c:pt>
                <c:pt idx="8772">
                  <c:v>5.6369999999999996E-3</c:v>
                </c:pt>
                <c:pt idx="8773">
                  <c:v>5.2430000000000003E-3</c:v>
                </c:pt>
                <c:pt idx="8774">
                  <c:v>4.4320000000000002E-3</c:v>
                </c:pt>
                <c:pt idx="8775">
                  <c:v>4.2900000000000004E-3</c:v>
                </c:pt>
                <c:pt idx="8776">
                  <c:v>3.9969999999999997E-3</c:v>
                </c:pt>
                <c:pt idx="8777">
                  <c:v>3.7209999999999999E-3</c:v>
                </c:pt>
                <c:pt idx="8778">
                  <c:v>3.5839999999999999E-3</c:v>
                </c:pt>
                <c:pt idx="8779">
                  <c:v>1.0709E-2</c:v>
                </c:pt>
                <c:pt idx="8780">
                  <c:v>1.4383999999999999E-2</c:v>
                </c:pt>
                <c:pt idx="8781">
                  <c:v>1.2563E-2</c:v>
                </c:pt>
                <c:pt idx="8782">
                  <c:v>1.3179E-2</c:v>
                </c:pt>
                <c:pt idx="8783">
                  <c:v>1.5507E-2</c:v>
                </c:pt>
                <c:pt idx="8784">
                  <c:v>1.3884000000000001E-2</c:v>
                </c:pt>
                <c:pt idx="8785">
                  <c:v>1.1877E-2</c:v>
                </c:pt>
                <c:pt idx="8786">
                  <c:v>1.2038999999999999E-2</c:v>
                </c:pt>
                <c:pt idx="8787">
                  <c:v>1.1112E-2</c:v>
                </c:pt>
                <c:pt idx="8788">
                  <c:v>9.6319999999999999E-3</c:v>
                </c:pt>
                <c:pt idx="8789">
                  <c:v>1.8572999999999999E-2</c:v>
                </c:pt>
                <c:pt idx="8790">
                  <c:v>1.7453E-2</c:v>
                </c:pt>
                <c:pt idx="8791">
                  <c:v>1.883E-2</c:v>
                </c:pt>
                <c:pt idx="8792">
                  <c:v>1.4851E-2</c:v>
                </c:pt>
                <c:pt idx="8793">
                  <c:v>1.7479999999999999E-2</c:v>
                </c:pt>
                <c:pt idx="8794">
                  <c:v>1.5457E-2</c:v>
                </c:pt>
                <c:pt idx="8795">
                  <c:v>6.6280000000000002E-3</c:v>
                </c:pt>
                <c:pt idx="8796">
                  <c:v>1.1805E-2</c:v>
                </c:pt>
                <c:pt idx="8797">
                  <c:v>8.9820000000000004E-3</c:v>
                </c:pt>
                <c:pt idx="8798">
                  <c:v>7.0439999999999999E-3</c:v>
                </c:pt>
                <c:pt idx="8799">
                  <c:v>6.7889999999999999E-3</c:v>
                </c:pt>
                <c:pt idx="8800">
                  <c:v>5.9890000000000004E-3</c:v>
                </c:pt>
                <c:pt idx="8801">
                  <c:v>5.4660000000000004E-3</c:v>
                </c:pt>
                <c:pt idx="8802">
                  <c:v>4.2230000000000002E-3</c:v>
                </c:pt>
                <c:pt idx="8803">
                  <c:v>3.993E-3</c:v>
                </c:pt>
                <c:pt idx="8804">
                  <c:v>5.9569999999999996E-3</c:v>
                </c:pt>
                <c:pt idx="8805">
                  <c:v>5.5710000000000004E-3</c:v>
                </c:pt>
                <c:pt idx="8806">
                  <c:v>4.2420000000000001E-3</c:v>
                </c:pt>
                <c:pt idx="8807">
                  <c:v>4.9829999999999996E-3</c:v>
                </c:pt>
                <c:pt idx="8808">
                  <c:v>3.7889999999999998E-3</c:v>
                </c:pt>
                <c:pt idx="8809">
                  <c:v>3.1700000000000001E-3</c:v>
                </c:pt>
                <c:pt idx="8810">
                  <c:v>3.1120000000000002E-3</c:v>
                </c:pt>
                <c:pt idx="8811">
                  <c:v>5.0140000000000002E-3</c:v>
                </c:pt>
                <c:pt idx="8812">
                  <c:v>4.5840000000000004E-3</c:v>
                </c:pt>
                <c:pt idx="8813">
                  <c:v>4.065E-3</c:v>
                </c:pt>
                <c:pt idx="8814">
                  <c:v>3.4580000000000001E-3</c:v>
                </c:pt>
                <c:pt idx="8815">
                  <c:v>2.6489999999999999E-3</c:v>
                </c:pt>
                <c:pt idx="8816">
                  <c:v>2.2629999999999998E-3</c:v>
                </c:pt>
                <c:pt idx="8817">
                  <c:v>3.2550000000000001E-3</c:v>
                </c:pt>
                <c:pt idx="8818">
                  <c:v>3.2070000000000002E-3</c:v>
                </c:pt>
                <c:pt idx="8819">
                  <c:v>2.7899999999999999E-3</c:v>
                </c:pt>
                <c:pt idx="8820">
                  <c:v>3.2669999999999999E-3</c:v>
                </c:pt>
                <c:pt idx="8821">
                  <c:v>2.9489999999999998E-3</c:v>
                </c:pt>
                <c:pt idx="8822">
                  <c:v>2.2569999999999999E-3</c:v>
                </c:pt>
                <c:pt idx="8823">
                  <c:v>2.0179999999999998E-3</c:v>
                </c:pt>
                <c:pt idx="8824">
                  <c:v>2.2750000000000001E-3</c:v>
                </c:pt>
                <c:pt idx="8825">
                  <c:v>3.127E-3</c:v>
                </c:pt>
                <c:pt idx="8826">
                  <c:v>4.3350000000000003E-3</c:v>
                </c:pt>
                <c:pt idx="8827">
                  <c:v>4.516E-3</c:v>
                </c:pt>
                <c:pt idx="8828">
                  <c:v>2.3240000000000001E-3</c:v>
                </c:pt>
                <c:pt idx="8829">
                  <c:v>4.0740000000000004E-3</c:v>
                </c:pt>
                <c:pt idx="8830">
                  <c:v>2.3479999999999998E-3</c:v>
                </c:pt>
                <c:pt idx="8831">
                  <c:v>6.9610000000000002E-3</c:v>
                </c:pt>
                <c:pt idx="8832">
                  <c:v>8.5240000000000003E-3</c:v>
                </c:pt>
                <c:pt idx="8833">
                  <c:v>6.6189999999999999E-3</c:v>
                </c:pt>
                <c:pt idx="8834">
                  <c:v>7.162E-3</c:v>
                </c:pt>
                <c:pt idx="8835">
                  <c:v>6.3610000000000003E-3</c:v>
                </c:pt>
                <c:pt idx="8836">
                  <c:v>5.2989999999999999E-3</c:v>
                </c:pt>
                <c:pt idx="8837">
                  <c:v>4.5019999999999999E-3</c:v>
                </c:pt>
                <c:pt idx="8838">
                  <c:v>4.0080000000000003E-3</c:v>
                </c:pt>
                <c:pt idx="8839">
                  <c:v>2.872E-3</c:v>
                </c:pt>
                <c:pt idx="8840">
                  <c:v>3.4150000000000001E-3</c:v>
                </c:pt>
                <c:pt idx="8841">
                  <c:v>3.8430000000000001E-3</c:v>
                </c:pt>
                <c:pt idx="8842">
                  <c:v>4.3839999999999999E-3</c:v>
                </c:pt>
                <c:pt idx="8843">
                  <c:v>5.7580000000000001E-3</c:v>
                </c:pt>
                <c:pt idx="8844">
                  <c:v>6.8719999999999996E-3</c:v>
                </c:pt>
                <c:pt idx="8845">
                  <c:v>6.6400000000000001E-3</c:v>
                </c:pt>
                <c:pt idx="8846">
                  <c:v>4.947E-3</c:v>
                </c:pt>
                <c:pt idx="8847">
                  <c:v>4.3140000000000001E-3</c:v>
                </c:pt>
                <c:pt idx="8848">
                  <c:v>7.685E-3</c:v>
                </c:pt>
                <c:pt idx="8849">
                  <c:v>2.3324999999999999E-2</c:v>
                </c:pt>
                <c:pt idx="8850">
                  <c:v>2.4011000000000001E-2</c:v>
                </c:pt>
                <c:pt idx="8851">
                  <c:v>2.8760999999999998E-2</c:v>
                </c:pt>
                <c:pt idx="8852">
                  <c:v>2.8177000000000001E-2</c:v>
                </c:pt>
                <c:pt idx="8853">
                  <c:v>2.3937E-2</c:v>
                </c:pt>
                <c:pt idx="8854">
                  <c:v>2.18E-2</c:v>
                </c:pt>
                <c:pt idx="8855">
                  <c:v>2.2633E-2</c:v>
                </c:pt>
                <c:pt idx="8856">
                  <c:v>2.3914999999999999E-2</c:v>
                </c:pt>
                <c:pt idx="8857">
                  <c:v>2.1857999999999999E-2</c:v>
                </c:pt>
                <c:pt idx="8858">
                  <c:v>1.983E-2</c:v>
                </c:pt>
                <c:pt idx="8859">
                  <c:v>1.7634E-2</c:v>
                </c:pt>
                <c:pt idx="8860">
                  <c:v>2.1892999999999999E-2</c:v>
                </c:pt>
                <c:pt idx="8861">
                  <c:v>1.6234999999999999E-2</c:v>
                </c:pt>
                <c:pt idx="8862">
                  <c:v>1.1372999999999999E-2</c:v>
                </c:pt>
                <c:pt idx="8863">
                  <c:v>8.0280000000000004E-3</c:v>
                </c:pt>
                <c:pt idx="8864">
                  <c:v>6.5329999999999997E-3</c:v>
                </c:pt>
                <c:pt idx="8865">
                  <c:v>5.6990000000000001E-3</c:v>
                </c:pt>
                <c:pt idx="8866">
                  <c:v>5.9020000000000001E-3</c:v>
                </c:pt>
                <c:pt idx="8867">
                  <c:v>7.5599999999999999E-3</c:v>
                </c:pt>
                <c:pt idx="8868">
                  <c:v>7.9799999999999992E-3</c:v>
                </c:pt>
                <c:pt idx="8869">
                  <c:v>7.0289999999999997E-3</c:v>
                </c:pt>
                <c:pt idx="8870">
                  <c:v>6.1219999999999998E-3</c:v>
                </c:pt>
                <c:pt idx="8871">
                  <c:v>1.3658E-2</c:v>
                </c:pt>
                <c:pt idx="8872">
                  <c:v>1.4522999999999999E-2</c:v>
                </c:pt>
                <c:pt idx="8873">
                  <c:v>1.3781E-2</c:v>
                </c:pt>
                <c:pt idx="8874">
                  <c:v>9.8160000000000001E-3</c:v>
                </c:pt>
                <c:pt idx="8875">
                  <c:v>8.0300000000000007E-3</c:v>
                </c:pt>
                <c:pt idx="8876">
                  <c:v>5.7879999999999997E-3</c:v>
                </c:pt>
                <c:pt idx="8877">
                  <c:v>6.9649999999999998E-3</c:v>
                </c:pt>
                <c:pt idx="8878">
                  <c:v>7.8510000000000003E-3</c:v>
                </c:pt>
                <c:pt idx="8879">
                  <c:v>9.5729999999999999E-3</c:v>
                </c:pt>
                <c:pt idx="8880">
                  <c:v>8.4580000000000002E-3</c:v>
                </c:pt>
                <c:pt idx="8881">
                  <c:v>1.0458E-2</c:v>
                </c:pt>
                <c:pt idx="8882">
                  <c:v>1.1952000000000001E-2</c:v>
                </c:pt>
                <c:pt idx="8883">
                  <c:v>8.6820000000000005E-3</c:v>
                </c:pt>
                <c:pt idx="8884">
                  <c:v>6.6290000000000003E-3</c:v>
                </c:pt>
                <c:pt idx="8885">
                  <c:v>5.3109999999999997E-3</c:v>
                </c:pt>
                <c:pt idx="8886">
                  <c:v>6.9930000000000001E-3</c:v>
                </c:pt>
                <c:pt idx="8887">
                  <c:v>2.9651E-2</c:v>
                </c:pt>
                <c:pt idx="8888">
                  <c:v>3.2562000000000001E-2</c:v>
                </c:pt>
                <c:pt idx="8889">
                  <c:v>2.8070000000000001E-2</c:v>
                </c:pt>
                <c:pt idx="8890">
                  <c:v>2.6834E-2</c:v>
                </c:pt>
                <c:pt idx="8891">
                  <c:v>2.5433999999999998E-2</c:v>
                </c:pt>
                <c:pt idx="8892">
                  <c:v>3.0036E-2</c:v>
                </c:pt>
                <c:pt idx="8893">
                  <c:v>3.8415999999999999E-2</c:v>
                </c:pt>
                <c:pt idx="8894">
                  <c:v>3.6555999999999998E-2</c:v>
                </c:pt>
                <c:pt idx="8895">
                  <c:v>2.546E-2</c:v>
                </c:pt>
                <c:pt idx="8896">
                  <c:v>2.8614000000000001E-2</c:v>
                </c:pt>
                <c:pt idx="8897">
                  <c:v>2.4934999999999999E-2</c:v>
                </c:pt>
                <c:pt idx="8898">
                  <c:v>2.0267E-2</c:v>
                </c:pt>
                <c:pt idx="8899">
                  <c:v>1.7617000000000001E-2</c:v>
                </c:pt>
                <c:pt idx="8900">
                  <c:v>1.7274999999999999E-2</c:v>
                </c:pt>
                <c:pt idx="8901">
                  <c:v>1.4079E-2</c:v>
                </c:pt>
                <c:pt idx="8902">
                  <c:v>1.2416E-2</c:v>
                </c:pt>
                <c:pt idx="8903">
                  <c:v>1.0711999999999999E-2</c:v>
                </c:pt>
                <c:pt idx="8904">
                  <c:v>9.6100000000000005E-3</c:v>
                </c:pt>
                <c:pt idx="8905">
                  <c:v>8.3649999999999992E-3</c:v>
                </c:pt>
                <c:pt idx="8906">
                  <c:v>8.7100000000000007E-3</c:v>
                </c:pt>
                <c:pt idx="8907">
                  <c:v>8.7939999999999997E-3</c:v>
                </c:pt>
                <c:pt idx="8908">
                  <c:v>9.2530000000000008E-3</c:v>
                </c:pt>
                <c:pt idx="8909">
                  <c:v>9.3830000000000007E-3</c:v>
                </c:pt>
                <c:pt idx="8910">
                  <c:v>1.0052999999999999E-2</c:v>
                </c:pt>
                <c:pt idx="8911">
                  <c:v>1.0586E-2</c:v>
                </c:pt>
                <c:pt idx="8912">
                  <c:v>8.2070000000000008E-3</c:v>
                </c:pt>
                <c:pt idx="8913">
                  <c:v>3.5524E-2</c:v>
                </c:pt>
                <c:pt idx="8914">
                  <c:v>2.7897000000000002E-2</c:v>
                </c:pt>
                <c:pt idx="8915">
                  <c:v>2.1089E-2</c:v>
                </c:pt>
                <c:pt idx="8916">
                  <c:v>2.4143999999999999E-2</c:v>
                </c:pt>
                <c:pt idx="8917">
                  <c:v>2.4101000000000001E-2</c:v>
                </c:pt>
                <c:pt idx="8918">
                  <c:v>2.0545999999999998E-2</c:v>
                </c:pt>
                <c:pt idx="8919">
                  <c:v>1.584E-2</c:v>
                </c:pt>
                <c:pt idx="8920">
                  <c:v>1.4179000000000001E-2</c:v>
                </c:pt>
                <c:pt idx="8921">
                  <c:v>1.6719999999999999E-2</c:v>
                </c:pt>
                <c:pt idx="8922">
                  <c:v>1.434E-2</c:v>
                </c:pt>
                <c:pt idx="8923">
                  <c:v>1.2879E-2</c:v>
                </c:pt>
                <c:pt idx="8924">
                  <c:v>9.9909999999999999E-3</c:v>
                </c:pt>
                <c:pt idx="8925">
                  <c:v>7.8910000000000004E-3</c:v>
                </c:pt>
                <c:pt idx="8926">
                  <c:v>7.064E-3</c:v>
                </c:pt>
                <c:pt idx="8927">
                  <c:v>5.9199999999999999E-3</c:v>
                </c:pt>
                <c:pt idx="8928">
                  <c:v>5.927E-3</c:v>
                </c:pt>
                <c:pt idx="8929">
                  <c:v>5.3309999999999998E-3</c:v>
                </c:pt>
                <c:pt idx="8930">
                  <c:v>4.6600000000000001E-3</c:v>
                </c:pt>
                <c:pt idx="8931">
                  <c:v>3.9430000000000003E-3</c:v>
                </c:pt>
                <c:pt idx="8932">
                  <c:v>4.065E-3</c:v>
                </c:pt>
                <c:pt idx="8933">
                  <c:v>3.5769999999999999E-3</c:v>
                </c:pt>
                <c:pt idx="8934">
                  <c:v>3.2919999999999998E-3</c:v>
                </c:pt>
                <c:pt idx="8935">
                  <c:v>3.5019999999999999E-3</c:v>
                </c:pt>
                <c:pt idx="8936">
                  <c:v>3.1849999999999999E-3</c:v>
                </c:pt>
                <c:pt idx="8937">
                  <c:v>4.2500000000000003E-3</c:v>
                </c:pt>
                <c:pt idx="8938">
                  <c:v>5.4359999999999999E-3</c:v>
                </c:pt>
                <c:pt idx="8939">
                  <c:v>6.5719999999999997E-3</c:v>
                </c:pt>
                <c:pt idx="8940">
                  <c:v>6.1669999999999997E-3</c:v>
                </c:pt>
                <c:pt idx="8941">
                  <c:v>8.796E-3</c:v>
                </c:pt>
                <c:pt idx="8942">
                  <c:v>8.3219999999999995E-3</c:v>
                </c:pt>
                <c:pt idx="8943">
                  <c:v>7.9089999999999994E-3</c:v>
                </c:pt>
                <c:pt idx="8944">
                  <c:v>1.0555E-2</c:v>
                </c:pt>
                <c:pt idx="8945">
                  <c:v>8.8109999999999994E-3</c:v>
                </c:pt>
                <c:pt idx="8946">
                  <c:v>7.3429999999999997E-3</c:v>
                </c:pt>
                <c:pt idx="8947">
                  <c:v>5.2810000000000001E-3</c:v>
                </c:pt>
                <c:pt idx="8948">
                  <c:v>3.9820000000000003E-3</c:v>
                </c:pt>
                <c:pt idx="8949">
                  <c:v>3.568E-3</c:v>
                </c:pt>
                <c:pt idx="8950">
                  <c:v>2.7889999999999998E-3</c:v>
                </c:pt>
                <c:pt idx="8951">
                  <c:v>2.4870000000000001E-3</c:v>
                </c:pt>
                <c:pt idx="8952">
                  <c:v>3.7729999999999999E-3</c:v>
                </c:pt>
                <c:pt idx="8953">
                  <c:v>3.1389999999999999E-3</c:v>
                </c:pt>
                <c:pt idx="8954">
                  <c:v>2.3779999999999999E-3</c:v>
                </c:pt>
                <c:pt idx="8955">
                  <c:v>2.5899999999999999E-3</c:v>
                </c:pt>
                <c:pt idx="8956">
                  <c:v>2.4789999999999999E-3</c:v>
                </c:pt>
                <c:pt idx="8957">
                  <c:v>3.0360000000000001E-3</c:v>
                </c:pt>
                <c:pt idx="8958">
                  <c:v>3.156E-3</c:v>
                </c:pt>
                <c:pt idx="8959">
                  <c:v>3.258E-3</c:v>
                </c:pt>
                <c:pt idx="8960">
                  <c:v>2.9750000000000002E-3</c:v>
                </c:pt>
                <c:pt idx="8961">
                  <c:v>3.2940000000000001E-3</c:v>
                </c:pt>
                <c:pt idx="8962">
                  <c:v>2.7039999999999998E-3</c:v>
                </c:pt>
                <c:pt idx="8963">
                  <c:v>1.8400000000000001E-3</c:v>
                </c:pt>
                <c:pt idx="8964">
                  <c:v>1.9559999999999998E-3</c:v>
                </c:pt>
                <c:pt idx="8965">
                  <c:v>3.6519999999999999E-3</c:v>
                </c:pt>
                <c:pt idx="8966">
                  <c:v>1.3313E-2</c:v>
                </c:pt>
                <c:pt idx="8967">
                  <c:v>1.2591E-2</c:v>
                </c:pt>
                <c:pt idx="8968">
                  <c:v>1.0917E-2</c:v>
                </c:pt>
                <c:pt idx="8969">
                  <c:v>8.3470000000000003E-3</c:v>
                </c:pt>
                <c:pt idx="8970">
                  <c:v>7.2069999999999999E-3</c:v>
                </c:pt>
                <c:pt idx="8971">
                  <c:v>5.8149999999999999E-3</c:v>
                </c:pt>
                <c:pt idx="8972">
                  <c:v>4.0470000000000002E-3</c:v>
                </c:pt>
                <c:pt idx="8973">
                  <c:v>2.751E-3</c:v>
                </c:pt>
                <c:pt idx="8974">
                  <c:v>1.9659999999999999E-3</c:v>
                </c:pt>
                <c:pt idx="8975">
                  <c:v>3.1549999999999998E-3</c:v>
                </c:pt>
                <c:pt idx="8976">
                  <c:v>2.6080000000000001E-3</c:v>
                </c:pt>
                <c:pt idx="8977">
                  <c:v>2.0720000000000001E-3</c:v>
                </c:pt>
                <c:pt idx="8978">
                  <c:v>1.944E-3</c:v>
                </c:pt>
                <c:pt idx="8979">
                  <c:v>3.5349999999999999E-3</c:v>
                </c:pt>
                <c:pt idx="8980">
                  <c:v>3.7139999999999999E-3</c:v>
                </c:pt>
                <c:pt idx="8981">
                  <c:v>3.3240000000000001E-3</c:v>
                </c:pt>
                <c:pt idx="8982">
                  <c:v>8.4759999999999992E-3</c:v>
                </c:pt>
                <c:pt idx="8983">
                  <c:v>7.9489999999999995E-3</c:v>
                </c:pt>
                <c:pt idx="8984">
                  <c:v>7.1009999999999997E-3</c:v>
                </c:pt>
                <c:pt idx="8985">
                  <c:v>6.6699999999999997E-3</c:v>
                </c:pt>
                <c:pt idx="8986">
                  <c:v>6.2069999999999998E-3</c:v>
                </c:pt>
                <c:pt idx="8987">
                  <c:v>4.8890000000000001E-3</c:v>
                </c:pt>
                <c:pt idx="8988">
                  <c:v>4.0860000000000002E-3</c:v>
                </c:pt>
                <c:pt idx="8989">
                  <c:v>4.4149999999999997E-3</c:v>
                </c:pt>
                <c:pt idx="8990">
                  <c:v>3.7690000000000002E-3</c:v>
                </c:pt>
                <c:pt idx="8991">
                  <c:v>3.604E-3</c:v>
                </c:pt>
                <c:pt idx="8992">
                  <c:v>3.107E-3</c:v>
                </c:pt>
                <c:pt idx="8993">
                  <c:v>3.1020000000000002E-3</c:v>
                </c:pt>
                <c:pt idx="8994">
                  <c:v>2.911E-3</c:v>
                </c:pt>
                <c:pt idx="8995">
                  <c:v>4.8310000000000002E-3</c:v>
                </c:pt>
                <c:pt idx="8996">
                  <c:v>4.5900000000000003E-3</c:v>
                </c:pt>
                <c:pt idx="8997">
                  <c:v>4.5849999999999997E-3</c:v>
                </c:pt>
                <c:pt idx="8998">
                  <c:v>5.104E-3</c:v>
                </c:pt>
                <c:pt idx="8999">
                  <c:v>5.5729999999999998E-3</c:v>
                </c:pt>
                <c:pt idx="9000">
                  <c:v>5.3969999999999999E-3</c:v>
                </c:pt>
                <c:pt idx="9001">
                  <c:v>5.3800000000000002E-3</c:v>
                </c:pt>
                <c:pt idx="9002">
                  <c:v>4.895E-3</c:v>
                </c:pt>
                <c:pt idx="9003">
                  <c:v>6.8840000000000004E-3</c:v>
                </c:pt>
                <c:pt idx="9004">
                  <c:v>1.0801E-2</c:v>
                </c:pt>
                <c:pt idx="9005">
                  <c:v>9.0039999999999999E-3</c:v>
                </c:pt>
                <c:pt idx="9006">
                  <c:v>1.3387E-2</c:v>
                </c:pt>
                <c:pt idx="9007">
                  <c:v>1.2037000000000001E-2</c:v>
                </c:pt>
                <c:pt idx="9008">
                  <c:v>1.1077999999999999E-2</c:v>
                </c:pt>
                <c:pt idx="9009">
                  <c:v>1.2786E-2</c:v>
                </c:pt>
                <c:pt idx="9010">
                  <c:v>1.2222999999999999E-2</c:v>
                </c:pt>
                <c:pt idx="9011">
                  <c:v>1.3089999999999999E-2</c:v>
                </c:pt>
                <c:pt idx="9012">
                  <c:v>1.1328E-2</c:v>
                </c:pt>
                <c:pt idx="9013">
                  <c:v>1.1077999999999999E-2</c:v>
                </c:pt>
                <c:pt idx="9014">
                  <c:v>1.0201999999999999E-2</c:v>
                </c:pt>
                <c:pt idx="9015">
                  <c:v>8.3929999999999994E-3</c:v>
                </c:pt>
                <c:pt idx="9016">
                  <c:v>6.7730000000000004E-3</c:v>
                </c:pt>
                <c:pt idx="9017">
                  <c:v>6.7650000000000002E-3</c:v>
                </c:pt>
                <c:pt idx="9018">
                  <c:v>5.5970000000000004E-3</c:v>
                </c:pt>
                <c:pt idx="9019">
                  <c:v>4.8510000000000003E-3</c:v>
                </c:pt>
                <c:pt idx="9020">
                  <c:v>4.8700000000000002E-3</c:v>
                </c:pt>
                <c:pt idx="9021">
                  <c:v>5.8910000000000004E-3</c:v>
                </c:pt>
                <c:pt idx="9022">
                  <c:v>8.7519999999999994E-3</c:v>
                </c:pt>
                <c:pt idx="9023">
                  <c:v>8.1679999999999999E-3</c:v>
                </c:pt>
                <c:pt idx="9024">
                  <c:v>8.1630000000000001E-3</c:v>
                </c:pt>
                <c:pt idx="9025">
                  <c:v>1.2917E-2</c:v>
                </c:pt>
                <c:pt idx="9026">
                  <c:v>1.7028000000000001E-2</c:v>
                </c:pt>
                <c:pt idx="9027">
                  <c:v>1.9463999999999999E-2</c:v>
                </c:pt>
                <c:pt idx="9028">
                  <c:v>2.0074000000000002E-2</c:v>
                </c:pt>
                <c:pt idx="9029">
                  <c:v>1.8556E-2</c:v>
                </c:pt>
                <c:pt idx="9030">
                  <c:v>1.8078E-2</c:v>
                </c:pt>
                <c:pt idx="9031">
                  <c:v>1.5334E-2</c:v>
                </c:pt>
                <c:pt idx="9032">
                  <c:v>1.5861E-2</c:v>
                </c:pt>
                <c:pt idx="9033">
                  <c:v>1.6612999999999999E-2</c:v>
                </c:pt>
                <c:pt idx="9034">
                  <c:v>1.3406E-2</c:v>
                </c:pt>
                <c:pt idx="9035">
                  <c:v>1.1362000000000001E-2</c:v>
                </c:pt>
                <c:pt idx="9036">
                  <c:v>1.0808999999999999E-2</c:v>
                </c:pt>
                <c:pt idx="9037">
                  <c:v>9.8279999999999999E-3</c:v>
                </c:pt>
                <c:pt idx="9038">
                  <c:v>8.4779999999999994E-3</c:v>
                </c:pt>
                <c:pt idx="9039">
                  <c:v>6.0549999999999996E-3</c:v>
                </c:pt>
                <c:pt idx="9040">
                  <c:v>5.6010000000000001E-3</c:v>
                </c:pt>
                <c:pt idx="9041">
                  <c:v>5.2490000000000002E-3</c:v>
                </c:pt>
                <c:pt idx="9042">
                  <c:v>4.8060000000000004E-3</c:v>
                </c:pt>
                <c:pt idx="9043">
                  <c:v>4.9280000000000001E-3</c:v>
                </c:pt>
                <c:pt idx="9044">
                  <c:v>9.1850000000000005E-3</c:v>
                </c:pt>
                <c:pt idx="9045">
                  <c:v>6.999E-3</c:v>
                </c:pt>
                <c:pt idx="9046">
                  <c:v>1.1346999999999999E-2</c:v>
                </c:pt>
                <c:pt idx="9047">
                  <c:v>1.2444E-2</c:v>
                </c:pt>
                <c:pt idx="9048">
                  <c:v>1.1377E-2</c:v>
                </c:pt>
                <c:pt idx="9049">
                  <c:v>9.9959999999999997E-3</c:v>
                </c:pt>
                <c:pt idx="9050">
                  <c:v>7.9070000000000008E-3</c:v>
                </c:pt>
                <c:pt idx="9051">
                  <c:v>5.3550000000000004E-3</c:v>
                </c:pt>
                <c:pt idx="9052">
                  <c:v>4.921E-3</c:v>
                </c:pt>
                <c:pt idx="9053">
                  <c:v>4.0140000000000002E-3</c:v>
                </c:pt>
                <c:pt idx="9054">
                  <c:v>3.715E-3</c:v>
                </c:pt>
                <c:pt idx="9055">
                  <c:v>4.8079999999999998E-3</c:v>
                </c:pt>
                <c:pt idx="9056">
                  <c:v>5.6990000000000001E-3</c:v>
                </c:pt>
                <c:pt idx="9057">
                  <c:v>7.3010000000000002E-3</c:v>
                </c:pt>
                <c:pt idx="9058">
                  <c:v>7.5669999999999999E-3</c:v>
                </c:pt>
                <c:pt idx="9059">
                  <c:v>1.1334E-2</c:v>
                </c:pt>
                <c:pt idx="9060">
                  <c:v>1.0928999999999999E-2</c:v>
                </c:pt>
                <c:pt idx="9061">
                  <c:v>1.2486000000000001E-2</c:v>
                </c:pt>
                <c:pt idx="9062">
                  <c:v>1.2798E-2</c:v>
                </c:pt>
                <c:pt idx="9063">
                  <c:v>1.0964E-2</c:v>
                </c:pt>
                <c:pt idx="9064">
                  <c:v>1.0847000000000001E-2</c:v>
                </c:pt>
                <c:pt idx="9065">
                  <c:v>1.3554999999999999E-2</c:v>
                </c:pt>
                <c:pt idx="9066">
                  <c:v>2.1461000000000001E-2</c:v>
                </c:pt>
                <c:pt idx="9067">
                  <c:v>2.1922000000000001E-2</c:v>
                </c:pt>
                <c:pt idx="9068">
                  <c:v>2.3231999999999999E-2</c:v>
                </c:pt>
                <c:pt idx="9069">
                  <c:v>2.4228E-2</c:v>
                </c:pt>
                <c:pt idx="9070">
                  <c:v>2.4691999999999999E-2</c:v>
                </c:pt>
                <c:pt idx="9071">
                  <c:v>2.4212999999999998E-2</c:v>
                </c:pt>
                <c:pt idx="9072">
                  <c:v>2.5658E-2</c:v>
                </c:pt>
                <c:pt idx="9073">
                  <c:v>2.4972000000000001E-2</c:v>
                </c:pt>
                <c:pt idx="9074">
                  <c:v>2.4562E-2</c:v>
                </c:pt>
                <c:pt idx="9075">
                  <c:v>0.06</c:v>
                </c:pt>
                <c:pt idx="9076">
                  <c:v>8.5151000000000004E-2</c:v>
                </c:pt>
                <c:pt idx="9077">
                  <c:v>9.0991000000000002E-2</c:v>
                </c:pt>
                <c:pt idx="9078">
                  <c:v>9.4035999999999995E-2</c:v>
                </c:pt>
                <c:pt idx="9079">
                  <c:v>8.5536000000000001E-2</c:v>
                </c:pt>
                <c:pt idx="9080">
                  <c:v>7.8334000000000001E-2</c:v>
                </c:pt>
                <c:pt idx="9081">
                  <c:v>6.1198000000000002E-2</c:v>
                </c:pt>
                <c:pt idx="9082">
                  <c:v>5.5420999999999998E-2</c:v>
                </c:pt>
                <c:pt idx="9083">
                  <c:v>4.8469999999999999E-2</c:v>
                </c:pt>
                <c:pt idx="9084">
                  <c:v>3.9461999999999997E-2</c:v>
                </c:pt>
                <c:pt idx="9085">
                  <c:v>4.0258000000000002E-2</c:v>
                </c:pt>
                <c:pt idx="9086">
                  <c:v>3.7053999999999997E-2</c:v>
                </c:pt>
                <c:pt idx="9087">
                  <c:v>2.8590999999999998E-2</c:v>
                </c:pt>
                <c:pt idx="9088">
                  <c:v>2.0955999999999999E-2</c:v>
                </c:pt>
                <c:pt idx="9089">
                  <c:v>2.1344999999999999E-2</c:v>
                </c:pt>
                <c:pt idx="9090">
                  <c:v>1.882E-2</c:v>
                </c:pt>
                <c:pt idx="9091">
                  <c:v>1.8942000000000001E-2</c:v>
                </c:pt>
                <c:pt idx="9092">
                  <c:v>1.8839999999999999E-2</c:v>
                </c:pt>
                <c:pt idx="9093">
                  <c:v>1.7708000000000002E-2</c:v>
                </c:pt>
                <c:pt idx="9094">
                  <c:v>1.7586000000000001E-2</c:v>
                </c:pt>
                <c:pt idx="9095">
                  <c:v>1.7361999999999999E-2</c:v>
                </c:pt>
                <c:pt idx="9096">
                  <c:v>1.4107E-2</c:v>
                </c:pt>
                <c:pt idx="9097">
                  <c:v>1.3311E-2</c:v>
                </c:pt>
                <c:pt idx="9098">
                  <c:v>1.1945000000000001E-2</c:v>
                </c:pt>
                <c:pt idx="9099">
                  <c:v>1.2149E-2</c:v>
                </c:pt>
                <c:pt idx="9100">
                  <c:v>1.1061E-2</c:v>
                </c:pt>
                <c:pt idx="9101">
                  <c:v>9.5720000000000006E-3</c:v>
                </c:pt>
                <c:pt idx="9102">
                  <c:v>1.6763E-2</c:v>
                </c:pt>
                <c:pt idx="9103">
                  <c:v>1.7892000000000002E-2</c:v>
                </c:pt>
                <c:pt idx="9104">
                  <c:v>1.5276E-2</c:v>
                </c:pt>
                <c:pt idx="9105">
                  <c:v>1.2394000000000001E-2</c:v>
                </c:pt>
                <c:pt idx="9106">
                  <c:v>1.0173E-2</c:v>
                </c:pt>
                <c:pt idx="9107">
                  <c:v>1.0215999999999999E-2</c:v>
                </c:pt>
                <c:pt idx="9108">
                  <c:v>8.2039999999999995E-3</c:v>
                </c:pt>
                <c:pt idx="9109">
                  <c:v>9.2599999999999991E-3</c:v>
                </c:pt>
                <c:pt idx="9110">
                  <c:v>8.4690000000000008E-3</c:v>
                </c:pt>
                <c:pt idx="9111">
                  <c:v>8.4539999999999997E-3</c:v>
                </c:pt>
                <c:pt idx="9112">
                  <c:v>1.0348E-2</c:v>
                </c:pt>
                <c:pt idx="9113">
                  <c:v>9.0290000000000006E-3</c:v>
                </c:pt>
                <c:pt idx="9114">
                  <c:v>1.0555999999999999E-2</c:v>
                </c:pt>
                <c:pt idx="9115">
                  <c:v>9.3939999999999996E-3</c:v>
                </c:pt>
                <c:pt idx="9116">
                  <c:v>7.241E-3</c:v>
                </c:pt>
                <c:pt idx="9117">
                  <c:v>1.1438E-2</c:v>
                </c:pt>
                <c:pt idx="9118">
                  <c:v>1.5316E-2</c:v>
                </c:pt>
                <c:pt idx="9119">
                  <c:v>1.4194E-2</c:v>
                </c:pt>
                <c:pt idx="9120">
                  <c:v>1.9414000000000001E-2</c:v>
                </c:pt>
                <c:pt idx="9121">
                  <c:v>2.0327999999999999E-2</c:v>
                </c:pt>
                <c:pt idx="9122">
                  <c:v>2.2557000000000001E-2</c:v>
                </c:pt>
                <c:pt idx="9123">
                  <c:v>1.9973000000000001E-2</c:v>
                </c:pt>
                <c:pt idx="9124">
                  <c:v>1.8329999999999999E-2</c:v>
                </c:pt>
                <c:pt idx="9125">
                  <c:v>1.5379E-2</c:v>
                </c:pt>
                <c:pt idx="9126">
                  <c:v>1.2829E-2</c:v>
                </c:pt>
                <c:pt idx="9127">
                  <c:v>1.1618E-2</c:v>
                </c:pt>
                <c:pt idx="9128">
                  <c:v>8.7749999999999998E-3</c:v>
                </c:pt>
                <c:pt idx="9129">
                  <c:v>6.9230000000000003E-3</c:v>
                </c:pt>
                <c:pt idx="9130">
                  <c:v>6.4939999999999998E-3</c:v>
                </c:pt>
                <c:pt idx="9131">
                  <c:v>5.3559999999999997E-3</c:v>
                </c:pt>
                <c:pt idx="9132">
                  <c:v>5.581E-3</c:v>
                </c:pt>
                <c:pt idx="9133">
                  <c:v>1.1048000000000001E-2</c:v>
                </c:pt>
                <c:pt idx="9134">
                  <c:v>2.3369000000000001E-2</c:v>
                </c:pt>
                <c:pt idx="9135">
                  <c:v>2.7762999999999999E-2</c:v>
                </c:pt>
                <c:pt idx="9136">
                  <c:v>2.5543E-2</c:v>
                </c:pt>
                <c:pt idx="9137">
                  <c:v>3.0859999999999999E-2</c:v>
                </c:pt>
                <c:pt idx="9138">
                  <c:v>2.6105E-2</c:v>
                </c:pt>
                <c:pt idx="9139">
                  <c:v>2.2814999999999998E-2</c:v>
                </c:pt>
                <c:pt idx="9140">
                  <c:v>2.5350999999999999E-2</c:v>
                </c:pt>
                <c:pt idx="9141">
                  <c:v>3.6200000000000003E-2</c:v>
                </c:pt>
                <c:pt idx="9142">
                  <c:v>4.1271000000000002E-2</c:v>
                </c:pt>
                <c:pt idx="9143">
                  <c:v>4.3427E-2</c:v>
                </c:pt>
                <c:pt idx="9144">
                  <c:v>4.7453000000000002E-2</c:v>
                </c:pt>
                <c:pt idx="9145">
                  <c:v>4.7690000000000003E-2</c:v>
                </c:pt>
                <c:pt idx="9146">
                  <c:v>8.9275999999999994E-2</c:v>
                </c:pt>
                <c:pt idx="9147">
                  <c:v>0.114093</c:v>
                </c:pt>
                <c:pt idx="9148">
                  <c:v>0.123546</c:v>
                </c:pt>
                <c:pt idx="9149">
                  <c:v>0.11794300000000001</c:v>
                </c:pt>
                <c:pt idx="9150">
                  <c:v>0.116643</c:v>
                </c:pt>
                <c:pt idx="9151">
                  <c:v>0.119981</c:v>
                </c:pt>
                <c:pt idx="9152">
                  <c:v>0.114801</c:v>
                </c:pt>
                <c:pt idx="9153">
                  <c:v>0.11046400000000001</c:v>
                </c:pt>
                <c:pt idx="9154">
                  <c:v>0.131969</c:v>
                </c:pt>
                <c:pt idx="9155">
                  <c:v>0.133489</c:v>
                </c:pt>
                <c:pt idx="9156">
                  <c:v>0.12431300000000001</c:v>
                </c:pt>
                <c:pt idx="9157">
                  <c:v>0.11104</c:v>
                </c:pt>
                <c:pt idx="9158">
                  <c:v>9.9347000000000005E-2</c:v>
                </c:pt>
                <c:pt idx="9159">
                  <c:v>9.8248000000000002E-2</c:v>
                </c:pt>
                <c:pt idx="9160">
                  <c:v>8.5854E-2</c:v>
                </c:pt>
                <c:pt idx="9161">
                  <c:v>9.4557000000000002E-2</c:v>
                </c:pt>
                <c:pt idx="9162">
                  <c:v>9.0532000000000001E-2</c:v>
                </c:pt>
                <c:pt idx="9163">
                  <c:v>7.4289999999999995E-2</c:v>
                </c:pt>
                <c:pt idx="9164">
                  <c:v>7.5805999999999998E-2</c:v>
                </c:pt>
                <c:pt idx="9165">
                  <c:v>8.0378000000000005E-2</c:v>
                </c:pt>
                <c:pt idx="9166">
                  <c:v>7.2624999999999995E-2</c:v>
                </c:pt>
                <c:pt idx="9167">
                  <c:v>6.1455999999999997E-2</c:v>
                </c:pt>
                <c:pt idx="9168">
                  <c:v>5.8042999999999997E-2</c:v>
                </c:pt>
                <c:pt idx="9169">
                  <c:v>4.8391000000000003E-2</c:v>
                </c:pt>
                <c:pt idx="9170">
                  <c:v>3.4728000000000002E-2</c:v>
                </c:pt>
                <c:pt idx="9171">
                  <c:v>5.2083999999999998E-2</c:v>
                </c:pt>
                <c:pt idx="9172">
                  <c:v>4.267E-2</c:v>
                </c:pt>
                <c:pt idx="9173">
                  <c:v>3.3152000000000001E-2</c:v>
                </c:pt>
                <c:pt idx="9174">
                  <c:v>2.5065E-2</c:v>
                </c:pt>
                <c:pt idx="9175">
                  <c:v>2.8027E-2</c:v>
                </c:pt>
                <c:pt idx="9176">
                  <c:v>2.6644000000000001E-2</c:v>
                </c:pt>
                <c:pt idx="9177">
                  <c:v>3.2864999999999998E-2</c:v>
                </c:pt>
                <c:pt idx="9178">
                  <c:v>3.2245999999999997E-2</c:v>
                </c:pt>
                <c:pt idx="9179">
                  <c:v>6.2965999999999994E-2</c:v>
                </c:pt>
                <c:pt idx="9180">
                  <c:v>0.11405</c:v>
                </c:pt>
                <c:pt idx="9181">
                  <c:v>0.13905300000000001</c:v>
                </c:pt>
                <c:pt idx="9182">
                  <c:v>0.15090400000000001</c:v>
                </c:pt>
                <c:pt idx="9183">
                  <c:v>0.160298</c:v>
                </c:pt>
                <c:pt idx="9184">
                  <c:v>0.15504499999999999</c:v>
                </c:pt>
                <c:pt idx="9185">
                  <c:v>0.175931</c:v>
                </c:pt>
                <c:pt idx="9186">
                  <c:v>0.18299699999999999</c:v>
                </c:pt>
                <c:pt idx="9187">
                  <c:v>0.20125499999999999</c:v>
                </c:pt>
                <c:pt idx="9188">
                  <c:v>0.20159099999999999</c:v>
                </c:pt>
                <c:pt idx="9189">
                  <c:v>0.201489</c:v>
                </c:pt>
                <c:pt idx="9190">
                  <c:v>0.186446</c:v>
                </c:pt>
                <c:pt idx="9191">
                  <c:v>0.18232799999999999</c:v>
                </c:pt>
                <c:pt idx="9192">
                  <c:v>0.16922999999999999</c:v>
                </c:pt>
                <c:pt idx="9193">
                  <c:v>0.17413699999999999</c:v>
                </c:pt>
                <c:pt idx="9194">
                  <c:v>0.173431</c:v>
                </c:pt>
                <c:pt idx="9195">
                  <c:v>0.166159</c:v>
                </c:pt>
                <c:pt idx="9196">
                  <c:v>0.16689499999999999</c:v>
                </c:pt>
                <c:pt idx="9197">
                  <c:v>0.147537</c:v>
                </c:pt>
                <c:pt idx="9198">
                  <c:v>0.12510599999999999</c:v>
                </c:pt>
                <c:pt idx="9199">
                  <c:v>0.13045200000000001</c:v>
                </c:pt>
                <c:pt idx="9200">
                  <c:v>0.112127</c:v>
                </c:pt>
                <c:pt idx="9201">
                  <c:v>0.11740399999999999</c:v>
                </c:pt>
                <c:pt idx="9202">
                  <c:v>0.11493</c:v>
                </c:pt>
                <c:pt idx="9203">
                  <c:v>0.107007</c:v>
                </c:pt>
                <c:pt idx="9204">
                  <c:v>8.6468000000000003E-2</c:v>
                </c:pt>
                <c:pt idx="9205">
                  <c:v>7.2167999999999996E-2</c:v>
                </c:pt>
                <c:pt idx="9206">
                  <c:v>6.3053999999999999E-2</c:v>
                </c:pt>
                <c:pt idx="9207">
                  <c:v>6.8562999999999999E-2</c:v>
                </c:pt>
                <c:pt idx="9208">
                  <c:v>7.3093000000000005E-2</c:v>
                </c:pt>
                <c:pt idx="9209">
                  <c:v>6.7784999999999998E-2</c:v>
                </c:pt>
                <c:pt idx="9210">
                  <c:v>5.8611000000000003E-2</c:v>
                </c:pt>
                <c:pt idx="9211">
                  <c:v>6.4767000000000005E-2</c:v>
                </c:pt>
                <c:pt idx="9212">
                  <c:v>6.6016000000000005E-2</c:v>
                </c:pt>
                <c:pt idx="9213">
                  <c:v>7.4283000000000002E-2</c:v>
                </c:pt>
                <c:pt idx="9214">
                  <c:v>7.1804999999999994E-2</c:v>
                </c:pt>
                <c:pt idx="9215">
                  <c:v>7.8853999999999994E-2</c:v>
                </c:pt>
                <c:pt idx="9216">
                  <c:v>0.104425</c:v>
                </c:pt>
                <c:pt idx="9217">
                  <c:v>0.114513</c:v>
                </c:pt>
                <c:pt idx="9218">
                  <c:v>0.118548</c:v>
                </c:pt>
                <c:pt idx="9219">
                  <c:v>0.118565</c:v>
                </c:pt>
                <c:pt idx="9220">
                  <c:v>0.13480300000000001</c:v>
                </c:pt>
                <c:pt idx="9221">
                  <c:v>0.12829599999999999</c:v>
                </c:pt>
                <c:pt idx="9222">
                  <c:v>0.14085800000000001</c:v>
                </c:pt>
                <c:pt idx="9223">
                  <c:v>0.13797400000000001</c:v>
                </c:pt>
                <c:pt idx="9224">
                  <c:v>0.12604199999999999</c:v>
                </c:pt>
                <c:pt idx="9225">
                  <c:v>0.131553</c:v>
                </c:pt>
                <c:pt idx="9226">
                  <c:v>0.123044</c:v>
                </c:pt>
                <c:pt idx="9227">
                  <c:v>0.116328</c:v>
                </c:pt>
                <c:pt idx="9228">
                  <c:v>0.11354499999999999</c:v>
                </c:pt>
                <c:pt idx="9229">
                  <c:v>0.129776</c:v>
                </c:pt>
                <c:pt idx="9230">
                  <c:v>0.12296799999999999</c:v>
                </c:pt>
                <c:pt idx="9231">
                  <c:v>0.115187</c:v>
                </c:pt>
                <c:pt idx="9232">
                  <c:v>0.10696600000000001</c:v>
                </c:pt>
                <c:pt idx="9233">
                  <c:v>9.7750000000000004E-2</c:v>
                </c:pt>
                <c:pt idx="9234">
                  <c:v>9.7105999999999998E-2</c:v>
                </c:pt>
                <c:pt idx="9235">
                  <c:v>0.100762</c:v>
                </c:pt>
                <c:pt idx="9236">
                  <c:v>9.1158000000000003E-2</c:v>
                </c:pt>
                <c:pt idx="9237">
                  <c:v>9.4544000000000003E-2</c:v>
                </c:pt>
                <c:pt idx="9238">
                  <c:v>9.1410000000000005E-2</c:v>
                </c:pt>
                <c:pt idx="9239">
                  <c:v>0.110371</c:v>
                </c:pt>
                <c:pt idx="9240">
                  <c:v>0.118394</c:v>
                </c:pt>
                <c:pt idx="9241">
                  <c:v>0.12077599999999999</c:v>
                </c:pt>
                <c:pt idx="9242">
                  <c:v>0.12876099999999999</c:v>
                </c:pt>
                <c:pt idx="9243">
                  <c:v>0.14516299999999999</c:v>
                </c:pt>
                <c:pt idx="9244">
                  <c:v>0.146208</c:v>
                </c:pt>
                <c:pt idx="9245">
                  <c:v>0.15947500000000001</c:v>
                </c:pt>
                <c:pt idx="9246">
                  <c:v>0.150502</c:v>
                </c:pt>
                <c:pt idx="9247">
                  <c:v>0.15501499999999999</c:v>
                </c:pt>
                <c:pt idx="9248">
                  <c:v>0.16081100000000001</c:v>
                </c:pt>
                <c:pt idx="9249">
                  <c:v>0.15701799999999999</c:v>
                </c:pt>
                <c:pt idx="9250">
                  <c:v>0.15835199999999999</c:v>
                </c:pt>
                <c:pt idx="9251">
                  <c:v>0.16097500000000001</c:v>
                </c:pt>
                <c:pt idx="9252">
                  <c:v>0.15123200000000001</c:v>
                </c:pt>
                <c:pt idx="9253">
                  <c:v>0.15957099999999999</c:v>
                </c:pt>
                <c:pt idx="9254">
                  <c:v>0.17219499999999999</c:v>
                </c:pt>
                <c:pt idx="9255">
                  <c:v>0.163133</c:v>
                </c:pt>
                <c:pt idx="9256">
                  <c:v>0.15562000000000001</c:v>
                </c:pt>
                <c:pt idx="9257">
                  <c:v>0.149086</c:v>
                </c:pt>
                <c:pt idx="9258">
                  <c:v>0.175952</c:v>
                </c:pt>
                <c:pt idx="9259">
                  <c:v>0.195075</c:v>
                </c:pt>
                <c:pt idx="9260">
                  <c:v>0.202374</c:v>
                </c:pt>
                <c:pt idx="9261">
                  <c:v>0.201347</c:v>
                </c:pt>
                <c:pt idx="9262">
                  <c:v>0.20266899999999999</c:v>
                </c:pt>
                <c:pt idx="9263">
                  <c:v>0.208736</c:v>
                </c:pt>
                <c:pt idx="9264">
                  <c:v>0.22853799999999999</c:v>
                </c:pt>
                <c:pt idx="9265">
                  <c:v>0.22917999999999999</c:v>
                </c:pt>
                <c:pt idx="9266">
                  <c:v>0.23083200000000001</c:v>
                </c:pt>
                <c:pt idx="9267">
                  <c:v>0.233709</c:v>
                </c:pt>
                <c:pt idx="9268">
                  <c:v>0.264986</c:v>
                </c:pt>
                <c:pt idx="9269">
                  <c:v>0.26580199999999998</c:v>
                </c:pt>
                <c:pt idx="9270">
                  <c:v>0.26663199999999998</c:v>
                </c:pt>
                <c:pt idx="9271">
                  <c:v>0.26139400000000002</c:v>
                </c:pt>
                <c:pt idx="9272">
                  <c:v>0.25017699999999998</c:v>
                </c:pt>
                <c:pt idx="9273">
                  <c:v>0.23762</c:v>
                </c:pt>
                <c:pt idx="9274">
                  <c:v>0.236014</c:v>
                </c:pt>
                <c:pt idx="9275">
                  <c:v>0.218693</c:v>
                </c:pt>
                <c:pt idx="9276">
                  <c:v>0.20433699999999999</c:v>
                </c:pt>
                <c:pt idx="9277">
                  <c:v>0.18824099999999999</c:v>
                </c:pt>
                <c:pt idx="9278">
                  <c:v>0.19814300000000001</c:v>
                </c:pt>
                <c:pt idx="9279">
                  <c:v>0.19455</c:v>
                </c:pt>
                <c:pt idx="9280">
                  <c:v>0.18732599999999999</c:v>
                </c:pt>
                <c:pt idx="9281">
                  <c:v>0.17890200000000001</c:v>
                </c:pt>
                <c:pt idx="9282">
                  <c:v>0.166273</c:v>
                </c:pt>
                <c:pt idx="9283">
                  <c:v>0.150369</c:v>
                </c:pt>
                <c:pt idx="9284">
                  <c:v>0.143036</c:v>
                </c:pt>
                <c:pt idx="9285">
                  <c:v>0.14072999999999999</c:v>
                </c:pt>
                <c:pt idx="9286">
                  <c:v>0.13222200000000001</c:v>
                </c:pt>
                <c:pt idx="9287">
                  <c:v>0.12420299999999999</c:v>
                </c:pt>
                <c:pt idx="9288">
                  <c:v>0.11365599999999999</c:v>
                </c:pt>
                <c:pt idx="9289">
                  <c:v>0.11296100000000001</c:v>
                </c:pt>
                <c:pt idx="9290">
                  <c:v>0.137105</c:v>
                </c:pt>
                <c:pt idx="9291">
                  <c:v>0.135522</c:v>
                </c:pt>
                <c:pt idx="9292">
                  <c:v>0.13389799999999999</c:v>
                </c:pt>
                <c:pt idx="9293">
                  <c:v>0.129104</c:v>
                </c:pt>
                <c:pt idx="9294">
                  <c:v>0.13267599999999999</c:v>
                </c:pt>
                <c:pt idx="9295">
                  <c:v>0.13283900000000001</c:v>
                </c:pt>
                <c:pt idx="9296">
                  <c:v>0.16809399999999999</c:v>
                </c:pt>
                <c:pt idx="9297">
                  <c:v>0.20931</c:v>
                </c:pt>
                <c:pt idx="9298">
                  <c:v>0.245813</c:v>
                </c:pt>
                <c:pt idx="9299">
                  <c:v>0.265038</c:v>
                </c:pt>
                <c:pt idx="9300">
                  <c:v>0.28776400000000002</c:v>
                </c:pt>
                <c:pt idx="9301">
                  <c:v>0.28515000000000001</c:v>
                </c:pt>
                <c:pt idx="9302">
                  <c:v>0.29094300000000001</c:v>
                </c:pt>
                <c:pt idx="9303">
                  <c:v>0.29585699999999998</c:v>
                </c:pt>
                <c:pt idx="9304">
                  <c:v>0.30399300000000001</c:v>
                </c:pt>
                <c:pt idx="9305">
                  <c:v>0.30925399999999997</c:v>
                </c:pt>
                <c:pt idx="9306">
                  <c:v>0.29882599999999998</c:v>
                </c:pt>
                <c:pt idx="9307">
                  <c:v>0.30921399999999999</c:v>
                </c:pt>
                <c:pt idx="9308">
                  <c:v>0.30991400000000002</c:v>
                </c:pt>
                <c:pt idx="9309">
                  <c:v>0.301678</c:v>
                </c:pt>
                <c:pt idx="9310">
                  <c:v>0.28820800000000002</c:v>
                </c:pt>
                <c:pt idx="9311">
                  <c:v>0.28551199999999999</c:v>
                </c:pt>
                <c:pt idx="9312">
                  <c:v>0.28684999999999999</c:v>
                </c:pt>
                <c:pt idx="9313">
                  <c:v>0.27505600000000002</c:v>
                </c:pt>
                <c:pt idx="9314">
                  <c:v>0.27268199999999998</c:v>
                </c:pt>
                <c:pt idx="9315">
                  <c:v>0.26333099999999998</c:v>
                </c:pt>
                <c:pt idx="9316">
                  <c:v>0.25547599999999998</c:v>
                </c:pt>
                <c:pt idx="9317">
                  <c:v>0.31110399999999999</c:v>
                </c:pt>
                <c:pt idx="9318">
                  <c:v>0.32528699999999999</c:v>
                </c:pt>
                <c:pt idx="9319">
                  <c:v>0.36091899999999999</c:v>
                </c:pt>
                <c:pt idx="9320">
                  <c:v>0.378834</c:v>
                </c:pt>
                <c:pt idx="9321">
                  <c:v>0.38261299999999998</c:v>
                </c:pt>
                <c:pt idx="9322">
                  <c:v>0.36960999999999999</c:v>
                </c:pt>
                <c:pt idx="9323">
                  <c:v>0.36717899999999998</c:v>
                </c:pt>
                <c:pt idx="9324">
                  <c:v>0.34000399999999997</c:v>
                </c:pt>
                <c:pt idx="9325">
                  <c:v>0.33147599999999999</c:v>
                </c:pt>
                <c:pt idx="9326">
                  <c:v>0.31079899999999999</c:v>
                </c:pt>
                <c:pt idx="9327">
                  <c:v>0.29187800000000003</c:v>
                </c:pt>
                <c:pt idx="9328">
                  <c:v>0.27465499999999998</c:v>
                </c:pt>
                <c:pt idx="9329">
                  <c:v>0.26466600000000001</c:v>
                </c:pt>
                <c:pt idx="9330">
                  <c:v>0.26344800000000002</c:v>
                </c:pt>
                <c:pt idx="9331">
                  <c:v>0.247166</c:v>
                </c:pt>
                <c:pt idx="9332">
                  <c:v>0.23767099999999999</c:v>
                </c:pt>
                <c:pt idx="9333">
                  <c:v>0.23211499999999999</c:v>
                </c:pt>
                <c:pt idx="9334">
                  <c:v>0.23216000000000001</c:v>
                </c:pt>
                <c:pt idx="9335">
                  <c:v>0.23632600000000001</c:v>
                </c:pt>
                <c:pt idx="9336">
                  <c:v>0.22219700000000001</c:v>
                </c:pt>
                <c:pt idx="9337">
                  <c:v>0.21229200000000001</c:v>
                </c:pt>
                <c:pt idx="9338">
                  <c:v>0.195856</c:v>
                </c:pt>
                <c:pt idx="9339">
                  <c:v>0.19652900000000001</c:v>
                </c:pt>
                <c:pt idx="9340">
                  <c:v>0.19474900000000001</c:v>
                </c:pt>
                <c:pt idx="9341">
                  <c:v>0.22517200000000001</c:v>
                </c:pt>
                <c:pt idx="9342">
                  <c:v>0.22648399999999999</c:v>
                </c:pt>
                <c:pt idx="9343">
                  <c:v>0.222362</c:v>
                </c:pt>
                <c:pt idx="9344">
                  <c:v>0.22794500000000001</c:v>
                </c:pt>
                <c:pt idx="9345">
                  <c:v>0.23147799999999999</c:v>
                </c:pt>
                <c:pt idx="9346">
                  <c:v>0.23528099999999999</c:v>
                </c:pt>
                <c:pt idx="9347">
                  <c:v>0.22647500000000001</c:v>
                </c:pt>
                <c:pt idx="9348">
                  <c:v>0.214502</c:v>
                </c:pt>
                <c:pt idx="9349">
                  <c:v>0.20216600000000001</c:v>
                </c:pt>
                <c:pt idx="9350">
                  <c:v>0.19397300000000001</c:v>
                </c:pt>
                <c:pt idx="9351">
                  <c:v>0.185892</c:v>
                </c:pt>
                <c:pt idx="9352">
                  <c:v>0.19173299999999999</c:v>
                </c:pt>
                <c:pt idx="9353">
                  <c:v>0.20228499999999999</c:v>
                </c:pt>
                <c:pt idx="9354">
                  <c:v>0.19431599999999999</c:v>
                </c:pt>
                <c:pt idx="9355">
                  <c:v>0.18376500000000001</c:v>
                </c:pt>
                <c:pt idx="9356">
                  <c:v>0.20747199999999999</c:v>
                </c:pt>
                <c:pt idx="9357">
                  <c:v>0.20957999999999999</c:v>
                </c:pt>
                <c:pt idx="9358">
                  <c:v>0.21437300000000001</c:v>
                </c:pt>
                <c:pt idx="9359">
                  <c:v>0.21451899999999999</c:v>
                </c:pt>
                <c:pt idx="9360">
                  <c:v>0.203683</c:v>
                </c:pt>
                <c:pt idx="9361">
                  <c:v>0.202075</c:v>
                </c:pt>
                <c:pt idx="9362">
                  <c:v>0.18504000000000001</c:v>
                </c:pt>
                <c:pt idx="9363">
                  <c:v>0.17263700000000001</c:v>
                </c:pt>
                <c:pt idx="9364">
                  <c:v>0.17158499999999999</c:v>
                </c:pt>
                <c:pt idx="9365">
                  <c:v>0.168376</c:v>
                </c:pt>
                <c:pt idx="9366">
                  <c:v>0.14629500000000001</c:v>
                </c:pt>
                <c:pt idx="9367">
                  <c:v>0.12809899999999999</c:v>
                </c:pt>
                <c:pt idx="9368">
                  <c:v>0.111661</c:v>
                </c:pt>
                <c:pt idx="9369">
                  <c:v>9.5411999999999997E-2</c:v>
                </c:pt>
                <c:pt idx="9370">
                  <c:v>8.8400000000000006E-2</c:v>
                </c:pt>
                <c:pt idx="9371">
                  <c:v>0.192798</c:v>
                </c:pt>
                <c:pt idx="9372">
                  <c:v>0.21513199999999999</c:v>
                </c:pt>
                <c:pt idx="9373">
                  <c:v>0.23236200000000001</c:v>
                </c:pt>
                <c:pt idx="9374">
                  <c:v>0.264567</c:v>
                </c:pt>
                <c:pt idx="9375">
                  <c:v>0.270681</c:v>
                </c:pt>
                <c:pt idx="9376">
                  <c:v>0.28384799999999999</c:v>
                </c:pt>
                <c:pt idx="9377">
                  <c:v>0.29427799999999998</c:v>
                </c:pt>
                <c:pt idx="9378">
                  <c:v>0.30748900000000001</c:v>
                </c:pt>
                <c:pt idx="9379">
                  <c:v>0.30171300000000001</c:v>
                </c:pt>
                <c:pt idx="9380">
                  <c:v>0.28750599999999998</c:v>
                </c:pt>
                <c:pt idx="9381">
                  <c:v>0.283854</c:v>
                </c:pt>
                <c:pt idx="9382">
                  <c:v>0.28287000000000001</c:v>
                </c:pt>
                <c:pt idx="9383">
                  <c:v>0.28379799999999999</c:v>
                </c:pt>
                <c:pt idx="9384">
                  <c:v>0.28276000000000001</c:v>
                </c:pt>
                <c:pt idx="9385">
                  <c:v>0.27809099999999998</c:v>
                </c:pt>
                <c:pt idx="9386">
                  <c:v>0.268818</c:v>
                </c:pt>
                <c:pt idx="9387">
                  <c:v>0.25162899999999999</c:v>
                </c:pt>
                <c:pt idx="9388">
                  <c:v>0.248312</c:v>
                </c:pt>
                <c:pt idx="9389">
                  <c:v>0.238452</c:v>
                </c:pt>
                <c:pt idx="9390">
                  <c:v>0.22026200000000001</c:v>
                </c:pt>
                <c:pt idx="9391">
                  <c:v>0.20111899999999999</c:v>
                </c:pt>
                <c:pt idx="9392">
                  <c:v>0.181482</c:v>
                </c:pt>
                <c:pt idx="9393">
                  <c:v>0.20106199999999999</c:v>
                </c:pt>
                <c:pt idx="9394">
                  <c:v>0.18459200000000001</c:v>
                </c:pt>
                <c:pt idx="9395">
                  <c:v>0.18472</c:v>
                </c:pt>
                <c:pt idx="9396">
                  <c:v>0.21504499999999999</c:v>
                </c:pt>
                <c:pt idx="9397">
                  <c:v>0.23467299999999999</c:v>
                </c:pt>
                <c:pt idx="9398">
                  <c:v>0.24726600000000001</c:v>
                </c:pt>
                <c:pt idx="9399">
                  <c:v>0.24688299999999999</c:v>
                </c:pt>
                <c:pt idx="9400">
                  <c:v>0.23874400000000001</c:v>
                </c:pt>
                <c:pt idx="9401">
                  <c:v>0.23899999999999999</c:v>
                </c:pt>
                <c:pt idx="9402">
                  <c:v>0.26584999999999998</c:v>
                </c:pt>
                <c:pt idx="9403">
                  <c:v>0.26236199999999998</c:v>
                </c:pt>
                <c:pt idx="9404">
                  <c:v>0.253</c:v>
                </c:pt>
                <c:pt idx="9405">
                  <c:v>0.27821499999999999</c:v>
                </c:pt>
                <c:pt idx="9406">
                  <c:v>0.27413599999999999</c:v>
                </c:pt>
                <c:pt idx="9407">
                  <c:v>0.262936</c:v>
                </c:pt>
                <c:pt idx="9408">
                  <c:v>0.25900699999999999</c:v>
                </c:pt>
                <c:pt idx="9409">
                  <c:v>0.26042999999999999</c:v>
                </c:pt>
                <c:pt idx="9410">
                  <c:v>0.25656099999999998</c:v>
                </c:pt>
                <c:pt idx="9411">
                  <c:v>0.26037100000000002</c:v>
                </c:pt>
                <c:pt idx="9412">
                  <c:v>0.24981100000000001</c:v>
                </c:pt>
                <c:pt idx="9413">
                  <c:v>0.241311</c:v>
                </c:pt>
                <c:pt idx="9414">
                  <c:v>0.249859</c:v>
                </c:pt>
                <c:pt idx="9415">
                  <c:v>0.25634099999999999</c:v>
                </c:pt>
                <c:pt idx="9416">
                  <c:v>0.27363199999999999</c:v>
                </c:pt>
                <c:pt idx="9417">
                  <c:v>0.28161599999999998</c:v>
                </c:pt>
                <c:pt idx="9418">
                  <c:v>0.32223499999999999</c:v>
                </c:pt>
                <c:pt idx="9419">
                  <c:v>0.337787</c:v>
                </c:pt>
                <c:pt idx="9420">
                  <c:v>0.30460300000000001</c:v>
                </c:pt>
                <c:pt idx="9421">
                  <c:v>0.35289199999999998</c:v>
                </c:pt>
                <c:pt idx="9422">
                  <c:v>0.36338399999999998</c:v>
                </c:pt>
                <c:pt idx="9423">
                  <c:v>0.37198999999999999</c:v>
                </c:pt>
                <c:pt idx="9424">
                  <c:v>0.360375</c:v>
                </c:pt>
                <c:pt idx="9425">
                  <c:v>0.341169</c:v>
                </c:pt>
                <c:pt idx="9426">
                  <c:v>0.32361600000000001</c:v>
                </c:pt>
                <c:pt idx="9427">
                  <c:v>0.31171900000000002</c:v>
                </c:pt>
                <c:pt idx="9428">
                  <c:v>0.31711800000000001</c:v>
                </c:pt>
                <c:pt idx="9429">
                  <c:v>0.31010199999999999</c:v>
                </c:pt>
                <c:pt idx="9430">
                  <c:v>0.312473</c:v>
                </c:pt>
                <c:pt idx="9431">
                  <c:v>0.29545900000000003</c:v>
                </c:pt>
                <c:pt idx="9432">
                  <c:v>0.285082</c:v>
                </c:pt>
                <c:pt idx="9433">
                  <c:v>0.29874400000000001</c:v>
                </c:pt>
                <c:pt idx="9434">
                  <c:v>0.30902000000000002</c:v>
                </c:pt>
                <c:pt idx="9435">
                  <c:v>0.323571</c:v>
                </c:pt>
                <c:pt idx="9436">
                  <c:v>0.31036999999999998</c:v>
                </c:pt>
                <c:pt idx="9437">
                  <c:v>0.30546800000000002</c:v>
                </c:pt>
                <c:pt idx="9438">
                  <c:v>0.302122</c:v>
                </c:pt>
                <c:pt idx="9439">
                  <c:v>0.29762899999999998</c:v>
                </c:pt>
                <c:pt idx="9440">
                  <c:v>0.292823</c:v>
                </c:pt>
                <c:pt idx="9441">
                  <c:v>0.30405399999999999</c:v>
                </c:pt>
                <c:pt idx="9442">
                  <c:v>0.32374900000000001</c:v>
                </c:pt>
                <c:pt idx="9443">
                  <c:v>0.32149899999999998</c:v>
                </c:pt>
                <c:pt idx="9444">
                  <c:v>0.31676700000000002</c:v>
                </c:pt>
                <c:pt idx="9445">
                  <c:v>0.31273699999999999</c:v>
                </c:pt>
                <c:pt idx="9446">
                  <c:v>0.32467699999999999</c:v>
                </c:pt>
                <c:pt idx="9447">
                  <c:v>0.31452000000000002</c:v>
                </c:pt>
                <c:pt idx="9448">
                  <c:v>0.29590100000000003</c:v>
                </c:pt>
                <c:pt idx="9449">
                  <c:v>0.28207199999999999</c:v>
                </c:pt>
                <c:pt idx="9450">
                  <c:v>0.258324</c:v>
                </c:pt>
                <c:pt idx="9451">
                  <c:v>0.253936</c:v>
                </c:pt>
                <c:pt idx="9452">
                  <c:v>0.231297</c:v>
                </c:pt>
                <c:pt idx="9453">
                  <c:v>0.21281800000000001</c:v>
                </c:pt>
                <c:pt idx="9454">
                  <c:v>0.20200099999999999</c:v>
                </c:pt>
                <c:pt idx="9455">
                  <c:v>0.2019</c:v>
                </c:pt>
                <c:pt idx="9456">
                  <c:v>0.19800200000000001</c:v>
                </c:pt>
                <c:pt idx="9457">
                  <c:v>0.19633300000000001</c:v>
                </c:pt>
                <c:pt idx="9458">
                  <c:v>0.18701899999999999</c:v>
                </c:pt>
                <c:pt idx="9459">
                  <c:v>0.19367799999999999</c:v>
                </c:pt>
                <c:pt idx="9460">
                  <c:v>0.19092700000000001</c:v>
                </c:pt>
                <c:pt idx="9461">
                  <c:v>0.18854899999999999</c:v>
                </c:pt>
                <c:pt idx="9462">
                  <c:v>0.19615199999999999</c:v>
                </c:pt>
                <c:pt idx="9463">
                  <c:v>0.195965</c:v>
                </c:pt>
                <c:pt idx="9464">
                  <c:v>0.18412999999999999</c:v>
                </c:pt>
                <c:pt idx="9465">
                  <c:v>0.18817200000000001</c:v>
                </c:pt>
                <c:pt idx="9466">
                  <c:v>0.187888</c:v>
                </c:pt>
                <c:pt idx="9467">
                  <c:v>0.17719099999999999</c:v>
                </c:pt>
                <c:pt idx="9468">
                  <c:v>0.16794200000000001</c:v>
                </c:pt>
                <c:pt idx="9469">
                  <c:v>0.166517</c:v>
                </c:pt>
                <c:pt idx="9470">
                  <c:v>0.15903200000000001</c:v>
                </c:pt>
                <c:pt idx="9471">
                  <c:v>0.15007499999999999</c:v>
                </c:pt>
                <c:pt idx="9472">
                  <c:v>0.16395499999999999</c:v>
                </c:pt>
                <c:pt idx="9473">
                  <c:v>0.17506099999999999</c:v>
                </c:pt>
                <c:pt idx="9474">
                  <c:v>0.17619499999999999</c:v>
                </c:pt>
                <c:pt idx="9475">
                  <c:v>0.176645</c:v>
                </c:pt>
                <c:pt idx="9476">
                  <c:v>0.187278</c:v>
                </c:pt>
                <c:pt idx="9477">
                  <c:v>0.22023200000000001</c:v>
                </c:pt>
                <c:pt idx="9478">
                  <c:v>0.21612100000000001</c:v>
                </c:pt>
                <c:pt idx="9479">
                  <c:v>0.25812400000000002</c:v>
                </c:pt>
                <c:pt idx="9480">
                  <c:v>0.26261000000000001</c:v>
                </c:pt>
                <c:pt idx="9481">
                  <c:v>0.26136300000000001</c:v>
                </c:pt>
                <c:pt idx="9482">
                  <c:v>0.25938600000000001</c:v>
                </c:pt>
                <c:pt idx="9483">
                  <c:v>0.25181799999999999</c:v>
                </c:pt>
                <c:pt idx="9484">
                  <c:v>0.246306</c:v>
                </c:pt>
                <c:pt idx="9485">
                  <c:v>0.234901</c:v>
                </c:pt>
                <c:pt idx="9486">
                  <c:v>0.22337199999999999</c:v>
                </c:pt>
                <c:pt idx="9487">
                  <c:v>0.20566200000000001</c:v>
                </c:pt>
                <c:pt idx="9488">
                  <c:v>0.184973</c:v>
                </c:pt>
                <c:pt idx="9489">
                  <c:v>0.16683799999999999</c:v>
                </c:pt>
                <c:pt idx="9490">
                  <c:v>0.16338800000000001</c:v>
                </c:pt>
                <c:pt idx="9491">
                  <c:v>0.15160199999999999</c:v>
                </c:pt>
                <c:pt idx="9492">
                  <c:v>0.14851700000000001</c:v>
                </c:pt>
                <c:pt idx="9493">
                  <c:v>0.15038199999999999</c:v>
                </c:pt>
                <c:pt idx="9494">
                  <c:v>0.167158</c:v>
                </c:pt>
                <c:pt idx="9495">
                  <c:v>0.17538599999999999</c:v>
                </c:pt>
                <c:pt idx="9496">
                  <c:v>0.177426</c:v>
                </c:pt>
                <c:pt idx="9497">
                  <c:v>0.16692199999999999</c:v>
                </c:pt>
                <c:pt idx="9498">
                  <c:v>0.16264899999999999</c:v>
                </c:pt>
                <c:pt idx="9499">
                  <c:v>0.167791</c:v>
                </c:pt>
                <c:pt idx="9500">
                  <c:v>0.16628399999999999</c:v>
                </c:pt>
                <c:pt idx="9501">
                  <c:v>0.160769</c:v>
                </c:pt>
                <c:pt idx="9502">
                  <c:v>0.14302799999999999</c:v>
                </c:pt>
                <c:pt idx="9503">
                  <c:v>0.15462899999999999</c:v>
                </c:pt>
                <c:pt idx="9504">
                  <c:v>0.15629499999999999</c:v>
                </c:pt>
                <c:pt idx="9505">
                  <c:v>0.15767999999999999</c:v>
                </c:pt>
                <c:pt idx="9506">
                  <c:v>0.15876000000000001</c:v>
                </c:pt>
                <c:pt idx="9507">
                  <c:v>0.194831</c:v>
                </c:pt>
                <c:pt idx="9508">
                  <c:v>0.21520400000000001</c:v>
                </c:pt>
                <c:pt idx="9509">
                  <c:v>0.227524</c:v>
                </c:pt>
                <c:pt idx="9510">
                  <c:v>0.231763</c:v>
                </c:pt>
                <c:pt idx="9511">
                  <c:v>0.25293599999999999</c:v>
                </c:pt>
                <c:pt idx="9512">
                  <c:v>0.25362099999999999</c:v>
                </c:pt>
                <c:pt idx="9513">
                  <c:v>0.26830799999999999</c:v>
                </c:pt>
                <c:pt idx="9514">
                  <c:v>0.26236700000000002</c:v>
                </c:pt>
                <c:pt idx="9515">
                  <c:v>0.26722400000000002</c:v>
                </c:pt>
                <c:pt idx="9516">
                  <c:v>0.28169699999999998</c:v>
                </c:pt>
                <c:pt idx="9517">
                  <c:v>0.36488399999999999</c:v>
                </c:pt>
                <c:pt idx="9518">
                  <c:v>0.42262499999999997</c:v>
                </c:pt>
                <c:pt idx="9519">
                  <c:v>0.45285500000000001</c:v>
                </c:pt>
                <c:pt idx="9520">
                  <c:v>0.46748099999999998</c:v>
                </c:pt>
                <c:pt idx="9521">
                  <c:v>0.476495</c:v>
                </c:pt>
                <c:pt idx="9522">
                  <c:v>0.47020600000000001</c:v>
                </c:pt>
                <c:pt idx="9523">
                  <c:v>0.462482</c:v>
                </c:pt>
                <c:pt idx="9524">
                  <c:v>0.47048000000000001</c:v>
                </c:pt>
                <c:pt idx="9525">
                  <c:v>0.46385399999999999</c:v>
                </c:pt>
                <c:pt idx="9526">
                  <c:v>0.451289</c:v>
                </c:pt>
                <c:pt idx="9527">
                  <c:v>0.43383500000000003</c:v>
                </c:pt>
                <c:pt idx="9528">
                  <c:v>0.417466</c:v>
                </c:pt>
                <c:pt idx="9529">
                  <c:v>0.41382400000000003</c:v>
                </c:pt>
                <c:pt idx="9530">
                  <c:v>0.400559</c:v>
                </c:pt>
                <c:pt idx="9531">
                  <c:v>0.38860800000000001</c:v>
                </c:pt>
                <c:pt idx="9532">
                  <c:v>0.383075</c:v>
                </c:pt>
                <c:pt idx="9533">
                  <c:v>0.37027100000000002</c:v>
                </c:pt>
                <c:pt idx="9534">
                  <c:v>0.33809699999999998</c:v>
                </c:pt>
                <c:pt idx="9535">
                  <c:v>0.34769099999999997</c:v>
                </c:pt>
                <c:pt idx="9536">
                  <c:v>0.334596</c:v>
                </c:pt>
                <c:pt idx="9537">
                  <c:v>0.32156699999999999</c:v>
                </c:pt>
                <c:pt idx="9538">
                  <c:v>0.307726</c:v>
                </c:pt>
                <c:pt idx="9539">
                  <c:v>0.29369099999999998</c:v>
                </c:pt>
                <c:pt idx="9540">
                  <c:v>0.29743599999999998</c:v>
                </c:pt>
                <c:pt idx="9541">
                  <c:v>0.28642299999999998</c:v>
                </c:pt>
                <c:pt idx="9542">
                  <c:v>0.27848600000000001</c:v>
                </c:pt>
                <c:pt idx="9543">
                  <c:v>0.26617000000000002</c:v>
                </c:pt>
                <c:pt idx="9544">
                  <c:v>0.28971999999999998</c:v>
                </c:pt>
                <c:pt idx="9545">
                  <c:v>0.27569100000000002</c:v>
                </c:pt>
                <c:pt idx="9546">
                  <c:v>0.292489</c:v>
                </c:pt>
                <c:pt idx="9547">
                  <c:v>0.29223700000000002</c:v>
                </c:pt>
                <c:pt idx="9548">
                  <c:v>0.28703600000000001</c:v>
                </c:pt>
                <c:pt idx="9549">
                  <c:v>0.28257900000000002</c:v>
                </c:pt>
                <c:pt idx="9550">
                  <c:v>0.26856799999999997</c:v>
                </c:pt>
                <c:pt idx="9551">
                  <c:v>0.254305</c:v>
                </c:pt>
                <c:pt idx="9552">
                  <c:v>0.24033199999999999</c:v>
                </c:pt>
                <c:pt idx="9553">
                  <c:v>0.22791500000000001</c:v>
                </c:pt>
                <c:pt idx="9554">
                  <c:v>0.212259</c:v>
                </c:pt>
                <c:pt idx="9555">
                  <c:v>0.205098</c:v>
                </c:pt>
                <c:pt idx="9556">
                  <c:v>0.19228000000000001</c:v>
                </c:pt>
                <c:pt idx="9557">
                  <c:v>0.191442</c:v>
                </c:pt>
                <c:pt idx="9558">
                  <c:v>0.18879699999999999</c:v>
                </c:pt>
                <c:pt idx="9559">
                  <c:v>0.187498</c:v>
                </c:pt>
                <c:pt idx="9560">
                  <c:v>0.18051</c:v>
                </c:pt>
                <c:pt idx="9561">
                  <c:v>0.174427</c:v>
                </c:pt>
                <c:pt idx="9562">
                  <c:v>0.15932499999999999</c:v>
                </c:pt>
                <c:pt idx="9563">
                  <c:v>0.15365100000000001</c:v>
                </c:pt>
                <c:pt idx="9564">
                  <c:v>0.149058</c:v>
                </c:pt>
                <c:pt idx="9565">
                  <c:v>0.14563699999999999</c:v>
                </c:pt>
                <c:pt idx="9566">
                  <c:v>0.14680199999999999</c:v>
                </c:pt>
                <c:pt idx="9567">
                  <c:v>0.134598</c:v>
                </c:pt>
                <c:pt idx="9568">
                  <c:v>0.124709</c:v>
                </c:pt>
                <c:pt idx="9569">
                  <c:v>0.11744400000000001</c:v>
                </c:pt>
                <c:pt idx="9570">
                  <c:v>0.12273000000000001</c:v>
                </c:pt>
                <c:pt idx="9571">
                  <c:v>0.124804</c:v>
                </c:pt>
                <c:pt idx="9572">
                  <c:v>0.11315600000000001</c:v>
                </c:pt>
                <c:pt idx="9573">
                  <c:v>0.119204</c:v>
                </c:pt>
                <c:pt idx="9574">
                  <c:v>0.14046500000000001</c:v>
                </c:pt>
                <c:pt idx="9575">
                  <c:v>0.13983899999999999</c:v>
                </c:pt>
                <c:pt idx="9576">
                  <c:v>0.134487</c:v>
                </c:pt>
                <c:pt idx="9577">
                  <c:v>0.14305499999999999</c:v>
                </c:pt>
                <c:pt idx="9578">
                  <c:v>0.14227600000000001</c:v>
                </c:pt>
                <c:pt idx="9579">
                  <c:v>0.14435600000000001</c:v>
                </c:pt>
                <c:pt idx="9580">
                  <c:v>0.133519</c:v>
                </c:pt>
                <c:pt idx="9581">
                  <c:v>0.163103</c:v>
                </c:pt>
                <c:pt idx="9582">
                  <c:v>0.18557599999999999</c:v>
                </c:pt>
                <c:pt idx="9583">
                  <c:v>0.20554700000000001</c:v>
                </c:pt>
                <c:pt idx="9584">
                  <c:v>0.212286</c:v>
                </c:pt>
                <c:pt idx="9585">
                  <c:v>0.210037</c:v>
                </c:pt>
                <c:pt idx="9586">
                  <c:v>0.203737</c:v>
                </c:pt>
                <c:pt idx="9587">
                  <c:v>0.19567300000000001</c:v>
                </c:pt>
                <c:pt idx="9588">
                  <c:v>0.19444800000000001</c:v>
                </c:pt>
                <c:pt idx="9589">
                  <c:v>0.17783199999999999</c:v>
                </c:pt>
                <c:pt idx="9590">
                  <c:v>0.18159600000000001</c:v>
                </c:pt>
                <c:pt idx="9591">
                  <c:v>0.174402</c:v>
                </c:pt>
                <c:pt idx="9592">
                  <c:v>0.176176</c:v>
                </c:pt>
                <c:pt idx="9593">
                  <c:v>0.17526700000000001</c:v>
                </c:pt>
                <c:pt idx="9594">
                  <c:v>0.16239500000000001</c:v>
                </c:pt>
                <c:pt idx="9595">
                  <c:v>0.15002299999999999</c:v>
                </c:pt>
                <c:pt idx="9596">
                  <c:v>0.15833800000000001</c:v>
                </c:pt>
                <c:pt idx="9597">
                  <c:v>0.161053</c:v>
                </c:pt>
                <c:pt idx="9598">
                  <c:v>0.16615099999999999</c:v>
                </c:pt>
                <c:pt idx="9599">
                  <c:v>0.18135299999999999</c:v>
                </c:pt>
                <c:pt idx="9600">
                  <c:v>0.17702699999999999</c:v>
                </c:pt>
                <c:pt idx="9601">
                  <c:v>0.174509</c:v>
                </c:pt>
                <c:pt idx="9602">
                  <c:v>0.15587699999999999</c:v>
                </c:pt>
                <c:pt idx="9603">
                  <c:v>0.14959</c:v>
                </c:pt>
                <c:pt idx="9604">
                  <c:v>0.14510999999999999</c:v>
                </c:pt>
                <c:pt idx="9605">
                  <c:v>0.144179</c:v>
                </c:pt>
                <c:pt idx="9606">
                  <c:v>0.146343</c:v>
                </c:pt>
                <c:pt idx="9607">
                  <c:v>0.14289399999999999</c:v>
                </c:pt>
                <c:pt idx="9608">
                  <c:v>0.15134700000000001</c:v>
                </c:pt>
                <c:pt idx="9609">
                  <c:v>0.146505</c:v>
                </c:pt>
                <c:pt idx="9610">
                  <c:v>0.15653300000000001</c:v>
                </c:pt>
                <c:pt idx="9611">
                  <c:v>0.17266400000000001</c:v>
                </c:pt>
                <c:pt idx="9612">
                  <c:v>0.17525499999999999</c:v>
                </c:pt>
                <c:pt idx="9613">
                  <c:v>0.163243</c:v>
                </c:pt>
                <c:pt idx="9614">
                  <c:v>0.16180700000000001</c:v>
                </c:pt>
                <c:pt idx="9615">
                  <c:v>0.16445799999999999</c:v>
                </c:pt>
                <c:pt idx="9616">
                  <c:v>0.17364099999999999</c:v>
                </c:pt>
                <c:pt idx="9617">
                  <c:v>0.177316</c:v>
                </c:pt>
                <c:pt idx="9618">
                  <c:v>0.168402</c:v>
                </c:pt>
                <c:pt idx="9619">
                  <c:v>0.17339499999999999</c:v>
                </c:pt>
                <c:pt idx="9620">
                  <c:v>0.17705499999999999</c:v>
                </c:pt>
                <c:pt idx="9621">
                  <c:v>0.17616000000000001</c:v>
                </c:pt>
                <c:pt idx="9622">
                  <c:v>0.17150099999999999</c:v>
                </c:pt>
                <c:pt idx="9623">
                  <c:v>0.16918900000000001</c:v>
                </c:pt>
                <c:pt idx="9624">
                  <c:v>0.179924</c:v>
                </c:pt>
                <c:pt idx="9625">
                  <c:v>0.17766399999999999</c:v>
                </c:pt>
                <c:pt idx="9626">
                  <c:v>0.16678000000000001</c:v>
                </c:pt>
                <c:pt idx="9627">
                  <c:v>0.16536600000000001</c:v>
                </c:pt>
                <c:pt idx="9628">
                  <c:v>0.16860800000000001</c:v>
                </c:pt>
                <c:pt idx="9629">
                  <c:v>0.162934</c:v>
                </c:pt>
                <c:pt idx="9630">
                  <c:v>0.16159299999999999</c:v>
                </c:pt>
                <c:pt idx="9631">
                  <c:v>0.15428600000000001</c:v>
                </c:pt>
                <c:pt idx="9632">
                  <c:v>0.173791</c:v>
                </c:pt>
                <c:pt idx="9633">
                  <c:v>0.16628899999999999</c:v>
                </c:pt>
                <c:pt idx="9634">
                  <c:v>0.174454</c:v>
                </c:pt>
                <c:pt idx="9635">
                  <c:v>0.176285</c:v>
                </c:pt>
                <c:pt idx="9636">
                  <c:v>0.17583499999999999</c:v>
                </c:pt>
                <c:pt idx="9637">
                  <c:v>0.188773</c:v>
                </c:pt>
                <c:pt idx="9638">
                  <c:v>0.19464200000000001</c:v>
                </c:pt>
                <c:pt idx="9639">
                  <c:v>0.19541900000000001</c:v>
                </c:pt>
                <c:pt idx="9640">
                  <c:v>0.20765</c:v>
                </c:pt>
                <c:pt idx="9641">
                  <c:v>0.20776</c:v>
                </c:pt>
                <c:pt idx="9642">
                  <c:v>0.20356199999999999</c:v>
                </c:pt>
                <c:pt idx="9643">
                  <c:v>0.207785</c:v>
                </c:pt>
                <c:pt idx="9644">
                  <c:v>0.201069</c:v>
                </c:pt>
                <c:pt idx="9645">
                  <c:v>0.19434799999999999</c:v>
                </c:pt>
                <c:pt idx="9646">
                  <c:v>0.189689</c:v>
                </c:pt>
                <c:pt idx="9647">
                  <c:v>0.17585100000000001</c:v>
                </c:pt>
                <c:pt idx="9648">
                  <c:v>0.16072500000000001</c:v>
                </c:pt>
                <c:pt idx="9649">
                  <c:v>0.14774599999999999</c:v>
                </c:pt>
                <c:pt idx="9650">
                  <c:v>0.13383400000000001</c:v>
                </c:pt>
                <c:pt idx="9651">
                  <c:v>0.12545400000000001</c:v>
                </c:pt>
                <c:pt idx="9652">
                  <c:v>0.117849</c:v>
                </c:pt>
                <c:pt idx="9653">
                  <c:v>0.10339</c:v>
                </c:pt>
                <c:pt idx="9654">
                  <c:v>0.107503</c:v>
                </c:pt>
                <c:pt idx="9655">
                  <c:v>0.102002</c:v>
                </c:pt>
                <c:pt idx="9656">
                  <c:v>0.100059</c:v>
                </c:pt>
                <c:pt idx="9657">
                  <c:v>9.8457000000000003E-2</c:v>
                </c:pt>
                <c:pt idx="9658">
                  <c:v>0.100129</c:v>
                </c:pt>
                <c:pt idx="9659">
                  <c:v>0.101602</c:v>
                </c:pt>
                <c:pt idx="9660">
                  <c:v>0.100399</c:v>
                </c:pt>
                <c:pt idx="9661">
                  <c:v>0.100593</c:v>
                </c:pt>
                <c:pt idx="9662">
                  <c:v>9.3334E-2</c:v>
                </c:pt>
                <c:pt idx="9663">
                  <c:v>9.3881999999999993E-2</c:v>
                </c:pt>
                <c:pt idx="9664">
                  <c:v>0.103685</c:v>
                </c:pt>
                <c:pt idx="9665">
                  <c:v>0.104504</c:v>
                </c:pt>
                <c:pt idx="9666">
                  <c:v>0.104295</c:v>
                </c:pt>
                <c:pt idx="9667">
                  <c:v>0.10240200000000001</c:v>
                </c:pt>
                <c:pt idx="9668">
                  <c:v>0.10520500000000001</c:v>
                </c:pt>
                <c:pt idx="9669">
                  <c:v>0.10141</c:v>
                </c:pt>
                <c:pt idx="9670">
                  <c:v>0.10304099999999999</c:v>
                </c:pt>
                <c:pt idx="9671">
                  <c:v>0.101316</c:v>
                </c:pt>
                <c:pt idx="9672">
                  <c:v>0.10267</c:v>
                </c:pt>
                <c:pt idx="9673">
                  <c:v>0.104562</c:v>
                </c:pt>
                <c:pt idx="9674">
                  <c:v>0.10716000000000001</c:v>
                </c:pt>
                <c:pt idx="9675">
                  <c:v>0.11196</c:v>
                </c:pt>
                <c:pt idx="9676">
                  <c:v>0.122603</c:v>
                </c:pt>
                <c:pt idx="9677">
                  <c:v>0.123183</c:v>
                </c:pt>
                <c:pt idx="9678">
                  <c:v>0.13431999999999999</c:v>
                </c:pt>
                <c:pt idx="9679">
                  <c:v>0.13855000000000001</c:v>
                </c:pt>
                <c:pt idx="9680">
                  <c:v>0.14604300000000001</c:v>
                </c:pt>
                <c:pt idx="9681">
                  <c:v>0.132994</c:v>
                </c:pt>
                <c:pt idx="9682">
                  <c:v>0.123682</c:v>
                </c:pt>
                <c:pt idx="9683">
                  <c:v>0.111399</c:v>
                </c:pt>
                <c:pt idx="9684">
                  <c:v>0.105408</c:v>
                </c:pt>
                <c:pt idx="9685">
                  <c:v>9.8369999999999999E-2</c:v>
                </c:pt>
                <c:pt idx="9686">
                  <c:v>9.4211000000000003E-2</c:v>
                </c:pt>
                <c:pt idx="9687">
                  <c:v>9.2463000000000004E-2</c:v>
                </c:pt>
                <c:pt idx="9688">
                  <c:v>8.8489999999999999E-2</c:v>
                </c:pt>
                <c:pt idx="9689">
                  <c:v>8.0526E-2</c:v>
                </c:pt>
                <c:pt idx="9690">
                  <c:v>8.1118999999999997E-2</c:v>
                </c:pt>
                <c:pt idx="9691">
                  <c:v>8.2791000000000003E-2</c:v>
                </c:pt>
                <c:pt idx="9692">
                  <c:v>8.4204000000000001E-2</c:v>
                </c:pt>
                <c:pt idx="9693">
                  <c:v>8.1575999999999996E-2</c:v>
                </c:pt>
                <c:pt idx="9694">
                  <c:v>7.8060000000000004E-2</c:v>
                </c:pt>
                <c:pt idx="9695">
                  <c:v>8.0169000000000004E-2</c:v>
                </c:pt>
                <c:pt idx="9696">
                  <c:v>8.4086999999999995E-2</c:v>
                </c:pt>
                <c:pt idx="9697">
                  <c:v>8.2389000000000004E-2</c:v>
                </c:pt>
                <c:pt idx="9698">
                  <c:v>8.5743E-2</c:v>
                </c:pt>
                <c:pt idx="9699">
                  <c:v>8.8564000000000004E-2</c:v>
                </c:pt>
                <c:pt idx="9700">
                  <c:v>8.9884000000000006E-2</c:v>
                </c:pt>
                <c:pt idx="9701">
                  <c:v>8.8716000000000003E-2</c:v>
                </c:pt>
                <c:pt idx="9702">
                  <c:v>8.9323E-2</c:v>
                </c:pt>
                <c:pt idx="9703">
                  <c:v>9.6414E-2</c:v>
                </c:pt>
                <c:pt idx="9704">
                  <c:v>9.4321000000000002E-2</c:v>
                </c:pt>
                <c:pt idx="9705">
                  <c:v>8.6164000000000004E-2</c:v>
                </c:pt>
                <c:pt idx="9706">
                  <c:v>8.8345999999999994E-2</c:v>
                </c:pt>
                <c:pt idx="9707">
                  <c:v>8.4345000000000003E-2</c:v>
                </c:pt>
                <c:pt idx="9708">
                  <c:v>8.1597000000000003E-2</c:v>
                </c:pt>
                <c:pt idx="9709">
                  <c:v>6.9550000000000001E-2</c:v>
                </c:pt>
                <c:pt idx="9710">
                  <c:v>6.8504999999999996E-2</c:v>
                </c:pt>
                <c:pt idx="9711">
                  <c:v>6.2085000000000001E-2</c:v>
                </c:pt>
                <c:pt idx="9712">
                  <c:v>6.0942999999999997E-2</c:v>
                </c:pt>
                <c:pt idx="9713">
                  <c:v>5.2985999999999998E-2</c:v>
                </c:pt>
                <c:pt idx="9714">
                  <c:v>5.0902000000000003E-2</c:v>
                </c:pt>
                <c:pt idx="9715">
                  <c:v>5.1898E-2</c:v>
                </c:pt>
                <c:pt idx="9716">
                  <c:v>5.1295E-2</c:v>
                </c:pt>
                <c:pt idx="9717">
                  <c:v>5.2919000000000001E-2</c:v>
                </c:pt>
                <c:pt idx="9718">
                  <c:v>6.1797999999999999E-2</c:v>
                </c:pt>
                <c:pt idx="9719">
                  <c:v>7.0319999999999994E-2</c:v>
                </c:pt>
                <c:pt idx="9720">
                  <c:v>7.1177000000000004E-2</c:v>
                </c:pt>
                <c:pt idx="9721">
                  <c:v>7.1405999999999997E-2</c:v>
                </c:pt>
                <c:pt idx="9722">
                  <c:v>7.0993000000000001E-2</c:v>
                </c:pt>
                <c:pt idx="9723">
                  <c:v>6.4995999999999998E-2</c:v>
                </c:pt>
                <c:pt idx="9724">
                  <c:v>5.5504999999999999E-2</c:v>
                </c:pt>
                <c:pt idx="9725">
                  <c:v>5.6334000000000002E-2</c:v>
                </c:pt>
                <c:pt idx="9726">
                  <c:v>4.9790000000000001E-2</c:v>
                </c:pt>
                <c:pt idx="9727">
                  <c:v>5.0665000000000002E-2</c:v>
                </c:pt>
                <c:pt idx="9728">
                  <c:v>4.8918000000000003E-2</c:v>
                </c:pt>
                <c:pt idx="9729">
                  <c:v>4.3653999999999998E-2</c:v>
                </c:pt>
                <c:pt idx="9730">
                  <c:v>4.2354999999999997E-2</c:v>
                </c:pt>
                <c:pt idx="9731">
                  <c:v>4.1895000000000002E-2</c:v>
                </c:pt>
                <c:pt idx="9732">
                  <c:v>4.3746E-2</c:v>
                </c:pt>
                <c:pt idx="9733">
                  <c:v>4.1531999999999999E-2</c:v>
                </c:pt>
                <c:pt idx="9734">
                  <c:v>6.4488000000000004E-2</c:v>
                </c:pt>
                <c:pt idx="9735">
                  <c:v>7.5786000000000006E-2</c:v>
                </c:pt>
                <c:pt idx="9736">
                  <c:v>8.4464999999999998E-2</c:v>
                </c:pt>
                <c:pt idx="9737">
                  <c:v>8.5227999999999998E-2</c:v>
                </c:pt>
                <c:pt idx="9738">
                  <c:v>8.3753999999999995E-2</c:v>
                </c:pt>
                <c:pt idx="9739">
                  <c:v>8.1141000000000005E-2</c:v>
                </c:pt>
                <c:pt idx="9740">
                  <c:v>7.0667999999999995E-2</c:v>
                </c:pt>
                <c:pt idx="9741">
                  <c:v>7.4625999999999998E-2</c:v>
                </c:pt>
                <c:pt idx="9742">
                  <c:v>7.3535000000000003E-2</c:v>
                </c:pt>
                <c:pt idx="9743">
                  <c:v>6.1929999999999999E-2</c:v>
                </c:pt>
                <c:pt idx="9744">
                  <c:v>5.6237000000000002E-2</c:v>
                </c:pt>
                <c:pt idx="9745">
                  <c:v>4.8388E-2</c:v>
                </c:pt>
                <c:pt idx="9746">
                  <c:v>3.9632000000000001E-2</c:v>
                </c:pt>
                <c:pt idx="9747">
                  <c:v>3.9261999999999998E-2</c:v>
                </c:pt>
                <c:pt idx="9748">
                  <c:v>3.6567000000000002E-2</c:v>
                </c:pt>
                <c:pt idx="9749">
                  <c:v>3.2356000000000003E-2</c:v>
                </c:pt>
                <c:pt idx="9750">
                  <c:v>4.1736000000000002E-2</c:v>
                </c:pt>
                <c:pt idx="9751">
                  <c:v>4.0471E-2</c:v>
                </c:pt>
                <c:pt idx="9752">
                  <c:v>4.1234E-2</c:v>
                </c:pt>
                <c:pt idx="9753">
                  <c:v>3.8364000000000002E-2</c:v>
                </c:pt>
                <c:pt idx="9754">
                  <c:v>3.1642000000000003E-2</c:v>
                </c:pt>
                <c:pt idx="9755">
                  <c:v>2.4632999999999999E-2</c:v>
                </c:pt>
                <c:pt idx="9756">
                  <c:v>1.9542E-2</c:v>
                </c:pt>
                <c:pt idx="9757">
                  <c:v>1.9397000000000001E-2</c:v>
                </c:pt>
                <c:pt idx="9758">
                  <c:v>1.7375999999999999E-2</c:v>
                </c:pt>
                <c:pt idx="9759">
                  <c:v>1.5013E-2</c:v>
                </c:pt>
                <c:pt idx="9760">
                  <c:v>1.1868E-2</c:v>
                </c:pt>
                <c:pt idx="9761">
                  <c:v>1.0052E-2</c:v>
                </c:pt>
                <c:pt idx="9762">
                  <c:v>9.1039999999999992E-3</c:v>
                </c:pt>
                <c:pt idx="9763">
                  <c:v>7.6189999999999999E-3</c:v>
                </c:pt>
                <c:pt idx="9764">
                  <c:v>5.0549999999999996E-3</c:v>
                </c:pt>
                <c:pt idx="9765">
                  <c:v>5.195E-3</c:v>
                </c:pt>
                <c:pt idx="9766">
                  <c:v>4.9969999999999997E-3</c:v>
                </c:pt>
                <c:pt idx="9767">
                  <c:v>1.1344E-2</c:v>
                </c:pt>
                <c:pt idx="9768">
                  <c:v>1.0297000000000001E-2</c:v>
                </c:pt>
                <c:pt idx="9769">
                  <c:v>1.2703000000000001E-2</c:v>
                </c:pt>
                <c:pt idx="9770">
                  <c:v>1.2512000000000001E-2</c:v>
                </c:pt>
                <c:pt idx="9771">
                  <c:v>6.9820000000000004E-3</c:v>
                </c:pt>
                <c:pt idx="9772">
                  <c:v>7.3790000000000001E-3</c:v>
                </c:pt>
                <c:pt idx="9773">
                  <c:v>7.7159999999999998E-3</c:v>
                </c:pt>
                <c:pt idx="9774">
                  <c:v>8.4790000000000004E-3</c:v>
                </c:pt>
                <c:pt idx="9775">
                  <c:v>9.443E-3</c:v>
                </c:pt>
                <c:pt idx="9776">
                  <c:v>1.0397999999999999E-2</c:v>
                </c:pt>
                <c:pt idx="9777">
                  <c:v>9.6609999999999994E-3</c:v>
                </c:pt>
                <c:pt idx="9778">
                  <c:v>1.0179000000000001E-2</c:v>
                </c:pt>
                <c:pt idx="9779">
                  <c:v>8.3999999999999995E-3</c:v>
                </c:pt>
                <c:pt idx="9780">
                  <c:v>9.2829999999999996E-3</c:v>
                </c:pt>
                <c:pt idx="9781">
                  <c:v>1.6930000000000001E-2</c:v>
                </c:pt>
                <c:pt idx="9782">
                  <c:v>1.7174999999999999E-2</c:v>
                </c:pt>
                <c:pt idx="9783">
                  <c:v>1.6809000000000001E-2</c:v>
                </c:pt>
                <c:pt idx="9784">
                  <c:v>1.5011E-2</c:v>
                </c:pt>
                <c:pt idx="9785">
                  <c:v>1.2557E-2</c:v>
                </c:pt>
                <c:pt idx="9786">
                  <c:v>1.4983E-2</c:v>
                </c:pt>
                <c:pt idx="9787">
                  <c:v>1.2508E-2</c:v>
                </c:pt>
                <c:pt idx="9788">
                  <c:v>1.2137999999999999E-2</c:v>
                </c:pt>
                <c:pt idx="9789">
                  <c:v>9.2259999999999998E-3</c:v>
                </c:pt>
                <c:pt idx="9790">
                  <c:v>1.2655E-2</c:v>
                </c:pt>
                <c:pt idx="9791">
                  <c:v>1.2175E-2</c:v>
                </c:pt>
                <c:pt idx="9792">
                  <c:v>1.1663E-2</c:v>
                </c:pt>
                <c:pt idx="9793">
                  <c:v>1.1453E-2</c:v>
                </c:pt>
                <c:pt idx="9794">
                  <c:v>9.3970000000000008E-3</c:v>
                </c:pt>
                <c:pt idx="9795">
                  <c:v>9.5230000000000002E-3</c:v>
                </c:pt>
                <c:pt idx="9796">
                  <c:v>8.2229999999999994E-3</c:v>
                </c:pt>
                <c:pt idx="9797">
                  <c:v>9.1280000000000007E-3</c:v>
                </c:pt>
                <c:pt idx="9798">
                  <c:v>7.8279999999999999E-3</c:v>
                </c:pt>
                <c:pt idx="9799">
                  <c:v>7.9810000000000002E-3</c:v>
                </c:pt>
                <c:pt idx="9800">
                  <c:v>7.1069999999999996E-3</c:v>
                </c:pt>
                <c:pt idx="9801">
                  <c:v>6.4729999999999996E-3</c:v>
                </c:pt>
                <c:pt idx="9802">
                  <c:v>5.3220000000000003E-3</c:v>
                </c:pt>
                <c:pt idx="9803">
                  <c:v>4.0330000000000001E-3</c:v>
                </c:pt>
                <c:pt idx="9804">
                  <c:v>4.7679999999999997E-3</c:v>
                </c:pt>
                <c:pt idx="9805">
                  <c:v>4.1599999999999996E-3</c:v>
                </c:pt>
                <c:pt idx="9806">
                  <c:v>4.7889999999999999E-3</c:v>
                </c:pt>
                <c:pt idx="9807">
                  <c:v>4.3200000000000001E-3</c:v>
                </c:pt>
                <c:pt idx="9808">
                  <c:v>4.4679999999999997E-3</c:v>
                </c:pt>
                <c:pt idx="9809">
                  <c:v>4.6829999999999997E-3</c:v>
                </c:pt>
                <c:pt idx="9810">
                  <c:v>6.9629999999999996E-3</c:v>
                </c:pt>
                <c:pt idx="9811">
                  <c:v>7.8250000000000004E-3</c:v>
                </c:pt>
                <c:pt idx="9812">
                  <c:v>9.587E-3</c:v>
                </c:pt>
                <c:pt idx="9813">
                  <c:v>1.0477999999999999E-2</c:v>
                </c:pt>
                <c:pt idx="9814">
                  <c:v>8.9409999999999993E-3</c:v>
                </c:pt>
                <c:pt idx="9815">
                  <c:v>7.7530000000000003E-3</c:v>
                </c:pt>
                <c:pt idx="9816">
                  <c:v>7.1209999999999997E-3</c:v>
                </c:pt>
                <c:pt idx="9817">
                  <c:v>6.4120000000000002E-3</c:v>
                </c:pt>
                <c:pt idx="9818">
                  <c:v>5.875E-3</c:v>
                </c:pt>
                <c:pt idx="9819">
                  <c:v>5.7369999999999999E-3</c:v>
                </c:pt>
                <c:pt idx="9820">
                  <c:v>4.4099999999999999E-3</c:v>
                </c:pt>
                <c:pt idx="9821">
                  <c:v>4.1019999999999997E-3</c:v>
                </c:pt>
                <c:pt idx="9822">
                  <c:v>1.7910000000000001E-3</c:v>
                </c:pt>
                <c:pt idx="9823">
                  <c:v>1.67E-3</c:v>
                </c:pt>
                <c:pt idx="9824">
                  <c:v>3.2390000000000001E-3</c:v>
                </c:pt>
                <c:pt idx="9825">
                  <c:v>3.803E-3</c:v>
                </c:pt>
                <c:pt idx="9826">
                  <c:v>3.14E-3</c:v>
                </c:pt>
                <c:pt idx="9827">
                  <c:v>2.3830000000000001E-3</c:v>
                </c:pt>
                <c:pt idx="9828">
                  <c:v>2.0010000000000002E-3</c:v>
                </c:pt>
                <c:pt idx="9829">
                  <c:v>2.5270000000000002E-3</c:v>
                </c:pt>
                <c:pt idx="9830">
                  <c:v>2.1090000000000002E-3</c:v>
                </c:pt>
                <c:pt idx="9831">
                  <c:v>1.8159999999999999E-3</c:v>
                </c:pt>
                <c:pt idx="9832">
                  <c:v>1.98E-3</c:v>
                </c:pt>
                <c:pt idx="9833">
                  <c:v>3.1979999999999999E-3</c:v>
                </c:pt>
                <c:pt idx="9834">
                  <c:v>7.2899999999999996E-3</c:v>
                </c:pt>
                <c:pt idx="9835">
                  <c:v>7.0899999999999999E-3</c:v>
                </c:pt>
                <c:pt idx="9836">
                  <c:v>9.3080000000000003E-3</c:v>
                </c:pt>
                <c:pt idx="9837">
                  <c:v>1.074E-2</c:v>
                </c:pt>
                <c:pt idx="9838">
                  <c:v>1.0652999999999999E-2</c:v>
                </c:pt>
                <c:pt idx="9839">
                  <c:v>1.0153000000000001E-2</c:v>
                </c:pt>
                <c:pt idx="9840">
                  <c:v>8.0450000000000001E-3</c:v>
                </c:pt>
                <c:pt idx="9841">
                  <c:v>7.7089999999999997E-3</c:v>
                </c:pt>
                <c:pt idx="9842">
                  <c:v>9.4380000000000002E-3</c:v>
                </c:pt>
                <c:pt idx="9843">
                  <c:v>5.888E-3</c:v>
                </c:pt>
                <c:pt idx="9844">
                  <c:v>6.6239999999999997E-3</c:v>
                </c:pt>
                <c:pt idx="9845">
                  <c:v>5.2319999999999997E-3</c:v>
                </c:pt>
                <c:pt idx="9846">
                  <c:v>6.6280000000000002E-3</c:v>
                </c:pt>
                <c:pt idx="9847">
                  <c:v>8.6979999999999991E-3</c:v>
                </c:pt>
                <c:pt idx="9848">
                  <c:v>8.7030000000000007E-3</c:v>
                </c:pt>
                <c:pt idx="9849">
                  <c:v>1.1127E-2</c:v>
                </c:pt>
                <c:pt idx="9850">
                  <c:v>1.0177E-2</c:v>
                </c:pt>
                <c:pt idx="9851">
                  <c:v>1.2283000000000001E-2</c:v>
                </c:pt>
                <c:pt idx="9852">
                  <c:v>1.3074000000000001E-2</c:v>
                </c:pt>
                <c:pt idx="9853">
                  <c:v>1.5485000000000001E-2</c:v>
                </c:pt>
                <c:pt idx="9854">
                  <c:v>1.4208999999999999E-2</c:v>
                </c:pt>
                <c:pt idx="9855">
                  <c:v>1.3717999999999999E-2</c:v>
                </c:pt>
                <c:pt idx="9856">
                  <c:v>1.3252999999999999E-2</c:v>
                </c:pt>
                <c:pt idx="9857">
                  <c:v>1.0123E-2</c:v>
                </c:pt>
                <c:pt idx="9858">
                  <c:v>8.0949999999999998E-3</c:v>
                </c:pt>
                <c:pt idx="9859">
                  <c:v>6.9760000000000004E-3</c:v>
                </c:pt>
                <c:pt idx="9860">
                  <c:v>4.0920000000000002E-3</c:v>
                </c:pt>
                <c:pt idx="9861">
                  <c:v>5.0460000000000001E-3</c:v>
                </c:pt>
                <c:pt idx="9862">
                  <c:v>4.6109999999999996E-3</c:v>
                </c:pt>
                <c:pt idx="9863">
                  <c:v>4.3309999999999998E-3</c:v>
                </c:pt>
                <c:pt idx="9864">
                  <c:v>4.4169999999999999E-3</c:v>
                </c:pt>
                <c:pt idx="9865">
                  <c:v>4.4019999999999997E-3</c:v>
                </c:pt>
                <c:pt idx="9866">
                  <c:v>7.8619999999999992E-3</c:v>
                </c:pt>
                <c:pt idx="9867">
                  <c:v>9.8549999999999992E-3</c:v>
                </c:pt>
                <c:pt idx="9868">
                  <c:v>9.5659999999999999E-3</c:v>
                </c:pt>
                <c:pt idx="9869">
                  <c:v>9.3159999999999996E-3</c:v>
                </c:pt>
                <c:pt idx="9870">
                  <c:v>7.8799999999999999E-3</c:v>
                </c:pt>
                <c:pt idx="9871">
                  <c:v>9.6659999999999992E-3</c:v>
                </c:pt>
                <c:pt idx="9872">
                  <c:v>8.1869999999999998E-3</c:v>
                </c:pt>
                <c:pt idx="9873">
                  <c:v>7.7770000000000001E-3</c:v>
                </c:pt>
                <c:pt idx="9874">
                  <c:v>6.7479999999999997E-3</c:v>
                </c:pt>
                <c:pt idx="9875">
                  <c:v>8.3040000000000006E-3</c:v>
                </c:pt>
                <c:pt idx="9876">
                  <c:v>3.5430000000000001E-3</c:v>
                </c:pt>
                <c:pt idx="9877">
                  <c:v>3.9940000000000002E-3</c:v>
                </c:pt>
                <c:pt idx="9878">
                  <c:v>4.3470000000000002E-3</c:v>
                </c:pt>
                <c:pt idx="9879">
                  <c:v>2.2550000000000001E-3</c:v>
                </c:pt>
                <c:pt idx="9880">
                  <c:v>2.3059999999999999E-3</c:v>
                </c:pt>
                <c:pt idx="9881">
                  <c:v>2.7680000000000001E-3</c:v>
                </c:pt>
                <c:pt idx="9882">
                  <c:v>2.3159999999999999E-3</c:v>
                </c:pt>
                <c:pt idx="9883">
                  <c:v>3.2699999999999999E-3</c:v>
                </c:pt>
                <c:pt idx="9884">
                  <c:v>3.4619999999999998E-3</c:v>
                </c:pt>
                <c:pt idx="9885">
                  <c:v>2.4480000000000001E-3</c:v>
                </c:pt>
                <c:pt idx="9886">
                  <c:v>2.8809999999999999E-3</c:v>
                </c:pt>
                <c:pt idx="9887">
                  <c:v>1.4040000000000001E-3</c:v>
                </c:pt>
                <c:pt idx="9888">
                  <c:v>9.3300000000000002E-4</c:v>
                </c:pt>
                <c:pt idx="9889">
                  <c:v>1.5399999999999999E-3</c:v>
                </c:pt>
                <c:pt idx="9890">
                  <c:v>1.1249999999999999E-3</c:v>
                </c:pt>
                <c:pt idx="9891">
                  <c:v>1.054E-3</c:v>
                </c:pt>
                <c:pt idx="9892">
                  <c:v>3.5010000000000002E-3</c:v>
                </c:pt>
                <c:pt idx="9893">
                  <c:v>4.2979999999999997E-3</c:v>
                </c:pt>
                <c:pt idx="9894">
                  <c:v>3.4979999999999998E-3</c:v>
                </c:pt>
                <c:pt idx="9895">
                  <c:v>3.5690000000000001E-3</c:v>
                </c:pt>
                <c:pt idx="9896">
                  <c:v>2.5820000000000001E-3</c:v>
                </c:pt>
                <c:pt idx="9897">
                  <c:v>2.6090000000000002E-3</c:v>
                </c:pt>
                <c:pt idx="9898">
                  <c:v>2.8149999999999998E-3</c:v>
                </c:pt>
                <c:pt idx="9899">
                  <c:v>2.8419999999999999E-3</c:v>
                </c:pt>
                <c:pt idx="9900">
                  <c:v>1.8129999999999999E-3</c:v>
                </c:pt>
                <c:pt idx="9901">
                  <c:v>1.2650000000000001E-3</c:v>
                </c:pt>
                <c:pt idx="9902">
                  <c:v>1.7650000000000001E-3</c:v>
                </c:pt>
                <c:pt idx="9903">
                  <c:v>1.6540000000000001E-3</c:v>
                </c:pt>
                <c:pt idx="9904">
                  <c:v>2.4139999999999999E-3</c:v>
                </c:pt>
                <c:pt idx="9905">
                  <c:v>2.9989999999999999E-3</c:v>
                </c:pt>
                <c:pt idx="9906">
                  <c:v>2.0089999999999999E-3</c:v>
                </c:pt>
                <c:pt idx="9907">
                  <c:v>1.671E-3</c:v>
                </c:pt>
                <c:pt idx="9908">
                  <c:v>1.5089999999999999E-3</c:v>
                </c:pt>
                <c:pt idx="9909">
                  <c:v>1.689E-3</c:v>
                </c:pt>
                <c:pt idx="9910">
                  <c:v>1.983E-3</c:v>
                </c:pt>
                <c:pt idx="9911">
                  <c:v>1.872E-3</c:v>
                </c:pt>
                <c:pt idx="9912">
                  <c:v>1.787E-3</c:v>
                </c:pt>
                <c:pt idx="9913">
                  <c:v>1.9940000000000001E-3</c:v>
                </c:pt>
                <c:pt idx="9914">
                  <c:v>1.5889999999999999E-3</c:v>
                </c:pt>
                <c:pt idx="9915">
                  <c:v>1.464E-3</c:v>
                </c:pt>
                <c:pt idx="9916">
                  <c:v>1.5070000000000001E-3</c:v>
                </c:pt>
                <c:pt idx="9917">
                  <c:v>1.315E-3</c:v>
                </c:pt>
                <c:pt idx="9918">
                  <c:v>1.196E-3</c:v>
                </c:pt>
                <c:pt idx="9919">
                  <c:v>1.1509999999999999E-3</c:v>
                </c:pt>
                <c:pt idx="9920">
                  <c:v>1.57E-3</c:v>
                </c:pt>
                <c:pt idx="9921">
                  <c:v>3.3180000000000002E-3</c:v>
                </c:pt>
                <c:pt idx="9922">
                  <c:v>6.267E-3</c:v>
                </c:pt>
                <c:pt idx="9923">
                  <c:v>3.5000000000000001E-3</c:v>
                </c:pt>
                <c:pt idx="9924">
                  <c:v>1.843E-3</c:v>
                </c:pt>
                <c:pt idx="9925">
                  <c:v>2.1580000000000002E-3</c:v>
                </c:pt>
                <c:pt idx="9926">
                  <c:v>1.101E-3</c:v>
                </c:pt>
                <c:pt idx="9927">
                  <c:v>9.4399999999999996E-4</c:v>
                </c:pt>
                <c:pt idx="9928">
                  <c:v>7.5500000000000003E-4</c:v>
                </c:pt>
                <c:pt idx="9929">
                  <c:v>1.049E-3</c:v>
                </c:pt>
                <c:pt idx="9930">
                  <c:v>1.4790000000000001E-3</c:v>
                </c:pt>
                <c:pt idx="9931">
                  <c:v>1.4059999999999999E-3</c:v>
                </c:pt>
                <c:pt idx="9932">
                  <c:v>1.0430000000000001E-3</c:v>
                </c:pt>
                <c:pt idx="9933">
                  <c:v>1.0200000000000001E-3</c:v>
                </c:pt>
                <c:pt idx="9934">
                  <c:v>1.3290000000000001E-3</c:v>
                </c:pt>
                <c:pt idx="9935">
                  <c:v>7.4600000000000003E-4</c:v>
                </c:pt>
                <c:pt idx="9936">
                  <c:v>9.1200000000000005E-4</c:v>
                </c:pt>
                <c:pt idx="9937">
                  <c:v>5.7299999999999999E-3</c:v>
                </c:pt>
                <c:pt idx="9938">
                  <c:v>1.891E-2</c:v>
                </c:pt>
                <c:pt idx="9939">
                  <c:v>3.3131000000000001E-2</c:v>
                </c:pt>
                <c:pt idx="9940">
                  <c:v>4.4449000000000002E-2</c:v>
                </c:pt>
                <c:pt idx="9941">
                  <c:v>5.0798999999999997E-2</c:v>
                </c:pt>
                <c:pt idx="9942">
                  <c:v>5.0786999999999999E-2</c:v>
                </c:pt>
                <c:pt idx="9943">
                  <c:v>4.7468000000000003E-2</c:v>
                </c:pt>
                <c:pt idx="9944">
                  <c:v>4.3428000000000001E-2</c:v>
                </c:pt>
                <c:pt idx="9945">
                  <c:v>3.7574999999999997E-2</c:v>
                </c:pt>
                <c:pt idx="9946">
                  <c:v>3.3884999999999998E-2</c:v>
                </c:pt>
                <c:pt idx="9947">
                  <c:v>3.4056999999999997E-2</c:v>
                </c:pt>
                <c:pt idx="9948">
                  <c:v>3.2217000000000003E-2</c:v>
                </c:pt>
                <c:pt idx="9949">
                  <c:v>2.6785E-2</c:v>
                </c:pt>
                <c:pt idx="9950">
                  <c:v>2.3466000000000001E-2</c:v>
                </c:pt>
                <c:pt idx="9951">
                  <c:v>2.0789999999999999E-2</c:v>
                </c:pt>
                <c:pt idx="9952">
                  <c:v>1.8133E-2</c:v>
                </c:pt>
                <c:pt idx="9953">
                  <c:v>1.553E-2</c:v>
                </c:pt>
                <c:pt idx="9954">
                  <c:v>1.2836E-2</c:v>
                </c:pt>
                <c:pt idx="9955">
                  <c:v>9.7479999999999997E-3</c:v>
                </c:pt>
                <c:pt idx="9956">
                  <c:v>1.14E-2</c:v>
                </c:pt>
                <c:pt idx="9957">
                  <c:v>1.6414999999999999E-2</c:v>
                </c:pt>
                <c:pt idx="9958">
                  <c:v>1.6619999999999999E-2</c:v>
                </c:pt>
                <c:pt idx="9959">
                  <c:v>1.4315E-2</c:v>
                </c:pt>
                <c:pt idx="9960">
                  <c:v>1.3924000000000001E-2</c:v>
                </c:pt>
                <c:pt idx="9961">
                  <c:v>1.1715E-2</c:v>
                </c:pt>
                <c:pt idx="9962">
                  <c:v>1.0392E-2</c:v>
                </c:pt>
                <c:pt idx="9963">
                  <c:v>9.3449999999999991E-3</c:v>
                </c:pt>
                <c:pt idx="9964">
                  <c:v>9.5600000000000008E-3</c:v>
                </c:pt>
                <c:pt idx="9965">
                  <c:v>8.2520000000000007E-3</c:v>
                </c:pt>
                <c:pt idx="9966">
                  <c:v>6.2719999999999998E-3</c:v>
                </c:pt>
                <c:pt idx="9967">
                  <c:v>5.4000000000000003E-3</c:v>
                </c:pt>
                <c:pt idx="9968">
                  <c:v>6.6179999999999998E-3</c:v>
                </c:pt>
                <c:pt idx="9969">
                  <c:v>5.5120000000000004E-3</c:v>
                </c:pt>
                <c:pt idx="9970">
                  <c:v>4.8589999999999996E-3</c:v>
                </c:pt>
                <c:pt idx="9971">
                  <c:v>1.5751000000000001E-2</c:v>
                </c:pt>
                <c:pt idx="9972">
                  <c:v>2.3814999999999999E-2</c:v>
                </c:pt>
                <c:pt idx="9973">
                  <c:v>3.2541E-2</c:v>
                </c:pt>
                <c:pt idx="9974">
                  <c:v>3.6922000000000003E-2</c:v>
                </c:pt>
                <c:pt idx="9975">
                  <c:v>3.8502000000000002E-2</c:v>
                </c:pt>
                <c:pt idx="9976">
                  <c:v>3.6381999999999998E-2</c:v>
                </c:pt>
                <c:pt idx="9977">
                  <c:v>3.2192999999999999E-2</c:v>
                </c:pt>
                <c:pt idx="9978">
                  <c:v>2.6474000000000001E-2</c:v>
                </c:pt>
                <c:pt idx="9979">
                  <c:v>2.2075000000000001E-2</c:v>
                </c:pt>
                <c:pt idx="9980">
                  <c:v>1.9441E-2</c:v>
                </c:pt>
                <c:pt idx="9981">
                  <c:v>2.2117999999999999E-2</c:v>
                </c:pt>
                <c:pt idx="9982">
                  <c:v>2.0374E-2</c:v>
                </c:pt>
                <c:pt idx="9983">
                  <c:v>2.0461E-2</c:v>
                </c:pt>
                <c:pt idx="9984">
                  <c:v>1.8620000000000001E-2</c:v>
                </c:pt>
                <c:pt idx="9985">
                  <c:v>1.8339999999999999E-2</c:v>
                </c:pt>
                <c:pt idx="9986">
                  <c:v>1.4834E-2</c:v>
                </c:pt>
                <c:pt idx="9987">
                  <c:v>1.506E-2</c:v>
                </c:pt>
                <c:pt idx="9988">
                  <c:v>1.3199000000000001E-2</c:v>
                </c:pt>
                <c:pt idx="9989">
                  <c:v>1.3533E-2</c:v>
                </c:pt>
                <c:pt idx="9990">
                  <c:v>1.0366E-2</c:v>
                </c:pt>
                <c:pt idx="9991">
                  <c:v>4.7619999999999997E-3</c:v>
                </c:pt>
                <c:pt idx="9992">
                  <c:v>4.1879999999999999E-3</c:v>
                </c:pt>
                <c:pt idx="9993">
                  <c:v>2.8900000000000002E-3</c:v>
                </c:pt>
                <c:pt idx="9994">
                  <c:v>3.1189999999999998E-3</c:v>
                </c:pt>
                <c:pt idx="9995">
                  <c:v>3.0339999999999998E-3</c:v>
                </c:pt>
                <c:pt idx="9996">
                  <c:v>2.2590000000000002E-3</c:v>
                </c:pt>
                <c:pt idx="9997">
                  <c:v>2.1840000000000002E-3</c:v>
                </c:pt>
                <c:pt idx="9998">
                  <c:v>2.7799999999999999E-3</c:v>
                </c:pt>
                <c:pt idx="9999">
                  <c:v>3.1949999999999999E-3</c:v>
                </c:pt>
                <c:pt idx="10000">
                  <c:v>3.1519999999999999E-3</c:v>
                </c:pt>
                <c:pt idx="10001">
                  <c:v>2.4719999999999998E-3</c:v>
                </c:pt>
                <c:pt idx="10002">
                  <c:v>2.8579999999999999E-3</c:v>
                </c:pt>
                <c:pt idx="10003">
                  <c:v>4.0220000000000004E-3</c:v>
                </c:pt>
                <c:pt idx="10004">
                  <c:v>3.852E-3</c:v>
                </c:pt>
                <c:pt idx="10005">
                  <c:v>4.6940000000000003E-3</c:v>
                </c:pt>
                <c:pt idx="10006">
                  <c:v>5.9789999999999999E-3</c:v>
                </c:pt>
                <c:pt idx="10007">
                  <c:v>7.1209999999999997E-3</c:v>
                </c:pt>
                <c:pt idx="10008">
                  <c:v>5.8409999999999998E-3</c:v>
                </c:pt>
                <c:pt idx="10009">
                  <c:v>5.2389999999999997E-3</c:v>
                </c:pt>
                <c:pt idx="10010">
                  <c:v>3.3779999999999999E-3</c:v>
                </c:pt>
                <c:pt idx="10011">
                  <c:v>4.5620000000000001E-3</c:v>
                </c:pt>
                <c:pt idx="10012">
                  <c:v>6.8440000000000003E-3</c:v>
                </c:pt>
                <c:pt idx="10013">
                  <c:v>1.1337E-2</c:v>
                </c:pt>
                <c:pt idx="10014">
                  <c:v>1.4569E-2</c:v>
                </c:pt>
                <c:pt idx="10015">
                  <c:v>1.2997999999999999E-2</c:v>
                </c:pt>
                <c:pt idx="10016">
                  <c:v>1.8100999999999999E-2</c:v>
                </c:pt>
                <c:pt idx="10017">
                  <c:v>2.4117E-2</c:v>
                </c:pt>
                <c:pt idx="10018">
                  <c:v>3.0584E-2</c:v>
                </c:pt>
                <c:pt idx="10019">
                  <c:v>5.7105000000000003E-2</c:v>
                </c:pt>
                <c:pt idx="10020">
                  <c:v>7.2413000000000005E-2</c:v>
                </c:pt>
                <c:pt idx="10021">
                  <c:v>8.4804000000000004E-2</c:v>
                </c:pt>
                <c:pt idx="10022">
                  <c:v>8.5556999999999994E-2</c:v>
                </c:pt>
                <c:pt idx="10023">
                  <c:v>8.5274000000000003E-2</c:v>
                </c:pt>
                <c:pt idx="10024">
                  <c:v>8.8232000000000005E-2</c:v>
                </c:pt>
                <c:pt idx="10025">
                  <c:v>9.2655000000000001E-2</c:v>
                </c:pt>
                <c:pt idx="10026">
                  <c:v>8.8596999999999995E-2</c:v>
                </c:pt>
                <c:pt idx="10027">
                  <c:v>8.9773000000000006E-2</c:v>
                </c:pt>
                <c:pt idx="10028">
                  <c:v>8.9474999999999999E-2</c:v>
                </c:pt>
                <c:pt idx="10029">
                  <c:v>8.5394999999999999E-2</c:v>
                </c:pt>
                <c:pt idx="10030">
                  <c:v>8.1517000000000006E-2</c:v>
                </c:pt>
                <c:pt idx="10031">
                  <c:v>8.5848999999999995E-2</c:v>
                </c:pt>
                <c:pt idx="10032">
                  <c:v>9.7184000000000006E-2</c:v>
                </c:pt>
                <c:pt idx="10033">
                  <c:v>9.2062000000000005E-2</c:v>
                </c:pt>
                <c:pt idx="10034">
                  <c:v>9.0190000000000006E-2</c:v>
                </c:pt>
                <c:pt idx="10035">
                  <c:v>8.2624000000000003E-2</c:v>
                </c:pt>
                <c:pt idx="10036">
                  <c:v>7.8619999999999995E-2</c:v>
                </c:pt>
                <c:pt idx="10037">
                  <c:v>7.3407E-2</c:v>
                </c:pt>
                <c:pt idx="10038">
                  <c:v>7.1696999999999997E-2</c:v>
                </c:pt>
                <c:pt idx="10039">
                  <c:v>6.7739999999999995E-2</c:v>
                </c:pt>
                <c:pt idx="10040">
                  <c:v>6.8687999999999999E-2</c:v>
                </c:pt>
                <c:pt idx="10041">
                  <c:v>6.5225000000000005E-2</c:v>
                </c:pt>
                <c:pt idx="10042">
                  <c:v>6.8665000000000004E-2</c:v>
                </c:pt>
                <c:pt idx="10043">
                  <c:v>7.3842000000000005E-2</c:v>
                </c:pt>
                <c:pt idx="10044">
                  <c:v>7.2676000000000004E-2</c:v>
                </c:pt>
                <c:pt idx="10045">
                  <c:v>6.5433000000000005E-2</c:v>
                </c:pt>
                <c:pt idx="10046">
                  <c:v>6.1170000000000002E-2</c:v>
                </c:pt>
                <c:pt idx="10047">
                  <c:v>5.7494000000000003E-2</c:v>
                </c:pt>
                <c:pt idx="10048">
                  <c:v>5.2655E-2</c:v>
                </c:pt>
                <c:pt idx="10049">
                  <c:v>5.1712000000000001E-2</c:v>
                </c:pt>
                <c:pt idx="10050">
                  <c:v>5.3215999999999999E-2</c:v>
                </c:pt>
                <c:pt idx="10051">
                  <c:v>5.4771E-2</c:v>
                </c:pt>
                <c:pt idx="10052">
                  <c:v>5.4828000000000002E-2</c:v>
                </c:pt>
                <c:pt idx="10053">
                  <c:v>5.2344000000000002E-2</c:v>
                </c:pt>
                <c:pt idx="10054">
                  <c:v>4.8833000000000001E-2</c:v>
                </c:pt>
                <c:pt idx="10055">
                  <c:v>5.0821999999999999E-2</c:v>
                </c:pt>
                <c:pt idx="10056">
                  <c:v>4.7076E-2</c:v>
                </c:pt>
                <c:pt idx="10057">
                  <c:v>4.0615999999999999E-2</c:v>
                </c:pt>
                <c:pt idx="10058">
                  <c:v>3.8497000000000003E-2</c:v>
                </c:pt>
                <c:pt idx="10059">
                  <c:v>3.4252999999999999E-2</c:v>
                </c:pt>
                <c:pt idx="10060">
                  <c:v>3.7340999999999999E-2</c:v>
                </c:pt>
                <c:pt idx="10061">
                  <c:v>3.2599999999999997E-2</c:v>
                </c:pt>
                <c:pt idx="10062">
                  <c:v>3.5318000000000002E-2</c:v>
                </c:pt>
                <c:pt idx="10063">
                  <c:v>2.7907999999999999E-2</c:v>
                </c:pt>
                <c:pt idx="10064">
                  <c:v>2.7956000000000002E-2</c:v>
                </c:pt>
                <c:pt idx="10065">
                  <c:v>2.1054E-2</c:v>
                </c:pt>
                <c:pt idx="10066">
                  <c:v>1.4792E-2</c:v>
                </c:pt>
                <c:pt idx="10067">
                  <c:v>1.5407000000000001E-2</c:v>
                </c:pt>
                <c:pt idx="10068">
                  <c:v>1.8511E-2</c:v>
                </c:pt>
                <c:pt idx="10069">
                  <c:v>1.7753999999999999E-2</c:v>
                </c:pt>
                <c:pt idx="10070">
                  <c:v>1.7502E-2</c:v>
                </c:pt>
                <c:pt idx="10071">
                  <c:v>1.5937E-2</c:v>
                </c:pt>
                <c:pt idx="10072">
                  <c:v>1.2762000000000001E-2</c:v>
                </c:pt>
                <c:pt idx="10073">
                  <c:v>1.7722000000000002E-2</c:v>
                </c:pt>
                <c:pt idx="10074">
                  <c:v>1.959E-2</c:v>
                </c:pt>
                <c:pt idx="10075">
                  <c:v>2.1439E-2</c:v>
                </c:pt>
                <c:pt idx="10076">
                  <c:v>2.1521999999999999E-2</c:v>
                </c:pt>
                <c:pt idx="10077">
                  <c:v>2.0378E-2</c:v>
                </c:pt>
                <c:pt idx="10078">
                  <c:v>2.035E-2</c:v>
                </c:pt>
                <c:pt idx="10079">
                  <c:v>1.6315E-2</c:v>
                </c:pt>
                <c:pt idx="10080">
                  <c:v>1.502E-2</c:v>
                </c:pt>
                <c:pt idx="10081">
                  <c:v>1.5355000000000001E-2</c:v>
                </c:pt>
                <c:pt idx="10082">
                  <c:v>1.3846000000000001E-2</c:v>
                </c:pt>
                <c:pt idx="10083">
                  <c:v>1.2671E-2</c:v>
                </c:pt>
                <c:pt idx="10084">
                  <c:v>1.5145E-2</c:v>
                </c:pt>
                <c:pt idx="10085">
                  <c:v>9.9860000000000001E-3</c:v>
                </c:pt>
                <c:pt idx="10086">
                  <c:v>1.0451E-2</c:v>
                </c:pt>
                <c:pt idx="10087">
                  <c:v>1.6211E-2</c:v>
                </c:pt>
                <c:pt idx="10088">
                  <c:v>2.1971000000000001E-2</c:v>
                </c:pt>
                <c:pt idx="10089">
                  <c:v>2.4070000000000001E-2</c:v>
                </c:pt>
                <c:pt idx="10090">
                  <c:v>2.7164000000000001E-2</c:v>
                </c:pt>
                <c:pt idx="10091">
                  <c:v>3.2474000000000003E-2</c:v>
                </c:pt>
                <c:pt idx="10092">
                  <c:v>3.5942000000000002E-2</c:v>
                </c:pt>
                <c:pt idx="10093">
                  <c:v>3.6110000000000003E-2</c:v>
                </c:pt>
                <c:pt idx="10094">
                  <c:v>3.6133999999999999E-2</c:v>
                </c:pt>
                <c:pt idx="10095">
                  <c:v>3.7083999999999999E-2</c:v>
                </c:pt>
                <c:pt idx="10096">
                  <c:v>2.8850000000000001E-2</c:v>
                </c:pt>
                <c:pt idx="10097">
                  <c:v>2.5987E-2</c:v>
                </c:pt>
                <c:pt idx="10098">
                  <c:v>2.4392E-2</c:v>
                </c:pt>
                <c:pt idx="10099">
                  <c:v>2.4475E-2</c:v>
                </c:pt>
                <c:pt idx="10100">
                  <c:v>2.3795E-2</c:v>
                </c:pt>
                <c:pt idx="10101">
                  <c:v>1.5402000000000001E-2</c:v>
                </c:pt>
                <c:pt idx="10102">
                  <c:v>1.4231000000000001E-2</c:v>
                </c:pt>
                <c:pt idx="10103">
                  <c:v>1.3485E-2</c:v>
                </c:pt>
                <c:pt idx="10104">
                  <c:v>1.3511E-2</c:v>
                </c:pt>
                <c:pt idx="10105">
                  <c:v>1.4326E-2</c:v>
                </c:pt>
                <c:pt idx="10106">
                  <c:v>1.332E-2</c:v>
                </c:pt>
                <c:pt idx="10107">
                  <c:v>1.2564000000000001E-2</c:v>
                </c:pt>
                <c:pt idx="10108">
                  <c:v>1.6677999999999998E-2</c:v>
                </c:pt>
                <c:pt idx="10109">
                  <c:v>2.4684000000000001E-2</c:v>
                </c:pt>
                <c:pt idx="10110">
                  <c:v>2.9663999999999999E-2</c:v>
                </c:pt>
                <c:pt idx="10111">
                  <c:v>3.1496999999999997E-2</c:v>
                </c:pt>
                <c:pt idx="10112">
                  <c:v>3.5692000000000002E-2</c:v>
                </c:pt>
                <c:pt idx="10113">
                  <c:v>4.4424999999999999E-2</c:v>
                </c:pt>
                <c:pt idx="10114">
                  <c:v>4.9568000000000001E-2</c:v>
                </c:pt>
                <c:pt idx="10115">
                  <c:v>6.2911999999999996E-2</c:v>
                </c:pt>
                <c:pt idx="10116">
                  <c:v>8.7291999999999995E-2</c:v>
                </c:pt>
                <c:pt idx="10117">
                  <c:v>0.10114099999999999</c:v>
                </c:pt>
                <c:pt idx="10118">
                  <c:v>0.106572</c:v>
                </c:pt>
                <c:pt idx="10119">
                  <c:v>0.11265799999999999</c:v>
                </c:pt>
                <c:pt idx="10120">
                  <c:v>0.111648</c:v>
                </c:pt>
                <c:pt idx="10121">
                  <c:v>0.114665</c:v>
                </c:pt>
                <c:pt idx="10122">
                  <c:v>0.112331</c:v>
                </c:pt>
                <c:pt idx="10123">
                  <c:v>0.11214300000000001</c:v>
                </c:pt>
                <c:pt idx="10124">
                  <c:v>0.133129</c:v>
                </c:pt>
                <c:pt idx="10125">
                  <c:v>0.129444</c:v>
                </c:pt>
                <c:pt idx="10126">
                  <c:v>0.13189699999999999</c:v>
                </c:pt>
                <c:pt idx="10127">
                  <c:v>0.141678</c:v>
                </c:pt>
                <c:pt idx="10128">
                  <c:v>0.15094099999999999</c:v>
                </c:pt>
                <c:pt idx="10129">
                  <c:v>0.14444299999999999</c:v>
                </c:pt>
                <c:pt idx="10130">
                  <c:v>0.13572200000000001</c:v>
                </c:pt>
                <c:pt idx="10131">
                  <c:v>0.113581</c:v>
                </c:pt>
                <c:pt idx="10132">
                  <c:v>0.11666600000000001</c:v>
                </c:pt>
                <c:pt idx="10133">
                  <c:v>0.122168</c:v>
                </c:pt>
                <c:pt idx="10134">
                  <c:v>0.11913899999999999</c:v>
                </c:pt>
                <c:pt idx="10135">
                  <c:v>0.12810099999999999</c:v>
                </c:pt>
                <c:pt idx="10136">
                  <c:v>0.122767</c:v>
                </c:pt>
                <c:pt idx="10137">
                  <c:v>0.11155</c:v>
                </c:pt>
                <c:pt idx="10138">
                  <c:v>9.1234999999999997E-2</c:v>
                </c:pt>
                <c:pt idx="10139">
                  <c:v>8.7053000000000005E-2</c:v>
                </c:pt>
                <c:pt idx="10140">
                  <c:v>9.1567999999999997E-2</c:v>
                </c:pt>
                <c:pt idx="10141">
                  <c:v>9.7936999999999996E-2</c:v>
                </c:pt>
                <c:pt idx="10142">
                  <c:v>0.101358</c:v>
                </c:pt>
                <c:pt idx="10143">
                  <c:v>0.113707</c:v>
                </c:pt>
                <c:pt idx="10144">
                  <c:v>0.13583000000000001</c:v>
                </c:pt>
                <c:pt idx="10145">
                  <c:v>0.150421</c:v>
                </c:pt>
                <c:pt idx="10146">
                  <c:v>0.16612199999999999</c:v>
                </c:pt>
                <c:pt idx="10147">
                  <c:v>0.15709600000000001</c:v>
                </c:pt>
                <c:pt idx="10148">
                  <c:v>0.16484599999999999</c:v>
                </c:pt>
                <c:pt idx="10149">
                  <c:v>0.16689999999999999</c:v>
                </c:pt>
                <c:pt idx="10150">
                  <c:v>0.15396899999999999</c:v>
                </c:pt>
                <c:pt idx="10151">
                  <c:v>0.15158099999999999</c:v>
                </c:pt>
                <c:pt idx="10152">
                  <c:v>0.13642599999999999</c:v>
                </c:pt>
                <c:pt idx="10153">
                  <c:v>0.14866599999999999</c:v>
                </c:pt>
                <c:pt idx="10154">
                  <c:v>0.145563</c:v>
                </c:pt>
                <c:pt idx="10155">
                  <c:v>0.15138099999999999</c:v>
                </c:pt>
                <c:pt idx="10156">
                  <c:v>0.16536999999999999</c:v>
                </c:pt>
                <c:pt idx="10157">
                  <c:v>0.17128699999999999</c:v>
                </c:pt>
                <c:pt idx="10158">
                  <c:v>0.20038300000000001</c:v>
                </c:pt>
                <c:pt idx="10159">
                  <c:v>0.20585999999999999</c:v>
                </c:pt>
                <c:pt idx="10160">
                  <c:v>0.21160999999999999</c:v>
                </c:pt>
                <c:pt idx="10161">
                  <c:v>0.21405199999999999</c:v>
                </c:pt>
                <c:pt idx="10162">
                  <c:v>0.20311599999999999</c:v>
                </c:pt>
                <c:pt idx="10163">
                  <c:v>0.20893100000000001</c:v>
                </c:pt>
                <c:pt idx="10164">
                  <c:v>0.20701600000000001</c:v>
                </c:pt>
                <c:pt idx="10165">
                  <c:v>0.201958</c:v>
                </c:pt>
                <c:pt idx="10166">
                  <c:v>0.20500099999999999</c:v>
                </c:pt>
                <c:pt idx="10167">
                  <c:v>0.187086</c:v>
                </c:pt>
                <c:pt idx="10168">
                  <c:v>0.187968</c:v>
                </c:pt>
                <c:pt idx="10169">
                  <c:v>0.18190799999999999</c:v>
                </c:pt>
                <c:pt idx="10170">
                  <c:v>0.16900100000000001</c:v>
                </c:pt>
                <c:pt idx="10171">
                  <c:v>0.17022799999999999</c:v>
                </c:pt>
                <c:pt idx="10172">
                  <c:v>0.18054300000000001</c:v>
                </c:pt>
                <c:pt idx="10173">
                  <c:v>0.17810300000000001</c:v>
                </c:pt>
                <c:pt idx="10174">
                  <c:v>0.18054300000000001</c:v>
                </c:pt>
                <c:pt idx="10175">
                  <c:v>0.120447</c:v>
                </c:pt>
                <c:pt idx="10176">
                  <c:v>0.14059199999999999</c:v>
                </c:pt>
                <c:pt idx="10177">
                  <c:v>0.16746800000000001</c:v>
                </c:pt>
                <c:pt idx="10178">
                  <c:v>0.176037</c:v>
                </c:pt>
                <c:pt idx="10179">
                  <c:v>0.18032699999999999</c:v>
                </c:pt>
                <c:pt idx="10180">
                  <c:v>0.174041</c:v>
                </c:pt>
                <c:pt idx="10181">
                  <c:v>0.17413699999999999</c:v>
                </c:pt>
                <c:pt idx="10182">
                  <c:v>0.16255900000000001</c:v>
                </c:pt>
                <c:pt idx="10183">
                  <c:v>0.16606499999999999</c:v>
                </c:pt>
                <c:pt idx="10184">
                  <c:v>0.15817600000000001</c:v>
                </c:pt>
                <c:pt idx="10185">
                  <c:v>0.16284100000000001</c:v>
                </c:pt>
                <c:pt idx="10186">
                  <c:v>0.16599</c:v>
                </c:pt>
                <c:pt idx="10187">
                  <c:v>0.18405299999999999</c:v>
                </c:pt>
                <c:pt idx="10188">
                  <c:v>0.185527</c:v>
                </c:pt>
                <c:pt idx="10189">
                  <c:v>0.186005</c:v>
                </c:pt>
                <c:pt idx="10190">
                  <c:v>0.18696399999999999</c:v>
                </c:pt>
                <c:pt idx="10191">
                  <c:v>0.16256300000000001</c:v>
                </c:pt>
                <c:pt idx="10192">
                  <c:v>0.14669499999999999</c:v>
                </c:pt>
                <c:pt idx="10193">
                  <c:v>0.155778</c:v>
                </c:pt>
                <c:pt idx="10194">
                  <c:v>0.160132</c:v>
                </c:pt>
                <c:pt idx="10195">
                  <c:v>0.15096599999999999</c:v>
                </c:pt>
                <c:pt idx="10196">
                  <c:v>0.14610600000000001</c:v>
                </c:pt>
                <c:pt idx="10197">
                  <c:v>0.136488</c:v>
                </c:pt>
                <c:pt idx="10198">
                  <c:v>0.12699099999999999</c:v>
                </c:pt>
                <c:pt idx="10199">
                  <c:v>0.135162</c:v>
                </c:pt>
                <c:pt idx="10200">
                  <c:v>0.131407</c:v>
                </c:pt>
                <c:pt idx="10201">
                  <c:v>0.136848</c:v>
                </c:pt>
                <c:pt idx="10202">
                  <c:v>0.137905</c:v>
                </c:pt>
                <c:pt idx="10203">
                  <c:v>0.13433</c:v>
                </c:pt>
                <c:pt idx="10204">
                  <c:v>0.12922600000000001</c:v>
                </c:pt>
                <c:pt idx="10205">
                  <c:v>0.126971</c:v>
                </c:pt>
                <c:pt idx="10206">
                  <c:v>0.12748599999999999</c:v>
                </c:pt>
                <c:pt idx="10207">
                  <c:v>0.136131</c:v>
                </c:pt>
                <c:pt idx="10208">
                  <c:v>0.13558100000000001</c:v>
                </c:pt>
                <c:pt idx="10209">
                  <c:v>0.133187</c:v>
                </c:pt>
                <c:pt idx="10210">
                  <c:v>0.13533300000000001</c:v>
                </c:pt>
                <c:pt idx="10211">
                  <c:v>0.122151</c:v>
                </c:pt>
                <c:pt idx="10212">
                  <c:v>0.111844</c:v>
                </c:pt>
                <c:pt idx="10213">
                  <c:v>0.104925</c:v>
                </c:pt>
                <c:pt idx="10214">
                  <c:v>9.6764000000000003E-2</c:v>
                </c:pt>
                <c:pt idx="10215">
                  <c:v>9.0495999999999993E-2</c:v>
                </c:pt>
                <c:pt idx="10216">
                  <c:v>8.9777999999999997E-2</c:v>
                </c:pt>
                <c:pt idx="10217">
                  <c:v>8.7738999999999998E-2</c:v>
                </c:pt>
                <c:pt idx="10218">
                  <c:v>8.2005999999999996E-2</c:v>
                </c:pt>
                <c:pt idx="10219">
                  <c:v>8.1783999999999996E-2</c:v>
                </c:pt>
                <c:pt idx="10220">
                  <c:v>7.5909000000000004E-2</c:v>
                </c:pt>
                <c:pt idx="10221">
                  <c:v>5.3926000000000002E-2</c:v>
                </c:pt>
                <c:pt idx="10222">
                  <c:v>6.7700999999999997E-2</c:v>
                </c:pt>
                <c:pt idx="10223">
                  <c:v>8.5232000000000002E-2</c:v>
                </c:pt>
                <c:pt idx="10224">
                  <c:v>9.2374999999999999E-2</c:v>
                </c:pt>
                <c:pt idx="10225">
                  <c:v>0.10066700000000001</c:v>
                </c:pt>
                <c:pt idx="10226">
                  <c:v>9.9044999999999994E-2</c:v>
                </c:pt>
                <c:pt idx="10227">
                  <c:v>9.6849000000000005E-2</c:v>
                </c:pt>
                <c:pt idx="10228">
                  <c:v>0.10026</c:v>
                </c:pt>
                <c:pt idx="10229">
                  <c:v>9.3829999999999997E-2</c:v>
                </c:pt>
                <c:pt idx="10230">
                  <c:v>9.3597E-2</c:v>
                </c:pt>
                <c:pt idx="10231">
                  <c:v>9.4833000000000001E-2</c:v>
                </c:pt>
                <c:pt idx="10232">
                  <c:v>9.3396000000000007E-2</c:v>
                </c:pt>
                <c:pt idx="10233">
                  <c:v>0.109232</c:v>
                </c:pt>
                <c:pt idx="10234">
                  <c:v>0.113021</c:v>
                </c:pt>
                <c:pt idx="10235">
                  <c:v>0.12612599999999999</c:v>
                </c:pt>
                <c:pt idx="10236">
                  <c:v>0.134441</c:v>
                </c:pt>
                <c:pt idx="10237">
                  <c:v>0.13097700000000001</c:v>
                </c:pt>
                <c:pt idx="10238">
                  <c:v>0.13375200000000001</c:v>
                </c:pt>
                <c:pt idx="10239">
                  <c:v>0.130833</c:v>
                </c:pt>
                <c:pt idx="10240">
                  <c:v>0.122449</c:v>
                </c:pt>
                <c:pt idx="10241">
                  <c:v>0.11985</c:v>
                </c:pt>
                <c:pt idx="10242">
                  <c:v>0.111307</c:v>
                </c:pt>
                <c:pt idx="10243">
                  <c:v>0.103204</c:v>
                </c:pt>
                <c:pt idx="10244">
                  <c:v>9.0078000000000005E-2</c:v>
                </c:pt>
                <c:pt idx="10245">
                  <c:v>8.0227000000000007E-2</c:v>
                </c:pt>
                <c:pt idx="10246">
                  <c:v>7.2196999999999997E-2</c:v>
                </c:pt>
                <c:pt idx="10247">
                  <c:v>6.8964999999999999E-2</c:v>
                </c:pt>
                <c:pt idx="10248">
                  <c:v>6.5307000000000004E-2</c:v>
                </c:pt>
                <c:pt idx="10249">
                  <c:v>6.0540999999999998E-2</c:v>
                </c:pt>
                <c:pt idx="10250">
                  <c:v>5.5133000000000001E-2</c:v>
                </c:pt>
                <c:pt idx="10251">
                  <c:v>5.2276000000000003E-2</c:v>
                </c:pt>
                <c:pt idx="10252">
                  <c:v>5.0616000000000001E-2</c:v>
                </c:pt>
                <c:pt idx="10253">
                  <c:v>4.9387E-2</c:v>
                </c:pt>
                <c:pt idx="10254">
                  <c:v>4.7085000000000002E-2</c:v>
                </c:pt>
                <c:pt idx="10255">
                  <c:v>4.7410000000000001E-2</c:v>
                </c:pt>
                <c:pt idx="10256">
                  <c:v>4.4262000000000003E-2</c:v>
                </c:pt>
                <c:pt idx="10257">
                  <c:v>4.2860000000000002E-2</c:v>
                </c:pt>
                <c:pt idx="10258">
                  <c:v>3.8706999999999998E-2</c:v>
                </c:pt>
                <c:pt idx="10259">
                  <c:v>3.4728000000000002E-2</c:v>
                </c:pt>
                <c:pt idx="10260">
                  <c:v>3.3050999999999997E-2</c:v>
                </c:pt>
                <c:pt idx="10261">
                  <c:v>3.0502000000000001E-2</c:v>
                </c:pt>
                <c:pt idx="10262">
                  <c:v>2.6206E-2</c:v>
                </c:pt>
                <c:pt idx="10263">
                  <c:v>1.8633E-2</c:v>
                </c:pt>
                <c:pt idx="10264">
                  <c:v>1.6459999999999999E-2</c:v>
                </c:pt>
                <c:pt idx="10265">
                  <c:v>2.2166999999999999E-2</c:v>
                </c:pt>
                <c:pt idx="10266">
                  <c:v>3.3904999999999998E-2</c:v>
                </c:pt>
                <c:pt idx="10267">
                  <c:v>4.2254E-2</c:v>
                </c:pt>
                <c:pt idx="10268">
                  <c:v>5.5503999999999998E-2</c:v>
                </c:pt>
                <c:pt idx="10269">
                  <c:v>6.7214999999999997E-2</c:v>
                </c:pt>
                <c:pt idx="10270">
                  <c:v>7.2831999999999994E-2</c:v>
                </c:pt>
                <c:pt idx="10271">
                  <c:v>7.9320000000000002E-2</c:v>
                </c:pt>
                <c:pt idx="10272">
                  <c:v>8.0221000000000001E-2</c:v>
                </c:pt>
                <c:pt idx="10273">
                  <c:v>9.221E-2</c:v>
                </c:pt>
                <c:pt idx="10274">
                  <c:v>9.0618000000000004E-2</c:v>
                </c:pt>
                <c:pt idx="10275">
                  <c:v>9.1202000000000005E-2</c:v>
                </c:pt>
                <c:pt idx="10276">
                  <c:v>0.10469000000000001</c:v>
                </c:pt>
                <c:pt idx="10277">
                  <c:v>0.110157</c:v>
                </c:pt>
                <c:pt idx="10278">
                  <c:v>0.111563</c:v>
                </c:pt>
                <c:pt idx="10279">
                  <c:v>0.106125</c:v>
                </c:pt>
                <c:pt idx="10280">
                  <c:v>0.121325</c:v>
                </c:pt>
                <c:pt idx="10281">
                  <c:v>0.123003</c:v>
                </c:pt>
                <c:pt idx="10282">
                  <c:v>0.124098</c:v>
                </c:pt>
                <c:pt idx="10283">
                  <c:v>0.121903</c:v>
                </c:pt>
                <c:pt idx="10284">
                  <c:v>0.129468</c:v>
                </c:pt>
                <c:pt idx="10285">
                  <c:v>0.12600900000000001</c:v>
                </c:pt>
                <c:pt idx="10286">
                  <c:v>0.12013</c:v>
                </c:pt>
                <c:pt idx="10287">
                  <c:v>0.11650099999999999</c:v>
                </c:pt>
                <c:pt idx="10288">
                  <c:v>0.10707</c:v>
                </c:pt>
                <c:pt idx="10289">
                  <c:v>0.104195</c:v>
                </c:pt>
                <c:pt idx="10290">
                  <c:v>0.101178</c:v>
                </c:pt>
                <c:pt idx="10291">
                  <c:v>9.5173999999999995E-2</c:v>
                </c:pt>
                <c:pt idx="10292">
                  <c:v>8.7262000000000006E-2</c:v>
                </c:pt>
                <c:pt idx="10293">
                  <c:v>7.6359999999999997E-2</c:v>
                </c:pt>
                <c:pt idx="10294">
                  <c:v>5.7224999999999998E-2</c:v>
                </c:pt>
                <c:pt idx="10295">
                  <c:v>4.6094000000000003E-2</c:v>
                </c:pt>
                <c:pt idx="10296">
                  <c:v>4.7372999999999998E-2</c:v>
                </c:pt>
                <c:pt idx="10297">
                  <c:v>4.0747999999999999E-2</c:v>
                </c:pt>
                <c:pt idx="10298">
                  <c:v>4.2056999999999997E-2</c:v>
                </c:pt>
                <c:pt idx="10299">
                  <c:v>4.2219E-2</c:v>
                </c:pt>
                <c:pt idx="10300">
                  <c:v>4.0882000000000002E-2</c:v>
                </c:pt>
                <c:pt idx="10301">
                  <c:v>4.2388000000000002E-2</c:v>
                </c:pt>
                <c:pt idx="10302">
                  <c:v>4.2522999999999998E-2</c:v>
                </c:pt>
                <c:pt idx="10303">
                  <c:v>3.7568999999999998E-2</c:v>
                </c:pt>
                <c:pt idx="10304">
                  <c:v>3.6277999999999998E-2</c:v>
                </c:pt>
                <c:pt idx="10305">
                  <c:v>3.3507000000000002E-2</c:v>
                </c:pt>
                <c:pt idx="10306">
                  <c:v>3.3508000000000003E-2</c:v>
                </c:pt>
                <c:pt idx="10307">
                  <c:v>2.8584999999999999E-2</c:v>
                </c:pt>
                <c:pt idx="10308">
                  <c:v>3.1005999999999999E-2</c:v>
                </c:pt>
                <c:pt idx="10309">
                  <c:v>3.1130999999999999E-2</c:v>
                </c:pt>
                <c:pt idx="10310">
                  <c:v>2.9082E-2</c:v>
                </c:pt>
                <c:pt idx="10311">
                  <c:v>3.0796E-2</c:v>
                </c:pt>
                <c:pt idx="10312">
                  <c:v>3.2547E-2</c:v>
                </c:pt>
                <c:pt idx="10313">
                  <c:v>3.4640999999999998E-2</c:v>
                </c:pt>
                <c:pt idx="10314">
                  <c:v>3.0793999999999998E-2</c:v>
                </c:pt>
                <c:pt idx="10315">
                  <c:v>3.1274999999999997E-2</c:v>
                </c:pt>
                <c:pt idx="10316">
                  <c:v>2.8506E-2</c:v>
                </c:pt>
                <c:pt idx="10317">
                  <c:v>2.7141999999999999E-2</c:v>
                </c:pt>
                <c:pt idx="10318">
                  <c:v>2.8289000000000002E-2</c:v>
                </c:pt>
                <c:pt idx="10319">
                  <c:v>2.1589000000000001E-2</c:v>
                </c:pt>
                <c:pt idx="10320">
                  <c:v>2.0390999999999999E-2</c:v>
                </c:pt>
                <c:pt idx="10321">
                  <c:v>1.8811999999999999E-2</c:v>
                </c:pt>
                <c:pt idx="10322">
                  <c:v>1.7013E-2</c:v>
                </c:pt>
                <c:pt idx="10323">
                  <c:v>1.2893999999999999E-2</c:v>
                </c:pt>
                <c:pt idx="10324">
                  <c:v>1.4874999999999999E-2</c:v>
                </c:pt>
                <c:pt idx="10325">
                  <c:v>1.983E-2</c:v>
                </c:pt>
                <c:pt idx="10326">
                  <c:v>2.1822000000000001E-2</c:v>
                </c:pt>
                <c:pt idx="10327">
                  <c:v>4.0814999999999997E-2</c:v>
                </c:pt>
                <c:pt idx="10328">
                  <c:v>7.0849999999999996E-2</c:v>
                </c:pt>
                <c:pt idx="10329">
                  <c:v>9.0526999999999996E-2</c:v>
                </c:pt>
                <c:pt idx="10330">
                  <c:v>0.102245</c:v>
                </c:pt>
                <c:pt idx="10331">
                  <c:v>0.110821</c:v>
                </c:pt>
                <c:pt idx="10332">
                  <c:v>0.13847000000000001</c:v>
                </c:pt>
                <c:pt idx="10333">
                  <c:v>0.150787</c:v>
                </c:pt>
                <c:pt idx="10334">
                  <c:v>0.14286699999999999</c:v>
                </c:pt>
                <c:pt idx="10335">
                  <c:v>0.154054</c:v>
                </c:pt>
                <c:pt idx="10336">
                  <c:v>0.16120399999999999</c:v>
                </c:pt>
                <c:pt idx="10337">
                  <c:v>0.17831</c:v>
                </c:pt>
                <c:pt idx="10338">
                  <c:v>0.184776</c:v>
                </c:pt>
                <c:pt idx="10339">
                  <c:v>0.19445999999999999</c:v>
                </c:pt>
                <c:pt idx="10340">
                  <c:v>0.19159499999999999</c:v>
                </c:pt>
                <c:pt idx="10341">
                  <c:v>0.20657</c:v>
                </c:pt>
                <c:pt idx="10342">
                  <c:v>0.210919</c:v>
                </c:pt>
                <c:pt idx="10343">
                  <c:v>0.20297999999999999</c:v>
                </c:pt>
                <c:pt idx="10344">
                  <c:v>0.19895099999999999</c:v>
                </c:pt>
                <c:pt idx="10345">
                  <c:v>0.196632</c:v>
                </c:pt>
                <c:pt idx="10346">
                  <c:v>0.184644</c:v>
                </c:pt>
                <c:pt idx="10347">
                  <c:v>0.15979299999999999</c:v>
                </c:pt>
                <c:pt idx="10348">
                  <c:v>0.150223</c:v>
                </c:pt>
                <c:pt idx="10349">
                  <c:v>0.14321200000000001</c:v>
                </c:pt>
                <c:pt idx="10350">
                  <c:v>0.12934799999999999</c:v>
                </c:pt>
                <c:pt idx="10351">
                  <c:v>0.14946100000000001</c:v>
                </c:pt>
                <c:pt idx="10352">
                  <c:v>0.15737599999999999</c:v>
                </c:pt>
                <c:pt idx="10353">
                  <c:v>0.15715299999999999</c:v>
                </c:pt>
                <c:pt idx="10354">
                  <c:v>0.15049999999999999</c:v>
                </c:pt>
                <c:pt idx="10355">
                  <c:v>0.149369</c:v>
                </c:pt>
                <c:pt idx="10356">
                  <c:v>0.13424</c:v>
                </c:pt>
                <c:pt idx="10357">
                  <c:v>0.164241</c:v>
                </c:pt>
                <c:pt idx="10358">
                  <c:v>0.15020500000000001</c:v>
                </c:pt>
                <c:pt idx="10359">
                  <c:v>0.13789000000000001</c:v>
                </c:pt>
                <c:pt idx="10360">
                  <c:v>0.14103399999999999</c:v>
                </c:pt>
                <c:pt idx="10361">
                  <c:v>0.14541100000000001</c:v>
                </c:pt>
                <c:pt idx="10362">
                  <c:v>0.135824</c:v>
                </c:pt>
                <c:pt idx="10363">
                  <c:v>0.14124600000000001</c:v>
                </c:pt>
                <c:pt idx="10364">
                  <c:v>0.13581399999999999</c:v>
                </c:pt>
                <c:pt idx="10365">
                  <c:v>0.12593499999999999</c:v>
                </c:pt>
                <c:pt idx="10366">
                  <c:v>0.118659</c:v>
                </c:pt>
                <c:pt idx="10367">
                  <c:v>0.111194</c:v>
                </c:pt>
                <c:pt idx="10368">
                  <c:v>0.101856</c:v>
                </c:pt>
                <c:pt idx="10369">
                  <c:v>8.8709999999999997E-2</c:v>
                </c:pt>
                <c:pt idx="10370">
                  <c:v>8.6426000000000003E-2</c:v>
                </c:pt>
                <c:pt idx="10371">
                  <c:v>0.10041899999999999</c:v>
                </c:pt>
                <c:pt idx="10372">
                  <c:v>0.103604</c:v>
                </c:pt>
                <c:pt idx="10373">
                  <c:v>9.9965999999999999E-2</c:v>
                </c:pt>
                <c:pt idx="10374">
                  <c:v>9.7908999999999996E-2</c:v>
                </c:pt>
                <c:pt idx="10375">
                  <c:v>0.100983</c:v>
                </c:pt>
                <c:pt idx="10376">
                  <c:v>0.10374899999999999</c:v>
                </c:pt>
                <c:pt idx="10377">
                  <c:v>0.126888</c:v>
                </c:pt>
                <c:pt idx="10378">
                  <c:v>0.134106</c:v>
                </c:pt>
                <c:pt idx="10379">
                  <c:v>0.14509900000000001</c:v>
                </c:pt>
                <c:pt idx="10380">
                  <c:v>0.14759800000000001</c:v>
                </c:pt>
                <c:pt idx="10381">
                  <c:v>0.14358000000000001</c:v>
                </c:pt>
                <c:pt idx="10382">
                  <c:v>0.13745399999999999</c:v>
                </c:pt>
                <c:pt idx="10383">
                  <c:v>0.13617899999999999</c:v>
                </c:pt>
                <c:pt idx="10384">
                  <c:v>0.12912199999999999</c:v>
                </c:pt>
                <c:pt idx="10385">
                  <c:v>0.12196700000000001</c:v>
                </c:pt>
                <c:pt idx="10386">
                  <c:v>0.111986</c:v>
                </c:pt>
                <c:pt idx="10387">
                  <c:v>0.105216</c:v>
                </c:pt>
                <c:pt idx="10388">
                  <c:v>9.6695000000000003E-2</c:v>
                </c:pt>
                <c:pt idx="10389">
                  <c:v>8.8646000000000003E-2</c:v>
                </c:pt>
                <c:pt idx="10390">
                  <c:v>8.3531999999999995E-2</c:v>
                </c:pt>
                <c:pt idx="10391">
                  <c:v>8.0793000000000004E-2</c:v>
                </c:pt>
                <c:pt idx="10392">
                  <c:v>7.6860999999999999E-2</c:v>
                </c:pt>
                <c:pt idx="10393">
                  <c:v>7.4378E-2</c:v>
                </c:pt>
                <c:pt idx="10394">
                  <c:v>7.0743E-2</c:v>
                </c:pt>
                <c:pt idx="10395">
                  <c:v>6.4507999999999996E-2</c:v>
                </c:pt>
                <c:pt idx="10396">
                  <c:v>6.8891999999999995E-2</c:v>
                </c:pt>
                <c:pt idx="10397">
                  <c:v>6.7975999999999995E-2</c:v>
                </c:pt>
                <c:pt idx="10398">
                  <c:v>6.3759999999999997E-2</c:v>
                </c:pt>
                <c:pt idx="10399">
                  <c:v>5.9103999999999997E-2</c:v>
                </c:pt>
                <c:pt idx="10400">
                  <c:v>6.5061999999999995E-2</c:v>
                </c:pt>
                <c:pt idx="10401">
                  <c:v>6.6549999999999998E-2</c:v>
                </c:pt>
                <c:pt idx="10402">
                  <c:v>6.5522999999999998E-2</c:v>
                </c:pt>
                <c:pt idx="10403">
                  <c:v>6.0502E-2</c:v>
                </c:pt>
                <c:pt idx="10404">
                  <c:v>5.6404000000000003E-2</c:v>
                </c:pt>
                <c:pt idx="10405">
                  <c:v>5.4089999999999999E-2</c:v>
                </c:pt>
                <c:pt idx="10406">
                  <c:v>5.2632999999999999E-2</c:v>
                </c:pt>
                <c:pt idx="10407">
                  <c:v>5.391E-2</c:v>
                </c:pt>
                <c:pt idx="10408">
                  <c:v>4.7328000000000002E-2</c:v>
                </c:pt>
                <c:pt idx="10409">
                  <c:v>4.8624000000000001E-2</c:v>
                </c:pt>
                <c:pt idx="10410">
                  <c:v>4.1554000000000001E-2</c:v>
                </c:pt>
                <c:pt idx="10411">
                  <c:v>3.8834E-2</c:v>
                </c:pt>
                <c:pt idx="10412">
                  <c:v>3.7865999999999997E-2</c:v>
                </c:pt>
                <c:pt idx="10413">
                  <c:v>2.2508E-2</c:v>
                </c:pt>
                <c:pt idx="10414">
                  <c:v>3.0030999999999999E-2</c:v>
                </c:pt>
                <c:pt idx="10415">
                  <c:v>3.3674999999999997E-2</c:v>
                </c:pt>
                <c:pt idx="10416">
                  <c:v>3.8637999999999999E-2</c:v>
                </c:pt>
                <c:pt idx="10417">
                  <c:v>4.0326000000000001E-2</c:v>
                </c:pt>
                <c:pt idx="10418">
                  <c:v>4.0155000000000003E-2</c:v>
                </c:pt>
                <c:pt idx="10419">
                  <c:v>3.7976000000000003E-2</c:v>
                </c:pt>
                <c:pt idx="10420">
                  <c:v>3.8931E-2</c:v>
                </c:pt>
                <c:pt idx="10421">
                  <c:v>3.5112999999999998E-2</c:v>
                </c:pt>
                <c:pt idx="10422">
                  <c:v>3.4633999999999998E-2</c:v>
                </c:pt>
                <c:pt idx="10423">
                  <c:v>3.4695999999999998E-2</c:v>
                </c:pt>
                <c:pt idx="10424">
                  <c:v>3.6998000000000003E-2</c:v>
                </c:pt>
                <c:pt idx="10425">
                  <c:v>3.8556E-2</c:v>
                </c:pt>
                <c:pt idx="10426">
                  <c:v>3.7575999999999998E-2</c:v>
                </c:pt>
                <c:pt idx="10427">
                  <c:v>3.4611999999999997E-2</c:v>
                </c:pt>
                <c:pt idx="10428">
                  <c:v>3.8086000000000002E-2</c:v>
                </c:pt>
                <c:pt idx="10429">
                  <c:v>4.0235E-2</c:v>
                </c:pt>
                <c:pt idx="10430">
                  <c:v>4.0058999999999997E-2</c:v>
                </c:pt>
                <c:pt idx="10431">
                  <c:v>4.0884999999999998E-2</c:v>
                </c:pt>
                <c:pt idx="10432">
                  <c:v>3.9165999999999999E-2</c:v>
                </c:pt>
                <c:pt idx="10433">
                  <c:v>3.1564000000000002E-2</c:v>
                </c:pt>
                <c:pt idx="10434">
                  <c:v>4.1924000000000003E-2</c:v>
                </c:pt>
                <c:pt idx="10435">
                  <c:v>4.4563999999999999E-2</c:v>
                </c:pt>
                <c:pt idx="10436">
                  <c:v>3.2620000000000003E-2</c:v>
                </c:pt>
                <c:pt idx="10437">
                  <c:v>3.6221000000000003E-2</c:v>
                </c:pt>
                <c:pt idx="10438">
                  <c:v>3.4686000000000002E-2</c:v>
                </c:pt>
                <c:pt idx="10439">
                  <c:v>3.2943E-2</c:v>
                </c:pt>
                <c:pt idx="10440">
                  <c:v>3.2523999999999997E-2</c:v>
                </c:pt>
                <c:pt idx="10441">
                  <c:v>3.1036000000000001E-2</c:v>
                </c:pt>
                <c:pt idx="10442">
                  <c:v>3.0393E-2</c:v>
                </c:pt>
                <c:pt idx="10443">
                  <c:v>3.2530000000000003E-2</c:v>
                </c:pt>
                <c:pt idx="10444">
                  <c:v>3.2523000000000003E-2</c:v>
                </c:pt>
                <c:pt idx="10445">
                  <c:v>2.9006000000000001E-2</c:v>
                </c:pt>
                <c:pt idx="10446">
                  <c:v>2.6735999999999999E-2</c:v>
                </c:pt>
                <c:pt idx="10447">
                  <c:v>2.0042000000000001E-2</c:v>
                </c:pt>
                <c:pt idx="10448">
                  <c:v>1.7923000000000001E-2</c:v>
                </c:pt>
                <c:pt idx="10449">
                  <c:v>1.6174999999999998E-2</c:v>
                </c:pt>
                <c:pt idx="10450">
                  <c:v>1.5311E-2</c:v>
                </c:pt>
                <c:pt idx="10451">
                  <c:v>1.272E-2</c:v>
                </c:pt>
                <c:pt idx="10452">
                  <c:v>1.0846E-2</c:v>
                </c:pt>
                <c:pt idx="10453">
                  <c:v>2.0764000000000001E-2</c:v>
                </c:pt>
                <c:pt idx="10454">
                  <c:v>2.6162000000000001E-2</c:v>
                </c:pt>
                <c:pt idx="10455">
                  <c:v>2.6110999999999999E-2</c:v>
                </c:pt>
                <c:pt idx="10456">
                  <c:v>3.0707000000000002E-2</c:v>
                </c:pt>
                <c:pt idx="10457">
                  <c:v>4.0883999999999997E-2</c:v>
                </c:pt>
                <c:pt idx="10458">
                  <c:v>3.6177000000000001E-2</c:v>
                </c:pt>
                <c:pt idx="10459">
                  <c:v>4.1572999999999999E-2</c:v>
                </c:pt>
                <c:pt idx="10460">
                  <c:v>4.5337000000000002E-2</c:v>
                </c:pt>
                <c:pt idx="10461">
                  <c:v>4.2065999999999999E-2</c:v>
                </c:pt>
                <c:pt idx="10462">
                  <c:v>3.4573E-2</c:v>
                </c:pt>
                <c:pt idx="10463">
                  <c:v>3.0272E-2</c:v>
                </c:pt>
                <c:pt idx="10464">
                  <c:v>3.1692999999999999E-2</c:v>
                </c:pt>
                <c:pt idx="10465">
                  <c:v>3.2846E-2</c:v>
                </c:pt>
                <c:pt idx="10466">
                  <c:v>3.3582000000000001E-2</c:v>
                </c:pt>
                <c:pt idx="10467">
                  <c:v>3.1861E-2</c:v>
                </c:pt>
                <c:pt idx="10468">
                  <c:v>3.1392000000000003E-2</c:v>
                </c:pt>
                <c:pt idx="10469">
                  <c:v>2.9406999999999999E-2</c:v>
                </c:pt>
                <c:pt idx="10470">
                  <c:v>2.4041E-2</c:v>
                </c:pt>
                <c:pt idx="10471">
                  <c:v>2.3864E-2</c:v>
                </c:pt>
                <c:pt idx="10472">
                  <c:v>2.1201999999999999E-2</c:v>
                </c:pt>
                <c:pt idx="10473">
                  <c:v>4.1371999999999999E-2</c:v>
                </c:pt>
                <c:pt idx="10474">
                  <c:v>5.4935999999999999E-2</c:v>
                </c:pt>
                <c:pt idx="10475">
                  <c:v>7.6675999999999994E-2</c:v>
                </c:pt>
                <c:pt idx="10476">
                  <c:v>0.12845300000000001</c:v>
                </c:pt>
                <c:pt idx="10477">
                  <c:v>0.191743</c:v>
                </c:pt>
                <c:pt idx="10478">
                  <c:v>0.24576899999999999</c:v>
                </c:pt>
                <c:pt idx="10479">
                  <c:v>0.28187000000000001</c:v>
                </c:pt>
                <c:pt idx="10480">
                  <c:v>0.29022199999999998</c:v>
                </c:pt>
                <c:pt idx="10481">
                  <c:v>0.32244</c:v>
                </c:pt>
                <c:pt idx="10482">
                  <c:v>0.36192000000000002</c:v>
                </c:pt>
                <c:pt idx="10483">
                  <c:v>0.46257199999999998</c:v>
                </c:pt>
                <c:pt idx="10484">
                  <c:v>0.51624099999999995</c:v>
                </c:pt>
                <c:pt idx="10485">
                  <c:v>0.54807600000000001</c:v>
                </c:pt>
                <c:pt idx="10486">
                  <c:v>0.58230899999999997</c:v>
                </c:pt>
                <c:pt idx="10487">
                  <c:v>0.65551400000000004</c:v>
                </c:pt>
                <c:pt idx="10488">
                  <c:v>0.64914400000000005</c:v>
                </c:pt>
                <c:pt idx="10489">
                  <c:v>0.68909399999999998</c:v>
                </c:pt>
                <c:pt idx="10490">
                  <c:v>0.67783400000000005</c:v>
                </c:pt>
                <c:pt idx="10491">
                  <c:v>0.65695099999999995</c:v>
                </c:pt>
                <c:pt idx="10492">
                  <c:v>0.69969899999999996</c:v>
                </c:pt>
                <c:pt idx="10493">
                  <c:v>0.68846600000000002</c:v>
                </c:pt>
                <c:pt idx="10494">
                  <c:v>0.65903299999999998</c:v>
                </c:pt>
                <c:pt idx="10495">
                  <c:v>0.66445399999999999</c:v>
                </c:pt>
                <c:pt idx="10496">
                  <c:v>0.64193500000000003</c:v>
                </c:pt>
                <c:pt idx="10497">
                  <c:v>0.65048799999999996</c:v>
                </c:pt>
                <c:pt idx="10498">
                  <c:v>0.65302199999999999</c:v>
                </c:pt>
                <c:pt idx="10499">
                  <c:v>0.631579</c:v>
                </c:pt>
                <c:pt idx="10500">
                  <c:v>0.65338700000000005</c:v>
                </c:pt>
                <c:pt idx="10501">
                  <c:v>0.64585599999999999</c:v>
                </c:pt>
                <c:pt idx="10502">
                  <c:v>0.64186100000000001</c:v>
                </c:pt>
                <c:pt idx="10503">
                  <c:v>0.63046000000000002</c:v>
                </c:pt>
                <c:pt idx="10504">
                  <c:v>0.61841100000000004</c:v>
                </c:pt>
                <c:pt idx="10505">
                  <c:v>0.60326000000000002</c:v>
                </c:pt>
                <c:pt idx="10506">
                  <c:v>0.58397600000000005</c:v>
                </c:pt>
                <c:pt idx="10507">
                  <c:v>0.55459000000000003</c:v>
                </c:pt>
                <c:pt idx="10508">
                  <c:v>0.54277699999999995</c:v>
                </c:pt>
                <c:pt idx="10509">
                  <c:v>0.51227</c:v>
                </c:pt>
                <c:pt idx="10510">
                  <c:v>0.51705699999999999</c:v>
                </c:pt>
                <c:pt idx="10511">
                  <c:v>0.50570499999999996</c:v>
                </c:pt>
                <c:pt idx="10512">
                  <c:v>0.48544700000000002</c:v>
                </c:pt>
                <c:pt idx="10513">
                  <c:v>0.46371800000000002</c:v>
                </c:pt>
                <c:pt idx="10514">
                  <c:v>0.47993599999999997</c:v>
                </c:pt>
                <c:pt idx="10515">
                  <c:v>0.47806599999999999</c:v>
                </c:pt>
                <c:pt idx="10516">
                  <c:v>0.46251900000000001</c:v>
                </c:pt>
                <c:pt idx="10517">
                  <c:v>0.44667000000000001</c:v>
                </c:pt>
                <c:pt idx="10518">
                  <c:v>0.43129899999999999</c:v>
                </c:pt>
                <c:pt idx="10519">
                  <c:v>0.415016</c:v>
                </c:pt>
                <c:pt idx="10520">
                  <c:v>0.40232499999999999</c:v>
                </c:pt>
                <c:pt idx="10521">
                  <c:v>0.3931</c:v>
                </c:pt>
                <c:pt idx="10522">
                  <c:v>0.405802</c:v>
                </c:pt>
                <c:pt idx="10523">
                  <c:v>0.392235</c:v>
                </c:pt>
                <c:pt idx="10524">
                  <c:v>0.39033499999999999</c:v>
                </c:pt>
                <c:pt idx="10525">
                  <c:v>0.39502399999999999</c:v>
                </c:pt>
                <c:pt idx="10526">
                  <c:v>0.39521600000000001</c:v>
                </c:pt>
                <c:pt idx="10527">
                  <c:v>0.39279999999999998</c:v>
                </c:pt>
                <c:pt idx="10528">
                  <c:v>0.37754500000000002</c:v>
                </c:pt>
                <c:pt idx="10529">
                  <c:v>0.38492500000000002</c:v>
                </c:pt>
                <c:pt idx="10530">
                  <c:v>0.37630999999999998</c:v>
                </c:pt>
                <c:pt idx="10531">
                  <c:v>0.367919</c:v>
                </c:pt>
                <c:pt idx="10532">
                  <c:v>0.37611099999999997</c:v>
                </c:pt>
                <c:pt idx="10533">
                  <c:v>0.35791099999999998</c:v>
                </c:pt>
                <c:pt idx="10534">
                  <c:v>0.35414099999999998</c:v>
                </c:pt>
                <c:pt idx="10535">
                  <c:v>0.34748099999999998</c:v>
                </c:pt>
                <c:pt idx="10536">
                  <c:v>0.34607599999999999</c:v>
                </c:pt>
                <c:pt idx="10537">
                  <c:v>0.32669199999999998</c:v>
                </c:pt>
                <c:pt idx="10538">
                  <c:v>0.31758999999999998</c:v>
                </c:pt>
                <c:pt idx="10539">
                  <c:v>0.31441000000000002</c:v>
                </c:pt>
                <c:pt idx="10540">
                  <c:v>0.31943100000000002</c:v>
                </c:pt>
                <c:pt idx="10541">
                  <c:v>0.30008600000000002</c:v>
                </c:pt>
                <c:pt idx="10542">
                  <c:v>0.299454</c:v>
                </c:pt>
                <c:pt idx="10543">
                  <c:v>0.314558</c:v>
                </c:pt>
                <c:pt idx="10544">
                  <c:v>0.29464899999999999</c:v>
                </c:pt>
                <c:pt idx="10545">
                  <c:v>0.292213</c:v>
                </c:pt>
                <c:pt idx="10546">
                  <c:v>0.28667599999999999</c:v>
                </c:pt>
                <c:pt idx="10547">
                  <c:v>0.28191899999999998</c:v>
                </c:pt>
                <c:pt idx="10548">
                  <c:v>0.28551199999999999</c:v>
                </c:pt>
                <c:pt idx="10549">
                  <c:v>0.28769499999999998</c:v>
                </c:pt>
                <c:pt idx="10550">
                  <c:v>0.28702</c:v>
                </c:pt>
                <c:pt idx="10551">
                  <c:v>0.31440699999999999</c:v>
                </c:pt>
                <c:pt idx="10552">
                  <c:v>0.307697</c:v>
                </c:pt>
                <c:pt idx="10553">
                  <c:v>0.297655</c:v>
                </c:pt>
                <c:pt idx="10554">
                  <c:v>0.28384399999999999</c:v>
                </c:pt>
                <c:pt idx="10555">
                  <c:v>0.27627400000000002</c:v>
                </c:pt>
                <c:pt idx="10556">
                  <c:v>0.274835</c:v>
                </c:pt>
                <c:pt idx="10557">
                  <c:v>0.26617800000000003</c:v>
                </c:pt>
                <c:pt idx="10558">
                  <c:v>0.244147</c:v>
                </c:pt>
                <c:pt idx="10559">
                  <c:v>0.22495000000000001</c:v>
                </c:pt>
                <c:pt idx="10560">
                  <c:v>0.222078</c:v>
                </c:pt>
                <c:pt idx="10561">
                  <c:v>0.218832</c:v>
                </c:pt>
                <c:pt idx="10562">
                  <c:v>0.212723</c:v>
                </c:pt>
                <c:pt idx="10563">
                  <c:v>0.201873</c:v>
                </c:pt>
                <c:pt idx="10564">
                  <c:v>0.20028199999999999</c:v>
                </c:pt>
                <c:pt idx="10565">
                  <c:v>0.211447</c:v>
                </c:pt>
                <c:pt idx="10566">
                  <c:v>0.21918499999999999</c:v>
                </c:pt>
                <c:pt idx="10567">
                  <c:v>0.21424499999999999</c:v>
                </c:pt>
                <c:pt idx="10568">
                  <c:v>0.20370199999999999</c:v>
                </c:pt>
                <c:pt idx="10569">
                  <c:v>0.198071</c:v>
                </c:pt>
                <c:pt idx="10570">
                  <c:v>0.19028400000000001</c:v>
                </c:pt>
                <c:pt idx="10571">
                  <c:v>0.17958299999999999</c:v>
                </c:pt>
                <c:pt idx="10572">
                  <c:v>0.170514</c:v>
                </c:pt>
                <c:pt idx="10573">
                  <c:v>0.17070399999999999</c:v>
                </c:pt>
                <c:pt idx="10574">
                  <c:v>0.174848</c:v>
                </c:pt>
                <c:pt idx="10575">
                  <c:v>0.17972299999999999</c:v>
                </c:pt>
                <c:pt idx="10576">
                  <c:v>0.17602000000000001</c:v>
                </c:pt>
                <c:pt idx="10577">
                  <c:v>0.166072</c:v>
                </c:pt>
                <c:pt idx="10578">
                  <c:v>0.160138</c:v>
                </c:pt>
                <c:pt idx="10579">
                  <c:v>0.14097299999999999</c:v>
                </c:pt>
                <c:pt idx="10580">
                  <c:v>0.130549</c:v>
                </c:pt>
                <c:pt idx="10581">
                  <c:v>0.124469</c:v>
                </c:pt>
                <c:pt idx="10582">
                  <c:v>0.121045</c:v>
                </c:pt>
                <c:pt idx="10583">
                  <c:v>0.114456</c:v>
                </c:pt>
                <c:pt idx="10584">
                  <c:v>0.106905</c:v>
                </c:pt>
                <c:pt idx="10585">
                  <c:v>9.9220000000000003E-2</c:v>
                </c:pt>
                <c:pt idx="10586">
                  <c:v>0.122335</c:v>
                </c:pt>
                <c:pt idx="10587">
                  <c:v>0.118023</c:v>
                </c:pt>
                <c:pt idx="10588">
                  <c:v>0.12590499999999999</c:v>
                </c:pt>
                <c:pt idx="10589">
                  <c:v>0.121355</c:v>
                </c:pt>
                <c:pt idx="10590">
                  <c:v>0.115593</c:v>
                </c:pt>
                <c:pt idx="10591">
                  <c:v>0.123469</c:v>
                </c:pt>
                <c:pt idx="10592">
                  <c:v>0.115873</c:v>
                </c:pt>
                <c:pt idx="10593">
                  <c:v>0.106547</c:v>
                </c:pt>
                <c:pt idx="10594">
                  <c:v>0.11765299999999999</c:v>
                </c:pt>
                <c:pt idx="10595">
                  <c:v>0.107573</c:v>
                </c:pt>
                <c:pt idx="10596">
                  <c:v>0.11285100000000001</c:v>
                </c:pt>
                <c:pt idx="10597">
                  <c:v>0.115922</c:v>
                </c:pt>
                <c:pt idx="10598">
                  <c:v>0.117921</c:v>
                </c:pt>
                <c:pt idx="10599">
                  <c:v>0.105583</c:v>
                </c:pt>
                <c:pt idx="10600">
                  <c:v>9.6170000000000005E-2</c:v>
                </c:pt>
                <c:pt idx="10601">
                  <c:v>9.2952999999999994E-2</c:v>
                </c:pt>
                <c:pt idx="10602">
                  <c:v>8.2410999999999998E-2</c:v>
                </c:pt>
                <c:pt idx="10603">
                  <c:v>9.1183E-2</c:v>
                </c:pt>
                <c:pt idx="10604">
                  <c:v>7.8463000000000005E-2</c:v>
                </c:pt>
                <c:pt idx="10605">
                  <c:v>7.5140999999999999E-2</c:v>
                </c:pt>
                <c:pt idx="10606">
                  <c:v>7.9152E-2</c:v>
                </c:pt>
                <c:pt idx="10607">
                  <c:v>6.8972000000000006E-2</c:v>
                </c:pt>
                <c:pt idx="10608">
                  <c:v>6.6004999999999994E-2</c:v>
                </c:pt>
                <c:pt idx="10609">
                  <c:v>5.7718999999999999E-2</c:v>
                </c:pt>
                <c:pt idx="10610">
                  <c:v>6.1427000000000002E-2</c:v>
                </c:pt>
                <c:pt idx="10611">
                  <c:v>6.3222E-2</c:v>
                </c:pt>
                <c:pt idx="10612">
                  <c:v>6.6248000000000001E-2</c:v>
                </c:pt>
                <c:pt idx="10613">
                  <c:v>5.8050999999999998E-2</c:v>
                </c:pt>
                <c:pt idx="10614">
                  <c:v>5.9642000000000001E-2</c:v>
                </c:pt>
                <c:pt idx="10615">
                  <c:v>6.7253999999999994E-2</c:v>
                </c:pt>
                <c:pt idx="10616">
                  <c:v>7.8654000000000002E-2</c:v>
                </c:pt>
                <c:pt idx="10617">
                  <c:v>9.1252E-2</c:v>
                </c:pt>
                <c:pt idx="10618">
                  <c:v>9.3951999999999994E-2</c:v>
                </c:pt>
                <c:pt idx="10619">
                  <c:v>8.9929999999999996E-2</c:v>
                </c:pt>
                <c:pt idx="10620">
                  <c:v>8.1656999999999993E-2</c:v>
                </c:pt>
                <c:pt idx="10621">
                  <c:v>7.8558000000000003E-2</c:v>
                </c:pt>
                <c:pt idx="10622">
                  <c:v>8.2225000000000006E-2</c:v>
                </c:pt>
                <c:pt idx="10623">
                  <c:v>0.114124</c:v>
                </c:pt>
                <c:pt idx="10624">
                  <c:v>0.11334900000000001</c:v>
                </c:pt>
                <c:pt idx="10625">
                  <c:v>0.11278199999999999</c:v>
                </c:pt>
                <c:pt idx="10626">
                  <c:v>0.113604</c:v>
                </c:pt>
                <c:pt idx="10627">
                  <c:v>0.112553</c:v>
                </c:pt>
                <c:pt idx="10628">
                  <c:v>0.12002</c:v>
                </c:pt>
                <c:pt idx="10629">
                  <c:v>0.109308</c:v>
                </c:pt>
                <c:pt idx="10630">
                  <c:v>0.11142199999999999</c:v>
                </c:pt>
                <c:pt idx="10631">
                  <c:v>0.11289</c:v>
                </c:pt>
                <c:pt idx="10632">
                  <c:v>0.116659</c:v>
                </c:pt>
                <c:pt idx="10633">
                  <c:v>0.10233299999999999</c:v>
                </c:pt>
                <c:pt idx="10634">
                  <c:v>9.7320000000000004E-2</c:v>
                </c:pt>
                <c:pt idx="10635">
                  <c:v>9.1109999999999997E-2</c:v>
                </c:pt>
                <c:pt idx="10636">
                  <c:v>8.4700999999999999E-2</c:v>
                </c:pt>
                <c:pt idx="10637">
                  <c:v>8.1664E-2</c:v>
                </c:pt>
                <c:pt idx="10638">
                  <c:v>7.9316999999999999E-2</c:v>
                </c:pt>
                <c:pt idx="10639">
                  <c:v>7.4730000000000005E-2</c:v>
                </c:pt>
                <c:pt idx="10640">
                  <c:v>7.1666999999999995E-2</c:v>
                </c:pt>
                <c:pt idx="10641">
                  <c:v>8.8868000000000003E-2</c:v>
                </c:pt>
                <c:pt idx="10642">
                  <c:v>9.2255000000000004E-2</c:v>
                </c:pt>
                <c:pt idx="10643">
                  <c:v>9.3822000000000003E-2</c:v>
                </c:pt>
                <c:pt idx="10644">
                  <c:v>8.8170999999999999E-2</c:v>
                </c:pt>
                <c:pt idx="10645">
                  <c:v>0.106001</c:v>
                </c:pt>
                <c:pt idx="10646">
                  <c:v>0.11092399999999999</c:v>
                </c:pt>
                <c:pt idx="10647">
                  <c:v>0.116213</c:v>
                </c:pt>
                <c:pt idx="10648">
                  <c:v>0.133655</c:v>
                </c:pt>
                <c:pt idx="10649">
                  <c:v>0.13675399999999999</c:v>
                </c:pt>
                <c:pt idx="10650">
                  <c:v>0.15009500000000001</c:v>
                </c:pt>
                <c:pt idx="10651">
                  <c:v>0.14701500000000001</c:v>
                </c:pt>
                <c:pt idx="10652">
                  <c:v>0.14214199999999999</c:v>
                </c:pt>
                <c:pt idx="10653">
                  <c:v>0.148592</c:v>
                </c:pt>
                <c:pt idx="10654">
                  <c:v>0.14330100000000001</c:v>
                </c:pt>
                <c:pt idx="10655">
                  <c:v>0.15143300000000001</c:v>
                </c:pt>
                <c:pt idx="10656">
                  <c:v>0.13938600000000001</c:v>
                </c:pt>
                <c:pt idx="10657">
                  <c:v>0.136069</c:v>
                </c:pt>
                <c:pt idx="10658">
                  <c:v>7.8319E-2</c:v>
                </c:pt>
                <c:pt idx="10659">
                  <c:v>8.1182000000000004E-2</c:v>
                </c:pt>
                <c:pt idx="10660">
                  <c:v>7.9588999999999993E-2</c:v>
                </c:pt>
                <c:pt idx="10661">
                  <c:v>9.4345999999999999E-2</c:v>
                </c:pt>
                <c:pt idx="10662">
                  <c:v>0.10047399999999999</c:v>
                </c:pt>
                <c:pt idx="10663">
                  <c:v>0.101478</c:v>
                </c:pt>
                <c:pt idx="10664">
                  <c:v>9.9368999999999999E-2</c:v>
                </c:pt>
                <c:pt idx="10665">
                  <c:v>0.101408</c:v>
                </c:pt>
                <c:pt idx="10666">
                  <c:v>9.8030999999999993E-2</c:v>
                </c:pt>
                <c:pt idx="10667">
                  <c:v>9.4144000000000005E-2</c:v>
                </c:pt>
                <c:pt idx="10668">
                  <c:v>8.7931999999999996E-2</c:v>
                </c:pt>
                <c:pt idx="10669">
                  <c:v>8.2530999999999993E-2</c:v>
                </c:pt>
                <c:pt idx="10670">
                  <c:v>7.2519E-2</c:v>
                </c:pt>
                <c:pt idx="10671">
                  <c:v>6.5153000000000003E-2</c:v>
                </c:pt>
                <c:pt idx="10672">
                  <c:v>5.9485000000000003E-2</c:v>
                </c:pt>
                <c:pt idx="10673">
                  <c:v>5.8159000000000002E-2</c:v>
                </c:pt>
                <c:pt idx="10674">
                  <c:v>5.2692999999999997E-2</c:v>
                </c:pt>
                <c:pt idx="10675">
                  <c:v>3.1212E-2</c:v>
                </c:pt>
                <c:pt idx="10676">
                  <c:v>3.1185999999999998E-2</c:v>
                </c:pt>
                <c:pt idx="10677">
                  <c:v>3.0353999999999999E-2</c:v>
                </c:pt>
                <c:pt idx="10678">
                  <c:v>2.9909000000000002E-2</c:v>
                </c:pt>
                <c:pt idx="10679">
                  <c:v>3.0127000000000001E-2</c:v>
                </c:pt>
                <c:pt idx="10680">
                  <c:v>2.5392999999999999E-2</c:v>
                </c:pt>
                <c:pt idx="10681">
                  <c:v>2.3073E-2</c:v>
                </c:pt>
                <c:pt idx="10682">
                  <c:v>2.6189E-2</c:v>
                </c:pt>
                <c:pt idx="10683">
                  <c:v>3.2289999999999999E-2</c:v>
                </c:pt>
                <c:pt idx="10684">
                  <c:v>3.4965999999999997E-2</c:v>
                </c:pt>
                <c:pt idx="10685">
                  <c:v>4.0211999999999998E-2</c:v>
                </c:pt>
                <c:pt idx="10686">
                  <c:v>3.5522999999999999E-2</c:v>
                </c:pt>
                <c:pt idx="10687">
                  <c:v>3.4804000000000002E-2</c:v>
                </c:pt>
                <c:pt idx="10688">
                  <c:v>3.7043E-2</c:v>
                </c:pt>
                <c:pt idx="10689">
                  <c:v>3.8356000000000001E-2</c:v>
                </c:pt>
                <c:pt idx="10690">
                  <c:v>3.9215E-2</c:v>
                </c:pt>
                <c:pt idx="10691">
                  <c:v>3.7399000000000002E-2</c:v>
                </c:pt>
                <c:pt idx="10692">
                  <c:v>3.8217000000000001E-2</c:v>
                </c:pt>
                <c:pt idx="10693">
                  <c:v>3.7018000000000002E-2</c:v>
                </c:pt>
                <c:pt idx="10694">
                  <c:v>4.6879999999999998E-2</c:v>
                </c:pt>
                <c:pt idx="10695">
                  <c:v>4.3951999999999998E-2</c:v>
                </c:pt>
                <c:pt idx="10696">
                  <c:v>4.1300000000000003E-2</c:v>
                </c:pt>
                <c:pt idx="10697">
                  <c:v>3.7079000000000001E-2</c:v>
                </c:pt>
                <c:pt idx="10698">
                  <c:v>3.0269000000000001E-2</c:v>
                </c:pt>
                <c:pt idx="10699">
                  <c:v>2.4355000000000002E-2</c:v>
                </c:pt>
                <c:pt idx="10700">
                  <c:v>2.0111E-2</c:v>
                </c:pt>
                <c:pt idx="10701">
                  <c:v>1.9744000000000001E-2</c:v>
                </c:pt>
                <c:pt idx="10702">
                  <c:v>1.9983000000000001E-2</c:v>
                </c:pt>
                <c:pt idx="10703">
                  <c:v>1.9307999999999999E-2</c:v>
                </c:pt>
                <c:pt idx="10704">
                  <c:v>1.3656E-2</c:v>
                </c:pt>
                <c:pt idx="10705">
                  <c:v>1.264E-2</c:v>
                </c:pt>
                <c:pt idx="10706">
                  <c:v>1.1447000000000001E-2</c:v>
                </c:pt>
                <c:pt idx="10707">
                  <c:v>1.4622E-2</c:v>
                </c:pt>
                <c:pt idx="10708">
                  <c:v>8.9280000000000002E-3</c:v>
                </c:pt>
                <c:pt idx="10709">
                  <c:v>9.4420000000000007E-3</c:v>
                </c:pt>
                <c:pt idx="10710">
                  <c:v>7.9179999999999997E-3</c:v>
                </c:pt>
                <c:pt idx="10711">
                  <c:v>7.6360000000000004E-3</c:v>
                </c:pt>
                <c:pt idx="10712">
                  <c:v>6.5649999999999997E-3</c:v>
                </c:pt>
                <c:pt idx="10713">
                  <c:v>8.2279999999999992E-3</c:v>
                </c:pt>
                <c:pt idx="10714">
                  <c:v>7.3920000000000001E-3</c:v>
                </c:pt>
                <c:pt idx="10715">
                  <c:v>7.7010000000000004E-3</c:v>
                </c:pt>
                <c:pt idx="10716">
                  <c:v>9.8230000000000001E-3</c:v>
                </c:pt>
                <c:pt idx="10717">
                  <c:v>1.2619999999999999E-2</c:v>
                </c:pt>
                <c:pt idx="10718">
                  <c:v>1.4841999999999999E-2</c:v>
                </c:pt>
                <c:pt idx="10719">
                  <c:v>1.6871000000000001E-2</c:v>
                </c:pt>
                <c:pt idx="10720">
                  <c:v>1.8734000000000001E-2</c:v>
                </c:pt>
                <c:pt idx="10721">
                  <c:v>2.3335999999999999E-2</c:v>
                </c:pt>
                <c:pt idx="10722">
                  <c:v>1.7405E-2</c:v>
                </c:pt>
                <c:pt idx="10723">
                  <c:v>1.4437E-2</c:v>
                </c:pt>
                <c:pt idx="10724">
                  <c:v>1.7666999999999999E-2</c:v>
                </c:pt>
                <c:pt idx="10725">
                  <c:v>1.4722000000000001E-2</c:v>
                </c:pt>
                <c:pt idx="10726">
                  <c:v>1.5483E-2</c:v>
                </c:pt>
                <c:pt idx="10727">
                  <c:v>1.6088999999999999E-2</c:v>
                </c:pt>
                <c:pt idx="10728">
                  <c:v>1.4929E-2</c:v>
                </c:pt>
                <c:pt idx="10729">
                  <c:v>1.3687E-2</c:v>
                </c:pt>
                <c:pt idx="10730">
                  <c:v>1.0859000000000001E-2</c:v>
                </c:pt>
                <c:pt idx="10731">
                  <c:v>9.0150000000000004E-3</c:v>
                </c:pt>
                <c:pt idx="10732">
                  <c:v>8.3350000000000004E-3</c:v>
                </c:pt>
                <c:pt idx="10733">
                  <c:v>8.2810000000000002E-3</c:v>
                </c:pt>
                <c:pt idx="10734">
                  <c:v>9.7230000000000007E-3</c:v>
                </c:pt>
                <c:pt idx="10735">
                  <c:v>7.0910000000000001E-3</c:v>
                </c:pt>
                <c:pt idx="10736">
                  <c:v>6.6290000000000003E-3</c:v>
                </c:pt>
                <c:pt idx="10737">
                  <c:v>6.6E-3</c:v>
                </c:pt>
                <c:pt idx="10738">
                  <c:v>6.365E-3</c:v>
                </c:pt>
                <c:pt idx="10739">
                  <c:v>1.0869999999999999E-2</c:v>
                </c:pt>
                <c:pt idx="10740">
                  <c:v>1.5396E-2</c:v>
                </c:pt>
                <c:pt idx="10741">
                  <c:v>1.5187000000000001E-2</c:v>
                </c:pt>
                <c:pt idx="10742">
                  <c:v>1.4396000000000001E-2</c:v>
                </c:pt>
                <c:pt idx="10743">
                  <c:v>1.3675E-2</c:v>
                </c:pt>
                <c:pt idx="10744">
                  <c:v>1.2593E-2</c:v>
                </c:pt>
                <c:pt idx="10745">
                  <c:v>1.5228E-2</c:v>
                </c:pt>
                <c:pt idx="10746">
                  <c:v>1.4760000000000001E-2</c:v>
                </c:pt>
                <c:pt idx="10747">
                  <c:v>1.4019999999999999E-2</c:v>
                </c:pt>
                <c:pt idx="10748">
                  <c:v>1.2026E-2</c:v>
                </c:pt>
                <c:pt idx="10749">
                  <c:v>1.0061E-2</c:v>
                </c:pt>
                <c:pt idx="10750">
                  <c:v>1.1702000000000001E-2</c:v>
                </c:pt>
                <c:pt idx="10751">
                  <c:v>1.0942E-2</c:v>
                </c:pt>
                <c:pt idx="10752">
                  <c:v>1.0085E-2</c:v>
                </c:pt>
                <c:pt idx="10753">
                  <c:v>8.5830000000000004E-3</c:v>
                </c:pt>
                <c:pt idx="10754">
                  <c:v>7.8549999999999991E-3</c:v>
                </c:pt>
                <c:pt idx="10755">
                  <c:v>7.3680000000000004E-3</c:v>
                </c:pt>
                <c:pt idx="10756">
                  <c:v>6.0879999999999997E-3</c:v>
                </c:pt>
                <c:pt idx="10757">
                  <c:v>4.5630000000000002E-3</c:v>
                </c:pt>
                <c:pt idx="10758">
                  <c:v>3.2160000000000001E-3</c:v>
                </c:pt>
                <c:pt idx="10759">
                  <c:v>3.1770000000000001E-3</c:v>
                </c:pt>
                <c:pt idx="10760">
                  <c:v>2.6649999999999998E-3</c:v>
                </c:pt>
                <c:pt idx="10761">
                  <c:v>2.307E-3</c:v>
                </c:pt>
                <c:pt idx="10762">
                  <c:v>2.751E-3</c:v>
                </c:pt>
                <c:pt idx="10763">
                  <c:v>2.3370000000000001E-3</c:v>
                </c:pt>
                <c:pt idx="10764">
                  <c:v>2.9840000000000001E-3</c:v>
                </c:pt>
                <c:pt idx="10765">
                  <c:v>4.1339999999999997E-3</c:v>
                </c:pt>
                <c:pt idx="10766">
                  <c:v>5.3920000000000001E-3</c:v>
                </c:pt>
                <c:pt idx="10767">
                  <c:v>9.4439999999999993E-3</c:v>
                </c:pt>
                <c:pt idx="10768">
                  <c:v>9.9030000000000003E-3</c:v>
                </c:pt>
                <c:pt idx="10769">
                  <c:v>9.5219999999999992E-3</c:v>
                </c:pt>
                <c:pt idx="10770">
                  <c:v>1.0488000000000001E-2</c:v>
                </c:pt>
                <c:pt idx="10771">
                  <c:v>9.9480000000000002E-3</c:v>
                </c:pt>
                <c:pt idx="10772">
                  <c:v>8.9040000000000005E-3</c:v>
                </c:pt>
                <c:pt idx="10773">
                  <c:v>7.515E-3</c:v>
                </c:pt>
                <c:pt idx="10774">
                  <c:v>9.476E-3</c:v>
                </c:pt>
                <c:pt idx="10775">
                  <c:v>1.2177E-2</c:v>
                </c:pt>
                <c:pt idx="10776">
                  <c:v>1.4855999999999999E-2</c:v>
                </c:pt>
                <c:pt idx="10777">
                  <c:v>2.9236999999999999E-2</c:v>
                </c:pt>
                <c:pt idx="10778">
                  <c:v>2.2475999999999999E-2</c:v>
                </c:pt>
                <c:pt idx="10779">
                  <c:v>1.8429999999999998E-2</c:v>
                </c:pt>
                <c:pt idx="10780">
                  <c:v>1.6584000000000002E-2</c:v>
                </c:pt>
                <c:pt idx="10781">
                  <c:v>1.2478E-2</c:v>
                </c:pt>
                <c:pt idx="10782">
                  <c:v>1.1126E-2</c:v>
                </c:pt>
                <c:pt idx="10783">
                  <c:v>8.9619999999999995E-3</c:v>
                </c:pt>
                <c:pt idx="10784">
                  <c:v>9.0419999999999997E-3</c:v>
                </c:pt>
                <c:pt idx="10785">
                  <c:v>1.1302E-2</c:v>
                </c:pt>
                <c:pt idx="10786">
                  <c:v>1.1266E-2</c:v>
                </c:pt>
                <c:pt idx="10787">
                  <c:v>1.7514999999999999E-2</c:v>
                </c:pt>
                <c:pt idx="10788">
                  <c:v>1.1938000000000001E-2</c:v>
                </c:pt>
                <c:pt idx="10789">
                  <c:v>1.0572E-2</c:v>
                </c:pt>
                <c:pt idx="10790">
                  <c:v>9.2250000000000006E-3</c:v>
                </c:pt>
                <c:pt idx="10791">
                  <c:v>1.2574E-2</c:v>
                </c:pt>
                <c:pt idx="10792">
                  <c:v>1.5198E-2</c:v>
                </c:pt>
                <c:pt idx="10793">
                  <c:v>1.4881E-2</c:v>
                </c:pt>
                <c:pt idx="10794">
                  <c:v>1.2149E-2</c:v>
                </c:pt>
                <c:pt idx="10795">
                  <c:v>9.6039999999999997E-3</c:v>
                </c:pt>
                <c:pt idx="10796">
                  <c:v>7.26E-3</c:v>
                </c:pt>
                <c:pt idx="10797">
                  <c:v>7.0980000000000001E-3</c:v>
                </c:pt>
                <c:pt idx="10798">
                  <c:v>6.2249999999999996E-3</c:v>
                </c:pt>
                <c:pt idx="10799">
                  <c:v>5.0029999999999996E-3</c:v>
                </c:pt>
                <c:pt idx="10800">
                  <c:v>4.0049999999999999E-3</c:v>
                </c:pt>
                <c:pt idx="10801">
                  <c:v>3.9779999999999998E-3</c:v>
                </c:pt>
                <c:pt idx="10802">
                  <c:v>5.7590000000000002E-3</c:v>
                </c:pt>
                <c:pt idx="10803">
                  <c:v>9.2779999999999998E-3</c:v>
                </c:pt>
                <c:pt idx="10804">
                  <c:v>1.2682000000000001E-2</c:v>
                </c:pt>
                <c:pt idx="10805">
                  <c:v>1.1592999999999999E-2</c:v>
                </c:pt>
                <c:pt idx="10806">
                  <c:v>1.4064E-2</c:v>
                </c:pt>
                <c:pt idx="10807">
                  <c:v>1.3917000000000001E-2</c:v>
                </c:pt>
                <c:pt idx="10808">
                  <c:v>1.4995E-2</c:v>
                </c:pt>
                <c:pt idx="10809">
                  <c:v>1.6916E-2</c:v>
                </c:pt>
                <c:pt idx="10810">
                  <c:v>1.5701E-2</c:v>
                </c:pt>
                <c:pt idx="10811">
                  <c:v>9.5300000000000003E-3</c:v>
                </c:pt>
                <c:pt idx="10812">
                  <c:v>1.2699999999999999E-2</c:v>
                </c:pt>
                <c:pt idx="10813">
                  <c:v>1.1946999999999999E-2</c:v>
                </c:pt>
                <c:pt idx="10814">
                  <c:v>1.1475000000000001E-2</c:v>
                </c:pt>
                <c:pt idx="10815">
                  <c:v>1.1727E-2</c:v>
                </c:pt>
                <c:pt idx="10816">
                  <c:v>1.0474000000000001E-2</c:v>
                </c:pt>
                <c:pt idx="10817">
                  <c:v>8.3929999999999994E-3</c:v>
                </c:pt>
                <c:pt idx="10818">
                  <c:v>8.0440000000000008E-3</c:v>
                </c:pt>
                <c:pt idx="10819">
                  <c:v>1.3218000000000001E-2</c:v>
                </c:pt>
                <c:pt idx="10820">
                  <c:v>2.0091000000000001E-2</c:v>
                </c:pt>
                <c:pt idx="10821">
                  <c:v>3.8384000000000001E-2</c:v>
                </c:pt>
                <c:pt idx="10822">
                  <c:v>3.7074999999999997E-2</c:v>
                </c:pt>
                <c:pt idx="10823">
                  <c:v>3.0325999999999999E-2</c:v>
                </c:pt>
                <c:pt idx="10824">
                  <c:v>2.8688000000000002E-2</c:v>
                </c:pt>
                <c:pt idx="10825">
                  <c:v>2.3413E-2</c:v>
                </c:pt>
                <c:pt idx="10826">
                  <c:v>2.0209999999999999E-2</c:v>
                </c:pt>
                <c:pt idx="10827">
                  <c:v>2.1843000000000001E-2</c:v>
                </c:pt>
                <c:pt idx="10828">
                  <c:v>1.7094000000000002E-2</c:v>
                </c:pt>
                <c:pt idx="10829">
                  <c:v>2.0563999999999999E-2</c:v>
                </c:pt>
                <c:pt idx="10830">
                  <c:v>1.7767999999999999E-2</c:v>
                </c:pt>
                <c:pt idx="10831">
                  <c:v>1.7818000000000001E-2</c:v>
                </c:pt>
                <c:pt idx="10832">
                  <c:v>1.4647E-2</c:v>
                </c:pt>
                <c:pt idx="10833">
                  <c:v>2.1838E-2</c:v>
                </c:pt>
                <c:pt idx="10834">
                  <c:v>1.9508000000000001E-2</c:v>
                </c:pt>
                <c:pt idx="10835">
                  <c:v>3.1746999999999997E-2</c:v>
                </c:pt>
                <c:pt idx="10836">
                  <c:v>2.9982999999999999E-2</c:v>
                </c:pt>
                <c:pt idx="10837">
                  <c:v>2.1679E-2</c:v>
                </c:pt>
                <c:pt idx="10838">
                  <c:v>1.8013000000000001E-2</c:v>
                </c:pt>
                <c:pt idx="10839">
                  <c:v>1.4233000000000001E-2</c:v>
                </c:pt>
                <c:pt idx="10840">
                  <c:v>1.3782000000000001E-2</c:v>
                </c:pt>
                <c:pt idx="10841">
                  <c:v>1.192E-2</c:v>
                </c:pt>
                <c:pt idx="10842">
                  <c:v>1.8738000000000001E-2</c:v>
                </c:pt>
                <c:pt idx="10843">
                  <c:v>1.6538000000000001E-2</c:v>
                </c:pt>
                <c:pt idx="10844">
                  <c:v>1.4095E-2</c:v>
                </c:pt>
                <c:pt idx="10845">
                  <c:v>1.2492E-2</c:v>
                </c:pt>
                <c:pt idx="10846">
                  <c:v>9.4830000000000001E-3</c:v>
                </c:pt>
                <c:pt idx="10847">
                  <c:v>7.5719999999999997E-3</c:v>
                </c:pt>
                <c:pt idx="10848">
                  <c:v>6.3480000000000003E-3</c:v>
                </c:pt>
                <c:pt idx="10849">
                  <c:v>5.1739999999999998E-3</c:v>
                </c:pt>
                <c:pt idx="10850">
                  <c:v>4.4860000000000004E-3</c:v>
                </c:pt>
                <c:pt idx="10851">
                  <c:v>3.581E-3</c:v>
                </c:pt>
                <c:pt idx="10852">
                  <c:v>3.4940000000000001E-3</c:v>
                </c:pt>
                <c:pt idx="10853">
                  <c:v>2.954E-3</c:v>
                </c:pt>
                <c:pt idx="10854">
                  <c:v>2.8869999999999998E-3</c:v>
                </c:pt>
                <c:pt idx="10855">
                  <c:v>2.6210000000000001E-3</c:v>
                </c:pt>
                <c:pt idx="10856">
                  <c:v>2.434E-3</c:v>
                </c:pt>
                <c:pt idx="10857">
                  <c:v>2.1789999999999999E-3</c:v>
                </c:pt>
                <c:pt idx="10858">
                  <c:v>2.333E-3</c:v>
                </c:pt>
                <c:pt idx="10859">
                  <c:v>2.186E-3</c:v>
                </c:pt>
                <c:pt idx="10860">
                  <c:v>2.3410000000000002E-3</c:v>
                </c:pt>
                <c:pt idx="10861">
                  <c:v>2.3960000000000001E-3</c:v>
                </c:pt>
                <c:pt idx="10862">
                  <c:v>3.718E-3</c:v>
                </c:pt>
                <c:pt idx="10863">
                  <c:v>4.0810000000000004E-3</c:v>
                </c:pt>
                <c:pt idx="10864">
                  <c:v>3.4039999999999999E-3</c:v>
                </c:pt>
                <c:pt idx="10865">
                  <c:v>1.0236E-2</c:v>
                </c:pt>
                <c:pt idx="10866">
                  <c:v>8.6549999999999995E-3</c:v>
                </c:pt>
                <c:pt idx="10867">
                  <c:v>7.953E-3</c:v>
                </c:pt>
                <c:pt idx="10868">
                  <c:v>6.0530000000000002E-3</c:v>
                </c:pt>
                <c:pt idx="10869">
                  <c:v>7.4970000000000002E-3</c:v>
                </c:pt>
                <c:pt idx="10870">
                  <c:v>6.633E-3</c:v>
                </c:pt>
                <c:pt idx="10871">
                  <c:v>6.1219999999999998E-3</c:v>
                </c:pt>
                <c:pt idx="10872">
                  <c:v>5.7099999999999998E-3</c:v>
                </c:pt>
                <c:pt idx="10873">
                  <c:v>8.1300000000000001E-3</c:v>
                </c:pt>
                <c:pt idx="10874">
                  <c:v>9.3570000000000007E-3</c:v>
                </c:pt>
                <c:pt idx="10875">
                  <c:v>7.7860000000000004E-3</c:v>
                </c:pt>
                <c:pt idx="10876">
                  <c:v>1.0241999999999999E-2</c:v>
                </c:pt>
                <c:pt idx="10877">
                  <c:v>8.1620000000000009E-3</c:v>
                </c:pt>
                <c:pt idx="10878">
                  <c:v>9.4240000000000001E-3</c:v>
                </c:pt>
                <c:pt idx="10879">
                  <c:v>1.3261999999999999E-2</c:v>
                </c:pt>
                <c:pt idx="10880">
                  <c:v>1.4382000000000001E-2</c:v>
                </c:pt>
                <c:pt idx="10881">
                  <c:v>1.0390999999999999E-2</c:v>
                </c:pt>
                <c:pt idx="10882">
                  <c:v>1.0826000000000001E-2</c:v>
                </c:pt>
                <c:pt idx="10883">
                  <c:v>1.1032999999999999E-2</c:v>
                </c:pt>
                <c:pt idx="10884">
                  <c:v>1.5351E-2</c:v>
                </c:pt>
                <c:pt idx="10885">
                  <c:v>1.2571000000000001E-2</c:v>
                </c:pt>
                <c:pt idx="10886">
                  <c:v>1.3594E-2</c:v>
                </c:pt>
                <c:pt idx="10887">
                  <c:v>3.2615999999999999E-2</c:v>
                </c:pt>
                <c:pt idx="10888">
                  <c:v>2.4922E-2</c:v>
                </c:pt>
                <c:pt idx="10889">
                  <c:v>1.8563E-2</c:v>
                </c:pt>
                <c:pt idx="10890">
                  <c:v>1.8768E-2</c:v>
                </c:pt>
                <c:pt idx="10891">
                  <c:v>1.5861E-2</c:v>
                </c:pt>
                <c:pt idx="10892">
                  <c:v>1.2475999999999999E-2</c:v>
                </c:pt>
                <c:pt idx="10893">
                  <c:v>1.8586999999999999E-2</c:v>
                </c:pt>
                <c:pt idx="10894">
                  <c:v>1.5789999999999998E-2</c:v>
                </c:pt>
                <c:pt idx="10895">
                  <c:v>1.5029000000000001E-2</c:v>
                </c:pt>
                <c:pt idx="10896">
                  <c:v>1.3195999999999999E-2</c:v>
                </c:pt>
                <c:pt idx="10897">
                  <c:v>1.357E-2</c:v>
                </c:pt>
                <c:pt idx="10898">
                  <c:v>1.4540000000000001E-2</c:v>
                </c:pt>
                <c:pt idx="10899">
                  <c:v>1.4055E-2</c:v>
                </c:pt>
                <c:pt idx="10900">
                  <c:v>1.5069000000000001E-2</c:v>
                </c:pt>
                <c:pt idx="10901">
                  <c:v>1.2980999999999999E-2</c:v>
                </c:pt>
                <c:pt idx="10902">
                  <c:v>1.0562999999999999E-2</c:v>
                </c:pt>
                <c:pt idx="10903">
                  <c:v>1.0220999999999999E-2</c:v>
                </c:pt>
                <c:pt idx="10904">
                  <c:v>7.5929999999999999E-3</c:v>
                </c:pt>
                <c:pt idx="10905">
                  <c:v>7.2529999999999999E-3</c:v>
                </c:pt>
                <c:pt idx="10906">
                  <c:v>8.9770000000000006E-3</c:v>
                </c:pt>
                <c:pt idx="10907">
                  <c:v>8.4639999999999993E-3</c:v>
                </c:pt>
                <c:pt idx="10908">
                  <c:v>9.1900000000000003E-3</c:v>
                </c:pt>
                <c:pt idx="10909">
                  <c:v>8.9219999999999994E-3</c:v>
                </c:pt>
                <c:pt idx="10910">
                  <c:v>7.0790000000000002E-3</c:v>
                </c:pt>
                <c:pt idx="10911">
                  <c:v>5.9480000000000002E-3</c:v>
                </c:pt>
                <c:pt idx="10912">
                  <c:v>5.143E-3</c:v>
                </c:pt>
                <c:pt idx="10913">
                  <c:v>4.7889999999999999E-3</c:v>
                </c:pt>
                <c:pt idx="10914">
                  <c:v>5.2040000000000003E-3</c:v>
                </c:pt>
                <c:pt idx="10915">
                  <c:v>4.3179999999999998E-3</c:v>
                </c:pt>
                <c:pt idx="10916">
                  <c:v>5.666E-3</c:v>
                </c:pt>
                <c:pt idx="10917">
                  <c:v>4.9399999999999999E-3</c:v>
                </c:pt>
                <c:pt idx="10918">
                  <c:v>6.4159999999999998E-3</c:v>
                </c:pt>
                <c:pt idx="10919">
                  <c:v>7.1029999999999999E-3</c:v>
                </c:pt>
                <c:pt idx="10920">
                  <c:v>8.6210000000000002E-3</c:v>
                </c:pt>
                <c:pt idx="10921">
                  <c:v>9.8230000000000001E-3</c:v>
                </c:pt>
                <c:pt idx="10922">
                  <c:v>9.1350000000000008E-3</c:v>
                </c:pt>
                <c:pt idx="10923">
                  <c:v>1.1384999999999999E-2</c:v>
                </c:pt>
                <c:pt idx="10924">
                  <c:v>1.3391E-2</c:v>
                </c:pt>
                <c:pt idx="10925">
                  <c:v>1.6884E-2</c:v>
                </c:pt>
                <c:pt idx="10926">
                  <c:v>1.9324999999999998E-2</c:v>
                </c:pt>
                <c:pt idx="10927">
                  <c:v>2.1762E-2</c:v>
                </c:pt>
                <c:pt idx="10928">
                  <c:v>2.5170999999999999E-2</c:v>
                </c:pt>
                <c:pt idx="10929">
                  <c:v>2.8212000000000001E-2</c:v>
                </c:pt>
                <c:pt idx="10930">
                  <c:v>2.9756999999999999E-2</c:v>
                </c:pt>
                <c:pt idx="10931">
                  <c:v>2.8701000000000001E-2</c:v>
                </c:pt>
                <c:pt idx="10932">
                  <c:v>3.3106999999999998E-2</c:v>
                </c:pt>
                <c:pt idx="10933">
                  <c:v>3.2106999999999997E-2</c:v>
                </c:pt>
                <c:pt idx="10934">
                  <c:v>3.6867999999999998E-2</c:v>
                </c:pt>
                <c:pt idx="10935">
                  <c:v>4.2509999999999999E-2</c:v>
                </c:pt>
                <c:pt idx="10936">
                  <c:v>8.3963999999999997E-2</c:v>
                </c:pt>
                <c:pt idx="10937">
                  <c:v>0.107224</c:v>
                </c:pt>
                <c:pt idx="10938">
                  <c:v>0.12420399999999999</c:v>
                </c:pt>
                <c:pt idx="10939">
                  <c:v>0.123419</c:v>
                </c:pt>
                <c:pt idx="10940">
                  <c:v>0.129716</c:v>
                </c:pt>
                <c:pt idx="10941">
                  <c:v>0.13115499999999999</c:v>
                </c:pt>
                <c:pt idx="10942">
                  <c:v>0.13455500000000001</c:v>
                </c:pt>
                <c:pt idx="10943">
                  <c:v>0.13281299999999999</c:v>
                </c:pt>
                <c:pt idx="10944">
                  <c:v>0.13647300000000001</c:v>
                </c:pt>
                <c:pt idx="10945">
                  <c:v>0.13866000000000001</c:v>
                </c:pt>
                <c:pt idx="10946">
                  <c:v>0.126781</c:v>
                </c:pt>
                <c:pt idx="10947">
                  <c:v>0.12876499999999999</c:v>
                </c:pt>
                <c:pt idx="10948">
                  <c:v>0.12693599999999999</c:v>
                </c:pt>
                <c:pt idx="10949">
                  <c:v>0.118619</c:v>
                </c:pt>
                <c:pt idx="10950">
                  <c:v>0.109113</c:v>
                </c:pt>
                <c:pt idx="10951">
                  <c:v>9.5250000000000001E-2</c:v>
                </c:pt>
                <c:pt idx="10952">
                  <c:v>9.2519000000000004E-2</c:v>
                </c:pt>
                <c:pt idx="10953">
                  <c:v>9.5601000000000005E-2</c:v>
                </c:pt>
                <c:pt idx="10954">
                  <c:v>9.8990999999999996E-2</c:v>
                </c:pt>
                <c:pt idx="10955">
                  <c:v>0.102117</c:v>
                </c:pt>
                <c:pt idx="10956">
                  <c:v>9.7453999999999999E-2</c:v>
                </c:pt>
                <c:pt idx="10957">
                  <c:v>9.2775999999999997E-2</c:v>
                </c:pt>
                <c:pt idx="10958">
                  <c:v>8.3837999999999996E-2</c:v>
                </c:pt>
                <c:pt idx="10959">
                  <c:v>9.2928999999999998E-2</c:v>
                </c:pt>
                <c:pt idx="10960">
                  <c:v>8.6568999999999993E-2</c:v>
                </c:pt>
                <c:pt idx="10961">
                  <c:v>6.8845000000000003E-2</c:v>
                </c:pt>
                <c:pt idx="10962">
                  <c:v>6.2801999999999997E-2</c:v>
                </c:pt>
                <c:pt idx="10963">
                  <c:v>6.3257999999999995E-2</c:v>
                </c:pt>
                <c:pt idx="10964">
                  <c:v>6.0208999999999999E-2</c:v>
                </c:pt>
                <c:pt idx="10965">
                  <c:v>5.9256000000000003E-2</c:v>
                </c:pt>
                <c:pt idx="10966">
                  <c:v>5.1534000000000003E-2</c:v>
                </c:pt>
                <c:pt idx="10967">
                  <c:v>4.4853999999999998E-2</c:v>
                </c:pt>
                <c:pt idx="10968">
                  <c:v>4.3066E-2</c:v>
                </c:pt>
                <c:pt idx="10969">
                  <c:v>3.9320000000000001E-2</c:v>
                </c:pt>
                <c:pt idx="10970">
                  <c:v>3.7605E-2</c:v>
                </c:pt>
                <c:pt idx="10971">
                  <c:v>3.4033000000000001E-2</c:v>
                </c:pt>
                <c:pt idx="10972">
                  <c:v>3.3312000000000001E-2</c:v>
                </c:pt>
                <c:pt idx="10973">
                  <c:v>2.4445999999999999E-2</c:v>
                </c:pt>
                <c:pt idx="10974">
                  <c:v>2.3307000000000001E-2</c:v>
                </c:pt>
                <c:pt idx="10975">
                  <c:v>2.1669000000000001E-2</c:v>
                </c:pt>
                <c:pt idx="10976">
                  <c:v>2.3786999999999999E-2</c:v>
                </c:pt>
                <c:pt idx="10977">
                  <c:v>5.4424E-2</c:v>
                </c:pt>
                <c:pt idx="10978">
                  <c:v>6.6626000000000005E-2</c:v>
                </c:pt>
                <c:pt idx="10979">
                  <c:v>7.1601999999999999E-2</c:v>
                </c:pt>
                <c:pt idx="10980">
                  <c:v>7.0824999999999999E-2</c:v>
                </c:pt>
                <c:pt idx="10981">
                  <c:v>7.8877000000000003E-2</c:v>
                </c:pt>
                <c:pt idx="10982">
                  <c:v>6.5361000000000002E-2</c:v>
                </c:pt>
                <c:pt idx="10983">
                  <c:v>7.0876999999999996E-2</c:v>
                </c:pt>
                <c:pt idx="10984">
                  <c:v>7.2389999999999996E-2</c:v>
                </c:pt>
                <c:pt idx="10985">
                  <c:v>7.4740000000000001E-2</c:v>
                </c:pt>
                <c:pt idx="10986">
                  <c:v>0.101994</c:v>
                </c:pt>
                <c:pt idx="10987">
                  <c:v>0.12925500000000001</c:v>
                </c:pt>
                <c:pt idx="10988">
                  <c:v>0.14344299999999999</c:v>
                </c:pt>
                <c:pt idx="10989">
                  <c:v>0.149197</c:v>
                </c:pt>
                <c:pt idx="10990">
                  <c:v>0.15168100000000001</c:v>
                </c:pt>
                <c:pt idx="10991">
                  <c:v>0.15673999999999999</c:v>
                </c:pt>
                <c:pt idx="10992">
                  <c:v>0.17718</c:v>
                </c:pt>
                <c:pt idx="10993">
                  <c:v>0.18551300000000001</c:v>
                </c:pt>
                <c:pt idx="10994">
                  <c:v>0.18382799999999999</c:v>
                </c:pt>
                <c:pt idx="10995">
                  <c:v>0.18043500000000001</c:v>
                </c:pt>
                <c:pt idx="10996">
                  <c:v>0.17611299999999999</c:v>
                </c:pt>
                <c:pt idx="10997">
                  <c:v>0.179484</c:v>
                </c:pt>
                <c:pt idx="10998">
                  <c:v>0.17790500000000001</c:v>
                </c:pt>
                <c:pt idx="10999">
                  <c:v>0.172766</c:v>
                </c:pt>
                <c:pt idx="11000">
                  <c:v>0.17597499999999999</c:v>
                </c:pt>
                <c:pt idx="11001">
                  <c:v>0.17063</c:v>
                </c:pt>
                <c:pt idx="11002">
                  <c:v>0.18567800000000001</c:v>
                </c:pt>
                <c:pt idx="11003">
                  <c:v>0.221137</c:v>
                </c:pt>
                <c:pt idx="11004">
                  <c:v>0.23033000000000001</c:v>
                </c:pt>
                <c:pt idx="11005">
                  <c:v>0.24936800000000001</c:v>
                </c:pt>
                <c:pt idx="11006">
                  <c:v>0.31275599999999998</c:v>
                </c:pt>
                <c:pt idx="11007">
                  <c:v>0.37999699999999997</c:v>
                </c:pt>
                <c:pt idx="11008">
                  <c:v>0.40051100000000001</c:v>
                </c:pt>
                <c:pt idx="11009">
                  <c:v>0.42985699999999999</c:v>
                </c:pt>
                <c:pt idx="11010">
                  <c:v>0.46224900000000002</c:v>
                </c:pt>
                <c:pt idx="11011">
                  <c:v>0.47458600000000001</c:v>
                </c:pt>
                <c:pt idx="11012">
                  <c:v>0.46876699999999999</c:v>
                </c:pt>
                <c:pt idx="11013">
                  <c:v>0.46483600000000003</c:v>
                </c:pt>
                <c:pt idx="11014">
                  <c:v>0.46124300000000001</c:v>
                </c:pt>
                <c:pt idx="11015">
                  <c:v>0.45227499999999998</c:v>
                </c:pt>
                <c:pt idx="11016">
                  <c:v>0.445266</c:v>
                </c:pt>
                <c:pt idx="11017">
                  <c:v>0.42748599999999998</c:v>
                </c:pt>
                <c:pt idx="11018">
                  <c:v>0.4219</c:v>
                </c:pt>
                <c:pt idx="11019">
                  <c:v>0.41469099999999998</c:v>
                </c:pt>
                <c:pt idx="11020">
                  <c:v>0.40770600000000001</c:v>
                </c:pt>
                <c:pt idx="11021">
                  <c:v>0.38408500000000001</c:v>
                </c:pt>
                <c:pt idx="11022">
                  <c:v>0.361871</c:v>
                </c:pt>
                <c:pt idx="11023">
                  <c:v>0.36342099999999999</c:v>
                </c:pt>
                <c:pt idx="11024">
                  <c:v>0.367313</c:v>
                </c:pt>
                <c:pt idx="11025">
                  <c:v>0.40068500000000001</c:v>
                </c:pt>
                <c:pt idx="11026">
                  <c:v>0.38915300000000003</c:v>
                </c:pt>
                <c:pt idx="11027">
                  <c:v>0.40146100000000001</c:v>
                </c:pt>
                <c:pt idx="11028">
                  <c:v>0.41077399999999997</c:v>
                </c:pt>
                <c:pt idx="11029">
                  <c:v>0.40234300000000001</c:v>
                </c:pt>
                <c:pt idx="11030">
                  <c:v>0.378832</c:v>
                </c:pt>
                <c:pt idx="11031">
                  <c:v>0.356796</c:v>
                </c:pt>
                <c:pt idx="11032">
                  <c:v>0.3569</c:v>
                </c:pt>
                <c:pt idx="11033">
                  <c:v>0.34401900000000002</c:v>
                </c:pt>
                <c:pt idx="11034">
                  <c:v>0.33122699999999999</c:v>
                </c:pt>
                <c:pt idx="11035">
                  <c:v>0.31164500000000001</c:v>
                </c:pt>
                <c:pt idx="11036">
                  <c:v>0.28940500000000002</c:v>
                </c:pt>
                <c:pt idx="11037">
                  <c:v>0.26909</c:v>
                </c:pt>
                <c:pt idx="11038">
                  <c:v>0.27954000000000001</c:v>
                </c:pt>
                <c:pt idx="11039">
                  <c:v>0.27993099999999999</c:v>
                </c:pt>
                <c:pt idx="11040">
                  <c:v>0.27806199999999998</c:v>
                </c:pt>
                <c:pt idx="11041">
                  <c:v>0.29304400000000003</c:v>
                </c:pt>
                <c:pt idx="11042">
                  <c:v>0.32888499999999998</c:v>
                </c:pt>
                <c:pt idx="11043">
                  <c:v>0.34598099999999998</c:v>
                </c:pt>
                <c:pt idx="11044">
                  <c:v>0.34850199999999998</c:v>
                </c:pt>
                <c:pt idx="11045">
                  <c:v>0.36558299999999999</c:v>
                </c:pt>
                <c:pt idx="11046">
                  <c:v>0.36677900000000002</c:v>
                </c:pt>
                <c:pt idx="11047">
                  <c:v>0.35951899999999998</c:v>
                </c:pt>
                <c:pt idx="11048">
                  <c:v>0.36100500000000002</c:v>
                </c:pt>
                <c:pt idx="11049">
                  <c:v>0.34940399999999999</c:v>
                </c:pt>
                <c:pt idx="11050">
                  <c:v>0.38658900000000002</c:v>
                </c:pt>
                <c:pt idx="11051">
                  <c:v>0.40989599999999998</c:v>
                </c:pt>
                <c:pt idx="11052">
                  <c:v>0.42193999999999998</c:v>
                </c:pt>
                <c:pt idx="11053">
                  <c:v>0.40415600000000002</c:v>
                </c:pt>
                <c:pt idx="11054">
                  <c:v>0.39386700000000002</c:v>
                </c:pt>
                <c:pt idx="11055">
                  <c:v>0.45643400000000001</c:v>
                </c:pt>
                <c:pt idx="11056">
                  <c:v>0.47104800000000002</c:v>
                </c:pt>
                <c:pt idx="11057">
                  <c:v>0.46165499999999998</c:v>
                </c:pt>
                <c:pt idx="11058">
                  <c:v>0.48197600000000002</c:v>
                </c:pt>
                <c:pt idx="11059">
                  <c:v>0.50189399999999995</c:v>
                </c:pt>
                <c:pt idx="11060">
                  <c:v>0.51378900000000005</c:v>
                </c:pt>
                <c:pt idx="11061">
                  <c:v>0.50711300000000004</c:v>
                </c:pt>
                <c:pt idx="11062">
                  <c:v>0.48549100000000001</c:v>
                </c:pt>
                <c:pt idx="11063">
                  <c:v>0.51754999999999995</c:v>
                </c:pt>
                <c:pt idx="11064">
                  <c:v>0.52054</c:v>
                </c:pt>
                <c:pt idx="11065">
                  <c:v>0.50710599999999995</c:v>
                </c:pt>
                <c:pt idx="11066">
                  <c:v>0.48731200000000002</c:v>
                </c:pt>
                <c:pt idx="11067">
                  <c:v>0.456044</c:v>
                </c:pt>
                <c:pt idx="11068">
                  <c:v>0.467613</c:v>
                </c:pt>
                <c:pt idx="11069">
                  <c:v>0.45460099999999998</c:v>
                </c:pt>
                <c:pt idx="11070">
                  <c:v>0.44271100000000002</c:v>
                </c:pt>
                <c:pt idx="11071">
                  <c:v>0.42108200000000001</c:v>
                </c:pt>
                <c:pt idx="11072">
                  <c:v>0.40973799999999999</c:v>
                </c:pt>
                <c:pt idx="11073">
                  <c:v>0.40026800000000001</c:v>
                </c:pt>
                <c:pt idx="11074">
                  <c:v>0.40557799999999999</c:v>
                </c:pt>
                <c:pt idx="11075">
                  <c:v>0.44528800000000002</c:v>
                </c:pt>
                <c:pt idx="11076">
                  <c:v>0.504911</c:v>
                </c:pt>
                <c:pt idx="11077">
                  <c:v>0.54199399999999998</c:v>
                </c:pt>
                <c:pt idx="11078">
                  <c:v>0.57211199999999995</c:v>
                </c:pt>
                <c:pt idx="11079">
                  <c:v>0.591117</c:v>
                </c:pt>
                <c:pt idx="11080">
                  <c:v>0.60887500000000006</c:v>
                </c:pt>
                <c:pt idx="11081">
                  <c:v>0.62042900000000001</c:v>
                </c:pt>
                <c:pt idx="11082">
                  <c:v>0.59713899999999998</c:v>
                </c:pt>
                <c:pt idx="11083">
                  <c:v>0.58483099999999999</c:v>
                </c:pt>
                <c:pt idx="11084">
                  <c:v>0.57225300000000001</c:v>
                </c:pt>
                <c:pt idx="11085">
                  <c:v>0.57380900000000001</c:v>
                </c:pt>
                <c:pt idx="11086">
                  <c:v>0.55734899999999998</c:v>
                </c:pt>
                <c:pt idx="11087">
                  <c:v>0.53031600000000001</c:v>
                </c:pt>
                <c:pt idx="11088">
                  <c:v>0.50773800000000002</c:v>
                </c:pt>
                <c:pt idx="11089">
                  <c:v>0.50267099999999998</c:v>
                </c:pt>
                <c:pt idx="11090">
                  <c:v>0.48571500000000001</c:v>
                </c:pt>
                <c:pt idx="11091">
                  <c:v>0.47502800000000001</c:v>
                </c:pt>
                <c:pt idx="11092">
                  <c:v>0.43062899999999998</c:v>
                </c:pt>
                <c:pt idx="11093">
                  <c:v>0.48571500000000001</c:v>
                </c:pt>
                <c:pt idx="11094">
                  <c:v>0.492226</c:v>
                </c:pt>
                <c:pt idx="11095">
                  <c:v>0.50350600000000001</c:v>
                </c:pt>
                <c:pt idx="11096">
                  <c:v>0.51166900000000004</c:v>
                </c:pt>
                <c:pt idx="11097">
                  <c:v>0.525532</c:v>
                </c:pt>
                <c:pt idx="11098">
                  <c:v>0.51190400000000003</c:v>
                </c:pt>
                <c:pt idx="11099">
                  <c:v>0.503274</c:v>
                </c:pt>
                <c:pt idx="11100">
                  <c:v>0.49625999999999998</c:v>
                </c:pt>
                <c:pt idx="11101">
                  <c:v>0.50466</c:v>
                </c:pt>
                <c:pt idx="11102">
                  <c:v>0.48592099999999999</c:v>
                </c:pt>
                <c:pt idx="11103">
                  <c:v>0.48755799999999999</c:v>
                </c:pt>
                <c:pt idx="11104">
                  <c:v>0.481771</c:v>
                </c:pt>
                <c:pt idx="11105">
                  <c:v>0.44183299999999998</c:v>
                </c:pt>
                <c:pt idx="11106">
                  <c:v>0.46097399999999999</c:v>
                </c:pt>
                <c:pt idx="11107">
                  <c:v>0.44358300000000001</c:v>
                </c:pt>
                <c:pt idx="11108">
                  <c:v>0.44600299999999998</c:v>
                </c:pt>
                <c:pt idx="11109">
                  <c:v>0.45747300000000002</c:v>
                </c:pt>
                <c:pt idx="11110">
                  <c:v>0.47002699999999997</c:v>
                </c:pt>
                <c:pt idx="11111">
                  <c:v>0.465617</c:v>
                </c:pt>
                <c:pt idx="11112">
                  <c:v>0.45244800000000002</c:v>
                </c:pt>
                <c:pt idx="11113">
                  <c:v>0.456204</c:v>
                </c:pt>
                <c:pt idx="11114">
                  <c:v>0.44784499999999999</c:v>
                </c:pt>
                <c:pt idx="11115">
                  <c:v>0.43593100000000001</c:v>
                </c:pt>
                <c:pt idx="11116">
                  <c:v>0.44004799999999999</c:v>
                </c:pt>
                <c:pt idx="11117">
                  <c:v>0.424541</c:v>
                </c:pt>
                <c:pt idx="11118">
                  <c:v>0.40835900000000003</c:v>
                </c:pt>
                <c:pt idx="11119">
                  <c:v>0.41660199999999997</c:v>
                </c:pt>
                <c:pt idx="11120">
                  <c:v>0.393895</c:v>
                </c:pt>
                <c:pt idx="11121">
                  <c:v>0.37777100000000002</c:v>
                </c:pt>
                <c:pt idx="11122">
                  <c:v>0.384191</c:v>
                </c:pt>
                <c:pt idx="11123">
                  <c:v>0.36712899999999998</c:v>
                </c:pt>
                <c:pt idx="11124">
                  <c:v>0.36038900000000001</c:v>
                </c:pt>
                <c:pt idx="11125">
                  <c:v>0.36332700000000001</c:v>
                </c:pt>
                <c:pt idx="11126">
                  <c:v>0.375973</c:v>
                </c:pt>
                <c:pt idx="11127">
                  <c:v>0.40808699999999998</c:v>
                </c:pt>
                <c:pt idx="11128">
                  <c:v>0.39884700000000001</c:v>
                </c:pt>
                <c:pt idx="11129">
                  <c:v>0.38199100000000002</c:v>
                </c:pt>
                <c:pt idx="11130">
                  <c:v>0.36204900000000001</c:v>
                </c:pt>
                <c:pt idx="11131">
                  <c:v>0.35658000000000001</c:v>
                </c:pt>
                <c:pt idx="11132">
                  <c:v>0.34610600000000002</c:v>
                </c:pt>
                <c:pt idx="11133">
                  <c:v>0.33597199999999999</c:v>
                </c:pt>
                <c:pt idx="11134">
                  <c:v>0.33712700000000001</c:v>
                </c:pt>
                <c:pt idx="11135">
                  <c:v>0.36300100000000002</c:v>
                </c:pt>
                <c:pt idx="11136">
                  <c:v>0.37963400000000003</c:v>
                </c:pt>
                <c:pt idx="11137">
                  <c:v>0.37940400000000002</c:v>
                </c:pt>
                <c:pt idx="11138">
                  <c:v>0.37864500000000001</c:v>
                </c:pt>
                <c:pt idx="11139">
                  <c:v>0.41234300000000002</c:v>
                </c:pt>
                <c:pt idx="11140">
                  <c:v>0.42450500000000002</c:v>
                </c:pt>
                <c:pt idx="11141">
                  <c:v>0.442884</c:v>
                </c:pt>
                <c:pt idx="11142">
                  <c:v>0.45161499999999999</c:v>
                </c:pt>
                <c:pt idx="11143">
                  <c:v>0.47592600000000002</c:v>
                </c:pt>
                <c:pt idx="11144">
                  <c:v>0.47958699999999999</c:v>
                </c:pt>
                <c:pt idx="11145">
                  <c:v>0.48313800000000001</c:v>
                </c:pt>
                <c:pt idx="11146">
                  <c:v>0.482464</c:v>
                </c:pt>
                <c:pt idx="11147">
                  <c:v>0.464916</c:v>
                </c:pt>
                <c:pt idx="11148">
                  <c:v>0.46200200000000002</c:v>
                </c:pt>
                <c:pt idx="11149">
                  <c:v>0.48901</c:v>
                </c:pt>
                <c:pt idx="11150">
                  <c:v>0.48892400000000003</c:v>
                </c:pt>
                <c:pt idx="11151">
                  <c:v>0.57296000000000002</c:v>
                </c:pt>
                <c:pt idx="11152">
                  <c:v>0.580044</c:v>
                </c:pt>
                <c:pt idx="11153">
                  <c:v>0.59031800000000001</c:v>
                </c:pt>
                <c:pt idx="11154">
                  <c:v>0.60963699999999998</c:v>
                </c:pt>
                <c:pt idx="11155">
                  <c:v>0.63089099999999998</c:v>
                </c:pt>
                <c:pt idx="11156">
                  <c:v>0.62927900000000003</c:v>
                </c:pt>
                <c:pt idx="11157">
                  <c:v>0.61831000000000003</c:v>
                </c:pt>
                <c:pt idx="11158">
                  <c:v>0.65595899999999996</c:v>
                </c:pt>
                <c:pt idx="11159">
                  <c:v>0.65525</c:v>
                </c:pt>
                <c:pt idx="11160">
                  <c:v>0.65598199999999995</c:v>
                </c:pt>
                <c:pt idx="11161">
                  <c:v>0.64785800000000004</c:v>
                </c:pt>
                <c:pt idx="11162">
                  <c:v>0.629216</c:v>
                </c:pt>
                <c:pt idx="11163">
                  <c:v>0.61915299999999995</c:v>
                </c:pt>
                <c:pt idx="11164">
                  <c:v>0.61824999999999997</c:v>
                </c:pt>
                <c:pt idx="11165">
                  <c:v>0.62657600000000002</c:v>
                </c:pt>
                <c:pt idx="11166">
                  <c:v>0.61356599999999994</c:v>
                </c:pt>
                <c:pt idx="11167">
                  <c:v>0.65236799999999995</c:v>
                </c:pt>
                <c:pt idx="11168">
                  <c:v>0.63424700000000001</c:v>
                </c:pt>
                <c:pt idx="11169">
                  <c:v>0.62301399999999996</c:v>
                </c:pt>
                <c:pt idx="11170">
                  <c:v>0.59870500000000004</c:v>
                </c:pt>
                <c:pt idx="11171">
                  <c:v>0.59198700000000004</c:v>
                </c:pt>
                <c:pt idx="11172">
                  <c:v>0.58480699999999997</c:v>
                </c:pt>
                <c:pt idx="11173">
                  <c:v>0.59690500000000002</c:v>
                </c:pt>
                <c:pt idx="11174">
                  <c:v>0.58164000000000005</c:v>
                </c:pt>
                <c:pt idx="11175">
                  <c:v>0.58943900000000005</c:v>
                </c:pt>
                <c:pt idx="11176">
                  <c:v>0.57154199999999999</c:v>
                </c:pt>
                <c:pt idx="11177">
                  <c:v>0.54972200000000004</c:v>
                </c:pt>
                <c:pt idx="11178">
                  <c:v>0.524536</c:v>
                </c:pt>
                <c:pt idx="11179">
                  <c:v>0.51373999999999997</c:v>
                </c:pt>
                <c:pt idx="11180">
                  <c:v>0.52419700000000002</c:v>
                </c:pt>
                <c:pt idx="11181">
                  <c:v>0.56540599999999996</c:v>
                </c:pt>
                <c:pt idx="11182">
                  <c:v>0.55318699999999998</c:v>
                </c:pt>
                <c:pt idx="11183">
                  <c:v>0.53890700000000002</c:v>
                </c:pt>
                <c:pt idx="11184">
                  <c:v>0.52765499999999999</c:v>
                </c:pt>
                <c:pt idx="11185">
                  <c:v>0.57529799999999998</c:v>
                </c:pt>
                <c:pt idx="11186">
                  <c:v>0.56047400000000003</c:v>
                </c:pt>
                <c:pt idx="11187">
                  <c:v>0.543821</c:v>
                </c:pt>
                <c:pt idx="11188">
                  <c:v>0.52414300000000003</c:v>
                </c:pt>
                <c:pt idx="11189">
                  <c:v>0.51024099999999994</c:v>
                </c:pt>
                <c:pt idx="11190">
                  <c:v>0.489315</c:v>
                </c:pt>
                <c:pt idx="11191">
                  <c:v>0.46697</c:v>
                </c:pt>
                <c:pt idx="11192">
                  <c:v>0.444608</c:v>
                </c:pt>
                <c:pt idx="11193">
                  <c:v>0.42156399999999999</c:v>
                </c:pt>
                <c:pt idx="11194">
                  <c:v>0.40998400000000002</c:v>
                </c:pt>
                <c:pt idx="11195">
                  <c:v>0.39348100000000003</c:v>
                </c:pt>
                <c:pt idx="11196">
                  <c:v>0.36805900000000003</c:v>
                </c:pt>
                <c:pt idx="11197">
                  <c:v>0.36190800000000001</c:v>
                </c:pt>
                <c:pt idx="11198">
                  <c:v>0.36402800000000002</c:v>
                </c:pt>
                <c:pt idx="11199">
                  <c:v>0.33593699999999999</c:v>
                </c:pt>
                <c:pt idx="11200">
                  <c:v>0.32838800000000001</c:v>
                </c:pt>
                <c:pt idx="11201">
                  <c:v>0.33644800000000002</c:v>
                </c:pt>
                <c:pt idx="11202">
                  <c:v>0.31644699999999998</c:v>
                </c:pt>
                <c:pt idx="11203">
                  <c:v>0.31157000000000001</c:v>
                </c:pt>
                <c:pt idx="11204">
                  <c:v>0.30500300000000002</c:v>
                </c:pt>
                <c:pt idx="11205">
                  <c:v>0.29070400000000002</c:v>
                </c:pt>
                <c:pt idx="11206">
                  <c:v>0.27893000000000001</c:v>
                </c:pt>
                <c:pt idx="11207">
                  <c:v>0.25728699999999999</c:v>
                </c:pt>
                <c:pt idx="11208">
                  <c:v>0.25144300000000003</c:v>
                </c:pt>
                <c:pt idx="11209">
                  <c:v>0.244806</c:v>
                </c:pt>
                <c:pt idx="11210">
                  <c:v>0.24470700000000001</c:v>
                </c:pt>
                <c:pt idx="11211">
                  <c:v>0.27193499999999998</c:v>
                </c:pt>
                <c:pt idx="11212">
                  <c:v>0.31273499999999999</c:v>
                </c:pt>
                <c:pt idx="11213">
                  <c:v>0.30909300000000001</c:v>
                </c:pt>
                <c:pt idx="11214">
                  <c:v>0.32166099999999997</c:v>
                </c:pt>
                <c:pt idx="11215">
                  <c:v>0.32800099999999999</c:v>
                </c:pt>
                <c:pt idx="11216">
                  <c:v>0.33399099999999998</c:v>
                </c:pt>
                <c:pt idx="11217">
                  <c:v>0.33687899999999998</c:v>
                </c:pt>
                <c:pt idx="11218">
                  <c:v>0.32902599999999999</c:v>
                </c:pt>
                <c:pt idx="11219">
                  <c:v>0.32295800000000002</c:v>
                </c:pt>
                <c:pt idx="11220">
                  <c:v>0.32674700000000001</c:v>
                </c:pt>
                <c:pt idx="11221">
                  <c:v>0.31462000000000001</c:v>
                </c:pt>
                <c:pt idx="11222">
                  <c:v>0.31354799999999999</c:v>
                </c:pt>
                <c:pt idx="11223">
                  <c:v>0.31524000000000002</c:v>
                </c:pt>
                <c:pt idx="11224">
                  <c:v>0.28885100000000002</c:v>
                </c:pt>
              </c:numCache>
            </c:numRef>
          </c:val>
          <c:smooth val="0"/>
          <c:extLst>
            <c:ext xmlns:c16="http://schemas.microsoft.com/office/drawing/2014/chart" uri="{C3380CC4-5D6E-409C-BE32-E72D297353CC}">
              <c16:uniqueId val="{00000002-26A4-4A2E-94C9-973945553B60}"/>
            </c:ext>
          </c:extLst>
        </c:ser>
        <c:ser>
          <c:idx val="1"/>
          <c:order val="1"/>
          <c:tx>
            <c:strRef>
              <c:f>'Systemic indicator'!$C$1</c:f>
              <c:strCache>
                <c:ptCount val="1"/>
                <c:pt idx="0">
                  <c:v>United States</c:v>
                </c:pt>
              </c:strCache>
            </c:strRef>
          </c:tx>
          <c:spPr>
            <a:ln w="19050" cap="rnd">
              <a:solidFill>
                <a:schemeClr val="accent2"/>
              </a:solidFill>
              <a:round/>
            </a:ln>
            <a:effectLst/>
          </c:spPr>
          <c:marker>
            <c:symbol val="none"/>
          </c:marker>
          <c:dLbls>
            <c:dLbl>
              <c:idx val="11224"/>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6A4-4A2E-94C9-973945553B60}"/>
                </c:ext>
              </c:extLst>
            </c:dLbl>
            <c:numFmt formatCode="#,##0.00" sourceLinked="0"/>
            <c:spPr>
              <a:noFill/>
              <a:ln>
                <a:solidFill>
                  <a:srgbClr val="BEBEBE"/>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'Systemic indicator'!$A$3:$A$11227</c:f>
              <c:numCache>
                <c:formatCode>m/d/yyyy</c:formatCode>
                <c:ptCount val="11225"/>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numCache>
            </c:numRef>
          </c:cat>
          <c:val>
            <c:numRef>
              <c:f>'Systemic indicator'!$C$3:$C$11227</c:f>
              <c:numCache>
                <c:formatCode>General</c:formatCode>
                <c:ptCount val="11225"/>
                <c:pt idx="0">
                  <c:v>0.21867200000000001</c:v>
                </c:pt>
                <c:pt idx="1">
                  <c:v>0.219723</c:v>
                </c:pt>
                <c:pt idx="2">
                  <c:v>0.234238</c:v>
                </c:pt>
                <c:pt idx="3">
                  <c:v>0.237235</c:v>
                </c:pt>
                <c:pt idx="4">
                  <c:v>0.23656199999999999</c:v>
                </c:pt>
                <c:pt idx="5">
                  <c:v>0.227217</c:v>
                </c:pt>
                <c:pt idx="6">
                  <c:v>0.22386900000000001</c:v>
                </c:pt>
                <c:pt idx="7">
                  <c:v>0.20822599999999999</c:v>
                </c:pt>
                <c:pt idx="8">
                  <c:v>0.19239400000000001</c:v>
                </c:pt>
                <c:pt idx="9">
                  <c:v>0.18873100000000001</c:v>
                </c:pt>
                <c:pt idx="10">
                  <c:v>0.175452</c:v>
                </c:pt>
                <c:pt idx="11">
                  <c:v>0.156529</c:v>
                </c:pt>
                <c:pt idx="12">
                  <c:v>0.149177</c:v>
                </c:pt>
                <c:pt idx="13">
                  <c:v>0.15351799999999999</c:v>
                </c:pt>
                <c:pt idx="14">
                  <c:v>0.14407800000000001</c:v>
                </c:pt>
                <c:pt idx="15">
                  <c:v>0.15191299999999999</c:v>
                </c:pt>
                <c:pt idx="16">
                  <c:v>0.15253</c:v>
                </c:pt>
                <c:pt idx="17">
                  <c:v>0.13884099999999999</c:v>
                </c:pt>
                <c:pt idx="18">
                  <c:v>0.14241000000000001</c:v>
                </c:pt>
                <c:pt idx="19">
                  <c:v>0.12950300000000001</c:v>
                </c:pt>
                <c:pt idx="20">
                  <c:v>0.13033500000000001</c:v>
                </c:pt>
                <c:pt idx="21">
                  <c:v>0.112827</c:v>
                </c:pt>
                <c:pt idx="22">
                  <c:v>0.114028</c:v>
                </c:pt>
                <c:pt idx="23">
                  <c:v>0.11007</c:v>
                </c:pt>
                <c:pt idx="24">
                  <c:v>0.107173</c:v>
                </c:pt>
                <c:pt idx="25">
                  <c:v>0.10931399999999999</c:v>
                </c:pt>
                <c:pt idx="26">
                  <c:v>0.100393</c:v>
                </c:pt>
                <c:pt idx="27">
                  <c:v>9.6273999999999998E-2</c:v>
                </c:pt>
                <c:pt idx="28">
                  <c:v>8.8193999999999995E-2</c:v>
                </c:pt>
                <c:pt idx="29">
                  <c:v>9.5069000000000001E-2</c:v>
                </c:pt>
                <c:pt idx="30">
                  <c:v>8.6383000000000001E-2</c:v>
                </c:pt>
                <c:pt idx="31">
                  <c:v>8.1804000000000002E-2</c:v>
                </c:pt>
                <c:pt idx="32">
                  <c:v>8.4310999999999997E-2</c:v>
                </c:pt>
                <c:pt idx="33">
                  <c:v>9.6628000000000006E-2</c:v>
                </c:pt>
                <c:pt idx="34">
                  <c:v>9.4321000000000002E-2</c:v>
                </c:pt>
                <c:pt idx="35">
                  <c:v>0.123351</c:v>
                </c:pt>
                <c:pt idx="36">
                  <c:v>0.129445</c:v>
                </c:pt>
                <c:pt idx="37">
                  <c:v>0.141956</c:v>
                </c:pt>
                <c:pt idx="38">
                  <c:v>0.159362</c:v>
                </c:pt>
                <c:pt idx="39">
                  <c:v>0.17210700000000001</c:v>
                </c:pt>
                <c:pt idx="40">
                  <c:v>0.19322600000000001</c:v>
                </c:pt>
                <c:pt idx="41">
                  <c:v>0.20782100000000001</c:v>
                </c:pt>
                <c:pt idx="42">
                  <c:v>0.18171699999999999</c:v>
                </c:pt>
                <c:pt idx="43">
                  <c:v>0.15604599999999999</c:v>
                </c:pt>
                <c:pt idx="44">
                  <c:v>0.21523200000000001</c:v>
                </c:pt>
                <c:pt idx="45">
                  <c:v>0.27471800000000002</c:v>
                </c:pt>
                <c:pt idx="46">
                  <c:v>0.34611900000000001</c:v>
                </c:pt>
                <c:pt idx="47">
                  <c:v>0.38916600000000001</c:v>
                </c:pt>
                <c:pt idx="48">
                  <c:v>0.39424199999999998</c:v>
                </c:pt>
                <c:pt idx="49">
                  <c:v>0.39313100000000001</c:v>
                </c:pt>
                <c:pt idx="50">
                  <c:v>0.395507</c:v>
                </c:pt>
                <c:pt idx="51">
                  <c:v>0.39558300000000002</c:v>
                </c:pt>
                <c:pt idx="52">
                  <c:v>0.39257999999999998</c:v>
                </c:pt>
                <c:pt idx="53">
                  <c:v>0.431062</c:v>
                </c:pt>
                <c:pt idx="54">
                  <c:v>0.453399</c:v>
                </c:pt>
                <c:pt idx="55">
                  <c:v>0.46967599999999998</c:v>
                </c:pt>
                <c:pt idx="56">
                  <c:v>0.48171000000000003</c:v>
                </c:pt>
                <c:pt idx="57">
                  <c:v>0.50833399999999995</c:v>
                </c:pt>
                <c:pt idx="58">
                  <c:v>0.51925600000000005</c:v>
                </c:pt>
                <c:pt idx="59">
                  <c:v>0.52915199999999996</c:v>
                </c:pt>
                <c:pt idx="60">
                  <c:v>0.52188699999999999</c:v>
                </c:pt>
                <c:pt idx="61">
                  <c:v>0.55304699999999996</c:v>
                </c:pt>
                <c:pt idx="62">
                  <c:v>0.54246700000000003</c:v>
                </c:pt>
                <c:pt idx="63">
                  <c:v>0.55468300000000004</c:v>
                </c:pt>
                <c:pt idx="64">
                  <c:v>0.52714499999999997</c:v>
                </c:pt>
                <c:pt idx="65">
                  <c:v>0.55218699999999998</c:v>
                </c:pt>
                <c:pt idx="66">
                  <c:v>0.56823100000000004</c:v>
                </c:pt>
                <c:pt idx="67">
                  <c:v>0.57618400000000003</c:v>
                </c:pt>
                <c:pt idx="68">
                  <c:v>0.60782199999999997</c:v>
                </c:pt>
                <c:pt idx="69">
                  <c:v>0.63897800000000005</c:v>
                </c:pt>
                <c:pt idx="70">
                  <c:v>0.70039200000000001</c:v>
                </c:pt>
                <c:pt idx="71">
                  <c:v>0.70699699999999999</c:v>
                </c:pt>
                <c:pt idx="72">
                  <c:v>0.706951</c:v>
                </c:pt>
                <c:pt idx="73">
                  <c:v>0.734491</c:v>
                </c:pt>
                <c:pt idx="74">
                  <c:v>0.74773699999999999</c:v>
                </c:pt>
                <c:pt idx="75">
                  <c:v>0.76140799999999997</c:v>
                </c:pt>
                <c:pt idx="76">
                  <c:v>0.74999199999999999</c:v>
                </c:pt>
                <c:pt idx="77">
                  <c:v>0.72850899999999996</c:v>
                </c:pt>
                <c:pt idx="78">
                  <c:v>0.72483600000000004</c:v>
                </c:pt>
                <c:pt idx="79">
                  <c:v>0.75117</c:v>
                </c:pt>
                <c:pt idx="80">
                  <c:v>0.77918299999999996</c:v>
                </c:pt>
                <c:pt idx="81">
                  <c:v>0.75357300000000005</c:v>
                </c:pt>
                <c:pt idx="82">
                  <c:v>0.74612900000000004</c:v>
                </c:pt>
                <c:pt idx="83">
                  <c:v>0.74258999999999997</c:v>
                </c:pt>
                <c:pt idx="84">
                  <c:v>0.716781</c:v>
                </c:pt>
                <c:pt idx="85">
                  <c:v>0.68302600000000002</c:v>
                </c:pt>
                <c:pt idx="86">
                  <c:v>0.65601399999999999</c:v>
                </c:pt>
                <c:pt idx="87">
                  <c:v>0.64952100000000002</c:v>
                </c:pt>
                <c:pt idx="88">
                  <c:v>0.63965899999999998</c:v>
                </c:pt>
                <c:pt idx="89">
                  <c:v>0.66301900000000002</c:v>
                </c:pt>
                <c:pt idx="90">
                  <c:v>0.62812599999999996</c:v>
                </c:pt>
                <c:pt idx="91">
                  <c:v>0.61335200000000001</c:v>
                </c:pt>
                <c:pt idx="92">
                  <c:v>0.64610599999999996</c:v>
                </c:pt>
                <c:pt idx="93">
                  <c:v>0.65023500000000001</c:v>
                </c:pt>
                <c:pt idx="94">
                  <c:v>0.66182399999999997</c:v>
                </c:pt>
                <c:pt idx="95">
                  <c:v>0.64134100000000005</c:v>
                </c:pt>
                <c:pt idx="96">
                  <c:v>0.56583600000000001</c:v>
                </c:pt>
                <c:pt idx="97">
                  <c:v>0.52434599999999998</c:v>
                </c:pt>
                <c:pt idx="98">
                  <c:v>0.52294799999999997</c:v>
                </c:pt>
                <c:pt idx="99">
                  <c:v>0.51037600000000005</c:v>
                </c:pt>
                <c:pt idx="100">
                  <c:v>0.51858000000000004</c:v>
                </c:pt>
                <c:pt idx="101">
                  <c:v>0.49033500000000002</c:v>
                </c:pt>
                <c:pt idx="102">
                  <c:v>0.49330400000000002</c:v>
                </c:pt>
                <c:pt idx="103">
                  <c:v>0.47322900000000001</c:v>
                </c:pt>
                <c:pt idx="104">
                  <c:v>0.42707499999999998</c:v>
                </c:pt>
                <c:pt idx="105">
                  <c:v>0.41083799999999998</c:v>
                </c:pt>
                <c:pt idx="106">
                  <c:v>0.41868499999999997</c:v>
                </c:pt>
                <c:pt idx="107">
                  <c:v>0.426313</c:v>
                </c:pt>
                <c:pt idx="108">
                  <c:v>0.43523800000000001</c:v>
                </c:pt>
                <c:pt idx="109">
                  <c:v>0.44155299999999997</c:v>
                </c:pt>
                <c:pt idx="110">
                  <c:v>0.42102000000000001</c:v>
                </c:pt>
                <c:pt idx="111">
                  <c:v>0.40106599999999998</c:v>
                </c:pt>
                <c:pt idx="112">
                  <c:v>0.39366899999999999</c:v>
                </c:pt>
                <c:pt idx="113">
                  <c:v>0.39504299999999998</c:v>
                </c:pt>
                <c:pt idx="114">
                  <c:v>0.35382799999999998</c:v>
                </c:pt>
                <c:pt idx="115">
                  <c:v>0.35283199999999998</c:v>
                </c:pt>
                <c:pt idx="116">
                  <c:v>0.33415800000000001</c:v>
                </c:pt>
                <c:pt idx="117">
                  <c:v>0.30622500000000002</c:v>
                </c:pt>
                <c:pt idx="118">
                  <c:v>0.28505200000000003</c:v>
                </c:pt>
                <c:pt idx="119">
                  <c:v>0.26727600000000001</c:v>
                </c:pt>
                <c:pt idx="120">
                  <c:v>0.24385599999999999</c:v>
                </c:pt>
                <c:pt idx="121">
                  <c:v>0.233319</c:v>
                </c:pt>
                <c:pt idx="122">
                  <c:v>0.22551599999999999</c:v>
                </c:pt>
                <c:pt idx="123">
                  <c:v>0.20255999999999999</c:v>
                </c:pt>
                <c:pt idx="124">
                  <c:v>0.182757</c:v>
                </c:pt>
                <c:pt idx="125">
                  <c:v>0.19600500000000001</c:v>
                </c:pt>
                <c:pt idx="126">
                  <c:v>0.17657900000000001</c:v>
                </c:pt>
                <c:pt idx="127">
                  <c:v>0.16131899999999999</c:v>
                </c:pt>
                <c:pt idx="128">
                  <c:v>0.17349500000000001</c:v>
                </c:pt>
                <c:pt idx="129">
                  <c:v>0.16642699999999999</c:v>
                </c:pt>
                <c:pt idx="130">
                  <c:v>0.16600100000000001</c:v>
                </c:pt>
                <c:pt idx="131">
                  <c:v>0.17133999999999999</c:v>
                </c:pt>
                <c:pt idx="132">
                  <c:v>0.16537199999999999</c:v>
                </c:pt>
                <c:pt idx="133">
                  <c:v>0.138623</c:v>
                </c:pt>
                <c:pt idx="134">
                  <c:v>0.13669500000000001</c:v>
                </c:pt>
                <c:pt idx="135">
                  <c:v>0.125504</c:v>
                </c:pt>
                <c:pt idx="136">
                  <c:v>0.119315</c:v>
                </c:pt>
                <c:pt idx="137">
                  <c:v>0.116841</c:v>
                </c:pt>
                <c:pt idx="138">
                  <c:v>0.120111</c:v>
                </c:pt>
                <c:pt idx="139">
                  <c:v>0.11570800000000001</c:v>
                </c:pt>
                <c:pt idx="140">
                  <c:v>0.114357</c:v>
                </c:pt>
                <c:pt idx="141">
                  <c:v>0.126863</c:v>
                </c:pt>
                <c:pt idx="142">
                  <c:v>0.11817800000000001</c:v>
                </c:pt>
                <c:pt idx="143">
                  <c:v>0.117885</c:v>
                </c:pt>
                <c:pt idx="144">
                  <c:v>0.11550000000000001</c:v>
                </c:pt>
                <c:pt idx="145">
                  <c:v>9.6812999999999996E-2</c:v>
                </c:pt>
                <c:pt idx="146">
                  <c:v>9.8179000000000002E-2</c:v>
                </c:pt>
                <c:pt idx="147">
                  <c:v>8.5916000000000006E-2</c:v>
                </c:pt>
                <c:pt idx="148">
                  <c:v>9.1846999999999998E-2</c:v>
                </c:pt>
                <c:pt idx="149">
                  <c:v>0.10460999999999999</c:v>
                </c:pt>
                <c:pt idx="150">
                  <c:v>9.3146000000000007E-2</c:v>
                </c:pt>
                <c:pt idx="151">
                  <c:v>0.110444</c:v>
                </c:pt>
                <c:pt idx="152">
                  <c:v>0.106625</c:v>
                </c:pt>
                <c:pt idx="153">
                  <c:v>0.118968</c:v>
                </c:pt>
                <c:pt idx="154">
                  <c:v>0.12598000000000001</c:v>
                </c:pt>
                <c:pt idx="155">
                  <c:v>0.120172</c:v>
                </c:pt>
                <c:pt idx="156">
                  <c:v>0.10986600000000001</c:v>
                </c:pt>
                <c:pt idx="157">
                  <c:v>0.12192699999999999</c:v>
                </c:pt>
                <c:pt idx="158">
                  <c:v>0.121318</c:v>
                </c:pt>
                <c:pt idx="159">
                  <c:v>9.7968E-2</c:v>
                </c:pt>
                <c:pt idx="160">
                  <c:v>9.9774000000000002E-2</c:v>
                </c:pt>
                <c:pt idx="161">
                  <c:v>0.104104</c:v>
                </c:pt>
                <c:pt idx="162">
                  <c:v>0.11576400000000001</c:v>
                </c:pt>
                <c:pt idx="163">
                  <c:v>9.5010999999999998E-2</c:v>
                </c:pt>
                <c:pt idx="164">
                  <c:v>9.9158999999999997E-2</c:v>
                </c:pt>
                <c:pt idx="165">
                  <c:v>0.105319</c:v>
                </c:pt>
                <c:pt idx="166">
                  <c:v>0.110595</c:v>
                </c:pt>
                <c:pt idx="167">
                  <c:v>0.12350999999999999</c:v>
                </c:pt>
                <c:pt idx="168">
                  <c:v>0.123977</c:v>
                </c:pt>
                <c:pt idx="169">
                  <c:v>0.13957</c:v>
                </c:pt>
                <c:pt idx="170">
                  <c:v>0.14541200000000001</c:v>
                </c:pt>
                <c:pt idx="171">
                  <c:v>0.131993</c:v>
                </c:pt>
                <c:pt idx="172">
                  <c:v>0.13661000000000001</c:v>
                </c:pt>
                <c:pt idx="173">
                  <c:v>0.123401</c:v>
                </c:pt>
                <c:pt idx="174">
                  <c:v>0.146063</c:v>
                </c:pt>
                <c:pt idx="175">
                  <c:v>0.168105</c:v>
                </c:pt>
                <c:pt idx="176">
                  <c:v>0.15442800000000001</c:v>
                </c:pt>
                <c:pt idx="177">
                  <c:v>0.162657</c:v>
                </c:pt>
                <c:pt idx="178">
                  <c:v>0.15966900000000001</c:v>
                </c:pt>
                <c:pt idx="179">
                  <c:v>0.16497000000000001</c:v>
                </c:pt>
                <c:pt idx="180">
                  <c:v>0.16896700000000001</c:v>
                </c:pt>
                <c:pt idx="181">
                  <c:v>0.17493900000000001</c:v>
                </c:pt>
                <c:pt idx="182">
                  <c:v>0.172929</c:v>
                </c:pt>
                <c:pt idx="183">
                  <c:v>0.15671099999999999</c:v>
                </c:pt>
                <c:pt idx="184">
                  <c:v>0.17257700000000001</c:v>
                </c:pt>
                <c:pt idx="185">
                  <c:v>0.16031899999999999</c:v>
                </c:pt>
                <c:pt idx="186">
                  <c:v>0.16011600000000001</c:v>
                </c:pt>
                <c:pt idx="187">
                  <c:v>0.18920300000000001</c:v>
                </c:pt>
                <c:pt idx="188">
                  <c:v>0.18052000000000001</c:v>
                </c:pt>
                <c:pt idx="189">
                  <c:v>0.17758299999999999</c:v>
                </c:pt>
                <c:pt idx="190">
                  <c:v>0.18432599999999999</c:v>
                </c:pt>
                <c:pt idx="191">
                  <c:v>0.16774500000000001</c:v>
                </c:pt>
                <c:pt idx="192">
                  <c:v>0.18398999999999999</c:v>
                </c:pt>
                <c:pt idx="193">
                  <c:v>0.22145000000000001</c:v>
                </c:pt>
                <c:pt idx="194">
                  <c:v>0.25560500000000003</c:v>
                </c:pt>
                <c:pt idx="195">
                  <c:v>0.262577</c:v>
                </c:pt>
                <c:pt idx="196">
                  <c:v>0.26358700000000002</c:v>
                </c:pt>
                <c:pt idx="197">
                  <c:v>0.31825300000000001</c:v>
                </c:pt>
                <c:pt idx="198">
                  <c:v>0.31875399999999998</c:v>
                </c:pt>
                <c:pt idx="199">
                  <c:v>0.28981899999999999</c:v>
                </c:pt>
                <c:pt idx="200">
                  <c:v>0.26989600000000002</c:v>
                </c:pt>
                <c:pt idx="201">
                  <c:v>0.28641899999999998</c:v>
                </c:pt>
                <c:pt idx="202">
                  <c:v>0.271895</c:v>
                </c:pt>
                <c:pt idx="203">
                  <c:v>0.279227</c:v>
                </c:pt>
                <c:pt idx="204">
                  <c:v>0.280968</c:v>
                </c:pt>
                <c:pt idx="205">
                  <c:v>0.283055</c:v>
                </c:pt>
                <c:pt idx="206">
                  <c:v>0.26330199999999998</c:v>
                </c:pt>
                <c:pt idx="207">
                  <c:v>0.23771900000000001</c:v>
                </c:pt>
                <c:pt idx="208">
                  <c:v>0.22348999999999999</c:v>
                </c:pt>
                <c:pt idx="209">
                  <c:v>0.193685</c:v>
                </c:pt>
                <c:pt idx="210">
                  <c:v>0.18034900000000001</c:v>
                </c:pt>
                <c:pt idx="211">
                  <c:v>0.189995</c:v>
                </c:pt>
                <c:pt idx="212">
                  <c:v>0.208062</c:v>
                </c:pt>
                <c:pt idx="213">
                  <c:v>0.164856</c:v>
                </c:pt>
                <c:pt idx="214">
                  <c:v>0.16663700000000001</c:v>
                </c:pt>
                <c:pt idx="215">
                  <c:v>0.175842</c:v>
                </c:pt>
                <c:pt idx="216">
                  <c:v>0.17580599999999999</c:v>
                </c:pt>
                <c:pt idx="217">
                  <c:v>0.19020000000000001</c:v>
                </c:pt>
                <c:pt idx="218">
                  <c:v>0.18539900000000001</c:v>
                </c:pt>
                <c:pt idx="219">
                  <c:v>0.189581</c:v>
                </c:pt>
                <c:pt idx="220">
                  <c:v>0.16447700000000001</c:v>
                </c:pt>
                <c:pt idx="221">
                  <c:v>0.18271200000000001</c:v>
                </c:pt>
                <c:pt idx="222">
                  <c:v>0.20166400000000001</c:v>
                </c:pt>
                <c:pt idx="223">
                  <c:v>0.249116</c:v>
                </c:pt>
                <c:pt idx="224">
                  <c:v>0.267231</c:v>
                </c:pt>
                <c:pt idx="225">
                  <c:v>0.328011</c:v>
                </c:pt>
                <c:pt idx="226">
                  <c:v>0.34128700000000001</c:v>
                </c:pt>
                <c:pt idx="227">
                  <c:v>0.333426</c:v>
                </c:pt>
                <c:pt idx="228">
                  <c:v>0.32221899999999998</c:v>
                </c:pt>
                <c:pt idx="229">
                  <c:v>0.35219499999999998</c:v>
                </c:pt>
                <c:pt idx="230">
                  <c:v>0.32622600000000002</c:v>
                </c:pt>
                <c:pt idx="231">
                  <c:v>0.31087399999999998</c:v>
                </c:pt>
                <c:pt idx="232">
                  <c:v>0.30610199999999999</c:v>
                </c:pt>
                <c:pt idx="233">
                  <c:v>0.29163499999999998</c:v>
                </c:pt>
                <c:pt idx="234">
                  <c:v>0.28589300000000001</c:v>
                </c:pt>
                <c:pt idx="235">
                  <c:v>0.29212500000000002</c:v>
                </c:pt>
                <c:pt idx="236">
                  <c:v>0.268899</c:v>
                </c:pt>
                <c:pt idx="237">
                  <c:v>0.248193</c:v>
                </c:pt>
                <c:pt idx="238">
                  <c:v>0.24158399999999999</c:v>
                </c:pt>
                <c:pt idx="239">
                  <c:v>0.231513</c:v>
                </c:pt>
                <c:pt idx="240">
                  <c:v>0.23041600000000001</c:v>
                </c:pt>
                <c:pt idx="241">
                  <c:v>0.21743000000000001</c:v>
                </c:pt>
                <c:pt idx="242">
                  <c:v>0.224937</c:v>
                </c:pt>
                <c:pt idx="243">
                  <c:v>0.26418900000000001</c:v>
                </c:pt>
                <c:pt idx="244">
                  <c:v>0.28481499999999998</c:v>
                </c:pt>
                <c:pt idx="245">
                  <c:v>0.31145899999999999</c:v>
                </c:pt>
                <c:pt idx="246">
                  <c:v>0.34888799999999998</c:v>
                </c:pt>
                <c:pt idx="247">
                  <c:v>0.35067900000000002</c:v>
                </c:pt>
                <c:pt idx="248">
                  <c:v>0.36663400000000002</c:v>
                </c:pt>
                <c:pt idx="249">
                  <c:v>0.38375700000000001</c:v>
                </c:pt>
                <c:pt idx="250">
                  <c:v>0.39661099999999999</c:v>
                </c:pt>
                <c:pt idx="251">
                  <c:v>0.40389599999999998</c:v>
                </c:pt>
                <c:pt idx="252">
                  <c:v>0.45006099999999999</c:v>
                </c:pt>
                <c:pt idx="253">
                  <c:v>0.46583999999999998</c:v>
                </c:pt>
                <c:pt idx="254">
                  <c:v>0.45977299999999999</c:v>
                </c:pt>
                <c:pt idx="255">
                  <c:v>0.44457799999999997</c:v>
                </c:pt>
                <c:pt idx="256">
                  <c:v>0.42846600000000001</c:v>
                </c:pt>
                <c:pt idx="257">
                  <c:v>0.41952099999999998</c:v>
                </c:pt>
                <c:pt idx="258">
                  <c:v>0.41371000000000002</c:v>
                </c:pt>
                <c:pt idx="259">
                  <c:v>0.39961099999999999</c:v>
                </c:pt>
                <c:pt idx="260">
                  <c:v>0.40360000000000001</c:v>
                </c:pt>
                <c:pt idx="261">
                  <c:v>0.38950800000000002</c:v>
                </c:pt>
                <c:pt idx="262">
                  <c:v>0.36607800000000001</c:v>
                </c:pt>
                <c:pt idx="263">
                  <c:v>0.45322299999999999</c:v>
                </c:pt>
                <c:pt idx="264">
                  <c:v>0.45428800000000003</c:v>
                </c:pt>
                <c:pt idx="265">
                  <c:v>0.426894</c:v>
                </c:pt>
                <c:pt idx="266">
                  <c:v>0.448438</c:v>
                </c:pt>
                <c:pt idx="267">
                  <c:v>0.43520799999999998</c:v>
                </c:pt>
                <c:pt idx="268">
                  <c:v>0.41606199999999999</c:v>
                </c:pt>
                <c:pt idx="269">
                  <c:v>0.40907700000000002</c:v>
                </c:pt>
                <c:pt idx="270">
                  <c:v>0.37823200000000001</c:v>
                </c:pt>
                <c:pt idx="271">
                  <c:v>0.34898400000000002</c:v>
                </c:pt>
                <c:pt idx="272">
                  <c:v>0.32703900000000002</c:v>
                </c:pt>
                <c:pt idx="273">
                  <c:v>0.28469699999999998</c:v>
                </c:pt>
                <c:pt idx="274">
                  <c:v>0.30825900000000001</c:v>
                </c:pt>
                <c:pt idx="275">
                  <c:v>0.28379900000000002</c:v>
                </c:pt>
                <c:pt idx="276">
                  <c:v>0.31212400000000001</c:v>
                </c:pt>
                <c:pt idx="277">
                  <c:v>0.320774</c:v>
                </c:pt>
                <c:pt idx="278">
                  <c:v>0.32888800000000001</c:v>
                </c:pt>
                <c:pt idx="279">
                  <c:v>0.32629399999999997</c:v>
                </c:pt>
                <c:pt idx="280">
                  <c:v>0.32816200000000001</c:v>
                </c:pt>
                <c:pt idx="281">
                  <c:v>0.30870599999999998</c:v>
                </c:pt>
                <c:pt idx="282">
                  <c:v>0.32591199999999998</c:v>
                </c:pt>
                <c:pt idx="283">
                  <c:v>0.33763100000000001</c:v>
                </c:pt>
                <c:pt idx="284">
                  <c:v>0.34859699999999999</c:v>
                </c:pt>
                <c:pt idx="285">
                  <c:v>0.35957299999999998</c:v>
                </c:pt>
                <c:pt idx="286">
                  <c:v>0.34706300000000001</c:v>
                </c:pt>
                <c:pt idx="287">
                  <c:v>0.31709399999999999</c:v>
                </c:pt>
                <c:pt idx="288">
                  <c:v>0.29197600000000001</c:v>
                </c:pt>
                <c:pt idx="289">
                  <c:v>0.28541800000000001</c:v>
                </c:pt>
                <c:pt idx="290">
                  <c:v>0.26663300000000001</c:v>
                </c:pt>
                <c:pt idx="291">
                  <c:v>0.27049200000000001</c:v>
                </c:pt>
                <c:pt idx="292">
                  <c:v>0.273061</c:v>
                </c:pt>
                <c:pt idx="293">
                  <c:v>0.26470500000000002</c:v>
                </c:pt>
                <c:pt idx="294">
                  <c:v>0.28893799999999997</c:v>
                </c:pt>
                <c:pt idx="295">
                  <c:v>0.27862700000000001</c:v>
                </c:pt>
                <c:pt idx="296">
                  <c:v>0.30375400000000002</c:v>
                </c:pt>
                <c:pt idx="297">
                  <c:v>0.29438399999999998</c:v>
                </c:pt>
                <c:pt idx="298">
                  <c:v>0.24727299999999999</c:v>
                </c:pt>
                <c:pt idx="299">
                  <c:v>0.25275999999999998</c:v>
                </c:pt>
                <c:pt idx="300">
                  <c:v>0.24109</c:v>
                </c:pt>
                <c:pt idx="301">
                  <c:v>0.22336800000000001</c:v>
                </c:pt>
                <c:pt idx="302">
                  <c:v>0.23049800000000001</c:v>
                </c:pt>
                <c:pt idx="303">
                  <c:v>0.22025600000000001</c:v>
                </c:pt>
                <c:pt idx="304">
                  <c:v>0.262766</c:v>
                </c:pt>
                <c:pt idx="305">
                  <c:v>0.25134200000000001</c:v>
                </c:pt>
                <c:pt idx="306">
                  <c:v>0.25398999999999999</c:v>
                </c:pt>
                <c:pt idx="307">
                  <c:v>0.26676699999999998</c:v>
                </c:pt>
                <c:pt idx="308">
                  <c:v>0.27722400000000003</c:v>
                </c:pt>
                <c:pt idx="309">
                  <c:v>0.28411199999999998</c:v>
                </c:pt>
                <c:pt idx="310">
                  <c:v>0.262737</c:v>
                </c:pt>
                <c:pt idx="311">
                  <c:v>0.249556</c:v>
                </c:pt>
                <c:pt idx="312">
                  <c:v>0.25403900000000001</c:v>
                </c:pt>
                <c:pt idx="313">
                  <c:v>0.25173699999999999</c:v>
                </c:pt>
                <c:pt idx="314">
                  <c:v>0.249947</c:v>
                </c:pt>
                <c:pt idx="315">
                  <c:v>0.24460899999999999</c:v>
                </c:pt>
                <c:pt idx="316">
                  <c:v>0.22259999999999999</c:v>
                </c:pt>
                <c:pt idx="317">
                  <c:v>0.22034200000000001</c:v>
                </c:pt>
                <c:pt idx="318">
                  <c:v>0.21881200000000001</c:v>
                </c:pt>
                <c:pt idx="319">
                  <c:v>0.20219100000000001</c:v>
                </c:pt>
                <c:pt idx="320">
                  <c:v>0.19550200000000001</c:v>
                </c:pt>
                <c:pt idx="321">
                  <c:v>0.17546400000000001</c:v>
                </c:pt>
                <c:pt idx="322">
                  <c:v>0.17247100000000001</c:v>
                </c:pt>
                <c:pt idx="323">
                  <c:v>0.17882400000000001</c:v>
                </c:pt>
                <c:pt idx="324">
                  <c:v>0.18986700000000001</c:v>
                </c:pt>
                <c:pt idx="325">
                  <c:v>0.17691200000000001</c:v>
                </c:pt>
                <c:pt idx="326">
                  <c:v>0.158557</c:v>
                </c:pt>
                <c:pt idx="327">
                  <c:v>0.14857699999999999</c:v>
                </c:pt>
                <c:pt idx="328">
                  <c:v>0.124027</c:v>
                </c:pt>
                <c:pt idx="329">
                  <c:v>0.147504</c:v>
                </c:pt>
                <c:pt idx="330">
                  <c:v>0.13183700000000001</c:v>
                </c:pt>
                <c:pt idx="331">
                  <c:v>0.13977700000000001</c:v>
                </c:pt>
                <c:pt idx="332">
                  <c:v>0.13366800000000001</c:v>
                </c:pt>
                <c:pt idx="333">
                  <c:v>0.13895099999999999</c:v>
                </c:pt>
                <c:pt idx="334">
                  <c:v>0.14111899999999999</c:v>
                </c:pt>
                <c:pt idx="335">
                  <c:v>0.13672100000000001</c:v>
                </c:pt>
                <c:pt idx="336">
                  <c:v>0.147122</c:v>
                </c:pt>
                <c:pt idx="337">
                  <c:v>0.14504500000000001</c:v>
                </c:pt>
                <c:pt idx="338">
                  <c:v>0.144931</c:v>
                </c:pt>
                <c:pt idx="339">
                  <c:v>0.12845899999999999</c:v>
                </c:pt>
                <c:pt idx="340">
                  <c:v>0.127743</c:v>
                </c:pt>
                <c:pt idx="341">
                  <c:v>0.11597200000000001</c:v>
                </c:pt>
                <c:pt idx="342">
                  <c:v>0.10080500000000001</c:v>
                </c:pt>
                <c:pt idx="343">
                  <c:v>8.6537000000000003E-2</c:v>
                </c:pt>
                <c:pt idx="344">
                  <c:v>8.4321999999999994E-2</c:v>
                </c:pt>
                <c:pt idx="345">
                  <c:v>8.9439000000000005E-2</c:v>
                </c:pt>
                <c:pt idx="346">
                  <c:v>8.2290000000000002E-2</c:v>
                </c:pt>
                <c:pt idx="347">
                  <c:v>9.7048999999999996E-2</c:v>
                </c:pt>
                <c:pt idx="348">
                  <c:v>0.10406799999999999</c:v>
                </c:pt>
                <c:pt idx="349">
                  <c:v>0.16008600000000001</c:v>
                </c:pt>
                <c:pt idx="350">
                  <c:v>0.165356</c:v>
                </c:pt>
                <c:pt idx="351">
                  <c:v>0.16861799999999999</c:v>
                </c:pt>
                <c:pt idx="352">
                  <c:v>0.15762499999999999</c:v>
                </c:pt>
                <c:pt idx="353">
                  <c:v>0.16055900000000001</c:v>
                </c:pt>
                <c:pt idx="354">
                  <c:v>0.16838800000000001</c:v>
                </c:pt>
                <c:pt idx="355">
                  <c:v>0.17341899999999999</c:v>
                </c:pt>
                <c:pt idx="356">
                  <c:v>0.17491599999999999</c:v>
                </c:pt>
                <c:pt idx="357">
                  <c:v>0.17092199999999999</c:v>
                </c:pt>
                <c:pt idx="358">
                  <c:v>0.16541600000000001</c:v>
                </c:pt>
                <c:pt idx="359">
                  <c:v>0.16001699999999999</c:v>
                </c:pt>
                <c:pt idx="360">
                  <c:v>0.16674800000000001</c:v>
                </c:pt>
                <c:pt idx="361">
                  <c:v>0.175314</c:v>
                </c:pt>
                <c:pt idx="362">
                  <c:v>0.20233499999999999</c:v>
                </c:pt>
                <c:pt idx="363">
                  <c:v>0.21291299999999999</c:v>
                </c:pt>
                <c:pt idx="364">
                  <c:v>0.202955</c:v>
                </c:pt>
                <c:pt idx="365">
                  <c:v>0.17558099999999999</c:v>
                </c:pt>
                <c:pt idx="366">
                  <c:v>0.19026899999999999</c:v>
                </c:pt>
                <c:pt idx="367">
                  <c:v>0.18840999999999999</c:v>
                </c:pt>
                <c:pt idx="368">
                  <c:v>0.16325799999999999</c:v>
                </c:pt>
                <c:pt idx="369">
                  <c:v>0.187523</c:v>
                </c:pt>
                <c:pt idx="370">
                  <c:v>0.196521</c:v>
                </c:pt>
                <c:pt idx="371">
                  <c:v>0.21635199999999999</c:v>
                </c:pt>
                <c:pt idx="372">
                  <c:v>0.203429</c:v>
                </c:pt>
                <c:pt idx="373">
                  <c:v>0.22627</c:v>
                </c:pt>
                <c:pt idx="374">
                  <c:v>0.23519999999999999</c:v>
                </c:pt>
                <c:pt idx="375">
                  <c:v>0.241452</c:v>
                </c:pt>
                <c:pt idx="376">
                  <c:v>0.22151199999999999</c:v>
                </c:pt>
                <c:pt idx="377">
                  <c:v>0.23144400000000001</c:v>
                </c:pt>
                <c:pt idx="378">
                  <c:v>0.27979500000000002</c:v>
                </c:pt>
                <c:pt idx="379">
                  <c:v>0.274785</c:v>
                </c:pt>
                <c:pt idx="380">
                  <c:v>0.26338099999999998</c:v>
                </c:pt>
                <c:pt idx="381">
                  <c:v>0.25602599999999998</c:v>
                </c:pt>
                <c:pt idx="382">
                  <c:v>0.28517300000000001</c:v>
                </c:pt>
                <c:pt idx="383">
                  <c:v>0.279032</c:v>
                </c:pt>
                <c:pt idx="384">
                  <c:v>0.25988600000000001</c:v>
                </c:pt>
                <c:pt idx="385">
                  <c:v>0.24554200000000001</c:v>
                </c:pt>
                <c:pt idx="386">
                  <c:v>0.25767299999999999</c:v>
                </c:pt>
                <c:pt idx="387">
                  <c:v>0.25124000000000002</c:v>
                </c:pt>
                <c:pt idx="388">
                  <c:v>0.242283</c:v>
                </c:pt>
                <c:pt idx="389">
                  <c:v>0.23991199999999999</c:v>
                </c:pt>
                <c:pt idx="390">
                  <c:v>0.23077400000000001</c:v>
                </c:pt>
                <c:pt idx="391">
                  <c:v>0.24008599999999999</c:v>
                </c:pt>
                <c:pt idx="392">
                  <c:v>0.24513799999999999</c:v>
                </c:pt>
                <c:pt idx="393">
                  <c:v>0.27851199999999998</c:v>
                </c:pt>
                <c:pt idx="394">
                  <c:v>0.27268300000000001</c:v>
                </c:pt>
                <c:pt idx="395">
                  <c:v>0.26580799999999999</c:v>
                </c:pt>
                <c:pt idx="396">
                  <c:v>0.25310199999999999</c:v>
                </c:pt>
                <c:pt idx="397">
                  <c:v>0.25936599999999999</c:v>
                </c:pt>
                <c:pt idx="398">
                  <c:v>0.25737500000000002</c:v>
                </c:pt>
                <c:pt idx="399">
                  <c:v>0.26367800000000002</c:v>
                </c:pt>
                <c:pt idx="400">
                  <c:v>0.27532299999999998</c:v>
                </c:pt>
                <c:pt idx="401">
                  <c:v>0.27977800000000003</c:v>
                </c:pt>
                <c:pt idx="402">
                  <c:v>0.27948200000000001</c:v>
                </c:pt>
                <c:pt idx="403">
                  <c:v>0.238764</c:v>
                </c:pt>
                <c:pt idx="404">
                  <c:v>0.241093</c:v>
                </c:pt>
                <c:pt idx="405">
                  <c:v>0.25616699999999998</c:v>
                </c:pt>
                <c:pt idx="406">
                  <c:v>0.26086900000000002</c:v>
                </c:pt>
                <c:pt idx="407">
                  <c:v>0.26834599999999997</c:v>
                </c:pt>
                <c:pt idx="408">
                  <c:v>0.27556700000000001</c:v>
                </c:pt>
                <c:pt idx="409">
                  <c:v>0.289738</c:v>
                </c:pt>
                <c:pt idx="410">
                  <c:v>0.29780200000000001</c:v>
                </c:pt>
                <c:pt idx="411">
                  <c:v>0.29327999999999999</c:v>
                </c:pt>
                <c:pt idx="412">
                  <c:v>0.28222599999999998</c:v>
                </c:pt>
                <c:pt idx="413">
                  <c:v>0.332343</c:v>
                </c:pt>
                <c:pt idx="414">
                  <c:v>0.35219600000000001</c:v>
                </c:pt>
                <c:pt idx="415">
                  <c:v>0.34609299999999998</c:v>
                </c:pt>
                <c:pt idx="416">
                  <c:v>0.35841699999999999</c:v>
                </c:pt>
                <c:pt idx="417">
                  <c:v>0.35939500000000002</c:v>
                </c:pt>
                <c:pt idx="418">
                  <c:v>0.36540800000000001</c:v>
                </c:pt>
                <c:pt idx="419">
                  <c:v>0.33399000000000001</c:v>
                </c:pt>
                <c:pt idx="420">
                  <c:v>0.35926999999999998</c:v>
                </c:pt>
                <c:pt idx="421">
                  <c:v>0.37235800000000002</c:v>
                </c:pt>
                <c:pt idx="422">
                  <c:v>0.390266</c:v>
                </c:pt>
                <c:pt idx="423">
                  <c:v>0.38056299999999998</c:v>
                </c:pt>
                <c:pt idx="424">
                  <c:v>0.38638600000000001</c:v>
                </c:pt>
                <c:pt idx="425">
                  <c:v>0.39480999999999999</c:v>
                </c:pt>
                <c:pt idx="426">
                  <c:v>0.408993</c:v>
                </c:pt>
                <c:pt idx="427">
                  <c:v>0.40557199999999999</c:v>
                </c:pt>
                <c:pt idx="428">
                  <c:v>0.413719</c:v>
                </c:pt>
                <c:pt idx="429">
                  <c:v>0.46590199999999998</c:v>
                </c:pt>
                <c:pt idx="430">
                  <c:v>0.476327</c:v>
                </c:pt>
                <c:pt idx="431">
                  <c:v>0.48444199999999998</c:v>
                </c:pt>
                <c:pt idx="432">
                  <c:v>0.48192299999999999</c:v>
                </c:pt>
                <c:pt idx="433">
                  <c:v>0.48336800000000002</c:v>
                </c:pt>
                <c:pt idx="434">
                  <c:v>0.47662300000000002</c:v>
                </c:pt>
                <c:pt idx="435">
                  <c:v>0.464505</c:v>
                </c:pt>
                <c:pt idx="436">
                  <c:v>0.48227999999999999</c:v>
                </c:pt>
                <c:pt idx="437">
                  <c:v>0.46876000000000001</c:v>
                </c:pt>
                <c:pt idx="438">
                  <c:v>0.44212000000000001</c:v>
                </c:pt>
                <c:pt idx="439">
                  <c:v>0.46733799999999998</c:v>
                </c:pt>
                <c:pt idx="440">
                  <c:v>0.465727</c:v>
                </c:pt>
                <c:pt idx="441">
                  <c:v>0.52273999999999998</c:v>
                </c:pt>
                <c:pt idx="442">
                  <c:v>0.504772</c:v>
                </c:pt>
                <c:pt idx="443">
                  <c:v>0.508988</c:v>
                </c:pt>
                <c:pt idx="444">
                  <c:v>0.55368799999999996</c:v>
                </c:pt>
                <c:pt idx="445">
                  <c:v>0.54318999999999995</c:v>
                </c:pt>
                <c:pt idx="446">
                  <c:v>0.54828100000000002</c:v>
                </c:pt>
                <c:pt idx="447">
                  <c:v>0.53836799999999996</c:v>
                </c:pt>
                <c:pt idx="448">
                  <c:v>0.54433299999999996</c:v>
                </c:pt>
                <c:pt idx="449">
                  <c:v>0.52252699999999996</c:v>
                </c:pt>
                <c:pt idx="450">
                  <c:v>0.51555399999999996</c:v>
                </c:pt>
                <c:pt idx="451">
                  <c:v>0.50430799999999998</c:v>
                </c:pt>
                <c:pt idx="452">
                  <c:v>0.528775</c:v>
                </c:pt>
                <c:pt idx="453">
                  <c:v>0.58190399999999998</c:v>
                </c:pt>
                <c:pt idx="454">
                  <c:v>0.57242999999999999</c:v>
                </c:pt>
                <c:pt idx="455">
                  <c:v>0.56554599999999999</c:v>
                </c:pt>
                <c:pt idx="456">
                  <c:v>0.54096</c:v>
                </c:pt>
                <c:pt idx="457">
                  <c:v>0.50614300000000001</c:v>
                </c:pt>
                <c:pt idx="458">
                  <c:v>0.53722800000000004</c:v>
                </c:pt>
                <c:pt idx="459">
                  <c:v>0.52723500000000001</c:v>
                </c:pt>
                <c:pt idx="460">
                  <c:v>0.52438300000000004</c:v>
                </c:pt>
                <c:pt idx="461">
                  <c:v>0.52462200000000003</c:v>
                </c:pt>
                <c:pt idx="462">
                  <c:v>0.54688700000000001</c:v>
                </c:pt>
                <c:pt idx="463">
                  <c:v>0.539385</c:v>
                </c:pt>
                <c:pt idx="464">
                  <c:v>0.51441199999999998</c:v>
                </c:pt>
                <c:pt idx="465">
                  <c:v>0.55352199999999996</c:v>
                </c:pt>
                <c:pt idx="466">
                  <c:v>0.53224099999999996</c:v>
                </c:pt>
                <c:pt idx="467">
                  <c:v>0.500753</c:v>
                </c:pt>
                <c:pt idx="468">
                  <c:v>0.47892000000000001</c:v>
                </c:pt>
                <c:pt idx="469">
                  <c:v>0.45394800000000002</c:v>
                </c:pt>
                <c:pt idx="470">
                  <c:v>0.44001000000000001</c:v>
                </c:pt>
                <c:pt idx="471">
                  <c:v>0.40676499999999999</c:v>
                </c:pt>
                <c:pt idx="472">
                  <c:v>0.390899</c:v>
                </c:pt>
                <c:pt idx="473">
                  <c:v>0.405667</c:v>
                </c:pt>
                <c:pt idx="474">
                  <c:v>0.38624700000000001</c:v>
                </c:pt>
                <c:pt idx="475">
                  <c:v>0.36547600000000002</c:v>
                </c:pt>
                <c:pt idx="476">
                  <c:v>0.35511700000000002</c:v>
                </c:pt>
                <c:pt idx="477">
                  <c:v>0.379021</c:v>
                </c:pt>
                <c:pt idx="478">
                  <c:v>0.41589399999999999</c:v>
                </c:pt>
                <c:pt idx="479">
                  <c:v>0.42682700000000001</c:v>
                </c:pt>
                <c:pt idx="480">
                  <c:v>0.44183299999999998</c:v>
                </c:pt>
                <c:pt idx="481">
                  <c:v>0.44608300000000001</c:v>
                </c:pt>
                <c:pt idx="482">
                  <c:v>0.43568400000000002</c:v>
                </c:pt>
                <c:pt idx="483">
                  <c:v>0.46131299999999997</c:v>
                </c:pt>
                <c:pt idx="484">
                  <c:v>0.46931699999999998</c:v>
                </c:pt>
                <c:pt idx="485">
                  <c:v>0.45277600000000001</c:v>
                </c:pt>
                <c:pt idx="486">
                  <c:v>0.432286</c:v>
                </c:pt>
                <c:pt idx="487">
                  <c:v>0.421593</c:v>
                </c:pt>
                <c:pt idx="488">
                  <c:v>0.41508400000000001</c:v>
                </c:pt>
                <c:pt idx="489">
                  <c:v>0.405136</c:v>
                </c:pt>
                <c:pt idx="490">
                  <c:v>0.42643199999999998</c:v>
                </c:pt>
                <c:pt idx="491">
                  <c:v>0.42672100000000002</c:v>
                </c:pt>
                <c:pt idx="492">
                  <c:v>0.43087900000000001</c:v>
                </c:pt>
                <c:pt idx="493">
                  <c:v>0.38788800000000001</c:v>
                </c:pt>
                <c:pt idx="494">
                  <c:v>0.42210199999999998</c:v>
                </c:pt>
                <c:pt idx="495">
                  <c:v>0.40294400000000002</c:v>
                </c:pt>
                <c:pt idx="496">
                  <c:v>0.38135799999999997</c:v>
                </c:pt>
                <c:pt idx="497">
                  <c:v>0.360315</c:v>
                </c:pt>
                <c:pt idx="498">
                  <c:v>0.340227</c:v>
                </c:pt>
                <c:pt idx="499">
                  <c:v>0.34065000000000001</c:v>
                </c:pt>
                <c:pt idx="500">
                  <c:v>0.32347799999999999</c:v>
                </c:pt>
                <c:pt idx="501">
                  <c:v>0.33306799999999998</c:v>
                </c:pt>
                <c:pt idx="502">
                  <c:v>0.33516499999999999</c:v>
                </c:pt>
                <c:pt idx="503">
                  <c:v>0.31733800000000001</c:v>
                </c:pt>
                <c:pt idx="504">
                  <c:v>0.312774</c:v>
                </c:pt>
                <c:pt idx="505">
                  <c:v>0.29021999999999998</c:v>
                </c:pt>
                <c:pt idx="506">
                  <c:v>0.28313500000000003</c:v>
                </c:pt>
                <c:pt idx="507">
                  <c:v>0.28806500000000002</c:v>
                </c:pt>
                <c:pt idx="508">
                  <c:v>0.31988100000000003</c:v>
                </c:pt>
                <c:pt idx="509">
                  <c:v>0.37418000000000001</c:v>
                </c:pt>
                <c:pt idx="510">
                  <c:v>0.38537500000000002</c:v>
                </c:pt>
                <c:pt idx="511">
                  <c:v>0.38056800000000002</c:v>
                </c:pt>
                <c:pt idx="512">
                  <c:v>0.39199800000000001</c:v>
                </c:pt>
                <c:pt idx="513">
                  <c:v>0.38977400000000001</c:v>
                </c:pt>
                <c:pt idx="514">
                  <c:v>0.38966499999999998</c:v>
                </c:pt>
                <c:pt idx="515">
                  <c:v>0.37681999999999999</c:v>
                </c:pt>
                <c:pt idx="516">
                  <c:v>0.37656000000000001</c:v>
                </c:pt>
                <c:pt idx="517">
                  <c:v>0.35930400000000001</c:v>
                </c:pt>
                <c:pt idx="518">
                  <c:v>0.344808</c:v>
                </c:pt>
                <c:pt idx="519">
                  <c:v>0.330791</c:v>
                </c:pt>
                <c:pt idx="520">
                  <c:v>0.33938299999999999</c:v>
                </c:pt>
                <c:pt idx="521">
                  <c:v>0.345412</c:v>
                </c:pt>
                <c:pt idx="522">
                  <c:v>0.34016600000000002</c:v>
                </c:pt>
                <c:pt idx="523">
                  <c:v>0.29724499999999998</c:v>
                </c:pt>
                <c:pt idx="524">
                  <c:v>0.24587600000000001</c:v>
                </c:pt>
                <c:pt idx="525">
                  <c:v>0.242808</c:v>
                </c:pt>
                <c:pt idx="526">
                  <c:v>0.248531</c:v>
                </c:pt>
                <c:pt idx="527">
                  <c:v>0.25533</c:v>
                </c:pt>
                <c:pt idx="528">
                  <c:v>0.256106</c:v>
                </c:pt>
                <c:pt idx="529">
                  <c:v>0.30027500000000001</c:v>
                </c:pt>
                <c:pt idx="530">
                  <c:v>0.30646800000000002</c:v>
                </c:pt>
                <c:pt idx="531">
                  <c:v>0.327102</c:v>
                </c:pt>
                <c:pt idx="532">
                  <c:v>0.317241</c:v>
                </c:pt>
                <c:pt idx="533">
                  <c:v>0.33413500000000002</c:v>
                </c:pt>
                <c:pt idx="534">
                  <c:v>0.30623400000000001</c:v>
                </c:pt>
                <c:pt idx="535">
                  <c:v>0.313861</c:v>
                </c:pt>
                <c:pt idx="536">
                  <c:v>0.30195300000000003</c:v>
                </c:pt>
                <c:pt idx="537">
                  <c:v>0.25734699999999999</c:v>
                </c:pt>
                <c:pt idx="538">
                  <c:v>0.29789199999999999</c:v>
                </c:pt>
                <c:pt idx="539">
                  <c:v>0.30859399999999998</c:v>
                </c:pt>
                <c:pt idx="540">
                  <c:v>0.29599599999999998</c:v>
                </c:pt>
                <c:pt idx="541">
                  <c:v>0.32388899999999998</c:v>
                </c:pt>
                <c:pt idx="542">
                  <c:v>0.330625</c:v>
                </c:pt>
                <c:pt idx="543">
                  <c:v>0.35338000000000003</c:v>
                </c:pt>
                <c:pt idx="544">
                  <c:v>0.39606000000000002</c:v>
                </c:pt>
                <c:pt idx="545">
                  <c:v>0.39835900000000002</c:v>
                </c:pt>
                <c:pt idx="546">
                  <c:v>0.39962500000000001</c:v>
                </c:pt>
                <c:pt idx="547">
                  <c:v>0.40622799999999998</c:v>
                </c:pt>
                <c:pt idx="548">
                  <c:v>0.406914</c:v>
                </c:pt>
                <c:pt idx="549">
                  <c:v>0.42971999999999999</c:v>
                </c:pt>
                <c:pt idx="550">
                  <c:v>0.44004599999999999</c:v>
                </c:pt>
                <c:pt idx="551">
                  <c:v>0.44629600000000003</c:v>
                </c:pt>
                <c:pt idx="552">
                  <c:v>0.43331399999999998</c:v>
                </c:pt>
                <c:pt idx="553">
                  <c:v>0.41117900000000002</c:v>
                </c:pt>
                <c:pt idx="554">
                  <c:v>0.44211099999999998</c:v>
                </c:pt>
                <c:pt idx="555">
                  <c:v>0.43356099999999997</c:v>
                </c:pt>
                <c:pt idx="556">
                  <c:v>0.46413599999999999</c:v>
                </c:pt>
                <c:pt idx="557">
                  <c:v>0.44651099999999999</c:v>
                </c:pt>
                <c:pt idx="558">
                  <c:v>0.50907999999999998</c:v>
                </c:pt>
                <c:pt idx="559">
                  <c:v>0.530061</c:v>
                </c:pt>
                <c:pt idx="560">
                  <c:v>0.54090700000000003</c:v>
                </c:pt>
                <c:pt idx="561">
                  <c:v>0.52800000000000002</c:v>
                </c:pt>
                <c:pt idx="562">
                  <c:v>0.53409600000000002</c:v>
                </c:pt>
                <c:pt idx="563">
                  <c:v>0.547184</c:v>
                </c:pt>
                <c:pt idx="564">
                  <c:v>0.53730199999999995</c:v>
                </c:pt>
                <c:pt idx="565">
                  <c:v>0.54406100000000002</c:v>
                </c:pt>
                <c:pt idx="566">
                  <c:v>0.55429399999999995</c:v>
                </c:pt>
                <c:pt idx="567">
                  <c:v>0.56405899999999998</c:v>
                </c:pt>
                <c:pt idx="568">
                  <c:v>0.55798800000000004</c:v>
                </c:pt>
                <c:pt idx="569">
                  <c:v>0.57285399999999997</c:v>
                </c:pt>
                <c:pt idx="570">
                  <c:v>0.56244000000000005</c:v>
                </c:pt>
                <c:pt idx="571">
                  <c:v>0.543493</c:v>
                </c:pt>
                <c:pt idx="572">
                  <c:v>0.53081900000000004</c:v>
                </c:pt>
                <c:pt idx="573">
                  <c:v>0.536744</c:v>
                </c:pt>
                <c:pt idx="574">
                  <c:v>0.53073899999999996</c:v>
                </c:pt>
                <c:pt idx="575">
                  <c:v>0.49425200000000002</c:v>
                </c:pt>
                <c:pt idx="576">
                  <c:v>0.45605200000000001</c:v>
                </c:pt>
                <c:pt idx="577">
                  <c:v>0.45238099999999998</c:v>
                </c:pt>
                <c:pt idx="578">
                  <c:v>0.49588599999999999</c:v>
                </c:pt>
                <c:pt idx="579">
                  <c:v>0.46928999999999998</c:v>
                </c:pt>
                <c:pt idx="580">
                  <c:v>0.46516299999999999</c:v>
                </c:pt>
                <c:pt idx="581">
                  <c:v>0.464229</c:v>
                </c:pt>
                <c:pt idx="582">
                  <c:v>0.44902300000000001</c:v>
                </c:pt>
                <c:pt idx="583">
                  <c:v>0.447046</c:v>
                </c:pt>
                <c:pt idx="584">
                  <c:v>0.44494600000000001</c:v>
                </c:pt>
                <c:pt idx="585">
                  <c:v>0.44599100000000003</c:v>
                </c:pt>
                <c:pt idx="586">
                  <c:v>0.43546000000000001</c:v>
                </c:pt>
                <c:pt idx="587">
                  <c:v>0.41586000000000001</c:v>
                </c:pt>
                <c:pt idx="588">
                  <c:v>0.40925899999999998</c:v>
                </c:pt>
                <c:pt idx="589">
                  <c:v>0.37724400000000002</c:v>
                </c:pt>
                <c:pt idx="590">
                  <c:v>0.35863499999999998</c:v>
                </c:pt>
                <c:pt idx="591">
                  <c:v>0.37964999999999999</c:v>
                </c:pt>
                <c:pt idx="592">
                  <c:v>0.35441099999999998</c:v>
                </c:pt>
                <c:pt idx="593">
                  <c:v>0.342943</c:v>
                </c:pt>
                <c:pt idx="594">
                  <c:v>0.35439999999999999</c:v>
                </c:pt>
                <c:pt idx="595">
                  <c:v>0.36580099999999999</c:v>
                </c:pt>
                <c:pt idx="596">
                  <c:v>0.37559900000000002</c:v>
                </c:pt>
                <c:pt idx="597">
                  <c:v>0.37532700000000002</c:v>
                </c:pt>
                <c:pt idx="598">
                  <c:v>0.38900200000000001</c:v>
                </c:pt>
                <c:pt idx="599">
                  <c:v>0.38989499999999999</c:v>
                </c:pt>
                <c:pt idx="600">
                  <c:v>0.38527400000000001</c:v>
                </c:pt>
                <c:pt idx="601">
                  <c:v>0.35078799999999999</c:v>
                </c:pt>
                <c:pt idx="602">
                  <c:v>0.32950099999999999</c:v>
                </c:pt>
                <c:pt idx="603">
                  <c:v>0.29575499999999999</c:v>
                </c:pt>
                <c:pt idx="604">
                  <c:v>0.29614499999999999</c:v>
                </c:pt>
                <c:pt idx="605">
                  <c:v>0.29398600000000003</c:v>
                </c:pt>
                <c:pt idx="606">
                  <c:v>0.29822700000000002</c:v>
                </c:pt>
                <c:pt idx="607">
                  <c:v>0.29041699999999998</c:v>
                </c:pt>
                <c:pt idx="608">
                  <c:v>0.27646599999999999</c:v>
                </c:pt>
                <c:pt idx="609">
                  <c:v>0.28848200000000002</c:v>
                </c:pt>
                <c:pt idx="610">
                  <c:v>0.31169999999999998</c:v>
                </c:pt>
                <c:pt idx="611">
                  <c:v>0.33932899999999999</c:v>
                </c:pt>
                <c:pt idx="612">
                  <c:v>0.33466400000000002</c:v>
                </c:pt>
                <c:pt idx="613">
                  <c:v>0.30439899999999998</c:v>
                </c:pt>
                <c:pt idx="614">
                  <c:v>0.33652799999999999</c:v>
                </c:pt>
                <c:pt idx="615">
                  <c:v>0.35869699999999999</c:v>
                </c:pt>
                <c:pt idx="616">
                  <c:v>0.34058100000000002</c:v>
                </c:pt>
                <c:pt idx="617">
                  <c:v>0.36450100000000002</c:v>
                </c:pt>
                <c:pt idx="618">
                  <c:v>0.36193500000000001</c:v>
                </c:pt>
                <c:pt idx="619">
                  <c:v>0.36409000000000002</c:v>
                </c:pt>
                <c:pt idx="620">
                  <c:v>0.365562</c:v>
                </c:pt>
                <c:pt idx="621">
                  <c:v>0.38423800000000002</c:v>
                </c:pt>
                <c:pt idx="622">
                  <c:v>0.37721900000000003</c:v>
                </c:pt>
                <c:pt idx="623">
                  <c:v>0.36602299999999999</c:v>
                </c:pt>
                <c:pt idx="624">
                  <c:v>0.345972</c:v>
                </c:pt>
                <c:pt idx="625">
                  <c:v>0.32141799999999998</c:v>
                </c:pt>
                <c:pt idx="626">
                  <c:v>0.32131100000000001</c:v>
                </c:pt>
                <c:pt idx="627">
                  <c:v>0.34633900000000001</c:v>
                </c:pt>
                <c:pt idx="628">
                  <c:v>0.34037299999999998</c:v>
                </c:pt>
                <c:pt idx="629">
                  <c:v>0.34776800000000002</c:v>
                </c:pt>
                <c:pt idx="630">
                  <c:v>0.36526599999999998</c:v>
                </c:pt>
                <c:pt idx="631">
                  <c:v>0.35631000000000002</c:v>
                </c:pt>
                <c:pt idx="632">
                  <c:v>0.34404099999999999</c:v>
                </c:pt>
                <c:pt idx="633">
                  <c:v>0.372365</c:v>
                </c:pt>
                <c:pt idx="634">
                  <c:v>0.37071599999999999</c:v>
                </c:pt>
                <c:pt idx="635">
                  <c:v>0.37130999999999997</c:v>
                </c:pt>
                <c:pt idx="636">
                  <c:v>0.35376200000000002</c:v>
                </c:pt>
                <c:pt idx="637">
                  <c:v>0.339723</c:v>
                </c:pt>
                <c:pt idx="638">
                  <c:v>0.46225100000000002</c:v>
                </c:pt>
                <c:pt idx="639">
                  <c:v>0.51153300000000002</c:v>
                </c:pt>
                <c:pt idx="640">
                  <c:v>0.532497</c:v>
                </c:pt>
                <c:pt idx="641">
                  <c:v>0.55969999999999998</c:v>
                </c:pt>
                <c:pt idx="642">
                  <c:v>0.58212200000000003</c:v>
                </c:pt>
                <c:pt idx="643">
                  <c:v>0.58874199999999999</c:v>
                </c:pt>
                <c:pt idx="644">
                  <c:v>0.58648699999999998</c:v>
                </c:pt>
                <c:pt idx="645">
                  <c:v>0.59143599999999996</c:v>
                </c:pt>
                <c:pt idx="646">
                  <c:v>0.61061600000000005</c:v>
                </c:pt>
                <c:pt idx="647">
                  <c:v>0.62175199999999997</c:v>
                </c:pt>
                <c:pt idx="648">
                  <c:v>0.61583900000000003</c:v>
                </c:pt>
                <c:pt idx="649">
                  <c:v>0.60474300000000003</c:v>
                </c:pt>
                <c:pt idx="650">
                  <c:v>0.60226800000000003</c:v>
                </c:pt>
                <c:pt idx="651">
                  <c:v>0.59427700000000006</c:v>
                </c:pt>
                <c:pt idx="652">
                  <c:v>0.57655400000000001</c:v>
                </c:pt>
                <c:pt idx="653">
                  <c:v>0.55223699999999998</c:v>
                </c:pt>
                <c:pt idx="654">
                  <c:v>0.51912599999999998</c:v>
                </c:pt>
                <c:pt idx="655">
                  <c:v>0.50327900000000003</c:v>
                </c:pt>
                <c:pt idx="656">
                  <c:v>0.53375099999999998</c:v>
                </c:pt>
                <c:pt idx="657">
                  <c:v>0.52174900000000002</c:v>
                </c:pt>
                <c:pt idx="658">
                  <c:v>0.51250899999999999</c:v>
                </c:pt>
                <c:pt idx="659">
                  <c:v>0.52430200000000005</c:v>
                </c:pt>
                <c:pt idx="660">
                  <c:v>0.50375700000000001</c:v>
                </c:pt>
                <c:pt idx="661">
                  <c:v>0.49832500000000002</c:v>
                </c:pt>
                <c:pt idx="662">
                  <c:v>0.50089799999999995</c:v>
                </c:pt>
                <c:pt idx="663">
                  <c:v>0.487979</c:v>
                </c:pt>
                <c:pt idx="664">
                  <c:v>0.46645300000000001</c:v>
                </c:pt>
                <c:pt idx="665">
                  <c:v>0.44911600000000002</c:v>
                </c:pt>
                <c:pt idx="666">
                  <c:v>0.46464499999999997</c:v>
                </c:pt>
                <c:pt idx="667">
                  <c:v>0.46995399999999998</c:v>
                </c:pt>
                <c:pt idx="668">
                  <c:v>0.44753999999999999</c:v>
                </c:pt>
                <c:pt idx="669">
                  <c:v>0.45102100000000001</c:v>
                </c:pt>
                <c:pt idx="670">
                  <c:v>0.45503500000000002</c:v>
                </c:pt>
                <c:pt idx="671">
                  <c:v>0.48654999999999998</c:v>
                </c:pt>
                <c:pt idx="672">
                  <c:v>0.50566299999999997</c:v>
                </c:pt>
                <c:pt idx="673">
                  <c:v>0.54039199999999998</c:v>
                </c:pt>
                <c:pt idx="674">
                  <c:v>0.536443</c:v>
                </c:pt>
                <c:pt idx="675">
                  <c:v>0.56976000000000004</c:v>
                </c:pt>
                <c:pt idx="676">
                  <c:v>0.57982100000000003</c:v>
                </c:pt>
                <c:pt idx="677">
                  <c:v>0.56440299999999999</c:v>
                </c:pt>
                <c:pt idx="678">
                  <c:v>0.65240600000000004</c:v>
                </c:pt>
                <c:pt idx="679">
                  <c:v>0.637181</c:v>
                </c:pt>
                <c:pt idx="680">
                  <c:v>0.61212999999999995</c:v>
                </c:pt>
                <c:pt idx="681">
                  <c:v>0.60830200000000001</c:v>
                </c:pt>
                <c:pt idx="682">
                  <c:v>0.62695599999999996</c:v>
                </c:pt>
                <c:pt idx="683">
                  <c:v>0.61466900000000002</c:v>
                </c:pt>
                <c:pt idx="684">
                  <c:v>0.68814200000000003</c:v>
                </c:pt>
                <c:pt idx="685">
                  <c:v>0.70483300000000004</c:v>
                </c:pt>
                <c:pt idx="686">
                  <c:v>0.74137699999999995</c:v>
                </c:pt>
                <c:pt idx="687">
                  <c:v>0.76253599999999999</c:v>
                </c:pt>
                <c:pt idx="688">
                  <c:v>0.78383800000000003</c:v>
                </c:pt>
                <c:pt idx="689">
                  <c:v>0.79451099999999997</c:v>
                </c:pt>
                <c:pt idx="690">
                  <c:v>0.78452599999999995</c:v>
                </c:pt>
                <c:pt idx="691">
                  <c:v>0.78121700000000005</c:v>
                </c:pt>
                <c:pt idx="692">
                  <c:v>0.78879699999999997</c:v>
                </c:pt>
                <c:pt idx="693">
                  <c:v>0.78371299999999999</c:v>
                </c:pt>
                <c:pt idx="694">
                  <c:v>0.76109400000000005</c:v>
                </c:pt>
                <c:pt idx="695">
                  <c:v>0.75199199999999999</c:v>
                </c:pt>
                <c:pt idx="696">
                  <c:v>0.73129699999999997</c:v>
                </c:pt>
                <c:pt idx="697">
                  <c:v>0.70889199999999997</c:v>
                </c:pt>
                <c:pt idx="698">
                  <c:v>0.69048399999999999</c:v>
                </c:pt>
                <c:pt idx="699">
                  <c:v>0.66303400000000001</c:v>
                </c:pt>
                <c:pt idx="700">
                  <c:v>0.64189600000000002</c:v>
                </c:pt>
                <c:pt idx="701">
                  <c:v>0.61817500000000003</c:v>
                </c:pt>
                <c:pt idx="702">
                  <c:v>0.64442600000000005</c:v>
                </c:pt>
                <c:pt idx="703">
                  <c:v>0.647312</c:v>
                </c:pt>
                <c:pt idx="704">
                  <c:v>0.63010999999999995</c:v>
                </c:pt>
                <c:pt idx="705">
                  <c:v>0.60561200000000004</c:v>
                </c:pt>
                <c:pt idx="706">
                  <c:v>0.57375799999999999</c:v>
                </c:pt>
                <c:pt idx="707">
                  <c:v>0.55254499999999995</c:v>
                </c:pt>
                <c:pt idx="708">
                  <c:v>0.52800899999999995</c:v>
                </c:pt>
                <c:pt idx="709">
                  <c:v>0.54998199999999997</c:v>
                </c:pt>
                <c:pt idx="710">
                  <c:v>0.53829099999999996</c:v>
                </c:pt>
                <c:pt idx="711">
                  <c:v>0.51668899999999995</c:v>
                </c:pt>
                <c:pt idx="712">
                  <c:v>0.50675899999999996</c:v>
                </c:pt>
                <c:pt idx="713">
                  <c:v>0.50071500000000002</c:v>
                </c:pt>
                <c:pt idx="714">
                  <c:v>0.476883</c:v>
                </c:pt>
                <c:pt idx="715">
                  <c:v>0.47675499999999998</c:v>
                </c:pt>
                <c:pt idx="716">
                  <c:v>0.46436500000000003</c:v>
                </c:pt>
                <c:pt idx="717">
                  <c:v>0.449438</c:v>
                </c:pt>
                <c:pt idx="718">
                  <c:v>0.45644000000000001</c:v>
                </c:pt>
                <c:pt idx="719">
                  <c:v>0.42850300000000002</c:v>
                </c:pt>
                <c:pt idx="720">
                  <c:v>0.43257899999999999</c:v>
                </c:pt>
                <c:pt idx="721">
                  <c:v>0.42896000000000001</c:v>
                </c:pt>
                <c:pt idx="722">
                  <c:v>0.41355599999999998</c:v>
                </c:pt>
                <c:pt idx="723">
                  <c:v>0.39122699999999999</c:v>
                </c:pt>
                <c:pt idx="724">
                  <c:v>0.42901499999999998</c:v>
                </c:pt>
                <c:pt idx="725">
                  <c:v>0.45666899999999999</c:v>
                </c:pt>
                <c:pt idx="726">
                  <c:v>0.43973200000000001</c:v>
                </c:pt>
                <c:pt idx="727">
                  <c:v>0.431006</c:v>
                </c:pt>
                <c:pt idx="728">
                  <c:v>0.449291</c:v>
                </c:pt>
                <c:pt idx="729">
                  <c:v>0.446183</c:v>
                </c:pt>
                <c:pt idx="730">
                  <c:v>0.445716</c:v>
                </c:pt>
                <c:pt idx="731">
                  <c:v>0.435697</c:v>
                </c:pt>
                <c:pt idx="732">
                  <c:v>0.41573700000000002</c:v>
                </c:pt>
                <c:pt idx="733">
                  <c:v>0.37946600000000003</c:v>
                </c:pt>
                <c:pt idx="734">
                  <c:v>0.386243</c:v>
                </c:pt>
                <c:pt idx="735">
                  <c:v>0.37088399999999999</c:v>
                </c:pt>
                <c:pt idx="736">
                  <c:v>0.35860999999999998</c:v>
                </c:pt>
                <c:pt idx="737">
                  <c:v>0.35000799999999999</c:v>
                </c:pt>
                <c:pt idx="738">
                  <c:v>0.34753400000000001</c:v>
                </c:pt>
                <c:pt idx="739">
                  <c:v>0.34935899999999998</c:v>
                </c:pt>
                <c:pt idx="740">
                  <c:v>0.35484599999999999</c:v>
                </c:pt>
                <c:pt idx="741">
                  <c:v>0.34269699999999997</c:v>
                </c:pt>
                <c:pt idx="742">
                  <c:v>0.34099600000000002</c:v>
                </c:pt>
                <c:pt idx="743">
                  <c:v>0.30049500000000001</c:v>
                </c:pt>
                <c:pt idx="744">
                  <c:v>0.34575099999999998</c:v>
                </c:pt>
                <c:pt idx="745">
                  <c:v>0.33069500000000002</c:v>
                </c:pt>
                <c:pt idx="746">
                  <c:v>0.33609699999999998</c:v>
                </c:pt>
                <c:pt idx="747">
                  <c:v>0.31412200000000001</c:v>
                </c:pt>
                <c:pt idx="748">
                  <c:v>0.30245899999999998</c:v>
                </c:pt>
                <c:pt idx="749">
                  <c:v>0.31305899999999998</c:v>
                </c:pt>
                <c:pt idx="750">
                  <c:v>0.28692899999999999</c:v>
                </c:pt>
                <c:pt idx="751">
                  <c:v>0.29782500000000001</c:v>
                </c:pt>
                <c:pt idx="752">
                  <c:v>0.28603800000000001</c:v>
                </c:pt>
                <c:pt idx="753">
                  <c:v>0.28425899999999998</c:v>
                </c:pt>
                <c:pt idx="754">
                  <c:v>0.302784</c:v>
                </c:pt>
                <c:pt idx="755">
                  <c:v>0.31341400000000003</c:v>
                </c:pt>
                <c:pt idx="756">
                  <c:v>0.30937900000000002</c:v>
                </c:pt>
                <c:pt idx="757">
                  <c:v>0.289524</c:v>
                </c:pt>
                <c:pt idx="758">
                  <c:v>0.31340800000000002</c:v>
                </c:pt>
                <c:pt idx="759">
                  <c:v>0.346719</c:v>
                </c:pt>
                <c:pt idx="760">
                  <c:v>0.34340100000000001</c:v>
                </c:pt>
                <c:pt idx="761">
                  <c:v>0.33717799999999998</c:v>
                </c:pt>
                <c:pt idx="762">
                  <c:v>0.351244</c:v>
                </c:pt>
                <c:pt idx="763">
                  <c:v>0.38572299999999998</c:v>
                </c:pt>
                <c:pt idx="764">
                  <c:v>0.37604100000000001</c:v>
                </c:pt>
                <c:pt idx="765">
                  <c:v>0.35408099999999998</c:v>
                </c:pt>
                <c:pt idx="766">
                  <c:v>0.358904</c:v>
                </c:pt>
                <c:pt idx="767">
                  <c:v>0.34520200000000001</c:v>
                </c:pt>
                <c:pt idx="768">
                  <c:v>0.38933400000000001</c:v>
                </c:pt>
                <c:pt idx="769">
                  <c:v>0.39904000000000001</c:v>
                </c:pt>
                <c:pt idx="770">
                  <c:v>0.41065800000000002</c:v>
                </c:pt>
                <c:pt idx="771">
                  <c:v>0.39920600000000001</c:v>
                </c:pt>
                <c:pt idx="772">
                  <c:v>0.40227000000000002</c:v>
                </c:pt>
                <c:pt idx="773">
                  <c:v>0.40467700000000001</c:v>
                </c:pt>
                <c:pt idx="774">
                  <c:v>0.40648800000000002</c:v>
                </c:pt>
                <c:pt idx="775">
                  <c:v>0.37033899999999997</c:v>
                </c:pt>
                <c:pt idx="776">
                  <c:v>0.36324200000000001</c:v>
                </c:pt>
                <c:pt idx="777">
                  <c:v>0.335034</c:v>
                </c:pt>
                <c:pt idx="778">
                  <c:v>0.33270300000000003</c:v>
                </c:pt>
                <c:pt idx="779">
                  <c:v>0.30204199999999998</c:v>
                </c:pt>
                <c:pt idx="780">
                  <c:v>0.26531300000000002</c:v>
                </c:pt>
                <c:pt idx="781">
                  <c:v>0.240396</c:v>
                </c:pt>
                <c:pt idx="782">
                  <c:v>0.24948799999999999</c:v>
                </c:pt>
                <c:pt idx="783">
                  <c:v>0.26461800000000002</c:v>
                </c:pt>
                <c:pt idx="784">
                  <c:v>0.25230599999999997</c:v>
                </c:pt>
                <c:pt idx="785">
                  <c:v>0.24087600000000001</c:v>
                </c:pt>
                <c:pt idx="786">
                  <c:v>0.24840200000000001</c:v>
                </c:pt>
                <c:pt idx="787">
                  <c:v>0.23144600000000001</c:v>
                </c:pt>
                <c:pt idx="788">
                  <c:v>0.24105499999999999</c:v>
                </c:pt>
                <c:pt idx="789">
                  <c:v>0.22166</c:v>
                </c:pt>
                <c:pt idx="790">
                  <c:v>0.21612600000000001</c:v>
                </c:pt>
                <c:pt idx="791">
                  <c:v>0.19412699999999999</c:v>
                </c:pt>
                <c:pt idx="792">
                  <c:v>0.183889</c:v>
                </c:pt>
                <c:pt idx="793">
                  <c:v>0.16576399999999999</c:v>
                </c:pt>
                <c:pt idx="794">
                  <c:v>0.18269099999999999</c:v>
                </c:pt>
                <c:pt idx="795">
                  <c:v>0.17454</c:v>
                </c:pt>
                <c:pt idx="796">
                  <c:v>0.169625</c:v>
                </c:pt>
                <c:pt idx="797">
                  <c:v>0.158384</c:v>
                </c:pt>
                <c:pt idx="798">
                  <c:v>0.222415</c:v>
                </c:pt>
                <c:pt idx="799">
                  <c:v>0.267627</c:v>
                </c:pt>
                <c:pt idx="800">
                  <c:v>0.27095000000000002</c:v>
                </c:pt>
                <c:pt idx="801">
                  <c:v>0.27233099999999999</c:v>
                </c:pt>
                <c:pt idx="802">
                  <c:v>0.25675900000000001</c:v>
                </c:pt>
                <c:pt idx="803">
                  <c:v>0.25925300000000001</c:v>
                </c:pt>
                <c:pt idx="804">
                  <c:v>0.25006299999999998</c:v>
                </c:pt>
                <c:pt idx="805">
                  <c:v>0.23666499999999999</c:v>
                </c:pt>
                <c:pt idx="806">
                  <c:v>0.23438400000000001</c:v>
                </c:pt>
                <c:pt idx="807">
                  <c:v>0.24476100000000001</c:v>
                </c:pt>
                <c:pt idx="808">
                  <c:v>0.24601700000000001</c:v>
                </c:pt>
                <c:pt idx="809">
                  <c:v>0.245056</c:v>
                </c:pt>
                <c:pt idx="810">
                  <c:v>0.22451099999999999</c:v>
                </c:pt>
                <c:pt idx="811">
                  <c:v>0.233568</c:v>
                </c:pt>
                <c:pt idx="812">
                  <c:v>0.23514299999999999</c:v>
                </c:pt>
                <c:pt idx="813">
                  <c:v>0.230546</c:v>
                </c:pt>
                <c:pt idx="814">
                  <c:v>0.20858299999999999</c:v>
                </c:pt>
                <c:pt idx="815">
                  <c:v>0.19256200000000001</c:v>
                </c:pt>
                <c:pt idx="816">
                  <c:v>0.17416599999999999</c:v>
                </c:pt>
                <c:pt idx="817">
                  <c:v>0.16703799999999999</c:v>
                </c:pt>
                <c:pt idx="818">
                  <c:v>0.14482400000000001</c:v>
                </c:pt>
                <c:pt idx="819">
                  <c:v>0.137492</c:v>
                </c:pt>
                <c:pt idx="820">
                  <c:v>0.14452499999999999</c:v>
                </c:pt>
                <c:pt idx="821">
                  <c:v>0.17302899999999999</c:v>
                </c:pt>
                <c:pt idx="822">
                  <c:v>0.17043900000000001</c:v>
                </c:pt>
                <c:pt idx="823">
                  <c:v>0.16499900000000001</c:v>
                </c:pt>
                <c:pt idx="824">
                  <c:v>0.18525700000000001</c:v>
                </c:pt>
                <c:pt idx="825">
                  <c:v>0.17396300000000001</c:v>
                </c:pt>
                <c:pt idx="826">
                  <c:v>0.164802</c:v>
                </c:pt>
                <c:pt idx="827">
                  <c:v>0.14644699999999999</c:v>
                </c:pt>
                <c:pt idx="828">
                  <c:v>0.14305799999999999</c:v>
                </c:pt>
                <c:pt idx="829">
                  <c:v>0.145625</c:v>
                </c:pt>
                <c:pt idx="830">
                  <c:v>0.148673</c:v>
                </c:pt>
                <c:pt idx="831">
                  <c:v>0.14002500000000001</c:v>
                </c:pt>
                <c:pt idx="832">
                  <c:v>0.129297</c:v>
                </c:pt>
                <c:pt idx="833">
                  <c:v>0.12012200000000001</c:v>
                </c:pt>
                <c:pt idx="834">
                  <c:v>0.110753</c:v>
                </c:pt>
                <c:pt idx="835">
                  <c:v>0.104286</c:v>
                </c:pt>
                <c:pt idx="836">
                  <c:v>9.9322999999999995E-2</c:v>
                </c:pt>
                <c:pt idx="837">
                  <c:v>8.5926000000000002E-2</c:v>
                </c:pt>
                <c:pt idx="838">
                  <c:v>9.1661999999999993E-2</c:v>
                </c:pt>
                <c:pt idx="839">
                  <c:v>8.4003999999999995E-2</c:v>
                </c:pt>
                <c:pt idx="840">
                  <c:v>8.8151999999999994E-2</c:v>
                </c:pt>
                <c:pt idx="841">
                  <c:v>8.8487999999999997E-2</c:v>
                </c:pt>
                <c:pt idx="842">
                  <c:v>8.0348000000000003E-2</c:v>
                </c:pt>
                <c:pt idx="843">
                  <c:v>7.7970999999999999E-2</c:v>
                </c:pt>
                <c:pt idx="844">
                  <c:v>7.7061000000000004E-2</c:v>
                </c:pt>
                <c:pt idx="845">
                  <c:v>7.6550000000000007E-2</c:v>
                </c:pt>
                <c:pt idx="846">
                  <c:v>6.4667000000000002E-2</c:v>
                </c:pt>
                <c:pt idx="847">
                  <c:v>5.9519000000000002E-2</c:v>
                </c:pt>
                <c:pt idx="848">
                  <c:v>5.9811000000000003E-2</c:v>
                </c:pt>
                <c:pt idx="849">
                  <c:v>4.4532000000000002E-2</c:v>
                </c:pt>
                <c:pt idx="850">
                  <c:v>4.5101000000000002E-2</c:v>
                </c:pt>
                <c:pt idx="851">
                  <c:v>4.8424000000000002E-2</c:v>
                </c:pt>
                <c:pt idx="852">
                  <c:v>4.9311000000000001E-2</c:v>
                </c:pt>
                <c:pt idx="853">
                  <c:v>3.9460000000000002E-2</c:v>
                </c:pt>
                <c:pt idx="854">
                  <c:v>4.7732999999999998E-2</c:v>
                </c:pt>
                <c:pt idx="855">
                  <c:v>4.9541000000000002E-2</c:v>
                </c:pt>
                <c:pt idx="856">
                  <c:v>4.7315999999999997E-2</c:v>
                </c:pt>
                <c:pt idx="857">
                  <c:v>5.1742000000000003E-2</c:v>
                </c:pt>
                <c:pt idx="858">
                  <c:v>4.8279000000000002E-2</c:v>
                </c:pt>
                <c:pt idx="859">
                  <c:v>4.3201000000000003E-2</c:v>
                </c:pt>
                <c:pt idx="860">
                  <c:v>4.9026E-2</c:v>
                </c:pt>
                <c:pt idx="861">
                  <c:v>4.6012999999999998E-2</c:v>
                </c:pt>
                <c:pt idx="862">
                  <c:v>4.8906999999999999E-2</c:v>
                </c:pt>
                <c:pt idx="863">
                  <c:v>4.2030999999999999E-2</c:v>
                </c:pt>
                <c:pt idx="864">
                  <c:v>5.4247999999999998E-2</c:v>
                </c:pt>
                <c:pt idx="865">
                  <c:v>5.5666E-2</c:v>
                </c:pt>
                <c:pt idx="866">
                  <c:v>5.4300000000000001E-2</c:v>
                </c:pt>
                <c:pt idx="867">
                  <c:v>5.1941000000000001E-2</c:v>
                </c:pt>
                <c:pt idx="868">
                  <c:v>5.5621999999999998E-2</c:v>
                </c:pt>
                <c:pt idx="869">
                  <c:v>5.6510999999999999E-2</c:v>
                </c:pt>
                <c:pt idx="870">
                  <c:v>5.7914E-2</c:v>
                </c:pt>
                <c:pt idx="871">
                  <c:v>6.0342E-2</c:v>
                </c:pt>
                <c:pt idx="872">
                  <c:v>6.4262E-2</c:v>
                </c:pt>
                <c:pt idx="873">
                  <c:v>5.1798999999999998E-2</c:v>
                </c:pt>
                <c:pt idx="874">
                  <c:v>4.7173E-2</c:v>
                </c:pt>
                <c:pt idx="875">
                  <c:v>3.8896E-2</c:v>
                </c:pt>
                <c:pt idx="876">
                  <c:v>3.7976000000000003E-2</c:v>
                </c:pt>
                <c:pt idx="877">
                  <c:v>3.3987000000000003E-2</c:v>
                </c:pt>
                <c:pt idx="878">
                  <c:v>2.1512E-2</c:v>
                </c:pt>
                <c:pt idx="879">
                  <c:v>2.3438000000000001E-2</c:v>
                </c:pt>
                <c:pt idx="880">
                  <c:v>2.2849999999999999E-2</c:v>
                </c:pt>
                <c:pt idx="881">
                  <c:v>1.7052999999999999E-2</c:v>
                </c:pt>
                <c:pt idx="882">
                  <c:v>1.9754000000000001E-2</c:v>
                </c:pt>
                <c:pt idx="883">
                  <c:v>2.0545999999999998E-2</c:v>
                </c:pt>
                <c:pt idx="884">
                  <c:v>1.9976000000000001E-2</c:v>
                </c:pt>
                <c:pt idx="885">
                  <c:v>2.1323000000000002E-2</c:v>
                </c:pt>
                <c:pt idx="886">
                  <c:v>2.266E-2</c:v>
                </c:pt>
                <c:pt idx="887">
                  <c:v>1.7115999999999999E-2</c:v>
                </c:pt>
                <c:pt idx="888">
                  <c:v>1.7129999999999999E-2</c:v>
                </c:pt>
                <c:pt idx="889">
                  <c:v>1.3965E-2</c:v>
                </c:pt>
                <c:pt idx="890">
                  <c:v>2.0045E-2</c:v>
                </c:pt>
                <c:pt idx="891">
                  <c:v>2.2363999999999998E-2</c:v>
                </c:pt>
                <c:pt idx="892">
                  <c:v>1.8447000000000002E-2</c:v>
                </c:pt>
                <c:pt idx="893">
                  <c:v>2.1961999999999999E-2</c:v>
                </c:pt>
                <c:pt idx="894">
                  <c:v>1.8432E-2</c:v>
                </c:pt>
                <c:pt idx="895">
                  <c:v>1.8110999999999999E-2</c:v>
                </c:pt>
                <c:pt idx="896">
                  <c:v>2.0454E-2</c:v>
                </c:pt>
                <c:pt idx="897">
                  <c:v>2.2376E-2</c:v>
                </c:pt>
                <c:pt idx="898">
                  <c:v>1.8485000000000001E-2</c:v>
                </c:pt>
                <c:pt idx="899">
                  <c:v>2.1895000000000001E-2</c:v>
                </c:pt>
                <c:pt idx="900">
                  <c:v>2.7778000000000001E-2</c:v>
                </c:pt>
                <c:pt idx="901">
                  <c:v>2.8833000000000001E-2</c:v>
                </c:pt>
                <c:pt idx="902">
                  <c:v>2.7619999999999999E-2</c:v>
                </c:pt>
                <c:pt idx="903">
                  <c:v>2.5666000000000001E-2</c:v>
                </c:pt>
                <c:pt idx="904">
                  <c:v>2.9617999999999998E-2</c:v>
                </c:pt>
                <c:pt idx="905">
                  <c:v>2.6450999999999999E-2</c:v>
                </c:pt>
                <c:pt idx="906">
                  <c:v>1.9178000000000001E-2</c:v>
                </c:pt>
                <c:pt idx="907">
                  <c:v>2.4112000000000001E-2</c:v>
                </c:pt>
                <c:pt idx="908">
                  <c:v>1.7260000000000001E-2</c:v>
                </c:pt>
                <c:pt idx="909">
                  <c:v>2.9840999999999999E-2</c:v>
                </c:pt>
                <c:pt idx="910">
                  <c:v>3.6717E-2</c:v>
                </c:pt>
                <c:pt idx="911">
                  <c:v>4.2000000000000003E-2</c:v>
                </c:pt>
                <c:pt idx="912">
                  <c:v>4.7857999999999998E-2</c:v>
                </c:pt>
                <c:pt idx="913">
                  <c:v>5.0396000000000003E-2</c:v>
                </c:pt>
                <c:pt idx="914">
                  <c:v>5.9477000000000002E-2</c:v>
                </c:pt>
                <c:pt idx="915">
                  <c:v>6.9349999999999995E-2</c:v>
                </c:pt>
                <c:pt idx="916">
                  <c:v>6.3322000000000003E-2</c:v>
                </c:pt>
                <c:pt idx="917">
                  <c:v>6.1005999999999998E-2</c:v>
                </c:pt>
                <c:pt idx="918">
                  <c:v>6.5232999999999999E-2</c:v>
                </c:pt>
                <c:pt idx="919">
                  <c:v>7.0560999999999999E-2</c:v>
                </c:pt>
                <c:pt idx="920">
                  <c:v>7.2939000000000004E-2</c:v>
                </c:pt>
                <c:pt idx="921">
                  <c:v>7.1987999999999996E-2</c:v>
                </c:pt>
                <c:pt idx="922">
                  <c:v>6.5652000000000002E-2</c:v>
                </c:pt>
                <c:pt idx="923">
                  <c:v>6.2309999999999997E-2</c:v>
                </c:pt>
                <c:pt idx="924">
                  <c:v>6.3715999999999995E-2</c:v>
                </c:pt>
                <c:pt idx="925">
                  <c:v>8.7735999999999995E-2</c:v>
                </c:pt>
                <c:pt idx="926">
                  <c:v>8.5513000000000006E-2</c:v>
                </c:pt>
                <c:pt idx="927">
                  <c:v>8.2637000000000002E-2</c:v>
                </c:pt>
                <c:pt idx="928">
                  <c:v>8.6052000000000003E-2</c:v>
                </c:pt>
                <c:pt idx="929">
                  <c:v>8.0341999999999997E-2</c:v>
                </c:pt>
                <c:pt idx="930">
                  <c:v>7.7219999999999997E-2</c:v>
                </c:pt>
                <c:pt idx="931">
                  <c:v>7.2914000000000007E-2</c:v>
                </c:pt>
                <c:pt idx="932">
                  <c:v>6.7771999999999999E-2</c:v>
                </c:pt>
                <c:pt idx="933">
                  <c:v>6.8274000000000001E-2</c:v>
                </c:pt>
                <c:pt idx="934">
                  <c:v>7.7225000000000002E-2</c:v>
                </c:pt>
                <c:pt idx="935">
                  <c:v>7.2292999999999996E-2</c:v>
                </c:pt>
                <c:pt idx="936">
                  <c:v>8.6583999999999994E-2</c:v>
                </c:pt>
                <c:pt idx="937">
                  <c:v>7.8863000000000003E-2</c:v>
                </c:pt>
                <c:pt idx="938">
                  <c:v>9.8322000000000007E-2</c:v>
                </c:pt>
                <c:pt idx="939">
                  <c:v>9.6274999999999999E-2</c:v>
                </c:pt>
                <c:pt idx="940">
                  <c:v>9.1363E-2</c:v>
                </c:pt>
                <c:pt idx="941">
                  <c:v>8.9215000000000003E-2</c:v>
                </c:pt>
                <c:pt idx="942">
                  <c:v>8.2474000000000006E-2</c:v>
                </c:pt>
                <c:pt idx="943">
                  <c:v>7.7401999999999999E-2</c:v>
                </c:pt>
                <c:pt idx="944">
                  <c:v>5.7688999999999997E-2</c:v>
                </c:pt>
                <c:pt idx="945">
                  <c:v>6.2736E-2</c:v>
                </c:pt>
                <c:pt idx="946">
                  <c:v>6.2109999999999999E-2</c:v>
                </c:pt>
                <c:pt idx="947">
                  <c:v>6.1200999999999998E-2</c:v>
                </c:pt>
                <c:pt idx="948">
                  <c:v>6.0194999999999999E-2</c:v>
                </c:pt>
                <c:pt idx="949">
                  <c:v>8.1573000000000007E-2</c:v>
                </c:pt>
                <c:pt idx="950">
                  <c:v>0.106632</c:v>
                </c:pt>
                <c:pt idx="951">
                  <c:v>0.11405</c:v>
                </c:pt>
                <c:pt idx="952">
                  <c:v>0.11157599999999999</c:v>
                </c:pt>
                <c:pt idx="953">
                  <c:v>0.118822</c:v>
                </c:pt>
                <c:pt idx="954">
                  <c:v>0.114151</c:v>
                </c:pt>
                <c:pt idx="955">
                  <c:v>0.101856</c:v>
                </c:pt>
                <c:pt idx="956">
                  <c:v>9.3132000000000006E-2</c:v>
                </c:pt>
                <c:pt idx="957">
                  <c:v>7.9962000000000005E-2</c:v>
                </c:pt>
                <c:pt idx="958">
                  <c:v>7.2174000000000002E-2</c:v>
                </c:pt>
                <c:pt idx="959">
                  <c:v>6.7333000000000004E-2</c:v>
                </c:pt>
                <c:pt idx="960">
                  <c:v>6.0900999999999997E-2</c:v>
                </c:pt>
                <c:pt idx="961">
                  <c:v>5.9415000000000003E-2</c:v>
                </c:pt>
                <c:pt idx="962">
                  <c:v>5.7165000000000001E-2</c:v>
                </c:pt>
                <c:pt idx="963">
                  <c:v>5.5234999999999999E-2</c:v>
                </c:pt>
                <c:pt idx="964">
                  <c:v>5.3162000000000001E-2</c:v>
                </c:pt>
                <c:pt idx="965">
                  <c:v>4.8849999999999998E-2</c:v>
                </c:pt>
                <c:pt idx="966">
                  <c:v>4.3761000000000001E-2</c:v>
                </c:pt>
                <c:pt idx="967">
                  <c:v>3.7759000000000001E-2</c:v>
                </c:pt>
                <c:pt idx="968">
                  <c:v>2.9176000000000001E-2</c:v>
                </c:pt>
                <c:pt idx="969">
                  <c:v>3.0799E-2</c:v>
                </c:pt>
                <c:pt idx="970">
                  <c:v>2.8774000000000001E-2</c:v>
                </c:pt>
                <c:pt idx="971">
                  <c:v>2.5902000000000001E-2</c:v>
                </c:pt>
                <c:pt idx="972">
                  <c:v>2.1004999999999999E-2</c:v>
                </c:pt>
                <c:pt idx="973">
                  <c:v>2.3550000000000001E-2</c:v>
                </c:pt>
                <c:pt idx="974">
                  <c:v>2.1607000000000001E-2</c:v>
                </c:pt>
                <c:pt idx="975">
                  <c:v>2.5131000000000001E-2</c:v>
                </c:pt>
                <c:pt idx="976">
                  <c:v>2.1242E-2</c:v>
                </c:pt>
                <c:pt idx="977">
                  <c:v>1.6378E-2</c:v>
                </c:pt>
                <c:pt idx="978">
                  <c:v>1.874E-2</c:v>
                </c:pt>
                <c:pt idx="979">
                  <c:v>1.4793000000000001E-2</c:v>
                </c:pt>
                <c:pt idx="980">
                  <c:v>1.451E-2</c:v>
                </c:pt>
                <c:pt idx="981">
                  <c:v>1.4538000000000001E-2</c:v>
                </c:pt>
                <c:pt idx="982">
                  <c:v>1.5594E-2</c:v>
                </c:pt>
                <c:pt idx="983">
                  <c:v>1.7121999999999998E-2</c:v>
                </c:pt>
                <c:pt idx="984">
                  <c:v>2.1770999999999999E-2</c:v>
                </c:pt>
                <c:pt idx="985">
                  <c:v>2.3800999999999999E-2</c:v>
                </c:pt>
                <c:pt idx="986">
                  <c:v>2.5964999999999998E-2</c:v>
                </c:pt>
                <c:pt idx="987">
                  <c:v>2.3511000000000001E-2</c:v>
                </c:pt>
                <c:pt idx="988">
                  <c:v>2.2327E-2</c:v>
                </c:pt>
                <c:pt idx="989">
                  <c:v>3.3374000000000001E-2</c:v>
                </c:pt>
                <c:pt idx="990">
                  <c:v>3.8593000000000002E-2</c:v>
                </c:pt>
                <c:pt idx="991">
                  <c:v>3.8246000000000002E-2</c:v>
                </c:pt>
                <c:pt idx="992">
                  <c:v>4.4261000000000002E-2</c:v>
                </c:pt>
                <c:pt idx="993">
                  <c:v>4.8551999999999998E-2</c:v>
                </c:pt>
                <c:pt idx="994">
                  <c:v>4.6129999999999997E-2</c:v>
                </c:pt>
                <c:pt idx="995">
                  <c:v>4.2102000000000001E-2</c:v>
                </c:pt>
                <c:pt idx="996">
                  <c:v>3.9266000000000002E-2</c:v>
                </c:pt>
                <c:pt idx="997">
                  <c:v>3.7420000000000002E-2</c:v>
                </c:pt>
                <c:pt idx="998">
                  <c:v>3.4028000000000003E-2</c:v>
                </c:pt>
                <c:pt idx="999">
                  <c:v>3.0905999999999999E-2</c:v>
                </c:pt>
                <c:pt idx="1000">
                  <c:v>2.6914E-2</c:v>
                </c:pt>
                <c:pt idx="1001">
                  <c:v>2.5346E-2</c:v>
                </c:pt>
                <c:pt idx="1002">
                  <c:v>2.4178999999999999E-2</c:v>
                </c:pt>
                <c:pt idx="1003">
                  <c:v>2.4632999999999999E-2</c:v>
                </c:pt>
                <c:pt idx="1004">
                  <c:v>2.5543E-2</c:v>
                </c:pt>
                <c:pt idx="1005">
                  <c:v>1.5633000000000001E-2</c:v>
                </c:pt>
                <c:pt idx="1006">
                  <c:v>1.3925999999999999E-2</c:v>
                </c:pt>
                <c:pt idx="1007">
                  <c:v>9.9909999999999999E-3</c:v>
                </c:pt>
                <c:pt idx="1008">
                  <c:v>8.6169999999999997E-3</c:v>
                </c:pt>
                <c:pt idx="1009">
                  <c:v>9.476E-3</c:v>
                </c:pt>
                <c:pt idx="1010">
                  <c:v>9.4219999999999998E-3</c:v>
                </c:pt>
                <c:pt idx="1011">
                  <c:v>9.6620000000000004E-3</c:v>
                </c:pt>
                <c:pt idx="1012">
                  <c:v>1.0723999999999999E-2</c:v>
                </c:pt>
                <c:pt idx="1013">
                  <c:v>8.5389999999999997E-3</c:v>
                </c:pt>
                <c:pt idx="1014">
                  <c:v>7.4640000000000001E-3</c:v>
                </c:pt>
                <c:pt idx="1015">
                  <c:v>9.0729999999999995E-3</c:v>
                </c:pt>
                <c:pt idx="1016">
                  <c:v>1.1017000000000001E-2</c:v>
                </c:pt>
                <c:pt idx="1017">
                  <c:v>1.2003E-2</c:v>
                </c:pt>
                <c:pt idx="1018">
                  <c:v>1.3024000000000001E-2</c:v>
                </c:pt>
                <c:pt idx="1019">
                  <c:v>1.1520000000000001E-2</c:v>
                </c:pt>
                <c:pt idx="1020">
                  <c:v>5.7039999999999999E-3</c:v>
                </c:pt>
                <c:pt idx="1021">
                  <c:v>6.5059999999999996E-3</c:v>
                </c:pt>
                <c:pt idx="1022">
                  <c:v>2.039E-3</c:v>
                </c:pt>
                <c:pt idx="1023">
                  <c:v>4.3810000000000003E-3</c:v>
                </c:pt>
                <c:pt idx="1024">
                  <c:v>6.3879999999999996E-3</c:v>
                </c:pt>
                <c:pt idx="1025">
                  <c:v>6.9589999999999999E-3</c:v>
                </c:pt>
                <c:pt idx="1026">
                  <c:v>7.489E-3</c:v>
                </c:pt>
                <c:pt idx="1027">
                  <c:v>1.0888E-2</c:v>
                </c:pt>
                <c:pt idx="1028">
                  <c:v>1.1006999999999999E-2</c:v>
                </c:pt>
                <c:pt idx="1029">
                  <c:v>1.537E-2</c:v>
                </c:pt>
                <c:pt idx="1030">
                  <c:v>2.3524E-2</c:v>
                </c:pt>
                <c:pt idx="1031">
                  <c:v>3.1538999999999998E-2</c:v>
                </c:pt>
                <c:pt idx="1032">
                  <c:v>3.6073000000000001E-2</c:v>
                </c:pt>
                <c:pt idx="1033">
                  <c:v>4.4384E-2</c:v>
                </c:pt>
                <c:pt idx="1034">
                  <c:v>5.3338999999999998E-2</c:v>
                </c:pt>
                <c:pt idx="1035">
                  <c:v>5.6779000000000003E-2</c:v>
                </c:pt>
                <c:pt idx="1036">
                  <c:v>6.3282000000000005E-2</c:v>
                </c:pt>
                <c:pt idx="1037">
                  <c:v>7.0593000000000003E-2</c:v>
                </c:pt>
                <c:pt idx="1038">
                  <c:v>7.9556000000000002E-2</c:v>
                </c:pt>
                <c:pt idx="1039">
                  <c:v>7.8907000000000005E-2</c:v>
                </c:pt>
                <c:pt idx="1040">
                  <c:v>7.5621999999999995E-2</c:v>
                </c:pt>
                <c:pt idx="1041">
                  <c:v>7.1016999999999997E-2</c:v>
                </c:pt>
                <c:pt idx="1042">
                  <c:v>7.2349999999999998E-2</c:v>
                </c:pt>
                <c:pt idx="1043">
                  <c:v>7.7216000000000007E-2</c:v>
                </c:pt>
                <c:pt idx="1044">
                  <c:v>6.3229999999999995E-2</c:v>
                </c:pt>
                <c:pt idx="1045">
                  <c:v>3.5756000000000003E-2</c:v>
                </c:pt>
                <c:pt idx="1046">
                  <c:v>2.2287000000000001E-2</c:v>
                </c:pt>
                <c:pt idx="1047">
                  <c:v>2.5951999999999999E-2</c:v>
                </c:pt>
                <c:pt idx="1048">
                  <c:v>2.7362999999999998E-2</c:v>
                </c:pt>
                <c:pt idx="1049">
                  <c:v>2.9309000000000002E-2</c:v>
                </c:pt>
                <c:pt idx="1050">
                  <c:v>2.7413E-2</c:v>
                </c:pt>
                <c:pt idx="1051">
                  <c:v>2.622E-2</c:v>
                </c:pt>
                <c:pt idx="1052">
                  <c:v>2.2426000000000001E-2</c:v>
                </c:pt>
                <c:pt idx="1053">
                  <c:v>2.6338E-2</c:v>
                </c:pt>
                <c:pt idx="1054">
                  <c:v>2.4764000000000001E-2</c:v>
                </c:pt>
                <c:pt idx="1055">
                  <c:v>2.3484999999999999E-2</c:v>
                </c:pt>
                <c:pt idx="1056">
                  <c:v>2.4202000000000001E-2</c:v>
                </c:pt>
                <c:pt idx="1057">
                  <c:v>2.3449000000000001E-2</c:v>
                </c:pt>
                <c:pt idx="1058">
                  <c:v>2.3786999999999999E-2</c:v>
                </c:pt>
                <c:pt idx="1059">
                  <c:v>2.5779E-2</c:v>
                </c:pt>
                <c:pt idx="1060">
                  <c:v>2.7726000000000001E-2</c:v>
                </c:pt>
                <c:pt idx="1061">
                  <c:v>3.1796999999999999E-2</c:v>
                </c:pt>
                <c:pt idx="1062">
                  <c:v>3.3413999999999999E-2</c:v>
                </c:pt>
                <c:pt idx="1063">
                  <c:v>3.0896E-2</c:v>
                </c:pt>
                <c:pt idx="1064">
                  <c:v>3.2433999999999998E-2</c:v>
                </c:pt>
                <c:pt idx="1065">
                  <c:v>3.2013E-2</c:v>
                </c:pt>
                <c:pt idx="1066">
                  <c:v>3.4687000000000003E-2</c:v>
                </c:pt>
                <c:pt idx="1067">
                  <c:v>2.9319999999999999E-2</c:v>
                </c:pt>
                <c:pt idx="1068">
                  <c:v>2.9394E-2</c:v>
                </c:pt>
                <c:pt idx="1069">
                  <c:v>3.2053999999999999E-2</c:v>
                </c:pt>
                <c:pt idx="1070">
                  <c:v>4.5213000000000003E-2</c:v>
                </c:pt>
                <c:pt idx="1071">
                  <c:v>5.4699999999999999E-2</c:v>
                </c:pt>
                <c:pt idx="1072">
                  <c:v>5.5412999999999997E-2</c:v>
                </c:pt>
                <c:pt idx="1073">
                  <c:v>5.4997999999999998E-2</c:v>
                </c:pt>
                <c:pt idx="1074">
                  <c:v>5.0917999999999998E-2</c:v>
                </c:pt>
                <c:pt idx="1075">
                  <c:v>5.8354999999999997E-2</c:v>
                </c:pt>
                <c:pt idx="1076">
                  <c:v>5.8610000000000002E-2</c:v>
                </c:pt>
                <c:pt idx="1077">
                  <c:v>5.3176000000000001E-2</c:v>
                </c:pt>
                <c:pt idx="1078">
                  <c:v>5.3017000000000002E-2</c:v>
                </c:pt>
                <c:pt idx="1079">
                  <c:v>5.2259E-2</c:v>
                </c:pt>
                <c:pt idx="1080">
                  <c:v>5.3503000000000002E-2</c:v>
                </c:pt>
                <c:pt idx="1081">
                  <c:v>5.0229000000000003E-2</c:v>
                </c:pt>
                <c:pt idx="1082">
                  <c:v>4.8013E-2</c:v>
                </c:pt>
                <c:pt idx="1083">
                  <c:v>5.4036000000000001E-2</c:v>
                </c:pt>
                <c:pt idx="1084">
                  <c:v>7.5367000000000003E-2</c:v>
                </c:pt>
                <c:pt idx="1085">
                  <c:v>7.9828999999999997E-2</c:v>
                </c:pt>
                <c:pt idx="1086">
                  <c:v>7.0599999999999996E-2</c:v>
                </c:pt>
                <c:pt idx="1087">
                  <c:v>6.2151999999999999E-2</c:v>
                </c:pt>
                <c:pt idx="1088">
                  <c:v>8.6298E-2</c:v>
                </c:pt>
                <c:pt idx="1089">
                  <c:v>0.102557</c:v>
                </c:pt>
                <c:pt idx="1090">
                  <c:v>0.11768099999999999</c:v>
                </c:pt>
                <c:pt idx="1091">
                  <c:v>0.13011500000000001</c:v>
                </c:pt>
                <c:pt idx="1092">
                  <c:v>0.13825699999999999</c:v>
                </c:pt>
                <c:pt idx="1093">
                  <c:v>0.14554400000000001</c:v>
                </c:pt>
                <c:pt idx="1094">
                  <c:v>0.149699</c:v>
                </c:pt>
                <c:pt idx="1095">
                  <c:v>0.14321900000000001</c:v>
                </c:pt>
                <c:pt idx="1096">
                  <c:v>0.144203</c:v>
                </c:pt>
                <c:pt idx="1097">
                  <c:v>0.14272199999999999</c:v>
                </c:pt>
                <c:pt idx="1098">
                  <c:v>0.147534</c:v>
                </c:pt>
                <c:pt idx="1099">
                  <c:v>0.14099400000000001</c:v>
                </c:pt>
                <c:pt idx="1100">
                  <c:v>0.13344</c:v>
                </c:pt>
                <c:pt idx="1101">
                  <c:v>0.13553899999999999</c:v>
                </c:pt>
                <c:pt idx="1102">
                  <c:v>0.13003899999999999</c:v>
                </c:pt>
                <c:pt idx="1103">
                  <c:v>0.12725400000000001</c:v>
                </c:pt>
                <c:pt idx="1104">
                  <c:v>0.13062799999999999</c:v>
                </c:pt>
                <c:pt idx="1105">
                  <c:v>0.120365</c:v>
                </c:pt>
                <c:pt idx="1106">
                  <c:v>0.112359</c:v>
                </c:pt>
                <c:pt idx="1107">
                  <c:v>0.10305400000000001</c:v>
                </c:pt>
                <c:pt idx="1108">
                  <c:v>0.10868700000000001</c:v>
                </c:pt>
                <c:pt idx="1109">
                  <c:v>0.104533</c:v>
                </c:pt>
                <c:pt idx="1110">
                  <c:v>9.6704999999999999E-2</c:v>
                </c:pt>
                <c:pt idx="1111">
                  <c:v>9.6610000000000001E-2</c:v>
                </c:pt>
                <c:pt idx="1112">
                  <c:v>7.8229000000000007E-2</c:v>
                </c:pt>
                <c:pt idx="1113">
                  <c:v>7.5537999999999994E-2</c:v>
                </c:pt>
                <c:pt idx="1114">
                  <c:v>7.4570999999999998E-2</c:v>
                </c:pt>
                <c:pt idx="1115">
                  <c:v>6.5004999999999993E-2</c:v>
                </c:pt>
                <c:pt idx="1116">
                  <c:v>5.8152000000000002E-2</c:v>
                </c:pt>
                <c:pt idx="1117">
                  <c:v>6.2649999999999997E-2</c:v>
                </c:pt>
                <c:pt idx="1118">
                  <c:v>7.306E-2</c:v>
                </c:pt>
                <c:pt idx="1119">
                  <c:v>7.3774000000000006E-2</c:v>
                </c:pt>
                <c:pt idx="1120">
                  <c:v>8.2153000000000004E-2</c:v>
                </c:pt>
                <c:pt idx="1121">
                  <c:v>9.3213000000000004E-2</c:v>
                </c:pt>
                <c:pt idx="1122">
                  <c:v>9.3128000000000002E-2</c:v>
                </c:pt>
                <c:pt idx="1123">
                  <c:v>9.2675999999999994E-2</c:v>
                </c:pt>
                <c:pt idx="1124">
                  <c:v>8.1324999999999995E-2</c:v>
                </c:pt>
                <c:pt idx="1125">
                  <c:v>8.2819000000000004E-2</c:v>
                </c:pt>
                <c:pt idx="1126">
                  <c:v>7.9056000000000001E-2</c:v>
                </c:pt>
                <c:pt idx="1127">
                  <c:v>7.3553999999999994E-2</c:v>
                </c:pt>
                <c:pt idx="1128">
                  <c:v>7.8412999999999997E-2</c:v>
                </c:pt>
                <c:pt idx="1129">
                  <c:v>6.5307000000000004E-2</c:v>
                </c:pt>
                <c:pt idx="1130">
                  <c:v>6.8725999999999995E-2</c:v>
                </c:pt>
                <c:pt idx="1131">
                  <c:v>7.2591000000000003E-2</c:v>
                </c:pt>
                <c:pt idx="1132">
                  <c:v>6.1461000000000002E-2</c:v>
                </c:pt>
                <c:pt idx="1133">
                  <c:v>6.6180000000000003E-2</c:v>
                </c:pt>
                <c:pt idx="1134">
                  <c:v>8.6691000000000004E-2</c:v>
                </c:pt>
                <c:pt idx="1135">
                  <c:v>0.111744</c:v>
                </c:pt>
                <c:pt idx="1136">
                  <c:v>0.141906</c:v>
                </c:pt>
                <c:pt idx="1137">
                  <c:v>0.161104</c:v>
                </c:pt>
                <c:pt idx="1138">
                  <c:v>0.171735</c:v>
                </c:pt>
                <c:pt idx="1139">
                  <c:v>0.170571</c:v>
                </c:pt>
                <c:pt idx="1140">
                  <c:v>0.18248200000000001</c:v>
                </c:pt>
                <c:pt idx="1141">
                  <c:v>0.166876</c:v>
                </c:pt>
                <c:pt idx="1142">
                  <c:v>0.163996</c:v>
                </c:pt>
                <c:pt idx="1143">
                  <c:v>0.16558600000000001</c:v>
                </c:pt>
                <c:pt idx="1144">
                  <c:v>0.15662999999999999</c:v>
                </c:pt>
                <c:pt idx="1145">
                  <c:v>0.16459499999999999</c:v>
                </c:pt>
                <c:pt idx="1146">
                  <c:v>0.18502399999999999</c:v>
                </c:pt>
                <c:pt idx="1147">
                  <c:v>0.196878</c:v>
                </c:pt>
                <c:pt idx="1148">
                  <c:v>0.20124</c:v>
                </c:pt>
                <c:pt idx="1149">
                  <c:v>0.20783599999999999</c:v>
                </c:pt>
                <c:pt idx="1150">
                  <c:v>0.21476300000000001</c:v>
                </c:pt>
                <c:pt idx="1151">
                  <c:v>0.22179399999999999</c:v>
                </c:pt>
                <c:pt idx="1152">
                  <c:v>0.20924400000000001</c:v>
                </c:pt>
                <c:pt idx="1153">
                  <c:v>0.20113</c:v>
                </c:pt>
                <c:pt idx="1154">
                  <c:v>0.20597399999999999</c:v>
                </c:pt>
                <c:pt idx="1155">
                  <c:v>0.22372500000000001</c:v>
                </c:pt>
                <c:pt idx="1156">
                  <c:v>0.23422599999999999</c:v>
                </c:pt>
                <c:pt idx="1157">
                  <c:v>0.234236</c:v>
                </c:pt>
                <c:pt idx="1158">
                  <c:v>0.23744699999999999</c:v>
                </c:pt>
                <c:pt idx="1159">
                  <c:v>0.234956</c:v>
                </c:pt>
                <c:pt idx="1160">
                  <c:v>0.230601</c:v>
                </c:pt>
                <c:pt idx="1161">
                  <c:v>0.21920899999999999</c:v>
                </c:pt>
                <c:pt idx="1162">
                  <c:v>0.20618</c:v>
                </c:pt>
                <c:pt idx="1163">
                  <c:v>0.22054399999999999</c:v>
                </c:pt>
                <c:pt idx="1164">
                  <c:v>0.23122500000000001</c:v>
                </c:pt>
                <c:pt idx="1165">
                  <c:v>0.257411</c:v>
                </c:pt>
                <c:pt idx="1166">
                  <c:v>0.27023900000000001</c:v>
                </c:pt>
                <c:pt idx="1167">
                  <c:v>0.25352400000000003</c:v>
                </c:pt>
                <c:pt idx="1168">
                  <c:v>0.23912900000000001</c:v>
                </c:pt>
                <c:pt idx="1169">
                  <c:v>0.24277399999999999</c:v>
                </c:pt>
                <c:pt idx="1170">
                  <c:v>0.23061100000000001</c:v>
                </c:pt>
                <c:pt idx="1171">
                  <c:v>0.22780500000000001</c:v>
                </c:pt>
                <c:pt idx="1172">
                  <c:v>0.20979700000000001</c:v>
                </c:pt>
                <c:pt idx="1173">
                  <c:v>0.19561899999999999</c:v>
                </c:pt>
                <c:pt idx="1174">
                  <c:v>0.19863900000000001</c:v>
                </c:pt>
                <c:pt idx="1175">
                  <c:v>0.197631</c:v>
                </c:pt>
                <c:pt idx="1176">
                  <c:v>0.18625900000000001</c:v>
                </c:pt>
                <c:pt idx="1177">
                  <c:v>0.18921299999999999</c:v>
                </c:pt>
                <c:pt idx="1178">
                  <c:v>0.19592000000000001</c:v>
                </c:pt>
                <c:pt idx="1179">
                  <c:v>0.199208</c:v>
                </c:pt>
                <c:pt idx="1180">
                  <c:v>0.19178999999999999</c:v>
                </c:pt>
                <c:pt idx="1181">
                  <c:v>0.203373</c:v>
                </c:pt>
                <c:pt idx="1182">
                  <c:v>0.216249</c:v>
                </c:pt>
                <c:pt idx="1183">
                  <c:v>0.216781</c:v>
                </c:pt>
                <c:pt idx="1184">
                  <c:v>0.211478</c:v>
                </c:pt>
                <c:pt idx="1185">
                  <c:v>0.199849</c:v>
                </c:pt>
                <c:pt idx="1186">
                  <c:v>0.187051</c:v>
                </c:pt>
                <c:pt idx="1187">
                  <c:v>0.17833299999999999</c:v>
                </c:pt>
                <c:pt idx="1188">
                  <c:v>0.17486199999999999</c:v>
                </c:pt>
                <c:pt idx="1189">
                  <c:v>0.17424600000000001</c:v>
                </c:pt>
                <c:pt idx="1190">
                  <c:v>0.195546</c:v>
                </c:pt>
                <c:pt idx="1191">
                  <c:v>0.179366</c:v>
                </c:pt>
                <c:pt idx="1192">
                  <c:v>0.18626899999999999</c:v>
                </c:pt>
                <c:pt idx="1193">
                  <c:v>0.201992</c:v>
                </c:pt>
                <c:pt idx="1194">
                  <c:v>0.21848200000000001</c:v>
                </c:pt>
                <c:pt idx="1195">
                  <c:v>0.22883000000000001</c:v>
                </c:pt>
                <c:pt idx="1196">
                  <c:v>0.26466499999999998</c:v>
                </c:pt>
                <c:pt idx="1197">
                  <c:v>0.27863300000000002</c:v>
                </c:pt>
                <c:pt idx="1198">
                  <c:v>0.29910700000000001</c:v>
                </c:pt>
                <c:pt idx="1199">
                  <c:v>0.342725</c:v>
                </c:pt>
                <c:pt idx="1200">
                  <c:v>0.35143600000000003</c:v>
                </c:pt>
                <c:pt idx="1201">
                  <c:v>0.35563400000000001</c:v>
                </c:pt>
                <c:pt idx="1202">
                  <c:v>0.32689200000000002</c:v>
                </c:pt>
                <c:pt idx="1203">
                  <c:v>0.323494</c:v>
                </c:pt>
                <c:pt idx="1204">
                  <c:v>0.33329900000000001</c:v>
                </c:pt>
                <c:pt idx="1205">
                  <c:v>0.32249100000000003</c:v>
                </c:pt>
                <c:pt idx="1206">
                  <c:v>0.30163099999999998</c:v>
                </c:pt>
                <c:pt idx="1207">
                  <c:v>0.26497199999999999</c:v>
                </c:pt>
                <c:pt idx="1208">
                  <c:v>0.23122200000000001</c:v>
                </c:pt>
                <c:pt idx="1209">
                  <c:v>0.21426799999999999</c:v>
                </c:pt>
                <c:pt idx="1210">
                  <c:v>0.18960199999999999</c:v>
                </c:pt>
                <c:pt idx="1211">
                  <c:v>0.17047799999999999</c:v>
                </c:pt>
                <c:pt idx="1212">
                  <c:v>0.14579800000000001</c:v>
                </c:pt>
                <c:pt idx="1213">
                  <c:v>0.123929</c:v>
                </c:pt>
                <c:pt idx="1214">
                  <c:v>0.110831</c:v>
                </c:pt>
                <c:pt idx="1215">
                  <c:v>9.5476000000000005E-2</c:v>
                </c:pt>
                <c:pt idx="1216">
                  <c:v>8.7896000000000002E-2</c:v>
                </c:pt>
                <c:pt idx="1217">
                  <c:v>7.8183000000000002E-2</c:v>
                </c:pt>
                <c:pt idx="1218">
                  <c:v>6.9188E-2</c:v>
                </c:pt>
                <c:pt idx="1219">
                  <c:v>6.6268999999999995E-2</c:v>
                </c:pt>
                <c:pt idx="1220">
                  <c:v>6.055E-2</c:v>
                </c:pt>
                <c:pt idx="1221">
                  <c:v>5.4754999999999998E-2</c:v>
                </c:pt>
                <c:pt idx="1222">
                  <c:v>5.9444999999999998E-2</c:v>
                </c:pt>
                <c:pt idx="1223">
                  <c:v>7.0961999999999997E-2</c:v>
                </c:pt>
                <c:pt idx="1224">
                  <c:v>7.8575999999999993E-2</c:v>
                </c:pt>
                <c:pt idx="1225">
                  <c:v>8.7721999999999994E-2</c:v>
                </c:pt>
                <c:pt idx="1226">
                  <c:v>7.5000999999999998E-2</c:v>
                </c:pt>
                <c:pt idx="1227">
                  <c:v>7.6132000000000005E-2</c:v>
                </c:pt>
                <c:pt idx="1228">
                  <c:v>8.5402000000000006E-2</c:v>
                </c:pt>
                <c:pt idx="1229">
                  <c:v>9.4200000000000006E-2</c:v>
                </c:pt>
                <c:pt idx="1230">
                  <c:v>9.9303000000000002E-2</c:v>
                </c:pt>
                <c:pt idx="1231">
                  <c:v>9.6558000000000005E-2</c:v>
                </c:pt>
                <c:pt idx="1232">
                  <c:v>8.7271000000000001E-2</c:v>
                </c:pt>
                <c:pt idx="1233">
                  <c:v>9.1447000000000001E-2</c:v>
                </c:pt>
                <c:pt idx="1234">
                  <c:v>8.7328000000000003E-2</c:v>
                </c:pt>
                <c:pt idx="1235">
                  <c:v>8.4267999999999996E-2</c:v>
                </c:pt>
                <c:pt idx="1236">
                  <c:v>9.0021000000000004E-2</c:v>
                </c:pt>
                <c:pt idx="1237">
                  <c:v>8.3067000000000002E-2</c:v>
                </c:pt>
                <c:pt idx="1238">
                  <c:v>8.2391000000000006E-2</c:v>
                </c:pt>
                <c:pt idx="1239">
                  <c:v>8.8897000000000004E-2</c:v>
                </c:pt>
                <c:pt idx="1240">
                  <c:v>9.3757999999999994E-2</c:v>
                </c:pt>
                <c:pt idx="1241">
                  <c:v>9.9191000000000001E-2</c:v>
                </c:pt>
                <c:pt idx="1242">
                  <c:v>9.8615999999999995E-2</c:v>
                </c:pt>
                <c:pt idx="1243">
                  <c:v>9.8773E-2</c:v>
                </c:pt>
                <c:pt idx="1244">
                  <c:v>0.104505</c:v>
                </c:pt>
                <c:pt idx="1245">
                  <c:v>9.1817999999999997E-2</c:v>
                </c:pt>
                <c:pt idx="1246">
                  <c:v>8.2026000000000002E-2</c:v>
                </c:pt>
                <c:pt idx="1247">
                  <c:v>6.6675999999999999E-2</c:v>
                </c:pt>
                <c:pt idx="1248">
                  <c:v>5.2378000000000001E-2</c:v>
                </c:pt>
                <c:pt idx="1249">
                  <c:v>4.7897000000000002E-2</c:v>
                </c:pt>
                <c:pt idx="1250">
                  <c:v>4.8920999999999999E-2</c:v>
                </c:pt>
                <c:pt idx="1251">
                  <c:v>4.4851000000000002E-2</c:v>
                </c:pt>
                <c:pt idx="1252">
                  <c:v>5.7133000000000003E-2</c:v>
                </c:pt>
                <c:pt idx="1253">
                  <c:v>6.6624000000000003E-2</c:v>
                </c:pt>
                <c:pt idx="1254">
                  <c:v>7.1411000000000002E-2</c:v>
                </c:pt>
                <c:pt idx="1255">
                  <c:v>7.5714000000000004E-2</c:v>
                </c:pt>
                <c:pt idx="1256">
                  <c:v>7.9934000000000005E-2</c:v>
                </c:pt>
                <c:pt idx="1257">
                  <c:v>7.6375999999999999E-2</c:v>
                </c:pt>
                <c:pt idx="1258">
                  <c:v>7.2176000000000004E-2</c:v>
                </c:pt>
                <c:pt idx="1259">
                  <c:v>7.6634999999999995E-2</c:v>
                </c:pt>
                <c:pt idx="1260">
                  <c:v>7.8323000000000004E-2</c:v>
                </c:pt>
                <c:pt idx="1261">
                  <c:v>8.6785000000000001E-2</c:v>
                </c:pt>
                <c:pt idx="1262">
                  <c:v>7.4645000000000003E-2</c:v>
                </c:pt>
                <c:pt idx="1263">
                  <c:v>7.8300999999999996E-2</c:v>
                </c:pt>
                <c:pt idx="1264">
                  <c:v>8.2548999999999997E-2</c:v>
                </c:pt>
                <c:pt idx="1265">
                  <c:v>7.9155000000000003E-2</c:v>
                </c:pt>
                <c:pt idx="1266">
                  <c:v>6.7886000000000002E-2</c:v>
                </c:pt>
                <c:pt idx="1267">
                  <c:v>6.4124E-2</c:v>
                </c:pt>
                <c:pt idx="1268">
                  <c:v>5.4912999999999997E-2</c:v>
                </c:pt>
                <c:pt idx="1269">
                  <c:v>4.4998999999999997E-2</c:v>
                </c:pt>
                <c:pt idx="1270">
                  <c:v>4.2028000000000003E-2</c:v>
                </c:pt>
                <c:pt idx="1271">
                  <c:v>4.6079000000000002E-2</c:v>
                </c:pt>
                <c:pt idx="1272">
                  <c:v>4.3121E-2</c:v>
                </c:pt>
                <c:pt idx="1273">
                  <c:v>4.6996000000000003E-2</c:v>
                </c:pt>
                <c:pt idx="1274">
                  <c:v>4.4985999999999998E-2</c:v>
                </c:pt>
                <c:pt idx="1275">
                  <c:v>5.7451000000000002E-2</c:v>
                </c:pt>
                <c:pt idx="1276">
                  <c:v>5.7241E-2</c:v>
                </c:pt>
                <c:pt idx="1277">
                  <c:v>6.1081000000000003E-2</c:v>
                </c:pt>
                <c:pt idx="1278">
                  <c:v>6.6682000000000005E-2</c:v>
                </c:pt>
                <c:pt idx="1279">
                  <c:v>6.2107999999999997E-2</c:v>
                </c:pt>
                <c:pt idx="1280">
                  <c:v>6.1497999999999997E-2</c:v>
                </c:pt>
                <c:pt idx="1281">
                  <c:v>5.7166000000000002E-2</c:v>
                </c:pt>
                <c:pt idx="1282">
                  <c:v>5.2963999999999997E-2</c:v>
                </c:pt>
                <c:pt idx="1283">
                  <c:v>4.4693999999999998E-2</c:v>
                </c:pt>
                <c:pt idx="1284">
                  <c:v>4.7801000000000003E-2</c:v>
                </c:pt>
                <c:pt idx="1285">
                  <c:v>4.8381E-2</c:v>
                </c:pt>
                <c:pt idx="1286">
                  <c:v>4.7447000000000003E-2</c:v>
                </c:pt>
                <c:pt idx="1287">
                  <c:v>3.9697000000000003E-2</c:v>
                </c:pt>
                <c:pt idx="1288">
                  <c:v>3.8066000000000003E-2</c:v>
                </c:pt>
                <c:pt idx="1289">
                  <c:v>3.8288000000000003E-2</c:v>
                </c:pt>
                <c:pt idx="1290">
                  <c:v>3.7916999999999999E-2</c:v>
                </c:pt>
                <c:pt idx="1291">
                  <c:v>4.4148E-2</c:v>
                </c:pt>
                <c:pt idx="1292">
                  <c:v>3.9385000000000003E-2</c:v>
                </c:pt>
                <c:pt idx="1293">
                  <c:v>4.5962000000000003E-2</c:v>
                </c:pt>
                <c:pt idx="1294">
                  <c:v>4.2775000000000001E-2</c:v>
                </c:pt>
                <c:pt idx="1295">
                  <c:v>4.8805000000000001E-2</c:v>
                </c:pt>
                <c:pt idx="1296">
                  <c:v>5.3647E-2</c:v>
                </c:pt>
                <c:pt idx="1297">
                  <c:v>5.5627999999999997E-2</c:v>
                </c:pt>
                <c:pt idx="1298">
                  <c:v>5.9643000000000002E-2</c:v>
                </c:pt>
                <c:pt idx="1299">
                  <c:v>6.0795000000000002E-2</c:v>
                </c:pt>
                <c:pt idx="1300">
                  <c:v>6.3448000000000004E-2</c:v>
                </c:pt>
                <c:pt idx="1301">
                  <c:v>5.2398E-2</c:v>
                </c:pt>
                <c:pt idx="1302">
                  <c:v>5.1531E-2</c:v>
                </c:pt>
                <c:pt idx="1303">
                  <c:v>4.6325999999999999E-2</c:v>
                </c:pt>
                <c:pt idx="1304">
                  <c:v>4.3326000000000003E-2</c:v>
                </c:pt>
                <c:pt idx="1305">
                  <c:v>3.6169E-2</c:v>
                </c:pt>
                <c:pt idx="1306">
                  <c:v>3.5020000000000003E-2</c:v>
                </c:pt>
                <c:pt idx="1307">
                  <c:v>3.3888000000000001E-2</c:v>
                </c:pt>
                <c:pt idx="1308">
                  <c:v>3.1210999999999999E-2</c:v>
                </c:pt>
                <c:pt idx="1309">
                  <c:v>3.2416E-2</c:v>
                </c:pt>
                <c:pt idx="1310">
                  <c:v>3.1614999999999997E-2</c:v>
                </c:pt>
                <c:pt idx="1311">
                  <c:v>2.1842E-2</c:v>
                </c:pt>
                <c:pt idx="1312">
                  <c:v>2.2287999999999999E-2</c:v>
                </c:pt>
                <c:pt idx="1313">
                  <c:v>1.1884E-2</c:v>
                </c:pt>
                <c:pt idx="1314">
                  <c:v>1.8106000000000001E-2</c:v>
                </c:pt>
                <c:pt idx="1315">
                  <c:v>1.8765E-2</c:v>
                </c:pt>
                <c:pt idx="1316">
                  <c:v>1.7228E-2</c:v>
                </c:pt>
                <c:pt idx="1317">
                  <c:v>1.9875E-2</c:v>
                </c:pt>
                <c:pt idx="1318">
                  <c:v>2.5968000000000001E-2</c:v>
                </c:pt>
                <c:pt idx="1319">
                  <c:v>3.2536000000000002E-2</c:v>
                </c:pt>
                <c:pt idx="1320">
                  <c:v>3.8567999999999998E-2</c:v>
                </c:pt>
                <c:pt idx="1321">
                  <c:v>4.0674000000000002E-2</c:v>
                </c:pt>
                <c:pt idx="1322">
                  <c:v>4.2974999999999999E-2</c:v>
                </c:pt>
                <c:pt idx="1323">
                  <c:v>4.4601000000000002E-2</c:v>
                </c:pt>
                <c:pt idx="1324">
                  <c:v>4.7846E-2</c:v>
                </c:pt>
                <c:pt idx="1325">
                  <c:v>4.9630000000000001E-2</c:v>
                </c:pt>
                <c:pt idx="1326">
                  <c:v>5.3168E-2</c:v>
                </c:pt>
                <c:pt idx="1327">
                  <c:v>3.8237E-2</c:v>
                </c:pt>
                <c:pt idx="1328">
                  <c:v>2.5887E-2</c:v>
                </c:pt>
                <c:pt idx="1329">
                  <c:v>2.8760000000000001E-2</c:v>
                </c:pt>
                <c:pt idx="1330">
                  <c:v>2.9388000000000001E-2</c:v>
                </c:pt>
                <c:pt idx="1331">
                  <c:v>2.4053000000000001E-2</c:v>
                </c:pt>
                <c:pt idx="1332">
                  <c:v>1.8974999999999999E-2</c:v>
                </c:pt>
                <c:pt idx="1333">
                  <c:v>1.2501E-2</c:v>
                </c:pt>
                <c:pt idx="1334">
                  <c:v>9.1710000000000003E-3</c:v>
                </c:pt>
                <c:pt idx="1335">
                  <c:v>1.1920999999999999E-2</c:v>
                </c:pt>
                <c:pt idx="1336">
                  <c:v>8.5909999999999997E-3</c:v>
                </c:pt>
                <c:pt idx="1337">
                  <c:v>6.0629999999999998E-3</c:v>
                </c:pt>
                <c:pt idx="1338">
                  <c:v>5.1000000000000004E-3</c:v>
                </c:pt>
                <c:pt idx="1339">
                  <c:v>6.764E-3</c:v>
                </c:pt>
                <c:pt idx="1340">
                  <c:v>8.5769999999999996E-3</c:v>
                </c:pt>
                <c:pt idx="1341">
                  <c:v>2.2789E-2</c:v>
                </c:pt>
                <c:pt idx="1342">
                  <c:v>3.8041999999999999E-2</c:v>
                </c:pt>
                <c:pt idx="1343">
                  <c:v>5.1617000000000003E-2</c:v>
                </c:pt>
                <c:pt idx="1344">
                  <c:v>5.0313999999999998E-2</c:v>
                </c:pt>
                <c:pt idx="1345">
                  <c:v>6.3833000000000001E-2</c:v>
                </c:pt>
                <c:pt idx="1346">
                  <c:v>7.2318999999999994E-2</c:v>
                </c:pt>
                <c:pt idx="1347">
                  <c:v>6.7317000000000002E-2</c:v>
                </c:pt>
                <c:pt idx="1348">
                  <c:v>6.3648999999999997E-2</c:v>
                </c:pt>
                <c:pt idx="1349">
                  <c:v>6.8994E-2</c:v>
                </c:pt>
                <c:pt idx="1350">
                  <c:v>6.0782999999999997E-2</c:v>
                </c:pt>
                <c:pt idx="1351">
                  <c:v>5.5981000000000003E-2</c:v>
                </c:pt>
                <c:pt idx="1352">
                  <c:v>5.9782000000000002E-2</c:v>
                </c:pt>
                <c:pt idx="1353">
                  <c:v>6.9175E-2</c:v>
                </c:pt>
                <c:pt idx="1354">
                  <c:v>7.2955999999999993E-2</c:v>
                </c:pt>
                <c:pt idx="1355">
                  <c:v>6.0977999999999997E-2</c:v>
                </c:pt>
                <c:pt idx="1356">
                  <c:v>6.1004999999999997E-2</c:v>
                </c:pt>
                <c:pt idx="1357">
                  <c:v>5.3339999999999999E-2</c:v>
                </c:pt>
                <c:pt idx="1358">
                  <c:v>6.1908999999999999E-2</c:v>
                </c:pt>
                <c:pt idx="1359">
                  <c:v>4.4726000000000002E-2</c:v>
                </c:pt>
                <c:pt idx="1360">
                  <c:v>4.9703999999999998E-2</c:v>
                </c:pt>
                <c:pt idx="1361">
                  <c:v>5.4183000000000002E-2</c:v>
                </c:pt>
                <c:pt idx="1362">
                  <c:v>6.3049999999999995E-2</c:v>
                </c:pt>
                <c:pt idx="1363">
                  <c:v>5.2232000000000001E-2</c:v>
                </c:pt>
                <c:pt idx="1364">
                  <c:v>5.9393000000000001E-2</c:v>
                </c:pt>
                <c:pt idx="1365">
                  <c:v>7.3612999999999998E-2</c:v>
                </c:pt>
                <c:pt idx="1366">
                  <c:v>8.0889000000000003E-2</c:v>
                </c:pt>
                <c:pt idx="1367">
                  <c:v>9.7964999999999997E-2</c:v>
                </c:pt>
                <c:pt idx="1368">
                  <c:v>0.102982</c:v>
                </c:pt>
                <c:pt idx="1369">
                  <c:v>0.10270899999999999</c:v>
                </c:pt>
                <c:pt idx="1370">
                  <c:v>8.9041999999999996E-2</c:v>
                </c:pt>
                <c:pt idx="1371">
                  <c:v>8.9510999999999993E-2</c:v>
                </c:pt>
                <c:pt idx="1372">
                  <c:v>8.4232000000000001E-2</c:v>
                </c:pt>
                <c:pt idx="1373">
                  <c:v>7.6232999999999995E-2</c:v>
                </c:pt>
                <c:pt idx="1374">
                  <c:v>7.2266999999999998E-2</c:v>
                </c:pt>
                <c:pt idx="1375">
                  <c:v>6.5612000000000004E-2</c:v>
                </c:pt>
                <c:pt idx="1376">
                  <c:v>8.4185999999999997E-2</c:v>
                </c:pt>
                <c:pt idx="1377">
                  <c:v>9.0154999999999999E-2</c:v>
                </c:pt>
                <c:pt idx="1378">
                  <c:v>9.0838000000000002E-2</c:v>
                </c:pt>
                <c:pt idx="1379">
                  <c:v>9.0382000000000004E-2</c:v>
                </c:pt>
                <c:pt idx="1380">
                  <c:v>9.0834999999999999E-2</c:v>
                </c:pt>
                <c:pt idx="1381">
                  <c:v>0.108945</c:v>
                </c:pt>
                <c:pt idx="1382">
                  <c:v>0.108586</c:v>
                </c:pt>
                <c:pt idx="1383">
                  <c:v>0.10108</c:v>
                </c:pt>
                <c:pt idx="1384">
                  <c:v>0.10940900000000001</c:v>
                </c:pt>
                <c:pt idx="1385">
                  <c:v>0.10403</c:v>
                </c:pt>
                <c:pt idx="1386">
                  <c:v>9.9257999999999999E-2</c:v>
                </c:pt>
                <c:pt idx="1387">
                  <c:v>8.3656999999999995E-2</c:v>
                </c:pt>
                <c:pt idx="1388">
                  <c:v>7.3168999999999998E-2</c:v>
                </c:pt>
                <c:pt idx="1389">
                  <c:v>6.3309000000000004E-2</c:v>
                </c:pt>
                <c:pt idx="1390">
                  <c:v>5.8953999999999999E-2</c:v>
                </c:pt>
                <c:pt idx="1391">
                  <c:v>6.5146999999999997E-2</c:v>
                </c:pt>
                <c:pt idx="1392">
                  <c:v>7.6247999999999996E-2</c:v>
                </c:pt>
                <c:pt idx="1393">
                  <c:v>8.6809999999999998E-2</c:v>
                </c:pt>
                <c:pt idx="1394">
                  <c:v>8.5238999999999995E-2</c:v>
                </c:pt>
                <c:pt idx="1395">
                  <c:v>9.8951999999999998E-2</c:v>
                </c:pt>
                <c:pt idx="1396">
                  <c:v>9.1897000000000006E-2</c:v>
                </c:pt>
                <c:pt idx="1397">
                  <c:v>0.10045800000000001</c:v>
                </c:pt>
                <c:pt idx="1398">
                  <c:v>0.105653</c:v>
                </c:pt>
                <c:pt idx="1399">
                  <c:v>9.0726000000000001E-2</c:v>
                </c:pt>
                <c:pt idx="1400">
                  <c:v>8.8303999999999994E-2</c:v>
                </c:pt>
                <c:pt idx="1401">
                  <c:v>7.9691999999999999E-2</c:v>
                </c:pt>
                <c:pt idx="1402">
                  <c:v>7.4134000000000005E-2</c:v>
                </c:pt>
                <c:pt idx="1403">
                  <c:v>0.107183</c:v>
                </c:pt>
                <c:pt idx="1404">
                  <c:v>0.11533499999999999</c:v>
                </c:pt>
                <c:pt idx="1405">
                  <c:v>0.110667</c:v>
                </c:pt>
                <c:pt idx="1406">
                  <c:v>9.7188999999999998E-2</c:v>
                </c:pt>
                <c:pt idx="1407">
                  <c:v>9.3334E-2</c:v>
                </c:pt>
                <c:pt idx="1408">
                  <c:v>8.5959999999999995E-2</c:v>
                </c:pt>
                <c:pt idx="1409">
                  <c:v>9.8157999999999995E-2</c:v>
                </c:pt>
                <c:pt idx="1410">
                  <c:v>9.9241999999999997E-2</c:v>
                </c:pt>
                <c:pt idx="1411">
                  <c:v>9.2426999999999995E-2</c:v>
                </c:pt>
                <c:pt idx="1412">
                  <c:v>8.6568000000000006E-2</c:v>
                </c:pt>
                <c:pt idx="1413">
                  <c:v>9.3537999999999996E-2</c:v>
                </c:pt>
                <c:pt idx="1414">
                  <c:v>8.9747999999999994E-2</c:v>
                </c:pt>
                <c:pt idx="1415">
                  <c:v>0.108517</c:v>
                </c:pt>
                <c:pt idx="1416">
                  <c:v>0.103306</c:v>
                </c:pt>
                <c:pt idx="1417">
                  <c:v>9.3554999999999999E-2</c:v>
                </c:pt>
                <c:pt idx="1418">
                  <c:v>9.2845999999999998E-2</c:v>
                </c:pt>
                <c:pt idx="1419">
                  <c:v>8.6736999999999995E-2</c:v>
                </c:pt>
                <c:pt idx="1420">
                  <c:v>7.7315999999999996E-2</c:v>
                </c:pt>
                <c:pt idx="1421">
                  <c:v>4.3202999999999998E-2</c:v>
                </c:pt>
                <c:pt idx="1422">
                  <c:v>5.1749000000000003E-2</c:v>
                </c:pt>
                <c:pt idx="1423">
                  <c:v>6.5439999999999998E-2</c:v>
                </c:pt>
                <c:pt idx="1424">
                  <c:v>7.7020000000000005E-2</c:v>
                </c:pt>
                <c:pt idx="1425">
                  <c:v>8.8094000000000006E-2</c:v>
                </c:pt>
                <c:pt idx="1426">
                  <c:v>8.8567000000000007E-2</c:v>
                </c:pt>
                <c:pt idx="1427">
                  <c:v>7.9134999999999997E-2</c:v>
                </c:pt>
                <c:pt idx="1428">
                  <c:v>6.5916000000000002E-2</c:v>
                </c:pt>
                <c:pt idx="1429">
                  <c:v>5.9365000000000001E-2</c:v>
                </c:pt>
                <c:pt idx="1430">
                  <c:v>5.6426999999999998E-2</c:v>
                </c:pt>
                <c:pt idx="1431">
                  <c:v>6.0444999999999999E-2</c:v>
                </c:pt>
                <c:pt idx="1432">
                  <c:v>7.3324E-2</c:v>
                </c:pt>
                <c:pt idx="1433">
                  <c:v>7.9547000000000007E-2</c:v>
                </c:pt>
                <c:pt idx="1434">
                  <c:v>7.6228000000000004E-2</c:v>
                </c:pt>
                <c:pt idx="1435">
                  <c:v>7.3299000000000003E-2</c:v>
                </c:pt>
                <c:pt idx="1436">
                  <c:v>6.862E-2</c:v>
                </c:pt>
                <c:pt idx="1437">
                  <c:v>8.1930000000000003E-2</c:v>
                </c:pt>
                <c:pt idx="1438">
                  <c:v>8.1613000000000005E-2</c:v>
                </c:pt>
                <c:pt idx="1439">
                  <c:v>7.0616999999999999E-2</c:v>
                </c:pt>
                <c:pt idx="1440">
                  <c:v>7.0829000000000003E-2</c:v>
                </c:pt>
                <c:pt idx="1441">
                  <c:v>7.2261000000000006E-2</c:v>
                </c:pt>
                <c:pt idx="1442">
                  <c:v>6.3534999999999994E-2</c:v>
                </c:pt>
                <c:pt idx="1443">
                  <c:v>5.2908999999999998E-2</c:v>
                </c:pt>
                <c:pt idx="1444">
                  <c:v>5.0207000000000002E-2</c:v>
                </c:pt>
                <c:pt idx="1445">
                  <c:v>6.1251E-2</c:v>
                </c:pt>
                <c:pt idx="1446">
                  <c:v>5.5326E-2</c:v>
                </c:pt>
                <c:pt idx="1447">
                  <c:v>5.5078000000000002E-2</c:v>
                </c:pt>
                <c:pt idx="1448">
                  <c:v>5.4108000000000003E-2</c:v>
                </c:pt>
                <c:pt idx="1449">
                  <c:v>4.7100999999999997E-2</c:v>
                </c:pt>
                <c:pt idx="1450">
                  <c:v>4.3201999999999997E-2</c:v>
                </c:pt>
                <c:pt idx="1451">
                  <c:v>4.9428E-2</c:v>
                </c:pt>
                <c:pt idx="1452">
                  <c:v>4.9886E-2</c:v>
                </c:pt>
                <c:pt idx="1453">
                  <c:v>4.8071999999999997E-2</c:v>
                </c:pt>
                <c:pt idx="1454">
                  <c:v>4.7183999999999997E-2</c:v>
                </c:pt>
                <c:pt idx="1455">
                  <c:v>5.1396999999999998E-2</c:v>
                </c:pt>
                <c:pt idx="1456">
                  <c:v>5.4599000000000002E-2</c:v>
                </c:pt>
                <c:pt idx="1457">
                  <c:v>5.3587000000000003E-2</c:v>
                </c:pt>
                <c:pt idx="1458">
                  <c:v>5.1908000000000003E-2</c:v>
                </c:pt>
                <c:pt idx="1459">
                  <c:v>4.3625999999999998E-2</c:v>
                </c:pt>
                <c:pt idx="1460">
                  <c:v>4.9555000000000002E-2</c:v>
                </c:pt>
                <c:pt idx="1461">
                  <c:v>5.9430999999999998E-2</c:v>
                </c:pt>
                <c:pt idx="1462">
                  <c:v>5.9561000000000003E-2</c:v>
                </c:pt>
                <c:pt idx="1463">
                  <c:v>6.1151999999999998E-2</c:v>
                </c:pt>
                <c:pt idx="1464">
                  <c:v>6.1114000000000002E-2</c:v>
                </c:pt>
                <c:pt idx="1465">
                  <c:v>6.4571000000000003E-2</c:v>
                </c:pt>
                <c:pt idx="1466">
                  <c:v>5.3520999999999999E-2</c:v>
                </c:pt>
                <c:pt idx="1467">
                  <c:v>6.4971000000000001E-2</c:v>
                </c:pt>
                <c:pt idx="1468">
                  <c:v>5.9624999999999997E-2</c:v>
                </c:pt>
                <c:pt idx="1469">
                  <c:v>5.1694999999999998E-2</c:v>
                </c:pt>
                <c:pt idx="1470">
                  <c:v>5.3072000000000001E-2</c:v>
                </c:pt>
                <c:pt idx="1471">
                  <c:v>4.8993000000000002E-2</c:v>
                </c:pt>
                <c:pt idx="1472">
                  <c:v>4.7673E-2</c:v>
                </c:pt>
                <c:pt idx="1473">
                  <c:v>4.3200000000000002E-2</c:v>
                </c:pt>
                <c:pt idx="1474">
                  <c:v>4.7014E-2</c:v>
                </c:pt>
                <c:pt idx="1475">
                  <c:v>4.8073999999999999E-2</c:v>
                </c:pt>
                <c:pt idx="1476">
                  <c:v>4.6803999999999998E-2</c:v>
                </c:pt>
                <c:pt idx="1477">
                  <c:v>3.2079999999999997E-2</c:v>
                </c:pt>
                <c:pt idx="1478">
                  <c:v>4.1985000000000001E-2</c:v>
                </c:pt>
                <c:pt idx="1479">
                  <c:v>4.9619000000000003E-2</c:v>
                </c:pt>
                <c:pt idx="1480">
                  <c:v>6.1032999999999997E-2</c:v>
                </c:pt>
                <c:pt idx="1481">
                  <c:v>5.8111999999999997E-2</c:v>
                </c:pt>
                <c:pt idx="1482">
                  <c:v>5.3128000000000002E-2</c:v>
                </c:pt>
                <c:pt idx="1483">
                  <c:v>7.7560000000000004E-2</c:v>
                </c:pt>
                <c:pt idx="1484">
                  <c:v>9.3233999999999997E-2</c:v>
                </c:pt>
                <c:pt idx="1485">
                  <c:v>0.101156</c:v>
                </c:pt>
                <c:pt idx="1486">
                  <c:v>0.11561</c:v>
                </c:pt>
                <c:pt idx="1487">
                  <c:v>0.14324500000000001</c:v>
                </c:pt>
                <c:pt idx="1488">
                  <c:v>0.14896300000000001</c:v>
                </c:pt>
                <c:pt idx="1489">
                  <c:v>0.14265700000000001</c:v>
                </c:pt>
                <c:pt idx="1490">
                  <c:v>0.14360600000000001</c:v>
                </c:pt>
                <c:pt idx="1491">
                  <c:v>0.12584300000000001</c:v>
                </c:pt>
                <c:pt idx="1492">
                  <c:v>0.12920000000000001</c:v>
                </c:pt>
                <c:pt idx="1493">
                  <c:v>0.136542</c:v>
                </c:pt>
                <c:pt idx="1494">
                  <c:v>0.18154400000000001</c:v>
                </c:pt>
                <c:pt idx="1495">
                  <c:v>0.21343699999999999</c:v>
                </c:pt>
                <c:pt idx="1496">
                  <c:v>0.23293800000000001</c:v>
                </c:pt>
                <c:pt idx="1497">
                  <c:v>0.25032900000000002</c:v>
                </c:pt>
                <c:pt idx="1498">
                  <c:v>0.26791599999999999</c:v>
                </c:pt>
                <c:pt idx="1499">
                  <c:v>0.26584999999999998</c:v>
                </c:pt>
                <c:pt idx="1500">
                  <c:v>0.28109499999999998</c:v>
                </c:pt>
                <c:pt idx="1501">
                  <c:v>0.28701700000000002</c:v>
                </c:pt>
                <c:pt idx="1502">
                  <c:v>0.28645100000000001</c:v>
                </c:pt>
                <c:pt idx="1503">
                  <c:v>0.27502700000000002</c:v>
                </c:pt>
                <c:pt idx="1504">
                  <c:v>0.26247900000000002</c:v>
                </c:pt>
                <c:pt idx="1505">
                  <c:v>0.257633</c:v>
                </c:pt>
                <c:pt idx="1506">
                  <c:v>0.254498</c:v>
                </c:pt>
                <c:pt idx="1507">
                  <c:v>0.22505600000000001</c:v>
                </c:pt>
                <c:pt idx="1508">
                  <c:v>0.19416600000000001</c:v>
                </c:pt>
                <c:pt idx="1509">
                  <c:v>0.19168099999999999</c:v>
                </c:pt>
                <c:pt idx="1510">
                  <c:v>0.178535</c:v>
                </c:pt>
                <c:pt idx="1511">
                  <c:v>0.18846499999999999</c:v>
                </c:pt>
                <c:pt idx="1512">
                  <c:v>0.176562</c:v>
                </c:pt>
                <c:pt idx="1513">
                  <c:v>0.171629</c:v>
                </c:pt>
                <c:pt idx="1514">
                  <c:v>0.15396499999999999</c:v>
                </c:pt>
                <c:pt idx="1515">
                  <c:v>0.128804</c:v>
                </c:pt>
                <c:pt idx="1516">
                  <c:v>0.12573999999999999</c:v>
                </c:pt>
                <c:pt idx="1517">
                  <c:v>0.120368</c:v>
                </c:pt>
                <c:pt idx="1518">
                  <c:v>0.111099</c:v>
                </c:pt>
                <c:pt idx="1519">
                  <c:v>8.5861999999999994E-2</c:v>
                </c:pt>
                <c:pt idx="1520">
                  <c:v>6.4890000000000003E-2</c:v>
                </c:pt>
                <c:pt idx="1521">
                  <c:v>5.9457999999999997E-2</c:v>
                </c:pt>
                <c:pt idx="1522">
                  <c:v>5.7582000000000001E-2</c:v>
                </c:pt>
                <c:pt idx="1523">
                  <c:v>5.3665999999999998E-2</c:v>
                </c:pt>
                <c:pt idx="1524">
                  <c:v>4.5656000000000002E-2</c:v>
                </c:pt>
                <c:pt idx="1525">
                  <c:v>5.1006999999999997E-2</c:v>
                </c:pt>
                <c:pt idx="1526">
                  <c:v>4.7521000000000001E-2</c:v>
                </c:pt>
                <c:pt idx="1527">
                  <c:v>4.2652000000000002E-2</c:v>
                </c:pt>
                <c:pt idx="1528">
                  <c:v>3.2364999999999998E-2</c:v>
                </c:pt>
                <c:pt idx="1529">
                  <c:v>3.2405999999999997E-2</c:v>
                </c:pt>
                <c:pt idx="1530">
                  <c:v>2.6904000000000001E-2</c:v>
                </c:pt>
                <c:pt idx="1531">
                  <c:v>2.3997999999999998E-2</c:v>
                </c:pt>
                <c:pt idx="1532">
                  <c:v>2.7982E-2</c:v>
                </c:pt>
                <c:pt idx="1533">
                  <c:v>4.1292000000000002E-2</c:v>
                </c:pt>
                <c:pt idx="1534">
                  <c:v>4.1188000000000002E-2</c:v>
                </c:pt>
                <c:pt idx="1535">
                  <c:v>3.7442999999999997E-2</c:v>
                </c:pt>
                <c:pt idx="1536">
                  <c:v>3.4423000000000002E-2</c:v>
                </c:pt>
                <c:pt idx="1537">
                  <c:v>3.0227E-2</c:v>
                </c:pt>
                <c:pt idx="1538">
                  <c:v>2.4149E-2</c:v>
                </c:pt>
                <c:pt idx="1539">
                  <c:v>2.2699E-2</c:v>
                </c:pt>
                <c:pt idx="1540">
                  <c:v>2.1228E-2</c:v>
                </c:pt>
                <c:pt idx="1541">
                  <c:v>2.1056999999999999E-2</c:v>
                </c:pt>
                <c:pt idx="1542">
                  <c:v>1.5885E-2</c:v>
                </c:pt>
                <c:pt idx="1543">
                  <c:v>1.0271000000000001E-2</c:v>
                </c:pt>
                <c:pt idx="1544">
                  <c:v>1.2755000000000001E-2</c:v>
                </c:pt>
                <c:pt idx="1545">
                  <c:v>1.38E-2</c:v>
                </c:pt>
                <c:pt idx="1546">
                  <c:v>1.277E-2</c:v>
                </c:pt>
                <c:pt idx="1547">
                  <c:v>1.1505E-2</c:v>
                </c:pt>
                <c:pt idx="1548">
                  <c:v>1.3417999999999999E-2</c:v>
                </c:pt>
                <c:pt idx="1549">
                  <c:v>1.7975999999999999E-2</c:v>
                </c:pt>
                <c:pt idx="1550">
                  <c:v>2.8074000000000002E-2</c:v>
                </c:pt>
                <c:pt idx="1551">
                  <c:v>2.5787000000000001E-2</c:v>
                </c:pt>
                <c:pt idx="1552">
                  <c:v>3.3555000000000001E-2</c:v>
                </c:pt>
                <c:pt idx="1553">
                  <c:v>3.5882999999999998E-2</c:v>
                </c:pt>
                <c:pt idx="1554">
                  <c:v>3.2592000000000003E-2</c:v>
                </c:pt>
                <c:pt idx="1555">
                  <c:v>2.0809000000000001E-2</c:v>
                </c:pt>
                <c:pt idx="1556">
                  <c:v>2.1676000000000001E-2</c:v>
                </c:pt>
                <c:pt idx="1557">
                  <c:v>2.0927000000000001E-2</c:v>
                </c:pt>
                <c:pt idx="1558">
                  <c:v>1.5295E-2</c:v>
                </c:pt>
                <c:pt idx="1559">
                  <c:v>1.2234999999999999E-2</c:v>
                </c:pt>
                <c:pt idx="1560">
                  <c:v>1.0836E-2</c:v>
                </c:pt>
                <c:pt idx="1561">
                  <c:v>1.1046E-2</c:v>
                </c:pt>
                <c:pt idx="1562">
                  <c:v>8.0309999999999999E-3</c:v>
                </c:pt>
                <c:pt idx="1563">
                  <c:v>7.9290000000000003E-3</c:v>
                </c:pt>
                <c:pt idx="1564">
                  <c:v>7.6410000000000002E-3</c:v>
                </c:pt>
                <c:pt idx="1565">
                  <c:v>1.2834999999999999E-2</c:v>
                </c:pt>
                <c:pt idx="1566">
                  <c:v>1.1091999999999999E-2</c:v>
                </c:pt>
                <c:pt idx="1567">
                  <c:v>1.8600999999999999E-2</c:v>
                </c:pt>
                <c:pt idx="1568">
                  <c:v>3.0098E-2</c:v>
                </c:pt>
                <c:pt idx="1569">
                  <c:v>2.8133999999999999E-2</c:v>
                </c:pt>
                <c:pt idx="1570">
                  <c:v>3.8034999999999999E-2</c:v>
                </c:pt>
                <c:pt idx="1571">
                  <c:v>6.0572000000000001E-2</c:v>
                </c:pt>
                <c:pt idx="1572">
                  <c:v>7.0931999999999995E-2</c:v>
                </c:pt>
                <c:pt idx="1573">
                  <c:v>9.9566000000000002E-2</c:v>
                </c:pt>
                <c:pt idx="1574">
                  <c:v>0.10676099999999999</c:v>
                </c:pt>
                <c:pt idx="1575">
                  <c:v>0.12033099999999999</c:v>
                </c:pt>
                <c:pt idx="1576">
                  <c:v>0.122928</c:v>
                </c:pt>
                <c:pt idx="1577">
                  <c:v>0.11497499999999999</c:v>
                </c:pt>
                <c:pt idx="1578">
                  <c:v>0.102932</c:v>
                </c:pt>
                <c:pt idx="1579">
                  <c:v>9.9545999999999996E-2</c:v>
                </c:pt>
                <c:pt idx="1580">
                  <c:v>9.2492000000000005E-2</c:v>
                </c:pt>
                <c:pt idx="1581">
                  <c:v>8.3530999999999994E-2</c:v>
                </c:pt>
                <c:pt idx="1582">
                  <c:v>9.4811999999999994E-2</c:v>
                </c:pt>
                <c:pt idx="1583">
                  <c:v>0.115187</c:v>
                </c:pt>
                <c:pt idx="1584">
                  <c:v>0.138095</c:v>
                </c:pt>
                <c:pt idx="1585">
                  <c:v>0.13527600000000001</c:v>
                </c:pt>
                <c:pt idx="1586">
                  <c:v>0.128606</c:v>
                </c:pt>
                <c:pt idx="1587">
                  <c:v>0.135322</c:v>
                </c:pt>
                <c:pt idx="1588">
                  <c:v>0.15096999999999999</c:v>
                </c:pt>
                <c:pt idx="1589">
                  <c:v>0.143793</c:v>
                </c:pt>
                <c:pt idx="1590">
                  <c:v>0.14596500000000001</c:v>
                </c:pt>
                <c:pt idx="1591">
                  <c:v>0.12770400000000001</c:v>
                </c:pt>
                <c:pt idx="1592">
                  <c:v>0.10234</c:v>
                </c:pt>
                <c:pt idx="1593">
                  <c:v>0.108808</c:v>
                </c:pt>
                <c:pt idx="1594">
                  <c:v>0.10639800000000001</c:v>
                </c:pt>
                <c:pt idx="1595">
                  <c:v>0.107018</c:v>
                </c:pt>
                <c:pt idx="1596">
                  <c:v>0.11593199999999999</c:v>
                </c:pt>
                <c:pt idx="1597">
                  <c:v>0.11679299999999999</c:v>
                </c:pt>
                <c:pt idx="1598">
                  <c:v>0.11855</c:v>
                </c:pt>
                <c:pt idx="1599">
                  <c:v>0.108152</c:v>
                </c:pt>
                <c:pt idx="1600">
                  <c:v>0.10957500000000001</c:v>
                </c:pt>
                <c:pt idx="1601">
                  <c:v>0.112895</c:v>
                </c:pt>
                <c:pt idx="1602">
                  <c:v>0.12687399999999999</c:v>
                </c:pt>
                <c:pt idx="1603">
                  <c:v>0.14490500000000001</c:v>
                </c:pt>
                <c:pt idx="1604">
                  <c:v>0.142566</c:v>
                </c:pt>
                <c:pt idx="1605">
                  <c:v>0.14278299999999999</c:v>
                </c:pt>
                <c:pt idx="1606">
                  <c:v>0.170846</c:v>
                </c:pt>
                <c:pt idx="1607">
                  <c:v>0.15615200000000001</c:v>
                </c:pt>
                <c:pt idx="1608">
                  <c:v>0.15449099999999999</c:v>
                </c:pt>
                <c:pt idx="1609">
                  <c:v>0.14584</c:v>
                </c:pt>
                <c:pt idx="1610">
                  <c:v>0.142542</c:v>
                </c:pt>
                <c:pt idx="1611">
                  <c:v>0.15423700000000001</c:v>
                </c:pt>
                <c:pt idx="1612">
                  <c:v>0.15850500000000001</c:v>
                </c:pt>
                <c:pt idx="1613">
                  <c:v>0.17369899999999999</c:v>
                </c:pt>
                <c:pt idx="1614">
                  <c:v>0.16156599999999999</c:v>
                </c:pt>
                <c:pt idx="1615">
                  <c:v>0.156643</c:v>
                </c:pt>
                <c:pt idx="1616">
                  <c:v>0.16832900000000001</c:v>
                </c:pt>
                <c:pt idx="1617">
                  <c:v>0.197598</c:v>
                </c:pt>
                <c:pt idx="1618">
                  <c:v>0.19115699999999999</c:v>
                </c:pt>
                <c:pt idx="1619">
                  <c:v>0.20020399999999999</c:v>
                </c:pt>
                <c:pt idx="1620">
                  <c:v>0.19713900000000001</c:v>
                </c:pt>
                <c:pt idx="1621">
                  <c:v>0.19620000000000001</c:v>
                </c:pt>
                <c:pt idx="1622">
                  <c:v>0.17238600000000001</c:v>
                </c:pt>
                <c:pt idx="1623">
                  <c:v>0.19036700000000001</c:v>
                </c:pt>
                <c:pt idx="1624">
                  <c:v>0.17589099999999999</c:v>
                </c:pt>
                <c:pt idx="1625">
                  <c:v>0.18698500000000001</c:v>
                </c:pt>
                <c:pt idx="1626">
                  <c:v>0.20369999999999999</c:v>
                </c:pt>
                <c:pt idx="1627">
                  <c:v>0.186527</c:v>
                </c:pt>
                <c:pt idx="1628">
                  <c:v>0.177953</c:v>
                </c:pt>
                <c:pt idx="1629">
                  <c:v>0.15908700000000001</c:v>
                </c:pt>
                <c:pt idx="1630">
                  <c:v>0.15203900000000001</c:v>
                </c:pt>
                <c:pt idx="1631">
                  <c:v>0.14252000000000001</c:v>
                </c:pt>
                <c:pt idx="1632">
                  <c:v>0.14852799999999999</c:v>
                </c:pt>
                <c:pt idx="1633">
                  <c:v>0.14811299999999999</c:v>
                </c:pt>
                <c:pt idx="1634">
                  <c:v>0.20009099999999999</c:v>
                </c:pt>
                <c:pt idx="1635">
                  <c:v>0.19984299999999999</c:v>
                </c:pt>
                <c:pt idx="1636">
                  <c:v>0.21944</c:v>
                </c:pt>
                <c:pt idx="1637">
                  <c:v>0.21604599999999999</c:v>
                </c:pt>
                <c:pt idx="1638">
                  <c:v>0.242947</c:v>
                </c:pt>
                <c:pt idx="1639">
                  <c:v>0.23776800000000001</c:v>
                </c:pt>
                <c:pt idx="1640">
                  <c:v>0.30288399999999999</c:v>
                </c:pt>
                <c:pt idx="1641">
                  <c:v>0.259716</c:v>
                </c:pt>
                <c:pt idx="1642">
                  <c:v>0.23339699999999999</c:v>
                </c:pt>
                <c:pt idx="1643">
                  <c:v>0.23819899999999999</c:v>
                </c:pt>
                <c:pt idx="1644">
                  <c:v>0.21577299999999999</c:v>
                </c:pt>
                <c:pt idx="1645">
                  <c:v>0.19512599999999999</c:v>
                </c:pt>
                <c:pt idx="1646">
                  <c:v>0.17777499999999999</c:v>
                </c:pt>
                <c:pt idx="1647">
                  <c:v>0.14766799999999999</c:v>
                </c:pt>
                <c:pt idx="1648">
                  <c:v>0.13572999999999999</c:v>
                </c:pt>
                <c:pt idx="1649">
                  <c:v>0.121596</c:v>
                </c:pt>
                <c:pt idx="1650">
                  <c:v>0.123781</c:v>
                </c:pt>
                <c:pt idx="1651">
                  <c:v>0.13014500000000001</c:v>
                </c:pt>
                <c:pt idx="1652">
                  <c:v>0.117575</c:v>
                </c:pt>
                <c:pt idx="1653">
                  <c:v>0.138794</c:v>
                </c:pt>
                <c:pt idx="1654">
                  <c:v>0.127137</c:v>
                </c:pt>
                <c:pt idx="1655">
                  <c:v>0.11267000000000001</c:v>
                </c:pt>
                <c:pt idx="1656">
                  <c:v>0.103201</c:v>
                </c:pt>
                <c:pt idx="1657">
                  <c:v>8.3748000000000003E-2</c:v>
                </c:pt>
                <c:pt idx="1658">
                  <c:v>6.9019999999999998E-2</c:v>
                </c:pt>
                <c:pt idx="1659">
                  <c:v>6.0356E-2</c:v>
                </c:pt>
                <c:pt idx="1660">
                  <c:v>5.0591999999999998E-2</c:v>
                </c:pt>
                <c:pt idx="1661">
                  <c:v>4.6122999999999997E-2</c:v>
                </c:pt>
                <c:pt idx="1662">
                  <c:v>4.3289000000000001E-2</c:v>
                </c:pt>
                <c:pt idx="1663">
                  <c:v>3.8854E-2</c:v>
                </c:pt>
                <c:pt idx="1664">
                  <c:v>4.6990999999999998E-2</c:v>
                </c:pt>
                <c:pt idx="1665">
                  <c:v>4.2516999999999999E-2</c:v>
                </c:pt>
                <c:pt idx="1666">
                  <c:v>6.5088999999999994E-2</c:v>
                </c:pt>
                <c:pt idx="1667">
                  <c:v>7.7842999999999996E-2</c:v>
                </c:pt>
                <c:pt idx="1668">
                  <c:v>7.4357000000000006E-2</c:v>
                </c:pt>
                <c:pt idx="1669">
                  <c:v>9.8705000000000001E-2</c:v>
                </c:pt>
                <c:pt idx="1670">
                  <c:v>9.2910000000000006E-2</c:v>
                </c:pt>
                <c:pt idx="1671">
                  <c:v>0.10415099999999999</c:v>
                </c:pt>
                <c:pt idx="1672">
                  <c:v>9.3484999999999999E-2</c:v>
                </c:pt>
                <c:pt idx="1673">
                  <c:v>8.9365E-2</c:v>
                </c:pt>
                <c:pt idx="1674">
                  <c:v>9.2552999999999996E-2</c:v>
                </c:pt>
                <c:pt idx="1675">
                  <c:v>8.2019999999999996E-2</c:v>
                </c:pt>
                <c:pt idx="1676">
                  <c:v>7.8262999999999999E-2</c:v>
                </c:pt>
                <c:pt idx="1677">
                  <c:v>6.9084000000000007E-2</c:v>
                </c:pt>
                <c:pt idx="1678">
                  <c:v>8.1484000000000001E-2</c:v>
                </c:pt>
                <c:pt idx="1679">
                  <c:v>8.5732000000000003E-2</c:v>
                </c:pt>
                <c:pt idx="1680">
                  <c:v>8.8787000000000005E-2</c:v>
                </c:pt>
                <c:pt idx="1681">
                  <c:v>8.3951999999999999E-2</c:v>
                </c:pt>
                <c:pt idx="1682">
                  <c:v>0.112154</c:v>
                </c:pt>
                <c:pt idx="1683">
                  <c:v>0.115964</c:v>
                </c:pt>
                <c:pt idx="1684">
                  <c:v>0.12554199999999999</c:v>
                </c:pt>
                <c:pt idx="1685">
                  <c:v>0.12300999999999999</c:v>
                </c:pt>
                <c:pt idx="1686">
                  <c:v>0.11110399999999999</c:v>
                </c:pt>
                <c:pt idx="1687">
                  <c:v>0.131214</c:v>
                </c:pt>
                <c:pt idx="1688">
                  <c:v>0.12715899999999999</c:v>
                </c:pt>
                <c:pt idx="1689">
                  <c:v>0.13991700000000001</c:v>
                </c:pt>
                <c:pt idx="1690">
                  <c:v>0.13722400000000001</c:v>
                </c:pt>
                <c:pt idx="1691">
                  <c:v>0.133774</c:v>
                </c:pt>
                <c:pt idx="1692">
                  <c:v>0.13165499999999999</c:v>
                </c:pt>
                <c:pt idx="1693">
                  <c:v>0.133606</c:v>
                </c:pt>
                <c:pt idx="1694">
                  <c:v>0.121838</c:v>
                </c:pt>
                <c:pt idx="1695">
                  <c:v>0.109996</c:v>
                </c:pt>
                <c:pt idx="1696">
                  <c:v>0.110678</c:v>
                </c:pt>
                <c:pt idx="1697">
                  <c:v>9.5935999999999994E-2</c:v>
                </c:pt>
                <c:pt idx="1698">
                  <c:v>8.9358000000000007E-2</c:v>
                </c:pt>
                <c:pt idx="1699">
                  <c:v>9.8921999999999996E-2</c:v>
                </c:pt>
                <c:pt idx="1700">
                  <c:v>0.117051</c:v>
                </c:pt>
                <c:pt idx="1701">
                  <c:v>0.117005</c:v>
                </c:pt>
                <c:pt idx="1702">
                  <c:v>0.112049</c:v>
                </c:pt>
                <c:pt idx="1703">
                  <c:v>0.13359799999999999</c:v>
                </c:pt>
                <c:pt idx="1704">
                  <c:v>0.13753000000000001</c:v>
                </c:pt>
                <c:pt idx="1705">
                  <c:v>0.13256000000000001</c:v>
                </c:pt>
                <c:pt idx="1706">
                  <c:v>0.125114</c:v>
                </c:pt>
                <c:pt idx="1707">
                  <c:v>0.123168</c:v>
                </c:pt>
                <c:pt idx="1708">
                  <c:v>0.112053</c:v>
                </c:pt>
                <c:pt idx="1709">
                  <c:v>0.102021</c:v>
                </c:pt>
                <c:pt idx="1710">
                  <c:v>8.7987999999999997E-2</c:v>
                </c:pt>
                <c:pt idx="1711">
                  <c:v>7.4541999999999997E-2</c:v>
                </c:pt>
                <c:pt idx="1712">
                  <c:v>6.7666000000000004E-2</c:v>
                </c:pt>
                <c:pt idx="1713">
                  <c:v>9.5926999999999998E-2</c:v>
                </c:pt>
                <c:pt idx="1714">
                  <c:v>9.3606999999999996E-2</c:v>
                </c:pt>
                <c:pt idx="1715">
                  <c:v>8.7983000000000006E-2</c:v>
                </c:pt>
                <c:pt idx="1716">
                  <c:v>8.4515000000000007E-2</c:v>
                </c:pt>
                <c:pt idx="1717">
                  <c:v>8.0672999999999995E-2</c:v>
                </c:pt>
                <c:pt idx="1718">
                  <c:v>6.4942E-2</c:v>
                </c:pt>
                <c:pt idx="1719">
                  <c:v>5.4757E-2</c:v>
                </c:pt>
                <c:pt idx="1720">
                  <c:v>4.6045000000000003E-2</c:v>
                </c:pt>
                <c:pt idx="1721">
                  <c:v>3.9491999999999999E-2</c:v>
                </c:pt>
                <c:pt idx="1722">
                  <c:v>3.7478999999999998E-2</c:v>
                </c:pt>
                <c:pt idx="1723">
                  <c:v>3.5348999999999998E-2</c:v>
                </c:pt>
                <c:pt idx="1724">
                  <c:v>3.6804000000000003E-2</c:v>
                </c:pt>
                <c:pt idx="1725">
                  <c:v>3.6289000000000002E-2</c:v>
                </c:pt>
                <c:pt idx="1726">
                  <c:v>3.3835999999999998E-2</c:v>
                </c:pt>
                <c:pt idx="1727">
                  <c:v>2.6391000000000001E-2</c:v>
                </c:pt>
                <c:pt idx="1728">
                  <c:v>2.1939E-2</c:v>
                </c:pt>
                <c:pt idx="1729">
                  <c:v>2.1231E-2</c:v>
                </c:pt>
                <c:pt idx="1730">
                  <c:v>1.9619999999999999E-2</c:v>
                </c:pt>
                <c:pt idx="1731">
                  <c:v>1.6878000000000001E-2</c:v>
                </c:pt>
                <c:pt idx="1732">
                  <c:v>1.6264000000000001E-2</c:v>
                </c:pt>
                <c:pt idx="1733">
                  <c:v>1.123E-2</c:v>
                </c:pt>
                <c:pt idx="1734">
                  <c:v>2.4244000000000002E-2</c:v>
                </c:pt>
                <c:pt idx="1735">
                  <c:v>3.0387000000000001E-2</c:v>
                </c:pt>
                <c:pt idx="1736">
                  <c:v>2.9194999999999999E-2</c:v>
                </c:pt>
                <c:pt idx="1737">
                  <c:v>2.8667000000000002E-2</c:v>
                </c:pt>
                <c:pt idx="1738">
                  <c:v>2.9822000000000001E-2</c:v>
                </c:pt>
                <c:pt idx="1739">
                  <c:v>2.7983999999999998E-2</c:v>
                </c:pt>
                <c:pt idx="1740">
                  <c:v>3.1102999999999999E-2</c:v>
                </c:pt>
                <c:pt idx="1741">
                  <c:v>3.4389000000000003E-2</c:v>
                </c:pt>
                <c:pt idx="1742">
                  <c:v>2.7945000000000001E-2</c:v>
                </c:pt>
                <c:pt idx="1743">
                  <c:v>2.8493999999999998E-2</c:v>
                </c:pt>
                <c:pt idx="1744">
                  <c:v>2.9673000000000001E-2</c:v>
                </c:pt>
                <c:pt idx="1745">
                  <c:v>2.938E-2</c:v>
                </c:pt>
                <c:pt idx="1746">
                  <c:v>8.3501000000000006E-2</c:v>
                </c:pt>
                <c:pt idx="1747">
                  <c:v>0.130939</c:v>
                </c:pt>
                <c:pt idx="1748">
                  <c:v>0.15110000000000001</c:v>
                </c:pt>
                <c:pt idx="1749">
                  <c:v>0.17156399999999999</c:v>
                </c:pt>
                <c:pt idx="1750">
                  <c:v>0.18806300000000001</c:v>
                </c:pt>
                <c:pt idx="1751">
                  <c:v>0.19477</c:v>
                </c:pt>
                <c:pt idx="1752">
                  <c:v>0.19822600000000001</c:v>
                </c:pt>
                <c:pt idx="1753">
                  <c:v>0.19584599999999999</c:v>
                </c:pt>
                <c:pt idx="1754">
                  <c:v>0.199961</c:v>
                </c:pt>
                <c:pt idx="1755">
                  <c:v>0.196218</c:v>
                </c:pt>
                <c:pt idx="1756">
                  <c:v>0.20328399999999999</c:v>
                </c:pt>
                <c:pt idx="1757">
                  <c:v>0.194073</c:v>
                </c:pt>
                <c:pt idx="1758">
                  <c:v>0.202151</c:v>
                </c:pt>
                <c:pt idx="1759">
                  <c:v>0.208736</c:v>
                </c:pt>
                <c:pt idx="1760">
                  <c:v>0.202264</c:v>
                </c:pt>
                <c:pt idx="1761">
                  <c:v>0.19150200000000001</c:v>
                </c:pt>
                <c:pt idx="1762">
                  <c:v>0.18732099999999999</c:v>
                </c:pt>
                <c:pt idx="1763">
                  <c:v>0.16607</c:v>
                </c:pt>
                <c:pt idx="1764">
                  <c:v>0.14480100000000001</c:v>
                </c:pt>
                <c:pt idx="1765">
                  <c:v>0.13142499999999999</c:v>
                </c:pt>
                <c:pt idx="1766">
                  <c:v>0.11530899999999999</c:v>
                </c:pt>
                <c:pt idx="1767">
                  <c:v>0.106576</c:v>
                </c:pt>
                <c:pt idx="1768">
                  <c:v>9.1748999999999997E-2</c:v>
                </c:pt>
                <c:pt idx="1769">
                  <c:v>8.3122000000000001E-2</c:v>
                </c:pt>
                <c:pt idx="1770">
                  <c:v>7.9490000000000005E-2</c:v>
                </c:pt>
                <c:pt idx="1771">
                  <c:v>6.8307999999999994E-2</c:v>
                </c:pt>
                <c:pt idx="1772">
                  <c:v>5.5330999999999998E-2</c:v>
                </c:pt>
                <c:pt idx="1773">
                  <c:v>5.6605000000000003E-2</c:v>
                </c:pt>
                <c:pt idx="1774">
                  <c:v>5.0708000000000003E-2</c:v>
                </c:pt>
                <c:pt idx="1775">
                  <c:v>4.3471000000000003E-2</c:v>
                </c:pt>
                <c:pt idx="1776">
                  <c:v>4.1125000000000002E-2</c:v>
                </c:pt>
                <c:pt idx="1777">
                  <c:v>5.0856999999999999E-2</c:v>
                </c:pt>
                <c:pt idx="1778">
                  <c:v>5.8081000000000001E-2</c:v>
                </c:pt>
                <c:pt idx="1779">
                  <c:v>6.0504000000000002E-2</c:v>
                </c:pt>
                <c:pt idx="1780">
                  <c:v>5.8538E-2</c:v>
                </c:pt>
                <c:pt idx="1781">
                  <c:v>4.4671000000000002E-2</c:v>
                </c:pt>
                <c:pt idx="1782">
                  <c:v>4.0264000000000001E-2</c:v>
                </c:pt>
                <c:pt idx="1783">
                  <c:v>3.5234000000000001E-2</c:v>
                </c:pt>
                <c:pt idx="1784">
                  <c:v>3.0231999999999998E-2</c:v>
                </c:pt>
                <c:pt idx="1785">
                  <c:v>2.4934999999999999E-2</c:v>
                </c:pt>
                <c:pt idx="1786">
                  <c:v>2.2964999999999999E-2</c:v>
                </c:pt>
                <c:pt idx="1787">
                  <c:v>2.0348000000000002E-2</c:v>
                </c:pt>
                <c:pt idx="1788">
                  <c:v>2.3800000000000002E-2</c:v>
                </c:pt>
                <c:pt idx="1789">
                  <c:v>2.2837E-2</c:v>
                </c:pt>
                <c:pt idx="1790">
                  <c:v>2.4348999999999999E-2</c:v>
                </c:pt>
                <c:pt idx="1791">
                  <c:v>1.5066E-2</c:v>
                </c:pt>
                <c:pt idx="1792">
                  <c:v>1.4744E-2</c:v>
                </c:pt>
                <c:pt idx="1793">
                  <c:v>1.5100000000000001E-2</c:v>
                </c:pt>
                <c:pt idx="1794">
                  <c:v>2.1111999999999999E-2</c:v>
                </c:pt>
                <c:pt idx="1795">
                  <c:v>2.5936000000000001E-2</c:v>
                </c:pt>
                <c:pt idx="1796">
                  <c:v>2.7614E-2</c:v>
                </c:pt>
                <c:pt idx="1797">
                  <c:v>2.7275000000000001E-2</c:v>
                </c:pt>
                <c:pt idx="1798">
                  <c:v>2.5277999999999998E-2</c:v>
                </c:pt>
                <c:pt idx="1799">
                  <c:v>2.7777E-2</c:v>
                </c:pt>
                <c:pt idx="1800">
                  <c:v>2.8341000000000002E-2</c:v>
                </c:pt>
                <c:pt idx="1801">
                  <c:v>2.7487999999999999E-2</c:v>
                </c:pt>
                <c:pt idx="1802">
                  <c:v>2.5680999999999999E-2</c:v>
                </c:pt>
                <c:pt idx="1803">
                  <c:v>2.1829000000000001E-2</c:v>
                </c:pt>
                <c:pt idx="1804">
                  <c:v>2.4205999999999998E-2</c:v>
                </c:pt>
                <c:pt idx="1805">
                  <c:v>2.0333E-2</c:v>
                </c:pt>
                <c:pt idx="1806">
                  <c:v>1.7562000000000001E-2</c:v>
                </c:pt>
                <c:pt idx="1807">
                  <c:v>1.3254E-2</c:v>
                </c:pt>
                <c:pt idx="1808">
                  <c:v>1.3572000000000001E-2</c:v>
                </c:pt>
                <c:pt idx="1809">
                  <c:v>1.1367E-2</c:v>
                </c:pt>
                <c:pt idx="1810">
                  <c:v>1.1981E-2</c:v>
                </c:pt>
                <c:pt idx="1811">
                  <c:v>1.0349000000000001E-2</c:v>
                </c:pt>
                <c:pt idx="1812">
                  <c:v>8.4499999999999992E-3</c:v>
                </c:pt>
                <c:pt idx="1813">
                  <c:v>4.9100000000000003E-3</c:v>
                </c:pt>
                <c:pt idx="1814">
                  <c:v>4.7489999999999997E-3</c:v>
                </c:pt>
                <c:pt idx="1815">
                  <c:v>7.0000000000000001E-3</c:v>
                </c:pt>
                <c:pt idx="1816">
                  <c:v>8.9049999999999997E-3</c:v>
                </c:pt>
                <c:pt idx="1817">
                  <c:v>1.6976000000000002E-2</c:v>
                </c:pt>
                <c:pt idx="1818">
                  <c:v>2.9485000000000001E-2</c:v>
                </c:pt>
                <c:pt idx="1819">
                  <c:v>3.8929999999999999E-2</c:v>
                </c:pt>
                <c:pt idx="1820">
                  <c:v>4.1700000000000001E-2</c:v>
                </c:pt>
                <c:pt idx="1821">
                  <c:v>4.5103999999999998E-2</c:v>
                </c:pt>
                <c:pt idx="1822">
                  <c:v>4.5860999999999999E-2</c:v>
                </c:pt>
                <c:pt idx="1823">
                  <c:v>4.1655999999999999E-2</c:v>
                </c:pt>
                <c:pt idx="1824">
                  <c:v>4.9458000000000002E-2</c:v>
                </c:pt>
                <c:pt idx="1825">
                  <c:v>5.8695999999999998E-2</c:v>
                </c:pt>
                <c:pt idx="1826">
                  <c:v>7.2975999999999999E-2</c:v>
                </c:pt>
                <c:pt idx="1827">
                  <c:v>5.9622000000000001E-2</c:v>
                </c:pt>
                <c:pt idx="1828">
                  <c:v>6.8876000000000007E-2</c:v>
                </c:pt>
                <c:pt idx="1829">
                  <c:v>7.5329999999999994E-2</c:v>
                </c:pt>
                <c:pt idx="1830">
                  <c:v>7.7928999999999998E-2</c:v>
                </c:pt>
                <c:pt idx="1831">
                  <c:v>7.2406999999999999E-2</c:v>
                </c:pt>
                <c:pt idx="1832">
                  <c:v>6.3038999999999998E-2</c:v>
                </c:pt>
                <c:pt idx="1833">
                  <c:v>6.4519999999999994E-2</c:v>
                </c:pt>
                <c:pt idx="1834">
                  <c:v>6.0345999999999997E-2</c:v>
                </c:pt>
                <c:pt idx="1835">
                  <c:v>8.1689999999999999E-2</c:v>
                </c:pt>
                <c:pt idx="1836">
                  <c:v>8.2933999999999994E-2</c:v>
                </c:pt>
                <c:pt idx="1837">
                  <c:v>7.7085000000000001E-2</c:v>
                </c:pt>
                <c:pt idx="1838">
                  <c:v>8.5468000000000002E-2</c:v>
                </c:pt>
                <c:pt idx="1839">
                  <c:v>7.4123999999999995E-2</c:v>
                </c:pt>
                <c:pt idx="1840">
                  <c:v>6.8748000000000004E-2</c:v>
                </c:pt>
                <c:pt idx="1841">
                  <c:v>9.2942999999999998E-2</c:v>
                </c:pt>
                <c:pt idx="1842">
                  <c:v>7.8464999999999993E-2</c:v>
                </c:pt>
                <c:pt idx="1843">
                  <c:v>5.2373000000000003E-2</c:v>
                </c:pt>
                <c:pt idx="1844">
                  <c:v>6.5338999999999994E-2</c:v>
                </c:pt>
                <c:pt idx="1845">
                  <c:v>6.8776000000000004E-2</c:v>
                </c:pt>
                <c:pt idx="1846">
                  <c:v>6.5029000000000003E-2</c:v>
                </c:pt>
                <c:pt idx="1847">
                  <c:v>7.1572999999999998E-2</c:v>
                </c:pt>
                <c:pt idx="1848">
                  <c:v>7.1837999999999999E-2</c:v>
                </c:pt>
                <c:pt idx="1849">
                  <c:v>5.9590999999999998E-2</c:v>
                </c:pt>
                <c:pt idx="1850">
                  <c:v>7.1672E-2</c:v>
                </c:pt>
                <c:pt idx="1851">
                  <c:v>7.1320999999999996E-2</c:v>
                </c:pt>
                <c:pt idx="1852">
                  <c:v>6.7680000000000004E-2</c:v>
                </c:pt>
                <c:pt idx="1853">
                  <c:v>6.8251999999999993E-2</c:v>
                </c:pt>
                <c:pt idx="1854">
                  <c:v>5.7231999999999998E-2</c:v>
                </c:pt>
                <c:pt idx="1855">
                  <c:v>6.2073000000000003E-2</c:v>
                </c:pt>
                <c:pt idx="1856">
                  <c:v>4.9208000000000002E-2</c:v>
                </c:pt>
                <c:pt idx="1857">
                  <c:v>5.8937000000000003E-2</c:v>
                </c:pt>
                <c:pt idx="1858">
                  <c:v>5.5231000000000002E-2</c:v>
                </c:pt>
                <c:pt idx="1859">
                  <c:v>7.8412999999999997E-2</c:v>
                </c:pt>
                <c:pt idx="1860">
                  <c:v>8.4710999999999995E-2</c:v>
                </c:pt>
                <c:pt idx="1861">
                  <c:v>9.4212000000000004E-2</c:v>
                </c:pt>
                <c:pt idx="1862">
                  <c:v>9.5251000000000002E-2</c:v>
                </c:pt>
                <c:pt idx="1863">
                  <c:v>9.3421000000000004E-2</c:v>
                </c:pt>
                <c:pt idx="1864">
                  <c:v>9.0673000000000004E-2</c:v>
                </c:pt>
                <c:pt idx="1865">
                  <c:v>8.8960999999999998E-2</c:v>
                </c:pt>
                <c:pt idx="1866">
                  <c:v>8.0835000000000004E-2</c:v>
                </c:pt>
                <c:pt idx="1867">
                  <c:v>7.5920000000000001E-2</c:v>
                </c:pt>
                <c:pt idx="1868">
                  <c:v>6.4804E-2</c:v>
                </c:pt>
                <c:pt idx="1869">
                  <c:v>5.0736999999999997E-2</c:v>
                </c:pt>
                <c:pt idx="1870">
                  <c:v>5.0264999999999997E-2</c:v>
                </c:pt>
                <c:pt idx="1871">
                  <c:v>4.3628E-2</c:v>
                </c:pt>
                <c:pt idx="1872">
                  <c:v>3.0269000000000001E-2</c:v>
                </c:pt>
                <c:pt idx="1873">
                  <c:v>3.4044999999999999E-2</c:v>
                </c:pt>
                <c:pt idx="1874">
                  <c:v>3.0446999999999998E-2</c:v>
                </c:pt>
                <c:pt idx="1875">
                  <c:v>3.7581999999999997E-2</c:v>
                </c:pt>
                <c:pt idx="1876">
                  <c:v>3.3376000000000003E-2</c:v>
                </c:pt>
                <c:pt idx="1877">
                  <c:v>2.7743E-2</c:v>
                </c:pt>
                <c:pt idx="1878">
                  <c:v>2.5624999999999998E-2</c:v>
                </c:pt>
                <c:pt idx="1879">
                  <c:v>2.7986E-2</c:v>
                </c:pt>
                <c:pt idx="1880">
                  <c:v>2.7213999999999999E-2</c:v>
                </c:pt>
                <c:pt idx="1881">
                  <c:v>2.5874000000000001E-2</c:v>
                </c:pt>
                <c:pt idx="1882">
                  <c:v>2.7622000000000001E-2</c:v>
                </c:pt>
                <c:pt idx="1883">
                  <c:v>2.2658000000000001E-2</c:v>
                </c:pt>
                <c:pt idx="1884">
                  <c:v>2.2731999999999999E-2</c:v>
                </c:pt>
                <c:pt idx="1885">
                  <c:v>2.1689E-2</c:v>
                </c:pt>
                <c:pt idx="1886">
                  <c:v>2.2370999999999999E-2</c:v>
                </c:pt>
                <c:pt idx="1887">
                  <c:v>1.2513E-2</c:v>
                </c:pt>
                <c:pt idx="1888">
                  <c:v>3.9828000000000002E-2</c:v>
                </c:pt>
                <c:pt idx="1889">
                  <c:v>5.2988E-2</c:v>
                </c:pt>
                <c:pt idx="1890">
                  <c:v>6.5662999999999999E-2</c:v>
                </c:pt>
                <c:pt idx="1891">
                  <c:v>6.4860000000000001E-2</c:v>
                </c:pt>
                <c:pt idx="1892">
                  <c:v>6.8471000000000004E-2</c:v>
                </c:pt>
                <c:pt idx="1893">
                  <c:v>6.3039999999999999E-2</c:v>
                </c:pt>
                <c:pt idx="1894">
                  <c:v>5.7772999999999998E-2</c:v>
                </c:pt>
                <c:pt idx="1895">
                  <c:v>5.4005999999999998E-2</c:v>
                </c:pt>
                <c:pt idx="1896">
                  <c:v>4.6885999999999997E-2</c:v>
                </c:pt>
                <c:pt idx="1897">
                  <c:v>5.0536999999999999E-2</c:v>
                </c:pt>
                <c:pt idx="1898">
                  <c:v>6.9570000000000007E-2</c:v>
                </c:pt>
                <c:pt idx="1899">
                  <c:v>0.18240000000000001</c:v>
                </c:pt>
                <c:pt idx="1900">
                  <c:v>0.21712300000000001</c:v>
                </c:pt>
                <c:pt idx="1901">
                  <c:v>0.226856</c:v>
                </c:pt>
                <c:pt idx="1902">
                  <c:v>0.22629299999999999</c:v>
                </c:pt>
                <c:pt idx="1903">
                  <c:v>0.23064299999999999</c:v>
                </c:pt>
                <c:pt idx="1904">
                  <c:v>0.22773299999999999</c:v>
                </c:pt>
                <c:pt idx="1905">
                  <c:v>0.23471500000000001</c:v>
                </c:pt>
                <c:pt idx="1906">
                  <c:v>0.241089</c:v>
                </c:pt>
                <c:pt idx="1907">
                  <c:v>0.24129800000000001</c:v>
                </c:pt>
                <c:pt idx="1908">
                  <c:v>0.252919</c:v>
                </c:pt>
                <c:pt idx="1909">
                  <c:v>0.25362800000000002</c:v>
                </c:pt>
                <c:pt idx="1910">
                  <c:v>0.25112400000000001</c:v>
                </c:pt>
                <c:pt idx="1911">
                  <c:v>0.26519599999999999</c:v>
                </c:pt>
                <c:pt idx="1912">
                  <c:v>0.26235399999999998</c:v>
                </c:pt>
                <c:pt idx="1913">
                  <c:v>0.25881799999999999</c:v>
                </c:pt>
                <c:pt idx="1914">
                  <c:v>0.250971</c:v>
                </c:pt>
                <c:pt idx="1915">
                  <c:v>0.243503</c:v>
                </c:pt>
                <c:pt idx="1916">
                  <c:v>0.224881</c:v>
                </c:pt>
                <c:pt idx="1917">
                  <c:v>0.21532299999999999</c:v>
                </c:pt>
                <c:pt idx="1918">
                  <c:v>0.19248199999999999</c:v>
                </c:pt>
                <c:pt idx="1919">
                  <c:v>0.17180999999999999</c:v>
                </c:pt>
                <c:pt idx="1920">
                  <c:v>0.14984800000000001</c:v>
                </c:pt>
                <c:pt idx="1921">
                  <c:v>0.12313</c:v>
                </c:pt>
                <c:pt idx="1922">
                  <c:v>0.135161</c:v>
                </c:pt>
                <c:pt idx="1923">
                  <c:v>0.14078099999999999</c:v>
                </c:pt>
                <c:pt idx="1924">
                  <c:v>0.16196199999999999</c:v>
                </c:pt>
                <c:pt idx="1925">
                  <c:v>0.18168400000000001</c:v>
                </c:pt>
                <c:pt idx="1926">
                  <c:v>0.18299000000000001</c:v>
                </c:pt>
                <c:pt idx="1927">
                  <c:v>0.166266</c:v>
                </c:pt>
                <c:pt idx="1928">
                  <c:v>0.159162</c:v>
                </c:pt>
                <c:pt idx="1929">
                  <c:v>0.15848899999999999</c:v>
                </c:pt>
                <c:pt idx="1930">
                  <c:v>0.16861599999999999</c:v>
                </c:pt>
                <c:pt idx="1931">
                  <c:v>0.17402799999999999</c:v>
                </c:pt>
                <c:pt idx="1932">
                  <c:v>0.180752</c:v>
                </c:pt>
                <c:pt idx="1933">
                  <c:v>0.180919</c:v>
                </c:pt>
                <c:pt idx="1934">
                  <c:v>0.20990500000000001</c:v>
                </c:pt>
                <c:pt idx="1935">
                  <c:v>0.21904199999999999</c:v>
                </c:pt>
                <c:pt idx="1936">
                  <c:v>0.211531</c:v>
                </c:pt>
                <c:pt idx="1937">
                  <c:v>0.20483000000000001</c:v>
                </c:pt>
                <c:pt idx="1938">
                  <c:v>0.20400399999999999</c:v>
                </c:pt>
                <c:pt idx="1939">
                  <c:v>0.194329</c:v>
                </c:pt>
                <c:pt idx="1940">
                  <c:v>0.17410100000000001</c:v>
                </c:pt>
                <c:pt idx="1941">
                  <c:v>0.15781700000000001</c:v>
                </c:pt>
                <c:pt idx="1942">
                  <c:v>0.16345000000000001</c:v>
                </c:pt>
                <c:pt idx="1943">
                  <c:v>0.167963</c:v>
                </c:pt>
                <c:pt idx="1944">
                  <c:v>0.15274599999999999</c:v>
                </c:pt>
                <c:pt idx="1945">
                  <c:v>0.132856</c:v>
                </c:pt>
                <c:pt idx="1946">
                  <c:v>0.113495</c:v>
                </c:pt>
                <c:pt idx="1947">
                  <c:v>9.4115000000000004E-2</c:v>
                </c:pt>
                <c:pt idx="1948">
                  <c:v>8.7850999999999999E-2</c:v>
                </c:pt>
                <c:pt idx="1949">
                  <c:v>7.3067999999999994E-2</c:v>
                </c:pt>
                <c:pt idx="1950">
                  <c:v>7.0555000000000007E-2</c:v>
                </c:pt>
                <c:pt idx="1951">
                  <c:v>6.7801E-2</c:v>
                </c:pt>
                <c:pt idx="1952">
                  <c:v>5.7273999999999999E-2</c:v>
                </c:pt>
                <c:pt idx="1953">
                  <c:v>5.3173999999999999E-2</c:v>
                </c:pt>
                <c:pt idx="1954">
                  <c:v>4.1051999999999998E-2</c:v>
                </c:pt>
                <c:pt idx="1955">
                  <c:v>3.5359000000000002E-2</c:v>
                </c:pt>
                <c:pt idx="1956">
                  <c:v>3.3481999999999998E-2</c:v>
                </c:pt>
                <c:pt idx="1957">
                  <c:v>3.0641000000000002E-2</c:v>
                </c:pt>
                <c:pt idx="1958">
                  <c:v>2.6558999999999999E-2</c:v>
                </c:pt>
                <c:pt idx="1959">
                  <c:v>2.4889000000000001E-2</c:v>
                </c:pt>
                <c:pt idx="1960">
                  <c:v>2.3456000000000001E-2</c:v>
                </c:pt>
                <c:pt idx="1961">
                  <c:v>2.1687000000000001E-2</c:v>
                </c:pt>
                <c:pt idx="1962">
                  <c:v>2.1484E-2</c:v>
                </c:pt>
                <c:pt idx="1963">
                  <c:v>1.9498000000000001E-2</c:v>
                </c:pt>
                <c:pt idx="1964">
                  <c:v>1.8627000000000001E-2</c:v>
                </c:pt>
                <c:pt idx="1965">
                  <c:v>1.7874000000000001E-2</c:v>
                </c:pt>
                <c:pt idx="1966">
                  <c:v>2.2821999999999999E-2</c:v>
                </c:pt>
                <c:pt idx="1967">
                  <c:v>2.8191999999999998E-2</c:v>
                </c:pt>
                <c:pt idx="1968">
                  <c:v>2.7503E-2</c:v>
                </c:pt>
                <c:pt idx="1969">
                  <c:v>2.4877E-2</c:v>
                </c:pt>
                <c:pt idx="1970">
                  <c:v>2.5173999999999998E-2</c:v>
                </c:pt>
                <c:pt idx="1971">
                  <c:v>2.9422E-2</c:v>
                </c:pt>
                <c:pt idx="1972">
                  <c:v>3.6537E-2</c:v>
                </c:pt>
                <c:pt idx="1973">
                  <c:v>3.8678999999999998E-2</c:v>
                </c:pt>
                <c:pt idx="1974">
                  <c:v>3.6448000000000001E-2</c:v>
                </c:pt>
                <c:pt idx="1975">
                  <c:v>3.5034999999999997E-2</c:v>
                </c:pt>
                <c:pt idx="1976">
                  <c:v>3.1469999999999998E-2</c:v>
                </c:pt>
                <c:pt idx="1977">
                  <c:v>3.3422E-2</c:v>
                </c:pt>
                <c:pt idx="1978">
                  <c:v>2.5818000000000001E-2</c:v>
                </c:pt>
                <c:pt idx="1979">
                  <c:v>2.8528000000000001E-2</c:v>
                </c:pt>
                <c:pt idx="1980">
                  <c:v>2.7106999999999999E-2</c:v>
                </c:pt>
                <c:pt idx="1981">
                  <c:v>1.9001000000000001E-2</c:v>
                </c:pt>
                <c:pt idx="1982">
                  <c:v>1.9564000000000002E-2</c:v>
                </c:pt>
                <c:pt idx="1983">
                  <c:v>1.4755000000000001E-2</c:v>
                </c:pt>
                <c:pt idx="1984">
                  <c:v>1.453E-2</c:v>
                </c:pt>
                <c:pt idx="1985">
                  <c:v>1.3729999999999999E-2</c:v>
                </c:pt>
                <c:pt idx="1986">
                  <c:v>1.3691E-2</c:v>
                </c:pt>
                <c:pt idx="1987">
                  <c:v>1.1875999999999999E-2</c:v>
                </c:pt>
                <c:pt idx="1988">
                  <c:v>1.1311999999999999E-2</c:v>
                </c:pt>
                <c:pt idx="1989">
                  <c:v>2.7370999999999999E-2</c:v>
                </c:pt>
                <c:pt idx="1990">
                  <c:v>3.2217000000000003E-2</c:v>
                </c:pt>
                <c:pt idx="1991">
                  <c:v>3.7555999999999999E-2</c:v>
                </c:pt>
                <c:pt idx="1992">
                  <c:v>3.7191000000000002E-2</c:v>
                </c:pt>
                <c:pt idx="1993">
                  <c:v>2.6925000000000001E-2</c:v>
                </c:pt>
                <c:pt idx="1994">
                  <c:v>2.8657999999999999E-2</c:v>
                </c:pt>
                <c:pt idx="1995">
                  <c:v>1.9741999999999999E-2</c:v>
                </c:pt>
                <c:pt idx="1996">
                  <c:v>1.5436E-2</c:v>
                </c:pt>
                <c:pt idx="1997">
                  <c:v>1.7198000000000001E-2</c:v>
                </c:pt>
                <c:pt idx="1998">
                  <c:v>2.0109999999999999E-2</c:v>
                </c:pt>
                <c:pt idx="1999">
                  <c:v>3.2731999999999997E-2</c:v>
                </c:pt>
                <c:pt idx="2000">
                  <c:v>4.4229999999999998E-2</c:v>
                </c:pt>
                <c:pt idx="2001">
                  <c:v>4.3029999999999999E-2</c:v>
                </c:pt>
                <c:pt idx="2002">
                  <c:v>4.3109000000000001E-2</c:v>
                </c:pt>
                <c:pt idx="2003">
                  <c:v>4.5888999999999999E-2</c:v>
                </c:pt>
                <c:pt idx="2004">
                  <c:v>6.8200999999999998E-2</c:v>
                </c:pt>
                <c:pt idx="2005">
                  <c:v>7.4373999999999996E-2</c:v>
                </c:pt>
                <c:pt idx="2006">
                  <c:v>7.4509000000000006E-2</c:v>
                </c:pt>
                <c:pt idx="2007">
                  <c:v>7.775E-2</c:v>
                </c:pt>
                <c:pt idx="2008">
                  <c:v>6.7478999999999997E-2</c:v>
                </c:pt>
                <c:pt idx="2009">
                  <c:v>8.6645E-2</c:v>
                </c:pt>
                <c:pt idx="2010">
                  <c:v>9.3779000000000001E-2</c:v>
                </c:pt>
                <c:pt idx="2011">
                  <c:v>8.8347999999999996E-2</c:v>
                </c:pt>
                <c:pt idx="2012">
                  <c:v>7.9409999999999994E-2</c:v>
                </c:pt>
                <c:pt idx="2013">
                  <c:v>8.0418000000000003E-2</c:v>
                </c:pt>
                <c:pt idx="2014">
                  <c:v>9.0622999999999995E-2</c:v>
                </c:pt>
                <c:pt idx="2015">
                  <c:v>8.3452999999999999E-2</c:v>
                </c:pt>
                <c:pt idx="2016">
                  <c:v>8.5154999999999995E-2</c:v>
                </c:pt>
                <c:pt idx="2017">
                  <c:v>7.1278999999999995E-2</c:v>
                </c:pt>
                <c:pt idx="2018">
                  <c:v>6.2075999999999999E-2</c:v>
                </c:pt>
                <c:pt idx="2019">
                  <c:v>5.6545999999999999E-2</c:v>
                </c:pt>
                <c:pt idx="2020">
                  <c:v>6.3283000000000006E-2</c:v>
                </c:pt>
                <c:pt idx="2021">
                  <c:v>5.8193000000000002E-2</c:v>
                </c:pt>
                <c:pt idx="2022">
                  <c:v>5.2583999999999999E-2</c:v>
                </c:pt>
                <c:pt idx="2023">
                  <c:v>4.8818E-2</c:v>
                </c:pt>
                <c:pt idx="2024">
                  <c:v>5.1588000000000002E-2</c:v>
                </c:pt>
                <c:pt idx="2025">
                  <c:v>5.5196000000000002E-2</c:v>
                </c:pt>
                <c:pt idx="2026">
                  <c:v>7.9564999999999997E-2</c:v>
                </c:pt>
                <c:pt idx="2027">
                  <c:v>8.6855000000000002E-2</c:v>
                </c:pt>
                <c:pt idx="2028">
                  <c:v>9.1776999999999997E-2</c:v>
                </c:pt>
                <c:pt idx="2029">
                  <c:v>9.5838999999999994E-2</c:v>
                </c:pt>
                <c:pt idx="2030">
                  <c:v>0.13340199999999999</c:v>
                </c:pt>
                <c:pt idx="2031">
                  <c:v>0.15206500000000001</c:v>
                </c:pt>
                <c:pt idx="2032">
                  <c:v>0.17502100000000001</c:v>
                </c:pt>
                <c:pt idx="2033">
                  <c:v>0.218694</c:v>
                </c:pt>
                <c:pt idx="2034">
                  <c:v>0.36974400000000002</c:v>
                </c:pt>
                <c:pt idx="2035">
                  <c:v>0.433923</c:v>
                </c:pt>
                <c:pt idx="2036">
                  <c:v>0.50672600000000001</c:v>
                </c:pt>
                <c:pt idx="2037">
                  <c:v>0.58221400000000001</c:v>
                </c:pt>
                <c:pt idx="2038">
                  <c:v>0.64490999999999998</c:v>
                </c:pt>
                <c:pt idx="2039">
                  <c:v>0.66595300000000002</c:v>
                </c:pt>
                <c:pt idx="2040">
                  <c:v>0.69084999999999996</c:v>
                </c:pt>
                <c:pt idx="2041">
                  <c:v>0.69839200000000001</c:v>
                </c:pt>
                <c:pt idx="2042">
                  <c:v>0.67258700000000005</c:v>
                </c:pt>
                <c:pt idx="2043">
                  <c:v>0.66641600000000001</c:v>
                </c:pt>
                <c:pt idx="2044">
                  <c:v>0.68007399999999996</c:v>
                </c:pt>
                <c:pt idx="2045">
                  <c:v>0.67727700000000002</c:v>
                </c:pt>
                <c:pt idx="2046">
                  <c:v>0.70953100000000002</c:v>
                </c:pt>
                <c:pt idx="2047">
                  <c:v>0.71264899999999998</c:v>
                </c:pt>
                <c:pt idx="2048">
                  <c:v>0.72140000000000004</c:v>
                </c:pt>
                <c:pt idx="2049">
                  <c:v>0.71795100000000001</c:v>
                </c:pt>
                <c:pt idx="2050">
                  <c:v>0.69929600000000003</c:v>
                </c:pt>
                <c:pt idx="2051">
                  <c:v>0.68610800000000005</c:v>
                </c:pt>
                <c:pt idx="2052">
                  <c:v>0.66378000000000004</c:v>
                </c:pt>
                <c:pt idx="2053">
                  <c:v>0.66390499999999997</c:v>
                </c:pt>
                <c:pt idx="2054">
                  <c:v>0.662636</c:v>
                </c:pt>
                <c:pt idx="2055">
                  <c:v>0.63878999999999997</c:v>
                </c:pt>
                <c:pt idx="2056">
                  <c:v>0.63253300000000001</c:v>
                </c:pt>
                <c:pt idx="2057">
                  <c:v>0.61391799999999996</c:v>
                </c:pt>
                <c:pt idx="2058">
                  <c:v>0.59275100000000003</c:v>
                </c:pt>
                <c:pt idx="2059">
                  <c:v>0.58130700000000002</c:v>
                </c:pt>
                <c:pt idx="2060">
                  <c:v>0.57804500000000003</c:v>
                </c:pt>
                <c:pt idx="2061">
                  <c:v>0.54076100000000005</c:v>
                </c:pt>
                <c:pt idx="2062">
                  <c:v>0.53909499999999999</c:v>
                </c:pt>
                <c:pt idx="2063">
                  <c:v>0.61530499999999999</c:v>
                </c:pt>
                <c:pt idx="2064">
                  <c:v>0.62440899999999999</c:v>
                </c:pt>
                <c:pt idx="2065">
                  <c:v>0.60459600000000002</c:v>
                </c:pt>
                <c:pt idx="2066">
                  <c:v>0.60710500000000001</c:v>
                </c:pt>
                <c:pt idx="2067">
                  <c:v>0.57634799999999997</c:v>
                </c:pt>
                <c:pt idx="2068">
                  <c:v>0.54611299999999996</c:v>
                </c:pt>
                <c:pt idx="2069">
                  <c:v>0.51607099999999995</c:v>
                </c:pt>
                <c:pt idx="2070">
                  <c:v>0.49254599999999998</c:v>
                </c:pt>
                <c:pt idx="2071">
                  <c:v>0.55665100000000001</c:v>
                </c:pt>
                <c:pt idx="2072">
                  <c:v>0.55240199999999995</c:v>
                </c:pt>
                <c:pt idx="2073">
                  <c:v>0.54417700000000002</c:v>
                </c:pt>
                <c:pt idx="2074">
                  <c:v>0.550373</c:v>
                </c:pt>
                <c:pt idx="2075">
                  <c:v>0.53738799999999998</c:v>
                </c:pt>
                <c:pt idx="2076">
                  <c:v>0.52648899999999998</c:v>
                </c:pt>
                <c:pt idx="2077">
                  <c:v>0.54979100000000003</c:v>
                </c:pt>
                <c:pt idx="2078">
                  <c:v>0.52880899999999997</c:v>
                </c:pt>
                <c:pt idx="2079">
                  <c:v>0.50828899999999999</c:v>
                </c:pt>
                <c:pt idx="2080">
                  <c:v>0.50262300000000004</c:v>
                </c:pt>
                <c:pt idx="2081">
                  <c:v>0.48446800000000001</c:v>
                </c:pt>
                <c:pt idx="2082">
                  <c:v>0.45821400000000001</c:v>
                </c:pt>
                <c:pt idx="2083">
                  <c:v>0.47742400000000002</c:v>
                </c:pt>
                <c:pt idx="2084">
                  <c:v>0.49212299999999998</c:v>
                </c:pt>
                <c:pt idx="2085">
                  <c:v>0.51253499999999996</c:v>
                </c:pt>
                <c:pt idx="2086">
                  <c:v>0.52319599999999999</c:v>
                </c:pt>
                <c:pt idx="2087">
                  <c:v>0.51971299999999998</c:v>
                </c:pt>
                <c:pt idx="2088">
                  <c:v>0.52317999999999998</c:v>
                </c:pt>
                <c:pt idx="2089">
                  <c:v>0.537161</c:v>
                </c:pt>
                <c:pt idx="2090">
                  <c:v>0.516598</c:v>
                </c:pt>
                <c:pt idx="2091">
                  <c:v>0.51838700000000004</c:v>
                </c:pt>
                <c:pt idx="2092">
                  <c:v>0.570295</c:v>
                </c:pt>
                <c:pt idx="2093">
                  <c:v>0.58470200000000006</c:v>
                </c:pt>
                <c:pt idx="2094">
                  <c:v>0.58304400000000001</c:v>
                </c:pt>
                <c:pt idx="2095">
                  <c:v>0.58796999999999999</c:v>
                </c:pt>
                <c:pt idx="2096">
                  <c:v>0.57623400000000002</c:v>
                </c:pt>
                <c:pt idx="2097">
                  <c:v>0.61662899999999998</c:v>
                </c:pt>
                <c:pt idx="2098">
                  <c:v>0.60801799999999995</c:v>
                </c:pt>
                <c:pt idx="2099">
                  <c:v>0.58948900000000004</c:v>
                </c:pt>
                <c:pt idx="2100">
                  <c:v>0.609649</c:v>
                </c:pt>
                <c:pt idx="2101">
                  <c:v>0.59496700000000002</c:v>
                </c:pt>
                <c:pt idx="2102">
                  <c:v>0.57489900000000005</c:v>
                </c:pt>
                <c:pt idx="2103">
                  <c:v>0.55276999999999998</c:v>
                </c:pt>
                <c:pt idx="2104">
                  <c:v>0.53613999999999995</c:v>
                </c:pt>
                <c:pt idx="2105">
                  <c:v>0.54052299999999998</c:v>
                </c:pt>
                <c:pt idx="2106">
                  <c:v>0.52131099999999997</c:v>
                </c:pt>
                <c:pt idx="2107">
                  <c:v>0.51618799999999998</c:v>
                </c:pt>
                <c:pt idx="2108">
                  <c:v>0.50402100000000005</c:v>
                </c:pt>
                <c:pt idx="2109">
                  <c:v>0.49110999999999999</c:v>
                </c:pt>
                <c:pt idx="2110">
                  <c:v>0.47897600000000001</c:v>
                </c:pt>
                <c:pt idx="2111">
                  <c:v>0.45546399999999998</c:v>
                </c:pt>
                <c:pt idx="2112">
                  <c:v>0.44485000000000002</c:v>
                </c:pt>
                <c:pt idx="2113">
                  <c:v>0.42405700000000002</c:v>
                </c:pt>
                <c:pt idx="2114">
                  <c:v>0.40456300000000001</c:v>
                </c:pt>
                <c:pt idx="2115">
                  <c:v>0.38807900000000001</c:v>
                </c:pt>
                <c:pt idx="2116">
                  <c:v>0.355381</c:v>
                </c:pt>
                <c:pt idx="2117">
                  <c:v>0.361987</c:v>
                </c:pt>
                <c:pt idx="2118">
                  <c:v>0.34306999999999999</c:v>
                </c:pt>
                <c:pt idx="2119">
                  <c:v>0.33900400000000003</c:v>
                </c:pt>
                <c:pt idx="2120">
                  <c:v>0.31691000000000003</c:v>
                </c:pt>
                <c:pt idx="2121">
                  <c:v>0.30016199999999998</c:v>
                </c:pt>
                <c:pt idx="2122">
                  <c:v>0.28168500000000002</c:v>
                </c:pt>
                <c:pt idx="2123">
                  <c:v>0.271511</c:v>
                </c:pt>
                <c:pt idx="2124">
                  <c:v>0.26322000000000001</c:v>
                </c:pt>
                <c:pt idx="2125">
                  <c:v>0.24678</c:v>
                </c:pt>
                <c:pt idx="2126">
                  <c:v>0.23458899999999999</c:v>
                </c:pt>
                <c:pt idx="2127">
                  <c:v>0.22251899999999999</c:v>
                </c:pt>
                <c:pt idx="2128">
                  <c:v>0.20671300000000001</c:v>
                </c:pt>
                <c:pt idx="2129">
                  <c:v>0.19858300000000001</c:v>
                </c:pt>
                <c:pt idx="2130">
                  <c:v>0.18407200000000001</c:v>
                </c:pt>
                <c:pt idx="2131">
                  <c:v>0.175986</c:v>
                </c:pt>
                <c:pt idx="2132">
                  <c:v>0.15331700000000001</c:v>
                </c:pt>
                <c:pt idx="2133">
                  <c:v>0.13888200000000001</c:v>
                </c:pt>
                <c:pt idx="2134">
                  <c:v>0.13047300000000001</c:v>
                </c:pt>
                <c:pt idx="2135">
                  <c:v>0.12378</c:v>
                </c:pt>
                <c:pt idx="2136">
                  <c:v>0.124321</c:v>
                </c:pt>
                <c:pt idx="2137">
                  <c:v>0.123486</c:v>
                </c:pt>
                <c:pt idx="2138">
                  <c:v>0.123268</c:v>
                </c:pt>
                <c:pt idx="2139">
                  <c:v>0.12707099999999999</c:v>
                </c:pt>
                <c:pt idx="2140">
                  <c:v>0.118423</c:v>
                </c:pt>
                <c:pt idx="2141">
                  <c:v>0.101531</c:v>
                </c:pt>
                <c:pt idx="2142">
                  <c:v>9.7105999999999998E-2</c:v>
                </c:pt>
                <c:pt idx="2143">
                  <c:v>9.5855999999999997E-2</c:v>
                </c:pt>
                <c:pt idx="2144">
                  <c:v>9.5827999999999997E-2</c:v>
                </c:pt>
                <c:pt idx="2145">
                  <c:v>9.0357999999999994E-2</c:v>
                </c:pt>
                <c:pt idx="2146">
                  <c:v>9.3389E-2</c:v>
                </c:pt>
                <c:pt idx="2147">
                  <c:v>0.113041</c:v>
                </c:pt>
                <c:pt idx="2148">
                  <c:v>0.123393</c:v>
                </c:pt>
                <c:pt idx="2149">
                  <c:v>0.151416</c:v>
                </c:pt>
                <c:pt idx="2150">
                  <c:v>0.15951699999999999</c:v>
                </c:pt>
                <c:pt idx="2151">
                  <c:v>0.16322900000000001</c:v>
                </c:pt>
                <c:pt idx="2152">
                  <c:v>0.160327</c:v>
                </c:pt>
                <c:pt idx="2153">
                  <c:v>0.152339</c:v>
                </c:pt>
                <c:pt idx="2154">
                  <c:v>0.14424699999999999</c:v>
                </c:pt>
                <c:pt idx="2155">
                  <c:v>0.15087900000000001</c:v>
                </c:pt>
                <c:pt idx="2156">
                  <c:v>0.14777899999999999</c:v>
                </c:pt>
                <c:pt idx="2157">
                  <c:v>0.158133</c:v>
                </c:pt>
                <c:pt idx="2158">
                  <c:v>0.17676500000000001</c:v>
                </c:pt>
                <c:pt idx="2159">
                  <c:v>0.18662400000000001</c:v>
                </c:pt>
                <c:pt idx="2160">
                  <c:v>0.182004</c:v>
                </c:pt>
                <c:pt idx="2161">
                  <c:v>0.29608800000000002</c:v>
                </c:pt>
                <c:pt idx="2162">
                  <c:v>0.34063300000000002</c:v>
                </c:pt>
                <c:pt idx="2163">
                  <c:v>0.34866000000000003</c:v>
                </c:pt>
                <c:pt idx="2164">
                  <c:v>0.352883</c:v>
                </c:pt>
                <c:pt idx="2165">
                  <c:v>0.357767</c:v>
                </c:pt>
                <c:pt idx="2166">
                  <c:v>0.34426299999999999</c:v>
                </c:pt>
                <c:pt idx="2167">
                  <c:v>0.33256000000000002</c:v>
                </c:pt>
                <c:pt idx="2168">
                  <c:v>0.306838</c:v>
                </c:pt>
                <c:pt idx="2169">
                  <c:v>0.28537499999999999</c:v>
                </c:pt>
                <c:pt idx="2170">
                  <c:v>0.26232</c:v>
                </c:pt>
                <c:pt idx="2171">
                  <c:v>0.23260800000000001</c:v>
                </c:pt>
                <c:pt idx="2172">
                  <c:v>0.20912800000000001</c:v>
                </c:pt>
                <c:pt idx="2173">
                  <c:v>0.18920000000000001</c:v>
                </c:pt>
                <c:pt idx="2174">
                  <c:v>0.18265400000000001</c:v>
                </c:pt>
                <c:pt idx="2175">
                  <c:v>0.17224700000000001</c:v>
                </c:pt>
                <c:pt idx="2176">
                  <c:v>0.16659199999999999</c:v>
                </c:pt>
                <c:pt idx="2177">
                  <c:v>0.15706500000000001</c:v>
                </c:pt>
                <c:pt idx="2178">
                  <c:v>0.150593</c:v>
                </c:pt>
                <c:pt idx="2179">
                  <c:v>0.12823699999999999</c:v>
                </c:pt>
                <c:pt idx="2180">
                  <c:v>0.15776000000000001</c:v>
                </c:pt>
                <c:pt idx="2181">
                  <c:v>0.159333</c:v>
                </c:pt>
                <c:pt idx="2182">
                  <c:v>0.16469300000000001</c:v>
                </c:pt>
                <c:pt idx="2183">
                  <c:v>0.16176099999999999</c:v>
                </c:pt>
                <c:pt idx="2184">
                  <c:v>0.13137599999999999</c:v>
                </c:pt>
                <c:pt idx="2185">
                  <c:v>0.133269</c:v>
                </c:pt>
                <c:pt idx="2186">
                  <c:v>0.135514</c:v>
                </c:pt>
                <c:pt idx="2187">
                  <c:v>0.12939000000000001</c:v>
                </c:pt>
                <c:pt idx="2188">
                  <c:v>0.12873599999999999</c:v>
                </c:pt>
                <c:pt idx="2189">
                  <c:v>0.11934500000000001</c:v>
                </c:pt>
                <c:pt idx="2190">
                  <c:v>0.111984</c:v>
                </c:pt>
                <c:pt idx="2191">
                  <c:v>0.111792</c:v>
                </c:pt>
                <c:pt idx="2192">
                  <c:v>0.110954</c:v>
                </c:pt>
                <c:pt idx="2193">
                  <c:v>0.11378099999999999</c:v>
                </c:pt>
                <c:pt idx="2194">
                  <c:v>0.14236199999999999</c:v>
                </c:pt>
                <c:pt idx="2195">
                  <c:v>0.166993</c:v>
                </c:pt>
                <c:pt idx="2196">
                  <c:v>0.18904899999999999</c:v>
                </c:pt>
                <c:pt idx="2197">
                  <c:v>0.21223800000000001</c:v>
                </c:pt>
                <c:pt idx="2198">
                  <c:v>0.212925</c:v>
                </c:pt>
                <c:pt idx="2199">
                  <c:v>0.215554</c:v>
                </c:pt>
                <c:pt idx="2200">
                  <c:v>0.25681199999999998</c:v>
                </c:pt>
                <c:pt idx="2201">
                  <c:v>0.25002000000000002</c:v>
                </c:pt>
                <c:pt idx="2202">
                  <c:v>0.24673100000000001</c:v>
                </c:pt>
                <c:pt idx="2203">
                  <c:v>0.235294</c:v>
                </c:pt>
                <c:pt idx="2204">
                  <c:v>0.230792</c:v>
                </c:pt>
                <c:pt idx="2205">
                  <c:v>0.225576</c:v>
                </c:pt>
                <c:pt idx="2206">
                  <c:v>0.24598800000000001</c:v>
                </c:pt>
                <c:pt idx="2207">
                  <c:v>0.22731499999999999</c:v>
                </c:pt>
                <c:pt idx="2208">
                  <c:v>0.227404</c:v>
                </c:pt>
                <c:pt idx="2209">
                  <c:v>0.21269099999999999</c:v>
                </c:pt>
                <c:pt idx="2210">
                  <c:v>0.220024</c:v>
                </c:pt>
                <c:pt idx="2211">
                  <c:v>0.24290600000000001</c:v>
                </c:pt>
                <c:pt idx="2212">
                  <c:v>0.25939200000000001</c:v>
                </c:pt>
                <c:pt idx="2213">
                  <c:v>0.304616</c:v>
                </c:pt>
                <c:pt idx="2214">
                  <c:v>0.32500499999999999</c:v>
                </c:pt>
                <c:pt idx="2215">
                  <c:v>0.345501</c:v>
                </c:pt>
                <c:pt idx="2216">
                  <c:v>0.36529699999999998</c:v>
                </c:pt>
                <c:pt idx="2217">
                  <c:v>0.36280299999999999</c:v>
                </c:pt>
                <c:pt idx="2218">
                  <c:v>0.344082</c:v>
                </c:pt>
                <c:pt idx="2219">
                  <c:v>0.347995</c:v>
                </c:pt>
                <c:pt idx="2220">
                  <c:v>0.36086699999999999</c:v>
                </c:pt>
                <c:pt idx="2221">
                  <c:v>0.34432000000000001</c:v>
                </c:pt>
                <c:pt idx="2222">
                  <c:v>0.33519700000000002</c:v>
                </c:pt>
                <c:pt idx="2223">
                  <c:v>0.31480200000000003</c:v>
                </c:pt>
                <c:pt idx="2224">
                  <c:v>0.30730800000000003</c:v>
                </c:pt>
                <c:pt idx="2225">
                  <c:v>0.28310600000000002</c:v>
                </c:pt>
                <c:pt idx="2226">
                  <c:v>0.24976300000000001</c:v>
                </c:pt>
                <c:pt idx="2227">
                  <c:v>0.27726400000000001</c:v>
                </c:pt>
                <c:pt idx="2228">
                  <c:v>0.27774300000000002</c:v>
                </c:pt>
                <c:pt idx="2229">
                  <c:v>0.29696400000000001</c:v>
                </c:pt>
                <c:pt idx="2230">
                  <c:v>0.29100399999999998</c:v>
                </c:pt>
                <c:pt idx="2231">
                  <c:v>0.28622700000000001</c:v>
                </c:pt>
                <c:pt idx="2232">
                  <c:v>0.29250399999999999</c:v>
                </c:pt>
                <c:pt idx="2233">
                  <c:v>0.30690200000000001</c:v>
                </c:pt>
                <c:pt idx="2234">
                  <c:v>0.30134899999999998</c:v>
                </c:pt>
                <c:pt idx="2235">
                  <c:v>0.28943099999999999</c:v>
                </c:pt>
                <c:pt idx="2236">
                  <c:v>0.28838000000000003</c:v>
                </c:pt>
                <c:pt idx="2237">
                  <c:v>0.285603</c:v>
                </c:pt>
                <c:pt idx="2238">
                  <c:v>0.28731099999999998</c:v>
                </c:pt>
                <c:pt idx="2239">
                  <c:v>0.27542800000000001</c:v>
                </c:pt>
                <c:pt idx="2240">
                  <c:v>0.26334099999999999</c:v>
                </c:pt>
                <c:pt idx="2241">
                  <c:v>0.25586999999999999</c:v>
                </c:pt>
                <c:pt idx="2242">
                  <c:v>0.224166</c:v>
                </c:pt>
                <c:pt idx="2243">
                  <c:v>0.22648099999999999</c:v>
                </c:pt>
                <c:pt idx="2244">
                  <c:v>0.23048099999999999</c:v>
                </c:pt>
                <c:pt idx="2245">
                  <c:v>0.26166800000000001</c:v>
                </c:pt>
                <c:pt idx="2246">
                  <c:v>0.28367300000000001</c:v>
                </c:pt>
                <c:pt idx="2247">
                  <c:v>0.29308299999999998</c:v>
                </c:pt>
                <c:pt idx="2248">
                  <c:v>0.30050900000000003</c:v>
                </c:pt>
                <c:pt idx="2249">
                  <c:v>0.29645500000000002</c:v>
                </c:pt>
                <c:pt idx="2250">
                  <c:v>0.30334800000000001</c:v>
                </c:pt>
                <c:pt idx="2251">
                  <c:v>0.28866199999999997</c:v>
                </c:pt>
                <c:pt idx="2252">
                  <c:v>0.26746500000000001</c:v>
                </c:pt>
                <c:pt idx="2253">
                  <c:v>0.26950499999999999</c:v>
                </c:pt>
                <c:pt idx="2254">
                  <c:v>0.246031</c:v>
                </c:pt>
                <c:pt idx="2255">
                  <c:v>0.233986</c:v>
                </c:pt>
                <c:pt idx="2256">
                  <c:v>0.22273799999999999</c:v>
                </c:pt>
                <c:pt idx="2257">
                  <c:v>0.206594</c:v>
                </c:pt>
                <c:pt idx="2258">
                  <c:v>0.18651599999999999</c:v>
                </c:pt>
                <c:pt idx="2259">
                  <c:v>0.180509</c:v>
                </c:pt>
                <c:pt idx="2260">
                  <c:v>0.175367</c:v>
                </c:pt>
                <c:pt idx="2261">
                  <c:v>0.18143799999999999</c:v>
                </c:pt>
                <c:pt idx="2262">
                  <c:v>0.18345</c:v>
                </c:pt>
                <c:pt idx="2263">
                  <c:v>0.189889</c:v>
                </c:pt>
                <c:pt idx="2264">
                  <c:v>0.19448499999999999</c:v>
                </c:pt>
                <c:pt idx="2265">
                  <c:v>0.20324500000000001</c:v>
                </c:pt>
                <c:pt idx="2266">
                  <c:v>0.20879400000000001</c:v>
                </c:pt>
                <c:pt idx="2267">
                  <c:v>0.200018</c:v>
                </c:pt>
                <c:pt idx="2268">
                  <c:v>0.181035</c:v>
                </c:pt>
                <c:pt idx="2269">
                  <c:v>0.177036</c:v>
                </c:pt>
                <c:pt idx="2270">
                  <c:v>0.19633200000000001</c:v>
                </c:pt>
                <c:pt idx="2271">
                  <c:v>0.18761800000000001</c:v>
                </c:pt>
                <c:pt idx="2272">
                  <c:v>0.16927500000000001</c:v>
                </c:pt>
                <c:pt idx="2273">
                  <c:v>0.16167899999999999</c:v>
                </c:pt>
                <c:pt idx="2274">
                  <c:v>0.15171999999999999</c:v>
                </c:pt>
                <c:pt idx="2275">
                  <c:v>0.152751</c:v>
                </c:pt>
                <c:pt idx="2276">
                  <c:v>0.14951</c:v>
                </c:pt>
                <c:pt idx="2277">
                  <c:v>0.134655</c:v>
                </c:pt>
                <c:pt idx="2278">
                  <c:v>0.12418899999999999</c:v>
                </c:pt>
                <c:pt idx="2279">
                  <c:v>0.119405</c:v>
                </c:pt>
                <c:pt idx="2280">
                  <c:v>0.110323</c:v>
                </c:pt>
                <c:pt idx="2281">
                  <c:v>9.8960000000000006E-2</c:v>
                </c:pt>
                <c:pt idx="2282">
                  <c:v>8.2508999999999999E-2</c:v>
                </c:pt>
                <c:pt idx="2283">
                  <c:v>9.1550000000000006E-2</c:v>
                </c:pt>
                <c:pt idx="2284">
                  <c:v>8.9443999999999996E-2</c:v>
                </c:pt>
                <c:pt idx="2285">
                  <c:v>7.6004000000000002E-2</c:v>
                </c:pt>
                <c:pt idx="2286">
                  <c:v>7.4048000000000003E-2</c:v>
                </c:pt>
                <c:pt idx="2287">
                  <c:v>4.2625999999999997E-2</c:v>
                </c:pt>
                <c:pt idx="2288">
                  <c:v>4.3801E-2</c:v>
                </c:pt>
                <c:pt idx="2289">
                  <c:v>4.3616000000000002E-2</c:v>
                </c:pt>
                <c:pt idx="2290">
                  <c:v>4.8141999999999997E-2</c:v>
                </c:pt>
                <c:pt idx="2291">
                  <c:v>5.1254000000000001E-2</c:v>
                </c:pt>
                <c:pt idx="2292">
                  <c:v>5.8901000000000002E-2</c:v>
                </c:pt>
                <c:pt idx="2293">
                  <c:v>5.8578999999999999E-2</c:v>
                </c:pt>
                <c:pt idx="2294">
                  <c:v>5.9651000000000003E-2</c:v>
                </c:pt>
                <c:pt idx="2295">
                  <c:v>5.8590999999999997E-2</c:v>
                </c:pt>
                <c:pt idx="2296">
                  <c:v>5.2322E-2</c:v>
                </c:pt>
                <c:pt idx="2297">
                  <c:v>5.6668000000000003E-2</c:v>
                </c:pt>
                <c:pt idx="2298">
                  <c:v>6.5377000000000005E-2</c:v>
                </c:pt>
                <c:pt idx="2299">
                  <c:v>7.0201E-2</c:v>
                </c:pt>
                <c:pt idx="2300">
                  <c:v>7.6781000000000002E-2</c:v>
                </c:pt>
                <c:pt idx="2301">
                  <c:v>8.1733E-2</c:v>
                </c:pt>
                <c:pt idx="2302">
                  <c:v>8.2214999999999996E-2</c:v>
                </c:pt>
                <c:pt idx="2303">
                  <c:v>8.5488999999999996E-2</c:v>
                </c:pt>
                <c:pt idx="2304">
                  <c:v>8.0281000000000005E-2</c:v>
                </c:pt>
                <c:pt idx="2305">
                  <c:v>8.5807999999999995E-2</c:v>
                </c:pt>
                <c:pt idx="2306">
                  <c:v>8.6740999999999999E-2</c:v>
                </c:pt>
                <c:pt idx="2307">
                  <c:v>7.1695999999999996E-2</c:v>
                </c:pt>
                <c:pt idx="2308">
                  <c:v>7.7564999999999995E-2</c:v>
                </c:pt>
                <c:pt idx="2309">
                  <c:v>8.3904999999999993E-2</c:v>
                </c:pt>
                <c:pt idx="2310">
                  <c:v>0.11035499999999999</c:v>
                </c:pt>
                <c:pt idx="2311">
                  <c:v>0.11859699999999999</c:v>
                </c:pt>
                <c:pt idx="2312">
                  <c:v>0.131295</c:v>
                </c:pt>
                <c:pt idx="2313">
                  <c:v>0.13789399999999999</c:v>
                </c:pt>
                <c:pt idx="2314">
                  <c:v>0.13500499999999999</c:v>
                </c:pt>
                <c:pt idx="2315">
                  <c:v>0.16339200000000001</c:v>
                </c:pt>
                <c:pt idx="2316">
                  <c:v>0.17505599999999999</c:v>
                </c:pt>
                <c:pt idx="2317">
                  <c:v>0.177844</c:v>
                </c:pt>
                <c:pt idx="2318">
                  <c:v>0.183673</c:v>
                </c:pt>
                <c:pt idx="2319">
                  <c:v>0.18451999999999999</c:v>
                </c:pt>
                <c:pt idx="2320">
                  <c:v>0.180641</c:v>
                </c:pt>
                <c:pt idx="2321">
                  <c:v>0.17099800000000001</c:v>
                </c:pt>
                <c:pt idx="2322">
                  <c:v>0.16509399999999999</c:v>
                </c:pt>
                <c:pt idx="2323">
                  <c:v>0.18420700000000001</c:v>
                </c:pt>
                <c:pt idx="2324">
                  <c:v>0.176755</c:v>
                </c:pt>
                <c:pt idx="2325">
                  <c:v>0.16406000000000001</c:v>
                </c:pt>
                <c:pt idx="2326">
                  <c:v>0.16164500000000001</c:v>
                </c:pt>
                <c:pt idx="2327">
                  <c:v>0.14255000000000001</c:v>
                </c:pt>
                <c:pt idx="2328">
                  <c:v>0.14552899999999999</c:v>
                </c:pt>
                <c:pt idx="2329">
                  <c:v>0.13374</c:v>
                </c:pt>
                <c:pt idx="2330">
                  <c:v>0.157439</c:v>
                </c:pt>
                <c:pt idx="2331">
                  <c:v>0.18851100000000001</c:v>
                </c:pt>
                <c:pt idx="2332">
                  <c:v>0.21451600000000001</c:v>
                </c:pt>
                <c:pt idx="2333">
                  <c:v>0.22597999999999999</c:v>
                </c:pt>
                <c:pt idx="2334">
                  <c:v>0.22912399999999999</c:v>
                </c:pt>
                <c:pt idx="2335">
                  <c:v>0.2306</c:v>
                </c:pt>
                <c:pt idx="2336">
                  <c:v>0.238457</c:v>
                </c:pt>
                <c:pt idx="2337">
                  <c:v>0.239372</c:v>
                </c:pt>
                <c:pt idx="2338">
                  <c:v>0.22045500000000001</c:v>
                </c:pt>
                <c:pt idx="2339">
                  <c:v>0.22353100000000001</c:v>
                </c:pt>
                <c:pt idx="2340">
                  <c:v>0.22331500000000001</c:v>
                </c:pt>
                <c:pt idx="2341">
                  <c:v>0.21820200000000001</c:v>
                </c:pt>
                <c:pt idx="2342">
                  <c:v>0.198606</c:v>
                </c:pt>
                <c:pt idx="2343">
                  <c:v>0.18163099999999999</c:v>
                </c:pt>
                <c:pt idx="2344">
                  <c:v>0.16246099999999999</c:v>
                </c:pt>
                <c:pt idx="2345">
                  <c:v>0.158725</c:v>
                </c:pt>
                <c:pt idx="2346">
                  <c:v>0.142262</c:v>
                </c:pt>
                <c:pt idx="2347">
                  <c:v>0.135884</c:v>
                </c:pt>
                <c:pt idx="2348">
                  <c:v>0.13158900000000001</c:v>
                </c:pt>
                <c:pt idx="2349">
                  <c:v>0.116859</c:v>
                </c:pt>
                <c:pt idx="2350">
                  <c:v>0.100174</c:v>
                </c:pt>
                <c:pt idx="2351">
                  <c:v>0.10838200000000001</c:v>
                </c:pt>
                <c:pt idx="2352">
                  <c:v>0.12124</c:v>
                </c:pt>
                <c:pt idx="2353">
                  <c:v>0.126999</c:v>
                </c:pt>
                <c:pt idx="2354">
                  <c:v>0.13209499999999999</c:v>
                </c:pt>
                <c:pt idx="2355">
                  <c:v>0.12964800000000001</c:v>
                </c:pt>
                <c:pt idx="2356">
                  <c:v>0.121367</c:v>
                </c:pt>
                <c:pt idx="2357">
                  <c:v>0.10831300000000001</c:v>
                </c:pt>
                <c:pt idx="2358">
                  <c:v>0.115477</c:v>
                </c:pt>
                <c:pt idx="2359">
                  <c:v>0.113862</c:v>
                </c:pt>
                <c:pt idx="2360">
                  <c:v>0.10324800000000001</c:v>
                </c:pt>
                <c:pt idx="2361">
                  <c:v>0.112078</c:v>
                </c:pt>
                <c:pt idx="2362">
                  <c:v>0.12864100000000001</c:v>
                </c:pt>
                <c:pt idx="2363">
                  <c:v>0.12446599999999999</c:v>
                </c:pt>
                <c:pt idx="2364">
                  <c:v>0.10174</c:v>
                </c:pt>
                <c:pt idx="2365">
                  <c:v>9.4631999999999994E-2</c:v>
                </c:pt>
                <c:pt idx="2366">
                  <c:v>8.3888000000000004E-2</c:v>
                </c:pt>
                <c:pt idx="2367">
                  <c:v>8.6426000000000003E-2</c:v>
                </c:pt>
                <c:pt idx="2368">
                  <c:v>9.5812999999999995E-2</c:v>
                </c:pt>
                <c:pt idx="2369">
                  <c:v>9.4088000000000005E-2</c:v>
                </c:pt>
                <c:pt idx="2370">
                  <c:v>0.105668</c:v>
                </c:pt>
                <c:pt idx="2371">
                  <c:v>0.109068</c:v>
                </c:pt>
                <c:pt idx="2372">
                  <c:v>9.9104999999999999E-2</c:v>
                </c:pt>
                <c:pt idx="2373">
                  <c:v>9.8096000000000003E-2</c:v>
                </c:pt>
                <c:pt idx="2374">
                  <c:v>8.0617999999999995E-2</c:v>
                </c:pt>
                <c:pt idx="2375">
                  <c:v>8.2182000000000005E-2</c:v>
                </c:pt>
                <c:pt idx="2376">
                  <c:v>6.8374000000000004E-2</c:v>
                </c:pt>
                <c:pt idx="2377">
                  <c:v>5.4103999999999999E-2</c:v>
                </c:pt>
                <c:pt idx="2378">
                  <c:v>5.9597999999999998E-2</c:v>
                </c:pt>
                <c:pt idx="2379">
                  <c:v>8.0634999999999998E-2</c:v>
                </c:pt>
                <c:pt idx="2380">
                  <c:v>8.6537000000000003E-2</c:v>
                </c:pt>
                <c:pt idx="2381">
                  <c:v>9.6723000000000003E-2</c:v>
                </c:pt>
                <c:pt idx="2382">
                  <c:v>9.3979999999999994E-2</c:v>
                </c:pt>
                <c:pt idx="2383">
                  <c:v>9.5855999999999997E-2</c:v>
                </c:pt>
                <c:pt idx="2384">
                  <c:v>9.8815E-2</c:v>
                </c:pt>
                <c:pt idx="2385">
                  <c:v>8.8650999999999994E-2</c:v>
                </c:pt>
                <c:pt idx="2386">
                  <c:v>9.3243999999999994E-2</c:v>
                </c:pt>
                <c:pt idx="2387">
                  <c:v>0.115108</c:v>
                </c:pt>
                <c:pt idx="2388">
                  <c:v>0.137243</c:v>
                </c:pt>
                <c:pt idx="2389">
                  <c:v>0.134163</c:v>
                </c:pt>
                <c:pt idx="2390">
                  <c:v>0.13630400000000001</c:v>
                </c:pt>
                <c:pt idx="2391">
                  <c:v>0.14154600000000001</c:v>
                </c:pt>
                <c:pt idx="2392">
                  <c:v>0.13692499999999999</c:v>
                </c:pt>
                <c:pt idx="2393">
                  <c:v>0.130805</c:v>
                </c:pt>
                <c:pt idx="2394">
                  <c:v>0.13212599999999999</c:v>
                </c:pt>
                <c:pt idx="2395">
                  <c:v>0.125637</c:v>
                </c:pt>
                <c:pt idx="2396">
                  <c:v>0.121281</c:v>
                </c:pt>
                <c:pt idx="2397">
                  <c:v>0.112238</c:v>
                </c:pt>
                <c:pt idx="2398">
                  <c:v>0.105224</c:v>
                </c:pt>
                <c:pt idx="2399">
                  <c:v>0.101164</c:v>
                </c:pt>
                <c:pt idx="2400">
                  <c:v>9.0565000000000007E-2</c:v>
                </c:pt>
                <c:pt idx="2401">
                  <c:v>7.7079999999999996E-2</c:v>
                </c:pt>
                <c:pt idx="2402">
                  <c:v>7.1401999999999993E-2</c:v>
                </c:pt>
                <c:pt idx="2403">
                  <c:v>8.8412000000000004E-2</c:v>
                </c:pt>
                <c:pt idx="2404">
                  <c:v>9.0661000000000005E-2</c:v>
                </c:pt>
                <c:pt idx="2405">
                  <c:v>9.2638999999999999E-2</c:v>
                </c:pt>
                <c:pt idx="2406">
                  <c:v>8.8858000000000006E-2</c:v>
                </c:pt>
                <c:pt idx="2407">
                  <c:v>8.5596000000000005E-2</c:v>
                </c:pt>
                <c:pt idx="2408">
                  <c:v>7.3580000000000007E-2</c:v>
                </c:pt>
                <c:pt idx="2409">
                  <c:v>5.9864000000000001E-2</c:v>
                </c:pt>
                <c:pt idx="2410">
                  <c:v>5.6612000000000003E-2</c:v>
                </c:pt>
                <c:pt idx="2411">
                  <c:v>5.5603E-2</c:v>
                </c:pt>
                <c:pt idx="2412">
                  <c:v>5.0727000000000001E-2</c:v>
                </c:pt>
                <c:pt idx="2413">
                  <c:v>4.3836E-2</c:v>
                </c:pt>
                <c:pt idx="2414">
                  <c:v>3.8386000000000003E-2</c:v>
                </c:pt>
                <c:pt idx="2415">
                  <c:v>3.9763E-2</c:v>
                </c:pt>
                <c:pt idx="2416">
                  <c:v>4.0867000000000001E-2</c:v>
                </c:pt>
                <c:pt idx="2417">
                  <c:v>4.1279999999999997E-2</c:v>
                </c:pt>
                <c:pt idx="2418">
                  <c:v>4.3328999999999999E-2</c:v>
                </c:pt>
                <c:pt idx="2419">
                  <c:v>4.3549999999999998E-2</c:v>
                </c:pt>
                <c:pt idx="2420">
                  <c:v>4.4201999999999998E-2</c:v>
                </c:pt>
                <c:pt idx="2421">
                  <c:v>3.6311000000000003E-2</c:v>
                </c:pt>
                <c:pt idx="2422">
                  <c:v>1.9016000000000002E-2</c:v>
                </c:pt>
                <c:pt idx="2423">
                  <c:v>1.9744999999999999E-2</c:v>
                </c:pt>
                <c:pt idx="2424">
                  <c:v>1.9720000000000001E-2</c:v>
                </c:pt>
                <c:pt idx="2425">
                  <c:v>1.9748999999999999E-2</c:v>
                </c:pt>
                <c:pt idx="2426">
                  <c:v>2.1250000000000002E-2</c:v>
                </c:pt>
                <c:pt idx="2427">
                  <c:v>2.3168999999999999E-2</c:v>
                </c:pt>
                <c:pt idx="2428">
                  <c:v>2.1589000000000001E-2</c:v>
                </c:pt>
                <c:pt idx="2429">
                  <c:v>2.3358E-2</c:v>
                </c:pt>
                <c:pt idx="2430">
                  <c:v>2.1592E-2</c:v>
                </c:pt>
                <c:pt idx="2431">
                  <c:v>1.7881999999999999E-2</c:v>
                </c:pt>
                <c:pt idx="2432">
                  <c:v>1.4728E-2</c:v>
                </c:pt>
                <c:pt idx="2433">
                  <c:v>1.8142999999999999E-2</c:v>
                </c:pt>
                <c:pt idx="2434">
                  <c:v>2.1377E-2</c:v>
                </c:pt>
                <c:pt idx="2435">
                  <c:v>2.3989E-2</c:v>
                </c:pt>
                <c:pt idx="2436">
                  <c:v>2.4815E-2</c:v>
                </c:pt>
                <c:pt idx="2437">
                  <c:v>2.5132999999999999E-2</c:v>
                </c:pt>
                <c:pt idx="2438">
                  <c:v>2.4046999999999999E-2</c:v>
                </c:pt>
                <c:pt idx="2439">
                  <c:v>2.4313000000000001E-2</c:v>
                </c:pt>
                <c:pt idx="2440">
                  <c:v>2.4008999999999999E-2</c:v>
                </c:pt>
                <c:pt idx="2441">
                  <c:v>2.1028999999999999E-2</c:v>
                </c:pt>
                <c:pt idx="2442">
                  <c:v>2.3081000000000001E-2</c:v>
                </c:pt>
                <c:pt idx="2443">
                  <c:v>2.9010000000000001E-2</c:v>
                </c:pt>
                <c:pt idx="2444">
                  <c:v>2.9777000000000001E-2</c:v>
                </c:pt>
                <c:pt idx="2445">
                  <c:v>4.3603999999999997E-2</c:v>
                </c:pt>
                <c:pt idx="2446">
                  <c:v>4.3076999999999997E-2</c:v>
                </c:pt>
                <c:pt idx="2447">
                  <c:v>4.3157000000000001E-2</c:v>
                </c:pt>
                <c:pt idx="2448">
                  <c:v>6.0114000000000001E-2</c:v>
                </c:pt>
                <c:pt idx="2449">
                  <c:v>6.4088999999999993E-2</c:v>
                </c:pt>
                <c:pt idx="2450">
                  <c:v>6.0677000000000002E-2</c:v>
                </c:pt>
                <c:pt idx="2451">
                  <c:v>6.8570000000000006E-2</c:v>
                </c:pt>
                <c:pt idx="2452">
                  <c:v>7.3940000000000006E-2</c:v>
                </c:pt>
                <c:pt idx="2453">
                  <c:v>6.7837999999999996E-2</c:v>
                </c:pt>
                <c:pt idx="2454">
                  <c:v>6.7348000000000005E-2</c:v>
                </c:pt>
                <c:pt idx="2455">
                  <c:v>6.4956E-2</c:v>
                </c:pt>
                <c:pt idx="2456">
                  <c:v>5.6378999999999999E-2</c:v>
                </c:pt>
                <c:pt idx="2457">
                  <c:v>7.1845000000000006E-2</c:v>
                </c:pt>
                <c:pt idx="2458">
                  <c:v>8.1479999999999997E-2</c:v>
                </c:pt>
                <c:pt idx="2459">
                  <c:v>8.2972000000000004E-2</c:v>
                </c:pt>
                <c:pt idx="2460">
                  <c:v>8.4914000000000003E-2</c:v>
                </c:pt>
                <c:pt idx="2461">
                  <c:v>8.2358000000000001E-2</c:v>
                </c:pt>
                <c:pt idx="2462">
                  <c:v>9.0293999999999999E-2</c:v>
                </c:pt>
                <c:pt idx="2463">
                  <c:v>8.8261999999999993E-2</c:v>
                </c:pt>
                <c:pt idx="2464">
                  <c:v>8.2391000000000006E-2</c:v>
                </c:pt>
                <c:pt idx="2465">
                  <c:v>8.2846000000000003E-2</c:v>
                </c:pt>
                <c:pt idx="2466">
                  <c:v>7.0058999999999996E-2</c:v>
                </c:pt>
                <c:pt idx="2467">
                  <c:v>7.8201999999999994E-2</c:v>
                </c:pt>
                <c:pt idx="2468">
                  <c:v>8.0532999999999993E-2</c:v>
                </c:pt>
                <c:pt idx="2469">
                  <c:v>8.0657000000000006E-2</c:v>
                </c:pt>
                <c:pt idx="2470">
                  <c:v>8.0051999999999998E-2</c:v>
                </c:pt>
                <c:pt idx="2471">
                  <c:v>7.9699000000000006E-2</c:v>
                </c:pt>
                <c:pt idx="2472">
                  <c:v>6.3076999999999994E-2</c:v>
                </c:pt>
                <c:pt idx="2473">
                  <c:v>6.5139000000000002E-2</c:v>
                </c:pt>
                <c:pt idx="2474">
                  <c:v>6.3797000000000006E-2</c:v>
                </c:pt>
                <c:pt idx="2475">
                  <c:v>6.0109999999999997E-2</c:v>
                </c:pt>
                <c:pt idx="2476">
                  <c:v>5.4871000000000003E-2</c:v>
                </c:pt>
                <c:pt idx="2477">
                  <c:v>5.5691999999999998E-2</c:v>
                </c:pt>
                <c:pt idx="2478">
                  <c:v>6.3428999999999999E-2</c:v>
                </c:pt>
                <c:pt idx="2479">
                  <c:v>5.9336E-2</c:v>
                </c:pt>
                <c:pt idx="2480">
                  <c:v>6.5837000000000007E-2</c:v>
                </c:pt>
                <c:pt idx="2481">
                  <c:v>6.1941000000000003E-2</c:v>
                </c:pt>
                <c:pt idx="2482">
                  <c:v>5.6684999999999999E-2</c:v>
                </c:pt>
                <c:pt idx="2483">
                  <c:v>5.3789999999999998E-2</c:v>
                </c:pt>
                <c:pt idx="2484">
                  <c:v>4.8214E-2</c:v>
                </c:pt>
                <c:pt idx="2485">
                  <c:v>4.4394000000000003E-2</c:v>
                </c:pt>
                <c:pt idx="2486">
                  <c:v>3.9627999999999997E-2</c:v>
                </c:pt>
                <c:pt idx="2487">
                  <c:v>3.8200999999999999E-2</c:v>
                </c:pt>
                <c:pt idx="2488">
                  <c:v>3.6297000000000003E-2</c:v>
                </c:pt>
                <c:pt idx="2489">
                  <c:v>3.3377999999999998E-2</c:v>
                </c:pt>
                <c:pt idx="2490">
                  <c:v>2.8503000000000001E-2</c:v>
                </c:pt>
                <c:pt idx="2491">
                  <c:v>2.4732000000000001E-2</c:v>
                </c:pt>
                <c:pt idx="2492">
                  <c:v>2.0282000000000001E-2</c:v>
                </c:pt>
                <c:pt idx="2493">
                  <c:v>2.0240999999999999E-2</c:v>
                </c:pt>
                <c:pt idx="2494">
                  <c:v>2.3947E-2</c:v>
                </c:pt>
                <c:pt idx="2495">
                  <c:v>2.7E-2</c:v>
                </c:pt>
                <c:pt idx="2496">
                  <c:v>2.5631999999999999E-2</c:v>
                </c:pt>
                <c:pt idx="2497">
                  <c:v>2.6674E-2</c:v>
                </c:pt>
                <c:pt idx="2498">
                  <c:v>3.1515000000000001E-2</c:v>
                </c:pt>
                <c:pt idx="2499">
                  <c:v>3.5236999999999997E-2</c:v>
                </c:pt>
                <c:pt idx="2500">
                  <c:v>3.8434999999999997E-2</c:v>
                </c:pt>
                <c:pt idx="2501">
                  <c:v>3.8896E-2</c:v>
                </c:pt>
                <c:pt idx="2502">
                  <c:v>3.5368999999999998E-2</c:v>
                </c:pt>
                <c:pt idx="2503">
                  <c:v>3.8988000000000002E-2</c:v>
                </c:pt>
                <c:pt idx="2504">
                  <c:v>4.1196000000000003E-2</c:v>
                </c:pt>
                <c:pt idx="2505">
                  <c:v>3.9045000000000003E-2</c:v>
                </c:pt>
                <c:pt idx="2506">
                  <c:v>4.3351000000000001E-2</c:v>
                </c:pt>
                <c:pt idx="2507">
                  <c:v>3.4896999999999997E-2</c:v>
                </c:pt>
                <c:pt idx="2508">
                  <c:v>3.4137000000000001E-2</c:v>
                </c:pt>
                <c:pt idx="2509">
                  <c:v>4.3207000000000002E-2</c:v>
                </c:pt>
                <c:pt idx="2510">
                  <c:v>4.7739999999999998E-2</c:v>
                </c:pt>
                <c:pt idx="2511">
                  <c:v>5.3213000000000003E-2</c:v>
                </c:pt>
                <c:pt idx="2512">
                  <c:v>5.3565000000000002E-2</c:v>
                </c:pt>
                <c:pt idx="2513">
                  <c:v>3.9106000000000002E-2</c:v>
                </c:pt>
                <c:pt idx="2514">
                  <c:v>3.9446000000000002E-2</c:v>
                </c:pt>
                <c:pt idx="2515">
                  <c:v>3.9995000000000003E-2</c:v>
                </c:pt>
                <c:pt idx="2516">
                  <c:v>4.0372999999999999E-2</c:v>
                </c:pt>
                <c:pt idx="2517">
                  <c:v>3.7594000000000002E-2</c:v>
                </c:pt>
                <c:pt idx="2518">
                  <c:v>3.9204999999999997E-2</c:v>
                </c:pt>
                <c:pt idx="2519">
                  <c:v>3.5326000000000003E-2</c:v>
                </c:pt>
                <c:pt idx="2520">
                  <c:v>3.3301999999999998E-2</c:v>
                </c:pt>
                <c:pt idx="2521">
                  <c:v>3.0225999999999999E-2</c:v>
                </c:pt>
                <c:pt idx="2522">
                  <c:v>3.4416000000000002E-2</c:v>
                </c:pt>
                <c:pt idx="2523">
                  <c:v>2.7490000000000001E-2</c:v>
                </c:pt>
                <c:pt idx="2524">
                  <c:v>2.2353000000000001E-2</c:v>
                </c:pt>
                <c:pt idx="2525">
                  <c:v>1.6237999999999999E-2</c:v>
                </c:pt>
                <c:pt idx="2526">
                  <c:v>1.5006E-2</c:v>
                </c:pt>
                <c:pt idx="2527">
                  <c:v>1.2201E-2</c:v>
                </c:pt>
                <c:pt idx="2528">
                  <c:v>9.1769999999999994E-3</c:v>
                </c:pt>
                <c:pt idx="2529">
                  <c:v>8.097E-3</c:v>
                </c:pt>
                <c:pt idx="2530">
                  <c:v>4.5490000000000001E-3</c:v>
                </c:pt>
                <c:pt idx="2531">
                  <c:v>2.307E-3</c:v>
                </c:pt>
                <c:pt idx="2532">
                  <c:v>5.3749999999999996E-3</c:v>
                </c:pt>
                <c:pt idx="2533">
                  <c:v>7.659E-3</c:v>
                </c:pt>
                <c:pt idx="2534">
                  <c:v>6.8120000000000003E-3</c:v>
                </c:pt>
                <c:pt idx="2535">
                  <c:v>4.548E-3</c:v>
                </c:pt>
                <c:pt idx="2536">
                  <c:v>4.633E-3</c:v>
                </c:pt>
                <c:pt idx="2537">
                  <c:v>6.6629999999999997E-3</c:v>
                </c:pt>
                <c:pt idx="2538">
                  <c:v>9.8569999999999994E-3</c:v>
                </c:pt>
                <c:pt idx="2539">
                  <c:v>1.4723E-2</c:v>
                </c:pt>
                <c:pt idx="2540">
                  <c:v>1.8342000000000001E-2</c:v>
                </c:pt>
                <c:pt idx="2541">
                  <c:v>1.8773000000000001E-2</c:v>
                </c:pt>
                <c:pt idx="2542">
                  <c:v>1.643E-2</c:v>
                </c:pt>
                <c:pt idx="2543">
                  <c:v>1.5989E-2</c:v>
                </c:pt>
                <c:pt idx="2544">
                  <c:v>1.1619000000000001E-2</c:v>
                </c:pt>
                <c:pt idx="2545">
                  <c:v>1.0947999999999999E-2</c:v>
                </c:pt>
                <c:pt idx="2546">
                  <c:v>8.3829999999999998E-3</c:v>
                </c:pt>
                <c:pt idx="2547">
                  <c:v>6.1659999999999996E-3</c:v>
                </c:pt>
                <c:pt idx="2548">
                  <c:v>3.7620000000000002E-3</c:v>
                </c:pt>
                <c:pt idx="2549">
                  <c:v>5.0460000000000001E-3</c:v>
                </c:pt>
                <c:pt idx="2550">
                  <c:v>4.9740000000000001E-3</c:v>
                </c:pt>
                <c:pt idx="2551">
                  <c:v>4.9049999999999996E-3</c:v>
                </c:pt>
                <c:pt idx="2552">
                  <c:v>4.965E-2</c:v>
                </c:pt>
                <c:pt idx="2553">
                  <c:v>6.9599999999999995E-2</c:v>
                </c:pt>
                <c:pt idx="2554">
                  <c:v>8.5073999999999997E-2</c:v>
                </c:pt>
                <c:pt idx="2555">
                  <c:v>9.2941999999999997E-2</c:v>
                </c:pt>
                <c:pt idx="2556">
                  <c:v>9.2539999999999997E-2</c:v>
                </c:pt>
                <c:pt idx="2557">
                  <c:v>8.9202000000000004E-2</c:v>
                </c:pt>
                <c:pt idx="2558">
                  <c:v>8.6786000000000002E-2</c:v>
                </c:pt>
                <c:pt idx="2559">
                  <c:v>8.7003999999999998E-2</c:v>
                </c:pt>
                <c:pt idx="2560">
                  <c:v>7.5206999999999996E-2</c:v>
                </c:pt>
                <c:pt idx="2561">
                  <c:v>6.7101999999999995E-2</c:v>
                </c:pt>
                <c:pt idx="2562">
                  <c:v>5.8918999999999999E-2</c:v>
                </c:pt>
                <c:pt idx="2563">
                  <c:v>5.1496E-2</c:v>
                </c:pt>
                <c:pt idx="2564">
                  <c:v>4.5260000000000002E-2</c:v>
                </c:pt>
                <c:pt idx="2565">
                  <c:v>3.9460000000000002E-2</c:v>
                </c:pt>
                <c:pt idx="2566">
                  <c:v>3.4340000000000002E-2</c:v>
                </c:pt>
                <c:pt idx="2567">
                  <c:v>3.3286000000000003E-2</c:v>
                </c:pt>
                <c:pt idx="2568">
                  <c:v>3.3487999999999997E-2</c:v>
                </c:pt>
                <c:pt idx="2569">
                  <c:v>3.3059999999999999E-2</c:v>
                </c:pt>
                <c:pt idx="2570">
                  <c:v>3.3979000000000002E-2</c:v>
                </c:pt>
                <c:pt idx="2571">
                  <c:v>2.8986999999999999E-2</c:v>
                </c:pt>
                <c:pt idx="2572">
                  <c:v>2.2915999999999999E-2</c:v>
                </c:pt>
                <c:pt idx="2573">
                  <c:v>1.9421999999999998E-2</c:v>
                </c:pt>
                <c:pt idx="2574">
                  <c:v>1.6618000000000001E-2</c:v>
                </c:pt>
                <c:pt idx="2575">
                  <c:v>1.4194999999999999E-2</c:v>
                </c:pt>
                <c:pt idx="2576">
                  <c:v>1.1408E-2</c:v>
                </c:pt>
                <c:pt idx="2577">
                  <c:v>9.7000000000000003E-3</c:v>
                </c:pt>
                <c:pt idx="2578">
                  <c:v>8.7530000000000004E-3</c:v>
                </c:pt>
                <c:pt idx="2579">
                  <c:v>6.4929999999999996E-3</c:v>
                </c:pt>
                <c:pt idx="2580">
                  <c:v>5.4929999999999996E-3</c:v>
                </c:pt>
                <c:pt idx="2581">
                  <c:v>3.8310000000000002E-3</c:v>
                </c:pt>
                <c:pt idx="2582">
                  <c:v>4.2420000000000001E-3</c:v>
                </c:pt>
                <c:pt idx="2583">
                  <c:v>3.5149999999999999E-3</c:v>
                </c:pt>
                <c:pt idx="2584">
                  <c:v>3.2989999999999998E-3</c:v>
                </c:pt>
                <c:pt idx="2585">
                  <c:v>4.2830000000000003E-3</c:v>
                </c:pt>
                <c:pt idx="2586">
                  <c:v>4.0000000000000001E-3</c:v>
                </c:pt>
                <c:pt idx="2587">
                  <c:v>4.81E-3</c:v>
                </c:pt>
                <c:pt idx="2588">
                  <c:v>3.9300000000000003E-3</c:v>
                </c:pt>
                <c:pt idx="2589">
                  <c:v>3.5620000000000001E-3</c:v>
                </c:pt>
                <c:pt idx="2590">
                  <c:v>2.7169999999999998E-3</c:v>
                </c:pt>
                <c:pt idx="2591">
                  <c:v>2.6080000000000001E-3</c:v>
                </c:pt>
                <c:pt idx="2592">
                  <c:v>3.9179999999999996E-3</c:v>
                </c:pt>
                <c:pt idx="2593">
                  <c:v>3.9960000000000004E-3</c:v>
                </c:pt>
                <c:pt idx="2594">
                  <c:v>4.7359999999999998E-3</c:v>
                </c:pt>
                <c:pt idx="2595">
                  <c:v>7.5170000000000002E-3</c:v>
                </c:pt>
                <c:pt idx="2596">
                  <c:v>1.4567E-2</c:v>
                </c:pt>
                <c:pt idx="2597">
                  <c:v>1.9310000000000001E-2</c:v>
                </c:pt>
                <c:pt idx="2598">
                  <c:v>2.8996000000000001E-2</c:v>
                </c:pt>
                <c:pt idx="2599">
                  <c:v>3.2274999999999998E-2</c:v>
                </c:pt>
                <c:pt idx="2600">
                  <c:v>3.7614000000000002E-2</c:v>
                </c:pt>
                <c:pt idx="2601">
                  <c:v>4.4761000000000002E-2</c:v>
                </c:pt>
                <c:pt idx="2602">
                  <c:v>4.9444000000000002E-2</c:v>
                </c:pt>
                <c:pt idx="2603">
                  <c:v>5.3341E-2</c:v>
                </c:pt>
                <c:pt idx="2604">
                  <c:v>3.8184999999999997E-2</c:v>
                </c:pt>
                <c:pt idx="2605">
                  <c:v>4.5856000000000001E-2</c:v>
                </c:pt>
                <c:pt idx="2606">
                  <c:v>3.2141999999999997E-2</c:v>
                </c:pt>
                <c:pt idx="2607">
                  <c:v>3.5242000000000002E-2</c:v>
                </c:pt>
                <c:pt idx="2608">
                  <c:v>3.3600999999999999E-2</c:v>
                </c:pt>
                <c:pt idx="2609">
                  <c:v>3.2197000000000003E-2</c:v>
                </c:pt>
                <c:pt idx="2610">
                  <c:v>2.8799999999999999E-2</c:v>
                </c:pt>
                <c:pt idx="2611">
                  <c:v>3.5893000000000001E-2</c:v>
                </c:pt>
                <c:pt idx="2612">
                  <c:v>3.6826999999999999E-2</c:v>
                </c:pt>
                <c:pt idx="2613">
                  <c:v>3.5700999999999997E-2</c:v>
                </c:pt>
                <c:pt idx="2614">
                  <c:v>3.4329999999999999E-2</c:v>
                </c:pt>
                <c:pt idx="2615">
                  <c:v>3.4506000000000002E-2</c:v>
                </c:pt>
                <c:pt idx="2616">
                  <c:v>2.8660999999999999E-2</c:v>
                </c:pt>
                <c:pt idx="2617">
                  <c:v>3.8461000000000002E-2</c:v>
                </c:pt>
                <c:pt idx="2618">
                  <c:v>4.3223999999999999E-2</c:v>
                </c:pt>
                <c:pt idx="2619">
                  <c:v>2.8264999999999998E-2</c:v>
                </c:pt>
                <c:pt idx="2620">
                  <c:v>2.8053000000000002E-2</c:v>
                </c:pt>
                <c:pt idx="2621">
                  <c:v>2.8757999999999999E-2</c:v>
                </c:pt>
                <c:pt idx="2622">
                  <c:v>2.3047999999999999E-2</c:v>
                </c:pt>
                <c:pt idx="2623">
                  <c:v>4.3374999999999997E-2</c:v>
                </c:pt>
                <c:pt idx="2624">
                  <c:v>4.7535000000000001E-2</c:v>
                </c:pt>
                <c:pt idx="2625">
                  <c:v>5.0867999999999997E-2</c:v>
                </c:pt>
                <c:pt idx="2626">
                  <c:v>5.9526999999999997E-2</c:v>
                </c:pt>
                <c:pt idx="2627">
                  <c:v>6.4933000000000005E-2</c:v>
                </c:pt>
                <c:pt idx="2628">
                  <c:v>7.7154E-2</c:v>
                </c:pt>
                <c:pt idx="2629">
                  <c:v>9.2102000000000003E-2</c:v>
                </c:pt>
                <c:pt idx="2630">
                  <c:v>0.100549</c:v>
                </c:pt>
                <c:pt idx="2631">
                  <c:v>0.101303</c:v>
                </c:pt>
                <c:pt idx="2632">
                  <c:v>0.10186000000000001</c:v>
                </c:pt>
                <c:pt idx="2633">
                  <c:v>0.104129</c:v>
                </c:pt>
                <c:pt idx="2634">
                  <c:v>0.101052</c:v>
                </c:pt>
                <c:pt idx="2635">
                  <c:v>9.6888000000000002E-2</c:v>
                </c:pt>
                <c:pt idx="2636">
                  <c:v>9.1310000000000002E-2</c:v>
                </c:pt>
                <c:pt idx="2637">
                  <c:v>6.3418000000000002E-2</c:v>
                </c:pt>
                <c:pt idx="2638">
                  <c:v>7.2321999999999997E-2</c:v>
                </c:pt>
                <c:pt idx="2639">
                  <c:v>4.9017999999999999E-2</c:v>
                </c:pt>
                <c:pt idx="2640">
                  <c:v>4.3110999999999997E-2</c:v>
                </c:pt>
                <c:pt idx="2641">
                  <c:v>4.5233000000000002E-2</c:v>
                </c:pt>
                <c:pt idx="2642">
                  <c:v>3.7490999999999997E-2</c:v>
                </c:pt>
                <c:pt idx="2643">
                  <c:v>2.7949999999999999E-2</c:v>
                </c:pt>
                <c:pt idx="2644">
                  <c:v>5.3165999999999998E-2</c:v>
                </c:pt>
                <c:pt idx="2645">
                  <c:v>4.4111999999999998E-2</c:v>
                </c:pt>
                <c:pt idx="2646">
                  <c:v>3.8507E-2</c:v>
                </c:pt>
                <c:pt idx="2647">
                  <c:v>3.0483E-2</c:v>
                </c:pt>
                <c:pt idx="2648">
                  <c:v>3.3205999999999999E-2</c:v>
                </c:pt>
                <c:pt idx="2649">
                  <c:v>3.0221000000000001E-2</c:v>
                </c:pt>
                <c:pt idx="2650">
                  <c:v>2.9541999999999999E-2</c:v>
                </c:pt>
                <c:pt idx="2651">
                  <c:v>2.5888000000000001E-2</c:v>
                </c:pt>
                <c:pt idx="2652">
                  <c:v>1.9172999999999999E-2</c:v>
                </c:pt>
                <c:pt idx="2653">
                  <c:v>2.3139E-2</c:v>
                </c:pt>
                <c:pt idx="2654">
                  <c:v>2.3989E-2</c:v>
                </c:pt>
                <c:pt idx="2655">
                  <c:v>2.2825999999999999E-2</c:v>
                </c:pt>
                <c:pt idx="2656">
                  <c:v>2.0885000000000001E-2</c:v>
                </c:pt>
                <c:pt idx="2657">
                  <c:v>2.3733000000000001E-2</c:v>
                </c:pt>
                <c:pt idx="2658">
                  <c:v>1.9078000000000001E-2</c:v>
                </c:pt>
                <c:pt idx="2659">
                  <c:v>1.8277999999999999E-2</c:v>
                </c:pt>
                <c:pt idx="2660">
                  <c:v>1.5236E-2</c:v>
                </c:pt>
                <c:pt idx="2661">
                  <c:v>1.4581999999999999E-2</c:v>
                </c:pt>
                <c:pt idx="2662">
                  <c:v>1.3093E-2</c:v>
                </c:pt>
                <c:pt idx="2663">
                  <c:v>1.2793000000000001E-2</c:v>
                </c:pt>
                <c:pt idx="2664">
                  <c:v>1.191E-2</c:v>
                </c:pt>
                <c:pt idx="2665">
                  <c:v>1.0392999999999999E-2</c:v>
                </c:pt>
                <c:pt idx="2666">
                  <c:v>1.1195999999999999E-2</c:v>
                </c:pt>
                <c:pt idx="2667">
                  <c:v>8.6540000000000002E-3</c:v>
                </c:pt>
                <c:pt idx="2668">
                  <c:v>6.5579999999999996E-3</c:v>
                </c:pt>
                <c:pt idx="2669">
                  <c:v>6.8599999999999998E-3</c:v>
                </c:pt>
                <c:pt idx="2670">
                  <c:v>4.9810000000000002E-3</c:v>
                </c:pt>
                <c:pt idx="2671">
                  <c:v>4.2329999999999998E-3</c:v>
                </c:pt>
                <c:pt idx="2672">
                  <c:v>4.7600000000000003E-3</c:v>
                </c:pt>
                <c:pt idx="2673">
                  <c:v>6.3299999999999997E-3</c:v>
                </c:pt>
                <c:pt idx="2674">
                  <c:v>4.3569999999999998E-3</c:v>
                </c:pt>
                <c:pt idx="2675">
                  <c:v>5.8019999999999999E-3</c:v>
                </c:pt>
                <c:pt idx="2676">
                  <c:v>4.9649999999999998E-3</c:v>
                </c:pt>
                <c:pt idx="2677">
                  <c:v>5.4409999999999997E-3</c:v>
                </c:pt>
                <c:pt idx="2678">
                  <c:v>3.8539999999999998E-3</c:v>
                </c:pt>
                <c:pt idx="2679">
                  <c:v>3.722E-3</c:v>
                </c:pt>
                <c:pt idx="2680">
                  <c:v>3.3080000000000002E-3</c:v>
                </c:pt>
                <c:pt idx="2681">
                  <c:v>3.1870000000000002E-3</c:v>
                </c:pt>
                <c:pt idx="2682">
                  <c:v>3.529E-3</c:v>
                </c:pt>
                <c:pt idx="2683">
                  <c:v>4.1409999999999997E-3</c:v>
                </c:pt>
                <c:pt idx="2684">
                  <c:v>5.2449999999999997E-3</c:v>
                </c:pt>
                <c:pt idx="2685">
                  <c:v>8.6230000000000005E-3</c:v>
                </c:pt>
                <c:pt idx="2686">
                  <c:v>1.1757E-2</c:v>
                </c:pt>
                <c:pt idx="2687">
                  <c:v>2.2017999999999999E-2</c:v>
                </c:pt>
                <c:pt idx="2688">
                  <c:v>3.2308000000000003E-2</c:v>
                </c:pt>
                <c:pt idx="2689">
                  <c:v>3.3792000000000003E-2</c:v>
                </c:pt>
                <c:pt idx="2690">
                  <c:v>3.04E-2</c:v>
                </c:pt>
                <c:pt idx="2691">
                  <c:v>2.6549E-2</c:v>
                </c:pt>
                <c:pt idx="2692">
                  <c:v>2.8244999999999999E-2</c:v>
                </c:pt>
                <c:pt idx="2693">
                  <c:v>2.4008000000000002E-2</c:v>
                </c:pt>
                <c:pt idx="2694">
                  <c:v>1.8527999999999999E-2</c:v>
                </c:pt>
                <c:pt idx="2695">
                  <c:v>1.8362E-2</c:v>
                </c:pt>
                <c:pt idx="2696">
                  <c:v>1.6168999999999999E-2</c:v>
                </c:pt>
                <c:pt idx="2697">
                  <c:v>1.6562E-2</c:v>
                </c:pt>
                <c:pt idx="2698">
                  <c:v>1.3348E-2</c:v>
                </c:pt>
                <c:pt idx="2699">
                  <c:v>1.1542E-2</c:v>
                </c:pt>
                <c:pt idx="2700">
                  <c:v>1.0016000000000001E-2</c:v>
                </c:pt>
                <c:pt idx="2701">
                  <c:v>8.1069999999999996E-3</c:v>
                </c:pt>
                <c:pt idx="2702">
                  <c:v>6.6423999999999997E-2</c:v>
                </c:pt>
                <c:pt idx="2703">
                  <c:v>7.4229000000000003E-2</c:v>
                </c:pt>
                <c:pt idx="2704">
                  <c:v>7.1539000000000005E-2</c:v>
                </c:pt>
                <c:pt idx="2705">
                  <c:v>6.6000000000000003E-2</c:v>
                </c:pt>
                <c:pt idx="2706">
                  <c:v>5.7091999999999997E-2</c:v>
                </c:pt>
                <c:pt idx="2707">
                  <c:v>4.8735000000000001E-2</c:v>
                </c:pt>
                <c:pt idx="2708">
                  <c:v>4.4384E-2</c:v>
                </c:pt>
                <c:pt idx="2709">
                  <c:v>4.0584000000000002E-2</c:v>
                </c:pt>
                <c:pt idx="2710">
                  <c:v>3.5236000000000003E-2</c:v>
                </c:pt>
                <c:pt idx="2711">
                  <c:v>2.8083E-2</c:v>
                </c:pt>
                <c:pt idx="2712">
                  <c:v>2.5114999999999998E-2</c:v>
                </c:pt>
                <c:pt idx="2713">
                  <c:v>2.0504000000000001E-2</c:v>
                </c:pt>
                <c:pt idx="2714">
                  <c:v>2.1221E-2</c:v>
                </c:pt>
                <c:pt idx="2715">
                  <c:v>1.7367E-2</c:v>
                </c:pt>
                <c:pt idx="2716">
                  <c:v>1.3889E-2</c:v>
                </c:pt>
                <c:pt idx="2717">
                  <c:v>1.3462999999999999E-2</c:v>
                </c:pt>
                <c:pt idx="2718">
                  <c:v>1.3306999999999999E-2</c:v>
                </c:pt>
                <c:pt idx="2719">
                  <c:v>1.108E-2</c:v>
                </c:pt>
                <c:pt idx="2720">
                  <c:v>1.0640999999999999E-2</c:v>
                </c:pt>
                <c:pt idx="2721">
                  <c:v>1.043E-2</c:v>
                </c:pt>
                <c:pt idx="2722">
                  <c:v>1.0234E-2</c:v>
                </c:pt>
                <c:pt idx="2723">
                  <c:v>9.5499999999999995E-3</c:v>
                </c:pt>
                <c:pt idx="2724">
                  <c:v>8.5679999999999992E-3</c:v>
                </c:pt>
                <c:pt idx="2725">
                  <c:v>8.8970000000000004E-3</c:v>
                </c:pt>
                <c:pt idx="2726">
                  <c:v>7.5360000000000002E-3</c:v>
                </c:pt>
                <c:pt idx="2727">
                  <c:v>6.8009999999999998E-3</c:v>
                </c:pt>
                <c:pt idx="2728">
                  <c:v>1.486E-2</c:v>
                </c:pt>
                <c:pt idx="2729">
                  <c:v>1.1826E-2</c:v>
                </c:pt>
                <c:pt idx="2730">
                  <c:v>9.5409999999999991E-3</c:v>
                </c:pt>
                <c:pt idx="2731">
                  <c:v>7.1609999999999998E-3</c:v>
                </c:pt>
                <c:pt idx="2732">
                  <c:v>9.4389999999999995E-3</c:v>
                </c:pt>
                <c:pt idx="2733">
                  <c:v>1.2499E-2</c:v>
                </c:pt>
                <c:pt idx="2734">
                  <c:v>1.1950000000000001E-2</c:v>
                </c:pt>
                <c:pt idx="2735">
                  <c:v>9.9279999999999993E-3</c:v>
                </c:pt>
                <c:pt idx="2736">
                  <c:v>6.4079999999999996E-3</c:v>
                </c:pt>
                <c:pt idx="2737">
                  <c:v>4.5259999999999996E-3</c:v>
                </c:pt>
                <c:pt idx="2738">
                  <c:v>3.8019999999999998E-3</c:v>
                </c:pt>
                <c:pt idx="2739">
                  <c:v>3.032E-3</c:v>
                </c:pt>
                <c:pt idx="2740">
                  <c:v>3.3549999999999999E-3</c:v>
                </c:pt>
                <c:pt idx="2741">
                  <c:v>2.5799999999999998E-3</c:v>
                </c:pt>
                <c:pt idx="2742">
                  <c:v>2.9680000000000002E-3</c:v>
                </c:pt>
                <c:pt idx="2743">
                  <c:v>4.4270000000000004E-3</c:v>
                </c:pt>
                <c:pt idx="2744">
                  <c:v>4.5919999999999997E-3</c:v>
                </c:pt>
                <c:pt idx="2745">
                  <c:v>5.4689999999999999E-3</c:v>
                </c:pt>
                <c:pt idx="2746">
                  <c:v>4.7569999999999999E-3</c:v>
                </c:pt>
                <c:pt idx="2747">
                  <c:v>3.9690000000000003E-3</c:v>
                </c:pt>
                <c:pt idx="2748">
                  <c:v>3.0430000000000001E-3</c:v>
                </c:pt>
                <c:pt idx="2749">
                  <c:v>2.4559999999999998E-3</c:v>
                </c:pt>
                <c:pt idx="2750">
                  <c:v>3.3649999999999999E-3</c:v>
                </c:pt>
                <c:pt idx="2751">
                  <c:v>3.1449999999999998E-3</c:v>
                </c:pt>
                <c:pt idx="2752">
                  <c:v>3.9630000000000004E-3</c:v>
                </c:pt>
                <c:pt idx="2753">
                  <c:v>1.3006E-2</c:v>
                </c:pt>
                <c:pt idx="2754">
                  <c:v>1.0392999999999999E-2</c:v>
                </c:pt>
                <c:pt idx="2755">
                  <c:v>8.5489999999999993E-3</c:v>
                </c:pt>
                <c:pt idx="2756">
                  <c:v>6.9969999999999997E-3</c:v>
                </c:pt>
                <c:pt idx="2757">
                  <c:v>6.5630000000000003E-3</c:v>
                </c:pt>
                <c:pt idx="2758">
                  <c:v>5.1450000000000003E-3</c:v>
                </c:pt>
                <c:pt idx="2759">
                  <c:v>6.7559999999999999E-3</c:v>
                </c:pt>
                <c:pt idx="2760">
                  <c:v>7.3699999999999998E-3</c:v>
                </c:pt>
                <c:pt idx="2761">
                  <c:v>1.6202999999999999E-2</c:v>
                </c:pt>
                <c:pt idx="2762">
                  <c:v>3.7643000000000003E-2</c:v>
                </c:pt>
                <c:pt idx="2763">
                  <c:v>9.2924000000000007E-2</c:v>
                </c:pt>
                <c:pt idx="2764">
                  <c:v>0.104688</c:v>
                </c:pt>
                <c:pt idx="2765">
                  <c:v>0.112469</c:v>
                </c:pt>
                <c:pt idx="2766">
                  <c:v>0.110485</c:v>
                </c:pt>
                <c:pt idx="2767">
                  <c:v>0.107783</c:v>
                </c:pt>
                <c:pt idx="2768">
                  <c:v>0.11107599999999999</c:v>
                </c:pt>
                <c:pt idx="2769">
                  <c:v>0.11355899999999999</c:v>
                </c:pt>
                <c:pt idx="2770">
                  <c:v>0.10789600000000001</c:v>
                </c:pt>
                <c:pt idx="2771">
                  <c:v>0.116276</c:v>
                </c:pt>
                <c:pt idx="2772">
                  <c:v>0.106992</c:v>
                </c:pt>
                <c:pt idx="2773">
                  <c:v>0.11409999999999999</c:v>
                </c:pt>
                <c:pt idx="2774">
                  <c:v>0.118074</c:v>
                </c:pt>
                <c:pt idx="2775">
                  <c:v>0.117644</c:v>
                </c:pt>
                <c:pt idx="2776">
                  <c:v>0.118668</c:v>
                </c:pt>
                <c:pt idx="2777">
                  <c:v>0.117588</c:v>
                </c:pt>
                <c:pt idx="2778">
                  <c:v>0.13847100000000001</c:v>
                </c:pt>
                <c:pt idx="2779">
                  <c:v>0.14932699999999999</c:v>
                </c:pt>
                <c:pt idx="2780">
                  <c:v>0.148454</c:v>
                </c:pt>
                <c:pt idx="2781">
                  <c:v>0.15404499999999999</c:v>
                </c:pt>
                <c:pt idx="2782">
                  <c:v>0.14669699999999999</c:v>
                </c:pt>
                <c:pt idx="2783">
                  <c:v>0.13675300000000001</c:v>
                </c:pt>
                <c:pt idx="2784">
                  <c:v>0.130829</c:v>
                </c:pt>
                <c:pt idx="2785">
                  <c:v>0.14835200000000001</c:v>
                </c:pt>
                <c:pt idx="2786">
                  <c:v>0.15287200000000001</c:v>
                </c:pt>
                <c:pt idx="2787">
                  <c:v>0.139796</c:v>
                </c:pt>
                <c:pt idx="2788">
                  <c:v>0.143371</c:v>
                </c:pt>
                <c:pt idx="2789">
                  <c:v>0.13452900000000001</c:v>
                </c:pt>
                <c:pt idx="2790">
                  <c:v>0.135995</c:v>
                </c:pt>
                <c:pt idx="2791">
                  <c:v>0.15443999999999999</c:v>
                </c:pt>
                <c:pt idx="2792">
                  <c:v>0.16558300000000001</c:v>
                </c:pt>
                <c:pt idx="2793">
                  <c:v>0.163858</c:v>
                </c:pt>
                <c:pt idx="2794">
                  <c:v>0.16624900000000001</c:v>
                </c:pt>
                <c:pt idx="2795">
                  <c:v>0.17097999999999999</c:v>
                </c:pt>
                <c:pt idx="2796">
                  <c:v>0.193131</c:v>
                </c:pt>
                <c:pt idx="2797">
                  <c:v>0.18643599999999999</c:v>
                </c:pt>
                <c:pt idx="2798">
                  <c:v>0.22235199999999999</c:v>
                </c:pt>
                <c:pt idx="2799">
                  <c:v>0.22630600000000001</c:v>
                </c:pt>
                <c:pt idx="2800">
                  <c:v>0.241288</c:v>
                </c:pt>
                <c:pt idx="2801">
                  <c:v>0.241568</c:v>
                </c:pt>
                <c:pt idx="2802">
                  <c:v>0.230598</c:v>
                </c:pt>
                <c:pt idx="2803">
                  <c:v>0.26227</c:v>
                </c:pt>
                <c:pt idx="2804">
                  <c:v>0.26980500000000002</c:v>
                </c:pt>
                <c:pt idx="2805">
                  <c:v>0.28581000000000001</c:v>
                </c:pt>
                <c:pt idx="2806">
                  <c:v>0.31371100000000002</c:v>
                </c:pt>
                <c:pt idx="2807">
                  <c:v>0.34448899999999999</c:v>
                </c:pt>
                <c:pt idx="2808">
                  <c:v>0.34417399999999998</c:v>
                </c:pt>
                <c:pt idx="2809">
                  <c:v>0.35119600000000001</c:v>
                </c:pt>
                <c:pt idx="2810">
                  <c:v>0.35340199999999999</c:v>
                </c:pt>
                <c:pt idx="2811">
                  <c:v>0.34934300000000001</c:v>
                </c:pt>
                <c:pt idx="2812">
                  <c:v>0.36747999999999997</c:v>
                </c:pt>
                <c:pt idx="2813">
                  <c:v>0.37106299999999998</c:v>
                </c:pt>
                <c:pt idx="2814">
                  <c:v>0.37148199999999998</c:v>
                </c:pt>
                <c:pt idx="2815">
                  <c:v>0.37689</c:v>
                </c:pt>
                <c:pt idx="2816">
                  <c:v>0.370114</c:v>
                </c:pt>
                <c:pt idx="2817">
                  <c:v>0.38079400000000002</c:v>
                </c:pt>
                <c:pt idx="2818">
                  <c:v>0.375359</c:v>
                </c:pt>
                <c:pt idx="2819">
                  <c:v>0.37495899999999999</c:v>
                </c:pt>
                <c:pt idx="2820">
                  <c:v>0.376502</c:v>
                </c:pt>
                <c:pt idx="2821">
                  <c:v>0.36960900000000002</c:v>
                </c:pt>
                <c:pt idx="2822">
                  <c:v>0.36526199999999998</c:v>
                </c:pt>
                <c:pt idx="2823">
                  <c:v>0.32738699999999998</c:v>
                </c:pt>
                <c:pt idx="2824">
                  <c:v>0.31935200000000002</c:v>
                </c:pt>
                <c:pt idx="2825">
                  <c:v>0.31652000000000002</c:v>
                </c:pt>
                <c:pt idx="2826">
                  <c:v>0.30769800000000003</c:v>
                </c:pt>
                <c:pt idx="2827">
                  <c:v>0.32309599999999999</c:v>
                </c:pt>
                <c:pt idx="2828">
                  <c:v>0.32167200000000001</c:v>
                </c:pt>
                <c:pt idx="2829">
                  <c:v>0.32879399999999998</c:v>
                </c:pt>
                <c:pt idx="2830">
                  <c:v>0.33515099999999998</c:v>
                </c:pt>
                <c:pt idx="2831">
                  <c:v>0.33848600000000001</c:v>
                </c:pt>
                <c:pt idx="2832">
                  <c:v>0.331065</c:v>
                </c:pt>
                <c:pt idx="2833">
                  <c:v>0.326233</c:v>
                </c:pt>
                <c:pt idx="2834">
                  <c:v>0.30792900000000001</c:v>
                </c:pt>
                <c:pt idx="2835">
                  <c:v>0.30183399999999999</c:v>
                </c:pt>
                <c:pt idx="2836">
                  <c:v>0.30226599999999998</c:v>
                </c:pt>
                <c:pt idx="2837">
                  <c:v>0.28550199999999998</c:v>
                </c:pt>
                <c:pt idx="2838">
                  <c:v>0.265928</c:v>
                </c:pt>
                <c:pt idx="2839">
                  <c:v>0.27091100000000001</c:v>
                </c:pt>
                <c:pt idx="2840">
                  <c:v>0.28376200000000001</c:v>
                </c:pt>
                <c:pt idx="2841">
                  <c:v>0.27376800000000001</c:v>
                </c:pt>
                <c:pt idx="2842">
                  <c:v>0.25532700000000003</c:v>
                </c:pt>
                <c:pt idx="2843">
                  <c:v>0.25158399999999997</c:v>
                </c:pt>
                <c:pt idx="2844">
                  <c:v>0.232962</c:v>
                </c:pt>
                <c:pt idx="2845">
                  <c:v>0.22352</c:v>
                </c:pt>
                <c:pt idx="2846">
                  <c:v>0.22370699999999999</c:v>
                </c:pt>
                <c:pt idx="2847">
                  <c:v>0.23929900000000001</c:v>
                </c:pt>
                <c:pt idx="2848">
                  <c:v>0.24010999999999999</c:v>
                </c:pt>
                <c:pt idx="2849">
                  <c:v>0.24881300000000001</c:v>
                </c:pt>
                <c:pt idx="2850">
                  <c:v>0.25421500000000002</c:v>
                </c:pt>
                <c:pt idx="2851">
                  <c:v>0.25584800000000002</c:v>
                </c:pt>
                <c:pt idx="2852">
                  <c:v>0.23264399999999999</c:v>
                </c:pt>
                <c:pt idx="2853">
                  <c:v>0.216137</c:v>
                </c:pt>
                <c:pt idx="2854">
                  <c:v>0.218997</c:v>
                </c:pt>
                <c:pt idx="2855">
                  <c:v>0.22358700000000001</c:v>
                </c:pt>
                <c:pt idx="2856">
                  <c:v>0.21659800000000001</c:v>
                </c:pt>
                <c:pt idx="2857">
                  <c:v>0.22015000000000001</c:v>
                </c:pt>
                <c:pt idx="2858">
                  <c:v>0.23345299999999999</c:v>
                </c:pt>
                <c:pt idx="2859">
                  <c:v>0.23391899999999999</c:v>
                </c:pt>
                <c:pt idx="2860">
                  <c:v>0.228549</c:v>
                </c:pt>
                <c:pt idx="2861">
                  <c:v>0.23084399999999999</c:v>
                </c:pt>
                <c:pt idx="2862">
                  <c:v>0.25316300000000003</c:v>
                </c:pt>
                <c:pt idx="2863">
                  <c:v>0.26081700000000002</c:v>
                </c:pt>
                <c:pt idx="2864">
                  <c:v>0.26729999999999998</c:v>
                </c:pt>
                <c:pt idx="2865">
                  <c:v>0.27296799999999999</c:v>
                </c:pt>
                <c:pt idx="2866">
                  <c:v>0.27429100000000001</c:v>
                </c:pt>
                <c:pt idx="2867">
                  <c:v>0.29162300000000002</c:v>
                </c:pt>
                <c:pt idx="2868">
                  <c:v>0.28964299999999998</c:v>
                </c:pt>
                <c:pt idx="2869">
                  <c:v>0.29015600000000003</c:v>
                </c:pt>
                <c:pt idx="2870">
                  <c:v>0.266403</c:v>
                </c:pt>
                <c:pt idx="2871">
                  <c:v>0.24343699999999999</c:v>
                </c:pt>
                <c:pt idx="2872">
                  <c:v>0.235177</c:v>
                </c:pt>
                <c:pt idx="2873">
                  <c:v>0.27813700000000002</c:v>
                </c:pt>
                <c:pt idx="2874">
                  <c:v>0.30438399999999999</c:v>
                </c:pt>
                <c:pt idx="2875">
                  <c:v>0.311085</c:v>
                </c:pt>
                <c:pt idx="2876">
                  <c:v>0.34851799999999999</c:v>
                </c:pt>
                <c:pt idx="2877">
                  <c:v>0.36454700000000001</c:v>
                </c:pt>
                <c:pt idx="2878">
                  <c:v>0.39562999999999998</c:v>
                </c:pt>
                <c:pt idx="2879">
                  <c:v>0.38957900000000001</c:v>
                </c:pt>
                <c:pt idx="2880">
                  <c:v>0.38206299999999999</c:v>
                </c:pt>
                <c:pt idx="2881">
                  <c:v>0.48259299999999999</c:v>
                </c:pt>
                <c:pt idx="2882">
                  <c:v>0.50818799999999997</c:v>
                </c:pt>
                <c:pt idx="2883">
                  <c:v>0.51345600000000002</c:v>
                </c:pt>
                <c:pt idx="2884">
                  <c:v>0.510046</c:v>
                </c:pt>
                <c:pt idx="2885">
                  <c:v>0.49888300000000002</c:v>
                </c:pt>
                <c:pt idx="2886">
                  <c:v>0.47023599999999999</c:v>
                </c:pt>
                <c:pt idx="2887">
                  <c:v>0.45601700000000001</c:v>
                </c:pt>
                <c:pt idx="2888">
                  <c:v>0.43029600000000001</c:v>
                </c:pt>
                <c:pt idx="2889">
                  <c:v>0.41540199999999999</c:v>
                </c:pt>
                <c:pt idx="2890">
                  <c:v>0.39797700000000003</c:v>
                </c:pt>
                <c:pt idx="2891">
                  <c:v>0.38053399999999998</c:v>
                </c:pt>
                <c:pt idx="2892">
                  <c:v>0.38099</c:v>
                </c:pt>
                <c:pt idx="2893">
                  <c:v>0.33147700000000002</c:v>
                </c:pt>
                <c:pt idx="2894">
                  <c:v>0.29481299999999999</c:v>
                </c:pt>
                <c:pt idx="2895">
                  <c:v>0.285103</c:v>
                </c:pt>
                <c:pt idx="2896">
                  <c:v>0.255025</c:v>
                </c:pt>
                <c:pt idx="2897">
                  <c:v>0.23025399999999999</c:v>
                </c:pt>
                <c:pt idx="2898">
                  <c:v>0.22467799999999999</c:v>
                </c:pt>
                <c:pt idx="2899">
                  <c:v>0.21581400000000001</c:v>
                </c:pt>
                <c:pt idx="2900">
                  <c:v>0.20791699999999999</c:v>
                </c:pt>
                <c:pt idx="2901">
                  <c:v>0.19819000000000001</c:v>
                </c:pt>
                <c:pt idx="2902">
                  <c:v>0.188419</c:v>
                </c:pt>
                <c:pt idx="2903">
                  <c:v>0.17624300000000001</c:v>
                </c:pt>
                <c:pt idx="2904">
                  <c:v>0.16648099999999999</c:v>
                </c:pt>
                <c:pt idx="2905">
                  <c:v>0.15228700000000001</c:v>
                </c:pt>
                <c:pt idx="2906">
                  <c:v>0.13422200000000001</c:v>
                </c:pt>
                <c:pt idx="2907">
                  <c:v>0.13183700000000001</c:v>
                </c:pt>
                <c:pt idx="2908">
                  <c:v>0.14818300000000001</c:v>
                </c:pt>
                <c:pt idx="2909">
                  <c:v>0.14218500000000001</c:v>
                </c:pt>
                <c:pt idx="2910">
                  <c:v>0.144844</c:v>
                </c:pt>
                <c:pt idx="2911">
                  <c:v>0.13325799999999999</c:v>
                </c:pt>
                <c:pt idx="2912">
                  <c:v>0.124041</c:v>
                </c:pt>
                <c:pt idx="2913">
                  <c:v>0.11063199999999999</c:v>
                </c:pt>
                <c:pt idx="2914">
                  <c:v>0.11221299999999999</c:v>
                </c:pt>
                <c:pt idx="2915">
                  <c:v>9.2144000000000004E-2</c:v>
                </c:pt>
                <c:pt idx="2916">
                  <c:v>8.5533999999999999E-2</c:v>
                </c:pt>
                <c:pt idx="2917">
                  <c:v>8.4420999999999996E-2</c:v>
                </c:pt>
                <c:pt idx="2918">
                  <c:v>8.8438000000000003E-2</c:v>
                </c:pt>
                <c:pt idx="2919">
                  <c:v>9.4246999999999997E-2</c:v>
                </c:pt>
                <c:pt idx="2920">
                  <c:v>9.8269999999999996E-2</c:v>
                </c:pt>
                <c:pt idx="2921">
                  <c:v>9.3187000000000006E-2</c:v>
                </c:pt>
                <c:pt idx="2922">
                  <c:v>8.0075999999999994E-2</c:v>
                </c:pt>
                <c:pt idx="2923">
                  <c:v>6.4595E-2</c:v>
                </c:pt>
                <c:pt idx="2924">
                  <c:v>5.8409999999999997E-2</c:v>
                </c:pt>
                <c:pt idx="2925">
                  <c:v>5.1674999999999999E-2</c:v>
                </c:pt>
                <c:pt idx="2926">
                  <c:v>4.7466000000000001E-2</c:v>
                </c:pt>
                <c:pt idx="2927">
                  <c:v>4.1898999999999999E-2</c:v>
                </c:pt>
                <c:pt idx="2928">
                  <c:v>4.5242999999999998E-2</c:v>
                </c:pt>
                <c:pt idx="2929">
                  <c:v>5.6675999999999997E-2</c:v>
                </c:pt>
                <c:pt idx="2930">
                  <c:v>5.0882999999999998E-2</c:v>
                </c:pt>
                <c:pt idx="2931">
                  <c:v>4.7239999999999997E-2</c:v>
                </c:pt>
                <c:pt idx="2932">
                  <c:v>4.2096000000000001E-2</c:v>
                </c:pt>
                <c:pt idx="2933">
                  <c:v>4.0013E-2</c:v>
                </c:pt>
                <c:pt idx="2934">
                  <c:v>5.6466000000000002E-2</c:v>
                </c:pt>
                <c:pt idx="2935">
                  <c:v>4.8680000000000001E-2</c:v>
                </c:pt>
                <c:pt idx="2936">
                  <c:v>4.6761999999999998E-2</c:v>
                </c:pt>
                <c:pt idx="2937">
                  <c:v>4.1383999999999997E-2</c:v>
                </c:pt>
                <c:pt idx="2938">
                  <c:v>4.555E-2</c:v>
                </c:pt>
                <c:pt idx="2939">
                  <c:v>4.0070000000000001E-2</c:v>
                </c:pt>
                <c:pt idx="2940">
                  <c:v>3.415E-2</c:v>
                </c:pt>
                <c:pt idx="2941">
                  <c:v>3.6821E-2</c:v>
                </c:pt>
                <c:pt idx="2942">
                  <c:v>3.5521999999999998E-2</c:v>
                </c:pt>
                <c:pt idx="2943">
                  <c:v>4.6396E-2</c:v>
                </c:pt>
                <c:pt idx="2944">
                  <c:v>5.3110999999999998E-2</c:v>
                </c:pt>
                <c:pt idx="2945">
                  <c:v>4.8621999999999999E-2</c:v>
                </c:pt>
                <c:pt idx="2946">
                  <c:v>4.5234000000000003E-2</c:v>
                </c:pt>
                <c:pt idx="2947">
                  <c:v>4.1114999999999999E-2</c:v>
                </c:pt>
                <c:pt idx="2948">
                  <c:v>2.7192000000000001E-2</c:v>
                </c:pt>
                <c:pt idx="2949">
                  <c:v>2.4412E-2</c:v>
                </c:pt>
                <c:pt idx="2950">
                  <c:v>1.9923E-2</c:v>
                </c:pt>
                <c:pt idx="2951">
                  <c:v>1.7247999999999999E-2</c:v>
                </c:pt>
                <c:pt idx="2952">
                  <c:v>1.3368E-2</c:v>
                </c:pt>
                <c:pt idx="2953">
                  <c:v>1.6442999999999999E-2</c:v>
                </c:pt>
                <c:pt idx="2954">
                  <c:v>2.145E-2</c:v>
                </c:pt>
                <c:pt idx="2955">
                  <c:v>3.5194000000000003E-2</c:v>
                </c:pt>
                <c:pt idx="2956">
                  <c:v>2.6584E-2</c:v>
                </c:pt>
                <c:pt idx="2957">
                  <c:v>2.0348000000000002E-2</c:v>
                </c:pt>
                <c:pt idx="2958">
                  <c:v>1.5989E-2</c:v>
                </c:pt>
                <c:pt idx="2959">
                  <c:v>1.3448999999999999E-2</c:v>
                </c:pt>
                <c:pt idx="2960">
                  <c:v>1.1044999999999999E-2</c:v>
                </c:pt>
                <c:pt idx="2961">
                  <c:v>1.3572000000000001E-2</c:v>
                </c:pt>
                <c:pt idx="2962">
                  <c:v>1.2795000000000001E-2</c:v>
                </c:pt>
                <c:pt idx="2963">
                  <c:v>1.0043E-2</c:v>
                </c:pt>
                <c:pt idx="2964">
                  <c:v>1.1821999999999999E-2</c:v>
                </c:pt>
                <c:pt idx="2965">
                  <c:v>1.3082E-2</c:v>
                </c:pt>
                <c:pt idx="2966">
                  <c:v>1.2884E-2</c:v>
                </c:pt>
                <c:pt idx="2967">
                  <c:v>1.3651999999999999E-2</c:v>
                </c:pt>
                <c:pt idx="2968">
                  <c:v>1.2352E-2</c:v>
                </c:pt>
                <c:pt idx="2969">
                  <c:v>1.2262E-2</c:v>
                </c:pt>
                <c:pt idx="2970">
                  <c:v>1.0375000000000001E-2</c:v>
                </c:pt>
                <c:pt idx="2971">
                  <c:v>8.2369999999999995E-3</c:v>
                </c:pt>
                <c:pt idx="2972">
                  <c:v>8.3580000000000008E-3</c:v>
                </c:pt>
                <c:pt idx="2973">
                  <c:v>7.8300000000000002E-3</c:v>
                </c:pt>
                <c:pt idx="2974">
                  <c:v>9.502E-3</c:v>
                </c:pt>
                <c:pt idx="2975">
                  <c:v>9.8530000000000006E-3</c:v>
                </c:pt>
                <c:pt idx="2976">
                  <c:v>9.3390000000000001E-3</c:v>
                </c:pt>
                <c:pt idx="2977">
                  <c:v>1.0305E-2</c:v>
                </c:pt>
                <c:pt idx="2978">
                  <c:v>1.3273E-2</c:v>
                </c:pt>
                <c:pt idx="2979">
                  <c:v>1.4815999999999999E-2</c:v>
                </c:pt>
                <c:pt idx="2980">
                  <c:v>1.6046000000000001E-2</c:v>
                </c:pt>
                <c:pt idx="2981">
                  <c:v>1.3913999999999999E-2</c:v>
                </c:pt>
                <c:pt idx="2982">
                  <c:v>1.8901000000000001E-2</c:v>
                </c:pt>
                <c:pt idx="2983">
                  <c:v>1.7998E-2</c:v>
                </c:pt>
                <c:pt idx="2984">
                  <c:v>1.4082000000000001E-2</c:v>
                </c:pt>
                <c:pt idx="2985">
                  <c:v>1.6664999999999999E-2</c:v>
                </c:pt>
                <c:pt idx="2986">
                  <c:v>1.3015000000000001E-2</c:v>
                </c:pt>
                <c:pt idx="2987">
                  <c:v>1.3049E-2</c:v>
                </c:pt>
                <c:pt idx="2988">
                  <c:v>1.1285E-2</c:v>
                </c:pt>
                <c:pt idx="2989">
                  <c:v>8.8970000000000004E-3</c:v>
                </c:pt>
                <c:pt idx="2990">
                  <c:v>1.0529E-2</c:v>
                </c:pt>
                <c:pt idx="2991">
                  <c:v>1.2599000000000001E-2</c:v>
                </c:pt>
                <c:pt idx="2992">
                  <c:v>1.0330000000000001E-2</c:v>
                </c:pt>
                <c:pt idx="2993">
                  <c:v>1.9954E-2</c:v>
                </c:pt>
                <c:pt idx="2994">
                  <c:v>1.8591E-2</c:v>
                </c:pt>
                <c:pt idx="2995">
                  <c:v>1.5736E-2</c:v>
                </c:pt>
                <c:pt idx="2996">
                  <c:v>1.3858000000000001E-2</c:v>
                </c:pt>
                <c:pt idx="2997">
                  <c:v>1.3672999999999999E-2</c:v>
                </c:pt>
                <c:pt idx="2998">
                  <c:v>1.2817E-2</c:v>
                </c:pt>
                <c:pt idx="2999">
                  <c:v>9.9349999999999994E-3</c:v>
                </c:pt>
                <c:pt idx="3000">
                  <c:v>1.1985000000000001E-2</c:v>
                </c:pt>
                <c:pt idx="3001">
                  <c:v>1.0224E-2</c:v>
                </c:pt>
                <c:pt idx="3002">
                  <c:v>1.0723999999999999E-2</c:v>
                </c:pt>
                <c:pt idx="3003">
                  <c:v>9.2379999999999997E-3</c:v>
                </c:pt>
                <c:pt idx="3004">
                  <c:v>1.0456999999999999E-2</c:v>
                </c:pt>
                <c:pt idx="3005">
                  <c:v>1.1646E-2</c:v>
                </c:pt>
                <c:pt idx="3006">
                  <c:v>1.0722000000000001E-2</c:v>
                </c:pt>
                <c:pt idx="3007">
                  <c:v>1.4159E-2</c:v>
                </c:pt>
                <c:pt idx="3008">
                  <c:v>1.3872000000000001E-2</c:v>
                </c:pt>
                <c:pt idx="3009">
                  <c:v>1.1266999999999999E-2</c:v>
                </c:pt>
                <c:pt idx="3010">
                  <c:v>9.9780000000000008E-3</c:v>
                </c:pt>
                <c:pt idx="3011">
                  <c:v>1.5394E-2</c:v>
                </c:pt>
                <c:pt idx="3012">
                  <c:v>1.4807000000000001E-2</c:v>
                </c:pt>
                <c:pt idx="3013">
                  <c:v>1.3278999999999999E-2</c:v>
                </c:pt>
                <c:pt idx="3014">
                  <c:v>1.2838E-2</c:v>
                </c:pt>
                <c:pt idx="3015">
                  <c:v>1.2841999999999999E-2</c:v>
                </c:pt>
                <c:pt idx="3016">
                  <c:v>1.009E-2</c:v>
                </c:pt>
                <c:pt idx="3017">
                  <c:v>6.117E-3</c:v>
                </c:pt>
                <c:pt idx="3018">
                  <c:v>5.1659999999999996E-3</c:v>
                </c:pt>
                <c:pt idx="3019">
                  <c:v>5.7429999999999998E-3</c:v>
                </c:pt>
                <c:pt idx="3020">
                  <c:v>7.8849999999999996E-3</c:v>
                </c:pt>
                <c:pt idx="3021">
                  <c:v>7.6039999999999996E-3</c:v>
                </c:pt>
                <c:pt idx="3022">
                  <c:v>1.315E-2</c:v>
                </c:pt>
                <c:pt idx="3023">
                  <c:v>1.2290000000000001E-2</c:v>
                </c:pt>
                <c:pt idx="3024">
                  <c:v>1.9578000000000002E-2</c:v>
                </c:pt>
                <c:pt idx="3025">
                  <c:v>1.5035E-2</c:v>
                </c:pt>
                <c:pt idx="3026">
                  <c:v>1.1886000000000001E-2</c:v>
                </c:pt>
                <c:pt idx="3027">
                  <c:v>1.1233E-2</c:v>
                </c:pt>
                <c:pt idx="3028">
                  <c:v>1.0939000000000001E-2</c:v>
                </c:pt>
                <c:pt idx="3029">
                  <c:v>1.4725E-2</c:v>
                </c:pt>
                <c:pt idx="3030">
                  <c:v>1.7547E-2</c:v>
                </c:pt>
                <c:pt idx="3031">
                  <c:v>1.7106E-2</c:v>
                </c:pt>
                <c:pt idx="3032">
                  <c:v>1.9595000000000001E-2</c:v>
                </c:pt>
                <c:pt idx="3033">
                  <c:v>5.8990000000000001E-2</c:v>
                </c:pt>
                <c:pt idx="3034">
                  <c:v>5.3616999999999998E-2</c:v>
                </c:pt>
                <c:pt idx="3035">
                  <c:v>3.116E-2</c:v>
                </c:pt>
                <c:pt idx="3036">
                  <c:v>2.3647999999999999E-2</c:v>
                </c:pt>
                <c:pt idx="3037">
                  <c:v>1.8915999999999999E-2</c:v>
                </c:pt>
                <c:pt idx="3038">
                  <c:v>1.4584E-2</c:v>
                </c:pt>
                <c:pt idx="3039">
                  <c:v>1.3103E-2</c:v>
                </c:pt>
                <c:pt idx="3040">
                  <c:v>1.2994E-2</c:v>
                </c:pt>
                <c:pt idx="3041">
                  <c:v>1.2670000000000001E-2</c:v>
                </c:pt>
                <c:pt idx="3042">
                  <c:v>1.1046E-2</c:v>
                </c:pt>
                <c:pt idx="3043">
                  <c:v>1.1587E-2</c:v>
                </c:pt>
                <c:pt idx="3044">
                  <c:v>1.5657999999999998E-2</c:v>
                </c:pt>
                <c:pt idx="3045">
                  <c:v>1.6795999999999998E-2</c:v>
                </c:pt>
                <c:pt idx="3046">
                  <c:v>1.7240999999999999E-2</c:v>
                </c:pt>
                <c:pt idx="3047">
                  <c:v>2.3182000000000001E-2</c:v>
                </c:pt>
                <c:pt idx="3048">
                  <c:v>2.3133999999999998E-2</c:v>
                </c:pt>
                <c:pt idx="3049">
                  <c:v>2.4410000000000001E-2</c:v>
                </c:pt>
                <c:pt idx="3050">
                  <c:v>2.2674E-2</c:v>
                </c:pt>
                <c:pt idx="3051">
                  <c:v>2.6040000000000001E-2</c:v>
                </c:pt>
                <c:pt idx="3052">
                  <c:v>2.7247E-2</c:v>
                </c:pt>
                <c:pt idx="3053">
                  <c:v>2.1086000000000001E-2</c:v>
                </c:pt>
                <c:pt idx="3054">
                  <c:v>1.8425E-2</c:v>
                </c:pt>
                <c:pt idx="3055">
                  <c:v>1.5713999999999999E-2</c:v>
                </c:pt>
                <c:pt idx="3056">
                  <c:v>1.3051E-2</c:v>
                </c:pt>
                <c:pt idx="3057">
                  <c:v>1.1672E-2</c:v>
                </c:pt>
                <c:pt idx="3058">
                  <c:v>1.4057E-2</c:v>
                </c:pt>
                <c:pt idx="3059">
                  <c:v>1.2982E-2</c:v>
                </c:pt>
                <c:pt idx="3060">
                  <c:v>1.1051999999999999E-2</c:v>
                </c:pt>
                <c:pt idx="3061">
                  <c:v>1.1561E-2</c:v>
                </c:pt>
                <c:pt idx="3062">
                  <c:v>1.4494E-2</c:v>
                </c:pt>
                <c:pt idx="3063">
                  <c:v>9.7090000000000006E-3</c:v>
                </c:pt>
                <c:pt idx="3064">
                  <c:v>8.5559999999999994E-3</c:v>
                </c:pt>
                <c:pt idx="3065">
                  <c:v>8.4860000000000005E-3</c:v>
                </c:pt>
                <c:pt idx="3066">
                  <c:v>2.1842E-2</c:v>
                </c:pt>
                <c:pt idx="3067">
                  <c:v>2.5384E-2</c:v>
                </c:pt>
                <c:pt idx="3068">
                  <c:v>2.9041000000000001E-2</c:v>
                </c:pt>
                <c:pt idx="3069">
                  <c:v>2.2623999999999998E-2</c:v>
                </c:pt>
                <c:pt idx="3070">
                  <c:v>2.9648999999999998E-2</c:v>
                </c:pt>
                <c:pt idx="3071">
                  <c:v>3.1415999999999999E-2</c:v>
                </c:pt>
                <c:pt idx="3072">
                  <c:v>3.0636E-2</c:v>
                </c:pt>
                <c:pt idx="3073">
                  <c:v>2.8315E-2</c:v>
                </c:pt>
                <c:pt idx="3074">
                  <c:v>2.2998000000000001E-2</c:v>
                </c:pt>
                <c:pt idx="3075">
                  <c:v>1.7226999999999999E-2</c:v>
                </c:pt>
                <c:pt idx="3076">
                  <c:v>2.0764999999999999E-2</c:v>
                </c:pt>
                <c:pt idx="3077">
                  <c:v>1.7898000000000001E-2</c:v>
                </c:pt>
                <c:pt idx="3078">
                  <c:v>2.4076E-2</c:v>
                </c:pt>
                <c:pt idx="3079">
                  <c:v>2.9208000000000001E-2</c:v>
                </c:pt>
                <c:pt idx="3080">
                  <c:v>3.2976999999999999E-2</c:v>
                </c:pt>
                <c:pt idx="3081">
                  <c:v>4.3454E-2</c:v>
                </c:pt>
                <c:pt idx="3082">
                  <c:v>3.9551000000000003E-2</c:v>
                </c:pt>
                <c:pt idx="3083">
                  <c:v>4.0467000000000003E-2</c:v>
                </c:pt>
                <c:pt idx="3084">
                  <c:v>5.1718E-2</c:v>
                </c:pt>
                <c:pt idx="3085">
                  <c:v>4.3230999999999999E-2</c:v>
                </c:pt>
                <c:pt idx="3086">
                  <c:v>3.3395000000000001E-2</c:v>
                </c:pt>
                <c:pt idx="3087">
                  <c:v>3.0414E-2</c:v>
                </c:pt>
                <c:pt idx="3088">
                  <c:v>2.4289000000000002E-2</c:v>
                </c:pt>
                <c:pt idx="3089">
                  <c:v>1.9144000000000001E-2</c:v>
                </c:pt>
                <c:pt idx="3090">
                  <c:v>1.8124000000000001E-2</c:v>
                </c:pt>
                <c:pt idx="3091">
                  <c:v>1.7245E-2</c:v>
                </c:pt>
                <c:pt idx="3092">
                  <c:v>1.5245999999999999E-2</c:v>
                </c:pt>
                <c:pt idx="3093">
                  <c:v>1.1859E-2</c:v>
                </c:pt>
                <c:pt idx="3094">
                  <c:v>1.2718E-2</c:v>
                </c:pt>
                <c:pt idx="3095">
                  <c:v>1.2488000000000001E-2</c:v>
                </c:pt>
                <c:pt idx="3096">
                  <c:v>1.1332E-2</c:v>
                </c:pt>
                <c:pt idx="3097">
                  <c:v>4.1021000000000002E-2</c:v>
                </c:pt>
                <c:pt idx="3098">
                  <c:v>3.7365000000000002E-2</c:v>
                </c:pt>
                <c:pt idx="3099">
                  <c:v>4.4034999999999998E-2</c:v>
                </c:pt>
                <c:pt idx="3100">
                  <c:v>5.3825999999999999E-2</c:v>
                </c:pt>
                <c:pt idx="3101">
                  <c:v>5.1715999999999998E-2</c:v>
                </c:pt>
                <c:pt idx="3102">
                  <c:v>5.2609999999999997E-2</c:v>
                </c:pt>
                <c:pt idx="3103">
                  <c:v>4.7072999999999997E-2</c:v>
                </c:pt>
                <c:pt idx="3104">
                  <c:v>4.9230000000000003E-2</c:v>
                </c:pt>
                <c:pt idx="3105">
                  <c:v>5.9605999999999999E-2</c:v>
                </c:pt>
                <c:pt idx="3106">
                  <c:v>6.055E-2</c:v>
                </c:pt>
                <c:pt idx="3107">
                  <c:v>6.2355000000000001E-2</c:v>
                </c:pt>
                <c:pt idx="3108">
                  <c:v>6.1955000000000003E-2</c:v>
                </c:pt>
                <c:pt idx="3109">
                  <c:v>5.5239999999999997E-2</c:v>
                </c:pt>
                <c:pt idx="3110">
                  <c:v>4.3242999999999997E-2</c:v>
                </c:pt>
                <c:pt idx="3111">
                  <c:v>3.9891999999999997E-2</c:v>
                </c:pt>
                <c:pt idx="3112">
                  <c:v>2.8868999999999999E-2</c:v>
                </c:pt>
                <c:pt idx="3113">
                  <c:v>2.5003999999999998E-2</c:v>
                </c:pt>
                <c:pt idx="3114">
                  <c:v>1.8159999999999999E-2</c:v>
                </c:pt>
                <c:pt idx="3115">
                  <c:v>1.6788000000000001E-2</c:v>
                </c:pt>
                <c:pt idx="3116">
                  <c:v>1.6088000000000002E-2</c:v>
                </c:pt>
                <c:pt idx="3117">
                  <c:v>1.8068000000000001E-2</c:v>
                </c:pt>
                <c:pt idx="3118">
                  <c:v>1.9772999999999999E-2</c:v>
                </c:pt>
                <c:pt idx="3119">
                  <c:v>2.1905999999999998E-2</c:v>
                </c:pt>
                <c:pt idx="3120">
                  <c:v>2.1592E-2</c:v>
                </c:pt>
                <c:pt idx="3121">
                  <c:v>2.7518999999999998E-2</c:v>
                </c:pt>
                <c:pt idx="3122">
                  <c:v>4.4399000000000001E-2</c:v>
                </c:pt>
                <c:pt idx="3123">
                  <c:v>6.5268999999999994E-2</c:v>
                </c:pt>
                <c:pt idx="3124">
                  <c:v>6.9386000000000003E-2</c:v>
                </c:pt>
                <c:pt idx="3125">
                  <c:v>6.4409999999999995E-2</c:v>
                </c:pt>
                <c:pt idx="3126">
                  <c:v>6.6677E-2</c:v>
                </c:pt>
                <c:pt idx="3127">
                  <c:v>5.6028000000000001E-2</c:v>
                </c:pt>
                <c:pt idx="3128">
                  <c:v>5.6644E-2</c:v>
                </c:pt>
                <c:pt idx="3129">
                  <c:v>4.5504999999999997E-2</c:v>
                </c:pt>
                <c:pt idx="3130">
                  <c:v>3.6115000000000001E-2</c:v>
                </c:pt>
                <c:pt idx="3131">
                  <c:v>2.8698000000000001E-2</c:v>
                </c:pt>
                <c:pt idx="3132">
                  <c:v>3.0765000000000001E-2</c:v>
                </c:pt>
                <c:pt idx="3133">
                  <c:v>2.9725999999999999E-2</c:v>
                </c:pt>
                <c:pt idx="3134">
                  <c:v>2.4979999999999999E-2</c:v>
                </c:pt>
                <c:pt idx="3135">
                  <c:v>2.1503000000000001E-2</c:v>
                </c:pt>
                <c:pt idx="3136">
                  <c:v>2.5381999999999998E-2</c:v>
                </c:pt>
                <c:pt idx="3137">
                  <c:v>2.2088E-2</c:v>
                </c:pt>
                <c:pt idx="3138">
                  <c:v>1.8082000000000001E-2</c:v>
                </c:pt>
                <c:pt idx="3139">
                  <c:v>2.0330000000000001E-2</c:v>
                </c:pt>
                <c:pt idx="3140">
                  <c:v>2.4598999999999999E-2</c:v>
                </c:pt>
                <c:pt idx="3141">
                  <c:v>1.7698999999999999E-2</c:v>
                </c:pt>
                <c:pt idx="3142">
                  <c:v>2.2301999999999999E-2</c:v>
                </c:pt>
                <c:pt idx="3143">
                  <c:v>1.8901000000000001E-2</c:v>
                </c:pt>
                <c:pt idx="3144">
                  <c:v>1.5461000000000001E-2</c:v>
                </c:pt>
                <c:pt idx="3145">
                  <c:v>1.8388999999999999E-2</c:v>
                </c:pt>
                <c:pt idx="3146">
                  <c:v>1.8374000000000001E-2</c:v>
                </c:pt>
                <c:pt idx="3147">
                  <c:v>2.3370999999999999E-2</c:v>
                </c:pt>
                <c:pt idx="3148">
                  <c:v>2.4115999999999999E-2</c:v>
                </c:pt>
                <c:pt idx="3149">
                  <c:v>2.2415000000000001E-2</c:v>
                </c:pt>
                <c:pt idx="3150">
                  <c:v>2.4086E-2</c:v>
                </c:pt>
                <c:pt idx="3151">
                  <c:v>2.1595E-2</c:v>
                </c:pt>
                <c:pt idx="3152">
                  <c:v>1.7714000000000001E-2</c:v>
                </c:pt>
                <c:pt idx="3153">
                  <c:v>1.5606999999999999E-2</c:v>
                </c:pt>
                <c:pt idx="3154">
                  <c:v>1.6324000000000002E-2</c:v>
                </c:pt>
                <c:pt idx="3155">
                  <c:v>1.6372999999999999E-2</c:v>
                </c:pt>
                <c:pt idx="3156">
                  <c:v>1.32E-2</c:v>
                </c:pt>
                <c:pt idx="3157">
                  <c:v>8.1890000000000001E-3</c:v>
                </c:pt>
                <c:pt idx="3158">
                  <c:v>9.6299999999999997E-3</c:v>
                </c:pt>
                <c:pt idx="3159">
                  <c:v>9.6629999999999997E-3</c:v>
                </c:pt>
                <c:pt idx="3160">
                  <c:v>1.0340999999999999E-2</c:v>
                </c:pt>
                <c:pt idx="3161">
                  <c:v>1.1688E-2</c:v>
                </c:pt>
                <c:pt idx="3162">
                  <c:v>1.1188999999999999E-2</c:v>
                </c:pt>
                <c:pt idx="3163">
                  <c:v>1.0671999999999999E-2</c:v>
                </c:pt>
                <c:pt idx="3164">
                  <c:v>1.3691E-2</c:v>
                </c:pt>
                <c:pt idx="3165">
                  <c:v>1.1835999999999999E-2</c:v>
                </c:pt>
                <c:pt idx="3166">
                  <c:v>1.0699E-2</c:v>
                </c:pt>
                <c:pt idx="3167">
                  <c:v>9.6369999999999997E-3</c:v>
                </c:pt>
                <c:pt idx="3168">
                  <c:v>8.4410000000000006E-3</c:v>
                </c:pt>
                <c:pt idx="3169">
                  <c:v>7.1520000000000004E-3</c:v>
                </c:pt>
                <c:pt idx="3170">
                  <c:v>8.6899999999999998E-3</c:v>
                </c:pt>
                <c:pt idx="3171">
                  <c:v>7.1190000000000003E-3</c:v>
                </c:pt>
                <c:pt idx="3172">
                  <c:v>1.1148E-2</c:v>
                </c:pt>
                <c:pt idx="3173">
                  <c:v>1.2899000000000001E-2</c:v>
                </c:pt>
                <c:pt idx="3174">
                  <c:v>1.3481999999999999E-2</c:v>
                </c:pt>
                <c:pt idx="3175">
                  <c:v>1.4402999999999999E-2</c:v>
                </c:pt>
                <c:pt idx="3176">
                  <c:v>1.7302000000000001E-2</c:v>
                </c:pt>
                <c:pt idx="3177">
                  <c:v>1.7566999999999999E-2</c:v>
                </c:pt>
                <c:pt idx="3178">
                  <c:v>1.3969000000000001E-2</c:v>
                </c:pt>
                <c:pt idx="3179">
                  <c:v>1.4793000000000001E-2</c:v>
                </c:pt>
                <c:pt idx="3180">
                  <c:v>2.1096E-2</c:v>
                </c:pt>
                <c:pt idx="3181">
                  <c:v>1.8207999999999998E-2</c:v>
                </c:pt>
                <c:pt idx="3182">
                  <c:v>1.2286E-2</c:v>
                </c:pt>
                <c:pt idx="3183">
                  <c:v>1.2085E-2</c:v>
                </c:pt>
                <c:pt idx="3184">
                  <c:v>1.1558000000000001E-2</c:v>
                </c:pt>
                <c:pt idx="3185">
                  <c:v>1.1155999999999999E-2</c:v>
                </c:pt>
                <c:pt idx="3186">
                  <c:v>1.0012999999999999E-2</c:v>
                </c:pt>
                <c:pt idx="3187">
                  <c:v>8.8000000000000005E-3</c:v>
                </c:pt>
                <c:pt idx="3188">
                  <c:v>9.8519999999999996E-3</c:v>
                </c:pt>
                <c:pt idx="3189">
                  <c:v>9.8670000000000008E-3</c:v>
                </c:pt>
                <c:pt idx="3190">
                  <c:v>9.2160000000000002E-3</c:v>
                </c:pt>
                <c:pt idx="3191">
                  <c:v>9.1210000000000006E-3</c:v>
                </c:pt>
                <c:pt idx="3192">
                  <c:v>1.4487999999999999E-2</c:v>
                </c:pt>
                <c:pt idx="3193">
                  <c:v>1.3861999999999999E-2</c:v>
                </c:pt>
                <c:pt idx="3194">
                  <c:v>1.274E-2</c:v>
                </c:pt>
                <c:pt idx="3195">
                  <c:v>2.1042000000000002E-2</c:v>
                </c:pt>
                <c:pt idx="3196">
                  <c:v>2.9104000000000001E-2</c:v>
                </c:pt>
                <c:pt idx="3197">
                  <c:v>2.4313000000000001E-2</c:v>
                </c:pt>
                <c:pt idx="3198">
                  <c:v>2.7576E-2</c:v>
                </c:pt>
                <c:pt idx="3199">
                  <c:v>4.7267999999999998E-2</c:v>
                </c:pt>
                <c:pt idx="3200">
                  <c:v>4.6378000000000003E-2</c:v>
                </c:pt>
                <c:pt idx="3201">
                  <c:v>6.1031000000000002E-2</c:v>
                </c:pt>
                <c:pt idx="3202">
                  <c:v>4.4151000000000003E-2</c:v>
                </c:pt>
                <c:pt idx="3203">
                  <c:v>3.6186999999999997E-2</c:v>
                </c:pt>
                <c:pt idx="3204">
                  <c:v>2.7553999999999999E-2</c:v>
                </c:pt>
                <c:pt idx="3205">
                  <c:v>2.0917000000000002E-2</c:v>
                </c:pt>
                <c:pt idx="3206">
                  <c:v>1.6990000000000002E-2</c:v>
                </c:pt>
                <c:pt idx="3207">
                  <c:v>1.4824E-2</c:v>
                </c:pt>
                <c:pt idx="3208">
                  <c:v>1.6187E-2</c:v>
                </c:pt>
                <c:pt idx="3209">
                  <c:v>1.5636000000000001E-2</c:v>
                </c:pt>
                <c:pt idx="3210">
                  <c:v>1.6053000000000001E-2</c:v>
                </c:pt>
                <c:pt idx="3211">
                  <c:v>1.7025999999999999E-2</c:v>
                </c:pt>
                <c:pt idx="3212">
                  <c:v>2.0035000000000001E-2</c:v>
                </c:pt>
                <c:pt idx="3213">
                  <c:v>2.3588000000000001E-2</c:v>
                </c:pt>
                <c:pt idx="3214">
                  <c:v>2.5486000000000002E-2</c:v>
                </c:pt>
                <c:pt idx="3215">
                  <c:v>2.1940000000000001E-2</c:v>
                </c:pt>
                <c:pt idx="3216">
                  <c:v>2.2676999999999999E-2</c:v>
                </c:pt>
                <c:pt idx="3217">
                  <c:v>2.8618999999999999E-2</c:v>
                </c:pt>
                <c:pt idx="3218">
                  <c:v>2.5239999999999999E-2</c:v>
                </c:pt>
                <c:pt idx="3219">
                  <c:v>2.6161E-2</c:v>
                </c:pt>
                <c:pt idx="3220">
                  <c:v>2.9562000000000001E-2</c:v>
                </c:pt>
                <c:pt idx="3221">
                  <c:v>3.0502999999999999E-2</c:v>
                </c:pt>
                <c:pt idx="3222">
                  <c:v>3.5248000000000002E-2</c:v>
                </c:pt>
                <c:pt idx="3223">
                  <c:v>2.9346000000000001E-2</c:v>
                </c:pt>
                <c:pt idx="3224">
                  <c:v>3.9210000000000002E-2</c:v>
                </c:pt>
                <c:pt idx="3225">
                  <c:v>2.9777000000000001E-2</c:v>
                </c:pt>
                <c:pt idx="3226">
                  <c:v>3.2314000000000002E-2</c:v>
                </c:pt>
                <c:pt idx="3227">
                  <c:v>3.5340000000000003E-2</c:v>
                </c:pt>
                <c:pt idx="3228">
                  <c:v>2.6629E-2</c:v>
                </c:pt>
                <c:pt idx="3229">
                  <c:v>2.6433000000000002E-2</c:v>
                </c:pt>
                <c:pt idx="3230">
                  <c:v>2.1817E-2</c:v>
                </c:pt>
                <c:pt idx="3231">
                  <c:v>3.0859000000000001E-2</c:v>
                </c:pt>
                <c:pt idx="3232">
                  <c:v>2.4916000000000001E-2</c:v>
                </c:pt>
                <c:pt idx="3233">
                  <c:v>2.3584999999999998E-2</c:v>
                </c:pt>
                <c:pt idx="3234">
                  <c:v>2.6995999999999999E-2</c:v>
                </c:pt>
                <c:pt idx="3235">
                  <c:v>2.3264E-2</c:v>
                </c:pt>
                <c:pt idx="3236">
                  <c:v>2.2293E-2</c:v>
                </c:pt>
                <c:pt idx="3237">
                  <c:v>1.7676000000000001E-2</c:v>
                </c:pt>
                <c:pt idx="3238">
                  <c:v>1.4674E-2</c:v>
                </c:pt>
                <c:pt idx="3239">
                  <c:v>1.6896000000000001E-2</c:v>
                </c:pt>
                <c:pt idx="3240">
                  <c:v>1.5904000000000001E-2</c:v>
                </c:pt>
                <c:pt idx="3241">
                  <c:v>1.8245999999999998E-2</c:v>
                </c:pt>
                <c:pt idx="3242">
                  <c:v>1.4997999999999999E-2</c:v>
                </c:pt>
                <c:pt idx="3243">
                  <c:v>1.4649000000000001E-2</c:v>
                </c:pt>
                <c:pt idx="3244">
                  <c:v>2.4409E-2</c:v>
                </c:pt>
                <c:pt idx="3245">
                  <c:v>3.3298000000000001E-2</c:v>
                </c:pt>
                <c:pt idx="3246">
                  <c:v>3.0689999999999999E-2</c:v>
                </c:pt>
                <c:pt idx="3247">
                  <c:v>3.3010999999999999E-2</c:v>
                </c:pt>
                <c:pt idx="3248">
                  <c:v>3.5237999999999998E-2</c:v>
                </c:pt>
                <c:pt idx="3249">
                  <c:v>4.274E-2</c:v>
                </c:pt>
                <c:pt idx="3250">
                  <c:v>6.8310999999999997E-2</c:v>
                </c:pt>
                <c:pt idx="3251">
                  <c:v>6.4491000000000007E-2</c:v>
                </c:pt>
                <c:pt idx="3252">
                  <c:v>5.5441999999999998E-2</c:v>
                </c:pt>
                <c:pt idx="3253">
                  <c:v>5.6784000000000001E-2</c:v>
                </c:pt>
                <c:pt idx="3254">
                  <c:v>5.4708E-2</c:v>
                </c:pt>
                <c:pt idx="3255">
                  <c:v>5.5493000000000001E-2</c:v>
                </c:pt>
                <c:pt idx="3256">
                  <c:v>5.7714000000000001E-2</c:v>
                </c:pt>
                <c:pt idx="3257">
                  <c:v>5.1316000000000001E-2</c:v>
                </c:pt>
                <c:pt idx="3258">
                  <c:v>5.6868000000000002E-2</c:v>
                </c:pt>
                <c:pt idx="3259">
                  <c:v>5.0375999999999997E-2</c:v>
                </c:pt>
                <c:pt idx="3260">
                  <c:v>5.1136000000000001E-2</c:v>
                </c:pt>
                <c:pt idx="3261">
                  <c:v>9.1937000000000005E-2</c:v>
                </c:pt>
                <c:pt idx="3262">
                  <c:v>6.1532999999999997E-2</c:v>
                </c:pt>
                <c:pt idx="3263">
                  <c:v>4.7572000000000003E-2</c:v>
                </c:pt>
                <c:pt idx="3264">
                  <c:v>4.6411000000000001E-2</c:v>
                </c:pt>
                <c:pt idx="3265">
                  <c:v>3.7928999999999997E-2</c:v>
                </c:pt>
                <c:pt idx="3266">
                  <c:v>3.3489999999999999E-2</c:v>
                </c:pt>
                <c:pt idx="3267">
                  <c:v>2.5246999999999999E-2</c:v>
                </c:pt>
                <c:pt idx="3268">
                  <c:v>2.0122999999999999E-2</c:v>
                </c:pt>
                <c:pt idx="3269">
                  <c:v>1.4926E-2</c:v>
                </c:pt>
                <c:pt idx="3270">
                  <c:v>1.4174000000000001E-2</c:v>
                </c:pt>
                <c:pt idx="3271">
                  <c:v>1.2529E-2</c:v>
                </c:pt>
                <c:pt idx="3272">
                  <c:v>1.1698E-2</c:v>
                </c:pt>
                <c:pt idx="3273">
                  <c:v>9.665E-3</c:v>
                </c:pt>
                <c:pt idx="3274">
                  <c:v>8.1980000000000004E-3</c:v>
                </c:pt>
                <c:pt idx="3275">
                  <c:v>1.1712999999999999E-2</c:v>
                </c:pt>
                <c:pt idx="3276">
                  <c:v>1.4722000000000001E-2</c:v>
                </c:pt>
                <c:pt idx="3277">
                  <c:v>1.34E-2</c:v>
                </c:pt>
                <c:pt idx="3278">
                  <c:v>1.1168000000000001E-2</c:v>
                </c:pt>
                <c:pt idx="3279">
                  <c:v>1.4144E-2</c:v>
                </c:pt>
                <c:pt idx="3280">
                  <c:v>1.1790999999999999E-2</c:v>
                </c:pt>
                <c:pt idx="3281">
                  <c:v>1.3671000000000001E-2</c:v>
                </c:pt>
                <c:pt idx="3282">
                  <c:v>1.1339999999999999E-2</c:v>
                </c:pt>
                <c:pt idx="3283">
                  <c:v>1.0203E-2</c:v>
                </c:pt>
                <c:pt idx="3284">
                  <c:v>1.0749E-2</c:v>
                </c:pt>
                <c:pt idx="3285">
                  <c:v>1.1188E-2</c:v>
                </c:pt>
                <c:pt idx="3286">
                  <c:v>1.2648E-2</c:v>
                </c:pt>
                <c:pt idx="3287">
                  <c:v>1.1656E-2</c:v>
                </c:pt>
                <c:pt idx="3288">
                  <c:v>1.1235E-2</c:v>
                </c:pt>
                <c:pt idx="3289">
                  <c:v>7.9319999999999998E-3</c:v>
                </c:pt>
                <c:pt idx="3290">
                  <c:v>6.7320000000000001E-3</c:v>
                </c:pt>
                <c:pt idx="3291">
                  <c:v>8.0239999999999999E-3</c:v>
                </c:pt>
                <c:pt idx="3292">
                  <c:v>6.0000000000000001E-3</c:v>
                </c:pt>
                <c:pt idx="3293">
                  <c:v>5.2090000000000001E-3</c:v>
                </c:pt>
                <c:pt idx="3294">
                  <c:v>5.7250000000000001E-3</c:v>
                </c:pt>
                <c:pt idx="3295">
                  <c:v>1.0163999999999999E-2</c:v>
                </c:pt>
                <c:pt idx="3296">
                  <c:v>7.6140000000000001E-3</c:v>
                </c:pt>
                <c:pt idx="3297">
                  <c:v>1.2855E-2</c:v>
                </c:pt>
                <c:pt idx="3298">
                  <c:v>3.8003000000000002E-2</c:v>
                </c:pt>
                <c:pt idx="3299">
                  <c:v>3.1459000000000001E-2</c:v>
                </c:pt>
                <c:pt idx="3300">
                  <c:v>2.4507000000000001E-2</c:v>
                </c:pt>
                <c:pt idx="3301">
                  <c:v>1.7287E-2</c:v>
                </c:pt>
                <c:pt idx="3302">
                  <c:v>1.7801000000000001E-2</c:v>
                </c:pt>
                <c:pt idx="3303">
                  <c:v>1.5554999999999999E-2</c:v>
                </c:pt>
                <c:pt idx="3304">
                  <c:v>1.3181E-2</c:v>
                </c:pt>
                <c:pt idx="3305">
                  <c:v>1.0906000000000001E-2</c:v>
                </c:pt>
                <c:pt idx="3306">
                  <c:v>8.6160000000000004E-3</c:v>
                </c:pt>
                <c:pt idx="3307">
                  <c:v>2.3952999999999999E-2</c:v>
                </c:pt>
                <c:pt idx="3308">
                  <c:v>1.7329000000000001E-2</c:v>
                </c:pt>
                <c:pt idx="3309">
                  <c:v>2.2141999999999998E-2</c:v>
                </c:pt>
                <c:pt idx="3310">
                  <c:v>2.1777999999999999E-2</c:v>
                </c:pt>
                <c:pt idx="3311">
                  <c:v>1.7767999999999999E-2</c:v>
                </c:pt>
                <c:pt idx="3312">
                  <c:v>1.6039999999999999E-2</c:v>
                </c:pt>
                <c:pt idx="3313">
                  <c:v>1.5903E-2</c:v>
                </c:pt>
                <c:pt idx="3314">
                  <c:v>1.6830999999999999E-2</c:v>
                </c:pt>
                <c:pt idx="3315">
                  <c:v>1.3806000000000001E-2</c:v>
                </c:pt>
                <c:pt idx="3316">
                  <c:v>1.0463999999999999E-2</c:v>
                </c:pt>
                <c:pt idx="3317">
                  <c:v>8.2330000000000007E-3</c:v>
                </c:pt>
                <c:pt idx="3318">
                  <c:v>5.8380000000000003E-3</c:v>
                </c:pt>
                <c:pt idx="3319">
                  <c:v>1.1124E-2</c:v>
                </c:pt>
                <c:pt idx="3320">
                  <c:v>9.4070000000000004E-3</c:v>
                </c:pt>
                <c:pt idx="3321">
                  <c:v>8.8850000000000005E-3</c:v>
                </c:pt>
                <c:pt idx="3322">
                  <c:v>1.1696E-2</c:v>
                </c:pt>
                <c:pt idx="3323">
                  <c:v>1.0524E-2</c:v>
                </c:pt>
                <c:pt idx="3324">
                  <c:v>8.9210000000000001E-3</c:v>
                </c:pt>
                <c:pt idx="3325">
                  <c:v>8.8430000000000002E-3</c:v>
                </c:pt>
                <c:pt idx="3326">
                  <c:v>1.1877E-2</c:v>
                </c:pt>
                <c:pt idx="3327">
                  <c:v>1.2888E-2</c:v>
                </c:pt>
                <c:pt idx="3328">
                  <c:v>1.4002000000000001E-2</c:v>
                </c:pt>
                <c:pt idx="3329">
                  <c:v>1.1022000000000001E-2</c:v>
                </c:pt>
                <c:pt idx="3330">
                  <c:v>1.0470999999999999E-2</c:v>
                </c:pt>
                <c:pt idx="3331">
                  <c:v>1.2787E-2</c:v>
                </c:pt>
                <c:pt idx="3332">
                  <c:v>1.4751E-2</c:v>
                </c:pt>
                <c:pt idx="3333">
                  <c:v>1.4298E-2</c:v>
                </c:pt>
                <c:pt idx="3334">
                  <c:v>1.2612E-2</c:v>
                </c:pt>
                <c:pt idx="3335">
                  <c:v>1.0954999999999999E-2</c:v>
                </c:pt>
                <c:pt idx="3336">
                  <c:v>9.6430000000000005E-3</c:v>
                </c:pt>
                <c:pt idx="3337">
                  <c:v>8.9460000000000008E-3</c:v>
                </c:pt>
                <c:pt idx="3338">
                  <c:v>7.8250000000000004E-3</c:v>
                </c:pt>
                <c:pt idx="3339">
                  <c:v>1.3259999999999999E-2</c:v>
                </c:pt>
                <c:pt idx="3340">
                  <c:v>1.4345999999999999E-2</c:v>
                </c:pt>
                <c:pt idx="3341">
                  <c:v>1.6947E-2</c:v>
                </c:pt>
                <c:pt idx="3342">
                  <c:v>1.8182E-2</c:v>
                </c:pt>
                <c:pt idx="3343">
                  <c:v>1.7398E-2</c:v>
                </c:pt>
                <c:pt idx="3344">
                  <c:v>2.0114E-2</c:v>
                </c:pt>
                <c:pt idx="3345">
                  <c:v>2.0993000000000001E-2</c:v>
                </c:pt>
                <c:pt idx="3346">
                  <c:v>2.0183E-2</c:v>
                </c:pt>
                <c:pt idx="3347">
                  <c:v>1.6788999999999998E-2</c:v>
                </c:pt>
                <c:pt idx="3348">
                  <c:v>1.5713000000000001E-2</c:v>
                </c:pt>
                <c:pt idx="3349">
                  <c:v>1.3254E-2</c:v>
                </c:pt>
                <c:pt idx="3350">
                  <c:v>1.0263E-2</c:v>
                </c:pt>
                <c:pt idx="3351">
                  <c:v>9.8460000000000006E-3</c:v>
                </c:pt>
                <c:pt idx="3352">
                  <c:v>1.1084E-2</c:v>
                </c:pt>
                <c:pt idx="3353">
                  <c:v>1.0005E-2</c:v>
                </c:pt>
                <c:pt idx="3354">
                  <c:v>1.0718E-2</c:v>
                </c:pt>
                <c:pt idx="3355">
                  <c:v>8.182E-3</c:v>
                </c:pt>
                <c:pt idx="3356">
                  <c:v>8.9549999999999994E-3</c:v>
                </c:pt>
                <c:pt idx="3357">
                  <c:v>7.8449999999999995E-3</c:v>
                </c:pt>
                <c:pt idx="3358">
                  <c:v>1.1178E-2</c:v>
                </c:pt>
                <c:pt idx="3359">
                  <c:v>1.4222E-2</c:v>
                </c:pt>
                <c:pt idx="3360">
                  <c:v>1.6121E-2</c:v>
                </c:pt>
                <c:pt idx="3361">
                  <c:v>1.6254999999999999E-2</c:v>
                </c:pt>
                <c:pt idx="3362">
                  <c:v>1.6069E-2</c:v>
                </c:pt>
                <c:pt idx="3363">
                  <c:v>1.4177E-2</c:v>
                </c:pt>
                <c:pt idx="3364">
                  <c:v>1.4602E-2</c:v>
                </c:pt>
                <c:pt idx="3365">
                  <c:v>1.3339999999999999E-2</c:v>
                </c:pt>
                <c:pt idx="3366">
                  <c:v>1.1325999999999999E-2</c:v>
                </c:pt>
                <c:pt idx="3367">
                  <c:v>1.0866000000000001E-2</c:v>
                </c:pt>
                <c:pt idx="3368">
                  <c:v>9.4350000000000007E-3</c:v>
                </c:pt>
                <c:pt idx="3369">
                  <c:v>7.7400000000000004E-3</c:v>
                </c:pt>
                <c:pt idx="3370">
                  <c:v>8.0829999999999999E-3</c:v>
                </c:pt>
                <c:pt idx="3371">
                  <c:v>8.2310000000000005E-3</c:v>
                </c:pt>
                <c:pt idx="3372">
                  <c:v>9.3670000000000003E-3</c:v>
                </c:pt>
                <c:pt idx="3373">
                  <c:v>9.2790000000000008E-3</c:v>
                </c:pt>
                <c:pt idx="3374">
                  <c:v>7.5199999999999998E-3</c:v>
                </c:pt>
                <c:pt idx="3375">
                  <c:v>5.7299999999999999E-3</c:v>
                </c:pt>
                <c:pt idx="3376">
                  <c:v>4.829E-3</c:v>
                </c:pt>
                <c:pt idx="3377">
                  <c:v>5.574E-3</c:v>
                </c:pt>
                <c:pt idx="3378">
                  <c:v>5.8760000000000001E-3</c:v>
                </c:pt>
                <c:pt idx="3379">
                  <c:v>6.2509999999999996E-3</c:v>
                </c:pt>
                <c:pt idx="3380">
                  <c:v>7.1380000000000002E-3</c:v>
                </c:pt>
                <c:pt idx="3381">
                  <c:v>6.9969999999999997E-3</c:v>
                </c:pt>
                <c:pt idx="3382">
                  <c:v>9.3399999999999993E-3</c:v>
                </c:pt>
                <c:pt idx="3383">
                  <c:v>7.4089999999999998E-3</c:v>
                </c:pt>
                <c:pt idx="3384">
                  <c:v>5.254E-3</c:v>
                </c:pt>
                <c:pt idx="3385">
                  <c:v>3.8409999999999998E-3</c:v>
                </c:pt>
                <c:pt idx="3386">
                  <c:v>2.6940000000000002E-3</c:v>
                </c:pt>
                <c:pt idx="3387">
                  <c:v>2.5730000000000002E-3</c:v>
                </c:pt>
                <c:pt idx="3388">
                  <c:v>4.0379999999999999E-3</c:v>
                </c:pt>
                <c:pt idx="3389">
                  <c:v>2.539E-3</c:v>
                </c:pt>
                <c:pt idx="3390">
                  <c:v>2.2300000000000002E-3</c:v>
                </c:pt>
                <c:pt idx="3391">
                  <c:v>2.5720000000000001E-3</c:v>
                </c:pt>
                <c:pt idx="3392">
                  <c:v>3.1900000000000001E-3</c:v>
                </c:pt>
                <c:pt idx="3393">
                  <c:v>6.0670000000000003E-3</c:v>
                </c:pt>
                <c:pt idx="3394">
                  <c:v>5.8399999999999997E-3</c:v>
                </c:pt>
                <c:pt idx="3395">
                  <c:v>4.9820000000000003E-3</c:v>
                </c:pt>
                <c:pt idx="3396">
                  <c:v>1.0560999999999999E-2</c:v>
                </c:pt>
                <c:pt idx="3397">
                  <c:v>1.1232000000000001E-2</c:v>
                </c:pt>
                <c:pt idx="3398">
                  <c:v>7.6270000000000001E-3</c:v>
                </c:pt>
                <c:pt idx="3399">
                  <c:v>6.581E-3</c:v>
                </c:pt>
                <c:pt idx="3400">
                  <c:v>5.2240000000000003E-3</c:v>
                </c:pt>
                <c:pt idx="3401">
                  <c:v>4.2050000000000004E-3</c:v>
                </c:pt>
                <c:pt idx="3402">
                  <c:v>3.3149999999999998E-3</c:v>
                </c:pt>
                <c:pt idx="3403">
                  <c:v>2.1779999999999998E-3</c:v>
                </c:pt>
                <c:pt idx="3404">
                  <c:v>1.554E-3</c:v>
                </c:pt>
                <c:pt idx="3405">
                  <c:v>1.428E-3</c:v>
                </c:pt>
                <c:pt idx="3406">
                  <c:v>9.3099999999999997E-4</c:v>
                </c:pt>
                <c:pt idx="3407">
                  <c:v>1.4970000000000001E-3</c:v>
                </c:pt>
                <c:pt idx="3408">
                  <c:v>2.679E-3</c:v>
                </c:pt>
                <c:pt idx="3409">
                  <c:v>3.0279999999999999E-3</c:v>
                </c:pt>
                <c:pt idx="3410">
                  <c:v>3.2000000000000002E-3</c:v>
                </c:pt>
                <c:pt idx="3411">
                  <c:v>2.7060000000000001E-3</c:v>
                </c:pt>
                <c:pt idx="3412">
                  <c:v>2.8089999999999999E-3</c:v>
                </c:pt>
                <c:pt idx="3413">
                  <c:v>3.091E-3</c:v>
                </c:pt>
                <c:pt idx="3414">
                  <c:v>1.9989999999999999E-3</c:v>
                </c:pt>
                <c:pt idx="3415">
                  <c:v>1.4940000000000001E-3</c:v>
                </c:pt>
                <c:pt idx="3416">
                  <c:v>1.343E-3</c:v>
                </c:pt>
                <c:pt idx="3417">
                  <c:v>1.3569999999999999E-3</c:v>
                </c:pt>
                <c:pt idx="3418">
                  <c:v>1.3389999999999999E-3</c:v>
                </c:pt>
                <c:pt idx="3419">
                  <c:v>4.9439999999999996E-3</c:v>
                </c:pt>
                <c:pt idx="3420">
                  <c:v>3.32E-3</c:v>
                </c:pt>
                <c:pt idx="3421">
                  <c:v>2.2759999999999998E-3</c:v>
                </c:pt>
                <c:pt idx="3422">
                  <c:v>1.9139999999999999E-3</c:v>
                </c:pt>
                <c:pt idx="3423">
                  <c:v>1.4660000000000001E-3</c:v>
                </c:pt>
                <c:pt idx="3424">
                  <c:v>1.5768999999999998E-2</c:v>
                </c:pt>
                <c:pt idx="3425">
                  <c:v>1.7916000000000001E-2</c:v>
                </c:pt>
                <c:pt idx="3426">
                  <c:v>2.1805999999999999E-2</c:v>
                </c:pt>
                <c:pt idx="3427">
                  <c:v>1.8790000000000001E-2</c:v>
                </c:pt>
                <c:pt idx="3428">
                  <c:v>2.0462999999999999E-2</c:v>
                </c:pt>
                <c:pt idx="3429">
                  <c:v>2.7814999999999999E-2</c:v>
                </c:pt>
                <c:pt idx="3430">
                  <c:v>3.4779999999999998E-2</c:v>
                </c:pt>
                <c:pt idx="3431">
                  <c:v>3.3231999999999998E-2</c:v>
                </c:pt>
                <c:pt idx="3432">
                  <c:v>2.7990999999999999E-2</c:v>
                </c:pt>
                <c:pt idx="3433">
                  <c:v>2.6769999999999999E-2</c:v>
                </c:pt>
                <c:pt idx="3434">
                  <c:v>2.9346000000000001E-2</c:v>
                </c:pt>
                <c:pt idx="3435">
                  <c:v>2.8132000000000001E-2</c:v>
                </c:pt>
                <c:pt idx="3436">
                  <c:v>2.1788999999999999E-2</c:v>
                </c:pt>
                <c:pt idx="3437">
                  <c:v>2.0750000000000001E-2</c:v>
                </c:pt>
                <c:pt idx="3438">
                  <c:v>3.7610999999999999E-2</c:v>
                </c:pt>
                <c:pt idx="3439">
                  <c:v>3.6982000000000001E-2</c:v>
                </c:pt>
                <c:pt idx="3440">
                  <c:v>3.5029999999999999E-2</c:v>
                </c:pt>
                <c:pt idx="3441">
                  <c:v>2.6345E-2</c:v>
                </c:pt>
                <c:pt idx="3442">
                  <c:v>2.3626999999999999E-2</c:v>
                </c:pt>
                <c:pt idx="3443">
                  <c:v>1.9001000000000001E-2</c:v>
                </c:pt>
                <c:pt idx="3444">
                  <c:v>1.9761999999999998E-2</c:v>
                </c:pt>
                <c:pt idx="3445">
                  <c:v>1.4109E-2</c:v>
                </c:pt>
                <c:pt idx="3446">
                  <c:v>1.6153000000000001E-2</c:v>
                </c:pt>
                <c:pt idx="3447">
                  <c:v>1.4057E-2</c:v>
                </c:pt>
                <c:pt idx="3448">
                  <c:v>9.0170000000000007E-3</c:v>
                </c:pt>
                <c:pt idx="3449">
                  <c:v>7.149E-3</c:v>
                </c:pt>
                <c:pt idx="3450">
                  <c:v>7.6249999999999998E-3</c:v>
                </c:pt>
                <c:pt idx="3451">
                  <c:v>6.7510000000000001E-3</c:v>
                </c:pt>
                <c:pt idx="3452">
                  <c:v>6.4619999999999999E-3</c:v>
                </c:pt>
                <c:pt idx="3453">
                  <c:v>5.5420000000000001E-3</c:v>
                </c:pt>
                <c:pt idx="3454">
                  <c:v>6.4479999999999997E-3</c:v>
                </c:pt>
                <c:pt idx="3455">
                  <c:v>8.5310000000000004E-3</c:v>
                </c:pt>
                <c:pt idx="3456">
                  <c:v>7.1659999999999996E-3</c:v>
                </c:pt>
                <c:pt idx="3457">
                  <c:v>6.8729999999999998E-3</c:v>
                </c:pt>
                <c:pt idx="3458">
                  <c:v>6.1040000000000001E-3</c:v>
                </c:pt>
                <c:pt idx="3459">
                  <c:v>6.4229999999999999E-3</c:v>
                </c:pt>
                <c:pt idx="3460">
                  <c:v>5.574E-3</c:v>
                </c:pt>
                <c:pt idx="3461">
                  <c:v>5.6690000000000004E-3</c:v>
                </c:pt>
                <c:pt idx="3462">
                  <c:v>3.9370000000000004E-3</c:v>
                </c:pt>
                <c:pt idx="3463">
                  <c:v>5.7759999999999999E-3</c:v>
                </c:pt>
                <c:pt idx="3464">
                  <c:v>5.7219999999999997E-3</c:v>
                </c:pt>
                <c:pt idx="3465">
                  <c:v>3.9060000000000002E-3</c:v>
                </c:pt>
                <c:pt idx="3466">
                  <c:v>3.0270000000000002E-3</c:v>
                </c:pt>
                <c:pt idx="3467">
                  <c:v>2.441E-3</c:v>
                </c:pt>
                <c:pt idx="3468">
                  <c:v>2.4529999999999999E-3</c:v>
                </c:pt>
                <c:pt idx="3469">
                  <c:v>3.722E-3</c:v>
                </c:pt>
                <c:pt idx="3470">
                  <c:v>3.4329999999999999E-3</c:v>
                </c:pt>
                <c:pt idx="3471">
                  <c:v>3.7859999999999999E-3</c:v>
                </c:pt>
                <c:pt idx="3472">
                  <c:v>4.64E-3</c:v>
                </c:pt>
                <c:pt idx="3473">
                  <c:v>8.8269999999999998E-3</c:v>
                </c:pt>
                <c:pt idx="3474">
                  <c:v>1.5322000000000001E-2</c:v>
                </c:pt>
                <c:pt idx="3475">
                  <c:v>1.5828999999999999E-2</c:v>
                </c:pt>
                <c:pt idx="3476">
                  <c:v>1.6552000000000001E-2</c:v>
                </c:pt>
                <c:pt idx="3477">
                  <c:v>1.4801999999999999E-2</c:v>
                </c:pt>
                <c:pt idx="3478">
                  <c:v>1.0904E-2</c:v>
                </c:pt>
                <c:pt idx="3479">
                  <c:v>1.1797999999999999E-2</c:v>
                </c:pt>
                <c:pt idx="3480">
                  <c:v>1.0564E-2</c:v>
                </c:pt>
                <c:pt idx="3481">
                  <c:v>8.4279999999999997E-3</c:v>
                </c:pt>
                <c:pt idx="3482">
                  <c:v>7.1110000000000001E-3</c:v>
                </c:pt>
                <c:pt idx="3483">
                  <c:v>9.6640000000000007E-3</c:v>
                </c:pt>
                <c:pt idx="3484">
                  <c:v>1.0208E-2</c:v>
                </c:pt>
                <c:pt idx="3485">
                  <c:v>6.7710000000000001E-3</c:v>
                </c:pt>
                <c:pt idx="3486">
                  <c:v>5.6769999999999998E-3</c:v>
                </c:pt>
                <c:pt idx="3487">
                  <c:v>8.5229999999999993E-3</c:v>
                </c:pt>
                <c:pt idx="3488">
                  <c:v>8.3099999999999997E-3</c:v>
                </c:pt>
                <c:pt idx="3489">
                  <c:v>6.1760000000000001E-3</c:v>
                </c:pt>
                <c:pt idx="3490">
                  <c:v>6.0730000000000003E-3</c:v>
                </c:pt>
                <c:pt idx="3491">
                  <c:v>5.4990000000000004E-3</c:v>
                </c:pt>
                <c:pt idx="3492">
                  <c:v>3.8779999999999999E-3</c:v>
                </c:pt>
                <c:pt idx="3493">
                  <c:v>3.3310000000000002E-3</c:v>
                </c:pt>
                <c:pt idx="3494">
                  <c:v>4.0679999999999996E-3</c:v>
                </c:pt>
                <c:pt idx="3495">
                  <c:v>5.5529999999999998E-3</c:v>
                </c:pt>
                <c:pt idx="3496">
                  <c:v>6.0330000000000002E-3</c:v>
                </c:pt>
                <c:pt idx="3497">
                  <c:v>7.3330000000000001E-3</c:v>
                </c:pt>
                <c:pt idx="3498">
                  <c:v>6.1720000000000004E-3</c:v>
                </c:pt>
                <c:pt idx="3499">
                  <c:v>3.8349999999999999E-3</c:v>
                </c:pt>
                <c:pt idx="3500">
                  <c:v>3.7269999999999998E-3</c:v>
                </c:pt>
                <c:pt idx="3501">
                  <c:v>3.7209999999999999E-3</c:v>
                </c:pt>
                <c:pt idx="3502">
                  <c:v>4.3800000000000002E-3</c:v>
                </c:pt>
                <c:pt idx="3503">
                  <c:v>5.4209999999999996E-3</c:v>
                </c:pt>
                <c:pt idx="3504">
                  <c:v>6.1840000000000003E-3</c:v>
                </c:pt>
                <c:pt idx="3505">
                  <c:v>5.483E-3</c:v>
                </c:pt>
                <c:pt idx="3506">
                  <c:v>4.5510000000000004E-3</c:v>
                </c:pt>
                <c:pt idx="3507">
                  <c:v>3.1120000000000002E-3</c:v>
                </c:pt>
                <c:pt idx="3508">
                  <c:v>3.5760000000000002E-3</c:v>
                </c:pt>
                <c:pt idx="3509">
                  <c:v>4.0350000000000004E-3</c:v>
                </c:pt>
                <c:pt idx="3510">
                  <c:v>3.761E-3</c:v>
                </c:pt>
                <c:pt idx="3511">
                  <c:v>4.1209999999999997E-3</c:v>
                </c:pt>
                <c:pt idx="3512">
                  <c:v>5.1830000000000001E-3</c:v>
                </c:pt>
                <c:pt idx="3513">
                  <c:v>3.176E-3</c:v>
                </c:pt>
                <c:pt idx="3514">
                  <c:v>2.5820000000000001E-3</c:v>
                </c:pt>
                <c:pt idx="3515">
                  <c:v>2.2030000000000001E-3</c:v>
                </c:pt>
                <c:pt idx="3516">
                  <c:v>1.604E-3</c:v>
                </c:pt>
                <c:pt idx="3517">
                  <c:v>1.1739999999999999E-3</c:v>
                </c:pt>
                <c:pt idx="3518">
                  <c:v>1.294E-3</c:v>
                </c:pt>
                <c:pt idx="3519">
                  <c:v>1.0939999999999999E-3</c:v>
                </c:pt>
                <c:pt idx="3520">
                  <c:v>1.2359999999999999E-3</c:v>
                </c:pt>
                <c:pt idx="3521">
                  <c:v>9.6100000000000005E-4</c:v>
                </c:pt>
                <c:pt idx="3522">
                  <c:v>1.2819999999999999E-3</c:v>
                </c:pt>
                <c:pt idx="3523">
                  <c:v>1.3470000000000001E-3</c:v>
                </c:pt>
                <c:pt idx="3524">
                  <c:v>3.2079999999999999E-3</c:v>
                </c:pt>
                <c:pt idx="3525">
                  <c:v>3.075E-3</c:v>
                </c:pt>
                <c:pt idx="3526">
                  <c:v>4.5539999999999999E-3</c:v>
                </c:pt>
                <c:pt idx="3527">
                  <c:v>3.4970000000000001E-3</c:v>
                </c:pt>
                <c:pt idx="3528">
                  <c:v>2.4680000000000001E-3</c:v>
                </c:pt>
                <c:pt idx="3529">
                  <c:v>1.7639999999999999E-3</c:v>
                </c:pt>
                <c:pt idx="3530">
                  <c:v>1.7240000000000001E-3</c:v>
                </c:pt>
                <c:pt idx="3531">
                  <c:v>1.3290000000000001E-3</c:v>
                </c:pt>
                <c:pt idx="3532">
                  <c:v>1.5330000000000001E-3</c:v>
                </c:pt>
                <c:pt idx="3533">
                  <c:v>1.5150000000000001E-3</c:v>
                </c:pt>
                <c:pt idx="3534">
                  <c:v>1.157E-3</c:v>
                </c:pt>
                <c:pt idx="3535">
                  <c:v>1.5759999999999999E-3</c:v>
                </c:pt>
                <c:pt idx="3536">
                  <c:v>2.013E-3</c:v>
                </c:pt>
                <c:pt idx="3537">
                  <c:v>1.952E-3</c:v>
                </c:pt>
                <c:pt idx="3538">
                  <c:v>1.9650000000000002E-3</c:v>
                </c:pt>
                <c:pt idx="3539">
                  <c:v>2.3700000000000001E-3</c:v>
                </c:pt>
                <c:pt idx="3540">
                  <c:v>2.5400000000000002E-3</c:v>
                </c:pt>
                <c:pt idx="3541">
                  <c:v>3.8530000000000001E-3</c:v>
                </c:pt>
                <c:pt idx="3542">
                  <c:v>3.4489999999999998E-3</c:v>
                </c:pt>
                <c:pt idx="3543">
                  <c:v>2.6450000000000002E-3</c:v>
                </c:pt>
                <c:pt idx="3544">
                  <c:v>2.7620000000000001E-3</c:v>
                </c:pt>
                <c:pt idx="3545">
                  <c:v>2.4099999999999998E-3</c:v>
                </c:pt>
                <c:pt idx="3546">
                  <c:v>1.9269999999999999E-3</c:v>
                </c:pt>
                <c:pt idx="3547">
                  <c:v>1.745E-3</c:v>
                </c:pt>
                <c:pt idx="3548">
                  <c:v>1.9740000000000001E-3</c:v>
                </c:pt>
                <c:pt idx="3549">
                  <c:v>1.9710000000000001E-3</c:v>
                </c:pt>
                <c:pt idx="3550">
                  <c:v>4.1050000000000001E-3</c:v>
                </c:pt>
                <c:pt idx="3551">
                  <c:v>4.2030000000000001E-3</c:v>
                </c:pt>
                <c:pt idx="3552">
                  <c:v>3.4610000000000001E-3</c:v>
                </c:pt>
                <c:pt idx="3553">
                  <c:v>5.4739999999999997E-3</c:v>
                </c:pt>
                <c:pt idx="3554">
                  <c:v>4.8019999999999998E-3</c:v>
                </c:pt>
                <c:pt idx="3555">
                  <c:v>6.2579999999999997E-3</c:v>
                </c:pt>
                <c:pt idx="3556">
                  <c:v>9.7149999999999997E-3</c:v>
                </c:pt>
                <c:pt idx="3557">
                  <c:v>8.3850000000000001E-3</c:v>
                </c:pt>
                <c:pt idx="3558">
                  <c:v>7.5649999999999997E-3</c:v>
                </c:pt>
                <c:pt idx="3559">
                  <c:v>7.1989999999999997E-3</c:v>
                </c:pt>
                <c:pt idx="3560">
                  <c:v>7.5240000000000003E-3</c:v>
                </c:pt>
                <c:pt idx="3561">
                  <c:v>8.1829999999999993E-3</c:v>
                </c:pt>
                <c:pt idx="3562">
                  <c:v>6.6030000000000004E-3</c:v>
                </c:pt>
                <c:pt idx="3563">
                  <c:v>5.973E-3</c:v>
                </c:pt>
                <c:pt idx="3564">
                  <c:v>6.1240000000000001E-3</c:v>
                </c:pt>
                <c:pt idx="3565">
                  <c:v>7.5230000000000002E-3</c:v>
                </c:pt>
                <c:pt idx="3566">
                  <c:v>5.8450000000000004E-3</c:v>
                </c:pt>
                <c:pt idx="3567">
                  <c:v>5.8129999999999996E-3</c:v>
                </c:pt>
                <c:pt idx="3568">
                  <c:v>5.8409999999999998E-3</c:v>
                </c:pt>
                <c:pt idx="3569">
                  <c:v>4.6670000000000001E-3</c:v>
                </c:pt>
                <c:pt idx="3570">
                  <c:v>5.7419999999999997E-3</c:v>
                </c:pt>
                <c:pt idx="3571">
                  <c:v>7.0679999999999996E-3</c:v>
                </c:pt>
                <c:pt idx="3572">
                  <c:v>6.0439999999999999E-3</c:v>
                </c:pt>
                <c:pt idx="3573">
                  <c:v>5.7039999999999999E-3</c:v>
                </c:pt>
                <c:pt idx="3574">
                  <c:v>5.1139999999999996E-3</c:v>
                </c:pt>
                <c:pt idx="3575">
                  <c:v>5.5199999999999997E-3</c:v>
                </c:pt>
                <c:pt idx="3576">
                  <c:v>6.9890000000000004E-3</c:v>
                </c:pt>
                <c:pt idx="3577">
                  <c:v>7.0039999999999998E-3</c:v>
                </c:pt>
                <c:pt idx="3578">
                  <c:v>4.8599999999999997E-3</c:v>
                </c:pt>
                <c:pt idx="3579">
                  <c:v>2.7499999999999998E-3</c:v>
                </c:pt>
                <c:pt idx="3580">
                  <c:v>1.9610000000000001E-3</c:v>
                </c:pt>
                <c:pt idx="3581">
                  <c:v>2.8879999999999999E-3</c:v>
                </c:pt>
                <c:pt idx="3582">
                  <c:v>3.1089999999999998E-3</c:v>
                </c:pt>
                <c:pt idx="3583">
                  <c:v>6.7739999999999996E-3</c:v>
                </c:pt>
                <c:pt idx="3584">
                  <c:v>7.3249999999999999E-3</c:v>
                </c:pt>
                <c:pt idx="3585">
                  <c:v>6.4229999999999999E-3</c:v>
                </c:pt>
                <c:pt idx="3586">
                  <c:v>8.7250000000000001E-3</c:v>
                </c:pt>
                <c:pt idx="3587">
                  <c:v>8.6239999999999997E-3</c:v>
                </c:pt>
                <c:pt idx="3588">
                  <c:v>4.3610000000000003E-3</c:v>
                </c:pt>
                <c:pt idx="3589">
                  <c:v>3.9350000000000001E-3</c:v>
                </c:pt>
                <c:pt idx="3590">
                  <c:v>3.1879999999999999E-3</c:v>
                </c:pt>
                <c:pt idx="3591">
                  <c:v>3.0460000000000001E-3</c:v>
                </c:pt>
                <c:pt idx="3592">
                  <c:v>5.3949999999999996E-3</c:v>
                </c:pt>
                <c:pt idx="3593">
                  <c:v>3.908E-3</c:v>
                </c:pt>
                <c:pt idx="3594">
                  <c:v>3.722E-3</c:v>
                </c:pt>
                <c:pt idx="3595">
                  <c:v>3.5959999999999998E-3</c:v>
                </c:pt>
                <c:pt idx="3596">
                  <c:v>5.1380000000000002E-3</c:v>
                </c:pt>
                <c:pt idx="3597">
                  <c:v>4.7990000000000003E-3</c:v>
                </c:pt>
                <c:pt idx="3598">
                  <c:v>6.2649999999999997E-3</c:v>
                </c:pt>
                <c:pt idx="3599">
                  <c:v>6.1469999999999997E-3</c:v>
                </c:pt>
                <c:pt idx="3600">
                  <c:v>5.1190000000000003E-3</c:v>
                </c:pt>
                <c:pt idx="3601">
                  <c:v>6.2199999999999998E-3</c:v>
                </c:pt>
                <c:pt idx="3602">
                  <c:v>6.2370000000000004E-3</c:v>
                </c:pt>
                <c:pt idx="3603">
                  <c:v>5.4349999999999997E-3</c:v>
                </c:pt>
                <c:pt idx="3604">
                  <c:v>5.8259999999999996E-3</c:v>
                </c:pt>
                <c:pt idx="3605">
                  <c:v>5.8120000000000003E-3</c:v>
                </c:pt>
                <c:pt idx="3606">
                  <c:v>6.5050000000000004E-3</c:v>
                </c:pt>
                <c:pt idx="3607">
                  <c:v>5.4860000000000004E-3</c:v>
                </c:pt>
                <c:pt idx="3608">
                  <c:v>9.3299999999999998E-3</c:v>
                </c:pt>
                <c:pt idx="3609">
                  <c:v>1.5124E-2</c:v>
                </c:pt>
                <c:pt idx="3610">
                  <c:v>2.7772000000000002E-2</c:v>
                </c:pt>
                <c:pt idx="3611">
                  <c:v>3.4547000000000001E-2</c:v>
                </c:pt>
                <c:pt idx="3612">
                  <c:v>3.0682000000000001E-2</c:v>
                </c:pt>
                <c:pt idx="3613">
                  <c:v>2.5211999999999998E-2</c:v>
                </c:pt>
                <c:pt idx="3614">
                  <c:v>1.9296000000000001E-2</c:v>
                </c:pt>
                <c:pt idx="3615">
                  <c:v>1.7520000000000001E-2</c:v>
                </c:pt>
                <c:pt idx="3616">
                  <c:v>1.4494999999999999E-2</c:v>
                </c:pt>
                <c:pt idx="3617">
                  <c:v>1.4121E-2</c:v>
                </c:pt>
                <c:pt idx="3618">
                  <c:v>1.349E-2</c:v>
                </c:pt>
                <c:pt idx="3619">
                  <c:v>1.0576E-2</c:v>
                </c:pt>
                <c:pt idx="3620">
                  <c:v>9.391E-3</c:v>
                </c:pt>
                <c:pt idx="3621">
                  <c:v>7.9609999999999993E-3</c:v>
                </c:pt>
                <c:pt idx="3622">
                  <c:v>9.3340000000000003E-3</c:v>
                </c:pt>
                <c:pt idx="3623">
                  <c:v>1.0048E-2</c:v>
                </c:pt>
                <c:pt idx="3624">
                  <c:v>9.7040000000000008E-3</c:v>
                </c:pt>
                <c:pt idx="3625">
                  <c:v>7.8729999999999998E-3</c:v>
                </c:pt>
                <c:pt idx="3626">
                  <c:v>6.2469999999999999E-3</c:v>
                </c:pt>
                <c:pt idx="3627">
                  <c:v>5.7800000000000004E-3</c:v>
                </c:pt>
                <c:pt idx="3628">
                  <c:v>4.6930000000000001E-3</c:v>
                </c:pt>
                <c:pt idx="3629">
                  <c:v>4.4039999999999999E-3</c:v>
                </c:pt>
                <c:pt idx="3630">
                  <c:v>4.3829999999999997E-3</c:v>
                </c:pt>
                <c:pt idx="3631">
                  <c:v>4.13E-3</c:v>
                </c:pt>
                <c:pt idx="3632">
                  <c:v>4.3829999999999997E-3</c:v>
                </c:pt>
                <c:pt idx="3633">
                  <c:v>8.1370000000000001E-3</c:v>
                </c:pt>
                <c:pt idx="3634">
                  <c:v>5.6639999999999998E-3</c:v>
                </c:pt>
                <c:pt idx="3635">
                  <c:v>6.5709999999999996E-3</c:v>
                </c:pt>
                <c:pt idx="3636">
                  <c:v>5.3860000000000002E-3</c:v>
                </c:pt>
                <c:pt idx="3637">
                  <c:v>5.6670000000000002E-3</c:v>
                </c:pt>
                <c:pt idx="3638">
                  <c:v>6.9379999999999997E-3</c:v>
                </c:pt>
                <c:pt idx="3639">
                  <c:v>8.4659999999999996E-3</c:v>
                </c:pt>
                <c:pt idx="3640">
                  <c:v>8.5310000000000004E-3</c:v>
                </c:pt>
                <c:pt idx="3641">
                  <c:v>8.9639999999999997E-3</c:v>
                </c:pt>
                <c:pt idx="3642">
                  <c:v>8.0780000000000001E-3</c:v>
                </c:pt>
                <c:pt idx="3643">
                  <c:v>5.9080000000000001E-3</c:v>
                </c:pt>
                <c:pt idx="3644">
                  <c:v>5.5189999999999996E-3</c:v>
                </c:pt>
                <c:pt idx="3645">
                  <c:v>8.1840000000000003E-3</c:v>
                </c:pt>
                <c:pt idx="3646">
                  <c:v>5.9589999999999999E-3</c:v>
                </c:pt>
                <c:pt idx="3647">
                  <c:v>3.8449999999999999E-3</c:v>
                </c:pt>
                <c:pt idx="3648">
                  <c:v>2.8939999999999999E-3</c:v>
                </c:pt>
                <c:pt idx="3649">
                  <c:v>2.0300000000000001E-3</c:v>
                </c:pt>
                <c:pt idx="3650">
                  <c:v>3.1900000000000001E-3</c:v>
                </c:pt>
                <c:pt idx="3651">
                  <c:v>5.0569999999999999E-3</c:v>
                </c:pt>
                <c:pt idx="3652">
                  <c:v>3.4420000000000002E-3</c:v>
                </c:pt>
                <c:pt idx="3653">
                  <c:v>9.3170000000000006E-3</c:v>
                </c:pt>
                <c:pt idx="3654">
                  <c:v>7.4910000000000003E-3</c:v>
                </c:pt>
                <c:pt idx="3655">
                  <c:v>6.1219999999999998E-3</c:v>
                </c:pt>
                <c:pt idx="3656">
                  <c:v>5.9490000000000003E-3</c:v>
                </c:pt>
                <c:pt idx="3657">
                  <c:v>1.3166000000000001E-2</c:v>
                </c:pt>
                <c:pt idx="3658">
                  <c:v>1.2004000000000001E-2</c:v>
                </c:pt>
                <c:pt idx="3659">
                  <c:v>9.5250000000000005E-3</c:v>
                </c:pt>
                <c:pt idx="3660">
                  <c:v>8.2059999999999998E-3</c:v>
                </c:pt>
                <c:pt idx="3661">
                  <c:v>8.2089999999999993E-3</c:v>
                </c:pt>
                <c:pt idx="3662">
                  <c:v>7.4980000000000003E-3</c:v>
                </c:pt>
                <c:pt idx="3663">
                  <c:v>6.8129999999999996E-3</c:v>
                </c:pt>
                <c:pt idx="3664">
                  <c:v>5.8710000000000004E-3</c:v>
                </c:pt>
                <c:pt idx="3665">
                  <c:v>5.1980000000000004E-3</c:v>
                </c:pt>
                <c:pt idx="3666">
                  <c:v>5.0740000000000004E-3</c:v>
                </c:pt>
                <c:pt idx="3667">
                  <c:v>4.9300000000000004E-3</c:v>
                </c:pt>
                <c:pt idx="3668">
                  <c:v>4.8190000000000004E-3</c:v>
                </c:pt>
                <c:pt idx="3669">
                  <c:v>4.5789999999999997E-3</c:v>
                </c:pt>
                <c:pt idx="3670">
                  <c:v>5.6290000000000003E-3</c:v>
                </c:pt>
                <c:pt idx="3671">
                  <c:v>9.5930000000000008E-3</c:v>
                </c:pt>
                <c:pt idx="3672">
                  <c:v>1.1424E-2</c:v>
                </c:pt>
                <c:pt idx="3673">
                  <c:v>1.1068E-2</c:v>
                </c:pt>
                <c:pt idx="3674">
                  <c:v>1.1632999999999999E-2</c:v>
                </c:pt>
                <c:pt idx="3675">
                  <c:v>8.6250000000000007E-3</c:v>
                </c:pt>
                <c:pt idx="3676">
                  <c:v>9.2119999999999997E-3</c:v>
                </c:pt>
                <c:pt idx="3677">
                  <c:v>4.3083999999999997E-2</c:v>
                </c:pt>
                <c:pt idx="3678">
                  <c:v>7.0328000000000002E-2</c:v>
                </c:pt>
                <c:pt idx="3679">
                  <c:v>6.6996E-2</c:v>
                </c:pt>
                <c:pt idx="3680">
                  <c:v>5.7236000000000002E-2</c:v>
                </c:pt>
                <c:pt idx="3681">
                  <c:v>5.2248999999999997E-2</c:v>
                </c:pt>
                <c:pt idx="3682">
                  <c:v>3.8721999999999999E-2</c:v>
                </c:pt>
                <c:pt idx="3683">
                  <c:v>3.6829000000000001E-2</c:v>
                </c:pt>
                <c:pt idx="3684">
                  <c:v>3.3773999999999998E-2</c:v>
                </c:pt>
                <c:pt idx="3685">
                  <c:v>2.7674000000000001E-2</c:v>
                </c:pt>
                <c:pt idx="3686">
                  <c:v>2.5072000000000001E-2</c:v>
                </c:pt>
                <c:pt idx="3687">
                  <c:v>2.5998E-2</c:v>
                </c:pt>
                <c:pt idx="3688">
                  <c:v>2.3264E-2</c:v>
                </c:pt>
                <c:pt idx="3689">
                  <c:v>1.9036999999999998E-2</c:v>
                </c:pt>
                <c:pt idx="3690">
                  <c:v>1.7679E-2</c:v>
                </c:pt>
                <c:pt idx="3691">
                  <c:v>1.7635000000000001E-2</c:v>
                </c:pt>
                <c:pt idx="3692">
                  <c:v>1.8769999999999998E-2</c:v>
                </c:pt>
                <c:pt idx="3693">
                  <c:v>1.5900000000000001E-2</c:v>
                </c:pt>
                <c:pt idx="3694">
                  <c:v>1.9196000000000001E-2</c:v>
                </c:pt>
                <c:pt idx="3695">
                  <c:v>1.6676E-2</c:v>
                </c:pt>
                <c:pt idx="3696">
                  <c:v>1.4803999999999999E-2</c:v>
                </c:pt>
                <c:pt idx="3697">
                  <c:v>1.4423999999999999E-2</c:v>
                </c:pt>
                <c:pt idx="3698">
                  <c:v>1.0945999999999999E-2</c:v>
                </c:pt>
                <c:pt idx="3699">
                  <c:v>9.9740000000000002E-3</c:v>
                </c:pt>
                <c:pt idx="3700">
                  <c:v>8.9510000000000006E-3</c:v>
                </c:pt>
                <c:pt idx="3701">
                  <c:v>1.0066E-2</c:v>
                </c:pt>
                <c:pt idx="3702">
                  <c:v>7.626E-3</c:v>
                </c:pt>
                <c:pt idx="3703">
                  <c:v>8.6130000000000009E-3</c:v>
                </c:pt>
                <c:pt idx="3704">
                  <c:v>7.3299999999999997E-3</c:v>
                </c:pt>
                <c:pt idx="3705">
                  <c:v>5.5250000000000004E-3</c:v>
                </c:pt>
                <c:pt idx="3706">
                  <c:v>5.1999999999999998E-3</c:v>
                </c:pt>
                <c:pt idx="3707">
                  <c:v>7.4520000000000003E-3</c:v>
                </c:pt>
                <c:pt idx="3708">
                  <c:v>7.2830000000000004E-3</c:v>
                </c:pt>
                <c:pt idx="3709">
                  <c:v>5.5710000000000004E-3</c:v>
                </c:pt>
                <c:pt idx="3710">
                  <c:v>4.0940000000000004E-3</c:v>
                </c:pt>
                <c:pt idx="3711">
                  <c:v>1.2352999999999999E-2</c:v>
                </c:pt>
                <c:pt idx="3712">
                  <c:v>1.0723E-2</c:v>
                </c:pt>
                <c:pt idx="3713">
                  <c:v>9.9159999999999995E-3</c:v>
                </c:pt>
                <c:pt idx="3714">
                  <c:v>9.6729999999999993E-3</c:v>
                </c:pt>
                <c:pt idx="3715">
                  <c:v>1.7365999999999999E-2</c:v>
                </c:pt>
                <c:pt idx="3716">
                  <c:v>1.9355000000000001E-2</c:v>
                </c:pt>
                <c:pt idx="3717">
                  <c:v>2.9585E-2</c:v>
                </c:pt>
                <c:pt idx="3718">
                  <c:v>6.2556E-2</c:v>
                </c:pt>
                <c:pt idx="3719">
                  <c:v>9.2281000000000002E-2</c:v>
                </c:pt>
                <c:pt idx="3720">
                  <c:v>9.8346000000000003E-2</c:v>
                </c:pt>
                <c:pt idx="3721">
                  <c:v>9.3112E-2</c:v>
                </c:pt>
                <c:pt idx="3722">
                  <c:v>8.9273000000000005E-2</c:v>
                </c:pt>
                <c:pt idx="3723">
                  <c:v>9.2205999999999996E-2</c:v>
                </c:pt>
                <c:pt idx="3724">
                  <c:v>9.1147000000000006E-2</c:v>
                </c:pt>
                <c:pt idx="3725">
                  <c:v>8.5803000000000004E-2</c:v>
                </c:pt>
                <c:pt idx="3726">
                  <c:v>7.6270000000000004E-2</c:v>
                </c:pt>
                <c:pt idx="3727">
                  <c:v>6.3656000000000004E-2</c:v>
                </c:pt>
                <c:pt idx="3728">
                  <c:v>6.4125000000000001E-2</c:v>
                </c:pt>
                <c:pt idx="3729">
                  <c:v>5.2829000000000001E-2</c:v>
                </c:pt>
                <c:pt idx="3730">
                  <c:v>4.4214999999999997E-2</c:v>
                </c:pt>
                <c:pt idx="3731">
                  <c:v>4.3521999999999998E-2</c:v>
                </c:pt>
                <c:pt idx="3732">
                  <c:v>3.8386000000000003E-2</c:v>
                </c:pt>
                <c:pt idx="3733">
                  <c:v>3.5436000000000002E-2</c:v>
                </c:pt>
                <c:pt idx="3734">
                  <c:v>3.9675000000000002E-2</c:v>
                </c:pt>
                <c:pt idx="3735">
                  <c:v>3.5293999999999999E-2</c:v>
                </c:pt>
                <c:pt idx="3736">
                  <c:v>4.3220000000000001E-2</c:v>
                </c:pt>
                <c:pt idx="3737">
                  <c:v>3.3744000000000003E-2</c:v>
                </c:pt>
                <c:pt idx="3738">
                  <c:v>2.7328999999999999E-2</c:v>
                </c:pt>
                <c:pt idx="3739">
                  <c:v>2.5822999999999999E-2</c:v>
                </c:pt>
                <c:pt idx="3740">
                  <c:v>2.5839000000000001E-2</c:v>
                </c:pt>
                <c:pt idx="3741">
                  <c:v>2.1683999999999998E-2</c:v>
                </c:pt>
                <c:pt idx="3742">
                  <c:v>3.1607999999999997E-2</c:v>
                </c:pt>
                <c:pt idx="3743">
                  <c:v>3.6013000000000003E-2</c:v>
                </c:pt>
                <c:pt idx="3744">
                  <c:v>4.7354E-2</c:v>
                </c:pt>
                <c:pt idx="3745">
                  <c:v>5.1819999999999998E-2</c:v>
                </c:pt>
                <c:pt idx="3746">
                  <c:v>4.7923E-2</c:v>
                </c:pt>
                <c:pt idx="3747">
                  <c:v>4.2964000000000002E-2</c:v>
                </c:pt>
                <c:pt idx="3748">
                  <c:v>3.8226000000000003E-2</c:v>
                </c:pt>
                <c:pt idx="3749">
                  <c:v>2.7574999999999999E-2</c:v>
                </c:pt>
                <c:pt idx="3750">
                  <c:v>2.5267999999999999E-2</c:v>
                </c:pt>
                <c:pt idx="3751">
                  <c:v>2.1950999999999998E-2</c:v>
                </c:pt>
                <c:pt idx="3752">
                  <c:v>2.3806000000000001E-2</c:v>
                </c:pt>
                <c:pt idx="3753">
                  <c:v>2.4400999999999999E-2</c:v>
                </c:pt>
                <c:pt idx="3754">
                  <c:v>2.2622E-2</c:v>
                </c:pt>
                <c:pt idx="3755">
                  <c:v>2.0767999999999998E-2</c:v>
                </c:pt>
                <c:pt idx="3756">
                  <c:v>1.9258000000000001E-2</c:v>
                </c:pt>
                <c:pt idx="3757">
                  <c:v>1.8558999999999999E-2</c:v>
                </c:pt>
                <c:pt idx="3758">
                  <c:v>1.6933E-2</c:v>
                </c:pt>
                <c:pt idx="3759">
                  <c:v>1.6038E-2</c:v>
                </c:pt>
                <c:pt idx="3760">
                  <c:v>1.4064999999999999E-2</c:v>
                </c:pt>
                <c:pt idx="3761">
                  <c:v>1.2926E-2</c:v>
                </c:pt>
                <c:pt idx="3762">
                  <c:v>1.3724999999999999E-2</c:v>
                </c:pt>
                <c:pt idx="3763">
                  <c:v>1.4966E-2</c:v>
                </c:pt>
                <c:pt idx="3764">
                  <c:v>1.5263000000000001E-2</c:v>
                </c:pt>
                <c:pt idx="3765">
                  <c:v>1.2213E-2</c:v>
                </c:pt>
                <c:pt idx="3766">
                  <c:v>9.6579999999999999E-3</c:v>
                </c:pt>
                <c:pt idx="3767">
                  <c:v>9.0600000000000003E-3</c:v>
                </c:pt>
                <c:pt idx="3768">
                  <c:v>9.3629999999999998E-3</c:v>
                </c:pt>
                <c:pt idx="3769">
                  <c:v>8.9689999999999995E-3</c:v>
                </c:pt>
                <c:pt idx="3770">
                  <c:v>7.4110000000000001E-3</c:v>
                </c:pt>
                <c:pt idx="3771">
                  <c:v>7.0130000000000001E-3</c:v>
                </c:pt>
                <c:pt idx="3772">
                  <c:v>6.8609999999999999E-3</c:v>
                </c:pt>
                <c:pt idx="3773">
                  <c:v>1.6983000000000002E-2</c:v>
                </c:pt>
                <c:pt idx="3774">
                  <c:v>3.3725999999999999E-2</c:v>
                </c:pt>
                <c:pt idx="3775">
                  <c:v>3.4698E-2</c:v>
                </c:pt>
                <c:pt idx="3776">
                  <c:v>3.4432999999999998E-2</c:v>
                </c:pt>
                <c:pt idx="3777">
                  <c:v>5.0546000000000001E-2</c:v>
                </c:pt>
                <c:pt idx="3778">
                  <c:v>5.9070999999999999E-2</c:v>
                </c:pt>
                <c:pt idx="3779">
                  <c:v>5.9255000000000002E-2</c:v>
                </c:pt>
                <c:pt idx="3780">
                  <c:v>5.9777999999999998E-2</c:v>
                </c:pt>
                <c:pt idx="3781">
                  <c:v>6.7058000000000006E-2</c:v>
                </c:pt>
                <c:pt idx="3782">
                  <c:v>5.8020000000000002E-2</c:v>
                </c:pt>
                <c:pt idx="3783">
                  <c:v>4.7399999999999998E-2</c:v>
                </c:pt>
                <c:pt idx="3784">
                  <c:v>4.4026999999999997E-2</c:v>
                </c:pt>
                <c:pt idx="3785">
                  <c:v>3.6641E-2</c:v>
                </c:pt>
                <c:pt idx="3786">
                  <c:v>2.9135000000000001E-2</c:v>
                </c:pt>
                <c:pt idx="3787">
                  <c:v>2.8528000000000001E-2</c:v>
                </c:pt>
                <c:pt idx="3788">
                  <c:v>2.9125999999999999E-2</c:v>
                </c:pt>
                <c:pt idx="3789">
                  <c:v>2.7754000000000001E-2</c:v>
                </c:pt>
                <c:pt idx="3790">
                  <c:v>2.6350999999999999E-2</c:v>
                </c:pt>
                <c:pt idx="3791">
                  <c:v>2.0990999999999999E-2</c:v>
                </c:pt>
                <c:pt idx="3792">
                  <c:v>2.1930999999999999E-2</c:v>
                </c:pt>
                <c:pt idx="3793">
                  <c:v>1.9462E-2</c:v>
                </c:pt>
                <c:pt idx="3794">
                  <c:v>2.0143000000000001E-2</c:v>
                </c:pt>
                <c:pt idx="3795">
                  <c:v>2.2924E-2</c:v>
                </c:pt>
                <c:pt idx="3796">
                  <c:v>1.934E-2</c:v>
                </c:pt>
                <c:pt idx="3797">
                  <c:v>2.0456999999999999E-2</c:v>
                </c:pt>
                <c:pt idx="3798">
                  <c:v>1.7076000000000001E-2</c:v>
                </c:pt>
                <c:pt idx="3799">
                  <c:v>1.5650000000000001E-2</c:v>
                </c:pt>
                <c:pt idx="3800">
                  <c:v>1.4493000000000001E-2</c:v>
                </c:pt>
                <c:pt idx="3801">
                  <c:v>1.2749E-2</c:v>
                </c:pt>
                <c:pt idx="3802">
                  <c:v>1.1967999999999999E-2</c:v>
                </c:pt>
                <c:pt idx="3803">
                  <c:v>1.2161999999999999E-2</c:v>
                </c:pt>
                <c:pt idx="3804">
                  <c:v>1.1719E-2</c:v>
                </c:pt>
                <c:pt idx="3805">
                  <c:v>9.9710000000000007E-3</c:v>
                </c:pt>
                <c:pt idx="3806">
                  <c:v>9.1839999999999995E-3</c:v>
                </c:pt>
                <c:pt idx="3807">
                  <c:v>1.1183E-2</c:v>
                </c:pt>
                <c:pt idx="3808">
                  <c:v>1.3578E-2</c:v>
                </c:pt>
                <c:pt idx="3809">
                  <c:v>1.4192E-2</c:v>
                </c:pt>
                <c:pt idx="3810">
                  <c:v>1.0156E-2</c:v>
                </c:pt>
                <c:pt idx="3811">
                  <c:v>1.1124999999999999E-2</c:v>
                </c:pt>
                <c:pt idx="3812">
                  <c:v>1.1195E-2</c:v>
                </c:pt>
                <c:pt idx="3813">
                  <c:v>1.1464E-2</c:v>
                </c:pt>
                <c:pt idx="3814">
                  <c:v>1.1956E-2</c:v>
                </c:pt>
                <c:pt idx="3815">
                  <c:v>1.1179E-2</c:v>
                </c:pt>
                <c:pt idx="3816">
                  <c:v>1.7425E-2</c:v>
                </c:pt>
                <c:pt idx="3817">
                  <c:v>1.6004000000000001E-2</c:v>
                </c:pt>
                <c:pt idx="3818">
                  <c:v>1.4945999999999999E-2</c:v>
                </c:pt>
                <c:pt idx="3819">
                  <c:v>1.2770999999999999E-2</c:v>
                </c:pt>
                <c:pt idx="3820">
                  <c:v>1.1690000000000001E-2</c:v>
                </c:pt>
                <c:pt idx="3821">
                  <c:v>1.2616E-2</c:v>
                </c:pt>
                <c:pt idx="3822">
                  <c:v>1.0244E-2</c:v>
                </c:pt>
                <c:pt idx="3823">
                  <c:v>8.26E-3</c:v>
                </c:pt>
                <c:pt idx="3824">
                  <c:v>7.9430000000000004E-3</c:v>
                </c:pt>
                <c:pt idx="3825">
                  <c:v>1.0343E-2</c:v>
                </c:pt>
                <c:pt idx="3826">
                  <c:v>1.2900999999999999E-2</c:v>
                </c:pt>
                <c:pt idx="3827">
                  <c:v>1.1466E-2</c:v>
                </c:pt>
                <c:pt idx="3828">
                  <c:v>1.0643E-2</c:v>
                </c:pt>
                <c:pt idx="3829">
                  <c:v>1.0791E-2</c:v>
                </c:pt>
                <c:pt idx="3830">
                  <c:v>9.5160000000000002E-3</c:v>
                </c:pt>
                <c:pt idx="3831">
                  <c:v>9.7199999999999995E-3</c:v>
                </c:pt>
                <c:pt idx="3832">
                  <c:v>2.1559999999999999E-2</c:v>
                </c:pt>
                <c:pt idx="3833">
                  <c:v>2.0802000000000001E-2</c:v>
                </c:pt>
                <c:pt idx="3834">
                  <c:v>2.3903000000000001E-2</c:v>
                </c:pt>
                <c:pt idx="3835">
                  <c:v>1.8051000000000001E-2</c:v>
                </c:pt>
                <c:pt idx="3836">
                  <c:v>1.7632999999999999E-2</c:v>
                </c:pt>
                <c:pt idx="3837">
                  <c:v>2.0167000000000001E-2</c:v>
                </c:pt>
                <c:pt idx="3838">
                  <c:v>1.9897000000000001E-2</c:v>
                </c:pt>
                <c:pt idx="3839">
                  <c:v>3.6873000000000003E-2</c:v>
                </c:pt>
                <c:pt idx="3840">
                  <c:v>2.9552999999999999E-2</c:v>
                </c:pt>
                <c:pt idx="3841">
                  <c:v>2.9065000000000001E-2</c:v>
                </c:pt>
                <c:pt idx="3842">
                  <c:v>2.3543000000000001E-2</c:v>
                </c:pt>
                <c:pt idx="3843">
                  <c:v>1.804E-2</c:v>
                </c:pt>
                <c:pt idx="3844">
                  <c:v>1.5176E-2</c:v>
                </c:pt>
                <c:pt idx="3845">
                  <c:v>1.6938999999999999E-2</c:v>
                </c:pt>
                <c:pt idx="3846">
                  <c:v>1.6567999999999999E-2</c:v>
                </c:pt>
                <c:pt idx="3847">
                  <c:v>1.5409000000000001E-2</c:v>
                </c:pt>
                <c:pt idx="3848">
                  <c:v>2.0074999999999999E-2</c:v>
                </c:pt>
                <c:pt idx="3849">
                  <c:v>2.2623000000000001E-2</c:v>
                </c:pt>
                <c:pt idx="3850">
                  <c:v>2.0884E-2</c:v>
                </c:pt>
                <c:pt idx="3851">
                  <c:v>1.9635E-2</c:v>
                </c:pt>
                <c:pt idx="3852">
                  <c:v>1.9847E-2</c:v>
                </c:pt>
                <c:pt idx="3853">
                  <c:v>1.6275000000000001E-2</c:v>
                </c:pt>
                <c:pt idx="3854">
                  <c:v>1.286E-2</c:v>
                </c:pt>
                <c:pt idx="3855">
                  <c:v>9.1380000000000003E-3</c:v>
                </c:pt>
                <c:pt idx="3856">
                  <c:v>8.9750000000000003E-3</c:v>
                </c:pt>
                <c:pt idx="3857">
                  <c:v>9.9050000000000006E-3</c:v>
                </c:pt>
                <c:pt idx="3858">
                  <c:v>1.0014E-2</c:v>
                </c:pt>
                <c:pt idx="3859">
                  <c:v>8.4880000000000008E-3</c:v>
                </c:pt>
                <c:pt idx="3860">
                  <c:v>7.8729999999999998E-3</c:v>
                </c:pt>
                <c:pt idx="3861">
                  <c:v>5.7749999999999998E-3</c:v>
                </c:pt>
                <c:pt idx="3862">
                  <c:v>6.437E-3</c:v>
                </c:pt>
                <c:pt idx="3863">
                  <c:v>7.1440000000000002E-3</c:v>
                </c:pt>
                <c:pt idx="3864">
                  <c:v>7.7359999999999998E-3</c:v>
                </c:pt>
                <c:pt idx="3865">
                  <c:v>7.3299999999999997E-3</c:v>
                </c:pt>
                <c:pt idx="3866">
                  <c:v>7.162E-3</c:v>
                </c:pt>
                <c:pt idx="3867">
                  <c:v>1.4465E-2</c:v>
                </c:pt>
                <c:pt idx="3868">
                  <c:v>1.0227999999999999E-2</c:v>
                </c:pt>
                <c:pt idx="3869">
                  <c:v>1.0871E-2</c:v>
                </c:pt>
                <c:pt idx="3870">
                  <c:v>1.1396999999999999E-2</c:v>
                </c:pt>
                <c:pt idx="3871">
                  <c:v>9.776E-3</c:v>
                </c:pt>
                <c:pt idx="3872">
                  <c:v>1.0293E-2</c:v>
                </c:pt>
                <c:pt idx="3873">
                  <c:v>7.5069999999999998E-3</c:v>
                </c:pt>
                <c:pt idx="3874">
                  <c:v>5.9769999999999997E-3</c:v>
                </c:pt>
                <c:pt idx="3875">
                  <c:v>6.1219999999999998E-3</c:v>
                </c:pt>
                <c:pt idx="3876">
                  <c:v>5.0949999999999997E-3</c:v>
                </c:pt>
                <c:pt idx="3877">
                  <c:v>3.101E-3</c:v>
                </c:pt>
                <c:pt idx="3878">
                  <c:v>2.4979999999999998E-3</c:v>
                </c:pt>
                <c:pt idx="3879">
                  <c:v>2.7000000000000001E-3</c:v>
                </c:pt>
                <c:pt idx="3880">
                  <c:v>3.0990000000000002E-3</c:v>
                </c:pt>
                <c:pt idx="3881">
                  <c:v>3.2079999999999999E-3</c:v>
                </c:pt>
                <c:pt idx="3882">
                  <c:v>3.3909999999999999E-3</c:v>
                </c:pt>
                <c:pt idx="3883">
                  <c:v>4.3319999999999999E-3</c:v>
                </c:pt>
                <c:pt idx="3884">
                  <c:v>2.2821000000000001E-2</c:v>
                </c:pt>
                <c:pt idx="3885">
                  <c:v>3.7495000000000001E-2</c:v>
                </c:pt>
                <c:pt idx="3886">
                  <c:v>3.5588000000000002E-2</c:v>
                </c:pt>
                <c:pt idx="3887">
                  <c:v>3.3223999999999997E-2</c:v>
                </c:pt>
                <c:pt idx="3888">
                  <c:v>2.9749999999999999E-2</c:v>
                </c:pt>
                <c:pt idx="3889">
                  <c:v>2.3945999999999999E-2</c:v>
                </c:pt>
                <c:pt idx="3890">
                  <c:v>2.1387E-2</c:v>
                </c:pt>
                <c:pt idx="3891">
                  <c:v>2.1260999999999999E-2</c:v>
                </c:pt>
                <c:pt idx="3892">
                  <c:v>2.4954E-2</c:v>
                </c:pt>
                <c:pt idx="3893">
                  <c:v>1.8706E-2</c:v>
                </c:pt>
                <c:pt idx="3894">
                  <c:v>1.7363E-2</c:v>
                </c:pt>
                <c:pt idx="3895">
                  <c:v>2.1700000000000001E-2</c:v>
                </c:pt>
                <c:pt idx="3896">
                  <c:v>2.9574E-2</c:v>
                </c:pt>
                <c:pt idx="3897">
                  <c:v>2.7990000000000001E-2</c:v>
                </c:pt>
                <c:pt idx="3898">
                  <c:v>2.5083999999999999E-2</c:v>
                </c:pt>
                <c:pt idx="3899">
                  <c:v>2.1892999999999999E-2</c:v>
                </c:pt>
                <c:pt idx="3900">
                  <c:v>1.8429999999999998E-2</c:v>
                </c:pt>
                <c:pt idx="3901">
                  <c:v>1.4156999999999999E-2</c:v>
                </c:pt>
                <c:pt idx="3902">
                  <c:v>1.0947E-2</c:v>
                </c:pt>
                <c:pt idx="3903">
                  <c:v>9.6380000000000007E-3</c:v>
                </c:pt>
                <c:pt idx="3904">
                  <c:v>7.5180000000000004E-3</c:v>
                </c:pt>
                <c:pt idx="3905">
                  <c:v>5.5560000000000002E-3</c:v>
                </c:pt>
                <c:pt idx="3906">
                  <c:v>4.7739999999999996E-3</c:v>
                </c:pt>
                <c:pt idx="3907">
                  <c:v>3.7629999999999999E-3</c:v>
                </c:pt>
                <c:pt idx="3908">
                  <c:v>3.1129999999999999E-3</c:v>
                </c:pt>
                <c:pt idx="3909">
                  <c:v>2.6180000000000001E-3</c:v>
                </c:pt>
                <c:pt idx="3910">
                  <c:v>2.4239999999999999E-3</c:v>
                </c:pt>
                <c:pt idx="3911">
                  <c:v>3.091E-3</c:v>
                </c:pt>
                <c:pt idx="3912">
                  <c:v>3.398E-3</c:v>
                </c:pt>
                <c:pt idx="3913">
                  <c:v>3.8119999999999999E-3</c:v>
                </c:pt>
                <c:pt idx="3914">
                  <c:v>4.5900000000000003E-3</c:v>
                </c:pt>
                <c:pt idx="3915">
                  <c:v>3.774E-3</c:v>
                </c:pt>
                <c:pt idx="3916">
                  <c:v>3.4629999999999999E-3</c:v>
                </c:pt>
                <c:pt idx="3917">
                  <c:v>3.0769999999999999E-3</c:v>
                </c:pt>
                <c:pt idx="3918">
                  <c:v>4.4590000000000003E-3</c:v>
                </c:pt>
                <c:pt idx="3919">
                  <c:v>6.6350000000000003E-3</c:v>
                </c:pt>
                <c:pt idx="3920">
                  <c:v>5.2680000000000001E-3</c:v>
                </c:pt>
                <c:pt idx="3921">
                  <c:v>5.2160000000000002E-3</c:v>
                </c:pt>
                <c:pt idx="3922">
                  <c:v>8.8419999999999992E-3</c:v>
                </c:pt>
                <c:pt idx="3923">
                  <c:v>7.9769999999999997E-3</c:v>
                </c:pt>
                <c:pt idx="3924">
                  <c:v>5.8389999999999996E-3</c:v>
                </c:pt>
                <c:pt idx="3925">
                  <c:v>4.803E-3</c:v>
                </c:pt>
                <c:pt idx="3926">
                  <c:v>4.4809999999999997E-3</c:v>
                </c:pt>
                <c:pt idx="3927">
                  <c:v>4.4549999999999998E-3</c:v>
                </c:pt>
                <c:pt idx="3928">
                  <c:v>3.421E-3</c:v>
                </c:pt>
                <c:pt idx="3929">
                  <c:v>3.4030000000000002E-3</c:v>
                </c:pt>
                <c:pt idx="3930">
                  <c:v>3.032E-3</c:v>
                </c:pt>
                <c:pt idx="3931">
                  <c:v>3.0439999999999998E-3</c:v>
                </c:pt>
                <c:pt idx="3932">
                  <c:v>5.5100000000000001E-3</c:v>
                </c:pt>
                <c:pt idx="3933">
                  <c:v>5.8170000000000001E-3</c:v>
                </c:pt>
                <c:pt idx="3934">
                  <c:v>4.9399999999999999E-3</c:v>
                </c:pt>
                <c:pt idx="3935">
                  <c:v>3.643E-3</c:v>
                </c:pt>
                <c:pt idx="3936">
                  <c:v>2.6940000000000002E-3</c:v>
                </c:pt>
                <c:pt idx="3937">
                  <c:v>8.0409999999999995E-3</c:v>
                </c:pt>
                <c:pt idx="3938">
                  <c:v>6.4949999999999999E-3</c:v>
                </c:pt>
                <c:pt idx="3939">
                  <c:v>4.7660000000000003E-3</c:v>
                </c:pt>
                <c:pt idx="3940">
                  <c:v>3.7889999999999998E-3</c:v>
                </c:pt>
                <c:pt idx="3941">
                  <c:v>3.3999999999999998E-3</c:v>
                </c:pt>
                <c:pt idx="3942">
                  <c:v>3.3830000000000002E-3</c:v>
                </c:pt>
                <c:pt idx="3943">
                  <c:v>3.2599999999999999E-3</c:v>
                </c:pt>
                <c:pt idx="3944">
                  <c:v>3.3110000000000001E-3</c:v>
                </c:pt>
                <c:pt idx="3945">
                  <c:v>3.5279999999999999E-3</c:v>
                </c:pt>
                <c:pt idx="3946">
                  <c:v>5.8849999999999996E-3</c:v>
                </c:pt>
                <c:pt idx="3947">
                  <c:v>5.653E-3</c:v>
                </c:pt>
                <c:pt idx="3948">
                  <c:v>7.2779999999999997E-3</c:v>
                </c:pt>
                <c:pt idx="3949">
                  <c:v>5.7159999999999997E-3</c:v>
                </c:pt>
                <c:pt idx="3950">
                  <c:v>6.0790000000000002E-3</c:v>
                </c:pt>
                <c:pt idx="3951">
                  <c:v>5.8370000000000002E-3</c:v>
                </c:pt>
                <c:pt idx="3952">
                  <c:v>7.561E-3</c:v>
                </c:pt>
                <c:pt idx="3953">
                  <c:v>1.3193E-2</c:v>
                </c:pt>
                <c:pt idx="3954">
                  <c:v>1.091E-2</c:v>
                </c:pt>
                <c:pt idx="3955">
                  <c:v>1.0924E-2</c:v>
                </c:pt>
                <c:pt idx="3956">
                  <c:v>1.4017999999999999E-2</c:v>
                </c:pt>
                <c:pt idx="3957">
                  <c:v>1.8586999999999999E-2</c:v>
                </c:pt>
                <c:pt idx="3958">
                  <c:v>2.0617E-2</c:v>
                </c:pt>
                <c:pt idx="3959">
                  <c:v>2.4625000000000001E-2</c:v>
                </c:pt>
                <c:pt idx="3960">
                  <c:v>2.4223999999999999E-2</c:v>
                </c:pt>
                <c:pt idx="3961">
                  <c:v>2.4403999999999999E-2</c:v>
                </c:pt>
                <c:pt idx="3962">
                  <c:v>2.4379999999999999E-2</c:v>
                </c:pt>
                <c:pt idx="3963">
                  <c:v>2.0667999999999999E-2</c:v>
                </c:pt>
                <c:pt idx="3964">
                  <c:v>1.8381000000000002E-2</c:v>
                </c:pt>
                <c:pt idx="3965">
                  <c:v>1.6341999999999999E-2</c:v>
                </c:pt>
                <c:pt idx="3966">
                  <c:v>1.3710999999999999E-2</c:v>
                </c:pt>
                <c:pt idx="3967">
                  <c:v>1.3143E-2</c:v>
                </c:pt>
                <c:pt idx="3968">
                  <c:v>1.2132E-2</c:v>
                </c:pt>
                <c:pt idx="3969">
                  <c:v>1.0545000000000001E-2</c:v>
                </c:pt>
                <c:pt idx="3970">
                  <c:v>9.3620000000000005E-3</c:v>
                </c:pt>
                <c:pt idx="3971">
                  <c:v>8.4989999999999996E-3</c:v>
                </c:pt>
                <c:pt idx="3972">
                  <c:v>5.4840000000000002E-3</c:v>
                </c:pt>
                <c:pt idx="3973">
                  <c:v>4.6880000000000003E-3</c:v>
                </c:pt>
                <c:pt idx="3974">
                  <c:v>5.5710000000000004E-3</c:v>
                </c:pt>
                <c:pt idx="3975">
                  <c:v>5.6360000000000004E-3</c:v>
                </c:pt>
                <c:pt idx="3976">
                  <c:v>8.4499999999999992E-3</c:v>
                </c:pt>
                <c:pt idx="3977">
                  <c:v>7.5729999999999999E-3</c:v>
                </c:pt>
                <c:pt idx="3978">
                  <c:v>6.607E-3</c:v>
                </c:pt>
                <c:pt idx="3979">
                  <c:v>7.4440000000000001E-3</c:v>
                </c:pt>
                <c:pt idx="3980">
                  <c:v>6.7910000000000002E-3</c:v>
                </c:pt>
                <c:pt idx="3981">
                  <c:v>6.5669999999999999E-3</c:v>
                </c:pt>
                <c:pt idx="3982">
                  <c:v>8.8299999999999993E-3</c:v>
                </c:pt>
                <c:pt idx="3983">
                  <c:v>1.0947999999999999E-2</c:v>
                </c:pt>
                <c:pt idx="3984">
                  <c:v>9.7820000000000008E-3</c:v>
                </c:pt>
                <c:pt idx="3985">
                  <c:v>1.0234999999999999E-2</c:v>
                </c:pt>
                <c:pt idx="3986">
                  <c:v>1.1341E-2</c:v>
                </c:pt>
                <c:pt idx="3987">
                  <c:v>1.3173000000000001E-2</c:v>
                </c:pt>
                <c:pt idx="3988">
                  <c:v>1.0847000000000001E-2</c:v>
                </c:pt>
                <c:pt idx="3989">
                  <c:v>1.159E-2</c:v>
                </c:pt>
                <c:pt idx="3990">
                  <c:v>1.0278000000000001E-2</c:v>
                </c:pt>
                <c:pt idx="3991">
                  <c:v>9.9550000000000003E-3</c:v>
                </c:pt>
                <c:pt idx="3992">
                  <c:v>1.0513E-2</c:v>
                </c:pt>
                <c:pt idx="3993">
                  <c:v>9.7529999999999995E-3</c:v>
                </c:pt>
                <c:pt idx="3994">
                  <c:v>9.5329999999999998E-3</c:v>
                </c:pt>
                <c:pt idx="3995">
                  <c:v>1.0551E-2</c:v>
                </c:pt>
                <c:pt idx="3996">
                  <c:v>9.9590000000000008E-3</c:v>
                </c:pt>
                <c:pt idx="3997">
                  <c:v>1.0015E-2</c:v>
                </c:pt>
                <c:pt idx="3998">
                  <c:v>9.4909999999999994E-3</c:v>
                </c:pt>
                <c:pt idx="3999">
                  <c:v>9.2460000000000007E-3</c:v>
                </c:pt>
                <c:pt idx="4000">
                  <c:v>7.0179999999999999E-3</c:v>
                </c:pt>
                <c:pt idx="4001">
                  <c:v>4.3270000000000001E-3</c:v>
                </c:pt>
                <c:pt idx="4002">
                  <c:v>7.9970000000000006E-3</c:v>
                </c:pt>
                <c:pt idx="4003">
                  <c:v>8.1609999999999999E-3</c:v>
                </c:pt>
                <c:pt idx="4004">
                  <c:v>7.0410000000000004E-3</c:v>
                </c:pt>
                <c:pt idx="4005">
                  <c:v>7.6480000000000003E-3</c:v>
                </c:pt>
                <c:pt idx="4006">
                  <c:v>1.206E-2</c:v>
                </c:pt>
                <c:pt idx="4007">
                  <c:v>1.4659999999999999E-2</c:v>
                </c:pt>
                <c:pt idx="4008">
                  <c:v>1.461E-2</c:v>
                </c:pt>
                <c:pt idx="4009">
                  <c:v>1.3724E-2</c:v>
                </c:pt>
                <c:pt idx="4010">
                  <c:v>9.9100000000000004E-3</c:v>
                </c:pt>
                <c:pt idx="4011">
                  <c:v>4.4299999999999999E-3</c:v>
                </c:pt>
                <c:pt idx="4012">
                  <c:v>4.0410000000000003E-3</c:v>
                </c:pt>
                <c:pt idx="4013">
                  <c:v>5.6579999999999998E-3</c:v>
                </c:pt>
                <c:pt idx="4014">
                  <c:v>4.9959999999999996E-3</c:v>
                </c:pt>
                <c:pt idx="4015">
                  <c:v>4.3689999999999996E-3</c:v>
                </c:pt>
                <c:pt idx="4016">
                  <c:v>1.0385999999999999E-2</c:v>
                </c:pt>
                <c:pt idx="4017">
                  <c:v>8.1770000000000002E-3</c:v>
                </c:pt>
                <c:pt idx="4018">
                  <c:v>8.0149999999999996E-3</c:v>
                </c:pt>
                <c:pt idx="4019">
                  <c:v>8.5719999999999998E-3</c:v>
                </c:pt>
                <c:pt idx="4020">
                  <c:v>5.7910000000000001E-3</c:v>
                </c:pt>
                <c:pt idx="4021">
                  <c:v>8.2220000000000001E-3</c:v>
                </c:pt>
                <c:pt idx="4022">
                  <c:v>9.6659999999999992E-3</c:v>
                </c:pt>
                <c:pt idx="4023">
                  <c:v>1.0401000000000001E-2</c:v>
                </c:pt>
                <c:pt idx="4024">
                  <c:v>8.5559999999999994E-3</c:v>
                </c:pt>
                <c:pt idx="4025">
                  <c:v>8.8730000000000007E-3</c:v>
                </c:pt>
                <c:pt idx="4026">
                  <c:v>9.2779999999999998E-3</c:v>
                </c:pt>
                <c:pt idx="4027">
                  <c:v>1.6424000000000001E-2</c:v>
                </c:pt>
                <c:pt idx="4028">
                  <c:v>1.7732999999999999E-2</c:v>
                </c:pt>
                <c:pt idx="4029">
                  <c:v>2.2415999999999998E-2</c:v>
                </c:pt>
                <c:pt idx="4030">
                  <c:v>2.3605999999999999E-2</c:v>
                </c:pt>
                <c:pt idx="4031">
                  <c:v>2.3931000000000001E-2</c:v>
                </c:pt>
                <c:pt idx="4032">
                  <c:v>1.9671000000000001E-2</c:v>
                </c:pt>
                <c:pt idx="4033">
                  <c:v>1.7412E-2</c:v>
                </c:pt>
                <c:pt idx="4034">
                  <c:v>1.5047E-2</c:v>
                </c:pt>
                <c:pt idx="4035">
                  <c:v>1.2312999999999999E-2</c:v>
                </c:pt>
                <c:pt idx="4036">
                  <c:v>1.0966E-2</c:v>
                </c:pt>
                <c:pt idx="4037">
                  <c:v>8.9610000000000002E-3</c:v>
                </c:pt>
                <c:pt idx="4038">
                  <c:v>6.9540000000000001E-3</c:v>
                </c:pt>
                <c:pt idx="4039">
                  <c:v>6.2230000000000002E-3</c:v>
                </c:pt>
                <c:pt idx="4040">
                  <c:v>6.0150000000000004E-3</c:v>
                </c:pt>
                <c:pt idx="4041">
                  <c:v>7.7330000000000003E-3</c:v>
                </c:pt>
                <c:pt idx="4042">
                  <c:v>7.3829999999999998E-3</c:v>
                </c:pt>
                <c:pt idx="4043">
                  <c:v>7.7279999999999996E-3</c:v>
                </c:pt>
                <c:pt idx="4044">
                  <c:v>7.443E-3</c:v>
                </c:pt>
                <c:pt idx="4045">
                  <c:v>8.0330000000000002E-3</c:v>
                </c:pt>
                <c:pt idx="4046">
                  <c:v>1.2333999999999999E-2</c:v>
                </c:pt>
                <c:pt idx="4047">
                  <c:v>2.5815000000000001E-2</c:v>
                </c:pt>
                <c:pt idx="4048">
                  <c:v>2.5321E-2</c:v>
                </c:pt>
                <c:pt idx="4049">
                  <c:v>1.8550000000000001E-2</c:v>
                </c:pt>
                <c:pt idx="4050">
                  <c:v>1.6258000000000002E-2</c:v>
                </c:pt>
                <c:pt idx="4051">
                  <c:v>1.3062000000000001E-2</c:v>
                </c:pt>
                <c:pt idx="4052">
                  <c:v>1.0182E-2</c:v>
                </c:pt>
                <c:pt idx="4053">
                  <c:v>8.7329999999999994E-3</c:v>
                </c:pt>
                <c:pt idx="4054">
                  <c:v>8.0789999999999994E-3</c:v>
                </c:pt>
                <c:pt idx="4055">
                  <c:v>1.5886000000000001E-2</c:v>
                </c:pt>
                <c:pt idx="4056">
                  <c:v>1.5351E-2</c:v>
                </c:pt>
                <c:pt idx="4057">
                  <c:v>1.2588E-2</c:v>
                </c:pt>
                <c:pt idx="4058">
                  <c:v>1.0678999999999999E-2</c:v>
                </c:pt>
                <c:pt idx="4059">
                  <c:v>9.8200000000000006E-3</c:v>
                </c:pt>
                <c:pt idx="4060">
                  <c:v>7.4019999999999997E-3</c:v>
                </c:pt>
                <c:pt idx="4061">
                  <c:v>7.1019999999999998E-3</c:v>
                </c:pt>
                <c:pt idx="4062">
                  <c:v>7.3090000000000004E-3</c:v>
                </c:pt>
                <c:pt idx="4063">
                  <c:v>6.7669999999999996E-3</c:v>
                </c:pt>
                <c:pt idx="4064">
                  <c:v>7.3949999999999997E-3</c:v>
                </c:pt>
                <c:pt idx="4065">
                  <c:v>8.3250000000000008E-3</c:v>
                </c:pt>
                <c:pt idx="4066">
                  <c:v>7.208E-3</c:v>
                </c:pt>
                <c:pt idx="4067">
                  <c:v>5.5890000000000002E-3</c:v>
                </c:pt>
                <c:pt idx="4068">
                  <c:v>4.8459999999999996E-3</c:v>
                </c:pt>
                <c:pt idx="4069">
                  <c:v>4.1139999999999996E-3</c:v>
                </c:pt>
                <c:pt idx="4070">
                  <c:v>3.5100000000000001E-3</c:v>
                </c:pt>
                <c:pt idx="4071">
                  <c:v>3.7109999999999999E-3</c:v>
                </c:pt>
                <c:pt idx="4072">
                  <c:v>3.9769999999999996E-3</c:v>
                </c:pt>
                <c:pt idx="4073">
                  <c:v>3.3509999999999998E-3</c:v>
                </c:pt>
                <c:pt idx="4074">
                  <c:v>4.8120000000000003E-3</c:v>
                </c:pt>
                <c:pt idx="4075">
                  <c:v>3.2030000000000001E-3</c:v>
                </c:pt>
                <c:pt idx="4076">
                  <c:v>2.758E-3</c:v>
                </c:pt>
                <c:pt idx="4077">
                  <c:v>2.1280000000000001E-3</c:v>
                </c:pt>
                <c:pt idx="4078">
                  <c:v>1.9849999999999998E-3</c:v>
                </c:pt>
                <c:pt idx="4079">
                  <c:v>2.0730000000000002E-3</c:v>
                </c:pt>
                <c:pt idx="4080">
                  <c:v>2.7420000000000001E-3</c:v>
                </c:pt>
                <c:pt idx="4081">
                  <c:v>5.3860000000000002E-3</c:v>
                </c:pt>
                <c:pt idx="4082">
                  <c:v>1.2189999999999999E-2</c:v>
                </c:pt>
                <c:pt idx="4083">
                  <c:v>1.3826E-2</c:v>
                </c:pt>
                <c:pt idx="4084">
                  <c:v>8.6630000000000006E-3</c:v>
                </c:pt>
                <c:pt idx="4085">
                  <c:v>7.8960000000000002E-3</c:v>
                </c:pt>
                <c:pt idx="4086">
                  <c:v>6.5360000000000001E-3</c:v>
                </c:pt>
                <c:pt idx="4087">
                  <c:v>6.0949999999999997E-3</c:v>
                </c:pt>
                <c:pt idx="4088">
                  <c:v>5.5880000000000001E-3</c:v>
                </c:pt>
                <c:pt idx="4089">
                  <c:v>6.8519999999999996E-3</c:v>
                </c:pt>
                <c:pt idx="4090">
                  <c:v>5.0379999999999999E-3</c:v>
                </c:pt>
                <c:pt idx="4091">
                  <c:v>5.4530000000000004E-3</c:v>
                </c:pt>
                <c:pt idx="4092">
                  <c:v>5.0790000000000002E-3</c:v>
                </c:pt>
                <c:pt idx="4093">
                  <c:v>5.7120000000000001E-3</c:v>
                </c:pt>
                <c:pt idx="4094">
                  <c:v>8.3370000000000007E-3</c:v>
                </c:pt>
                <c:pt idx="4095">
                  <c:v>6.7299999999999999E-3</c:v>
                </c:pt>
                <c:pt idx="4096">
                  <c:v>1.278E-2</c:v>
                </c:pt>
                <c:pt idx="4097">
                  <c:v>9.0939999999999997E-3</c:v>
                </c:pt>
                <c:pt idx="4098">
                  <c:v>9.0810000000000005E-3</c:v>
                </c:pt>
                <c:pt idx="4099">
                  <c:v>8.5019999999999991E-3</c:v>
                </c:pt>
                <c:pt idx="4100">
                  <c:v>8.8889999999999993E-3</c:v>
                </c:pt>
                <c:pt idx="4101">
                  <c:v>1.4545000000000001E-2</c:v>
                </c:pt>
                <c:pt idx="4102">
                  <c:v>1.5553000000000001E-2</c:v>
                </c:pt>
                <c:pt idx="4103">
                  <c:v>1.1508000000000001E-2</c:v>
                </c:pt>
                <c:pt idx="4104">
                  <c:v>7.9019999999999993E-3</c:v>
                </c:pt>
                <c:pt idx="4105">
                  <c:v>7.1799999999999998E-3</c:v>
                </c:pt>
                <c:pt idx="4106">
                  <c:v>6.0270000000000002E-3</c:v>
                </c:pt>
                <c:pt idx="4107">
                  <c:v>8.9689999999999995E-3</c:v>
                </c:pt>
                <c:pt idx="4108">
                  <c:v>7.9070000000000008E-3</c:v>
                </c:pt>
                <c:pt idx="4109">
                  <c:v>5.2839999999999996E-3</c:v>
                </c:pt>
                <c:pt idx="4110">
                  <c:v>4.679E-3</c:v>
                </c:pt>
                <c:pt idx="4111">
                  <c:v>4.6639999999999997E-3</c:v>
                </c:pt>
                <c:pt idx="4112">
                  <c:v>3.9150000000000001E-3</c:v>
                </c:pt>
                <c:pt idx="4113">
                  <c:v>3.7810000000000001E-3</c:v>
                </c:pt>
                <c:pt idx="4114">
                  <c:v>3.4150000000000001E-3</c:v>
                </c:pt>
                <c:pt idx="4115">
                  <c:v>2.8760000000000001E-3</c:v>
                </c:pt>
                <c:pt idx="4116">
                  <c:v>2.5200000000000001E-3</c:v>
                </c:pt>
                <c:pt idx="4117">
                  <c:v>3.2629999999999998E-3</c:v>
                </c:pt>
                <c:pt idx="4118">
                  <c:v>3.9480000000000001E-3</c:v>
                </c:pt>
                <c:pt idx="4119">
                  <c:v>3.663E-3</c:v>
                </c:pt>
                <c:pt idx="4120">
                  <c:v>3.3149999999999998E-3</c:v>
                </c:pt>
                <c:pt idx="4121">
                  <c:v>3.6319999999999998E-3</c:v>
                </c:pt>
                <c:pt idx="4122">
                  <c:v>6.365E-3</c:v>
                </c:pt>
                <c:pt idx="4123">
                  <c:v>5.3680000000000004E-3</c:v>
                </c:pt>
                <c:pt idx="4124">
                  <c:v>6.1989999999999996E-3</c:v>
                </c:pt>
                <c:pt idx="4125">
                  <c:v>8.2249999999999997E-3</c:v>
                </c:pt>
                <c:pt idx="4126">
                  <c:v>1.0744E-2</c:v>
                </c:pt>
                <c:pt idx="4127">
                  <c:v>8.7080000000000005E-3</c:v>
                </c:pt>
                <c:pt idx="4128">
                  <c:v>7.3340000000000002E-3</c:v>
                </c:pt>
                <c:pt idx="4129">
                  <c:v>8.0630000000000007E-3</c:v>
                </c:pt>
                <c:pt idx="4130">
                  <c:v>5.8440000000000002E-3</c:v>
                </c:pt>
                <c:pt idx="4131">
                  <c:v>5.0220000000000004E-3</c:v>
                </c:pt>
                <c:pt idx="4132">
                  <c:v>4.2290000000000001E-3</c:v>
                </c:pt>
                <c:pt idx="4133">
                  <c:v>4.3969999999999999E-3</c:v>
                </c:pt>
                <c:pt idx="4134">
                  <c:v>5.4089999999999997E-3</c:v>
                </c:pt>
                <c:pt idx="4135">
                  <c:v>6.0270000000000002E-3</c:v>
                </c:pt>
                <c:pt idx="4136">
                  <c:v>3.088E-3</c:v>
                </c:pt>
                <c:pt idx="4137">
                  <c:v>2.3280000000000002E-3</c:v>
                </c:pt>
                <c:pt idx="4138">
                  <c:v>2.1519999999999998E-3</c:v>
                </c:pt>
                <c:pt idx="4139">
                  <c:v>3.1800000000000001E-3</c:v>
                </c:pt>
                <c:pt idx="4140">
                  <c:v>3.6649999999999999E-3</c:v>
                </c:pt>
                <c:pt idx="4141">
                  <c:v>5.574E-3</c:v>
                </c:pt>
                <c:pt idx="4142">
                  <c:v>4.6480000000000002E-3</c:v>
                </c:pt>
                <c:pt idx="4143">
                  <c:v>5.8539999999999998E-3</c:v>
                </c:pt>
                <c:pt idx="4144">
                  <c:v>5.5840000000000004E-3</c:v>
                </c:pt>
                <c:pt idx="4145">
                  <c:v>6.3899999999999998E-3</c:v>
                </c:pt>
                <c:pt idx="4146">
                  <c:v>7.4060000000000003E-3</c:v>
                </c:pt>
                <c:pt idx="4147">
                  <c:v>8.4030000000000007E-3</c:v>
                </c:pt>
                <c:pt idx="4148">
                  <c:v>1.3601E-2</c:v>
                </c:pt>
                <c:pt idx="4149">
                  <c:v>1.175E-2</c:v>
                </c:pt>
                <c:pt idx="4150">
                  <c:v>1.3124E-2</c:v>
                </c:pt>
                <c:pt idx="4151">
                  <c:v>2.1215999999999999E-2</c:v>
                </c:pt>
                <c:pt idx="4152">
                  <c:v>1.618E-2</c:v>
                </c:pt>
                <c:pt idx="4153">
                  <c:v>2.3265000000000001E-2</c:v>
                </c:pt>
                <c:pt idx="4154">
                  <c:v>2.0982000000000001E-2</c:v>
                </c:pt>
                <c:pt idx="4155">
                  <c:v>1.8682000000000001E-2</c:v>
                </c:pt>
                <c:pt idx="4156">
                  <c:v>2.4216999999999999E-2</c:v>
                </c:pt>
                <c:pt idx="4157">
                  <c:v>1.8078E-2</c:v>
                </c:pt>
                <c:pt idx="4158">
                  <c:v>1.4231000000000001E-2</c:v>
                </c:pt>
                <c:pt idx="4159">
                  <c:v>1.8211999999999999E-2</c:v>
                </c:pt>
                <c:pt idx="4160">
                  <c:v>1.5252E-2</c:v>
                </c:pt>
                <c:pt idx="4161">
                  <c:v>2.2821999999999999E-2</c:v>
                </c:pt>
                <c:pt idx="4162">
                  <c:v>2.6321000000000001E-2</c:v>
                </c:pt>
                <c:pt idx="4163">
                  <c:v>6.3105999999999995E-2</c:v>
                </c:pt>
                <c:pt idx="4164">
                  <c:v>6.5471000000000001E-2</c:v>
                </c:pt>
                <c:pt idx="4165">
                  <c:v>7.2699E-2</c:v>
                </c:pt>
                <c:pt idx="4166">
                  <c:v>6.5078999999999998E-2</c:v>
                </c:pt>
                <c:pt idx="4167">
                  <c:v>6.028E-2</c:v>
                </c:pt>
                <c:pt idx="4168">
                  <c:v>4.8542000000000002E-2</c:v>
                </c:pt>
                <c:pt idx="4169">
                  <c:v>4.052E-2</c:v>
                </c:pt>
                <c:pt idx="4170">
                  <c:v>3.3035000000000002E-2</c:v>
                </c:pt>
                <c:pt idx="4171">
                  <c:v>2.7497000000000001E-2</c:v>
                </c:pt>
                <c:pt idx="4172">
                  <c:v>2.0652E-2</c:v>
                </c:pt>
                <c:pt idx="4173">
                  <c:v>1.8164E-2</c:v>
                </c:pt>
                <c:pt idx="4174">
                  <c:v>1.7991E-2</c:v>
                </c:pt>
                <c:pt idx="4175">
                  <c:v>1.7006E-2</c:v>
                </c:pt>
                <c:pt idx="4176">
                  <c:v>3.0575999999999999E-2</c:v>
                </c:pt>
                <c:pt idx="4177">
                  <c:v>3.2842000000000003E-2</c:v>
                </c:pt>
                <c:pt idx="4178">
                  <c:v>2.6484000000000001E-2</c:v>
                </c:pt>
                <c:pt idx="4179">
                  <c:v>4.7273999999999997E-2</c:v>
                </c:pt>
                <c:pt idx="4180">
                  <c:v>6.7502000000000006E-2</c:v>
                </c:pt>
                <c:pt idx="4181">
                  <c:v>5.5803999999999999E-2</c:v>
                </c:pt>
                <c:pt idx="4182">
                  <c:v>5.0569000000000003E-2</c:v>
                </c:pt>
                <c:pt idx="4183">
                  <c:v>4.6141000000000001E-2</c:v>
                </c:pt>
                <c:pt idx="4184">
                  <c:v>5.0229999999999997E-2</c:v>
                </c:pt>
                <c:pt idx="4185">
                  <c:v>5.008E-2</c:v>
                </c:pt>
                <c:pt idx="4186">
                  <c:v>4.0612000000000002E-2</c:v>
                </c:pt>
                <c:pt idx="4187">
                  <c:v>3.3773999999999998E-2</c:v>
                </c:pt>
                <c:pt idx="4188">
                  <c:v>3.0581000000000001E-2</c:v>
                </c:pt>
                <c:pt idx="4189">
                  <c:v>3.2097000000000001E-2</c:v>
                </c:pt>
                <c:pt idx="4190">
                  <c:v>3.8606000000000001E-2</c:v>
                </c:pt>
                <c:pt idx="4191">
                  <c:v>3.2318E-2</c:v>
                </c:pt>
                <c:pt idx="4192">
                  <c:v>3.0703999999999999E-2</c:v>
                </c:pt>
                <c:pt idx="4193">
                  <c:v>2.5010000000000001E-2</c:v>
                </c:pt>
                <c:pt idx="4194">
                  <c:v>2.4232E-2</c:v>
                </c:pt>
                <c:pt idx="4195">
                  <c:v>2.7331000000000001E-2</c:v>
                </c:pt>
                <c:pt idx="4196">
                  <c:v>2.8001000000000002E-2</c:v>
                </c:pt>
                <c:pt idx="4197">
                  <c:v>3.1494000000000001E-2</c:v>
                </c:pt>
                <c:pt idx="4198">
                  <c:v>3.7704000000000001E-2</c:v>
                </c:pt>
                <c:pt idx="4199">
                  <c:v>2.9520000000000001E-2</c:v>
                </c:pt>
                <c:pt idx="4200">
                  <c:v>2.5867000000000001E-2</c:v>
                </c:pt>
                <c:pt idx="4201">
                  <c:v>2.3890000000000002E-2</c:v>
                </c:pt>
                <c:pt idx="4202">
                  <c:v>1.7922E-2</c:v>
                </c:pt>
                <c:pt idx="4203">
                  <c:v>1.6202000000000001E-2</c:v>
                </c:pt>
                <c:pt idx="4204">
                  <c:v>1.6892999999999998E-2</c:v>
                </c:pt>
                <c:pt idx="4205">
                  <c:v>1.6927999999999999E-2</c:v>
                </c:pt>
                <c:pt idx="4206">
                  <c:v>2.0686E-2</c:v>
                </c:pt>
                <c:pt idx="4207">
                  <c:v>2.6068999999999998E-2</c:v>
                </c:pt>
                <c:pt idx="4208">
                  <c:v>2.8677000000000001E-2</c:v>
                </c:pt>
                <c:pt idx="4209">
                  <c:v>4.2647999999999998E-2</c:v>
                </c:pt>
                <c:pt idx="4210">
                  <c:v>3.9928999999999999E-2</c:v>
                </c:pt>
                <c:pt idx="4211">
                  <c:v>3.1544999999999997E-2</c:v>
                </c:pt>
                <c:pt idx="4212">
                  <c:v>2.4916000000000001E-2</c:v>
                </c:pt>
                <c:pt idx="4213">
                  <c:v>2.5359E-2</c:v>
                </c:pt>
                <c:pt idx="4214">
                  <c:v>2.2752999999999999E-2</c:v>
                </c:pt>
                <c:pt idx="4215">
                  <c:v>2.1250999999999999E-2</c:v>
                </c:pt>
                <c:pt idx="4216">
                  <c:v>2.6065999999999999E-2</c:v>
                </c:pt>
                <c:pt idx="4217">
                  <c:v>2.5333000000000001E-2</c:v>
                </c:pt>
                <c:pt idx="4218">
                  <c:v>1.8439000000000001E-2</c:v>
                </c:pt>
                <c:pt idx="4219">
                  <c:v>1.4158E-2</c:v>
                </c:pt>
                <c:pt idx="4220">
                  <c:v>1.3426E-2</c:v>
                </c:pt>
                <c:pt idx="4221">
                  <c:v>1.2681E-2</c:v>
                </c:pt>
                <c:pt idx="4222">
                  <c:v>3.7005999999999997E-2</c:v>
                </c:pt>
                <c:pt idx="4223">
                  <c:v>2.8698000000000001E-2</c:v>
                </c:pt>
                <c:pt idx="4224">
                  <c:v>2.6008E-2</c:v>
                </c:pt>
                <c:pt idx="4225">
                  <c:v>2.2107999999999999E-2</c:v>
                </c:pt>
                <c:pt idx="4226">
                  <c:v>1.7274000000000001E-2</c:v>
                </c:pt>
                <c:pt idx="4227">
                  <c:v>1.3723000000000001E-2</c:v>
                </c:pt>
                <c:pt idx="4228">
                  <c:v>1.0149E-2</c:v>
                </c:pt>
                <c:pt idx="4229">
                  <c:v>8.0129999999999993E-3</c:v>
                </c:pt>
                <c:pt idx="4230">
                  <c:v>6.9040000000000004E-3</c:v>
                </c:pt>
                <c:pt idx="4231">
                  <c:v>7.6530000000000001E-3</c:v>
                </c:pt>
                <c:pt idx="4232">
                  <c:v>6.5890000000000002E-3</c:v>
                </c:pt>
                <c:pt idx="4233">
                  <c:v>8.9840000000000007E-3</c:v>
                </c:pt>
                <c:pt idx="4234">
                  <c:v>8.1659999999999996E-3</c:v>
                </c:pt>
                <c:pt idx="4235">
                  <c:v>1.0584E-2</c:v>
                </c:pt>
                <c:pt idx="4236">
                  <c:v>1.2919999999999999E-2</c:v>
                </c:pt>
                <c:pt idx="4237">
                  <c:v>2.0513E-2</c:v>
                </c:pt>
                <c:pt idx="4238">
                  <c:v>2.5751E-2</c:v>
                </c:pt>
                <c:pt idx="4239">
                  <c:v>2.1753999999999999E-2</c:v>
                </c:pt>
                <c:pt idx="4240">
                  <c:v>2.2374000000000002E-2</c:v>
                </c:pt>
                <c:pt idx="4241">
                  <c:v>2.1305999999999999E-2</c:v>
                </c:pt>
                <c:pt idx="4242">
                  <c:v>1.1985000000000001E-2</c:v>
                </c:pt>
                <c:pt idx="4243">
                  <c:v>2.9005E-2</c:v>
                </c:pt>
                <c:pt idx="4244">
                  <c:v>3.4778000000000003E-2</c:v>
                </c:pt>
                <c:pt idx="4245">
                  <c:v>3.9914999999999999E-2</c:v>
                </c:pt>
                <c:pt idx="4246">
                  <c:v>3.5589000000000003E-2</c:v>
                </c:pt>
                <c:pt idx="4247">
                  <c:v>3.0745999999999999E-2</c:v>
                </c:pt>
                <c:pt idx="4248">
                  <c:v>2.9052000000000001E-2</c:v>
                </c:pt>
                <c:pt idx="4249">
                  <c:v>2.7356999999999999E-2</c:v>
                </c:pt>
                <c:pt idx="4250">
                  <c:v>2.5495E-2</c:v>
                </c:pt>
                <c:pt idx="4251">
                  <c:v>2.7640999999999999E-2</c:v>
                </c:pt>
                <c:pt idx="4252">
                  <c:v>2.1462999999999999E-2</c:v>
                </c:pt>
                <c:pt idx="4253">
                  <c:v>1.8626E-2</c:v>
                </c:pt>
                <c:pt idx="4254">
                  <c:v>1.4108000000000001E-2</c:v>
                </c:pt>
                <c:pt idx="4255">
                  <c:v>1.2932000000000001E-2</c:v>
                </c:pt>
                <c:pt idx="4256">
                  <c:v>1.6993000000000001E-2</c:v>
                </c:pt>
                <c:pt idx="4257">
                  <c:v>1.6702999999999999E-2</c:v>
                </c:pt>
                <c:pt idx="4258">
                  <c:v>1.5110999999999999E-2</c:v>
                </c:pt>
                <c:pt idx="4259">
                  <c:v>1.5543E-2</c:v>
                </c:pt>
                <c:pt idx="4260">
                  <c:v>1.7347000000000001E-2</c:v>
                </c:pt>
                <c:pt idx="4261">
                  <c:v>2.9949E-2</c:v>
                </c:pt>
                <c:pt idx="4262">
                  <c:v>2.5801999999999999E-2</c:v>
                </c:pt>
                <c:pt idx="4263">
                  <c:v>2.3949999999999999E-2</c:v>
                </c:pt>
                <c:pt idx="4264">
                  <c:v>2.1201999999999999E-2</c:v>
                </c:pt>
                <c:pt idx="4265">
                  <c:v>1.9279000000000001E-2</c:v>
                </c:pt>
                <c:pt idx="4266">
                  <c:v>1.7745E-2</c:v>
                </c:pt>
                <c:pt idx="4267">
                  <c:v>1.6223000000000001E-2</c:v>
                </c:pt>
                <c:pt idx="4268">
                  <c:v>1.5219999999999999E-2</c:v>
                </c:pt>
                <c:pt idx="4269">
                  <c:v>1.2749999999999999E-2</c:v>
                </c:pt>
                <c:pt idx="4270">
                  <c:v>1.0492E-2</c:v>
                </c:pt>
                <c:pt idx="4271">
                  <c:v>8.6370000000000006E-3</c:v>
                </c:pt>
                <c:pt idx="4272">
                  <c:v>9.0240000000000008E-3</c:v>
                </c:pt>
                <c:pt idx="4273">
                  <c:v>1.2762000000000001E-2</c:v>
                </c:pt>
                <c:pt idx="4274">
                  <c:v>1.5821000000000002E-2</c:v>
                </c:pt>
                <c:pt idx="4275">
                  <c:v>1.8238999999999998E-2</c:v>
                </c:pt>
                <c:pt idx="4276">
                  <c:v>2.3104E-2</c:v>
                </c:pt>
                <c:pt idx="4277">
                  <c:v>2.0787E-2</c:v>
                </c:pt>
                <c:pt idx="4278">
                  <c:v>1.9449000000000001E-2</c:v>
                </c:pt>
                <c:pt idx="4279">
                  <c:v>2.6615E-2</c:v>
                </c:pt>
                <c:pt idx="4280">
                  <c:v>3.5604999999999998E-2</c:v>
                </c:pt>
                <c:pt idx="4281">
                  <c:v>3.5818000000000003E-2</c:v>
                </c:pt>
                <c:pt idx="4282">
                  <c:v>3.7692999999999997E-2</c:v>
                </c:pt>
                <c:pt idx="4283">
                  <c:v>3.4995999999999999E-2</c:v>
                </c:pt>
                <c:pt idx="4284">
                  <c:v>3.5989E-2</c:v>
                </c:pt>
                <c:pt idx="4285">
                  <c:v>3.3855999999999997E-2</c:v>
                </c:pt>
                <c:pt idx="4286">
                  <c:v>3.9295999999999998E-2</c:v>
                </c:pt>
                <c:pt idx="4287">
                  <c:v>5.2138999999999998E-2</c:v>
                </c:pt>
                <c:pt idx="4288">
                  <c:v>4.3090000000000003E-2</c:v>
                </c:pt>
                <c:pt idx="4289">
                  <c:v>3.6700000000000003E-2</c:v>
                </c:pt>
                <c:pt idx="4290">
                  <c:v>3.1480000000000001E-2</c:v>
                </c:pt>
                <c:pt idx="4291">
                  <c:v>3.0435E-2</c:v>
                </c:pt>
                <c:pt idx="4292">
                  <c:v>3.6949999999999997E-2</c:v>
                </c:pt>
                <c:pt idx="4293">
                  <c:v>3.5908000000000002E-2</c:v>
                </c:pt>
                <c:pt idx="4294">
                  <c:v>4.1938000000000003E-2</c:v>
                </c:pt>
                <c:pt idx="4295">
                  <c:v>3.7296000000000003E-2</c:v>
                </c:pt>
                <c:pt idx="4296">
                  <c:v>4.0189999999999997E-2</c:v>
                </c:pt>
                <c:pt idx="4297">
                  <c:v>4.1339000000000001E-2</c:v>
                </c:pt>
                <c:pt idx="4298">
                  <c:v>4.0259000000000003E-2</c:v>
                </c:pt>
                <c:pt idx="4299">
                  <c:v>3.9106000000000002E-2</c:v>
                </c:pt>
                <c:pt idx="4300">
                  <c:v>4.1383000000000003E-2</c:v>
                </c:pt>
                <c:pt idx="4301">
                  <c:v>4.8010999999999998E-2</c:v>
                </c:pt>
                <c:pt idx="4302">
                  <c:v>5.1039000000000001E-2</c:v>
                </c:pt>
                <c:pt idx="4303">
                  <c:v>4.6244E-2</c:v>
                </c:pt>
                <c:pt idx="4304">
                  <c:v>3.7470000000000003E-2</c:v>
                </c:pt>
                <c:pt idx="4305">
                  <c:v>3.9918000000000002E-2</c:v>
                </c:pt>
                <c:pt idx="4306">
                  <c:v>3.3597000000000002E-2</c:v>
                </c:pt>
                <c:pt idx="4307">
                  <c:v>0.111362</c:v>
                </c:pt>
                <c:pt idx="4308">
                  <c:v>0.102769</c:v>
                </c:pt>
                <c:pt idx="4309">
                  <c:v>8.0073000000000005E-2</c:v>
                </c:pt>
                <c:pt idx="4310">
                  <c:v>6.7700999999999997E-2</c:v>
                </c:pt>
                <c:pt idx="4311">
                  <c:v>7.4095999999999995E-2</c:v>
                </c:pt>
                <c:pt idx="4312">
                  <c:v>6.2185999999999998E-2</c:v>
                </c:pt>
                <c:pt idx="4313">
                  <c:v>6.4074999999999993E-2</c:v>
                </c:pt>
                <c:pt idx="4314">
                  <c:v>7.2917999999999997E-2</c:v>
                </c:pt>
                <c:pt idx="4315">
                  <c:v>5.9447E-2</c:v>
                </c:pt>
                <c:pt idx="4316">
                  <c:v>5.2726000000000002E-2</c:v>
                </c:pt>
                <c:pt idx="4317">
                  <c:v>4.2455E-2</c:v>
                </c:pt>
                <c:pt idx="4318">
                  <c:v>3.5235000000000002E-2</c:v>
                </c:pt>
                <c:pt idx="4319">
                  <c:v>3.1752000000000002E-2</c:v>
                </c:pt>
                <c:pt idx="4320">
                  <c:v>2.5500999999999999E-2</c:v>
                </c:pt>
                <c:pt idx="4321">
                  <c:v>2.0948000000000001E-2</c:v>
                </c:pt>
                <c:pt idx="4322">
                  <c:v>1.8041000000000001E-2</c:v>
                </c:pt>
                <c:pt idx="4323">
                  <c:v>1.5377999999999999E-2</c:v>
                </c:pt>
                <c:pt idx="4324">
                  <c:v>1.3990000000000001E-2</c:v>
                </c:pt>
                <c:pt idx="4325">
                  <c:v>1.5403E-2</c:v>
                </c:pt>
                <c:pt idx="4326">
                  <c:v>1.4515999999999999E-2</c:v>
                </c:pt>
                <c:pt idx="4327">
                  <c:v>1.3703E-2</c:v>
                </c:pt>
                <c:pt idx="4328">
                  <c:v>1.051E-2</c:v>
                </c:pt>
                <c:pt idx="4329">
                  <c:v>7.9129999999999999E-3</c:v>
                </c:pt>
                <c:pt idx="4330">
                  <c:v>8.626E-3</c:v>
                </c:pt>
                <c:pt idx="4331">
                  <c:v>8.5789999999999998E-3</c:v>
                </c:pt>
                <c:pt idx="4332">
                  <c:v>7.4050000000000001E-3</c:v>
                </c:pt>
                <c:pt idx="4333">
                  <c:v>8.3090000000000004E-3</c:v>
                </c:pt>
                <c:pt idx="4334">
                  <c:v>9.8519999999999996E-3</c:v>
                </c:pt>
                <c:pt idx="4335">
                  <c:v>1.2071999999999999E-2</c:v>
                </c:pt>
                <c:pt idx="4336">
                  <c:v>1.4418E-2</c:v>
                </c:pt>
                <c:pt idx="4337">
                  <c:v>1.8329999999999999E-2</c:v>
                </c:pt>
                <c:pt idx="4338">
                  <c:v>2.0136999999999999E-2</c:v>
                </c:pt>
                <c:pt idx="4339">
                  <c:v>2.5426000000000001E-2</c:v>
                </c:pt>
                <c:pt idx="4340">
                  <c:v>2.9034999999999998E-2</c:v>
                </c:pt>
                <c:pt idx="4341">
                  <c:v>3.2684999999999999E-2</c:v>
                </c:pt>
                <c:pt idx="4342">
                  <c:v>3.8330999999999997E-2</c:v>
                </c:pt>
                <c:pt idx="4343">
                  <c:v>3.8983999999999998E-2</c:v>
                </c:pt>
                <c:pt idx="4344">
                  <c:v>3.7168E-2</c:v>
                </c:pt>
                <c:pt idx="4345">
                  <c:v>3.6283000000000003E-2</c:v>
                </c:pt>
                <c:pt idx="4346">
                  <c:v>4.2653999999999997E-2</c:v>
                </c:pt>
                <c:pt idx="4347">
                  <c:v>5.0090000000000003E-2</c:v>
                </c:pt>
                <c:pt idx="4348">
                  <c:v>4.3803000000000002E-2</c:v>
                </c:pt>
                <c:pt idx="4349">
                  <c:v>5.0786999999999999E-2</c:v>
                </c:pt>
                <c:pt idx="4350">
                  <c:v>4.3456000000000002E-2</c:v>
                </c:pt>
                <c:pt idx="4351">
                  <c:v>4.8093999999999998E-2</c:v>
                </c:pt>
                <c:pt idx="4352">
                  <c:v>5.7030999999999998E-2</c:v>
                </c:pt>
                <c:pt idx="4353">
                  <c:v>5.7174000000000003E-2</c:v>
                </c:pt>
                <c:pt idx="4354">
                  <c:v>5.8116000000000001E-2</c:v>
                </c:pt>
                <c:pt idx="4355">
                  <c:v>4.7604E-2</c:v>
                </c:pt>
                <c:pt idx="4356">
                  <c:v>4.4532000000000002E-2</c:v>
                </c:pt>
                <c:pt idx="4357">
                  <c:v>6.0671000000000003E-2</c:v>
                </c:pt>
                <c:pt idx="4358">
                  <c:v>4.9582000000000001E-2</c:v>
                </c:pt>
                <c:pt idx="4359">
                  <c:v>3.9386999999999998E-2</c:v>
                </c:pt>
                <c:pt idx="4360">
                  <c:v>4.6059999999999997E-2</c:v>
                </c:pt>
                <c:pt idx="4361">
                  <c:v>4.3151000000000002E-2</c:v>
                </c:pt>
                <c:pt idx="4362">
                  <c:v>3.8936999999999999E-2</c:v>
                </c:pt>
                <c:pt idx="4363">
                  <c:v>3.9352999999999999E-2</c:v>
                </c:pt>
                <c:pt idx="4364">
                  <c:v>4.6115000000000003E-2</c:v>
                </c:pt>
                <c:pt idx="4365">
                  <c:v>5.6155999999999998E-2</c:v>
                </c:pt>
                <c:pt idx="4366">
                  <c:v>5.4226999999999997E-2</c:v>
                </c:pt>
                <c:pt idx="4367">
                  <c:v>4.8030000000000003E-2</c:v>
                </c:pt>
                <c:pt idx="4368">
                  <c:v>3.9731000000000002E-2</c:v>
                </c:pt>
                <c:pt idx="4369">
                  <c:v>3.5799999999999998E-2</c:v>
                </c:pt>
                <c:pt idx="4370">
                  <c:v>3.6739000000000001E-2</c:v>
                </c:pt>
                <c:pt idx="4371">
                  <c:v>3.2587999999999999E-2</c:v>
                </c:pt>
                <c:pt idx="4372">
                  <c:v>5.1617000000000003E-2</c:v>
                </c:pt>
                <c:pt idx="4373">
                  <c:v>4.1998000000000001E-2</c:v>
                </c:pt>
                <c:pt idx="4374">
                  <c:v>4.0412999999999998E-2</c:v>
                </c:pt>
                <c:pt idx="4375">
                  <c:v>3.9614999999999997E-2</c:v>
                </c:pt>
                <c:pt idx="4376">
                  <c:v>3.9480000000000001E-2</c:v>
                </c:pt>
                <c:pt idx="4377">
                  <c:v>3.8799E-2</c:v>
                </c:pt>
                <c:pt idx="4378">
                  <c:v>3.2053999999999999E-2</c:v>
                </c:pt>
                <c:pt idx="4379">
                  <c:v>3.492E-2</c:v>
                </c:pt>
                <c:pt idx="4380">
                  <c:v>3.2009999999999997E-2</c:v>
                </c:pt>
                <c:pt idx="4381">
                  <c:v>3.5466999999999999E-2</c:v>
                </c:pt>
                <c:pt idx="4382">
                  <c:v>3.2948999999999999E-2</c:v>
                </c:pt>
                <c:pt idx="4383">
                  <c:v>3.1442999999999999E-2</c:v>
                </c:pt>
                <c:pt idx="4384">
                  <c:v>3.3085999999999997E-2</c:v>
                </c:pt>
                <c:pt idx="4385">
                  <c:v>3.3792999999999997E-2</c:v>
                </c:pt>
                <c:pt idx="4386">
                  <c:v>3.1912999999999997E-2</c:v>
                </c:pt>
                <c:pt idx="4387">
                  <c:v>3.0412000000000002E-2</c:v>
                </c:pt>
                <c:pt idx="4388">
                  <c:v>2.9777999999999999E-2</c:v>
                </c:pt>
                <c:pt idx="4389">
                  <c:v>4.8984E-2</c:v>
                </c:pt>
                <c:pt idx="4390">
                  <c:v>4.6712999999999998E-2</c:v>
                </c:pt>
                <c:pt idx="4391">
                  <c:v>3.9649999999999998E-2</c:v>
                </c:pt>
                <c:pt idx="4392">
                  <c:v>4.3915999999999997E-2</c:v>
                </c:pt>
                <c:pt idx="4393">
                  <c:v>3.8044000000000001E-2</c:v>
                </c:pt>
                <c:pt idx="4394">
                  <c:v>4.5914000000000003E-2</c:v>
                </c:pt>
                <c:pt idx="4395">
                  <c:v>5.0035000000000003E-2</c:v>
                </c:pt>
                <c:pt idx="4396">
                  <c:v>5.9327999999999999E-2</c:v>
                </c:pt>
                <c:pt idx="4397">
                  <c:v>4.2037999999999999E-2</c:v>
                </c:pt>
                <c:pt idx="4398">
                  <c:v>3.5202999999999998E-2</c:v>
                </c:pt>
                <c:pt idx="4399">
                  <c:v>3.9572999999999997E-2</c:v>
                </c:pt>
                <c:pt idx="4400">
                  <c:v>3.3804000000000001E-2</c:v>
                </c:pt>
                <c:pt idx="4401">
                  <c:v>3.0439000000000001E-2</c:v>
                </c:pt>
                <c:pt idx="4402">
                  <c:v>2.5798999999999999E-2</c:v>
                </c:pt>
                <c:pt idx="4403">
                  <c:v>2.8108999999999999E-2</c:v>
                </c:pt>
                <c:pt idx="4404">
                  <c:v>2.7865000000000001E-2</c:v>
                </c:pt>
                <c:pt idx="4405">
                  <c:v>2.7657000000000001E-2</c:v>
                </c:pt>
                <c:pt idx="4406">
                  <c:v>2.7442000000000001E-2</c:v>
                </c:pt>
                <c:pt idx="4407">
                  <c:v>2.6141000000000001E-2</c:v>
                </c:pt>
                <c:pt idx="4408">
                  <c:v>4.3989E-2</c:v>
                </c:pt>
                <c:pt idx="4409">
                  <c:v>4.0354000000000001E-2</c:v>
                </c:pt>
                <c:pt idx="4410">
                  <c:v>4.0698999999999999E-2</c:v>
                </c:pt>
                <c:pt idx="4411">
                  <c:v>3.4750999999999997E-2</c:v>
                </c:pt>
                <c:pt idx="4412">
                  <c:v>3.7069999999999999E-2</c:v>
                </c:pt>
                <c:pt idx="4413">
                  <c:v>3.9997999999999999E-2</c:v>
                </c:pt>
                <c:pt idx="4414">
                  <c:v>6.3314999999999996E-2</c:v>
                </c:pt>
                <c:pt idx="4415">
                  <c:v>6.1837999999999997E-2</c:v>
                </c:pt>
                <c:pt idx="4416">
                  <c:v>6.522E-2</c:v>
                </c:pt>
                <c:pt idx="4417">
                  <c:v>6.4533999999999994E-2</c:v>
                </c:pt>
                <c:pt idx="4418">
                  <c:v>6.7015000000000005E-2</c:v>
                </c:pt>
                <c:pt idx="4419">
                  <c:v>5.4092000000000001E-2</c:v>
                </c:pt>
                <c:pt idx="4420">
                  <c:v>7.0924000000000001E-2</c:v>
                </c:pt>
                <c:pt idx="4421">
                  <c:v>7.7576999999999993E-2</c:v>
                </c:pt>
                <c:pt idx="4422">
                  <c:v>7.2656999999999999E-2</c:v>
                </c:pt>
                <c:pt idx="4423">
                  <c:v>6.6992999999999997E-2</c:v>
                </c:pt>
                <c:pt idx="4424">
                  <c:v>5.722E-2</c:v>
                </c:pt>
                <c:pt idx="4425">
                  <c:v>4.9367000000000001E-2</c:v>
                </c:pt>
                <c:pt idx="4426">
                  <c:v>4.7231000000000002E-2</c:v>
                </c:pt>
                <c:pt idx="4427">
                  <c:v>3.5636000000000001E-2</c:v>
                </c:pt>
                <c:pt idx="4428">
                  <c:v>2.7108E-2</c:v>
                </c:pt>
                <c:pt idx="4429">
                  <c:v>2.111E-2</c:v>
                </c:pt>
                <c:pt idx="4430">
                  <c:v>1.6993999999999999E-2</c:v>
                </c:pt>
                <c:pt idx="4431">
                  <c:v>1.3756000000000001E-2</c:v>
                </c:pt>
                <c:pt idx="4432">
                  <c:v>1.4182E-2</c:v>
                </c:pt>
                <c:pt idx="4433">
                  <c:v>1.2867E-2</c:v>
                </c:pt>
                <c:pt idx="4434">
                  <c:v>2.6096000000000001E-2</c:v>
                </c:pt>
                <c:pt idx="4435">
                  <c:v>2.0884E-2</c:v>
                </c:pt>
                <c:pt idx="4436">
                  <c:v>4.0228E-2</c:v>
                </c:pt>
                <c:pt idx="4437">
                  <c:v>4.0285000000000001E-2</c:v>
                </c:pt>
                <c:pt idx="4438">
                  <c:v>3.6199000000000002E-2</c:v>
                </c:pt>
                <c:pt idx="4439">
                  <c:v>3.0143E-2</c:v>
                </c:pt>
                <c:pt idx="4440">
                  <c:v>2.5229999999999999E-2</c:v>
                </c:pt>
                <c:pt idx="4441">
                  <c:v>2.0268000000000001E-2</c:v>
                </c:pt>
                <c:pt idx="4442">
                  <c:v>1.9345000000000001E-2</c:v>
                </c:pt>
                <c:pt idx="4443">
                  <c:v>1.5556E-2</c:v>
                </c:pt>
                <c:pt idx="4444">
                  <c:v>1.5107000000000001E-2</c:v>
                </c:pt>
                <c:pt idx="4445">
                  <c:v>1.1575E-2</c:v>
                </c:pt>
                <c:pt idx="4446">
                  <c:v>9.1780000000000004E-3</c:v>
                </c:pt>
                <c:pt idx="4447">
                  <c:v>9.2069999999999999E-3</c:v>
                </c:pt>
                <c:pt idx="4448">
                  <c:v>7.6790000000000001E-3</c:v>
                </c:pt>
                <c:pt idx="4449">
                  <c:v>7.4819999999999999E-3</c:v>
                </c:pt>
                <c:pt idx="4450">
                  <c:v>6.5510000000000004E-3</c:v>
                </c:pt>
                <c:pt idx="4451">
                  <c:v>6.9379999999999997E-3</c:v>
                </c:pt>
                <c:pt idx="4452">
                  <c:v>7.8729999999999998E-3</c:v>
                </c:pt>
                <c:pt idx="4453">
                  <c:v>7.7840000000000001E-3</c:v>
                </c:pt>
                <c:pt idx="4454">
                  <c:v>8.9849999999999999E-3</c:v>
                </c:pt>
                <c:pt idx="4455">
                  <c:v>6.5380000000000004E-3</c:v>
                </c:pt>
                <c:pt idx="4456">
                  <c:v>5.868E-3</c:v>
                </c:pt>
                <c:pt idx="4457">
                  <c:v>4.1999999999999997E-3</c:v>
                </c:pt>
                <c:pt idx="4458">
                  <c:v>4.3379999999999998E-3</c:v>
                </c:pt>
                <c:pt idx="4459">
                  <c:v>6.0790000000000002E-3</c:v>
                </c:pt>
                <c:pt idx="4460">
                  <c:v>9.1559999999999992E-3</c:v>
                </c:pt>
                <c:pt idx="4461">
                  <c:v>8.3920000000000002E-3</c:v>
                </c:pt>
                <c:pt idx="4462">
                  <c:v>8.1880000000000008E-3</c:v>
                </c:pt>
                <c:pt idx="4463">
                  <c:v>6.4599999999999996E-3</c:v>
                </c:pt>
                <c:pt idx="4464">
                  <c:v>5.1409999999999997E-3</c:v>
                </c:pt>
                <c:pt idx="4465">
                  <c:v>5.5579999999999996E-3</c:v>
                </c:pt>
                <c:pt idx="4466">
                  <c:v>5.1729999999999996E-3</c:v>
                </c:pt>
                <c:pt idx="4467">
                  <c:v>2.9880000000000002E-3</c:v>
                </c:pt>
                <c:pt idx="4468">
                  <c:v>2.627E-3</c:v>
                </c:pt>
                <c:pt idx="4469">
                  <c:v>2.7409999999999999E-3</c:v>
                </c:pt>
                <c:pt idx="4470">
                  <c:v>2.1050000000000001E-3</c:v>
                </c:pt>
                <c:pt idx="4471">
                  <c:v>4.6090000000000002E-3</c:v>
                </c:pt>
                <c:pt idx="4472">
                  <c:v>3.7209999999999999E-3</c:v>
                </c:pt>
                <c:pt idx="4473">
                  <c:v>3.4099999999999998E-3</c:v>
                </c:pt>
                <c:pt idx="4474">
                  <c:v>2.8419999999999999E-3</c:v>
                </c:pt>
                <c:pt idx="4475">
                  <c:v>3.712E-3</c:v>
                </c:pt>
                <c:pt idx="4476">
                  <c:v>1.0281E-2</c:v>
                </c:pt>
                <c:pt idx="4477">
                  <c:v>9.8539999999999999E-3</c:v>
                </c:pt>
                <c:pt idx="4478">
                  <c:v>8.3879999999999996E-3</c:v>
                </c:pt>
                <c:pt idx="4479">
                  <c:v>6.9899999999999997E-3</c:v>
                </c:pt>
                <c:pt idx="4480">
                  <c:v>5.5779999999999996E-3</c:v>
                </c:pt>
                <c:pt idx="4481">
                  <c:v>4.6430000000000004E-3</c:v>
                </c:pt>
                <c:pt idx="4482">
                  <c:v>4.0099999999999997E-3</c:v>
                </c:pt>
                <c:pt idx="4483">
                  <c:v>3.1830000000000001E-3</c:v>
                </c:pt>
                <c:pt idx="4484">
                  <c:v>3.8530000000000001E-3</c:v>
                </c:pt>
                <c:pt idx="4485">
                  <c:v>5.4729999999999996E-3</c:v>
                </c:pt>
                <c:pt idx="4486">
                  <c:v>9.2630000000000004E-3</c:v>
                </c:pt>
                <c:pt idx="4487">
                  <c:v>8.7399999999999995E-3</c:v>
                </c:pt>
                <c:pt idx="4488">
                  <c:v>8.4530000000000004E-3</c:v>
                </c:pt>
                <c:pt idx="4489">
                  <c:v>9.018E-3</c:v>
                </c:pt>
                <c:pt idx="4490">
                  <c:v>7.1079999999999997E-3</c:v>
                </c:pt>
                <c:pt idx="4491">
                  <c:v>5.9290000000000002E-3</c:v>
                </c:pt>
                <c:pt idx="4492">
                  <c:v>6.6169999999999996E-3</c:v>
                </c:pt>
                <c:pt idx="4493">
                  <c:v>5.581E-3</c:v>
                </c:pt>
                <c:pt idx="4494">
                  <c:v>5.8399999999999997E-3</c:v>
                </c:pt>
                <c:pt idx="4495">
                  <c:v>8.1499999999999993E-3</c:v>
                </c:pt>
                <c:pt idx="4496">
                  <c:v>2.1860999999999998E-2</c:v>
                </c:pt>
                <c:pt idx="4497">
                  <c:v>1.9709999999999998E-2</c:v>
                </c:pt>
                <c:pt idx="4498">
                  <c:v>2.2518E-2</c:v>
                </c:pt>
                <c:pt idx="4499">
                  <c:v>2.1524000000000001E-2</c:v>
                </c:pt>
                <c:pt idx="4500">
                  <c:v>2.5281999999999999E-2</c:v>
                </c:pt>
                <c:pt idx="4501">
                  <c:v>2.2969E-2</c:v>
                </c:pt>
                <c:pt idx="4502">
                  <c:v>2.1090000000000001E-2</c:v>
                </c:pt>
                <c:pt idx="4503">
                  <c:v>2.5318E-2</c:v>
                </c:pt>
                <c:pt idx="4504">
                  <c:v>2.4347000000000001E-2</c:v>
                </c:pt>
                <c:pt idx="4505">
                  <c:v>2.5295000000000002E-2</c:v>
                </c:pt>
                <c:pt idx="4506">
                  <c:v>2.1236999999999999E-2</c:v>
                </c:pt>
                <c:pt idx="4507">
                  <c:v>2.9404E-2</c:v>
                </c:pt>
                <c:pt idx="4508">
                  <c:v>2.7803999999999999E-2</c:v>
                </c:pt>
                <c:pt idx="4509">
                  <c:v>2.2765000000000001E-2</c:v>
                </c:pt>
                <c:pt idx="4510">
                  <c:v>1.9466000000000001E-2</c:v>
                </c:pt>
                <c:pt idx="4511">
                  <c:v>1.6173E-2</c:v>
                </c:pt>
                <c:pt idx="4512">
                  <c:v>1.4787E-2</c:v>
                </c:pt>
                <c:pt idx="4513">
                  <c:v>1.478E-2</c:v>
                </c:pt>
                <c:pt idx="4514">
                  <c:v>1.5262E-2</c:v>
                </c:pt>
                <c:pt idx="4515">
                  <c:v>1.3612000000000001E-2</c:v>
                </c:pt>
                <c:pt idx="4516">
                  <c:v>1.1620999999999999E-2</c:v>
                </c:pt>
                <c:pt idx="4517">
                  <c:v>1.0692999999999999E-2</c:v>
                </c:pt>
                <c:pt idx="4518">
                  <c:v>9.2060000000000006E-3</c:v>
                </c:pt>
                <c:pt idx="4519">
                  <c:v>6.9069999999999999E-3</c:v>
                </c:pt>
                <c:pt idx="4520">
                  <c:v>6.6730000000000001E-3</c:v>
                </c:pt>
                <c:pt idx="4521">
                  <c:v>1.2599000000000001E-2</c:v>
                </c:pt>
                <c:pt idx="4522">
                  <c:v>1.1356E-2</c:v>
                </c:pt>
                <c:pt idx="4523">
                  <c:v>1.1879000000000001E-2</c:v>
                </c:pt>
                <c:pt idx="4524">
                  <c:v>1.0126E-2</c:v>
                </c:pt>
                <c:pt idx="4525">
                  <c:v>9.7540000000000005E-3</c:v>
                </c:pt>
                <c:pt idx="4526">
                  <c:v>1.2160000000000001E-2</c:v>
                </c:pt>
                <c:pt idx="4527">
                  <c:v>2.1311E-2</c:v>
                </c:pt>
                <c:pt idx="4528">
                  <c:v>2.3418000000000001E-2</c:v>
                </c:pt>
                <c:pt idx="4529">
                  <c:v>1.8008E-2</c:v>
                </c:pt>
                <c:pt idx="4530">
                  <c:v>1.6572E-2</c:v>
                </c:pt>
                <c:pt idx="4531">
                  <c:v>1.7094999999999999E-2</c:v>
                </c:pt>
                <c:pt idx="4532">
                  <c:v>1.2576E-2</c:v>
                </c:pt>
                <c:pt idx="4533">
                  <c:v>8.1530000000000005E-3</c:v>
                </c:pt>
                <c:pt idx="4534">
                  <c:v>8.9879999999999995E-3</c:v>
                </c:pt>
                <c:pt idx="4535">
                  <c:v>1.0185E-2</c:v>
                </c:pt>
                <c:pt idx="4536">
                  <c:v>9.1780000000000004E-3</c:v>
                </c:pt>
                <c:pt idx="4537">
                  <c:v>1.082E-2</c:v>
                </c:pt>
                <c:pt idx="4538">
                  <c:v>9.7120000000000001E-3</c:v>
                </c:pt>
                <c:pt idx="4539">
                  <c:v>8.933E-3</c:v>
                </c:pt>
                <c:pt idx="4540">
                  <c:v>6.6290000000000003E-3</c:v>
                </c:pt>
                <c:pt idx="4541">
                  <c:v>6.1289999999999999E-3</c:v>
                </c:pt>
                <c:pt idx="4542">
                  <c:v>8.0269999999999994E-3</c:v>
                </c:pt>
                <c:pt idx="4543">
                  <c:v>6.8399999999999997E-3</c:v>
                </c:pt>
                <c:pt idx="4544">
                  <c:v>5.8809999999999999E-3</c:v>
                </c:pt>
                <c:pt idx="4545">
                  <c:v>4.385E-3</c:v>
                </c:pt>
                <c:pt idx="4546">
                  <c:v>4.7359999999999998E-3</c:v>
                </c:pt>
                <c:pt idx="4547">
                  <c:v>8.0429999999999998E-3</c:v>
                </c:pt>
                <c:pt idx="4548">
                  <c:v>8.6829999999999997E-3</c:v>
                </c:pt>
                <c:pt idx="4549">
                  <c:v>8.9949999999999995E-3</c:v>
                </c:pt>
                <c:pt idx="4550">
                  <c:v>9.9539999999999993E-3</c:v>
                </c:pt>
                <c:pt idx="4551">
                  <c:v>1.4102999999999999E-2</c:v>
                </c:pt>
                <c:pt idx="4552">
                  <c:v>1.7173999999999998E-2</c:v>
                </c:pt>
                <c:pt idx="4553">
                  <c:v>1.7322000000000001E-2</c:v>
                </c:pt>
                <c:pt idx="4554">
                  <c:v>1.4741000000000001E-2</c:v>
                </c:pt>
                <c:pt idx="4555">
                  <c:v>1.2632000000000001E-2</c:v>
                </c:pt>
                <c:pt idx="4556">
                  <c:v>1.2818E-2</c:v>
                </c:pt>
                <c:pt idx="4557">
                  <c:v>1.3632E-2</c:v>
                </c:pt>
                <c:pt idx="4558">
                  <c:v>9.4629999999999992E-3</c:v>
                </c:pt>
                <c:pt idx="4559">
                  <c:v>1.4796E-2</c:v>
                </c:pt>
                <c:pt idx="4560">
                  <c:v>1.2983E-2</c:v>
                </c:pt>
                <c:pt idx="4561">
                  <c:v>1.1506000000000001E-2</c:v>
                </c:pt>
                <c:pt idx="4562">
                  <c:v>1.0995E-2</c:v>
                </c:pt>
                <c:pt idx="4563">
                  <c:v>7.7460000000000003E-3</c:v>
                </c:pt>
                <c:pt idx="4564">
                  <c:v>5.9690000000000003E-3</c:v>
                </c:pt>
                <c:pt idx="4565">
                  <c:v>7.6829999999999997E-3</c:v>
                </c:pt>
                <c:pt idx="4566">
                  <c:v>6.2680000000000001E-3</c:v>
                </c:pt>
                <c:pt idx="4567">
                  <c:v>5.2199999999999998E-3</c:v>
                </c:pt>
                <c:pt idx="4568">
                  <c:v>4.1770000000000002E-3</c:v>
                </c:pt>
                <c:pt idx="4569">
                  <c:v>3.5569999999999998E-3</c:v>
                </c:pt>
                <c:pt idx="4570">
                  <c:v>2.5769999999999999E-3</c:v>
                </c:pt>
                <c:pt idx="4571">
                  <c:v>3.8E-3</c:v>
                </c:pt>
                <c:pt idx="4572">
                  <c:v>5.0759999999999998E-3</c:v>
                </c:pt>
                <c:pt idx="4573">
                  <c:v>4.5050000000000003E-3</c:v>
                </c:pt>
                <c:pt idx="4574">
                  <c:v>4.5230000000000001E-3</c:v>
                </c:pt>
                <c:pt idx="4575">
                  <c:v>6.0800000000000003E-3</c:v>
                </c:pt>
                <c:pt idx="4576">
                  <c:v>6.2090000000000001E-3</c:v>
                </c:pt>
                <c:pt idx="4577">
                  <c:v>5.2139999999999999E-3</c:v>
                </c:pt>
                <c:pt idx="4578">
                  <c:v>4.509E-3</c:v>
                </c:pt>
                <c:pt idx="4579">
                  <c:v>1.3993999999999999E-2</c:v>
                </c:pt>
                <c:pt idx="4580">
                  <c:v>1.2042000000000001E-2</c:v>
                </c:pt>
                <c:pt idx="4581">
                  <c:v>1.0033E-2</c:v>
                </c:pt>
                <c:pt idx="4582">
                  <c:v>7.6740000000000003E-3</c:v>
                </c:pt>
                <c:pt idx="4583">
                  <c:v>6.3579999999999999E-3</c:v>
                </c:pt>
                <c:pt idx="4584">
                  <c:v>5.7730000000000004E-3</c:v>
                </c:pt>
                <c:pt idx="4585">
                  <c:v>6.3109999999999998E-3</c:v>
                </c:pt>
                <c:pt idx="4586">
                  <c:v>6.0660000000000002E-3</c:v>
                </c:pt>
                <c:pt idx="4587">
                  <c:v>1.0817999999999999E-2</c:v>
                </c:pt>
                <c:pt idx="4588">
                  <c:v>9.2849999999999999E-3</c:v>
                </c:pt>
                <c:pt idx="4589">
                  <c:v>6.9540000000000001E-3</c:v>
                </c:pt>
                <c:pt idx="4590">
                  <c:v>5.2760000000000003E-3</c:v>
                </c:pt>
                <c:pt idx="4591">
                  <c:v>3.8609999999999998E-3</c:v>
                </c:pt>
                <c:pt idx="4592">
                  <c:v>2.9940999999999999E-2</c:v>
                </c:pt>
                <c:pt idx="4593">
                  <c:v>3.0873000000000001E-2</c:v>
                </c:pt>
                <c:pt idx="4594">
                  <c:v>2.9838E-2</c:v>
                </c:pt>
                <c:pt idx="4595">
                  <c:v>3.1039000000000001E-2</c:v>
                </c:pt>
                <c:pt idx="4596">
                  <c:v>2.9207E-2</c:v>
                </c:pt>
                <c:pt idx="4597">
                  <c:v>3.4356999999999999E-2</c:v>
                </c:pt>
                <c:pt idx="4598">
                  <c:v>3.0553E-2</c:v>
                </c:pt>
                <c:pt idx="4599">
                  <c:v>3.0023000000000001E-2</c:v>
                </c:pt>
                <c:pt idx="4600">
                  <c:v>2.6151000000000001E-2</c:v>
                </c:pt>
                <c:pt idx="4601">
                  <c:v>2.4818E-2</c:v>
                </c:pt>
                <c:pt idx="4602">
                  <c:v>2.0811E-2</c:v>
                </c:pt>
                <c:pt idx="4603">
                  <c:v>1.8478999999999999E-2</c:v>
                </c:pt>
                <c:pt idx="4604">
                  <c:v>1.3724E-2</c:v>
                </c:pt>
                <c:pt idx="4605">
                  <c:v>1.1358999999999999E-2</c:v>
                </c:pt>
                <c:pt idx="4606">
                  <c:v>9.4009999999999996E-3</c:v>
                </c:pt>
                <c:pt idx="4607">
                  <c:v>9.3209999999999994E-3</c:v>
                </c:pt>
                <c:pt idx="4608">
                  <c:v>7.2989999999999999E-3</c:v>
                </c:pt>
                <c:pt idx="4609">
                  <c:v>1.2385999999999999E-2</c:v>
                </c:pt>
                <c:pt idx="4610">
                  <c:v>9.2739999999999993E-3</c:v>
                </c:pt>
                <c:pt idx="4611">
                  <c:v>7.0419999999999996E-3</c:v>
                </c:pt>
                <c:pt idx="4612">
                  <c:v>5.5069999999999997E-3</c:v>
                </c:pt>
                <c:pt idx="4613">
                  <c:v>4.6610000000000002E-3</c:v>
                </c:pt>
                <c:pt idx="4614">
                  <c:v>5.0889999999999998E-3</c:v>
                </c:pt>
                <c:pt idx="4615">
                  <c:v>4.5079999999999999E-3</c:v>
                </c:pt>
                <c:pt idx="4616">
                  <c:v>5.3660000000000001E-3</c:v>
                </c:pt>
                <c:pt idx="4617">
                  <c:v>6.8929999999999998E-3</c:v>
                </c:pt>
                <c:pt idx="4618">
                  <c:v>5.7800000000000004E-3</c:v>
                </c:pt>
                <c:pt idx="4619">
                  <c:v>1.2891E-2</c:v>
                </c:pt>
                <c:pt idx="4620">
                  <c:v>1.2409999999999999E-2</c:v>
                </c:pt>
                <c:pt idx="4621">
                  <c:v>1.2024E-2</c:v>
                </c:pt>
                <c:pt idx="4622">
                  <c:v>1.0255999999999999E-2</c:v>
                </c:pt>
                <c:pt idx="4623">
                  <c:v>1.2160000000000001E-2</c:v>
                </c:pt>
                <c:pt idx="4624">
                  <c:v>9.9209999999999993E-3</c:v>
                </c:pt>
                <c:pt idx="4625">
                  <c:v>1.2444999999999999E-2</c:v>
                </c:pt>
                <c:pt idx="4626">
                  <c:v>1.2779E-2</c:v>
                </c:pt>
                <c:pt idx="4627">
                  <c:v>1.3572000000000001E-2</c:v>
                </c:pt>
                <c:pt idx="4628">
                  <c:v>1.4199E-2</c:v>
                </c:pt>
                <c:pt idx="4629">
                  <c:v>1.0317E-2</c:v>
                </c:pt>
                <c:pt idx="4630">
                  <c:v>1.0529E-2</c:v>
                </c:pt>
                <c:pt idx="4631">
                  <c:v>9.9109999999999997E-3</c:v>
                </c:pt>
                <c:pt idx="4632">
                  <c:v>8.3639999999999999E-3</c:v>
                </c:pt>
                <c:pt idx="4633">
                  <c:v>7.4349999999999998E-3</c:v>
                </c:pt>
                <c:pt idx="4634">
                  <c:v>8.4849999999999995E-3</c:v>
                </c:pt>
                <c:pt idx="4635">
                  <c:v>1.1459E-2</c:v>
                </c:pt>
                <c:pt idx="4636">
                  <c:v>1.0352999999999999E-2</c:v>
                </c:pt>
                <c:pt idx="4637">
                  <c:v>9.3559999999999997E-3</c:v>
                </c:pt>
                <c:pt idx="4638">
                  <c:v>7.45E-3</c:v>
                </c:pt>
                <c:pt idx="4639">
                  <c:v>6.3730000000000002E-3</c:v>
                </c:pt>
                <c:pt idx="4640">
                  <c:v>5.777E-3</c:v>
                </c:pt>
                <c:pt idx="4641">
                  <c:v>7.711E-3</c:v>
                </c:pt>
                <c:pt idx="4642">
                  <c:v>1.8214999999999999E-2</c:v>
                </c:pt>
                <c:pt idx="4643">
                  <c:v>1.7658E-2</c:v>
                </c:pt>
                <c:pt idx="4644">
                  <c:v>1.9837E-2</c:v>
                </c:pt>
                <c:pt idx="4645">
                  <c:v>1.4681E-2</c:v>
                </c:pt>
                <c:pt idx="4646">
                  <c:v>1.6220999999999999E-2</c:v>
                </c:pt>
                <c:pt idx="4647">
                  <c:v>1.3219E-2</c:v>
                </c:pt>
                <c:pt idx="4648">
                  <c:v>4.2245999999999999E-2</c:v>
                </c:pt>
                <c:pt idx="4649">
                  <c:v>5.1388000000000003E-2</c:v>
                </c:pt>
                <c:pt idx="4650">
                  <c:v>5.6586999999999998E-2</c:v>
                </c:pt>
                <c:pt idx="4651">
                  <c:v>6.5845000000000001E-2</c:v>
                </c:pt>
                <c:pt idx="4652">
                  <c:v>6.0879999999999997E-2</c:v>
                </c:pt>
                <c:pt idx="4653">
                  <c:v>5.7496999999999999E-2</c:v>
                </c:pt>
                <c:pt idx="4654">
                  <c:v>5.2516E-2</c:v>
                </c:pt>
                <c:pt idx="4655">
                  <c:v>4.5822000000000002E-2</c:v>
                </c:pt>
                <c:pt idx="4656">
                  <c:v>4.1266999999999998E-2</c:v>
                </c:pt>
                <c:pt idx="4657">
                  <c:v>4.0153000000000001E-2</c:v>
                </c:pt>
                <c:pt idx="4658">
                  <c:v>3.6035999999999999E-2</c:v>
                </c:pt>
                <c:pt idx="4659">
                  <c:v>3.1309999999999998E-2</c:v>
                </c:pt>
                <c:pt idx="4660">
                  <c:v>2.9149000000000001E-2</c:v>
                </c:pt>
                <c:pt idx="4661">
                  <c:v>2.7008000000000001E-2</c:v>
                </c:pt>
                <c:pt idx="4662">
                  <c:v>2.5545000000000002E-2</c:v>
                </c:pt>
                <c:pt idx="4663">
                  <c:v>2.1392000000000001E-2</c:v>
                </c:pt>
                <c:pt idx="4664">
                  <c:v>1.8699E-2</c:v>
                </c:pt>
                <c:pt idx="4665">
                  <c:v>1.4848E-2</c:v>
                </c:pt>
                <c:pt idx="4666">
                  <c:v>1.3818E-2</c:v>
                </c:pt>
                <c:pt idx="4667">
                  <c:v>1.3694E-2</c:v>
                </c:pt>
                <c:pt idx="4668">
                  <c:v>1.4007E-2</c:v>
                </c:pt>
                <c:pt idx="4669">
                  <c:v>1.1457E-2</c:v>
                </c:pt>
                <c:pt idx="4670">
                  <c:v>1.0501E-2</c:v>
                </c:pt>
                <c:pt idx="4671">
                  <c:v>7.2909999999999997E-3</c:v>
                </c:pt>
                <c:pt idx="4672">
                  <c:v>5.6280000000000002E-3</c:v>
                </c:pt>
                <c:pt idx="4673">
                  <c:v>1.0614999999999999E-2</c:v>
                </c:pt>
                <c:pt idx="4674">
                  <c:v>8.2839999999999997E-3</c:v>
                </c:pt>
                <c:pt idx="4675">
                  <c:v>7.9019999999999993E-3</c:v>
                </c:pt>
                <c:pt idx="4676">
                  <c:v>6.7330000000000003E-3</c:v>
                </c:pt>
                <c:pt idx="4677">
                  <c:v>8.1960000000000002E-3</c:v>
                </c:pt>
                <c:pt idx="4678">
                  <c:v>8.0619999999999997E-3</c:v>
                </c:pt>
                <c:pt idx="4679">
                  <c:v>6.4469999999999996E-3</c:v>
                </c:pt>
                <c:pt idx="4680">
                  <c:v>6.1539999999999997E-3</c:v>
                </c:pt>
                <c:pt idx="4681">
                  <c:v>6.9959999999999996E-3</c:v>
                </c:pt>
                <c:pt idx="4682">
                  <c:v>7.4689999999999999E-3</c:v>
                </c:pt>
                <c:pt idx="4683">
                  <c:v>4.8339999999999998E-3</c:v>
                </c:pt>
                <c:pt idx="4684">
                  <c:v>4.7530000000000003E-3</c:v>
                </c:pt>
                <c:pt idx="4685">
                  <c:v>8.0839999999999992E-3</c:v>
                </c:pt>
                <c:pt idx="4686">
                  <c:v>6.731E-3</c:v>
                </c:pt>
                <c:pt idx="4687">
                  <c:v>7.79E-3</c:v>
                </c:pt>
                <c:pt idx="4688">
                  <c:v>7.7939999999999997E-3</c:v>
                </c:pt>
                <c:pt idx="4689">
                  <c:v>7.6439999999999998E-3</c:v>
                </c:pt>
                <c:pt idx="4690">
                  <c:v>6.3819999999999997E-3</c:v>
                </c:pt>
                <c:pt idx="4691">
                  <c:v>5.7279999999999996E-3</c:v>
                </c:pt>
                <c:pt idx="4692">
                  <c:v>5.9560000000000004E-3</c:v>
                </c:pt>
                <c:pt idx="4693">
                  <c:v>4.3039999999999997E-3</c:v>
                </c:pt>
                <c:pt idx="4694">
                  <c:v>3.7550000000000001E-3</c:v>
                </c:pt>
                <c:pt idx="4695">
                  <c:v>5.1580000000000003E-3</c:v>
                </c:pt>
                <c:pt idx="4696">
                  <c:v>3.7750000000000001E-3</c:v>
                </c:pt>
                <c:pt idx="4697">
                  <c:v>3.4139999999999999E-3</c:v>
                </c:pt>
                <c:pt idx="4698">
                  <c:v>8.0429999999999998E-3</c:v>
                </c:pt>
                <c:pt idx="4699">
                  <c:v>9.0349999999999996E-3</c:v>
                </c:pt>
                <c:pt idx="4700">
                  <c:v>7.0239999999999999E-3</c:v>
                </c:pt>
                <c:pt idx="4701">
                  <c:v>9.6860000000000002E-3</c:v>
                </c:pt>
                <c:pt idx="4702">
                  <c:v>2.3778000000000001E-2</c:v>
                </c:pt>
                <c:pt idx="4703">
                  <c:v>2.826E-2</c:v>
                </c:pt>
                <c:pt idx="4704">
                  <c:v>2.2522E-2</c:v>
                </c:pt>
                <c:pt idx="4705">
                  <c:v>1.7826999999999999E-2</c:v>
                </c:pt>
                <c:pt idx="4706">
                  <c:v>1.3669000000000001E-2</c:v>
                </c:pt>
                <c:pt idx="4707">
                  <c:v>1.115E-2</c:v>
                </c:pt>
                <c:pt idx="4708">
                  <c:v>8.2159999999999993E-3</c:v>
                </c:pt>
                <c:pt idx="4709">
                  <c:v>7.1980000000000004E-3</c:v>
                </c:pt>
                <c:pt idx="4710">
                  <c:v>6.3109999999999998E-3</c:v>
                </c:pt>
                <c:pt idx="4711">
                  <c:v>5.9680000000000002E-3</c:v>
                </c:pt>
                <c:pt idx="4712">
                  <c:v>1.0322E-2</c:v>
                </c:pt>
                <c:pt idx="4713">
                  <c:v>1.1305000000000001E-2</c:v>
                </c:pt>
                <c:pt idx="4714">
                  <c:v>1.4489E-2</c:v>
                </c:pt>
                <c:pt idx="4715">
                  <c:v>1.5663E-2</c:v>
                </c:pt>
                <c:pt idx="4716">
                  <c:v>1.8203E-2</c:v>
                </c:pt>
                <c:pt idx="4717">
                  <c:v>1.6861999999999999E-2</c:v>
                </c:pt>
                <c:pt idx="4718">
                  <c:v>2.7831000000000002E-2</c:v>
                </c:pt>
                <c:pt idx="4719">
                  <c:v>2.6761E-2</c:v>
                </c:pt>
                <c:pt idx="4720">
                  <c:v>2.0004999999999998E-2</c:v>
                </c:pt>
                <c:pt idx="4721">
                  <c:v>2.0686E-2</c:v>
                </c:pt>
                <c:pt idx="4722">
                  <c:v>1.9362000000000001E-2</c:v>
                </c:pt>
                <c:pt idx="4723">
                  <c:v>1.5741999999999999E-2</c:v>
                </c:pt>
                <c:pt idx="4724">
                  <c:v>1.7961999999999999E-2</c:v>
                </c:pt>
                <c:pt idx="4725">
                  <c:v>1.4073E-2</c:v>
                </c:pt>
                <c:pt idx="4726">
                  <c:v>1.2367E-2</c:v>
                </c:pt>
                <c:pt idx="4727">
                  <c:v>8.4690000000000008E-3</c:v>
                </c:pt>
                <c:pt idx="4728">
                  <c:v>5.829E-3</c:v>
                </c:pt>
                <c:pt idx="4729">
                  <c:v>4.8710000000000003E-3</c:v>
                </c:pt>
                <c:pt idx="4730">
                  <c:v>5.8830000000000002E-3</c:v>
                </c:pt>
                <c:pt idx="4731">
                  <c:v>4.4559999999999999E-3</c:v>
                </c:pt>
                <c:pt idx="4732">
                  <c:v>5.2500000000000003E-3</c:v>
                </c:pt>
                <c:pt idx="4733">
                  <c:v>7.2259999999999998E-3</c:v>
                </c:pt>
                <c:pt idx="4734">
                  <c:v>4.3229999999999996E-3</c:v>
                </c:pt>
                <c:pt idx="4735">
                  <c:v>6.7210000000000004E-3</c:v>
                </c:pt>
                <c:pt idx="4736">
                  <c:v>5.5649999999999996E-3</c:v>
                </c:pt>
                <c:pt idx="4737">
                  <c:v>3.5760000000000002E-3</c:v>
                </c:pt>
                <c:pt idx="4738">
                  <c:v>2.7980000000000001E-3</c:v>
                </c:pt>
                <c:pt idx="4739">
                  <c:v>2.6670000000000001E-3</c:v>
                </c:pt>
                <c:pt idx="4740">
                  <c:v>4.3620000000000004E-3</c:v>
                </c:pt>
                <c:pt idx="4741">
                  <c:v>6.7190000000000001E-3</c:v>
                </c:pt>
                <c:pt idx="4742">
                  <c:v>1.4479000000000001E-2</c:v>
                </c:pt>
                <c:pt idx="4743">
                  <c:v>1.4531000000000001E-2</c:v>
                </c:pt>
                <c:pt idx="4744">
                  <c:v>1.4494E-2</c:v>
                </c:pt>
                <c:pt idx="4745">
                  <c:v>1.0487E-2</c:v>
                </c:pt>
                <c:pt idx="4746">
                  <c:v>1.0586E-2</c:v>
                </c:pt>
                <c:pt idx="4747">
                  <c:v>8.9499999999999996E-3</c:v>
                </c:pt>
                <c:pt idx="4748">
                  <c:v>9.8230000000000001E-3</c:v>
                </c:pt>
                <c:pt idx="4749">
                  <c:v>7.1650000000000004E-3</c:v>
                </c:pt>
                <c:pt idx="4750">
                  <c:v>5.2830000000000004E-3</c:v>
                </c:pt>
                <c:pt idx="4751">
                  <c:v>4.836E-3</c:v>
                </c:pt>
                <c:pt idx="4752">
                  <c:v>5.9410000000000001E-3</c:v>
                </c:pt>
                <c:pt idx="4753">
                  <c:v>7.1209999999999997E-3</c:v>
                </c:pt>
                <c:pt idx="4754">
                  <c:v>7.1700000000000002E-3</c:v>
                </c:pt>
                <c:pt idx="4755">
                  <c:v>4.8910000000000004E-3</c:v>
                </c:pt>
                <c:pt idx="4756">
                  <c:v>3.3509999999999998E-3</c:v>
                </c:pt>
                <c:pt idx="4757">
                  <c:v>2.8370000000000001E-3</c:v>
                </c:pt>
                <c:pt idx="4758">
                  <c:v>3.2109999999999999E-3</c:v>
                </c:pt>
                <c:pt idx="4759">
                  <c:v>4.712E-3</c:v>
                </c:pt>
                <c:pt idx="4760">
                  <c:v>5.1200000000000004E-3</c:v>
                </c:pt>
                <c:pt idx="4761">
                  <c:v>6.5339999999999999E-3</c:v>
                </c:pt>
                <c:pt idx="4762">
                  <c:v>7.7650000000000002E-3</c:v>
                </c:pt>
                <c:pt idx="4763">
                  <c:v>8.7399999999999995E-3</c:v>
                </c:pt>
                <c:pt idx="4764">
                  <c:v>1.0585000000000001E-2</c:v>
                </c:pt>
                <c:pt idx="4765">
                  <c:v>1.1625999999999999E-2</c:v>
                </c:pt>
                <c:pt idx="4766">
                  <c:v>9.1389999999999996E-3</c:v>
                </c:pt>
                <c:pt idx="4767">
                  <c:v>6.9109999999999996E-3</c:v>
                </c:pt>
                <c:pt idx="4768">
                  <c:v>3.3579999999999999E-3</c:v>
                </c:pt>
                <c:pt idx="4769">
                  <c:v>4.5659999999999997E-3</c:v>
                </c:pt>
                <c:pt idx="4770">
                  <c:v>4.6360000000000004E-3</c:v>
                </c:pt>
                <c:pt idx="4771">
                  <c:v>6.2810000000000001E-3</c:v>
                </c:pt>
                <c:pt idx="4772">
                  <c:v>6.8019999999999999E-3</c:v>
                </c:pt>
                <c:pt idx="4773">
                  <c:v>6.7400000000000003E-3</c:v>
                </c:pt>
                <c:pt idx="4774">
                  <c:v>5.3499999999999997E-3</c:v>
                </c:pt>
                <c:pt idx="4775">
                  <c:v>4.6410000000000002E-3</c:v>
                </c:pt>
                <c:pt idx="4776">
                  <c:v>4.9630000000000004E-3</c:v>
                </c:pt>
                <c:pt idx="4777">
                  <c:v>6.0400000000000002E-3</c:v>
                </c:pt>
                <c:pt idx="4778">
                  <c:v>1.8172000000000001E-2</c:v>
                </c:pt>
                <c:pt idx="4779">
                  <c:v>1.6773E-2</c:v>
                </c:pt>
                <c:pt idx="4780">
                  <c:v>1.3537E-2</c:v>
                </c:pt>
                <c:pt idx="4781">
                  <c:v>1.8924E-2</c:v>
                </c:pt>
                <c:pt idx="4782">
                  <c:v>1.6580000000000001E-2</c:v>
                </c:pt>
                <c:pt idx="4783">
                  <c:v>1.3687E-2</c:v>
                </c:pt>
                <c:pt idx="4784">
                  <c:v>9.3629999999999998E-3</c:v>
                </c:pt>
                <c:pt idx="4785">
                  <c:v>8.6029999999999995E-3</c:v>
                </c:pt>
                <c:pt idx="4786">
                  <c:v>7.6759999999999997E-3</c:v>
                </c:pt>
                <c:pt idx="4787">
                  <c:v>7.0720000000000002E-3</c:v>
                </c:pt>
                <c:pt idx="4788">
                  <c:v>8.352E-3</c:v>
                </c:pt>
                <c:pt idx="4789">
                  <c:v>8.9079999999999993E-3</c:v>
                </c:pt>
                <c:pt idx="4790">
                  <c:v>8.0160000000000006E-3</c:v>
                </c:pt>
                <c:pt idx="4791">
                  <c:v>6.1279999999999998E-3</c:v>
                </c:pt>
                <c:pt idx="4792">
                  <c:v>6.3540000000000003E-3</c:v>
                </c:pt>
                <c:pt idx="4793">
                  <c:v>6.1679999999999999E-3</c:v>
                </c:pt>
                <c:pt idx="4794">
                  <c:v>6.267E-3</c:v>
                </c:pt>
                <c:pt idx="4795">
                  <c:v>9.3939999999999996E-3</c:v>
                </c:pt>
                <c:pt idx="4796">
                  <c:v>1.0196E-2</c:v>
                </c:pt>
                <c:pt idx="4797">
                  <c:v>1.1142000000000001E-2</c:v>
                </c:pt>
                <c:pt idx="4798">
                  <c:v>1.3008E-2</c:v>
                </c:pt>
                <c:pt idx="4799">
                  <c:v>2.4039000000000001E-2</c:v>
                </c:pt>
                <c:pt idx="4800">
                  <c:v>2.6879E-2</c:v>
                </c:pt>
                <c:pt idx="4801">
                  <c:v>2.2734999999999998E-2</c:v>
                </c:pt>
                <c:pt idx="4802">
                  <c:v>2.0899000000000001E-2</c:v>
                </c:pt>
                <c:pt idx="4803">
                  <c:v>1.9542E-2</c:v>
                </c:pt>
                <c:pt idx="4804">
                  <c:v>1.6225E-2</c:v>
                </c:pt>
                <c:pt idx="4805">
                  <c:v>2.0881E-2</c:v>
                </c:pt>
                <c:pt idx="4806">
                  <c:v>2.4421999999999999E-2</c:v>
                </c:pt>
                <c:pt idx="4807">
                  <c:v>2.2707999999999999E-2</c:v>
                </c:pt>
                <c:pt idx="4808">
                  <c:v>1.822E-2</c:v>
                </c:pt>
                <c:pt idx="4809">
                  <c:v>1.6249E-2</c:v>
                </c:pt>
                <c:pt idx="4810">
                  <c:v>2.443E-2</c:v>
                </c:pt>
                <c:pt idx="4811">
                  <c:v>3.7149000000000001E-2</c:v>
                </c:pt>
                <c:pt idx="4812">
                  <c:v>3.024E-2</c:v>
                </c:pt>
                <c:pt idx="4813">
                  <c:v>4.2653000000000003E-2</c:v>
                </c:pt>
                <c:pt idx="4814">
                  <c:v>3.6937999999999999E-2</c:v>
                </c:pt>
                <c:pt idx="4815">
                  <c:v>3.5357E-2</c:v>
                </c:pt>
                <c:pt idx="4816">
                  <c:v>2.9245E-2</c:v>
                </c:pt>
                <c:pt idx="4817">
                  <c:v>2.3205E-2</c:v>
                </c:pt>
                <c:pt idx="4818">
                  <c:v>1.9623000000000002E-2</c:v>
                </c:pt>
                <c:pt idx="4819">
                  <c:v>1.6385E-2</c:v>
                </c:pt>
                <c:pt idx="4820">
                  <c:v>1.5775999999999998E-2</c:v>
                </c:pt>
                <c:pt idx="4821">
                  <c:v>1.3577000000000001E-2</c:v>
                </c:pt>
                <c:pt idx="4822">
                  <c:v>1.2707E-2</c:v>
                </c:pt>
                <c:pt idx="4823">
                  <c:v>1.2574E-2</c:v>
                </c:pt>
                <c:pt idx="4824">
                  <c:v>8.4589999999999995E-3</c:v>
                </c:pt>
                <c:pt idx="4825">
                  <c:v>1.2898E-2</c:v>
                </c:pt>
                <c:pt idx="4826">
                  <c:v>1.1055000000000001E-2</c:v>
                </c:pt>
                <c:pt idx="4827">
                  <c:v>8.9440000000000006E-3</c:v>
                </c:pt>
                <c:pt idx="4828">
                  <c:v>1.1793E-2</c:v>
                </c:pt>
                <c:pt idx="4829">
                  <c:v>8.94E-3</c:v>
                </c:pt>
                <c:pt idx="4830">
                  <c:v>9.8650000000000005E-3</c:v>
                </c:pt>
                <c:pt idx="4831">
                  <c:v>6.6559999999999996E-3</c:v>
                </c:pt>
                <c:pt idx="4832">
                  <c:v>5.8999999999999999E-3</c:v>
                </c:pt>
                <c:pt idx="4833">
                  <c:v>4.2960000000000003E-3</c:v>
                </c:pt>
                <c:pt idx="4834">
                  <c:v>4.9940000000000002E-3</c:v>
                </c:pt>
                <c:pt idx="4835">
                  <c:v>5.9020000000000001E-3</c:v>
                </c:pt>
                <c:pt idx="4836">
                  <c:v>5.5579999999999996E-3</c:v>
                </c:pt>
                <c:pt idx="4837">
                  <c:v>6.2119999999999996E-3</c:v>
                </c:pt>
                <c:pt idx="4838">
                  <c:v>7.8200000000000006E-3</c:v>
                </c:pt>
                <c:pt idx="4839">
                  <c:v>1.6396000000000001E-2</c:v>
                </c:pt>
                <c:pt idx="4840">
                  <c:v>1.4141000000000001E-2</c:v>
                </c:pt>
                <c:pt idx="4841">
                  <c:v>1.9781E-2</c:v>
                </c:pt>
                <c:pt idx="4842">
                  <c:v>1.7774999999999999E-2</c:v>
                </c:pt>
                <c:pt idx="4843">
                  <c:v>1.6545000000000001E-2</c:v>
                </c:pt>
                <c:pt idx="4844">
                  <c:v>1.891E-2</c:v>
                </c:pt>
                <c:pt idx="4845">
                  <c:v>1.6851999999999999E-2</c:v>
                </c:pt>
                <c:pt idx="4846">
                  <c:v>1.6771000000000001E-2</c:v>
                </c:pt>
                <c:pt idx="4847">
                  <c:v>1.9081000000000001E-2</c:v>
                </c:pt>
                <c:pt idx="4848">
                  <c:v>2.0857000000000001E-2</c:v>
                </c:pt>
                <c:pt idx="4849">
                  <c:v>3.1673E-2</c:v>
                </c:pt>
                <c:pt idx="4850">
                  <c:v>2.8490000000000001E-2</c:v>
                </c:pt>
                <c:pt idx="4851">
                  <c:v>4.5288000000000002E-2</c:v>
                </c:pt>
                <c:pt idx="4852">
                  <c:v>5.6972000000000002E-2</c:v>
                </c:pt>
                <c:pt idx="4853">
                  <c:v>6.1809000000000003E-2</c:v>
                </c:pt>
                <c:pt idx="4854">
                  <c:v>6.6406000000000007E-2</c:v>
                </c:pt>
                <c:pt idx="4855">
                  <c:v>6.7449999999999996E-2</c:v>
                </c:pt>
                <c:pt idx="4856">
                  <c:v>6.5960000000000005E-2</c:v>
                </c:pt>
                <c:pt idx="4857">
                  <c:v>6.3921000000000006E-2</c:v>
                </c:pt>
                <c:pt idx="4858">
                  <c:v>6.4313999999999996E-2</c:v>
                </c:pt>
                <c:pt idx="4859">
                  <c:v>6.3380000000000006E-2</c:v>
                </c:pt>
                <c:pt idx="4860">
                  <c:v>6.2308000000000002E-2</c:v>
                </c:pt>
                <c:pt idx="4861">
                  <c:v>6.2335000000000002E-2</c:v>
                </c:pt>
                <c:pt idx="4862">
                  <c:v>7.1797E-2</c:v>
                </c:pt>
                <c:pt idx="4863">
                  <c:v>6.6053000000000001E-2</c:v>
                </c:pt>
                <c:pt idx="4864">
                  <c:v>5.9407000000000001E-2</c:v>
                </c:pt>
                <c:pt idx="4865">
                  <c:v>5.7667000000000003E-2</c:v>
                </c:pt>
                <c:pt idx="4866">
                  <c:v>8.9191999999999994E-2</c:v>
                </c:pt>
                <c:pt idx="4867">
                  <c:v>9.6752000000000005E-2</c:v>
                </c:pt>
                <c:pt idx="4868">
                  <c:v>0.120755</c:v>
                </c:pt>
                <c:pt idx="4869">
                  <c:v>0.14515900000000001</c:v>
                </c:pt>
                <c:pt idx="4870">
                  <c:v>0.153479</c:v>
                </c:pt>
                <c:pt idx="4871">
                  <c:v>0.17734800000000001</c:v>
                </c:pt>
                <c:pt idx="4872">
                  <c:v>0.18574599999999999</c:v>
                </c:pt>
                <c:pt idx="4873">
                  <c:v>0.19448799999999999</c:v>
                </c:pt>
                <c:pt idx="4874">
                  <c:v>0.19098100000000001</c:v>
                </c:pt>
                <c:pt idx="4875">
                  <c:v>0.17716399999999999</c:v>
                </c:pt>
                <c:pt idx="4876">
                  <c:v>0.19953299999999999</c:v>
                </c:pt>
                <c:pt idx="4877">
                  <c:v>0.200292</c:v>
                </c:pt>
                <c:pt idx="4878">
                  <c:v>0.20610300000000001</c:v>
                </c:pt>
                <c:pt idx="4879">
                  <c:v>0.21668200000000001</c:v>
                </c:pt>
                <c:pt idx="4880">
                  <c:v>0.22453200000000001</c:v>
                </c:pt>
                <c:pt idx="4881">
                  <c:v>0.23958299999999999</c:v>
                </c:pt>
                <c:pt idx="4882">
                  <c:v>0.25688800000000001</c:v>
                </c:pt>
                <c:pt idx="4883">
                  <c:v>0.26028099999999998</c:v>
                </c:pt>
                <c:pt idx="4884">
                  <c:v>0.24665699999999999</c:v>
                </c:pt>
                <c:pt idx="4885">
                  <c:v>0.250226</c:v>
                </c:pt>
                <c:pt idx="4886">
                  <c:v>0.241287</c:v>
                </c:pt>
                <c:pt idx="4887">
                  <c:v>0.237041</c:v>
                </c:pt>
                <c:pt idx="4888">
                  <c:v>0.23188800000000001</c:v>
                </c:pt>
                <c:pt idx="4889">
                  <c:v>0.21782699999999999</c:v>
                </c:pt>
                <c:pt idx="4890">
                  <c:v>0.25851800000000003</c:v>
                </c:pt>
                <c:pt idx="4891">
                  <c:v>0.30168299999999998</c:v>
                </c:pt>
                <c:pt idx="4892">
                  <c:v>0.30164099999999999</c:v>
                </c:pt>
                <c:pt idx="4893">
                  <c:v>0.31575500000000001</c:v>
                </c:pt>
                <c:pt idx="4894">
                  <c:v>0.318803</c:v>
                </c:pt>
                <c:pt idx="4895">
                  <c:v>0.34110299999999999</c:v>
                </c:pt>
                <c:pt idx="4896">
                  <c:v>0.352184</c:v>
                </c:pt>
                <c:pt idx="4897">
                  <c:v>0.35148299999999999</c:v>
                </c:pt>
                <c:pt idx="4898">
                  <c:v>0.35012900000000002</c:v>
                </c:pt>
                <c:pt idx="4899">
                  <c:v>0.34854800000000002</c:v>
                </c:pt>
                <c:pt idx="4900">
                  <c:v>0.34919299999999998</c:v>
                </c:pt>
                <c:pt idx="4901">
                  <c:v>0.343555</c:v>
                </c:pt>
                <c:pt idx="4902">
                  <c:v>0.35102100000000003</c:v>
                </c:pt>
                <c:pt idx="4903">
                  <c:v>0.34781299999999998</c:v>
                </c:pt>
                <c:pt idx="4904">
                  <c:v>0.34559000000000001</c:v>
                </c:pt>
                <c:pt idx="4905">
                  <c:v>0.33889999999999998</c:v>
                </c:pt>
                <c:pt idx="4906">
                  <c:v>0.33796700000000002</c:v>
                </c:pt>
                <c:pt idx="4907">
                  <c:v>0.33419100000000002</c:v>
                </c:pt>
                <c:pt idx="4908">
                  <c:v>0.32016600000000001</c:v>
                </c:pt>
                <c:pt idx="4909">
                  <c:v>0.32550200000000001</c:v>
                </c:pt>
                <c:pt idx="4910">
                  <c:v>0.29690699999999998</c:v>
                </c:pt>
                <c:pt idx="4911">
                  <c:v>0.28523599999999999</c:v>
                </c:pt>
                <c:pt idx="4912">
                  <c:v>0.278752</c:v>
                </c:pt>
                <c:pt idx="4913">
                  <c:v>0.26784599999999997</c:v>
                </c:pt>
                <c:pt idx="4914">
                  <c:v>0.25145600000000001</c:v>
                </c:pt>
                <c:pt idx="4915">
                  <c:v>0.23366200000000001</c:v>
                </c:pt>
                <c:pt idx="4916">
                  <c:v>0.22986400000000001</c:v>
                </c:pt>
                <c:pt idx="4917">
                  <c:v>0.214112</c:v>
                </c:pt>
                <c:pt idx="4918">
                  <c:v>0.22839499999999999</c:v>
                </c:pt>
                <c:pt idx="4919">
                  <c:v>0.22047900000000001</c:v>
                </c:pt>
                <c:pt idx="4920">
                  <c:v>0.20492199999999999</c:v>
                </c:pt>
                <c:pt idx="4921">
                  <c:v>0.19764100000000001</c:v>
                </c:pt>
                <c:pt idx="4922">
                  <c:v>0.18025099999999999</c:v>
                </c:pt>
                <c:pt idx="4923">
                  <c:v>0.17399800000000001</c:v>
                </c:pt>
                <c:pt idx="4924">
                  <c:v>0.16376199999999999</c:v>
                </c:pt>
                <c:pt idx="4925">
                  <c:v>0.15415499999999999</c:v>
                </c:pt>
                <c:pt idx="4926">
                  <c:v>0.156028</c:v>
                </c:pt>
                <c:pt idx="4927">
                  <c:v>0.15543299999999999</c:v>
                </c:pt>
                <c:pt idx="4928">
                  <c:v>0.14558199999999999</c:v>
                </c:pt>
                <c:pt idx="4929">
                  <c:v>0.12532499999999999</c:v>
                </c:pt>
                <c:pt idx="4930">
                  <c:v>0.123501</c:v>
                </c:pt>
                <c:pt idx="4931">
                  <c:v>0.10997899999999999</c:v>
                </c:pt>
                <c:pt idx="4932">
                  <c:v>0.111593</c:v>
                </c:pt>
                <c:pt idx="4933">
                  <c:v>0.134544</c:v>
                </c:pt>
                <c:pt idx="4934">
                  <c:v>0.155473</c:v>
                </c:pt>
                <c:pt idx="4935">
                  <c:v>0.162054</c:v>
                </c:pt>
                <c:pt idx="4936">
                  <c:v>0.16816</c:v>
                </c:pt>
                <c:pt idx="4937">
                  <c:v>0.168046</c:v>
                </c:pt>
                <c:pt idx="4938">
                  <c:v>0.161305</c:v>
                </c:pt>
                <c:pt idx="4939">
                  <c:v>0.16372800000000001</c:v>
                </c:pt>
                <c:pt idx="4940">
                  <c:v>0.15845600000000001</c:v>
                </c:pt>
                <c:pt idx="4941">
                  <c:v>0.143814</c:v>
                </c:pt>
                <c:pt idx="4942">
                  <c:v>0.13531699999999999</c:v>
                </c:pt>
                <c:pt idx="4943">
                  <c:v>0.12418700000000001</c:v>
                </c:pt>
                <c:pt idx="4944">
                  <c:v>0.12762399999999999</c:v>
                </c:pt>
                <c:pt idx="4945">
                  <c:v>0.123266</c:v>
                </c:pt>
                <c:pt idx="4946">
                  <c:v>0.125503</c:v>
                </c:pt>
                <c:pt idx="4947">
                  <c:v>0.12078999999999999</c:v>
                </c:pt>
                <c:pt idx="4948">
                  <c:v>0.11150400000000001</c:v>
                </c:pt>
                <c:pt idx="4949">
                  <c:v>0.10885300000000001</c:v>
                </c:pt>
                <c:pt idx="4950">
                  <c:v>9.9851999999999996E-2</c:v>
                </c:pt>
                <c:pt idx="4951">
                  <c:v>8.9737999999999998E-2</c:v>
                </c:pt>
                <c:pt idx="4952">
                  <c:v>8.1925999999999999E-2</c:v>
                </c:pt>
                <c:pt idx="4953">
                  <c:v>8.0307000000000003E-2</c:v>
                </c:pt>
                <c:pt idx="4954">
                  <c:v>7.1968000000000004E-2</c:v>
                </c:pt>
                <c:pt idx="4955">
                  <c:v>4.7646000000000001E-2</c:v>
                </c:pt>
                <c:pt idx="4956">
                  <c:v>6.3156000000000004E-2</c:v>
                </c:pt>
                <c:pt idx="4957">
                  <c:v>5.5376000000000002E-2</c:v>
                </c:pt>
                <c:pt idx="4958">
                  <c:v>5.7181000000000003E-2</c:v>
                </c:pt>
                <c:pt idx="4959">
                  <c:v>6.0701999999999999E-2</c:v>
                </c:pt>
                <c:pt idx="4960">
                  <c:v>6.9367999999999999E-2</c:v>
                </c:pt>
                <c:pt idx="4961">
                  <c:v>6.2584000000000001E-2</c:v>
                </c:pt>
                <c:pt idx="4962">
                  <c:v>5.4433000000000002E-2</c:v>
                </c:pt>
                <c:pt idx="4963">
                  <c:v>5.3603999999999999E-2</c:v>
                </c:pt>
                <c:pt idx="4964">
                  <c:v>5.7405999999999999E-2</c:v>
                </c:pt>
                <c:pt idx="4965">
                  <c:v>6.7982000000000001E-2</c:v>
                </c:pt>
                <c:pt idx="4966">
                  <c:v>9.6257999999999996E-2</c:v>
                </c:pt>
                <c:pt idx="4967">
                  <c:v>0.112659</c:v>
                </c:pt>
                <c:pt idx="4968">
                  <c:v>0.110966</c:v>
                </c:pt>
                <c:pt idx="4969">
                  <c:v>0.110806</c:v>
                </c:pt>
                <c:pt idx="4970">
                  <c:v>0.10464</c:v>
                </c:pt>
                <c:pt idx="4971">
                  <c:v>0.10276</c:v>
                </c:pt>
                <c:pt idx="4972">
                  <c:v>0.101576</c:v>
                </c:pt>
                <c:pt idx="4973">
                  <c:v>9.4741000000000006E-2</c:v>
                </c:pt>
                <c:pt idx="4974">
                  <c:v>9.4993999999999995E-2</c:v>
                </c:pt>
                <c:pt idx="4975">
                  <c:v>8.9282E-2</c:v>
                </c:pt>
                <c:pt idx="4976">
                  <c:v>9.2251E-2</c:v>
                </c:pt>
                <c:pt idx="4977">
                  <c:v>9.0858999999999995E-2</c:v>
                </c:pt>
                <c:pt idx="4978">
                  <c:v>8.6049E-2</c:v>
                </c:pt>
                <c:pt idx="4979">
                  <c:v>8.2159999999999997E-2</c:v>
                </c:pt>
                <c:pt idx="4980">
                  <c:v>7.8024999999999997E-2</c:v>
                </c:pt>
                <c:pt idx="4981">
                  <c:v>7.5294E-2</c:v>
                </c:pt>
                <c:pt idx="4982">
                  <c:v>7.2590000000000002E-2</c:v>
                </c:pt>
                <c:pt idx="4983">
                  <c:v>6.9927000000000003E-2</c:v>
                </c:pt>
                <c:pt idx="4984">
                  <c:v>7.0812E-2</c:v>
                </c:pt>
                <c:pt idx="4985">
                  <c:v>6.7520999999999998E-2</c:v>
                </c:pt>
                <c:pt idx="4986">
                  <c:v>7.7964000000000006E-2</c:v>
                </c:pt>
                <c:pt idx="4987">
                  <c:v>6.9820999999999994E-2</c:v>
                </c:pt>
                <c:pt idx="4988">
                  <c:v>7.2938000000000003E-2</c:v>
                </c:pt>
                <c:pt idx="4989">
                  <c:v>8.1148999999999999E-2</c:v>
                </c:pt>
                <c:pt idx="4990">
                  <c:v>8.3288000000000001E-2</c:v>
                </c:pt>
                <c:pt idx="4991">
                  <c:v>8.5299E-2</c:v>
                </c:pt>
                <c:pt idx="4992">
                  <c:v>7.9598000000000002E-2</c:v>
                </c:pt>
                <c:pt idx="4993">
                  <c:v>9.0125999999999998E-2</c:v>
                </c:pt>
                <c:pt idx="4994">
                  <c:v>8.8705999999999993E-2</c:v>
                </c:pt>
                <c:pt idx="4995">
                  <c:v>9.3978999999999993E-2</c:v>
                </c:pt>
                <c:pt idx="4996">
                  <c:v>9.3851000000000004E-2</c:v>
                </c:pt>
                <c:pt idx="4997">
                  <c:v>9.7946000000000005E-2</c:v>
                </c:pt>
                <c:pt idx="4998">
                  <c:v>0.102822</c:v>
                </c:pt>
                <c:pt idx="4999">
                  <c:v>9.6021999999999996E-2</c:v>
                </c:pt>
                <c:pt idx="5000">
                  <c:v>8.9106000000000005E-2</c:v>
                </c:pt>
                <c:pt idx="5001">
                  <c:v>8.8890999999999998E-2</c:v>
                </c:pt>
                <c:pt idx="5002">
                  <c:v>9.1866000000000003E-2</c:v>
                </c:pt>
                <c:pt idx="5003">
                  <c:v>8.6788000000000004E-2</c:v>
                </c:pt>
                <c:pt idx="5004">
                  <c:v>7.5948000000000002E-2</c:v>
                </c:pt>
                <c:pt idx="5005">
                  <c:v>6.8978999999999999E-2</c:v>
                </c:pt>
                <c:pt idx="5006">
                  <c:v>6.9766999999999996E-2</c:v>
                </c:pt>
                <c:pt idx="5007">
                  <c:v>6.4416000000000001E-2</c:v>
                </c:pt>
                <c:pt idx="5008">
                  <c:v>6.4945000000000003E-2</c:v>
                </c:pt>
                <c:pt idx="5009">
                  <c:v>5.3489000000000002E-2</c:v>
                </c:pt>
                <c:pt idx="5010">
                  <c:v>4.4263999999999998E-2</c:v>
                </c:pt>
                <c:pt idx="5011">
                  <c:v>4.5067999999999997E-2</c:v>
                </c:pt>
                <c:pt idx="5012">
                  <c:v>3.5372000000000001E-2</c:v>
                </c:pt>
                <c:pt idx="5013">
                  <c:v>3.2517999999999998E-2</c:v>
                </c:pt>
                <c:pt idx="5014">
                  <c:v>2.5104999999999999E-2</c:v>
                </c:pt>
                <c:pt idx="5015">
                  <c:v>1.9945000000000001E-2</c:v>
                </c:pt>
                <c:pt idx="5016">
                  <c:v>2.1048000000000001E-2</c:v>
                </c:pt>
                <c:pt idx="5017">
                  <c:v>2.9878999999999999E-2</c:v>
                </c:pt>
                <c:pt idx="5018">
                  <c:v>3.2329999999999998E-2</c:v>
                </c:pt>
                <c:pt idx="5019">
                  <c:v>2.3154000000000001E-2</c:v>
                </c:pt>
                <c:pt idx="5020">
                  <c:v>2.0375000000000001E-2</c:v>
                </c:pt>
                <c:pt idx="5021">
                  <c:v>1.9980999999999999E-2</c:v>
                </c:pt>
                <c:pt idx="5022">
                  <c:v>1.7121999999999998E-2</c:v>
                </c:pt>
                <c:pt idx="5023">
                  <c:v>2.2211999999999999E-2</c:v>
                </c:pt>
                <c:pt idx="5024">
                  <c:v>2.2290000000000001E-2</c:v>
                </c:pt>
                <c:pt idx="5025">
                  <c:v>2.5058E-2</c:v>
                </c:pt>
                <c:pt idx="5026">
                  <c:v>2.6811000000000001E-2</c:v>
                </c:pt>
                <c:pt idx="5027">
                  <c:v>2.4795000000000001E-2</c:v>
                </c:pt>
                <c:pt idx="5028">
                  <c:v>2.9433000000000001E-2</c:v>
                </c:pt>
                <c:pt idx="5029">
                  <c:v>2.7264E-2</c:v>
                </c:pt>
                <c:pt idx="5030">
                  <c:v>2.3893999999999999E-2</c:v>
                </c:pt>
                <c:pt idx="5031">
                  <c:v>1.9987000000000001E-2</c:v>
                </c:pt>
                <c:pt idx="5032">
                  <c:v>1.7689E-2</c:v>
                </c:pt>
                <c:pt idx="5033">
                  <c:v>1.9591000000000001E-2</c:v>
                </c:pt>
                <c:pt idx="5034">
                  <c:v>2.9454000000000001E-2</c:v>
                </c:pt>
                <c:pt idx="5035">
                  <c:v>4.0710000000000003E-2</c:v>
                </c:pt>
                <c:pt idx="5036">
                  <c:v>3.5610000000000003E-2</c:v>
                </c:pt>
                <c:pt idx="5037">
                  <c:v>3.0176999999999999E-2</c:v>
                </c:pt>
                <c:pt idx="5038">
                  <c:v>2.6138999999999999E-2</c:v>
                </c:pt>
                <c:pt idx="5039">
                  <c:v>2.5967E-2</c:v>
                </c:pt>
                <c:pt idx="5040">
                  <c:v>1.8936999999999999E-2</c:v>
                </c:pt>
                <c:pt idx="5041">
                  <c:v>1.7915E-2</c:v>
                </c:pt>
                <c:pt idx="5042">
                  <c:v>1.3228999999999999E-2</c:v>
                </c:pt>
                <c:pt idx="5043">
                  <c:v>2.0462999999999999E-2</c:v>
                </c:pt>
                <c:pt idx="5044">
                  <c:v>1.7953E-2</c:v>
                </c:pt>
                <c:pt idx="5045">
                  <c:v>1.7266E-2</c:v>
                </c:pt>
                <c:pt idx="5046">
                  <c:v>1.3537E-2</c:v>
                </c:pt>
                <c:pt idx="5047">
                  <c:v>1.9477999999999999E-2</c:v>
                </c:pt>
                <c:pt idx="5048">
                  <c:v>1.5917000000000001E-2</c:v>
                </c:pt>
                <c:pt idx="5049">
                  <c:v>1.9081999999999998E-2</c:v>
                </c:pt>
                <c:pt idx="5050">
                  <c:v>1.8544000000000001E-2</c:v>
                </c:pt>
                <c:pt idx="5051">
                  <c:v>2.1051E-2</c:v>
                </c:pt>
                <c:pt idx="5052">
                  <c:v>2.0538000000000001E-2</c:v>
                </c:pt>
                <c:pt idx="5053">
                  <c:v>2.1242E-2</c:v>
                </c:pt>
                <c:pt idx="5054">
                  <c:v>1.6865999999999999E-2</c:v>
                </c:pt>
                <c:pt idx="5055">
                  <c:v>1.8366E-2</c:v>
                </c:pt>
                <c:pt idx="5056">
                  <c:v>1.452E-2</c:v>
                </c:pt>
                <c:pt idx="5057">
                  <c:v>1.244E-2</c:v>
                </c:pt>
                <c:pt idx="5058">
                  <c:v>1.5904999999999999E-2</c:v>
                </c:pt>
                <c:pt idx="5059">
                  <c:v>1.7755E-2</c:v>
                </c:pt>
                <c:pt idx="5060">
                  <c:v>2.3406E-2</c:v>
                </c:pt>
                <c:pt idx="5061">
                  <c:v>3.9814000000000002E-2</c:v>
                </c:pt>
                <c:pt idx="5062">
                  <c:v>4.3011000000000001E-2</c:v>
                </c:pt>
                <c:pt idx="5063">
                  <c:v>3.8994000000000001E-2</c:v>
                </c:pt>
                <c:pt idx="5064">
                  <c:v>4.8941999999999999E-2</c:v>
                </c:pt>
                <c:pt idx="5065">
                  <c:v>5.4732000000000003E-2</c:v>
                </c:pt>
                <c:pt idx="5066">
                  <c:v>4.3178000000000001E-2</c:v>
                </c:pt>
                <c:pt idx="5067">
                  <c:v>4.2049000000000003E-2</c:v>
                </c:pt>
                <c:pt idx="5068">
                  <c:v>3.3627999999999998E-2</c:v>
                </c:pt>
                <c:pt idx="5069">
                  <c:v>4.2081E-2</c:v>
                </c:pt>
                <c:pt idx="5070">
                  <c:v>3.6290000000000003E-2</c:v>
                </c:pt>
                <c:pt idx="5071">
                  <c:v>4.1738999999999998E-2</c:v>
                </c:pt>
                <c:pt idx="5072">
                  <c:v>4.6848000000000001E-2</c:v>
                </c:pt>
                <c:pt idx="5073">
                  <c:v>4.3487999999999999E-2</c:v>
                </c:pt>
                <c:pt idx="5074">
                  <c:v>4.2788E-2</c:v>
                </c:pt>
                <c:pt idx="5075">
                  <c:v>4.7038000000000003E-2</c:v>
                </c:pt>
                <c:pt idx="5076">
                  <c:v>5.2149000000000001E-2</c:v>
                </c:pt>
                <c:pt idx="5077">
                  <c:v>5.3915999999999999E-2</c:v>
                </c:pt>
                <c:pt idx="5078">
                  <c:v>5.7306999999999997E-2</c:v>
                </c:pt>
                <c:pt idx="5079">
                  <c:v>4.9971000000000002E-2</c:v>
                </c:pt>
                <c:pt idx="5080">
                  <c:v>4.1438999999999997E-2</c:v>
                </c:pt>
                <c:pt idx="5081">
                  <c:v>3.6996000000000001E-2</c:v>
                </c:pt>
                <c:pt idx="5082">
                  <c:v>4.2893000000000001E-2</c:v>
                </c:pt>
                <c:pt idx="5083">
                  <c:v>4.1530999999999998E-2</c:v>
                </c:pt>
                <c:pt idx="5084">
                  <c:v>4.4651999999999997E-2</c:v>
                </c:pt>
                <c:pt idx="5085">
                  <c:v>4.6210000000000001E-2</c:v>
                </c:pt>
                <c:pt idx="5086">
                  <c:v>4.2997E-2</c:v>
                </c:pt>
                <c:pt idx="5087">
                  <c:v>4.0987999999999997E-2</c:v>
                </c:pt>
                <c:pt idx="5088">
                  <c:v>3.2877999999999998E-2</c:v>
                </c:pt>
                <c:pt idx="5089">
                  <c:v>2.9364999999999999E-2</c:v>
                </c:pt>
                <c:pt idx="5090">
                  <c:v>2.3831000000000001E-2</c:v>
                </c:pt>
                <c:pt idx="5091">
                  <c:v>2.0889999999999999E-2</c:v>
                </c:pt>
                <c:pt idx="5092">
                  <c:v>1.7027E-2</c:v>
                </c:pt>
                <c:pt idx="5093">
                  <c:v>1.7194999999999998E-2</c:v>
                </c:pt>
                <c:pt idx="5094">
                  <c:v>1.3535999999999999E-2</c:v>
                </c:pt>
                <c:pt idx="5095">
                  <c:v>1.1682E-2</c:v>
                </c:pt>
                <c:pt idx="5096">
                  <c:v>1.0982E-2</c:v>
                </c:pt>
                <c:pt idx="5097">
                  <c:v>9.1280000000000007E-3</c:v>
                </c:pt>
                <c:pt idx="5098">
                  <c:v>1.3578E-2</c:v>
                </c:pt>
                <c:pt idx="5099">
                  <c:v>4.0887E-2</c:v>
                </c:pt>
                <c:pt idx="5100">
                  <c:v>5.1514999999999998E-2</c:v>
                </c:pt>
                <c:pt idx="5101">
                  <c:v>5.1207999999999997E-2</c:v>
                </c:pt>
                <c:pt idx="5102">
                  <c:v>5.5164999999999999E-2</c:v>
                </c:pt>
                <c:pt idx="5103">
                  <c:v>5.3948000000000003E-2</c:v>
                </c:pt>
                <c:pt idx="5104">
                  <c:v>5.1978000000000003E-2</c:v>
                </c:pt>
                <c:pt idx="5105">
                  <c:v>4.4579000000000001E-2</c:v>
                </c:pt>
                <c:pt idx="5106">
                  <c:v>5.1423000000000003E-2</c:v>
                </c:pt>
                <c:pt idx="5107">
                  <c:v>5.9214000000000003E-2</c:v>
                </c:pt>
                <c:pt idx="5108">
                  <c:v>5.4587999999999998E-2</c:v>
                </c:pt>
                <c:pt idx="5109">
                  <c:v>6.2637999999999999E-2</c:v>
                </c:pt>
                <c:pt idx="5110">
                  <c:v>7.5394000000000003E-2</c:v>
                </c:pt>
                <c:pt idx="5111">
                  <c:v>7.5017E-2</c:v>
                </c:pt>
                <c:pt idx="5112">
                  <c:v>7.8725000000000003E-2</c:v>
                </c:pt>
                <c:pt idx="5113">
                  <c:v>7.6737E-2</c:v>
                </c:pt>
                <c:pt idx="5114">
                  <c:v>7.2370000000000004E-2</c:v>
                </c:pt>
                <c:pt idx="5115">
                  <c:v>7.6867000000000005E-2</c:v>
                </c:pt>
                <c:pt idx="5116">
                  <c:v>6.9019999999999998E-2</c:v>
                </c:pt>
                <c:pt idx="5117">
                  <c:v>8.9415999999999995E-2</c:v>
                </c:pt>
                <c:pt idx="5118">
                  <c:v>8.8218000000000005E-2</c:v>
                </c:pt>
                <c:pt idx="5119">
                  <c:v>8.8350999999999999E-2</c:v>
                </c:pt>
                <c:pt idx="5120">
                  <c:v>0.10005500000000001</c:v>
                </c:pt>
                <c:pt idx="5121">
                  <c:v>0.116614</c:v>
                </c:pt>
                <c:pt idx="5122">
                  <c:v>0.10322000000000001</c:v>
                </c:pt>
                <c:pt idx="5123">
                  <c:v>9.4072000000000003E-2</c:v>
                </c:pt>
                <c:pt idx="5124">
                  <c:v>8.4565000000000001E-2</c:v>
                </c:pt>
                <c:pt idx="5125">
                  <c:v>8.5722000000000007E-2</c:v>
                </c:pt>
                <c:pt idx="5126">
                  <c:v>8.6689000000000002E-2</c:v>
                </c:pt>
                <c:pt idx="5127">
                  <c:v>8.5748000000000005E-2</c:v>
                </c:pt>
                <c:pt idx="5128">
                  <c:v>8.8320999999999997E-2</c:v>
                </c:pt>
                <c:pt idx="5129">
                  <c:v>9.6020999999999995E-2</c:v>
                </c:pt>
                <c:pt idx="5130">
                  <c:v>9.4492000000000007E-2</c:v>
                </c:pt>
                <c:pt idx="5131">
                  <c:v>0.100414</c:v>
                </c:pt>
                <c:pt idx="5132">
                  <c:v>0.12461999999999999</c:v>
                </c:pt>
                <c:pt idx="5133">
                  <c:v>0.11783100000000001</c:v>
                </c:pt>
                <c:pt idx="5134">
                  <c:v>0.119218</c:v>
                </c:pt>
                <c:pt idx="5135">
                  <c:v>0.113481</c:v>
                </c:pt>
                <c:pt idx="5136">
                  <c:v>0.12231599999999999</c:v>
                </c:pt>
                <c:pt idx="5137">
                  <c:v>0.13284199999999999</c:v>
                </c:pt>
                <c:pt idx="5138">
                  <c:v>0.133379</c:v>
                </c:pt>
                <c:pt idx="5139">
                  <c:v>0.12692899999999999</c:v>
                </c:pt>
                <c:pt idx="5140">
                  <c:v>0.13351499999999999</c:v>
                </c:pt>
                <c:pt idx="5141">
                  <c:v>0.12939200000000001</c:v>
                </c:pt>
                <c:pt idx="5142">
                  <c:v>0.109579</c:v>
                </c:pt>
                <c:pt idx="5143">
                  <c:v>9.8537E-2</c:v>
                </c:pt>
                <c:pt idx="5144">
                  <c:v>0.113994</c:v>
                </c:pt>
                <c:pt idx="5145">
                  <c:v>0.110027</c:v>
                </c:pt>
                <c:pt idx="5146">
                  <c:v>0.12145400000000001</c:v>
                </c:pt>
                <c:pt idx="5147">
                  <c:v>0.115313</c:v>
                </c:pt>
                <c:pt idx="5148">
                  <c:v>0.113787</c:v>
                </c:pt>
                <c:pt idx="5149">
                  <c:v>0.11046599999999999</c:v>
                </c:pt>
                <c:pt idx="5150">
                  <c:v>0.13089100000000001</c:v>
                </c:pt>
                <c:pt idx="5151">
                  <c:v>0.142787</c:v>
                </c:pt>
                <c:pt idx="5152">
                  <c:v>0.14794199999999999</c:v>
                </c:pt>
                <c:pt idx="5153">
                  <c:v>0.19418199999999999</c:v>
                </c:pt>
                <c:pt idx="5154">
                  <c:v>0.19824900000000001</c:v>
                </c:pt>
                <c:pt idx="5155">
                  <c:v>0.20045399999999999</c:v>
                </c:pt>
                <c:pt idx="5156">
                  <c:v>0.19373499999999999</c:v>
                </c:pt>
                <c:pt idx="5157">
                  <c:v>0.18615300000000001</c:v>
                </c:pt>
                <c:pt idx="5158">
                  <c:v>0.16878299999999999</c:v>
                </c:pt>
                <c:pt idx="5159">
                  <c:v>0.17576600000000001</c:v>
                </c:pt>
                <c:pt idx="5160">
                  <c:v>0.186997</c:v>
                </c:pt>
                <c:pt idx="5161">
                  <c:v>0.17931</c:v>
                </c:pt>
                <c:pt idx="5162">
                  <c:v>0.21418200000000001</c:v>
                </c:pt>
                <c:pt idx="5163">
                  <c:v>0.22922999999999999</c:v>
                </c:pt>
                <c:pt idx="5164">
                  <c:v>0.22512599999999999</c:v>
                </c:pt>
                <c:pt idx="5165">
                  <c:v>0.22303200000000001</c:v>
                </c:pt>
                <c:pt idx="5166">
                  <c:v>0.217753</c:v>
                </c:pt>
                <c:pt idx="5167">
                  <c:v>0.24140600000000001</c:v>
                </c:pt>
                <c:pt idx="5168">
                  <c:v>0.23940600000000001</c:v>
                </c:pt>
                <c:pt idx="5169">
                  <c:v>0.240178</c:v>
                </c:pt>
                <c:pt idx="5170">
                  <c:v>0.233013</c:v>
                </c:pt>
                <c:pt idx="5171">
                  <c:v>0.21923799999999999</c:v>
                </c:pt>
                <c:pt idx="5172">
                  <c:v>0.18693299999999999</c:v>
                </c:pt>
                <c:pt idx="5173">
                  <c:v>0.175955</c:v>
                </c:pt>
                <c:pt idx="5174">
                  <c:v>0.161633</c:v>
                </c:pt>
                <c:pt idx="5175">
                  <c:v>0.14999799999999999</c:v>
                </c:pt>
                <c:pt idx="5176">
                  <c:v>0.13400000000000001</c:v>
                </c:pt>
                <c:pt idx="5177">
                  <c:v>0.11865299999999999</c:v>
                </c:pt>
                <c:pt idx="5178">
                  <c:v>0.113431</c:v>
                </c:pt>
                <c:pt idx="5179">
                  <c:v>0.113064</c:v>
                </c:pt>
                <c:pt idx="5180">
                  <c:v>0.106685</c:v>
                </c:pt>
                <c:pt idx="5181">
                  <c:v>9.9532999999999996E-2</c:v>
                </c:pt>
                <c:pt idx="5182">
                  <c:v>9.0998999999999997E-2</c:v>
                </c:pt>
                <c:pt idx="5183">
                  <c:v>8.3488000000000007E-2</c:v>
                </c:pt>
                <c:pt idx="5184">
                  <c:v>8.8883000000000004E-2</c:v>
                </c:pt>
                <c:pt idx="5185">
                  <c:v>7.6118000000000005E-2</c:v>
                </c:pt>
                <c:pt idx="5186">
                  <c:v>7.3751999999999998E-2</c:v>
                </c:pt>
                <c:pt idx="5187">
                  <c:v>7.2543999999999997E-2</c:v>
                </c:pt>
                <c:pt idx="5188">
                  <c:v>7.5700000000000003E-2</c:v>
                </c:pt>
                <c:pt idx="5189">
                  <c:v>7.0080000000000003E-2</c:v>
                </c:pt>
                <c:pt idx="5190">
                  <c:v>7.3362999999999998E-2</c:v>
                </c:pt>
                <c:pt idx="5191">
                  <c:v>6.7750000000000005E-2</c:v>
                </c:pt>
                <c:pt idx="5192">
                  <c:v>7.1985999999999994E-2</c:v>
                </c:pt>
                <c:pt idx="5193">
                  <c:v>6.8797999999999998E-2</c:v>
                </c:pt>
                <c:pt idx="5194">
                  <c:v>7.2874999999999995E-2</c:v>
                </c:pt>
                <c:pt idx="5195">
                  <c:v>7.3547000000000001E-2</c:v>
                </c:pt>
                <c:pt idx="5196">
                  <c:v>7.8528000000000001E-2</c:v>
                </c:pt>
                <c:pt idx="5197">
                  <c:v>8.0704999999999999E-2</c:v>
                </c:pt>
                <c:pt idx="5198">
                  <c:v>0.102696</c:v>
                </c:pt>
                <c:pt idx="5199">
                  <c:v>0.104995</c:v>
                </c:pt>
                <c:pt idx="5200">
                  <c:v>0.104754</c:v>
                </c:pt>
                <c:pt idx="5201">
                  <c:v>0.107529</c:v>
                </c:pt>
                <c:pt idx="5202">
                  <c:v>9.9213999999999997E-2</c:v>
                </c:pt>
                <c:pt idx="5203">
                  <c:v>8.9129E-2</c:v>
                </c:pt>
                <c:pt idx="5204">
                  <c:v>7.5065999999999994E-2</c:v>
                </c:pt>
                <c:pt idx="5205">
                  <c:v>7.9931000000000002E-2</c:v>
                </c:pt>
                <c:pt idx="5206">
                  <c:v>8.8300000000000003E-2</c:v>
                </c:pt>
                <c:pt idx="5207">
                  <c:v>8.2736000000000004E-2</c:v>
                </c:pt>
                <c:pt idx="5208">
                  <c:v>6.3037999999999997E-2</c:v>
                </c:pt>
                <c:pt idx="5209">
                  <c:v>5.9888999999999998E-2</c:v>
                </c:pt>
                <c:pt idx="5210">
                  <c:v>5.3265E-2</c:v>
                </c:pt>
                <c:pt idx="5211">
                  <c:v>5.8820999999999998E-2</c:v>
                </c:pt>
                <c:pt idx="5212">
                  <c:v>5.6684999999999999E-2</c:v>
                </c:pt>
                <c:pt idx="5213">
                  <c:v>5.3434000000000002E-2</c:v>
                </c:pt>
                <c:pt idx="5214">
                  <c:v>5.0487999999999998E-2</c:v>
                </c:pt>
                <c:pt idx="5215">
                  <c:v>5.2928999999999997E-2</c:v>
                </c:pt>
                <c:pt idx="5216">
                  <c:v>3.9458E-2</c:v>
                </c:pt>
                <c:pt idx="5217">
                  <c:v>4.0288999999999998E-2</c:v>
                </c:pt>
                <c:pt idx="5218">
                  <c:v>2.8313000000000001E-2</c:v>
                </c:pt>
                <c:pt idx="5219">
                  <c:v>4.6365999999999997E-2</c:v>
                </c:pt>
                <c:pt idx="5220">
                  <c:v>6.4990999999999993E-2</c:v>
                </c:pt>
                <c:pt idx="5221">
                  <c:v>7.5087000000000001E-2</c:v>
                </c:pt>
                <c:pt idx="5222">
                  <c:v>8.2697999999999994E-2</c:v>
                </c:pt>
                <c:pt idx="5223">
                  <c:v>8.8746000000000005E-2</c:v>
                </c:pt>
                <c:pt idx="5224">
                  <c:v>9.0590000000000004E-2</c:v>
                </c:pt>
                <c:pt idx="5225">
                  <c:v>8.4231E-2</c:v>
                </c:pt>
                <c:pt idx="5226">
                  <c:v>7.8819E-2</c:v>
                </c:pt>
                <c:pt idx="5227">
                  <c:v>8.5188E-2</c:v>
                </c:pt>
                <c:pt idx="5228">
                  <c:v>8.2229999999999998E-2</c:v>
                </c:pt>
                <c:pt idx="5229">
                  <c:v>8.4335999999999994E-2</c:v>
                </c:pt>
                <c:pt idx="5230">
                  <c:v>8.1196000000000004E-2</c:v>
                </c:pt>
                <c:pt idx="5231">
                  <c:v>7.0965E-2</c:v>
                </c:pt>
                <c:pt idx="5232">
                  <c:v>6.2342000000000002E-2</c:v>
                </c:pt>
                <c:pt idx="5233">
                  <c:v>5.8340000000000003E-2</c:v>
                </c:pt>
                <c:pt idx="5234">
                  <c:v>5.3530000000000001E-2</c:v>
                </c:pt>
                <c:pt idx="5235">
                  <c:v>4.3746E-2</c:v>
                </c:pt>
                <c:pt idx="5236">
                  <c:v>4.1688000000000003E-2</c:v>
                </c:pt>
                <c:pt idx="5237">
                  <c:v>7.1857000000000004E-2</c:v>
                </c:pt>
                <c:pt idx="5238">
                  <c:v>7.3283000000000001E-2</c:v>
                </c:pt>
                <c:pt idx="5239">
                  <c:v>6.9571999999999995E-2</c:v>
                </c:pt>
                <c:pt idx="5240">
                  <c:v>5.8379E-2</c:v>
                </c:pt>
                <c:pt idx="5241">
                  <c:v>5.3289999999999997E-2</c:v>
                </c:pt>
                <c:pt idx="5242">
                  <c:v>5.6353E-2</c:v>
                </c:pt>
                <c:pt idx="5243">
                  <c:v>5.8624999999999997E-2</c:v>
                </c:pt>
                <c:pt idx="5244">
                  <c:v>6.4943000000000001E-2</c:v>
                </c:pt>
                <c:pt idx="5245">
                  <c:v>5.7792999999999997E-2</c:v>
                </c:pt>
                <c:pt idx="5246">
                  <c:v>6.1171999999999997E-2</c:v>
                </c:pt>
                <c:pt idx="5247">
                  <c:v>4.6024000000000002E-2</c:v>
                </c:pt>
                <c:pt idx="5248">
                  <c:v>4.0773999999999998E-2</c:v>
                </c:pt>
                <c:pt idx="5249">
                  <c:v>4.4041999999999998E-2</c:v>
                </c:pt>
                <c:pt idx="5250">
                  <c:v>3.6407000000000002E-2</c:v>
                </c:pt>
                <c:pt idx="5251">
                  <c:v>3.6260000000000001E-2</c:v>
                </c:pt>
                <c:pt idx="5252">
                  <c:v>3.1871999999999998E-2</c:v>
                </c:pt>
                <c:pt idx="5253">
                  <c:v>2.6086999999999999E-2</c:v>
                </c:pt>
                <c:pt idx="5254">
                  <c:v>4.6078000000000001E-2</c:v>
                </c:pt>
                <c:pt idx="5255">
                  <c:v>5.3981000000000001E-2</c:v>
                </c:pt>
                <c:pt idx="5256">
                  <c:v>5.4237E-2</c:v>
                </c:pt>
                <c:pt idx="5257">
                  <c:v>6.4301999999999998E-2</c:v>
                </c:pt>
                <c:pt idx="5258">
                  <c:v>7.0066000000000003E-2</c:v>
                </c:pt>
                <c:pt idx="5259">
                  <c:v>6.7166000000000003E-2</c:v>
                </c:pt>
                <c:pt idx="5260">
                  <c:v>7.1543999999999996E-2</c:v>
                </c:pt>
                <c:pt idx="5261">
                  <c:v>6.7325999999999997E-2</c:v>
                </c:pt>
                <c:pt idx="5262">
                  <c:v>7.0932999999999996E-2</c:v>
                </c:pt>
                <c:pt idx="5263">
                  <c:v>6.8208000000000005E-2</c:v>
                </c:pt>
                <c:pt idx="5264">
                  <c:v>6.5375000000000003E-2</c:v>
                </c:pt>
                <c:pt idx="5265">
                  <c:v>6.6040000000000001E-2</c:v>
                </c:pt>
                <c:pt idx="5266">
                  <c:v>7.6045000000000001E-2</c:v>
                </c:pt>
                <c:pt idx="5267">
                  <c:v>7.1863999999999997E-2</c:v>
                </c:pt>
                <c:pt idx="5268">
                  <c:v>6.5992999999999996E-2</c:v>
                </c:pt>
                <c:pt idx="5269">
                  <c:v>5.4863000000000002E-2</c:v>
                </c:pt>
                <c:pt idx="5270">
                  <c:v>6.3337000000000004E-2</c:v>
                </c:pt>
                <c:pt idx="5271">
                  <c:v>6.6605999999999999E-2</c:v>
                </c:pt>
                <c:pt idx="5272">
                  <c:v>6.8500000000000005E-2</c:v>
                </c:pt>
                <c:pt idx="5273">
                  <c:v>6.3279000000000002E-2</c:v>
                </c:pt>
                <c:pt idx="5274">
                  <c:v>6.4408999999999994E-2</c:v>
                </c:pt>
                <c:pt idx="5275">
                  <c:v>7.1877999999999997E-2</c:v>
                </c:pt>
                <c:pt idx="5276">
                  <c:v>6.8921999999999997E-2</c:v>
                </c:pt>
                <c:pt idx="5277">
                  <c:v>5.7825000000000001E-2</c:v>
                </c:pt>
                <c:pt idx="5278">
                  <c:v>5.1351000000000001E-2</c:v>
                </c:pt>
                <c:pt idx="5279">
                  <c:v>5.0063999999999997E-2</c:v>
                </c:pt>
                <c:pt idx="5280">
                  <c:v>5.5474000000000002E-2</c:v>
                </c:pt>
                <c:pt idx="5281">
                  <c:v>4.3028999999999998E-2</c:v>
                </c:pt>
                <c:pt idx="5282">
                  <c:v>5.6390999999999997E-2</c:v>
                </c:pt>
                <c:pt idx="5283">
                  <c:v>4.9314999999999998E-2</c:v>
                </c:pt>
                <c:pt idx="5284">
                  <c:v>4.8593999999999998E-2</c:v>
                </c:pt>
                <c:pt idx="5285">
                  <c:v>5.7051999999999999E-2</c:v>
                </c:pt>
                <c:pt idx="5286">
                  <c:v>6.0783999999999998E-2</c:v>
                </c:pt>
                <c:pt idx="5287">
                  <c:v>7.0333999999999994E-2</c:v>
                </c:pt>
                <c:pt idx="5288">
                  <c:v>6.5751000000000004E-2</c:v>
                </c:pt>
                <c:pt idx="5289">
                  <c:v>6.1116999999999998E-2</c:v>
                </c:pt>
                <c:pt idx="5290">
                  <c:v>6.3630999999999993E-2</c:v>
                </c:pt>
                <c:pt idx="5291">
                  <c:v>6.6442000000000001E-2</c:v>
                </c:pt>
                <c:pt idx="5292">
                  <c:v>9.0690000000000007E-2</c:v>
                </c:pt>
                <c:pt idx="5293">
                  <c:v>9.8965999999999998E-2</c:v>
                </c:pt>
                <c:pt idx="5294">
                  <c:v>9.6841999999999998E-2</c:v>
                </c:pt>
                <c:pt idx="5295">
                  <c:v>0.106464</c:v>
                </c:pt>
                <c:pt idx="5296">
                  <c:v>0.107378</c:v>
                </c:pt>
                <c:pt idx="5297">
                  <c:v>0.10205</c:v>
                </c:pt>
                <c:pt idx="5298">
                  <c:v>9.3010999999999996E-2</c:v>
                </c:pt>
                <c:pt idx="5299">
                  <c:v>0.100603</c:v>
                </c:pt>
                <c:pt idx="5300">
                  <c:v>9.9604999999999999E-2</c:v>
                </c:pt>
                <c:pt idx="5301">
                  <c:v>0.11294999999999999</c:v>
                </c:pt>
                <c:pt idx="5302">
                  <c:v>0.12859499999999999</c:v>
                </c:pt>
                <c:pt idx="5303">
                  <c:v>0.127388</c:v>
                </c:pt>
                <c:pt idx="5304">
                  <c:v>0.13478299999999999</c:v>
                </c:pt>
                <c:pt idx="5305">
                  <c:v>0.16009300000000001</c:v>
                </c:pt>
                <c:pt idx="5306">
                  <c:v>0.17117399999999999</c:v>
                </c:pt>
                <c:pt idx="5307">
                  <c:v>0.17446900000000001</c:v>
                </c:pt>
                <c:pt idx="5308">
                  <c:v>0.173794</c:v>
                </c:pt>
                <c:pt idx="5309">
                  <c:v>0.1666</c:v>
                </c:pt>
                <c:pt idx="5310">
                  <c:v>0.17111000000000001</c:v>
                </c:pt>
                <c:pt idx="5311">
                  <c:v>0.17272499999999999</c:v>
                </c:pt>
                <c:pt idx="5312">
                  <c:v>0.169129</c:v>
                </c:pt>
                <c:pt idx="5313">
                  <c:v>0.17088600000000001</c:v>
                </c:pt>
                <c:pt idx="5314">
                  <c:v>0.16076599999999999</c:v>
                </c:pt>
                <c:pt idx="5315">
                  <c:v>0.179006</c:v>
                </c:pt>
                <c:pt idx="5316">
                  <c:v>0.194303</c:v>
                </c:pt>
                <c:pt idx="5317">
                  <c:v>0.22771</c:v>
                </c:pt>
                <c:pt idx="5318">
                  <c:v>0.24273800000000001</c:v>
                </c:pt>
                <c:pt idx="5319">
                  <c:v>0.23719000000000001</c:v>
                </c:pt>
                <c:pt idx="5320">
                  <c:v>0.240315</c:v>
                </c:pt>
                <c:pt idx="5321">
                  <c:v>0.25299199999999999</c:v>
                </c:pt>
                <c:pt idx="5322">
                  <c:v>0.25823600000000002</c:v>
                </c:pt>
                <c:pt idx="5323">
                  <c:v>0.241978</c:v>
                </c:pt>
                <c:pt idx="5324">
                  <c:v>0.231012</c:v>
                </c:pt>
                <c:pt idx="5325">
                  <c:v>0.25350699999999998</c:v>
                </c:pt>
                <c:pt idx="5326">
                  <c:v>0.260627</c:v>
                </c:pt>
                <c:pt idx="5327">
                  <c:v>0.23658299999999999</c:v>
                </c:pt>
                <c:pt idx="5328">
                  <c:v>0.23072000000000001</c:v>
                </c:pt>
                <c:pt idx="5329">
                  <c:v>0.23393600000000001</c:v>
                </c:pt>
                <c:pt idx="5330">
                  <c:v>0.21523600000000001</c:v>
                </c:pt>
                <c:pt idx="5331">
                  <c:v>0.20740400000000001</c:v>
                </c:pt>
                <c:pt idx="5332">
                  <c:v>0.19928699999999999</c:v>
                </c:pt>
                <c:pt idx="5333">
                  <c:v>0.194637</c:v>
                </c:pt>
                <c:pt idx="5334">
                  <c:v>0.19217799999999999</c:v>
                </c:pt>
                <c:pt idx="5335">
                  <c:v>0.17957300000000001</c:v>
                </c:pt>
                <c:pt idx="5336">
                  <c:v>0.18216099999999999</c:v>
                </c:pt>
                <c:pt idx="5337">
                  <c:v>0.18445700000000001</c:v>
                </c:pt>
                <c:pt idx="5338">
                  <c:v>0.17483199999999999</c:v>
                </c:pt>
                <c:pt idx="5339">
                  <c:v>0.16644800000000001</c:v>
                </c:pt>
                <c:pt idx="5340">
                  <c:v>0.15124000000000001</c:v>
                </c:pt>
                <c:pt idx="5341">
                  <c:v>0.16248599999999999</c:v>
                </c:pt>
                <c:pt idx="5342">
                  <c:v>0.16489300000000001</c:v>
                </c:pt>
                <c:pt idx="5343">
                  <c:v>0.16192599999999999</c:v>
                </c:pt>
                <c:pt idx="5344">
                  <c:v>0.15959599999999999</c:v>
                </c:pt>
                <c:pt idx="5345">
                  <c:v>0.14985100000000001</c:v>
                </c:pt>
                <c:pt idx="5346">
                  <c:v>0.14189399999999999</c:v>
                </c:pt>
                <c:pt idx="5347">
                  <c:v>0.148035</c:v>
                </c:pt>
                <c:pt idx="5348">
                  <c:v>0.137549</c:v>
                </c:pt>
                <c:pt idx="5349">
                  <c:v>0.129029</c:v>
                </c:pt>
                <c:pt idx="5350">
                  <c:v>0.154443</c:v>
                </c:pt>
                <c:pt idx="5351">
                  <c:v>0.140124</c:v>
                </c:pt>
                <c:pt idx="5352">
                  <c:v>0.13562299999999999</c:v>
                </c:pt>
                <c:pt idx="5353">
                  <c:v>0.12768699999999999</c:v>
                </c:pt>
                <c:pt idx="5354">
                  <c:v>0.113089</c:v>
                </c:pt>
                <c:pt idx="5355">
                  <c:v>0.107598</c:v>
                </c:pt>
                <c:pt idx="5356">
                  <c:v>0.10051400000000001</c:v>
                </c:pt>
                <c:pt idx="5357">
                  <c:v>8.1981999999999999E-2</c:v>
                </c:pt>
                <c:pt idx="5358">
                  <c:v>7.6191999999999996E-2</c:v>
                </c:pt>
                <c:pt idx="5359">
                  <c:v>7.7976000000000004E-2</c:v>
                </c:pt>
                <c:pt idx="5360">
                  <c:v>7.9429E-2</c:v>
                </c:pt>
                <c:pt idx="5361">
                  <c:v>6.1498999999999998E-2</c:v>
                </c:pt>
                <c:pt idx="5362">
                  <c:v>7.4898000000000006E-2</c:v>
                </c:pt>
                <c:pt idx="5363">
                  <c:v>7.8673000000000007E-2</c:v>
                </c:pt>
                <c:pt idx="5364">
                  <c:v>7.1675000000000003E-2</c:v>
                </c:pt>
                <c:pt idx="5365">
                  <c:v>6.4517000000000005E-2</c:v>
                </c:pt>
                <c:pt idx="5366">
                  <c:v>5.9209999999999999E-2</c:v>
                </c:pt>
                <c:pt idx="5367">
                  <c:v>7.2776999999999994E-2</c:v>
                </c:pt>
                <c:pt idx="5368">
                  <c:v>7.1264999999999995E-2</c:v>
                </c:pt>
                <c:pt idx="5369">
                  <c:v>6.2441000000000003E-2</c:v>
                </c:pt>
                <c:pt idx="5370">
                  <c:v>6.4918000000000003E-2</c:v>
                </c:pt>
                <c:pt idx="5371">
                  <c:v>5.9847999999999998E-2</c:v>
                </c:pt>
                <c:pt idx="5372">
                  <c:v>5.7086999999999999E-2</c:v>
                </c:pt>
                <c:pt idx="5373">
                  <c:v>5.2604999999999999E-2</c:v>
                </c:pt>
                <c:pt idx="5374">
                  <c:v>5.1029999999999999E-2</c:v>
                </c:pt>
                <c:pt idx="5375">
                  <c:v>4.5975000000000002E-2</c:v>
                </c:pt>
                <c:pt idx="5376">
                  <c:v>4.394E-2</c:v>
                </c:pt>
                <c:pt idx="5377">
                  <c:v>4.4176E-2</c:v>
                </c:pt>
                <c:pt idx="5378">
                  <c:v>3.7622000000000003E-2</c:v>
                </c:pt>
                <c:pt idx="5379">
                  <c:v>3.3465000000000002E-2</c:v>
                </c:pt>
                <c:pt idx="5380">
                  <c:v>3.5977000000000002E-2</c:v>
                </c:pt>
                <c:pt idx="5381">
                  <c:v>3.8202E-2</c:v>
                </c:pt>
                <c:pt idx="5382">
                  <c:v>3.4608E-2</c:v>
                </c:pt>
                <c:pt idx="5383">
                  <c:v>3.4098000000000003E-2</c:v>
                </c:pt>
                <c:pt idx="5384">
                  <c:v>3.0036E-2</c:v>
                </c:pt>
                <c:pt idx="5385">
                  <c:v>2.8458000000000001E-2</c:v>
                </c:pt>
                <c:pt idx="5386">
                  <c:v>2.7897000000000002E-2</c:v>
                </c:pt>
                <c:pt idx="5387">
                  <c:v>2.385E-2</c:v>
                </c:pt>
                <c:pt idx="5388">
                  <c:v>2.2747E-2</c:v>
                </c:pt>
                <c:pt idx="5389">
                  <c:v>1.8402999999999999E-2</c:v>
                </c:pt>
                <c:pt idx="5390">
                  <c:v>1.9477000000000001E-2</c:v>
                </c:pt>
                <c:pt idx="5391">
                  <c:v>2.2242000000000001E-2</c:v>
                </c:pt>
                <c:pt idx="5392">
                  <c:v>1.8825999999999999E-2</c:v>
                </c:pt>
                <c:pt idx="5393">
                  <c:v>1.7028999999999999E-2</c:v>
                </c:pt>
                <c:pt idx="5394">
                  <c:v>1.9205E-2</c:v>
                </c:pt>
                <c:pt idx="5395">
                  <c:v>2.4615999999999999E-2</c:v>
                </c:pt>
                <c:pt idx="5396">
                  <c:v>2.1166999999999998E-2</c:v>
                </c:pt>
                <c:pt idx="5397">
                  <c:v>2.9769E-2</c:v>
                </c:pt>
                <c:pt idx="5398">
                  <c:v>3.6686999999999997E-2</c:v>
                </c:pt>
                <c:pt idx="5399">
                  <c:v>4.0072000000000003E-2</c:v>
                </c:pt>
                <c:pt idx="5400">
                  <c:v>3.7019999999999997E-2</c:v>
                </c:pt>
                <c:pt idx="5401">
                  <c:v>3.1201E-2</c:v>
                </c:pt>
                <c:pt idx="5402">
                  <c:v>2.8608000000000001E-2</c:v>
                </c:pt>
                <c:pt idx="5403">
                  <c:v>3.7457999999999998E-2</c:v>
                </c:pt>
                <c:pt idx="5404">
                  <c:v>3.8600000000000002E-2</c:v>
                </c:pt>
                <c:pt idx="5405">
                  <c:v>3.7014999999999999E-2</c:v>
                </c:pt>
                <c:pt idx="5406">
                  <c:v>3.5768000000000001E-2</c:v>
                </c:pt>
                <c:pt idx="5407">
                  <c:v>3.7955999999999997E-2</c:v>
                </c:pt>
                <c:pt idx="5408">
                  <c:v>3.8739999999999997E-2</c:v>
                </c:pt>
                <c:pt idx="5409">
                  <c:v>3.7260000000000001E-2</c:v>
                </c:pt>
                <c:pt idx="5410">
                  <c:v>3.8603999999999999E-2</c:v>
                </c:pt>
                <c:pt idx="5411">
                  <c:v>5.1867000000000003E-2</c:v>
                </c:pt>
                <c:pt idx="5412">
                  <c:v>5.2699999999999997E-2</c:v>
                </c:pt>
                <c:pt idx="5413">
                  <c:v>5.067E-2</c:v>
                </c:pt>
                <c:pt idx="5414">
                  <c:v>5.0627999999999999E-2</c:v>
                </c:pt>
                <c:pt idx="5415">
                  <c:v>4.7206999999999999E-2</c:v>
                </c:pt>
                <c:pt idx="5416">
                  <c:v>4.8489999999999998E-2</c:v>
                </c:pt>
                <c:pt idx="5417">
                  <c:v>4.6030000000000001E-2</c:v>
                </c:pt>
                <c:pt idx="5418">
                  <c:v>4.2788E-2</c:v>
                </c:pt>
                <c:pt idx="5419">
                  <c:v>3.4821999999999999E-2</c:v>
                </c:pt>
                <c:pt idx="5420">
                  <c:v>3.9480000000000001E-2</c:v>
                </c:pt>
                <c:pt idx="5421">
                  <c:v>5.2270999999999998E-2</c:v>
                </c:pt>
                <c:pt idx="5422">
                  <c:v>5.7030999999999998E-2</c:v>
                </c:pt>
                <c:pt idx="5423">
                  <c:v>6.3617999999999994E-2</c:v>
                </c:pt>
                <c:pt idx="5424">
                  <c:v>6.4366999999999994E-2</c:v>
                </c:pt>
                <c:pt idx="5425">
                  <c:v>6.3284999999999994E-2</c:v>
                </c:pt>
                <c:pt idx="5426">
                  <c:v>7.0976999999999998E-2</c:v>
                </c:pt>
                <c:pt idx="5427">
                  <c:v>6.7610000000000003E-2</c:v>
                </c:pt>
                <c:pt idx="5428">
                  <c:v>6.7147999999999999E-2</c:v>
                </c:pt>
                <c:pt idx="5429">
                  <c:v>6.2617999999999993E-2</c:v>
                </c:pt>
                <c:pt idx="5430">
                  <c:v>6.1779000000000001E-2</c:v>
                </c:pt>
                <c:pt idx="5431">
                  <c:v>6.1518999999999997E-2</c:v>
                </c:pt>
                <c:pt idx="5432">
                  <c:v>6.9977999999999999E-2</c:v>
                </c:pt>
                <c:pt idx="5433">
                  <c:v>6.5627000000000005E-2</c:v>
                </c:pt>
                <c:pt idx="5434">
                  <c:v>6.4185999999999993E-2</c:v>
                </c:pt>
                <c:pt idx="5435">
                  <c:v>5.8310000000000001E-2</c:v>
                </c:pt>
                <c:pt idx="5436">
                  <c:v>6.1650000000000003E-2</c:v>
                </c:pt>
                <c:pt idx="5437">
                  <c:v>5.0487999999999998E-2</c:v>
                </c:pt>
                <c:pt idx="5438">
                  <c:v>5.4221999999999999E-2</c:v>
                </c:pt>
                <c:pt idx="5439">
                  <c:v>5.0421000000000001E-2</c:v>
                </c:pt>
                <c:pt idx="5440">
                  <c:v>5.6762E-2</c:v>
                </c:pt>
                <c:pt idx="5441">
                  <c:v>5.1459999999999999E-2</c:v>
                </c:pt>
                <c:pt idx="5442">
                  <c:v>4.7937E-2</c:v>
                </c:pt>
                <c:pt idx="5443">
                  <c:v>4.3822E-2</c:v>
                </c:pt>
                <c:pt idx="5444">
                  <c:v>3.4674999999999997E-2</c:v>
                </c:pt>
                <c:pt idx="5445">
                  <c:v>3.2051000000000003E-2</c:v>
                </c:pt>
                <c:pt idx="5446">
                  <c:v>2.9995000000000001E-2</c:v>
                </c:pt>
                <c:pt idx="5447">
                  <c:v>3.1427999999999998E-2</c:v>
                </c:pt>
                <c:pt idx="5448">
                  <c:v>3.0846999999999999E-2</c:v>
                </c:pt>
                <c:pt idx="5449">
                  <c:v>3.2561E-2</c:v>
                </c:pt>
                <c:pt idx="5450">
                  <c:v>3.7693999999999998E-2</c:v>
                </c:pt>
                <c:pt idx="5451">
                  <c:v>4.0494000000000002E-2</c:v>
                </c:pt>
                <c:pt idx="5452">
                  <c:v>3.4790000000000001E-2</c:v>
                </c:pt>
                <c:pt idx="5453">
                  <c:v>3.0435E-2</c:v>
                </c:pt>
                <c:pt idx="5454">
                  <c:v>3.2663999999999999E-2</c:v>
                </c:pt>
                <c:pt idx="5455">
                  <c:v>3.6686999999999997E-2</c:v>
                </c:pt>
                <c:pt idx="5456">
                  <c:v>4.4803000000000003E-2</c:v>
                </c:pt>
                <c:pt idx="5457">
                  <c:v>5.0367000000000002E-2</c:v>
                </c:pt>
                <c:pt idx="5458">
                  <c:v>6.2181E-2</c:v>
                </c:pt>
                <c:pt idx="5459">
                  <c:v>5.9428000000000002E-2</c:v>
                </c:pt>
                <c:pt idx="5460">
                  <c:v>7.2480000000000003E-2</c:v>
                </c:pt>
                <c:pt idx="5461">
                  <c:v>7.5628000000000001E-2</c:v>
                </c:pt>
                <c:pt idx="5462">
                  <c:v>7.8310000000000005E-2</c:v>
                </c:pt>
                <c:pt idx="5463">
                  <c:v>8.0910999999999997E-2</c:v>
                </c:pt>
                <c:pt idx="5464">
                  <c:v>7.3955000000000007E-2</c:v>
                </c:pt>
                <c:pt idx="5465">
                  <c:v>7.2493000000000002E-2</c:v>
                </c:pt>
                <c:pt idx="5466">
                  <c:v>7.1225999999999998E-2</c:v>
                </c:pt>
                <c:pt idx="5467">
                  <c:v>6.1435999999999998E-2</c:v>
                </c:pt>
                <c:pt idx="5468">
                  <c:v>6.2179999999999999E-2</c:v>
                </c:pt>
                <c:pt idx="5469">
                  <c:v>5.9158000000000002E-2</c:v>
                </c:pt>
                <c:pt idx="5470">
                  <c:v>6.429E-2</c:v>
                </c:pt>
                <c:pt idx="5471">
                  <c:v>8.6509000000000003E-2</c:v>
                </c:pt>
                <c:pt idx="5472">
                  <c:v>9.8277000000000003E-2</c:v>
                </c:pt>
                <c:pt idx="5473">
                  <c:v>0.10233200000000001</c:v>
                </c:pt>
                <c:pt idx="5474">
                  <c:v>9.9821999999999994E-2</c:v>
                </c:pt>
                <c:pt idx="5475">
                  <c:v>9.4689999999999996E-2</c:v>
                </c:pt>
                <c:pt idx="5476">
                  <c:v>8.7156999999999998E-2</c:v>
                </c:pt>
                <c:pt idx="5477">
                  <c:v>7.7979000000000007E-2</c:v>
                </c:pt>
                <c:pt idx="5478">
                  <c:v>7.8276999999999999E-2</c:v>
                </c:pt>
                <c:pt idx="5479">
                  <c:v>8.1196000000000004E-2</c:v>
                </c:pt>
                <c:pt idx="5480">
                  <c:v>0.109125</c:v>
                </c:pt>
                <c:pt idx="5481">
                  <c:v>0.117517</c:v>
                </c:pt>
                <c:pt idx="5482">
                  <c:v>0.129772</c:v>
                </c:pt>
                <c:pt idx="5483">
                  <c:v>0.140184</c:v>
                </c:pt>
                <c:pt idx="5484">
                  <c:v>0.14212</c:v>
                </c:pt>
                <c:pt idx="5485">
                  <c:v>0.14257800000000001</c:v>
                </c:pt>
                <c:pt idx="5486">
                  <c:v>0.14455200000000001</c:v>
                </c:pt>
                <c:pt idx="5487">
                  <c:v>0.13774800000000001</c:v>
                </c:pt>
                <c:pt idx="5488">
                  <c:v>0.12696099999999999</c:v>
                </c:pt>
                <c:pt idx="5489">
                  <c:v>0.13975099999999999</c:v>
                </c:pt>
                <c:pt idx="5490">
                  <c:v>0.153419</c:v>
                </c:pt>
                <c:pt idx="5491">
                  <c:v>0.161025</c:v>
                </c:pt>
                <c:pt idx="5492">
                  <c:v>0.16008</c:v>
                </c:pt>
                <c:pt idx="5493">
                  <c:v>0.168569</c:v>
                </c:pt>
                <c:pt idx="5494">
                  <c:v>0.16444800000000001</c:v>
                </c:pt>
                <c:pt idx="5495">
                  <c:v>0.172401</c:v>
                </c:pt>
                <c:pt idx="5496">
                  <c:v>0.165324</c:v>
                </c:pt>
                <c:pt idx="5497">
                  <c:v>0.144207</c:v>
                </c:pt>
                <c:pt idx="5498">
                  <c:v>0.13366500000000001</c:v>
                </c:pt>
                <c:pt idx="5499">
                  <c:v>0.118757</c:v>
                </c:pt>
                <c:pt idx="5500">
                  <c:v>0.127194</c:v>
                </c:pt>
                <c:pt idx="5501">
                  <c:v>0.14149200000000001</c:v>
                </c:pt>
                <c:pt idx="5502">
                  <c:v>0.147531</c:v>
                </c:pt>
                <c:pt idx="5503">
                  <c:v>0.15557499999999999</c:v>
                </c:pt>
                <c:pt idx="5504">
                  <c:v>0.145366</c:v>
                </c:pt>
                <c:pt idx="5505">
                  <c:v>0.139428</c:v>
                </c:pt>
                <c:pt idx="5506">
                  <c:v>0.129908</c:v>
                </c:pt>
                <c:pt idx="5507">
                  <c:v>0.12347900000000001</c:v>
                </c:pt>
                <c:pt idx="5508">
                  <c:v>0.13433300000000001</c:v>
                </c:pt>
                <c:pt idx="5509">
                  <c:v>0.11946</c:v>
                </c:pt>
                <c:pt idx="5510">
                  <c:v>0.107407</c:v>
                </c:pt>
                <c:pt idx="5511">
                  <c:v>0.10269</c:v>
                </c:pt>
                <c:pt idx="5512">
                  <c:v>9.4311000000000006E-2</c:v>
                </c:pt>
                <c:pt idx="5513">
                  <c:v>7.8269000000000005E-2</c:v>
                </c:pt>
                <c:pt idx="5514">
                  <c:v>7.8147999999999995E-2</c:v>
                </c:pt>
                <c:pt idx="5515">
                  <c:v>7.3608000000000007E-2</c:v>
                </c:pt>
                <c:pt idx="5516">
                  <c:v>6.9167000000000006E-2</c:v>
                </c:pt>
                <c:pt idx="5517">
                  <c:v>5.849E-2</c:v>
                </c:pt>
                <c:pt idx="5518">
                  <c:v>7.2010000000000005E-2</c:v>
                </c:pt>
                <c:pt idx="5519">
                  <c:v>8.2253999999999994E-2</c:v>
                </c:pt>
                <c:pt idx="5520">
                  <c:v>0.101898</c:v>
                </c:pt>
                <c:pt idx="5521">
                  <c:v>0.112623</c:v>
                </c:pt>
                <c:pt idx="5522">
                  <c:v>0.13067799999999999</c:v>
                </c:pt>
                <c:pt idx="5523">
                  <c:v>0.13012499999999999</c:v>
                </c:pt>
                <c:pt idx="5524">
                  <c:v>0.123103</c:v>
                </c:pt>
                <c:pt idx="5525">
                  <c:v>0.112022</c:v>
                </c:pt>
                <c:pt idx="5526">
                  <c:v>0.106628</c:v>
                </c:pt>
                <c:pt idx="5527">
                  <c:v>0.118176</c:v>
                </c:pt>
                <c:pt idx="5528">
                  <c:v>0.124102</c:v>
                </c:pt>
                <c:pt idx="5529">
                  <c:v>0.13486799999999999</c:v>
                </c:pt>
                <c:pt idx="5530">
                  <c:v>0.12418</c:v>
                </c:pt>
                <c:pt idx="5531">
                  <c:v>0.13841400000000001</c:v>
                </c:pt>
                <c:pt idx="5532">
                  <c:v>0.14863199999999999</c:v>
                </c:pt>
                <c:pt idx="5533">
                  <c:v>0.14568</c:v>
                </c:pt>
                <c:pt idx="5534">
                  <c:v>0.151335</c:v>
                </c:pt>
                <c:pt idx="5535">
                  <c:v>0.13596</c:v>
                </c:pt>
                <c:pt idx="5536">
                  <c:v>0.14183100000000001</c:v>
                </c:pt>
                <c:pt idx="5537">
                  <c:v>0.14538100000000001</c:v>
                </c:pt>
                <c:pt idx="5538">
                  <c:v>0.14391999999999999</c:v>
                </c:pt>
                <c:pt idx="5539">
                  <c:v>0.16273799999999999</c:v>
                </c:pt>
                <c:pt idx="5540">
                  <c:v>0.16230700000000001</c:v>
                </c:pt>
                <c:pt idx="5541">
                  <c:v>0.17235800000000001</c:v>
                </c:pt>
                <c:pt idx="5542">
                  <c:v>0.185531</c:v>
                </c:pt>
                <c:pt idx="5543">
                  <c:v>0.18607899999999999</c:v>
                </c:pt>
                <c:pt idx="5544">
                  <c:v>0.19169900000000001</c:v>
                </c:pt>
                <c:pt idx="5545">
                  <c:v>0.20279800000000001</c:v>
                </c:pt>
                <c:pt idx="5546">
                  <c:v>0.201516</c:v>
                </c:pt>
                <c:pt idx="5547">
                  <c:v>0.212899</c:v>
                </c:pt>
                <c:pt idx="5548">
                  <c:v>0.22791400000000001</c:v>
                </c:pt>
                <c:pt idx="5549">
                  <c:v>0.248609</c:v>
                </c:pt>
                <c:pt idx="5550">
                  <c:v>0.241064</c:v>
                </c:pt>
                <c:pt idx="5551">
                  <c:v>0.24418000000000001</c:v>
                </c:pt>
                <c:pt idx="5552">
                  <c:v>0.232627</c:v>
                </c:pt>
                <c:pt idx="5553">
                  <c:v>0.22942299999999999</c:v>
                </c:pt>
                <c:pt idx="5554">
                  <c:v>0.21910199999999999</c:v>
                </c:pt>
                <c:pt idx="5555">
                  <c:v>0.24588699999999999</c:v>
                </c:pt>
                <c:pt idx="5556">
                  <c:v>0.25350299999999998</c:v>
                </c:pt>
                <c:pt idx="5557">
                  <c:v>0.26982499999999998</c:v>
                </c:pt>
                <c:pt idx="5558">
                  <c:v>0.27662799999999999</c:v>
                </c:pt>
                <c:pt idx="5559">
                  <c:v>0.27063399999999999</c:v>
                </c:pt>
                <c:pt idx="5560">
                  <c:v>0.25549500000000003</c:v>
                </c:pt>
                <c:pt idx="5561">
                  <c:v>0.24870900000000001</c:v>
                </c:pt>
                <c:pt idx="5562">
                  <c:v>0.249003</c:v>
                </c:pt>
                <c:pt idx="5563">
                  <c:v>0.241421</c:v>
                </c:pt>
                <c:pt idx="5564">
                  <c:v>0.23405100000000001</c:v>
                </c:pt>
                <c:pt idx="5565">
                  <c:v>0.216832</c:v>
                </c:pt>
                <c:pt idx="5566">
                  <c:v>0.20365800000000001</c:v>
                </c:pt>
                <c:pt idx="5567">
                  <c:v>0.18233099999999999</c:v>
                </c:pt>
                <c:pt idx="5568">
                  <c:v>0.17415800000000001</c:v>
                </c:pt>
                <c:pt idx="5569">
                  <c:v>0.16966100000000001</c:v>
                </c:pt>
                <c:pt idx="5570">
                  <c:v>0.16721</c:v>
                </c:pt>
                <c:pt idx="5571">
                  <c:v>0.15753900000000001</c:v>
                </c:pt>
                <c:pt idx="5572">
                  <c:v>0.17135</c:v>
                </c:pt>
                <c:pt idx="5573">
                  <c:v>0.15584799999999999</c:v>
                </c:pt>
                <c:pt idx="5574">
                  <c:v>0.13164200000000001</c:v>
                </c:pt>
                <c:pt idx="5575">
                  <c:v>0.14074400000000001</c:v>
                </c:pt>
                <c:pt idx="5576">
                  <c:v>0.13697100000000001</c:v>
                </c:pt>
                <c:pt idx="5577">
                  <c:v>0.132246</c:v>
                </c:pt>
                <c:pt idx="5578">
                  <c:v>0.12421699999999999</c:v>
                </c:pt>
                <c:pt idx="5579">
                  <c:v>0.119534</c:v>
                </c:pt>
                <c:pt idx="5580">
                  <c:v>0.123449</c:v>
                </c:pt>
                <c:pt idx="5581">
                  <c:v>0.120615</c:v>
                </c:pt>
                <c:pt idx="5582">
                  <c:v>0.115102</c:v>
                </c:pt>
                <c:pt idx="5583">
                  <c:v>9.9606E-2</c:v>
                </c:pt>
                <c:pt idx="5584">
                  <c:v>0.102932</c:v>
                </c:pt>
                <c:pt idx="5585">
                  <c:v>9.5589999999999994E-2</c:v>
                </c:pt>
                <c:pt idx="5586">
                  <c:v>0.10936800000000001</c:v>
                </c:pt>
                <c:pt idx="5587">
                  <c:v>0.103809</c:v>
                </c:pt>
                <c:pt idx="5588">
                  <c:v>9.7896999999999998E-2</c:v>
                </c:pt>
                <c:pt idx="5589">
                  <c:v>9.3993999999999994E-2</c:v>
                </c:pt>
                <c:pt idx="5590">
                  <c:v>8.2244999999999999E-2</c:v>
                </c:pt>
                <c:pt idx="5591">
                  <c:v>7.0364999999999997E-2</c:v>
                </c:pt>
                <c:pt idx="5592">
                  <c:v>6.1003000000000002E-2</c:v>
                </c:pt>
                <c:pt idx="5593">
                  <c:v>5.8805000000000003E-2</c:v>
                </c:pt>
                <c:pt idx="5594">
                  <c:v>5.2789999999999997E-2</c:v>
                </c:pt>
                <c:pt idx="5595">
                  <c:v>4.3970000000000002E-2</c:v>
                </c:pt>
                <c:pt idx="5596">
                  <c:v>4.5817999999999998E-2</c:v>
                </c:pt>
                <c:pt idx="5597">
                  <c:v>4.9119999999999997E-2</c:v>
                </c:pt>
                <c:pt idx="5598">
                  <c:v>5.1686999999999997E-2</c:v>
                </c:pt>
                <c:pt idx="5599">
                  <c:v>4.7409E-2</c:v>
                </c:pt>
                <c:pt idx="5600">
                  <c:v>4.8180000000000001E-2</c:v>
                </c:pt>
                <c:pt idx="5601">
                  <c:v>5.0483E-2</c:v>
                </c:pt>
                <c:pt idx="5602">
                  <c:v>4.4944999999999999E-2</c:v>
                </c:pt>
                <c:pt idx="5603">
                  <c:v>4.9979999999999997E-2</c:v>
                </c:pt>
                <c:pt idx="5604">
                  <c:v>4.0259999999999997E-2</c:v>
                </c:pt>
                <c:pt idx="5605">
                  <c:v>3.7116999999999997E-2</c:v>
                </c:pt>
                <c:pt idx="5606">
                  <c:v>4.8549000000000002E-2</c:v>
                </c:pt>
                <c:pt idx="5607">
                  <c:v>4.3815E-2</c:v>
                </c:pt>
                <c:pt idx="5608">
                  <c:v>4.4574000000000003E-2</c:v>
                </c:pt>
                <c:pt idx="5609">
                  <c:v>3.8165999999999999E-2</c:v>
                </c:pt>
                <c:pt idx="5610">
                  <c:v>3.1008999999999998E-2</c:v>
                </c:pt>
                <c:pt idx="5611">
                  <c:v>3.3564999999999998E-2</c:v>
                </c:pt>
                <c:pt idx="5612">
                  <c:v>4.8157999999999999E-2</c:v>
                </c:pt>
                <c:pt idx="5613">
                  <c:v>4.4692999999999997E-2</c:v>
                </c:pt>
                <c:pt idx="5614">
                  <c:v>4.7289999999999999E-2</c:v>
                </c:pt>
                <c:pt idx="5615">
                  <c:v>4.6857000000000003E-2</c:v>
                </c:pt>
                <c:pt idx="5616">
                  <c:v>5.3537000000000001E-2</c:v>
                </c:pt>
                <c:pt idx="5617">
                  <c:v>5.8777000000000003E-2</c:v>
                </c:pt>
                <c:pt idx="5618">
                  <c:v>5.7022000000000003E-2</c:v>
                </c:pt>
                <c:pt idx="5619">
                  <c:v>5.5421999999999999E-2</c:v>
                </c:pt>
                <c:pt idx="5620">
                  <c:v>5.5226999999999998E-2</c:v>
                </c:pt>
                <c:pt idx="5621">
                  <c:v>5.7082000000000001E-2</c:v>
                </c:pt>
                <c:pt idx="5622">
                  <c:v>5.2840999999999999E-2</c:v>
                </c:pt>
                <c:pt idx="5623">
                  <c:v>6.3121999999999998E-2</c:v>
                </c:pt>
                <c:pt idx="5624">
                  <c:v>7.6012999999999997E-2</c:v>
                </c:pt>
                <c:pt idx="5625">
                  <c:v>7.0085999999999996E-2</c:v>
                </c:pt>
                <c:pt idx="5626">
                  <c:v>6.8784999999999999E-2</c:v>
                </c:pt>
                <c:pt idx="5627">
                  <c:v>6.0296000000000002E-2</c:v>
                </c:pt>
                <c:pt idx="5628">
                  <c:v>6.2557000000000001E-2</c:v>
                </c:pt>
                <c:pt idx="5629">
                  <c:v>5.5994000000000002E-2</c:v>
                </c:pt>
                <c:pt idx="5630">
                  <c:v>4.9961999999999999E-2</c:v>
                </c:pt>
                <c:pt idx="5631">
                  <c:v>4.1717999999999998E-2</c:v>
                </c:pt>
                <c:pt idx="5632">
                  <c:v>3.8391000000000002E-2</c:v>
                </c:pt>
                <c:pt idx="5633">
                  <c:v>3.9801999999999997E-2</c:v>
                </c:pt>
                <c:pt idx="5634">
                  <c:v>3.5153999999999998E-2</c:v>
                </c:pt>
                <c:pt idx="5635">
                  <c:v>2.6957999999999999E-2</c:v>
                </c:pt>
                <c:pt idx="5636">
                  <c:v>4.1772999999999998E-2</c:v>
                </c:pt>
                <c:pt idx="5637">
                  <c:v>4.3180999999999997E-2</c:v>
                </c:pt>
                <c:pt idx="5638">
                  <c:v>4.1327000000000003E-2</c:v>
                </c:pt>
                <c:pt idx="5639">
                  <c:v>3.8864999999999997E-2</c:v>
                </c:pt>
                <c:pt idx="5640">
                  <c:v>6.2063E-2</c:v>
                </c:pt>
                <c:pt idx="5641">
                  <c:v>5.8893000000000001E-2</c:v>
                </c:pt>
                <c:pt idx="5642">
                  <c:v>6.2032999999999998E-2</c:v>
                </c:pt>
                <c:pt idx="5643">
                  <c:v>5.9698000000000001E-2</c:v>
                </c:pt>
                <c:pt idx="5644">
                  <c:v>6.2299E-2</c:v>
                </c:pt>
                <c:pt idx="5645">
                  <c:v>6.4827999999999997E-2</c:v>
                </c:pt>
                <c:pt idx="5646">
                  <c:v>6.4823000000000006E-2</c:v>
                </c:pt>
                <c:pt idx="5647">
                  <c:v>6.6099000000000005E-2</c:v>
                </c:pt>
                <c:pt idx="5648">
                  <c:v>5.8604999999999997E-2</c:v>
                </c:pt>
                <c:pt idx="5649">
                  <c:v>4.446E-2</c:v>
                </c:pt>
                <c:pt idx="5650">
                  <c:v>3.9149999999999997E-2</c:v>
                </c:pt>
                <c:pt idx="5651">
                  <c:v>3.6509E-2</c:v>
                </c:pt>
                <c:pt idx="5652">
                  <c:v>3.1267000000000003E-2</c:v>
                </c:pt>
                <c:pt idx="5653">
                  <c:v>2.9148E-2</c:v>
                </c:pt>
                <c:pt idx="5654">
                  <c:v>3.9614000000000003E-2</c:v>
                </c:pt>
                <c:pt idx="5655">
                  <c:v>4.7718999999999998E-2</c:v>
                </c:pt>
                <c:pt idx="5656">
                  <c:v>5.8806999999999998E-2</c:v>
                </c:pt>
                <c:pt idx="5657">
                  <c:v>8.5490999999999998E-2</c:v>
                </c:pt>
                <c:pt idx="5658">
                  <c:v>9.9103999999999998E-2</c:v>
                </c:pt>
                <c:pt idx="5659">
                  <c:v>0.10782700000000001</c:v>
                </c:pt>
                <c:pt idx="5660">
                  <c:v>0.10528999999999999</c:v>
                </c:pt>
                <c:pt idx="5661">
                  <c:v>9.4270999999999994E-2</c:v>
                </c:pt>
                <c:pt idx="5662">
                  <c:v>9.3867000000000006E-2</c:v>
                </c:pt>
                <c:pt idx="5663">
                  <c:v>0.15365599999999999</c:v>
                </c:pt>
                <c:pt idx="5664">
                  <c:v>0.17216699999999999</c:v>
                </c:pt>
                <c:pt idx="5665">
                  <c:v>0.17070299999999999</c:v>
                </c:pt>
                <c:pt idx="5666">
                  <c:v>0.20132</c:v>
                </c:pt>
                <c:pt idx="5667">
                  <c:v>0.20743500000000001</c:v>
                </c:pt>
                <c:pt idx="5668">
                  <c:v>0.21129899999999999</c:v>
                </c:pt>
                <c:pt idx="5669">
                  <c:v>0.203731</c:v>
                </c:pt>
                <c:pt idx="5670">
                  <c:v>0.19139</c:v>
                </c:pt>
                <c:pt idx="5671">
                  <c:v>0.20860300000000001</c:v>
                </c:pt>
                <c:pt idx="5672">
                  <c:v>0.20637800000000001</c:v>
                </c:pt>
                <c:pt idx="5673">
                  <c:v>0.192576</c:v>
                </c:pt>
                <c:pt idx="5674">
                  <c:v>0.192692</c:v>
                </c:pt>
                <c:pt idx="5675">
                  <c:v>0.18804999999999999</c:v>
                </c:pt>
                <c:pt idx="5676">
                  <c:v>0.17973700000000001</c:v>
                </c:pt>
                <c:pt idx="5677">
                  <c:v>0.16711100000000001</c:v>
                </c:pt>
                <c:pt idx="5678">
                  <c:v>0.15460099999999999</c:v>
                </c:pt>
                <c:pt idx="5679">
                  <c:v>0.15224299999999999</c:v>
                </c:pt>
                <c:pt idx="5680">
                  <c:v>0.146397</c:v>
                </c:pt>
                <c:pt idx="5681">
                  <c:v>0.15654000000000001</c:v>
                </c:pt>
                <c:pt idx="5682">
                  <c:v>0.14177000000000001</c:v>
                </c:pt>
                <c:pt idx="5683">
                  <c:v>0.137546</c:v>
                </c:pt>
                <c:pt idx="5684">
                  <c:v>0.12521699999999999</c:v>
                </c:pt>
                <c:pt idx="5685">
                  <c:v>0.123069</c:v>
                </c:pt>
                <c:pt idx="5686">
                  <c:v>0.11629200000000001</c:v>
                </c:pt>
                <c:pt idx="5687">
                  <c:v>0.113999</c:v>
                </c:pt>
                <c:pt idx="5688">
                  <c:v>0.112187</c:v>
                </c:pt>
                <c:pt idx="5689">
                  <c:v>0.107872</c:v>
                </c:pt>
                <c:pt idx="5690">
                  <c:v>9.8710999999999993E-2</c:v>
                </c:pt>
                <c:pt idx="5691">
                  <c:v>9.8469000000000001E-2</c:v>
                </c:pt>
                <c:pt idx="5692">
                  <c:v>9.3670000000000003E-2</c:v>
                </c:pt>
                <c:pt idx="5693">
                  <c:v>0.103396</c:v>
                </c:pt>
                <c:pt idx="5694">
                  <c:v>9.9989999999999996E-2</c:v>
                </c:pt>
                <c:pt idx="5695">
                  <c:v>0.109899</c:v>
                </c:pt>
                <c:pt idx="5696">
                  <c:v>0.116483</c:v>
                </c:pt>
                <c:pt idx="5697">
                  <c:v>0.118329</c:v>
                </c:pt>
                <c:pt idx="5698">
                  <c:v>0.124302</c:v>
                </c:pt>
                <c:pt idx="5699">
                  <c:v>0.113941</c:v>
                </c:pt>
                <c:pt idx="5700">
                  <c:v>0.124337</c:v>
                </c:pt>
                <c:pt idx="5701">
                  <c:v>0.133688</c:v>
                </c:pt>
                <c:pt idx="5702">
                  <c:v>0.13076199999999999</c:v>
                </c:pt>
                <c:pt idx="5703">
                  <c:v>0.118919</c:v>
                </c:pt>
                <c:pt idx="5704">
                  <c:v>0.13372800000000001</c:v>
                </c:pt>
                <c:pt idx="5705">
                  <c:v>0.13955600000000001</c:v>
                </c:pt>
                <c:pt idx="5706">
                  <c:v>0.13464899999999999</c:v>
                </c:pt>
                <c:pt idx="5707">
                  <c:v>0.13305</c:v>
                </c:pt>
                <c:pt idx="5708">
                  <c:v>0.13392100000000001</c:v>
                </c:pt>
                <c:pt idx="5709">
                  <c:v>0.13633300000000001</c:v>
                </c:pt>
                <c:pt idx="5710">
                  <c:v>0.13435</c:v>
                </c:pt>
                <c:pt idx="5711">
                  <c:v>0.121119</c:v>
                </c:pt>
                <c:pt idx="5712">
                  <c:v>0.118225</c:v>
                </c:pt>
                <c:pt idx="5713">
                  <c:v>0.11192299999999999</c:v>
                </c:pt>
                <c:pt idx="5714">
                  <c:v>0.102061</c:v>
                </c:pt>
                <c:pt idx="5715">
                  <c:v>0.123934</c:v>
                </c:pt>
                <c:pt idx="5716">
                  <c:v>0.119988</c:v>
                </c:pt>
                <c:pt idx="5717">
                  <c:v>0.12626399999999999</c:v>
                </c:pt>
                <c:pt idx="5718">
                  <c:v>0.12518699999999999</c:v>
                </c:pt>
                <c:pt idx="5719">
                  <c:v>0.12526300000000001</c:v>
                </c:pt>
                <c:pt idx="5720">
                  <c:v>0.13163900000000001</c:v>
                </c:pt>
                <c:pt idx="5721">
                  <c:v>0.126474</c:v>
                </c:pt>
                <c:pt idx="5722">
                  <c:v>0.10624699999999999</c:v>
                </c:pt>
                <c:pt idx="5723">
                  <c:v>0.113844</c:v>
                </c:pt>
                <c:pt idx="5724">
                  <c:v>0.108625</c:v>
                </c:pt>
                <c:pt idx="5725">
                  <c:v>0.10812099999999999</c:v>
                </c:pt>
                <c:pt idx="5726">
                  <c:v>0.107637</c:v>
                </c:pt>
                <c:pt idx="5727">
                  <c:v>0.103307</c:v>
                </c:pt>
                <c:pt idx="5728">
                  <c:v>0.106907</c:v>
                </c:pt>
                <c:pt idx="5729">
                  <c:v>0.11158999999999999</c:v>
                </c:pt>
                <c:pt idx="5730">
                  <c:v>0.11326799999999999</c:v>
                </c:pt>
                <c:pt idx="5731">
                  <c:v>0.11071</c:v>
                </c:pt>
                <c:pt idx="5732">
                  <c:v>0.101782</c:v>
                </c:pt>
                <c:pt idx="5733">
                  <c:v>0.105933</c:v>
                </c:pt>
                <c:pt idx="5734">
                  <c:v>0.102534</c:v>
                </c:pt>
                <c:pt idx="5735">
                  <c:v>8.6104E-2</c:v>
                </c:pt>
                <c:pt idx="5736">
                  <c:v>8.6592000000000002E-2</c:v>
                </c:pt>
                <c:pt idx="5737">
                  <c:v>8.2279000000000005E-2</c:v>
                </c:pt>
                <c:pt idx="5738">
                  <c:v>9.2647999999999994E-2</c:v>
                </c:pt>
                <c:pt idx="5739">
                  <c:v>8.3366999999999997E-2</c:v>
                </c:pt>
                <c:pt idx="5740">
                  <c:v>8.5199999999999998E-2</c:v>
                </c:pt>
                <c:pt idx="5741">
                  <c:v>8.9977000000000001E-2</c:v>
                </c:pt>
                <c:pt idx="5742">
                  <c:v>7.8791E-2</c:v>
                </c:pt>
                <c:pt idx="5743">
                  <c:v>8.1035999999999997E-2</c:v>
                </c:pt>
                <c:pt idx="5744">
                  <c:v>7.5679999999999997E-2</c:v>
                </c:pt>
                <c:pt idx="5745">
                  <c:v>7.3057999999999998E-2</c:v>
                </c:pt>
                <c:pt idx="5746">
                  <c:v>8.2663E-2</c:v>
                </c:pt>
                <c:pt idx="5747">
                  <c:v>7.8609999999999999E-2</c:v>
                </c:pt>
                <c:pt idx="5748">
                  <c:v>7.9582E-2</c:v>
                </c:pt>
                <c:pt idx="5749">
                  <c:v>8.5388000000000006E-2</c:v>
                </c:pt>
                <c:pt idx="5750">
                  <c:v>9.4761999999999999E-2</c:v>
                </c:pt>
                <c:pt idx="5751">
                  <c:v>0.119356</c:v>
                </c:pt>
                <c:pt idx="5752">
                  <c:v>0.12610299999999999</c:v>
                </c:pt>
                <c:pt idx="5753">
                  <c:v>0.118159</c:v>
                </c:pt>
                <c:pt idx="5754">
                  <c:v>0.107422</c:v>
                </c:pt>
                <c:pt idx="5755">
                  <c:v>0.105406</c:v>
                </c:pt>
                <c:pt idx="5756">
                  <c:v>9.6780000000000005E-2</c:v>
                </c:pt>
                <c:pt idx="5757">
                  <c:v>9.9242999999999998E-2</c:v>
                </c:pt>
                <c:pt idx="5758">
                  <c:v>9.2797000000000004E-2</c:v>
                </c:pt>
                <c:pt idx="5759">
                  <c:v>0.147702</c:v>
                </c:pt>
                <c:pt idx="5760">
                  <c:v>0.15315999999999999</c:v>
                </c:pt>
                <c:pt idx="5761">
                  <c:v>0.155504</c:v>
                </c:pt>
                <c:pt idx="5762">
                  <c:v>0.16585900000000001</c:v>
                </c:pt>
                <c:pt idx="5763">
                  <c:v>0.19281499999999999</c:v>
                </c:pt>
                <c:pt idx="5764">
                  <c:v>0.19026199999999999</c:v>
                </c:pt>
                <c:pt idx="5765">
                  <c:v>0.17962700000000001</c:v>
                </c:pt>
                <c:pt idx="5766">
                  <c:v>0.16073499999999999</c:v>
                </c:pt>
                <c:pt idx="5767">
                  <c:v>0.155585</c:v>
                </c:pt>
                <c:pt idx="5768">
                  <c:v>0.15115999999999999</c:v>
                </c:pt>
                <c:pt idx="5769">
                  <c:v>0.14164099999999999</c:v>
                </c:pt>
                <c:pt idx="5770">
                  <c:v>0.13050600000000001</c:v>
                </c:pt>
                <c:pt idx="5771">
                  <c:v>0.124695</c:v>
                </c:pt>
                <c:pt idx="5772">
                  <c:v>0.118107</c:v>
                </c:pt>
                <c:pt idx="5773">
                  <c:v>0.109556</c:v>
                </c:pt>
                <c:pt idx="5774">
                  <c:v>0.11984300000000001</c:v>
                </c:pt>
                <c:pt idx="5775">
                  <c:v>0.116299</c:v>
                </c:pt>
                <c:pt idx="5776">
                  <c:v>0.11490499999999999</c:v>
                </c:pt>
                <c:pt idx="5777">
                  <c:v>0.101677</c:v>
                </c:pt>
                <c:pt idx="5778">
                  <c:v>0.101769</c:v>
                </c:pt>
                <c:pt idx="5779">
                  <c:v>0.10151200000000001</c:v>
                </c:pt>
                <c:pt idx="5780">
                  <c:v>8.8443999999999995E-2</c:v>
                </c:pt>
                <c:pt idx="5781">
                  <c:v>8.6496000000000003E-2</c:v>
                </c:pt>
                <c:pt idx="5782">
                  <c:v>9.5766000000000004E-2</c:v>
                </c:pt>
                <c:pt idx="5783">
                  <c:v>0.10183300000000001</c:v>
                </c:pt>
                <c:pt idx="5784">
                  <c:v>0.101285</c:v>
                </c:pt>
                <c:pt idx="5785">
                  <c:v>0.103242</c:v>
                </c:pt>
                <c:pt idx="5786">
                  <c:v>0.12277200000000001</c:v>
                </c:pt>
                <c:pt idx="5787">
                  <c:v>0.12537799999999999</c:v>
                </c:pt>
                <c:pt idx="5788">
                  <c:v>0.116149</c:v>
                </c:pt>
                <c:pt idx="5789">
                  <c:v>0.11711100000000001</c:v>
                </c:pt>
                <c:pt idx="5790">
                  <c:v>0.12776399999999999</c:v>
                </c:pt>
                <c:pt idx="5791">
                  <c:v>0.119904</c:v>
                </c:pt>
                <c:pt idx="5792">
                  <c:v>0.12864999999999999</c:v>
                </c:pt>
                <c:pt idx="5793">
                  <c:v>0.130859</c:v>
                </c:pt>
                <c:pt idx="5794">
                  <c:v>0.122753</c:v>
                </c:pt>
                <c:pt idx="5795">
                  <c:v>0.13533800000000001</c:v>
                </c:pt>
                <c:pt idx="5796">
                  <c:v>0.12798100000000001</c:v>
                </c:pt>
                <c:pt idx="5797">
                  <c:v>0.12096</c:v>
                </c:pt>
                <c:pt idx="5798">
                  <c:v>0.136603</c:v>
                </c:pt>
                <c:pt idx="5799">
                  <c:v>0.13469</c:v>
                </c:pt>
                <c:pt idx="5800">
                  <c:v>0.12006600000000001</c:v>
                </c:pt>
                <c:pt idx="5801">
                  <c:v>0.110878</c:v>
                </c:pt>
                <c:pt idx="5802">
                  <c:v>9.3850000000000003E-2</c:v>
                </c:pt>
                <c:pt idx="5803">
                  <c:v>7.4727000000000002E-2</c:v>
                </c:pt>
                <c:pt idx="5804">
                  <c:v>7.6355000000000006E-2</c:v>
                </c:pt>
                <c:pt idx="5805">
                  <c:v>8.0745999999999998E-2</c:v>
                </c:pt>
                <c:pt idx="5806">
                  <c:v>7.0137000000000005E-2</c:v>
                </c:pt>
                <c:pt idx="5807">
                  <c:v>6.0876E-2</c:v>
                </c:pt>
                <c:pt idx="5808">
                  <c:v>4.7490999999999998E-2</c:v>
                </c:pt>
                <c:pt idx="5809">
                  <c:v>4.419E-2</c:v>
                </c:pt>
                <c:pt idx="5810">
                  <c:v>3.8443999999999999E-2</c:v>
                </c:pt>
                <c:pt idx="5811">
                  <c:v>5.4199999999999998E-2</c:v>
                </c:pt>
                <c:pt idx="5812">
                  <c:v>5.4247999999999998E-2</c:v>
                </c:pt>
                <c:pt idx="5813">
                  <c:v>5.8470000000000001E-2</c:v>
                </c:pt>
                <c:pt idx="5814">
                  <c:v>7.1468000000000004E-2</c:v>
                </c:pt>
                <c:pt idx="5815">
                  <c:v>6.6300999999999999E-2</c:v>
                </c:pt>
                <c:pt idx="5816">
                  <c:v>6.6156000000000006E-2</c:v>
                </c:pt>
                <c:pt idx="5817">
                  <c:v>6.3228999999999994E-2</c:v>
                </c:pt>
                <c:pt idx="5818">
                  <c:v>6.8846000000000004E-2</c:v>
                </c:pt>
                <c:pt idx="5819">
                  <c:v>7.0850999999999997E-2</c:v>
                </c:pt>
                <c:pt idx="5820">
                  <c:v>6.8689E-2</c:v>
                </c:pt>
                <c:pt idx="5821">
                  <c:v>6.0868999999999999E-2</c:v>
                </c:pt>
                <c:pt idx="5822">
                  <c:v>5.8270000000000002E-2</c:v>
                </c:pt>
                <c:pt idx="5823">
                  <c:v>5.6457E-2</c:v>
                </c:pt>
                <c:pt idx="5824">
                  <c:v>5.9505000000000002E-2</c:v>
                </c:pt>
                <c:pt idx="5825">
                  <c:v>5.9089000000000003E-2</c:v>
                </c:pt>
                <c:pt idx="5826">
                  <c:v>5.3587999999999997E-2</c:v>
                </c:pt>
                <c:pt idx="5827">
                  <c:v>4.7104E-2</c:v>
                </c:pt>
                <c:pt idx="5828">
                  <c:v>6.5383999999999998E-2</c:v>
                </c:pt>
                <c:pt idx="5829">
                  <c:v>6.2687000000000007E-2</c:v>
                </c:pt>
                <c:pt idx="5830">
                  <c:v>5.7256000000000001E-2</c:v>
                </c:pt>
                <c:pt idx="5831">
                  <c:v>6.2893000000000004E-2</c:v>
                </c:pt>
                <c:pt idx="5832">
                  <c:v>8.1976999999999994E-2</c:v>
                </c:pt>
                <c:pt idx="5833">
                  <c:v>8.2502000000000006E-2</c:v>
                </c:pt>
                <c:pt idx="5834">
                  <c:v>7.9909999999999995E-2</c:v>
                </c:pt>
                <c:pt idx="5835">
                  <c:v>8.5086999999999996E-2</c:v>
                </c:pt>
                <c:pt idx="5836">
                  <c:v>8.6428000000000005E-2</c:v>
                </c:pt>
                <c:pt idx="5837">
                  <c:v>0.124926</c:v>
                </c:pt>
                <c:pt idx="5838">
                  <c:v>0.14482800000000001</c:v>
                </c:pt>
                <c:pt idx="5839">
                  <c:v>0.153999</c:v>
                </c:pt>
                <c:pt idx="5840">
                  <c:v>0.154252</c:v>
                </c:pt>
                <c:pt idx="5841">
                  <c:v>0.154061</c:v>
                </c:pt>
                <c:pt idx="5842">
                  <c:v>0.14652399999999999</c:v>
                </c:pt>
                <c:pt idx="5843">
                  <c:v>0.132739</c:v>
                </c:pt>
                <c:pt idx="5844">
                  <c:v>0.13481099999999999</c:v>
                </c:pt>
                <c:pt idx="5845">
                  <c:v>0.12430099999999999</c:v>
                </c:pt>
                <c:pt idx="5846">
                  <c:v>0.11687400000000001</c:v>
                </c:pt>
                <c:pt idx="5847">
                  <c:v>0.110707</c:v>
                </c:pt>
                <c:pt idx="5848">
                  <c:v>0.122144</c:v>
                </c:pt>
                <c:pt idx="5849">
                  <c:v>0.116259</c:v>
                </c:pt>
                <c:pt idx="5850">
                  <c:v>0.11526599999999999</c:v>
                </c:pt>
                <c:pt idx="5851">
                  <c:v>0.114343</c:v>
                </c:pt>
                <c:pt idx="5852">
                  <c:v>9.9317000000000003E-2</c:v>
                </c:pt>
                <c:pt idx="5853">
                  <c:v>9.9044999999999994E-2</c:v>
                </c:pt>
                <c:pt idx="5854">
                  <c:v>9.7903000000000004E-2</c:v>
                </c:pt>
                <c:pt idx="5855">
                  <c:v>8.9996999999999994E-2</c:v>
                </c:pt>
                <c:pt idx="5856">
                  <c:v>8.5519999999999999E-2</c:v>
                </c:pt>
                <c:pt idx="5857">
                  <c:v>7.9089999999999994E-2</c:v>
                </c:pt>
                <c:pt idx="5858">
                  <c:v>8.7058999999999997E-2</c:v>
                </c:pt>
                <c:pt idx="5859">
                  <c:v>8.6067000000000005E-2</c:v>
                </c:pt>
                <c:pt idx="5860">
                  <c:v>8.5183999999999996E-2</c:v>
                </c:pt>
                <c:pt idx="5861">
                  <c:v>0.107853</c:v>
                </c:pt>
                <c:pt idx="5862">
                  <c:v>0.122797</c:v>
                </c:pt>
                <c:pt idx="5863">
                  <c:v>0.140234</c:v>
                </c:pt>
                <c:pt idx="5864">
                  <c:v>0.15873899999999999</c:v>
                </c:pt>
                <c:pt idx="5865">
                  <c:v>0.19650500000000001</c:v>
                </c:pt>
                <c:pt idx="5866">
                  <c:v>0.21538399999999999</c:v>
                </c:pt>
                <c:pt idx="5867">
                  <c:v>0.21722900000000001</c:v>
                </c:pt>
                <c:pt idx="5868">
                  <c:v>0.220772</c:v>
                </c:pt>
                <c:pt idx="5869">
                  <c:v>0.22378999999999999</c:v>
                </c:pt>
                <c:pt idx="5870">
                  <c:v>0.215387</c:v>
                </c:pt>
                <c:pt idx="5871">
                  <c:v>0.20022300000000001</c:v>
                </c:pt>
                <c:pt idx="5872">
                  <c:v>0.212925</c:v>
                </c:pt>
                <c:pt idx="5873">
                  <c:v>0.22912199999999999</c:v>
                </c:pt>
                <c:pt idx="5874">
                  <c:v>0.239672</c:v>
                </c:pt>
                <c:pt idx="5875">
                  <c:v>0.25009900000000002</c:v>
                </c:pt>
                <c:pt idx="5876">
                  <c:v>0.24296100000000001</c:v>
                </c:pt>
                <c:pt idx="5877">
                  <c:v>0.23563400000000001</c:v>
                </c:pt>
                <c:pt idx="5878">
                  <c:v>0.244088</c:v>
                </c:pt>
                <c:pt idx="5879">
                  <c:v>0.24025199999999999</c:v>
                </c:pt>
                <c:pt idx="5880">
                  <c:v>0.23016900000000001</c:v>
                </c:pt>
                <c:pt idx="5881">
                  <c:v>0.224744</c:v>
                </c:pt>
                <c:pt idx="5882">
                  <c:v>0.21865399999999999</c:v>
                </c:pt>
                <c:pt idx="5883">
                  <c:v>0.23385</c:v>
                </c:pt>
                <c:pt idx="5884">
                  <c:v>0.24000199999999999</c:v>
                </c:pt>
                <c:pt idx="5885">
                  <c:v>0.244204</c:v>
                </c:pt>
                <c:pt idx="5886">
                  <c:v>0.239736</c:v>
                </c:pt>
                <c:pt idx="5887">
                  <c:v>0.25139499999999998</c:v>
                </c:pt>
                <c:pt idx="5888">
                  <c:v>0.28280499999999997</c:v>
                </c:pt>
                <c:pt idx="5889">
                  <c:v>0.28732799999999997</c:v>
                </c:pt>
                <c:pt idx="5890">
                  <c:v>0.27596300000000001</c:v>
                </c:pt>
                <c:pt idx="5891">
                  <c:v>0.272619</c:v>
                </c:pt>
                <c:pt idx="5892">
                  <c:v>0.26699699999999998</c:v>
                </c:pt>
                <c:pt idx="5893">
                  <c:v>0.26408300000000001</c:v>
                </c:pt>
                <c:pt idx="5894">
                  <c:v>0.28757300000000002</c:v>
                </c:pt>
                <c:pt idx="5895">
                  <c:v>0.28596700000000003</c:v>
                </c:pt>
                <c:pt idx="5896">
                  <c:v>0.285279</c:v>
                </c:pt>
                <c:pt idx="5897">
                  <c:v>0.28753600000000001</c:v>
                </c:pt>
                <c:pt idx="5898">
                  <c:v>0.291184</c:v>
                </c:pt>
                <c:pt idx="5899">
                  <c:v>0.28724899999999998</c:v>
                </c:pt>
                <c:pt idx="5900">
                  <c:v>0.28703699999999999</c:v>
                </c:pt>
                <c:pt idx="5901">
                  <c:v>0.28210299999999999</c:v>
                </c:pt>
                <c:pt idx="5902">
                  <c:v>0.27573799999999998</c:v>
                </c:pt>
                <c:pt idx="5903">
                  <c:v>0.28171099999999999</c:v>
                </c:pt>
                <c:pt idx="5904">
                  <c:v>0.27447300000000002</c:v>
                </c:pt>
                <c:pt idx="5905">
                  <c:v>0.26784999999999998</c:v>
                </c:pt>
                <c:pt idx="5906">
                  <c:v>0.27995399999999998</c:v>
                </c:pt>
                <c:pt idx="5907">
                  <c:v>0.27222299999999999</c:v>
                </c:pt>
                <c:pt idx="5908">
                  <c:v>0.25861600000000001</c:v>
                </c:pt>
                <c:pt idx="5909">
                  <c:v>0.26870699999999997</c:v>
                </c:pt>
                <c:pt idx="5910">
                  <c:v>0.26245299999999999</c:v>
                </c:pt>
                <c:pt idx="5911">
                  <c:v>0.24975900000000001</c:v>
                </c:pt>
                <c:pt idx="5912">
                  <c:v>0.23230300000000001</c:v>
                </c:pt>
                <c:pt idx="5913">
                  <c:v>0.21517500000000001</c:v>
                </c:pt>
                <c:pt idx="5914">
                  <c:v>0.25418400000000002</c:v>
                </c:pt>
                <c:pt idx="5915">
                  <c:v>0.26193</c:v>
                </c:pt>
                <c:pt idx="5916">
                  <c:v>0.249551</c:v>
                </c:pt>
                <c:pt idx="5917">
                  <c:v>0.24710299999999999</c:v>
                </c:pt>
                <c:pt idx="5918">
                  <c:v>0.232235</c:v>
                </c:pt>
                <c:pt idx="5919">
                  <c:v>0.236043</c:v>
                </c:pt>
                <c:pt idx="5920">
                  <c:v>0.22548499999999999</c:v>
                </c:pt>
                <c:pt idx="5921">
                  <c:v>0.224854</c:v>
                </c:pt>
                <c:pt idx="5922">
                  <c:v>0.229493</c:v>
                </c:pt>
                <c:pt idx="5923">
                  <c:v>0.22536100000000001</c:v>
                </c:pt>
                <c:pt idx="5924">
                  <c:v>0.21660399999999999</c:v>
                </c:pt>
                <c:pt idx="5925">
                  <c:v>0.21457200000000001</c:v>
                </c:pt>
                <c:pt idx="5926">
                  <c:v>0.225438</c:v>
                </c:pt>
                <c:pt idx="5927">
                  <c:v>0.228654</c:v>
                </c:pt>
                <c:pt idx="5928">
                  <c:v>0.23025899999999999</c:v>
                </c:pt>
                <c:pt idx="5929">
                  <c:v>0.22017100000000001</c:v>
                </c:pt>
                <c:pt idx="5930">
                  <c:v>0.22045000000000001</c:v>
                </c:pt>
                <c:pt idx="5931">
                  <c:v>0.21385100000000001</c:v>
                </c:pt>
                <c:pt idx="5932">
                  <c:v>0.208929</c:v>
                </c:pt>
                <c:pt idx="5933">
                  <c:v>0.21293699999999999</c:v>
                </c:pt>
                <c:pt idx="5934">
                  <c:v>0.22484699999999999</c:v>
                </c:pt>
                <c:pt idx="5935">
                  <c:v>0.21784800000000001</c:v>
                </c:pt>
                <c:pt idx="5936">
                  <c:v>0.20255300000000001</c:v>
                </c:pt>
                <c:pt idx="5937">
                  <c:v>0.19262299999999999</c:v>
                </c:pt>
                <c:pt idx="5938">
                  <c:v>0.18712999999999999</c:v>
                </c:pt>
                <c:pt idx="5939">
                  <c:v>0.17257500000000001</c:v>
                </c:pt>
                <c:pt idx="5940">
                  <c:v>0.16833799999999999</c:v>
                </c:pt>
                <c:pt idx="5941">
                  <c:v>0.16922799999999999</c:v>
                </c:pt>
                <c:pt idx="5942">
                  <c:v>0.171488</c:v>
                </c:pt>
                <c:pt idx="5943">
                  <c:v>0.16856499999999999</c:v>
                </c:pt>
                <c:pt idx="5944">
                  <c:v>0.17677399999999999</c:v>
                </c:pt>
                <c:pt idx="5945">
                  <c:v>0.16821700000000001</c:v>
                </c:pt>
                <c:pt idx="5946">
                  <c:v>0.18129799999999999</c:v>
                </c:pt>
                <c:pt idx="5947">
                  <c:v>0.18354899999999999</c:v>
                </c:pt>
                <c:pt idx="5948">
                  <c:v>0.187084</c:v>
                </c:pt>
                <c:pt idx="5949">
                  <c:v>0.17161100000000001</c:v>
                </c:pt>
                <c:pt idx="5950">
                  <c:v>0.15518499999999999</c:v>
                </c:pt>
                <c:pt idx="5951">
                  <c:v>0.153943</c:v>
                </c:pt>
                <c:pt idx="5952">
                  <c:v>0.15185100000000001</c:v>
                </c:pt>
                <c:pt idx="5953">
                  <c:v>0.14865600000000001</c:v>
                </c:pt>
                <c:pt idx="5954">
                  <c:v>0.14818999999999999</c:v>
                </c:pt>
                <c:pt idx="5955">
                  <c:v>0.14789099999999999</c:v>
                </c:pt>
                <c:pt idx="5956">
                  <c:v>0.14113500000000001</c:v>
                </c:pt>
                <c:pt idx="5957">
                  <c:v>0.13895099999999999</c:v>
                </c:pt>
                <c:pt idx="5958">
                  <c:v>0.13966999999999999</c:v>
                </c:pt>
                <c:pt idx="5959">
                  <c:v>0.13377800000000001</c:v>
                </c:pt>
                <c:pt idx="5960">
                  <c:v>0.11801499999999999</c:v>
                </c:pt>
                <c:pt idx="5961">
                  <c:v>0.15479899999999999</c:v>
                </c:pt>
                <c:pt idx="5962">
                  <c:v>0.16855200000000001</c:v>
                </c:pt>
                <c:pt idx="5963">
                  <c:v>0.17777899999999999</c:v>
                </c:pt>
                <c:pt idx="5964">
                  <c:v>0.18196699999999999</c:v>
                </c:pt>
                <c:pt idx="5965">
                  <c:v>0.17702100000000001</c:v>
                </c:pt>
                <c:pt idx="5966">
                  <c:v>0.189475</c:v>
                </c:pt>
                <c:pt idx="5967">
                  <c:v>0.18629799999999999</c:v>
                </c:pt>
                <c:pt idx="5968">
                  <c:v>0.18728300000000001</c:v>
                </c:pt>
                <c:pt idx="5969">
                  <c:v>0.16989599999999999</c:v>
                </c:pt>
                <c:pt idx="5970">
                  <c:v>0.16603000000000001</c:v>
                </c:pt>
                <c:pt idx="5971">
                  <c:v>0.16898299999999999</c:v>
                </c:pt>
                <c:pt idx="5972">
                  <c:v>0.16162799999999999</c:v>
                </c:pt>
                <c:pt idx="5973">
                  <c:v>0.14735999999999999</c:v>
                </c:pt>
                <c:pt idx="5974">
                  <c:v>0.15190600000000001</c:v>
                </c:pt>
                <c:pt idx="5975">
                  <c:v>0.152174</c:v>
                </c:pt>
                <c:pt idx="5976">
                  <c:v>0.14183100000000001</c:v>
                </c:pt>
                <c:pt idx="5977">
                  <c:v>0.14484</c:v>
                </c:pt>
                <c:pt idx="5978">
                  <c:v>0.13766500000000001</c:v>
                </c:pt>
                <c:pt idx="5979">
                  <c:v>0.141572</c:v>
                </c:pt>
                <c:pt idx="5980">
                  <c:v>0.139985</c:v>
                </c:pt>
                <c:pt idx="5981">
                  <c:v>0.14035700000000001</c:v>
                </c:pt>
                <c:pt idx="5982">
                  <c:v>0.132573</c:v>
                </c:pt>
                <c:pt idx="5983">
                  <c:v>0.14031199999999999</c:v>
                </c:pt>
                <c:pt idx="5984">
                  <c:v>0.13428799999999999</c:v>
                </c:pt>
                <c:pt idx="5985">
                  <c:v>0.132129</c:v>
                </c:pt>
                <c:pt idx="5986">
                  <c:v>0.11834600000000001</c:v>
                </c:pt>
                <c:pt idx="5987">
                  <c:v>0.129494</c:v>
                </c:pt>
                <c:pt idx="5988">
                  <c:v>0.14177899999999999</c:v>
                </c:pt>
                <c:pt idx="5989">
                  <c:v>0.13611899999999999</c:v>
                </c:pt>
                <c:pt idx="5990">
                  <c:v>0.14008999999999999</c:v>
                </c:pt>
                <c:pt idx="5991">
                  <c:v>0.14718800000000001</c:v>
                </c:pt>
                <c:pt idx="5992">
                  <c:v>0.14474899999999999</c:v>
                </c:pt>
                <c:pt idx="5993">
                  <c:v>0.13452</c:v>
                </c:pt>
                <c:pt idx="5994">
                  <c:v>0.123656</c:v>
                </c:pt>
                <c:pt idx="5995">
                  <c:v>0.110038</c:v>
                </c:pt>
                <c:pt idx="5996">
                  <c:v>9.8673999999999998E-2</c:v>
                </c:pt>
                <c:pt idx="5997">
                  <c:v>0.11198</c:v>
                </c:pt>
                <c:pt idx="5998">
                  <c:v>0.114831</c:v>
                </c:pt>
                <c:pt idx="5999">
                  <c:v>9.4865000000000005E-2</c:v>
                </c:pt>
                <c:pt idx="6000">
                  <c:v>8.0453999999999998E-2</c:v>
                </c:pt>
                <c:pt idx="6001">
                  <c:v>0.122701</c:v>
                </c:pt>
                <c:pt idx="6002">
                  <c:v>0.13333300000000001</c:v>
                </c:pt>
                <c:pt idx="6003">
                  <c:v>0.145209</c:v>
                </c:pt>
                <c:pt idx="6004">
                  <c:v>0.15126899999999999</c:v>
                </c:pt>
                <c:pt idx="6005">
                  <c:v>0.16082199999999999</c:v>
                </c:pt>
                <c:pt idx="6006">
                  <c:v>0.178955</c:v>
                </c:pt>
                <c:pt idx="6007">
                  <c:v>0.17721799999999999</c:v>
                </c:pt>
                <c:pt idx="6008">
                  <c:v>0.16989799999999999</c:v>
                </c:pt>
                <c:pt idx="6009">
                  <c:v>0.165577</c:v>
                </c:pt>
                <c:pt idx="6010">
                  <c:v>0.15740899999999999</c:v>
                </c:pt>
                <c:pt idx="6011">
                  <c:v>0.14036599999999999</c:v>
                </c:pt>
                <c:pt idx="6012">
                  <c:v>0.12770699999999999</c:v>
                </c:pt>
                <c:pt idx="6013">
                  <c:v>0.115416</c:v>
                </c:pt>
                <c:pt idx="6014">
                  <c:v>0.112609</c:v>
                </c:pt>
                <c:pt idx="6015">
                  <c:v>0.10557999999999999</c:v>
                </c:pt>
                <c:pt idx="6016">
                  <c:v>0.10793700000000001</c:v>
                </c:pt>
                <c:pt idx="6017">
                  <c:v>0.107794</c:v>
                </c:pt>
                <c:pt idx="6018">
                  <c:v>0.104245</c:v>
                </c:pt>
                <c:pt idx="6019">
                  <c:v>0.10847</c:v>
                </c:pt>
                <c:pt idx="6020">
                  <c:v>0.109948</c:v>
                </c:pt>
                <c:pt idx="6021">
                  <c:v>0.10284</c:v>
                </c:pt>
                <c:pt idx="6022">
                  <c:v>9.4067999999999999E-2</c:v>
                </c:pt>
                <c:pt idx="6023">
                  <c:v>9.0408000000000002E-2</c:v>
                </c:pt>
                <c:pt idx="6024">
                  <c:v>9.0602000000000002E-2</c:v>
                </c:pt>
                <c:pt idx="6025">
                  <c:v>9.5473000000000002E-2</c:v>
                </c:pt>
                <c:pt idx="6026">
                  <c:v>9.6780000000000005E-2</c:v>
                </c:pt>
                <c:pt idx="6027">
                  <c:v>9.3057000000000001E-2</c:v>
                </c:pt>
                <c:pt idx="6028">
                  <c:v>8.6570999999999995E-2</c:v>
                </c:pt>
                <c:pt idx="6029">
                  <c:v>8.3559999999999995E-2</c:v>
                </c:pt>
                <c:pt idx="6030">
                  <c:v>8.1326999999999997E-2</c:v>
                </c:pt>
                <c:pt idx="6031">
                  <c:v>7.8083E-2</c:v>
                </c:pt>
                <c:pt idx="6032">
                  <c:v>8.5523000000000002E-2</c:v>
                </c:pt>
                <c:pt idx="6033">
                  <c:v>8.0116000000000007E-2</c:v>
                </c:pt>
                <c:pt idx="6034">
                  <c:v>8.5870000000000002E-2</c:v>
                </c:pt>
                <c:pt idx="6035">
                  <c:v>7.6883000000000007E-2</c:v>
                </c:pt>
                <c:pt idx="6036">
                  <c:v>7.8029000000000001E-2</c:v>
                </c:pt>
                <c:pt idx="6037">
                  <c:v>7.2896000000000002E-2</c:v>
                </c:pt>
                <c:pt idx="6038">
                  <c:v>7.7834E-2</c:v>
                </c:pt>
                <c:pt idx="6039">
                  <c:v>7.5215000000000004E-2</c:v>
                </c:pt>
                <c:pt idx="6040">
                  <c:v>7.3880000000000001E-2</c:v>
                </c:pt>
                <c:pt idx="6041">
                  <c:v>7.3463000000000001E-2</c:v>
                </c:pt>
                <c:pt idx="6042">
                  <c:v>6.8987999999999994E-2</c:v>
                </c:pt>
                <c:pt idx="6043">
                  <c:v>6.5312999999999996E-2</c:v>
                </c:pt>
                <c:pt idx="6044">
                  <c:v>6.9838999999999998E-2</c:v>
                </c:pt>
                <c:pt idx="6045">
                  <c:v>7.1059999999999998E-2</c:v>
                </c:pt>
                <c:pt idx="6046">
                  <c:v>7.1994000000000002E-2</c:v>
                </c:pt>
                <c:pt idx="6047">
                  <c:v>6.8863999999999995E-2</c:v>
                </c:pt>
                <c:pt idx="6048">
                  <c:v>7.7007000000000006E-2</c:v>
                </c:pt>
                <c:pt idx="6049">
                  <c:v>8.0957000000000001E-2</c:v>
                </c:pt>
                <c:pt idx="6050">
                  <c:v>8.0082E-2</c:v>
                </c:pt>
                <c:pt idx="6051">
                  <c:v>7.5609999999999997E-2</c:v>
                </c:pt>
                <c:pt idx="6052">
                  <c:v>9.2994999999999994E-2</c:v>
                </c:pt>
                <c:pt idx="6053">
                  <c:v>0.110025</c:v>
                </c:pt>
                <c:pt idx="6054">
                  <c:v>0.117991</c:v>
                </c:pt>
                <c:pt idx="6055">
                  <c:v>0.117328</c:v>
                </c:pt>
                <c:pt idx="6056">
                  <c:v>0.121143</c:v>
                </c:pt>
                <c:pt idx="6057">
                  <c:v>0.146675</c:v>
                </c:pt>
                <c:pt idx="6058">
                  <c:v>0.17352200000000001</c:v>
                </c:pt>
                <c:pt idx="6059">
                  <c:v>0.18146499999999999</c:v>
                </c:pt>
                <c:pt idx="6060">
                  <c:v>0.18149399999999999</c:v>
                </c:pt>
                <c:pt idx="6061">
                  <c:v>0.17431099999999999</c:v>
                </c:pt>
                <c:pt idx="6062">
                  <c:v>0.16259399999999999</c:v>
                </c:pt>
                <c:pt idx="6063">
                  <c:v>0.19211800000000001</c:v>
                </c:pt>
                <c:pt idx="6064">
                  <c:v>0.184895</c:v>
                </c:pt>
                <c:pt idx="6065">
                  <c:v>0.20063800000000001</c:v>
                </c:pt>
                <c:pt idx="6066">
                  <c:v>0.193777</c:v>
                </c:pt>
                <c:pt idx="6067">
                  <c:v>0.18731400000000001</c:v>
                </c:pt>
                <c:pt idx="6068">
                  <c:v>0.19939000000000001</c:v>
                </c:pt>
                <c:pt idx="6069">
                  <c:v>0.19544</c:v>
                </c:pt>
                <c:pt idx="6070">
                  <c:v>0.185221</c:v>
                </c:pt>
                <c:pt idx="6071">
                  <c:v>0.18554300000000001</c:v>
                </c:pt>
                <c:pt idx="6072">
                  <c:v>0.17957200000000001</c:v>
                </c:pt>
                <c:pt idx="6073">
                  <c:v>0.17391599999999999</c:v>
                </c:pt>
                <c:pt idx="6074">
                  <c:v>0.162853</c:v>
                </c:pt>
                <c:pt idx="6075">
                  <c:v>0.15496499999999999</c:v>
                </c:pt>
                <c:pt idx="6076">
                  <c:v>0.14519000000000001</c:v>
                </c:pt>
                <c:pt idx="6077">
                  <c:v>0.12878999999999999</c:v>
                </c:pt>
                <c:pt idx="6078">
                  <c:v>0.113413</c:v>
                </c:pt>
                <c:pt idx="6079">
                  <c:v>0.12695500000000001</c:v>
                </c:pt>
                <c:pt idx="6080">
                  <c:v>0.118927</c:v>
                </c:pt>
                <c:pt idx="6081">
                  <c:v>0.116461</c:v>
                </c:pt>
                <c:pt idx="6082">
                  <c:v>0.110944</c:v>
                </c:pt>
                <c:pt idx="6083">
                  <c:v>0.10960499999999999</c:v>
                </c:pt>
                <c:pt idx="6084">
                  <c:v>0.10062400000000001</c:v>
                </c:pt>
                <c:pt idx="6085">
                  <c:v>0.10645399999999999</c:v>
                </c:pt>
                <c:pt idx="6086">
                  <c:v>0.10749499999999999</c:v>
                </c:pt>
                <c:pt idx="6087">
                  <c:v>0.107932</c:v>
                </c:pt>
                <c:pt idx="6088">
                  <c:v>0.10556599999999999</c:v>
                </c:pt>
                <c:pt idx="6089">
                  <c:v>9.5477000000000006E-2</c:v>
                </c:pt>
                <c:pt idx="6090">
                  <c:v>9.6654000000000004E-2</c:v>
                </c:pt>
                <c:pt idx="6091">
                  <c:v>0.114417</c:v>
                </c:pt>
                <c:pt idx="6092">
                  <c:v>0.11756</c:v>
                </c:pt>
                <c:pt idx="6093">
                  <c:v>0.120508</c:v>
                </c:pt>
                <c:pt idx="6094">
                  <c:v>0.108797</c:v>
                </c:pt>
                <c:pt idx="6095">
                  <c:v>0.10100199999999999</c:v>
                </c:pt>
                <c:pt idx="6096">
                  <c:v>9.3574000000000004E-2</c:v>
                </c:pt>
                <c:pt idx="6097">
                  <c:v>8.9437000000000003E-2</c:v>
                </c:pt>
                <c:pt idx="6098">
                  <c:v>0.121988</c:v>
                </c:pt>
                <c:pt idx="6099">
                  <c:v>0.123403</c:v>
                </c:pt>
                <c:pt idx="6100">
                  <c:v>0.121042</c:v>
                </c:pt>
                <c:pt idx="6101">
                  <c:v>0.119924</c:v>
                </c:pt>
                <c:pt idx="6102">
                  <c:v>0.11028300000000001</c:v>
                </c:pt>
                <c:pt idx="6103">
                  <c:v>9.9322999999999995E-2</c:v>
                </c:pt>
                <c:pt idx="6104">
                  <c:v>0.107569</c:v>
                </c:pt>
                <c:pt idx="6105">
                  <c:v>0.11132599999999999</c:v>
                </c:pt>
                <c:pt idx="6106">
                  <c:v>0.11609899999999999</c:v>
                </c:pt>
                <c:pt idx="6107">
                  <c:v>0.12628200000000001</c:v>
                </c:pt>
                <c:pt idx="6108">
                  <c:v>0.127939</c:v>
                </c:pt>
                <c:pt idx="6109">
                  <c:v>0.12857199999999999</c:v>
                </c:pt>
                <c:pt idx="6110">
                  <c:v>0.13372500000000001</c:v>
                </c:pt>
                <c:pt idx="6111">
                  <c:v>0.14402599999999999</c:v>
                </c:pt>
                <c:pt idx="6112">
                  <c:v>0.14663799999999999</c:v>
                </c:pt>
                <c:pt idx="6113">
                  <c:v>0.16681199999999999</c:v>
                </c:pt>
                <c:pt idx="6114">
                  <c:v>0.16968900000000001</c:v>
                </c:pt>
                <c:pt idx="6115">
                  <c:v>0.16805700000000001</c:v>
                </c:pt>
                <c:pt idx="6116">
                  <c:v>0.154303</c:v>
                </c:pt>
                <c:pt idx="6117">
                  <c:v>0.15021100000000001</c:v>
                </c:pt>
                <c:pt idx="6118">
                  <c:v>0.153279</c:v>
                </c:pt>
                <c:pt idx="6119">
                  <c:v>0.14660899999999999</c:v>
                </c:pt>
                <c:pt idx="6120">
                  <c:v>0.14261199999999999</c:v>
                </c:pt>
                <c:pt idx="6121">
                  <c:v>0.14746200000000001</c:v>
                </c:pt>
                <c:pt idx="6122">
                  <c:v>0.144431</c:v>
                </c:pt>
                <c:pt idx="6123">
                  <c:v>0.16051599999999999</c:v>
                </c:pt>
                <c:pt idx="6124">
                  <c:v>0.153027</c:v>
                </c:pt>
                <c:pt idx="6125">
                  <c:v>0.15232899999999999</c:v>
                </c:pt>
                <c:pt idx="6126">
                  <c:v>0.16145899999999999</c:v>
                </c:pt>
                <c:pt idx="6127">
                  <c:v>0.14080300000000001</c:v>
                </c:pt>
                <c:pt idx="6128">
                  <c:v>0.13860500000000001</c:v>
                </c:pt>
                <c:pt idx="6129">
                  <c:v>0.13702</c:v>
                </c:pt>
                <c:pt idx="6130">
                  <c:v>0.13012899999999999</c:v>
                </c:pt>
                <c:pt idx="6131">
                  <c:v>0.12540499999999999</c:v>
                </c:pt>
                <c:pt idx="6132">
                  <c:v>0.111432</c:v>
                </c:pt>
                <c:pt idx="6133">
                  <c:v>0.12770000000000001</c:v>
                </c:pt>
                <c:pt idx="6134">
                  <c:v>0.11516999999999999</c:v>
                </c:pt>
                <c:pt idx="6135">
                  <c:v>0.101785</c:v>
                </c:pt>
                <c:pt idx="6136">
                  <c:v>0.10162499999999999</c:v>
                </c:pt>
                <c:pt idx="6137">
                  <c:v>9.6178E-2</c:v>
                </c:pt>
                <c:pt idx="6138">
                  <c:v>9.5093999999999998E-2</c:v>
                </c:pt>
                <c:pt idx="6139">
                  <c:v>9.5305000000000001E-2</c:v>
                </c:pt>
                <c:pt idx="6140">
                  <c:v>8.5080000000000003E-2</c:v>
                </c:pt>
                <c:pt idx="6141">
                  <c:v>8.2088999999999995E-2</c:v>
                </c:pt>
                <c:pt idx="6142">
                  <c:v>7.9962000000000005E-2</c:v>
                </c:pt>
                <c:pt idx="6143">
                  <c:v>9.0045E-2</c:v>
                </c:pt>
                <c:pt idx="6144">
                  <c:v>8.5912000000000002E-2</c:v>
                </c:pt>
                <c:pt idx="6145">
                  <c:v>8.4988999999999995E-2</c:v>
                </c:pt>
                <c:pt idx="6146">
                  <c:v>8.0532999999999993E-2</c:v>
                </c:pt>
                <c:pt idx="6147">
                  <c:v>9.3195E-2</c:v>
                </c:pt>
                <c:pt idx="6148">
                  <c:v>8.8116E-2</c:v>
                </c:pt>
                <c:pt idx="6149">
                  <c:v>7.5090000000000004E-2</c:v>
                </c:pt>
                <c:pt idx="6150">
                  <c:v>7.6563000000000006E-2</c:v>
                </c:pt>
                <c:pt idx="6151">
                  <c:v>7.1911000000000003E-2</c:v>
                </c:pt>
                <c:pt idx="6152">
                  <c:v>8.0166000000000001E-2</c:v>
                </c:pt>
                <c:pt idx="6153">
                  <c:v>7.7550999999999995E-2</c:v>
                </c:pt>
                <c:pt idx="6154">
                  <c:v>8.9930999999999997E-2</c:v>
                </c:pt>
                <c:pt idx="6155">
                  <c:v>9.1142000000000001E-2</c:v>
                </c:pt>
                <c:pt idx="6156">
                  <c:v>7.9576999999999995E-2</c:v>
                </c:pt>
                <c:pt idx="6157">
                  <c:v>8.1226999999999994E-2</c:v>
                </c:pt>
                <c:pt idx="6158">
                  <c:v>6.9804000000000005E-2</c:v>
                </c:pt>
                <c:pt idx="6159">
                  <c:v>7.1856000000000003E-2</c:v>
                </c:pt>
                <c:pt idx="6160">
                  <c:v>6.4551999999999998E-2</c:v>
                </c:pt>
                <c:pt idx="6161">
                  <c:v>6.0592E-2</c:v>
                </c:pt>
                <c:pt idx="6162">
                  <c:v>5.1775000000000002E-2</c:v>
                </c:pt>
                <c:pt idx="6163">
                  <c:v>5.0110000000000002E-2</c:v>
                </c:pt>
                <c:pt idx="6164">
                  <c:v>4.5373999999999998E-2</c:v>
                </c:pt>
                <c:pt idx="6165">
                  <c:v>3.0148999999999999E-2</c:v>
                </c:pt>
                <c:pt idx="6166">
                  <c:v>3.4480999999999998E-2</c:v>
                </c:pt>
                <c:pt idx="6167">
                  <c:v>3.4694999999999997E-2</c:v>
                </c:pt>
                <c:pt idx="6168">
                  <c:v>3.7566000000000002E-2</c:v>
                </c:pt>
                <c:pt idx="6169">
                  <c:v>3.8145999999999999E-2</c:v>
                </c:pt>
                <c:pt idx="6170">
                  <c:v>3.5926E-2</c:v>
                </c:pt>
                <c:pt idx="6171">
                  <c:v>3.4211999999999999E-2</c:v>
                </c:pt>
                <c:pt idx="6172">
                  <c:v>3.3487999999999997E-2</c:v>
                </c:pt>
                <c:pt idx="6173">
                  <c:v>3.3107999999999999E-2</c:v>
                </c:pt>
                <c:pt idx="6174">
                  <c:v>3.1974000000000002E-2</c:v>
                </c:pt>
                <c:pt idx="6175">
                  <c:v>3.1542000000000001E-2</c:v>
                </c:pt>
                <c:pt idx="6176">
                  <c:v>3.2584000000000002E-2</c:v>
                </c:pt>
                <c:pt idx="6177">
                  <c:v>3.7881999999999999E-2</c:v>
                </c:pt>
                <c:pt idx="6178">
                  <c:v>3.5457000000000002E-2</c:v>
                </c:pt>
                <c:pt idx="6179">
                  <c:v>3.5234000000000001E-2</c:v>
                </c:pt>
                <c:pt idx="6180">
                  <c:v>2.8847000000000001E-2</c:v>
                </c:pt>
                <c:pt idx="6181">
                  <c:v>3.0700000000000002E-2</c:v>
                </c:pt>
                <c:pt idx="6182">
                  <c:v>3.6364E-2</c:v>
                </c:pt>
                <c:pt idx="6183">
                  <c:v>3.5195999999999998E-2</c:v>
                </c:pt>
                <c:pt idx="6184">
                  <c:v>2.7746E-2</c:v>
                </c:pt>
                <c:pt idx="6185">
                  <c:v>3.1623999999999999E-2</c:v>
                </c:pt>
                <c:pt idx="6186">
                  <c:v>3.5082000000000002E-2</c:v>
                </c:pt>
                <c:pt idx="6187">
                  <c:v>3.7367999999999998E-2</c:v>
                </c:pt>
                <c:pt idx="6188">
                  <c:v>5.5688000000000001E-2</c:v>
                </c:pt>
                <c:pt idx="6189">
                  <c:v>6.3322000000000003E-2</c:v>
                </c:pt>
                <c:pt idx="6190">
                  <c:v>8.0266000000000004E-2</c:v>
                </c:pt>
                <c:pt idx="6191">
                  <c:v>8.3057000000000006E-2</c:v>
                </c:pt>
                <c:pt idx="6192">
                  <c:v>8.4224999999999994E-2</c:v>
                </c:pt>
                <c:pt idx="6193">
                  <c:v>9.0962000000000001E-2</c:v>
                </c:pt>
                <c:pt idx="6194">
                  <c:v>0.10273400000000001</c:v>
                </c:pt>
                <c:pt idx="6195">
                  <c:v>0.123375</c:v>
                </c:pt>
                <c:pt idx="6196">
                  <c:v>0.11908299999999999</c:v>
                </c:pt>
                <c:pt idx="6197">
                  <c:v>0.118355</c:v>
                </c:pt>
                <c:pt idx="6198">
                  <c:v>0.11078200000000001</c:v>
                </c:pt>
                <c:pt idx="6199">
                  <c:v>0.114164</c:v>
                </c:pt>
                <c:pt idx="6200">
                  <c:v>0.103799</c:v>
                </c:pt>
                <c:pt idx="6201">
                  <c:v>9.8595000000000002E-2</c:v>
                </c:pt>
                <c:pt idx="6202">
                  <c:v>9.1277999999999998E-2</c:v>
                </c:pt>
                <c:pt idx="6203">
                  <c:v>9.8114000000000007E-2</c:v>
                </c:pt>
                <c:pt idx="6204">
                  <c:v>8.6966000000000002E-2</c:v>
                </c:pt>
                <c:pt idx="6205">
                  <c:v>7.2702000000000003E-2</c:v>
                </c:pt>
                <c:pt idx="6206">
                  <c:v>6.1539999999999997E-2</c:v>
                </c:pt>
                <c:pt idx="6207">
                  <c:v>5.9630000000000002E-2</c:v>
                </c:pt>
                <c:pt idx="6208">
                  <c:v>5.3740999999999997E-2</c:v>
                </c:pt>
                <c:pt idx="6209">
                  <c:v>4.5400000000000003E-2</c:v>
                </c:pt>
                <c:pt idx="6210">
                  <c:v>5.6800999999999997E-2</c:v>
                </c:pt>
                <c:pt idx="6211">
                  <c:v>5.4078000000000001E-2</c:v>
                </c:pt>
                <c:pt idx="6212">
                  <c:v>4.8862999999999997E-2</c:v>
                </c:pt>
                <c:pt idx="6213">
                  <c:v>4.1678E-2</c:v>
                </c:pt>
                <c:pt idx="6214">
                  <c:v>4.6822999999999997E-2</c:v>
                </c:pt>
                <c:pt idx="6215">
                  <c:v>4.1119999999999997E-2</c:v>
                </c:pt>
                <c:pt idx="6216">
                  <c:v>3.5238999999999999E-2</c:v>
                </c:pt>
                <c:pt idx="6217">
                  <c:v>3.7350000000000001E-2</c:v>
                </c:pt>
                <c:pt idx="6218">
                  <c:v>4.4509E-2</c:v>
                </c:pt>
                <c:pt idx="6219">
                  <c:v>4.5666999999999999E-2</c:v>
                </c:pt>
                <c:pt idx="6220">
                  <c:v>4.1424000000000002E-2</c:v>
                </c:pt>
                <c:pt idx="6221">
                  <c:v>4.1894000000000001E-2</c:v>
                </c:pt>
                <c:pt idx="6222">
                  <c:v>4.1128999999999999E-2</c:v>
                </c:pt>
                <c:pt idx="6223">
                  <c:v>3.6638999999999998E-2</c:v>
                </c:pt>
                <c:pt idx="6224">
                  <c:v>3.2719999999999999E-2</c:v>
                </c:pt>
                <c:pt idx="6225">
                  <c:v>2.6936999999999999E-2</c:v>
                </c:pt>
                <c:pt idx="6226">
                  <c:v>3.8094000000000003E-2</c:v>
                </c:pt>
                <c:pt idx="6227">
                  <c:v>3.3501999999999997E-2</c:v>
                </c:pt>
                <c:pt idx="6228">
                  <c:v>3.1084000000000001E-2</c:v>
                </c:pt>
                <c:pt idx="6229">
                  <c:v>3.2141999999999997E-2</c:v>
                </c:pt>
                <c:pt idx="6230">
                  <c:v>3.6013999999999997E-2</c:v>
                </c:pt>
                <c:pt idx="6231">
                  <c:v>3.3854000000000002E-2</c:v>
                </c:pt>
                <c:pt idx="6232">
                  <c:v>2.9645000000000001E-2</c:v>
                </c:pt>
                <c:pt idx="6233">
                  <c:v>3.9698999999999998E-2</c:v>
                </c:pt>
                <c:pt idx="6234">
                  <c:v>4.0384000000000003E-2</c:v>
                </c:pt>
                <c:pt idx="6235">
                  <c:v>4.1080999999999999E-2</c:v>
                </c:pt>
                <c:pt idx="6236">
                  <c:v>3.6499999999999998E-2</c:v>
                </c:pt>
                <c:pt idx="6237">
                  <c:v>3.5353999999999997E-2</c:v>
                </c:pt>
                <c:pt idx="6238">
                  <c:v>3.1127999999999999E-2</c:v>
                </c:pt>
                <c:pt idx="6239">
                  <c:v>2.9954000000000001E-2</c:v>
                </c:pt>
                <c:pt idx="6240">
                  <c:v>2.7089999999999999E-2</c:v>
                </c:pt>
                <c:pt idx="6241">
                  <c:v>2.8001999999999999E-2</c:v>
                </c:pt>
                <c:pt idx="6242">
                  <c:v>3.2544999999999998E-2</c:v>
                </c:pt>
                <c:pt idx="6243">
                  <c:v>3.2010999999999998E-2</c:v>
                </c:pt>
                <c:pt idx="6244">
                  <c:v>2.6144000000000001E-2</c:v>
                </c:pt>
                <c:pt idx="6245">
                  <c:v>2.2408000000000001E-2</c:v>
                </c:pt>
                <c:pt idx="6246">
                  <c:v>2.3213000000000001E-2</c:v>
                </c:pt>
                <c:pt idx="6247">
                  <c:v>2.4739000000000001E-2</c:v>
                </c:pt>
                <c:pt idx="6248">
                  <c:v>2.1361999999999999E-2</c:v>
                </c:pt>
                <c:pt idx="6249">
                  <c:v>2.1028999999999999E-2</c:v>
                </c:pt>
                <c:pt idx="6250">
                  <c:v>1.9369000000000001E-2</c:v>
                </c:pt>
                <c:pt idx="6251">
                  <c:v>1.4474000000000001E-2</c:v>
                </c:pt>
                <c:pt idx="6252">
                  <c:v>1.3662000000000001E-2</c:v>
                </c:pt>
                <c:pt idx="6253">
                  <c:v>1.4104E-2</c:v>
                </c:pt>
                <c:pt idx="6254">
                  <c:v>1.6015000000000001E-2</c:v>
                </c:pt>
                <c:pt idx="6255">
                  <c:v>1.6147000000000002E-2</c:v>
                </c:pt>
                <c:pt idx="6256">
                  <c:v>1.4907E-2</c:v>
                </c:pt>
                <c:pt idx="6257">
                  <c:v>1.5065E-2</c:v>
                </c:pt>
                <c:pt idx="6258">
                  <c:v>1.1809E-2</c:v>
                </c:pt>
                <c:pt idx="6259">
                  <c:v>1.363E-2</c:v>
                </c:pt>
                <c:pt idx="6260">
                  <c:v>1.41E-2</c:v>
                </c:pt>
                <c:pt idx="6261">
                  <c:v>1.2472E-2</c:v>
                </c:pt>
                <c:pt idx="6262">
                  <c:v>1.4484E-2</c:v>
                </c:pt>
                <c:pt idx="6263">
                  <c:v>8.7069999999999995E-3</c:v>
                </c:pt>
                <c:pt idx="6264">
                  <c:v>1.0675E-2</c:v>
                </c:pt>
                <c:pt idx="6265">
                  <c:v>1.0389000000000001E-2</c:v>
                </c:pt>
                <c:pt idx="6266">
                  <c:v>6.5300000000000002E-3</c:v>
                </c:pt>
                <c:pt idx="6267">
                  <c:v>3.6280000000000001E-3</c:v>
                </c:pt>
                <c:pt idx="6268">
                  <c:v>3.454E-3</c:v>
                </c:pt>
                <c:pt idx="6269">
                  <c:v>2.4789999999999999E-3</c:v>
                </c:pt>
                <c:pt idx="6270">
                  <c:v>2.346E-3</c:v>
                </c:pt>
                <c:pt idx="6271">
                  <c:v>2.3019999999999998E-3</c:v>
                </c:pt>
                <c:pt idx="6272">
                  <c:v>3.1180000000000001E-3</c:v>
                </c:pt>
                <c:pt idx="6273">
                  <c:v>2.5349999999999999E-3</c:v>
                </c:pt>
                <c:pt idx="6274">
                  <c:v>3.0699999999999998E-3</c:v>
                </c:pt>
                <c:pt idx="6275">
                  <c:v>1.843E-3</c:v>
                </c:pt>
                <c:pt idx="6276">
                  <c:v>1.8680000000000001E-3</c:v>
                </c:pt>
                <c:pt idx="6277">
                  <c:v>2.343E-3</c:v>
                </c:pt>
                <c:pt idx="6278">
                  <c:v>1.83E-3</c:v>
                </c:pt>
                <c:pt idx="6279">
                  <c:v>1.2620000000000001E-3</c:v>
                </c:pt>
                <c:pt idx="6280">
                  <c:v>4.4790000000000003E-3</c:v>
                </c:pt>
                <c:pt idx="6281">
                  <c:v>4.8180000000000002E-3</c:v>
                </c:pt>
                <c:pt idx="6282">
                  <c:v>4.888E-3</c:v>
                </c:pt>
                <c:pt idx="6283">
                  <c:v>4.4660000000000004E-3</c:v>
                </c:pt>
                <c:pt idx="6284">
                  <c:v>4.431E-3</c:v>
                </c:pt>
                <c:pt idx="6285">
                  <c:v>3.1110000000000001E-3</c:v>
                </c:pt>
                <c:pt idx="6286">
                  <c:v>3.0249999999999999E-3</c:v>
                </c:pt>
                <c:pt idx="6287">
                  <c:v>4.4510000000000001E-3</c:v>
                </c:pt>
                <c:pt idx="6288">
                  <c:v>4.065E-3</c:v>
                </c:pt>
                <c:pt idx="6289">
                  <c:v>4.2620000000000002E-3</c:v>
                </c:pt>
                <c:pt idx="6290">
                  <c:v>4.8529999999999997E-3</c:v>
                </c:pt>
                <c:pt idx="6291">
                  <c:v>4.7289999999999997E-3</c:v>
                </c:pt>
                <c:pt idx="6292">
                  <c:v>3.8969999999999999E-3</c:v>
                </c:pt>
                <c:pt idx="6293">
                  <c:v>3.62E-3</c:v>
                </c:pt>
                <c:pt idx="6294">
                  <c:v>3.4459999999999998E-3</c:v>
                </c:pt>
                <c:pt idx="6295">
                  <c:v>2.8E-3</c:v>
                </c:pt>
                <c:pt idx="6296">
                  <c:v>2.4480000000000001E-3</c:v>
                </c:pt>
                <c:pt idx="6297">
                  <c:v>3.3930000000000002E-3</c:v>
                </c:pt>
                <c:pt idx="6298">
                  <c:v>3.7009999999999999E-3</c:v>
                </c:pt>
                <c:pt idx="6299">
                  <c:v>4.5560000000000002E-3</c:v>
                </c:pt>
                <c:pt idx="6300">
                  <c:v>5.9829999999999996E-3</c:v>
                </c:pt>
                <c:pt idx="6301">
                  <c:v>7.2890000000000003E-3</c:v>
                </c:pt>
                <c:pt idx="6302">
                  <c:v>6.3569999999999998E-3</c:v>
                </c:pt>
                <c:pt idx="6303">
                  <c:v>5.5579999999999996E-3</c:v>
                </c:pt>
                <c:pt idx="6304">
                  <c:v>5.64E-3</c:v>
                </c:pt>
                <c:pt idx="6305">
                  <c:v>7.3839999999999999E-3</c:v>
                </c:pt>
                <c:pt idx="6306">
                  <c:v>9.3500000000000007E-3</c:v>
                </c:pt>
                <c:pt idx="6307">
                  <c:v>1.1634E-2</c:v>
                </c:pt>
                <c:pt idx="6308">
                  <c:v>1.4565E-2</c:v>
                </c:pt>
                <c:pt idx="6309">
                  <c:v>1.5448999999999999E-2</c:v>
                </c:pt>
                <c:pt idx="6310">
                  <c:v>1.3433E-2</c:v>
                </c:pt>
                <c:pt idx="6311">
                  <c:v>1.8522E-2</c:v>
                </c:pt>
                <c:pt idx="6312">
                  <c:v>2.0351999999999999E-2</c:v>
                </c:pt>
                <c:pt idx="6313">
                  <c:v>2.5094999999999999E-2</c:v>
                </c:pt>
                <c:pt idx="6314">
                  <c:v>3.5187999999999997E-2</c:v>
                </c:pt>
                <c:pt idx="6315">
                  <c:v>3.7407000000000003E-2</c:v>
                </c:pt>
                <c:pt idx="6316">
                  <c:v>4.1154999999999997E-2</c:v>
                </c:pt>
                <c:pt idx="6317">
                  <c:v>4.1329999999999999E-2</c:v>
                </c:pt>
                <c:pt idx="6318">
                  <c:v>4.7567999999999999E-2</c:v>
                </c:pt>
                <c:pt idx="6319">
                  <c:v>4.3254000000000001E-2</c:v>
                </c:pt>
                <c:pt idx="6320">
                  <c:v>3.8379999999999997E-2</c:v>
                </c:pt>
                <c:pt idx="6321">
                  <c:v>3.8249999999999999E-2</c:v>
                </c:pt>
                <c:pt idx="6322">
                  <c:v>3.4119999999999998E-2</c:v>
                </c:pt>
                <c:pt idx="6323">
                  <c:v>3.2844999999999999E-2</c:v>
                </c:pt>
                <c:pt idx="6324">
                  <c:v>2.6717000000000001E-2</c:v>
                </c:pt>
                <c:pt idx="6325">
                  <c:v>2.8313999999999999E-2</c:v>
                </c:pt>
                <c:pt idx="6326">
                  <c:v>2.7872999999999998E-2</c:v>
                </c:pt>
                <c:pt idx="6327">
                  <c:v>3.8349000000000001E-2</c:v>
                </c:pt>
                <c:pt idx="6328">
                  <c:v>3.6463000000000002E-2</c:v>
                </c:pt>
                <c:pt idx="6329">
                  <c:v>3.1482999999999997E-2</c:v>
                </c:pt>
                <c:pt idx="6330">
                  <c:v>2.6883000000000001E-2</c:v>
                </c:pt>
                <c:pt idx="6331">
                  <c:v>2.5014000000000002E-2</c:v>
                </c:pt>
                <c:pt idx="6332">
                  <c:v>2.2540999999999999E-2</c:v>
                </c:pt>
                <c:pt idx="6333">
                  <c:v>2.2001E-2</c:v>
                </c:pt>
                <c:pt idx="6334">
                  <c:v>2.0759E-2</c:v>
                </c:pt>
                <c:pt idx="6335">
                  <c:v>2.1087000000000002E-2</c:v>
                </c:pt>
                <c:pt idx="6336">
                  <c:v>1.7495E-2</c:v>
                </c:pt>
                <c:pt idx="6337">
                  <c:v>2.0060999999999999E-2</c:v>
                </c:pt>
                <c:pt idx="6338">
                  <c:v>1.7773000000000001E-2</c:v>
                </c:pt>
                <c:pt idx="6339">
                  <c:v>1.6476000000000001E-2</c:v>
                </c:pt>
                <c:pt idx="6340">
                  <c:v>1.4330000000000001E-2</c:v>
                </c:pt>
                <c:pt idx="6341">
                  <c:v>1.6441999999999998E-2</c:v>
                </c:pt>
                <c:pt idx="6342">
                  <c:v>1.6102999999999999E-2</c:v>
                </c:pt>
                <c:pt idx="6343">
                  <c:v>1.1263E-2</c:v>
                </c:pt>
                <c:pt idx="6344">
                  <c:v>9.6640000000000007E-3</c:v>
                </c:pt>
                <c:pt idx="6345">
                  <c:v>1.0486000000000001E-2</c:v>
                </c:pt>
                <c:pt idx="6346">
                  <c:v>9.8980000000000005E-3</c:v>
                </c:pt>
                <c:pt idx="6347">
                  <c:v>8.8210000000000007E-3</c:v>
                </c:pt>
                <c:pt idx="6348">
                  <c:v>8.3689999999999997E-3</c:v>
                </c:pt>
                <c:pt idx="6349">
                  <c:v>9.2479999999999993E-3</c:v>
                </c:pt>
                <c:pt idx="6350">
                  <c:v>7.2950000000000003E-3</c:v>
                </c:pt>
                <c:pt idx="6351">
                  <c:v>7.0089999999999996E-3</c:v>
                </c:pt>
                <c:pt idx="6352">
                  <c:v>3.6602999999999997E-2</c:v>
                </c:pt>
                <c:pt idx="6353">
                  <c:v>5.0309E-2</c:v>
                </c:pt>
                <c:pt idx="6354">
                  <c:v>5.1056999999999998E-2</c:v>
                </c:pt>
                <c:pt idx="6355">
                  <c:v>4.6657999999999998E-2</c:v>
                </c:pt>
                <c:pt idx="6356">
                  <c:v>4.1919999999999999E-2</c:v>
                </c:pt>
                <c:pt idx="6357">
                  <c:v>3.4410999999999997E-2</c:v>
                </c:pt>
                <c:pt idx="6358">
                  <c:v>5.1239E-2</c:v>
                </c:pt>
                <c:pt idx="6359">
                  <c:v>4.9452999999999997E-2</c:v>
                </c:pt>
                <c:pt idx="6360">
                  <c:v>4.6502000000000002E-2</c:v>
                </c:pt>
                <c:pt idx="6361">
                  <c:v>4.8717999999999997E-2</c:v>
                </c:pt>
                <c:pt idx="6362">
                  <c:v>4.3178000000000001E-2</c:v>
                </c:pt>
                <c:pt idx="6363">
                  <c:v>3.8769999999999999E-2</c:v>
                </c:pt>
                <c:pt idx="6364">
                  <c:v>3.6076999999999998E-2</c:v>
                </c:pt>
                <c:pt idx="6365">
                  <c:v>3.0835999999999999E-2</c:v>
                </c:pt>
                <c:pt idx="6366">
                  <c:v>3.1473000000000001E-2</c:v>
                </c:pt>
                <c:pt idx="6367">
                  <c:v>2.5614000000000001E-2</c:v>
                </c:pt>
                <c:pt idx="6368">
                  <c:v>2.1444000000000001E-2</c:v>
                </c:pt>
                <c:pt idx="6369">
                  <c:v>1.2642E-2</c:v>
                </c:pt>
                <c:pt idx="6370">
                  <c:v>1.0284E-2</c:v>
                </c:pt>
                <c:pt idx="6371">
                  <c:v>8.1189999999999995E-3</c:v>
                </c:pt>
                <c:pt idx="6372">
                  <c:v>7.7229999999999998E-3</c:v>
                </c:pt>
                <c:pt idx="6373">
                  <c:v>7.0939999999999996E-3</c:v>
                </c:pt>
                <c:pt idx="6374">
                  <c:v>4.96E-3</c:v>
                </c:pt>
                <c:pt idx="6375">
                  <c:v>5.5069999999999997E-3</c:v>
                </c:pt>
                <c:pt idx="6376">
                  <c:v>4.372E-3</c:v>
                </c:pt>
                <c:pt idx="6377">
                  <c:v>3.7490000000000002E-3</c:v>
                </c:pt>
                <c:pt idx="6378">
                  <c:v>3.5769999999999999E-3</c:v>
                </c:pt>
                <c:pt idx="6379">
                  <c:v>1.1157E-2</c:v>
                </c:pt>
                <c:pt idx="6380">
                  <c:v>1.1143E-2</c:v>
                </c:pt>
                <c:pt idx="6381">
                  <c:v>1.0005999999999999E-2</c:v>
                </c:pt>
                <c:pt idx="6382">
                  <c:v>1.0139E-2</c:v>
                </c:pt>
                <c:pt idx="6383">
                  <c:v>8.9580000000000007E-3</c:v>
                </c:pt>
                <c:pt idx="6384">
                  <c:v>7.4349999999999998E-3</c:v>
                </c:pt>
                <c:pt idx="6385">
                  <c:v>6.3400000000000001E-3</c:v>
                </c:pt>
                <c:pt idx="6386">
                  <c:v>7.8009999999999998E-3</c:v>
                </c:pt>
                <c:pt idx="6387">
                  <c:v>5.7429999999999998E-3</c:v>
                </c:pt>
                <c:pt idx="6388">
                  <c:v>6.6519999999999999E-3</c:v>
                </c:pt>
                <c:pt idx="6389">
                  <c:v>6.2750000000000002E-3</c:v>
                </c:pt>
                <c:pt idx="6390">
                  <c:v>6.0730000000000003E-3</c:v>
                </c:pt>
                <c:pt idx="6391">
                  <c:v>4.6959999999999997E-3</c:v>
                </c:pt>
                <c:pt idx="6392">
                  <c:v>6.5919999999999998E-3</c:v>
                </c:pt>
                <c:pt idx="6393">
                  <c:v>5.1009999999999996E-3</c:v>
                </c:pt>
                <c:pt idx="6394">
                  <c:v>3.8679999999999999E-3</c:v>
                </c:pt>
                <c:pt idx="6395">
                  <c:v>3.4780000000000002E-3</c:v>
                </c:pt>
                <c:pt idx="6396">
                  <c:v>3.578E-3</c:v>
                </c:pt>
                <c:pt idx="6397">
                  <c:v>3.4940000000000001E-3</c:v>
                </c:pt>
                <c:pt idx="6398">
                  <c:v>4.1219999999999998E-3</c:v>
                </c:pt>
                <c:pt idx="6399">
                  <c:v>4.829E-3</c:v>
                </c:pt>
                <c:pt idx="6400">
                  <c:v>5.2709999999999996E-3</c:v>
                </c:pt>
                <c:pt idx="6401">
                  <c:v>5.5649999999999996E-3</c:v>
                </c:pt>
                <c:pt idx="6402">
                  <c:v>9.9209999999999993E-3</c:v>
                </c:pt>
                <c:pt idx="6403">
                  <c:v>7.7270000000000004E-3</c:v>
                </c:pt>
                <c:pt idx="6404">
                  <c:v>8.2730000000000008E-3</c:v>
                </c:pt>
                <c:pt idx="6405">
                  <c:v>2.0743999999999999E-2</c:v>
                </c:pt>
                <c:pt idx="6406">
                  <c:v>1.7926999999999998E-2</c:v>
                </c:pt>
                <c:pt idx="6407">
                  <c:v>2.247E-2</c:v>
                </c:pt>
                <c:pt idx="6408">
                  <c:v>1.9605999999999998E-2</c:v>
                </c:pt>
                <c:pt idx="6409">
                  <c:v>2.3729E-2</c:v>
                </c:pt>
                <c:pt idx="6410">
                  <c:v>2.1475999999999999E-2</c:v>
                </c:pt>
                <c:pt idx="6411">
                  <c:v>1.7455999999999999E-2</c:v>
                </c:pt>
                <c:pt idx="6412">
                  <c:v>1.8418E-2</c:v>
                </c:pt>
                <c:pt idx="6413">
                  <c:v>1.6197E-2</c:v>
                </c:pt>
                <c:pt idx="6414">
                  <c:v>1.4172000000000001E-2</c:v>
                </c:pt>
                <c:pt idx="6415">
                  <c:v>1.1058E-2</c:v>
                </c:pt>
                <c:pt idx="6416">
                  <c:v>1.1108E-2</c:v>
                </c:pt>
                <c:pt idx="6417">
                  <c:v>5.4301000000000002E-2</c:v>
                </c:pt>
                <c:pt idx="6418">
                  <c:v>5.9494999999999999E-2</c:v>
                </c:pt>
                <c:pt idx="6419">
                  <c:v>6.0076999999999998E-2</c:v>
                </c:pt>
                <c:pt idx="6420">
                  <c:v>5.7171E-2</c:v>
                </c:pt>
                <c:pt idx="6421">
                  <c:v>5.4904000000000001E-2</c:v>
                </c:pt>
                <c:pt idx="6422">
                  <c:v>4.7190999999999997E-2</c:v>
                </c:pt>
                <c:pt idx="6423">
                  <c:v>4.2720000000000001E-2</c:v>
                </c:pt>
                <c:pt idx="6424">
                  <c:v>3.5087E-2</c:v>
                </c:pt>
                <c:pt idx="6425">
                  <c:v>2.911E-2</c:v>
                </c:pt>
                <c:pt idx="6426">
                  <c:v>2.5583999999999999E-2</c:v>
                </c:pt>
                <c:pt idx="6427">
                  <c:v>2.0124E-2</c:v>
                </c:pt>
                <c:pt idx="6428">
                  <c:v>2.0701000000000001E-2</c:v>
                </c:pt>
                <c:pt idx="6429">
                  <c:v>1.6265999999999999E-2</c:v>
                </c:pt>
                <c:pt idx="6430">
                  <c:v>1.4127000000000001E-2</c:v>
                </c:pt>
                <c:pt idx="6431">
                  <c:v>1.2208999999999999E-2</c:v>
                </c:pt>
                <c:pt idx="6432">
                  <c:v>8.1359999999999991E-3</c:v>
                </c:pt>
                <c:pt idx="6433">
                  <c:v>7.1939999999999999E-3</c:v>
                </c:pt>
                <c:pt idx="6434">
                  <c:v>7.3949999999999997E-3</c:v>
                </c:pt>
                <c:pt idx="6435">
                  <c:v>5.6290000000000003E-3</c:v>
                </c:pt>
                <c:pt idx="6436">
                  <c:v>5.3210000000000002E-3</c:v>
                </c:pt>
                <c:pt idx="6437">
                  <c:v>7.4640000000000001E-3</c:v>
                </c:pt>
                <c:pt idx="6438">
                  <c:v>5.4739999999999997E-3</c:v>
                </c:pt>
                <c:pt idx="6439">
                  <c:v>4.9630000000000004E-3</c:v>
                </c:pt>
                <c:pt idx="6440">
                  <c:v>5.0759999999999998E-3</c:v>
                </c:pt>
                <c:pt idx="6441">
                  <c:v>4.2129999999999997E-3</c:v>
                </c:pt>
                <c:pt idx="6442">
                  <c:v>3.4350000000000001E-3</c:v>
                </c:pt>
                <c:pt idx="6443">
                  <c:v>2.15E-3</c:v>
                </c:pt>
                <c:pt idx="6444">
                  <c:v>1.7240000000000001E-3</c:v>
                </c:pt>
                <c:pt idx="6445">
                  <c:v>1.8990000000000001E-3</c:v>
                </c:pt>
                <c:pt idx="6446">
                  <c:v>1.8489999999999999E-3</c:v>
                </c:pt>
                <c:pt idx="6447">
                  <c:v>1.5479999999999999E-3</c:v>
                </c:pt>
                <c:pt idx="6448">
                  <c:v>1.4270000000000001E-3</c:v>
                </c:pt>
                <c:pt idx="6449">
                  <c:v>1.3500000000000001E-3</c:v>
                </c:pt>
                <c:pt idx="6450">
                  <c:v>4.2069999999999998E-3</c:v>
                </c:pt>
                <c:pt idx="6451">
                  <c:v>4.1799999999999997E-3</c:v>
                </c:pt>
                <c:pt idx="6452">
                  <c:v>4.5490000000000001E-3</c:v>
                </c:pt>
                <c:pt idx="6453">
                  <c:v>6.4999999999999997E-3</c:v>
                </c:pt>
                <c:pt idx="6454">
                  <c:v>8.1069999999999996E-3</c:v>
                </c:pt>
                <c:pt idx="6455">
                  <c:v>1.1786E-2</c:v>
                </c:pt>
                <c:pt idx="6456">
                  <c:v>1.434E-2</c:v>
                </c:pt>
                <c:pt idx="6457">
                  <c:v>2.1361999999999999E-2</c:v>
                </c:pt>
                <c:pt idx="6458">
                  <c:v>1.6355000000000001E-2</c:v>
                </c:pt>
                <c:pt idx="6459">
                  <c:v>1.2496E-2</c:v>
                </c:pt>
                <c:pt idx="6460">
                  <c:v>1.4701000000000001E-2</c:v>
                </c:pt>
                <c:pt idx="6461">
                  <c:v>1.8591E-2</c:v>
                </c:pt>
                <c:pt idx="6462">
                  <c:v>3.2134999999999997E-2</c:v>
                </c:pt>
                <c:pt idx="6463">
                  <c:v>2.3864E-2</c:v>
                </c:pt>
                <c:pt idx="6464">
                  <c:v>1.8394000000000001E-2</c:v>
                </c:pt>
                <c:pt idx="6465">
                  <c:v>1.866E-2</c:v>
                </c:pt>
                <c:pt idx="6466">
                  <c:v>2.5814E-2</c:v>
                </c:pt>
                <c:pt idx="6467">
                  <c:v>2.0312E-2</c:v>
                </c:pt>
                <c:pt idx="6468">
                  <c:v>1.3783999999999999E-2</c:v>
                </c:pt>
                <c:pt idx="6469">
                  <c:v>1.6475E-2</c:v>
                </c:pt>
                <c:pt idx="6470">
                  <c:v>1.3186E-2</c:v>
                </c:pt>
                <c:pt idx="6471">
                  <c:v>1.1084999999999999E-2</c:v>
                </c:pt>
                <c:pt idx="6472">
                  <c:v>1.1466E-2</c:v>
                </c:pt>
                <c:pt idx="6473">
                  <c:v>9.9550000000000003E-3</c:v>
                </c:pt>
                <c:pt idx="6474">
                  <c:v>9.3109999999999998E-3</c:v>
                </c:pt>
                <c:pt idx="6475">
                  <c:v>6.2459999999999998E-3</c:v>
                </c:pt>
                <c:pt idx="6476">
                  <c:v>4.6629999999999996E-3</c:v>
                </c:pt>
                <c:pt idx="6477">
                  <c:v>4.2389999999999997E-3</c:v>
                </c:pt>
                <c:pt idx="6478">
                  <c:v>4.7540000000000004E-3</c:v>
                </c:pt>
                <c:pt idx="6479">
                  <c:v>5.2519999999999997E-3</c:v>
                </c:pt>
                <c:pt idx="6480">
                  <c:v>5.4419999999999998E-3</c:v>
                </c:pt>
                <c:pt idx="6481">
                  <c:v>8.0289999999999997E-3</c:v>
                </c:pt>
                <c:pt idx="6482">
                  <c:v>8.5920000000000007E-3</c:v>
                </c:pt>
                <c:pt idx="6483">
                  <c:v>6.5490000000000001E-3</c:v>
                </c:pt>
                <c:pt idx="6484">
                  <c:v>6.1999999999999998E-3</c:v>
                </c:pt>
                <c:pt idx="6485">
                  <c:v>8.8669999999999999E-3</c:v>
                </c:pt>
                <c:pt idx="6486">
                  <c:v>8.0289999999999997E-3</c:v>
                </c:pt>
                <c:pt idx="6487">
                  <c:v>7.2020000000000001E-3</c:v>
                </c:pt>
                <c:pt idx="6488">
                  <c:v>4.5710000000000004E-3</c:v>
                </c:pt>
                <c:pt idx="6489">
                  <c:v>5.0429999999999997E-3</c:v>
                </c:pt>
                <c:pt idx="6490">
                  <c:v>4.6499999999999996E-3</c:v>
                </c:pt>
                <c:pt idx="6491">
                  <c:v>2.7260000000000001E-3</c:v>
                </c:pt>
                <c:pt idx="6492">
                  <c:v>8.3580000000000008E-3</c:v>
                </c:pt>
                <c:pt idx="6493">
                  <c:v>4.4099999999999999E-3</c:v>
                </c:pt>
                <c:pt idx="6494">
                  <c:v>3.8730000000000001E-3</c:v>
                </c:pt>
                <c:pt idx="6495">
                  <c:v>3.163E-3</c:v>
                </c:pt>
                <c:pt idx="6496">
                  <c:v>3.0119999999999999E-3</c:v>
                </c:pt>
                <c:pt idx="6497">
                  <c:v>3.5799999999999998E-3</c:v>
                </c:pt>
                <c:pt idx="6498">
                  <c:v>6.025E-3</c:v>
                </c:pt>
                <c:pt idx="6499">
                  <c:v>6.8190000000000004E-3</c:v>
                </c:pt>
                <c:pt idx="6500">
                  <c:v>1.1750999999999999E-2</c:v>
                </c:pt>
                <c:pt idx="6501">
                  <c:v>1.0768E-2</c:v>
                </c:pt>
                <c:pt idx="6502">
                  <c:v>1.7689E-2</c:v>
                </c:pt>
                <c:pt idx="6503">
                  <c:v>1.6067999999999999E-2</c:v>
                </c:pt>
                <c:pt idx="6504">
                  <c:v>1.7759E-2</c:v>
                </c:pt>
                <c:pt idx="6505">
                  <c:v>2.2474999999999998E-2</c:v>
                </c:pt>
                <c:pt idx="6506">
                  <c:v>2.2096000000000001E-2</c:v>
                </c:pt>
                <c:pt idx="6507">
                  <c:v>1.5914999999999999E-2</c:v>
                </c:pt>
                <c:pt idx="6508">
                  <c:v>1.3956E-2</c:v>
                </c:pt>
                <c:pt idx="6509">
                  <c:v>1.1450999999999999E-2</c:v>
                </c:pt>
                <c:pt idx="6510">
                  <c:v>1.3728000000000001E-2</c:v>
                </c:pt>
                <c:pt idx="6511">
                  <c:v>1.6263E-2</c:v>
                </c:pt>
                <c:pt idx="6512">
                  <c:v>1.2189E-2</c:v>
                </c:pt>
                <c:pt idx="6513">
                  <c:v>1.0038999999999999E-2</c:v>
                </c:pt>
                <c:pt idx="6514">
                  <c:v>7.3959999999999998E-3</c:v>
                </c:pt>
                <c:pt idx="6515">
                  <c:v>5.8259999999999996E-3</c:v>
                </c:pt>
                <c:pt idx="6516">
                  <c:v>4.8770000000000003E-3</c:v>
                </c:pt>
                <c:pt idx="6517">
                  <c:v>3.9220000000000001E-3</c:v>
                </c:pt>
                <c:pt idx="6518">
                  <c:v>4.4710000000000001E-3</c:v>
                </c:pt>
                <c:pt idx="6519">
                  <c:v>3.9350000000000001E-3</c:v>
                </c:pt>
                <c:pt idx="6520">
                  <c:v>4.522E-3</c:v>
                </c:pt>
                <c:pt idx="6521">
                  <c:v>5.4140000000000004E-3</c:v>
                </c:pt>
                <c:pt idx="6522">
                  <c:v>6.1749999999999999E-3</c:v>
                </c:pt>
                <c:pt idx="6523">
                  <c:v>6.6660000000000001E-3</c:v>
                </c:pt>
                <c:pt idx="6524">
                  <c:v>1.4976E-2</c:v>
                </c:pt>
                <c:pt idx="6525">
                  <c:v>1.2363000000000001E-2</c:v>
                </c:pt>
                <c:pt idx="6526">
                  <c:v>9.7730000000000004E-3</c:v>
                </c:pt>
                <c:pt idx="6527">
                  <c:v>7.1989999999999997E-3</c:v>
                </c:pt>
                <c:pt idx="6528">
                  <c:v>7.1320000000000003E-3</c:v>
                </c:pt>
                <c:pt idx="6529">
                  <c:v>7.7089999999999997E-3</c:v>
                </c:pt>
                <c:pt idx="6530">
                  <c:v>6.8219999999999999E-3</c:v>
                </c:pt>
                <c:pt idx="6531">
                  <c:v>8.5710000000000005E-3</c:v>
                </c:pt>
                <c:pt idx="6532">
                  <c:v>6.4679999999999998E-3</c:v>
                </c:pt>
                <c:pt idx="6533">
                  <c:v>5.2659999999999998E-3</c:v>
                </c:pt>
                <c:pt idx="6534">
                  <c:v>5.4640000000000001E-3</c:v>
                </c:pt>
                <c:pt idx="6535">
                  <c:v>8.4250000000000002E-3</c:v>
                </c:pt>
                <c:pt idx="6536">
                  <c:v>1.0572E-2</c:v>
                </c:pt>
                <c:pt idx="6537">
                  <c:v>1.055E-2</c:v>
                </c:pt>
                <c:pt idx="6538">
                  <c:v>1.0276E-2</c:v>
                </c:pt>
                <c:pt idx="6539">
                  <c:v>7.0479999999999996E-3</c:v>
                </c:pt>
                <c:pt idx="6540">
                  <c:v>4.5909999999999996E-3</c:v>
                </c:pt>
                <c:pt idx="6541">
                  <c:v>3.5430000000000001E-3</c:v>
                </c:pt>
                <c:pt idx="6542">
                  <c:v>4.0270000000000002E-3</c:v>
                </c:pt>
                <c:pt idx="6543">
                  <c:v>5.96E-3</c:v>
                </c:pt>
                <c:pt idx="6544">
                  <c:v>7.6270000000000001E-3</c:v>
                </c:pt>
                <c:pt idx="6545">
                  <c:v>8.9549999999999994E-3</c:v>
                </c:pt>
                <c:pt idx="6546">
                  <c:v>1.0423999999999999E-2</c:v>
                </c:pt>
                <c:pt idx="6547">
                  <c:v>1.4932000000000001E-2</c:v>
                </c:pt>
                <c:pt idx="6548">
                  <c:v>1.252E-2</c:v>
                </c:pt>
                <c:pt idx="6549">
                  <c:v>9.4959999999999992E-3</c:v>
                </c:pt>
                <c:pt idx="6550">
                  <c:v>1.2824E-2</c:v>
                </c:pt>
                <c:pt idx="6551">
                  <c:v>1.3004999999999999E-2</c:v>
                </c:pt>
                <c:pt idx="6552">
                  <c:v>9.0139999999999994E-3</c:v>
                </c:pt>
                <c:pt idx="6553">
                  <c:v>7.6049999999999998E-3</c:v>
                </c:pt>
                <c:pt idx="6554">
                  <c:v>6.6410000000000002E-3</c:v>
                </c:pt>
                <c:pt idx="6555">
                  <c:v>5.7660000000000003E-3</c:v>
                </c:pt>
                <c:pt idx="6556">
                  <c:v>7.8530000000000006E-3</c:v>
                </c:pt>
                <c:pt idx="6557">
                  <c:v>9.2650000000000007E-3</c:v>
                </c:pt>
                <c:pt idx="6558">
                  <c:v>8.3689999999999997E-3</c:v>
                </c:pt>
                <c:pt idx="6559">
                  <c:v>2.4434000000000001E-2</c:v>
                </c:pt>
                <c:pt idx="6560">
                  <c:v>1.7975999999999999E-2</c:v>
                </c:pt>
                <c:pt idx="6561">
                  <c:v>1.3422E-2</c:v>
                </c:pt>
                <c:pt idx="6562">
                  <c:v>1.1787000000000001E-2</c:v>
                </c:pt>
                <c:pt idx="6563">
                  <c:v>1.4069999999999999E-2</c:v>
                </c:pt>
                <c:pt idx="6564">
                  <c:v>1.2312999999999999E-2</c:v>
                </c:pt>
                <c:pt idx="6565">
                  <c:v>1.0598E-2</c:v>
                </c:pt>
                <c:pt idx="6566">
                  <c:v>8.4700000000000001E-3</c:v>
                </c:pt>
                <c:pt idx="6567">
                  <c:v>2.2353999999999999E-2</c:v>
                </c:pt>
                <c:pt idx="6568">
                  <c:v>1.6892000000000001E-2</c:v>
                </c:pt>
                <c:pt idx="6569">
                  <c:v>1.5889E-2</c:v>
                </c:pt>
                <c:pt idx="6570">
                  <c:v>2.5342E-2</c:v>
                </c:pt>
                <c:pt idx="6571">
                  <c:v>2.1312000000000001E-2</c:v>
                </c:pt>
                <c:pt idx="6572">
                  <c:v>2.0955000000000001E-2</c:v>
                </c:pt>
                <c:pt idx="6573">
                  <c:v>1.6226000000000001E-2</c:v>
                </c:pt>
                <c:pt idx="6574">
                  <c:v>1.5657999999999998E-2</c:v>
                </c:pt>
                <c:pt idx="6575">
                  <c:v>1.7080000000000001E-2</c:v>
                </c:pt>
                <c:pt idx="6576">
                  <c:v>1.4579E-2</c:v>
                </c:pt>
                <c:pt idx="6577">
                  <c:v>1.2558E-2</c:v>
                </c:pt>
                <c:pt idx="6578">
                  <c:v>1.4581E-2</c:v>
                </c:pt>
                <c:pt idx="6579">
                  <c:v>1.8815999999999999E-2</c:v>
                </c:pt>
                <c:pt idx="6580">
                  <c:v>1.7742999999999998E-2</c:v>
                </c:pt>
                <c:pt idx="6581">
                  <c:v>1.5298000000000001E-2</c:v>
                </c:pt>
                <c:pt idx="6582">
                  <c:v>1.3755E-2</c:v>
                </c:pt>
                <c:pt idx="6583">
                  <c:v>1.2120000000000001E-2</c:v>
                </c:pt>
                <c:pt idx="6584">
                  <c:v>1.282E-2</c:v>
                </c:pt>
                <c:pt idx="6585">
                  <c:v>1.5214E-2</c:v>
                </c:pt>
                <c:pt idx="6586">
                  <c:v>1.6642000000000001E-2</c:v>
                </c:pt>
                <c:pt idx="6587">
                  <c:v>2.5529E-2</c:v>
                </c:pt>
                <c:pt idx="6588">
                  <c:v>2.0143000000000001E-2</c:v>
                </c:pt>
                <c:pt idx="6589">
                  <c:v>1.7555000000000001E-2</c:v>
                </c:pt>
                <c:pt idx="6590">
                  <c:v>1.8853000000000002E-2</c:v>
                </c:pt>
                <c:pt idx="6591">
                  <c:v>1.7940000000000001E-2</c:v>
                </c:pt>
                <c:pt idx="6592">
                  <c:v>1.9712E-2</c:v>
                </c:pt>
                <c:pt idx="6593">
                  <c:v>1.6480000000000002E-2</c:v>
                </c:pt>
                <c:pt idx="6594">
                  <c:v>2.0152E-2</c:v>
                </c:pt>
                <c:pt idx="6595">
                  <c:v>2.6814999999999999E-2</c:v>
                </c:pt>
                <c:pt idx="6596">
                  <c:v>3.1519999999999999E-2</c:v>
                </c:pt>
                <c:pt idx="6597">
                  <c:v>4.4166999999999998E-2</c:v>
                </c:pt>
                <c:pt idx="6598">
                  <c:v>3.5128E-2</c:v>
                </c:pt>
                <c:pt idx="6599">
                  <c:v>3.1666E-2</c:v>
                </c:pt>
                <c:pt idx="6600">
                  <c:v>3.2904000000000003E-2</c:v>
                </c:pt>
                <c:pt idx="6601">
                  <c:v>3.0203000000000001E-2</c:v>
                </c:pt>
                <c:pt idx="6602">
                  <c:v>2.7959000000000001E-2</c:v>
                </c:pt>
                <c:pt idx="6603">
                  <c:v>2.2485000000000002E-2</c:v>
                </c:pt>
                <c:pt idx="6604">
                  <c:v>1.9345000000000001E-2</c:v>
                </c:pt>
                <c:pt idx="6605">
                  <c:v>1.6532999999999999E-2</c:v>
                </c:pt>
                <c:pt idx="6606">
                  <c:v>1.6612999999999999E-2</c:v>
                </c:pt>
                <c:pt idx="6607">
                  <c:v>1.562E-2</c:v>
                </c:pt>
                <c:pt idx="6608">
                  <c:v>1.2607999999999999E-2</c:v>
                </c:pt>
                <c:pt idx="6609">
                  <c:v>1.1390000000000001E-2</c:v>
                </c:pt>
                <c:pt idx="6610">
                  <c:v>1.0734E-2</c:v>
                </c:pt>
                <c:pt idx="6611">
                  <c:v>1.1343000000000001E-2</c:v>
                </c:pt>
                <c:pt idx="6612">
                  <c:v>1.729E-2</c:v>
                </c:pt>
                <c:pt idx="6613">
                  <c:v>1.5709999999999998E-2</c:v>
                </c:pt>
                <c:pt idx="6614">
                  <c:v>1.8994E-2</c:v>
                </c:pt>
                <c:pt idx="6615">
                  <c:v>1.8138000000000001E-2</c:v>
                </c:pt>
                <c:pt idx="6616">
                  <c:v>2.2536E-2</c:v>
                </c:pt>
                <c:pt idx="6617">
                  <c:v>2.5647E-2</c:v>
                </c:pt>
                <c:pt idx="6618">
                  <c:v>1.8331E-2</c:v>
                </c:pt>
                <c:pt idx="6619">
                  <c:v>1.9442999999999998E-2</c:v>
                </c:pt>
                <c:pt idx="6620">
                  <c:v>1.6886000000000002E-2</c:v>
                </c:pt>
                <c:pt idx="6621">
                  <c:v>1.6811E-2</c:v>
                </c:pt>
                <c:pt idx="6622">
                  <c:v>2.1401E-2</c:v>
                </c:pt>
                <c:pt idx="6623">
                  <c:v>2.2619E-2</c:v>
                </c:pt>
                <c:pt idx="6624">
                  <c:v>2.4178000000000002E-2</c:v>
                </c:pt>
                <c:pt idx="6625">
                  <c:v>2.7317000000000001E-2</c:v>
                </c:pt>
                <c:pt idx="6626">
                  <c:v>2.7743E-2</c:v>
                </c:pt>
                <c:pt idx="6627">
                  <c:v>2.2425E-2</c:v>
                </c:pt>
                <c:pt idx="6628">
                  <c:v>2.2221999999999999E-2</c:v>
                </c:pt>
                <c:pt idx="6629">
                  <c:v>3.0957999999999999E-2</c:v>
                </c:pt>
                <c:pt idx="6630">
                  <c:v>4.5398000000000001E-2</c:v>
                </c:pt>
                <c:pt idx="6631">
                  <c:v>3.5277999999999997E-2</c:v>
                </c:pt>
                <c:pt idx="6632">
                  <c:v>3.8190000000000002E-2</c:v>
                </c:pt>
                <c:pt idx="6633">
                  <c:v>3.5015999999999999E-2</c:v>
                </c:pt>
                <c:pt idx="6634">
                  <c:v>3.2552999999999999E-2</c:v>
                </c:pt>
                <c:pt idx="6635">
                  <c:v>3.8151999999999998E-2</c:v>
                </c:pt>
                <c:pt idx="6636">
                  <c:v>3.5838000000000002E-2</c:v>
                </c:pt>
                <c:pt idx="6637">
                  <c:v>4.0329999999999998E-2</c:v>
                </c:pt>
                <c:pt idx="6638">
                  <c:v>3.5144000000000002E-2</c:v>
                </c:pt>
                <c:pt idx="6639">
                  <c:v>2.9569999999999999E-2</c:v>
                </c:pt>
                <c:pt idx="6640">
                  <c:v>2.5704000000000001E-2</c:v>
                </c:pt>
                <c:pt idx="6641">
                  <c:v>2.4435999999999999E-2</c:v>
                </c:pt>
                <c:pt idx="6642">
                  <c:v>2.1314E-2</c:v>
                </c:pt>
                <c:pt idx="6643">
                  <c:v>1.8792E-2</c:v>
                </c:pt>
                <c:pt idx="6644">
                  <c:v>2.0320999999999999E-2</c:v>
                </c:pt>
                <c:pt idx="6645">
                  <c:v>2.2471999999999999E-2</c:v>
                </c:pt>
                <c:pt idx="6646">
                  <c:v>2.3223000000000001E-2</c:v>
                </c:pt>
                <c:pt idx="6647">
                  <c:v>2.4161999999999999E-2</c:v>
                </c:pt>
                <c:pt idx="6648">
                  <c:v>1.891E-2</c:v>
                </c:pt>
                <c:pt idx="6649">
                  <c:v>2.1255E-2</c:v>
                </c:pt>
                <c:pt idx="6650">
                  <c:v>2.2355E-2</c:v>
                </c:pt>
                <c:pt idx="6651">
                  <c:v>2.7054000000000002E-2</c:v>
                </c:pt>
                <c:pt idx="6652">
                  <c:v>2.1652000000000001E-2</c:v>
                </c:pt>
                <c:pt idx="6653">
                  <c:v>1.7797E-2</c:v>
                </c:pt>
                <c:pt idx="6654">
                  <c:v>1.4798E-2</c:v>
                </c:pt>
                <c:pt idx="6655">
                  <c:v>1.8090999999999999E-2</c:v>
                </c:pt>
                <c:pt idx="6656">
                  <c:v>1.8041999999999999E-2</c:v>
                </c:pt>
                <c:pt idx="6657">
                  <c:v>1.9393000000000001E-2</c:v>
                </c:pt>
                <c:pt idx="6658">
                  <c:v>1.3901E-2</c:v>
                </c:pt>
                <c:pt idx="6659">
                  <c:v>1.7611999999999999E-2</c:v>
                </c:pt>
                <c:pt idx="6660">
                  <c:v>1.7138E-2</c:v>
                </c:pt>
                <c:pt idx="6661">
                  <c:v>1.3511E-2</c:v>
                </c:pt>
                <c:pt idx="6662">
                  <c:v>9.6209999999999993E-3</c:v>
                </c:pt>
                <c:pt idx="6663">
                  <c:v>1.0734E-2</c:v>
                </c:pt>
                <c:pt idx="6664">
                  <c:v>1.3462E-2</c:v>
                </c:pt>
                <c:pt idx="6665">
                  <c:v>1.2548E-2</c:v>
                </c:pt>
                <c:pt idx="6666">
                  <c:v>1.9004E-2</c:v>
                </c:pt>
                <c:pt idx="6667">
                  <c:v>1.4052E-2</c:v>
                </c:pt>
                <c:pt idx="6668">
                  <c:v>9.8040000000000002E-3</c:v>
                </c:pt>
                <c:pt idx="6669">
                  <c:v>6.5750000000000001E-3</c:v>
                </c:pt>
                <c:pt idx="6670">
                  <c:v>6.0520000000000001E-3</c:v>
                </c:pt>
                <c:pt idx="6671">
                  <c:v>7.8120000000000004E-3</c:v>
                </c:pt>
                <c:pt idx="6672">
                  <c:v>1.0137E-2</c:v>
                </c:pt>
                <c:pt idx="6673">
                  <c:v>6.9220000000000002E-3</c:v>
                </c:pt>
                <c:pt idx="6674">
                  <c:v>5.5989999999999998E-3</c:v>
                </c:pt>
                <c:pt idx="6675">
                  <c:v>7.7210000000000004E-3</c:v>
                </c:pt>
                <c:pt idx="6676">
                  <c:v>1.0521000000000001E-2</c:v>
                </c:pt>
                <c:pt idx="6677">
                  <c:v>2.0472000000000001E-2</c:v>
                </c:pt>
                <c:pt idx="6678">
                  <c:v>2.0164999999999999E-2</c:v>
                </c:pt>
                <c:pt idx="6679">
                  <c:v>2.0593E-2</c:v>
                </c:pt>
                <c:pt idx="6680">
                  <c:v>1.6584999999999999E-2</c:v>
                </c:pt>
                <c:pt idx="6681">
                  <c:v>1.5388000000000001E-2</c:v>
                </c:pt>
                <c:pt idx="6682">
                  <c:v>1.8204000000000001E-2</c:v>
                </c:pt>
                <c:pt idx="6683">
                  <c:v>1.7104999999999999E-2</c:v>
                </c:pt>
                <c:pt idx="6684">
                  <c:v>2.6800000000000001E-2</c:v>
                </c:pt>
                <c:pt idx="6685">
                  <c:v>2.4638E-2</c:v>
                </c:pt>
                <c:pt idx="6686">
                  <c:v>2.9329999999999998E-2</c:v>
                </c:pt>
                <c:pt idx="6687">
                  <c:v>2.3834999999999999E-2</c:v>
                </c:pt>
                <c:pt idx="6688">
                  <c:v>1.9966999999999999E-2</c:v>
                </c:pt>
                <c:pt idx="6689">
                  <c:v>2.0823999999999999E-2</c:v>
                </c:pt>
                <c:pt idx="6690">
                  <c:v>2.4121E-2</c:v>
                </c:pt>
                <c:pt idx="6691">
                  <c:v>2.1846999999999998E-2</c:v>
                </c:pt>
                <c:pt idx="6692">
                  <c:v>2.3213999999999999E-2</c:v>
                </c:pt>
                <c:pt idx="6693">
                  <c:v>2.3143E-2</c:v>
                </c:pt>
                <c:pt idx="6694">
                  <c:v>3.1635999999999997E-2</c:v>
                </c:pt>
                <c:pt idx="6695">
                  <c:v>4.5947000000000002E-2</c:v>
                </c:pt>
                <c:pt idx="6696">
                  <c:v>3.9336000000000003E-2</c:v>
                </c:pt>
                <c:pt idx="6697">
                  <c:v>3.4539E-2</c:v>
                </c:pt>
                <c:pt idx="6698">
                  <c:v>2.8709999999999999E-2</c:v>
                </c:pt>
                <c:pt idx="6699">
                  <c:v>2.8197E-2</c:v>
                </c:pt>
                <c:pt idx="6700">
                  <c:v>2.7001000000000001E-2</c:v>
                </c:pt>
                <c:pt idx="6701">
                  <c:v>3.0530999999999999E-2</c:v>
                </c:pt>
                <c:pt idx="6702">
                  <c:v>2.8417000000000001E-2</c:v>
                </c:pt>
                <c:pt idx="6703">
                  <c:v>2.1312000000000001E-2</c:v>
                </c:pt>
                <c:pt idx="6704">
                  <c:v>2.5017999999999999E-2</c:v>
                </c:pt>
                <c:pt idx="6705">
                  <c:v>2.5904E-2</c:v>
                </c:pt>
                <c:pt idx="6706">
                  <c:v>2.1904E-2</c:v>
                </c:pt>
                <c:pt idx="6707">
                  <c:v>2.2908999999999999E-2</c:v>
                </c:pt>
                <c:pt idx="6708">
                  <c:v>2.0088999999999999E-2</c:v>
                </c:pt>
                <c:pt idx="6709">
                  <c:v>2.2367999999999999E-2</c:v>
                </c:pt>
                <c:pt idx="6710">
                  <c:v>5.1049999999999998E-2</c:v>
                </c:pt>
                <c:pt idx="6711">
                  <c:v>4.0400999999999999E-2</c:v>
                </c:pt>
                <c:pt idx="6712">
                  <c:v>4.1542000000000003E-2</c:v>
                </c:pt>
                <c:pt idx="6713">
                  <c:v>3.8358000000000003E-2</c:v>
                </c:pt>
                <c:pt idx="6714">
                  <c:v>4.1001999999999997E-2</c:v>
                </c:pt>
                <c:pt idx="6715">
                  <c:v>4.3352000000000002E-2</c:v>
                </c:pt>
                <c:pt idx="6716">
                  <c:v>4.1208000000000002E-2</c:v>
                </c:pt>
                <c:pt idx="6717">
                  <c:v>3.9754999999999999E-2</c:v>
                </c:pt>
                <c:pt idx="6718">
                  <c:v>3.5358000000000001E-2</c:v>
                </c:pt>
                <c:pt idx="6719">
                  <c:v>3.9514000000000001E-2</c:v>
                </c:pt>
                <c:pt idx="6720">
                  <c:v>5.6772999999999997E-2</c:v>
                </c:pt>
                <c:pt idx="6721">
                  <c:v>4.734E-2</c:v>
                </c:pt>
                <c:pt idx="6722">
                  <c:v>3.9910000000000001E-2</c:v>
                </c:pt>
                <c:pt idx="6723">
                  <c:v>3.8092000000000001E-2</c:v>
                </c:pt>
                <c:pt idx="6724">
                  <c:v>3.0086999999999999E-2</c:v>
                </c:pt>
                <c:pt idx="6725">
                  <c:v>3.1112999999999998E-2</c:v>
                </c:pt>
                <c:pt idx="6726">
                  <c:v>3.0273000000000001E-2</c:v>
                </c:pt>
                <c:pt idx="6727">
                  <c:v>2.9662999999999998E-2</c:v>
                </c:pt>
                <c:pt idx="6728">
                  <c:v>2.3911000000000002E-2</c:v>
                </c:pt>
                <c:pt idx="6729">
                  <c:v>2.7553000000000001E-2</c:v>
                </c:pt>
                <c:pt idx="6730">
                  <c:v>3.1871999999999998E-2</c:v>
                </c:pt>
                <c:pt idx="6731">
                  <c:v>3.3938000000000003E-2</c:v>
                </c:pt>
                <c:pt idx="6732">
                  <c:v>3.1297999999999999E-2</c:v>
                </c:pt>
                <c:pt idx="6733">
                  <c:v>2.7904999999999999E-2</c:v>
                </c:pt>
                <c:pt idx="6734">
                  <c:v>2.3029000000000001E-2</c:v>
                </c:pt>
                <c:pt idx="6735">
                  <c:v>2.1575E-2</c:v>
                </c:pt>
                <c:pt idx="6736">
                  <c:v>2.0206999999999999E-2</c:v>
                </c:pt>
                <c:pt idx="6737">
                  <c:v>1.7602E-2</c:v>
                </c:pt>
                <c:pt idx="6738">
                  <c:v>1.4184E-2</c:v>
                </c:pt>
                <c:pt idx="6739">
                  <c:v>1.1084E-2</c:v>
                </c:pt>
                <c:pt idx="6740">
                  <c:v>9.7719999999999994E-3</c:v>
                </c:pt>
                <c:pt idx="6741">
                  <c:v>7.7039999999999999E-3</c:v>
                </c:pt>
                <c:pt idx="6742">
                  <c:v>6.5449999999999996E-3</c:v>
                </c:pt>
                <c:pt idx="6743">
                  <c:v>5.6769999999999998E-3</c:v>
                </c:pt>
                <c:pt idx="6744">
                  <c:v>4.5929999999999999E-3</c:v>
                </c:pt>
                <c:pt idx="6745">
                  <c:v>4.5760000000000002E-3</c:v>
                </c:pt>
                <c:pt idx="6746">
                  <c:v>6.0990000000000003E-3</c:v>
                </c:pt>
                <c:pt idx="6747">
                  <c:v>4.9569999999999996E-3</c:v>
                </c:pt>
                <c:pt idx="6748">
                  <c:v>4.7759999999999999E-3</c:v>
                </c:pt>
                <c:pt idx="6749">
                  <c:v>5.8929999999999998E-3</c:v>
                </c:pt>
                <c:pt idx="6750">
                  <c:v>7.064E-3</c:v>
                </c:pt>
                <c:pt idx="6751">
                  <c:v>5.5050000000000003E-3</c:v>
                </c:pt>
                <c:pt idx="6752">
                  <c:v>4.3499999999999997E-3</c:v>
                </c:pt>
                <c:pt idx="6753">
                  <c:v>3.5750000000000001E-3</c:v>
                </c:pt>
                <c:pt idx="6754">
                  <c:v>1.4267E-2</c:v>
                </c:pt>
                <c:pt idx="6755">
                  <c:v>1.1936E-2</c:v>
                </c:pt>
                <c:pt idx="6756">
                  <c:v>1.0508E-2</c:v>
                </c:pt>
                <c:pt idx="6757">
                  <c:v>1.0208E-2</c:v>
                </c:pt>
                <c:pt idx="6758">
                  <c:v>1.5147000000000001E-2</c:v>
                </c:pt>
                <c:pt idx="6759">
                  <c:v>1.6826000000000001E-2</c:v>
                </c:pt>
                <c:pt idx="6760">
                  <c:v>2.0320000000000001E-2</c:v>
                </c:pt>
                <c:pt idx="6761">
                  <c:v>2.2207000000000001E-2</c:v>
                </c:pt>
                <c:pt idx="6762">
                  <c:v>1.6853E-2</c:v>
                </c:pt>
                <c:pt idx="6763">
                  <c:v>1.5124E-2</c:v>
                </c:pt>
                <c:pt idx="6764">
                  <c:v>1.6374E-2</c:v>
                </c:pt>
                <c:pt idx="6765">
                  <c:v>1.9401999999999999E-2</c:v>
                </c:pt>
                <c:pt idx="6766">
                  <c:v>2.8403999999999999E-2</c:v>
                </c:pt>
                <c:pt idx="6767">
                  <c:v>2.8552999999999999E-2</c:v>
                </c:pt>
                <c:pt idx="6768">
                  <c:v>2.6995999999999999E-2</c:v>
                </c:pt>
                <c:pt idx="6769">
                  <c:v>2.2474999999999998E-2</c:v>
                </c:pt>
                <c:pt idx="6770">
                  <c:v>3.5968E-2</c:v>
                </c:pt>
                <c:pt idx="6771">
                  <c:v>2.7983999999999998E-2</c:v>
                </c:pt>
                <c:pt idx="6772">
                  <c:v>2.2311999999999999E-2</c:v>
                </c:pt>
                <c:pt idx="6773">
                  <c:v>1.6653999999999999E-2</c:v>
                </c:pt>
                <c:pt idx="6774">
                  <c:v>1.3743E-2</c:v>
                </c:pt>
                <c:pt idx="6775">
                  <c:v>9.8309999999999995E-3</c:v>
                </c:pt>
                <c:pt idx="6776">
                  <c:v>8.5579999999999996E-3</c:v>
                </c:pt>
                <c:pt idx="6777">
                  <c:v>7.705E-3</c:v>
                </c:pt>
                <c:pt idx="6778">
                  <c:v>7.8379999999999995E-3</c:v>
                </c:pt>
                <c:pt idx="6779">
                  <c:v>1.0588E-2</c:v>
                </c:pt>
                <c:pt idx="6780">
                  <c:v>1.0748000000000001E-2</c:v>
                </c:pt>
                <c:pt idx="6781">
                  <c:v>1.0880000000000001E-2</c:v>
                </c:pt>
                <c:pt idx="6782">
                  <c:v>9.2020000000000001E-3</c:v>
                </c:pt>
                <c:pt idx="6783">
                  <c:v>1.0364E-2</c:v>
                </c:pt>
                <c:pt idx="6784">
                  <c:v>1.5256E-2</c:v>
                </c:pt>
                <c:pt idx="6785">
                  <c:v>1.1285E-2</c:v>
                </c:pt>
                <c:pt idx="6786">
                  <c:v>8.1180000000000002E-3</c:v>
                </c:pt>
                <c:pt idx="6787">
                  <c:v>1.5737999999999999E-2</c:v>
                </c:pt>
                <c:pt idx="6788">
                  <c:v>1.4263E-2</c:v>
                </c:pt>
                <c:pt idx="6789">
                  <c:v>1.1024000000000001E-2</c:v>
                </c:pt>
                <c:pt idx="6790">
                  <c:v>8.9440000000000006E-3</c:v>
                </c:pt>
                <c:pt idx="6791">
                  <c:v>8.26E-3</c:v>
                </c:pt>
                <c:pt idx="6792">
                  <c:v>7.0390000000000001E-3</c:v>
                </c:pt>
                <c:pt idx="6793">
                  <c:v>5.9199999999999999E-3</c:v>
                </c:pt>
                <c:pt idx="6794">
                  <c:v>5.6940000000000003E-3</c:v>
                </c:pt>
                <c:pt idx="6795">
                  <c:v>5.4939999999999998E-3</c:v>
                </c:pt>
                <c:pt idx="6796">
                  <c:v>5.8739999999999999E-3</c:v>
                </c:pt>
                <c:pt idx="6797">
                  <c:v>1.9949000000000001E-2</c:v>
                </c:pt>
                <c:pt idx="6798">
                  <c:v>1.8297000000000001E-2</c:v>
                </c:pt>
                <c:pt idx="6799">
                  <c:v>1.3431E-2</c:v>
                </c:pt>
                <c:pt idx="6800">
                  <c:v>1.2958000000000001E-2</c:v>
                </c:pt>
                <c:pt idx="6801">
                  <c:v>1.1956E-2</c:v>
                </c:pt>
                <c:pt idx="6802">
                  <c:v>1.4655E-2</c:v>
                </c:pt>
                <c:pt idx="6803">
                  <c:v>1.2947999999999999E-2</c:v>
                </c:pt>
                <c:pt idx="6804">
                  <c:v>1.3511E-2</c:v>
                </c:pt>
                <c:pt idx="6805">
                  <c:v>1.3358999999999999E-2</c:v>
                </c:pt>
                <c:pt idx="6806">
                  <c:v>1.9397999999999999E-2</c:v>
                </c:pt>
                <c:pt idx="6807">
                  <c:v>2.0832E-2</c:v>
                </c:pt>
                <c:pt idx="6808">
                  <c:v>1.9456000000000001E-2</c:v>
                </c:pt>
                <c:pt idx="6809">
                  <c:v>2.7647999999999999E-2</c:v>
                </c:pt>
                <c:pt idx="6810">
                  <c:v>2.4891E-2</c:v>
                </c:pt>
                <c:pt idx="6811">
                  <c:v>2.1343999999999998E-2</c:v>
                </c:pt>
                <c:pt idx="6812">
                  <c:v>1.7339E-2</c:v>
                </c:pt>
                <c:pt idx="6813">
                  <c:v>1.5883000000000001E-2</c:v>
                </c:pt>
                <c:pt idx="6814">
                  <c:v>1.7569999999999999E-2</c:v>
                </c:pt>
                <c:pt idx="6815">
                  <c:v>2.4140000000000002E-2</c:v>
                </c:pt>
                <c:pt idx="6816">
                  <c:v>2.2407E-2</c:v>
                </c:pt>
                <c:pt idx="6817">
                  <c:v>2.3345000000000001E-2</c:v>
                </c:pt>
                <c:pt idx="6818">
                  <c:v>2.104E-2</c:v>
                </c:pt>
                <c:pt idx="6819">
                  <c:v>1.9243E-2</c:v>
                </c:pt>
                <c:pt idx="6820">
                  <c:v>2.2008E-2</c:v>
                </c:pt>
                <c:pt idx="6821">
                  <c:v>2.5574E-2</c:v>
                </c:pt>
                <c:pt idx="6822">
                  <c:v>2.027E-2</c:v>
                </c:pt>
                <c:pt idx="6823">
                  <c:v>1.2704999999999999E-2</c:v>
                </c:pt>
                <c:pt idx="6824">
                  <c:v>2.2942000000000001E-2</c:v>
                </c:pt>
                <c:pt idx="6825">
                  <c:v>2.0594000000000001E-2</c:v>
                </c:pt>
                <c:pt idx="6826">
                  <c:v>1.9265000000000001E-2</c:v>
                </c:pt>
                <c:pt idx="6827">
                  <c:v>1.7831E-2</c:v>
                </c:pt>
                <c:pt idx="6828">
                  <c:v>2.2950000000000002E-2</c:v>
                </c:pt>
                <c:pt idx="6829">
                  <c:v>2.4722000000000001E-2</c:v>
                </c:pt>
                <c:pt idx="6830">
                  <c:v>1.9164E-2</c:v>
                </c:pt>
                <c:pt idx="6831">
                  <c:v>1.8681E-2</c:v>
                </c:pt>
                <c:pt idx="6832">
                  <c:v>1.9092999999999999E-2</c:v>
                </c:pt>
                <c:pt idx="6833">
                  <c:v>1.6326E-2</c:v>
                </c:pt>
                <c:pt idx="6834">
                  <c:v>2.6679999999999999E-2</c:v>
                </c:pt>
                <c:pt idx="6835">
                  <c:v>2.07E-2</c:v>
                </c:pt>
                <c:pt idx="6836">
                  <c:v>2.7845999999999999E-2</c:v>
                </c:pt>
                <c:pt idx="6837">
                  <c:v>2.2724000000000001E-2</c:v>
                </c:pt>
                <c:pt idx="6838">
                  <c:v>3.6193000000000003E-2</c:v>
                </c:pt>
                <c:pt idx="6839">
                  <c:v>4.0446999999999997E-2</c:v>
                </c:pt>
                <c:pt idx="6840">
                  <c:v>3.7613000000000001E-2</c:v>
                </c:pt>
                <c:pt idx="6841">
                  <c:v>3.8523000000000002E-2</c:v>
                </c:pt>
                <c:pt idx="6842">
                  <c:v>3.6794E-2</c:v>
                </c:pt>
                <c:pt idx="6843">
                  <c:v>3.4407E-2</c:v>
                </c:pt>
                <c:pt idx="6844">
                  <c:v>3.9829999999999997E-2</c:v>
                </c:pt>
                <c:pt idx="6845">
                  <c:v>3.5854999999999998E-2</c:v>
                </c:pt>
                <c:pt idx="6846">
                  <c:v>2.8733999999999999E-2</c:v>
                </c:pt>
                <c:pt idx="6847">
                  <c:v>2.4455000000000001E-2</c:v>
                </c:pt>
                <c:pt idx="6848">
                  <c:v>1.5984000000000002E-2</c:v>
                </c:pt>
                <c:pt idx="6849">
                  <c:v>1.1342E-2</c:v>
                </c:pt>
                <c:pt idx="6850">
                  <c:v>9.2010000000000008E-3</c:v>
                </c:pt>
                <c:pt idx="6851">
                  <c:v>8.1869999999999998E-3</c:v>
                </c:pt>
                <c:pt idx="6852">
                  <c:v>1.2736000000000001E-2</c:v>
                </c:pt>
                <c:pt idx="6853">
                  <c:v>1.0030000000000001E-2</c:v>
                </c:pt>
                <c:pt idx="6854">
                  <c:v>1.4108000000000001E-2</c:v>
                </c:pt>
                <c:pt idx="6855">
                  <c:v>1.3727E-2</c:v>
                </c:pt>
                <c:pt idx="6856">
                  <c:v>1.4779E-2</c:v>
                </c:pt>
                <c:pt idx="6857">
                  <c:v>1.6899000000000001E-2</c:v>
                </c:pt>
                <c:pt idx="6858">
                  <c:v>1.4581E-2</c:v>
                </c:pt>
                <c:pt idx="6859">
                  <c:v>2.3148999999999999E-2</c:v>
                </c:pt>
                <c:pt idx="6860">
                  <c:v>1.755E-2</c:v>
                </c:pt>
                <c:pt idx="6861">
                  <c:v>1.6185999999999999E-2</c:v>
                </c:pt>
                <c:pt idx="6862">
                  <c:v>1.8339999999999999E-2</c:v>
                </c:pt>
                <c:pt idx="6863">
                  <c:v>2.2782E-2</c:v>
                </c:pt>
                <c:pt idx="6864">
                  <c:v>2.3532000000000001E-2</c:v>
                </c:pt>
                <c:pt idx="6865">
                  <c:v>1.9949000000000001E-2</c:v>
                </c:pt>
                <c:pt idx="6866">
                  <c:v>1.8741000000000001E-2</c:v>
                </c:pt>
                <c:pt idx="6867">
                  <c:v>1.6843E-2</c:v>
                </c:pt>
                <c:pt idx="6868">
                  <c:v>1.9278E-2</c:v>
                </c:pt>
                <c:pt idx="6869">
                  <c:v>1.7049999999999999E-2</c:v>
                </c:pt>
                <c:pt idx="6870">
                  <c:v>1.7840000000000002E-2</c:v>
                </c:pt>
                <c:pt idx="6871">
                  <c:v>1.7333999999999999E-2</c:v>
                </c:pt>
                <c:pt idx="6872">
                  <c:v>1.9658999999999999E-2</c:v>
                </c:pt>
                <c:pt idx="6873">
                  <c:v>1.6015000000000001E-2</c:v>
                </c:pt>
                <c:pt idx="6874">
                  <c:v>1.1793E-2</c:v>
                </c:pt>
                <c:pt idx="6875">
                  <c:v>1.1302E-2</c:v>
                </c:pt>
                <c:pt idx="6876">
                  <c:v>2.3321000000000001E-2</c:v>
                </c:pt>
                <c:pt idx="6877">
                  <c:v>3.1237000000000001E-2</c:v>
                </c:pt>
                <c:pt idx="6878">
                  <c:v>2.7234000000000001E-2</c:v>
                </c:pt>
                <c:pt idx="6879">
                  <c:v>2.8518000000000002E-2</c:v>
                </c:pt>
                <c:pt idx="6880">
                  <c:v>4.5805999999999999E-2</c:v>
                </c:pt>
                <c:pt idx="6881">
                  <c:v>4.7848000000000002E-2</c:v>
                </c:pt>
                <c:pt idx="6882">
                  <c:v>4.4881999999999998E-2</c:v>
                </c:pt>
                <c:pt idx="6883">
                  <c:v>5.7715000000000002E-2</c:v>
                </c:pt>
                <c:pt idx="6884">
                  <c:v>5.1246E-2</c:v>
                </c:pt>
                <c:pt idx="6885">
                  <c:v>4.7760999999999998E-2</c:v>
                </c:pt>
                <c:pt idx="6886">
                  <c:v>4.2637000000000001E-2</c:v>
                </c:pt>
                <c:pt idx="6887">
                  <c:v>3.5587000000000001E-2</c:v>
                </c:pt>
                <c:pt idx="6888">
                  <c:v>3.0197999999999999E-2</c:v>
                </c:pt>
                <c:pt idx="6889">
                  <c:v>4.1592999999999998E-2</c:v>
                </c:pt>
                <c:pt idx="6890">
                  <c:v>3.3420999999999999E-2</c:v>
                </c:pt>
                <c:pt idx="6891">
                  <c:v>2.7182999999999999E-2</c:v>
                </c:pt>
                <c:pt idx="6892">
                  <c:v>3.1142E-2</c:v>
                </c:pt>
                <c:pt idx="6893">
                  <c:v>3.0120999999999998E-2</c:v>
                </c:pt>
                <c:pt idx="6894">
                  <c:v>2.7734000000000002E-2</c:v>
                </c:pt>
                <c:pt idx="6895">
                  <c:v>2.3786000000000002E-2</c:v>
                </c:pt>
                <c:pt idx="6896">
                  <c:v>2.0909000000000001E-2</c:v>
                </c:pt>
                <c:pt idx="6897">
                  <c:v>1.6383999999999999E-2</c:v>
                </c:pt>
                <c:pt idx="6898">
                  <c:v>1.6549000000000001E-2</c:v>
                </c:pt>
                <c:pt idx="6899">
                  <c:v>2.0022000000000002E-2</c:v>
                </c:pt>
                <c:pt idx="6900">
                  <c:v>1.8407E-2</c:v>
                </c:pt>
                <c:pt idx="6901">
                  <c:v>1.5622E-2</c:v>
                </c:pt>
                <c:pt idx="6902">
                  <c:v>1.3316E-2</c:v>
                </c:pt>
                <c:pt idx="6903">
                  <c:v>1.2942E-2</c:v>
                </c:pt>
                <c:pt idx="6904">
                  <c:v>1.069E-2</c:v>
                </c:pt>
                <c:pt idx="6905">
                  <c:v>9.3760000000000007E-3</c:v>
                </c:pt>
                <c:pt idx="6906">
                  <c:v>8.0269999999999994E-3</c:v>
                </c:pt>
                <c:pt idx="6907">
                  <c:v>7.4790000000000004E-3</c:v>
                </c:pt>
                <c:pt idx="6908">
                  <c:v>1.0619999999999999E-2</c:v>
                </c:pt>
                <c:pt idx="6909">
                  <c:v>1.0208E-2</c:v>
                </c:pt>
                <c:pt idx="6910">
                  <c:v>9.9659999999999992E-3</c:v>
                </c:pt>
                <c:pt idx="6911">
                  <c:v>7.7689999999999999E-3</c:v>
                </c:pt>
                <c:pt idx="6912">
                  <c:v>1.4630000000000001E-2</c:v>
                </c:pt>
                <c:pt idx="6913">
                  <c:v>1.1554999999999999E-2</c:v>
                </c:pt>
                <c:pt idx="6914">
                  <c:v>9.0799999999999995E-3</c:v>
                </c:pt>
                <c:pt idx="6915">
                  <c:v>8.5419999999999992E-3</c:v>
                </c:pt>
                <c:pt idx="6916">
                  <c:v>7.9190000000000007E-3</c:v>
                </c:pt>
                <c:pt idx="6917">
                  <c:v>7.4060000000000003E-3</c:v>
                </c:pt>
                <c:pt idx="6918">
                  <c:v>5.7299999999999999E-3</c:v>
                </c:pt>
                <c:pt idx="6919">
                  <c:v>7.0800000000000004E-3</c:v>
                </c:pt>
                <c:pt idx="6920">
                  <c:v>6.9309999999999997E-3</c:v>
                </c:pt>
                <c:pt idx="6921">
                  <c:v>8.3260000000000001E-3</c:v>
                </c:pt>
                <c:pt idx="6922">
                  <c:v>7.5709999999999996E-3</c:v>
                </c:pt>
                <c:pt idx="6923">
                  <c:v>6.607E-3</c:v>
                </c:pt>
                <c:pt idx="6924">
                  <c:v>5.1359999999999999E-3</c:v>
                </c:pt>
                <c:pt idx="6925">
                  <c:v>6.0759999999999998E-3</c:v>
                </c:pt>
                <c:pt idx="6926">
                  <c:v>4.7080000000000004E-3</c:v>
                </c:pt>
                <c:pt idx="6927">
                  <c:v>4.6740000000000002E-3</c:v>
                </c:pt>
                <c:pt idx="6928">
                  <c:v>4.5370000000000002E-3</c:v>
                </c:pt>
                <c:pt idx="6929">
                  <c:v>4.045E-3</c:v>
                </c:pt>
                <c:pt idx="6930">
                  <c:v>3.7810000000000001E-3</c:v>
                </c:pt>
                <c:pt idx="6931">
                  <c:v>4.2009999999999999E-3</c:v>
                </c:pt>
                <c:pt idx="6932">
                  <c:v>4.058E-3</c:v>
                </c:pt>
                <c:pt idx="6933">
                  <c:v>4.5269999999999998E-3</c:v>
                </c:pt>
                <c:pt idx="6934">
                  <c:v>6.8599999999999998E-3</c:v>
                </c:pt>
                <c:pt idx="6935">
                  <c:v>1.0978E-2</c:v>
                </c:pt>
                <c:pt idx="6936">
                  <c:v>1.5799000000000001E-2</c:v>
                </c:pt>
                <c:pt idx="6937">
                  <c:v>2.3452000000000001E-2</c:v>
                </c:pt>
                <c:pt idx="6938">
                  <c:v>2.2696999999999998E-2</c:v>
                </c:pt>
                <c:pt idx="6939">
                  <c:v>2.3151000000000001E-2</c:v>
                </c:pt>
                <c:pt idx="6940">
                  <c:v>2.4542000000000001E-2</c:v>
                </c:pt>
                <c:pt idx="6941">
                  <c:v>2.4816000000000001E-2</c:v>
                </c:pt>
                <c:pt idx="6942">
                  <c:v>2.4952999999999999E-2</c:v>
                </c:pt>
                <c:pt idx="6943">
                  <c:v>1.9640000000000001E-2</c:v>
                </c:pt>
                <c:pt idx="6944">
                  <c:v>3.8150999999999997E-2</c:v>
                </c:pt>
                <c:pt idx="6945">
                  <c:v>4.3123000000000002E-2</c:v>
                </c:pt>
                <c:pt idx="6946">
                  <c:v>3.7728999999999999E-2</c:v>
                </c:pt>
                <c:pt idx="6947">
                  <c:v>3.3492000000000001E-2</c:v>
                </c:pt>
                <c:pt idx="6948">
                  <c:v>3.4501999999999998E-2</c:v>
                </c:pt>
                <c:pt idx="6949">
                  <c:v>3.4793999999999999E-2</c:v>
                </c:pt>
                <c:pt idx="6950">
                  <c:v>3.2010999999999998E-2</c:v>
                </c:pt>
                <c:pt idx="6951">
                  <c:v>2.8531000000000001E-2</c:v>
                </c:pt>
                <c:pt idx="6952">
                  <c:v>2.9228000000000001E-2</c:v>
                </c:pt>
                <c:pt idx="6953">
                  <c:v>2.7019999999999999E-2</c:v>
                </c:pt>
                <c:pt idx="6954">
                  <c:v>2.8253E-2</c:v>
                </c:pt>
                <c:pt idx="6955">
                  <c:v>3.0564000000000001E-2</c:v>
                </c:pt>
                <c:pt idx="6956">
                  <c:v>2.8615999999999999E-2</c:v>
                </c:pt>
                <c:pt idx="6957">
                  <c:v>2.7334000000000001E-2</c:v>
                </c:pt>
                <c:pt idx="6958">
                  <c:v>3.1178000000000001E-2</c:v>
                </c:pt>
                <c:pt idx="6959">
                  <c:v>2.6773999999999999E-2</c:v>
                </c:pt>
                <c:pt idx="6960">
                  <c:v>3.3464000000000001E-2</c:v>
                </c:pt>
                <c:pt idx="6961">
                  <c:v>3.4083000000000002E-2</c:v>
                </c:pt>
                <c:pt idx="6962">
                  <c:v>3.4018E-2</c:v>
                </c:pt>
                <c:pt idx="6963">
                  <c:v>3.1593000000000003E-2</c:v>
                </c:pt>
                <c:pt idx="6964">
                  <c:v>3.4566E-2</c:v>
                </c:pt>
                <c:pt idx="6965">
                  <c:v>3.0096999999999999E-2</c:v>
                </c:pt>
                <c:pt idx="6966">
                  <c:v>2.6821000000000001E-2</c:v>
                </c:pt>
                <c:pt idx="6967">
                  <c:v>2.5777999999999999E-2</c:v>
                </c:pt>
                <c:pt idx="6968">
                  <c:v>2.5389999999999999E-2</c:v>
                </c:pt>
                <c:pt idx="6969">
                  <c:v>2.6239999999999999E-2</c:v>
                </c:pt>
                <c:pt idx="6970">
                  <c:v>2.3265999999999998E-2</c:v>
                </c:pt>
                <c:pt idx="6971">
                  <c:v>3.456E-2</c:v>
                </c:pt>
                <c:pt idx="6972">
                  <c:v>3.5424999999999998E-2</c:v>
                </c:pt>
                <c:pt idx="6973">
                  <c:v>3.6264999999999999E-2</c:v>
                </c:pt>
                <c:pt idx="6974">
                  <c:v>3.5340999999999997E-2</c:v>
                </c:pt>
                <c:pt idx="6975">
                  <c:v>3.1341000000000001E-2</c:v>
                </c:pt>
                <c:pt idx="6976">
                  <c:v>2.4624E-2</c:v>
                </c:pt>
                <c:pt idx="6977">
                  <c:v>2.0142E-2</c:v>
                </c:pt>
                <c:pt idx="6978">
                  <c:v>2.2645999999999999E-2</c:v>
                </c:pt>
                <c:pt idx="6979">
                  <c:v>1.9043000000000001E-2</c:v>
                </c:pt>
                <c:pt idx="6980">
                  <c:v>2.298E-2</c:v>
                </c:pt>
                <c:pt idx="6981">
                  <c:v>1.9727999999999999E-2</c:v>
                </c:pt>
                <c:pt idx="6982">
                  <c:v>3.4426999999999999E-2</c:v>
                </c:pt>
                <c:pt idx="6983">
                  <c:v>2.7186999999999999E-2</c:v>
                </c:pt>
                <c:pt idx="6984">
                  <c:v>2.2092000000000001E-2</c:v>
                </c:pt>
                <c:pt idx="6985">
                  <c:v>1.9245000000000002E-2</c:v>
                </c:pt>
                <c:pt idx="6986">
                  <c:v>1.6369000000000002E-2</c:v>
                </c:pt>
                <c:pt idx="6987">
                  <c:v>1.6102000000000002E-2</c:v>
                </c:pt>
                <c:pt idx="6988">
                  <c:v>1.4799E-2</c:v>
                </c:pt>
                <c:pt idx="6989">
                  <c:v>1.6372999999999999E-2</c:v>
                </c:pt>
                <c:pt idx="6990">
                  <c:v>1.5291000000000001E-2</c:v>
                </c:pt>
                <c:pt idx="6991">
                  <c:v>1.5644999999999999E-2</c:v>
                </c:pt>
                <c:pt idx="6992">
                  <c:v>1.1759E-2</c:v>
                </c:pt>
                <c:pt idx="6993">
                  <c:v>1.1372E-2</c:v>
                </c:pt>
                <c:pt idx="6994">
                  <c:v>9.9240000000000005E-3</c:v>
                </c:pt>
                <c:pt idx="6995">
                  <c:v>1.0642E-2</c:v>
                </c:pt>
                <c:pt idx="6996">
                  <c:v>1.7129999999999999E-2</c:v>
                </c:pt>
                <c:pt idx="6997">
                  <c:v>2.2967000000000001E-2</c:v>
                </c:pt>
                <c:pt idx="6998">
                  <c:v>1.8301000000000001E-2</c:v>
                </c:pt>
                <c:pt idx="6999">
                  <c:v>2.2654000000000001E-2</c:v>
                </c:pt>
                <c:pt idx="7000">
                  <c:v>2.6703000000000001E-2</c:v>
                </c:pt>
                <c:pt idx="7001">
                  <c:v>2.2787000000000002E-2</c:v>
                </c:pt>
                <c:pt idx="7002">
                  <c:v>2.5245E-2</c:v>
                </c:pt>
                <c:pt idx="7003">
                  <c:v>2.4951000000000001E-2</c:v>
                </c:pt>
                <c:pt idx="7004">
                  <c:v>2.6911999999999998E-2</c:v>
                </c:pt>
                <c:pt idx="7005">
                  <c:v>2.1350000000000001E-2</c:v>
                </c:pt>
                <c:pt idx="7006">
                  <c:v>2.1894E-2</c:v>
                </c:pt>
                <c:pt idx="7007">
                  <c:v>2.0754000000000002E-2</c:v>
                </c:pt>
                <c:pt idx="7008">
                  <c:v>1.5972E-2</c:v>
                </c:pt>
                <c:pt idx="7009">
                  <c:v>1.4923000000000001E-2</c:v>
                </c:pt>
                <c:pt idx="7010">
                  <c:v>1.3396999999999999E-2</c:v>
                </c:pt>
                <c:pt idx="7011">
                  <c:v>1.2670000000000001E-2</c:v>
                </c:pt>
                <c:pt idx="7012">
                  <c:v>1.2659E-2</c:v>
                </c:pt>
                <c:pt idx="7013">
                  <c:v>1.1287E-2</c:v>
                </c:pt>
                <c:pt idx="7014">
                  <c:v>1.0664999999999999E-2</c:v>
                </c:pt>
                <c:pt idx="7015">
                  <c:v>1.5001E-2</c:v>
                </c:pt>
                <c:pt idx="7016">
                  <c:v>1.3292E-2</c:v>
                </c:pt>
                <c:pt idx="7017">
                  <c:v>1.8485999999999999E-2</c:v>
                </c:pt>
                <c:pt idx="7018">
                  <c:v>3.6856E-2</c:v>
                </c:pt>
                <c:pt idx="7019">
                  <c:v>4.6568999999999999E-2</c:v>
                </c:pt>
                <c:pt idx="7020">
                  <c:v>3.9031999999999997E-2</c:v>
                </c:pt>
                <c:pt idx="7021">
                  <c:v>4.0253999999999998E-2</c:v>
                </c:pt>
                <c:pt idx="7022">
                  <c:v>3.8725999999999997E-2</c:v>
                </c:pt>
                <c:pt idx="7023">
                  <c:v>3.7272E-2</c:v>
                </c:pt>
                <c:pt idx="7024">
                  <c:v>3.1628999999999997E-2</c:v>
                </c:pt>
                <c:pt idx="7025">
                  <c:v>2.6151000000000001E-2</c:v>
                </c:pt>
                <c:pt idx="7026">
                  <c:v>2.5860000000000001E-2</c:v>
                </c:pt>
                <c:pt idx="7027">
                  <c:v>2.8913000000000001E-2</c:v>
                </c:pt>
                <c:pt idx="7028">
                  <c:v>3.0856999999999999E-2</c:v>
                </c:pt>
                <c:pt idx="7029">
                  <c:v>2.3937E-2</c:v>
                </c:pt>
                <c:pt idx="7030">
                  <c:v>2.6492999999999999E-2</c:v>
                </c:pt>
                <c:pt idx="7031">
                  <c:v>2.5033E-2</c:v>
                </c:pt>
                <c:pt idx="7032">
                  <c:v>2.8524000000000001E-2</c:v>
                </c:pt>
                <c:pt idx="7033">
                  <c:v>2.5475000000000001E-2</c:v>
                </c:pt>
                <c:pt idx="7034">
                  <c:v>2.6613999999999999E-2</c:v>
                </c:pt>
                <c:pt idx="7035">
                  <c:v>1.9722E-2</c:v>
                </c:pt>
                <c:pt idx="7036">
                  <c:v>2.0327999999999999E-2</c:v>
                </c:pt>
                <c:pt idx="7037">
                  <c:v>2.4060000000000002E-2</c:v>
                </c:pt>
                <c:pt idx="7038">
                  <c:v>2.1055000000000001E-2</c:v>
                </c:pt>
                <c:pt idx="7039">
                  <c:v>1.8450000000000001E-2</c:v>
                </c:pt>
                <c:pt idx="7040">
                  <c:v>1.8905000000000002E-2</c:v>
                </c:pt>
                <c:pt idx="7041">
                  <c:v>1.8200000000000001E-2</c:v>
                </c:pt>
                <c:pt idx="7042">
                  <c:v>1.7118000000000001E-2</c:v>
                </c:pt>
                <c:pt idx="7043">
                  <c:v>1.8227E-2</c:v>
                </c:pt>
                <c:pt idx="7044">
                  <c:v>1.8377999999999999E-2</c:v>
                </c:pt>
                <c:pt idx="7045">
                  <c:v>1.9161999999999998E-2</c:v>
                </c:pt>
                <c:pt idx="7046">
                  <c:v>2.1635999999999999E-2</c:v>
                </c:pt>
                <c:pt idx="7047">
                  <c:v>2.6013000000000001E-2</c:v>
                </c:pt>
                <c:pt idx="7048">
                  <c:v>2.0135E-2</c:v>
                </c:pt>
                <c:pt idx="7049">
                  <c:v>1.8051999999999999E-2</c:v>
                </c:pt>
                <c:pt idx="7050">
                  <c:v>1.5640000000000001E-2</c:v>
                </c:pt>
                <c:pt idx="7051">
                  <c:v>1.5225000000000001E-2</c:v>
                </c:pt>
                <c:pt idx="7052">
                  <c:v>1.0746E-2</c:v>
                </c:pt>
                <c:pt idx="7053">
                  <c:v>8.8299999999999993E-3</c:v>
                </c:pt>
                <c:pt idx="7054">
                  <c:v>6.698E-3</c:v>
                </c:pt>
                <c:pt idx="7055">
                  <c:v>6.9340000000000001E-3</c:v>
                </c:pt>
                <c:pt idx="7056">
                  <c:v>8.3000000000000001E-3</c:v>
                </c:pt>
                <c:pt idx="7057">
                  <c:v>7.1929999999999997E-3</c:v>
                </c:pt>
                <c:pt idx="7058">
                  <c:v>8.4759999999999992E-3</c:v>
                </c:pt>
                <c:pt idx="7059">
                  <c:v>7.3619999999999996E-3</c:v>
                </c:pt>
                <c:pt idx="7060">
                  <c:v>8.4410000000000006E-3</c:v>
                </c:pt>
                <c:pt idx="7061">
                  <c:v>1.7013E-2</c:v>
                </c:pt>
                <c:pt idx="7062">
                  <c:v>1.7017000000000001E-2</c:v>
                </c:pt>
                <c:pt idx="7063">
                  <c:v>1.6067000000000001E-2</c:v>
                </c:pt>
                <c:pt idx="7064">
                  <c:v>1.6232E-2</c:v>
                </c:pt>
                <c:pt idx="7065">
                  <c:v>1.8565000000000002E-2</c:v>
                </c:pt>
                <c:pt idx="7066">
                  <c:v>1.6546000000000002E-2</c:v>
                </c:pt>
                <c:pt idx="7067">
                  <c:v>1.3108E-2</c:v>
                </c:pt>
                <c:pt idx="7068">
                  <c:v>1.4445E-2</c:v>
                </c:pt>
                <c:pt idx="7069">
                  <c:v>1.3983000000000001E-2</c:v>
                </c:pt>
                <c:pt idx="7070">
                  <c:v>1.4135999999999999E-2</c:v>
                </c:pt>
                <c:pt idx="7071">
                  <c:v>1.4827999999999999E-2</c:v>
                </c:pt>
                <c:pt idx="7072">
                  <c:v>1.6095999999999999E-2</c:v>
                </c:pt>
                <c:pt idx="7073">
                  <c:v>1.5062000000000001E-2</c:v>
                </c:pt>
                <c:pt idx="7074">
                  <c:v>1.4428E-2</c:v>
                </c:pt>
                <c:pt idx="7075">
                  <c:v>2.1543E-2</c:v>
                </c:pt>
                <c:pt idx="7076">
                  <c:v>2.3442000000000001E-2</c:v>
                </c:pt>
                <c:pt idx="7077">
                  <c:v>1.8234E-2</c:v>
                </c:pt>
                <c:pt idx="7078">
                  <c:v>1.4973999999999999E-2</c:v>
                </c:pt>
                <c:pt idx="7079">
                  <c:v>1.0637000000000001E-2</c:v>
                </c:pt>
                <c:pt idx="7080">
                  <c:v>1.0289E-2</c:v>
                </c:pt>
                <c:pt idx="7081">
                  <c:v>9.9369999999999997E-3</c:v>
                </c:pt>
                <c:pt idx="7082">
                  <c:v>1.383E-2</c:v>
                </c:pt>
                <c:pt idx="7083">
                  <c:v>1.6081999999999999E-2</c:v>
                </c:pt>
                <c:pt idx="7084">
                  <c:v>0.10294499999999999</c:v>
                </c:pt>
                <c:pt idx="7085">
                  <c:v>8.2360000000000003E-2</c:v>
                </c:pt>
                <c:pt idx="7086">
                  <c:v>7.1871000000000004E-2</c:v>
                </c:pt>
                <c:pt idx="7087">
                  <c:v>6.9750999999999994E-2</c:v>
                </c:pt>
                <c:pt idx="7088">
                  <c:v>6.9702E-2</c:v>
                </c:pt>
                <c:pt idx="7089">
                  <c:v>5.6520000000000001E-2</c:v>
                </c:pt>
                <c:pt idx="7090">
                  <c:v>5.0575000000000002E-2</c:v>
                </c:pt>
                <c:pt idx="7091">
                  <c:v>4.1942E-2</c:v>
                </c:pt>
                <c:pt idx="7092">
                  <c:v>3.9705999999999998E-2</c:v>
                </c:pt>
                <c:pt idx="7093">
                  <c:v>3.4891999999999999E-2</c:v>
                </c:pt>
                <c:pt idx="7094">
                  <c:v>4.7513E-2</c:v>
                </c:pt>
                <c:pt idx="7095">
                  <c:v>4.2275E-2</c:v>
                </c:pt>
                <c:pt idx="7096">
                  <c:v>3.5826999999999998E-2</c:v>
                </c:pt>
                <c:pt idx="7097">
                  <c:v>3.3683999999999999E-2</c:v>
                </c:pt>
                <c:pt idx="7098">
                  <c:v>2.8468E-2</c:v>
                </c:pt>
                <c:pt idx="7099">
                  <c:v>2.4284E-2</c:v>
                </c:pt>
                <c:pt idx="7100">
                  <c:v>1.9827000000000001E-2</c:v>
                </c:pt>
                <c:pt idx="7101">
                  <c:v>1.5941E-2</c:v>
                </c:pt>
                <c:pt idx="7102">
                  <c:v>1.2389000000000001E-2</c:v>
                </c:pt>
                <c:pt idx="7103">
                  <c:v>9.8250000000000004E-3</c:v>
                </c:pt>
                <c:pt idx="7104">
                  <c:v>8.6700000000000006E-3</c:v>
                </c:pt>
                <c:pt idx="7105">
                  <c:v>8.94E-3</c:v>
                </c:pt>
                <c:pt idx="7106">
                  <c:v>7.9769999999999997E-3</c:v>
                </c:pt>
                <c:pt idx="7107">
                  <c:v>6.4780000000000003E-3</c:v>
                </c:pt>
                <c:pt idx="7108">
                  <c:v>5.8960000000000002E-3</c:v>
                </c:pt>
                <c:pt idx="7109">
                  <c:v>5.9760000000000004E-3</c:v>
                </c:pt>
                <c:pt idx="7110">
                  <c:v>5.4209999999999996E-3</c:v>
                </c:pt>
                <c:pt idx="7111">
                  <c:v>4.8219999999999999E-3</c:v>
                </c:pt>
                <c:pt idx="7112">
                  <c:v>7.0340000000000003E-3</c:v>
                </c:pt>
                <c:pt idx="7113">
                  <c:v>9.9290000000000003E-3</c:v>
                </c:pt>
                <c:pt idx="7114">
                  <c:v>1.1875999999999999E-2</c:v>
                </c:pt>
                <c:pt idx="7115">
                  <c:v>1.5311E-2</c:v>
                </c:pt>
                <c:pt idx="7116">
                  <c:v>1.562E-2</c:v>
                </c:pt>
                <c:pt idx="7117">
                  <c:v>1.5393E-2</c:v>
                </c:pt>
                <c:pt idx="7118">
                  <c:v>1.9958E-2</c:v>
                </c:pt>
                <c:pt idx="7119">
                  <c:v>2.0829E-2</c:v>
                </c:pt>
                <c:pt idx="7120">
                  <c:v>2.1278999999999999E-2</c:v>
                </c:pt>
                <c:pt idx="7121">
                  <c:v>2.1058E-2</c:v>
                </c:pt>
                <c:pt idx="7122">
                  <c:v>1.7505E-2</c:v>
                </c:pt>
                <c:pt idx="7123">
                  <c:v>1.8932999999999998E-2</c:v>
                </c:pt>
                <c:pt idx="7124">
                  <c:v>2.0677999999999998E-2</c:v>
                </c:pt>
                <c:pt idx="7125">
                  <c:v>1.8641000000000001E-2</c:v>
                </c:pt>
                <c:pt idx="7126">
                  <c:v>1.9826E-2</c:v>
                </c:pt>
                <c:pt idx="7127">
                  <c:v>1.8159999999999999E-2</c:v>
                </c:pt>
                <c:pt idx="7128">
                  <c:v>2.7043999999999999E-2</c:v>
                </c:pt>
                <c:pt idx="7129">
                  <c:v>2.3798E-2</c:v>
                </c:pt>
                <c:pt idx="7130">
                  <c:v>1.9878E-2</c:v>
                </c:pt>
                <c:pt idx="7131">
                  <c:v>1.7357999999999998E-2</c:v>
                </c:pt>
                <c:pt idx="7132">
                  <c:v>1.7932E-2</c:v>
                </c:pt>
                <c:pt idx="7133">
                  <c:v>1.5443999999999999E-2</c:v>
                </c:pt>
                <c:pt idx="7134">
                  <c:v>1.8397E-2</c:v>
                </c:pt>
                <c:pt idx="7135">
                  <c:v>1.6711E-2</c:v>
                </c:pt>
                <c:pt idx="7136">
                  <c:v>3.5861999999999998E-2</c:v>
                </c:pt>
                <c:pt idx="7137">
                  <c:v>2.8080000000000001E-2</c:v>
                </c:pt>
                <c:pt idx="7138">
                  <c:v>2.3771E-2</c:v>
                </c:pt>
                <c:pt idx="7139">
                  <c:v>2.0889000000000001E-2</c:v>
                </c:pt>
                <c:pt idx="7140">
                  <c:v>1.6744999999999999E-2</c:v>
                </c:pt>
                <c:pt idx="7141">
                  <c:v>2.0504000000000001E-2</c:v>
                </c:pt>
                <c:pt idx="7142">
                  <c:v>1.8429000000000001E-2</c:v>
                </c:pt>
                <c:pt idx="7143">
                  <c:v>1.5335E-2</c:v>
                </c:pt>
                <c:pt idx="7144">
                  <c:v>1.3417999999999999E-2</c:v>
                </c:pt>
                <c:pt idx="7145">
                  <c:v>1.2156999999999999E-2</c:v>
                </c:pt>
                <c:pt idx="7146">
                  <c:v>1.9799000000000001E-2</c:v>
                </c:pt>
                <c:pt idx="7147">
                  <c:v>1.7262E-2</c:v>
                </c:pt>
                <c:pt idx="7148">
                  <c:v>1.4699E-2</c:v>
                </c:pt>
                <c:pt idx="7149">
                  <c:v>1.3224E-2</c:v>
                </c:pt>
                <c:pt idx="7150">
                  <c:v>1.374E-2</c:v>
                </c:pt>
                <c:pt idx="7151">
                  <c:v>1.1697000000000001E-2</c:v>
                </c:pt>
                <c:pt idx="7152">
                  <c:v>9.5160000000000002E-3</c:v>
                </c:pt>
                <c:pt idx="7153">
                  <c:v>8.6400000000000001E-3</c:v>
                </c:pt>
                <c:pt idx="7154">
                  <c:v>1.0316000000000001E-2</c:v>
                </c:pt>
                <c:pt idx="7155">
                  <c:v>1.3998999999999999E-2</c:v>
                </c:pt>
                <c:pt idx="7156">
                  <c:v>4.4941000000000002E-2</c:v>
                </c:pt>
                <c:pt idx="7157">
                  <c:v>4.5817999999999998E-2</c:v>
                </c:pt>
                <c:pt idx="7158">
                  <c:v>3.8022E-2</c:v>
                </c:pt>
                <c:pt idx="7159">
                  <c:v>4.8915E-2</c:v>
                </c:pt>
                <c:pt idx="7160">
                  <c:v>5.0557999999999999E-2</c:v>
                </c:pt>
                <c:pt idx="7161">
                  <c:v>4.2018E-2</c:v>
                </c:pt>
                <c:pt idx="7162">
                  <c:v>3.1608999999999998E-2</c:v>
                </c:pt>
                <c:pt idx="7163">
                  <c:v>2.4015999999999999E-2</c:v>
                </c:pt>
                <c:pt idx="7164">
                  <c:v>1.8457999999999999E-2</c:v>
                </c:pt>
                <c:pt idx="7165">
                  <c:v>2.2589999999999999E-2</c:v>
                </c:pt>
                <c:pt idx="7166">
                  <c:v>1.9375E-2</c:v>
                </c:pt>
                <c:pt idx="7167">
                  <c:v>2.0678999999999999E-2</c:v>
                </c:pt>
                <c:pt idx="7168">
                  <c:v>1.9002000000000002E-2</c:v>
                </c:pt>
                <c:pt idx="7169">
                  <c:v>1.5945999999999998E-2</c:v>
                </c:pt>
                <c:pt idx="7170">
                  <c:v>1.46E-2</c:v>
                </c:pt>
                <c:pt idx="7171">
                  <c:v>1.2201E-2</c:v>
                </c:pt>
                <c:pt idx="7172">
                  <c:v>1.3247999999999999E-2</c:v>
                </c:pt>
                <c:pt idx="7173">
                  <c:v>1.5169E-2</c:v>
                </c:pt>
                <c:pt idx="7174">
                  <c:v>1.3963E-2</c:v>
                </c:pt>
                <c:pt idx="7175">
                  <c:v>1.5264E-2</c:v>
                </c:pt>
                <c:pt idx="7176">
                  <c:v>1.5318999999999999E-2</c:v>
                </c:pt>
                <c:pt idx="7177">
                  <c:v>1.2078999999999999E-2</c:v>
                </c:pt>
                <c:pt idx="7178">
                  <c:v>1.2971999999999999E-2</c:v>
                </c:pt>
                <c:pt idx="7179">
                  <c:v>4.3243999999999998E-2</c:v>
                </c:pt>
                <c:pt idx="7180">
                  <c:v>3.4257999999999997E-2</c:v>
                </c:pt>
                <c:pt idx="7181">
                  <c:v>3.1009999999999999E-2</c:v>
                </c:pt>
                <c:pt idx="7182">
                  <c:v>2.3640999999999999E-2</c:v>
                </c:pt>
                <c:pt idx="7183">
                  <c:v>2.0072E-2</c:v>
                </c:pt>
                <c:pt idx="7184">
                  <c:v>1.6997000000000002E-2</c:v>
                </c:pt>
                <c:pt idx="7185">
                  <c:v>1.6861000000000001E-2</c:v>
                </c:pt>
                <c:pt idx="7186">
                  <c:v>1.5571E-2</c:v>
                </c:pt>
                <c:pt idx="7187">
                  <c:v>2.0407000000000002E-2</c:v>
                </c:pt>
                <c:pt idx="7188">
                  <c:v>1.7856E-2</c:v>
                </c:pt>
                <c:pt idx="7189">
                  <c:v>2.3349000000000002E-2</c:v>
                </c:pt>
                <c:pt idx="7190">
                  <c:v>2.2360000000000001E-2</c:v>
                </c:pt>
                <c:pt idx="7191">
                  <c:v>5.2236999999999999E-2</c:v>
                </c:pt>
                <c:pt idx="7192">
                  <c:v>7.3529999999999998E-2</c:v>
                </c:pt>
                <c:pt idx="7193">
                  <c:v>6.6266000000000005E-2</c:v>
                </c:pt>
                <c:pt idx="7194">
                  <c:v>6.8559999999999996E-2</c:v>
                </c:pt>
                <c:pt idx="7195">
                  <c:v>6.6881999999999997E-2</c:v>
                </c:pt>
                <c:pt idx="7196">
                  <c:v>6.1498999999999998E-2</c:v>
                </c:pt>
                <c:pt idx="7197">
                  <c:v>7.9544000000000004E-2</c:v>
                </c:pt>
                <c:pt idx="7198">
                  <c:v>7.5559000000000001E-2</c:v>
                </c:pt>
                <c:pt idx="7199">
                  <c:v>6.8518999999999997E-2</c:v>
                </c:pt>
                <c:pt idx="7200">
                  <c:v>5.9910999999999999E-2</c:v>
                </c:pt>
                <c:pt idx="7201">
                  <c:v>8.4732000000000002E-2</c:v>
                </c:pt>
                <c:pt idx="7202">
                  <c:v>7.8458E-2</c:v>
                </c:pt>
                <c:pt idx="7203">
                  <c:v>7.5634999999999994E-2</c:v>
                </c:pt>
                <c:pt idx="7204">
                  <c:v>8.8248999999999994E-2</c:v>
                </c:pt>
                <c:pt idx="7205">
                  <c:v>0.115644</c:v>
                </c:pt>
                <c:pt idx="7206">
                  <c:v>0.15295500000000001</c:v>
                </c:pt>
                <c:pt idx="7207">
                  <c:v>0.168709</c:v>
                </c:pt>
                <c:pt idx="7208">
                  <c:v>0.183175</c:v>
                </c:pt>
                <c:pt idx="7209">
                  <c:v>0.18162700000000001</c:v>
                </c:pt>
                <c:pt idx="7210">
                  <c:v>0.178429</c:v>
                </c:pt>
                <c:pt idx="7211">
                  <c:v>0.169042</c:v>
                </c:pt>
                <c:pt idx="7212">
                  <c:v>0.15116599999999999</c:v>
                </c:pt>
                <c:pt idx="7213">
                  <c:v>0.13642299999999999</c:v>
                </c:pt>
                <c:pt idx="7214">
                  <c:v>0.159582</c:v>
                </c:pt>
                <c:pt idx="7215">
                  <c:v>0.16722899999999999</c:v>
                </c:pt>
                <c:pt idx="7216">
                  <c:v>0.163854</c:v>
                </c:pt>
                <c:pt idx="7217">
                  <c:v>0.149336</c:v>
                </c:pt>
                <c:pt idx="7218">
                  <c:v>0.14183499999999999</c:v>
                </c:pt>
                <c:pt idx="7219">
                  <c:v>0.123978</c:v>
                </c:pt>
                <c:pt idx="7220">
                  <c:v>0.119365</c:v>
                </c:pt>
                <c:pt idx="7221">
                  <c:v>0.11046</c:v>
                </c:pt>
                <c:pt idx="7222">
                  <c:v>0.12595000000000001</c:v>
                </c:pt>
                <c:pt idx="7223">
                  <c:v>0.13755500000000001</c:v>
                </c:pt>
                <c:pt idx="7224">
                  <c:v>0.14766199999999999</c:v>
                </c:pt>
                <c:pt idx="7225">
                  <c:v>0.14621100000000001</c:v>
                </c:pt>
                <c:pt idx="7226">
                  <c:v>0.14374600000000001</c:v>
                </c:pt>
                <c:pt idx="7227">
                  <c:v>0.13356000000000001</c:v>
                </c:pt>
                <c:pt idx="7228">
                  <c:v>0.121806</c:v>
                </c:pt>
                <c:pt idx="7229">
                  <c:v>0.13306499999999999</c:v>
                </c:pt>
                <c:pt idx="7230">
                  <c:v>0.122546</c:v>
                </c:pt>
                <c:pt idx="7231">
                  <c:v>0.128244</c:v>
                </c:pt>
                <c:pt idx="7232">
                  <c:v>0.137017</c:v>
                </c:pt>
                <c:pt idx="7233">
                  <c:v>0.13088900000000001</c:v>
                </c:pt>
                <c:pt idx="7234">
                  <c:v>0.12770100000000001</c:v>
                </c:pt>
                <c:pt idx="7235">
                  <c:v>0.125918</c:v>
                </c:pt>
                <c:pt idx="7236">
                  <c:v>0.119035</c:v>
                </c:pt>
                <c:pt idx="7237">
                  <c:v>0.107474</c:v>
                </c:pt>
                <c:pt idx="7238">
                  <c:v>0.114195</c:v>
                </c:pt>
                <c:pt idx="7239">
                  <c:v>9.5953999999999998E-2</c:v>
                </c:pt>
                <c:pt idx="7240">
                  <c:v>8.9765999999999999E-2</c:v>
                </c:pt>
                <c:pt idx="7241">
                  <c:v>8.0512E-2</c:v>
                </c:pt>
                <c:pt idx="7242">
                  <c:v>7.7048000000000005E-2</c:v>
                </c:pt>
                <c:pt idx="7243">
                  <c:v>6.4313999999999996E-2</c:v>
                </c:pt>
                <c:pt idx="7244">
                  <c:v>5.8136E-2</c:v>
                </c:pt>
                <c:pt idx="7245">
                  <c:v>4.8860000000000001E-2</c:v>
                </c:pt>
                <c:pt idx="7246">
                  <c:v>3.7238E-2</c:v>
                </c:pt>
                <c:pt idx="7247">
                  <c:v>3.4617000000000002E-2</c:v>
                </c:pt>
                <c:pt idx="7248">
                  <c:v>3.0633000000000001E-2</c:v>
                </c:pt>
                <c:pt idx="7249">
                  <c:v>3.2301999999999997E-2</c:v>
                </c:pt>
                <c:pt idx="7250">
                  <c:v>3.3125000000000002E-2</c:v>
                </c:pt>
                <c:pt idx="7251">
                  <c:v>4.5037000000000001E-2</c:v>
                </c:pt>
                <c:pt idx="7252">
                  <c:v>6.5747E-2</c:v>
                </c:pt>
                <c:pt idx="7253">
                  <c:v>7.2087999999999999E-2</c:v>
                </c:pt>
                <c:pt idx="7254">
                  <c:v>7.5406000000000001E-2</c:v>
                </c:pt>
                <c:pt idx="7255">
                  <c:v>8.2859000000000002E-2</c:v>
                </c:pt>
                <c:pt idx="7256">
                  <c:v>7.6767000000000002E-2</c:v>
                </c:pt>
                <c:pt idx="7257">
                  <c:v>7.3828000000000005E-2</c:v>
                </c:pt>
                <c:pt idx="7258">
                  <c:v>6.9833000000000006E-2</c:v>
                </c:pt>
                <c:pt idx="7259">
                  <c:v>6.5359E-2</c:v>
                </c:pt>
                <c:pt idx="7260">
                  <c:v>6.7735000000000004E-2</c:v>
                </c:pt>
                <c:pt idx="7261">
                  <c:v>8.7138999999999994E-2</c:v>
                </c:pt>
                <c:pt idx="7262">
                  <c:v>0.104615</c:v>
                </c:pt>
                <c:pt idx="7263">
                  <c:v>0.10287</c:v>
                </c:pt>
                <c:pt idx="7264">
                  <c:v>0.102936</c:v>
                </c:pt>
                <c:pt idx="7265">
                  <c:v>0.11310000000000001</c:v>
                </c:pt>
                <c:pt idx="7266">
                  <c:v>0.131684</c:v>
                </c:pt>
                <c:pt idx="7267">
                  <c:v>0.15265699999999999</c:v>
                </c:pt>
                <c:pt idx="7268">
                  <c:v>0.153807</c:v>
                </c:pt>
                <c:pt idx="7269">
                  <c:v>0.15361900000000001</c:v>
                </c:pt>
                <c:pt idx="7270">
                  <c:v>0.15396099999999999</c:v>
                </c:pt>
                <c:pt idx="7271">
                  <c:v>0.17988000000000001</c:v>
                </c:pt>
                <c:pt idx="7272">
                  <c:v>0.181592</c:v>
                </c:pt>
                <c:pt idx="7273">
                  <c:v>0.203296</c:v>
                </c:pt>
                <c:pt idx="7274">
                  <c:v>0.21499499999999999</c:v>
                </c:pt>
                <c:pt idx="7275">
                  <c:v>0.24215500000000001</c:v>
                </c:pt>
                <c:pt idx="7276">
                  <c:v>0.24074699999999999</c:v>
                </c:pt>
                <c:pt idx="7277">
                  <c:v>0.234371</c:v>
                </c:pt>
                <c:pt idx="7278">
                  <c:v>0.28336499999999998</c:v>
                </c:pt>
                <c:pt idx="7279">
                  <c:v>0.31368099999999999</c:v>
                </c:pt>
                <c:pt idx="7280">
                  <c:v>0.31017400000000001</c:v>
                </c:pt>
                <c:pt idx="7281">
                  <c:v>0.31784699999999999</c:v>
                </c:pt>
                <c:pt idx="7282">
                  <c:v>0.31045099999999998</c:v>
                </c:pt>
                <c:pt idx="7283">
                  <c:v>0.315749</c:v>
                </c:pt>
                <c:pt idx="7284">
                  <c:v>0.30775000000000002</c:v>
                </c:pt>
                <c:pt idx="7285">
                  <c:v>0.29307499999999997</c:v>
                </c:pt>
                <c:pt idx="7286">
                  <c:v>0.27950799999999998</c:v>
                </c:pt>
                <c:pt idx="7287">
                  <c:v>0.27821200000000001</c:v>
                </c:pt>
                <c:pt idx="7288">
                  <c:v>0.261131</c:v>
                </c:pt>
                <c:pt idx="7289">
                  <c:v>0.28480499999999997</c:v>
                </c:pt>
                <c:pt idx="7290">
                  <c:v>0.29723300000000002</c:v>
                </c:pt>
                <c:pt idx="7291">
                  <c:v>0.28707300000000002</c:v>
                </c:pt>
                <c:pt idx="7292">
                  <c:v>0.28177099999999999</c:v>
                </c:pt>
                <c:pt idx="7293">
                  <c:v>0.29248099999999999</c:v>
                </c:pt>
                <c:pt idx="7294">
                  <c:v>0.30662400000000001</c:v>
                </c:pt>
                <c:pt idx="7295">
                  <c:v>0.30531000000000003</c:v>
                </c:pt>
                <c:pt idx="7296">
                  <c:v>0.30005900000000002</c:v>
                </c:pt>
                <c:pt idx="7297">
                  <c:v>0.30120599999999997</c:v>
                </c:pt>
                <c:pt idx="7298">
                  <c:v>0.276453</c:v>
                </c:pt>
                <c:pt idx="7299">
                  <c:v>0.25613399999999997</c:v>
                </c:pt>
                <c:pt idx="7300">
                  <c:v>0.230901</c:v>
                </c:pt>
                <c:pt idx="7301">
                  <c:v>0.22936400000000001</c:v>
                </c:pt>
                <c:pt idx="7302">
                  <c:v>0.25223699999999999</c:v>
                </c:pt>
                <c:pt idx="7303">
                  <c:v>0.25129400000000002</c:v>
                </c:pt>
                <c:pt idx="7304">
                  <c:v>0.22334300000000001</c:v>
                </c:pt>
                <c:pt idx="7305">
                  <c:v>0.25911499999999998</c:v>
                </c:pt>
                <c:pt idx="7306">
                  <c:v>0.25078600000000001</c:v>
                </c:pt>
                <c:pt idx="7307">
                  <c:v>0.29680499999999999</c:v>
                </c:pt>
                <c:pt idx="7308">
                  <c:v>0.29707899999999998</c:v>
                </c:pt>
                <c:pt idx="7309">
                  <c:v>0.30449300000000001</c:v>
                </c:pt>
                <c:pt idx="7310">
                  <c:v>0.31751800000000002</c:v>
                </c:pt>
                <c:pt idx="7311">
                  <c:v>0.31599899999999997</c:v>
                </c:pt>
                <c:pt idx="7312">
                  <c:v>0.33055200000000001</c:v>
                </c:pt>
                <c:pt idx="7313">
                  <c:v>0.306589</c:v>
                </c:pt>
                <c:pt idx="7314">
                  <c:v>0.33199600000000001</c:v>
                </c:pt>
                <c:pt idx="7315">
                  <c:v>0.318911</c:v>
                </c:pt>
                <c:pt idx="7316">
                  <c:v>0.32139299999999998</c:v>
                </c:pt>
                <c:pt idx="7317">
                  <c:v>0.33630399999999999</c:v>
                </c:pt>
                <c:pt idx="7318">
                  <c:v>0.34378799999999998</c:v>
                </c:pt>
                <c:pt idx="7319">
                  <c:v>0.414991</c:v>
                </c:pt>
                <c:pt idx="7320">
                  <c:v>0.37833</c:v>
                </c:pt>
                <c:pt idx="7321">
                  <c:v>0.377216</c:v>
                </c:pt>
                <c:pt idx="7322">
                  <c:v>0.376633</c:v>
                </c:pt>
                <c:pt idx="7323">
                  <c:v>0.37917099999999998</c:v>
                </c:pt>
                <c:pt idx="7324">
                  <c:v>0.37453799999999998</c:v>
                </c:pt>
                <c:pt idx="7325">
                  <c:v>0.376579</c:v>
                </c:pt>
                <c:pt idx="7326">
                  <c:v>0.37775300000000001</c:v>
                </c:pt>
                <c:pt idx="7327">
                  <c:v>0.36039300000000002</c:v>
                </c:pt>
                <c:pt idx="7328">
                  <c:v>0.33598899999999998</c:v>
                </c:pt>
                <c:pt idx="7329">
                  <c:v>0.36081099999999999</c:v>
                </c:pt>
                <c:pt idx="7330">
                  <c:v>0.35299799999999998</c:v>
                </c:pt>
                <c:pt idx="7331">
                  <c:v>0.35735299999999998</c:v>
                </c:pt>
                <c:pt idx="7332">
                  <c:v>0.354958</c:v>
                </c:pt>
                <c:pt idx="7333">
                  <c:v>0.33551399999999998</c:v>
                </c:pt>
                <c:pt idx="7334">
                  <c:v>0.32332300000000003</c:v>
                </c:pt>
                <c:pt idx="7335">
                  <c:v>0.31610100000000002</c:v>
                </c:pt>
                <c:pt idx="7336">
                  <c:v>0.30832100000000001</c:v>
                </c:pt>
                <c:pt idx="7337">
                  <c:v>0.31229499999999999</c:v>
                </c:pt>
                <c:pt idx="7338">
                  <c:v>0.29572100000000001</c:v>
                </c:pt>
                <c:pt idx="7339">
                  <c:v>0.27968100000000001</c:v>
                </c:pt>
                <c:pt idx="7340">
                  <c:v>0.27910800000000002</c:v>
                </c:pt>
                <c:pt idx="7341">
                  <c:v>0.30135000000000001</c:v>
                </c:pt>
                <c:pt idx="7342">
                  <c:v>0.29655399999999998</c:v>
                </c:pt>
                <c:pt idx="7343">
                  <c:v>0.29105700000000001</c:v>
                </c:pt>
                <c:pt idx="7344">
                  <c:v>0.28494999999999998</c:v>
                </c:pt>
                <c:pt idx="7345">
                  <c:v>0.30600899999999998</c:v>
                </c:pt>
                <c:pt idx="7346">
                  <c:v>0.335449</c:v>
                </c:pt>
                <c:pt idx="7347">
                  <c:v>0.39002700000000001</c:v>
                </c:pt>
                <c:pt idx="7348">
                  <c:v>0.40945199999999998</c:v>
                </c:pt>
                <c:pt idx="7349">
                  <c:v>0.40190999999999999</c:v>
                </c:pt>
                <c:pt idx="7350">
                  <c:v>0.39918300000000001</c:v>
                </c:pt>
                <c:pt idx="7351">
                  <c:v>0.42549999999999999</c:v>
                </c:pt>
                <c:pt idx="7352">
                  <c:v>0.41231800000000002</c:v>
                </c:pt>
                <c:pt idx="7353">
                  <c:v>0.412161</c:v>
                </c:pt>
                <c:pt idx="7354">
                  <c:v>0.42144300000000001</c:v>
                </c:pt>
                <c:pt idx="7355">
                  <c:v>0.43248399999999998</c:v>
                </c:pt>
                <c:pt idx="7356">
                  <c:v>0.45354899999999998</c:v>
                </c:pt>
                <c:pt idx="7357">
                  <c:v>0.46327800000000002</c:v>
                </c:pt>
                <c:pt idx="7358">
                  <c:v>0.48691600000000002</c:v>
                </c:pt>
                <c:pt idx="7359">
                  <c:v>0.50256699999999999</c:v>
                </c:pt>
                <c:pt idx="7360">
                  <c:v>0.52014300000000002</c:v>
                </c:pt>
                <c:pt idx="7361">
                  <c:v>0.53691100000000003</c:v>
                </c:pt>
                <c:pt idx="7362">
                  <c:v>0.53042400000000001</c:v>
                </c:pt>
                <c:pt idx="7363">
                  <c:v>0.51008799999999999</c:v>
                </c:pt>
                <c:pt idx="7364">
                  <c:v>0.51866400000000001</c:v>
                </c:pt>
                <c:pt idx="7365">
                  <c:v>0.51316200000000001</c:v>
                </c:pt>
                <c:pt idx="7366">
                  <c:v>0.50462099999999999</c:v>
                </c:pt>
                <c:pt idx="7367">
                  <c:v>0.49471300000000001</c:v>
                </c:pt>
                <c:pt idx="7368">
                  <c:v>0.48105999999999999</c:v>
                </c:pt>
                <c:pt idx="7369">
                  <c:v>0.50292199999999998</c:v>
                </c:pt>
                <c:pt idx="7370">
                  <c:v>0.49476599999999998</c:v>
                </c:pt>
                <c:pt idx="7371">
                  <c:v>0.48620099999999999</c:v>
                </c:pt>
                <c:pt idx="7372">
                  <c:v>0.497388</c:v>
                </c:pt>
                <c:pt idx="7373">
                  <c:v>0.47348899999999999</c:v>
                </c:pt>
                <c:pt idx="7374">
                  <c:v>0.46578399999999998</c:v>
                </c:pt>
                <c:pt idx="7375">
                  <c:v>0.46349099999999999</c:v>
                </c:pt>
                <c:pt idx="7376">
                  <c:v>0.442581</c:v>
                </c:pt>
                <c:pt idx="7377">
                  <c:v>0.44435000000000002</c:v>
                </c:pt>
                <c:pt idx="7378">
                  <c:v>0.41924299999999998</c:v>
                </c:pt>
                <c:pt idx="7379">
                  <c:v>0.40006999999999998</c:v>
                </c:pt>
                <c:pt idx="7380">
                  <c:v>0.42854100000000001</c:v>
                </c:pt>
                <c:pt idx="7381">
                  <c:v>0.41204600000000002</c:v>
                </c:pt>
                <c:pt idx="7382">
                  <c:v>0.425848</c:v>
                </c:pt>
                <c:pt idx="7383">
                  <c:v>0.42726700000000001</c:v>
                </c:pt>
                <c:pt idx="7384">
                  <c:v>0.41519699999999998</c:v>
                </c:pt>
                <c:pt idx="7385">
                  <c:v>0.40693099999999999</c:v>
                </c:pt>
                <c:pt idx="7386">
                  <c:v>0.42323100000000002</c:v>
                </c:pt>
                <c:pt idx="7387">
                  <c:v>0.39677299999999999</c:v>
                </c:pt>
                <c:pt idx="7388">
                  <c:v>0.35975000000000001</c:v>
                </c:pt>
                <c:pt idx="7389">
                  <c:v>0.32874199999999998</c:v>
                </c:pt>
                <c:pt idx="7390">
                  <c:v>0.30685600000000002</c:v>
                </c:pt>
                <c:pt idx="7391">
                  <c:v>0.301541</c:v>
                </c:pt>
                <c:pt idx="7392">
                  <c:v>0.29088000000000003</c:v>
                </c:pt>
                <c:pt idx="7393">
                  <c:v>0.25950699999999999</c:v>
                </c:pt>
                <c:pt idx="7394">
                  <c:v>0.24254600000000001</c:v>
                </c:pt>
                <c:pt idx="7395">
                  <c:v>0.25526100000000002</c:v>
                </c:pt>
                <c:pt idx="7396">
                  <c:v>0.24623900000000001</c:v>
                </c:pt>
                <c:pt idx="7397">
                  <c:v>0.244146</c:v>
                </c:pt>
                <c:pt idx="7398">
                  <c:v>0.233707</c:v>
                </c:pt>
                <c:pt idx="7399">
                  <c:v>0.238951</c:v>
                </c:pt>
                <c:pt idx="7400">
                  <c:v>0.22062100000000001</c:v>
                </c:pt>
                <c:pt idx="7401">
                  <c:v>0.21115800000000001</c:v>
                </c:pt>
                <c:pt idx="7402">
                  <c:v>0.19895499999999999</c:v>
                </c:pt>
                <c:pt idx="7403">
                  <c:v>0.179699</c:v>
                </c:pt>
                <c:pt idx="7404">
                  <c:v>0.17461199999999999</c:v>
                </c:pt>
                <c:pt idx="7405">
                  <c:v>0.184864</c:v>
                </c:pt>
                <c:pt idx="7406">
                  <c:v>0.19259899999999999</c:v>
                </c:pt>
                <c:pt idx="7407">
                  <c:v>0.19856299999999999</c:v>
                </c:pt>
                <c:pt idx="7408">
                  <c:v>0.18318400000000001</c:v>
                </c:pt>
                <c:pt idx="7409">
                  <c:v>0.18158299999999999</c:v>
                </c:pt>
                <c:pt idx="7410">
                  <c:v>0.169604</c:v>
                </c:pt>
                <c:pt idx="7411">
                  <c:v>0.16869000000000001</c:v>
                </c:pt>
                <c:pt idx="7412">
                  <c:v>0.16179299999999999</c:v>
                </c:pt>
                <c:pt idx="7413">
                  <c:v>0.16886999999999999</c:v>
                </c:pt>
                <c:pt idx="7414">
                  <c:v>0.164716</c:v>
                </c:pt>
                <c:pt idx="7415">
                  <c:v>0.166742</c:v>
                </c:pt>
                <c:pt idx="7416">
                  <c:v>0.16053999999999999</c:v>
                </c:pt>
                <c:pt idx="7417">
                  <c:v>0.20299</c:v>
                </c:pt>
                <c:pt idx="7418">
                  <c:v>0.22548000000000001</c:v>
                </c:pt>
                <c:pt idx="7419">
                  <c:v>0.25481900000000002</c:v>
                </c:pt>
                <c:pt idx="7420">
                  <c:v>0.26604699999999998</c:v>
                </c:pt>
                <c:pt idx="7421">
                  <c:v>0.27810099999999999</c:v>
                </c:pt>
                <c:pt idx="7422">
                  <c:v>0.27915000000000001</c:v>
                </c:pt>
                <c:pt idx="7423">
                  <c:v>0.27051399999999998</c:v>
                </c:pt>
                <c:pt idx="7424">
                  <c:v>0.252083</c:v>
                </c:pt>
                <c:pt idx="7425">
                  <c:v>0.233457</c:v>
                </c:pt>
                <c:pt idx="7426">
                  <c:v>0.21166599999999999</c:v>
                </c:pt>
                <c:pt idx="7427">
                  <c:v>0.22486800000000001</c:v>
                </c:pt>
                <c:pt idx="7428">
                  <c:v>0.222194</c:v>
                </c:pt>
                <c:pt idx="7429">
                  <c:v>0.218472</c:v>
                </c:pt>
                <c:pt idx="7430">
                  <c:v>0.20347299999999999</c:v>
                </c:pt>
                <c:pt idx="7431">
                  <c:v>0.25218499999999999</c:v>
                </c:pt>
                <c:pt idx="7432">
                  <c:v>0.26479000000000003</c:v>
                </c:pt>
                <c:pt idx="7433">
                  <c:v>0.266287</c:v>
                </c:pt>
                <c:pt idx="7434">
                  <c:v>0.26657599999999998</c:v>
                </c:pt>
                <c:pt idx="7435">
                  <c:v>0.29753499999999999</c:v>
                </c:pt>
                <c:pt idx="7436">
                  <c:v>0.31032199999999999</c:v>
                </c:pt>
                <c:pt idx="7437">
                  <c:v>0.30111199999999999</c:v>
                </c:pt>
                <c:pt idx="7438">
                  <c:v>0.296431</c:v>
                </c:pt>
                <c:pt idx="7439">
                  <c:v>0.289215</c:v>
                </c:pt>
                <c:pt idx="7440">
                  <c:v>0.29783500000000002</c:v>
                </c:pt>
                <c:pt idx="7441">
                  <c:v>0.30038799999999999</c:v>
                </c:pt>
                <c:pt idx="7442">
                  <c:v>0.31046200000000002</c:v>
                </c:pt>
                <c:pt idx="7443">
                  <c:v>0.319494</c:v>
                </c:pt>
                <c:pt idx="7444">
                  <c:v>0.34018500000000002</c:v>
                </c:pt>
                <c:pt idx="7445">
                  <c:v>0.366031</c:v>
                </c:pt>
                <c:pt idx="7446">
                  <c:v>0.373394</c:v>
                </c:pt>
                <c:pt idx="7447">
                  <c:v>0.369062</c:v>
                </c:pt>
                <c:pt idx="7448">
                  <c:v>0.35633399999999998</c:v>
                </c:pt>
                <c:pt idx="7449">
                  <c:v>0.33773399999999998</c:v>
                </c:pt>
                <c:pt idx="7450">
                  <c:v>0.32052700000000001</c:v>
                </c:pt>
                <c:pt idx="7451">
                  <c:v>0.34092800000000001</c:v>
                </c:pt>
                <c:pt idx="7452">
                  <c:v>0.32387100000000002</c:v>
                </c:pt>
                <c:pt idx="7453">
                  <c:v>0.32530999999999999</c:v>
                </c:pt>
                <c:pt idx="7454">
                  <c:v>0.327899</c:v>
                </c:pt>
                <c:pt idx="7455">
                  <c:v>0.31911099999999998</c:v>
                </c:pt>
                <c:pt idx="7456">
                  <c:v>0.30534499999999998</c:v>
                </c:pt>
                <c:pt idx="7457">
                  <c:v>0.29372900000000002</c:v>
                </c:pt>
                <c:pt idx="7458">
                  <c:v>0.29202899999999998</c:v>
                </c:pt>
                <c:pt idx="7459">
                  <c:v>0.28015400000000001</c:v>
                </c:pt>
                <c:pt idx="7460">
                  <c:v>0.28540700000000002</c:v>
                </c:pt>
                <c:pt idx="7461">
                  <c:v>0.30696699999999999</c:v>
                </c:pt>
                <c:pt idx="7462">
                  <c:v>0.34683199999999997</c:v>
                </c:pt>
                <c:pt idx="7463">
                  <c:v>0.33350200000000002</c:v>
                </c:pt>
                <c:pt idx="7464">
                  <c:v>0.35109699999999999</c:v>
                </c:pt>
                <c:pt idx="7465">
                  <c:v>0.34451399999999999</c:v>
                </c:pt>
                <c:pt idx="7466">
                  <c:v>0.331237</c:v>
                </c:pt>
                <c:pt idx="7467">
                  <c:v>0.325322</c:v>
                </c:pt>
                <c:pt idx="7468">
                  <c:v>0.31564700000000001</c:v>
                </c:pt>
                <c:pt idx="7469">
                  <c:v>0.29584300000000002</c:v>
                </c:pt>
                <c:pt idx="7470">
                  <c:v>0.272561</c:v>
                </c:pt>
                <c:pt idx="7471">
                  <c:v>0.28402699999999997</c:v>
                </c:pt>
                <c:pt idx="7472">
                  <c:v>0.28425299999999998</c:v>
                </c:pt>
                <c:pt idx="7473">
                  <c:v>0.308166</c:v>
                </c:pt>
                <c:pt idx="7474">
                  <c:v>0.29814200000000002</c:v>
                </c:pt>
                <c:pt idx="7475">
                  <c:v>0.27982499999999999</c:v>
                </c:pt>
                <c:pt idx="7476">
                  <c:v>0.26346900000000001</c:v>
                </c:pt>
                <c:pt idx="7477">
                  <c:v>0.257519</c:v>
                </c:pt>
                <c:pt idx="7478">
                  <c:v>0.25494600000000001</c:v>
                </c:pt>
                <c:pt idx="7479">
                  <c:v>0.23888499999999999</c:v>
                </c:pt>
                <c:pt idx="7480">
                  <c:v>0.225526</c:v>
                </c:pt>
                <c:pt idx="7481">
                  <c:v>0.261994</c:v>
                </c:pt>
                <c:pt idx="7482">
                  <c:v>0.26818900000000001</c:v>
                </c:pt>
                <c:pt idx="7483">
                  <c:v>0.25910499999999997</c:v>
                </c:pt>
                <c:pt idx="7484">
                  <c:v>0.25430700000000001</c:v>
                </c:pt>
                <c:pt idx="7485">
                  <c:v>0.25856400000000002</c:v>
                </c:pt>
                <c:pt idx="7486">
                  <c:v>0.27010000000000001</c:v>
                </c:pt>
                <c:pt idx="7487">
                  <c:v>0.31244100000000002</c:v>
                </c:pt>
                <c:pt idx="7488">
                  <c:v>0.41806700000000002</c:v>
                </c:pt>
                <c:pt idx="7489">
                  <c:v>0.47905999999999999</c:v>
                </c:pt>
                <c:pt idx="7490">
                  <c:v>0.54799900000000001</c:v>
                </c:pt>
                <c:pt idx="7491">
                  <c:v>0.57121299999999997</c:v>
                </c:pt>
                <c:pt idx="7492">
                  <c:v>0.55860900000000002</c:v>
                </c:pt>
                <c:pt idx="7493">
                  <c:v>0.57519600000000004</c:v>
                </c:pt>
                <c:pt idx="7494">
                  <c:v>0.60934600000000005</c:v>
                </c:pt>
                <c:pt idx="7495">
                  <c:v>0.63461900000000004</c:v>
                </c:pt>
                <c:pt idx="7496">
                  <c:v>0.62943000000000005</c:v>
                </c:pt>
                <c:pt idx="7497">
                  <c:v>0.63167099999999998</c:v>
                </c:pt>
                <c:pt idx="7498">
                  <c:v>0.67051499999999997</c:v>
                </c:pt>
                <c:pt idx="7499">
                  <c:v>0.67613199999999996</c:v>
                </c:pt>
                <c:pt idx="7500">
                  <c:v>0.68595300000000003</c:v>
                </c:pt>
                <c:pt idx="7501">
                  <c:v>0.70533800000000002</c:v>
                </c:pt>
                <c:pt idx="7502">
                  <c:v>0.73099800000000004</c:v>
                </c:pt>
                <c:pt idx="7503">
                  <c:v>0.76167499999999999</c:v>
                </c:pt>
                <c:pt idx="7504">
                  <c:v>0.78320999999999996</c:v>
                </c:pt>
                <c:pt idx="7505">
                  <c:v>0.81309299999999995</c:v>
                </c:pt>
                <c:pt idx="7506">
                  <c:v>0.84362700000000002</c:v>
                </c:pt>
                <c:pt idx="7507">
                  <c:v>0.85667800000000005</c:v>
                </c:pt>
                <c:pt idx="7508">
                  <c:v>0.84635099999999996</c:v>
                </c:pt>
                <c:pt idx="7509">
                  <c:v>0.84356100000000001</c:v>
                </c:pt>
                <c:pt idx="7510">
                  <c:v>0.86829100000000004</c:v>
                </c:pt>
                <c:pt idx="7511">
                  <c:v>0.86831700000000001</c:v>
                </c:pt>
                <c:pt idx="7512">
                  <c:v>0.869533</c:v>
                </c:pt>
                <c:pt idx="7513">
                  <c:v>0.84256799999999998</c:v>
                </c:pt>
                <c:pt idx="7514">
                  <c:v>0.83960699999999999</c:v>
                </c:pt>
                <c:pt idx="7515">
                  <c:v>0.87802999999999998</c:v>
                </c:pt>
                <c:pt idx="7516">
                  <c:v>0.86304099999999995</c:v>
                </c:pt>
                <c:pt idx="7517">
                  <c:v>0.88396600000000003</c:v>
                </c:pt>
                <c:pt idx="7518">
                  <c:v>0.89306099999999999</c:v>
                </c:pt>
                <c:pt idx="7519">
                  <c:v>0.88640699999999994</c:v>
                </c:pt>
                <c:pt idx="7520">
                  <c:v>0.88831499999999997</c:v>
                </c:pt>
                <c:pt idx="7521">
                  <c:v>0.88632999999999995</c:v>
                </c:pt>
                <c:pt idx="7522">
                  <c:v>0.87754699999999997</c:v>
                </c:pt>
                <c:pt idx="7523">
                  <c:v>0.873062</c:v>
                </c:pt>
                <c:pt idx="7524">
                  <c:v>0.86451800000000001</c:v>
                </c:pt>
                <c:pt idx="7525">
                  <c:v>0.87561199999999995</c:v>
                </c:pt>
                <c:pt idx="7526">
                  <c:v>0.87717299999999998</c:v>
                </c:pt>
                <c:pt idx="7527">
                  <c:v>0.86552899999999999</c:v>
                </c:pt>
                <c:pt idx="7528">
                  <c:v>0.86332100000000001</c:v>
                </c:pt>
                <c:pt idx="7529">
                  <c:v>0.85872800000000005</c:v>
                </c:pt>
                <c:pt idx="7530">
                  <c:v>0.87196600000000002</c:v>
                </c:pt>
                <c:pt idx="7531">
                  <c:v>0.85988200000000004</c:v>
                </c:pt>
                <c:pt idx="7532">
                  <c:v>0.867452</c:v>
                </c:pt>
                <c:pt idx="7533">
                  <c:v>0.86625700000000005</c:v>
                </c:pt>
                <c:pt idx="7534">
                  <c:v>0.87371100000000002</c:v>
                </c:pt>
                <c:pt idx="7535">
                  <c:v>0.88553899999999997</c:v>
                </c:pt>
                <c:pt idx="7536">
                  <c:v>0.89758300000000002</c:v>
                </c:pt>
                <c:pt idx="7537">
                  <c:v>0.88840799999999998</c:v>
                </c:pt>
                <c:pt idx="7538">
                  <c:v>0.88548000000000004</c:v>
                </c:pt>
                <c:pt idx="7539">
                  <c:v>0.88522400000000001</c:v>
                </c:pt>
                <c:pt idx="7540">
                  <c:v>0.87631999999999999</c:v>
                </c:pt>
                <c:pt idx="7541">
                  <c:v>0.87058899999999995</c:v>
                </c:pt>
                <c:pt idx="7542">
                  <c:v>0.86501799999999995</c:v>
                </c:pt>
                <c:pt idx="7543">
                  <c:v>0.87755899999999998</c:v>
                </c:pt>
                <c:pt idx="7544">
                  <c:v>0.88881500000000002</c:v>
                </c:pt>
                <c:pt idx="7545">
                  <c:v>0.87985400000000002</c:v>
                </c:pt>
                <c:pt idx="7546">
                  <c:v>0.88021099999999997</c:v>
                </c:pt>
                <c:pt idx="7547">
                  <c:v>0.87039299999999997</c:v>
                </c:pt>
                <c:pt idx="7548">
                  <c:v>0.83462400000000003</c:v>
                </c:pt>
                <c:pt idx="7549">
                  <c:v>0.82815899999999998</c:v>
                </c:pt>
                <c:pt idx="7550">
                  <c:v>0.82166899999999998</c:v>
                </c:pt>
                <c:pt idx="7551">
                  <c:v>0.82370699999999997</c:v>
                </c:pt>
                <c:pt idx="7552">
                  <c:v>0.81356600000000001</c:v>
                </c:pt>
                <c:pt idx="7553">
                  <c:v>0.80699100000000001</c:v>
                </c:pt>
                <c:pt idx="7554">
                  <c:v>0.80684800000000001</c:v>
                </c:pt>
                <c:pt idx="7555">
                  <c:v>0.80271899999999996</c:v>
                </c:pt>
                <c:pt idx="7556">
                  <c:v>0.81083499999999997</c:v>
                </c:pt>
                <c:pt idx="7557">
                  <c:v>0.77283299999999999</c:v>
                </c:pt>
                <c:pt idx="7558">
                  <c:v>0.76614400000000005</c:v>
                </c:pt>
                <c:pt idx="7559">
                  <c:v>0.75839299999999998</c:v>
                </c:pt>
                <c:pt idx="7560">
                  <c:v>0.74769300000000005</c:v>
                </c:pt>
                <c:pt idx="7561">
                  <c:v>0.73653500000000005</c:v>
                </c:pt>
                <c:pt idx="7562">
                  <c:v>0.72776200000000002</c:v>
                </c:pt>
                <c:pt idx="7563">
                  <c:v>0.71846299999999996</c:v>
                </c:pt>
                <c:pt idx="7564">
                  <c:v>0.70451799999999998</c:v>
                </c:pt>
                <c:pt idx="7565">
                  <c:v>0.71001400000000003</c:v>
                </c:pt>
                <c:pt idx="7566">
                  <c:v>0.69278799999999996</c:v>
                </c:pt>
                <c:pt idx="7567">
                  <c:v>0.69720899999999997</c:v>
                </c:pt>
                <c:pt idx="7568">
                  <c:v>0.709256</c:v>
                </c:pt>
                <c:pt idx="7569">
                  <c:v>0.69368099999999999</c:v>
                </c:pt>
                <c:pt idx="7570">
                  <c:v>0.69073099999999998</c:v>
                </c:pt>
                <c:pt idx="7571">
                  <c:v>0.68218699999999999</c:v>
                </c:pt>
                <c:pt idx="7572">
                  <c:v>0.68188599999999999</c:v>
                </c:pt>
                <c:pt idx="7573">
                  <c:v>0.68286199999999997</c:v>
                </c:pt>
                <c:pt idx="7574">
                  <c:v>0.66856400000000005</c:v>
                </c:pt>
                <c:pt idx="7575">
                  <c:v>0.66987099999999999</c:v>
                </c:pt>
                <c:pt idx="7576">
                  <c:v>0.66009899999999999</c:v>
                </c:pt>
                <c:pt idx="7577">
                  <c:v>0.66129000000000004</c:v>
                </c:pt>
                <c:pt idx="7578">
                  <c:v>0.64357500000000001</c:v>
                </c:pt>
                <c:pt idx="7579">
                  <c:v>0.64614300000000002</c:v>
                </c:pt>
                <c:pt idx="7580">
                  <c:v>0.64454</c:v>
                </c:pt>
                <c:pt idx="7581">
                  <c:v>0.65210000000000001</c:v>
                </c:pt>
                <c:pt idx="7582">
                  <c:v>0.63896200000000003</c:v>
                </c:pt>
                <c:pt idx="7583">
                  <c:v>0.62580199999999997</c:v>
                </c:pt>
                <c:pt idx="7584">
                  <c:v>0.62318200000000001</c:v>
                </c:pt>
                <c:pt idx="7585">
                  <c:v>0.64940900000000001</c:v>
                </c:pt>
                <c:pt idx="7586">
                  <c:v>0.67031200000000002</c:v>
                </c:pt>
                <c:pt idx="7587">
                  <c:v>0.66567500000000002</c:v>
                </c:pt>
                <c:pt idx="7588">
                  <c:v>0.66548200000000002</c:v>
                </c:pt>
                <c:pt idx="7589">
                  <c:v>0.65623500000000001</c:v>
                </c:pt>
                <c:pt idx="7590">
                  <c:v>0.639351</c:v>
                </c:pt>
                <c:pt idx="7591">
                  <c:v>0.66748600000000002</c:v>
                </c:pt>
                <c:pt idx="7592">
                  <c:v>0.65771900000000005</c:v>
                </c:pt>
                <c:pt idx="7593">
                  <c:v>0.66668499999999997</c:v>
                </c:pt>
                <c:pt idx="7594">
                  <c:v>0.67705400000000004</c:v>
                </c:pt>
                <c:pt idx="7595">
                  <c:v>0.67202899999999999</c:v>
                </c:pt>
                <c:pt idx="7596">
                  <c:v>0.68844399999999994</c:v>
                </c:pt>
                <c:pt idx="7597">
                  <c:v>0.696546</c:v>
                </c:pt>
                <c:pt idx="7598">
                  <c:v>0.68941200000000002</c:v>
                </c:pt>
                <c:pt idx="7599">
                  <c:v>0.72006700000000001</c:v>
                </c:pt>
                <c:pt idx="7600">
                  <c:v>0.72164300000000003</c:v>
                </c:pt>
                <c:pt idx="7601">
                  <c:v>0.71756799999999998</c:v>
                </c:pt>
                <c:pt idx="7602">
                  <c:v>0.71072299999999999</c:v>
                </c:pt>
                <c:pt idx="7603">
                  <c:v>0.70981300000000003</c:v>
                </c:pt>
                <c:pt idx="7604">
                  <c:v>0.71050100000000005</c:v>
                </c:pt>
                <c:pt idx="7605">
                  <c:v>0.70590900000000001</c:v>
                </c:pt>
                <c:pt idx="7606">
                  <c:v>0.69782</c:v>
                </c:pt>
                <c:pt idx="7607">
                  <c:v>0.69153500000000001</c:v>
                </c:pt>
                <c:pt idx="7608">
                  <c:v>0.72951900000000003</c:v>
                </c:pt>
                <c:pt idx="7609">
                  <c:v>0.72315600000000002</c:v>
                </c:pt>
                <c:pt idx="7610">
                  <c:v>0.709615</c:v>
                </c:pt>
                <c:pt idx="7611">
                  <c:v>0.70113099999999995</c:v>
                </c:pt>
                <c:pt idx="7612">
                  <c:v>0.69852199999999998</c:v>
                </c:pt>
                <c:pt idx="7613">
                  <c:v>0.68686700000000001</c:v>
                </c:pt>
                <c:pt idx="7614">
                  <c:v>0.68743699999999996</c:v>
                </c:pt>
                <c:pt idx="7615">
                  <c:v>0.67603199999999997</c:v>
                </c:pt>
                <c:pt idx="7616">
                  <c:v>0.65292899999999998</c:v>
                </c:pt>
                <c:pt idx="7617">
                  <c:v>0.64227500000000004</c:v>
                </c:pt>
                <c:pt idx="7618">
                  <c:v>0.65583899999999995</c:v>
                </c:pt>
                <c:pt idx="7619">
                  <c:v>0.63500100000000004</c:v>
                </c:pt>
                <c:pt idx="7620">
                  <c:v>0.67959899999999995</c:v>
                </c:pt>
                <c:pt idx="7621">
                  <c:v>0.73197999999999996</c:v>
                </c:pt>
                <c:pt idx="7622">
                  <c:v>0.73039500000000002</c:v>
                </c:pt>
                <c:pt idx="7623">
                  <c:v>0.72121299999999999</c:v>
                </c:pt>
                <c:pt idx="7624">
                  <c:v>0.71960199999999996</c:v>
                </c:pt>
                <c:pt idx="7625">
                  <c:v>0.70601199999999997</c:v>
                </c:pt>
                <c:pt idx="7626">
                  <c:v>0.72437399999999996</c:v>
                </c:pt>
                <c:pt idx="7627">
                  <c:v>0.72904199999999997</c:v>
                </c:pt>
                <c:pt idx="7628">
                  <c:v>0.71701199999999998</c:v>
                </c:pt>
                <c:pt idx="7629">
                  <c:v>0.72270900000000005</c:v>
                </c:pt>
                <c:pt idx="7630">
                  <c:v>0.72772099999999995</c:v>
                </c:pt>
                <c:pt idx="7631">
                  <c:v>0.72207699999999997</c:v>
                </c:pt>
                <c:pt idx="7632">
                  <c:v>0.70289400000000002</c:v>
                </c:pt>
                <c:pt idx="7633">
                  <c:v>0.72589099999999995</c:v>
                </c:pt>
                <c:pt idx="7634">
                  <c:v>0.72169300000000003</c:v>
                </c:pt>
                <c:pt idx="7635">
                  <c:v>0.71211400000000002</c:v>
                </c:pt>
                <c:pt idx="7636">
                  <c:v>0.69971000000000005</c:v>
                </c:pt>
                <c:pt idx="7637">
                  <c:v>0.68520999999999999</c:v>
                </c:pt>
                <c:pt idx="7638">
                  <c:v>0.67372200000000004</c:v>
                </c:pt>
                <c:pt idx="7639">
                  <c:v>0.67693599999999998</c:v>
                </c:pt>
                <c:pt idx="7640">
                  <c:v>0.67206200000000005</c:v>
                </c:pt>
                <c:pt idx="7641">
                  <c:v>0.65482499999999999</c:v>
                </c:pt>
                <c:pt idx="7642">
                  <c:v>0.65071500000000004</c:v>
                </c:pt>
                <c:pt idx="7643">
                  <c:v>0.66954100000000005</c:v>
                </c:pt>
                <c:pt idx="7644">
                  <c:v>0.65874100000000002</c:v>
                </c:pt>
                <c:pt idx="7645">
                  <c:v>0.648756</c:v>
                </c:pt>
                <c:pt idx="7646">
                  <c:v>0.63636199999999998</c:v>
                </c:pt>
                <c:pt idx="7647">
                  <c:v>0.64927000000000001</c:v>
                </c:pt>
                <c:pt idx="7648">
                  <c:v>0.64159699999999997</c:v>
                </c:pt>
                <c:pt idx="7649">
                  <c:v>0.62512000000000001</c:v>
                </c:pt>
                <c:pt idx="7650">
                  <c:v>0.64004700000000003</c:v>
                </c:pt>
                <c:pt idx="7651">
                  <c:v>0.62877400000000006</c:v>
                </c:pt>
                <c:pt idx="7652">
                  <c:v>0.60943499999999995</c:v>
                </c:pt>
                <c:pt idx="7653">
                  <c:v>0.59196499999999996</c:v>
                </c:pt>
                <c:pt idx="7654">
                  <c:v>0.56115999999999999</c:v>
                </c:pt>
                <c:pt idx="7655">
                  <c:v>0.54781500000000005</c:v>
                </c:pt>
                <c:pt idx="7656">
                  <c:v>0.57038</c:v>
                </c:pt>
                <c:pt idx="7657">
                  <c:v>0.55544499999999997</c:v>
                </c:pt>
                <c:pt idx="7658">
                  <c:v>0.56590399999999996</c:v>
                </c:pt>
                <c:pt idx="7659">
                  <c:v>0.54123500000000002</c:v>
                </c:pt>
                <c:pt idx="7660">
                  <c:v>0.52970799999999996</c:v>
                </c:pt>
                <c:pt idx="7661">
                  <c:v>0.49270000000000003</c:v>
                </c:pt>
                <c:pt idx="7662">
                  <c:v>0.45954099999999998</c:v>
                </c:pt>
                <c:pt idx="7663">
                  <c:v>0.46432200000000001</c:v>
                </c:pt>
                <c:pt idx="7664">
                  <c:v>0.45425700000000002</c:v>
                </c:pt>
                <c:pt idx="7665">
                  <c:v>0.46244299999999999</c:v>
                </c:pt>
                <c:pt idx="7666">
                  <c:v>0.47647499999999998</c:v>
                </c:pt>
                <c:pt idx="7667">
                  <c:v>0.48125000000000001</c:v>
                </c:pt>
                <c:pt idx="7668">
                  <c:v>0.46542099999999997</c:v>
                </c:pt>
                <c:pt idx="7669">
                  <c:v>0.455399</c:v>
                </c:pt>
                <c:pt idx="7670">
                  <c:v>0.45895599999999998</c:v>
                </c:pt>
                <c:pt idx="7671">
                  <c:v>0.460731</c:v>
                </c:pt>
                <c:pt idx="7672">
                  <c:v>0.45870100000000003</c:v>
                </c:pt>
                <c:pt idx="7673">
                  <c:v>0.48219400000000001</c:v>
                </c:pt>
                <c:pt idx="7674">
                  <c:v>0.49879099999999998</c:v>
                </c:pt>
                <c:pt idx="7675">
                  <c:v>0.51394099999999998</c:v>
                </c:pt>
                <c:pt idx="7676">
                  <c:v>0.51272499999999999</c:v>
                </c:pt>
                <c:pt idx="7677">
                  <c:v>0.532115</c:v>
                </c:pt>
                <c:pt idx="7678">
                  <c:v>0.52870200000000001</c:v>
                </c:pt>
                <c:pt idx="7679">
                  <c:v>0.52613600000000005</c:v>
                </c:pt>
                <c:pt idx="7680">
                  <c:v>0.51493299999999997</c:v>
                </c:pt>
                <c:pt idx="7681">
                  <c:v>0.50417299999999998</c:v>
                </c:pt>
                <c:pt idx="7682">
                  <c:v>0.487842</c:v>
                </c:pt>
                <c:pt idx="7683">
                  <c:v>0.51087499999999997</c:v>
                </c:pt>
                <c:pt idx="7684">
                  <c:v>0.508552</c:v>
                </c:pt>
                <c:pt idx="7685">
                  <c:v>0.494201</c:v>
                </c:pt>
                <c:pt idx="7686">
                  <c:v>0.49272100000000002</c:v>
                </c:pt>
                <c:pt idx="7687">
                  <c:v>0.49249799999999999</c:v>
                </c:pt>
                <c:pt idx="7688">
                  <c:v>0.51460600000000001</c:v>
                </c:pt>
                <c:pt idx="7689">
                  <c:v>0.51409499999999997</c:v>
                </c:pt>
                <c:pt idx="7690">
                  <c:v>0.49281399999999997</c:v>
                </c:pt>
                <c:pt idx="7691">
                  <c:v>0.498361</c:v>
                </c:pt>
                <c:pt idx="7692">
                  <c:v>0.49382599999999999</c:v>
                </c:pt>
                <c:pt idx="7693">
                  <c:v>0.49175099999999999</c:v>
                </c:pt>
                <c:pt idx="7694">
                  <c:v>0.49442000000000003</c:v>
                </c:pt>
                <c:pt idx="7695">
                  <c:v>0.477802</c:v>
                </c:pt>
                <c:pt idx="7696">
                  <c:v>0.50016499999999997</c:v>
                </c:pt>
                <c:pt idx="7697">
                  <c:v>0.47910399999999997</c:v>
                </c:pt>
                <c:pt idx="7698">
                  <c:v>0.47014299999999998</c:v>
                </c:pt>
                <c:pt idx="7699">
                  <c:v>0.46918399999999999</c:v>
                </c:pt>
                <c:pt idx="7700">
                  <c:v>0.53316799999999998</c:v>
                </c:pt>
                <c:pt idx="7701">
                  <c:v>0.526528</c:v>
                </c:pt>
                <c:pt idx="7702">
                  <c:v>0.51059399999999999</c:v>
                </c:pt>
                <c:pt idx="7703">
                  <c:v>0.506212</c:v>
                </c:pt>
                <c:pt idx="7704">
                  <c:v>0.49127399999999999</c:v>
                </c:pt>
                <c:pt idx="7705">
                  <c:v>0.51013799999999998</c:v>
                </c:pt>
                <c:pt idx="7706">
                  <c:v>0.49054799999999998</c:v>
                </c:pt>
                <c:pt idx="7707">
                  <c:v>0.46338400000000002</c:v>
                </c:pt>
                <c:pt idx="7708">
                  <c:v>0.45325100000000001</c:v>
                </c:pt>
                <c:pt idx="7709">
                  <c:v>0.431421</c:v>
                </c:pt>
                <c:pt idx="7710">
                  <c:v>0.40060000000000001</c:v>
                </c:pt>
                <c:pt idx="7711">
                  <c:v>0.41275499999999998</c:v>
                </c:pt>
                <c:pt idx="7712">
                  <c:v>0.38874599999999998</c:v>
                </c:pt>
                <c:pt idx="7713">
                  <c:v>0.371921</c:v>
                </c:pt>
                <c:pt idx="7714">
                  <c:v>0.35969400000000001</c:v>
                </c:pt>
                <c:pt idx="7715">
                  <c:v>0.34588799999999997</c:v>
                </c:pt>
                <c:pt idx="7716">
                  <c:v>0.34009400000000001</c:v>
                </c:pt>
                <c:pt idx="7717">
                  <c:v>0.33704499999999998</c:v>
                </c:pt>
                <c:pt idx="7718">
                  <c:v>0.36949300000000002</c:v>
                </c:pt>
                <c:pt idx="7719">
                  <c:v>0.36292200000000002</c:v>
                </c:pt>
                <c:pt idx="7720">
                  <c:v>0.35882999999999998</c:v>
                </c:pt>
                <c:pt idx="7721">
                  <c:v>0.35236699999999999</c:v>
                </c:pt>
                <c:pt idx="7722">
                  <c:v>0.38128299999999998</c:v>
                </c:pt>
                <c:pt idx="7723">
                  <c:v>0.37439699999999998</c:v>
                </c:pt>
                <c:pt idx="7724">
                  <c:v>0.378529</c:v>
                </c:pt>
                <c:pt idx="7725">
                  <c:v>0.35318500000000003</c:v>
                </c:pt>
                <c:pt idx="7726">
                  <c:v>0.35861500000000002</c:v>
                </c:pt>
                <c:pt idx="7727">
                  <c:v>0.35464699999999999</c:v>
                </c:pt>
                <c:pt idx="7728">
                  <c:v>0.39496300000000001</c:v>
                </c:pt>
                <c:pt idx="7729">
                  <c:v>0.38813799999999998</c:v>
                </c:pt>
                <c:pt idx="7730">
                  <c:v>0.39366600000000002</c:v>
                </c:pt>
                <c:pt idx="7731">
                  <c:v>0.38049899999999998</c:v>
                </c:pt>
                <c:pt idx="7732">
                  <c:v>0.38306499999999999</c:v>
                </c:pt>
                <c:pt idx="7733">
                  <c:v>0.36493599999999998</c:v>
                </c:pt>
                <c:pt idx="7734">
                  <c:v>0.34337299999999998</c:v>
                </c:pt>
                <c:pt idx="7735">
                  <c:v>0.32900699999999999</c:v>
                </c:pt>
                <c:pt idx="7736">
                  <c:v>0.31385600000000002</c:v>
                </c:pt>
                <c:pt idx="7737">
                  <c:v>0.30551499999999998</c:v>
                </c:pt>
                <c:pt idx="7738">
                  <c:v>0.299315</c:v>
                </c:pt>
                <c:pt idx="7739">
                  <c:v>0.30445</c:v>
                </c:pt>
                <c:pt idx="7740">
                  <c:v>0.29607099999999997</c:v>
                </c:pt>
                <c:pt idx="7741">
                  <c:v>0.27982800000000002</c:v>
                </c:pt>
                <c:pt idx="7742">
                  <c:v>0.27746500000000002</c:v>
                </c:pt>
                <c:pt idx="7743">
                  <c:v>0.26511299999999999</c:v>
                </c:pt>
                <c:pt idx="7744">
                  <c:v>0.27320499999999998</c:v>
                </c:pt>
                <c:pt idx="7745">
                  <c:v>0.26697500000000002</c:v>
                </c:pt>
                <c:pt idx="7746">
                  <c:v>0.28072000000000003</c:v>
                </c:pt>
                <c:pt idx="7747">
                  <c:v>0.26871499999999998</c:v>
                </c:pt>
                <c:pt idx="7748">
                  <c:v>0.25767400000000001</c:v>
                </c:pt>
                <c:pt idx="7749">
                  <c:v>0.24315200000000001</c:v>
                </c:pt>
                <c:pt idx="7750">
                  <c:v>0.245667</c:v>
                </c:pt>
                <c:pt idx="7751">
                  <c:v>0.24251800000000001</c:v>
                </c:pt>
                <c:pt idx="7752">
                  <c:v>0.22708600000000001</c:v>
                </c:pt>
                <c:pt idx="7753">
                  <c:v>0.20908299999999999</c:v>
                </c:pt>
                <c:pt idx="7754">
                  <c:v>0.196432</c:v>
                </c:pt>
                <c:pt idx="7755">
                  <c:v>0.19362599999999999</c:v>
                </c:pt>
                <c:pt idx="7756">
                  <c:v>0.19095699999999999</c:v>
                </c:pt>
                <c:pt idx="7757">
                  <c:v>0.19614000000000001</c:v>
                </c:pt>
                <c:pt idx="7758">
                  <c:v>0.20638599999999999</c:v>
                </c:pt>
                <c:pt idx="7759">
                  <c:v>0.20155000000000001</c:v>
                </c:pt>
                <c:pt idx="7760">
                  <c:v>0.193691</c:v>
                </c:pt>
                <c:pt idx="7761">
                  <c:v>0.22825899999999999</c:v>
                </c:pt>
                <c:pt idx="7762">
                  <c:v>0.227793</c:v>
                </c:pt>
                <c:pt idx="7763">
                  <c:v>0.22619300000000001</c:v>
                </c:pt>
                <c:pt idx="7764">
                  <c:v>0.22421199999999999</c:v>
                </c:pt>
                <c:pt idx="7765">
                  <c:v>0.22910700000000001</c:v>
                </c:pt>
                <c:pt idx="7766">
                  <c:v>0.22312000000000001</c:v>
                </c:pt>
                <c:pt idx="7767">
                  <c:v>0.25196000000000002</c:v>
                </c:pt>
                <c:pt idx="7768">
                  <c:v>0.24932199999999999</c:v>
                </c:pt>
                <c:pt idx="7769">
                  <c:v>0.24860399999999999</c:v>
                </c:pt>
                <c:pt idx="7770">
                  <c:v>0.25702900000000001</c:v>
                </c:pt>
                <c:pt idx="7771">
                  <c:v>0.26705099999999998</c:v>
                </c:pt>
                <c:pt idx="7772">
                  <c:v>0.27100099999999999</c:v>
                </c:pt>
                <c:pt idx="7773">
                  <c:v>0.267349</c:v>
                </c:pt>
                <c:pt idx="7774">
                  <c:v>0.26665100000000003</c:v>
                </c:pt>
                <c:pt idx="7775">
                  <c:v>0.26115300000000002</c:v>
                </c:pt>
                <c:pt idx="7776">
                  <c:v>0.25244499999999997</c:v>
                </c:pt>
                <c:pt idx="7777">
                  <c:v>0.26164100000000001</c:v>
                </c:pt>
                <c:pt idx="7778">
                  <c:v>0.260936</c:v>
                </c:pt>
                <c:pt idx="7779">
                  <c:v>0.25354700000000002</c:v>
                </c:pt>
                <c:pt idx="7780">
                  <c:v>0.25349300000000002</c:v>
                </c:pt>
                <c:pt idx="7781">
                  <c:v>0.26926</c:v>
                </c:pt>
                <c:pt idx="7782">
                  <c:v>0.30209900000000001</c:v>
                </c:pt>
                <c:pt idx="7783">
                  <c:v>0.30421199999999998</c:v>
                </c:pt>
                <c:pt idx="7784">
                  <c:v>0.290968</c:v>
                </c:pt>
                <c:pt idx="7785">
                  <c:v>0.29314000000000001</c:v>
                </c:pt>
                <c:pt idx="7786">
                  <c:v>0.29593900000000001</c:v>
                </c:pt>
                <c:pt idx="7787">
                  <c:v>0.30332999999999999</c:v>
                </c:pt>
                <c:pt idx="7788">
                  <c:v>0.30799500000000002</c:v>
                </c:pt>
                <c:pt idx="7789">
                  <c:v>0.29025899999999999</c:v>
                </c:pt>
                <c:pt idx="7790">
                  <c:v>0.27162799999999998</c:v>
                </c:pt>
                <c:pt idx="7791">
                  <c:v>0.26407199999999997</c:v>
                </c:pt>
                <c:pt idx="7792">
                  <c:v>0.25289</c:v>
                </c:pt>
                <c:pt idx="7793">
                  <c:v>0.26279599999999997</c:v>
                </c:pt>
                <c:pt idx="7794">
                  <c:v>0.25912299999999999</c:v>
                </c:pt>
                <c:pt idx="7795">
                  <c:v>0.248143</c:v>
                </c:pt>
                <c:pt idx="7796">
                  <c:v>0.24701500000000001</c:v>
                </c:pt>
                <c:pt idx="7797">
                  <c:v>0.23123099999999999</c:v>
                </c:pt>
                <c:pt idx="7798">
                  <c:v>0.23912900000000001</c:v>
                </c:pt>
                <c:pt idx="7799">
                  <c:v>0.227212</c:v>
                </c:pt>
                <c:pt idx="7800">
                  <c:v>0.22706299999999999</c:v>
                </c:pt>
                <c:pt idx="7801">
                  <c:v>0.22922799999999999</c:v>
                </c:pt>
                <c:pt idx="7802">
                  <c:v>0.24138000000000001</c:v>
                </c:pt>
                <c:pt idx="7803">
                  <c:v>0.24262500000000001</c:v>
                </c:pt>
                <c:pt idx="7804">
                  <c:v>0.23349300000000001</c:v>
                </c:pt>
                <c:pt idx="7805">
                  <c:v>0.22763900000000001</c:v>
                </c:pt>
                <c:pt idx="7806">
                  <c:v>0.227077</c:v>
                </c:pt>
                <c:pt idx="7807">
                  <c:v>0.24392</c:v>
                </c:pt>
                <c:pt idx="7808">
                  <c:v>0.25322699999999998</c:v>
                </c:pt>
                <c:pt idx="7809">
                  <c:v>0.26702599999999999</c:v>
                </c:pt>
                <c:pt idx="7810">
                  <c:v>0.26228200000000002</c:v>
                </c:pt>
                <c:pt idx="7811">
                  <c:v>0.25561499999999998</c:v>
                </c:pt>
                <c:pt idx="7812">
                  <c:v>0.25211099999999997</c:v>
                </c:pt>
                <c:pt idx="7813">
                  <c:v>0.240091</c:v>
                </c:pt>
                <c:pt idx="7814">
                  <c:v>0.24113299999999999</c:v>
                </c:pt>
                <c:pt idx="7815">
                  <c:v>0.222995</c:v>
                </c:pt>
                <c:pt idx="7816">
                  <c:v>0.261994</c:v>
                </c:pt>
                <c:pt idx="7817">
                  <c:v>0.26275700000000002</c:v>
                </c:pt>
                <c:pt idx="7818">
                  <c:v>0.27372099999999999</c:v>
                </c:pt>
                <c:pt idx="7819">
                  <c:v>0.271897</c:v>
                </c:pt>
                <c:pt idx="7820">
                  <c:v>0.26561200000000001</c:v>
                </c:pt>
                <c:pt idx="7821">
                  <c:v>0.25128400000000001</c:v>
                </c:pt>
                <c:pt idx="7822">
                  <c:v>0.240538</c:v>
                </c:pt>
                <c:pt idx="7823">
                  <c:v>0.235653</c:v>
                </c:pt>
                <c:pt idx="7824">
                  <c:v>0.22014500000000001</c:v>
                </c:pt>
                <c:pt idx="7825">
                  <c:v>0.20796799999999999</c:v>
                </c:pt>
                <c:pt idx="7826">
                  <c:v>0.187801</c:v>
                </c:pt>
                <c:pt idx="7827">
                  <c:v>0.16770299999999999</c:v>
                </c:pt>
                <c:pt idx="7828">
                  <c:v>0.152088</c:v>
                </c:pt>
                <c:pt idx="7829">
                  <c:v>0.156198</c:v>
                </c:pt>
                <c:pt idx="7830">
                  <c:v>0.15291299999999999</c:v>
                </c:pt>
                <c:pt idx="7831">
                  <c:v>0.15646599999999999</c:v>
                </c:pt>
                <c:pt idx="7832">
                  <c:v>0.14798800000000001</c:v>
                </c:pt>
                <c:pt idx="7833">
                  <c:v>0.15031</c:v>
                </c:pt>
                <c:pt idx="7834">
                  <c:v>0.171706</c:v>
                </c:pt>
                <c:pt idx="7835">
                  <c:v>0.180587</c:v>
                </c:pt>
                <c:pt idx="7836">
                  <c:v>0.18394099999999999</c:v>
                </c:pt>
                <c:pt idx="7837">
                  <c:v>0.193713</c:v>
                </c:pt>
                <c:pt idx="7838">
                  <c:v>0.18854099999999999</c:v>
                </c:pt>
                <c:pt idx="7839">
                  <c:v>0.179037</c:v>
                </c:pt>
                <c:pt idx="7840">
                  <c:v>0.187163</c:v>
                </c:pt>
                <c:pt idx="7841">
                  <c:v>0.20100499999999999</c:v>
                </c:pt>
                <c:pt idx="7842">
                  <c:v>0.21273800000000001</c:v>
                </c:pt>
                <c:pt idx="7843">
                  <c:v>0.205674</c:v>
                </c:pt>
                <c:pt idx="7844">
                  <c:v>0.21090600000000001</c:v>
                </c:pt>
                <c:pt idx="7845">
                  <c:v>0.20341999999999999</c:v>
                </c:pt>
                <c:pt idx="7846">
                  <c:v>0.20154900000000001</c:v>
                </c:pt>
                <c:pt idx="7847">
                  <c:v>0.197903</c:v>
                </c:pt>
                <c:pt idx="7848">
                  <c:v>0.17091999999999999</c:v>
                </c:pt>
                <c:pt idx="7849">
                  <c:v>0.16400000000000001</c:v>
                </c:pt>
                <c:pt idx="7850">
                  <c:v>0.14347799999999999</c:v>
                </c:pt>
                <c:pt idx="7851">
                  <c:v>0.20180600000000001</c:v>
                </c:pt>
                <c:pt idx="7852">
                  <c:v>0.22870299999999999</c:v>
                </c:pt>
                <c:pt idx="7853">
                  <c:v>0.23691400000000001</c:v>
                </c:pt>
                <c:pt idx="7854">
                  <c:v>0.234989</c:v>
                </c:pt>
                <c:pt idx="7855">
                  <c:v>0.230659</c:v>
                </c:pt>
                <c:pt idx="7856">
                  <c:v>0.23553099999999999</c:v>
                </c:pt>
                <c:pt idx="7857">
                  <c:v>0.227795</c:v>
                </c:pt>
                <c:pt idx="7858">
                  <c:v>0.21295500000000001</c:v>
                </c:pt>
                <c:pt idx="7859">
                  <c:v>0.21787000000000001</c:v>
                </c:pt>
                <c:pt idx="7860">
                  <c:v>0.215368</c:v>
                </c:pt>
                <c:pt idx="7861">
                  <c:v>0.205512</c:v>
                </c:pt>
                <c:pt idx="7862">
                  <c:v>0.20458100000000001</c:v>
                </c:pt>
                <c:pt idx="7863">
                  <c:v>0.193967</c:v>
                </c:pt>
                <c:pt idx="7864">
                  <c:v>0.21745200000000001</c:v>
                </c:pt>
                <c:pt idx="7865">
                  <c:v>0.216256</c:v>
                </c:pt>
                <c:pt idx="7866">
                  <c:v>0.229626</c:v>
                </c:pt>
                <c:pt idx="7867">
                  <c:v>0.228822</c:v>
                </c:pt>
                <c:pt idx="7868">
                  <c:v>0.24246599999999999</c:v>
                </c:pt>
                <c:pt idx="7869">
                  <c:v>0.231353</c:v>
                </c:pt>
                <c:pt idx="7870">
                  <c:v>0.21931600000000001</c:v>
                </c:pt>
                <c:pt idx="7871">
                  <c:v>0.212145</c:v>
                </c:pt>
                <c:pt idx="7872">
                  <c:v>0.229208</c:v>
                </c:pt>
                <c:pt idx="7873">
                  <c:v>0.21793499999999999</c:v>
                </c:pt>
                <c:pt idx="7874">
                  <c:v>0.20793900000000001</c:v>
                </c:pt>
                <c:pt idx="7875">
                  <c:v>0.199601</c:v>
                </c:pt>
                <c:pt idx="7876">
                  <c:v>0.19017899999999999</c:v>
                </c:pt>
                <c:pt idx="7877">
                  <c:v>0.18532599999999999</c:v>
                </c:pt>
                <c:pt idx="7878">
                  <c:v>0.17167399999999999</c:v>
                </c:pt>
                <c:pt idx="7879">
                  <c:v>0.167299</c:v>
                </c:pt>
                <c:pt idx="7880">
                  <c:v>0.16031799999999999</c:v>
                </c:pt>
                <c:pt idx="7881">
                  <c:v>0.15928100000000001</c:v>
                </c:pt>
                <c:pt idx="7882">
                  <c:v>0.15434300000000001</c:v>
                </c:pt>
                <c:pt idx="7883">
                  <c:v>0.14301700000000001</c:v>
                </c:pt>
                <c:pt idx="7884">
                  <c:v>0.13137199999999999</c:v>
                </c:pt>
                <c:pt idx="7885">
                  <c:v>0.123182</c:v>
                </c:pt>
                <c:pt idx="7886">
                  <c:v>0.13361600000000001</c:v>
                </c:pt>
                <c:pt idx="7887">
                  <c:v>0.12961600000000001</c:v>
                </c:pt>
                <c:pt idx="7888">
                  <c:v>0.131193</c:v>
                </c:pt>
                <c:pt idx="7889">
                  <c:v>0.133634</c:v>
                </c:pt>
                <c:pt idx="7890">
                  <c:v>0.142988</c:v>
                </c:pt>
                <c:pt idx="7891">
                  <c:v>0.13411400000000001</c:v>
                </c:pt>
                <c:pt idx="7892">
                  <c:v>0.13689000000000001</c:v>
                </c:pt>
                <c:pt idx="7893">
                  <c:v>0.125557</c:v>
                </c:pt>
                <c:pt idx="7894">
                  <c:v>0.132799</c:v>
                </c:pt>
                <c:pt idx="7895">
                  <c:v>0.13508999999999999</c:v>
                </c:pt>
                <c:pt idx="7896">
                  <c:v>0.12839400000000001</c:v>
                </c:pt>
                <c:pt idx="7897">
                  <c:v>0.122043</c:v>
                </c:pt>
                <c:pt idx="7898">
                  <c:v>0.13104199999999999</c:v>
                </c:pt>
                <c:pt idx="7899">
                  <c:v>0.12883700000000001</c:v>
                </c:pt>
                <c:pt idx="7900">
                  <c:v>0.10777299999999999</c:v>
                </c:pt>
                <c:pt idx="7901">
                  <c:v>0.11265600000000001</c:v>
                </c:pt>
                <c:pt idx="7902">
                  <c:v>0.112191</c:v>
                </c:pt>
                <c:pt idx="7903">
                  <c:v>0.11239399999999999</c:v>
                </c:pt>
                <c:pt idx="7904">
                  <c:v>0.104403</c:v>
                </c:pt>
                <c:pt idx="7905">
                  <c:v>0.10957799999999999</c:v>
                </c:pt>
                <c:pt idx="7906">
                  <c:v>0.115074</c:v>
                </c:pt>
                <c:pt idx="7907">
                  <c:v>0.101103</c:v>
                </c:pt>
                <c:pt idx="7908">
                  <c:v>0.10326100000000001</c:v>
                </c:pt>
                <c:pt idx="7909">
                  <c:v>9.2772999999999994E-2</c:v>
                </c:pt>
                <c:pt idx="7910">
                  <c:v>0.10818800000000001</c:v>
                </c:pt>
                <c:pt idx="7911">
                  <c:v>0.117946</c:v>
                </c:pt>
                <c:pt idx="7912">
                  <c:v>0.12518699999999999</c:v>
                </c:pt>
                <c:pt idx="7913">
                  <c:v>0.134627</c:v>
                </c:pt>
                <c:pt idx="7914">
                  <c:v>0.17044000000000001</c:v>
                </c:pt>
                <c:pt idx="7915">
                  <c:v>0.18968599999999999</c:v>
                </c:pt>
                <c:pt idx="7916">
                  <c:v>0.258044</c:v>
                </c:pt>
                <c:pt idx="7917">
                  <c:v>0.29085800000000001</c:v>
                </c:pt>
                <c:pt idx="7918">
                  <c:v>0.32122699999999998</c:v>
                </c:pt>
                <c:pt idx="7919">
                  <c:v>0.339472</c:v>
                </c:pt>
                <c:pt idx="7920">
                  <c:v>0.34414899999999998</c:v>
                </c:pt>
                <c:pt idx="7921">
                  <c:v>0.35538799999999998</c:v>
                </c:pt>
                <c:pt idx="7922">
                  <c:v>0.382768</c:v>
                </c:pt>
                <c:pt idx="7923">
                  <c:v>0.37881300000000001</c:v>
                </c:pt>
                <c:pt idx="7924">
                  <c:v>0.39709299999999997</c:v>
                </c:pt>
                <c:pt idx="7925">
                  <c:v>0.39311400000000002</c:v>
                </c:pt>
                <c:pt idx="7926">
                  <c:v>0.42320099999999999</c:v>
                </c:pt>
                <c:pt idx="7927">
                  <c:v>0.431201</c:v>
                </c:pt>
                <c:pt idx="7928">
                  <c:v>0.43278899999999998</c:v>
                </c:pt>
                <c:pt idx="7929">
                  <c:v>0.43014599999999997</c:v>
                </c:pt>
                <c:pt idx="7930">
                  <c:v>0.42388599999999999</c:v>
                </c:pt>
                <c:pt idx="7931">
                  <c:v>0.429344</c:v>
                </c:pt>
                <c:pt idx="7932">
                  <c:v>0.43265900000000002</c:v>
                </c:pt>
                <c:pt idx="7933">
                  <c:v>0.42387599999999998</c:v>
                </c:pt>
                <c:pt idx="7934">
                  <c:v>0.41821900000000001</c:v>
                </c:pt>
                <c:pt idx="7935">
                  <c:v>0.41863899999999998</c:v>
                </c:pt>
                <c:pt idx="7936">
                  <c:v>0.402281</c:v>
                </c:pt>
                <c:pt idx="7937">
                  <c:v>0.44363799999999998</c:v>
                </c:pt>
                <c:pt idx="7938">
                  <c:v>0.44118000000000002</c:v>
                </c:pt>
                <c:pt idx="7939">
                  <c:v>0.41970400000000002</c:v>
                </c:pt>
                <c:pt idx="7940">
                  <c:v>0.39210800000000001</c:v>
                </c:pt>
                <c:pt idx="7941">
                  <c:v>0.37603700000000001</c:v>
                </c:pt>
                <c:pt idx="7942">
                  <c:v>0.36567300000000003</c:v>
                </c:pt>
                <c:pt idx="7943">
                  <c:v>0.36328100000000002</c:v>
                </c:pt>
                <c:pt idx="7944">
                  <c:v>0.349497</c:v>
                </c:pt>
                <c:pt idx="7945">
                  <c:v>0.33642100000000003</c:v>
                </c:pt>
                <c:pt idx="7946">
                  <c:v>0.32695600000000002</c:v>
                </c:pt>
                <c:pt idx="7947">
                  <c:v>0.31264900000000001</c:v>
                </c:pt>
                <c:pt idx="7948">
                  <c:v>0.297205</c:v>
                </c:pt>
                <c:pt idx="7949">
                  <c:v>0.30035699999999999</c:v>
                </c:pt>
                <c:pt idx="7950">
                  <c:v>0.297259</c:v>
                </c:pt>
                <c:pt idx="7951">
                  <c:v>0.29666599999999999</c:v>
                </c:pt>
                <c:pt idx="7952">
                  <c:v>0.28188600000000003</c:v>
                </c:pt>
                <c:pt idx="7953">
                  <c:v>0.26871299999999998</c:v>
                </c:pt>
                <c:pt idx="7954">
                  <c:v>0.30822899999999998</c:v>
                </c:pt>
                <c:pt idx="7955">
                  <c:v>0.30926100000000001</c:v>
                </c:pt>
                <c:pt idx="7956">
                  <c:v>0.31136599999999998</c:v>
                </c:pt>
                <c:pt idx="7957">
                  <c:v>0.30088799999999999</c:v>
                </c:pt>
                <c:pt idx="7958">
                  <c:v>0.28836699999999998</c:v>
                </c:pt>
                <c:pt idx="7959">
                  <c:v>0.281781</c:v>
                </c:pt>
                <c:pt idx="7960">
                  <c:v>0.28901100000000002</c:v>
                </c:pt>
                <c:pt idx="7961">
                  <c:v>0.27291300000000002</c:v>
                </c:pt>
                <c:pt idx="7962">
                  <c:v>0.265685</c:v>
                </c:pt>
                <c:pt idx="7963">
                  <c:v>0.24843999999999999</c:v>
                </c:pt>
                <c:pt idx="7964">
                  <c:v>0.24683099999999999</c:v>
                </c:pt>
                <c:pt idx="7965">
                  <c:v>0.245037</c:v>
                </c:pt>
                <c:pt idx="7966">
                  <c:v>0.238177</c:v>
                </c:pt>
                <c:pt idx="7967">
                  <c:v>0.26448899999999997</c:v>
                </c:pt>
                <c:pt idx="7968">
                  <c:v>0.26727800000000002</c:v>
                </c:pt>
                <c:pt idx="7969">
                  <c:v>0.263851</c:v>
                </c:pt>
                <c:pt idx="7970">
                  <c:v>0.27393800000000001</c:v>
                </c:pt>
                <c:pt idx="7971">
                  <c:v>0.27227699999999999</c:v>
                </c:pt>
                <c:pt idx="7972">
                  <c:v>0.269791</c:v>
                </c:pt>
                <c:pt idx="7973">
                  <c:v>0.27069700000000002</c:v>
                </c:pt>
                <c:pt idx="7974">
                  <c:v>0.27280199999999999</c:v>
                </c:pt>
                <c:pt idx="7975">
                  <c:v>0.27614</c:v>
                </c:pt>
                <c:pt idx="7976">
                  <c:v>0.26753700000000002</c:v>
                </c:pt>
                <c:pt idx="7977">
                  <c:v>0.26332800000000001</c:v>
                </c:pt>
                <c:pt idx="7978">
                  <c:v>0.27628000000000003</c:v>
                </c:pt>
                <c:pt idx="7979">
                  <c:v>0.28035100000000002</c:v>
                </c:pt>
                <c:pt idx="7980">
                  <c:v>0.26730300000000001</c:v>
                </c:pt>
                <c:pt idx="7981">
                  <c:v>0.25900000000000001</c:v>
                </c:pt>
                <c:pt idx="7982">
                  <c:v>0.27344000000000002</c:v>
                </c:pt>
                <c:pt idx="7983">
                  <c:v>0.26207200000000003</c:v>
                </c:pt>
                <c:pt idx="7984">
                  <c:v>0.26603900000000003</c:v>
                </c:pt>
                <c:pt idx="7985">
                  <c:v>0.316722</c:v>
                </c:pt>
                <c:pt idx="7986">
                  <c:v>0.32339200000000001</c:v>
                </c:pt>
                <c:pt idx="7987">
                  <c:v>0.32127800000000001</c:v>
                </c:pt>
                <c:pt idx="7988">
                  <c:v>0.33572999999999997</c:v>
                </c:pt>
                <c:pt idx="7989">
                  <c:v>0.33707399999999998</c:v>
                </c:pt>
                <c:pt idx="7990">
                  <c:v>0.31774400000000003</c:v>
                </c:pt>
                <c:pt idx="7991">
                  <c:v>0.31963900000000001</c:v>
                </c:pt>
                <c:pt idx="7992">
                  <c:v>0.31268000000000001</c:v>
                </c:pt>
                <c:pt idx="7993">
                  <c:v>0.29622100000000001</c:v>
                </c:pt>
                <c:pt idx="7994">
                  <c:v>0.32735300000000001</c:v>
                </c:pt>
                <c:pt idx="7995">
                  <c:v>0.32669500000000001</c:v>
                </c:pt>
                <c:pt idx="7996">
                  <c:v>0.32907599999999998</c:v>
                </c:pt>
                <c:pt idx="7997">
                  <c:v>0.34714200000000001</c:v>
                </c:pt>
                <c:pt idx="7998">
                  <c:v>0.35855399999999998</c:v>
                </c:pt>
                <c:pt idx="7999">
                  <c:v>0.32841399999999998</c:v>
                </c:pt>
                <c:pt idx="8000">
                  <c:v>0.346885</c:v>
                </c:pt>
                <c:pt idx="8001">
                  <c:v>0.328793</c:v>
                </c:pt>
                <c:pt idx="8002">
                  <c:v>0.31316500000000003</c:v>
                </c:pt>
                <c:pt idx="8003">
                  <c:v>0.290991</c:v>
                </c:pt>
                <c:pt idx="8004">
                  <c:v>0.30159999999999998</c:v>
                </c:pt>
                <c:pt idx="8005">
                  <c:v>0.28679399999999999</c:v>
                </c:pt>
                <c:pt idx="8006">
                  <c:v>0.27260800000000002</c:v>
                </c:pt>
                <c:pt idx="8007">
                  <c:v>0.25644400000000001</c:v>
                </c:pt>
                <c:pt idx="8008">
                  <c:v>0.26765099999999997</c:v>
                </c:pt>
                <c:pt idx="8009">
                  <c:v>0.25373000000000001</c:v>
                </c:pt>
                <c:pt idx="8010">
                  <c:v>0.25714300000000001</c:v>
                </c:pt>
                <c:pt idx="8011">
                  <c:v>0.26257599999999998</c:v>
                </c:pt>
                <c:pt idx="8012">
                  <c:v>0.25866600000000001</c:v>
                </c:pt>
                <c:pt idx="8013">
                  <c:v>0.26085000000000003</c:v>
                </c:pt>
                <c:pt idx="8014">
                  <c:v>0.26721099999999998</c:v>
                </c:pt>
                <c:pt idx="8015">
                  <c:v>0.27337899999999998</c:v>
                </c:pt>
                <c:pt idx="8016">
                  <c:v>0.27223900000000001</c:v>
                </c:pt>
                <c:pt idx="8017">
                  <c:v>0.27522600000000003</c:v>
                </c:pt>
                <c:pt idx="8018">
                  <c:v>0.27010000000000001</c:v>
                </c:pt>
                <c:pt idx="8019">
                  <c:v>0.26105400000000001</c:v>
                </c:pt>
                <c:pt idx="8020">
                  <c:v>0.24570700000000001</c:v>
                </c:pt>
                <c:pt idx="8021">
                  <c:v>0.22529199999999999</c:v>
                </c:pt>
                <c:pt idx="8022">
                  <c:v>0.20866699999999999</c:v>
                </c:pt>
                <c:pt idx="8023">
                  <c:v>0.19170599999999999</c:v>
                </c:pt>
                <c:pt idx="8024">
                  <c:v>0.17935899999999999</c:v>
                </c:pt>
                <c:pt idx="8025">
                  <c:v>0.179313</c:v>
                </c:pt>
                <c:pt idx="8026">
                  <c:v>0.16480700000000001</c:v>
                </c:pt>
                <c:pt idx="8027">
                  <c:v>0.15018599999999999</c:v>
                </c:pt>
                <c:pt idx="8028">
                  <c:v>0.132439</c:v>
                </c:pt>
                <c:pt idx="8029">
                  <c:v>0.122221</c:v>
                </c:pt>
                <c:pt idx="8030">
                  <c:v>0.12070599999999999</c:v>
                </c:pt>
                <c:pt idx="8031">
                  <c:v>0.120736</c:v>
                </c:pt>
                <c:pt idx="8032">
                  <c:v>0.121188</c:v>
                </c:pt>
                <c:pt idx="8033">
                  <c:v>0.117657</c:v>
                </c:pt>
                <c:pt idx="8034">
                  <c:v>0.12631899999999999</c:v>
                </c:pt>
                <c:pt idx="8035">
                  <c:v>0.131221</c:v>
                </c:pt>
                <c:pt idx="8036">
                  <c:v>0.129075</c:v>
                </c:pt>
                <c:pt idx="8037">
                  <c:v>0.12715000000000001</c:v>
                </c:pt>
                <c:pt idx="8038">
                  <c:v>0.11991400000000001</c:v>
                </c:pt>
                <c:pt idx="8039">
                  <c:v>0.10734299999999999</c:v>
                </c:pt>
                <c:pt idx="8040">
                  <c:v>0.10310999999999999</c:v>
                </c:pt>
                <c:pt idx="8041">
                  <c:v>0.10115300000000001</c:v>
                </c:pt>
                <c:pt idx="8042">
                  <c:v>9.0198E-2</c:v>
                </c:pt>
                <c:pt idx="8043">
                  <c:v>8.7710999999999997E-2</c:v>
                </c:pt>
                <c:pt idx="8044">
                  <c:v>8.5680999999999993E-2</c:v>
                </c:pt>
                <c:pt idx="8045">
                  <c:v>8.0528000000000002E-2</c:v>
                </c:pt>
                <c:pt idx="8046">
                  <c:v>9.4374E-2</c:v>
                </c:pt>
                <c:pt idx="8047">
                  <c:v>0.102508</c:v>
                </c:pt>
                <c:pt idx="8048">
                  <c:v>0.107626</c:v>
                </c:pt>
                <c:pt idx="8049">
                  <c:v>0.11629100000000001</c:v>
                </c:pt>
                <c:pt idx="8050">
                  <c:v>0.127308</c:v>
                </c:pt>
                <c:pt idx="8051">
                  <c:v>0.130828</c:v>
                </c:pt>
                <c:pt idx="8052">
                  <c:v>0.132409</c:v>
                </c:pt>
                <c:pt idx="8053">
                  <c:v>0.13122700000000001</c:v>
                </c:pt>
                <c:pt idx="8054">
                  <c:v>0.13739199999999999</c:v>
                </c:pt>
                <c:pt idx="8055">
                  <c:v>0.13847999999999999</c:v>
                </c:pt>
                <c:pt idx="8056">
                  <c:v>0.14655399999999999</c:v>
                </c:pt>
                <c:pt idx="8057">
                  <c:v>0.143313</c:v>
                </c:pt>
                <c:pt idx="8058">
                  <c:v>0.14910200000000001</c:v>
                </c:pt>
                <c:pt idx="8059">
                  <c:v>0.16359399999999999</c:v>
                </c:pt>
                <c:pt idx="8060">
                  <c:v>0.18070900000000001</c:v>
                </c:pt>
                <c:pt idx="8061">
                  <c:v>0.17924599999999999</c:v>
                </c:pt>
                <c:pt idx="8062">
                  <c:v>0.181617</c:v>
                </c:pt>
                <c:pt idx="8063">
                  <c:v>0.18012900000000001</c:v>
                </c:pt>
                <c:pt idx="8064">
                  <c:v>0.17260900000000001</c:v>
                </c:pt>
                <c:pt idx="8065">
                  <c:v>0.197931</c:v>
                </c:pt>
                <c:pt idx="8066">
                  <c:v>0.205571</c:v>
                </c:pt>
                <c:pt idx="8067">
                  <c:v>0.19185099999999999</c:v>
                </c:pt>
                <c:pt idx="8068">
                  <c:v>0.19592000000000001</c:v>
                </c:pt>
                <c:pt idx="8069">
                  <c:v>0.195548</c:v>
                </c:pt>
                <c:pt idx="8070">
                  <c:v>0.19499</c:v>
                </c:pt>
                <c:pt idx="8071">
                  <c:v>0.182258</c:v>
                </c:pt>
                <c:pt idx="8072">
                  <c:v>0.17216699999999999</c:v>
                </c:pt>
                <c:pt idx="8073">
                  <c:v>0.165572</c:v>
                </c:pt>
                <c:pt idx="8074">
                  <c:v>0.14488999999999999</c:v>
                </c:pt>
                <c:pt idx="8075">
                  <c:v>0.13735700000000001</c:v>
                </c:pt>
                <c:pt idx="8076">
                  <c:v>0.13694200000000001</c:v>
                </c:pt>
                <c:pt idx="8077">
                  <c:v>0.135017</c:v>
                </c:pt>
                <c:pt idx="8078">
                  <c:v>0.130139</c:v>
                </c:pt>
                <c:pt idx="8079">
                  <c:v>0.122687</c:v>
                </c:pt>
                <c:pt idx="8080">
                  <c:v>0.113256</c:v>
                </c:pt>
                <c:pt idx="8081">
                  <c:v>0.10319200000000001</c:v>
                </c:pt>
                <c:pt idx="8082">
                  <c:v>9.3426999999999996E-2</c:v>
                </c:pt>
                <c:pt idx="8083">
                  <c:v>8.9858999999999994E-2</c:v>
                </c:pt>
                <c:pt idx="8084">
                  <c:v>8.4542000000000006E-2</c:v>
                </c:pt>
                <c:pt idx="8085">
                  <c:v>7.2181999999999996E-2</c:v>
                </c:pt>
                <c:pt idx="8086">
                  <c:v>7.1393999999999999E-2</c:v>
                </c:pt>
                <c:pt idx="8087">
                  <c:v>7.0166000000000006E-2</c:v>
                </c:pt>
                <c:pt idx="8088">
                  <c:v>8.1109000000000001E-2</c:v>
                </c:pt>
                <c:pt idx="8089">
                  <c:v>7.7044000000000001E-2</c:v>
                </c:pt>
                <c:pt idx="8090">
                  <c:v>9.1186000000000003E-2</c:v>
                </c:pt>
                <c:pt idx="8091">
                  <c:v>9.7202999999999998E-2</c:v>
                </c:pt>
                <c:pt idx="8092">
                  <c:v>9.9607000000000001E-2</c:v>
                </c:pt>
                <c:pt idx="8093">
                  <c:v>9.6259999999999998E-2</c:v>
                </c:pt>
                <c:pt idx="8094">
                  <c:v>9.2924000000000007E-2</c:v>
                </c:pt>
                <c:pt idx="8095">
                  <c:v>9.7438999999999998E-2</c:v>
                </c:pt>
                <c:pt idx="8096">
                  <c:v>9.0646000000000004E-2</c:v>
                </c:pt>
                <c:pt idx="8097">
                  <c:v>9.3271999999999994E-2</c:v>
                </c:pt>
                <c:pt idx="8098">
                  <c:v>8.9062000000000002E-2</c:v>
                </c:pt>
                <c:pt idx="8099">
                  <c:v>8.2206000000000001E-2</c:v>
                </c:pt>
                <c:pt idx="8100">
                  <c:v>7.1836999999999998E-2</c:v>
                </c:pt>
                <c:pt idx="8101">
                  <c:v>8.7302000000000005E-2</c:v>
                </c:pt>
                <c:pt idx="8102">
                  <c:v>9.5816999999999999E-2</c:v>
                </c:pt>
                <c:pt idx="8103">
                  <c:v>9.511E-2</c:v>
                </c:pt>
                <c:pt idx="8104">
                  <c:v>9.7692000000000001E-2</c:v>
                </c:pt>
                <c:pt idx="8105">
                  <c:v>9.1591000000000006E-2</c:v>
                </c:pt>
                <c:pt idx="8106">
                  <c:v>8.8966000000000003E-2</c:v>
                </c:pt>
                <c:pt idx="8107">
                  <c:v>7.8142000000000003E-2</c:v>
                </c:pt>
                <c:pt idx="8108">
                  <c:v>8.2765000000000005E-2</c:v>
                </c:pt>
                <c:pt idx="8109">
                  <c:v>0.102537</c:v>
                </c:pt>
                <c:pt idx="8110">
                  <c:v>9.8470000000000002E-2</c:v>
                </c:pt>
                <c:pt idx="8111">
                  <c:v>0.103606</c:v>
                </c:pt>
                <c:pt idx="8112">
                  <c:v>9.7764000000000004E-2</c:v>
                </c:pt>
                <c:pt idx="8113">
                  <c:v>9.9638000000000004E-2</c:v>
                </c:pt>
                <c:pt idx="8114">
                  <c:v>9.6572000000000005E-2</c:v>
                </c:pt>
                <c:pt idx="8115">
                  <c:v>8.8460999999999998E-2</c:v>
                </c:pt>
                <c:pt idx="8116">
                  <c:v>8.2993999999999998E-2</c:v>
                </c:pt>
                <c:pt idx="8117">
                  <c:v>8.2976999999999995E-2</c:v>
                </c:pt>
                <c:pt idx="8118">
                  <c:v>7.6803999999999997E-2</c:v>
                </c:pt>
                <c:pt idx="8119">
                  <c:v>6.1629999999999997E-2</c:v>
                </c:pt>
                <c:pt idx="8120">
                  <c:v>5.604E-2</c:v>
                </c:pt>
                <c:pt idx="8121">
                  <c:v>4.7067999999999999E-2</c:v>
                </c:pt>
                <c:pt idx="8122">
                  <c:v>3.8169000000000002E-2</c:v>
                </c:pt>
                <c:pt idx="8123">
                  <c:v>3.1773000000000003E-2</c:v>
                </c:pt>
                <c:pt idx="8124">
                  <c:v>3.1368E-2</c:v>
                </c:pt>
                <c:pt idx="8125">
                  <c:v>3.1095999999999999E-2</c:v>
                </c:pt>
                <c:pt idx="8126">
                  <c:v>2.8435999999999999E-2</c:v>
                </c:pt>
                <c:pt idx="8127">
                  <c:v>2.6683999999999999E-2</c:v>
                </c:pt>
                <c:pt idx="8128">
                  <c:v>2.5352E-2</c:v>
                </c:pt>
                <c:pt idx="8129">
                  <c:v>2.3123999999999999E-2</c:v>
                </c:pt>
                <c:pt idx="8130">
                  <c:v>1.9994999999999999E-2</c:v>
                </c:pt>
                <c:pt idx="8131">
                  <c:v>2.5638000000000001E-2</c:v>
                </c:pt>
                <c:pt idx="8132">
                  <c:v>2.7470000000000001E-2</c:v>
                </c:pt>
                <c:pt idx="8133">
                  <c:v>2.7505999999999999E-2</c:v>
                </c:pt>
                <c:pt idx="8134">
                  <c:v>2.5652999999999999E-2</c:v>
                </c:pt>
                <c:pt idx="8135">
                  <c:v>2.6995999999999999E-2</c:v>
                </c:pt>
                <c:pt idx="8136">
                  <c:v>3.1643999999999999E-2</c:v>
                </c:pt>
                <c:pt idx="8137">
                  <c:v>2.6009999999999998E-2</c:v>
                </c:pt>
                <c:pt idx="8138">
                  <c:v>2.8392000000000001E-2</c:v>
                </c:pt>
                <c:pt idx="8139">
                  <c:v>3.4684E-2</c:v>
                </c:pt>
                <c:pt idx="8140">
                  <c:v>6.9686999999999999E-2</c:v>
                </c:pt>
                <c:pt idx="8141">
                  <c:v>8.0715999999999996E-2</c:v>
                </c:pt>
                <c:pt idx="8142">
                  <c:v>8.8068999999999995E-2</c:v>
                </c:pt>
                <c:pt idx="8143">
                  <c:v>9.5347000000000001E-2</c:v>
                </c:pt>
                <c:pt idx="8144">
                  <c:v>8.4695999999999994E-2</c:v>
                </c:pt>
                <c:pt idx="8145">
                  <c:v>7.8036999999999995E-2</c:v>
                </c:pt>
                <c:pt idx="8146">
                  <c:v>7.4898000000000006E-2</c:v>
                </c:pt>
                <c:pt idx="8147">
                  <c:v>6.8028000000000005E-2</c:v>
                </c:pt>
                <c:pt idx="8148">
                  <c:v>5.6968999999999999E-2</c:v>
                </c:pt>
                <c:pt idx="8149">
                  <c:v>4.9734E-2</c:v>
                </c:pt>
                <c:pt idx="8150">
                  <c:v>4.8133000000000002E-2</c:v>
                </c:pt>
                <c:pt idx="8151">
                  <c:v>3.9916E-2</c:v>
                </c:pt>
                <c:pt idx="8152">
                  <c:v>4.0169999999999997E-2</c:v>
                </c:pt>
                <c:pt idx="8153">
                  <c:v>3.3305000000000001E-2</c:v>
                </c:pt>
                <c:pt idx="8154">
                  <c:v>2.7442999999999999E-2</c:v>
                </c:pt>
                <c:pt idx="8155">
                  <c:v>2.4267E-2</c:v>
                </c:pt>
                <c:pt idx="8156">
                  <c:v>2.1288999999999999E-2</c:v>
                </c:pt>
                <c:pt idx="8157">
                  <c:v>2.0001000000000001E-2</c:v>
                </c:pt>
                <c:pt idx="8158">
                  <c:v>1.8572000000000002E-2</c:v>
                </c:pt>
                <c:pt idx="8159">
                  <c:v>1.6247999999999999E-2</c:v>
                </c:pt>
                <c:pt idx="8160">
                  <c:v>1.4932000000000001E-2</c:v>
                </c:pt>
                <c:pt idx="8161">
                  <c:v>1.4132E-2</c:v>
                </c:pt>
                <c:pt idx="8162">
                  <c:v>1.1259999999999999E-2</c:v>
                </c:pt>
                <c:pt idx="8163">
                  <c:v>1.4683999999999999E-2</c:v>
                </c:pt>
                <c:pt idx="8164">
                  <c:v>1.8008E-2</c:v>
                </c:pt>
                <c:pt idx="8165">
                  <c:v>2.0066000000000001E-2</c:v>
                </c:pt>
                <c:pt idx="8166">
                  <c:v>1.9990999999999998E-2</c:v>
                </c:pt>
                <c:pt idx="8167">
                  <c:v>2.2355E-2</c:v>
                </c:pt>
                <c:pt idx="8168">
                  <c:v>2.0684999999999999E-2</c:v>
                </c:pt>
                <c:pt idx="8169">
                  <c:v>2.0045E-2</c:v>
                </c:pt>
                <c:pt idx="8170">
                  <c:v>1.6587999999999999E-2</c:v>
                </c:pt>
                <c:pt idx="8171">
                  <c:v>1.984E-2</c:v>
                </c:pt>
                <c:pt idx="8172">
                  <c:v>2.0806999999999999E-2</c:v>
                </c:pt>
                <c:pt idx="8173">
                  <c:v>2.0128E-2</c:v>
                </c:pt>
                <c:pt idx="8174">
                  <c:v>1.5183E-2</c:v>
                </c:pt>
                <c:pt idx="8175">
                  <c:v>1.311E-2</c:v>
                </c:pt>
                <c:pt idx="8176">
                  <c:v>1.4206999999999999E-2</c:v>
                </c:pt>
                <c:pt idx="8177">
                  <c:v>1.5509999999999999E-2</c:v>
                </c:pt>
                <c:pt idx="8178">
                  <c:v>1.7333999999999999E-2</c:v>
                </c:pt>
                <c:pt idx="8179">
                  <c:v>1.3481E-2</c:v>
                </c:pt>
                <c:pt idx="8180">
                  <c:v>9.3749999999999997E-3</c:v>
                </c:pt>
                <c:pt idx="8181">
                  <c:v>9.9039999999999996E-3</c:v>
                </c:pt>
                <c:pt idx="8182">
                  <c:v>9.1559999999999992E-3</c:v>
                </c:pt>
                <c:pt idx="8183">
                  <c:v>9.9509999999999998E-3</c:v>
                </c:pt>
                <c:pt idx="8184">
                  <c:v>9.8340000000000007E-3</c:v>
                </c:pt>
                <c:pt idx="8185">
                  <c:v>8.319E-3</c:v>
                </c:pt>
                <c:pt idx="8186">
                  <c:v>9.3039999999999998E-3</c:v>
                </c:pt>
                <c:pt idx="8187">
                  <c:v>8.8999999999999999E-3</c:v>
                </c:pt>
                <c:pt idx="8188">
                  <c:v>1.3690000000000001E-2</c:v>
                </c:pt>
                <c:pt idx="8189">
                  <c:v>1.6865999999999999E-2</c:v>
                </c:pt>
                <c:pt idx="8190">
                  <c:v>1.7222000000000001E-2</c:v>
                </c:pt>
                <c:pt idx="8191">
                  <c:v>1.1861E-2</c:v>
                </c:pt>
                <c:pt idx="8192">
                  <c:v>1.4330000000000001E-2</c:v>
                </c:pt>
                <c:pt idx="8193">
                  <c:v>1.5546000000000001E-2</c:v>
                </c:pt>
                <c:pt idx="8194">
                  <c:v>1.3096999999999999E-2</c:v>
                </c:pt>
                <c:pt idx="8195">
                  <c:v>2.7601000000000001E-2</c:v>
                </c:pt>
                <c:pt idx="8196">
                  <c:v>3.5071999999999999E-2</c:v>
                </c:pt>
                <c:pt idx="8197">
                  <c:v>4.7484999999999999E-2</c:v>
                </c:pt>
                <c:pt idx="8198">
                  <c:v>5.8633999999999999E-2</c:v>
                </c:pt>
                <c:pt idx="8199">
                  <c:v>6.1808000000000002E-2</c:v>
                </c:pt>
                <c:pt idx="8200">
                  <c:v>6.3941999999999999E-2</c:v>
                </c:pt>
                <c:pt idx="8201">
                  <c:v>6.2198000000000003E-2</c:v>
                </c:pt>
                <c:pt idx="8202">
                  <c:v>7.5546000000000002E-2</c:v>
                </c:pt>
                <c:pt idx="8203">
                  <c:v>7.7525999999999998E-2</c:v>
                </c:pt>
                <c:pt idx="8204">
                  <c:v>7.9156000000000004E-2</c:v>
                </c:pt>
                <c:pt idx="8205">
                  <c:v>0.118729</c:v>
                </c:pt>
                <c:pt idx="8206">
                  <c:v>0.13164500000000001</c:v>
                </c:pt>
                <c:pt idx="8207">
                  <c:v>0.134356</c:v>
                </c:pt>
                <c:pt idx="8208">
                  <c:v>0.13392999999999999</c:v>
                </c:pt>
                <c:pt idx="8209">
                  <c:v>0.13519600000000001</c:v>
                </c:pt>
                <c:pt idx="8210">
                  <c:v>0.12887999999999999</c:v>
                </c:pt>
                <c:pt idx="8211">
                  <c:v>0.140879</c:v>
                </c:pt>
                <c:pt idx="8212">
                  <c:v>0.147733</c:v>
                </c:pt>
                <c:pt idx="8213">
                  <c:v>0.142987</c:v>
                </c:pt>
                <c:pt idx="8214">
                  <c:v>0.14610500000000001</c:v>
                </c:pt>
                <c:pt idx="8215">
                  <c:v>0.145123</c:v>
                </c:pt>
                <c:pt idx="8216">
                  <c:v>0.13830000000000001</c:v>
                </c:pt>
                <c:pt idx="8217">
                  <c:v>0.12822900000000001</c:v>
                </c:pt>
                <c:pt idx="8218">
                  <c:v>0.118613</c:v>
                </c:pt>
                <c:pt idx="8219">
                  <c:v>0.11319</c:v>
                </c:pt>
                <c:pt idx="8220">
                  <c:v>0.113382</c:v>
                </c:pt>
                <c:pt idx="8221">
                  <c:v>0.114457</c:v>
                </c:pt>
                <c:pt idx="8222">
                  <c:v>0.117561</c:v>
                </c:pt>
                <c:pt idx="8223">
                  <c:v>0.135627</c:v>
                </c:pt>
                <c:pt idx="8224">
                  <c:v>0.124114</c:v>
                </c:pt>
                <c:pt idx="8225">
                  <c:v>0.13166</c:v>
                </c:pt>
                <c:pt idx="8226">
                  <c:v>0.132082</c:v>
                </c:pt>
                <c:pt idx="8227">
                  <c:v>0.12792000000000001</c:v>
                </c:pt>
                <c:pt idx="8228">
                  <c:v>0.127859</c:v>
                </c:pt>
                <c:pt idx="8229">
                  <c:v>0.139458</c:v>
                </c:pt>
                <c:pt idx="8230">
                  <c:v>0.122555</c:v>
                </c:pt>
                <c:pt idx="8231">
                  <c:v>0.13664200000000001</c:v>
                </c:pt>
                <c:pt idx="8232">
                  <c:v>0.12779699999999999</c:v>
                </c:pt>
                <c:pt idx="8233">
                  <c:v>0.120354</c:v>
                </c:pt>
                <c:pt idx="8234">
                  <c:v>0.11645</c:v>
                </c:pt>
                <c:pt idx="8235">
                  <c:v>0.12449200000000001</c:v>
                </c:pt>
                <c:pt idx="8236">
                  <c:v>0.114122</c:v>
                </c:pt>
                <c:pt idx="8237">
                  <c:v>0.120962</c:v>
                </c:pt>
                <c:pt idx="8238">
                  <c:v>0.130773</c:v>
                </c:pt>
                <c:pt idx="8239">
                  <c:v>0.16148100000000001</c:v>
                </c:pt>
                <c:pt idx="8240">
                  <c:v>0.158382</c:v>
                </c:pt>
                <c:pt idx="8241">
                  <c:v>0.23994599999999999</c:v>
                </c:pt>
                <c:pt idx="8242">
                  <c:v>0.250587</c:v>
                </c:pt>
                <c:pt idx="8243">
                  <c:v>0.299072</c:v>
                </c:pt>
                <c:pt idx="8244">
                  <c:v>0.29442499999999999</c:v>
                </c:pt>
                <c:pt idx="8245">
                  <c:v>0.30394599999999999</c:v>
                </c:pt>
                <c:pt idx="8246">
                  <c:v>0.29588300000000001</c:v>
                </c:pt>
                <c:pt idx="8247">
                  <c:v>0.29119400000000001</c:v>
                </c:pt>
                <c:pt idx="8248">
                  <c:v>0.28345399999999998</c:v>
                </c:pt>
                <c:pt idx="8249">
                  <c:v>0.306981</c:v>
                </c:pt>
                <c:pt idx="8250">
                  <c:v>0.31099500000000002</c:v>
                </c:pt>
                <c:pt idx="8251">
                  <c:v>0.340804</c:v>
                </c:pt>
                <c:pt idx="8252">
                  <c:v>0.345972</c:v>
                </c:pt>
                <c:pt idx="8253">
                  <c:v>0.33882499999999999</c:v>
                </c:pt>
                <c:pt idx="8254">
                  <c:v>0.31851299999999999</c:v>
                </c:pt>
                <c:pt idx="8255">
                  <c:v>0.30496499999999999</c:v>
                </c:pt>
                <c:pt idx="8256">
                  <c:v>0.29932199999999998</c:v>
                </c:pt>
                <c:pt idx="8257">
                  <c:v>0.304813</c:v>
                </c:pt>
                <c:pt idx="8258">
                  <c:v>0.32053900000000002</c:v>
                </c:pt>
                <c:pt idx="8259">
                  <c:v>0.315745</c:v>
                </c:pt>
                <c:pt idx="8260">
                  <c:v>0.30759799999999998</c:v>
                </c:pt>
                <c:pt idx="8261">
                  <c:v>0.31151699999999999</c:v>
                </c:pt>
                <c:pt idx="8262">
                  <c:v>0.31988299999999997</c:v>
                </c:pt>
                <c:pt idx="8263">
                  <c:v>0.30958000000000002</c:v>
                </c:pt>
                <c:pt idx="8264">
                  <c:v>0.30895899999999998</c:v>
                </c:pt>
                <c:pt idx="8265">
                  <c:v>0.293018</c:v>
                </c:pt>
                <c:pt idx="8266">
                  <c:v>0.28688599999999997</c:v>
                </c:pt>
                <c:pt idx="8267">
                  <c:v>0.31852599999999998</c:v>
                </c:pt>
                <c:pt idx="8268">
                  <c:v>0.31569799999999998</c:v>
                </c:pt>
                <c:pt idx="8269">
                  <c:v>0.31166300000000002</c:v>
                </c:pt>
                <c:pt idx="8270">
                  <c:v>0.304089</c:v>
                </c:pt>
                <c:pt idx="8271">
                  <c:v>0.32031599999999999</c:v>
                </c:pt>
                <c:pt idx="8272">
                  <c:v>0.33090700000000001</c:v>
                </c:pt>
                <c:pt idx="8273">
                  <c:v>0.35526000000000002</c:v>
                </c:pt>
                <c:pt idx="8274">
                  <c:v>0.34954099999999999</c:v>
                </c:pt>
                <c:pt idx="8275">
                  <c:v>0.37027900000000002</c:v>
                </c:pt>
                <c:pt idx="8276">
                  <c:v>0.40262500000000001</c:v>
                </c:pt>
                <c:pt idx="8277">
                  <c:v>0.395731</c:v>
                </c:pt>
                <c:pt idx="8278">
                  <c:v>0.386712</c:v>
                </c:pt>
                <c:pt idx="8279">
                  <c:v>0.37080800000000003</c:v>
                </c:pt>
                <c:pt idx="8280">
                  <c:v>0.36730800000000002</c:v>
                </c:pt>
                <c:pt idx="8281">
                  <c:v>0.351684</c:v>
                </c:pt>
                <c:pt idx="8282">
                  <c:v>0.36521300000000001</c:v>
                </c:pt>
                <c:pt idx="8283">
                  <c:v>0.36969200000000002</c:v>
                </c:pt>
                <c:pt idx="8284">
                  <c:v>0.36056300000000002</c:v>
                </c:pt>
                <c:pt idx="8285">
                  <c:v>0.35569800000000001</c:v>
                </c:pt>
                <c:pt idx="8286">
                  <c:v>0.35428500000000002</c:v>
                </c:pt>
                <c:pt idx="8287">
                  <c:v>0.35494700000000001</c:v>
                </c:pt>
                <c:pt idx="8288">
                  <c:v>0.35109499999999999</c:v>
                </c:pt>
                <c:pt idx="8289">
                  <c:v>0.34931200000000001</c:v>
                </c:pt>
                <c:pt idx="8290">
                  <c:v>0.32611699999999999</c:v>
                </c:pt>
                <c:pt idx="8291">
                  <c:v>0.32439499999999999</c:v>
                </c:pt>
                <c:pt idx="8292">
                  <c:v>0.325735</c:v>
                </c:pt>
                <c:pt idx="8293">
                  <c:v>0.33393899999999999</c:v>
                </c:pt>
                <c:pt idx="8294">
                  <c:v>0.32687300000000002</c:v>
                </c:pt>
                <c:pt idx="8295">
                  <c:v>0.32632800000000001</c:v>
                </c:pt>
                <c:pt idx="8296">
                  <c:v>0.32022200000000001</c:v>
                </c:pt>
                <c:pt idx="8297">
                  <c:v>0.30148799999999998</c:v>
                </c:pt>
                <c:pt idx="8298">
                  <c:v>0.29062500000000002</c:v>
                </c:pt>
                <c:pt idx="8299">
                  <c:v>0.313749</c:v>
                </c:pt>
                <c:pt idx="8300">
                  <c:v>0.30846699999999999</c:v>
                </c:pt>
                <c:pt idx="8301">
                  <c:v>0.310193</c:v>
                </c:pt>
                <c:pt idx="8302">
                  <c:v>0.30583900000000003</c:v>
                </c:pt>
                <c:pt idx="8303">
                  <c:v>0.29710700000000001</c:v>
                </c:pt>
                <c:pt idx="8304">
                  <c:v>0.32514700000000002</c:v>
                </c:pt>
                <c:pt idx="8305">
                  <c:v>0.33850200000000003</c:v>
                </c:pt>
                <c:pt idx="8306">
                  <c:v>0.342003</c:v>
                </c:pt>
                <c:pt idx="8307">
                  <c:v>0.34145399999999998</c:v>
                </c:pt>
                <c:pt idx="8308">
                  <c:v>0.34248699999999999</c:v>
                </c:pt>
                <c:pt idx="8309">
                  <c:v>0.33535700000000002</c:v>
                </c:pt>
                <c:pt idx="8310">
                  <c:v>0.36409399999999997</c:v>
                </c:pt>
                <c:pt idx="8311">
                  <c:v>0.34318199999999999</c:v>
                </c:pt>
                <c:pt idx="8312">
                  <c:v>0.33612199999999998</c:v>
                </c:pt>
                <c:pt idx="8313">
                  <c:v>0.33572099999999999</c:v>
                </c:pt>
                <c:pt idx="8314">
                  <c:v>0.32514300000000002</c:v>
                </c:pt>
                <c:pt idx="8315">
                  <c:v>0.32281799999999999</c:v>
                </c:pt>
                <c:pt idx="8316">
                  <c:v>0.32185599999999998</c:v>
                </c:pt>
                <c:pt idx="8317">
                  <c:v>0.30393100000000001</c:v>
                </c:pt>
                <c:pt idx="8318">
                  <c:v>0.30966300000000002</c:v>
                </c:pt>
                <c:pt idx="8319">
                  <c:v>0.292821</c:v>
                </c:pt>
                <c:pt idx="8320">
                  <c:v>0.30841400000000002</c:v>
                </c:pt>
                <c:pt idx="8321">
                  <c:v>0.294068</c:v>
                </c:pt>
                <c:pt idx="8322">
                  <c:v>0.28751100000000002</c:v>
                </c:pt>
                <c:pt idx="8323">
                  <c:v>0.28986699999999999</c:v>
                </c:pt>
                <c:pt idx="8324">
                  <c:v>0.27753100000000003</c:v>
                </c:pt>
                <c:pt idx="8325">
                  <c:v>0.26684999999999998</c:v>
                </c:pt>
                <c:pt idx="8326">
                  <c:v>0.259938</c:v>
                </c:pt>
                <c:pt idx="8327">
                  <c:v>0.26036799999999999</c:v>
                </c:pt>
                <c:pt idx="8328">
                  <c:v>0.242058</c:v>
                </c:pt>
                <c:pt idx="8329">
                  <c:v>0.239261</c:v>
                </c:pt>
                <c:pt idx="8330">
                  <c:v>0.235897</c:v>
                </c:pt>
                <c:pt idx="8331">
                  <c:v>0.248475</c:v>
                </c:pt>
                <c:pt idx="8332">
                  <c:v>0.24273600000000001</c:v>
                </c:pt>
                <c:pt idx="8333">
                  <c:v>0.25831799999999999</c:v>
                </c:pt>
                <c:pt idx="8334">
                  <c:v>0.25882300000000003</c:v>
                </c:pt>
                <c:pt idx="8335">
                  <c:v>0.27585500000000002</c:v>
                </c:pt>
                <c:pt idx="8336">
                  <c:v>0.267038</c:v>
                </c:pt>
                <c:pt idx="8337">
                  <c:v>0.257357</c:v>
                </c:pt>
                <c:pt idx="8338">
                  <c:v>0.25669199999999998</c:v>
                </c:pt>
                <c:pt idx="8339">
                  <c:v>0.27278999999999998</c:v>
                </c:pt>
                <c:pt idx="8340">
                  <c:v>0.26673999999999998</c:v>
                </c:pt>
                <c:pt idx="8341">
                  <c:v>0.25449300000000002</c:v>
                </c:pt>
                <c:pt idx="8342">
                  <c:v>0.24928400000000001</c:v>
                </c:pt>
                <c:pt idx="8343">
                  <c:v>0.234041</c:v>
                </c:pt>
                <c:pt idx="8344">
                  <c:v>0.220361</c:v>
                </c:pt>
                <c:pt idx="8345">
                  <c:v>0.237153</c:v>
                </c:pt>
                <c:pt idx="8346">
                  <c:v>0.22553100000000001</c:v>
                </c:pt>
                <c:pt idx="8347">
                  <c:v>0.208123</c:v>
                </c:pt>
                <c:pt idx="8348">
                  <c:v>0.193684</c:v>
                </c:pt>
                <c:pt idx="8349">
                  <c:v>0.20530799999999999</c:v>
                </c:pt>
                <c:pt idx="8350">
                  <c:v>0.20730499999999999</c:v>
                </c:pt>
                <c:pt idx="8351">
                  <c:v>0.19828699999999999</c:v>
                </c:pt>
                <c:pt idx="8352">
                  <c:v>0.192384</c:v>
                </c:pt>
                <c:pt idx="8353">
                  <c:v>0.17496800000000001</c:v>
                </c:pt>
                <c:pt idx="8354">
                  <c:v>0.16822599999999999</c:v>
                </c:pt>
                <c:pt idx="8355">
                  <c:v>0.16290299999999999</c:v>
                </c:pt>
                <c:pt idx="8356">
                  <c:v>0.154339</c:v>
                </c:pt>
                <c:pt idx="8357">
                  <c:v>0.15609100000000001</c:v>
                </c:pt>
                <c:pt idx="8358">
                  <c:v>0.14516799999999999</c:v>
                </c:pt>
                <c:pt idx="8359">
                  <c:v>0.13931199999999999</c:v>
                </c:pt>
                <c:pt idx="8360">
                  <c:v>0.127993</c:v>
                </c:pt>
                <c:pt idx="8361">
                  <c:v>0.121638</c:v>
                </c:pt>
                <c:pt idx="8362">
                  <c:v>0.116107</c:v>
                </c:pt>
                <c:pt idx="8363">
                  <c:v>0.11078499999999999</c:v>
                </c:pt>
                <c:pt idx="8364">
                  <c:v>9.4924999999999995E-2</c:v>
                </c:pt>
                <c:pt idx="8365">
                  <c:v>8.7287000000000003E-2</c:v>
                </c:pt>
                <c:pt idx="8366">
                  <c:v>9.7549999999999998E-2</c:v>
                </c:pt>
                <c:pt idx="8367">
                  <c:v>8.7594000000000005E-2</c:v>
                </c:pt>
                <c:pt idx="8368">
                  <c:v>8.9186000000000001E-2</c:v>
                </c:pt>
                <c:pt idx="8369">
                  <c:v>8.8175000000000003E-2</c:v>
                </c:pt>
                <c:pt idx="8370">
                  <c:v>9.221E-2</c:v>
                </c:pt>
                <c:pt idx="8371">
                  <c:v>8.8609999999999994E-2</c:v>
                </c:pt>
                <c:pt idx="8372">
                  <c:v>9.4908999999999993E-2</c:v>
                </c:pt>
                <c:pt idx="8373">
                  <c:v>0.102341</c:v>
                </c:pt>
                <c:pt idx="8374">
                  <c:v>0.118613</c:v>
                </c:pt>
                <c:pt idx="8375">
                  <c:v>0.11926</c:v>
                </c:pt>
                <c:pt idx="8376">
                  <c:v>0.110503</c:v>
                </c:pt>
                <c:pt idx="8377">
                  <c:v>0.122294</c:v>
                </c:pt>
                <c:pt idx="8378">
                  <c:v>0.119244</c:v>
                </c:pt>
                <c:pt idx="8379">
                  <c:v>0.11358799999999999</c:v>
                </c:pt>
                <c:pt idx="8380">
                  <c:v>0.108561</c:v>
                </c:pt>
                <c:pt idx="8381">
                  <c:v>0.101428</c:v>
                </c:pt>
                <c:pt idx="8382">
                  <c:v>9.6284999999999996E-2</c:v>
                </c:pt>
                <c:pt idx="8383">
                  <c:v>9.5804E-2</c:v>
                </c:pt>
                <c:pt idx="8384">
                  <c:v>7.6740000000000003E-2</c:v>
                </c:pt>
                <c:pt idx="8385">
                  <c:v>7.2614999999999999E-2</c:v>
                </c:pt>
                <c:pt idx="8386">
                  <c:v>7.0628999999999997E-2</c:v>
                </c:pt>
                <c:pt idx="8387">
                  <c:v>6.8512000000000003E-2</c:v>
                </c:pt>
                <c:pt idx="8388">
                  <c:v>6.8650000000000003E-2</c:v>
                </c:pt>
                <c:pt idx="8389">
                  <c:v>6.0075000000000003E-2</c:v>
                </c:pt>
                <c:pt idx="8390">
                  <c:v>6.4270999999999995E-2</c:v>
                </c:pt>
                <c:pt idx="8391">
                  <c:v>6.1789999999999998E-2</c:v>
                </c:pt>
                <c:pt idx="8392">
                  <c:v>6.8099000000000007E-2</c:v>
                </c:pt>
                <c:pt idx="8393">
                  <c:v>6.7944000000000004E-2</c:v>
                </c:pt>
                <c:pt idx="8394">
                  <c:v>6.9555000000000006E-2</c:v>
                </c:pt>
                <c:pt idx="8395">
                  <c:v>7.3532E-2</c:v>
                </c:pt>
                <c:pt idx="8396">
                  <c:v>8.5851999999999998E-2</c:v>
                </c:pt>
                <c:pt idx="8397">
                  <c:v>9.7236000000000003E-2</c:v>
                </c:pt>
                <c:pt idx="8398">
                  <c:v>9.9138000000000004E-2</c:v>
                </c:pt>
                <c:pt idx="8399">
                  <c:v>9.1522000000000006E-2</c:v>
                </c:pt>
                <c:pt idx="8400">
                  <c:v>0.102711</c:v>
                </c:pt>
                <c:pt idx="8401">
                  <c:v>0.106752</c:v>
                </c:pt>
                <c:pt idx="8402">
                  <c:v>0.110527</c:v>
                </c:pt>
                <c:pt idx="8403">
                  <c:v>0.10786900000000001</c:v>
                </c:pt>
                <c:pt idx="8404">
                  <c:v>9.9743999999999999E-2</c:v>
                </c:pt>
                <c:pt idx="8405">
                  <c:v>8.9545E-2</c:v>
                </c:pt>
                <c:pt idx="8406">
                  <c:v>9.0787999999999994E-2</c:v>
                </c:pt>
                <c:pt idx="8407">
                  <c:v>9.0101000000000001E-2</c:v>
                </c:pt>
                <c:pt idx="8408">
                  <c:v>8.8477E-2</c:v>
                </c:pt>
                <c:pt idx="8409">
                  <c:v>7.8875000000000001E-2</c:v>
                </c:pt>
                <c:pt idx="8410">
                  <c:v>6.7847000000000005E-2</c:v>
                </c:pt>
                <c:pt idx="8411">
                  <c:v>6.0652999999999999E-2</c:v>
                </c:pt>
                <c:pt idx="8412">
                  <c:v>5.7214000000000001E-2</c:v>
                </c:pt>
                <c:pt idx="8413">
                  <c:v>6.0235999999999998E-2</c:v>
                </c:pt>
                <c:pt idx="8414">
                  <c:v>6.2765000000000001E-2</c:v>
                </c:pt>
                <c:pt idx="8415">
                  <c:v>6.4020999999999995E-2</c:v>
                </c:pt>
                <c:pt idx="8416">
                  <c:v>6.8737999999999994E-2</c:v>
                </c:pt>
                <c:pt idx="8417">
                  <c:v>7.9630000000000006E-2</c:v>
                </c:pt>
                <c:pt idx="8418">
                  <c:v>7.6174000000000006E-2</c:v>
                </c:pt>
                <c:pt idx="8419">
                  <c:v>9.4912999999999997E-2</c:v>
                </c:pt>
                <c:pt idx="8420">
                  <c:v>0.100857</c:v>
                </c:pt>
                <c:pt idx="8421">
                  <c:v>0.104045</c:v>
                </c:pt>
                <c:pt idx="8422">
                  <c:v>0.107809</c:v>
                </c:pt>
                <c:pt idx="8423">
                  <c:v>0.103131</c:v>
                </c:pt>
                <c:pt idx="8424">
                  <c:v>0.10841099999999999</c:v>
                </c:pt>
                <c:pt idx="8425">
                  <c:v>0.101026</c:v>
                </c:pt>
                <c:pt idx="8426">
                  <c:v>9.3012999999999998E-2</c:v>
                </c:pt>
                <c:pt idx="8427">
                  <c:v>8.004E-2</c:v>
                </c:pt>
                <c:pt idx="8428">
                  <c:v>7.3699000000000001E-2</c:v>
                </c:pt>
                <c:pt idx="8429">
                  <c:v>6.8140999999999993E-2</c:v>
                </c:pt>
                <c:pt idx="8430">
                  <c:v>6.9441000000000003E-2</c:v>
                </c:pt>
                <c:pt idx="8431">
                  <c:v>6.5472000000000002E-2</c:v>
                </c:pt>
                <c:pt idx="8432">
                  <c:v>5.7192E-2</c:v>
                </c:pt>
                <c:pt idx="8433">
                  <c:v>5.5493000000000001E-2</c:v>
                </c:pt>
                <c:pt idx="8434">
                  <c:v>5.2413000000000001E-2</c:v>
                </c:pt>
                <c:pt idx="8435">
                  <c:v>4.6774000000000003E-2</c:v>
                </c:pt>
                <c:pt idx="8436">
                  <c:v>4.6228999999999999E-2</c:v>
                </c:pt>
                <c:pt idx="8437">
                  <c:v>5.4711000000000003E-2</c:v>
                </c:pt>
                <c:pt idx="8438">
                  <c:v>5.5522000000000002E-2</c:v>
                </c:pt>
                <c:pt idx="8439">
                  <c:v>5.5592000000000003E-2</c:v>
                </c:pt>
                <c:pt idx="8440">
                  <c:v>5.7500000000000002E-2</c:v>
                </c:pt>
                <c:pt idx="8441">
                  <c:v>5.6194000000000001E-2</c:v>
                </c:pt>
                <c:pt idx="8442">
                  <c:v>5.5828000000000003E-2</c:v>
                </c:pt>
                <c:pt idx="8443">
                  <c:v>5.8169999999999999E-2</c:v>
                </c:pt>
                <c:pt idx="8444">
                  <c:v>5.9549999999999999E-2</c:v>
                </c:pt>
                <c:pt idx="8445">
                  <c:v>6.7202999999999999E-2</c:v>
                </c:pt>
                <c:pt idx="8446">
                  <c:v>6.5819000000000003E-2</c:v>
                </c:pt>
                <c:pt idx="8447">
                  <c:v>7.8836000000000003E-2</c:v>
                </c:pt>
                <c:pt idx="8448">
                  <c:v>9.3032000000000004E-2</c:v>
                </c:pt>
                <c:pt idx="8449">
                  <c:v>9.4742000000000007E-2</c:v>
                </c:pt>
                <c:pt idx="8450">
                  <c:v>8.9050000000000004E-2</c:v>
                </c:pt>
                <c:pt idx="8451">
                  <c:v>9.5329999999999998E-2</c:v>
                </c:pt>
                <c:pt idx="8452">
                  <c:v>9.5477999999999993E-2</c:v>
                </c:pt>
                <c:pt idx="8453">
                  <c:v>9.1244000000000006E-2</c:v>
                </c:pt>
                <c:pt idx="8454">
                  <c:v>9.4331999999999999E-2</c:v>
                </c:pt>
                <c:pt idx="8455">
                  <c:v>0.107941</c:v>
                </c:pt>
                <c:pt idx="8456">
                  <c:v>0.115774</c:v>
                </c:pt>
                <c:pt idx="8457">
                  <c:v>0.15873899999999999</c:v>
                </c:pt>
                <c:pt idx="8458">
                  <c:v>0.18415999999999999</c:v>
                </c:pt>
                <c:pt idx="8459">
                  <c:v>0.189607</c:v>
                </c:pt>
                <c:pt idx="8460">
                  <c:v>0.20070099999999999</c:v>
                </c:pt>
                <c:pt idx="8461">
                  <c:v>0.204261</c:v>
                </c:pt>
                <c:pt idx="8462">
                  <c:v>0.20249900000000001</c:v>
                </c:pt>
                <c:pt idx="8463">
                  <c:v>0.21313499999999999</c:v>
                </c:pt>
                <c:pt idx="8464">
                  <c:v>0.21169399999999999</c:v>
                </c:pt>
                <c:pt idx="8465">
                  <c:v>0.22464000000000001</c:v>
                </c:pt>
                <c:pt idx="8466">
                  <c:v>0.21810199999999999</c:v>
                </c:pt>
                <c:pt idx="8467">
                  <c:v>0.19309699999999999</c:v>
                </c:pt>
                <c:pt idx="8468">
                  <c:v>0.17845</c:v>
                </c:pt>
                <c:pt idx="8469">
                  <c:v>0.17571899999999999</c:v>
                </c:pt>
                <c:pt idx="8470">
                  <c:v>0.15668299999999999</c:v>
                </c:pt>
                <c:pt idx="8471">
                  <c:v>0.17646800000000001</c:v>
                </c:pt>
                <c:pt idx="8472">
                  <c:v>0.171014</c:v>
                </c:pt>
                <c:pt idx="8473">
                  <c:v>0.18694</c:v>
                </c:pt>
                <c:pt idx="8474">
                  <c:v>0.17710200000000001</c:v>
                </c:pt>
                <c:pt idx="8475">
                  <c:v>0.15584899999999999</c:v>
                </c:pt>
                <c:pt idx="8476">
                  <c:v>0.147531</c:v>
                </c:pt>
                <c:pt idx="8477">
                  <c:v>0.153499</c:v>
                </c:pt>
                <c:pt idx="8478">
                  <c:v>0.16522899999999999</c:v>
                </c:pt>
                <c:pt idx="8479">
                  <c:v>0.164295</c:v>
                </c:pt>
                <c:pt idx="8480">
                  <c:v>0.16286100000000001</c:v>
                </c:pt>
                <c:pt idx="8481">
                  <c:v>0.158085</c:v>
                </c:pt>
                <c:pt idx="8482">
                  <c:v>0.16578100000000001</c:v>
                </c:pt>
                <c:pt idx="8483">
                  <c:v>0.15687000000000001</c:v>
                </c:pt>
                <c:pt idx="8484">
                  <c:v>0.15162900000000001</c:v>
                </c:pt>
                <c:pt idx="8485">
                  <c:v>0.14029800000000001</c:v>
                </c:pt>
                <c:pt idx="8486">
                  <c:v>0.13611100000000001</c:v>
                </c:pt>
                <c:pt idx="8487">
                  <c:v>0.14491299999999999</c:v>
                </c:pt>
                <c:pt idx="8488">
                  <c:v>0.13339000000000001</c:v>
                </c:pt>
                <c:pt idx="8489">
                  <c:v>0.11995699999999999</c:v>
                </c:pt>
                <c:pt idx="8490">
                  <c:v>0.114872</c:v>
                </c:pt>
                <c:pt idx="8491">
                  <c:v>0.107602</c:v>
                </c:pt>
                <c:pt idx="8492">
                  <c:v>0.11005</c:v>
                </c:pt>
                <c:pt idx="8493">
                  <c:v>0.109553</c:v>
                </c:pt>
                <c:pt idx="8494">
                  <c:v>0.10822900000000001</c:v>
                </c:pt>
                <c:pt idx="8495">
                  <c:v>0.103785</c:v>
                </c:pt>
                <c:pt idx="8496">
                  <c:v>0.12894900000000001</c:v>
                </c:pt>
                <c:pt idx="8497">
                  <c:v>0.120661</c:v>
                </c:pt>
                <c:pt idx="8498">
                  <c:v>0.127828</c:v>
                </c:pt>
                <c:pt idx="8499">
                  <c:v>0.130051</c:v>
                </c:pt>
                <c:pt idx="8500">
                  <c:v>0.12374300000000001</c:v>
                </c:pt>
                <c:pt idx="8501">
                  <c:v>0.12922400000000001</c:v>
                </c:pt>
                <c:pt idx="8502">
                  <c:v>0.161215</c:v>
                </c:pt>
                <c:pt idx="8503">
                  <c:v>0.160388</c:v>
                </c:pt>
                <c:pt idx="8504">
                  <c:v>0.16025900000000001</c:v>
                </c:pt>
                <c:pt idx="8505">
                  <c:v>0.149838</c:v>
                </c:pt>
                <c:pt idx="8506">
                  <c:v>0.132413</c:v>
                </c:pt>
                <c:pt idx="8507">
                  <c:v>0.110124</c:v>
                </c:pt>
                <c:pt idx="8508">
                  <c:v>9.6369999999999997E-2</c:v>
                </c:pt>
                <c:pt idx="8509">
                  <c:v>8.1196000000000004E-2</c:v>
                </c:pt>
                <c:pt idx="8510">
                  <c:v>7.3838000000000001E-2</c:v>
                </c:pt>
                <c:pt idx="8511">
                  <c:v>6.9286E-2</c:v>
                </c:pt>
                <c:pt idx="8512">
                  <c:v>6.4038999999999999E-2</c:v>
                </c:pt>
                <c:pt idx="8513">
                  <c:v>5.8846000000000002E-2</c:v>
                </c:pt>
                <c:pt idx="8514">
                  <c:v>6.0679999999999998E-2</c:v>
                </c:pt>
                <c:pt idx="8515">
                  <c:v>6.5259999999999999E-2</c:v>
                </c:pt>
                <c:pt idx="8516">
                  <c:v>6.9648000000000002E-2</c:v>
                </c:pt>
                <c:pt idx="8517">
                  <c:v>6.676E-2</c:v>
                </c:pt>
                <c:pt idx="8518">
                  <c:v>6.1592000000000001E-2</c:v>
                </c:pt>
                <c:pt idx="8519">
                  <c:v>5.6649999999999999E-2</c:v>
                </c:pt>
                <c:pt idx="8520">
                  <c:v>5.0319999999999997E-2</c:v>
                </c:pt>
                <c:pt idx="8521">
                  <c:v>4.5352000000000003E-2</c:v>
                </c:pt>
                <c:pt idx="8522">
                  <c:v>5.2045000000000001E-2</c:v>
                </c:pt>
                <c:pt idx="8523">
                  <c:v>5.1256999999999997E-2</c:v>
                </c:pt>
                <c:pt idx="8524">
                  <c:v>4.8036000000000002E-2</c:v>
                </c:pt>
                <c:pt idx="8525">
                  <c:v>4.777E-2</c:v>
                </c:pt>
                <c:pt idx="8526">
                  <c:v>2.1072E-2</c:v>
                </c:pt>
                <c:pt idx="8527">
                  <c:v>2.2537999999999999E-2</c:v>
                </c:pt>
                <c:pt idx="8528">
                  <c:v>2.1672E-2</c:v>
                </c:pt>
                <c:pt idx="8529">
                  <c:v>2.1696E-2</c:v>
                </c:pt>
                <c:pt idx="8530">
                  <c:v>2.1253999999999999E-2</c:v>
                </c:pt>
                <c:pt idx="8531">
                  <c:v>2.0882999999999999E-2</c:v>
                </c:pt>
                <c:pt idx="8532">
                  <c:v>3.4079999999999999E-2</c:v>
                </c:pt>
                <c:pt idx="8533">
                  <c:v>3.8729E-2</c:v>
                </c:pt>
                <c:pt idx="8534">
                  <c:v>4.1168999999999997E-2</c:v>
                </c:pt>
                <c:pt idx="8535">
                  <c:v>4.1196000000000003E-2</c:v>
                </c:pt>
                <c:pt idx="8536">
                  <c:v>3.9153E-2</c:v>
                </c:pt>
                <c:pt idx="8537">
                  <c:v>3.6552000000000001E-2</c:v>
                </c:pt>
                <c:pt idx="8538">
                  <c:v>3.5603999999999997E-2</c:v>
                </c:pt>
                <c:pt idx="8539">
                  <c:v>3.0196000000000001E-2</c:v>
                </c:pt>
                <c:pt idx="8540">
                  <c:v>3.6906000000000001E-2</c:v>
                </c:pt>
                <c:pt idx="8541">
                  <c:v>3.5857E-2</c:v>
                </c:pt>
                <c:pt idx="8542">
                  <c:v>3.1967000000000002E-2</c:v>
                </c:pt>
                <c:pt idx="8543">
                  <c:v>3.0417E-2</c:v>
                </c:pt>
                <c:pt idx="8544">
                  <c:v>2.9791999999999999E-2</c:v>
                </c:pt>
                <c:pt idx="8545">
                  <c:v>3.0203000000000001E-2</c:v>
                </c:pt>
                <c:pt idx="8546">
                  <c:v>3.3141999999999998E-2</c:v>
                </c:pt>
                <c:pt idx="8547">
                  <c:v>3.0599999999999999E-2</c:v>
                </c:pt>
                <c:pt idx="8548">
                  <c:v>3.0065999999999999E-2</c:v>
                </c:pt>
                <c:pt idx="8549">
                  <c:v>2.2762000000000001E-2</c:v>
                </c:pt>
                <c:pt idx="8550">
                  <c:v>1.9831999999999999E-2</c:v>
                </c:pt>
                <c:pt idx="8551">
                  <c:v>1.7495E-2</c:v>
                </c:pt>
                <c:pt idx="8552">
                  <c:v>1.3526E-2</c:v>
                </c:pt>
                <c:pt idx="8553">
                  <c:v>1.1684E-2</c:v>
                </c:pt>
                <c:pt idx="8554">
                  <c:v>1.2657E-2</c:v>
                </c:pt>
                <c:pt idx="8555">
                  <c:v>1.3724999999999999E-2</c:v>
                </c:pt>
                <c:pt idx="8556">
                  <c:v>1.2621E-2</c:v>
                </c:pt>
                <c:pt idx="8557">
                  <c:v>9.776E-3</c:v>
                </c:pt>
                <c:pt idx="8558">
                  <c:v>8.8540000000000008E-3</c:v>
                </c:pt>
                <c:pt idx="8559">
                  <c:v>1.4827E-2</c:v>
                </c:pt>
                <c:pt idx="8560">
                  <c:v>1.4543E-2</c:v>
                </c:pt>
                <c:pt idx="8561">
                  <c:v>1.234E-2</c:v>
                </c:pt>
                <c:pt idx="8562">
                  <c:v>1.0547000000000001E-2</c:v>
                </c:pt>
                <c:pt idx="8563">
                  <c:v>9.1819999999999992E-3</c:v>
                </c:pt>
                <c:pt idx="8564">
                  <c:v>8.2120000000000005E-3</c:v>
                </c:pt>
                <c:pt idx="8565">
                  <c:v>7.6740000000000003E-3</c:v>
                </c:pt>
                <c:pt idx="8566">
                  <c:v>6.3819999999999997E-3</c:v>
                </c:pt>
                <c:pt idx="8567">
                  <c:v>4.9249999999999997E-3</c:v>
                </c:pt>
                <c:pt idx="8568">
                  <c:v>4.1200000000000004E-3</c:v>
                </c:pt>
                <c:pt idx="8569">
                  <c:v>4.0070000000000001E-3</c:v>
                </c:pt>
                <c:pt idx="8570">
                  <c:v>2.8733000000000002E-2</c:v>
                </c:pt>
                <c:pt idx="8571">
                  <c:v>4.5213999999999997E-2</c:v>
                </c:pt>
                <c:pt idx="8572">
                  <c:v>5.0292999999999997E-2</c:v>
                </c:pt>
                <c:pt idx="8573">
                  <c:v>4.9630000000000001E-2</c:v>
                </c:pt>
                <c:pt idx="8574">
                  <c:v>4.9045999999999999E-2</c:v>
                </c:pt>
                <c:pt idx="8575">
                  <c:v>5.5157999999999999E-2</c:v>
                </c:pt>
                <c:pt idx="8576">
                  <c:v>5.2448000000000002E-2</c:v>
                </c:pt>
                <c:pt idx="8577">
                  <c:v>5.0002999999999999E-2</c:v>
                </c:pt>
                <c:pt idx="8578">
                  <c:v>4.6593999999999997E-2</c:v>
                </c:pt>
                <c:pt idx="8579">
                  <c:v>4.3993999999999998E-2</c:v>
                </c:pt>
                <c:pt idx="8580">
                  <c:v>4.1808999999999999E-2</c:v>
                </c:pt>
                <c:pt idx="8581">
                  <c:v>3.7761999999999997E-2</c:v>
                </c:pt>
                <c:pt idx="8582">
                  <c:v>3.5257999999999998E-2</c:v>
                </c:pt>
                <c:pt idx="8583">
                  <c:v>3.3131000000000001E-2</c:v>
                </c:pt>
                <c:pt idx="8584">
                  <c:v>3.1784E-2</c:v>
                </c:pt>
                <c:pt idx="8585">
                  <c:v>3.0020000000000002E-2</c:v>
                </c:pt>
                <c:pt idx="8586">
                  <c:v>2.5867000000000001E-2</c:v>
                </c:pt>
                <c:pt idx="8587">
                  <c:v>2.1486999999999999E-2</c:v>
                </c:pt>
                <c:pt idx="8588">
                  <c:v>1.8294999999999999E-2</c:v>
                </c:pt>
                <c:pt idx="8589">
                  <c:v>1.4451E-2</c:v>
                </c:pt>
                <c:pt idx="8590">
                  <c:v>1.2711E-2</c:v>
                </c:pt>
                <c:pt idx="8591">
                  <c:v>1.0200000000000001E-2</c:v>
                </c:pt>
                <c:pt idx="8592">
                  <c:v>8.4329999999999995E-3</c:v>
                </c:pt>
                <c:pt idx="8593">
                  <c:v>7.9469999999999992E-3</c:v>
                </c:pt>
                <c:pt idx="8594">
                  <c:v>6.777E-3</c:v>
                </c:pt>
                <c:pt idx="8595">
                  <c:v>5.4939999999999998E-3</c:v>
                </c:pt>
                <c:pt idx="8596">
                  <c:v>4.4140000000000004E-3</c:v>
                </c:pt>
                <c:pt idx="8597">
                  <c:v>4.411E-3</c:v>
                </c:pt>
                <c:pt idx="8598">
                  <c:v>4.3169999999999997E-3</c:v>
                </c:pt>
                <c:pt idx="8599">
                  <c:v>4.2620000000000002E-3</c:v>
                </c:pt>
                <c:pt idx="8600">
                  <c:v>3.8609999999999998E-3</c:v>
                </c:pt>
                <c:pt idx="8601">
                  <c:v>4.1130000000000003E-3</c:v>
                </c:pt>
                <c:pt idx="8602">
                  <c:v>4.4660000000000004E-3</c:v>
                </c:pt>
                <c:pt idx="8603">
                  <c:v>3.9259999999999998E-3</c:v>
                </c:pt>
                <c:pt idx="8604">
                  <c:v>3.4190000000000002E-3</c:v>
                </c:pt>
                <c:pt idx="8605">
                  <c:v>3.2820000000000002E-3</c:v>
                </c:pt>
                <c:pt idx="8606">
                  <c:v>2.7850000000000001E-3</c:v>
                </c:pt>
                <c:pt idx="8607">
                  <c:v>2.5560000000000001E-3</c:v>
                </c:pt>
                <c:pt idx="8608">
                  <c:v>3.588E-3</c:v>
                </c:pt>
                <c:pt idx="8609">
                  <c:v>2.676E-3</c:v>
                </c:pt>
                <c:pt idx="8610">
                  <c:v>1.9741000000000002E-2</c:v>
                </c:pt>
                <c:pt idx="8611">
                  <c:v>2.2484000000000001E-2</c:v>
                </c:pt>
                <c:pt idx="8612">
                  <c:v>2.7522999999999999E-2</c:v>
                </c:pt>
                <c:pt idx="8613">
                  <c:v>2.6121999999999999E-2</c:v>
                </c:pt>
                <c:pt idx="8614">
                  <c:v>2.5454000000000001E-2</c:v>
                </c:pt>
                <c:pt idx="8615">
                  <c:v>2.4618000000000001E-2</c:v>
                </c:pt>
                <c:pt idx="8616">
                  <c:v>2.8173E-2</c:v>
                </c:pt>
                <c:pt idx="8617">
                  <c:v>2.8733999999999999E-2</c:v>
                </c:pt>
                <c:pt idx="8618">
                  <c:v>2.3233E-2</c:v>
                </c:pt>
                <c:pt idx="8619">
                  <c:v>2.1162E-2</c:v>
                </c:pt>
                <c:pt idx="8620">
                  <c:v>1.6693E-2</c:v>
                </c:pt>
                <c:pt idx="8621">
                  <c:v>1.5042E-2</c:v>
                </c:pt>
                <c:pt idx="8622">
                  <c:v>1.5332999999999999E-2</c:v>
                </c:pt>
                <c:pt idx="8623">
                  <c:v>1.5970000000000002E-2</c:v>
                </c:pt>
                <c:pt idx="8624">
                  <c:v>1.6011000000000001E-2</c:v>
                </c:pt>
                <c:pt idx="8625">
                  <c:v>1.7235E-2</c:v>
                </c:pt>
                <c:pt idx="8626">
                  <c:v>2.0997999999999999E-2</c:v>
                </c:pt>
                <c:pt idx="8627">
                  <c:v>1.7166000000000001E-2</c:v>
                </c:pt>
                <c:pt idx="8628">
                  <c:v>1.5844E-2</c:v>
                </c:pt>
                <c:pt idx="8629">
                  <c:v>1.8731999999999999E-2</c:v>
                </c:pt>
                <c:pt idx="8630">
                  <c:v>1.5559999999999999E-2</c:v>
                </c:pt>
                <c:pt idx="8631">
                  <c:v>1.6736999999999998E-2</c:v>
                </c:pt>
                <c:pt idx="8632">
                  <c:v>1.6574999999999999E-2</c:v>
                </c:pt>
                <c:pt idx="8633">
                  <c:v>1.2312999999999999E-2</c:v>
                </c:pt>
                <c:pt idx="8634">
                  <c:v>1.4071999999999999E-2</c:v>
                </c:pt>
                <c:pt idx="8635">
                  <c:v>1.4404999999999999E-2</c:v>
                </c:pt>
                <c:pt idx="8636">
                  <c:v>1.7417999999999999E-2</c:v>
                </c:pt>
                <c:pt idx="8637">
                  <c:v>2.1017999999999998E-2</c:v>
                </c:pt>
                <c:pt idx="8638">
                  <c:v>2.5264000000000002E-2</c:v>
                </c:pt>
                <c:pt idx="8639">
                  <c:v>2.6530000000000001E-2</c:v>
                </c:pt>
                <c:pt idx="8640">
                  <c:v>2.4795999999999999E-2</c:v>
                </c:pt>
                <c:pt idx="8641">
                  <c:v>2.6827E-2</c:v>
                </c:pt>
                <c:pt idx="8642">
                  <c:v>2.6641000000000001E-2</c:v>
                </c:pt>
                <c:pt idx="8643">
                  <c:v>2.5614000000000001E-2</c:v>
                </c:pt>
                <c:pt idx="8644">
                  <c:v>2.5436E-2</c:v>
                </c:pt>
                <c:pt idx="8645">
                  <c:v>1.0848999999999999E-2</c:v>
                </c:pt>
                <c:pt idx="8646">
                  <c:v>1.1098E-2</c:v>
                </c:pt>
                <c:pt idx="8647">
                  <c:v>1.2749999999999999E-2</c:v>
                </c:pt>
                <c:pt idx="8648">
                  <c:v>2.0032999999999999E-2</c:v>
                </c:pt>
                <c:pt idx="8649">
                  <c:v>3.3298000000000001E-2</c:v>
                </c:pt>
                <c:pt idx="8650">
                  <c:v>3.9848000000000001E-2</c:v>
                </c:pt>
                <c:pt idx="8651">
                  <c:v>4.1863999999999998E-2</c:v>
                </c:pt>
                <c:pt idx="8652">
                  <c:v>4.2917999999999998E-2</c:v>
                </c:pt>
                <c:pt idx="8653">
                  <c:v>4.1544999999999999E-2</c:v>
                </c:pt>
                <c:pt idx="8654">
                  <c:v>3.9070000000000001E-2</c:v>
                </c:pt>
                <c:pt idx="8655">
                  <c:v>3.3460999999999998E-2</c:v>
                </c:pt>
                <c:pt idx="8656">
                  <c:v>2.8694000000000001E-2</c:v>
                </c:pt>
                <c:pt idx="8657">
                  <c:v>2.6519000000000001E-2</c:v>
                </c:pt>
                <c:pt idx="8658">
                  <c:v>2.2852000000000001E-2</c:v>
                </c:pt>
                <c:pt idx="8659">
                  <c:v>1.6389999999999998E-2</c:v>
                </c:pt>
                <c:pt idx="8660">
                  <c:v>1.4182E-2</c:v>
                </c:pt>
                <c:pt idx="8661">
                  <c:v>1.3486E-2</c:v>
                </c:pt>
                <c:pt idx="8662">
                  <c:v>1.5063E-2</c:v>
                </c:pt>
                <c:pt idx="8663">
                  <c:v>1.3920999999999999E-2</c:v>
                </c:pt>
                <c:pt idx="8664">
                  <c:v>1.341E-2</c:v>
                </c:pt>
                <c:pt idx="8665">
                  <c:v>1.383E-2</c:v>
                </c:pt>
                <c:pt idx="8666">
                  <c:v>1.3448999999999999E-2</c:v>
                </c:pt>
                <c:pt idx="8667">
                  <c:v>1.2855999999999999E-2</c:v>
                </c:pt>
                <c:pt idx="8668">
                  <c:v>1.2858E-2</c:v>
                </c:pt>
                <c:pt idx="8669">
                  <c:v>1.3121000000000001E-2</c:v>
                </c:pt>
                <c:pt idx="8670">
                  <c:v>1.157E-2</c:v>
                </c:pt>
                <c:pt idx="8671">
                  <c:v>1.0723E-2</c:v>
                </c:pt>
                <c:pt idx="8672">
                  <c:v>9.3019999999999995E-3</c:v>
                </c:pt>
                <c:pt idx="8673">
                  <c:v>8.3990000000000002E-3</c:v>
                </c:pt>
                <c:pt idx="8674">
                  <c:v>6.8950000000000001E-3</c:v>
                </c:pt>
                <c:pt idx="8675">
                  <c:v>7.1720000000000004E-3</c:v>
                </c:pt>
                <c:pt idx="8676">
                  <c:v>7.3769999999999999E-3</c:v>
                </c:pt>
                <c:pt idx="8677">
                  <c:v>1.1991999999999999E-2</c:v>
                </c:pt>
                <c:pt idx="8678">
                  <c:v>1.0271000000000001E-2</c:v>
                </c:pt>
                <c:pt idx="8679">
                  <c:v>8.4670000000000006E-3</c:v>
                </c:pt>
                <c:pt idx="8680">
                  <c:v>7.0140000000000003E-3</c:v>
                </c:pt>
                <c:pt idx="8681">
                  <c:v>5.8240000000000002E-3</c:v>
                </c:pt>
                <c:pt idx="8682">
                  <c:v>4.9189999999999998E-3</c:v>
                </c:pt>
                <c:pt idx="8683">
                  <c:v>2.1439E-2</c:v>
                </c:pt>
                <c:pt idx="8684">
                  <c:v>2.3120999999999999E-2</c:v>
                </c:pt>
                <c:pt idx="8685">
                  <c:v>2.8947000000000001E-2</c:v>
                </c:pt>
                <c:pt idx="8686">
                  <c:v>3.1373999999999999E-2</c:v>
                </c:pt>
                <c:pt idx="8687">
                  <c:v>3.2243000000000001E-2</c:v>
                </c:pt>
                <c:pt idx="8688">
                  <c:v>3.0268E-2</c:v>
                </c:pt>
                <c:pt idx="8689">
                  <c:v>3.1112999999999998E-2</c:v>
                </c:pt>
                <c:pt idx="8690">
                  <c:v>2.8808E-2</c:v>
                </c:pt>
                <c:pt idx="8691">
                  <c:v>3.2424000000000001E-2</c:v>
                </c:pt>
                <c:pt idx="8692">
                  <c:v>2.9451999999999999E-2</c:v>
                </c:pt>
                <c:pt idx="8693">
                  <c:v>2.9825000000000001E-2</c:v>
                </c:pt>
                <c:pt idx="8694">
                  <c:v>2.6855E-2</c:v>
                </c:pt>
                <c:pt idx="8695">
                  <c:v>2.2667E-2</c:v>
                </c:pt>
                <c:pt idx="8696">
                  <c:v>2.0565E-2</c:v>
                </c:pt>
                <c:pt idx="8697">
                  <c:v>1.6181000000000001E-2</c:v>
                </c:pt>
                <c:pt idx="8698">
                  <c:v>1.3958999999999999E-2</c:v>
                </c:pt>
                <c:pt idx="8699">
                  <c:v>1.3587E-2</c:v>
                </c:pt>
                <c:pt idx="8700">
                  <c:v>1.1069000000000001E-2</c:v>
                </c:pt>
                <c:pt idx="8701">
                  <c:v>9.6629999999999997E-3</c:v>
                </c:pt>
                <c:pt idx="8702">
                  <c:v>1.0024999999999999E-2</c:v>
                </c:pt>
                <c:pt idx="8703">
                  <c:v>8.848E-3</c:v>
                </c:pt>
                <c:pt idx="8704">
                  <c:v>1.0222999999999999E-2</c:v>
                </c:pt>
                <c:pt idx="8705">
                  <c:v>9.9749999999999995E-3</c:v>
                </c:pt>
                <c:pt idx="8706">
                  <c:v>6.5919999999999998E-3</c:v>
                </c:pt>
                <c:pt idx="8707">
                  <c:v>1.4263E-2</c:v>
                </c:pt>
                <c:pt idx="8708">
                  <c:v>1.4749E-2</c:v>
                </c:pt>
                <c:pt idx="8709">
                  <c:v>1.3483E-2</c:v>
                </c:pt>
                <c:pt idx="8710">
                  <c:v>9.8370000000000003E-3</c:v>
                </c:pt>
                <c:pt idx="8711">
                  <c:v>9.9909999999999999E-3</c:v>
                </c:pt>
                <c:pt idx="8712">
                  <c:v>8.5629999999999994E-3</c:v>
                </c:pt>
                <c:pt idx="8713">
                  <c:v>6.9959999999999996E-3</c:v>
                </c:pt>
                <c:pt idx="8714">
                  <c:v>9.5980000000000006E-3</c:v>
                </c:pt>
                <c:pt idx="8715">
                  <c:v>6.7029999999999998E-3</c:v>
                </c:pt>
                <c:pt idx="8716">
                  <c:v>7.7039999999999999E-3</c:v>
                </c:pt>
                <c:pt idx="8717">
                  <c:v>6.5079999999999999E-3</c:v>
                </c:pt>
                <c:pt idx="8718">
                  <c:v>7.8279999999999999E-3</c:v>
                </c:pt>
                <c:pt idx="8719">
                  <c:v>6.6810000000000003E-3</c:v>
                </c:pt>
                <c:pt idx="8720">
                  <c:v>8.5389999999999997E-3</c:v>
                </c:pt>
                <c:pt idx="8721">
                  <c:v>1.8943999999999999E-2</c:v>
                </c:pt>
                <c:pt idx="8722">
                  <c:v>2.2190000000000001E-2</c:v>
                </c:pt>
                <c:pt idx="8723">
                  <c:v>2.2603999999999999E-2</c:v>
                </c:pt>
                <c:pt idx="8724">
                  <c:v>2.4497000000000001E-2</c:v>
                </c:pt>
                <c:pt idx="8725">
                  <c:v>2.3504000000000001E-2</c:v>
                </c:pt>
                <c:pt idx="8726">
                  <c:v>2.6748000000000001E-2</c:v>
                </c:pt>
                <c:pt idx="8727">
                  <c:v>2.5992000000000001E-2</c:v>
                </c:pt>
                <c:pt idx="8728">
                  <c:v>2.5191000000000002E-2</c:v>
                </c:pt>
                <c:pt idx="8729">
                  <c:v>2.5536E-2</c:v>
                </c:pt>
                <c:pt idx="8730">
                  <c:v>3.1974000000000002E-2</c:v>
                </c:pt>
                <c:pt idx="8731">
                  <c:v>6.8321000000000007E-2</c:v>
                </c:pt>
                <c:pt idx="8732">
                  <c:v>8.2617999999999997E-2</c:v>
                </c:pt>
                <c:pt idx="8733">
                  <c:v>9.3486E-2</c:v>
                </c:pt>
                <c:pt idx="8734">
                  <c:v>9.4966999999999996E-2</c:v>
                </c:pt>
                <c:pt idx="8735">
                  <c:v>9.2997999999999997E-2</c:v>
                </c:pt>
                <c:pt idx="8736">
                  <c:v>8.7591000000000002E-2</c:v>
                </c:pt>
                <c:pt idx="8737">
                  <c:v>7.6286000000000007E-2</c:v>
                </c:pt>
                <c:pt idx="8738">
                  <c:v>6.8807999999999994E-2</c:v>
                </c:pt>
                <c:pt idx="8739">
                  <c:v>5.9066E-2</c:v>
                </c:pt>
                <c:pt idx="8740">
                  <c:v>5.2474E-2</c:v>
                </c:pt>
                <c:pt idx="8741">
                  <c:v>4.2415000000000001E-2</c:v>
                </c:pt>
                <c:pt idx="8742">
                  <c:v>5.7730999999999998E-2</c:v>
                </c:pt>
                <c:pt idx="8743">
                  <c:v>5.3725000000000002E-2</c:v>
                </c:pt>
                <c:pt idx="8744">
                  <c:v>5.2810999999999997E-2</c:v>
                </c:pt>
                <c:pt idx="8745">
                  <c:v>5.1152000000000003E-2</c:v>
                </c:pt>
                <c:pt idx="8746">
                  <c:v>7.9522999999999996E-2</c:v>
                </c:pt>
                <c:pt idx="8747">
                  <c:v>7.9828999999999997E-2</c:v>
                </c:pt>
                <c:pt idx="8748">
                  <c:v>7.4801999999999993E-2</c:v>
                </c:pt>
                <c:pt idx="8749">
                  <c:v>6.4769999999999994E-2</c:v>
                </c:pt>
                <c:pt idx="8750">
                  <c:v>6.2524999999999997E-2</c:v>
                </c:pt>
                <c:pt idx="8751">
                  <c:v>6.3159999999999994E-2</c:v>
                </c:pt>
                <c:pt idx="8752">
                  <c:v>5.4620000000000002E-2</c:v>
                </c:pt>
                <c:pt idx="8753">
                  <c:v>5.2763999999999998E-2</c:v>
                </c:pt>
                <c:pt idx="8754">
                  <c:v>4.0760999999999999E-2</c:v>
                </c:pt>
                <c:pt idx="8755">
                  <c:v>3.7108000000000002E-2</c:v>
                </c:pt>
                <c:pt idx="8756">
                  <c:v>3.3958000000000002E-2</c:v>
                </c:pt>
                <c:pt idx="8757">
                  <c:v>2.9238E-2</c:v>
                </c:pt>
                <c:pt idx="8758">
                  <c:v>2.2584E-2</c:v>
                </c:pt>
                <c:pt idx="8759">
                  <c:v>2.0115999999999998E-2</c:v>
                </c:pt>
                <c:pt idx="8760">
                  <c:v>1.6115000000000001E-2</c:v>
                </c:pt>
                <c:pt idx="8761">
                  <c:v>2.6856999999999999E-2</c:v>
                </c:pt>
                <c:pt idx="8762">
                  <c:v>2.7490000000000001E-2</c:v>
                </c:pt>
                <c:pt idx="8763">
                  <c:v>2.3539000000000001E-2</c:v>
                </c:pt>
                <c:pt idx="8764">
                  <c:v>1.7181999999999999E-2</c:v>
                </c:pt>
                <c:pt idx="8765">
                  <c:v>1.7173999999999998E-2</c:v>
                </c:pt>
                <c:pt idx="8766">
                  <c:v>1.8610999999999999E-2</c:v>
                </c:pt>
                <c:pt idx="8767">
                  <c:v>1.6383000000000002E-2</c:v>
                </c:pt>
                <c:pt idx="8768">
                  <c:v>1.4182999999999999E-2</c:v>
                </c:pt>
                <c:pt idx="8769">
                  <c:v>1.9195E-2</c:v>
                </c:pt>
                <c:pt idx="8770">
                  <c:v>1.575E-2</c:v>
                </c:pt>
                <c:pt idx="8771">
                  <c:v>7.1380000000000002E-3</c:v>
                </c:pt>
                <c:pt idx="8772">
                  <c:v>6.5849999999999997E-3</c:v>
                </c:pt>
                <c:pt idx="8773">
                  <c:v>5.4130000000000003E-3</c:v>
                </c:pt>
                <c:pt idx="8774">
                  <c:v>5.6160000000000003E-3</c:v>
                </c:pt>
                <c:pt idx="8775">
                  <c:v>6.1859999999999997E-3</c:v>
                </c:pt>
                <c:pt idx="8776">
                  <c:v>7.744E-3</c:v>
                </c:pt>
                <c:pt idx="8777">
                  <c:v>8.345E-3</c:v>
                </c:pt>
                <c:pt idx="8778">
                  <c:v>6.8129999999999996E-3</c:v>
                </c:pt>
                <c:pt idx="8779">
                  <c:v>1.5106E-2</c:v>
                </c:pt>
                <c:pt idx="8780">
                  <c:v>1.6837999999999999E-2</c:v>
                </c:pt>
                <c:pt idx="8781">
                  <c:v>1.5339E-2</c:v>
                </c:pt>
                <c:pt idx="8782">
                  <c:v>1.3828999999999999E-2</c:v>
                </c:pt>
                <c:pt idx="8783">
                  <c:v>1.2694E-2</c:v>
                </c:pt>
                <c:pt idx="8784">
                  <c:v>1.2881999999999999E-2</c:v>
                </c:pt>
                <c:pt idx="8785">
                  <c:v>1.1559E-2</c:v>
                </c:pt>
                <c:pt idx="8786">
                  <c:v>9.3030000000000005E-3</c:v>
                </c:pt>
                <c:pt idx="8787">
                  <c:v>1.1195999999999999E-2</c:v>
                </c:pt>
                <c:pt idx="8788">
                  <c:v>8.4270000000000005E-3</c:v>
                </c:pt>
                <c:pt idx="8789">
                  <c:v>9.5910000000000006E-3</c:v>
                </c:pt>
                <c:pt idx="8790">
                  <c:v>9.7800000000000005E-3</c:v>
                </c:pt>
                <c:pt idx="8791">
                  <c:v>8.3070000000000001E-3</c:v>
                </c:pt>
                <c:pt idx="8792">
                  <c:v>7.4999999999999997E-3</c:v>
                </c:pt>
                <c:pt idx="8793">
                  <c:v>6.0089999999999996E-3</c:v>
                </c:pt>
                <c:pt idx="8794">
                  <c:v>5.496E-3</c:v>
                </c:pt>
                <c:pt idx="8795">
                  <c:v>1.2800000000000001E-2</c:v>
                </c:pt>
                <c:pt idx="8796">
                  <c:v>1.6601000000000001E-2</c:v>
                </c:pt>
                <c:pt idx="8797">
                  <c:v>1.5688000000000001E-2</c:v>
                </c:pt>
                <c:pt idx="8798">
                  <c:v>1.3656E-2</c:v>
                </c:pt>
                <c:pt idx="8799">
                  <c:v>1.2537E-2</c:v>
                </c:pt>
                <c:pt idx="8800">
                  <c:v>1.0314E-2</c:v>
                </c:pt>
                <c:pt idx="8801">
                  <c:v>8.933E-3</c:v>
                </c:pt>
                <c:pt idx="8802">
                  <c:v>8.2810000000000002E-3</c:v>
                </c:pt>
                <c:pt idx="8803">
                  <c:v>5.7299999999999999E-3</c:v>
                </c:pt>
                <c:pt idx="8804">
                  <c:v>5.6169999999999996E-3</c:v>
                </c:pt>
                <c:pt idx="8805">
                  <c:v>5.2620000000000002E-3</c:v>
                </c:pt>
                <c:pt idx="8806">
                  <c:v>4.2290000000000001E-3</c:v>
                </c:pt>
                <c:pt idx="8807">
                  <c:v>4.7010000000000003E-3</c:v>
                </c:pt>
                <c:pt idx="8808">
                  <c:v>5.9459999999999999E-3</c:v>
                </c:pt>
                <c:pt idx="8809">
                  <c:v>8.1949999999999992E-3</c:v>
                </c:pt>
                <c:pt idx="8810">
                  <c:v>8.6820000000000005E-3</c:v>
                </c:pt>
                <c:pt idx="8811">
                  <c:v>1.1220000000000001E-2</c:v>
                </c:pt>
                <c:pt idx="8812">
                  <c:v>8.6119999999999999E-3</c:v>
                </c:pt>
                <c:pt idx="8813">
                  <c:v>6.6030000000000004E-3</c:v>
                </c:pt>
                <c:pt idx="8814">
                  <c:v>5.2249999999999996E-3</c:v>
                </c:pt>
                <c:pt idx="8815">
                  <c:v>5.6810000000000003E-3</c:v>
                </c:pt>
                <c:pt idx="8816">
                  <c:v>1.1382E-2</c:v>
                </c:pt>
                <c:pt idx="8817">
                  <c:v>1.005E-2</c:v>
                </c:pt>
                <c:pt idx="8818">
                  <c:v>7.9430000000000004E-3</c:v>
                </c:pt>
                <c:pt idx="8819">
                  <c:v>8.2769999999999996E-3</c:v>
                </c:pt>
                <c:pt idx="8820">
                  <c:v>1.0501999999999999E-2</c:v>
                </c:pt>
                <c:pt idx="8821">
                  <c:v>7.9120000000000006E-3</c:v>
                </c:pt>
                <c:pt idx="8822">
                  <c:v>6.3049999999999998E-3</c:v>
                </c:pt>
                <c:pt idx="8823">
                  <c:v>4.8419999999999999E-3</c:v>
                </c:pt>
                <c:pt idx="8824">
                  <c:v>4.2300000000000003E-3</c:v>
                </c:pt>
                <c:pt idx="8825">
                  <c:v>3.323E-3</c:v>
                </c:pt>
                <c:pt idx="8826">
                  <c:v>4.5370000000000002E-3</c:v>
                </c:pt>
                <c:pt idx="8827">
                  <c:v>4.6909999999999999E-3</c:v>
                </c:pt>
                <c:pt idx="8828">
                  <c:v>3.0599999999999998E-3</c:v>
                </c:pt>
                <c:pt idx="8829">
                  <c:v>2.7239999999999999E-3</c:v>
                </c:pt>
                <c:pt idx="8830">
                  <c:v>2.2650000000000001E-3</c:v>
                </c:pt>
                <c:pt idx="8831">
                  <c:v>5.2339999999999999E-3</c:v>
                </c:pt>
                <c:pt idx="8832">
                  <c:v>1.4515999999999999E-2</c:v>
                </c:pt>
                <c:pt idx="8833">
                  <c:v>1.1474E-2</c:v>
                </c:pt>
                <c:pt idx="8834">
                  <c:v>9.3410000000000003E-3</c:v>
                </c:pt>
                <c:pt idx="8835">
                  <c:v>8.5220000000000001E-3</c:v>
                </c:pt>
                <c:pt idx="8836">
                  <c:v>8.1869999999999998E-3</c:v>
                </c:pt>
                <c:pt idx="8837">
                  <c:v>6.3540000000000003E-3</c:v>
                </c:pt>
                <c:pt idx="8838">
                  <c:v>4.7790000000000003E-3</c:v>
                </c:pt>
                <c:pt idx="8839">
                  <c:v>3.2850000000000002E-3</c:v>
                </c:pt>
                <c:pt idx="8840">
                  <c:v>3.0790000000000001E-3</c:v>
                </c:pt>
                <c:pt idx="8841">
                  <c:v>4.908E-3</c:v>
                </c:pt>
                <c:pt idx="8842">
                  <c:v>3.588E-3</c:v>
                </c:pt>
                <c:pt idx="8843">
                  <c:v>2.3349999999999998E-3</c:v>
                </c:pt>
                <c:pt idx="8844">
                  <c:v>1.885E-3</c:v>
                </c:pt>
                <c:pt idx="8845">
                  <c:v>1.8829999999999999E-3</c:v>
                </c:pt>
                <c:pt idx="8846">
                  <c:v>1.846E-3</c:v>
                </c:pt>
                <c:pt idx="8847">
                  <c:v>1.6620000000000001E-3</c:v>
                </c:pt>
                <c:pt idx="8848">
                  <c:v>1.529E-3</c:v>
                </c:pt>
                <c:pt idx="8849">
                  <c:v>1.426E-3</c:v>
                </c:pt>
                <c:pt idx="8850">
                  <c:v>1.4270000000000001E-3</c:v>
                </c:pt>
                <c:pt idx="8851">
                  <c:v>1.639E-3</c:v>
                </c:pt>
                <c:pt idx="8852">
                  <c:v>2.7929999999999999E-3</c:v>
                </c:pt>
                <c:pt idx="8853">
                  <c:v>2.0590000000000001E-3</c:v>
                </c:pt>
                <c:pt idx="8854">
                  <c:v>1.701E-3</c:v>
                </c:pt>
                <c:pt idx="8855">
                  <c:v>4.0480000000000004E-3</c:v>
                </c:pt>
                <c:pt idx="8856">
                  <c:v>3.9839999999999997E-3</c:v>
                </c:pt>
                <c:pt idx="8857">
                  <c:v>2.2160000000000001E-3</c:v>
                </c:pt>
                <c:pt idx="8858">
                  <c:v>1.5349999999999999E-3</c:v>
                </c:pt>
                <c:pt idx="8859">
                  <c:v>1.1590000000000001E-3</c:v>
                </c:pt>
                <c:pt idx="8860">
                  <c:v>7.4000000000000003E-3</c:v>
                </c:pt>
                <c:pt idx="8861">
                  <c:v>6.4590000000000003E-3</c:v>
                </c:pt>
                <c:pt idx="8862">
                  <c:v>5.6290000000000003E-3</c:v>
                </c:pt>
                <c:pt idx="8863">
                  <c:v>6.0299999999999998E-3</c:v>
                </c:pt>
                <c:pt idx="8864">
                  <c:v>4.3790000000000001E-3</c:v>
                </c:pt>
                <c:pt idx="8865">
                  <c:v>3.5839999999999999E-3</c:v>
                </c:pt>
                <c:pt idx="8866">
                  <c:v>3.5360000000000001E-3</c:v>
                </c:pt>
                <c:pt idx="8867">
                  <c:v>2.3700000000000001E-3</c:v>
                </c:pt>
                <c:pt idx="8868">
                  <c:v>2.434E-3</c:v>
                </c:pt>
                <c:pt idx="8869">
                  <c:v>2.4299999999999999E-3</c:v>
                </c:pt>
                <c:pt idx="8870">
                  <c:v>2.7920000000000002E-3</c:v>
                </c:pt>
                <c:pt idx="8871">
                  <c:v>5.3399999999999997E-4</c:v>
                </c:pt>
                <c:pt idx="8872">
                  <c:v>5.8200000000000005E-4</c:v>
                </c:pt>
                <c:pt idx="8873">
                  <c:v>7.3899999999999997E-4</c:v>
                </c:pt>
                <c:pt idx="8874">
                  <c:v>1.4710000000000001E-3</c:v>
                </c:pt>
                <c:pt idx="8875">
                  <c:v>1.722E-3</c:v>
                </c:pt>
                <c:pt idx="8876">
                  <c:v>2.163E-3</c:v>
                </c:pt>
                <c:pt idx="8877">
                  <c:v>1.526E-3</c:v>
                </c:pt>
                <c:pt idx="8878">
                  <c:v>5.1570000000000001E-3</c:v>
                </c:pt>
                <c:pt idx="8879">
                  <c:v>8.1329999999999996E-3</c:v>
                </c:pt>
                <c:pt idx="8880">
                  <c:v>7.5830000000000003E-3</c:v>
                </c:pt>
                <c:pt idx="8881">
                  <c:v>6.2599999999999999E-3</c:v>
                </c:pt>
                <c:pt idx="8882">
                  <c:v>4.5490000000000001E-3</c:v>
                </c:pt>
                <c:pt idx="8883">
                  <c:v>3.2940000000000001E-3</c:v>
                </c:pt>
                <c:pt idx="8884">
                  <c:v>2.8530000000000001E-3</c:v>
                </c:pt>
                <c:pt idx="8885">
                  <c:v>3.7820000000000002E-3</c:v>
                </c:pt>
                <c:pt idx="8886">
                  <c:v>6.9829999999999996E-3</c:v>
                </c:pt>
                <c:pt idx="8887">
                  <c:v>2.3678999999999999E-2</c:v>
                </c:pt>
                <c:pt idx="8888">
                  <c:v>2.4525999999999999E-2</c:v>
                </c:pt>
                <c:pt idx="8889">
                  <c:v>2.2775E-2</c:v>
                </c:pt>
                <c:pt idx="8890">
                  <c:v>2.7980999999999999E-2</c:v>
                </c:pt>
                <c:pt idx="8891">
                  <c:v>2.6703999999999999E-2</c:v>
                </c:pt>
                <c:pt idx="8892">
                  <c:v>2.7033000000000001E-2</c:v>
                </c:pt>
                <c:pt idx="8893">
                  <c:v>4.7376000000000001E-2</c:v>
                </c:pt>
                <c:pt idx="8894">
                  <c:v>4.6686999999999999E-2</c:v>
                </c:pt>
                <c:pt idx="8895">
                  <c:v>4.4426E-2</c:v>
                </c:pt>
                <c:pt idx="8896">
                  <c:v>4.2118000000000003E-2</c:v>
                </c:pt>
                <c:pt idx="8897">
                  <c:v>3.986E-2</c:v>
                </c:pt>
                <c:pt idx="8898">
                  <c:v>3.3086999999999998E-2</c:v>
                </c:pt>
                <c:pt idx="8899">
                  <c:v>2.9335E-2</c:v>
                </c:pt>
                <c:pt idx="8900">
                  <c:v>2.2079999999999999E-2</c:v>
                </c:pt>
                <c:pt idx="8901">
                  <c:v>1.7285999999999999E-2</c:v>
                </c:pt>
                <c:pt idx="8902">
                  <c:v>1.5353E-2</c:v>
                </c:pt>
                <c:pt idx="8903">
                  <c:v>1.3228999999999999E-2</c:v>
                </c:pt>
                <c:pt idx="8904">
                  <c:v>1.2416E-2</c:v>
                </c:pt>
                <c:pt idx="8905">
                  <c:v>1.4397E-2</c:v>
                </c:pt>
                <c:pt idx="8906">
                  <c:v>1.2514000000000001E-2</c:v>
                </c:pt>
                <c:pt idx="8907">
                  <c:v>8.8570000000000003E-3</c:v>
                </c:pt>
                <c:pt idx="8908">
                  <c:v>8.855E-3</c:v>
                </c:pt>
                <c:pt idx="8909">
                  <c:v>5.934E-3</c:v>
                </c:pt>
                <c:pt idx="8910">
                  <c:v>4.5230000000000001E-3</c:v>
                </c:pt>
                <c:pt idx="8911">
                  <c:v>4.0020000000000003E-3</c:v>
                </c:pt>
                <c:pt idx="8912">
                  <c:v>2.5170000000000001E-3</c:v>
                </c:pt>
                <c:pt idx="8913">
                  <c:v>1.4170000000000001E-3</c:v>
                </c:pt>
                <c:pt idx="8914">
                  <c:v>4.8939999999999999E-3</c:v>
                </c:pt>
                <c:pt idx="8915">
                  <c:v>4.163E-3</c:v>
                </c:pt>
                <c:pt idx="8916">
                  <c:v>3.6519999999999999E-3</c:v>
                </c:pt>
                <c:pt idx="8917">
                  <c:v>3.382E-3</c:v>
                </c:pt>
                <c:pt idx="8918">
                  <c:v>2.699E-3</c:v>
                </c:pt>
                <c:pt idx="8919">
                  <c:v>1.8569999999999999E-3</c:v>
                </c:pt>
                <c:pt idx="8920">
                  <c:v>1.6149999999999999E-3</c:v>
                </c:pt>
                <c:pt idx="8921">
                  <c:v>2.905E-3</c:v>
                </c:pt>
                <c:pt idx="8922">
                  <c:v>2.153E-3</c:v>
                </c:pt>
                <c:pt idx="8923">
                  <c:v>2.3140000000000001E-3</c:v>
                </c:pt>
                <c:pt idx="8924">
                  <c:v>1.774E-3</c:v>
                </c:pt>
                <c:pt idx="8925">
                  <c:v>3.1380000000000002E-3</c:v>
                </c:pt>
                <c:pt idx="8926">
                  <c:v>3.0149999999999999E-3</c:v>
                </c:pt>
                <c:pt idx="8927">
                  <c:v>2.0460000000000001E-3</c:v>
                </c:pt>
                <c:pt idx="8928">
                  <c:v>1.341E-3</c:v>
                </c:pt>
                <c:pt idx="8929">
                  <c:v>1.217E-3</c:v>
                </c:pt>
                <c:pt idx="8930">
                  <c:v>8.0900000000000004E-4</c:v>
                </c:pt>
                <c:pt idx="8931">
                  <c:v>6.8599999999999998E-4</c:v>
                </c:pt>
                <c:pt idx="8932">
                  <c:v>7.4600000000000003E-4</c:v>
                </c:pt>
                <c:pt idx="8933">
                  <c:v>1.044E-3</c:v>
                </c:pt>
                <c:pt idx="8934">
                  <c:v>1.392E-3</c:v>
                </c:pt>
                <c:pt idx="8935">
                  <c:v>1.611E-3</c:v>
                </c:pt>
                <c:pt idx="8936">
                  <c:v>1.8959999999999999E-3</c:v>
                </c:pt>
                <c:pt idx="8937">
                  <c:v>2.6419999999999998E-3</c:v>
                </c:pt>
                <c:pt idx="8938">
                  <c:v>5.574E-3</c:v>
                </c:pt>
                <c:pt idx="8939">
                  <c:v>6.8339999999999998E-3</c:v>
                </c:pt>
                <c:pt idx="8940">
                  <c:v>5.8929999999999998E-3</c:v>
                </c:pt>
                <c:pt idx="8941">
                  <c:v>1.7384E-2</c:v>
                </c:pt>
                <c:pt idx="8942">
                  <c:v>1.8044999999999999E-2</c:v>
                </c:pt>
                <c:pt idx="8943">
                  <c:v>1.5789999999999998E-2</c:v>
                </c:pt>
                <c:pt idx="8944">
                  <c:v>1.3814E-2</c:v>
                </c:pt>
                <c:pt idx="8945">
                  <c:v>1.4007E-2</c:v>
                </c:pt>
                <c:pt idx="8946">
                  <c:v>1.0024999999999999E-2</c:v>
                </c:pt>
                <c:pt idx="8947">
                  <c:v>9.2370000000000004E-3</c:v>
                </c:pt>
                <c:pt idx="8948">
                  <c:v>9.1509999999999994E-3</c:v>
                </c:pt>
                <c:pt idx="8949">
                  <c:v>8.9990000000000001E-3</c:v>
                </c:pt>
                <c:pt idx="8950">
                  <c:v>7.4949999999999999E-3</c:v>
                </c:pt>
                <c:pt idx="8951">
                  <c:v>6.2449999999999997E-3</c:v>
                </c:pt>
                <c:pt idx="8952">
                  <c:v>7.6239999999999997E-3</c:v>
                </c:pt>
                <c:pt idx="8953">
                  <c:v>6.2300000000000003E-3</c:v>
                </c:pt>
                <c:pt idx="8954">
                  <c:v>7.2589999999999998E-3</c:v>
                </c:pt>
                <c:pt idx="8955">
                  <c:v>5.2729999999999999E-3</c:v>
                </c:pt>
                <c:pt idx="8956">
                  <c:v>3.5249999999999999E-3</c:v>
                </c:pt>
                <c:pt idx="8957">
                  <c:v>2.3730000000000001E-3</c:v>
                </c:pt>
                <c:pt idx="8958">
                  <c:v>1.7960000000000001E-3</c:v>
                </c:pt>
                <c:pt idx="8959">
                  <c:v>4.9490000000000003E-3</c:v>
                </c:pt>
                <c:pt idx="8960">
                  <c:v>4.1999999999999997E-3</c:v>
                </c:pt>
                <c:pt idx="8961">
                  <c:v>3.6350000000000002E-3</c:v>
                </c:pt>
                <c:pt idx="8962">
                  <c:v>3.1280000000000001E-3</c:v>
                </c:pt>
                <c:pt idx="8963">
                  <c:v>2.7669999999999999E-3</c:v>
                </c:pt>
                <c:pt idx="8964">
                  <c:v>2.1020000000000001E-3</c:v>
                </c:pt>
                <c:pt idx="8965">
                  <c:v>2.3259999999999999E-3</c:v>
                </c:pt>
                <c:pt idx="8966">
                  <c:v>4.5030000000000001E-3</c:v>
                </c:pt>
                <c:pt idx="8967">
                  <c:v>2.7820000000000002E-3</c:v>
                </c:pt>
                <c:pt idx="8968">
                  <c:v>1.807E-3</c:v>
                </c:pt>
                <c:pt idx="8969">
                  <c:v>2.8240000000000001E-3</c:v>
                </c:pt>
                <c:pt idx="8970">
                  <c:v>2.3210000000000001E-3</c:v>
                </c:pt>
                <c:pt idx="8971">
                  <c:v>1.624E-3</c:v>
                </c:pt>
                <c:pt idx="8972">
                  <c:v>8.8199999999999997E-4</c:v>
                </c:pt>
                <c:pt idx="8973">
                  <c:v>5.6999999999999998E-4</c:v>
                </c:pt>
                <c:pt idx="8974">
                  <c:v>4.75E-4</c:v>
                </c:pt>
                <c:pt idx="8975">
                  <c:v>4.35E-4</c:v>
                </c:pt>
                <c:pt idx="8976">
                  <c:v>2.33E-4</c:v>
                </c:pt>
                <c:pt idx="8977">
                  <c:v>2.4899999999999998E-4</c:v>
                </c:pt>
                <c:pt idx="8978">
                  <c:v>4.2299999999999998E-4</c:v>
                </c:pt>
                <c:pt idx="8979">
                  <c:v>5.5900000000000004E-4</c:v>
                </c:pt>
                <c:pt idx="8980">
                  <c:v>3.6600000000000001E-4</c:v>
                </c:pt>
                <c:pt idx="8981">
                  <c:v>5.1099999999999995E-4</c:v>
                </c:pt>
                <c:pt idx="8982">
                  <c:v>4.9100000000000001E-4</c:v>
                </c:pt>
                <c:pt idx="8983">
                  <c:v>5.3200000000000003E-4</c:v>
                </c:pt>
                <c:pt idx="8984">
                  <c:v>5.0799999999999999E-4</c:v>
                </c:pt>
                <c:pt idx="8985">
                  <c:v>6.7400000000000001E-4</c:v>
                </c:pt>
                <c:pt idx="8986">
                  <c:v>1.1019999999999999E-3</c:v>
                </c:pt>
                <c:pt idx="8987">
                  <c:v>6.8000000000000005E-4</c:v>
                </c:pt>
                <c:pt idx="8988">
                  <c:v>4.66E-4</c:v>
                </c:pt>
                <c:pt idx="8989">
                  <c:v>6.38E-4</c:v>
                </c:pt>
                <c:pt idx="8990">
                  <c:v>4.4200000000000001E-4</c:v>
                </c:pt>
                <c:pt idx="8991">
                  <c:v>5.1400000000000003E-4</c:v>
                </c:pt>
                <c:pt idx="8992">
                  <c:v>8.8000000000000003E-4</c:v>
                </c:pt>
                <c:pt idx="8993">
                  <c:v>9.6599999999999995E-4</c:v>
                </c:pt>
                <c:pt idx="8994">
                  <c:v>1.039E-3</c:v>
                </c:pt>
                <c:pt idx="8995">
                  <c:v>1.0280000000000001E-3</c:v>
                </c:pt>
                <c:pt idx="8996">
                  <c:v>9.6299999999999999E-4</c:v>
                </c:pt>
                <c:pt idx="8997">
                  <c:v>1.049E-3</c:v>
                </c:pt>
                <c:pt idx="8998">
                  <c:v>1.0150000000000001E-3</c:v>
                </c:pt>
                <c:pt idx="8999">
                  <c:v>7.0299999999999996E-4</c:v>
                </c:pt>
                <c:pt idx="9000">
                  <c:v>5.0799999999999999E-4</c:v>
                </c:pt>
                <c:pt idx="9001">
                  <c:v>7.1900000000000002E-4</c:v>
                </c:pt>
                <c:pt idx="9002">
                  <c:v>6.0999999999999997E-4</c:v>
                </c:pt>
                <c:pt idx="9003">
                  <c:v>6.3599999999999996E-4</c:v>
                </c:pt>
                <c:pt idx="9004">
                  <c:v>1.0549999999999999E-3</c:v>
                </c:pt>
                <c:pt idx="9005">
                  <c:v>6.0800000000000003E-4</c:v>
                </c:pt>
                <c:pt idx="9006">
                  <c:v>6.4599999999999998E-4</c:v>
                </c:pt>
                <c:pt idx="9007">
                  <c:v>1.186E-3</c:v>
                </c:pt>
                <c:pt idx="9008">
                  <c:v>8.5899999999999995E-4</c:v>
                </c:pt>
                <c:pt idx="9009">
                  <c:v>1.2329999999999999E-3</c:v>
                </c:pt>
                <c:pt idx="9010">
                  <c:v>1.114E-3</c:v>
                </c:pt>
                <c:pt idx="9011">
                  <c:v>3.1580000000000002E-3</c:v>
                </c:pt>
                <c:pt idx="9012">
                  <c:v>3.0709999999999999E-3</c:v>
                </c:pt>
                <c:pt idx="9013">
                  <c:v>1.719E-3</c:v>
                </c:pt>
                <c:pt idx="9014">
                  <c:v>1.6559999999999999E-3</c:v>
                </c:pt>
                <c:pt idx="9015">
                  <c:v>8.5599999999999999E-4</c:v>
                </c:pt>
                <c:pt idx="9016">
                  <c:v>3.6000000000000002E-4</c:v>
                </c:pt>
                <c:pt idx="9017">
                  <c:v>2.5249999999999999E-3</c:v>
                </c:pt>
                <c:pt idx="9018">
                  <c:v>1.333E-3</c:v>
                </c:pt>
                <c:pt idx="9019">
                  <c:v>2.124E-3</c:v>
                </c:pt>
                <c:pt idx="9020">
                  <c:v>3.3300000000000001E-3</c:v>
                </c:pt>
                <c:pt idx="9021">
                  <c:v>1.5032E-2</c:v>
                </c:pt>
                <c:pt idx="9022">
                  <c:v>1.5072E-2</c:v>
                </c:pt>
                <c:pt idx="9023">
                  <c:v>1.3705999999999999E-2</c:v>
                </c:pt>
                <c:pt idx="9024">
                  <c:v>1.5845000000000001E-2</c:v>
                </c:pt>
                <c:pt idx="9025">
                  <c:v>1.3206000000000001E-2</c:v>
                </c:pt>
                <c:pt idx="9026">
                  <c:v>1.2588E-2</c:v>
                </c:pt>
                <c:pt idx="9027">
                  <c:v>1.2900999999999999E-2</c:v>
                </c:pt>
                <c:pt idx="9028">
                  <c:v>1.0139E-2</c:v>
                </c:pt>
                <c:pt idx="9029">
                  <c:v>7.5430000000000002E-3</c:v>
                </c:pt>
                <c:pt idx="9030">
                  <c:v>6.038E-3</c:v>
                </c:pt>
                <c:pt idx="9031">
                  <c:v>4.5840000000000004E-3</c:v>
                </c:pt>
                <c:pt idx="9032">
                  <c:v>3.1340000000000001E-3</c:v>
                </c:pt>
                <c:pt idx="9033">
                  <c:v>3.1440000000000001E-3</c:v>
                </c:pt>
                <c:pt idx="9034">
                  <c:v>2.6670000000000001E-3</c:v>
                </c:pt>
                <c:pt idx="9035">
                  <c:v>2.1389999999999998E-3</c:v>
                </c:pt>
                <c:pt idx="9036">
                  <c:v>1.75E-3</c:v>
                </c:pt>
                <c:pt idx="9037">
                  <c:v>1.6230000000000001E-3</c:v>
                </c:pt>
                <c:pt idx="9038">
                  <c:v>1.624E-3</c:v>
                </c:pt>
                <c:pt idx="9039">
                  <c:v>1.549E-3</c:v>
                </c:pt>
                <c:pt idx="9040">
                  <c:v>2.6180000000000001E-3</c:v>
                </c:pt>
                <c:pt idx="9041">
                  <c:v>2.4719999999999998E-3</c:v>
                </c:pt>
                <c:pt idx="9042">
                  <c:v>2.3340000000000001E-3</c:v>
                </c:pt>
                <c:pt idx="9043">
                  <c:v>2.1099999999999999E-3</c:v>
                </c:pt>
                <c:pt idx="9044">
                  <c:v>2.1310000000000001E-3</c:v>
                </c:pt>
                <c:pt idx="9045">
                  <c:v>1.897E-3</c:v>
                </c:pt>
                <c:pt idx="9046">
                  <c:v>1.4E-3</c:v>
                </c:pt>
                <c:pt idx="9047">
                  <c:v>1.364E-3</c:v>
                </c:pt>
                <c:pt idx="9048">
                  <c:v>1.176E-3</c:v>
                </c:pt>
                <c:pt idx="9049">
                  <c:v>1.4729999999999999E-3</c:v>
                </c:pt>
                <c:pt idx="9050">
                  <c:v>1.2830000000000001E-3</c:v>
                </c:pt>
                <c:pt idx="9051">
                  <c:v>1.5100000000000001E-3</c:v>
                </c:pt>
                <c:pt idx="9052">
                  <c:v>9.1200000000000005E-4</c:v>
                </c:pt>
                <c:pt idx="9053">
                  <c:v>9.3099999999999997E-4</c:v>
                </c:pt>
                <c:pt idx="9054">
                  <c:v>1.4660000000000001E-3</c:v>
                </c:pt>
                <c:pt idx="9055">
                  <c:v>1.1130000000000001E-3</c:v>
                </c:pt>
                <c:pt idx="9056">
                  <c:v>1.1360000000000001E-3</c:v>
                </c:pt>
                <c:pt idx="9057">
                  <c:v>1.0280000000000001E-3</c:v>
                </c:pt>
                <c:pt idx="9058">
                  <c:v>6.9800000000000005E-4</c:v>
                </c:pt>
                <c:pt idx="9059">
                  <c:v>8.6600000000000002E-4</c:v>
                </c:pt>
                <c:pt idx="9060">
                  <c:v>6.7100000000000005E-4</c:v>
                </c:pt>
                <c:pt idx="9061">
                  <c:v>6.2700000000000004E-3</c:v>
                </c:pt>
                <c:pt idx="9062">
                  <c:v>5.6150000000000002E-3</c:v>
                </c:pt>
                <c:pt idx="9063">
                  <c:v>4.5760000000000002E-3</c:v>
                </c:pt>
                <c:pt idx="9064">
                  <c:v>3.8509999999999998E-3</c:v>
                </c:pt>
                <c:pt idx="9065">
                  <c:v>1.6080000000000001E-2</c:v>
                </c:pt>
                <c:pt idx="9066">
                  <c:v>1.5454000000000001E-2</c:v>
                </c:pt>
                <c:pt idx="9067">
                  <c:v>2.4611000000000001E-2</c:v>
                </c:pt>
                <c:pt idx="9068">
                  <c:v>2.2814999999999998E-2</c:v>
                </c:pt>
                <c:pt idx="9069">
                  <c:v>4.0931000000000002E-2</c:v>
                </c:pt>
                <c:pt idx="9070">
                  <c:v>4.0464E-2</c:v>
                </c:pt>
                <c:pt idx="9071">
                  <c:v>4.4097999999999998E-2</c:v>
                </c:pt>
                <c:pt idx="9072">
                  <c:v>4.3492999999999997E-2</c:v>
                </c:pt>
                <c:pt idx="9073">
                  <c:v>4.8847000000000002E-2</c:v>
                </c:pt>
                <c:pt idx="9074">
                  <c:v>4.5086000000000001E-2</c:v>
                </c:pt>
                <c:pt idx="9075">
                  <c:v>6.5669000000000005E-2</c:v>
                </c:pt>
                <c:pt idx="9076">
                  <c:v>6.6836000000000007E-2</c:v>
                </c:pt>
                <c:pt idx="9077">
                  <c:v>6.0179000000000003E-2</c:v>
                </c:pt>
                <c:pt idx="9078">
                  <c:v>5.3377000000000001E-2</c:v>
                </c:pt>
                <c:pt idx="9079">
                  <c:v>4.9047E-2</c:v>
                </c:pt>
                <c:pt idx="9080">
                  <c:v>4.2104000000000003E-2</c:v>
                </c:pt>
                <c:pt idx="9081">
                  <c:v>3.7943999999999999E-2</c:v>
                </c:pt>
                <c:pt idx="9082">
                  <c:v>3.2735E-2</c:v>
                </c:pt>
                <c:pt idx="9083">
                  <c:v>2.8032999999999999E-2</c:v>
                </c:pt>
                <c:pt idx="9084">
                  <c:v>2.6366000000000001E-2</c:v>
                </c:pt>
                <c:pt idx="9085">
                  <c:v>2.2349000000000001E-2</c:v>
                </c:pt>
                <c:pt idx="9086">
                  <c:v>1.6234999999999999E-2</c:v>
                </c:pt>
                <c:pt idx="9087">
                  <c:v>2.6193999999999999E-2</c:v>
                </c:pt>
                <c:pt idx="9088">
                  <c:v>2.4164000000000001E-2</c:v>
                </c:pt>
                <c:pt idx="9089">
                  <c:v>2.5564E-2</c:v>
                </c:pt>
                <c:pt idx="9090">
                  <c:v>2.5186E-2</c:v>
                </c:pt>
                <c:pt idx="9091">
                  <c:v>2.4718E-2</c:v>
                </c:pt>
                <c:pt idx="9092">
                  <c:v>1.8931E-2</c:v>
                </c:pt>
                <c:pt idx="9093">
                  <c:v>1.2827E-2</c:v>
                </c:pt>
                <c:pt idx="9094">
                  <c:v>1.0501999999999999E-2</c:v>
                </c:pt>
                <c:pt idx="9095">
                  <c:v>9.8029999999999992E-3</c:v>
                </c:pt>
                <c:pt idx="9096">
                  <c:v>9.9419999999999994E-3</c:v>
                </c:pt>
                <c:pt idx="9097">
                  <c:v>9.6670000000000002E-3</c:v>
                </c:pt>
                <c:pt idx="9098">
                  <c:v>9.5759999999999994E-3</c:v>
                </c:pt>
                <c:pt idx="9099">
                  <c:v>7.7650000000000002E-3</c:v>
                </c:pt>
                <c:pt idx="9100">
                  <c:v>7.2589999999999998E-3</c:v>
                </c:pt>
                <c:pt idx="9101">
                  <c:v>7.7169999999999999E-3</c:v>
                </c:pt>
                <c:pt idx="9102">
                  <c:v>6.2040000000000003E-3</c:v>
                </c:pt>
                <c:pt idx="9103">
                  <c:v>6.7250000000000001E-3</c:v>
                </c:pt>
                <c:pt idx="9104">
                  <c:v>4.7650000000000001E-3</c:v>
                </c:pt>
                <c:pt idx="9105">
                  <c:v>4.5560000000000002E-3</c:v>
                </c:pt>
                <c:pt idx="9106">
                  <c:v>3.7829999999999999E-3</c:v>
                </c:pt>
                <c:pt idx="9107">
                  <c:v>5.7949999999999998E-3</c:v>
                </c:pt>
                <c:pt idx="9108">
                  <c:v>2.1800000000000001E-3</c:v>
                </c:pt>
                <c:pt idx="9109">
                  <c:v>1.789E-3</c:v>
                </c:pt>
                <c:pt idx="9110">
                  <c:v>1.6119999999999999E-3</c:v>
                </c:pt>
                <c:pt idx="9111">
                  <c:v>1.449E-3</c:v>
                </c:pt>
                <c:pt idx="9112">
                  <c:v>6.7510000000000001E-3</c:v>
                </c:pt>
                <c:pt idx="9113">
                  <c:v>7.8440000000000003E-3</c:v>
                </c:pt>
                <c:pt idx="9114">
                  <c:v>1.2078999999999999E-2</c:v>
                </c:pt>
                <c:pt idx="9115">
                  <c:v>1.6331999999999999E-2</c:v>
                </c:pt>
                <c:pt idx="9116">
                  <c:v>1.6095999999999999E-2</c:v>
                </c:pt>
                <c:pt idx="9117">
                  <c:v>2.8340000000000001E-2</c:v>
                </c:pt>
                <c:pt idx="9118">
                  <c:v>3.3106999999999998E-2</c:v>
                </c:pt>
                <c:pt idx="9119">
                  <c:v>4.1300999999999997E-2</c:v>
                </c:pt>
                <c:pt idx="9120">
                  <c:v>5.9329E-2</c:v>
                </c:pt>
                <c:pt idx="9121">
                  <c:v>6.7603999999999997E-2</c:v>
                </c:pt>
                <c:pt idx="9122">
                  <c:v>6.7792000000000005E-2</c:v>
                </c:pt>
                <c:pt idx="9123">
                  <c:v>6.6671999999999995E-2</c:v>
                </c:pt>
                <c:pt idx="9124">
                  <c:v>6.8597000000000005E-2</c:v>
                </c:pt>
                <c:pt idx="9125">
                  <c:v>6.062E-2</c:v>
                </c:pt>
                <c:pt idx="9126">
                  <c:v>5.2371000000000001E-2</c:v>
                </c:pt>
                <c:pt idx="9127">
                  <c:v>4.4970999999999997E-2</c:v>
                </c:pt>
                <c:pt idx="9128">
                  <c:v>3.8699999999999998E-2</c:v>
                </c:pt>
                <c:pt idx="9129">
                  <c:v>3.2208000000000001E-2</c:v>
                </c:pt>
                <c:pt idx="9130">
                  <c:v>2.8955000000000002E-2</c:v>
                </c:pt>
                <c:pt idx="9131">
                  <c:v>2.1836999999999999E-2</c:v>
                </c:pt>
                <c:pt idx="9132">
                  <c:v>2.1458999999999999E-2</c:v>
                </c:pt>
                <c:pt idx="9133">
                  <c:v>3.8109999999999998E-2</c:v>
                </c:pt>
                <c:pt idx="9134">
                  <c:v>4.82E-2</c:v>
                </c:pt>
                <c:pt idx="9135">
                  <c:v>5.8244999999999998E-2</c:v>
                </c:pt>
                <c:pt idx="9136">
                  <c:v>6.3446000000000002E-2</c:v>
                </c:pt>
                <c:pt idx="9137">
                  <c:v>6.2927999999999998E-2</c:v>
                </c:pt>
                <c:pt idx="9138">
                  <c:v>6.1839999999999999E-2</c:v>
                </c:pt>
                <c:pt idx="9139">
                  <c:v>5.2417999999999999E-2</c:v>
                </c:pt>
                <c:pt idx="9140">
                  <c:v>5.2442000000000003E-2</c:v>
                </c:pt>
                <c:pt idx="9141">
                  <c:v>7.7539999999999998E-2</c:v>
                </c:pt>
                <c:pt idx="9142">
                  <c:v>9.7349000000000005E-2</c:v>
                </c:pt>
                <c:pt idx="9143">
                  <c:v>9.4142000000000003E-2</c:v>
                </c:pt>
                <c:pt idx="9144">
                  <c:v>9.7949999999999995E-2</c:v>
                </c:pt>
                <c:pt idx="9145">
                  <c:v>0.10049</c:v>
                </c:pt>
                <c:pt idx="9146">
                  <c:v>0.12103999999999999</c:v>
                </c:pt>
                <c:pt idx="9147">
                  <c:v>0.12071999999999999</c:v>
                </c:pt>
                <c:pt idx="9148">
                  <c:v>0.113566</c:v>
                </c:pt>
                <c:pt idx="9149">
                  <c:v>0.108306</c:v>
                </c:pt>
                <c:pt idx="9150">
                  <c:v>0.11611200000000001</c:v>
                </c:pt>
                <c:pt idx="9151">
                  <c:v>0.119326</c:v>
                </c:pt>
                <c:pt idx="9152">
                  <c:v>0.124238</c:v>
                </c:pt>
                <c:pt idx="9153">
                  <c:v>0.124693</c:v>
                </c:pt>
                <c:pt idx="9154">
                  <c:v>0.13098199999999999</c:v>
                </c:pt>
                <c:pt idx="9155">
                  <c:v>0.116089</c:v>
                </c:pt>
                <c:pt idx="9156">
                  <c:v>0.11482299999999999</c:v>
                </c:pt>
                <c:pt idx="9157">
                  <c:v>0.117614</c:v>
                </c:pt>
                <c:pt idx="9158">
                  <c:v>0.10401000000000001</c:v>
                </c:pt>
                <c:pt idx="9159">
                  <c:v>0.10698000000000001</c:v>
                </c:pt>
                <c:pt idx="9160">
                  <c:v>9.9224000000000007E-2</c:v>
                </c:pt>
                <c:pt idx="9161">
                  <c:v>0.113246</c:v>
                </c:pt>
                <c:pt idx="9162">
                  <c:v>9.1343999999999995E-2</c:v>
                </c:pt>
                <c:pt idx="9163">
                  <c:v>7.3943999999999996E-2</c:v>
                </c:pt>
                <c:pt idx="9164">
                  <c:v>6.3343999999999998E-2</c:v>
                </c:pt>
                <c:pt idx="9165">
                  <c:v>5.0913E-2</c:v>
                </c:pt>
                <c:pt idx="9166">
                  <c:v>3.8065000000000002E-2</c:v>
                </c:pt>
                <c:pt idx="9167">
                  <c:v>2.9807E-2</c:v>
                </c:pt>
                <c:pt idx="9168">
                  <c:v>2.2929999999999999E-2</c:v>
                </c:pt>
                <c:pt idx="9169">
                  <c:v>1.9921000000000001E-2</c:v>
                </c:pt>
                <c:pt idx="9170">
                  <c:v>1.6393000000000001E-2</c:v>
                </c:pt>
                <c:pt idx="9171">
                  <c:v>1.5355000000000001E-2</c:v>
                </c:pt>
                <c:pt idx="9172">
                  <c:v>1.2107E-2</c:v>
                </c:pt>
                <c:pt idx="9173">
                  <c:v>1.3386E-2</c:v>
                </c:pt>
                <c:pt idx="9174">
                  <c:v>1.0644000000000001E-2</c:v>
                </c:pt>
                <c:pt idx="9175">
                  <c:v>8.7569999999999992E-3</c:v>
                </c:pt>
                <c:pt idx="9176">
                  <c:v>8.4180000000000001E-3</c:v>
                </c:pt>
                <c:pt idx="9177">
                  <c:v>1.1998E-2</c:v>
                </c:pt>
                <c:pt idx="9178">
                  <c:v>1.3096E-2</c:v>
                </c:pt>
                <c:pt idx="9179">
                  <c:v>1.8245000000000001E-2</c:v>
                </c:pt>
                <c:pt idx="9180">
                  <c:v>2.1968000000000001E-2</c:v>
                </c:pt>
                <c:pt idx="9181">
                  <c:v>2.6526000000000001E-2</c:v>
                </c:pt>
                <c:pt idx="9182">
                  <c:v>2.4170000000000001E-2</c:v>
                </c:pt>
                <c:pt idx="9183">
                  <c:v>2.9124000000000001E-2</c:v>
                </c:pt>
                <c:pt idx="9184">
                  <c:v>2.7163E-2</c:v>
                </c:pt>
                <c:pt idx="9185">
                  <c:v>3.0699000000000001E-2</c:v>
                </c:pt>
                <c:pt idx="9186">
                  <c:v>2.7980000000000001E-2</c:v>
                </c:pt>
                <c:pt idx="9187">
                  <c:v>3.6617999999999998E-2</c:v>
                </c:pt>
                <c:pt idx="9188">
                  <c:v>3.6643000000000002E-2</c:v>
                </c:pt>
                <c:pt idx="9189">
                  <c:v>2.9999000000000001E-2</c:v>
                </c:pt>
                <c:pt idx="9190">
                  <c:v>3.3770000000000001E-2</c:v>
                </c:pt>
                <c:pt idx="9191">
                  <c:v>2.8638E-2</c:v>
                </c:pt>
                <c:pt idx="9192">
                  <c:v>2.734E-2</c:v>
                </c:pt>
                <c:pt idx="9193">
                  <c:v>3.0502999999999999E-2</c:v>
                </c:pt>
                <c:pt idx="9194">
                  <c:v>2.7834000000000001E-2</c:v>
                </c:pt>
                <c:pt idx="9195">
                  <c:v>2.521E-2</c:v>
                </c:pt>
                <c:pt idx="9196">
                  <c:v>2.4785000000000001E-2</c:v>
                </c:pt>
                <c:pt idx="9197">
                  <c:v>1.9799000000000001E-2</c:v>
                </c:pt>
                <c:pt idx="9198">
                  <c:v>2.0535999999999999E-2</c:v>
                </c:pt>
                <c:pt idx="9199">
                  <c:v>1.6049000000000001E-2</c:v>
                </c:pt>
                <c:pt idx="9200">
                  <c:v>1.55E-2</c:v>
                </c:pt>
                <c:pt idx="9201">
                  <c:v>1.7415E-2</c:v>
                </c:pt>
                <c:pt idx="9202">
                  <c:v>1.7080999999999999E-2</c:v>
                </c:pt>
                <c:pt idx="9203">
                  <c:v>1.5435000000000001E-2</c:v>
                </c:pt>
                <c:pt idx="9204">
                  <c:v>1.6213000000000002E-2</c:v>
                </c:pt>
                <c:pt idx="9205">
                  <c:v>1.4973999999999999E-2</c:v>
                </c:pt>
                <c:pt idx="9206">
                  <c:v>1.7349E-2</c:v>
                </c:pt>
                <c:pt idx="9207">
                  <c:v>9.4560000000000009E-3</c:v>
                </c:pt>
                <c:pt idx="9208">
                  <c:v>1.1265000000000001E-2</c:v>
                </c:pt>
                <c:pt idx="9209">
                  <c:v>1.2019999999999999E-2</c:v>
                </c:pt>
                <c:pt idx="9210">
                  <c:v>1.0390999999999999E-2</c:v>
                </c:pt>
                <c:pt idx="9211">
                  <c:v>1.3953999999999999E-2</c:v>
                </c:pt>
                <c:pt idx="9212">
                  <c:v>1.3868999999999999E-2</c:v>
                </c:pt>
                <c:pt idx="9213">
                  <c:v>1.0649E-2</c:v>
                </c:pt>
                <c:pt idx="9214">
                  <c:v>1.0421E-2</c:v>
                </c:pt>
                <c:pt idx="9215">
                  <c:v>1.1103E-2</c:v>
                </c:pt>
                <c:pt idx="9216">
                  <c:v>6.9930000000000001E-3</c:v>
                </c:pt>
                <c:pt idx="9217">
                  <c:v>5.0610000000000004E-3</c:v>
                </c:pt>
                <c:pt idx="9218">
                  <c:v>5.5120000000000004E-3</c:v>
                </c:pt>
                <c:pt idx="9219">
                  <c:v>2.6120000000000002E-3</c:v>
                </c:pt>
                <c:pt idx="9220">
                  <c:v>3.9319999999999997E-3</c:v>
                </c:pt>
                <c:pt idx="9221">
                  <c:v>5.9760000000000004E-3</c:v>
                </c:pt>
                <c:pt idx="9222">
                  <c:v>6.1250000000000002E-3</c:v>
                </c:pt>
                <c:pt idx="9223">
                  <c:v>1.0000999999999999E-2</c:v>
                </c:pt>
                <c:pt idx="9224">
                  <c:v>1.1689E-2</c:v>
                </c:pt>
                <c:pt idx="9225">
                  <c:v>1.1783E-2</c:v>
                </c:pt>
                <c:pt idx="9226">
                  <c:v>1.2586E-2</c:v>
                </c:pt>
                <c:pt idx="9227">
                  <c:v>1.5270000000000001E-2</c:v>
                </c:pt>
                <c:pt idx="9228">
                  <c:v>1.4146000000000001E-2</c:v>
                </c:pt>
                <c:pt idx="9229">
                  <c:v>1.6199999999999999E-2</c:v>
                </c:pt>
                <c:pt idx="9230">
                  <c:v>1.6048E-2</c:v>
                </c:pt>
                <c:pt idx="9231">
                  <c:v>1.8758E-2</c:v>
                </c:pt>
                <c:pt idx="9232">
                  <c:v>1.8617000000000002E-2</c:v>
                </c:pt>
                <c:pt idx="9233">
                  <c:v>1.8655000000000001E-2</c:v>
                </c:pt>
                <c:pt idx="9234">
                  <c:v>1.179E-2</c:v>
                </c:pt>
                <c:pt idx="9235">
                  <c:v>1.1076000000000001E-2</c:v>
                </c:pt>
                <c:pt idx="9236">
                  <c:v>1.0956E-2</c:v>
                </c:pt>
                <c:pt idx="9237">
                  <c:v>6.6049999999999998E-3</c:v>
                </c:pt>
                <c:pt idx="9238">
                  <c:v>8.8660000000000006E-3</c:v>
                </c:pt>
                <c:pt idx="9239">
                  <c:v>1.3814E-2</c:v>
                </c:pt>
                <c:pt idx="9240">
                  <c:v>1.6230999999999999E-2</c:v>
                </c:pt>
                <c:pt idx="9241">
                  <c:v>1.2168999999999999E-2</c:v>
                </c:pt>
                <c:pt idx="9242">
                  <c:v>1.3705999999999999E-2</c:v>
                </c:pt>
                <c:pt idx="9243">
                  <c:v>1.0005999999999999E-2</c:v>
                </c:pt>
                <c:pt idx="9244">
                  <c:v>1.3483999999999999E-2</c:v>
                </c:pt>
                <c:pt idx="9245">
                  <c:v>1.5198E-2</c:v>
                </c:pt>
                <c:pt idx="9246">
                  <c:v>2.1319999999999999E-2</c:v>
                </c:pt>
                <c:pt idx="9247">
                  <c:v>1.882E-2</c:v>
                </c:pt>
                <c:pt idx="9248">
                  <c:v>1.6917000000000001E-2</c:v>
                </c:pt>
                <c:pt idx="9249">
                  <c:v>1.6138E-2</c:v>
                </c:pt>
                <c:pt idx="9250">
                  <c:v>1.1461000000000001E-2</c:v>
                </c:pt>
                <c:pt idx="9251">
                  <c:v>1.5443E-2</c:v>
                </c:pt>
                <c:pt idx="9252">
                  <c:v>1.4277E-2</c:v>
                </c:pt>
                <c:pt idx="9253">
                  <c:v>1.7402000000000001E-2</c:v>
                </c:pt>
                <c:pt idx="9254">
                  <c:v>2.1572000000000001E-2</c:v>
                </c:pt>
                <c:pt idx="9255">
                  <c:v>1.6291E-2</c:v>
                </c:pt>
                <c:pt idx="9256">
                  <c:v>1.4330000000000001E-2</c:v>
                </c:pt>
                <c:pt idx="9257">
                  <c:v>1.524E-2</c:v>
                </c:pt>
                <c:pt idx="9258">
                  <c:v>1.5332999999999999E-2</c:v>
                </c:pt>
                <c:pt idx="9259">
                  <c:v>2.0208E-2</c:v>
                </c:pt>
                <c:pt idx="9260">
                  <c:v>2.8663999999999999E-2</c:v>
                </c:pt>
                <c:pt idx="9261">
                  <c:v>2.8499E-2</c:v>
                </c:pt>
                <c:pt idx="9262">
                  <c:v>2.6447999999999999E-2</c:v>
                </c:pt>
                <c:pt idx="9263">
                  <c:v>2.6225999999999999E-2</c:v>
                </c:pt>
                <c:pt idx="9264">
                  <c:v>3.0155000000000001E-2</c:v>
                </c:pt>
                <c:pt idx="9265">
                  <c:v>3.8018999999999997E-2</c:v>
                </c:pt>
                <c:pt idx="9266">
                  <c:v>4.6087000000000003E-2</c:v>
                </c:pt>
                <c:pt idx="9267">
                  <c:v>5.9728000000000003E-2</c:v>
                </c:pt>
                <c:pt idx="9268">
                  <c:v>7.2359000000000007E-2</c:v>
                </c:pt>
                <c:pt idx="9269">
                  <c:v>7.2799000000000003E-2</c:v>
                </c:pt>
                <c:pt idx="9270">
                  <c:v>7.9127000000000003E-2</c:v>
                </c:pt>
                <c:pt idx="9271">
                  <c:v>7.9088000000000006E-2</c:v>
                </c:pt>
                <c:pt idx="9272">
                  <c:v>6.9420999999999997E-2</c:v>
                </c:pt>
                <c:pt idx="9273">
                  <c:v>5.9351000000000001E-2</c:v>
                </c:pt>
                <c:pt idx="9274">
                  <c:v>4.7817999999999999E-2</c:v>
                </c:pt>
                <c:pt idx="9275">
                  <c:v>3.8531999999999997E-2</c:v>
                </c:pt>
                <c:pt idx="9276">
                  <c:v>3.2703999999999997E-2</c:v>
                </c:pt>
                <c:pt idx="9277">
                  <c:v>2.085E-2</c:v>
                </c:pt>
                <c:pt idx="9278">
                  <c:v>2.1257999999999999E-2</c:v>
                </c:pt>
                <c:pt idx="9279">
                  <c:v>2.2668000000000001E-2</c:v>
                </c:pt>
                <c:pt idx="9280">
                  <c:v>2.2745000000000001E-2</c:v>
                </c:pt>
                <c:pt idx="9281">
                  <c:v>2.3791E-2</c:v>
                </c:pt>
                <c:pt idx="9282">
                  <c:v>2.6263000000000002E-2</c:v>
                </c:pt>
                <c:pt idx="9283">
                  <c:v>2.6102E-2</c:v>
                </c:pt>
                <c:pt idx="9284">
                  <c:v>2.58E-2</c:v>
                </c:pt>
                <c:pt idx="9285">
                  <c:v>2.5271999999999999E-2</c:v>
                </c:pt>
                <c:pt idx="9286">
                  <c:v>1.9592999999999999E-2</c:v>
                </c:pt>
                <c:pt idx="9287">
                  <c:v>2.1205999999999999E-2</c:v>
                </c:pt>
                <c:pt idx="9288">
                  <c:v>2.102E-2</c:v>
                </c:pt>
                <c:pt idx="9289">
                  <c:v>2.1614000000000001E-2</c:v>
                </c:pt>
                <c:pt idx="9290">
                  <c:v>2.6237E-2</c:v>
                </c:pt>
                <c:pt idx="9291">
                  <c:v>2.6696999999999999E-2</c:v>
                </c:pt>
                <c:pt idx="9292">
                  <c:v>2.4542000000000001E-2</c:v>
                </c:pt>
                <c:pt idx="9293">
                  <c:v>2.5614999999999999E-2</c:v>
                </c:pt>
                <c:pt idx="9294">
                  <c:v>1.8107000000000002E-2</c:v>
                </c:pt>
                <c:pt idx="9295">
                  <c:v>1.3698999999999999E-2</c:v>
                </c:pt>
                <c:pt idx="9296">
                  <c:v>2.3581999999999999E-2</c:v>
                </c:pt>
                <c:pt idx="9297">
                  <c:v>5.2652999999999998E-2</c:v>
                </c:pt>
                <c:pt idx="9298">
                  <c:v>0.106623</c:v>
                </c:pt>
                <c:pt idx="9299">
                  <c:v>0.14474500000000001</c:v>
                </c:pt>
                <c:pt idx="9300">
                  <c:v>0.17460700000000001</c:v>
                </c:pt>
                <c:pt idx="9301">
                  <c:v>0.18647</c:v>
                </c:pt>
                <c:pt idx="9302">
                  <c:v>0.180038</c:v>
                </c:pt>
                <c:pt idx="9303">
                  <c:v>0.18857299999999999</c:v>
                </c:pt>
                <c:pt idx="9304">
                  <c:v>0.21000199999999999</c:v>
                </c:pt>
                <c:pt idx="9305">
                  <c:v>0.21538599999999999</c:v>
                </c:pt>
                <c:pt idx="9306">
                  <c:v>0.21528600000000001</c:v>
                </c:pt>
                <c:pt idx="9307">
                  <c:v>0.218087</c:v>
                </c:pt>
                <c:pt idx="9308">
                  <c:v>0.208984</c:v>
                </c:pt>
                <c:pt idx="9309">
                  <c:v>0.198879</c:v>
                </c:pt>
                <c:pt idx="9310">
                  <c:v>0.19267300000000001</c:v>
                </c:pt>
                <c:pt idx="9311">
                  <c:v>0.18179000000000001</c:v>
                </c:pt>
                <c:pt idx="9312">
                  <c:v>0.17202799999999999</c:v>
                </c:pt>
                <c:pt idx="9313">
                  <c:v>0.16628899999999999</c:v>
                </c:pt>
                <c:pt idx="9314">
                  <c:v>0.141927</c:v>
                </c:pt>
                <c:pt idx="9315">
                  <c:v>0.13217100000000001</c:v>
                </c:pt>
                <c:pt idx="9316">
                  <c:v>0.12765499999999999</c:v>
                </c:pt>
                <c:pt idx="9317">
                  <c:v>0.13791900000000001</c:v>
                </c:pt>
                <c:pt idx="9318">
                  <c:v>0.16117200000000001</c:v>
                </c:pt>
                <c:pt idx="9319">
                  <c:v>0.15961900000000001</c:v>
                </c:pt>
                <c:pt idx="9320">
                  <c:v>0.15457099999999999</c:v>
                </c:pt>
                <c:pt idx="9321">
                  <c:v>0.15707199999999999</c:v>
                </c:pt>
                <c:pt idx="9322">
                  <c:v>0.14796599999999999</c:v>
                </c:pt>
                <c:pt idx="9323">
                  <c:v>0.170603</c:v>
                </c:pt>
                <c:pt idx="9324">
                  <c:v>0.16366</c:v>
                </c:pt>
                <c:pt idx="9325">
                  <c:v>0.15661</c:v>
                </c:pt>
                <c:pt idx="9326">
                  <c:v>0.15812899999999999</c:v>
                </c:pt>
                <c:pt idx="9327">
                  <c:v>0.159497</c:v>
                </c:pt>
                <c:pt idx="9328">
                  <c:v>0.16165199999999999</c:v>
                </c:pt>
                <c:pt idx="9329">
                  <c:v>0.15537999999999999</c:v>
                </c:pt>
                <c:pt idx="9330">
                  <c:v>0.142404</c:v>
                </c:pt>
                <c:pt idx="9331">
                  <c:v>0.130248</c:v>
                </c:pt>
                <c:pt idx="9332">
                  <c:v>0.12545500000000001</c:v>
                </c:pt>
                <c:pt idx="9333">
                  <c:v>0.11300200000000001</c:v>
                </c:pt>
                <c:pt idx="9334">
                  <c:v>0.1067</c:v>
                </c:pt>
                <c:pt idx="9335">
                  <c:v>9.8765000000000006E-2</c:v>
                </c:pt>
                <c:pt idx="9336">
                  <c:v>0.101797</c:v>
                </c:pt>
                <c:pt idx="9337">
                  <c:v>9.0374999999999997E-2</c:v>
                </c:pt>
                <c:pt idx="9338">
                  <c:v>8.6557999999999996E-2</c:v>
                </c:pt>
                <c:pt idx="9339">
                  <c:v>7.4926000000000006E-2</c:v>
                </c:pt>
                <c:pt idx="9340">
                  <c:v>6.9400000000000003E-2</c:v>
                </c:pt>
                <c:pt idx="9341">
                  <c:v>7.6680999999999999E-2</c:v>
                </c:pt>
                <c:pt idx="9342">
                  <c:v>6.9765999999999995E-2</c:v>
                </c:pt>
                <c:pt idx="9343">
                  <c:v>6.6056000000000004E-2</c:v>
                </c:pt>
                <c:pt idx="9344">
                  <c:v>6.2387999999999999E-2</c:v>
                </c:pt>
                <c:pt idx="9345">
                  <c:v>5.7244000000000003E-2</c:v>
                </c:pt>
                <c:pt idx="9346">
                  <c:v>5.0590000000000003E-2</c:v>
                </c:pt>
                <c:pt idx="9347">
                  <c:v>4.9519000000000001E-2</c:v>
                </c:pt>
                <c:pt idx="9348">
                  <c:v>4.8979000000000002E-2</c:v>
                </c:pt>
                <c:pt idx="9349">
                  <c:v>4.3936000000000003E-2</c:v>
                </c:pt>
                <c:pt idx="9350">
                  <c:v>3.8318999999999999E-2</c:v>
                </c:pt>
                <c:pt idx="9351">
                  <c:v>3.3017999999999999E-2</c:v>
                </c:pt>
                <c:pt idx="9352">
                  <c:v>2.6828000000000001E-2</c:v>
                </c:pt>
                <c:pt idx="9353">
                  <c:v>3.0308999999999999E-2</c:v>
                </c:pt>
                <c:pt idx="9354">
                  <c:v>2.7359999999999999E-2</c:v>
                </c:pt>
                <c:pt idx="9355">
                  <c:v>2.5281999999999999E-2</c:v>
                </c:pt>
                <c:pt idx="9356">
                  <c:v>2.9432E-2</c:v>
                </c:pt>
                <c:pt idx="9357">
                  <c:v>3.2454999999999998E-2</c:v>
                </c:pt>
                <c:pt idx="9358">
                  <c:v>3.7013999999999998E-2</c:v>
                </c:pt>
                <c:pt idx="9359">
                  <c:v>3.5220000000000001E-2</c:v>
                </c:pt>
                <c:pt idx="9360">
                  <c:v>3.8221999999999999E-2</c:v>
                </c:pt>
                <c:pt idx="9361">
                  <c:v>3.6844000000000002E-2</c:v>
                </c:pt>
                <c:pt idx="9362">
                  <c:v>3.6955000000000002E-2</c:v>
                </c:pt>
                <c:pt idx="9363">
                  <c:v>3.6687999999999998E-2</c:v>
                </c:pt>
                <c:pt idx="9364">
                  <c:v>3.2605000000000002E-2</c:v>
                </c:pt>
                <c:pt idx="9365">
                  <c:v>2.8929E-2</c:v>
                </c:pt>
                <c:pt idx="9366">
                  <c:v>2.2594E-2</c:v>
                </c:pt>
                <c:pt idx="9367">
                  <c:v>1.8426000000000001E-2</c:v>
                </c:pt>
                <c:pt idx="9368">
                  <c:v>1.7103E-2</c:v>
                </c:pt>
                <c:pt idx="9369">
                  <c:v>1.3616E-2</c:v>
                </c:pt>
                <c:pt idx="9370">
                  <c:v>1.3949E-2</c:v>
                </c:pt>
                <c:pt idx="9371">
                  <c:v>4.7581999999999999E-2</c:v>
                </c:pt>
                <c:pt idx="9372">
                  <c:v>6.1449999999999998E-2</c:v>
                </c:pt>
                <c:pt idx="9373">
                  <c:v>8.3200999999999997E-2</c:v>
                </c:pt>
                <c:pt idx="9374">
                  <c:v>9.6775E-2</c:v>
                </c:pt>
                <c:pt idx="9375">
                  <c:v>0.10276</c:v>
                </c:pt>
                <c:pt idx="9376">
                  <c:v>0.101716</c:v>
                </c:pt>
                <c:pt idx="9377">
                  <c:v>0.13791500000000001</c:v>
                </c:pt>
                <c:pt idx="9378">
                  <c:v>0.14832000000000001</c:v>
                </c:pt>
                <c:pt idx="9379">
                  <c:v>0.15219299999999999</c:v>
                </c:pt>
                <c:pt idx="9380">
                  <c:v>0.149782</c:v>
                </c:pt>
                <c:pt idx="9381">
                  <c:v>0.16445399999999999</c:v>
                </c:pt>
                <c:pt idx="9382">
                  <c:v>0.16948299999999999</c:v>
                </c:pt>
                <c:pt idx="9383">
                  <c:v>0.169015</c:v>
                </c:pt>
                <c:pt idx="9384">
                  <c:v>0.15628700000000001</c:v>
                </c:pt>
                <c:pt idx="9385">
                  <c:v>0.143509</c:v>
                </c:pt>
                <c:pt idx="9386">
                  <c:v>0.12781500000000001</c:v>
                </c:pt>
                <c:pt idx="9387">
                  <c:v>0.10968</c:v>
                </c:pt>
                <c:pt idx="9388">
                  <c:v>9.5999000000000001E-2</c:v>
                </c:pt>
                <c:pt idx="9389">
                  <c:v>9.1980000000000006E-2</c:v>
                </c:pt>
                <c:pt idx="9390">
                  <c:v>8.1836999999999993E-2</c:v>
                </c:pt>
                <c:pt idx="9391">
                  <c:v>7.3506000000000002E-2</c:v>
                </c:pt>
                <c:pt idx="9392">
                  <c:v>6.2454999999999997E-2</c:v>
                </c:pt>
                <c:pt idx="9393">
                  <c:v>7.3853000000000002E-2</c:v>
                </c:pt>
                <c:pt idx="9394">
                  <c:v>7.9366000000000006E-2</c:v>
                </c:pt>
                <c:pt idx="9395">
                  <c:v>8.8583999999999996E-2</c:v>
                </c:pt>
                <c:pt idx="9396">
                  <c:v>0.114727</c:v>
                </c:pt>
                <c:pt idx="9397">
                  <c:v>0.12851599999999999</c:v>
                </c:pt>
                <c:pt idx="9398">
                  <c:v>0.127273</c:v>
                </c:pt>
                <c:pt idx="9399">
                  <c:v>0.122848</c:v>
                </c:pt>
                <c:pt idx="9400">
                  <c:v>0.133327</c:v>
                </c:pt>
                <c:pt idx="9401">
                  <c:v>0.12996099999999999</c:v>
                </c:pt>
                <c:pt idx="9402">
                  <c:v>0.132165</c:v>
                </c:pt>
                <c:pt idx="9403">
                  <c:v>0.13442399999999999</c:v>
                </c:pt>
                <c:pt idx="9404">
                  <c:v>0.13422700000000001</c:v>
                </c:pt>
                <c:pt idx="9405">
                  <c:v>0.122659</c:v>
                </c:pt>
                <c:pt idx="9406">
                  <c:v>0.12504299999999999</c:v>
                </c:pt>
                <c:pt idx="9407">
                  <c:v>0.11868099999999999</c:v>
                </c:pt>
                <c:pt idx="9408">
                  <c:v>0.11809500000000001</c:v>
                </c:pt>
                <c:pt idx="9409">
                  <c:v>0.11373900000000001</c:v>
                </c:pt>
                <c:pt idx="9410">
                  <c:v>0.127634</c:v>
                </c:pt>
                <c:pt idx="9411">
                  <c:v>0.13422300000000001</c:v>
                </c:pt>
                <c:pt idx="9412">
                  <c:v>0.13295199999999999</c:v>
                </c:pt>
                <c:pt idx="9413">
                  <c:v>0.15395500000000001</c:v>
                </c:pt>
                <c:pt idx="9414">
                  <c:v>0.16083700000000001</c:v>
                </c:pt>
                <c:pt idx="9415">
                  <c:v>0.192967</c:v>
                </c:pt>
                <c:pt idx="9416">
                  <c:v>0.20169400000000001</c:v>
                </c:pt>
                <c:pt idx="9417">
                  <c:v>0.208643</c:v>
                </c:pt>
                <c:pt idx="9418">
                  <c:v>0.219749</c:v>
                </c:pt>
                <c:pt idx="9419">
                  <c:v>0.229435</c:v>
                </c:pt>
                <c:pt idx="9420">
                  <c:v>0.23505000000000001</c:v>
                </c:pt>
                <c:pt idx="9421">
                  <c:v>0.249917</c:v>
                </c:pt>
                <c:pt idx="9422">
                  <c:v>0.26866699999999999</c:v>
                </c:pt>
                <c:pt idx="9423">
                  <c:v>0.27016299999999999</c:v>
                </c:pt>
                <c:pt idx="9424">
                  <c:v>0.26924700000000001</c:v>
                </c:pt>
                <c:pt idx="9425">
                  <c:v>0.27221400000000001</c:v>
                </c:pt>
                <c:pt idx="9426">
                  <c:v>0.27055699999999999</c:v>
                </c:pt>
                <c:pt idx="9427">
                  <c:v>0.25484899999999999</c:v>
                </c:pt>
                <c:pt idx="9428">
                  <c:v>0.24815699999999999</c:v>
                </c:pt>
                <c:pt idx="9429">
                  <c:v>0.238819</c:v>
                </c:pt>
                <c:pt idx="9430">
                  <c:v>0.215086</c:v>
                </c:pt>
                <c:pt idx="9431">
                  <c:v>0.20124500000000001</c:v>
                </c:pt>
                <c:pt idx="9432">
                  <c:v>0.210143</c:v>
                </c:pt>
                <c:pt idx="9433">
                  <c:v>0.20880699999999999</c:v>
                </c:pt>
                <c:pt idx="9434">
                  <c:v>0.22253100000000001</c:v>
                </c:pt>
                <c:pt idx="9435">
                  <c:v>0.21035799999999999</c:v>
                </c:pt>
                <c:pt idx="9436">
                  <c:v>0.200795</c:v>
                </c:pt>
                <c:pt idx="9437">
                  <c:v>0.19576399999999999</c:v>
                </c:pt>
                <c:pt idx="9438">
                  <c:v>0.18307899999999999</c:v>
                </c:pt>
                <c:pt idx="9439">
                  <c:v>0.19973099999999999</c:v>
                </c:pt>
                <c:pt idx="9440">
                  <c:v>0.20091300000000001</c:v>
                </c:pt>
                <c:pt idx="9441">
                  <c:v>0.20740800000000001</c:v>
                </c:pt>
                <c:pt idx="9442">
                  <c:v>0.20156199999999999</c:v>
                </c:pt>
                <c:pt idx="9443">
                  <c:v>0.19258800000000001</c:v>
                </c:pt>
                <c:pt idx="9444">
                  <c:v>0.17921599999999999</c:v>
                </c:pt>
                <c:pt idx="9445">
                  <c:v>0.16342100000000001</c:v>
                </c:pt>
                <c:pt idx="9446">
                  <c:v>0.17865500000000001</c:v>
                </c:pt>
                <c:pt idx="9447">
                  <c:v>0.15964999999999999</c:v>
                </c:pt>
                <c:pt idx="9448">
                  <c:v>0.13836699999999999</c:v>
                </c:pt>
                <c:pt idx="9449">
                  <c:v>0.12296700000000001</c:v>
                </c:pt>
                <c:pt idx="9450">
                  <c:v>0.116718</c:v>
                </c:pt>
                <c:pt idx="9451">
                  <c:v>0.104157</c:v>
                </c:pt>
                <c:pt idx="9452">
                  <c:v>8.9055999999999996E-2</c:v>
                </c:pt>
                <c:pt idx="9453">
                  <c:v>8.0082E-2</c:v>
                </c:pt>
                <c:pt idx="9454">
                  <c:v>6.5295000000000006E-2</c:v>
                </c:pt>
                <c:pt idx="9455">
                  <c:v>6.5764000000000003E-2</c:v>
                </c:pt>
                <c:pt idx="9456">
                  <c:v>6.0627E-2</c:v>
                </c:pt>
                <c:pt idx="9457">
                  <c:v>5.3645999999999999E-2</c:v>
                </c:pt>
                <c:pt idx="9458">
                  <c:v>5.0881000000000003E-2</c:v>
                </c:pt>
                <c:pt idx="9459">
                  <c:v>4.9371999999999999E-2</c:v>
                </c:pt>
                <c:pt idx="9460">
                  <c:v>3.8546999999999998E-2</c:v>
                </c:pt>
                <c:pt idx="9461">
                  <c:v>5.3074000000000003E-2</c:v>
                </c:pt>
                <c:pt idx="9462">
                  <c:v>5.3567999999999998E-2</c:v>
                </c:pt>
                <c:pt idx="9463">
                  <c:v>5.4539999999999998E-2</c:v>
                </c:pt>
                <c:pt idx="9464">
                  <c:v>5.4412000000000002E-2</c:v>
                </c:pt>
                <c:pt idx="9465">
                  <c:v>5.4681E-2</c:v>
                </c:pt>
                <c:pt idx="9466">
                  <c:v>4.8823999999999999E-2</c:v>
                </c:pt>
                <c:pt idx="9467">
                  <c:v>4.5990999999999997E-2</c:v>
                </c:pt>
                <c:pt idx="9468">
                  <c:v>3.8108999999999997E-2</c:v>
                </c:pt>
                <c:pt idx="9469">
                  <c:v>3.8412000000000002E-2</c:v>
                </c:pt>
                <c:pt idx="9470">
                  <c:v>3.2836999999999998E-2</c:v>
                </c:pt>
                <c:pt idx="9471">
                  <c:v>3.1972E-2</c:v>
                </c:pt>
                <c:pt idx="9472">
                  <c:v>3.9362000000000001E-2</c:v>
                </c:pt>
                <c:pt idx="9473">
                  <c:v>3.9073999999999998E-2</c:v>
                </c:pt>
                <c:pt idx="9474">
                  <c:v>3.4458000000000003E-2</c:v>
                </c:pt>
                <c:pt idx="9475">
                  <c:v>2.6009000000000001E-2</c:v>
                </c:pt>
                <c:pt idx="9476">
                  <c:v>2.7290999999999999E-2</c:v>
                </c:pt>
                <c:pt idx="9477">
                  <c:v>2.5316999999999999E-2</c:v>
                </c:pt>
                <c:pt idx="9478">
                  <c:v>2.3040000000000001E-2</c:v>
                </c:pt>
                <c:pt idx="9479">
                  <c:v>2.828E-2</c:v>
                </c:pt>
                <c:pt idx="9480">
                  <c:v>3.5442000000000001E-2</c:v>
                </c:pt>
                <c:pt idx="9481">
                  <c:v>3.7408999999999998E-2</c:v>
                </c:pt>
                <c:pt idx="9482">
                  <c:v>3.2361000000000001E-2</c:v>
                </c:pt>
                <c:pt idx="9483">
                  <c:v>3.6119999999999999E-2</c:v>
                </c:pt>
                <c:pt idx="9484">
                  <c:v>2.8747999999999999E-2</c:v>
                </c:pt>
                <c:pt idx="9485">
                  <c:v>3.6520999999999998E-2</c:v>
                </c:pt>
                <c:pt idx="9486">
                  <c:v>3.8275999999999998E-2</c:v>
                </c:pt>
                <c:pt idx="9487">
                  <c:v>4.3583999999999998E-2</c:v>
                </c:pt>
                <c:pt idx="9488">
                  <c:v>3.8381999999999999E-2</c:v>
                </c:pt>
                <c:pt idx="9489">
                  <c:v>4.1147999999999997E-2</c:v>
                </c:pt>
                <c:pt idx="9490">
                  <c:v>4.5497999999999997E-2</c:v>
                </c:pt>
                <c:pt idx="9491">
                  <c:v>5.7882000000000003E-2</c:v>
                </c:pt>
                <c:pt idx="9492">
                  <c:v>6.0872999999999997E-2</c:v>
                </c:pt>
                <c:pt idx="9493">
                  <c:v>6.5146999999999997E-2</c:v>
                </c:pt>
                <c:pt idx="9494">
                  <c:v>5.5019999999999999E-2</c:v>
                </c:pt>
                <c:pt idx="9495">
                  <c:v>4.4173999999999998E-2</c:v>
                </c:pt>
                <c:pt idx="9496">
                  <c:v>3.7960000000000001E-2</c:v>
                </c:pt>
                <c:pt idx="9497">
                  <c:v>3.6159999999999998E-2</c:v>
                </c:pt>
                <c:pt idx="9498">
                  <c:v>3.5026000000000002E-2</c:v>
                </c:pt>
                <c:pt idx="9499">
                  <c:v>3.4958000000000003E-2</c:v>
                </c:pt>
                <c:pt idx="9500">
                  <c:v>3.0894000000000001E-2</c:v>
                </c:pt>
                <c:pt idx="9501">
                  <c:v>2.6421E-2</c:v>
                </c:pt>
                <c:pt idx="9502">
                  <c:v>2.9475000000000001E-2</c:v>
                </c:pt>
                <c:pt idx="9503">
                  <c:v>2.9897E-2</c:v>
                </c:pt>
                <c:pt idx="9504">
                  <c:v>2.8126000000000002E-2</c:v>
                </c:pt>
                <c:pt idx="9505">
                  <c:v>2.4150999999999999E-2</c:v>
                </c:pt>
                <c:pt idx="9506">
                  <c:v>2.8191000000000001E-2</c:v>
                </c:pt>
                <c:pt idx="9507">
                  <c:v>2.2520999999999999E-2</c:v>
                </c:pt>
                <c:pt idx="9508">
                  <c:v>2.2890000000000001E-2</c:v>
                </c:pt>
                <c:pt idx="9509">
                  <c:v>2.5673999999999999E-2</c:v>
                </c:pt>
                <c:pt idx="9510">
                  <c:v>2.4948000000000001E-2</c:v>
                </c:pt>
                <c:pt idx="9511">
                  <c:v>3.2882000000000002E-2</c:v>
                </c:pt>
                <c:pt idx="9512">
                  <c:v>3.1999E-2</c:v>
                </c:pt>
                <c:pt idx="9513">
                  <c:v>3.1255999999999999E-2</c:v>
                </c:pt>
                <c:pt idx="9514">
                  <c:v>3.2559999999999999E-2</c:v>
                </c:pt>
                <c:pt idx="9515">
                  <c:v>3.329E-2</c:v>
                </c:pt>
                <c:pt idx="9516">
                  <c:v>2.6433999999999999E-2</c:v>
                </c:pt>
                <c:pt idx="9517">
                  <c:v>8.3882999999999999E-2</c:v>
                </c:pt>
                <c:pt idx="9518">
                  <c:v>0.13622799999999999</c:v>
                </c:pt>
                <c:pt idx="9519">
                  <c:v>0.16647700000000001</c:v>
                </c:pt>
                <c:pt idx="9520">
                  <c:v>0.17660400000000001</c:v>
                </c:pt>
                <c:pt idx="9521">
                  <c:v>0.17859700000000001</c:v>
                </c:pt>
                <c:pt idx="9522">
                  <c:v>0.17747099999999999</c:v>
                </c:pt>
                <c:pt idx="9523">
                  <c:v>0.168489</c:v>
                </c:pt>
                <c:pt idx="9524">
                  <c:v>0.16836599999999999</c:v>
                </c:pt>
                <c:pt idx="9525">
                  <c:v>0.15685299999999999</c:v>
                </c:pt>
                <c:pt idx="9526">
                  <c:v>0.14413200000000001</c:v>
                </c:pt>
                <c:pt idx="9527">
                  <c:v>0.13749500000000001</c:v>
                </c:pt>
                <c:pt idx="9528">
                  <c:v>0.13408800000000001</c:v>
                </c:pt>
                <c:pt idx="9529">
                  <c:v>0.12976499999999999</c:v>
                </c:pt>
                <c:pt idx="9530">
                  <c:v>0.12085899999999999</c:v>
                </c:pt>
                <c:pt idx="9531">
                  <c:v>0.10965900000000001</c:v>
                </c:pt>
                <c:pt idx="9532">
                  <c:v>9.3531000000000003E-2</c:v>
                </c:pt>
                <c:pt idx="9533">
                  <c:v>8.1577999999999998E-2</c:v>
                </c:pt>
                <c:pt idx="9534">
                  <c:v>6.6320000000000004E-2</c:v>
                </c:pt>
                <c:pt idx="9535">
                  <c:v>5.7619999999999998E-2</c:v>
                </c:pt>
                <c:pt idx="9536">
                  <c:v>4.6199999999999998E-2</c:v>
                </c:pt>
                <c:pt idx="9537">
                  <c:v>3.9313000000000001E-2</c:v>
                </c:pt>
                <c:pt idx="9538">
                  <c:v>2.9302000000000002E-2</c:v>
                </c:pt>
                <c:pt idx="9539">
                  <c:v>2.0653999999999999E-2</c:v>
                </c:pt>
                <c:pt idx="9540">
                  <c:v>1.6367E-2</c:v>
                </c:pt>
                <c:pt idx="9541">
                  <c:v>1.1277000000000001E-2</c:v>
                </c:pt>
                <c:pt idx="9542">
                  <c:v>1.2642E-2</c:v>
                </c:pt>
                <c:pt idx="9543">
                  <c:v>1.0609E-2</c:v>
                </c:pt>
                <c:pt idx="9544">
                  <c:v>1.0456E-2</c:v>
                </c:pt>
                <c:pt idx="9545">
                  <c:v>9.0670000000000004E-3</c:v>
                </c:pt>
                <c:pt idx="9546">
                  <c:v>8.2780000000000006E-3</c:v>
                </c:pt>
                <c:pt idx="9547">
                  <c:v>8.6379999999999998E-3</c:v>
                </c:pt>
                <c:pt idx="9548">
                  <c:v>9.3489999999999997E-3</c:v>
                </c:pt>
                <c:pt idx="9549">
                  <c:v>8.9910000000000007E-3</c:v>
                </c:pt>
                <c:pt idx="9550">
                  <c:v>8.5819999999999994E-3</c:v>
                </c:pt>
                <c:pt idx="9551">
                  <c:v>8.7340000000000004E-3</c:v>
                </c:pt>
                <c:pt idx="9552">
                  <c:v>8.7229999999999999E-3</c:v>
                </c:pt>
                <c:pt idx="9553">
                  <c:v>9.4009999999999996E-3</c:v>
                </c:pt>
                <c:pt idx="9554">
                  <c:v>6.8120000000000003E-3</c:v>
                </c:pt>
                <c:pt idx="9555">
                  <c:v>7.3670000000000003E-3</c:v>
                </c:pt>
                <c:pt idx="9556">
                  <c:v>7.5430000000000002E-3</c:v>
                </c:pt>
                <c:pt idx="9557">
                  <c:v>7.4809999999999998E-3</c:v>
                </c:pt>
                <c:pt idx="9558">
                  <c:v>6.8009999999999998E-3</c:v>
                </c:pt>
                <c:pt idx="9559">
                  <c:v>7.0070000000000002E-3</c:v>
                </c:pt>
                <c:pt idx="9560">
                  <c:v>4.2370000000000003E-3</c:v>
                </c:pt>
                <c:pt idx="9561">
                  <c:v>4.5630000000000002E-3</c:v>
                </c:pt>
                <c:pt idx="9562">
                  <c:v>5.2420000000000001E-3</c:v>
                </c:pt>
                <c:pt idx="9563">
                  <c:v>3.274E-3</c:v>
                </c:pt>
                <c:pt idx="9564">
                  <c:v>4.4520000000000002E-3</c:v>
                </c:pt>
                <c:pt idx="9565">
                  <c:v>4.594E-3</c:v>
                </c:pt>
                <c:pt idx="9566">
                  <c:v>3.9139999999999999E-3</c:v>
                </c:pt>
                <c:pt idx="9567">
                  <c:v>4.9540000000000001E-3</c:v>
                </c:pt>
                <c:pt idx="9568">
                  <c:v>5.0959999999999998E-3</c:v>
                </c:pt>
                <c:pt idx="9569">
                  <c:v>6.1799999999999997E-3</c:v>
                </c:pt>
                <c:pt idx="9570">
                  <c:v>5.9610000000000002E-3</c:v>
                </c:pt>
                <c:pt idx="9571">
                  <c:v>2.9719999999999998E-3</c:v>
                </c:pt>
                <c:pt idx="9572">
                  <c:v>7.0819999999999998E-3</c:v>
                </c:pt>
                <c:pt idx="9573">
                  <c:v>5.633E-3</c:v>
                </c:pt>
                <c:pt idx="9574">
                  <c:v>1.171E-2</c:v>
                </c:pt>
                <c:pt idx="9575">
                  <c:v>1.2276E-2</c:v>
                </c:pt>
                <c:pt idx="9576">
                  <c:v>1.0980999999999999E-2</c:v>
                </c:pt>
                <c:pt idx="9577">
                  <c:v>1.0227E-2</c:v>
                </c:pt>
                <c:pt idx="9578">
                  <c:v>8.1099999999999992E-3</c:v>
                </c:pt>
                <c:pt idx="9579">
                  <c:v>6.7359999999999998E-3</c:v>
                </c:pt>
                <c:pt idx="9580">
                  <c:v>7.3569999999999998E-3</c:v>
                </c:pt>
                <c:pt idx="9581">
                  <c:v>8.0649999999999993E-3</c:v>
                </c:pt>
                <c:pt idx="9582">
                  <c:v>8.3289999999999996E-3</c:v>
                </c:pt>
                <c:pt idx="9583">
                  <c:v>8.6130000000000009E-3</c:v>
                </c:pt>
                <c:pt idx="9584">
                  <c:v>7.1390000000000004E-3</c:v>
                </c:pt>
                <c:pt idx="9585">
                  <c:v>6.7270000000000003E-3</c:v>
                </c:pt>
                <c:pt idx="9586">
                  <c:v>7.724E-3</c:v>
                </c:pt>
                <c:pt idx="9587">
                  <c:v>7.548E-3</c:v>
                </c:pt>
                <c:pt idx="9588">
                  <c:v>6.7759999999999999E-3</c:v>
                </c:pt>
                <c:pt idx="9589">
                  <c:v>7.0130000000000001E-3</c:v>
                </c:pt>
                <c:pt idx="9590">
                  <c:v>5.9909999999999998E-3</c:v>
                </c:pt>
                <c:pt idx="9591">
                  <c:v>4.9300000000000004E-3</c:v>
                </c:pt>
                <c:pt idx="9592">
                  <c:v>3.1900000000000001E-3</c:v>
                </c:pt>
                <c:pt idx="9593">
                  <c:v>2.3640000000000002E-3</c:v>
                </c:pt>
                <c:pt idx="9594">
                  <c:v>7.8200000000000006E-3</c:v>
                </c:pt>
                <c:pt idx="9595">
                  <c:v>5.5700000000000003E-3</c:v>
                </c:pt>
                <c:pt idx="9596">
                  <c:v>5.6010000000000001E-3</c:v>
                </c:pt>
                <c:pt idx="9597">
                  <c:v>4.4349999999999997E-3</c:v>
                </c:pt>
                <c:pt idx="9598">
                  <c:v>4.5529999999999998E-3</c:v>
                </c:pt>
                <c:pt idx="9599">
                  <c:v>3.5820000000000001E-3</c:v>
                </c:pt>
                <c:pt idx="9600">
                  <c:v>3.2000000000000002E-3</c:v>
                </c:pt>
                <c:pt idx="9601">
                  <c:v>2.3010000000000001E-3</c:v>
                </c:pt>
                <c:pt idx="9602">
                  <c:v>1.7179999999999999E-3</c:v>
                </c:pt>
                <c:pt idx="9603">
                  <c:v>1.4009999999999999E-3</c:v>
                </c:pt>
                <c:pt idx="9604">
                  <c:v>1.372E-3</c:v>
                </c:pt>
                <c:pt idx="9605">
                  <c:v>1.4220000000000001E-3</c:v>
                </c:pt>
                <c:pt idx="9606">
                  <c:v>2.2399999999999998E-3</c:v>
                </c:pt>
                <c:pt idx="9607">
                  <c:v>2.248E-3</c:v>
                </c:pt>
                <c:pt idx="9608">
                  <c:v>1.8569999999999999E-3</c:v>
                </c:pt>
                <c:pt idx="9609">
                  <c:v>1.348E-3</c:v>
                </c:pt>
                <c:pt idx="9610">
                  <c:v>2.908E-3</c:v>
                </c:pt>
                <c:pt idx="9611">
                  <c:v>2.47E-3</c:v>
                </c:pt>
                <c:pt idx="9612">
                  <c:v>2.0929999999999998E-3</c:v>
                </c:pt>
                <c:pt idx="9613">
                  <c:v>9.2300000000000004E-3</c:v>
                </c:pt>
                <c:pt idx="9614">
                  <c:v>5.9789999999999999E-3</c:v>
                </c:pt>
                <c:pt idx="9615">
                  <c:v>1.8120000000000001E-2</c:v>
                </c:pt>
                <c:pt idx="9616">
                  <c:v>2.4407999999999999E-2</c:v>
                </c:pt>
                <c:pt idx="9617">
                  <c:v>2.2557000000000001E-2</c:v>
                </c:pt>
                <c:pt idx="9618">
                  <c:v>3.9001000000000001E-2</c:v>
                </c:pt>
                <c:pt idx="9619">
                  <c:v>4.2104999999999997E-2</c:v>
                </c:pt>
                <c:pt idx="9620">
                  <c:v>3.6478999999999998E-2</c:v>
                </c:pt>
                <c:pt idx="9621">
                  <c:v>3.8492999999999999E-2</c:v>
                </c:pt>
                <c:pt idx="9622">
                  <c:v>4.1674000000000003E-2</c:v>
                </c:pt>
                <c:pt idx="9623">
                  <c:v>4.1993999999999997E-2</c:v>
                </c:pt>
                <c:pt idx="9624">
                  <c:v>3.7699999999999997E-2</c:v>
                </c:pt>
                <c:pt idx="9625">
                  <c:v>3.7893000000000003E-2</c:v>
                </c:pt>
                <c:pt idx="9626">
                  <c:v>3.1677999999999998E-2</c:v>
                </c:pt>
                <c:pt idx="9627">
                  <c:v>2.6048000000000002E-2</c:v>
                </c:pt>
                <c:pt idx="9628">
                  <c:v>2.3651999999999999E-2</c:v>
                </c:pt>
                <c:pt idx="9629">
                  <c:v>1.8617999999999999E-2</c:v>
                </c:pt>
                <c:pt idx="9630">
                  <c:v>1.6954E-2</c:v>
                </c:pt>
                <c:pt idx="9631">
                  <c:v>1.43E-2</c:v>
                </c:pt>
                <c:pt idx="9632">
                  <c:v>1.1423000000000001E-2</c:v>
                </c:pt>
                <c:pt idx="9633">
                  <c:v>1.2505E-2</c:v>
                </c:pt>
                <c:pt idx="9634">
                  <c:v>1.0279E-2</c:v>
                </c:pt>
                <c:pt idx="9635">
                  <c:v>1.167E-2</c:v>
                </c:pt>
                <c:pt idx="9636">
                  <c:v>1.3105E-2</c:v>
                </c:pt>
                <c:pt idx="9637">
                  <c:v>1.6511999999999999E-2</c:v>
                </c:pt>
                <c:pt idx="9638">
                  <c:v>1.3469E-2</c:v>
                </c:pt>
                <c:pt idx="9639">
                  <c:v>1.1972999999999999E-2</c:v>
                </c:pt>
                <c:pt idx="9640">
                  <c:v>9.4369999999999992E-3</c:v>
                </c:pt>
                <c:pt idx="9641">
                  <c:v>1.9126000000000001E-2</c:v>
                </c:pt>
                <c:pt idx="9642">
                  <c:v>1.8266999999999999E-2</c:v>
                </c:pt>
                <c:pt idx="9643">
                  <c:v>1.8391999999999999E-2</c:v>
                </c:pt>
                <c:pt idx="9644">
                  <c:v>1.9075000000000002E-2</c:v>
                </c:pt>
                <c:pt idx="9645">
                  <c:v>1.5754000000000001E-2</c:v>
                </c:pt>
                <c:pt idx="9646">
                  <c:v>1.3226999999999999E-2</c:v>
                </c:pt>
                <c:pt idx="9647">
                  <c:v>1.2094000000000001E-2</c:v>
                </c:pt>
                <c:pt idx="9648">
                  <c:v>1.0207000000000001E-2</c:v>
                </c:pt>
                <c:pt idx="9649">
                  <c:v>9.018E-3</c:v>
                </c:pt>
                <c:pt idx="9650">
                  <c:v>5.7039999999999999E-3</c:v>
                </c:pt>
                <c:pt idx="9651">
                  <c:v>5.3189999999999999E-3</c:v>
                </c:pt>
                <c:pt idx="9652">
                  <c:v>4.2490000000000002E-3</c:v>
                </c:pt>
                <c:pt idx="9653">
                  <c:v>3.3050000000000002E-3</c:v>
                </c:pt>
                <c:pt idx="9654">
                  <c:v>4.1260000000000003E-3</c:v>
                </c:pt>
                <c:pt idx="9655">
                  <c:v>4.5440000000000003E-3</c:v>
                </c:pt>
                <c:pt idx="9656">
                  <c:v>8.7019999999999997E-3</c:v>
                </c:pt>
                <c:pt idx="9657">
                  <c:v>1.1731E-2</c:v>
                </c:pt>
                <c:pt idx="9658">
                  <c:v>1.0668E-2</c:v>
                </c:pt>
                <c:pt idx="9659">
                  <c:v>1.0385999999999999E-2</c:v>
                </c:pt>
                <c:pt idx="9660">
                  <c:v>1.1698E-2</c:v>
                </c:pt>
                <c:pt idx="9661">
                  <c:v>1.3099E-2</c:v>
                </c:pt>
                <c:pt idx="9662">
                  <c:v>1.3677E-2</c:v>
                </c:pt>
                <c:pt idx="9663">
                  <c:v>1.2451E-2</c:v>
                </c:pt>
                <c:pt idx="9664">
                  <c:v>9.9279999999999993E-3</c:v>
                </c:pt>
                <c:pt idx="9665">
                  <c:v>1.1704000000000001E-2</c:v>
                </c:pt>
                <c:pt idx="9666">
                  <c:v>1.009E-2</c:v>
                </c:pt>
                <c:pt idx="9667">
                  <c:v>1.0189E-2</c:v>
                </c:pt>
                <c:pt idx="9668">
                  <c:v>1.1423000000000001E-2</c:v>
                </c:pt>
                <c:pt idx="9669">
                  <c:v>1.2522E-2</c:v>
                </c:pt>
                <c:pt idx="9670">
                  <c:v>1.2945E-2</c:v>
                </c:pt>
                <c:pt idx="9671">
                  <c:v>1.2822999999999999E-2</c:v>
                </c:pt>
                <c:pt idx="9672">
                  <c:v>1.0255999999999999E-2</c:v>
                </c:pt>
                <c:pt idx="9673">
                  <c:v>6.8929999999999998E-3</c:v>
                </c:pt>
                <c:pt idx="9674">
                  <c:v>9.2270000000000008E-3</c:v>
                </c:pt>
                <c:pt idx="9675">
                  <c:v>8.4279999999999997E-3</c:v>
                </c:pt>
                <c:pt idx="9676">
                  <c:v>8.6610000000000003E-3</c:v>
                </c:pt>
                <c:pt idx="9677">
                  <c:v>6.5950000000000002E-3</c:v>
                </c:pt>
                <c:pt idx="9678">
                  <c:v>6.2870000000000001E-3</c:v>
                </c:pt>
                <c:pt idx="9679">
                  <c:v>6.4599999999999996E-3</c:v>
                </c:pt>
                <c:pt idx="9680">
                  <c:v>6.0140000000000002E-3</c:v>
                </c:pt>
                <c:pt idx="9681">
                  <c:v>5.653E-3</c:v>
                </c:pt>
                <c:pt idx="9682">
                  <c:v>6.0870000000000004E-3</c:v>
                </c:pt>
                <c:pt idx="9683">
                  <c:v>4.4209999999999996E-3</c:v>
                </c:pt>
                <c:pt idx="9684">
                  <c:v>4.3829999999999997E-3</c:v>
                </c:pt>
                <c:pt idx="9685">
                  <c:v>4.4710000000000001E-3</c:v>
                </c:pt>
                <c:pt idx="9686">
                  <c:v>6.8129999999999996E-3</c:v>
                </c:pt>
                <c:pt idx="9687">
                  <c:v>6.5929999999999999E-3</c:v>
                </c:pt>
                <c:pt idx="9688">
                  <c:v>5.8539999999999998E-3</c:v>
                </c:pt>
                <c:pt idx="9689">
                  <c:v>6.8859999999999998E-3</c:v>
                </c:pt>
                <c:pt idx="9690">
                  <c:v>5.8939999999999999E-3</c:v>
                </c:pt>
                <c:pt idx="9691">
                  <c:v>5.672E-3</c:v>
                </c:pt>
                <c:pt idx="9692">
                  <c:v>5.3569999999999998E-3</c:v>
                </c:pt>
                <c:pt idx="9693">
                  <c:v>5.3639999999999998E-3</c:v>
                </c:pt>
                <c:pt idx="9694">
                  <c:v>3.8939999999999999E-3</c:v>
                </c:pt>
                <c:pt idx="9695">
                  <c:v>8.8749999999999992E-3</c:v>
                </c:pt>
                <c:pt idx="9696">
                  <c:v>8.7379999999999992E-3</c:v>
                </c:pt>
                <c:pt idx="9697">
                  <c:v>6.6360000000000004E-3</c:v>
                </c:pt>
                <c:pt idx="9698">
                  <c:v>5.6299999999999996E-3</c:v>
                </c:pt>
                <c:pt idx="9699">
                  <c:v>3.5179999999999999E-3</c:v>
                </c:pt>
                <c:pt idx="9700">
                  <c:v>2.6080000000000001E-3</c:v>
                </c:pt>
                <c:pt idx="9701">
                  <c:v>2.2200000000000002E-3</c:v>
                </c:pt>
                <c:pt idx="9702">
                  <c:v>1.539E-3</c:v>
                </c:pt>
                <c:pt idx="9703">
                  <c:v>1.704E-3</c:v>
                </c:pt>
                <c:pt idx="9704">
                  <c:v>1.2769999999999999E-3</c:v>
                </c:pt>
                <c:pt idx="9705">
                  <c:v>2.0669999999999998E-3</c:v>
                </c:pt>
                <c:pt idx="9706">
                  <c:v>4.0559999999999997E-3</c:v>
                </c:pt>
                <c:pt idx="9707">
                  <c:v>4.3220000000000003E-3</c:v>
                </c:pt>
                <c:pt idx="9708">
                  <c:v>3.4399999999999999E-3</c:v>
                </c:pt>
                <c:pt idx="9709">
                  <c:v>8.0020000000000004E-3</c:v>
                </c:pt>
                <c:pt idx="9710">
                  <c:v>7.3350000000000004E-3</c:v>
                </c:pt>
                <c:pt idx="9711">
                  <c:v>5.7219999999999997E-3</c:v>
                </c:pt>
                <c:pt idx="9712">
                  <c:v>4.3400000000000001E-3</c:v>
                </c:pt>
                <c:pt idx="9713">
                  <c:v>4.2050000000000004E-3</c:v>
                </c:pt>
                <c:pt idx="9714">
                  <c:v>3.885E-3</c:v>
                </c:pt>
                <c:pt idx="9715">
                  <c:v>3.8249999999999998E-3</c:v>
                </c:pt>
                <c:pt idx="9716">
                  <c:v>3.627E-3</c:v>
                </c:pt>
                <c:pt idx="9717">
                  <c:v>3.2859999999999999E-3</c:v>
                </c:pt>
                <c:pt idx="9718">
                  <c:v>2.4680000000000001E-3</c:v>
                </c:pt>
                <c:pt idx="9719">
                  <c:v>1.7730000000000001E-3</c:v>
                </c:pt>
                <c:pt idx="9720">
                  <c:v>1.603E-3</c:v>
                </c:pt>
                <c:pt idx="9721">
                  <c:v>1.771E-3</c:v>
                </c:pt>
                <c:pt idx="9722">
                  <c:v>2.1700000000000001E-3</c:v>
                </c:pt>
                <c:pt idx="9723">
                  <c:v>2.3280000000000002E-3</c:v>
                </c:pt>
                <c:pt idx="9724">
                  <c:v>4.496E-3</c:v>
                </c:pt>
                <c:pt idx="9725">
                  <c:v>4.2240000000000003E-3</c:v>
                </c:pt>
                <c:pt idx="9726">
                  <c:v>6.038E-3</c:v>
                </c:pt>
                <c:pt idx="9727">
                  <c:v>4.6020000000000002E-3</c:v>
                </c:pt>
                <c:pt idx="9728">
                  <c:v>5.8529999999999997E-3</c:v>
                </c:pt>
                <c:pt idx="9729">
                  <c:v>7.378E-3</c:v>
                </c:pt>
                <c:pt idx="9730">
                  <c:v>5.8100000000000001E-3</c:v>
                </c:pt>
                <c:pt idx="9731">
                  <c:v>6.1859999999999997E-3</c:v>
                </c:pt>
                <c:pt idx="9732">
                  <c:v>6.3270000000000002E-3</c:v>
                </c:pt>
                <c:pt idx="9733">
                  <c:v>1.0529E-2</c:v>
                </c:pt>
                <c:pt idx="9734">
                  <c:v>1.2845000000000001E-2</c:v>
                </c:pt>
                <c:pt idx="9735">
                  <c:v>9.0900000000000009E-3</c:v>
                </c:pt>
                <c:pt idx="9736">
                  <c:v>6.4720000000000003E-3</c:v>
                </c:pt>
                <c:pt idx="9737">
                  <c:v>5.3379999999999999E-3</c:v>
                </c:pt>
                <c:pt idx="9738">
                  <c:v>3.9779999999999998E-3</c:v>
                </c:pt>
                <c:pt idx="9739">
                  <c:v>2.4599999999999999E-3</c:v>
                </c:pt>
                <c:pt idx="9740">
                  <c:v>2.2430000000000002E-3</c:v>
                </c:pt>
                <c:pt idx="9741">
                  <c:v>1.983E-3</c:v>
                </c:pt>
                <c:pt idx="9742">
                  <c:v>1.3010000000000001E-3</c:v>
                </c:pt>
                <c:pt idx="9743">
                  <c:v>1.4909999999999999E-3</c:v>
                </c:pt>
                <c:pt idx="9744">
                  <c:v>1.895E-3</c:v>
                </c:pt>
                <c:pt idx="9745">
                  <c:v>1.529E-3</c:v>
                </c:pt>
                <c:pt idx="9746">
                  <c:v>1.5299999999999999E-3</c:v>
                </c:pt>
                <c:pt idx="9747">
                  <c:v>2.3040000000000001E-3</c:v>
                </c:pt>
                <c:pt idx="9748">
                  <c:v>1.505E-3</c:v>
                </c:pt>
                <c:pt idx="9749">
                  <c:v>2.7360000000000002E-3</c:v>
                </c:pt>
                <c:pt idx="9750">
                  <c:v>3.8351000000000003E-2</c:v>
                </c:pt>
                <c:pt idx="9751">
                  <c:v>2.9727E-2</c:v>
                </c:pt>
                <c:pt idx="9752">
                  <c:v>2.4934000000000001E-2</c:v>
                </c:pt>
                <c:pt idx="9753">
                  <c:v>1.8883E-2</c:v>
                </c:pt>
                <c:pt idx="9754">
                  <c:v>1.4037000000000001E-2</c:v>
                </c:pt>
                <c:pt idx="9755">
                  <c:v>1.0255E-2</c:v>
                </c:pt>
                <c:pt idx="9756">
                  <c:v>7.7809999999999997E-3</c:v>
                </c:pt>
                <c:pt idx="9757">
                  <c:v>6.3039999999999997E-3</c:v>
                </c:pt>
                <c:pt idx="9758">
                  <c:v>5.2189999999999997E-3</c:v>
                </c:pt>
                <c:pt idx="9759">
                  <c:v>5.0200000000000002E-3</c:v>
                </c:pt>
                <c:pt idx="9760">
                  <c:v>4.5869999999999999E-3</c:v>
                </c:pt>
                <c:pt idx="9761">
                  <c:v>5.4780000000000002E-3</c:v>
                </c:pt>
                <c:pt idx="9762">
                  <c:v>6.5380000000000004E-3</c:v>
                </c:pt>
                <c:pt idx="9763">
                  <c:v>5.1720000000000004E-3</c:v>
                </c:pt>
                <c:pt idx="9764">
                  <c:v>5.6699999999999997E-3</c:v>
                </c:pt>
                <c:pt idx="9765">
                  <c:v>7.1869999999999998E-3</c:v>
                </c:pt>
                <c:pt idx="9766">
                  <c:v>6.1060000000000003E-3</c:v>
                </c:pt>
                <c:pt idx="9767">
                  <c:v>8.9990000000000001E-3</c:v>
                </c:pt>
                <c:pt idx="9768">
                  <c:v>9.0030000000000006E-3</c:v>
                </c:pt>
                <c:pt idx="9769">
                  <c:v>6.0610000000000004E-3</c:v>
                </c:pt>
                <c:pt idx="9770">
                  <c:v>7.4999999999999997E-3</c:v>
                </c:pt>
                <c:pt idx="9771">
                  <c:v>1.1665999999999999E-2</c:v>
                </c:pt>
                <c:pt idx="9772">
                  <c:v>7.9880000000000003E-3</c:v>
                </c:pt>
                <c:pt idx="9773">
                  <c:v>6.2199999999999998E-3</c:v>
                </c:pt>
                <c:pt idx="9774">
                  <c:v>6.5950000000000002E-3</c:v>
                </c:pt>
                <c:pt idx="9775">
                  <c:v>4.9620000000000003E-3</c:v>
                </c:pt>
                <c:pt idx="9776">
                  <c:v>3.4810000000000002E-3</c:v>
                </c:pt>
                <c:pt idx="9777">
                  <c:v>2.1879999999999998E-3</c:v>
                </c:pt>
                <c:pt idx="9778">
                  <c:v>1.7060000000000001E-3</c:v>
                </c:pt>
                <c:pt idx="9779">
                  <c:v>6.8960000000000002E-3</c:v>
                </c:pt>
                <c:pt idx="9780">
                  <c:v>6.8300000000000001E-3</c:v>
                </c:pt>
                <c:pt idx="9781">
                  <c:v>9.606E-3</c:v>
                </c:pt>
                <c:pt idx="9782">
                  <c:v>8.2039999999999995E-3</c:v>
                </c:pt>
                <c:pt idx="9783">
                  <c:v>1.1584000000000001E-2</c:v>
                </c:pt>
                <c:pt idx="9784">
                  <c:v>9.4500000000000001E-3</c:v>
                </c:pt>
                <c:pt idx="9785">
                  <c:v>8.1980000000000004E-3</c:v>
                </c:pt>
                <c:pt idx="9786">
                  <c:v>1.4112E-2</c:v>
                </c:pt>
                <c:pt idx="9787">
                  <c:v>1.1615E-2</c:v>
                </c:pt>
                <c:pt idx="9788">
                  <c:v>9.4339999999999997E-3</c:v>
                </c:pt>
                <c:pt idx="9789">
                  <c:v>8.6990000000000001E-3</c:v>
                </c:pt>
                <c:pt idx="9790">
                  <c:v>6.3639999999999999E-3</c:v>
                </c:pt>
                <c:pt idx="9791">
                  <c:v>4.627E-3</c:v>
                </c:pt>
                <c:pt idx="9792">
                  <c:v>4.4749999999999998E-3</c:v>
                </c:pt>
                <c:pt idx="9793">
                  <c:v>2.647E-3</c:v>
                </c:pt>
                <c:pt idx="9794">
                  <c:v>6.9329999999999999E-3</c:v>
                </c:pt>
                <c:pt idx="9795">
                  <c:v>4.3080000000000002E-3</c:v>
                </c:pt>
                <c:pt idx="9796">
                  <c:v>4.3299999999999996E-3</c:v>
                </c:pt>
                <c:pt idx="9797">
                  <c:v>3.5430000000000001E-3</c:v>
                </c:pt>
                <c:pt idx="9798">
                  <c:v>2.5010000000000002E-3</c:v>
                </c:pt>
                <c:pt idx="9799">
                  <c:v>4.1679999999999998E-3</c:v>
                </c:pt>
                <c:pt idx="9800">
                  <c:v>6.548E-3</c:v>
                </c:pt>
                <c:pt idx="9801">
                  <c:v>7.1999999999999998E-3</c:v>
                </c:pt>
                <c:pt idx="9802">
                  <c:v>7.1069999999999996E-3</c:v>
                </c:pt>
                <c:pt idx="9803">
                  <c:v>6.5420000000000001E-3</c:v>
                </c:pt>
                <c:pt idx="9804">
                  <c:v>6.2649999999999997E-3</c:v>
                </c:pt>
                <c:pt idx="9805">
                  <c:v>6.5079999999999999E-3</c:v>
                </c:pt>
                <c:pt idx="9806">
                  <c:v>9.3900000000000008E-3</c:v>
                </c:pt>
                <c:pt idx="9807">
                  <c:v>1.0312999999999999E-2</c:v>
                </c:pt>
                <c:pt idx="9808">
                  <c:v>9.3449999999999991E-3</c:v>
                </c:pt>
                <c:pt idx="9809">
                  <c:v>8.5019999999999991E-3</c:v>
                </c:pt>
                <c:pt idx="9810">
                  <c:v>8.0309999999999999E-3</c:v>
                </c:pt>
                <c:pt idx="9811">
                  <c:v>2.3769999999999999E-2</c:v>
                </c:pt>
                <c:pt idx="9812">
                  <c:v>2.1680999999999999E-2</c:v>
                </c:pt>
                <c:pt idx="9813">
                  <c:v>2.2780000000000002E-2</c:v>
                </c:pt>
                <c:pt idx="9814">
                  <c:v>2.4101999999999998E-2</c:v>
                </c:pt>
                <c:pt idx="9815">
                  <c:v>2.1212000000000002E-2</c:v>
                </c:pt>
                <c:pt idx="9816">
                  <c:v>3.6949000000000003E-2</c:v>
                </c:pt>
                <c:pt idx="9817">
                  <c:v>2.8534E-2</c:v>
                </c:pt>
                <c:pt idx="9818">
                  <c:v>2.6238000000000001E-2</c:v>
                </c:pt>
                <c:pt idx="9819">
                  <c:v>2.6064E-2</c:v>
                </c:pt>
                <c:pt idx="9820">
                  <c:v>2.7796999999999999E-2</c:v>
                </c:pt>
                <c:pt idx="9821">
                  <c:v>2.4028999999999998E-2</c:v>
                </c:pt>
                <c:pt idx="9822">
                  <c:v>2.1998E-2</c:v>
                </c:pt>
                <c:pt idx="9823">
                  <c:v>2.2721000000000002E-2</c:v>
                </c:pt>
                <c:pt idx="9824">
                  <c:v>1.9418000000000001E-2</c:v>
                </c:pt>
                <c:pt idx="9825">
                  <c:v>2.1836000000000001E-2</c:v>
                </c:pt>
                <c:pt idx="9826">
                  <c:v>1.7413000000000001E-2</c:v>
                </c:pt>
                <c:pt idx="9827">
                  <c:v>1.4068000000000001E-2</c:v>
                </c:pt>
                <c:pt idx="9828">
                  <c:v>1.1804E-2</c:v>
                </c:pt>
                <c:pt idx="9829">
                  <c:v>2.0381E-2</c:v>
                </c:pt>
                <c:pt idx="9830">
                  <c:v>1.542E-2</c:v>
                </c:pt>
                <c:pt idx="9831">
                  <c:v>1.7333000000000001E-2</c:v>
                </c:pt>
                <c:pt idx="9832">
                  <c:v>1.4723E-2</c:v>
                </c:pt>
                <c:pt idx="9833">
                  <c:v>1.9404999999999999E-2</c:v>
                </c:pt>
                <c:pt idx="9834">
                  <c:v>1.7299999999999999E-2</c:v>
                </c:pt>
                <c:pt idx="9835">
                  <c:v>1.362E-2</c:v>
                </c:pt>
                <c:pt idx="9836">
                  <c:v>1.0919999999999999E-2</c:v>
                </c:pt>
                <c:pt idx="9837">
                  <c:v>9.0830000000000008E-3</c:v>
                </c:pt>
                <c:pt idx="9838">
                  <c:v>7.9880000000000003E-3</c:v>
                </c:pt>
                <c:pt idx="9839">
                  <c:v>7.1879999999999999E-3</c:v>
                </c:pt>
                <c:pt idx="9840">
                  <c:v>7.5059999999999997E-3</c:v>
                </c:pt>
                <c:pt idx="9841">
                  <c:v>8.0429999999999998E-3</c:v>
                </c:pt>
                <c:pt idx="9842">
                  <c:v>8.2030000000000002E-3</c:v>
                </c:pt>
                <c:pt idx="9843">
                  <c:v>1.0803999999999999E-2</c:v>
                </c:pt>
                <c:pt idx="9844">
                  <c:v>1.0219000000000001E-2</c:v>
                </c:pt>
                <c:pt idx="9845">
                  <c:v>1.3821E-2</c:v>
                </c:pt>
                <c:pt idx="9846">
                  <c:v>1.1542E-2</c:v>
                </c:pt>
                <c:pt idx="9847">
                  <c:v>1.0071999999999999E-2</c:v>
                </c:pt>
                <c:pt idx="9848">
                  <c:v>1.2023000000000001E-2</c:v>
                </c:pt>
                <c:pt idx="9849">
                  <c:v>1.1906E-2</c:v>
                </c:pt>
                <c:pt idx="9850">
                  <c:v>1.5379E-2</c:v>
                </c:pt>
                <c:pt idx="9851">
                  <c:v>1.5124E-2</c:v>
                </c:pt>
                <c:pt idx="9852">
                  <c:v>1.8893E-2</c:v>
                </c:pt>
                <c:pt idx="9853">
                  <c:v>1.9505000000000002E-2</c:v>
                </c:pt>
                <c:pt idx="9854">
                  <c:v>1.7884000000000001E-2</c:v>
                </c:pt>
                <c:pt idx="9855">
                  <c:v>1.8284000000000002E-2</c:v>
                </c:pt>
                <c:pt idx="9856">
                  <c:v>2.1312000000000001E-2</c:v>
                </c:pt>
                <c:pt idx="9857">
                  <c:v>1.9605999999999998E-2</c:v>
                </c:pt>
                <c:pt idx="9858">
                  <c:v>1.8643E-2</c:v>
                </c:pt>
                <c:pt idx="9859">
                  <c:v>1.9972E-2</c:v>
                </c:pt>
                <c:pt idx="9860">
                  <c:v>1.8120000000000001E-2</c:v>
                </c:pt>
                <c:pt idx="9861">
                  <c:v>1.8481999999999998E-2</c:v>
                </c:pt>
                <c:pt idx="9862">
                  <c:v>2.1139000000000002E-2</c:v>
                </c:pt>
                <c:pt idx="9863">
                  <c:v>2.1156000000000001E-2</c:v>
                </c:pt>
                <c:pt idx="9864">
                  <c:v>1.8391000000000001E-2</c:v>
                </c:pt>
                <c:pt idx="9865">
                  <c:v>2.0084000000000001E-2</c:v>
                </c:pt>
                <c:pt idx="9866">
                  <c:v>2.0343E-2</c:v>
                </c:pt>
                <c:pt idx="9867">
                  <c:v>2.0097E-2</c:v>
                </c:pt>
                <c:pt idx="9868">
                  <c:v>2.1838E-2</c:v>
                </c:pt>
                <c:pt idx="9869">
                  <c:v>1.6410000000000001E-2</c:v>
                </c:pt>
                <c:pt idx="9870">
                  <c:v>1.298E-2</c:v>
                </c:pt>
                <c:pt idx="9871">
                  <c:v>1.1478E-2</c:v>
                </c:pt>
                <c:pt idx="9872">
                  <c:v>1.0571000000000001E-2</c:v>
                </c:pt>
                <c:pt idx="9873">
                  <c:v>1.1202E-2</c:v>
                </c:pt>
                <c:pt idx="9874">
                  <c:v>9.7490000000000007E-3</c:v>
                </c:pt>
                <c:pt idx="9875">
                  <c:v>7.8429999999999993E-3</c:v>
                </c:pt>
                <c:pt idx="9876">
                  <c:v>9.6240000000000006E-3</c:v>
                </c:pt>
                <c:pt idx="9877">
                  <c:v>1.1464E-2</c:v>
                </c:pt>
                <c:pt idx="9878">
                  <c:v>9.1090000000000008E-3</c:v>
                </c:pt>
                <c:pt idx="9879">
                  <c:v>1.1192000000000001E-2</c:v>
                </c:pt>
                <c:pt idx="9880">
                  <c:v>1.5272000000000001E-2</c:v>
                </c:pt>
                <c:pt idx="9881">
                  <c:v>1.2985999999999999E-2</c:v>
                </c:pt>
                <c:pt idx="9882">
                  <c:v>1.3703999999999999E-2</c:v>
                </c:pt>
                <c:pt idx="9883">
                  <c:v>1.2403000000000001E-2</c:v>
                </c:pt>
                <c:pt idx="9884">
                  <c:v>9.9729999999999992E-3</c:v>
                </c:pt>
                <c:pt idx="9885">
                  <c:v>1.5897000000000001E-2</c:v>
                </c:pt>
                <c:pt idx="9886">
                  <c:v>1.5544000000000001E-2</c:v>
                </c:pt>
                <c:pt idx="9887">
                  <c:v>1.7406000000000001E-2</c:v>
                </c:pt>
                <c:pt idx="9888">
                  <c:v>1.8574E-2</c:v>
                </c:pt>
                <c:pt idx="9889">
                  <c:v>1.7874000000000001E-2</c:v>
                </c:pt>
                <c:pt idx="9890">
                  <c:v>1.8735000000000002E-2</c:v>
                </c:pt>
                <c:pt idx="9891">
                  <c:v>2.1697999999999999E-2</c:v>
                </c:pt>
                <c:pt idx="9892">
                  <c:v>2.2641999999999999E-2</c:v>
                </c:pt>
                <c:pt idx="9893">
                  <c:v>2.2352E-2</c:v>
                </c:pt>
                <c:pt idx="9894">
                  <c:v>2.1502E-2</c:v>
                </c:pt>
                <c:pt idx="9895">
                  <c:v>1.8794000000000002E-2</c:v>
                </c:pt>
                <c:pt idx="9896">
                  <c:v>1.9387999999999999E-2</c:v>
                </c:pt>
                <c:pt idx="9897">
                  <c:v>2.0279999999999999E-2</c:v>
                </c:pt>
                <c:pt idx="9898">
                  <c:v>1.4409E-2</c:v>
                </c:pt>
                <c:pt idx="9899">
                  <c:v>1.9449999999999999E-2</c:v>
                </c:pt>
                <c:pt idx="9900">
                  <c:v>2.6724999999999999E-2</c:v>
                </c:pt>
                <c:pt idx="9901">
                  <c:v>2.5083999999999999E-2</c:v>
                </c:pt>
                <c:pt idx="9902">
                  <c:v>2.2242999999999999E-2</c:v>
                </c:pt>
                <c:pt idx="9903">
                  <c:v>1.7951999999999999E-2</c:v>
                </c:pt>
                <c:pt idx="9904">
                  <c:v>2.4490000000000001E-2</c:v>
                </c:pt>
                <c:pt idx="9905">
                  <c:v>2.4548E-2</c:v>
                </c:pt>
                <c:pt idx="9906">
                  <c:v>1.8168E-2</c:v>
                </c:pt>
                <c:pt idx="9907">
                  <c:v>1.6042000000000001E-2</c:v>
                </c:pt>
                <c:pt idx="9908">
                  <c:v>1.406E-2</c:v>
                </c:pt>
                <c:pt idx="9909">
                  <c:v>8.9499999999999996E-3</c:v>
                </c:pt>
                <c:pt idx="9910">
                  <c:v>1.0692999999999999E-2</c:v>
                </c:pt>
                <c:pt idx="9911">
                  <c:v>1.0507000000000001E-2</c:v>
                </c:pt>
                <c:pt idx="9912">
                  <c:v>1.3799000000000001E-2</c:v>
                </c:pt>
                <c:pt idx="9913">
                  <c:v>1.2789999999999999E-2</c:v>
                </c:pt>
                <c:pt idx="9914">
                  <c:v>1.4481000000000001E-2</c:v>
                </c:pt>
                <c:pt idx="9915">
                  <c:v>1.4185E-2</c:v>
                </c:pt>
                <c:pt idx="9916">
                  <c:v>1.4293999999999999E-2</c:v>
                </c:pt>
                <c:pt idx="9917">
                  <c:v>1.2142999999999999E-2</c:v>
                </c:pt>
                <c:pt idx="9918">
                  <c:v>9.6679999999999995E-3</c:v>
                </c:pt>
                <c:pt idx="9919">
                  <c:v>1.1788E-2</c:v>
                </c:pt>
                <c:pt idx="9920">
                  <c:v>1.6572E-2</c:v>
                </c:pt>
                <c:pt idx="9921">
                  <c:v>1.4958000000000001E-2</c:v>
                </c:pt>
                <c:pt idx="9922">
                  <c:v>1.7961000000000001E-2</c:v>
                </c:pt>
                <c:pt idx="9923">
                  <c:v>1.9605999999999998E-2</c:v>
                </c:pt>
                <c:pt idx="9924">
                  <c:v>1.4803999999999999E-2</c:v>
                </c:pt>
                <c:pt idx="9925">
                  <c:v>1.6660999999999999E-2</c:v>
                </c:pt>
                <c:pt idx="9926">
                  <c:v>1.6163E-2</c:v>
                </c:pt>
                <c:pt idx="9927">
                  <c:v>1.4160000000000001E-2</c:v>
                </c:pt>
                <c:pt idx="9928">
                  <c:v>1.5774E-2</c:v>
                </c:pt>
                <c:pt idx="9929">
                  <c:v>1.7999999999999999E-2</c:v>
                </c:pt>
                <c:pt idx="9930">
                  <c:v>2.0666E-2</c:v>
                </c:pt>
                <c:pt idx="9931">
                  <c:v>2.0486000000000001E-2</c:v>
                </c:pt>
                <c:pt idx="9932">
                  <c:v>2.3241999999999999E-2</c:v>
                </c:pt>
                <c:pt idx="9933">
                  <c:v>2.6421E-2</c:v>
                </c:pt>
                <c:pt idx="9934">
                  <c:v>3.5784999999999997E-2</c:v>
                </c:pt>
                <c:pt idx="9935">
                  <c:v>2.8437E-2</c:v>
                </c:pt>
                <c:pt idx="9936">
                  <c:v>2.9201000000000001E-2</c:v>
                </c:pt>
                <c:pt idx="9937">
                  <c:v>6.2273000000000002E-2</c:v>
                </c:pt>
                <c:pt idx="9938">
                  <c:v>9.8221000000000003E-2</c:v>
                </c:pt>
                <c:pt idx="9939">
                  <c:v>8.1753999999999993E-2</c:v>
                </c:pt>
                <c:pt idx="9940">
                  <c:v>7.5075000000000003E-2</c:v>
                </c:pt>
                <c:pt idx="9941">
                  <c:v>8.2004999999999995E-2</c:v>
                </c:pt>
                <c:pt idx="9942">
                  <c:v>6.6596000000000002E-2</c:v>
                </c:pt>
                <c:pt idx="9943">
                  <c:v>5.1926E-2</c:v>
                </c:pt>
                <c:pt idx="9944">
                  <c:v>4.5742999999999999E-2</c:v>
                </c:pt>
                <c:pt idx="9945">
                  <c:v>4.3839999999999997E-2</c:v>
                </c:pt>
                <c:pt idx="9946">
                  <c:v>3.5751999999999999E-2</c:v>
                </c:pt>
                <c:pt idx="9947">
                  <c:v>3.0804000000000002E-2</c:v>
                </c:pt>
                <c:pt idx="9948">
                  <c:v>2.5499999999999998E-2</c:v>
                </c:pt>
                <c:pt idx="9949">
                  <c:v>2.6107999999999999E-2</c:v>
                </c:pt>
                <c:pt idx="9950">
                  <c:v>2.4844000000000001E-2</c:v>
                </c:pt>
                <c:pt idx="9951">
                  <c:v>2.4291E-2</c:v>
                </c:pt>
                <c:pt idx="9952">
                  <c:v>2.0501999999999999E-2</c:v>
                </c:pt>
                <c:pt idx="9953">
                  <c:v>1.6299000000000001E-2</c:v>
                </c:pt>
                <c:pt idx="9954">
                  <c:v>1.6034E-2</c:v>
                </c:pt>
                <c:pt idx="9955">
                  <c:v>1.6032999999999999E-2</c:v>
                </c:pt>
                <c:pt idx="9956">
                  <c:v>1.6357E-2</c:v>
                </c:pt>
                <c:pt idx="9957">
                  <c:v>1.4864E-2</c:v>
                </c:pt>
                <c:pt idx="9958">
                  <c:v>1.0756E-2</c:v>
                </c:pt>
                <c:pt idx="9959">
                  <c:v>1.1136999999999999E-2</c:v>
                </c:pt>
                <c:pt idx="9960">
                  <c:v>8.855E-3</c:v>
                </c:pt>
                <c:pt idx="9961">
                  <c:v>7.5230000000000002E-3</c:v>
                </c:pt>
                <c:pt idx="9962">
                  <c:v>5.5770000000000004E-3</c:v>
                </c:pt>
                <c:pt idx="9963">
                  <c:v>4.7089999999999996E-3</c:v>
                </c:pt>
                <c:pt idx="9964">
                  <c:v>4.5310000000000003E-3</c:v>
                </c:pt>
                <c:pt idx="9965">
                  <c:v>4.4580000000000002E-3</c:v>
                </c:pt>
                <c:pt idx="9966">
                  <c:v>4.2700000000000004E-3</c:v>
                </c:pt>
                <c:pt idx="9967">
                  <c:v>4.914E-3</c:v>
                </c:pt>
                <c:pt idx="9968">
                  <c:v>5.2919999999999998E-3</c:v>
                </c:pt>
                <c:pt idx="9969">
                  <c:v>5.2319999999999997E-3</c:v>
                </c:pt>
                <c:pt idx="9970">
                  <c:v>5.7359999999999998E-3</c:v>
                </c:pt>
                <c:pt idx="9971">
                  <c:v>1.5103E-2</c:v>
                </c:pt>
                <c:pt idx="9972">
                  <c:v>2.2971999999999999E-2</c:v>
                </c:pt>
                <c:pt idx="9973">
                  <c:v>1.9827000000000001E-2</c:v>
                </c:pt>
                <c:pt idx="9974">
                  <c:v>2.3022999999999998E-2</c:v>
                </c:pt>
                <c:pt idx="9975">
                  <c:v>3.0010999999999999E-2</c:v>
                </c:pt>
                <c:pt idx="9976">
                  <c:v>2.8992E-2</c:v>
                </c:pt>
                <c:pt idx="9977">
                  <c:v>2.7033999999999999E-2</c:v>
                </c:pt>
                <c:pt idx="9978">
                  <c:v>2.843E-2</c:v>
                </c:pt>
                <c:pt idx="9979">
                  <c:v>2.8389999999999999E-2</c:v>
                </c:pt>
                <c:pt idx="9980">
                  <c:v>2.5707000000000001E-2</c:v>
                </c:pt>
                <c:pt idx="9981">
                  <c:v>2.0856E-2</c:v>
                </c:pt>
                <c:pt idx="9982">
                  <c:v>2.4544E-2</c:v>
                </c:pt>
                <c:pt idx="9983">
                  <c:v>2.1443E-2</c:v>
                </c:pt>
                <c:pt idx="9984">
                  <c:v>1.9744000000000001E-2</c:v>
                </c:pt>
                <c:pt idx="9985">
                  <c:v>1.9602000000000001E-2</c:v>
                </c:pt>
                <c:pt idx="9986">
                  <c:v>1.6473000000000002E-2</c:v>
                </c:pt>
                <c:pt idx="9987">
                  <c:v>1.6036000000000002E-2</c:v>
                </c:pt>
                <c:pt idx="9988">
                  <c:v>1.4997999999999999E-2</c:v>
                </c:pt>
                <c:pt idx="9989">
                  <c:v>1.354E-2</c:v>
                </c:pt>
                <c:pt idx="9990">
                  <c:v>1.2902E-2</c:v>
                </c:pt>
                <c:pt idx="9991">
                  <c:v>1.2862999999999999E-2</c:v>
                </c:pt>
                <c:pt idx="9992">
                  <c:v>1.1233E-2</c:v>
                </c:pt>
                <c:pt idx="9993">
                  <c:v>9.7079999999999996E-3</c:v>
                </c:pt>
                <c:pt idx="9994">
                  <c:v>8.5240000000000003E-3</c:v>
                </c:pt>
                <c:pt idx="9995">
                  <c:v>7.2160000000000002E-3</c:v>
                </c:pt>
                <c:pt idx="9996">
                  <c:v>6.2769999999999996E-3</c:v>
                </c:pt>
                <c:pt idx="9997">
                  <c:v>5.7800000000000004E-3</c:v>
                </c:pt>
                <c:pt idx="9998">
                  <c:v>4.6629999999999996E-3</c:v>
                </c:pt>
                <c:pt idx="9999">
                  <c:v>5.0150000000000004E-3</c:v>
                </c:pt>
                <c:pt idx="10000">
                  <c:v>4.8700000000000002E-3</c:v>
                </c:pt>
                <c:pt idx="10001">
                  <c:v>4.777E-3</c:v>
                </c:pt>
                <c:pt idx="10002">
                  <c:v>3.8769999999999998E-3</c:v>
                </c:pt>
                <c:pt idx="10003">
                  <c:v>3.839E-3</c:v>
                </c:pt>
                <c:pt idx="10004">
                  <c:v>3.9370000000000004E-3</c:v>
                </c:pt>
                <c:pt idx="10005">
                  <c:v>4.006E-3</c:v>
                </c:pt>
                <c:pt idx="10006">
                  <c:v>4.2890000000000003E-3</c:v>
                </c:pt>
                <c:pt idx="10007">
                  <c:v>5.646E-3</c:v>
                </c:pt>
                <c:pt idx="10008">
                  <c:v>6.1460000000000004E-3</c:v>
                </c:pt>
                <c:pt idx="10009">
                  <c:v>9.4879999999999999E-3</c:v>
                </c:pt>
                <c:pt idx="10010">
                  <c:v>1.0262E-2</c:v>
                </c:pt>
                <c:pt idx="10011">
                  <c:v>1.0122000000000001E-2</c:v>
                </c:pt>
                <c:pt idx="10012">
                  <c:v>1.0810999999999999E-2</c:v>
                </c:pt>
                <c:pt idx="10013">
                  <c:v>1.0094000000000001E-2</c:v>
                </c:pt>
                <c:pt idx="10014">
                  <c:v>9.8469999999999999E-3</c:v>
                </c:pt>
                <c:pt idx="10015">
                  <c:v>1.4142E-2</c:v>
                </c:pt>
                <c:pt idx="10016">
                  <c:v>1.6626999999999999E-2</c:v>
                </c:pt>
                <c:pt idx="10017">
                  <c:v>1.6806999999999999E-2</c:v>
                </c:pt>
                <c:pt idx="10018">
                  <c:v>1.3742000000000001E-2</c:v>
                </c:pt>
                <c:pt idx="10019">
                  <c:v>4.3994999999999999E-2</c:v>
                </c:pt>
                <c:pt idx="10020">
                  <c:v>4.0162999999999997E-2</c:v>
                </c:pt>
                <c:pt idx="10021">
                  <c:v>3.8237E-2</c:v>
                </c:pt>
                <c:pt idx="10022">
                  <c:v>3.7546999999999997E-2</c:v>
                </c:pt>
                <c:pt idx="10023">
                  <c:v>3.1199000000000001E-2</c:v>
                </c:pt>
                <c:pt idx="10024">
                  <c:v>2.8143000000000001E-2</c:v>
                </c:pt>
                <c:pt idx="10025">
                  <c:v>3.0249999999999999E-2</c:v>
                </c:pt>
                <c:pt idx="10026">
                  <c:v>2.7248000000000001E-2</c:v>
                </c:pt>
                <c:pt idx="10027">
                  <c:v>2.5465999999999999E-2</c:v>
                </c:pt>
                <c:pt idx="10028">
                  <c:v>2.6790000000000001E-2</c:v>
                </c:pt>
                <c:pt idx="10029">
                  <c:v>2.8483000000000001E-2</c:v>
                </c:pt>
                <c:pt idx="10030">
                  <c:v>2.9680999999999999E-2</c:v>
                </c:pt>
                <c:pt idx="10031">
                  <c:v>3.4622E-2</c:v>
                </c:pt>
                <c:pt idx="10032">
                  <c:v>3.4146000000000003E-2</c:v>
                </c:pt>
                <c:pt idx="10033">
                  <c:v>3.2361000000000001E-2</c:v>
                </c:pt>
                <c:pt idx="10034">
                  <c:v>3.4566E-2</c:v>
                </c:pt>
                <c:pt idx="10035">
                  <c:v>3.3041000000000001E-2</c:v>
                </c:pt>
                <c:pt idx="10036">
                  <c:v>3.7180999999999999E-2</c:v>
                </c:pt>
                <c:pt idx="10037">
                  <c:v>3.6632999999999999E-2</c:v>
                </c:pt>
                <c:pt idx="10038">
                  <c:v>4.8468999999999998E-2</c:v>
                </c:pt>
                <c:pt idx="10039">
                  <c:v>4.0660000000000002E-2</c:v>
                </c:pt>
                <c:pt idx="10040">
                  <c:v>4.3658000000000002E-2</c:v>
                </c:pt>
                <c:pt idx="10041">
                  <c:v>3.7647E-2</c:v>
                </c:pt>
                <c:pt idx="10042">
                  <c:v>2.9831E-2</c:v>
                </c:pt>
                <c:pt idx="10043">
                  <c:v>2.2918999999999998E-2</c:v>
                </c:pt>
                <c:pt idx="10044">
                  <c:v>2.0895E-2</c:v>
                </c:pt>
                <c:pt idx="10045">
                  <c:v>1.6102999999999999E-2</c:v>
                </c:pt>
                <c:pt idx="10046">
                  <c:v>1.5134E-2</c:v>
                </c:pt>
                <c:pt idx="10047">
                  <c:v>1.5474E-2</c:v>
                </c:pt>
                <c:pt idx="10048">
                  <c:v>2.1309999999999999E-2</c:v>
                </c:pt>
                <c:pt idx="10049">
                  <c:v>2.1521999999999999E-2</c:v>
                </c:pt>
                <c:pt idx="10050">
                  <c:v>2.8722999999999999E-2</c:v>
                </c:pt>
                <c:pt idx="10051">
                  <c:v>2.8906000000000001E-2</c:v>
                </c:pt>
                <c:pt idx="10052">
                  <c:v>2.6516999999999999E-2</c:v>
                </c:pt>
                <c:pt idx="10053">
                  <c:v>3.2134000000000003E-2</c:v>
                </c:pt>
                <c:pt idx="10054">
                  <c:v>3.1597E-2</c:v>
                </c:pt>
                <c:pt idx="10055">
                  <c:v>4.1298000000000001E-2</c:v>
                </c:pt>
                <c:pt idx="10056">
                  <c:v>4.1553E-2</c:v>
                </c:pt>
                <c:pt idx="10057">
                  <c:v>4.7459000000000001E-2</c:v>
                </c:pt>
                <c:pt idx="10058">
                  <c:v>4.6831999999999999E-2</c:v>
                </c:pt>
                <c:pt idx="10059">
                  <c:v>3.9528000000000001E-2</c:v>
                </c:pt>
                <c:pt idx="10060">
                  <c:v>3.6505000000000003E-2</c:v>
                </c:pt>
                <c:pt idx="10061">
                  <c:v>3.7428000000000003E-2</c:v>
                </c:pt>
                <c:pt idx="10062">
                  <c:v>3.7435000000000003E-2</c:v>
                </c:pt>
                <c:pt idx="10063">
                  <c:v>3.6881999999999998E-2</c:v>
                </c:pt>
                <c:pt idx="10064">
                  <c:v>3.5900000000000001E-2</c:v>
                </c:pt>
                <c:pt idx="10065">
                  <c:v>3.5421000000000001E-2</c:v>
                </c:pt>
                <c:pt idx="10066">
                  <c:v>3.6582999999999997E-2</c:v>
                </c:pt>
                <c:pt idx="10067">
                  <c:v>3.6794E-2</c:v>
                </c:pt>
                <c:pt idx="10068">
                  <c:v>2.9489999999999999E-2</c:v>
                </c:pt>
                <c:pt idx="10069">
                  <c:v>2.9437000000000001E-2</c:v>
                </c:pt>
                <c:pt idx="10070">
                  <c:v>3.0148999999999999E-2</c:v>
                </c:pt>
                <c:pt idx="10071">
                  <c:v>3.2710999999999997E-2</c:v>
                </c:pt>
                <c:pt idx="10072">
                  <c:v>5.7842999999999999E-2</c:v>
                </c:pt>
                <c:pt idx="10073">
                  <c:v>5.5885999999999998E-2</c:v>
                </c:pt>
                <c:pt idx="10074">
                  <c:v>4.9428E-2</c:v>
                </c:pt>
                <c:pt idx="10075">
                  <c:v>5.8285999999999998E-2</c:v>
                </c:pt>
                <c:pt idx="10076">
                  <c:v>5.8194999999999997E-2</c:v>
                </c:pt>
                <c:pt idx="10077">
                  <c:v>5.1118999999999998E-2</c:v>
                </c:pt>
                <c:pt idx="10078">
                  <c:v>4.9627999999999999E-2</c:v>
                </c:pt>
                <c:pt idx="10079">
                  <c:v>3.9116999999999999E-2</c:v>
                </c:pt>
                <c:pt idx="10080">
                  <c:v>3.6153999999999999E-2</c:v>
                </c:pt>
                <c:pt idx="10081">
                  <c:v>3.4804000000000002E-2</c:v>
                </c:pt>
                <c:pt idx="10082">
                  <c:v>3.0913E-2</c:v>
                </c:pt>
                <c:pt idx="10083">
                  <c:v>2.6800000000000001E-2</c:v>
                </c:pt>
                <c:pt idx="10084">
                  <c:v>2.3831999999999999E-2</c:v>
                </c:pt>
                <c:pt idx="10085">
                  <c:v>2.4225E-2</c:v>
                </c:pt>
                <c:pt idx="10086">
                  <c:v>2.9089E-2</c:v>
                </c:pt>
                <c:pt idx="10087">
                  <c:v>2.4317999999999999E-2</c:v>
                </c:pt>
                <c:pt idx="10088">
                  <c:v>2.1658E-2</c:v>
                </c:pt>
                <c:pt idx="10089">
                  <c:v>2.0648E-2</c:v>
                </c:pt>
                <c:pt idx="10090">
                  <c:v>2.0868999999999999E-2</c:v>
                </c:pt>
                <c:pt idx="10091">
                  <c:v>2.3876000000000001E-2</c:v>
                </c:pt>
                <c:pt idx="10092">
                  <c:v>2.6508E-2</c:v>
                </c:pt>
                <c:pt idx="10093">
                  <c:v>2.3321999999999999E-2</c:v>
                </c:pt>
                <c:pt idx="10094">
                  <c:v>2.23E-2</c:v>
                </c:pt>
                <c:pt idx="10095">
                  <c:v>1.8620999999999999E-2</c:v>
                </c:pt>
                <c:pt idx="10096">
                  <c:v>1.8036E-2</c:v>
                </c:pt>
                <c:pt idx="10097">
                  <c:v>1.5458E-2</c:v>
                </c:pt>
                <c:pt idx="10098">
                  <c:v>1.6305E-2</c:v>
                </c:pt>
                <c:pt idx="10099">
                  <c:v>1.5388000000000001E-2</c:v>
                </c:pt>
                <c:pt idx="10100">
                  <c:v>1.5983000000000001E-2</c:v>
                </c:pt>
                <c:pt idx="10101">
                  <c:v>1.5982E-2</c:v>
                </c:pt>
                <c:pt idx="10102">
                  <c:v>1.4633E-2</c:v>
                </c:pt>
                <c:pt idx="10103">
                  <c:v>2.1212000000000002E-2</c:v>
                </c:pt>
                <c:pt idx="10104">
                  <c:v>2.1304E-2</c:v>
                </c:pt>
                <c:pt idx="10105">
                  <c:v>2.8864000000000001E-2</c:v>
                </c:pt>
                <c:pt idx="10106">
                  <c:v>3.0270999999999999E-2</c:v>
                </c:pt>
                <c:pt idx="10107">
                  <c:v>2.5436E-2</c:v>
                </c:pt>
                <c:pt idx="10108">
                  <c:v>0.02</c:v>
                </c:pt>
                <c:pt idx="10109">
                  <c:v>2.1779E-2</c:v>
                </c:pt>
                <c:pt idx="10110">
                  <c:v>3.2357999999999998E-2</c:v>
                </c:pt>
                <c:pt idx="10111">
                  <c:v>3.6395999999999998E-2</c:v>
                </c:pt>
                <c:pt idx="10112">
                  <c:v>3.5124000000000002E-2</c:v>
                </c:pt>
                <c:pt idx="10113">
                  <c:v>3.1822999999999997E-2</c:v>
                </c:pt>
                <c:pt idx="10114">
                  <c:v>4.4073000000000001E-2</c:v>
                </c:pt>
                <c:pt idx="10115">
                  <c:v>9.8174999999999998E-2</c:v>
                </c:pt>
                <c:pt idx="10116">
                  <c:v>0.11616600000000001</c:v>
                </c:pt>
                <c:pt idx="10117">
                  <c:v>9.7675999999999999E-2</c:v>
                </c:pt>
                <c:pt idx="10118">
                  <c:v>8.6800000000000002E-2</c:v>
                </c:pt>
                <c:pt idx="10119">
                  <c:v>7.6109999999999997E-2</c:v>
                </c:pt>
                <c:pt idx="10120">
                  <c:v>6.8224000000000007E-2</c:v>
                </c:pt>
                <c:pt idx="10121">
                  <c:v>6.8326999999999999E-2</c:v>
                </c:pt>
                <c:pt idx="10122">
                  <c:v>6.7537E-2</c:v>
                </c:pt>
                <c:pt idx="10123">
                  <c:v>6.7442000000000002E-2</c:v>
                </c:pt>
                <c:pt idx="10124">
                  <c:v>6.3614000000000004E-2</c:v>
                </c:pt>
                <c:pt idx="10125">
                  <c:v>7.3895000000000002E-2</c:v>
                </c:pt>
                <c:pt idx="10126">
                  <c:v>7.0143999999999998E-2</c:v>
                </c:pt>
                <c:pt idx="10127">
                  <c:v>6.8284999999999998E-2</c:v>
                </c:pt>
                <c:pt idx="10128">
                  <c:v>6.5513000000000002E-2</c:v>
                </c:pt>
                <c:pt idx="10129">
                  <c:v>5.8444000000000003E-2</c:v>
                </c:pt>
                <c:pt idx="10130">
                  <c:v>5.1816000000000001E-2</c:v>
                </c:pt>
                <c:pt idx="10131">
                  <c:v>4.5241000000000003E-2</c:v>
                </c:pt>
                <c:pt idx="10132">
                  <c:v>3.9052999999999997E-2</c:v>
                </c:pt>
                <c:pt idx="10133">
                  <c:v>3.8693999999999999E-2</c:v>
                </c:pt>
                <c:pt idx="10134">
                  <c:v>3.5786999999999999E-2</c:v>
                </c:pt>
                <c:pt idx="10135">
                  <c:v>3.2045999999999998E-2</c:v>
                </c:pt>
                <c:pt idx="10136">
                  <c:v>2.7560000000000001E-2</c:v>
                </c:pt>
                <c:pt idx="10137">
                  <c:v>3.1275999999999998E-2</c:v>
                </c:pt>
                <c:pt idx="10138">
                  <c:v>3.5300999999999999E-2</c:v>
                </c:pt>
                <c:pt idx="10139">
                  <c:v>3.3935E-2</c:v>
                </c:pt>
                <c:pt idx="10140">
                  <c:v>3.4766999999999999E-2</c:v>
                </c:pt>
                <c:pt idx="10141">
                  <c:v>3.2689999999999997E-2</c:v>
                </c:pt>
                <c:pt idx="10142">
                  <c:v>2.5465999999999999E-2</c:v>
                </c:pt>
                <c:pt idx="10143">
                  <c:v>2.7923E-2</c:v>
                </c:pt>
                <c:pt idx="10144">
                  <c:v>3.7753000000000002E-2</c:v>
                </c:pt>
                <c:pt idx="10145">
                  <c:v>3.9262999999999999E-2</c:v>
                </c:pt>
                <c:pt idx="10146">
                  <c:v>3.7350000000000001E-2</c:v>
                </c:pt>
                <c:pt idx="10147">
                  <c:v>3.7893000000000003E-2</c:v>
                </c:pt>
                <c:pt idx="10148">
                  <c:v>3.6949999999999997E-2</c:v>
                </c:pt>
                <c:pt idx="10149">
                  <c:v>3.8515000000000001E-2</c:v>
                </c:pt>
                <c:pt idx="10150">
                  <c:v>4.0904000000000003E-2</c:v>
                </c:pt>
                <c:pt idx="10151">
                  <c:v>3.5926E-2</c:v>
                </c:pt>
                <c:pt idx="10152">
                  <c:v>3.3105000000000002E-2</c:v>
                </c:pt>
                <c:pt idx="10153">
                  <c:v>3.5157000000000001E-2</c:v>
                </c:pt>
                <c:pt idx="10154">
                  <c:v>5.6364999999999998E-2</c:v>
                </c:pt>
                <c:pt idx="10155">
                  <c:v>5.9063999999999998E-2</c:v>
                </c:pt>
                <c:pt idx="10156">
                  <c:v>6.8814E-2</c:v>
                </c:pt>
                <c:pt idx="10157">
                  <c:v>8.3266000000000007E-2</c:v>
                </c:pt>
                <c:pt idx="10158">
                  <c:v>8.1451999999999997E-2</c:v>
                </c:pt>
                <c:pt idx="10159">
                  <c:v>8.3266999999999994E-2</c:v>
                </c:pt>
                <c:pt idx="10160">
                  <c:v>8.0997E-2</c:v>
                </c:pt>
                <c:pt idx="10161">
                  <c:v>8.0068E-2</c:v>
                </c:pt>
                <c:pt idx="10162">
                  <c:v>8.1749000000000002E-2</c:v>
                </c:pt>
                <c:pt idx="10163">
                  <c:v>8.3382999999999999E-2</c:v>
                </c:pt>
                <c:pt idx="10164">
                  <c:v>8.1614999999999993E-2</c:v>
                </c:pt>
                <c:pt idx="10165">
                  <c:v>8.6913000000000004E-2</c:v>
                </c:pt>
                <c:pt idx="10166">
                  <c:v>8.2516000000000006E-2</c:v>
                </c:pt>
                <c:pt idx="10167">
                  <c:v>9.35E-2</c:v>
                </c:pt>
                <c:pt idx="10168">
                  <c:v>9.9754999999999996E-2</c:v>
                </c:pt>
                <c:pt idx="10169">
                  <c:v>9.894E-2</c:v>
                </c:pt>
                <c:pt idx="10170">
                  <c:v>9.1828000000000007E-2</c:v>
                </c:pt>
                <c:pt idx="10171">
                  <c:v>8.8749999999999996E-2</c:v>
                </c:pt>
                <c:pt idx="10172">
                  <c:v>8.4998000000000004E-2</c:v>
                </c:pt>
                <c:pt idx="10173">
                  <c:v>8.8161000000000003E-2</c:v>
                </c:pt>
                <c:pt idx="10174">
                  <c:v>9.0939000000000006E-2</c:v>
                </c:pt>
                <c:pt idx="10175">
                  <c:v>8.3537E-2</c:v>
                </c:pt>
                <c:pt idx="10176">
                  <c:v>8.9177000000000006E-2</c:v>
                </c:pt>
                <c:pt idx="10177">
                  <c:v>0.104333</c:v>
                </c:pt>
                <c:pt idx="10178">
                  <c:v>0.117965</c:v>
                </c:pt>
                <c:pt idx="10179">
                  <c:v>0.119299</c:v>
                </c:pt>
                <c:pt idx="10180">
                  <c:v>0.11165600000000001</c:v>
                </c:pt>
                <c:pt idx="10181">
                  <c:v>0.106822</c:v>
                </c:pt>
                <c:pt idx="10182">
                  <c:v>0.10083399999999999</c:v>
                </c:pt>
                <c:pt idx="10183">
                  <c:v>9.8882999999999999E-2</c:v>
                </c:pt>
                <c:pt idx="10184">
                  <c:v>9.1241000000000003E-2</c:v>
                </c:pt>
                <c:pt idx="10185">
                  <c:v>8.1449999999999995E-2</c:v>
                </c:pt>
                <c:pt idx="10186">
                  <c:v>7.6378000000000001E-2</c:v>
                </c:pt>
                <c:pt idx="10187">
                  <c:v>6.9817000000000004E-2</c:v>
                </c:pt>
                <c:pt idx="10188">
                  <c:v>6.7138000000000003E-2</c:v>
                </c:pt>
                <c:pt idx="10189">
                  <c:v>7.2515999999999997E-2</c:v>
                </c:pt>
                <c:pt idx="10190">
                  <c:v>6.3708000000000001E-2</c:v>
                </c:pt>
                <c:pt idx="10191">
                  <c:v>5.6857999999999999E-2</c:v>
                </c:pt>
                <c:pt idx="10192">
                  <c:v>5.9881999999999998E-2</c:v>
                </c:pt>
                <c:pt idx="10193">
                  <c:v>6.3703999999999997E-2</c:v>
                </c:pt>
                <c:pt idx="10194">
                  <c:v>5.9079E-2</c:v>
                </c:pt>
                <c:pt idx="10195">
                  <c:v>6.5688999999999997E-2</c:v>
                </c:pt>
                <c:pt idx="10196">
                  <c:v>5.6501000000000003E-2</c:v>
                </c:pt>
                <c:pt idx="10197">
                  <c:v>4.7677999999999998E-2</c:v>
                </c:pt>
                <c:pt idx="10198">
                  <c:v>4.4821E-2</c:v>
                </c:pt>
                <c:pt idx="10199">
                  <c:v>4.3830000000000001E-2</c:v>
                </c:pt>
                <c:pt idx="10200">
                  <c:v>4.4191000000000001E-2</c:v>
                </c:pt>
                <c:pt idx="10201">
                  <c:v>4.7163999999999998E-2</c:v>
                </c:pt>
                <c:pt idx="10202">
                  <c:v>4.3691000000000001E-2</c:v>
                </c:pt>
                <c:pt idx="10203">
                  <c:v>4.0106999999999997E-2</c:v>
                </c:pt>
                <c:pt idx="10204">
                  <c:v>3.9405999999999997E-2</c:v>
                </c:pt>
                <c:pt idx="10205">
                  <c:v>3.8424E-2</c:v>
                </c:pt>
                <c:pt idx="10206">
                  <c:v>3.635E-2</c:v>
                </c:pt>
                <c:pt idx="10207">
                  <c:v>3.2254999999999999E-2</c:v>
                </c:pt>
                <c:pt idx="10208">
                  <c:v>3.1216000000000001E-2</c:v>
                </c:pt>
                <c:pt idx="10209">
                  <c:v>3.0449E-2</c:v>
                </c:pt>
                <c:pt idx="10210">
                  <c:v>2.5732000000000001E-2</c:v>
                </c:pt>
                <c:pt idx="10211">
                  <c:v>2.7078000000000001E-2</c:v>
                </c:pt>
                <c:pt idx="10212">
                  <c:v>2.6897000000000001E-2</c:v>
                </c:pt>
                <c:pt idx="10213">
                  <c:v>2.6801999999999999E-2</c:v>
                </c:pt>
                <c:pt idx="10214">
                  <c:v>2.3699000000000001E-2</c:v>
                </c:pt>
                <c:pt idx="10215">
                  <c:v>2.0466999999999999E-2</c:v>
                </c:pt>
                <c:pt idx="10216">
                  <c:v>2.0025999999999999E-2</c:v>
                </c:pt>
                <c:pt idx="10217">
                  <c:v>2.0486999999999998E-2</c:v>
                </c:pt>
                <c:pt idx="10218">
                  <c:v>2.0309000000000001E-2</c:v>
                </c:pt>
                <c:pt idx="10219">
                  <c:v>2.0320000000000001E-2</c:v>
                </c:pt>
                <c:pt idx="10220">
                  <c:v>2.3486E-2</c:v>
                </c:pt>
                <c:pt idx="10221">
                  <c:v>2.0087000000000001E-2</c:v>
                </c:pt>
                <c:pt idx="10222">
                  <c:v>2.2415999999999998E-2</c:v>
                </c:pt>
                <c:pt idx="10223">
                  <c:v>1.6372999999999999E-2</c:v>
                </c:pt>
                <c:pt idx="10224">
                  <c:v>1.583E-2</c:v>
                </c:pt>
                <c:pt idx="10225">
                  <c:v>1.3733E-2</c:v>
                </c:pt>
                <c:pt idx="10226">
                  <c:v>1.3233999999999999E-2</c:v>
                </c:pt>
                <c:pt idx="10227">
                  <c:v>1.0772E-2</c:v>
                </c:pt>
                <c:pt idx="10228">
                  <c:v>9.7260000000000003E-3</c:v>
                </c:pt>
                <c:pt idx="10229">
                  <c:v>1.0083E-2</c:v>
                </c:pt>
                <c:pt idx="10230">
                  <c:v>7.7279999999999996E-3</c:v>
                </c:pt>
                <c:pt idx="10231">
                  <c:v>5.6350000000000003E-3</c:v>
                </c:pt>
                <c:pt idx="10232">
                  <c:v>1.7634E-2</c:v>
                </c:pt>
                <c:pt idx="10233">
                  <c:v>1.8051999999999999E-2</c:v>
                </c:pt>
                <c:pt idx="10234">
                  <c:v>1.6737999999999999E-2</c:v>
                </c:pt>
                <c:pt idx="10235">
                  <c:v>1.6441999999999998E-2</c:v>
                </c:pt>
                <c:pt idx="10236">
                  <c:v>1.4224000000000001E-2</c:v>
                </c:pt>
                <c:pt idx="10237">
                  <c:v>1.1665999999999999E-2</c:v>
                </c:pt>
                <c:pt idx="10238">
                  <c:v>1.1594E-2</c:v>
                </c:pt>
                <c:pt idx="10239">
                  <c:v>9.4439999999999993E-3</c:v>
                </c:pt>
                <c:pt idx="10240">
                  <c:v>7.8040000000000002E-3</c:v>
                </c:pt>
                <c:pt idx="10241">
                  <c:v>6.8490000000000001E-3</c:v>
                </c:pt>
                <c:pt idx="10242">
                  <c:v>6.3150000000000003E-3</c:v>
                </c:pt>
                <c:pt idx="10243">
                  <c:v>4.5069999999999997E-3</c:v>
                </c:pt>
                <c:pt idx="10244">
                  <c:v>4.7530000000000003E-3</c:v>
                </c:pt>
                <c:pt idx="10245">
                  <c:v>4.346E-3</c:v>
                </c:pt>
                <c:pt idx="10246">
                  <c:v>3.5739999999999999E-3</c:v>
                </c:pt>
                <c:pt idx="10247">
                  <c:v>3.7309999999999999E-3</c:v>
                </c:pt>
                <c:pt idx="10248">
                  <c:v>3.0300000000000001E-3</c:v>
                </c:pt>
                <c:pt idx="10249">
                  <c:v>3.5439999999999998E-3</c:v>
                </c:pt>
                <c:pt idx="10250">
                  <c:v>4.8219999999999999E-3</c:v>
                </c:pt>
                <c:pt idx="10251">
                  <c:v>6.0559999999999998E-3</c:v>
                </c:pt>
                <c:pt idx="10252">
                  <c:v>5.5380000000000004E-3</c:v>
                </c:pt>
                <c:pt idx="10253">
                  <c:v>5.2420000000000001E-3</c:v>
                </c:pt>
                <c:pt idx="10254">
                  <c:v>5.339E-3</c:v>
                </c:pt>
                <c:pt idx="10255">
                  <c:v>5.1450000000000003E-3</c:v>
                </c:pt>
                <c:pt idx="10256">
                  <c:v>4.895E-3</c:v>
                </c:pt>
                <c:pt idx="10257">
                  <c:v>4.4260000000000002E-3</c:v>
                </c:pt>
                <c:pt idx="10258">
                  <c:v>4.0740000000000004E-3</c:v>
                </c:pt>
                <c:pt idx="10259">
                  <c:v>4.6800000000000001E-3</c:v>
                </c:pt>
                <c:pt idx="10260">
                  <c:v>6.5380000000000004E-3</c:v>
                </c:pt>
                <c:pt idx="10261">
                  <c:v>8.1860000000000006E-3</c:v>
                </c:pt>
                <c:pt idx="10262">
                  <c:v>9.9120000000000007E-3</c:v>
                </c:pt>
                <c:pt idx="10263">
                  <c:v>1.0633999999999999E-2</c:v>
                </c:pt>
                <c:pt idx="10264">
                  <c:v>2.5516E-2</c:v>
                </c:pt>
                <c:pt idx="10265">
                  <c:v>2.0629999999999999E-2</c:v>
                </c:pt>
                <c:pt idx="10266">
                  <c:v>1.6650000000000002E-2</c:v>
                </c:pt>
                <c:pt idx="10267">
                  <c:v>1.3958E-2</c:v>
                </c:pt>
                <c:pt idx="10268">
                  <c:v>4.2944000000000003E-2</c:v>
                </c:pt>
                <c:pt idx="10269">
                  <c:v>3.5157000000000001E-2</c:v>
                </c:pt>
                <c:pt idx="10270">
                  <c:v>2.8336E-2</c:v>
                </c:pt>
                <c:pt idx="10271">
                  <c:v>2.2943000000000002E-2</c:v>
                </c:pt>
                <c:pt idx="10272">
                  <c:v>2.1429E-2</c:v>
                </c:pt>
                <c:pt idx="10273">
                  <c:v>1.9501000000000001E-2</c:v>
                </c:pt>
                <c:pt idx="10274">
                  <c:v>1.6605999999999999E-2</c:v>
                </c:pt>
                <c:pt idx="10275">
                  <c:v>1.4218E-2</c:v>
                </c:pt>
                <c:pt idx="10276">
                  <c:v>1.9772000000000001E-2</c:v>
                </c:pt>
                <c:pt idx="10277">
                  <c:v>1.8155999999999999E-2</c:v>
                </c:pt>
                <c:pt idx="10278">
                  <c:v>1.4473E-2</c:v>
                </c:pt>
                <c:pt idx="10279">
                  <c:v>1.536E-2</c:v>
                </c:pt>
                <c:pt idx="10280">
                  <c:v>1.4808999999999999E-2</c:v>
                </c:pt>
                <c:pt idx="10281">
                  <c:v>1.1776999999999999E-2</c:v>
                </c:pt>
                <c:pt idx="10282">
                  <c:v>1.916E-2</c:v>
                </c:pt>
                <c:pt idx="10283">
                  <c:v>1.8765E-2</c:v>
                </c:pt>
                <c:pt idx="10284">
                  <c:v>2.4462999999999999E-2</c:v>
                </c:pt>
                <c:pt idx="10285">
                  <c:v>2.3175000000000001E-2</c:v>
                </c:pt>
                <c:pt idx="10286">
                  <c:v>1.8971999999999999E-2</c:v>
                </c:pt>
                <c:pt idx="10287">
                  <c:v>1.5792E-2</c:v>
                </c:pt>
                <c:pt idx="10288">
                  <c:v>1.523E-2</c:v>
                </c:pt>
                <c:pt idx="10289">
                  <c:v>9.9780000000000008E-3</c:v>
                </c:pt>
                <c:pt idx="10290">
                  <c:v>7.3359999999999996E-3</c:v>
                </c:pt>
                <c:pt idx="10291">
                  <c:v>5.019E-3</c:v>
                </c:pt>
                <c:pt idx="10292">
                  <c:v>4.0049999999999999E-3</c:v>
                </c:pt>
                <c:pt idx="10293">
                  <c:v>3.2049999999999999E-3</c:v>
                </c:pt>
                <c:pt idx="10294">
                  <c:v>3.705E-3</c:v>
                </c:pt>
                <c:pt idx="10295">
                  <c:v>2.98E-3</c:v>
                </c:pt>
                <c:pt idx="10296">
                  <c:v>6.6309999999999997E-3</c:v>
                </c:pt>
                <c:pt idx="10297">
                  <c:v>4.7070000000000002E-3</c:v>
                </c:pt>
                <c:pt idx="10298">
                  <c:v>3.9329999999999999E-3</c:v>
                </c:pt>
                <c:pt idx="10299">
                  <c:v>2.8479999999999998E-3</c:v>
                </c:pt>
                <c:pt idx="10300">
                  <c:v>2.64E-3</c:v>
                </c:pt>
                <c:pt idx="10301">
                  <c:v>2.2430000000000002E-3</c:v>
                </c:pt>
                <c:pt idx="10302">
                  <c:v>2.006E-3</c:v>
                </c:pt>
                <c:pt idx="10303">
                  <c:v>3.153E-3</c:v>
                </c:pt>
                <c:pt idx="10304">
                  <c:v>2.944E-3</c:v>
                </c:pt>
                <c:pt idx="10305">
                  <c:v>3.4190000000000002E-3</c:v>
                </c:pt>
                <c:pt idx="10306">
                  <c:v>4.4869999999999997E-3</c:v>
                </c:pt>
                <c:pt idx="10307">
                  <c:v>3.114E-3</c:v>
                </c:pt>
                <c:pt idx="10308">
                  <c:v>3.1159999999999998E-3</c:v>
                </c:pt>
                <c:pt idx="10309">
                  <c:v>3.7090000000000001E-3</c:v>
                </c:pt>
                <c:pt idx="10310">
                  <c:v>3.9060000000000002E-3</c:v>
                </c:pt>
                <c:pt idx="10311">
                  <c:v>3.7880000000000001E-3</c:v>
                </c:pt>
                <c:pt idx="10312">
                  <c:v>3.3240000000000001E-3</c:v>
                </c:pt>
                <c:pt idx="10313">
                  <c:v>2.9689999999999999E-3</c:v>
                </c:pt>
                <c:pt idx="10314">
                  <c:v>2.5829999999999998E-3</c:v>
                </c:pt>
                <c:pt idx="10315">
                  <c:v>2.323E-3</c:v>
                </c:pt>
                <c:pt idx="10316">
                  <c:v>3.2910000000000001E-3</c:v>
                </c:pt>
                <c:pt idx="10317">
                  <c:v>2.8649999999999999E-3</c:v>
                </c:pt>
                <c:pt idx="10318">
                  <c:v>1.902E-3</c:v>
                </c:pt>
                <c:pt idx="10319">
                  <c:v>2.9589999999999998E-3</c:v>
                </c:pt>
                <c:pt idx="10320">
                  <c:v>4.0109999999999998E-3</c:v>
                </c:pt>
                <c:pt idx="10321">
                  <c:v>6.4289999999999998E-3</c:v>
                </c:pt>
                <c:pt idx="10322">
                  <c:v>6.7559999999999999E-3</c:v>
                </c:pt>
                <c:pt idx="10323">
                  <c:v>8.3929999999999994E-3</c:v>
                </c:pt>
                <c:pt idx="10324">
                  <c:v>8.796E-3</c:v>
                </c:pt>
                <c:pt idx="10325">
                  <c:v>1.4059E-2</c:v>
                </c:pt>
                <c:pt idx="10326">
                  <c:v>5.0152000000000002E-2</c:v>
                </c:pt>
                <c:pt idx="10327">
                  <c:v>4.8459000000000002E-2</c:v>
                </c:pt>
                <c:pt idx="10328">
                  <c:v>9.4640000000000002E-2</c:v>
                </c:pt>
                <c:pt idx="10329">
                  <c:v>8.2237000000000005E-2</c:v>
                </c:pt>
                <c:pt idx="10330">
                  <c:v>8.0319000000000002E-2</c:v>
                </c:pt>
                <c:pt idx="10331">
                  <c:v>7.0097000000000007E-2</c:v>
                </c:pt>
                <c:pt idx="10332">
                  <c:v>6.2342000000000002E-2</c:v>
                </c:pt>
                <c:pt idx="10333">
                  <c:v>6.4010999999999998E-2</c:v>
                </c:pt>
                <c:pt idx="10334">
                  <c:v>6.4232999999999998E-2</c:v>
                </c:pt>
                <c:pt idx="10335">
                  <c:v>8.8569999999999996E-2</c:v>
                </c:pt>
                <c:pt idx="10336">
                  <c:v>8.5066000000000003E-2</c:v>
                </c:pt>
                <c:pt idx="10337">
                  <c:v>7.5976000000000002E-2</c:v>
                </c:pt>
                <c:pt idx="10338">
                  <c:v>6.7636000000000002E-2</c:v>
                </c:pt>
                <c:pt idx="10339">
                  <c:v>6.3783000000000006E-2</c:v>
                </c:pt>
                <c:pt idx="10340">
                  <c:v>5.8130000000000001E-2</c:v>
                </c:pt>
                <c:pt idx="10341">
                  <c:v>5.2420000000000001E-2</c:v>
                </c:pt>
                <c:pt idx="10342">
                  <c:v>6.4578999999999998E-2</c:v>
                </c:pt>
                <c:pt idx="10343">
                  <c:v>6.3707E-2</c:v>
                </c:pt>
                <c:pt idx="10344">
                  <c:v>5.8596000000000002E-2</c:v>
                </c:pt>
                <c:pt idx="10345">
                  <c:v>5.1684000000000001E-2</c:v>
                </c:pt>
                <c:pt idx="10346">
                  <c:v>4.4784999999999998E-2</c:v>
                </c:pt>
                <c:pt idx="10347">
                  <c:v>3.5589999999999997E-2</c:v>
                </c:pt>
                <c:pt idx="10348">
                  <c:v>2.7085000000000001E-2</c:v>
                </c:pt>
                <c:pt idx="10349">
                  <c:v>2.4892000000000001E-2</c:v>
                </c:pt>
                <c:pt idx="10350">
                  <c:v>2.0646999999999999E-2</c:v>
                </c:pt>
                <c:pt idx="10351">
                  <c:v>2.2756999999999999E-2</c:v>
                </c:pt>
                <c:pt idx="10352">
                  <c:v>1.8755000000000001E-2</c:v>
                </c:pt>
                <c:pt idx="10353">
                  <c:v>1.7940000000000001E-2</c:v>
                </c:pt>
                <c:pt idx="10354">
                  <c:v>1.5296000000000001E-2</c:v>
                </c:pt>
                <c:pt idx="10355">
                  <c:v>1.4279E-2</c:v>
                </c:pt>
                <c:pt idx="10356">
                  <c:v>1.2999E-2</c:v>
                </c:pt>
                <c:pt idx="10357">
                  <c:v>1.1325999999999999E-2</c:v>
                </c:pt>
                <c:pt idx="10358">
                  <c:v>7.9699999999999997E-3</c:v>
                </c:pt>
                <c:pt idx="10359">
                  <c:v>5.8329999999999996E-3</c:v>
                </c:pt>
                <c:pt idx="10360">
                  <c:v>4.5149999999999999E-3</c:v>
                </c:pt>
                <c:pt idx="10361">
                  <c:v>4.1640000000000002E-3</c:v>
                </c:pt>
                <c:pt idx="10362">
                  <c:v>5.398E-3</c:v>
                </c:pt>
                <c:pt idx="10363">
                  <c:v>4.993E-3</c:v>
                </c:pt>
                <c:pt idx="10364">
                  <c:v>8.8749999999999992E-3</c:v>
                </c:pt>
                <c:pt idx="10365">
                  <c:v>7.3829999999999998E-3</c:v>
                </c:pt>
                <c:pt idx="10366">
                  <c:v>6.7010000000000004E-3</c:v>
                </c:pt>
                <c:pt idx="10367">
                  <c:v>6.8219999999999999E-3</c:v>
                </c:pt>
                <c:pt idx="10368">
                  <c:v>3.9249999999999997E-3</c:v>
                </c:pt>
                <c:pt idx="10369">
                  <c:v>1.3457999999999999E-2</c:v>
                </c:pt>
                <c:pt idx="10370">
                  <c:v>2.9925E-2</c:v>
                </c:pt>
                <c:pt idx="10371">
                  <c:v>2.9929000000000001E-2</c:v>
                </c:pt>
                <c:pt idx="10372">
                  <c:v>2.7553000000000001E-2</c:v>
                </c:pt>
                <c:pt idx="10373">
                  <c:v>2.3536999999999999E-2</c:v>
                </c:pt>
                <c:pt idx="10374">
                  <c:v>2.9116E-2</c:v>
                </c:pt>
                <c:pt idx="10375">
                  <c:v>2.4587000000000001E-2</c:v>
                </c:pt>
                <c:pt idx="10376">
                  <c:v>2.0278999999999998E-2</c:v>
                </c:pt>
                <c:pt idx="10377">
                  <c:v>1.9127999999999999E-2</c:v>
                </c:pt>
                <c:pt idx="10378">
                  <c:v>1.6889999999999999E-2</c:v>
                </c:pt>
                <c:pt idx="10379">
                  <c:v>1.4506E-2</c:v>
                </c:pt>
                <c:pt idx="10380">
                  <c:v>1.2153000000000001E-2</c:v>
                </c:pt>
                <c:pt idx="10381">
                  <c:v>1.0714E-2</c:v>
                </c:pt>
                <c:pt idx="10382">
                  <c:v>9.8589999999999997E-3</c:v>
                </c:pt>
                <c:pt idx="10383">
                  <c:v>1.027E-2</c:v>
                </c:pt>
                <c:pt idx="10384">
                  <c:v>1.145E-2</c:v>
                </c:pt>
                <c:pt idx="10385">
                  <c:v>1.2069E-2</c:v>
                </c:pt>
                <c:pt idx="10386">
                  <c:v>1.3464E-2</c:v>
                </c:pt>
                <c:pt idx="10387">
                  <c:v>1.4446000000000001E-2</c:v>
                </c:pt>
                <c:pt idx="10388">
                  <c:v>1.4723E-2</c:v>
                </c:pt>
                <c:pt idx="10389">
                  <c:v>1.4676E-2</c:v>
                </c:pt>
                <c:pt idx="10390">
                  <c:v>1.6656000000000001E-2</c:v>
                </c:pt>
                <c:pt idx="10391">
                  <c:v>2.5766000000000001E-2</c:v>
                </c:pt>
                <c:pt idx="10392">
                  <c:v>2.0139000000000001E-2</c:v>
                </c:pt>
                <c:pt idx="10393">
                  <c:v>1.5897000000000001E-2</c:v>
                </c:pt>
                <c:pt idx="10394">
                  <c:v>1.6698000000000001E-2</c:v>
                </c:pt>
                <c:pt idx="10395">
                  <c:v>1.0463999999999999E-2</c:v>
                </c:pt>
                <c:pt idx="10396">
                  <c:v>7.6299999999999996E-3</c:v>
                </c:pt>
                <c:pt idx="10397">
                  <c:v>6.6109999999999997E-3</c:v>
                </c:pt>
                <c:pt idx="10398">
                  <c:v>5.888E-3</c:v>
                </c:pt>
                <c:pt idx="10399">
                  <c:v>4.5970000000000004E-3</c:v>
                </c:pt>
                <c:pt idx="10400">
                  <c:v>4.8700000000000002E-3</c:v>
                </c:pt>
                <c:pt idx="10401">
                  <c:v>4.7219999999999996E-3</c:v>
                </c:pt>
                <c:pt idx="10402">
                  <c:v>5.8339999999999998E-3</c:v>
                </c:pt>
                <c:pt idx="10403">
                  <c:v>5.4320000000000002E-3</c:v>
                </c:pt>
                <c:pt idx="10404">
                  <c:v>7.4250000000000002E-3</c:v>
                </c:pt>
                <c:pt idx="10405">
                  <c:v>1.1363E-2</c:v>
                </c:pt>
                <c:pt idx="10406">
                  <c:v>1.2088E-2</c:v>
                </c:pt>
                <c:pt idx="10407">
                  <c:v>1.3037E-2</c:v>
                </c:pt>
                <c:pt idx="10408">
                  <c:v>1.3757999999999999E-2</c:v>
                </c:pt>
                <c:pt idx="10409">
                  <c:v>1.5218000000000001E-2</c:v>
                </c:pt>
                <c:pt idx="10410">
                  <c:v>1.6501999999999999E-2</c:v>
                </c:pt>
                <c:pt idx="10411">
                  <c:v>1.7364999999999998E-2</c:v>
                </c:pt>
                <c:pt idx="10412">
                  <c:v>2.1340999999999999E-2</c:v>
                </c:pt>
                <c:pt idx="10413">
                  <c:v>3.3707000000000001E-2</c:v>
                </c:pt>
                <c:pt idx="10414">
                  <c:v>5.3362E-2</c:v>
                </c:pt>
                <c:pt idx="10415">
                  <c:v>5.9249999999999997E-2</c:v>
                </c:pt>
                <c:pt idx="10416">
                  <c:v>4.1547000000000001E-2</c:v>
                </c:pt>
                <c:pt idx="10417">
                  <c:v>3.8804999999999999E-2</c:v>
                </c:pt>
                <c:pt idx="10418">
                  <c:v>3.2558999999999998E-2</c:v>
                </c:pt>
                <c:pt idx="10419">
                  <c:v>2.4494999999999999E-2</c:v>
                </c:pt>
                <c:pt idx="10420">
                  <c:v>2.0108999999999998E-2</c:v>
                </c:pt>
                <c:pt idx="10421">
                  <c:v>2.3421000000000001E-2</c:v>
                </c:pt>
                <c:pt idx="10422">
                  <c:v>1.9103999999999999E-2</c:v>
                </c:pt>
                <c:pt idx="10423">
                  <c:v>1.6534E-2</c:v>
                </c:pt>
                <c:pt idx="10424">
                  <c:v>1.3833E-2</c:v>
                </c:pt>
                <c:pt idx="10425">
                  <c:v>1.4697999999999999E-2</c:v>
                </c:pt>
                <c:pt idx="10426">
                  <c:v>1.3887E-2</c:v>
                </c:pt>
                <c:pt idx="10427">
                  <c:v>1.5084999999999999E-2</c:v>
                </c:pt>
                <c:pt idx="10428">
                  <c:v>1.5096E-2</c:v>
                </c:pt>
                <c:pt idx="10429">
                  <c:v>1.6996000000000001E-2</c:v>
                </c:pt>
                <c:pt idx="10430">
                  <c:v>1.8169000000000001E-2</c:v>
                </c:pt>
                <c:pt idx="10431">
                  <c:v>2.0025000000000001E-2</c:v>
                </c:pt>
                <c:pt idx="10432">
                  <c:v>2.6165000000000001E-2</c:v>
                </c:pt>
                <c:pt idx="10433">
                  <c:v>3.1997999999999999E-2</c:v>
                </c:pt>
                <c:pt idx="10434">
                  <c:v>3.6039000000000002E-2</c:v>
                </c:pt>
                <c:pt idx="10435">
                  <c:v>3.3619000000000003E-2</c:v>
                </c:pt>
                <c:pt idx="10436">
                  <c:v>2.7751000000000001E-2</c:v>
                </c:pt>
                <c:pt idx="10437">
                  <c:v>4.2712E-2</c:v>
                </c:pt>
                <c:pt idx="10438">
                  <c:v>3.2272000000000002E-2</c:v>
                </c:pt>
                <c:pt idx="10439">
                  <c:v>3.4977000000000001E-2</c:v>
                </c:pt>
                <c:pt idx="10440">
                  <c:v>3.0705E-2</c:v>
                </c:pt>
                <c:pt idx="10441">
                  <c:v>2.9666000000000001E-2</c:v>
                </c:pt>
                <c:pt idx="10442">
                  <c:v>2.8978E-2</c:v>
                </c:pt>
                <c:pt idx="10443">
                  <c:v>2.375E-2</c:v>
                </c:pt>
                <c:pt idx="10444">
                  <c:v>2.2186000000000001E-2</c:v>
                </c:pt>
                <c:pt idx="10445">
                  <c:v>2.1248E-2</c:v>
                </c:pt>
                <c:pt idx="10446">
                  <c:v>2.3129E-2</c:v>
                </c:pt>
                <c:pt idx="10447">
                  <c:v>2.316E-2</c:v>
                </c:pt>
                <c:pt idx="10448">
                  <c:v>1.686E-2</c:v>
                </c:pt>
                <c:pt idx="10449">
                  <c:v>1.5185000000000001E-2</c:v>
                </c:pt>
                <c:pt idx="10450">
                  <c:v>1.2514000000000001E-2</c:v>
                </c:pt>
                <c:pt idx="10451">
                  <c:v>1.0498E-2</c:v>
                </c:pt>
                <c:pt idx="10452">
                  <c:v>2.0183E-2</c:v>
                </c:pt>
                <c:pt idx="10453">
                  <c:v>4.2788E-2</c:v>
                </c:pt>
                <c:pt idx="10454">
                  <c:v>3.4262000000000001E-2</c:v>
                </c:pt>
                <c:pt idx="10455">
                  <c:v>3.1442999999999999E-2</c:v>
                </c:pt>
                <c:pt idx="10456">
                  <c:v>2.6276000000000001E-2</c:v>
                </c:pt>
                <c:pt idx="10457">
                  <c:v>4.2050999999999998E-2</c:v>
                </c:pt>
                <c:pt idx="10458">
                  <c:v>3.4318000000000001E-2</c:v>
                </c:pt>
                <c:pt idx="10459">
                  <c:v>3.4171E-2</c:v>
                </c:pt>
                <c:pt idx="10460">
                  <c:v>2.6195E-2</c:v>
                </c:pt>
                <c:pt idx="10461">
                  <c:v>2.0268999999999999E-2</c:v>
                </c:pt>
                <c:pt idx="10462">
                  <c:v>1.9786999999999999E-2</c:v>
                </c:pt>
                <c:pt idx="10463">
                  <c:v>1.5479E-2</c:v>
                </c:pt>
                <c:pt idx="10464">
                  <c:v>1.3002E-2</c:v>
                </c:pt>
                <c:pt idx="10465">
                  <c:v>1.2171E-2</c:v>
                </c:pt>
                <c:pt idx="10466">
                  <c:v>1.2454E-2</c:v>
                </c:pt>
                <c:pt idx="10467">
                  <c:v>1.2633999999999999E-2</c:v>
                </c:pt>
                <c:pt idx="10468">
                  <c:v>1.3487000000000001E-2</c:v>
                </c:pt>
                <c:pt idx="10469">
                  <c:v>1.6473999999999999E-2</c:v>
                </c:pt>
                <c:pt idx="10470">
                  <c:v>2.0840999999999998E-2</c:v>
                </c:pt>
                <c:pt idx="10471">
                  <c:v>2.1319999999999999E-2</c:v>
                </c:pt>
                <c:pt idx="10472">
                  <c:v>3.2355000000000002E-2</c:v>
                </c:pt>
                <c:pt idx="10473">
                  <c:v>7.6480999999999993E-2</c:v>
                </c:pt>
                <c:pt idx="10474">
                  <c:v>8.5476999999999997E-2</c:v>
                </c:pt>
                <c:pt idx="10475">
                  <c:v>8.0415E-2</c:v>
                </c:pt>
                <c:pt idx="10476">
                  <c:v>0.104213</c:v>
                </c:pt>
                <c:pt idx="10477">
                  <c:v>0.13663700000000001</c:v>
                </c:pt>
                <c:pt idx="10478">
                  <c:v>0.16200899999999999</c:v>
                </c:pt>
                <c:pt idx="10479">
                  <c:v>0.191303</c:v>
                </c:pt>
                <c:pt idx="10480">
                  <c:v>0.19986400000000001</c:v>
                </c:pt>
                <c:pt idx="10481">
                  <c:v>0.224887</c:v>
                </c:pt>
                <c:pt idx="10482">
                  <c:v>0.26957300000000001</c:v>
                </c:pt>
                <c:pt idx="10483">
                  <c:v>0.35283999999999999</c:v>
                </c:pt>
                <c:pt idx="10484">
                  <c:v>0.38075700000000001</c:v>
                </c:pt>
                <c:pt idx="10485">
                  <c:v>0.41880800000000001</c:v>
                </c:pt>
                <c:pt idx="10486">
                  <c:v>0.48746800000000001</c:v>
                </c:pt>
                <c:pt idx="10487">
                  <c:v>0.49980400000000003</c:v>
                </c:pt>
                <c:pt idx="10488">
                  <c:v>0.53786</c:v>
                </c:pt>
                <c:pt idx="10489">
                  <c:v>0.56476700000000002</c:v>
                </c:pt>
                <c:pt idx="10490">
                  <c:v>0.59704999999999997</c:v>
                </c:pt>
                <c:pt idx="10491">
                  <c:v>0.635042</c:v>
                </c:pt>
                <c:pt idx="10492">
                  <c:v>0.63460099999999997</c:v>
                </c:pt>
                <c:pt idx="10493">
                  <c:v>0.68062500000000004</c:v>
                </c:pt>
                <c:pt idx="10494">
                  <c:v>0.68476999999999999</c:v>
                </c:pt>
                <c:pt idx="10495">
                  <c:v>0.692415</c:v>
                </c:pt>
                <c:pt idx="10496">
                  <c:v>0.70968600000000004</c:v>
                </c:pt>
                <c:pt idx="10497">
                  <c:v>0.71315399999999995</c:v>
                </c:pt>
                <c:pt idx="10498">
                  <c:v>0.714194</c:v>
                </c:pt>
                <c:pt idx="10499">
                  <c:v>0.71362300000000001</c:v>
                </c:pt>
                <c:pt idx="10500">
                  <c:v>0.71912399999999999</c:v>
                </c:pt>
                <c:pt idx="10501">
                  <c:v>0.71062400000000003</c:v>
                </c:pt>
                <c:pt idx="10502">
                  <c:v>0.71145700000000001</c:v>
                </c:pt>
                <c:pt idx="10503">
                  <c:v>0.650563</c:v>
                </c:pt>
                <c:pt idx="10504">
                  <c:v>0.67364199999999996</c:v>
                </c:pt>
                <c:pt idx="10505">
                  <c:v>0.66386599999999996</c:v>
                </c:pt>
                <c:pt idx="10506">
                  <c:v>0.64358899999999997</c:v>
                </c:pt>
                <c:pt idx="10507">
                  <c:v>0.62428399999999995</c:v>
                </c:pt>
                <c:pt idx="10508">
                  <c:v>0.59479000000000004</c:v>
                </c:pt>
                <c:pt idx="10509">
                  <c:v>0.58004500000000003</c:v>
                </c:pt>
                <c:pt idx="10510">
                  <c:v>0.60801799999999995</c:v>
                </c:pt>
                <c:pt idx="10511">
                  <c:v>0.58240499999999995</c:v>
                </c:pt>
                <c:pt idx="10512">
                  <c:v>0.57437300000000002</c:v>
                </c:pt>
                <c:pt idx="10513">
                  <c:v>0.55188599999999999</c:v>
                </c:pt>
                <c:pt idx="10514">
                  <c:v>0.52658899999999997</c:v>
                </c:pt>
                <c:pt idx="10515">
                  <c:v>0.50557099999999999</c:v>
                </c:pt>
                <c:pt idx="10516">
                  <c:v>0.48091099999999998</c:v>
                </c:pt>
                <c:pt idx="10517">
                  <c:v>0.44580700000000001</c:v>
                </c:pt>
                <c:pt idx="10518">
                  <c:v>0.38122899999999998</c:v>
                </c:pt>
                <c:pt idx="10519">
                  <c:v>0.36087799999999998</c:v>
                </c:pt>
                <c:pt idx="10520">
                  <c:v>0.365948</c:v>
                </c:pt>
                <c:pt idx="10521">
                  <c:v>0.34231</c:v>
                </c:pt>
                <c:pt idx="10522">
                  <c:v>0.30012699999999998</c:v>
                </c:pt>
                <c:pt idx="10523">
                  <c:v>0.27954600000000002</c:v>
                </c:pt>
                <c:pt idx="10524">
                  <c:v>0.26896999999999999</c:v>
                </c:pt>
                <c:pt idx="10525">
                  <c:v>0.26397199999999998</c:v>
                </c:pt>
                <c:pt idx="10526">
                  <c:v>0.268202</c:v>
                </c:pt>
                <c:pt idx="10527">
                  <c:v>0.27206000000000002</c:v>
                </c:pt>
                <c:pt idx="10528">
                  <c:v>0.262239</c:v>
                </c:pt>
                <c:pt idx="10529">
                  <c:v>0.26105400000000001</c:v>
                </c:pt>
                <c:pt idx="10530">
                  <c:v>0.27359699999999998</c:v>
                </c:pt>
                <c:pt idx="10531">
                  <c:v>0.26210499999999998</c:v>
                </c:pt>
                <c:pt idx="10532">
                  <c:v>0.25558999999999998</c:v>
                </c:pt>
                <c:pt idx="10533">
                  <c:v>0.25226799999999999</c:v>
                </c:pt>
                <c:pt idx="10534">
                  <c:v>0.25502200000000003</c:v>
                </c:pt>
                <c:pt idx="10535">
                  <c:v>0.26371</c:v>
                </c:pt>
                <c:pt idx="10536">
                  <c:v>0.24491399999999999</c:v>
                </c:pt>
                <c:pt idx="10537">
                  <c:v>0.23616400000000001</c:v>
                </c:pt>
                <c:pt idx="10538">
                  <c:v>0.22218499999999999</c:v>
                </c:pt>
                <c:pt idx="10539">
                  <c:v>0.22423599999999999</c:v>
                </c:pt>
                <c:pt idx="10540">
                  <c:v>0.224102</c:v>
                </c:pt>
                <c:pt idx="10541">
                  <c:v>0.22317100000000001</c:v>
                </c:pt>
                <c:pt idx="10542">
                  <c:v>0.21367800000000001</c:v>
                </c:pt>
                <c:pt idx="10543">
                  <c:v>0.21088699999999999</c:v>
                </c:pt>
                <c:pt idx="10544">
                  <c:v>0.19415099999999999</c:v>
                </c:pt>
                <c:pt idx="10545">
                  <c:v>0.187663</c:v>
                </c:pt>
                <c:pt idx="10546">
                  <c:v>0.20016999999999999</c:v>
                </c:pt>
                <c:pt idx="10547">
                  <c:v>0.20938699999999999</c:v>
                </c:pt>
                <c:pt idx="10548">
                  <c:v>0.18754299999999999</c:v>
                </c:pt>
                <c:pt idx="10549">
                  <c:v>0.18318100000000001</c:v>
                </c:pt>
                <c:pt idx="10550">
                  <c:v>0.18920899999999999</c:v>
                </c:pt>
                <c:pt idx="10551">
                  <c:v>0.232289</c:v>
                </c:pt>
                <c:pt idx="10552">
                  <c:v>0.25228899999999999</c:v>
                </c:pt>
                <c:pt idx="10553">
                  <c:v>0.25425999999999999</c:v>
                </c:pt>
                <c:pt idx="10554">
                  <c:v>0.258075</c:v>
                </c:pt>
                <c:pt idx="10555">
                  <c:v>0.24654799999999999</c:v>
                </c:pt>
                <c:pt idx="10556">
                  <c:v>0.23580999999999999</c:v>
                </c:pt>
                <c:pt idx="10557">
                  <c:v>0.22289300000000001</c:v>
                </c:pt>
                <c:pt idx="10558">
                  <c:v>0.21451300000000001</c:v>
                </c:pt>
                <c:pt idx="10559">
                  <c:v>0.202184</c:v>
                </c:pt>
                <c:pt idx="10560">
                  <c:v>0.208232</c:v>
                </c:pt>
                <c:pt idx="10561">
                  <c:v>0.20099600000000001</c:v>
                </c:pt>
                <c:pt idx="10562">
                  <c:v>0.197683</c:v>
                </c:pt>
                <c:pt idx="10563">
                  <c:v>0.183702</c:v>
                </c:pt>
                <c:pt idx="10564">
                  <c:v>0.17646200000000001</c:v>
                </c:pt>
                <c:pt idx="10565">
                  <c:v>0.16483500000000001</c:v>
                </c:pt>
                <c:pt idx="10566">
                  <c:v>0.15546399999999999</c:v>
                </c:pt>
                <c:pt idx="10567">
                  <c:v>0.14969099999999999</c:v>
                </c:pt>
                <c:pt idx="10568">
                  <c:v>0.13459599999999999</c:v>
                </c:pt>
                <c:pt idx="10569">
                  <c:v>0.12892899999999999</c:v>
                </c:pt>
                <c:pt idx="10570">
                  <c:v>0.117713</c:v>
                </c:pt>
                <c:pt idx="10571">
                  <c:v>0.10732999999999999</c:v>
                </c:pt>
                <c:pt idx="10572">
                  <c:v>9.8446000000000006E-2</c:v>
                </c:pt>
                <c:pt idx="10573">
                  <c:v>9.2957999999999999E-2</c:v>
                </c:pt>
                <c:pt idx="10574">
                  <c:v>9.0130000000000002E-2</c:v>
                </c:pt>
                <c:pt idx="10575">
                  <c:v>9.4353000000000006E-2</c:v>
                </c:pt>
                <c:pt idx="10576">
                  <c:v>8.6968000000000004E-2</c:v>
                </c:pt>
                <c:pt idx="10577">
                  <c:v>8.6666999999999994E-2</c:v>
                </c:pt>
                <c:pt idx="10578">
                  <c:v>9.3418000000000001E-2</c:v>
                </c:pt>
                <c:pt idx="10579">
                  <c:v>9.0138999999999997E-2</c:v>
                </c:pt>
                <c:pt idx="10580">
                  <c:v>7.9620999999999997E-2</c:v>
                </c:pt>
                <c:pt idx="10581">
                  <c:v>7.621E-2</c:v>
                </c:pt>
                <c:pt idx="10582">
                  <c:v>7.1568999999999994E-2</c:v>
                </c:pt>
                <c:pt idx="10583">
                  <c:v>6.3181000000000001E-2</c:v>
                </c:pt>
                <c:pt idx="10584">
                  <c:v>6.3145999999999994E-2</c:v>
                </c:pt>
                <c:pt idx="10585">
                  <c:v>7.1830000000000005E-2</c:v>
                </c:pt>
                <c:pt idx="10586">
                  <c:v>7.4629000000000001E-2</c:v>
                </c:pt>
                <c:pt idx="10587">
                  <c:v>7.0225999999999997E-2</c:v>
                </c:pt>
                <c:pt idx="10588">
                  <c:v>7.1748999999999993E-2</c:v>
                </c:pt>
                <c:pt idx="10589">
                  <c:v>6.0971999999999998E-2</c:v>
                </c:pt>
                <c:pt idx="10590">
                  <c:v>6.9232000000000002E-2</c:v>
                </c:pt>
                <c:pt idx="10591">
                  <c:v>6.9948999999999997E-2</c:v>
                </c:pt>
                <c:pt idx="10592">
                  <c:v>6.9846000000000005E-2</c:v>
                </c:pt>
                <c:pt idx="10593">
                  <c:v>6.7196000000000006E-2</c:v>
                </c:pt>
                <c:pt idx="10594">
                  <c:v>4.9750000000000003E-2</c:v>
                </c:pt>
                <c:pt idx="10595">
                  <c:v>6.0044E-2</c:v>
                </c:pt>
                <c:pt idx="10596">
                  <c:v>5.6578000000000003E-2</c:v>
                </c:pt>
                <c:pt idx="10597">
                  <c:v>5.3240000000000003E-2</c:v>
                </c:pt>
                <c:pt idx="10598">
                  <c:v>5.5785000000000001E-2</c:v>
                </c:pt>
                <c:pt idx="10599">
                  <c:v>5.0813999999999998E-2</c:v>
                </c:pt>
                <c:pt idx="10600">
                  <c:v>4.2452999999999998E-2</c:v>
                </c:pt>
                <c:pt idx="10601">
                  <c:v>4.1140000000000003E-2</c:v>
                </c:pt>
                <c:pt idx="10602">
                  <c:v>3.7811999999999998E-2</c:v>
                </c:pt>
                <c:pt idx="10603">
                  <c:v>3.6110000000000003E-2</c:v>
                </c:pt>
                <c:pt idx="10604">
                  <c:v>3.1472E-2</c:v>
                </c:pt>
                <c:pt idx="10605">
                  <c:v>3.1937E-2</c:v>
                </c:pt>
                <c:pt idx="10606">
                  <c:v>2.9531999999999999E-2</c:v>
                </c:pt>
                <c:pt idx="10607">
                  <c:v>2.035E-2</c:v>
                </c:pt>
                <c:pt idx="10608">
                  <c:v>2.2932000000000001E-2</c:v>
                </c:pt>
                <c:pt idx="10609">
                  <c:v>2.3425999999999999E-2</c:v>
                </c:pt>
                <c:pt idx="10610">
                  <c:v>2.5214E-2</c:v>
                </c:pt>
                <c:pt idx="10611">
                  <c:v>3.9137999999999999E-2</c:v>
                </c:pt>
                <c:pt idx="10612">
                  <c:v>4.0957E-2</c:v>
                </c:pt>
                <c:pt idx="10613">
                  <c:v>4.4720999999999997E-2</c:v>
                </c:pt>
                <c:pt idx="10614">
                  <c:v>6.7577999999999999E-2</c:v>
                </c:pt>
                <c:pt idx="10615">
                  <c:v>7.2049000000000002E-2</c:v>
                </c:pt>
                <c:pt idx="10616">
                  <c:v>7.7798000000000006E-2</c:v>
                </c:pt>
                <c:pt idx="10617">
                  <c:v>7.9935000000000006E-2</c:v>
                </c:pt>
                <c:pt idx="10618">
                  <c:v>7.8676999999999997E-2</c:v>
                </c:pt>
                <c:pt idx="10619">
                  <c:v>8.0702999999999997E-2</c:v>
                </c:pt>
                <c:pt idx="10620">
                  <c:v>8.1531000000000006E-2</c:v>
                </c:pt>
                <c:pt idx="10621">
                  <c:v>8.4075999999999998E-2</c:v>
                </c:pt>
                <c:pt idx="10622">
                  <c:v>8.3731E-2</c:v>
                </c:pt>
                <c:pt idx="10623">
                  <c:v>9.6740000000000007E-2</c:v>
                </c:pt>
                <c:pt idx="10624">
                  <c:v>0.10269200000000001</c:v>
                </c:pt>
                <c:pt idx="10625">
                  <c:v>0.1162</c:v>
                </c:pt>
                <c:pt idx="10626">
                  <c:v>0.11730599999999999</c:v>
                </c:pt>
                <c:pt idx="10627">
                  <c:v>0.11502</c:v>
                </c:pt>
                <c:pt idx="10628">
                  <c:v>0.116842</c:v>
                </c:pt>
                <c:pt idx="10629">
                  <c:v>0.110469</c:v>
                </c:pt>
                <c:pt idx="10630">
                  <c:v>0.11777799999999999</c:v>
                </c:pt>
                <c:pt idx="10631">
                  <c:v>0.115</c:v>
                </c:pt>
                <c:pt idx="10632">
                  <c:v>0.116907</c:v>
                </c:pt>
                <c:pt idx="10633">
                  <c:v>0.102093</c:v>
                </c:pt>
                <c:pt idx="10634">
                  <c:v>0.106554</c:v>
                </c:pt>
                <c:pt idx="10635">
                  <c:v>0.100176</c:v>
                </c:pt>
                <c:pt idx="10636">
                  <c:v>0.10176399999999999</c:v>
                </c:pt>
                <c:pt idx="10637">
                  <c:v>9.7956000000000001E-2</c:v>
                </c:pt>
                <c:pt idx="10638">
                  <c:v>9.4722000000000001E-2</c:v>
                </c:pt>
                <c:pt idx="10639">
                  <c:v>8.8019E-2</c:v>
                </c:pt>
                <c:pt idx="10640">
                  <c:v>8.6307999999999996E-2</c:v>
                </c:pt>
                <c:pt idx="10641">
                  <c:v>8.5641999999999996E-2</c:v>
                </c:pt>
                <c:pt idx="10642">
                  <c:v>8.2184999999999994E-2</c:v>
                </c:pt>
                <c:pt idx="10643">
                  <c:v>8.1100000000000005E-2</c:v>
                </c:pt>
                <c:pt idx="10644">
                  <c:v>7.6512999999999998E-2</c:v>
                </c:pt>
                <c:pt idx="10645">
                  <c:v>6.4966999999999997E-2</c:v>
                </c:pt>
                <c:pt idx="10646">
                  <c:v>6.2016000000000002E-2</c:v>
                </c:pt>
                <c:pt idx="10647">
                  <c:v>6.0611999999999999E-2</c:v>
                </c:pt>
                <c:pt idx="10648">
                  <c:v>7.4258000000000005E-2</c:v>
                </c:pt>
                <c:pt idx="10649">
                  <c:v>7.6158000000000003E-2</c:v>
                </c:pt>
                <c:pt idx="10650">
                  <c:v>0.104922</c:v>
                </c:pt>
                <c:pt idx="10651">
                  <c:v>9.8784999999999998E-2</c:v>
                </c:pt>
                <c:pt idx="10652">
                  <c:v>0.10921699999999999</c:v>
                </c:pt>
                <c:pt idx="10653">
                  <c:v>0.11166</c:v>
                </c:pt>
                <c:pt idx="10654">
                  <c:v>0.106937</c:v>
                </c:pt>
                <c:pt idx="10655">
                  <c:v>8.8247999999999993E-2</c:v>
                </c:pt>
                <c:pt idx="10656">
                  <c:v>7.1058999999999997E-2</c:v>
                </c:pt>
                <c:pt idx="10657">
                  <c:v>7.4953000000000006E-2</c:v>
                </c:pt>
                <c:pt idx="10658">
                  <c:v>7.3859999999999995E-2</c:v>
                </c:pt>
                <c:pt idx="10659">
                  <c:v>8.0624000000000001E-2</c:v>
                </c:pt>
                <c:pt idx="10660">
                  <c:v>9.1555999999999998E-2</c:v>
                </c:pt>
                <c:pt idx="10661">
                  <c:v>9.5385999999999999E-2</c:v>
                </c:pt>
                <c:pt idx="10662">
                  <c:v>0.103147</c:v>
                </c:pt>
                <c:pt idx="10663">
                  <c:v>9.7197000000000006E-2</c:v>
                </c:pt>
                <c:pt idx="10664">
                  <c:v>0.10161000000000001</c:v>
                </c:pt>
                <c:pt idx="10665">
                  <c:v>9.4519000000000006E-2</c:v>
                </c:pt>
                <c:pt idx="10666">
                  <c:v>9.1172000000000003E-2</c:v>
                </c:pt>
                <c:pt idx="10667">
                  <c:v>8.2530999999999993E-2</c:v>
                </c:pt>
                <c:pt idx="10668">
                  <c:v>7.5249999999999997E-2</c:v>
                </c:pt>
                <c:pt idx="10669">
                  <c:v>7.2425000000000003E-2</c:v>
                </c:pt>
                <c:pt idx="10670">
                  <c:v>6.5498000000000001E-2</c:v>
                </c:pt>
                <c:pt idx="10671">
                  <c:v>6.1252000000000001E-2</c:v>
                </c:pt>
                <c:pt idx="10672">
                  <c:v>5.6654000000000003E-2</c:v>
                </c:pt>
                <c:pt idx="10673">
                  <c:v>5.3244E-2</c:v>
                </c:pt>
                <c:pt idx="10674">
                  <c:v>4.6892000000000003E-2</c:v>
                </c:pt>
                <c:pt idx="10675">
                  <c:v>4.7206999999999999E-2</c:v>
                </c:pt>
                <c:pt idx="10676">
                  <c:v>3.9786000000000002E-2</c:v>
                </c:pt>
                <c:pt idx="10677">
                  <c:v>3.4318000000000001E-2</c:v>
                </c:pt>
                <c:pt idx="10678">
                  <c:v>3.7511000000000003E-2</c:v>
                </c:pt>
                <c:pt idx="10679">
                  <c:v>3.1095000000000001E-2</c:v>
                </c:pt>
                <c:pt idx="10680">
                  <c:v>2.3609999999999999E-2</c:v>
                </c:pt>
                <c:pt idx="10681">
                  <c:v>1.8019E-2</c:v>
                </c:pt>
                <c:pt idx="10682">
                  <c:v>1.7757999999999999E-2</c:v>
                </c:pt>
                <c:pt idx="10683">
                  <c:v>1.6563000000000001E-2</c:v>
                </c:pt>
                <c:pt idx="10684">
                  <c:v>1.6532000000000002E-2</c:v>
                </c:pt>
                <c:pt idx="10685">
                  <c:v>2.0077000000000001E-2</c:v>
                </c:pt>
                <c:pt idx="10686">
                  <c:v>1.9623999999999999E-2</c:v>
                </c:pt>
                <c:pt idx="10687">
                  <c:v>1.7673000000000001E-2</c:v>
                </c:pt>
                <c:pt idx="10688">
                  <c:v>1.8543E-2</c:v>
                </c:pt>
                <c:pt idx="10689">
                  <c:v>1.6934000000000001E-2</c:v>
                </c:pt>
                <c:pt idx="10690">
                  <c:v>1.719E-2</c:v>
                </c:pt>
                <c:pt idx="10691">
                  <c:v>1.6504000000000001E-2</c:v>
                </c:pt>
                <c:pt idx="10692">
                  <c:v>1.6195000000000001E-2</c:v>
                </c:pt>
                <c:pt idx="10693">
                  <c:v>1.5235E-2</c:v>
                </c:pt>
                <c:pt idx="10694">
                  <c:v>1.5155E-2</c:v>
                </c:pt>
                <c:pt idx="10695">
                  <c:v>1.3672E-2</c:v>
                </c:pt>
                <c:pt idx="10696">
                  <c:v>1.1252E-2</c:v>
                </c:pt>
                <c:pt idx="10697">
                  <c:v>1.2533000000000001E-2</c:v>
                </c:pt>
                <c:pt idx="10698">
                  <c:v>1.0801E-2</c:v>
                </c:pt>
                <c:pt idx="10699">
                  <c:v>9.3139999999999994E-3</c:v>
                </c:pt>
                <c:pt idx="10700">
                  <c:v>8.9250000000000006E-3</c:v>
                </c:pt>
                <c:pt idx="10701">
                  <c:v>9.0139999999999994E-3</c:v>
                </c:pt>
                <c:pt idx="10702">
                  <c:v>8.3840000000000008E-3</c:v>
                </c:pt>
                <c:pt idx="10703">
                  <c:v>7.4409999999999997E-3</c:v>
                </c:pt>
                <c:pt idx="10704">
                  <c:v>5.803E-3</c:v>
                </c:pt>
                <c:pt idx="10705">
                  <c:v>5.4270000000000004E-3</c:v>
                </c:pt>
                <c:pt idx="10706">
                  <c:v>4.4380000000000001E-3</c:v>
                </c:pt>
                <c:pt idx="10707">
                  <c:v>4.5970000000000004E-3</c:v>
                </c:pt>
                <c:pt idx="10708">
                  <c:v>3.8059999999999999E-3</c:v>
                </c:pt>
                <c:pt idx="10709">
                  <c:v>3.349E-3</c:v>
                </c:pt>
                <c:pt idx="10710">
                  <c:v>3.519E-3</c:v>
                </c:pt>
                <c:pt idx="10711">
                  <c:v>3.859E-3</c:v>
                </c:pt>
                <c:pt idx="10712">
                  <c:v>4.4860000000000004E-3</c:v>
                </c:pt>
                <c:pt idx="10713">
                  <c:v>3.993E-3</c:v>
                </c:pt>
                <c:pt idx="10714">
                  <c:v>3.4090000000000001E-3</c:v>
                </c:pt>
                <c:pt idx="10715">
                  <c:v>2.4559999999999998E-3</c:v>
                </c:pt>
                <c:pt idx="10716">
                  <c:v>1.3782000000000001E-2</c:v>
                </c:pt>
                <c:pt idx="10717">
                  <c:v>1.6569E-2</c:v>
                </c:pt>
                <c:pt idx="10718">
                  <c:v>2.1815000000000001E-2</c:v>
                </c:pt>
                <c:pt idx="10719">
                  <c:v>2.3982E-2</c:v>
                </c:pt>
                <c:pt idx="10720">
                  <c:v>2.3598999999999998E-2</c:v>
                </c:pt>
                <c:pt idx="10721">
                  <c:v>2.3494000000000001E-2</c:v>
                </c:pt>
                <c:pt idx="10722">
                  <c:v>2.5624999999999998E-2</c:v>
                </c:pt>
                <c:pt idx="10723">
                  <c:v>2.4001999999999999E-2</c:v>
                </c:pt>
                <c:pt idx="10724">
                  <c:v>2.6162999999999999E-2</c:v>
                </c:pt>
                <c:pt idx="10725">
                  <c:v>2.2283000000000001E-2</c:v>
                </c:pt>
                <c:pt idx="10726">
                  <c:v>2.1080999999999999E-2</c:v>
                </c:pt>
                <c:pt idx="10727">
                  <c:v>1.9271E-2</c:v>
                </c:pt>
                <c:pt idx="10728">
                  <c:v>1.6813000000000002E-2</c:v>
                </c:pt>
                <c:pt idx="10729">
                  <c:v>1.3814E-2</c:v>
                </c:pt>
                <c:pt idx="10730">
                  <c:v>9.3080000000000003E-3</c:v>
                </c:pt>
                <c:pt idx="10731">
                  <c:v>6.7869999999999996E-3</c:v>
                </c:pt>
                <c:pt idx="10732">
                  <c:v>6.496E-3</c:v>
                </c:pt>
                <c:pt idx="10733">
                  <c:v>8.1390000000000004E-3</c:v>
                </c:pt>
                <c:pt idx="10734">
                  <c:v>8.9289999999999994E-3</c:v>
                </c:pt>
                <c:pt idx="10735">
                  <c:v>9.3270000000000002E-3</c:v>
                </c:pt>
                <c:pt idx="10736">
                  <c:v>7.2379999999999996E-3</c:v>
                </c:pt>
                <c:pt idx="10737">
                  <c:v>9.1859999999999997E-3</c:v>
                </c:pt>
                <c:pt idx="10738">
                  <c:v>1.6319E-2</c:v>
                </c:pt>
                <c:pt idx="10739">
                  <c:v>2.4376999999999999E-2</c:v>
                </c:pt>
                <c:pt idx="10740">
                  <c:v>2.537E-2</c:v>
                </c:pt>
                <c:pt idx="10741">
                  <c:v>2.5127E-2</c:v>
                </c:pt>
                <c:pt idx="10742">
                  <c:v>2.5378000000000001E-2</c:v>
                </c:pt>
                <c:pt idx="10743">
                  <c:v>2.5513999999999998E-2</c:v>
                </c:pt>
                <c:pt idx="10744">
                  <c:v>2.6766000000000002E-2</c:v>
                </c:pt>
                <c:pt idx="10745">
                  <c:v>2.4889999999999999E-2</c:v>
                </c:pt>
                <c:pt idx="10746">
                  <c:v>2.281E-2</c:v>
                </c:pt>
                <c:pt idx="10747">
                  <c:v>2.2020000000000001E-2</c:v>
                </c:pt>
                <c:pt idx="10748">
                  <c:v>1.9236E-2</c:v>
                </c:pt>
                <c:pt idx="10749">
                  <c:v>2.3109000000000001E-2</c:v>
                </c:pt>
                <c:pt idx="10750">
                  <c:v>1.9354E-2</c:v>
                </c:pt>
                <c:pt idx="10751">
                  <c:v>1.9352000000000001E-2</c:v>
                </c:pt>
                <c:pt idx="10752">
                  <c:v>1.4746E-2</c:v>
                </c:pt>
                <c:pt idx="10753">
                  <c:v>1.2971999999999999E-2</c:v>
                </c:pt>
                <c:pt idx="10754">
                  <c:v>1.363E-2</c:v>
                </c:pt>
                <c:pt idx="10755">
                  <c:v>1.0846E-2</c:v>
                </c:pt>
                <c:pt idx="10756">
                  <c:v>1.0076E-2</c:v>
                </c:pt>
                <c:pt idx="10757">
                  <c:v>7.267E-3</c:v>
                </c:pt>
                <c:pt idx="10758">
                  <c:v>6.1330000000000004E-3</c:v>
                </c:pt>
                <c:pt idx="10759">
                  <c:v>5.9800000000000001E-3</c:v>
                </c:pt>
                <c:pt idx="10760">
                  <c:v>8.3909999999999992E-3</c:v>
                </c:pt>
                <c:pt idx="10761">
                  <c:v>7.1300000000000001E-3</c:v>
                </c:pt>
                <c:pt idx="10762">
                  <c:v>6.8339999999999998E-3</c:v>
                </c:pt>
                <c:pt idx="10763">
                  <c:v>7.051E-3</c:v>
                </c:pt>
                <c:pt idx="10764">
                  <c:v>8.6990000000000001E-3</c:v>
                </c:pt>
                <c:pt idx="10765">
                  <c:v>8.4720000000000004E-3</c:v>
                </c:pt>
                <c:pt idx="10766">
                  <c:v>9.0950000000000007E-3</c:v>
                </c:pt>
                <c:pt idx="10767">
                  <c:v>9.953E-3</c:v>
                </c:pt>
                <c:pt idx="10768">
                  <c:v>9.7649999999999994E-3</c:v>
                </c:pt>
                <c:pt idx="10769">
                  <c:v>8.8120000000000004E-3</c:v>
                </c:pt>
                <c:pt idx="10770">
                  <c:v>9.1330000000000005E-3</c:v>
                </c:pt>
                <c:pt idx="10771">
                  <c:v>9.9979999999999999E-3</c:v>
                </c:pt>
                <c:pt idx="10772">
                  <c:v>1.3687E-2</c:v>
                </c:pt>
                <c:pt idx="10773">
                  <c:v>1.6343E-2</c:v>
                </c:pt>
                <c:pt idx="10774">
                  <c:v>1.9073E-2</c:v>
                </c:pt>
                <c:pt idx="10775">
                  <c:v>1.5334E-2</c:v>
                </c:pt>
                <c:pt idx="10776">
                  <c:v>1.7734E-2</c:v>
                </c:pt>
                <c:pt idx="10777">
                  <c:v>2.5502E-2</c:v>
                </c:pt>
                <c:pt idx="10778">
                  <c:v>1.9553999999999998E-2</c:v>
                </c:pt>
                <c:pt idx="10779">
                  <c:v>1.8874999999999999E-2</c:v>
                </c:pt>
                <c:pt idx="10780">
                  <c:v>1.2718999999999999E-2</c:v>
                </c:pt>
                <c:pt idx="10781">
                  <c:v>9.5320000000000005E-3</c:v>
                </c:pt>
                <c:pt idx="10782">
                  <c:v>8.1329999999999996E-3</c:v>
                </c:pt>
                <c:pt idx="10783">
                  <c:v>6.7949999999999998E-3</c:v>
                </c:pt>
                <c:pt idx="10784">
                  <c:v>4.9170000000000004E-3</c:v>
                </c:pt>
                <c:pt idx="10785">
                  <c:v>6.7609999999999996E-3</c:v>
                </c:pt>
                <c:pt idx="10786">
                  <c:v>5.3819999999999996E-3</c:v>
                </c:pt>
                <c:pt idx="10787">
                  <c:v>6.5240000000000003E-3</c:v>
                </c:pt>
                <c:pt idx="10788">
                  <c:v>4.9300000000000004E-3</c:v>
                </c:pt>
                <c:pt idx="10789">
                  <c:v>3.2309999999999999E-3</c:v>
                </c:pt>
                <c:pt idx="10790">
                  <c:v>3.8579999999999999E-3</c:v>
                </c:pt>
                <c:pt idx="10791">
                  <c:v>6.685E-3</c:v>
                </c:pt>
                <c:pt idx="10792">
                  <c:v>7.3169999999999997E-3</c:v>
                </c:pt>
                <c:pt idx="10793">
                  <c:v>2.0702000000000002E-2</c:v>
                </c:pt>
                <c:pt idx="10794">
                  <c:v>1.4762000000000001E-2</c:v>
                </c:pt>
                <c:pt idx="10795">
                  <c:v>1.008E-2</c:v>
                </c:pt>
                <c:pt idx="10796">
                  <c:v>7.4609999999999998E-3</c:v>
                </c:pt>
                <c:pt idx="10797">
                  <c:v>7.7879999999999998E-3</c:v>
                </c:pt>
                <c:pt idx="10798">
                  <c:v>7.2020000000000001E-3</c:v>
                </c:pt>
                <c:pt idx="10799">
                  <c:v>5.849E-3</c:v>
                </c:pt>
                <c:pt idx="10800">
                  <c:v>4.5890000000000002E-3</c:v>
                </c:pt>
                <c:pt idx="10801">
                  <c:v>3.9039999999999999E-3</c:v>
                </c:pt>
                <c:pt idx="10802">
                  <c:v>5.4669999999999996E-3</c:v>
                </c:pt>
                <c:pt idx="10803">
                  <c:v>5.8120000000000003E-3</c:v>
                </c:pt>
                <c:pt idx="10804">
                  <c:v>5.9950000000000003E-3</c:v>
                </c:pt>
                <c:pt idx="10805">
                  <c:v>7.5449999999999996E-3</c:v>
                </c:pt>
                <c:pt idx="10806">
                  <c:v>1.0604000000000001E-2</c:v>
                </c:pt>
                <c:pt idx="10807">
                  <c:v>1.2697999999999999E-2</c:v>
                </c:pt>
                <c:pt idx="10808">
                  <c:v>1.4024E-2</c:v>
                </c:pt>
                <c:pt idx="10809">
                  <c:v>1.9497E-2</c:v>
                </c:pt>
                <c:pt idx="10810">
                  <c:v>2.3810000000000001E-2</c:v>
                </c:pt>
                <c:pt idx="10811">
                  <c:v>2.0268000000000001E-2</c:v>
                </c:pt>
                <c:pt idx="10812">
                  <c:v>2.2065000000000001E-2</c:v>
                </c:pt>
                <c:pt idx="10813">
                  <c:v>2.0832E-2</c:v>
                </c:pt>
                <c:pt idx="10814">
                  <c:v>2.3404000000000001E-2</c:v>
                </c:pt>
                <c:pt idx="10815">
                  <c:v>2.4421999999999999E-2</c:v>
                </c:pt>
                <c:pt idx="10816">
                  <c:v>2.164E-2</c:v>
                </c:pt>
                <c:pt idx="10817">
                  <c:v>2.2557000000000001E-2</c:v>
                </c:pt>
                <c:pt idx="10818">
                  <c:v>1.8321E-2</c:v>
                </c:pt>
                <c:pt idx="10819">
                  <c:v>2.1943000000000001E-2</c:v>
                </c:pt>
                <c:pt idx="10820">
                  <c:v>5.2019999999999997E-2</c:v>
                </c:pt>
                <c:pt idx="10821">
                  <c:v>6.1774999999999997E-2</c:v>
                </c:pt>
                <c:pt idx="10822">
                  <c:v>5.1490000000000001E-2</c:v>
                </c:pt>
                <c:pt idx="10823">
                  <c:v>3.9785000000000001E-2</c:v>
                </c:pt>
                <c:pt idx="10824">
                  <c:v>3.2084000000000001E-2</c:v>
                </c:pt>
                <c:pt idx="10825">
                  <c:v>2.3143E-2</c:v>
                </c:pt>
                <c:pt idx="10826">
                  <c:v>1.8322999999999999E-2</c:v>
                </c:pt>
                <c:pt idx="10827">
                  <c:v>1.6996000000000001E-2</c:v>
                </c:pt>
                <c:pt idx="10828">
                  <c:v>1.2862E-2</c:v>
                </c:pt>
                <c:pt idx="10829">
                  <c:v>1.1134E-2</c:v>
                </c:pt>
                <c:pt idx="10830">
                  <c:v>9.3900000000000008E-3</c:v>
                </c:pt>
                <c:pt idx="10831">
                  <c:v>9.8239999999999994E-3</c:v>
                </c:pt>
                <c:pt idx="10832">
                  <c:v>8.1569999999999993E-3</c:v>
                </c:pt>
                <c:pt idx="10833">
                  <c:v>9.5399999999999999E-3</c:v>
                </c:pt>
                <c:pt idx="10834">
                  <c:v>8.1659999999999996E-3</c:v>
                </c:pt>
                <c:pt idx="10835">
                  <c:v>1.2555999999999999E-2</c:v>
                </c:pt>
                <c:pt idx="10836">
                  <c:v>9.8630000000000002E-3</c:v>
                </c:pt>
                <c:pt idx="10837">
                  <c:v>6.5560000000000002E-3</c:v>
                </c:pt>
                <c:pt idx="10838">
                  <c:v>7.365E-3</c:v>
                </c:pt>
                <c:pt idx="10839">
                  <c:v>7.9129999999999999E-3</c:v>
                </c:pt>
                <c:pt idx="10840">
                  <c:v>7.2940000000000001E-3</c:v>
                </c:pt>
                <c:pt idx="10841">
                  <c:v>7.6169999999999996E-3</c:v>
                </c:pt>
                <c:pt idx="10842">
                  <c:v>1.8017999999999999E-2</c:v>
                </c:pt>
                <c:pt idx="10843">
                  <c:v>1.7753000000000001E-2</c:v>
                </c:pt>
                <c:pt idx="10844">
                  <c:v>1.5635E-2</c:v>
                </c:pt>
                <c:pt idx="10845">
                  <c:v>1.3768000000000001E-2</c:v>
                </c:pt>
                <c:pt idx="10846">
                  <c:v>1.2562E-2</c:v>
                </c:pt>
                <c:pt idx="10847">
                  <c:v>9.7450000000000002E-3</c:v>
                </c:pt>
                <c:pt idx="10848">
                  <c:v>8.5780000000000006E-3</c:v>
                </c:pt>
                <c:pt idx="10849">
                  <c:v>6.9829999999999996E-3</c:v>
                </c:pt>
                <c:pt idx="10850">
                  <c:v>5.483E-3</c:v>
                </c:pt>
                <c:pt idx="10851">
                  <c:v>5.5209999999999999E-3</c:v>
                </c:pt>
                <c:pt idx="10852">
                  <c:v>5.9379999999999997E-3</c:v>
                </c:pt>
                <c:pt idx="10853">
                  <c:v>5.1799999999999997E-3</c:v>
                </c:pt>
                <c:pt idx="10854">
                  <c:v>5.4910000000000002E-3</c:v>
                </c:pt>
                <c:pt idx="10855">
                  <c:v>4.5640000000000003E-3</c:v>
                </c:pt>
                <c:pt idx="10856">
                  <c:v>4.8209999999999998E-3</c:v>
                </c:pt>
                <c:pt idx="10857">
                  <c:v>3.7390000000000001E-3</c:v>
                </c:pt>
                <c:pt idx="10858">
                  <c:v>2.7409999999999999E-3</c:v>
                </c:pt>
                <c:pt idx="10859">
                  <c:v>1.977E-3</c:v>
                </c:pt>
                <c:pt idx="10860">
                  <c:v>1.7459999999999999E-3</c:v>
                </c:pt>
                <c:pt idx="10861">
                  <c:v>4.5030000000000001E-3</c:v>
                </c:pt>
                <c:pt idx="10862">
                  <c:v>4.653E-3</c:v>
                </c:pt>
                <c:pt idx="10863">
                  <c:v>7.5189999999999996E-3</c:v>
                </c:pt>
                <c:pt idx="10864">
                  <c:v>1.0244E-2</c:v>
                </c:pt>
                <c:pt idx="10865">
                  <c:v>7.7689999999999999E-3</c:v>
                </c:pt>
                <c:pt idx="10866">
                  <c:v>6.1619999999999999E-3</c:v>
                </c:pt>
                <c:pt idx="10867">
                  <c:v>4.797E-3</c:v>
                </c:pt>
                <c:pt idx="10868">
                  <c:v>3.2959999999999999E-3</c:v>
                </c:pt>
                <c:pt idx="10869">
                  <c:v>2.5730000000000002E-3</c:v>
                </c:pt>
                <c:pt idx="10870">
                  <c:v>3.2780000000000001E-3</c:v>
                </c:pt>
                <c:pt idx="10871">
                  <c:v>1.9910000000000001E-3</c:v>
                </c:pt>
                <c:pt idx="10872">
                  <c:v>2.2910000000000001E-3</c:v>
                </c:pt>
                <c:pt idx="10873">
                  <c:v>2.2650000000000001E-3</c:v>
                </c:pt>
                <c:pt idx="10874">
                  <c:v>2.3440000000000002E-3</c:v>
                </c:pt>
                <c:pt idx="10875">
                  <c:v>2.274E-3</c:v>
                </c:pt>
                <c:pt idx="10876">
                  <c:v>3.1380000000000002E-3</c:v>
                </c:pt>
                <c:pt idx="10877">
                  <c:v>3.8990000000000001E-3</c:v>
                </c:pt>
                <c:pt idx="10878">
                  <c:v>4.496E-3</c:v>
                </c:pt>
                <c:pt idx="10879">
                  <c:v>5.1770000000000002E-3</c:v>
                </c:pt>
                <c:pt idx="10880">
                  <c:v>5.7270000000000003E-3</c:v>
                </c:pt>
                <c:pt idx="10881">
                  <c:v>9.495E-3</c:v>
                </c:pt>
                <c:pt idx="10882">
                  <c:v>9.273E-3</c:v>
                </c:pt>
                <c:pt idx="10883">
                  <c:v>1.4926999999999999E-2</c:v>
                </c:pt>
                <c:pt idx="10884">
                  <c:v>1.4416E-2</c:v>
                </c:pt>
                <c:pt idx="10885">
                  <c:v>1.4397E-2</c:v>
                </c:pt>
                <c:pt idx="10886">
                  <c:v>1.6521000000000001E-2</c:v>
                </c:pt>
                <c:pt idx="10887">
                  <c:v>3.4334000000000003E-2</c:v>
                </c:pt>
                <c:pt idx="10888">
                  <c:v>2.7566E-2</c:v>
                </c:pt>
                <c:pt idx="10889">
                  <c:v>2.1593000000000001E-2</c:v>
                </c:pt>
                <c:pt idx="10890">
                  <c:v>2.0910000000000002E-2</c:v>
                </c:pt>
                <c:pt idx="10891">
                  <c:v>1.7471E-2</c:v>
                </c:pt>
                <c:pt idx="10892">
                  <c:v>1.2956000000000001E-2</c:v>
                </c:pt>
                <c:pt idx="10893">
                  <c:v>2.0882000000000001E-2</c:v>
                </c:pt>
                <c:pt idx="10894">
                  <c:v>1.7315000000000001E-2</c:v>
                </c:pt>
                <c:pt idx="10895">
                  <c:v>1.7304E-2</c:v>
                </c:pt>
                <c:pt idx="10896">
                  <c:v>1.6250000000000001E-2</c:v>
                </c:pt>
                <c:pt idx="10897">
                  <c:v>1.6236E-2</c:v>
                </c:pt>
                <c:pt idx="10898">
                  <c:v>1.5304E-2</c:v>
                </c:pt>
                <c:pt idx="10899">
                  <c:v>1.2479000000000001E-2</c:v>
                </c:pt>
                <c:pt idx="10900">
                  <c:v>1.1016E-2</c:v>
                </c:pt>
                <c:pt idx="10901">
                  <c:v>9.6209999999999993E-3</c:v>
                </c:pt>
                <c:pt idx="10902">
                  <c:v>8.8819999999999993E-3</c:v>
                </c:pt>
                <c:pt idx="10903">
                  <c:v>7.8980000000000005E-3</c:v>
                </c:pt>
                <c:pt idx="10904">
                  <c:v>7.1910000000000003E-3</c:v>
                </c:pt>
                <c:pt idx="10905">
                  <c:v>6.829E-3</c:v>
                </c:pt>
                <c:pt idx="10906">
                  <c:v>5.2940000000000001E-3</c:v>
                </c:pt>
                <c:pt idx="10907">
                  <c:v>4.2810000000000001E-3</c:v>
                </c:pt>
                <c:pt idx="10908">
                  <c:v>3.7559999999999998E-3</c:v>
                </c:pt>
                <c:pt idx="10909">
                  <c:v>3.7330000000000002E-3</c:v>
                </c:pt>
                <c:pt idx="10910">
                  <c:v>4.0800000000000003E-3</c:v>
                </c:pt>
                <c:pt idx="10911">
                  <c:v>4.9620000000000003E-3</c:v>
                </c:pt>
                <c:pt idx="10912">
                  <c:v>5.032E-3</c:v>
                </c:pt>
                <c:pt idx="10913">
                  <c:v>5.8339999999999998E-3</c:v>
                </c:pt>
                <c:pt idx="10914">
                  <c:v>1.1058E-2</c:v>
                </c:pt>
                <c:pt idx="10915">
                  <c:v>8.9879999999999995E-3</c:v>
                </c:pt>
                <c:pt idx="10916">
                  <c:v>9.7129999999999994E-3</c:v>
                </c:pt>
                <c:pt idx="10917">
                  <c:v>7.8460000000000005E-3</c:v>
                </c:pt>
                <c:pt idx="10918">
                  <c:v>5.7010000000000003E-3</c:v>
                </c:pt>
                <c:pt idx="10919">
                  <c:v>5.7120000000000001E-3</c:v>
                </c:pt>
                <c:pt idx="10920">
                  <c:v>7.4359999999999999E-3</c:v>
                </c:pt>
                <c:pt idx="10921">
                  <c:v>7.8130000000000005E-3</c:v>
                </c:pt>
                <c:pt idx="10922">
                  <c:v>6.894E-3</c:v>
                </c:pt>
                <c:pt idx="10923">
                  <c:v>9.0740000000000005E-3</c:v>
                </c:pt>
                <c:pt idx="10924">
                  <c:v>1.7170000000000001E-2</c:v>
                </c:pt>
                <c:pt idx="10925">
                  <c:v>1.4166E-2</c:v>
                </c:pt>
                <c:pt idx="10926">
                  <c:v>1.2153000000000001E-2</c:v>
                </c:pt>
                <c:pt idx="10927">
                  <c:v>9.4000000000000004E-3</c:v>
                </c:pt>
                <c:pt idx="10928">
                  <c:v>8.2500000000000004E-3</c:v>
                </c:pt>
                <c:pt idx="10929">
                  <c:v>1.2466E-2</c:v>
                </c:pt>
                <c:pt idx="10930">
                  <c:v>1.1094E-2</c:v>
                </c:pt>
                <c:pt idx="10931">
                  <c:v>1.1212E-2</c:v>
                </c:pt>
                <c:pt idx="10932">
                  <c:v>1.7566999999999999E-2</c:v>
                </c:pt>
                <c:pt idx="10933">
                  <c:v>1.7860999999999998E-2</c:v>
                </c:pt>
                <c:pt idx="10934">
                  <c:v>1.4803E-2</c:v>
                </c:pt>
                <c:pt idx="10935">
                  <c:v>1.32E-2</c:v>
                </c:pt>
                <c:pt idx="10936">
                  <c:v>6.5923999999999996E-2</c:v>
                </c:pt>
                <c:pt idx="10937">
                  <c:v>5.8340000000000003E-2</c:v>
                </c:pt>
                <c:pt idx="10938">
                  <c:v>6.6059000000000007E-2</c:v>
                </c:pt>
                <c:pt idx="10939">
                  <c:v>7.3941000000000007E-2</c:v>
                </c:pt>
                <c:pt idx="10940">
                  <c:v>6.0940000000000001E-2</c:v>
                </c:pt>
                <c:pt idx="10941">
                  <c:v>5.8564999999999999E-2</c:v>
                </c:pt>
                <c:pt idx="10942">
                  <c:v>4.9947999999999999E-2</c:v>
                </c:pt>
                <c:pt idx="10943">
                  <c:v>4.1075E-2</c:v>
                </c:pt>
                <c:pt idx="10944">
                  <c:v>3.3210000000000003E-2</c:v>
                </c:pt>
                <c:pt idx="10945">
                  <c:v>2.8483000000000001E-2</c:v>
                </c:pt>
                <c:pt idx="10946">
                  <c:v>2.1610000000000001E-2</c:v>
                </c:pt>
                <c:pt idx="10947">
                  <c:v>1.9512999999999999E-2</c:v>
                </c:pt>
                <c:pt idx="10948">
                  <c:v>1.61E-2</c:v>
                </c:pt>
                <c:pt idx="10949">
                  <c:v>1.3846000000000001E-2</c:v>
                </c:pt>
                <c:pt idx="10950">
                  <c:v>1.1955E-2</c:v>
                </c:pt>
                <c:pt idx="10951">
                  <c:v>1.1457999999999999E-2</c:v>
                </c:pt>
                <c:pt idx="10952">
                  <c:v>1.2688E-2</c:v>
                </c:pt>
                <c:pt idx="10953">
                  <c:v>1.2952E-2</c:v>
                </c:pt>
                <c:pt idx="10954">
                  <c:v>1.123E-2</c:v>
                </c:pt>
                <c:pt idx="10955">
                  <c:v>9.2510000000000005E-3</c:v>
                </c:pt>
                <c:pt idx="10956">
                  <c:v>7.3949999999999997E-3</c:v>
                </c:pt>
                <c:pt idx="10957">
                  <c:v>6.5690000000000002E-3</c:v>
                </c:pt>
                <c:pt idx="10958">
                  <c:v>4.8209999999999998E-3</c:v>
                </c:pt>
                <c:pt idx="10959">
                  <c:v>4.4679999999999997E-3</c:v>
                </c:pt>
                <c:pt idx="10960">
                  <c:v>4.5779999999999996E-3</c:v>
                </c:pt>
                <c:pt idx="10961">
                  <c:v>5.1539999999999997E-3</c:v>
                </c:pt>
                <c:pt idx="10962">
                  <c:v>7.2430000000000003E-3</c:v>
                </c:pt>
                <c:pt idx="10963">
                  <c:v>6.5680000000000001E-3</c:v>
                </c:pt>
                <c:pt idx="10964">
                  <c:v>7.9399999999999991E-3</c:v>
                </c:pt>
                <c:pt idx="10965">
                  <c:v>6.8009999999999998E-3</c:v>
                </c:pt>
                <c:pt idx="10966">
                  <c:v>7.5069999999999998E-3</c:v>
                </c:pt>
                <c:pt idx="10967">
                  <c:v>6.2820000000000003E-3</c:v>
                </c:pt>
                <c:pt idx="10968">
                  <c:v>6.986E-3</c:v>
                </c:pt>
                <c:pt idx="10969">
                  <c:v>4.7159999999999997E-3</c:v>
                </c:pt>
                <c:pt idx="10970">
                  <c:v>4.1700000000000001E-3</c:v>
                </c:pt>
                <c:pt idx="10971">
                  <c:v>4.1910000000000003E-3</c:v>
                </c:pt>
                <c:pt idx="10972">
                  <c:v>3.1380000000000002E-3</c:v>
                </c:pt>
                <c:pt idx="10973">
                  <c:v>8.6359999999999996E-3</c:v>
                </c:pt>
                <c:pt idx="10974">
                  <c:v>1.0932000000000001E-2</c:v>
                </c:pt>
                <c:pt idx="10975">
                  <c:v>1.2017E-2</c:v>
                </c:pt>
                <c:pt idx="10976">
                  <c:v>2.2190999999999999E-2</c:v>
                </c:pt>
                <c:pt idx="10977">
                  <c:v>2.6587E-2</c:v>
                </c:pt>
                <c:pt idx="10978">
                  <c:v>2.9499999999999998E-2</c:v>
                </c:pt>
                <c:pt idx="10979">
                  <c:v>2.9742000000000001E-2</c:v>
                </c:pt>
                <c:pt idx="10980">
                  <c:v>2.4022000000000002E-2</c:v>
                </c:pt>
                <c:pt idx="10981">
                  <c:v>2.6280999999999999E-2</c:v>
                </c:pt>
                <c:pt idx="10982">
                  <c:v>2.3976000000000001E-2</c:v>
                </c:pt>
                <c:pt idx="10983">
                  <c:v>1.5585E-2</c:v>
                </c:pt>
                <c:pt idx="10984">
                  <c:v>1.2926E-2</c:v>
                </c:pt>
                <c:pt idx="10985">
                  <c:v>1.5823E-2</c:v>
                </c:pt>
                <c:pt idx="10986">
                  <c:v>2.0889000000000001E-2</c:v>
                </c:pt>
                <c:pt idx="10987">
                  <c:v>1.9706000000000001E-2</c:v>
                </c:pt>
                <c:pt idx="10988">
                  <c:v>1.9803000000000001E-2</c:v>
                </c:pt>
                <c:pt idx="10989">
                  <c:v>1.8325000000000001E-2</c:v>
                </c:pt>
                <c:pt idx="10990">
                  <c:v>2.2849999999999999E-2</c:v>
                </c:pt>
                <c:pt idx="10991">
                  <c:v>2.4097E-2</c:v>
                </c:pt>
                <c:pt idx="10992">
                  <c:v>2.6596999999999999E-2</c:v>
                </c:pt>
                <c:pt idx="10993">
                  <c:v>2.8323999999999998E-2</c:v>
                </c:pt>
                <c:pt idx="10994">
                  <c:v>2.6172000000000001E-2</c:v>
                </c:pt>
                <c:pt idx="10995">
                  <c:v>2.7095999999999999E-2</c:v>
                </c:pt>
                <c:pt idx="10996">
                  <c:v>2.7033999999999999E-2</c:v>
                </c:pt>
                <c:pt idx="10997">
                  <c:v>2.4073000000000001E-2</c:v>
                </c:pt>
                <c:pt idx="10998">
                  <c:v>2.2745999999999999E-2</c:v>
                </c:pt>
                <c:pt idx="10999">
                  <c:v>2.2939999999999999E-2</c:v>
                </c:pt>
                <c:pt idx="11000">
                  <c:v>2.911E-2</c:v>
                </c:pt>
                <c:pt idx="11001">
                  <c:v>3.8254000000000003E-2</c:v>
                </c:pt>
                <c:pt idx="11002">
                  <c:v>6.0204000000000001E-2</c:v>
                </c:pt>
                <c:pt idx="11003">
                  <c:v>8.8936000000000001E-2</c:v>
                </c:pt>
                <c:pt idx="11004">
                  <c:v>9.8905000000000007E-2</c:v>
                </c:pt>
                <c:pt idx="11005">
                  <c:v>0.10509</c:v>
                </c:pt>
                <c:pt idx="11006">
                  <c:v>0.120687</c:v>
                </c:pt>
                <c:pt idx="11007">
                  <c:v>0.13985900000000001</c:v>
                </c:pt>
                <c:pt idx="11008">
                  <c:v>0.151393</c:v>
                </c:pt>
                <c:pt idx="11009">
                  <c:v>0.158246</c:v>
                </c:pt>
                <c:pt idx="11010">
                  <c:v>0.15775800000000001</c:v>
                </c:pt>
                <c:pt idx="11011">
                  <c:v>0.14746799999999999</c:v>
                </c:pt>
                <c:pt idx="11012">
                  <c:v>0.14515400000000001</c:v>
                </c:pt>
                <c:pt idx="11013">
                  <c:v>0.141372</c:v>
                </c:pt>
                <c:pt idx="11014">
                  <c:v>0.12900900000000001</c:v>
                </c:pt>
                <c:pt idx="11015">
                  <c:v>0.12631200000000001</c:v>
                </c:pt>
                <c:pt idx="11016">
                  <c:v>0.113944</c:v>
                </c:pt>
                <c:pt idx="11017">
                  <c:v>0.11809799999999999</c:v>
                </c:pt>
                <c:pt idx="11018">
                  <c:v>9.4393000000000005E-2</c:v>
                </c:pt>
                <c:pt idx="11019">
                  <c:v>9.1121999999999995E-2</c:v>
                </c:pt>
                <c:pt idx="11020">
                  <c:v>7.7446000000000001E-2</c:v>
                </c:pt>
                <c:pt idx="11021">
                  <c:v>6.8004999999999996E-2</c:v>
                </c:pt>
                <c:pt idx="11022">
                  <c:v>6.4237000000000002E-2</c:v>
                </c:pt>
                <c:pt idx="11023">
                  <c:v>6.6895999999999997E-2</c:v>
                </c:pt>
                <c:pt idx="11024">
                  <c:v>6.2363000000000002E-2</c:v>
                </c:pt>
                <c:pt idx="11025">
                  <c:v>5.9077999999999999E-2</c:v>
                </c:pt>
                <c:pt idx="11026">
                  <c:v>5.6485E-2</c:v>
                </c:pt>
                <c:pt idx="11027">
                  <c:v>5.6117E-2</c:v>
                </c:pt>
                <c:pt idx="11028">
                  <c:v>6.1228999999999999E-2</c:v>
                </c:pt>
                <c:pt idx="11029">
                  <c:v>5.7461999999999999E-2</c:v>
                </c:pt>
                <c:pt idx="11030">
                  <c:v>5.2771999999999999E-2</c:v>
                </c:pt>
                <c:pt idx="11031">
                  <c:v>4.5275999999999997E-2</c:v>
                </c:pt>
                <c:pt idx="11032">
                  <c:v>4.6489999999999997E-2</c:v>
                </c:pt>
                <c:pt idx="11033">
                  <c:v>4.1006000000000001E-2</c:v>
                </c:pt>
                <c:pt idx="11034">
                  <c:v>3.7196E-2</c:v>
                </c:pt>
                <c:pt idx="11035">
                  <c:v>3.9562E-2</c:v>
                </c:pt>
                <c:pt idx="11036">
                  <c:v>3.2445000000000002E-2</c:v>
                </c:pt>
                <c:pt idx="11037">
                  <c:v>2.6664E-2</c:v>
                </c:pt>
                <c:pt idx="11038">
                  <c:v>3.1498999999999999E-2</c:v>
                </c:pt>
                <c:pt idx="11039">
                  <c:v>3.7687999999999999E-2</c:v>
                </c:pt>
                <c:pt idx="11040">
                  <c:v>4.6917E-2</c:v>
                </c:pt>
                <c:pt idx="11041">
                  <c:v>6.1956999999999998E-2</c:v>
                </c:pt>
                <c:pt idx="11042">
                  <c:v>6.7293000000000006E-2</c:v>
                </c:pt>
                <c:pt idx="11043">
                  <c:v>7.1441000000000004E-2</c:v>
                </c:pt>
                <c:pt idx="11044">
                  <c:v>7.9396999999999995E-2</c:v>
                </c:pt>
                <c:pt idx="11045">
                  <c:v>8.7122000000000005E-2</c:v>
                </c:pt>
                <c:pt idx="11046">
                  <c:v>9.8402000000000003E-2</c:v>
                </c:pt>
                <c:pt idx="11047">
                  <c:v>0.114449</c:v>
                </c:pt>
                <c:pt idx="11048">
                  <c:v>0.11315600000000001</c:v>
                </c:pt>
                <c:pt idx="11049">
                  <c:v>0.10560600000000001</c:v>
                </c:pt>
                <c:pt idx="11050">
                  <c:v>0.114041</c:v>
                </c:pt>
                <c:pt idx="11051">
                  <c:v>0.108643</c:v>
                </c:pt>
                <c:pt idx="11052">
                  <c:v>0.124329</c:v>
                </c:pt>
                <c:pt idx="11053">
                  <c:v>0.12625400000000001</c:v>
                </c:pt>
                <c:pt idx="11054">
                  <c:v>0.13355600000000001</c:v>
                </c:pt>
                <c:pt idx="11055">
                  <c:v>0.16251399999999999</c:v>
                </c:pt>
                <c:pt idx="11056">
                  <c:v>0.18273600000000001</c:v>
                </c:pt>
                <c:pt idx="11057">
                  <c:v>0.19287000000000001</c:v>
                </c:pt>
                <c:pt idx="11058">
                  <c:v>0.207844</c:v>
                </c:pt>
                <c:pt idx="11059">
                  <c:v>0.22733600000000001</c:v>
                </c:pt>
                <c:pt idx="11060">
                  <c:v>0.241093</c:v>
                </c:pt>
                <c:pt idx="11061">
                  <c:v>0.23565700000000001</c:v>
                </c:pt>
                <c:pt idx="11062">
                  <c:v>0.228459</c:v>
                </c:pt>
                <c:pt idx="11063">
                  <c:v>0.229684</c:v>
                </c:pt>
                <c:pt idx="11064">
                  <c:v>0.21659500000000001</c:v>
                </c:pt>
                <c:pt idx="11065">
                  <c:v>0.20386099999999999</c:v>
                </c:pt>
                <c:pt idx="11066">
                  <c:v>0.18904799999999999</c:v>
                </c:pt>
                <c:pt idx="11067">
                  <c:v>0.17677200000000001</c:v>
                </c:pt>
                <c:pt idx="11068">
                  <c:v>0.18845799999999999</c:v>
                </c:pt>
                <c:pt idx="11069">
                  <c:v>0.199048</c:v>
                </c:pt>
                <c:pt idx="11070">
                  <c:v>0.19236200000000001</c:v>
                </c:pt>
                <c:pt idx="11071">
                  <c:v>0.18376500000000001</c:v>
                </c:pt>
                <c:pt idx="11072">
                  <c:v>0.17521600000000001</c:v>
                </c:pt>
                <c:pt idx="11073">
                  <c:v>0.16077</c:v>
                </c:pt>
                <c:pt idx="11074">
                  <c:v>0.15426799999999999</c:v>
                </c:pt>
                <c:pt idx="11075">
                  <c:v>0.159916</c:v>
                </c:pt>
                <c:pt idx="11076">
                  <c:v>0.185892</c:v>
                </c:pt>
                <c:pt idx="11077">
                  <c:v>0.22433800000000001</c:v>
                </c:pt>
                <c:pt idx="11078">
                  <c:v>0.22494900000000001</c:v>
                </c:pt>
                <c:pt idx="11079">
                  <c:v>0.225575</c:v>
                </c:pt>
                <c:pt idx="11080">
                  <c:v>0.232378</c:v>
                </c:pt>
                <c:pt idx="11081">
                  <c:v>0.24756700000000001</c:v>
                </c:pt>
                <c:pt idx="11082">
                  <c:v>0.24765699999999999</c:v>
                </c:pt>
                <c:pt idx="11083">
                  <c:v>0.24532200000000001</c:v>
                </c:pt>
                <c:pt idx="11084">
                  <c:v>0.24237400000000001</c:v>
                </c:pt>
                <c:pt idx="11085">
                  <c:v>0.25196000000000002</c:v>
                </c:pt>
                <c:pt idx="11086">
                  <c:v>0.24892700000000001</c:v>
                </c:pt>
                <c:pt idx="11087">
                  <c:v>0.24415400000000001</c:v>
                </c:pt>
                <c:pt idx="11088">
                  <c:v>0.247449</c:v>
                </c:pt>
                <c:pt idx="11089">
                  <c:v>0.24551899999999999</c:v>
                </c:pt>
                <c:pt idx="11090">
                  <c:v>0.24384500000000001</c:v>
                </c:pt>
                <c:pt idx="11091">
                  <c:v>0.24257200000000001</c:v>
                </c:pt>
                <c:pt idx="11092">
                  <c:v>0.23334199999999999</c:v>
                </c:pt>
                <c:pt idx="11093">
                  <c:v>0.26286900000000002</c:v>
                </c:pt>
                <c:pt idx="11094">
                  <c:v>0.25559599999999999</c:v>
                </c:pt>
                <c:pt idx="11095">
                  <c:v>0.248004</c:v>
                </c:pt>
                <c:pt idx="11096">
                  <c:v>0.233705</c:v>
                </c:pt>
                <c:pt idx="11097">
                  <c:v>0.24860299999999999</c:v>
                </c:pt>
                <c:pt idx="11098">
                  <c:v>0.205119</c:v>
                </c:pt>
                <c:pt idx="11099">
                  <c:v>0.226521</c:v>
                </c:pt>
                <c:pt idx="11100">
                  <c:v>0.245504</c:v>
                </c:pt>
                <c:pt idx="11101">
                  <c:v>0.25568099999999999</c:v>
                </c:pt>
                <c:pt idx="11102">
                  <c:v>0.29128500000000002</c:v>
                </c:pt>
                <c:pt idx="11103">
                  <c:v>0.29067399999999999</c:v>
                </c:pt>
                <c:pt idx="11104">
                  <c:v>0.264042</c:v>
                </c:pt>
                <c:pt idx="11105">
                  <c:v>0.26006099999999999</c:v>
                </c:pt>
                <c:pt idx="11106">
                  <c:v>0.26507500000000001</c:v>
                </c:pt>
                <c:pt idx="11107">
                  <c:v>0.27818799999999999</c:v>
                </c:pt>
                <c:pt idx="11108">
                  <c:v>0.27539400000000003</c:v>
                </c:pt>
                <c:pt idx="11109">
                  <c:v>0.25995600000000002</c:v>
                </c:pt>
                <c:pt idx="11110">
                  <c:v>0.24873400000000001</c:v>
                </c:pt>
                <c:pt idx="11111">
                  <c:v>0.23687800000000001</c:v>
                </c:pt>
                <c:pt idx="11112">
                  <c:v>0.25426599999999999</c:v>
                </c:pt>
                <c:pt idx="11113">
                  <c:v>0.259685</c:v>
                </c:pt>
                <c:pt idx="11114">
                  <c:v>0.24380099999999999</c:v>
                </c:pt>
                <c:pt idx="11115">
                  <c:v>0.22503100000000001</c:v>
                </c:pt>
                <c:pt idx="11116">
                  <c:v>0.24890100000000001</c:v>
                </c:pt>
                <c:pt idx="11117">
                  <c:v>0.24729899999999999</c:v>
                </c:pt>
                <c:pt idx="11118">
                  <c:v>0.23111699999999999</c:v>
                </c:pt>
                <c:pt idx="11119">
                  <c:v>0.26144699999999998</c:v>
                </c:pt>
                <c:pt idx="11120">
                  <c:v>0.24619099999999999</c:v>
                </c:pt>
                <c:pt idx="11121">
                  <c:v>0.245947</c:v>
                </c:pt>
                <c:pt idx="11122">
                  <c:v>0.25465199999999999</c:v>
                </c:pt>
                <c:pt idx="11123">
                  <c:v>0.23511899999999999</c:v>
                </c:pt>
                <c:pt idx="11124">
                  <c:v>0.22042800000000001</c:v>
                </c:pt>
                <c:pt idx="11125">
                  <c:v>0.20474600000000001</c:v>
                </c:pt>
                <c:pt idx="11126">
                  <c:v>0.22872400000000001</c:v>
                </c:pt>
                <c:pt idx="11127">
                  <c:v>0.24233499999999999</c:v>
                </c:pt>
                <c:pt idx="11128">
                  <c:v>0.226857</c:v>
                </c:pt>
                <c:pt idx="11129">
                  <c:v>0.20830599999999999</c:v>
                </c:pt>
                <c:pt idx="11130">
                  <c:v>0.2011</c:v>
                </c:pt>
                <c:pt idx="11131">
                  <c:v>0.204594</c:v>
                </c:pt>
                <c:pt idx="11132">
                  <c:v>0.20611299999999999</c:v>
                </c:pt>
                <c:pt idx="11133">
                  <c:v>0.18628700000000001</c:v>
                </c:pt>
                <c:pt idx="11134">
                  <c:v>0.169381</c:v>
                </c:pt>
                <c:pt idx="11135">
                  <c:v>0.19228899999999999</c:v>
                </c:pt>
                <c:pt idx="11136">
                  <c:v>0.19170000000000001</c:v>
                </c:pt>
                <c:pt idx="11137">
                  <c:v>0.18134700000000001</c:v>
                </c:pt>
                <c:pt idx="11138">
                  <c:v>0.19826099999999999</c:v>
                </c:pt>
                <c:pt idx="11139">
                  <c:v>0.200823</c:v>
                </c:pt>
                <c:pt idx="11140">
                  <c:v>0.18385199999999999</c:v>
                </c:pt>
                <c:pt idx="11141">
                  <c:v>0.18965699999999999</c:v>
                </c:pt>
                <c:pt idx="11142">
                  <c:v>0.19475899999999999</c:v>
                </c:pt>
                <c:pt idx="11143">
                  <c:v>0.23413200000000001</c:v>
                </c:pt>
                <c:pt idx="11144">
                  <c:v>0.20699400000000001</c:v>
                </c:pt>
                <c:pt idx="11145">
                  <c:v>0.19046399999999999</c:v>
                </c:pt>
                <c:pt idx="11146">
                  <c:v>0.182838</c:v>
                </c:pt>
                <c:pt idx="11147">
                  <c:v>0.178095</c:v>
                </c:pt>
                <c:pt idx="11148">
                  <c:v>0.173292</c:v>
                </c:pt>
                <c:pt idx="11149">
                  <c:v>0.187081</c:v>
                </c:pt>
                <c:pt idx="11150">
                  <c:v>0.21521299999999999</c:v>
                </c:pt>
                <c:pt idx="11151">
                  <c:v>0.22697600000000001</c:v>
                </c:pt>
                <c:pt idx="11152">
                  <c:v>0.246477</c:v>
                </c:pt>
                <c:pt idx="11153">
                  <c:v>0.23310800000000001</c:v>
                </c:pt>
                <c:pt idx="11154">
                  <c:v>0.24731300000000001</c:v>
                </c:pt>
                <c:pt idx="11155">
                  <c:v>0.26346799999999998</c:v>
                </c:pt>
                <c:pt idx="11156">
                  <c:v>0.26183699999999999</c:v>
                </c:pt>
                <c:pt idx="11157">
                  <c:v>0.26480900000000002</c:v>
                </c:pt>
                <c:pt idx="11158">
                  <c:v>0.20471700000000001</c:v>
                </c:pt>
                <c:pt idx="11159">
                  <c:v>0.23918700000000001</c:v>
                </c:pt>
                <c:pt idx="11160">
                  <c:v>0.21896599999999999</c:v>
                </c:pt>
                <c:pt idx="11161">
                  <c:v>0.231519</c:v>
                </c:pt>
                <c:pt idx="11162">
                  <c:v>0.24402199999999999</c:v>
                </c:pt>
                <c:pt idx="11163">
                  <c:v>0.25368299999999999</c:v>
                </c:pt>
                <c:pt idx="11164">
                  <c:v>0.24437600000000001</c:v>
                </c:pt>
                <c:pt idx="11165">
                  <c:v>0.25379000000000002</c:v>
                </c:pt>
                <c:pt idx="11166">
                  <c:v>0.245971</c:v>
                </c:pt>
                <c:pt idx="11167">
                  <c:v>0.27061200000000002</c:v>
                </c:pt>
                <c:pt idx="11168">
                  <c:v>0.26327400000000001</c:v>
                </c:pt>
                <c:pt idx="11169">
                  <c:v>0.269764</c:v>
                </c:pt>
                <c:pt idx="11170">
                  <c:v>0.26208999999999999</c:v>
                </c:pt>
                <c:pt idx="11171">
                  <c:v>0.275339</c:v>
                </c:pt>
                <c:pt idx="11172">
                  <c:v>0.29676599999999997</c:v>
                </c:pt>
                <c:pt idx="11173">
                  <c:v>0.30617800000000001</c:v>
                </c:pt>
                <c:pt idx="11174">
                  <c:v>0.30956699999999998</c:v>
                </c:pt>
                <c:pt idx="11175">
                  <c:v>0.281671</c:v>
                </c:pt>
                <c:pt idx="11176">
                  <c:v>0.28202100000000002</c:v>
                </c:pt>
                <c:pt idx="11177">
                  <c:v>0.29887999999999998</c:v>
                </c:pt>
                <c:pt idx="11178">
                  <c:v>0.27601399999999998</c:v>
                </c:pt>
                <c:pt idx="11179">
                  <c:v>0.23358499999999999</c:v>
                </c:pt>
                <c:pt idx="11180">
                  <c:v>0.249357</c:v>
                </c:pt>
                <c:pt idx="11181">
                  <c:v>0.26180599999999998</c:v>
                </c:pt>
                <c:pt idx="11182">
                  <c:v>0.25071399999999999</c:v>
                </c:pt>
                <c:pt idx="11183">
                  <c:v>0.25669799999999998</c:v>
                </c:pt>
                <c:pt idx="11184">
                  <c:v>0.25959300000000002</c:v>
                </c:pt>
                <c:pt idx="11185">
                  <c:v>0.31153500000000001</c:v>
                </c:pt>
                <c:pt idx="11186">
                  <c:v>0.31029699999999999</c:v>
                </c:pt>
                <c:pt idx="11187">
                  <c:v>0.32264500000000002</c:v>
                </c:pt>
                <c:pt idx="11188">
                  <c:v>0.30902800000000002</c:v>
                </c:pt>
                <c:pt idx="11189">
                  <c:v>0.30226199999999998</c:v>
                </c:pt>
                <c:pt idx="11190">
                  <c:v>0.29339599999999999</c:v>
                </c:pt>
                <c:pt idx="11191">
                  <c:v>0.276065</c:v>
                </c:pt>
                <c:pt idx="11192">
                  <c:v>0.279055</c:v>
                </c:pt>
                <c:pt idx="11193">
                  <c:v>0.26407599999999998</c:v>
                </c:pt>
                <c:pt idx="11194">
                  <c:v>0.24857899999999999</c:v>
                </c:pt>
                <c:pt idx="11195">
                  <c:v>0.23095299999999999</c:v>
                </c:pt>
                <c:pt idx="11196">
                  <c:v>0.21557899999999999</c:v>
                </c:pt>
                <c:pt idx="11197">
                  <c:v>0.209699</c:v>
                </c:pt>
                <c:pt idx="11198">
                  <c:v>0.21174999999999999</c:v>
                </c:pt>
                <c:pt idx="11199">
                  <c:v>0.20357</c:v>
                </c:pt>
                <c:pt idx="11200">
                  <c:v>0.20317399999999999</c:v>
                </c:pt>
                <c:pt idx="11201">
                  <c:v>0.231935</c:v>
                </c:pt>
                <c:pt idx="11202">
                  <c:v>0.21778400000000001</c:v>
                </c:pt>
                <c:pt idx="11203">
                  <c:v>0.22766500000000001</c:v>
                </c:pt>
                <c:pt idx="11204">
                  <c:v>0.21735699999999999</c:v>
                </c:pt>
                <c:pt idx="11205">
                  <c:v>0.19824600000000001</c:v>
                </c:pt>
                <c:pt idx="11206">
                  <c:v>0.185247</c:v>
                </c:pt>
                <c:pt idx="11207">
                  <c:v>0.17119000000000001</c:v>
                </c:pt>
                <c:pt idx="11208">
                  <c:v>0.16713</c:v>
                </c:pt>
                <c:pt idx="11209">
                  <c:v>0.16980400000000001</c:v>
                </c:pt>
                <c:pt idx="11210">
                  <c:v>0.15468999999999999</c:v>
                </c:pt>
                <c:pt idx="11211">
                  <c:v>0.156832</c:v>
                </c:pt>
                <c:pt idx="11212">
                  <c:v>0.143013</c:v>
                </c:pt>
                <c:pt idx="11213">
                  <c:v>0.13835500000000001</c:v>
                </c:pt>
                <c:pt idx="11214">
                  <c:v>0.13996400000000001</c:v>
                </c:pt>
                <c:pt idx="11215">
                  <c:v>0.138237</c:v>
                </c:pt>
                <c:pt idx="11216">
                  <c:v>0.13389699999999999</c:v>
                </c:pt>
                <c:pt idx="11217">
                  <c:v>0.12683900000000001</c:v>
                </c:pt>
                <c:pt idx="11218">
                  <c:v>0.11362</c:v>
                </c:pt>
                <c:pt idx="11219">
                  <c:v>0.125222</c:v>
                </c:pt>
                <c:pt idx="11220">
                  <c:v>0.120835</c:v>
                </c:pt>
                <c:pt idx="11221">
                  <c:v>0.120614</c:v>
                </c:pt>
                <c:pt idx="11222">
                  <c:v>0.104792</c:v>
                </c:pt>
                <c:pt idx="11223">
                  <c:v>9.1929999999999998E-2</c:v>
                </c:pt>
                <c:pt idx="11224">
                  <c:v>8.5513000000000006E-2</c:v>
                </c:pt>
              </c:numCache>
            </c:numRef>
          </c:val>
          <c:smooth val="0"/>
          <c:extLst>
            <c:ext xmlns:c16="http://schemas.microsoft.com/office/drawing/2014/chart" uri="{C3380CC4-5D6E-409C-BE32-E72D297353CC}">
              <c16:uniqueId val="{00000004-26A4-4A2E-94C9-973945553B60}"/>
            </c:ext>
          </c:extLst>
        </c:ser>
        <c:dLbls>
          <c:showLegendKey val="0"/>
          <c:showVal val="0"/>
          <c:showCatName val="0"/>
          <c:showSerName val="0"/>
          <c:showPercent val="0"/>
          <c:showBubbleSize val="0"/>
        </c:dLbls>
        <c:smooth val="0"/>
        <c:axId val="374983536"/>
        <c:axId val="1216659016"/>
      </c:lineChart>
      <c:dateAx>
        <c:axId val="374983536"/>
        <c:scaling>
          <c:orientation val="minMax"/>
          <c:min val="29221"/>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2"/>
        <c:majorTimeUnit val="years"/>
      </c:dateAx>
      <c:valAx>
        <c:axId val="1216659016"/>
        <c:scaling>
          <c:orientation val="minMax"/>
        </c:scaling>
        <c:delete val="0"/>
        <c:axPos val="l"/>
        <c:majorGridlines>
          <c:spPr>
            <a:ln w="9525" cap="flat" cmpd="sng" algn="ctr">
              <a:solidFill>
                <a:schemeClr val="accent2"/>
              </a:solidFill>
              <a:prstDash val="dash"/>
              <a:round/>
            </a:ln>
            <a:effectLst/>
          </c:spPr>
        </c:majorGridlines>
        <c:numFmt formatCode="#,##0.0_);\(#,##0.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0.2"/>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90264686549171202"/>
          <c:h val="0.74847074877237885"/>
        </c:manualLayout>
      </c:layout>
      <c:lineChart>
        <c:grouping val="standard"/>
        <c:varyColors val="0"/>
        <c:ser>
          <c:idx val="0"/>
          <c:order val="0"/>
          <c:tx>
            <c:strRef>
              <c:f>'Systemic indicator'!$B$1</c:f>
              <c:strCache>
                <c:ptCount val="1"/>
                <c:pt idx="0">
                  <c:v>Eurozone</c:v>
                </c:pt>
              </c:strCache>
            </c:strRef>
          </c:tx>
          <c:spPr>
            <a:ln w="19050" cap="rnd">
              <a:solidFill>
                <a:srgbClr val="055FEC"/>
              </a:solidFill>
              <a:round/>
            </a:ln>
            <a:effectLst/>
          </c:spPr>
          <c:marker>
            <c:symbol val="none"/>
          </c:marker>
          <c:dLbls>
            <c:dLbl>
              <c:idx val="11224"/>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FD3-40ED-BCB2-E702DC4DCB1D}"/>
                </c:ext>
              </c:extLst>
            </c:dLbl>
            <c:dLbl>
              <c:idx val="15842"/>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FD3-40ED-BCB2-E702DC4DCB1D}"/>
                </c:ext>
              </c:extLst>
            </c:dLbl>
            <c:numFmt formatCode="#,##0.00_);\(#,##0.00\)" sourceLinked="0"/>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'Systemic indicator'!$A$3:$A$11227</c:f>
              <c:numCache>
                <c:formatCode>m/d/yyyy</c:formatCode>
                <c:ptCount val="11225"/>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numCache>
            </c:numRef>
          </c:cat>
          <c:val>
            <c:numRef>
              <c:f>'Systemic indicator'!$B$3:$B$11227</c:f>
              <c:numCache>
                <c:formatCode>General</c:formatCode>
                <c:ptCount val="11225"/>
                <c:pt idx="1">
                  <c:v>0.135571</c:v>
                </c:pt>
                <c:pt idx="2">
                  <c:v>0.13495099999999999</c:v>
                </c:pt>
                <c:pt idx="3">
                  <c:v>0.13778799999999999</c:v>
                </c:pt>
                <c:pt idx="4">
                  <c:v>0.13446900000000001</c:v>
                </c:pt>
                <c:pt idx="5">
                  <c:v>0.12584899999999999</c:v>
                </c:pt>
                <c:pt idx="6">
                  <c:v>0.121297</c:v>
                </c:pt>
                <c:pt idx="7">
                  <c:v>0.109027</c:v>
                </c:pt>
                <c:pt idx="8">
                  <c:v>9.9288000000000001E-2</c:v>
                </c:pt>
                <c:pt idx="9">
                  <c:v>0.102738</c:v>
                </c:pt>
                <c:pt idx="10">
                  <c:v>0.10202700000000001</c:v>
                </c:pt>
                <c:pt idx="11">
                  <c:v>0.12759300000000001</c:v>
                </c:pt>
                <c:pt idx="12">
                  <c:v>0.122811</c:v>
                </c:pt>
                <c:pt idx="13">
                  <c:v>0.121668</c:v>
                </c:pt>
                <c:pt idx="14">
                  <c:v>0.111445</c:v>
                </c:pt>
                <c:pt idx="15">
                  <c:v>0.103184</c:v>
                </c:pt>
                <c:pt idx="16">
                  <c:v>0.10337499999999999</c:v>
                </c:pt>
                <c:pt idx="17">
                  <c:v>0.102607</c:v>
                </c:pt>
                <c:pt idx="18">
                  <c:v>9.5334000000000002E-2</c:v>
                </c:pt>
                <c:pt idx="19">
                  <c:v>8.3169000000000007E-2</c:v>
                </c:pt>
                <c:pt idx="20">
                  <c:v>7.2289999999999993E-2</c:v>
                </c:pt>
                <c:pt idx="21">
                  <c:v>5.7914E-2</c:v>
                </c:pt>
                <c:pt idx="22">
                  <c:v>4.9465000000000002E-2</c:v>
                </c:pt>
                <c:pt idx="23">
                  <c:v>3.6901999999999997E-2</c:v>
                </c:pt>
                <c:pt idx="24">
                  <c:v>3.1078999999999999E-2</c:v>
                </c:pt>
                <c:pt idx="25">
                  <c:v>3.5029999999999999E-2</c:v>
                </c:pt>
                <c:pt idx="26">
                  <c:v>3.1529000000000001E-2</c:v>
                </c:pt>
                <c:pt idx="27">
                  <c:v>2.8653000000000001E-2</c:v>
                </c:pt>
                <c:pt idx="28">
                  <c:v>3.0754E-2</c:v>
                </c:pt>
                <c:pt idx="29">
                  <c:v>2.52E-2</c:v>
                </c:pt>
                <c:pt idx="30">
                  <c:v>2.6581E-2</c:v>
                </c:pt>
                <c:pt idx="31">
                  <c:v>1.6997999999999999E-2</c:v>
                </c:pt>
                <c:pt idx="32">
                  <c:v>1.7066000000000001E-2</c:v>
                </c:pt>
                <c:pt idx="33">
                  <c:v>1.7023E-2</c:v>
                </c:pt>
                <c:pt idx="34">
                  <c:v>1.6157999999999999E-2</c:v>
                </c:pt>
                <c:pt idx="35">
                  <c:v>1.3823E-2</c:v>
                </c:pt>
                <c:pt idx="36">
                  <c:v>1.3406E-2</c:v>
                </c:pt>
                <c:pt idx="37">
                  <c:v>1.218E-2</c:v>
                </c:pt>
                <c:pt idx="38">
                  <c:v>1.4279E-2</c:v>
                </c:pt>
                <c:pt idx="39">
                  <c:v>2.0459999999999999E-2</c:v>
                </c:pt>
                <c:pt idx="40">
                  <c:v>2.3449999999999999E-2</c:v>
                </c:pt>
                <c:pt idx="41">
                  <c:v>2.7588000000000001E-2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0.114526</c:v>
                </c:pt>
                <c:pt idx="52">
                  <c:v>0.122683</c:v>
                </c:pt>
                <c:pt idx="53">
                  <c:v>0.165299</c:v>
                </c:pt>
                <c:pt idx="54">
                  <c:v>0.20238999999999999</c:v>
                </c:pt>
                <c:pt idx="55">
                  <c:v>0.22437199999999999</c:v>
                </c:pt>
                <c:pt idx="56">
                  <c:v>0.234344</c:v>
                </c:pt>
                <c:pt idx="57">
                  <c:v>0.25287900000000002</c:v>
                </c:pt>
                <c:pt idx="58">
                  <c:v>0.239981</c:v>
                </c:pt>
                <c:pt idx="59">
                  <c:v>0.252299</c:v>
                </c:pt>
                <c:pt idx="60">
                  <c:v>0.24245700000000001</c:v>
                </c:pt>
                <c:pt idx="61">
                  <c:v>0.24993599999999999</c:v>
                </c:pt>
                <c:pt idx="62">
                  <c:v>0.23919799999999999</c:v>
                </c:pt>
                <c:pt idx="63">
                  <c:v>0.28003600000000001</c:v>
                </c:pt>
                <c:pt idx="64">
                  <c:v>0.31560199999999999</c:v>
                </c:pt>
                <c:pt idx="65">
                  <c:v>0.33144899999999999</c:v>
                </c:pt>
                <c:pt idx="66">
                  <c:v>0.32040400000000002</c:v>
                </c:pt>
                <c:pt idx="67">
                  <c:v>0.30400300000000002</c:v>
                </c:pt>
                <c:pt idx="68">
                  <c:v>0.28926200000000002</c:v>
                </c:pt>
                <c:pt idx="69">
                  <c:v>0.29758499999999999</c:v>
                </c:pt>
                <c:pt idx="70">
                  <c:v>0.32906800000000003</c:v>
                </c:pt>
                <c:pt idx="71">
                  <c:v>0.34442200000000001</c:v>
                </c:pt>
                <c:pt idx="72">
                  <c:v>0.41343299999999999</c:v>
                </c:pt>
                <c:pt idx="73">
                  <c:v>0.43612000000000001</c:v>
                </c:pt>
                <c:pt idx="74">
                  <c:v>0.39147700000000002</c:v>
                </c:pt>
                <c:pt idx="75">
                  <c:v>0.32189699999999999</c:v>
                </c:pt>
                <c:pt idx="76">
                  <c:v>0.40136100000000002</c:v>
                </c:pt>
                <c:pt idx="77">
                  <c:v>0.37529400000000002</c:v>
                </c:pt>
                <c:pt idx="78">
                  <c:v>0.36434</c:v>
                </c:pt>
                <c:pt idx="79">
                  <c:v>0.327791</c:v>
                </c:pt>
                <c:pt idx="80">
                  <c:v>0.344885</c:v>
                </c:pt>
                <c:pt idx="81">
                  <c:v>0.36162899999999998</c:v>
                </c:pt>
                <c:pt idx="82">
                  <c:v>0.38777299999999998</c:v>
                </c:pt>
                <c:pt idx="83">
                  <c:v>0.37601200000000001</c:v>
                </c:pt>
                <c:pt idx="84">
                  <c:v>0.37161699999999998</c:v>
                </c:pt>
                <c:pt idx="85">
                  <c:v>0.36661700000000003</c:v>
                </c:pt>
                <c:pt idx="86">
                  <c:v>0.355074</c:v>
                </c:pt>
                <c:pt idx="87">
                  <c:v>0.34009699999999998</c:v>
                </c:pt>
                <c:pt idx="88">
                  <c:v>0.30780000000000002</c:v>
                </c:pt>
                <c:pt idx="89">
                  <c:v>0.30329099999999998</c:v>
                </c:pt>
                <c:pt idx="90">
                  <c:v>0.28487200000000001</c:v>
                </c:pt>
                <c:pt idx="91">
                  <c:v>0.31094500000000003</c:v>
                </c:pt>
                <c:pt idx="92">
                  <c:v>0.33887400000000001</c:v>
                </c:pt>
                <c:pt idx="93">
                  <c:v>0.32264700000000002</c:v>
                </c:pt>
                <c:pt idx="94">
                  <c:v>0.32218000000000002</c:v>
                </c:pt>
                <c:pt idx="95">
                  <c:v>0.29918800000000001</c:v>
                </c:pt>
                <c:pt idx="96">
                  <c:v>0.28964899999999999</c:v>
                </c:pt>
                <c:pt idx="97">
                  <c:v>0.27397500000000002</c:v>
                </c:pt>
                <c:pt idx="98">
                  <c:v>0.24931800000000001</c:v>
                </c:pt>
                <c:pt idx="99">
                  <c:v>0.230769</c:v>
                </c:pt>
                <c:pt idx="100">
                  <c:v>0.23433599999999999</c:v>
                </c:pt>
                <c:pt idx="101">
                  <c:v>0.21742</c:v>
                </c:pt>
                <c:pt idx="102">
                  <c:v>0.217283</c:v>
                </c:pt>
                <c:pt idx="103">
                  <c:v>0.20074400000000001</c:v>
                </c:pt>
                <c:pt idx="104">
                  <c:v>0.25897300000000001</c:v>
                </c:pt>
                <c:pt idx="105">
                  <c:v>0.27218300000000001</c:v>
                </c:pt>
                <c:pt idx="106">
                  <c:v>0.24646299999999999</c:v>
                </c:pt>
                <c:pt idx="107">
                  <c:v>0.199212</c:v>
                </c:pt>
                <c:pt idx="108">
                  <c:v>0.17232900000000001</c:v>
                </c:pt>
                <c:pt idx="109">
                  <c:v>0.17661399999999999</c:v>
                </c:pt>
                <c:pt idx="110">
                  <c:v>0.23114100000000001</c:v>
                </c:pt>
                <c:pt idx="111">
                  <c:v>0.234568</c:v>
                </c:pt>
                <c:pt idx="112">
                  <c:v>0.25093399999999999</c:v>
                </c:pt>
                <c:pt idx="113">
                  <c:v>0.25919700000000001</c:v>
                </c:pt>
                <c:pt idx="114">
                  <c:v>0.258795</c:v>
                </c:pt>
                <c:pt idx="115">
                  <c:v>0.256942</c:v>
                </c:pt>
                <c:pt idx="116">
                  <c:v>0.24460899999999999</c:v>
                </c:pt>
                <c:pt idx="117">
                  <c:v>0.21457599999999999</c:v>
                </c:pt>
                <c:pt idx="118">
                  <c:v>0.20657500000000001</c:v>
                </c:pt>
                <c:pt idx="119">
                  <c:v>0.18959999999999999</c:v>
                </c:pt>
                <c:pt idx="120">
                  <c:v>0.184697</c:v>
                </c:pt>
                <c:pt idx="121">
                  <c:v>0.17429</c:v>
                </c:pt>
                <c:pt idx="122">
                  <c:v>0.15303</c:v>
                </c:pt>
                <c:pt idx="123">
                  <c:v>0.13381999999999999</c:v>
                </c:pt>
                <c:pt idx="124">
                  <c:v>0.122747</c:v>
                </c:pt>
                <c:pt idx="125">
                  <c:v>0.107794</c:v>
                </c:pt>
                <c:pt idx="126">
                  <c:v>9.3321000000000001E-2</c:v>
                </c:pt>
                <c:pt idx="127">
                  <c:v>7.8021999999999994E-2</c:v>
                </c:pt>
                <c:pt idx="128">
                  <c:v>7.2693999999999995E-2</c:v>
                </c:pt>
                <c:pt idx="129">
                  <c:v>6.1237E-2</c:v>
                </c:pt>
                <c:pt idx="130">
                  <c:v>4.6371000000000002E-2</c:v>
                </c:pt>
                <c:pt idx="131">
                  <c:v>4.3632999999999998E-2</c:v>
                </c:pt>
                <c:pt idx="132">
                  <c:v>4.8301999999999998E-2</c:v>
                </c:pt>
                <c:pt idx="133">
                  <c:v>4.5046000000000003E-2</c:v>
                </c:pt>
                <c:pt idx="134">
                  <c:v>4.6857000000000003E-2</c:v>
                </c:pt>
                <c:pt idx="135">
                  <c:v>4.8724000000000003E-2</c:v>
                </c:pt>
                <c:pt idx="136">
                  <c:v>4.8911999999999997E-2</c:v>
                </c:pt>
                <c:pt idx="137">
                  <c:v>4.5711000000000002E-2</c:v>
                </c:pt>
                <c:pt idx="138">
                  <c:v>3.9458E-2</c:v>
                </c:pt>
                <c:pt idx="139">
                  <c:v>4.4144999999999997E-2</c:v>
                </c:pt>
                <c:pt idx="140">
                  <c:v>4.0148000000000003E-2</c:v>
                </c:pt>
                <c:pt idx="141">
                  <c:v>4.5559000000000002E-2</c:v>
                </c:pt>
                <c:pt idx="142">
                  <c:v>4.5675E-2</c:v>
                </c:pt>
                <c:pt idx="143">
                  <c:v>3.8739999999999997E-2</c:v>
                </c:pt>
                <c:pt idx="144">
                  <c:v>4.0680000000000001E-2</c:v>
                </c:pt>
                <c:pt idx="145">
                  <c:v>3.9956999999999999E-2</c:v>
                </c:pt>
                <c:pt idx="146">
                  <c:v>3.6339000000000003E-2</c:v>
                </c:pt>
                <c:pt idx="147">
                  <c:v>4.7419000000000003E-2</c:v>
                </c:pt>
                <c:pt idx="148">
                  <c:v>5.1919E-2</c:v>
                </c:pt>
                <c:pt idx="149">
                  <c:v>5.0937000000000003E-2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2.3959999999999999E-2</c:v>
                </c:pt>
                <c:pt idx="159">
                  <c:v>2.6062999999999999E-2</c:v>
                </c:pt>
                <c:pt idx="160">
                  <c:v>2.9198999999999999E-2</c:v>
                </c:pt>
                <c:pt idx="161">
                  <c:v>3.1295000000000003E-2</c:v>
                </c:pt>
                <c:pt idx="162">
                  <c:v>3.6552000000000001E-2</c:v>
                </c:pt>
                <c:pt idx="163">
                  <c:v>2.3768000000000001E-2</c:v>
                </c:pt>
                <c:pt idx="164">
                  <c:v>2.5387E-2</c:v>
                </c:pt>
                <c:pt idx="165">
                  <c:v>2.5215000000000001E-2</c:v>
                </c:pt>
                <c:pt idx="166">
                  <c:v>2.8336E-2</c:v>
                </c:pt>
                <c:pt idx="167">
                  <c:v>2.3113999999999999E-2</c:v>
                </c:pt>
                <c:pt idx="168">
                  <c:v>1.7885000000000002E-2</c:v>
                </c:pt>
                <c:pt idx="169">
                  <c:v>2.6882E-2</c:v>
                </c:pt>
                <c:pt idx="170">
                  <c:v>2.6322000000000002E-2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3.8788000000000003E-2</c:v>
                </c:pt>
                <c:pt idx="185">
                  <c:v>4.8356999999999997E-2</c:v>
                </c:pt>
                <c:pt idx="186">
                  <c:v>5.0633999999999998E-2</c:v>
                </c:pt>
                <c:pt idx="187">
                  <c:v>9.8753999999999995E-2</c:v>
                </c:pt>
                <c:pt idx="188">
                  <c:v>0.11526</c:v>
                </c:pt>
                <c:pt idx="189">
                  <c:v>0.113041</c:v>
                </c:pt>
                <c:pt idx="190">
                  <c:v>0.13120799999999999</c:v>
                </c:pt>
                <c:pt idx="191">
                  <c:v>0.13889699999999999</c:v>
                </c:pt>
                <c:pt idx="192">
                  <c:v>0.12820300000000001</c:v>
                </c:pt>
                <c:pt idx="193">
                  <c:v>0.110625</c:v>
                </c:pt>
                <c:pt idx="194">
                  <c:v>0.11539199999999999</c:v>
                </c:pt>
                <c:pt idx="195">
                  <c:v>0.12861700000000001</c:v>
                </c:pt>
                <c:pt idx="196">
                  <c:v>0.125919</c:v>
                </c:pt>
                <c:pt idx="197">
                  <c:v>0.12765799999999999</c:v>
                </c:pt>
                <c:pt idx="198">
                  <c:v>0.13989099999999999</c:v>
                </c:pt>
                <c:pt idx="199">
                  <c:v>0.137318</c:v>
                </c:pt>
                <c:pt idx="200">
                  <c:v>0.13309199999999999</c:v>
                </c:pt>
                <c:pt idx="201">
                  <c:v>0.141098</c:v>
                </c:pt>
                <c:pt idx="202">
                  <c:v>0.14025699999999999</c:v>
                </c:pt>
                <c:pt idx="203">
                  <c:v>0.12762100000000001</c:v>
                </c:pt>
                <c:pt idx="204">
                  <c:v>0.120088</c:v>
                </c:pt>
                <c:pt idx="205">
                  <c:v>0.12911800000000001</c:v>
                </c:pt>
                <c:pt idx="206">
                  <c:v>0.122014</c:v>
                </c:pt>
                <c:pt idx="207">
                  <c:v>0.10324899999999999</c:v>
                </c:pt>
                <c:pt idx="208">
                  <c:v>8.863E-2</c:v>
                </c:pt>
                <c:pt idx="209">
                  <c:v>9.9071000000000006E-2</c:v>
                </c:pt>
                <c:pt idx="210">
                  <c:v>0.102932</c:v>
                </c:pt>
                <c:pt idx="211">
                  <c:v>9.1651999999999997E-2</c:v>
                </c:pt>
                <c:pt idx="212">
                  <c:v>0.102509</c:v>
                </c:pt>
                <c:pt idx="213">
                  <c:v>9.9334000000000006E-2</c:v>
                </c:pt>
                <c:pt idx="214">
                  <c:v>0.11362800000000001</c:v>
                </c:pt>
                <c:pt idx="215">
                  <c:v>0.136879</c:v>
                </c:pt>
                <c:pt idx="216">
                  <c:v>0.13255800000000001</c:v>
                </c:pt>
                <c:pt idx="217">
                  <c:v>0.122655</c:v>
                </c:pt>
                <c:pt idx="218">
                  <c:v>0.14351900000000001</c:v>
                </c:pt>
                <c:pt idx="219">
                  <c:v>0.17257800000000001</c:v>
                </c:pt>
                <c:pt idx="220">
                  <c:v>0.170566</c:v>
                </c:pt>
                <c:pt idx="221">
                  <c:v>0.16286100000000001</c:v>
                </c:pt>
                <c:pt idx="222">
                  <c:v>0.200542</c:v>
                </c:pt>
                <c:pt idx="223">
                  <c:v>0.24915200000000001</c:v>
                </c:pt>
                <c:pt idx="224">
                  <c:v>0.31670700000000002</c:v>
                </c:pt>
                <c:pt idx="225">
                  <c:v>0.36125200000000002</c:v>
                </c:pt>
                <c:pt idx="226">
                  <c:v>0.38882499999999998</c:v>
                </c:pt>
                <c:pt idx="227">
                  <c:v>0.40275300000000003</c:v>
                </c:pt>
                <c:pt idx="228">
                  <c:v>0.39597700000000002</c:v>
                </c:pt>
                <c:pt idx="229">
                  <c:v>0.39952399999999999</c:v>
                </c:pt>
                <c:pt idx="230">
                  <c:v>0.40224300000000002</c:v>
                </c:pt>
                <c:pt idx="231">
                  <c:v>0.38910299999999998</c:v>
                </c:pt>
                <c:pt idx="232">
                  <c:v>0.40253100000000003</c:v>
                </c:pt>
                <c:pt idx="233">
                  <c:v>0.37087900000000001</c:v>
                </c:pt>
                <c:pt idx="234">
                  <c:v>0.367141</c:v>
                </c:pt>
                <c:pt idx="235">
                  <c:v>0.35839399999999999</c:v>
                </c:pt>
                <c:pt idx="236">
                  <c:v>0.32434200000000002</c:v>
                </c:pt>
                <c:pt idx="237">
                  <c:v>0.29404200000000003</c:v>
                </c:pt>
                <c:pt idx="238">
                  <c:v>0.26427699999999998</c:v>
                </c:pt>
                <c:pt idx="239">
                  <c:v>0.23267199999999999</c:v>
                </c:pt>
                <c:pt idx="240">
                  <c:v>0.21433199999999999</c:v>
                </c:pt>
                <c:pt idx="241">
                  <c:v>0.19680500000000001</c:v>
                </c:pt>
                <c:pt idx="242">
                  <c:v>0.17441100000000001</c:v>
                </c:pt>
                <c:pt idx="243">
                  <c:v>0.161913</c:v>
                </c:pt>
                <c:pt idx="244">
                  <c:v>0.17011000000000001</c:v>
                </c:pt>
                <c:pt idx="245">
                  <c:v>0.17180400000000001</c:v>
                </c:pt>
                <c:pt idx="246">
                  <c:v>0.167462</c:v>
                </c:pt>
                <c:pt idx="247">
                  <c:v>0.191665</c:v>
                </c:pt>
                <c:pt idx="248">
                  <c:v>0.21562700000000001</c:v>
                </c:pt>
                <c:pt idx="249">
                  <c:v>0.25969100000000001</c:v>
                </c:pt>
                <c:pt idx="250">
                  <c:v>0.28757199999999999</c:v>
                </c:pt>
                <c:pt idx="251">
                  <c:v>0.30923800000000001</c:v>
                </c:pt>
                <c:pt idx="252">
                  <c:v>0.33088800000000002</c:v>
                </c:pt>
                <c:pt idx="253">
                  <c:v>0.32730999999999999</c:v>
                </c:pt>
                <c:pt idx="254">
                  <c:v>0.31217099999999998</c:v>
                </c:pt>
                <c:pt idx="255">
                  <c:v>0.29106300000000002</c:v>
                </c:pt>
                <c:pt idx="256">
                  <c:v>0.264733</c:v>
                </c:pt>
                <c:pt idx="257">
                  <c:v>0.238455</c:v>
                </c:pt>
                <c:pt idx="258">
                  <c:v>0.21100099999999999</c:v>
                </c:pt>
                <c:pt idx="259">
                  <c:v>0.19189200000000001</c:v>
                </c:pt>
                <c:pt idx="260">
                  <c:v>0.17442199999999999</c:v>
                </c:pt>
                <c:pt idx="261">
                  <c:v>0.16206400000000001</c:v>
                </c:pt>
                <c:pt idx="262">
                  <c:v>0.207319</c:v>
                </c:pt>
                <c:pt idx="263">
                  <c:v>0.21779699999999999</c:v>
                </c:pt>
                <c:pt idx="264">
                  <c:v>0.222167</c:v>
                </c:pt>
                <c:pt idx="265">
                  <c:v>0.226271</c:v>
                </c:pt>
                <c:pt idx="266">
                  <c:v>0.210373</c:v>
                </c:pt>
                <c:pt idx="267">
                  <c:v>0.20011399999999999</c:v>
                </c:pt>
                <c:pt idx="268">
                  <c:v>0.20075799999999999</c:v>
                </c:pt>
                <c:pt idx="269">
                  <c:v>0.200934</c:v>
                </c:pt>
                <c:pt idx="270">
                  <c:v>0.17044799999999999</c:v>
                </c:pt>
                <c:pt idx="271">
                  <c:v>0.16730600000000001</c:v>
                </c:pt>
                <c:pt idx="272">
                  <c:v>0.15851299999999999</c:v>
                </c:pt>
                <c:pt idx="273">
                  <c:v>0.15873699999999999</c:v>
                </c:pt>
                <c:pt idx="274">
                  <c:v>0.157364</c:v>
                </c:pt>
                <c:pt idx="275">
                  <c:v>0.13958100000000001</c:v>
                </c:pt>
                <c:pt idx="276">
                  <c:v>0.171182</c:v>
                </c:pt>
                <c:pt idx="277">
                  <c:v>0.18135599999999999</c:v>
                </c:pt>
                <c:pt idx="278">
                  <c:v>0.18844900000000001</c:v>
                </c:pt>
                <c:pt idx="279">
                  <c:v>0.188943</c:v>
                </c:pt>
                <c:pt idx="280">
                  <c:v>0.18257499999999999</c:v>
                </c:pt>
                <c:pt idx="281">
                  <c:v>0.18307899999999999</c:v>
                </c:pt>
                <c:pt idx="282">
                  <c:v>0.17216999999999999</c:v>
                </c:pt>
                <c:pt idx="283">
                  <c:v>0.17697299999999999</c:v>
                </c:pt>
                <c:pt idx="284">
                  <c:v>0.17385600000000001</c:v>
                </c:pt>
                <c:pt idx="285">
                  <c:v>0.16939899999999999</c:v>
                </c:pt>
                <c:pt idx="286">
                  <c:v>0.17766699999999999</c:v>
                </c:pt>
                <c:pt idx="287">
                  <c:v>0.175789</c:v>
                </c:pt>
                <c:pt idx="288">
                  <c:v>0.20044600000000001</c:v>
                </c:pt>
                <c:pt idx="289">
                  <c:v>0.20354800000000001</c:v>
                </c:pt>
                <c:pt idx="290">
                  <c:v>0.18570300000000001</c:v>
                </c:pt>
                <c:pt idx="291">
                  <c:v>0.197052</c:v>
                </c:pt>
                <c:pt idx="292">
                  <c:v>0.21490200000000001</c:v>
                </c:pt>
                <c:pt idx="293">
                  <c:v>0.23313600000000001</c:v>
                </c:pt>
                <c:pt idx="294">
                  <c:v>0.23839299999999999</c:v>
                </c:pt>
                <c:pt idx="295">
                  <c:v>0.25545499999999999</c:v>
                </c:pt>
                <c:pt idx="296">
                  <c:v>0.233068</c:v>
                </c:pt>
                <c:pt idx="297">
                  <c:v>0.25340600000000002</c:v>
                </c:pt>
                <c:pt idx="298">
                  <c:v>0.25994099999999998</c:v>
                </c:pt>
                <c:pt idx="299">
                  <c:v>0.27700200000000003</c:v>
                </c:pt>
                <c:pt idx="300">
                  <c:v>0.27710600000000002</c:v>
                </c:pt>
                <c:pt idx="301">
                  <c:v>0.25606899999999999</c:v>
                </c:pt>
                <c:pt idx="302">
                  <c:v>0.25625500000000001</c:v>
                </c:pt>
                <c:pt idx="303">
                  <c:v>0.271868</c:v>
                </c:pt>
                <c:pt idx="304">
                  <c:v>0.28069300000000003</c:v>
                </c:pt>
                <c:pt idx="305">
                  <c:v>0.29811100000000001</c:v>
                </c:pt>
                <c:pt idx="306">
                  <c:v>0.32433699999999999</c:v>
                </c:pt>
                <c:pt idx="307">
                  <c:v>0.33923399999999998</c:v>
                </c:pt>
                <c:pt idx="308">
                  <c:v>0.36269000000000001</c:v>
                </c:pt>
                <c:pt idx="309">
                  <c:v>0.38255499999999998</c:v>
                </c:pt>
                <c:pt idx="310">
                  <c:v>0.40287600000000001</c:v>
                </c:pt>
                <c:pt idx="311">
                  <c:v>0.37091200000000002</c:v>
                </c:pt>
                <c:pt idx="312">
                  <c:v>0.35345900000000002</c:v>
                </c:pt>
                <c:pt idx="313">
                  <c:v>0.342584</c:v>
                </c:pt>
                <c:pt idx="314">
                  <c:v>0.32120100000000001</c:v>
                </c:pt>
                <c:pt idx="315">
                  <c:v>0.39163199999999998</c:v>
                </c:pt>
                <c:pt idx="316">
                  <c:v>0.38086700000000001</c:v>
                </c:pt>
                <c:pt idx="317">
                  <c:v>0.35448600000000002</c:v>
                </c:pt>
                <c:pt idx="318">
                  <c:v>0.32941700000000002</c:v>
                </c:pt>
                <c:pt idx="319">
                  <c:v>0.29257699999999998</c:v>
                </c:pt>
                <c:pt idx="320">
                  <c:v>0.28817300000000001</c:v>
                </c:pt>
                <c:pt idx="321">
                  <c:v>0.28890700000000002</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0.23152200000000001</c:v>
                </c:pt>
                <c:pt idx="332">
                  <c:v>0.21199499999999999</c:v>
                </c:pt>
                <c:pt idx="333">
                  <c:v>0.18989</c:v>
                </c:pt>
                <c:pt idx="334">
                  <c:v>0.16800499999999999</c:v>
                </c:pt>
                <c:pt idx="335">
                  <c:v>0.15560399999999999</c:v>
                </c:pt>
                <c:pt idx="336">
                  <c:v>0.14599599999999999</c:v>
                </c:pt>
                <c:pt idx="337">
                  <c:v>0.13580200000000001</c:v>
                </c:pt>
                <c:pt idx="338">
                  <c:v>0.122974</c:v>
                </c:pt>
                <c:pt idx="339">
                  <c:v>0.112902</c:v>
                </c:pt>
                <c:pt idx="340">
                  <c:v>0.109845</c:v>
                </c:pt>
                <c:pt idx="341">
                  <c:v>0.11211</c:v>
                </c:pt>
                <c:pt idx="342">
                  <c:v>0.110514</c:v>
                </c:pt>
                <c:pt idx="343">
                  <c:v>0.113216</c:v>
                </c:pt>
                <c:pt idx="344">
                  <c:v>0.10519100000000001</c:v>
                </c:pt>
                <c:pt idx="345">
                  <c:v>9.9267999999999995E-2</c:v>
                </c:pt>
                <c:pt idx="346">
                  <c:v>6.9959999999999994E-2</c:v>
                </c:pt>
                <c:pt idx="347">
                  <c:v>6.6462999999999994E-2</c:v>
                </c:pt>
                <c:pt idx="348">
                  <c:v>6.0233000000000002E-2</c:v>
                </c:pt>
                <c:pt idx="349">
                  <c:v>7.3139999999999997E-2</c:v>
                </c:pt>
                <c:pt idx="350">
                  <c:v>9.2383999999999994E-2</c:v>
                </c:pt>
                <c:pt idx="351">
                  <c:v>0.102838</c:v>
                </c:pt>
                <c:pt idx="352">
                  <c:v>0.119463</c:v>
                </c:pt>
                <c:pt idx="353">
                  <c:v>0.13240399999999999</c:v>
                </c:pt>
                <c:pt idx="354">
                  <c:v>0.16079299999999999</c:v>
                </c:pt>
                <c:pt idx="355">
                  <c:v>0.20219999999999999</c:v>
                </c:pt>
                <c:pt idx="356">
                  <c:v>0.21751200000000001</c:v>
                </c:pt>
                <c:pt idx="357">
                  <c:v>0.227686</c:v>
                </c:pt>
                <c:pt idx="358">
                  <c:v>0.22925200000000001</c:v>
                </c:pt>
                <c:pt idx="359">
                  <c:v>0.28134700000000001</c:v>
                </c:pt>
                <c:pt idx="360">
                  <c:v>0.27251799999999998</c:v>
                </c:pt>
                <c:pt idx="361">
                  <c:v>0.271592</c:v>
                </c:pt>
                <c:pt idx="362">
                  <c:v>0.26833099999999999</c:v>
                </c:pt>
                <c:pt idx="363">
                  <c:v>0.26434400000000002</c:v>
                </c:pt>
                <c:pt idx="364">
                  <c:v>0.25101699999999999</c:v>
                </c:pt>
                <c:pt idx="365">
                  <c:v>0.29960199999999998</c:v>
                </c:pt>
                <c:pt idx="366">
                  <c:v>0.29338199999999998</c:v>
                </c:pt>
                <c:pt idx="367">
                  <c:v>0.28117900000000001</c:v>
                </c:pt>
                <c:pt idx="368">
                  <c:v>0.31044500000000003</c:v>
                </c:pt>
                <c:pt idx="369">
                  <c:v>0.31775500000000001</c:v>
                </c:pt>
                <c:pt idx="370">
                  <c:v>0.33385500000000001</c:v>
                </c:pt>
                <c:pt idx="371">
                  <c:v>0.401667</c:v>
                </c:pt>
                <c:pt idx="372">
                  <c:v>0.40446900000000002</c:v>
                </c:pt>
                <c:pt idx="373">
                  <c:v>0.39426699999999998</c:v>
                </c:pt>
                <c:pt idx="374">
                  <c:v>0.37729499999999999</c:v>
                </c:pt>
                <c:pt idx="375">
                  <c:v>0.35954999999999998</c:v>
                </c:pt>
                <c:pt idx="376">
                  <c:v>0.36827900000000002</c:v>
                </c:pt>
                <c:pt idx="377">
                  <c:v>0.41392400000000001</c:v>
                </c:pt>
                <c:pt idx="378">
                  <c:v>0.43776300000000001</c:v>
                </c:pt>
                <c:pt idx="379">
                  <c:v>0.42101100000000002</c:v>
                </c:pt>
                <c:pt idx="380">
                  <c:v>0.41505799999999998</c:v>
                </c:pt>
                <c:pt idx="381">
                  <c:v>0.39374700000000001</c:v>
                </c:pt>
                <c:pt idx="382">
                  <c:v>0.35862300000000003</c:v>
                </c:pt>
                <c:pt idx="383">
                  <c:v>0.340138</c:v>
                </c:pt>
                <c:pt idx="384">
                  <c:v>0.32766400000000001</c:v>
                </c:pt>
                <c:pt idx="385">
                  <c:v>0.30401400000000001</c:v>
                </c:pt>
                <c:pt idx="386">
                  <c:v>0.29475499999999999</c:v>
                </c:pt>
                <c:pt idx="387">
                  <c:v>0.30031600000000003</c:v>
                </c:pt>
                <c:pt idx="388">
                  <c:v>0.313191</c:v>
                </c:pt>
                <c:pt idx="389">
                  <c:v>0.33049200000000001</c:v>
                </c:pt>
                <c:pt idx="390">
                  <c:v>0.34233000000000002</c:v>
                </c:pt>
                <c:pt idx="391">
                  <c:v>0.30685200000000001</c:v>
                </c:pt>
                <c:pt idx="392">
                  <c:v>0.330758</c:v>
                </c:pt>
                <c:pt idx="393">
                  <c:v>0.32385599999999998</c:v>
                </c:pt>
                <c:pt idx="394">
                  <c:v>0.36648700000000001</c:v>
                </c:pt>
                <c:pt idx="395">
                  <c:v>0.38664300000000001</c:v>
                </c:pt>
                <c:pt idx="396">
                  <c:v>0.40630100000000002</c:v>
                </c:pt>
                <c:pt idx="397">
                  <c:v>0.405115</c:v>
                </c:pt>
                <c:pt idx="398">
                  <c:v>0.42782500000000001</c:v>
                </c:pt>
                <c:pt idx="399">
                  <c:v>0.41639199999999998</c:v>
                </c:pt>
                <c:pt idx="400">
                  <c:v>0.41292400000000001</c:v>
                </c:pt>
                <c:pt idx="401">
                  <c:v>0.39734700000000001</c:v>
                </c:pt>
                <c:pt idx="402">
                  <c:v>0.37233500000000003</c:v>
                </c:pt>
                <c:pt idx="403">
                  <c:v>0.39316400000000001</c:v>
                </c:pt>
                <c:pt idx="404">
                  <c:v>0.40290300000000001</c:v>
                </c:pt>
                <c:pt idx="405">
                  <c:v>0.37744800000000001</c:v>
                </c:pt>
                <c:pt idx="406">
                  <c:v>0.377253</c:v>
                </c:pt>
                <c:pt idx="407">
                  <c:v>0.37420900000000001</c:v>
                </c:pt>
                <c:pt idx="408">
                  <c:v>0.36803999999999998</c:v>
                </c:pt>
                <c:pt idx="409">
                  <c:v>0.34671299999999999</c:v>
                </c:pt>
                <c:pt idx="410">
                  <c:v>0.33983200000000002</c:v>
                </c:pt>
                <c:pt idx="411">
                  <c:v>0.31860899999999998</c:v>
                </c:pt>
                <c:pt idx="412">
                  <c:v>0.30756099999999997</c:v>
                </c:pt>
                <c:pt idx="413">
                  <c:v>0.28381099999999998</c:v>
                </c:pt>
                <c:pt idx="414">
                  <c:v>0.26615100000000003</c:v>
                </c:pt>
                <c:pt idx="415">
                  <c:v>0.26880599999999999</c:v>
                </c:pt>
                <c:pt idx="416">
                  <c:v>0.25938699999999998</c:v>
                </c:pt>
                <c:pt idx="417">
                  <c:v>0.26242500000000002</c:v>
                </c:pt>
                <c:pt idx="418">
                  <c:v>0.26025199999999998</c:v>
                </c:pt>
                <c:pt idx="419">
                  <c:v>0.25319399999999997</c:v>
                </c:pt>
                <c:pt idx="420">
                  <c:v>0.23769899999999999</c:v>
                </c:pt>
                <c:pt idx="421">
                  <c:v>0.229736</c:v>
                </c:pt>
                <c:pt idx="422">
                  <c:v>0.22119</c:v>
                </c:pt>
                <c:pt idx="423">
                  <c:v>0.22531599999999999</c:v>
                </c:pt>
                <c:pt idx="424">
                  <c:v>0.23020299999999999</c:v>
                </c:pt>
                <c:pt idx="425">
                  <c:v>0.22678699999999999</c:v>
                </c:pt>
                <c:pt idx="426">
                  <c:v>0.22473799999999999</c:v>
                </c:pt>
                <c:pt idx="427">
                  <c:v>0.22709699999999999</c:v>
                </c:pt>
                <c:pt idx="428">
                  <c:v>0.20502500000000001</c:v>
                </c:pt>
                <c:pt idx="429">
                  <c:v>0.207815</c:v>
                </c:pt>
                <c:pt idx="430">
                  <c:v>0.22037300000000001</c:v>
                </c:pt>
                <c:pt idx="431">
                  <c:v>0.22476199999999999</c:v>
                </c:pt>
                <c:pt idx="432">
                  <c:v>0.214418</c:v>
                </c:pt>
                <c:pt idx="433">
                  <c:v>0.220636</c:v>
                </c:pt>
                <c:pt idx="434">
                  <c:v>0.21423</c:v>
                </c:pt>
                <c:pt idx="435">
                  <c:v>0.208042</c:v>
                </c:pt>
                <c:pt idx="436">
                  <c:v>0.202793</c:v>
                </c:pt>
                <c:pt idx="437">
                  <c:v>0.22384699999999999</c:v>
                </c:pt>
                <c:pt idx="438">
                  <c:v>0.21002399999999999</c:v>
                </c:pt>
                <c:pt idx="439">
                  <c:v>0.23994699999999999</c:v>
                </c:pt>
                <c:pt idx="440">
                  <c:v>0.26222400000000001</c:v>
                </c:pt>
                <c:pt idx="441">
                  <c:v>0.29069800000000001</c:v>
                </c:pt>
                <c:pt idx="442">
                  <c:v>0.32659100000000002</c:v>
                </c:pt>
                <c:pt idx="443">
                  <c:v>0.37488199999999999</c:v>
                </c:pt>
                <c:pt idx="444">
                  <c:v>0.43151499999999998</c:v>
                </c:pt>
                <c:pt idx="445">
                  <c:v>0.46191100000000002</c:v>
                </c:pt>
                <c:pt idx="446">
                  <c:v>0.47686800000000001</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0.62883500000000003</c:v>
                </c:pt>
                <c:pt idx="455">
                  <c:v>0.64158999999999999</c:v>
                </c:pt>
                <c:pt idx="456">
                  <c:v>0.66209099999999999</c:v>
                </c:pt>
                <c:pt idx="457">
                  <c:v>0.70150599999999996</c:v>
                </c:pt>
                <c:pt idx="458">
                  <c:v>0.72033499999999995</c:v>
                </c:pt>
                <c:pt idx="459">
                  <c:v>0.73950199999999999</c:v>
                </c:pt>
                <c:pt idx="460">
                  <c:v>0.72931100000000004</c:v>
                </c:pt>
                <c:pt idx="461">
                  <c:v>0.70254000000000005</c:v>
                </c:pt>
                <c:pt idx="462">
                  <c:v>0.74135499999999999</c:v>
                </c:pt>
                <c:pt idx="463">
                  <c:v>0.70711599999999997</c:v>
                </c:pt>
                <c:pt idx="464">
                  <c:v>0.62939599999999996</c:v>
                </c:pt>
                <c:pt idx="465">
                  <c:v>0.62188900000000003</c:v>
                </c:pt>
                <c:pt idx="466">
                  <c:v>0.66002499999999997</c:v>
                </c:pt>
                <c:pt idx="467">
                  <c:v>0.61131800000000003</c:v>
                </c:pt>
                <c:pt idx="468">
                  <c:v>0.57346200000000003</c:v>
                </c:pt>
                <c:pt idx="469">
                  <c:v>0.54475499999999999</c:v>
                </c:pt>
                <c:pt idx="470">
                  <c:v>0.50842600000000004</c:v>
                </c:pt>
                <c:pt idx="471">
                  <c:v>0.40328900000000001</c:v>
                </c:pt>
                <c:pt idx="472">
                  <c:v>0.44992900000000002</c:v>
                </c:pt>
                <c:pt idx="473">
                  <c:v>0.462148</c:v>
                </c:pt>
                <c:pt idx="474">
                  <c:v>0.431031</c:v>
                </c:pt>
                <c:pt idx="475">
                  <c:v>0.43983699999999998</c:v>
                </c:pt>
                <c:pt idx="476">
                  <c:v>0.42305100000000001</c:v>
                </c:pt>
                <c:pt idx="477">
                  <c:v>0.45476699999999998</c:v>
                </c:pt>
                <c:pt idx="478">
                  <c:v>0.54754999999999998</c:v>
                </c:pt>
                <c:pt idx="479">
                  <c:v>0.52964900000000004</c:v>
                </c:pt>
                <c:pt idx="480">
                  <c:v>0.52131799999999995</c:v>
                </c:pt>
                <c:pt idx="481">
                  <c:v>0.52338099999999999</c:v>
                </c:pt>
                <c:pt idx="482">
                  <c:v>0.47886200000000001</c:v>
                </c:pt>
                <c:pt idx="483">
                  <c:v>0.47697699999999998</c:v>
                </c:pt>
                <c:pt idx="484">
                  <c:v>0.43300499999999997</c:v>
                </c:pt>
                <c:pt idx="485">
                  <c:v>0.41479300000000002</c:v>
                </c:pt>
                <c:pt idx="486">
                  <c:v>0.46593600000000002</c:v>
                </c:pt>
                <c:pt idx="487">
                  <c:v>0.44165399999999999</c:v>
                </c:pt>
                <c:pt idx="488">
                  <c:v>0.44133099999999997</c:v>
                </c:pt>
                <c:pt idx="489">
                  <c:v>0.418493</c:v>
                </c:pt>
                <c:pt idx="490">
                  <c:v>0.40217999999999998</c:v>
                </c:pt>
                <c:pt idx="491">
                  <c:v>0.403194</c:v>
                </c:pt>
                <c:pt idx="492">
                  <c:v>0.38608100000000001</c:v>
                </c:pt>
                <c:pt idx="493">
                  <c:v>0.36584100000000003</c:v>
                </c:pt>
                <c:pt idx="494">
                  <c:v>0.36929499999999998</c:v>
                </c:pt>
                <c:pt idx="495">
                  <c:v>0.39083899999999999</c:v>
                </c:pt>
                <c:pt idx="496">
                  <c:v>0.38854300000000003</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0.22006800000000001</c:v>
                </c:pt>
                <c:pt idx="507">
                  <c:v>0.20826600000000001</c:v>
                </c:pt>
                <c:pt idx="508">
                  <c:v>0.23841799999999999</c:v>
                </c:pt>
                <c:pt idx="509">
                  <c:v>0.258081</c:v>
                </c:pt>
                <c:pt idx="510">
                  <c:v>0.256386</c:v>
                </c:pt>
                <c:pt idx="511">
                  <c:v>0.24620700000000001</c:v>
                </c:pt>
                <c:pt idx="512">
                  <c:v>0.23138500000000001</c:v>
                </c:pt>
                <c:pt idx="513">
                  <c:v>0.21720999999999999</c:v>
                </c:pt>
                <c:pt idx="514">
                  <c:v>0.20499999999999999</c:v>
                </c:pt>
                <c:pt idx="515">
                  <c:v>0.19359899999999999</c:v>
                </c:pt>
                <c:pt idx="516">
                  <c:v>0.17633399999999999</c:v>
                </c:pt>
                <c:pt idx="517">
                  <c:v>0.15626200000000001</c:v>
                </c:pt>
                <c:pt idx="518">
                  <c:v>0.14305699999999999</c:v>
                </c:pt>
                <c:pt idx="519">
                  <c:v>0.13605100000000001</c:v>
                </c:pt>
                <c:pt idx="520">
                  <c:v>0.124708</c:v>
                </c:pt>
                <c:pt idx="521">
                  <c:v>9.8151000000000002E-2</c:v>
                </c:pt>
                <c:pt idx="522">
                  <c:v>0.106031</c:v>
                </c:pt>
                <c:pt idx="523">
                  <c:v>0.105021</c:v>
                </c:pt>
                <c:pt idx="524">
                  <c:v>0.10416400000000001</c:v>
                </c:pt>
                <c:pt idx="525">
                  <c:v>0.114992</c:v>
                </c:pt>
                <c:pt idx="526">
                  <c:v>0.11218</c:v>
                </c:pt>
                <c:pt idx="527">
                  <c:v>0.11604399999999999</c:v>
                </c:pt>
                <c:pt idx="528">
                  <c:v>0.12739900000000001</c:v>
                </c:pt>
                <c:pt idx="529">
                  <c:v>0.12576399999999999</c:v>
                </c:pt>
                <c:pt idx="530">
                  <c:v>0.12618199999999999</c:v>
                </c:pt>
                <c:pt idx="531">
                  <c:v>0.11798400000000001</c:v>
                </c:pt>
                <c:pt idx="532">
                  <c:v>0.122834</c:v>
                </c:pt>
                <c:pt idx="533">
                  <c:v>0.12504499999999999</c:v>
                </c:pt>
                <c:pt idx="534">
                  <c:v>0.13841800000000001</c:v>
                </c:pt>
                <c:pt idx="535">
                  <c:v>0.14729200000000001</c:v>
                </c:pt>
                <c:pt idx="536">
                  <c:v>0.146122</c:v>
                </c:pt>
                <c:pt idx="537">
                  <c:v>0.13481399999999999</c:v>
                </c:pt>
                <c:pt idx="538">
                  <c:v>0.168626</c:v>
                </c:pt>
                <c:pt idx="539">
                  <c:v>0.187636</c:v>
                </c:pt>
                <c:pt idx="540">
                  <c:v>0.19889399999999999</c:v>
                </c:pt>
                <c:pt idx="541">
                  <c:v>0.20652899999999999</c:v>
                </c:pt>
                <c:pt idx="542">
                  <c:v>0.21134700000000001</c:v>
                </c:pt>
                <c:pt idx="543">
                  <c:v>0.23136799999999999</c:v>
                </c:pt>
                <c:pt idx="544">
                  <c:v>0.20206099999999999</c:v>
                </c:pt>
                <c:pt idx="545">
                  <c:v>0.19338900000000001</c:v>
                </c:pt>
                <c:pt idx="546">
                  <c:v>0.18048600000000001</c:v>
                </c:pt>
                <c:pt idx="547">
                  <c:v>0.17125899999999999</c:v>
                </c:pt>
                <c:pt idx="548">
                  <c:v>0.147672</c:v>
                </c:pt>
                <c:pt idx="549">
                  <c:v>0.13764999999999999</c:v>
                </c:pt>
                <c:pt idx="550">
                  <c:v>0.128027</c:v>
                </c:pt>
                <c:pt idx="551">
                  <c:v>0.11812499999999999</c:v>
                </c:pt>
                <c:pt idx="552">
                  <c:v>0.11260299999999999</c:v>
                </c:pt>
                <c:pt idx="553">
                  <c:v>0.10049</c:v>
                </c:pt>
                <c:pt idx="554">
                  <c:v>6.9432999999999995E-2</c:v>
                </c:pt>
                <c:pt idx="555">
                  <c:v>6.9555000000000006E-2</c:v>
                </c:pt>
                <c:pt idx="556">
                  <c:v>6.7469000000000001E-2</c:v>
                </c:pt>
                <c:pt idx="557">
                  <c:v>6.6941000000000001E-2</c:v>
                </c:pt>
                <c:pt idx="558">
                  <c:v>6.5402000000000002E-2</c:v>
                </c:pt>
                <c:pt idx="559">
                  <c:v>7.3169999999999999E-2</c:v>
                </c:pt>
                <c:pt idx="560">
                  <c:v>7.0408999999999999E-2</c:v>
                </c:pt>
                <c:pt idx="561">
                  <c:v>6.8609000000000003E-2</c:v>
                </c:pt>
                <c:pt idx="562">
                  <c:v>7.0630999999999999E-2</c:v>
                </c:pt>
                <c:pt idx="563">
                  <c:v>6.6112000000000004E-2</c:v>
                </c:pt>
                <c:pt idx="564">
                  <c:v>4.8527000000000001E-2</c:v>
                </c:pt>
                <c:pt idx="565">
                  <c:v>5.4643999999999998E-2</c:v>
                </c:pt>
                <c:pt idx="566">
                  <c:v>5.0508999999999998E-2</c:v>
                </c:pt>
                <c:pt idx="567">
                  <c:v>4.9596000000000001E-2</c:v>
                </c:pt>
                <c:pt idx="568">
                  <c:v>5.7403000000000003E-2</c:v>
                </c:pt>
                <c:pt idx="569">
                  <c:v>6.4916000000000001E-2</c:v>
                </c:pt>
                <c:pt idx="570">
                  <c:v>9.2761999999999997E-2</c:v>
                </c:pt>
                <c:pt idx="571">
                  <c:v>8.9497999999999994E-2</c:v>
                </c:pt>
                <c:pt idx="572">
                  <c:v>0.101621</c:v>
                </c:pt>
                <c:pt idx="573">
                  <c:v>0.110336</c:v>
                </c:pt>
                <c:pt idx="574">
                  <c:v>0.115026</c:v>
                </c:pt>
                <c:pt idx="575">
                  <c:v>0.12929499999999999</c:v>
                </c:pt>
                <c:pt idx="576">
                  <c:v>0.11905200000000001</c:v>
                </c:pt>
                <c:pt idx="577">
                  <c:v>0.121977</c:v>
                </c:pt>
                <c:pt idx="578">
                  <c:v>9.1241000000000003E-2</c:v>
                </c:pt>
                <c:pt idx="579">
                  <c:v>8.9200000000000002E-2</c:v>
                </c:pt>
                <c:pt idx="580">
                  <c:v>7.9863000000000003E-2</c:v>
                </c:pt>
                <c:pt idx="581">
                  <c:v>7.0100999999999997E-2</c:v>
                </c:pt>
                <c:pt idx="582">
                  <c:v>5.2158000000000003E-2</c:v>
                </c:pt>
                <c:pt idx="583">
                  <c:v>4.5797999999999998E-2</c:v>
                </c:pt>
                <c:pt idx="584">
                  <c:v>3.8594000000000003E-2</c:v>
                </c:pt>
                <c:pt idx="585">
                  <c:v>3.4964000000000002E-2</c:v>
                </c:pt>
                <c:pt idx="586">
                  <c:v>5.5100000000000003E-2</c:v>
                </c:pt>
                <c:pt idx="587">
                  <c:v>5.1874000000000003E-2</c:v>
                </c:pt>
                <c:pt idx="588">
                  <c:v>5.5035000000000001E-2</c:v>
                </c:pt>
                <c:pt idx="589">
                  <c:v>4.0869999999999997E-2</c:v>
                </c:pt>
                <c:pt idx="590">
                  <c:v>4.1620999999999998E-2</c:v>
                </c:pt>
                <c:pt idx="591">
                  <c:v>5.3691999999999997E-2</c:v>
                </c:pt>
                <c:pt idx="592">
                  <c:v>5.7742000000000002E-2</c:v>
                </c:pt>
                <c:pt idx="593">
                  <c:v>5.8638999999999997E-2</c:v>
                </c:pt>
                <c:pt idx="594">
                  <c:v>6.9964999999999999E-2</c:v>
                </c:pt>
                <c:pt idx="595">
                  <c:v>6.7290000000000003E-2</c:v>
                </c:pt>
                <c:pt idx="596">
                  <c:v>5.9782000000000002E-2</c:v>
                </c:pt>
                <c:pt idx="597">
                  <c:v>5.5453000000000002E-2</c:v>
                </c:pt>
                <c:pt idx="598">
                  <c:v>4.8034E-2</c:v>
                </c:pt>
                <c:pt idx="599">
                  <c:v>5.1394000000000002E-2</c:v>
                </c:pt>
                <c:pt idx="600">
                  <c:v>5.9330000000000001E-2</c:v>
                </c:pt>
                <c:pt idx="601">
                  <c:v>6.1733999999999997E-2</c:v>
                </c:pt>
                <c:pt idx="602">
                  <c:v>5.2401000000000003E-2</c:v>
                </c:pt>
                <c:pt idx="603">
                  <c:v>6.0755999999999998E-2</c:v>
                </c:pt>
                <c:pt idx="604">
                  <c:v>5.0374000000000002E-2</c:v>
                </c:pt>
                <c:pt idx="605">
                  <c:v>4.5866999999999998E-2</c:v>
                </c:pt>
                <c:pt idx="606">
                  <c:v>4.1736000000000002E-2</c:v>
                </c:pt>
                <c:pt idx="607">
                  <c:v>4.1633000000000003E-2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1.1199000000000001E-2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c:v>
                </c:pt>
                <c:pt idx="632">
                  <c:v>8.9547000000000002E-2</c:v>
                </c:pt>
                <c:pt idx="633">
                  <c:v>7.8724000000000002E-2</c:v>
                </c:pt>
                <c:pt idx="634">
                  <c:v>6.8876000000000007E-2</c:v>
                </c:pt>
                <c:pt idx="635">
                  <c:v>6.5396999999999997E-2</c:v>
                </c:pt>
                <c:pt idx="636">
                  <c:v>5.2150000000000002E-2</c:v>
                </c:pt>
                <c:pt idx="637">
                  <c:v>4.9264000000000002E-2</c:v>
                </c:pt>
                <c:pt idx="638">
                  <c:v>7.5105000000000005E-2</c:v>
                </c:pt>
                <c:pt idx="639">
                  <c:v>8.1998000000000001E-2</c:v>
                </c:pt>
                <c:pt idx="640">
                  <c:v>8.5879999999999998E-2</c:v>
                </c:pt>
                <c:pt idx="641">
                  <c:v>8.3571000000000006E-2</c:v>
                </c:pt>
                <c:pt idx="642">
                  <c:v>8.3762000000000003E-2</c:v>
                </c:pt>
                <c:pt idx="643">
                  <c:v>8.3458000000000004E-2</c:v>
                </c:pt>
                <c:pt idx="644">
                  <c:v>8.9024000000000006E-2</c:v>
                </c:pt>
                <c:pt idx="645">
                  <c:v>0.10478700000000001</c:v>
                </c:pt>
                <c:pt idx="646">
                  <c:v>9.8345000000000002E-2</c:v>
                </c:pt>
                <c:pt idx="647">
                  <c:v>9.9127000000000007E-2</c:v>
                </c:pt>
                <c:pt idx="648">
                  <c:v>0.110988</c:v>
                </c:pt>
                <c:pt idx="649">
                  <c:v>0.11347</c:v>
                </c:pt>
                <c:pt idx="650">
                  <c:v>0.11727</c:v>
                </c:pt>
                <c:pt idx="651">
                  <c:v>0.11855300000000001</c:v>
                </c:pt>
                <c:pt idx="652">
                  <c:v>0.111808</c:v>
                </c:pt>
                <c:pt idx="653">
                  <c:v>0.105783</c:v>
                </c:pt>
                <c:pt idx="654">
                  <c:v>9.7162999999999999E-2</c:v>
                </c:pt>
                <c:pt idx="655">
                  <c:v>8.6753999999999998E-2</c:v>
                </c:pt>
                <c:pt idx="656">
                  <c:v>8.9559E-2</c:v>
                </c:pt>
                <c:pt idx="657">
                  <c:v>9.4700999999999994E-2</c:v>
                </c:pt>
                <c:pt idx="658">
                  <c:v>9.4991999999999993E-2</c:v>
                </c:pt>
                <c:pt idx="659">
                  <c:v>0.10284600000000001</c:v>
                </c:pt>
                <c:pt idx="660">
                  <c:v>0.10132099999999999</c:v>
                </c:pt>
                <c:pt idx="661">
                  <c:v>0.106195</c:v>
                </c:pt>
                <c:pt idx="662">
                  <c:v>0.108294</c:v>
                </c:pt>
                <c:pt idx="663">
                  <c:v>9.9665000000000004E-2</c:v>
                </c:pt>
                <c:pt idx="664">
                  <c:v>0.100216</c:v>
                </c:pt>
                <c:pt idx="665">
                  <c:v>0.121269</c:v>
                </c:pt>
                <c:pt idx="666">
                  <c:v>0.10989500000000001</c:v>
                </c:pt>
                <c:pt idx="667">
                  <c:v>0.11702700000000001</c:v>
                </c:pt>
                <c:pt idx="668">
                  <c:v>0.118085</c:v>
                </c:pt>
                <c:pt idx="669">
                  <c:v>0.113792</c:v>
                </c:pt>
                <c:pt idx="670">
                  <c:v>0.12203799999999999</c:v>
                </c:pt>
                <c:pt idx="671">
                  <c:v>0.126495</c:v>
                </c:pt>
                <c:pt idx="672">
                  <c:v>0.122434</c:v>
                </c:pt>
                <c:pt idx="673">
                  <c:v>0.13842199999999999</c:v>
                </c:pt>
                <c:pt idx="674">
                  <c:v>0.125607</c:v>
                </c:pt>
                <c:pt idx="675">
                  <c:v>0.124408</c:v>
                </c:pt>
                <c:pt idx="676">
                  <c:v>0.132828</c:v>
                </c:pt>
                <c:pt idx="677">
                  <c:v>0.135855</c:v>
                </c:pt>
                <c:pt idx="678">
                  <c:v>0.15055499999999999</c:v>
                </c:pt>
                <c:pt idx="679">
                  <c:v>0.15426799999999999</c:v>
                </c:pt>
                <c:pt idx="680">
                  <c:v>0.18018400000000001</c:v>
                </c:pt>
                <c:pt idx="681">
                  <c:v>0.18446299999999999</c:v>
                </c:pt>
                <c:pt idx="682">
                  <c:v>0.173319</c:v>
                </c:pt>
                <c:pt idx="683">
                  <c:v>0.187029</c:v>
                </c:pt>
                <c:pt idx="684">
                  <c:v>0.183201</c:v>
                </c:pt>
                <c:pt idx="685">
                  <c:v>0.24923799999999999</c:v>
                </c:pt>
                <c:pt idx="686">
                  <c:v>0.25542999999999999</c:v>
                </c:pt>
                <c:pt idx="687">
                  <c:v>0.30176599999999998</c:v>
                </c:pt>
                <c:pt idx="688">
                  <c:v>0.29414400000000002</c:v>
                </c:pt>
                <c:pt idx="689">
                  <c:v>0.29725099999999999</c:v>
                </c:pt>
                <c:pt idx="690">
                  <c:v>0.292464</c:v>
                </c:pt>
                <c:pt idx="691">
                  <c:v>0.29401899999999997</c:v>
                </c:pt>
                <c:pt idx="692">
                  <c:v>0.23158000000000001</c:v>
                </c:pt>
                <c:pt idx="693">
                  <c:v>0.21701999999999999</c:v>
                </c:pt>
                <c:pt idx="694">
                  <c:v>0.23142399999999999</c:v>
                </c:pt>
                <c:pt idx="695">
                  <c:v>0.22589600000000001</c:v>
                </c:pt>
                <c:pt idx="696">
                  <c:v>0.235261</c:v>
                </c:pt>
                <c:pt idx="697">
                  <c:v>0.23688799999999999</c:v>
                </c:pt>
                <c:pt idx="698">
                  <c:v>0.22475600000000001</c:v>
                </c:pt>
                <c:pt idx="699">
                  <c:v>0.20942</c:v>
                </c:pt>
                <c:pt idx="700">
                  <c:v>0.18538099999999999</c:v>
                </c:pt>
                <c:pt idx="701">
                  <c:v>0.16816999999999999</c:v>
                </c:pt>
                <c:pt idx="702">
                  <c:v>0.15992500000000001</c:v>
                </c:pt>
                <c:pt idx="703">
                  <c:v>0.148368</c:v>
                </c:pt>
                <c:pt idx="704">
                  <c:v>0.128278</c:v>
                </c:pt>
                <c:pt idx="705">
                  <c:v>0.113229</c:v>
                </c:pt>
                <c:pt idx="706">
                  <c:v>0.110651</c:v>
                </c:pt>
                <c:pt idx="707">
                  <c:v>0.10938100000000001</c:v>
                </c:pt>
                <c:pt idx="708">
                  <c:v>0.113374</c:v>
                </c:pt>
                <c:pt idx="709">
                  <c:v>0.10681300000000001</c:v>
                </c:pt>
                <c:pt idx="710">
                  <c:v>0.115062</c:v>
                </c:pt>
                <c:pt idx="711">
                  <c:v>0.11448899999999999</c:v>
                </c:pt>
                <c:pt idx="712">
                  <c:v>0.117192</c:v>
                </c:pt>
                <c:pt idx="713">
                  <c:v>0.11549</c:v>
                </c:pt>
                <c:pt idx="714">
                  <c:v>0.115525</c:v>
                </c:pt>
                <c:pt idx="715">
                  <c:v>0.123222</c:v>
                </c:pt>
                <c:pt idx="716">
                  <c:v>0.12420100000000001</c:v>
                </c:pt>
                <c:pt idx="717">
                  <c:v>0.150725</c:v>
                </c:pt>
                <c:pt idx="718">
                  <c:v>0.14732200000000001</c:v>
                </c:pt>
                <c:pt idx="719">
                  <c:v>0.152916</c:v>
                </c:pt>
                <c:pt idx="720">
                  <c:v>0.16028899999999999</c:v>
                </c:pt>
                <c:pt idx="721">
                  <c:v>0.144042</c:v>
                </c:pt>
                <c:pt idx="722">
                  <c:v>0.118838</c:v>
                </c:pt>
                <c:pt idx="723">
                  <c:v>0.10904899999999999</c:v>
                </c:pt>
                <c:pt idx="724">
                  <c:v>0.110635</c:v>
                </c:pt>
                <c:pt idx="725">
                  <c:v>0.10456</c:v>
                </c:pt>
                <c:pt idx="726">
                  <c:v>0.10691100000000001</c:v>
                </c:pt>
                <c:pt idx="727">
                  <c:v>0.123553</c:v>
                </c:pt>
                <c:pt idx="728">
                  <c:v>0.11699900000000001</c:v>
                </c:pt>
                <c:pt idx="729">
                  <c:v>0.122751</c:v>
                </c:pt>
                <c:pt idx="730">
                  <c:v>0.116165</c:v>
                </c:pt>
                <c:pt idx="731">
                  <c:v>0.105575</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3.7525000000000003E-2</c:v>
                </c:pt>
                <c:pt idx="744">
                  <c:v>2.878E-2</c:v>
                </c:pt>
                <c:pt idx="745">
                  <c:v>2.5888999999999999E-2</c:v>
                </c:pt>
                <c:pt idx="746">
                  <c:v>2.5701000000000002E-2</c:v>
                </c:pt>
                <c:pt idx="747">
                  <c:v>2.5250000000000002E-2</c:v>
                </c:pt>
                <c:pt idx="748">
                  <c:v>1.7840000000000002E-2</c:v>
                </c:pt>
                <c:pt idx="749">
                  <c:v>2.0912E-2</c:v>
                </c:pt>
                <c:pt idx="750">
                  <c:v>3.1233E-2</c:v>
                </c:pt>
                <c:pt idx="751">
                  <c:v>3.2680000000000001E-2</c:v>
                </c:pt>
                <c:pt idx="752">
                  <c:v>3.6949999999999997E-2</c:v>
                </c:pt>
                <c:pt idx="753">
                  <c:v>8.9382000000000003E-2</c:v>
                </c:pt>
                <c:pt idx="754">
                  <c:v>0.103501</c:v>
                </c:pt>
                <c:pt idx="755">
                  <c:v>0.123863</c:v>
                </c:pt>
                <c:pt idx="756">
                  <c:v>0.135271</c:v>
                </c:pt>
                <c:pt idx="757">
                  <c:v>0.139288</c:v>
                </c:pt>
                <c:pt idx="758">
                  <c:v>0.143459</c:v>
                </c:pt>
                <c:pt idx="759">
                  <c:v>0.134631</c:v>
                </c:pt>
                <c:pt idx="760">
                  <c:v>0.15299699999999999</c:v>
                </c:pt>
                <c:pt idx="761">
                  <c:v>0.15379599999999999</c:v>
                </c:pt>
                <c:pt idx="762">
                  <c:v>0.17235600000000001</c:v>
                </c:pt>
                <c:pt idx="763">
                  <c:v>0.155083</c:v>
                </c:pt>
                <c:pt idx="764">
                  <c:v>0.127805</c:v>
                </c:pt>
                <c:pt idx="765">
                  <c:v>0.117295</c:v>
                </c:pt>
                <c:pt idx="766">
                  <c:v>0.10634399999999999</c:v>
                </c:pt>
                <c:pt idx="767">
                  <c:v>0.108083</c:v>
                </c:pt>
                <c:pt idx="768">
                  <c:v>0.102629</c:v>
                </c:pt>
                <c:pt idx="769">
                  <c:v>0.10707700000000001</c:v>
                </c:pt>
                <c:pt idx="770">
                  <c:v>9.2269000000000004E-2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7.5467000000000006E-2</c:v>
                </c:pt>
                <c:pt idx="781">
                  <c:v>7.2394E-2</c:v>
                </c:pt>
                <c:pt idx="782">
                  <c:v>6.9806000000000007E-2</c:v>
                </c:pt>
                <c:pt idx="783">
                  <c:v>7.6950000000000005E-2</c:v>
                </c:pt>
                <c:pt idx="784">
                  <c:v>6.991E-2</c:v>
                </c:pt>
                <c:pt idx="785">
                  <c:v>8.1124000000000002E-2</c:v>
                </c:pt>
                <c:pt idx="786">
                  <c:v>7.8964000000000006E-2</c:v>
                </c:pt>
                <c:pt idx="787">
                  <c:v>7.8261999999999998E-2</c:v>
                </c:pt>
                <c:pt idx="788">
                  <c:v>9.1520000000000004E-2</c:v>
                </c:pt>
                <c:pt idx="789">
                  <c:v>8.2636000000000001E-2</c:v>
                </c:pt>
                <c:pt idx="790">
                  <c:v>7.0843000000000003E-2</c:v>
                </c:pt>
                <c:pt idx="791">
                  <c:v>5.0878E-2</c:v>
                </c:pt>
                <c:pt idx="792">
                  <c:v>3.5553000000000001E-2</c:v>
                </c:pt>
                <c:pt idx="793">
                  <c:v>4.3295E-2</c:v>
                </c:pt>
                <c:pt idx="794">
                  <c:v>4.4144000000000003E-2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6.0158000000000003E-2</c:v>
                </c:pt>
                <c:pt idx="803">
                  <c:v>6.4170000000000005E-2</c:v>
                </c:pt>
                <c:pt idx="804">
                  <c:v>5.4980000000000001E-2</c:v>
                </c:pt>
                <c:pt idx="805">
                  <c:v>5.3884000000000001E-2</c:v>
                </c:pt>
                <c:pt idx="806">
                  <c:v>5.4185999999999998E-2</c:v>
                </c:pt>
                <c:pt idx="807">
                  <c:v>4.9792999999999997E-2</c:v>
                </c:pt>
                <c:pt idx="808">
                  <c:v>4.4900000000000002E-2</c:v>
                </c:pt>
                <c:pt idx="809">
                  <c:v>3.7871000000000002E-2</c:v>
                </c:pt>
                <c:pt idx="810">
                  <c:v>3.2745000000000003E-2</c:v>
                </c:pt>
                <c:pt idx="811">
                  <c:v>4.1951000000000002E-2</c:v>
                </c:pt>
                <c:pt idx="812">
                  <c:v>4.786E-2</c:v>
                </c:pt>
                <c:pt idx="813">
                  <c:v>4.7067999999999999E-2</c:v>
                </c:pt>
                <c:pt idx="814">
                  <c:v>4.3121E-2</c:v>
                </c:pt>
                <c:pt idx="815">
                  <c:v>3.5427E-2</c:v>
                </c:pt>
                <c:pt idx="816">
                  <c:v>2.3692999999999999E-2</c:v>
                </c:pt>
                <c:pt idx="817">
                  <c:v>2.5145000000000001E-2</c:v>
                </c:pt>
                <c:pt idx="818">
                  <c:v>3.3995999999999998E-2</c:v>
                </c:pt>
                <c:pt idx="819">
                  <c:v>3.0502000000000001E-2</c:v>
                </c:pt>
                <c:pt idx="820">
                  <c:v>2.6103000000000001E-2</c:v>
                </c:pt>
                <c:pt idx="821">
                  <c:v>3.4334000000000003E-2</c:v>
                </c:pt>
                <c:pt idx="822">
                  <c:v>3.5261000000000001E-2</c:v>
                </c:pt>
                <c:pt idx="823">
                  <c:v>2.8097E-2</c:v>
                </c:pt>
                <c:pt idx="824">
                  <c:v>2.8202000000000001E-2</c:v>
                </c:pt>
                <c:pt idx="825">
                  <c:v>2.8657999999999999E-2</c:v>
                </c:pt>
                <c:pt idx="826">
                  <c:v>2.8978E-2</c:v>
                </c:pt>
                <c:pt idx="827">
                  <c:v>2.6662000000000002E-2</c:v>
                </c:pt>
                <c:pt idx="828">
                  <c:v>4.8515999999999997E-2</c:v>
                </c:pt>
                <c:pt idx="829">
                  <c:v>3.6137000000000002E-2</c:v>
                </c:pt>
                <c:pt idx="830">
                  <c:v>3.2868000000000001E-2</c:v>
                </c:pt>
                <c:pt idx="831">
                  <c:v>3.703E-2</c:v>
                </c:pt>
                <c:pt idx="832">
                  <c:v>3.6691000000000001E-2</c:v>
                </c:pt>
                <c:pt idx="833">
                  <c:v>2.9912000000000001E-2</c:v>
                </c:pt>
                <c:pt idx="834">
                  <c:v>2.1930999999999999E-2</c:v>
                </c:pt>
                <c:pt idx="835">
                  <c:v>2.6637999999999998E-2</c:v>
                </c:pt>
                <c:pt idx="836">
                  <c:v>2.1333000000000001E-2</c:v>
                </c:pt>
                <c:pt idx="837">
                  <c:v>2.6241E-2</c:v>
                </c:pt>
                <c:pt idx="838">
                  <c:v>3.0773999999999999E-2</c:v>
                </c:pt>
                <c:pt idx="839">
                  <c:v>7.0879999999999999E-2</c:v>
                </c:pt>
                <c:pt idx="840">
                  <c:v>9.0653999999999998E-2</c:v>
                </c:pt>
                <c:pt idx="841">
                  <c:v>0.10760699999999999</c:v>
                </c:pt>
                <c:pt idx="842">
                  <c:v>0.113068</c:v>
                </c:pt>
                <c:pt idx="843">
                  <c:v>0.110189</c:v>
                </c:pt>
                <c:pt idx="844">
                  <c:v>0.108778</c:v>
                </c:pt>
                <c:pt idx="845">
                  <c:v>0.10291699999999999</c:v>
                </c:pt>
                <c:pt idx="846">
                  <c:v>0.118643</c:v>
                </c:pt>
                <c:pt idx="847">
                  <c:v>0.11097899999999999</c:v>
                </c:pt>
                <c:pt idx="848">
                  <c:v>0.100936</c:v>
                </c:pt>
                <c:pt idx="849">
                  <c:v>9.5654000000000003E-2</c:v>
                </c:pt>
                <c:pt idx="850">
                  <c:v>8.5960999999999996E-2</c:v>
                </c:pt>
                <c:pt idx="851">
                  <c:v>6.9277000000000005E-2</c:v>
                </c:pt>
                <c:pt idx="852">
                  <c:v>5.9186000000000002E-2</c:v>
                </c:pt>
                <c:pt idx="853">
                  <c:v>6.7706000000000002E-2</c:v>
                </c:pt>
                <c:pt idx="854">
                  <c:v>6.9768999999999998E-2</c:v>
                </c:pt>
                <c:pt idx="855">
                  <c:v>5.4982000000000003E-2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2.3466000000000001E-2</c:v>
                </c:pt>
                <c:pt idx="877">
                  <c:v>1.9345000000000001E-2</c:v>
                </c:pt>
                <c:pt idx="878">
                  <c:v>1.9536000000000001E-2</c:v>
                </c:pt>
                <c:pt idx="879">
                  <c:v>1.5689000000000002E-2</c:v>
                </c:pt>
                <c:pt idx="880">
                  <c:v>1.2116E-2</c:v>
                </c:pt>
                <c:pt idx="881">
                  <c:v>8.9580000000000007E-3</c:v>
                </c:pt>
                <c:pt idx="882">
                  <c:v>6.1110000000000001E-3</c:v>
                </c:pt>
                <c:pt idx="883">
                  <c:v>4.875E-3</c:v>
                </c:pt>
                <c:pt idx="884">
                  <c:v>9.0609999999999996E-3</c:v>
                </c:pt>
                <c:pt idx="885">
                  <c:v>1.0848E-2</c:v>
                </c:pt>
                <c:pt idx="886">
                  <c:v>1.3441E-2</c:v>
                </c:pt>
                <c:pt idx="887">
                  <c:v>1.4872E-2</c:v>
                </c:pt>
                <c:pt idx="888">
                  <c:v>2.4971E-2</c:v>
                </c:pt>
                <c:pt idx="889">
                  <c:v>2.3639E-2</c:v>
                </c:pt>
                <c:pt idx="890">
                  <c:v>3.8559999999999997E-2</c:v>
                </c:pt>
                <c:pt idx="891">
                  <c:v>3.8108000000000003E-2</c:v>
                </c:pt>
                <c:pt idx="892">
                  <c:v>5.9249000000000003E-2</c:v>
                </c:pt>
                <c:pt idx="893">
                  <c:v>7.4267E-2</c:v>
                </c:pt>
                <c:pt idx="894">
                  <c:v>8.8794999999999999E-2</c:v>
                </c:pt>
                <c:pt idx="895">
                  <c:v>8.9976E-2</c:v>
                </c:pt>
                <c:pt idx="896">
                  <c:v>9.1855999999999993E-2</c:v>
                </c:pt>
                <c:pt idx="897">
                  <c:v>0.105508</c:v>
                </c:pt>
                <c:pt idx="898">
                  <c:v>0.13891400000000001</c:v>
                </c:pt>
                <c:pt idx="899">
                  <c:v>0.14077100000000001</c:v>
                </c:pt>
                <c:pt idx="900">
                  <c:v>0.12114800000000001</c:v>
                </c:pt>
                <c:pt idx="901">
                  <c:v>0.114513</c:v>
                </c:pt>
                <c:pt idx="902">
                  <c:v>0.10256899999999999</c:v>
                </c:pt>
                <c:pt idx="903">
                  <c:v>9.8069000000000003E-2</c:v>
                </c:pt>
                <c:pt idx="904">
                  <c:v>8.0018000000000006E-2</c:v>
                </c:pt>
                <c:pt idx="905">
                  <c:v>9.1198000000000001E-2</c:v>
                </c:pt>
                <c:pt idx="906">
                  <c:v>7.5866000000000003E-2</c:v>
                </c:pt>
                <c:pt idx="907">
                  <c:v>6.5071000000000004E-2</c:v>
                </c:pt>
                <c:pt idx="908">
                  <c:v>5.8255000000000001E-2</c:v>
                </c:pt>
                <c:pt idx="909">
                  <c:v>3.9669999999999997E-2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7.5820000000000002E-3</c:v>
                </c:pt>
                <c:pt idx="928">
                  <c:v>8.8690000000000001E-3</c:v>
                </c:pt>
                <c:pt idx="929">
                  <c:v>1.2704999999999999E-2</c:v>
                </c:pt>
                <c:pt idx="930">
                  <c:v>1.3728000000000001E-2</c:v>
                </c:pt>
                <c:pt idx="931">
                  <c:v>1.1403999999999999E-2</c:v>
                </c:pt>
                <c:pt idx="932">
                  <c:v>1.0214000000000001E-2</c:v>
                </c:pt>
                <c:pt idx="933">
                  <c:v>7.9179999999999997E-3</c:v>
                </c:pt>
                <c:pt idx="934">
                  <c:v>1.2460000000000001E-2</c:v>
                </c:pt>
                <c:pt idx="935">
                  <c:v>1.2201999999999999E-2</c:v>
                </c:pt>
                <c:pt idx="936">
                  <c:v>1.6858999999999999E-2</c:v>
                </c:pt>
                <c:pt idx="937">
                  <c:v>1.6153000000000001E-2</c:v>
                </c:pt>
                <c:pt idx="938">
                  <c:v>4.5476000000000003E-2</c:v>
                </c:pt>
                <c:pt idx="939">
                  <c:v>5.0303E-2</c:v>
                </c:pt>
                <c:pt idx="940">
                  <c:v>5.2093E-2</c:v>
                </c:pt>
                <c:pt idx="941">
                  <c:v>4.9515000000000003E-2</c:v>
                </c:pt>
                <c:pt idx="942">
                  <c:v>4.3915999999999997E-2</c:v>
                </c:pt>
                <c:pt idx="943">
                  <c:v>4.0431000000000002E-2</c:v>
                </c:pt>
                <c:pt idx="944">
                  <c:v>4.7224000000000002E-2</c:v>
                </c:pt>
                <c:pt idx="945">
                  <c:v>4.9619999999999997E-2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3.6692000000000002E-2</c:v>
                </c:pt>
                <c:pt idx="956">
                  <c:v>3.1356000000000002E-2</c:v>
                </c:pt>
                <c:pt idx="957">
                  <c:v>2.4930000000000001E-2</c:v>
                </c:pt>
                <c:pt idx="958">
                  <c:v>1.9519000000000002E-2</c:v>
                </c:pt>
                <c:pt idx="959">
                  <c:v>1.6579E-2</c:v>
                </c:pt>
                <c:pt idx="960">
                  <c:v>1.3173000000000001E-2</c:v>
                </c:pt>
                <c:pt idx="961">
                  <c:v>1.1221999999999999E-2</c:v>
                </c:pt>
                <c:pt idx="962">
                  <c:v>7.8650000000000005E-3</c:v>
                </c:pt>
                <c:pt idx="963">
                  <c:v>5.8129999999999996E-3</c:v>
                </c:pt>
                <c:pt idx="964">
                  <c:v>6.7400000000000003E-3</c:v>
                </c:pt>
                <c:pt idx="965">
                  <c:v>4.4910000000000002E-3</c:v>
                </c:pt>
                <c:pt idx="966">
                  <c:v>3.4220000000000001E-3</c:v>
                </c:pt>
                <c:pt idx="967">
                  <c:v>2.4610000000000001E-3</c:v>
                </c:pt>
                <c:pt idx="968">
                  <c:v>2.725E-3</c:v>
                </c:pt>
                <c:pt idx="969">
                  <c:v>2.9009999999999999E-3</c:v>
                </c:pt>
                <c:pt idx="970">
                  <c:v>3.055E-3</c:v>
                </c:pt>
                <c:pt idx="971">
                  <c:v>2.7669999999999999E-3</c:v>
                </c:pt>
                <c:pt idx="972">
                  <c:v>4.7159999999999997E-3</c:v>
                </c:pt>
                <c:pt idx="973">
                  <c:v>6.0809999999999996E-3</c:v>
                </c:pt>
                <c:pt idx="974">
                  <c:v>3.1150000000000001E-3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1.3688000000000001E-2</c:v>
                </c:pt>
                <c:pt idx="984">
                  <c:v>1.2593999999999999E-2</c:v>
                </c:pt>
                <c:pt idx="985">
                  <c:v>1.9413E-2</c:v>
                </c:pt>
                <c:pt idx="986">
                  <c:v>2.2107000000000002E-2</c:v>
                </c:pt>
                <c:pt idx="987">
                  <c:v>1.8908000000000001E-2</c:v>
                </c:pt>
                <c:pt idx="988">
                  <c:v>1.5138E-2</c:v>
                </c:pt>
                <c:pt idx="989">
                  <c:v>1.3155999999999999E-2</c:v>
                </c:pt>
                <c:pt idx="990">
                  <c:v>9.5440000000000004E-3</c:v>
                </c:pt>
                <c:pt idx="991">
                  <c:v>6.4619999999999999E-3</c:v>
                </c:pt>
                <c:pt idx="992">
                  <c:v>4.8849999999999996E-3</c:v>
                </c:pt>
                <c:pt idx="993">
                  <c:v>5.1939999999999998E-3</c:v>
                </c:pt>
                <c:pt idx="994">
                  <c:v>5.5310000000000003E-3</c:v>
                </c:pt>
                <c:pt idx="995">
                  <c:v>4.3030000000000004E-3</c:v>
                </c:pt>
                <c:pt idx="996">
                  <c:v>3.6350000000000002E-3</c:v>
                </c:pt>
                <c:pt idx="997">
                  <c:v>2.8410000000000002E-3</c:v>
                </c:pt>
                <c:pt idx="998">
                  <c:v>3.369E-3</c:v>
                </c:pt>
                <c:pt idx="999">
                  <c:v>8.0429999999999998E-3</c:v>
                </c:pt>
                <c:pt idx="1000">
                  <c:v>8.2920000000000008E-3</c:v>
                </c:pt>
                <c:pt idx="1001">
                  <c:v>6.496E-3</c:v>
                </c:pt>
                <c:pt idx="1002">
                  <c:v>7.5960000000000003E-3</c:v>
                </c:pt>
                <c:pt idx="1003">
                  <c:v>7.11E-3</c:v>
                </c:pt>
                <c:pt idx="1004">
                  <c:v>4.8869999999999999E-3</c:v>
                </c:pt>
                <c:pt idx="1005">
                  <c:v>4.2509999999999996E-3</c:v>
                </c:pt>
                <c:pt idx="1006">
                  <c:v>8.3090000000000004E-3</c:v>
                </c:pt>
                <c:pt idx="1007">
                  <c:v>7.6610000000000003E-3</c:v>
                </c:pt>
                <c:pt idx="1008">
                  <c:v>4.9649999999999998E-3</c:v>
                </c:pt>
                <c:pt idx="1009">
                  <c:v>2.934E-3</c:v>
                </c:pt>
                <c:pt idx="1010">
                  <c:v>2.3189999999999999E-3</c:v>
                </c:pt>
                <c:pt idx="1011">
                  <c:v>1.8649999999999999E-3</c:v>
                </c:pt>
                <c:pt idx="1012">
                  <c:v>2.5070000000000001E-3</c:v>
                </c:pt>
                <c:pt idx="1013">
                  <c:v>2.382E-3</c:v>
                </c:pt>
                <c:pt idx="1014">
                  <c:v>3.0590000000000001E-3</c:v>
                </c:pt>
                <c:pt idx="1015">
                  <c:v>3.666E-3</c:v>
                </c:pt>
                <c:pt idx="1016">
                  <c:v>5.5640000000000004E-3</c:v>
                </c:pt>
                <c:pt idx="1017">
                  <c:v>7.6039999999999996E-3</c:v>
                </c:pt>
                <c:pt idx="1018">
                  <c:v>7.8320000000000004E-3</c:v>
                </c:pt>
                <c:pt idx="1019">
                  <c:v>1.2097E-2</c:v>
                </c:pt>
                <c:pt idx="1020">
                  <c:v>1.2921999999999999E-2</c:v>
                </c:pt>
                <c:pt idx="1021">
                  <c:v>1.3785E-2</c:v>
                </c:pt>
                <c:pt idx="1022">
                  <c:v>1.1075E-2</c:v>
                </c:pt>
                <c:pt idx="1023">
                  <c:v>2.2228000000000001E-2</c:v>
                </c:pt>
                <c:pt idx="1024">
                  <c:v>1.8970000000000001E-2</c:v>
                </c:pt>
                <c:pt idx="1025">
                  <c:v>1.8821999999999998E-2</c:v>
                </c:pt>
                <c:pt idx="1026">
                  <c:v>1.8683000000000002E-2</c:v>
                </c:pt>
                <c:pt idx="1027">
                  <c:v>1.7179E-2</c:v>
                </c:pt>
                <c:pt idx="1028">
                  <c:v>1.2187999999999999E-2</c:v>
                </c:pt>
                <c:pt idx="1029">
                  <c:v>1.1775000000000001E-2</c:v>
                </c:pt>
                <c:pt idx="1030">
                  <c:v>9.7879999999999998E-3</c:v>
                </c:pt>
                <c:pt idx="1031">
                  <c:v>8.123E-3</c:v>
                </c:pt>
                <c:pt idx="1032">
                  <c:v>7.9330000000000008E-3</c:v>
                </c:pt>
                <c:pt idx="1033">
                  <c:v>6.8349999999999999E-3</c:v>
                </c:pt>
                <c:pt idx="1034">
                  <c:v>9.1559999999999992E-3</c:v>
                </c:pt>
                <c:pt idx="1035">
                  <c:v>6.6959999999999997E-3</c:v>
                </c:pt>
                <c:pt idx="1036">
                  <c:v>9.5309999999999995E-3</c:v>
                </c:pt>
                <c:pt idx="1037">
                  <c:v>7.5960000000000003E-3</c:v>
                </c:pt>
                <c:pt idx="1038">
                  <c:v>6.4660000000000004E-3</c:v>
                </c:pt>
                <c:pt idx="1039">
                  <c:v>4.4039999999999999E-3</c:v>
                </c:pt>
                <c:pt idx="1040">
                  <c:v>5.3930000000000002E-3</c:v>
                </c:pt>
                <c:pt idx="1041">
                  <c:v>8.8640000000000004E-3</c:v>
                </c:pt>
                <c:pt idx="1042">
                  <c:v>8.2129999999999998E-3</c:v>
                </c:pt>
                <c:pt idx="1043">
                  <c:v>1.7441999999999999E-2</c:v>
                </c:pt>
                <c:pt idx="1044">
                  <c:v>1.6031E-2</c:v>
                </c:pt>
                <c:pt idx="1045">
                  <c:v>1.4425E-2</c:v>
                </c:pt>
                <c:pt idx="1046">
                  <c:v>2.0856E-2</c:v>
                </c:pt>
                <c:pt idx="1047">
                  <c:v>2.0192000000000002E-2</c:v>
                </c:pt>
                <c:pt idx="1048">
                  <c:v>2.0596E-2</c:v>
                </c:pt>
                <c:pt idx="1049">
                  <c:v>1.8520999999999999E-2</c:v>
                </c:pt>
                <c:pt idx="1050">
                  <c:v>1.6598999999999999E-2</c:v>
                </c:pt>
                <c:pt idx="1051">
                  <c:v>1.4544E-2</c:v>
                </c:pt>
                <c:pt idx="1052">
                  <c:v>1.2703000000000001E-2</c:v>
                </c:pt>
                <c:pt idx="1053">
                  <c:v>1.4092E-2</c:v>
                </c:pt>
                <c:pt idx="1054">
                  <c:v>1.5826E-2</c:v>
                </c:pt>
                <c:pt idx="1055">
                  <c:v>1.6045E-2</c:v>
                </c:pt>
                <c:pt idx="1056">
                  <c:v>2.0129999999999999E-2</c:v>
                </c:pt>
                <c:pt idx="1057">
                  <c:v>2.0865000000000002E-2</c:v>
                </c:pt>
                <c:pt idx="1058">
                  <c:v>1.7760000000000001E-2</c:v>
                </c:pt>
                <c:pt idx="1059">
                  <c:v>1.3042E-2</c:v>
                </c:pt>
                <c:pt idx="1060">
                  <c:v>1.3335E-2</c:v>
                </c:pt>
                <c:pt idx="1061">
                  <c:v>9.9080000000000001E-3</c:v>
                </c:pt>
                <c:pt idx="1062">
                  <c:v>7.6940000000000003E-3</c:v>
                </c:pt>
                <c:pt idx="1063">
                  <c:v>7.0419999999999996E-3</c:v>
                </c:pt>
                <c:pt idx="1064">
                  <c:v>5.3499999999999997E-3</c:v>
                </c:pt>
                <c:pt idx="1065">
                  <c:v>5.3099999999999996E-3</c:v>
                </c:pt>
                <c:pt idx="1066">
                  <c:v>6.8180000000000003E-3</c:v>
                </c:pt>
                <c:pt idx="1067">
                  <c:v>4.875E-3</c:v>
                </c:pt>
                <c:pt idx="1068">
                  <c:v>8.0330000000000002E-3</c:v>
                </c:pt>
                <c:pt idx="1069">
                  <c:v>1.703E-2</c:v>
                </c:pt>
                <c:pt idx="1070">
                  <c:v>1.6508999999999999E-2</c:v>
                </c:pt>
                <c:pt idx="1071">
                  <c:v>2.5007000000000001E-2</c:v>
                </c:pt>
                <c:pt idx="1072">
                  <c:v>2.5956E-2</c:v>
                </c:pt>
                <c:pt idx="1073">
                  <c:v>2.5682E-2</c:v>
                </c:pt>
                <c:pt idx="1074">
                  <c:v>2.5389999999999999E-2</c:v>
                </c:pt>
                <c:pt idx="1075">
                  <c:v>2.6866000000000001E-2</c:v>
                </c:pt>
                <c:pt idx="1076">
                  <c:v>2.6598E-2</c:v>
                </c:pt>
                <c:pt idx="1077">
                  <c:v>2.5321E-2</c:v>
                </c:pt>
                <c:pt idx="1078">
                  <c:v>2.5145000000000001E-2</c:v>
                </c:pt>
                <c:pt idx="1079">
                  <c:v>2.4878000000000001E-2</c:v>
                </c:pt>
                <c:pt idx="1080">
                  <c:v>4.8425999999999997E-2</c:v>
                </c:pt>
                <c:pt idx="1081">
                  <c:v>4.9799000000000003E-2</c:v>
                </c:pt>
                <c:pt idx="1082">
                  <c:v>4.9630000000000001E-2</c:v>
                </c:pt>
                <c:pt idx="1083">
                  <c:v>4.3972999999999998E-2</c:v>
                </c:pt>
                <c:pt idx="1084">
                  <c:v>4.7433999999999997E-2</c:v>
                </c:pt>
                <c:pt idx="1085">
                  <c:v>4.3736999999999998E-2</c:v>
                </c:pt>
                <c:pt idx="1086">
                  <c:v>4.1523999999999998E-2</c:v>
                </c:pt>
                <c:pt idx="1087">
                  <c:v>4.1263000000000001E-2</c:v>
                </c:pt>
                <c:pt idx="1088">
                  <c:v>3.8775999999999998E-2</c:v>
                </c:pt>
                <c:pt idx="1089">
                  <c:v>3.6096000000000003E-2</c:v>
                </c:pt>
                <c:pt idx="1090">
                  <c:v>4.7924000000000001E-2</c:v>
                </c:pt>
                <c:pt idx="1091">
                  <c:v>5.7104000000000002E-2</c:v>
                </c:pt>
                <c:pt idx="1092">
                  <c:v>5.9277000000000003E-2</c:v>
                </c:pt>
                <c:pt idx="1093">
                  <c:v>5.3385000000000002E-2</c:v>
                </c:pt>
                <c:pt idx="1094">
                  <c:v>4.7277E-2</c:v>
                </c:pt>
                <c:pt idx="1095">
                  <c:v>3.9021E-2</c:v>
                </c:pt>
                <c:pt idx="1096">
                  <c:v>3.7909999999999999E-2</c:v>
                </c:pt>
                <c:pt idx="1097">
                  <c:v>3.1134999999999999E-2</c:v>
                </c:pt>
                <c:pt idx="1098">
                  <c:v>4.5469999999999997E-2</c:v>
                </c:pt>
                <c:pt idx="1099">
                  <c:v>4.2841999999999998E-2</c:v>
                </c:pt>
                <c:pt idx="1100">
                  <c:v>3.4206E-2</c:v>
                </c:pt>
                <c:pt idx="1101">
                  <c:v>2.6824000000000001E-2</c:v>
                </c:pt>
                <c:pt idx="1102">
                  <c:v>2.2780999999999999E-2</c:v>
                </c:pt>
                <c:pt idx="1103">
                  <c:v>2.0462999999999999E-2</c:v>
                </c:pt>
                <c:pt idx="1104">
                  <c:v>2.0087000000000001E-2</c:v>
                </c:pt>
                <c:pt idx="1105">
                  <c:v>2.0997999999999999E-2</c:v>
                </c:pt>
                <c:pt idx="1106">
                  <c:v>1.8679000000000001E-2</c:v>
                </c:pt>
                <c:pt idx="1107">
                  <c:v>1.6638E-2</c:v>
                </c:pt>
                <c:pt idx="1108">
                  <c:v>1.5603000000000001E-2</c:v>
                </c:pt>
                <c:pt idx="1109">
                  <c:v>1.0916E-2</c:v>
                </c:pt>
                <c:pt idx="1110">
                  <c:v>7.7270000000000004E-3</c:v>
                </c:pt>
                <c:pt idx="1111">
                  <c:v>4.9179999999999996E-3</c:v>
                </c:pt>
                <c:pt idx="1112">
                  <c:v>3.5170000000000002E-3</c:v>
                </c:pt>
                <c:pt idx="1113">
                  <c:v>3.1440000000000001E-3</c:v>
                </c:pt>
                <c:pt idx="1114">
                  <c:v>2.5839999999999999E-3</c:v>
                </c:pt>
                <c:pt idx="1115">
                  <c:v>2.8210000000000002E-3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5.2199999999999998E-3</c:v>
                </c:pt>
                <c:pt idx="1126">
                  <c:v>6.1770000000000002E-3</c:v>
                </c:pt>
                <c:pt idx="1127">
                  <c:v>4.084E-3</c:v>
                </c:pt>
                <c:pt idx="1128">
                  <c:v>2.6640000000000001E-3</c:v>
                </c:pt>
                <c:pt idx="1129">
                  <c:v>1.9789999999999999E-3</c:v>
                </c:pt>
                <c:pt idx="1130">
                  <c:v>5.5719999999999997E-3</c:v>
                </c:pt>
                <c:pt idx="1131">
                  <c:v>5.5310000000000003E-3</c:v>
                </c:pt>
                <c:pt idx="1132">
                  <c:v>6.2760000000000003E-3</c:v>
                </c:pt>
                <c:pt idx="1133">
                  <c:v>8.0110000000000008E-3</c:v>
                </c:pt>
                <c:pt idx="1134">
                  <c:v>3.61E-2</c:v>
                </c:pt>
                <c:pt idx="1135">
                  <c:v>3.3928E-2</c:v>
                </c:pt>
                <c:pt idx="1136">
                  <c:v>4.9170999999999999E-2</c:v>
                </c:pt>
                <c:pt idx="1137">
                  <c:v>4.9828999999999998E-2</c:v>
                </c:pt>
                <c:pt idx="1138">
                  <c:v>5.0959999999999998E-2</c:v>
                </c:pt>
                <c:pt idx="1139">
                  <c:v>4.0759999999999998E-2</c:v>
                </c:pt>
                <c:pt idx="1140">
                  <c:v>3.4505000000000001E-2</c:v>
                </c:pt>
                <c:pt idx="1141">
                  <c:v>2.9618999999999999E-2</c:v>
                </c:pt>
                <c:pt idx="1142">
                  <c:v>2.9118000000000002E-2</c:v>
                </c:pt>
                <c:pt idx="1143">
                  <c:v>2.2733E-2</c:v>
                </c:pt>
                <c:pt idx="1144">
                  <c:v>2.3872999999999998E-2</c:v>
                </c:pt>
                <c:pt idx="1145">
                  <c:v>2.2135999999999999E-2</c:v>
                </c:pt>
                <c:pt idx="1146">
                  <c:v>1.8182E-2</c:v>
                </c:pt>
                <c:pt idx="1147">
                  <c:v>2.7806000000000001E-2</c:v>
                </c:pt>
                <c:pt idx="1148">
                  <c:v>2.3737000000000001E-2</c:v>
                </c:pt>
                <c:pt idx="1149">
                  <c:v>1.9414000000000001E-2</c:v>
                </c:pt>
                <c:pt idx="1150">
                  <c:v>2.3843E-2</c:v>
                </c:pt>
                <c:pt idx="1151">
                  <c:v>2.1384E-2</c:v>
                </c:pt>
                <c:pt idx="1152">
                  <c:v>1.9168999999999999E-2</c:v>
                </c:pt>
                <c:pt idx="1153">
                  <c:v>1.52E-2</c:v>
                </c:pt>
                <c:pt idx="1154">
                  <c:v>1.2451E-2</c:v>
                </c:pt>
                <c:pt idx="1155">
                  <c:v>1.0088E-2</c:v>
                </c:pt>
                <c:pt idx="1156">
                  <c:v>8.4480000000000006E-3</c:v>
                </c:pt>
                <c:pt idx="1157">
                  <c:v>7.1999999999999998E-3</c:v>
                </c:pt>
                <c:pt idx="1158">
                  <c:v>5.8259999999999996E-3</c:v>
                </c:pt>
                <c:pt idx="1159">
                  <c:v>5.5050000000000003E-3</c:v>
                </c:pt>
                <c:pt idx="1160">
                  <c:v>5.2379999999999996E-3</c:v>
                </c:pt>
                <c:pt idx="1161">
                  <c:v>7.4910000000000003E-3</c:v>
                </c:pt>
                <c:pt idx="1162">
                  <c:v>9.9419999999999994E-3</c:v>
                </c:pt>
                <c:pt idx="1163">
                  <c:v>1.2496E-2</c:v>
                </c:pt>
                <c:pt idx="1164">
                  <c:v>1.1410999999999999E-2</c:v>
                </c:pt>
                <c:pt idx="1165">
                  <c:v>9.4079999999999997E-3</c:v>
                </c:pt>
                <c:pt idx="1166">
                  <c:v>1.0500000000000001E-2</c:v>
                </c:pt>
                <c:pt idx="1167">
                  <c:v>8.7880000000000007E-3</c:v>
                </c:pt>
                <c:pt idx="1168">
                  <c:v>8.7980000000000003E-3</c:v>
                </c:pt>
                <c:pt idx="1169">
                  <c:v>6.9579999999999998E-3</c:v>
                </c:pt>
                <c:pt idx="1170">
                  <c:v>5.901E-3</c:v>
                </c:pt>
                <c:pt idx="1171">
                  <c:v>5.2789999999999998E-3</c:v>
                </c:pt>
                <c:pt idx="1172">
                  <c:v>5.1330000000000004E-3</c:v>
                </c:pt>
                <c:pt idx="1173">
                  <c:v>4.6299999999999996E-3</c:v>
                </c:pt>
                <c:pt idx="1174">
                  <c:v>1.0585000000000001E-2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2.1194000000000001E-2</c:v>
                </c:pt>
                <c:pt idx="1188">
                  <c:v>2.6511E-2</c:v>
                </c:pt>
                <c:pt idx="1189">
                  <c:v>2.7685000000000001E-2</c:v>
                </c:pt>
                <c:pt idx="1190">
                  <c:v>2.7389E-2</c:v>
                </c:pt>
                <c:pt idx="1191">
                  <c:v>2.0459999999999999E-2</c:v>
                </c:pt>
                <c:pt idx="1192">
                  <c:v>2.1680999999999999E-2</c:v>
                </c:pt>
                <c:pt idx="1193">
                  <c:v>2.2227E-2</c:v>
                </c:pt>
                <c:pt idx="1194">
                  <c:v>2.0619999999999999E-2</c:v>
                </c:pt>
                <c:pt idx="1195">
                  <c:v>2.1208000000000001E-2</c:v>
                </c:pt>
                <c:pt idx="1196">
                  <c:v>2.1659999999999999E-2</c:v>
                </c:pt>
                <c:pt idx="1197">
                  <c:v>1.1946999999999999E-2</c:v>
                </c:pt>
                <c:pt idx="1198">
                  <c:v>1.2194E-2</c:v>
                </c:pt>
                <c:pt idx="1199">
                  <c:v>1.5441E-2</c:v>
                </c:pt>
                <c:pt idx="1200">
                  <c:v>1.8369E-2</c:v>
                </c:pt>
                <c:pt idx="1201">
                  <c:v>1.5478E-2</c:v>
                </c:pt>
                <c:pt idx="1202">
                  <c:v>8.548E-3</c:v>
                </c:pt>
                <c:pt idx="1203">
                  <c:v>1.2648E-2</c:v>
                </c:pt>
                <c:pt idx="1204">
                  <c:v>1.302E-2</c:v>
                </c:pt>
                <c:pt idx="1205">
                  <c:v>7.1580000000000003E-3</c:v>
                </c:pt>
                <c:pt idx="1206">
                  <c:v>8.3289999999999996E-3</c:v>
                </c:pt>
                <c:pt idx="1207">
                  <c:v>6.1000000000000004E-3</c:v>
                </c:pt>
                <c:pt idx="1208">
                  <c:v>7.5399999999999998E-3</c:v>
                </c:pt>
                <c:pt idx="1209">
                  <c:v>9.8309999999999995E-3</c:v>
                </c:pt>
                <c:pt idx="1210">
                  <c:v>1.0727E-2</c:v>
                </c:pt>
                <c:pt idx="1211">
                  <c:v>9.9839999999999998E-3</c:v>
                </c:pt>
                <c:pt idx="1212">
                  <c:v>1.0014E-2</c:v>
                </c:pt>
                <c:pt idx="1213">
                  <c:v>1.0071999999999999E-2</c:v>
                </c:pt>
                <c:pt idx="1214">
                  <c:v>8.8409999999999999E-3</c:v>
                </c:pt>
                <c:pt idx="1215">
                  <c:v>1.2068000000000001E-2</c:v>
                </c:pt>
                <c:pt idx="1216">
                  <c:v>1.2840000000000001E-2</c:v>
                </c:pt>
                <c:pt idx="1217">
                  <c:v>1.2769000000000001E-2</c:v>
                </c:pt>
                <c:pt idx="1218">
                  <c:v>1.0448000000000001E-2</c:v>
                </c:pt>
                <c:pt idx="1219">
                  <c:v>1.0916E-2</c:v>
                </c:pt>
                <c:pt idx="1220">
                  <c:v>1.2564000000000001E-2</c:v>
                </c:pt>
                <c:pt idx="1221">
                  <c:v>8.8789999999999997E-3</c:v>
                </c:pt>
                <c:pt idx="1222">
                  <c:v>7.711E-3</c:v>
                </c:pt>
                <c:pt idx="1223">
                  <c:v>7.0400000000000003E-3</c:v>
                </c:pt>
                <c:pt idx="1224">
                  <c:v>1.0108000000000001E-2</c:v>
                </c:pt>
                <c:pt idx="1225">
                  <c:v>1.0415000000000001E-2</c:v>
                </c:pt>
                <c:pt idx="1226">
                  <c:v>1.0300999999999999E-2</c:v>
                </c:pt>
                <c:pt idx="1227">
                  <c:v>1.5188E-2</c:v>
                </c:pt>
                <c:pt idx="1228">
                  <c:v>1.4307E-2</c:v>
                </c:pt>
                <c:pt idx="1229">
                  <c:v>2.0752E-2</c:v>
                </c:pt>
                <c:pt idx="1230">
                  <c:v>1.8249999999999999E-2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7.5399999999999998E-3</c:v>
                </c:pt>
                <c:pt idx="1244">
                  <c:v>5.7819999999999998E-3</c:v>
                </c:pt>
                <c:pt idx="1245">
                  <c:v>4.548E-3</c:v>
                </c:pt>
                <c:pt idx="1246">
                  <c:v>4.5199999999999997E-3</c:v>
                </c:pt>
                <c:pt idx="1247">
                  <c:v>4.235E-3</c:v>
                </c:pt>
                <c:pt idx="1248">
                  <c:v>4.4000000000000003E-3</c:v>
                </c:pt>
                <c:pt idx="1249">
                  <c:v>4.4250000000000001E-3</c:v>
                </c:pt>
                <c:pt idx="1250">
                  <c:v>6.5370000000000003E-3</c:v>
                </c:pt>
                <c:pt idx="1251">
                  <c:v>7.9369999999999996E-3</c:v>
                </c:pt>
                <c:pt idx="1252">
                  <c:v>1.4229E-2</c:v>
                </c:pt>
                <c:pt idx="1253">
                  <c:v>1.1207999999999999E-2</c:v>
                </c:pt>
                <c:pt idx="1254">
                  <c:v>9.2899999999999996E-3</c:v>
                </c:pt>
                <c:pt idx="1255">
                  <c:v>1.2885000000000001E-2</c:v>
                </c:pt>
                <c:pt idx="1256">
                  <c:v>1.308E-2</c:v>
                </c:pt>
                <c:pt idx="1257">
                  <c:v>1.1422E-2</c:v>
                </c:pt>
                <c:pt idx="1258">
                  <c:v>1.0621999999999999E-2</c:v>
                </c:pt>
                <c:pt idx="1259">
                  <c:v>1.1756000000000001E-2</c:v>
                </c:pt>
                <c:pt idx="1260">
                  <c:v>1.0677000000000001E-2</c:v>
                </c:pt>
                <c:pt idx="1261">
                  <c:v>8.6840000000000007E-3</c:v>
                </c:pt>
                <c:pt idx="1262">
                  <c:v>7.2680000000000002E-3</c:v>
                </c:pt>
                <c:pt idx="1263">
                  <c:v>1.2187999999999999E-2</c:v>
                </c:pt>
                <c:pt idx="1264">
                  <c:v>8.4960000000000001E-3</c:v>
                </c:pt>
                <c:pt idx="1265">
                  <c:v>5.2830000000000004E-3</c:v>
                </c:pt>
                <c:pt idx="1266">
                  <c:v>4.1529999999999996E-3</c:v>
                </c:pt>
                <c:pt idx="1267">
                  <c:v>3.9760000000000004E-3</c:v>
                </c:pt>
                <c:pt idx="1268">
                  <c:v>2.7520000000000001E-3</c:v>
                </c:pt>
                <c:pt idx="1269">
                  <c:v>2.7789999999999998E-3</c:v>
                </c:pt>
                <c:pt idx="1270">
                  <c:v>2.7130000000000001E-3</c:v>
                </c:pt>
                <c:pt idx="1271">
                  <c:v>1.8940000000000001E-3</c:v>
                </c:pt>
                <c:pt idx="1272">
                  <c:v>1.7179999999999999E-3</c:v>
                </c:pt>
                <c:pt idx="1273">
                  <c:v>3.8969999999999999E-3</c:v>
                </c:pt>
                <c:pt idx="1274">
                  <c:v>2.8739999999999998E-3</c:v>
                </c:pt>
                <c:pt idx="1275">
                  <c:v>4.0220000000000004E-3</c:v>
                </c:pt>
                <c:pt idx="1276">
                  <c:v>8.9490000000000004E-3</c:v>
                </c:pt>
                <c:pt idx="1277">
                  <c:v>8.0140000000000003E-3</c:v>
                </c:pt>
                <c:pt idx="1278">
                  <c:v>1.7347999999999999E-2</c:v>
                </c:pt>
                <c:pt idx="1279">
                  <c:v>1.3414000000000001E-2</c:v>
                </c:pt>
                <c:pt idx="1280">
                  <c:v>1.2449E-2</c:v>
                </c:pt>
                <c:pt idx="1281">
                  <c:v>1.5056E-2</c:v>
                </c:pt>
                <c:pt idx="1282">
                  <c:v>1.2714E-2</c:v>
                </c:pt>
                <c:pt idx="1283">
                  <c:v>1.3768000000000001E-2</c:v>
                </c:pt>
                <c:pt idx="1284">
                  <c:v>1.1561999999999999E-2</c:v>
                </c:pt>
                <c:pt idx="1285">
                  <c:v>1.6133000000000002E-2</c:v>
                </c:pt>
                <c:pt idx="1286">
                  <c:v>1.8312999999999999E-2</c:v>
                </c:pt>
                <c:pt idx="1287">
                  <c:v>1.3858000000000001E-2</c:v>
                </c:pt>
                <c:pt idx="1288">
                  <c:v>1.4163E-2</c:v>
                </c:pt>
                <c:pt idx="1289">
                  <c:v>1.2945999999999999E-2</c:v>
                </c:pt>
                <c:pt idx="1290">
                  <c:v>1.6559000000000001E-2</c:v>
                </c:pt>
                <c:pt idx="1291">
                  <c:v>1.9982E-2</c:v>
                </c:pt>
                <c:pt idx="1292">
                  <c:v>1.6993000000000001E-2</c:v>
                </c:pt>
                <c:pt idx="1293">
                  <c:v>1.9018E-2</c:v>
                </c:pt>
                <c:pt idx="1294">
                  <c:v>2.1696E-2</c:v>
                </c:pt>
                <c:pt idx="1295">
                  <c:v>2.6203000000000001E-2</c:v>
                </c:pt>
                <c:pt idx="1296">
                  <c:v>2.8105000000000002E-2</c:v>
                </c:pt>
                <c:pt idx="1297">
                  <c:v>2.1999999999999999E-2</c:v>
                </c:pt>
                <c:pt idx="1298">
                  <c:v>1.7628000000000001E-2</c:v>
                </c:pt>
                <c:pt idx="1299">
                  <c:v>1.3780000000000001E-2</c:v>
                </c:pt>
                <c:pt idx="1300">
                  <c:v>1.1093E-2</c:v>
                </c:pt>
                <c:pt idx="1301">
                  <c:v>2.3667000000000001E-2</c:v>
                </c:pt>
                <c:pt idx="1302">
                  <c:v>1.9703999999999999E-2</c:v>
                </c:pt>
                <c:pt idx="1303">
                  <c:v>1.5174E-2</c:v>
                </c:pt>
                <c:pt idx="1304">
                  <c:v>1.1029000000000001E-2</c:v>
                </c:pt>
                <c:pt idx="1305">
                  <c:v>1.1894E-2</c:v>
                </c:pt>
                <c:pt idx="1306">
                  <c:v>7.0289999999999997E-3</c:v>
                </c:pt>
                <c:pt idx="1307">
                  <c:v>6.5729999999999998E-3</c:v>
                </c:pt>
                <c:pt idx="1308">
                  <c:v>6.4710000000000002E-3</c:v>
                </c:pt>
                <c:pt idx="1309">
                  <c:v>1.1867000000000001E-2</c:v>
                </c:pt>
                <c:pt idx="1310">
                  <c:v>1.0513E-2</c:v>
                </c:pt>
                <c:pt idx="1311">
                  <c:v>1.0970000000000001E-2</c:v>
                </c:pt>
                <c:pt idx="1312">
                  <c:v>1.4024E-2</c:v>
                </c:pt>
                <c:pt idx="1313">
                  <c:v>3.5695999999999999E-2</c:v>
                </c:pt>
                <c:pt idx="1314">
                  <c:v>4.8008000000000002E-2</c:v>
                </c:pt>
                <c:pt idx="1315">
                  <c:v>4.5241000000000003E-2</c:v>
                </c:pt>
                <c:pt idx="1316">
                  <c:v>3.9705999999999998E-2</c:v>
                </c:pt>
                <c:pt idx="1317">
                  <c:v>3.7636000000000003E-2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2.0268000000000001E-2</c:v>
                </c:pt>
                <c:pt idx="1331">
                  <c:v>1.9217999999999999E-2</c:v>
                </c:pt>
                <c:pt idx="1332">
                  <c:v>1.5351999999999999E-2</c:v>
                </c:pt>
                <c:pt idx="1333">
                  <c:v>1.8336999999999999E-2</c:v>
                </c:pt>
                <c:pt idx="1334">
                  <c:v>1.6417000000000001E-2</c:v>
                </c:pt>
                <c:pt idx="1335">
                  <c:v>1.4272E-2</c:v>
                </c:pt>
                <c:pt idx="1336">
                  <c:v>9.7120000000000001E-3</c:v>
                </c:pt>
                <c:pt idx="1337">
                  <c:v>9.3369999999999998E-3</c:v>
                </c:pt>
                <c:pt idx="1338">
                  <c:v>1.1279000000000001E-2</c:v>
                </c:pt>
                <c:pt idx="1339">
                  <c:v>1.1754000000000001E-2</c:v>
                </c:pt>
                <c:pt idx="1340">
                  <c:v>1.3476999999999999E-2</c:v>
                </c:pt>
                <c:pt idx="1341">
                  <c:v>1.2326999999999999E-2</c:v>
                </c:pt>
                <c:pt idx="1342">
                  <c:v>1.1648E-2</c:v>
                </c:pt>
                <c:pt idx="1343">
                  <c:v>1.9875E-2</c:v>
                </c:pt>
                <c:pt idx="1344">
                  <c:v>1.6871000000000001E-2</c:v>
                </c:pt>
                <c:pt idx="1345">
                  <c:v>3.6853999999999998E-2</c:v>
                </c:pt>
                <c:pt idx="1346">
                  <c:v>4.5614000000000002E-2</c:v>
                </c:pt>
                <c:pt idx="1347">
                  <c:v>5.6113000000000003E-2</c:v>
                </c:pt>
                <c:pt idx="1348">
                  <c:v>6.8479999999999999E-2</c:v>
                </c:pt>
                <c:pt idx="1349">
                  <c:v>6.2810000000000005E-2</c:v>
                </c:pt>
                <c:pt idx="1350">
                  <c:v>6.2588000000000005E-2</c:v>
                </c:pt>
                <c:pt idx="1351">
                  <c:v>5.6168999999999997E-2</c:v>
                </c:pt>
                <c:pt idx="1352">
                  <c:v>5.6792000000000002E-2</c:v>
                </c:pt>
                <c:pt idx="1353">
                  <c:v>5.7242000000000001E-2</c:v>
                </c:pt>
                <c:pt idx="1354">
                  <c:v>5.6529000000000003E-2</c:v>
                </c:pt>
                <c:pt idx="1355">
                  <c:v>5.5368000000000001E-2</c:v>
                </c:pt>
                <c:pt idx="1356">
                  <c:v>4.6704000000000002E-2</c:v>
                </c:pt>
                <c:pt idx="1357">
                  <c:v>4.3968E-2</c:v>
                </c:pt>
                <c:pt idx="1358">
                  <c:v>5.5300000000000002E-2</c:v>
                </c:pt>
                <c:pt idx="1359">
                  <c:v>7.9544000000000004E-2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5.9899000000000001E-2</c:v>
                </c:pt>
                <c:pt idx="1372">
                  <c:v>5.2826999999999999E-2</c:v>
                </c:pt>
                <c:pt idx="1373">
                  <c:v>4.5814000000000001E-2</c:v>
                </c:pt>
                <c:pt idx="1374">
                  <c:v>4.0235E-2</c:v>
                </c:pt>
                <c:pt idx="1375">
                  <c:v>3.5341999999999998E-2</c:v>
                </c:pt>
                <c:pt idx="1376">
                  <c:v>4.8481000000000003E-2</c:v>
                </c:pt>
                <c:pt idx="1377">
                  <c:v>4.6087000000000003E-2</c:v>
                </c:pt>
                <c:pt idx="1378">
                  <c:v>4.7764000000000001E-2</c:v>
                </c:pt>
                <c:pt idx="1379">
                  <c:v>3.8693999999999999E-2</c:v>
                </c:pt>
                <c:pt idx="1380">
                  <c:v>3.2424000000000001E-2</c:v>
                </c:pt>
                <c:pt idx="1381">
                  <c:v>3.0674E-2</c:v>
                </c:pt>
                <c:pt idx="1382">
                  <c:v>2.4784E-2</c:v>
                </c:pt>
                <c:pt idx="1383">
                  <c:v>2.2074E-2</c:v>
                </c:pt>
                <c:pt idx="1384">
                  <c:v>1.9854E-2</c:v>
                </c:pt>
                <c:pt idx="1385">
                  <c:v>2.2644000000000001E-2</c:v>
                </c:pt>
                <c:pt idx="1386">
                  <c:v>2.3001000000000001E-2</c:v>
                </c:pt>
                <c:pt idx="1387">
                  <c:v>2.1529E-2</c:v>
                </c:pt>
                <c:pt idx="1388">
                  <c:v>2.0410999999999999E-2</c:v>
                </c:pt>
                <c:pt idx="1389">
                  <c:v>1.8341E-2</c:v>
                </c:pt>
                <c:pt idx="1390">
                  <c:v>1.7946E-2</c:v>
                </c:pt>
                <c:pt idx="1391">
                  <c:v>1.4524E-2</c:v>
                </c:pt>
                <c:pt idx="1392">
                  <c:v>1.5239000000000001E-2</c:v>
                </c:pt>
                <c:pt idx="1393">
                  <c:v>1.3594E-2</c:v>
                </c:pt>
                <c:pt idx="1394">
                  <c:v>1.2553999999999999E-2</c:v>
                </c:pt>
                <c:pt idx="1395">
                  <c:v>1.1809E-2</c:v>
                </c:pt>
                <c:pt idx="1396">
                  <c:v>1.2659999999999999E-2</c:v>
                </c:pt>
                <c:pt idx="1397">
                  <c:v>9.7940000000000006E-3</c:v>
                </c:pt>
                <c:pt idx="1398">
                  <c:v>5.9069999999999999E-3</c:v>
                </c:pt>
                <c:pt idx="1399">
                  <c:v>5.6649999999999999E-3</c:v>
                </c:pt>
                <c:pt idx="1400">
                  <c:v>3.9529999999999999E-3</c:v>
                </c:pt>
                <c:pt idx="1401">
                  <c:v>3.5699999999999998E-3</c:v>
                </c:pt>
                <c:pt idx="1402">
                  <c:v>4.6119999999999998E-3</c:v>
                </c:pt>
                <c:pt idx="1403">
                  <c:v>3.1359999999999999E-3</c:v>
                </c:pt>
                <c:pt idx="1404">
                  <c:v>2.8180000000000002E-3</c:v>
                </c:pt>
                <c:pt idx="1405">
                  <c:v>3.6480000000000002E-3</c:v>
                </c:pt>
                <c:pt idx="1406">
                  <c:v>3.7499999999999999E-3</c:v>
                </c:pt>
                <c:pt idx="1407">
                  <c:v>3.594E-3</c:v>
                </c:pt>
                <c:pt idx="1408">
                  <c:v>3.362E-3</c:v>
                </c:pt>
                <c:pt idx="1409">
                  <c:v>3.6129999999999999E-3</c:v>
                </c:pt>
                <c:pt idx="1410">
                  <c:v>5.0020000000000004E-3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6.3699999999999998E-3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5.6610000000000002E-3</c:v>
                </c:pt>
                <c:pt idx="1430">
                  <c:v>5.4289999999999998E-3</c:v>
                </c:pt>
                <c:pt idx="1431">
                  <c:v>4.5139999999999998E-3</c:v>
                </c:pt>
                <c:pt idx="1432">
                  <c:v>4.4879999999999998E-3</c:v>
                </c:pt>
                <c:pt idx="1433">
                  <c:v>6.3429999999999997E-3</c:v>
                </c:pt>
                <c:pt idx="1434">
                  <c:v>6.7250000000000001E-3</c:v>
                </c:pt>
                <c:pt idx="1435">
                  <c:v>8.3099999999999997E-3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2.9759000000000001E-2</c:v>
                </c:pt>
                <c:pt idx="1444">
                  <c:v>2.7200999999999999E-2</c:v>
                </c:pt>
                <c:pt idx="1445">
                  <c:v>2.5654E-2</c:v>
                </c:pt>
                <c:pt idx="1446">
                  <c:v>2.4736999999999999E-2</c:v>
                </c:pt>
                <c:pt idx="1447">
                  <c:v>2.6963999999999998E-2</c:v>
                </c:pt>
                <c:pt idx="1448">
                  <c:v>2.4459000000000002E-2</c:v>
                </c:pt>
                <c:pt idx="1449">
                  <c:v>2.4379999999999999E-2</c:v>
                </c:pt>
                <c:pt idx="1450">
                  <c:v>2.0351000000000001E-2</c:v>
                </c:pt>
                <c:pt idx="1451">
                  <c:v>1.6927000000000001E-2</c:v>
                </c:pt>
                <c:pt idx="1452">
                  <c:v>1.4964E-2</c:v>
                </c:pt>
                <c:pt idx="1453">
                  <c:v>1.3606E-2</c:v>
                </c:pt>
                <c:pt idx="1454">
                  <c:v>1.5172E-2</c:v>
                </c:pt>
                <c:pt idx="1455">
                  <c:v>9.8670000000000008E-3</c:v>
                </c:pt>
                <c:pt idx="1456">
                  <c:v>1.2893E-2</c:v>
                </c:pt>
                <c:pt idx="1457">
                  <c:v>1.2309E-2</c:v>
                </c:pt>
                <c:pt idx="1458">
                  <c:v>9.9509999999999998E-3</c:v>
                </c:pt>
                <c:pt idx="1459">
                  <c:v>8.5859999999999999E-3</c:v>
                </c:pt>
                <c:pt idx="1460">
                  <c:v>8.0540000000000004E-3</c:v>
                </c:pt>
                <c:pt idx="1461">
                  <c:v>1.47E-2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3.8660000000000001E-3</c:v>
                </c:pt>
                <c:pt idx="1476">
                  <c:v>3.8349999999999999E-3</c:v>
                </c:pt>
                <c:pt idx="1477">
                  <c:v>4.3949999999999996E-3</c:v>
                </c:pt>
                <c:pt idx="1478">
                  <c:v>5.4320000000000002E-3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1.6192000000000002E-2</c:v>
                </c:pt>
                <c:pt idx="1488">
                  <c:v>1.4588E-2</c:v>
                </c:pt>
                <c:pt idx="1489">
                  <c:v>1.1832000000000001E-2</c:v>
                </c:pt>
                <c:pt idx="1490">
                  <c:v>1.0975E-2</c:v>
                </c:pt>
                <c:pt idx="1491">
                  <c:v>1.0182E-2</c:v>
                </c:pt>
                <c:pt idx="1492">
                  <c:v>1.142E-2</c:v>
                </c:pt>
                <c:pt idx="1493">
                  <c:v>2.4299999999999999E-2</c:v>
                </c:pt>
                <c:pt idx="1494">
                  <c:v>2.6193999999999999E-2</c:v>
                </c:pt>
                <c:pt idx="1495">
                  <c:v>3.4988999999999999E-2</c:v>
                </c:pt>
                <c:pt idx="1496">
                  <c:v>7.2898000000000004E-2</c:v>
                </c:pt>
                <c:pt idx="1497">
                  <c:v>9.8862000000000005E-2</c:v>
                </c:pt>
                <c:pt idx="1498">
                  <c:v>0.11144800000000001</c:v>
                </c:pt>
                <c:pt idx="1499">
                  <c:v>0.118142</c:v>
                </c:pt>
                <c:pt idx="1500">
                  <c:v>0.134878</c:v>
                </c:pt>
                <c:pt idx="1501">
                  <c:v>0.13522700000000001</c:v>
                </c:pt>
                <c:pt idx="1502">
                  <c:v>0.133386</c:v>
                </c:pt>
                <c:pt idx="1503">
                  <c:v>0.12374</c:v>
                </c:pt>
                <c:pt idx="1504">
                  <c:v>0.111415</c:v>
                </c:pt>
                <c:pt idx="1505">
                  <c:v>9.0676999999999994E-2</c:v>
                </c:pt>
                <c:pt idx="1506">
                  <c:v>5.3178000000000003E-2</c:v>
                </c:pt>
                <c:pt idx="1507">
                  <c:v>7.1461999999999998E-2</c:v>
                </c:pt>
                <c:pt idx="1508">
                  <c:v>7.6156000000000001E-2</c:v>
                </c:pt>
                <c:pt idx="1509">
                  <c:v>5.3400999999999997E-2</c:v>
                </c:pt>
                <c:pt idx="1510">
                  <c:v>4.9312000000000002E-2</c:v>
                </c:pt>
                <c:pt idx="1511">
                  <c:v>5.6378999999999999E-2</c:v>
                </c:pt>
                <c:pt idx="1512">
                  <c:v>8.0168000000000003E-2</c:v>
                </c:pt>
                <c:pt idx="1513">
                  <c:v>7.4303999999999995E-2</c:v>
                </c:pt>
                <c:pt idx="1514">
                  <c:v>5.7375000000000002E-2</c:v>
                </c:pt>
                <c:pt idx="1515">
                  <c:v>4.8439000000000003E-2</c:v>
                </c:pt>
                <c:pt idx="1516">
                  <c:v>4.1112000000000003E-2</c:v>
                </c:pt>
                <c:pt idx="1517">
                  <c:v>3.7170000000000002E-2</c:v>
                </c:pt>
                <c:pt idx="1518">
                  <c:v>2.3163E-2</c:v>
                </c:pt>
                <c:pt idx="1519">
                  <c:v>2.4375999999999998E-2</c:v>
                </c:pt>
                <c:pt idx="1520">
                  <c:v>4.1593999999999999E-2</c:v>
                </c:pt>
                <c:pt idx="1521">
                  <c:v>6.0914999999999997E-2</c:v>
                </c:pt>
                <c:pt idx="1522">
                  <c:v>5.9813999999999999E-2</c:v>
                </c:pt>
                <c:pt idx="1523">
                  <c:v>5.6056000000000002E-2</c:v>
                </c:pt>
                <c:pt idx="1524">
                  <c:v>5.7111000000000002E-2</c:v>
                </c:pt>
                <c:pt idx="1525">
                  <c:v>7.7454999999999996E-2</c:v>
                </c:pt>
                <c:pt idx="1526">
                  <c:v>7.2561E-2</c:v>
                </c:pt>
                <c:pt idx="1527">
                  <c:v>6.6743999999999998E-2</c:v>
                </c:pt>
                <c:pt idx="1528">
                  <c:v>6.0754000000000002E-2</c:v>
                </c:pt>
                <c:pt idx="1529">
                  <c:v>5.9769999999999997E-2</c:v>
                </c:pt>
                <c:pt idx="1530">
                  <c:v>5.9242999999999997E-2</c:v>
                </c:pt>
                <c:pt idx="1531">
                  <c:v>5.2805999999999999E-2</c:v>
                </c:pt>
                <c:pt idx="1532">
                  <c:v>4.6085000000000001E-2</c:v>
                </c:pt>
                <c:pt idx="1533">
                  <c:v>4.3635E-2</c:v>
                </c:pt>
                <c:pt idx="1534">
                  <c:v>5.5529000000000002E-2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2.3883000000000001E-2</c:v>
                </c:pt>
                <c:pt idx="1543">
                  <c:v>2.4292000000000001E-2</c:v>
                </c:pt>
                <c:pt idx="1544">
                  <c:v>2.2941E-2</c:v>
                </c:pt>
                <c:pt idx="1545">
                  <c:v>3.5049999999999998E-2</c:v>
                </c:pt>
                <c:pt idx="1546">
                  <c:v>4.0272000000000002E-2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4.7251000000000001E-2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5.8463000000000001E-2</c:v>
                </c:pt>
                <c:pt idx="1570">
                  <c:v>9.2715000000000006E-2</c:v>
                </c:pt>
                <c:pt idx="1571">
                  <c:v>8.6859000000000006E-2</c:v>
                </c:pt>
                <c:pt idx="1572">
                  <c:v>9.1595999999999997E-2</c:v>
                </c:pt>
                <c:pt idx="1573">
                  <c:v>8.5074999999999998E-2</c:v>
                </c:pt>
                <c:pt idx="1574">
                  <c:v>9.2591000000000007E-2</c:v>
                </c:pt>
                <c:pt idx="1575">
                  <c:v>0.105127</c:v>
                </c:pt>
                <c:pt idx="1576">
                  <c:v>0.10129100000000001</c:v>
                </c:pt>
                <c:pt idx="1577">
                  <c:v>8.7163000000000004E-2</c:v>
                </c:pt>
                <c:pt idx="1578">
                  <c:v>6.3616000000000006E-2</c:v>
                </c:pt>
                <c:pt idx="1579">
                  <c:v>6.5375000000000003E-2</c:v>
                </c:pt>
                <c:pt idx="1580">
                  <c:v>6.0830000000000002E-2</c:v>
                </c:pt>
                <c:pt idx="1581">
                  <c:v>5.5618000000000001E-2</c:v>
                </c:pt>
                <c:pt idx="1582">
                  <c:v>7.2401999999999994E-2</c:v>
                </c:pt>
                <c:pt idx="1583">
                  <c:v>9.1496999999999995E-2</c:v>
                </c:pt>
                <c:pt idx="1584">
                  <c:v>0.102774</c:v>
                </c:pt>
                <c:pt idx="1585">
                  <c:v>0.107999</c:v>
                </c:pt>
                <c:pt idx="1586">
                  <c:v>9.8644999999999997E-2</c:v>
                </c:pt>
                <c:pt idx="1587">
                  <c:v>9.3934000000000004E-2</c:v>
                </c:pt>
                <c:pt idx="1588">
                  <c:v>9.3984999999999999E-2</c:v>
                </c:pt>
                <c:pt idx="1589">
                  <c:v>0.10302</c:v>
                </c:pt>
                <c:pt idx="1590">
                  <c:v>0.100567</c:v>
                </c:pt>
                <c:pt idx="1591">
                  <c:v>9.5319000000000001E-2</c:v>
                </c:pt>
                <c:pt idx="1592">
                  <c:v>9.8981E-2</c:v>
                </c:pt>
                <c:pt idx="1593">
                  <c:v>0.100329</c:v>
                </c:pt>
                <c:pt idx="1594">
                  <c:v>9.7256999999999996E-2</c:v>
                </c:pt>
                <c:pt idx="1595">
                  <c:v>9.2291999999999999E-2</c:v>
                </c:pt>
                <c:pt idx="1596">
                  <c:v>9.5627000000000004E-2</c:v>
                </c:pt>
                <c:pt idx="1597">
                  <c:v>8.4867999999999999E-2</c:v>
                </c:pt>
                <c:pt idx="1598">
                  <c:v>8.3037E-2</c:v>
                </c:pt>
                <c:pt idx="1599">
                  <c:v>9.2410999999999993E-2</c:v>
                </c:pt>
                <c:pt idx="1600">
                  <c:v>9.8809999999999995E-2</c:v>
                </c:pt>
                <c:pt idx="1601">
                  <c:v>8.5287000000000002E-2</c:v>
                </c:pt>
                <c:pt idx="1602">
                  <c:v>9.8159999999999997E-2</c:v>
                </c:pt>
                <c:pt idx="1603">
                  <c:v>9.8583000000000004E-2</c:v>
                </c:pt>
                <c:pt idx="1604">
                  <c:v>0.112305</c:v>
                </c:pt>
                <c:pt idx="1605">
                  <c:v>0.10659200000000001</c:v>
                </c:pt>
                <c:pt idx="1606">
                  <c:v>0.13949900000000001</c:v>
                </c:pt>
                <c:pt idx="1607">
                  <c:v>0.17289599999999999</c:v>
                </c:pt>
                <c:pt idx="1608">
                  <c:v>0.161637</c:v>
                </c:pt>
                <c:pt idx="1609">
                  <c:v>0.19300500000000001</c:v>
                </c:pt>
                <c:pt idx="1610">
                  <c:v>0.198661</c:v>
                </c:pt>
                <c:pt idx="1611">
                  <c:v>0.21057200000000001</c:v>
                </c:pt>
                <c:pt idx="1612">
                  <c:v>0.201875</c:v>
                </c:pt>
                <c:pt idx="1613">
                  <c:v>0.21659900000000001</c:v>
                </c:pt>
                <c:pt idx="1614">
                  <c:v>0.25545600000000002</c:v>
                </c:pt>
                <c:pt idx="1615">
                  <c:v>0.26652100000000001</c:v>
                </c:pt>
                <c:pt idx="1616">
                  <c:v>0.24612700000000001</c:v>
                </c:pt>
                <c:pt idx="1617">
                  <c:v>0.22794800000000001</c:v>
                </c:pt>
                <c:pt idx="1618">
                  <c:v>0.22215099999999999</c:v>
                </c:pt>
                <c:pt idx="1619">
                  <c:v>0.19803499999999999</c:v>
                </c:pt>
                <c:pt idx="1620">
                  <c:v>0.19556399999999999</c:v>
                </c:pt>
                <c:pt idx="1621">
                  <c:v>0.19096199999999999</c:v>
                </c:pt>
                <c:pt idx="1622">
                  <c:v>0.17414399999999999</c:v>
                </c:pt>
                <c:pt idx="1623">
                  <c:v>0.16545499999999999</c:v>
                </c:pt>
                <c:pt idx="1624">
                  <c:v>0.22972600000000001</c:v>
                </c:pt>
                <c:pt idx="1625">
                  <c:v>0.22584499999999999</c:v>
                </c:pt>
                <c:pt idx="1626">
                  <c:v>0.25806600000000002</c:v>
                </c:pt>
                <c:pt idx="1627">
                  <c:v>0.23857900000000001</c:v>
                </c:pt>
                <c:pt idx="1628">
                  <c:v>0.215339</c:v>
                </c:pt>
                <c:pt idx="1629">
                  <c:v>0.27198</c:v>
                </c:pt>
                <c:pt idx="1630">
                  <c:v>0.27369500000000002</c:v>
                </c:pt>
                <c:pt idx="1631">
                  <c:v>0.29240899999999997</c:v>
                </c:pt>
                <c:pt idx="1632">
                  <c:v>0.27191100000000001</c:v>
                </c:pt>
                <c:pt idx="1633">
                  <c:v>0.26191999999999999</c:v>
                </c:pt>
                <c:pt idx="1634">
                  <c:v>0.25852199999999997</c:v>
                </c:pt>
                <c:pt idx="1635">
                  <c:v>0.29647000000000001</c:v>
                </c:pt>
                <c:pt idx="1636">
                  <c:v>0.28726099999999999</c:v>
                </c:pt>
                <c:pt idx="1637">
                  <c:v>0.28251799999999999</c:v>
                </c:pt>
                <c:pt idx="1638">
                  <c:v>0.29343999999999998</c:v>
                </c:pt>
                <c:pt idx="1639">
                  <c:v>0.28889399999999998</c:v>
                </c:pt>
                <c:pt idx="1640">
                  <c:v>0.30982900000000002</c:v>
                </c:pt>
                <c:pt idx="1641">
                  <c:v>0.31137999999999999</c:v>
                </c:pt>
                <c:pt idx="1642">
                  <c:v>0.28166000000000002</c:v>
                </c:pt>
                <c:pt idx="1643">
                  <c:v>0.267984</c:v>
                </c:pt>
                <c:pt idx="1644">
                  <c:v>0.23377300000000001</c:v>
                </c:pt>
                <c:pt idx="1645">
                  <c:v>0.20567199999999999</c:v>
                </c:pt>
                <c:pt idx="1646">
                  <c:v>0.18790200000000001</c:v>
                </c:pt>
                <c:pt idx="1647">
                  <c:v>0.191411</c:v>
                </c:pt>
                <c:pt idx="1648">
                  <c:v>0.18432499999999999</c:v>
                </c:pt>
                <c:pt idx="1649">
                  <c:v>0.17535300000000001</c:v>
                </c:pt>
                <c:pt idx="1650">
                  <c:v>0.16451399999999999</c:v>
                </c:pt>
                <c:pt idx="1651">
                  <c:v>0.15298900000000001</c:v>
                </c:pt>
                <c:pt idx="1652">
                  <c:v>0.142378</c:v>
                </c:pt>
                <c:pt idx="1653">
                  <c:v>0.104009</c:v>
                </c:pt>
                <c:pt idx="1654">
                  <c:v>0.123642</c:v>
                </c:pt>
                <c:pt idx="1655">
                  <c:v>0.106785</c:v>
                </c:pt>
                <c:pt idx="1656">
                  <c:v>9.4975000000000004E-2</c:v>
                </c:pt>
                <c:pt idx="1657">
                  <c:v>8.5042000000000006E-2</c:v>
                </c:pt>
                <c:pt idx="1658">
                  <c:v>6.2506999999999993E-2</c:v>
                </c:pt>
                <c:pt idx="1659">
                  <c:v>6.4933000000000005E-2</c:v>
                </c:pt>
                <c:pt idx="1660">
                  <c:v>8.0452999999999997E-2</c:v>
                </c:pt>
                <c:pt idx="1661">
                  <c:v>6.8099000000000007E-2</c:v>
                </c:pt>
                <c:pt idx="1662">
                  <c:v>5.6569000000000001E-2</c:v>
                </c:pt>
                <c:pt idx="1663">
                  <c:v>6.5741999999999995E-2</c:v>
                </c:pt>
                <c:pt idx="1664">
                  <c:v>6.6063999999999998E-2</c:v>
                </c:pt>
                <c:pt idx="1665">
                  <c:v>7.0230000000000001E-2</c:v>
                </c:pt>
                <c:pt idx="1666">
                  <c:v>0.12806600000000001</c:v>
                </c:pt>
                <c:pt idx="1667">
                  <c:v>0.13025600000000001</c:v>
                </c:pt>
                <c:pt idx="1668">
                  <c:v>0.124059</c:v>
                </c:pt>
                <c:pt idx="1669">
                  <c:v>0.11235299999999999</c:v>
                </c:pt>
                <c:pt idx="1670">
                  <c:v>0.110306</c:v>
                </c:pt>
                <c:pt idx="1671">
                  <c:v>0.11501699999999999</c:v>
                </c:pt>
                <c:pt idx="1672">
                  <c:v>0.10442</c:v>
                </c:pt>
                <c:pt idx="1673">
                  <c:v>9.0719999999999995E-2</c:v>
                </c:pt>
                <c:pt idx="1674">
                  <c:v>7.5877E-2</c:v>
                </c:pt>
                <c:pt idx="1675">
                  <c:v>8.3186999999999997E-2</c:v>
                </c:pt>
                <c:pt idx="1676">
                  <c:v>9.6000000000000002E-2</c:v>
                </c:pt>
                <c:pt idx="1677">
                  <c:v>0.10836800000000001</c:v>
                </c:pt>
                <c:pt idx="1678">
                  <c:v>0.124141</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0.14485400000000001</c:v>
                </c:pt>
                <c:pt idx="1699">
                  <c:v>0.138571</c:v>
                </c:pt>
                <c:pt idx="1700">
                  <c:v>0.12606999999999999</c:v>
                </c:pt>
                <c:pt idx="1701">
                  <c:v>0.106706</c:v>
                </c:pt>
                <c:pt idx="1702">
                  <c:v>0.103385</c:v>
                </c:pt>
                <c:pt idx="1703">
                  <c:v>0.104751</c:v>
                </c:pt>
                <c:pt idx="1704">
                  <c:v>0.12923599999999999</c:v>
                </c:pt>
                <c:pt idx="1705">
                  <c:v>0.151949</c:v>
                </c:pt>
                <c:pt idx="1706">
                  <c:v>0.14913000000000001</c:v>
                </c:pt>
                <c:pt idx="1707">
                  <c:v>0.13647899999999999</c:v>
                </c:pt>
                <c:pt idx="1708">
                  <c:v>0.14596799999999999</c:v>
                </c:pt>
                <c:pt idx="1709">
                  <c:v>0.13611799999999999</c:v>
                </c:pt>
                <c:pt idx="1710">
                  <c:v>0.12745999999999999</c:v>
                </c:pt>
                <c:pt idx="1711">
                  <c:v>0.12352399999999999</c:v>
                </c:pt>
                <c:pt idx="1712">
                  <c:v>0.11863</c:v>
                </c:pt>
                <c:pt idx="1713">
                  <c:v>0.130025</c:v>
                </c:pt>
                <c:pt idx="1714">
                  <c:v>0.13192599999999999</c:v>
                </c:pt>
                <c:pt idx="1715">
                  <c:v>0.12661700000000001</c:v>
                </c:pt>
                <c:pt idx="1716">
                  <c:v>0.14399500000000001</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7.3954000000000006E-2</c:v>
                </c:pt>
                <c:pt idx="1733">
                  <c:v>6.8334000000000006E-2</c:v>
                </c:pt>
                <c:pt idx="1734">
                  <c:v>5.0972000000000003E-2</c:v>
                </c:pt>
                <c:pt idx="1735">
                  <c:v>5.0171E-2</c:v>
                </c:pt>
                <c:pt idx="1736">
                  <c:v>3.9912999999999997E-2</c:v>
                </c:pt>
                <c:pt idx="1737">
                  <c:v>4.0336999999999998E-2</c:v>
                </c:pt>
                <c:pt idx="1738">
                  <c:v>4.2286999999999998E-2</c:v>
                </c:pt>
                <c:pt idx="1739">
                  <c:v>3.4285000000000003E-2</c:v>
                </c:pt>
                <c:pt idx="1740">
                  <c:v>2.5045000000000001E-2</c:v>
                </c:pt>
                <c:pt idx="1741">
                  <c:v>2.2135999999999999E-2</c:v>
                </c:pt>
                <c:pt idx="1742">
                  <c:v>1.6493000000000001E-2</c:v>
                </c:pt>
                <c:pt idx="1743">
                  <c:v>1.2744E-2</c:v>
                </c:pt>
                <c:pt idx="1744">
                  <c:v>1.1657000000000001E-2</c:v>
                </c:pt>
                <c:pt idx="1745">
                  <c:v>1.337E-2</c:v>
                </c:pt>
                <c:pt idx="1746">
                  <c:v>9.221E-3</c:v>
                </c:pt>
                <c:pt idx="1747">
                  <c:v>2.63E-2</c:v>
                </c:pt>
                <c:pt idx="1748">
                  <c:v>4.2257000000000003E-2</c:v>
                </c:pt>
                <c:pt idx="1749">
                  <c:v>4.5524000000000002E-2</c:v>
                </c:pt>
                <c:pt idx="1750">
                  <c:v>5.0235000000000002E-2</c:v>
                </c:pt>
                <c:pt idx="1751">
                  <c:v>6.4754000000000006E-2</c:v>
                </c:pt>
                <c:pt idx="1752">
                  <c:v>7.7299999999999994E-2</c:v>
                </c:pt>
                <c:pt idx="1753">
                  <c:v>7.4635000000000007E-2</c:v>
                </c:pt>
                <c:pt idx="1754">
                  <c:v>9.2898999999999995E-2</c:v>
                </c:pt>
                <c:pt idx="1755">
                  <c:v>9.0878E-2</c:v>
                </c:pt>
                <c:pt idx="1756">
                  <c:v>8.3129999999999996E-2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8.8739999999999999E-2</c:v>
                </c:pt>
                <c:pt idx="1765">
                  <c:v>7.7977000000000005E-2</c:v>
                </c:pt>
                <c:pt idx="1766">
                  <c:v>6.7155000000000006E-2</c:v>
                </c:pt>
                <c:pt idx="1767">
                  <c:v>5.8747000000000001E-2</c:v>
                </c:pt>
                <c:pt idx="1768">
                  <c:v>4.9784000000000002E-2</c:v>
                </c:pt>
                <c:pt idx="1769">
                  <c:v>4.4704000000000001E-2</c:v>
                </c:pt>
                <c:pt idx="1770">
                  <c:v>3.6523E-2</c:v>
                </c:pt>
                <c:pt idx="1771">
                  <c:v>3.1517999999999997E-2</c:v>
                </c:pt>
                <c:pt idx="1772">
                  <c:v>2.7564000000000002E-2</c:v>
                </c:pt>
                <c:pt idx="1773">
                  <c:v>2.4191000000000001E-2</c:v>
                </c:pt>
                <c:pt idx="1774">
                  <c:v>2.3200999999999999E-2</c:v>
                </c:pt>
                <c:pt idx="1775">
                  <c:v>2.1791999999999999E-2</c:v>
                </c:pt>
                <c:pt idx="1776">
                  <c:v>3.1326E-2</c:v>
                </c:pt>
                <c:pt idx="1777">
                  <c:v>4.0677999999999999E-2</c:v>
                </c:pt>
                <c:pt idx="1778">
                  <c:v>2.7028E-2</c:v>
                </c:pt>
                <c:pt idx="1779">
                  <c:v>2.6587E-2</c:v>
                </c:pt>
                <c:pt idx="1780">
                  <c:v>2.3961E-2</c:v>
                </c:pt>
                <c:pt idx="1781">
                  <c:v>4.768E-2</c:v>
                </c:pt>
                <c:pt idx="1782">
                  <c:v>6.2162000000000002E-2</c:v>
                </c:pt>
                <c:pt idx="1783">
                  <c:v>5.7225999999999999E-2</c:v>
                </c:pt>
                <c:pt idx="1784">
                  <c:v>4.6523000000000002E-2</c:v>
                </c:pt>
                <c:pt idx="1785">
                  <c:v>4.5303000000000003E-2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5.1623000000000002E-2</c:v>
                </c:pt>
                <c:pt idx="1795">
                  <c:v>5.1501999999999999E-2</c:v>
                </c:pt>
                <c:pt idx="1796">
                  <c:v>6.1560999999999998E-2</c:v>
                </c:pt>
                <c:pt idx="1797">
                  <c:v>6.7715999999999998E-2</c:v>
                </c:pt>
                <c:pt idx="1798">
                  <c:v>8.3922999999999998E-2</c:v>
                </c:pt>
                <c:pt idx="1799">
                  <c:v>9.1922000000000004E-2</c:v>
                </c:pt>
                <c:pt idx="1800">
                  <c:v>9.3357999999999997E-2</c:v>
                </c:pt>
                <c:pt idx="1801">
                  <c:v>8.5986000000000007E-2</c:v>
                </c:pt>
                <c:pt idx="1802">
                  <c:v>8.7082999999999994E-2</c:v>
                </c:pt>
                <c:pt idx="1803">
                  <c:v>9.6675999999999998E-2</c:v>
                </c:pt>
                <c:pt idx="1804">
                  <c:v>8.5347999999999993E-2</c:v>
                </c:pt>
                <c:pt idx="1805">
                  <c:v>8.2687999999999998E-2</c:v>
                </c:pt>
                <c:pt idx="1806">
                  <c:v>7.2326000000000001E-2</c:v>
                </c:pt>
                <c:pt idx="1807">
                  <c:v>7.1748000000000006E-2</c:v>
                </c:pt>
                <c:pt idx="1808">
                  <c:v>5.9553000000000002E-2</c:v>
                </c:pt>
                <c:pt idx="1809">
                  <c:v>5.0175999999999998E-2</c:v>
                </c:pt>
                <c:pt idx="1810">
                  <c:v>4.5873999999999998E-2</c:v>
                </c:pt>
                <c:pt idx="1811">
                  <c:v>3.8732999999999997E-2</c:v>
                </c:pt>
                <c:pt idx="1812">
                  <c:v>3.4096000000000001E-2</c:v>
                </c:pt>
                <c:pt idx="1813">
                  <c:v>2.6637999999999998E-2</c:v>
                </c:pt>
                <c:pt idx="1814">
                  <c:v>2.4819999999999998E-2</c:v>
                </c:pt>
                <c:pt idx="1815">
                  <c:v>2.3578999999999999E-2</c:v>
                </c:pt>
                <c:pt idx="1816">
                  <c:v>1.8554000000000001E-2</c:v>
                </c:pt>
                <c:pt idx="1817">
                  <c:v>1.5018E-2</c:v>
                </c:pt>
                <c:pt idx="1818">
                  <c:v>1.5441E-2</c:v>
                </c:pt>
                <c:pt idx="1819">
                  <c:v>1.2475E-2</c:v>
                </c:pt>
                <c:pt idx="1820">
                  <c:v>9.0430000000000007E-3</c:v>
                </c:pt>
                <c:pt idx="1821">
                  <c:v>6.8760000000000002E-3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1.2852000000000001E-2</c:v>
                </c:pt>
                <c:pt idx="1831">
                  <c:v>1.6181000000000001E-2</c:v>
                </c:pt>
                <c:pt idx="1832">
                  <c:v>2.3421000000000001E-2</c:v>
                </c:pt>
                <c:pt idx="1833">
                  <c:v>2.0569E-2</c:v>
                </c:pt>
                <c:pt idx="1834">
                  <c:v>2.4336E-2</c:v>
                </c:pt>
                <c:pt idx="1835">
                  <c:v>4.6235999999999999E-2</c:v>
                </c:pt>
                <c:pt idx="1836">
                  <c:v>7.6197000000000001E-2</c:v>
                </c:pt>
                <c:pt idx="1837">
                  <c:v>8.5927000000000003E-2</c:v>
                </c:pt>
                <c:pt idx="1838">
                  <c:v>0.106627</c:v>
                </c:pt>
                <c:pt idx="1839">
                  <c:v>0.103634</c:v>
                </c:pt>
                <c:pt idx="1840">
                  <c:v>0.101755</c:v>
                </c:pt>
                <c:pt idx="1841">
                  <c:v>0.104981</c:v>
                </c:pt>
                <c:pt idx="1842">
                  <c:v>0.10456</c:v>
                </c:pt>
                <c:pt idx="1843">
                  <c:v>0.124251</c:v>
                </c:pt>
                <c:pt idx="1844">
                  <c:v>0.13198199999999999</c:v>
                </c:pt>
                <c:pt idx="1845">
                  <c:v>0.189385</c:v>
                </c:pt>
                <c:pt idx="1846">
                  <c:v>0.208451</c:v>
                </c:pt>
                <c:pt idx="1847">
                  <c:v>0.23561699999999999</c:v>
                </c:pt>
                <c:pt idx="1848">
                  <c:v>0.270874</c:v>
                </c:pt>
                <c:pt idx="1849">
                  <c:v>0.29307100000000003</c:v>
                </c:pt>
                <c:pt idx="1850">
                  <c:v>0.29449399999999998</c:v>
                </c:pt>
                <c:pt idx="1851">
                  <c:v>0.282914</c:v>
                </c:pt>
                <c:pt idx="1852">
                  <c:v>0.26836199999999999</c:v>
                </c:pt>
                <c:pt idx="1853">
                  <c:v>0.24614</c:v>
                </c:pt>
                <c:pt idx="1854">
                  <c:v>0.25082399999999999</c:v>
                </c:pt>
                <c:pt idx="1855">
                  <c:v>0.22599</c:v>
                </c:pt>
                <c:pt idx="1856">
                  <c:v>0.19982800000000001</c:v>
                </c:pt>
                <c:pt idx="1857">
                  <c:v>0.20191999999999999</c:v>
                </c:pt>
                <c:pt idx="1858">
                  <c:v>0.17938599999999999</c:v>
                </c:pt>
                <c:pt idx="1859">
                  <c:v>0.18818699999999999</c:v>
                </c:pt>
                <c:pt idx="1860">
                  <c:v>0.18096799999999999</c:v>
                </c:pt>
                <c:pt idx="1861">
                  <c:v>0.18874299999999999</c:v>
                </c:pt>
                <c:pt idx="1862">
                  <c:v>0.17243900000000001</c:v>
                </c:pt>
                <c:pt idx="1863">
                  <c:v>0.16502</c:v>
                </c:pt>
                <c:pt idx="1864">
                  <c:v>0.13768</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1.1475000000000001E-2</c:v>
                </c:pt>
                <c:pt idx="1885">
                  <c:v>1.2290000000000001E-2</c:v>
                </c:pt>
                <c:pt idx="1886">
                  <c:v>8.1449999999999995E-3</c:v>
                </c:pt>
                <c:pt idx="1887">
                  <c:v>9.4129999999999995E-3</c:v>
                </c:pt>
                <c:pt idx="1888">
                  <c:v>1.2917E-2</c:v>
                </c:pt>
                <c:pt idx="1889">
                  <c:v>1.5009E-2</c:v>
                </c:pt>
                <c:pt idx="1890">
                  <c:v>1.9597E-2</c:v>
                </c:pt>
                <c:pt idx="1891">
                  <c:v>2.5923000000000002E-2</c:v>
                </c:pt>
                <c:pt idx="1892">
                  <c:v>2.7719000000000001E-2</c:v>
                </c:pt>
                <c:pt idx="1893">
                  <c:v>3.9462999999999998E-2</c:v>
                </c:pt>
                <c:pt idx="1894">
                  <c:v>4.1357999999999999E-2</c:v>
                </c:pt>
                <c:pt idx="1895">
                  <c:v>3.6822000000000001E-2</c:v>
                </c:pt>
                <c:pt idx="1896">
                  <c:v>3.0605E-2</c:v>
                </c:pt>
                <c:pt idx="1897">
                  <c:v>2.6498000000000001E-2</c:v>
                </c:pt>
                <c:pt idx="1898">
                  <c:v>3.5034999999999997E-2</c:v>
                </c:pt>
                <c:pt idx="1899">
                  <c:v>3.2926999999999998E-2</c:v>
                </c:pt>
                <c:pt idx="1900">
                  <c:v>4.3240000000000001E-2</c:v>
                </c:pt>
                <c:pt idx="1901">
                  <c:v>4.2417999999999997E-2</c:v>
                </c:pt>
                <c:pt idx="1902">
                  <c:v>4.0334000000000002E-2</c:v>
                </c:pt>
                <c:pt idx="1903">
                  <c:v>3.3416000000000001E-2</c:v>
                </c:pt>
                <c:pt idx="1904">
                  <c:v>3.0183999999999999E-2</c:v>
                </c:pt>
                <c:pt idx="1905">
                  <c:v>3.0283000000000001E-2</c:v>
                </c:pt>
                <c:pt idx="1906">
                  <c:v>2.6623999999999998E-2</c:v>
                </c:pt>
                <c:pt idx="1907">
                  <c:v>1.8603999999999999E-2</c:v>
                </c:pt>
                <c:pt idx="1908">
                  <c:v>2.6887000000000001E-2</c:v>
                </c:pt>
                <c:pt idx="1909">
                  <c:v>2.7519999999999999E-2</c:v>
                </c:pt>
                <c:pt idx="1910">
                  <c:v>2.7886999999999999E-2</c:v>
                </c:pt>
                <c:pt idx="1911">
                  <c:v>2.6505999999999998E-2</c:v>
                </c:pt>
                <c:pt idx="1912">
                  <c:v>2.4878000000000001E-2</c:v>
                </c:pt>
                <c:pt idx="1913">
                  <c:v>1.4232E-2</c:v>
                </c:pt>
                <c:pt idx="1914">
                  <c:v>1.4636E-2</c:v>
                </c:pt>
                <c:pt idx="1915">
                  <c:v>1.686E-2</c:v>
                </c:pt>
                <c:pt idx="1916">
                  <c:v>1.8367999999999999E-2</c:v>
                </c:pt>
                <c:pt idx="1917">
                  <c:v>2.0417000000000001E-2</c:v>
                </c:pt>
                <c:pt idx="1918">
                  <c:v>3.0419000000000002E-2</c:v>
                </c:pt>
                <c:pt idx="1919">
                  <c:v>3.7899000000000002E-2</c:v>
                </c:pt>
                <c:pt idx="1920">
                  <c:v>4.0434999999999999E-2</c:v>
                </c:pt>
                <c:pt idx="1921">
                  <c:v>4.3610000000000003E-2</c:v>
                </c:pt>
                <c:pt idx="1922">
                  <c:v>2.8836000000000001E-2</c:v>
                </c:pt>
                <c:pt idx="1923">
                  <c:v>2.5218999999999998E-2</c:v>
                </c:pt>
                <c:pt idx="1924">
                  <c:v>2.3675000000000002E-2</c:v>
                </c:pt>
                <c:pt idx="1925">
                  <c:v>1.9099000000000001E-2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1.2573000000000001E-2</c:v>
                </c:pt>
                <c:pt idx="1944">
                  <c:v>1.0056000000000001E-2</c:v>
                </c:pt>
                <c:pt idx="1945">
                  <c:v>1.1712999999999999E-2</c:v>
                </c:pt>
                <c:pt idx="1946">
                  <c:v>1.1757E-2</c:v>
                </c:pt>
                <c:pt idx="1947">
                  <c:v>1.0571000000000001E-2</c:v>
                </c:pt>
                <c:pt idx="1948">
                  <c:v>1.6053999999999999E-2</c:v>
                </c:pt>
                <c:pt idx="1949">
                  <c:v>1.5188E-2</c:v>
                </c:pt>
                <c:pt idx="1950">
                  <c:v>2.1746000000000001E-2</c:v>
                </c:pt>
                <c:pt idx="1951">
                  <c:v>3.082E-2</c:v>
                </c:pt>
                <c:pt idx="1952">
                  <c:v>3.4500000000000003E-2</c:v>
                </c:pt>
                <c:pt idx="1953">
                  <c:v>3.9723000000000001E-2</c:v>
                </c:pt>
                <c:pt idx="1954">
                  <c:v>3.7885000000000002E-2</c:v>
                </c:pt>
                <c:pt idx="1955">
                  <c:v>4.1965000000000002E-2</c:v>
                </c:pt>
                <c:pt idx="1956">
                  <c:v>4.7909E-2</c:v>
                </c:pt>
                <c:pt idx="1957">
                  <c:v>5.1416000000000003E-2</c:v>
                </c:pt>
                <c:pt idx="1958">
                  <c:v>4.5536E-2</c:v>
                </c:pt>
                <c:pt idx="1959">
                  <c:v>4.2573E-2</c:v>
                </c:pt>
                <c:pt idx="1960">
                  <c:v>4.1250000000000002E-2</c:v>
                </c:pt>
                <c:pt idx="1961">
                  <c:v>3.8337999999999997E-2</c:v>
                </c:pt>
                <c:pt idx="1962">
                  <c:v>3.6843000000000001E-2</c:v>
                </c:pt>
                <c:pt idx="1963">
                  <c:v>2.5783E-2</c:v>
                </c:pt>
                <c:pt idx="1964">
                  <c:v>2.0556000000000001E-2</c:v>
                </c:pt>
                <c:pt idx="1965">
                  <c:v>1.2470999999999999E-2</c:v>
                </c:pt>
                <c:pt idx="1966">
                  <c:v>8.7410000000000005E-3</c:v>
                </c:pt>
                <c:pt idx="1967">
                  <c:v>6.2880000000000002E-3</c:v>
                </c:pt>
                <c:pt idx="1968">
                  <c:v>8.5450000000000005E-3</c:v>
                </c:pt>
                <c:pt idx="1969">
                  <c:v>7.0980000000000001E-3</c:v>
                </c:pt>
                <c:pt idx="1970">
                  <c:v>6.3119999999999999E-3</c:v>
                </c:pt>
                <c:pt idx="1971">
                  <c:v>6.4079999999999996E-3</c:v>
                </c:pt>
                <c:pt idx="1972">
                  <c:v>6.8219999999999999E-3</c:v>
                </c:pt>
                <c:pt idx="1973">
                  <c:v>8.8079999999999999E-3</c:v>
                </c:pt>
                <c:pt idx="1974">
                  <c:v>9.2309999999999996E-3</c:v>
                </c:pt>
                <c:pt idx="1975">
                  <c:v>1.2666999999999999E-2</c:v>
                </c:pt>
                <c:pt idx="1976">
                  <c:v>9.8580000000000004E-3</c:v>
                </c:pt>
                <c:pt idx="1977">
                  <c:v>1.3759E-2</c:v>
                </c:pt>
                <c:pt idx="1978">
                  <c:v>2.0181999999999999E-2</c:v>
                </c:pt>
                <c:pt idx="1979">
                  <c:v>1.7035999999999999E-2</c:v>
                </c:pt>
                <c:pt idx="1980">
                  <c:v>1.8966E-2</c:v>
                </c:pt>
                <c:pt idx="1981">
                  <c:v>2.8229000000000001E-2</c:v>
                </c:pt>
                <c:pt idx="1982">
                  <c:v>3.15E-2</c:v>
                </c:pt>
                <c:pt idx="1983">
                  <c:v>2.9840999999999999E-2</c:v>
                </c:pt>
                <c:pt idx="1984">
                  <c:v>2.3902E-2</c:v>
                </c:pt>
                <c:pt idx="1985">
                  <c:v>1.9970000000000002E-2</c:v>
                </c:pt>
                <c:pt idx="1986">
                  <c:v>2.6164E-2</c:v>
                </c:pt>
                <c:pt idx="1987">
                  <c:v>2.3583E-2</c:v>
                </c:pt>
                <c:pt idx="1988">
                  <c:v>2.7449000000000001E-2</c:v>
                </c:pt>
                <c:pt idx="1989">
                  <c:v>2.1047E-2</c:v>
                </c:pt>
                <c:pt idx="1990">
                  <c:v>2.6758000000000001E-2</c:v>
                </c:pt>
                <c:pt idx="1991">
                  <c:v>3.2919999999999998E-2</c:v>
                </c:pt>
                <c:pt idx="1992">
                  <c:v>2.6535E-2</c:v>
                </c:pt>
                <c:pt idx="1993">
                  <c:v>2.5572000000000001E-2</c:v>
                </c:pt>
                <c:pt idx="1994">
                  <c:v>2.3694E-2</c:v>
                </c:pt>
                <c:pt idx="1995">
                  <c:v>2.0851999999999999E-2</c:v>
                </c:pt>
                <c:pt idx="1996">
                  <c:v>2.0348000000000002E-2</c:v>
                </c:pt>
                <c:pt idx="1997">
                  <c:v>1.8585000000000001E-2</c:v>
                </c:pt>
                <c:pt idx="1998">
                  <c:v>1.7434000000000002E-2</c:v>
                </c:pt>
                <c:pt idx="1999">
                  <c:v>1.6055E-2</c:v>
                </c:pt>
                <c:pt idx="2000">
                  <c:v>1.3816999999999999E-2</c:v>
                </c:pt>
                <c:pt idx="2001">
                  <c:v>9.9679999999999994E-3</c:v>
                </c:pt>
                <c:pt idx="2002">
                  <c:v>8.8380000000000004E-3</c:v>
                </c:pt>
                <c:pt idx="2003">
                  <c:v>7.5160000000000001E-3</c:v>
                </c:pt>
                <c:pt idx="2004">
                  <c:v>1.1032E-2</c:v>
                </c:pt>
                <c:pt idx="2005">
                  <c:v>1.4909E-2</c:v>
                </c:pt>
                <c:pt idx="2006">
                  <c:v>1.5596E-2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3.8830000000000002E-3</c:v>
                </c:pt>
                <c:pt idx="2022">
                  <c:v>3.6600000000000001E-3</c:v>
                </c:pt>
                <c:pt idx="2023">
                  <c:v>4.2830000000000003E-3</c:v>
                </c:pt>
                <c:pt idx="2024">
                  <c:v>2.039E-3</c:v>
                </c:pt>
                <c:pt idx="2025">
                  <c:v>3.4150000000000001E-3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0.13297400000000001</c:v>
                </c:pt>
                <c:pt idx="2037">
                  <c:v>0.160662</c:v>
                </c:pt>
                <c:pt idx="2038">
                  <c:v>0.158746</c:v>
                </c:pt>
                <c:pt idx="2039">
                  <c:v>0.18958800000000001</c:v>
                </c:pt>
                <c:pt idx="2040">
                  <c:v>0.193079</c:v>
                </c:pt>
                <c:pt idx="2041">
                  <c:v>0.22475899999999999</c:v>
                </c:pt>
                <c:pt idx="2042">
                  <c:v>0.24688499999999999</c:v>
                </c:pt>
                <c:pt idx="2043">
                  <c:v>0.25836700000000001</c:v>
                </c:pt>
                <c:pt idx="2044">
                  <c:v>0.26126500000000002</c:v>
                </c:pt>
                <c:pt idx="2045">
                  <c:v>0.22365199999999999</c:v>
                </c:pt>
                <c:pt idx="2046">
                  <c:v>0.25301000000000001</c:v>
                </c:pt>
                <c:pt idx="2047">
                  <c:v>0.27602599999999999</c:v>
                </c:pt>
                <c:pt idx="2048">
                  <c:v>0.29147600000000001</c:v>
                </c:pt>
                <c:pt idx="2049">
                  <c:v>0.29952499999999999</c:v>
                </c:pt>
                <c:pt idx="2050">
                  <c:v>0.302732</c:v>
                </c:pt>
                <c:pt idx="2051">
                  <c:v>0.30916700000000003</c:v>
                </c:pt>
                <c:pt idx="2052">
                  <c:v>0.296124</c:v>
                </c:pt>
                <c:pt idx="2053">
                  <c:v>0.28315600000000002</c:v>
                </c:pt>
                <c:pt idx="2054">
                  <c:v>0.27673300000000001</c:v>
                </c:pt>
                <c:pt idx="2055">
                  <c:v>0.28031099999999998</c:v>
                </c:pt>
                <c:pt idx="2056">
                  <c:v>0.27247199999999999</c:v>
                </c:pt>
                <c:pt idx="2057">
                  <c:v>0.262266</c:v>
                </c:pt>
                <c:pt idx="2058">
                  <c:v>0.25507099999999999</c:v>
                </c:pt>
                <c:pt idx="2059">
                  <c:v>0.233213</c:v>
                </c:pt>
                <c:pt idx="2060">
                  <c:v>0.26380799999999999</c:v>
                </c:pt>
                <c:pt idx="2061">
                  <c:v>0.27609600000000001</c:v>
                </c:pt>
                <c:pt idx="2062">
                  <c:v>0.26977699999999999</c:v>
                </c:pt>
                <c:pt idx="2063">
                  <c:v>0.27622999999999998</c:v>
                </c:pt>
                <c:pt idx="2064">
                  <c:v>0.27759099999999998</c:v>
                </c:pt>
                <c:pt idx="2065">
                  <c:v>0.21903700000000001</c:v>
                </c:pt>
                <c:pt idx="2066">
                  <c:v>0.24480199999999999</c:v>
                </c:pt>
                <c:pt idx="2067">
                  <c:v>0.24207000000000001</c:v>
                </c:pt>
                <c:pt idx="2068">
                  <c:v>0.23708799999999999</c:v>
                </c:pt>
                <c:pt idx="2069">
                  <c:v>0.22977900000000001</c:v>
                </c:pt>
                <c:pt idx="2070">
                  <c:v>0.221299</c:v>
                </c:pt>
                <c:pt idx="2071">
                  <c:v>0.21812799999999999</c:v>
                </c:pt>
                <c:pt idx="2072">
                  <c:v>0.21819</c:v>
                </c:pt>
                <c:pt idx="2073">
                  <c:v>0.22733900000000001</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0.15276999999999999</c:v>
                </c:pt>
                <c:pt idx="2082">
                  <c:v>0.139072</c:v>
                </c:pt>
                <c:pt idx="2083">
                  <c:v>0.12512599999999999</c:v>
                </c:pt>
                <c:pt idx="2084">
                  <c:v>0.120506</c:v>
                </c:pt>
                <c:pt idx="2085">
                  <c:v>0.13095100000000001</c:v>
                </c:pt>
                <c:pt idx="2086">
                  <c:v>0.15273</c:v>
                </c:pt>
                <c:pt idx="2087">
                  <c:v>0.167132</c:v>
                </c:pt>
                <c:pt idx="2088">
                  <c:v>0.18962999999999999</c:v>
                </c:pt>
                <c:pt idx="2089">
                  <c:v>0.22958100000000001</c:v>
                </c:pt>
                <c:pt idx="2090">
                  <c:v>0.254965</c:v>
                </c:pt>
                <c:pt idx="2091">
                  <c:v>0.26513700000000001</c:v>
                </c:pt>
                <c:pt idx="2092">
                  <c:v>0.26706200000000002</c:v>
                </c:pt>
                <c:pt idx="2093">
                  <c:v>0.277584</c:v>
                </c:pt>
                <c:pt idx="2094">
                  <c:v>0.28707300000000002</c:v>
                </c:pt>
                <c:pt idx="2095">
                  <c:v>0.29300599999999999</c:v>
                </c:pt>
                <c:pt idx="2096">
                  <c:v>0.28250799999999998</c:v>
                </c:pt>
                <c:pt idx="2097">
                  <c:v>0.29017900000000002</c:v>
                </c:pt>
                <c:pt idx="2098">
                  <c:v>0.247422</c:v>
                </c:pt>
                <c:pt idx="2099">
                  <c:v>0.256025</c:v>
                </c:pt>
                <c:pt idx="2100">
                  <c:v>0.24257000000000001</c:v>
                </c:pt>
                <c:pt idx="2101">
                  <c:v>0.235538</c:v>
                </c:pt>
                <c:pt idx="2102">
                  <c:v>0.237623</c:v>
                </c:pt>
                <c:pt idx="2103">
                  <c:v>0.23597000000000001</c:v>
                </c:pt>
                <c:pt idx="2104">
                  <c:v>0.22247500000000001</c:v>
                </c:pt>
                <c:pt idx="2105">
                  <c:v>0.20352799999999999</c:v>
                </c:pt>
                <c:pt idx="2106">
                  <c:v>0.199436</c:v>
                </c:pt>
                <c:pt idx="2107">
                  <c:v>0.19739399999999999</c:v>
                </c:pt>
                <c:pt idx="2108">
                  <c:v>0.18154300000000001</c:v>
                </c:pt>
                <c:pt idx="2109">
                  <c:v>0.18789400000000001</c:v>
                </c:pt>
                <c:pt idx="2110">
                  <c:v>0.18265999999999999</c:v>
                </c:pt>
                <c:pt idx="2111">
                  <c:v>0.17861299999999999</c:v>
                </c:pt>
                <c:pt idx="2112">
                  <c:v>0.169963</c:v>
                </c:pt>
                <c:pt idx="2113">
                  <c:v>0.149478</c:v>
                </c:pt>
                <c:pt idx="2114">
                  <c:v>0.15459300000000001</c:v>
                </c:pt>
                <c:pt idx="2115">
                  <c:v>0.15342</c:v>
                </c:pt>
                <c:pt idx="2116">
                  <c:v>0.16491400000000001</c:v>
                </c:pt>
                <c:pt idx="2117">
                  <c:v>0.16048100000000001</c:v>
                </c:pt>
                <c:pt idx="2118">
                  <c:v>0.162277</c:v>
                </c:pt>
                <c:pt idx="2119">
                  <c:v>0.14397399999999999</c:v>
                </c:pt>
                <c:pt idx="2120">
                  <c:v>0.14074900000000001</c:v>
                </c:pt>
                <c:pt idx="2121">
                  <c:v>0.138242</c:v>
                </c:pt>
                <c:pt idx="2122">
                  <c:v>0.13392200000000001</c:v>
                </c:pt>
                <c:pt idx="2123">
                  <c:v>0.127743</c:v>
                </c:pt>
                <c:pt idx="2124">
                  <c:v>0.12776000000000001</c:v>
                </c:pt>
                <c:pt idx="2125">
                  <c:v>0.12345200000000001</c:v>
                </c:pt>
                <c:pt idx="2126">
                  <c:v>0.116019</c:v>
                </c:pt>
                <c:pt idx="2127">
                  <c:v>0.11011799999999999</c:v>
                </c:pt>
                <c:pt idx="2128">
                  <c:v>0.108003</c:v>
                </c:pt>
                <c:pt idx="2129">
                  <c:v>7.0300000000000001E-2</c:v>
                </c:pt>
                <c:pt idx="2130">
                  <c:v>6.3994999999999996E-2</c:v>
                </c:pt>
                <c:pt idx="2131">
                  <c:v>5.8931999999999998E-2</c:v>
                </c:pt>
                <c:pt idx="2132">
                  <c:v>5.1187000000000003E-2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3.2397000000000002E-2</c:v>
                </c:pt>
                <c:pt idx="2142">
                  <c:v>4.0071000000000002E-2</c:v>
                </c:pt>
                <c:pt idx="2143">
                  <c:v>4.4197E-2</c:v>
                </c:pt>
                <c:pt idx="2144">
                  <c:v>5.9012000000000002E-2</c:v>
                </c:pt>
                <c:pt idx="2145">
                  <c:v>6.2892000000000003E-2</c:v>
                </c:pt>
                <c:pt idx="2146">
                  <c:v>6.5931000000000003E-2</c:v>
                </c:pt>
                <c:pt idx="2147">
                  <c:v>7.7063999999999994E-2</c:v>
                </c:pt>
                <c:pt idx="2148">
                  <c:v>9.5296000000000006E-2</c:v>
                </c:pt>
                <c:pt idx="2149">
                  <c:v>0.108352</c:v>
                </c:pt>
                <c:pt idx="2150">
                  <c:v>0.117731</c:v>
                </c:pt>
                <c:pt idx="2151">
                  <c:v>0.122063</c:v>
                </c:pt>
                <c:pt idx="2152">
                  <c:v>0.12375700000000001</c:v>
                </c:pt>
                <c:pt idx="2153">
                  <c:v>0.123888</c:v>
                </c:pt>
                <c:pt idx="2154">
                  <c:v>0.111276</c:v>
                </c:pt>
                <c:pt idx="2155">
                  <c:v>0.110611</c:v>
                </c:pt>
                <c:pt idx="2156">
                  <c:v>0.11602899999999999</c:v>
                </c:pt>
                <c:pt idx="2157">
                  <c:v>0.11296399999999999</c:v>
                </c:pt>
                <c:pt idx="2158">
                  <c:v>0.10417800000000001</c:v>
                </c:pt>
                <c:pt idx="2159">
                  <c:v>0.104214</c:v>
                </c:pt>
                <c:pt idx="2160">
                  <c:v>9.4659999999999994E-2</c:v>
                </c:pt>
                <c:pt idx="2161">
                  <c:v>8.7883000000000003E-2</c:v>
                </c:pt>
                <c:pt idx="2162">
                  <c:v>0.105781</c:v>
                </c:pt>
                <c:pt idx="2163">
                  <c:v>9.1827000000000006E-2</c:v>
                </c:pt>
                <c:pt idx="2164">
                  <c:v>9.6481999999999998E-2</c:v>
                </c:pt>
                <c:pt idx="2165">
                  <c:v>0.10222000000000001</c:v>
                </c:pt>
                <c:pt idx="2166">
                  <c:v>9.7930000000000003E-2</c:v>
                </c:pt>
                <c:pt idx="2167">
                  <c:v>8.7631000000000001E-2</c:v>
                </c:pt>
                <c:pt idx="2168">
                  <c:v>7.6484999999999997E-2</c:v>
                </c:pt>
                <c:pt idx="2169">
                  <c:v>6.5769999999999995E-2</c:v>
                </c:pt>
                <c:pt idx="2170">
                  <c:v>5.7919999999999999E-2</c:v>
                </c:pt>
                <c:pt idx="2171">
                  <c:v>3.9586000000000003E-2</c:v>
                </c:pt>
                <c:pt idx="2172">
                  <c:v>3.6319999999999998E-2</c:v>
                </c:pt>
                <c:pt idx="2173">
                  <c:v>3.2624E-2</c:v>
                </c:pt>
                <c:pt idx="2174">
                  <c:v>3.5617999999999997E-2</c:v>
                </c:pt>
                <c:pt idx="2175">
                  <c:v>3.5610000000000003E-2</c:v>
                </c:pt>
                <c:pt idx="2176">
                  <c:v>4.0287999999999997E-2</c:v>
                </c:pt>
                <c:pt idx="2177">
                  <c:v>4.0696999999999997E-2</c:v>
                </c:pt>
                <c:pt idx="2178">
                  <c:v>2.8784000000000001E-2</c:v>
                </c:pt>
                <c:pt idx="2179">
                  <c:v>2.8399000000000001E-2</c:v>
                </c:pt>
                <c:pt idx="2180">
                  <c:v>4.7389000000000001E-2</c:v>
                </c:pt>
                <c:pt idx="2181">
                  <c:v>6.0838999999999997E-2</c:v>
                </c:pt>
                <c:pt idx="2182">
                  <c:v>7.0810999999999999E-2</c:v>
                </c:pt>
                <c:pt idx="2183">
                  <c:v>6.5409999999999996E-2</c:v>
                </c:pt>
                <c:pt idx="2184">
                  <c:v>6.6386000000000001E-2</c:v>
                </c:pt>
                <c:pt idx="2185">
                  <c:v>7.7212000000000003E-2</c:v>
                </c:pt>
                <c:pt idx="2186">
                  <c:v>7.1873999999999993E-2</c:v>
                </c:pt>
                <c:pt idx="2187">
                  <c:v>7.5164999999999996E-2</c:v>
                </c:pt>
                <c:pt idx="2188">
                  <c:v>7.6756000000000005E-2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5.9955000000000001E-2</c:v>
                </c:pt>
                <c:pt idx="2208">
                  <c:v>6.1809999999999997E-2</c:v>
                </c:pt>
                <c:pt idx="2209">
                  <c:v>5.8733E-2</c:v>
                </c:pt>
                <c:pt idx="2210">
                  <c:v>5.1695999999999999E-2</c:v>
                </c:pt>
                <c:pt idx="2211">
                  <c:v>5.1811000000000003E-2</c:v>
                </c:pt>
                <c:pt idx="2212">
                  <c:v>5.4986E-2</c:v>
                </c:pt>
                <c:pt idx="2213">
                  <c:v>5.2197E-2</c:v>
                </c:pt>
                <c:pt idx="2214">
                  <c:v>5.8458999999999997E-2</c:v>
                </c:pt>
                <c:pt idx="2215">
                  <c:v>6.1721999999999999E-2</c:v>
                </c:pt>
                <c:pt idx="2216">
                  <c:v>6.7894999999999997E-2</c:v>
                </c:pt>
                <c:pt idx="2217">
                  <c:v>6.021E-2</c:v>
                </c:pt>
                <c:pt idx="2218">
                  <c:v>6.3495999999999997E-2</c:v>
                </c:pt>
                <c:pt idx="2219">
                  <c:v>6.9625999999999993E-2</c:v>
                </c:pt>
                <c:pt idx="2220">
                  <c:v>8.6399000000000004E-2</c:v>
                </c:pt>
                <c:pt idx="2221">
                  <c:v>8.7026000000000006E-2</c:v>
                </c:pt>
                <c:pt idx="2222">
                  <c:v>8.3673999999999998E-2</c:v>
                </c:pt>
                <c:pt idx="2223">
                  <c:v>9.1294E-2</c:v>
                </c:pt>
                <c:pt idx="2224">
                  <c:v>8.5411000000000001E-2</c:v>
                </c:pt>
                <c:pt idx="2225">
                  <c:v>8.1753999999999993E-2</c:v>
                </c:pt>
                <c:pt idx="2226">
                  <c:v>7.7171000000000003E-2</c:v>
                </c:pt>
                <c:pt idx="2227">
                  <c:v>8.5272000000000001E-2</c:v>
                </c:pt>
                <c:pt idx="2228">
                  <c:v>9.1932E-2</c:v>
                </c:pt>
                <c:pt idx="2229">
                  <c:v>8.7105000000000002E-2</c:v>
                </c:pt>
                <c:pt idx="2230">
                  <c:v>8.1452999999999998E-2</c:v>
                </c:pt>
                <c:pt idx="2231">
                  <c:v>7.8960000000000002E-2</c:v>
                </c:pt>
                <c:pt idx="2232">
                  <c:v>6.8735000000000004E-2</c:v>
                </c:pt>
                <c:pt idx="2233">
                  <c:v>6.3934000000000005E-2</c:v>
                </c:pt>
                <c:pt idx="2234">
                  <c:v>5.0798999999999997E-2</c:v>
                </c:pt>
                <c:pt idx="2235">
                  <c:v>4.6526999999999999E-2</c:v>
                </c:pt>
                <c:pt idx="2236">
                  <c:v>4.8246999999999998E-2</c:v>
                </c:pt>
                <c:pt idx="2237">
                  <c:v>3.9759999999999997E-2</c:v>
                </c:pt>
                <c:pt idx="2238">
                  <c:v>2.3931999999999998E-2</c:v>
                </c:pt>
                <c:pt idx="2239">
                  <c:v>2.0111E-2</c:v>
                </c:pt>
                <c:pt idx="2240">
                  <c:v>1.8234E-2</c:v>
                </c:pt>
                <c:pt idx="2241">
                  <c:v>1.7298999999999998E-2</c:v>
                </c:pt>
                <c:pt idx="2242">
                  <c:v>1.3357000000000001E-2</c:v>
                </c:pt>
                <c:pt idx="2243">
                  <c:v>1.6759E-2</c:v>
                </c:pt>
                <c:pt idx="2244">
                  <c:v>1.9276000000000001E-2</c:v>
                </c:pt>
                <c:pt idx="2245">
                  <c:v>1.9549E-2</c:v>
                </c:pt>
                <c:pt idx="2246">
                  <c:v>2.5072000000000001E-2</c:v>
                </c:pt>
                <c:pt idx="2247">
                  <c:v>3.3390999999999997E-2</c:v>
                </c:pt>
                <c:pt idx="2248">
                  <c:v>3.7732000000000002E-2</c:v>
                </c:pt>
                <c:pt idx="2249">
                  <c:v>3.5062000000000003E-2</c:v>
                </c:pt>
                <c:pt idx="2250">
                  <c:v>4.3712000000000001E-2</c:v>
                </c:pt>
                <c:pt idx="2251">
                  <c:v>4.9944000000000002E-2</c:v>
                </c:pt>
                <c:pt idx="2252">
                  <c:v>5.3772E-2</c:v>
                </c:pt>
                <c:pt idx="2253">
                  <c:v>5.4427999999999997E-2</c:v>
                </c:pt>
                <c:pt idx="2254">
                  <c:v>5.7168999999999998E-2</c:v>
                </c:pt>
                <c:pt idx="2255">
                  <c:v>4.7823999999999998E-2</c:v>
                </c:pt>
                <c:pt idx="2256">
                  <c:v>5.1512000000000002E-2</c:v>
                </c:pt>
                <c:pt idx="2257">
                  <c:v>5.8449000000000001E-2</c:v>
                </c:pt>
                <c:pt idx="2258">
                  <c:v>6.1218000000000002E-2</c:v>
                </c:pt>
                <c:pt idx="2259">
                  <c:v>5.9894000000000003E-2</c:v>
                </c:pt>
                <c:pt idx="2260">
                  <c:v>5.9979999999999999E-2</c:v>
                </c:pt>
                <c:pt idx="2261">
                  <c:v>6.2634999999999996E-2</c:v>
                </c:pt>
                <c:pt idx="2262">
                  <c:v>7.2734999999999994E-2</c:v>
                </c:pt>
                <c:pt idx="2263">
                  <c:v>6.1674E-2</c:v>
                </c:pt>
                <c:pt idx="2264">
                  <c:v>6.4126000000000002E-2</c:v>
                </c:pt>
                <c:pt idx="2265">
                  <c:v>6.7597000000000004E-2</c:v>
                </c:pt>
                <c:pt idx="2266">
                  <c:v>8.0818000000000001E-2</c:v>
                </c:pt>
                <c:pt idx="2267">
                  <c:v>7.7237E-2</c:v>
                </c:pt>
                <c:pt idx="2268">
                  <c:v>6.8178000000000002E-2</c:v>
                </c:pt>
                <c:pt idx="2269">
                  <c:v>6.1761000000000003E-2</c:v>
                </c:pt>
                <c:pt idx="2270">
                  <c:v>4.573E-2</c:v>
                </c:pt>
                <c:pt idx="2271">
                  <c:v>4.0370000000000003E-2</c:v>
                </c:pt>
                <c:pt idx="2272">
                  <c:v>4.2581000000000001E-2</c:v>
                </c:pt>
                <c:pt idx="2273">
                  <c:v>2.6543000000000001E-2</c:v>
                </c:pt>
                <c:pt idx="2274">
                  <c:v>2.7268000000000001E-2</c:v>
                </c:pt>
                <c:pt idx="2275">
                  <c:v>2.1259E-2</c:v>
                </c:pt>
                <c:pt idx="2276">
                  <c:v>2.0972000000000001E-2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2.1819999999999999E-2</c:v>
                </c:pt>
                <c:pt idx="2286">
                  <c:v>2.4367E-2</c:v>
                </c:pt>
                <c:pt idx="2287">
                  <c:v>2.5076999999999999E-2</c:v>
                </c:pt>
                <c:pt idx="2288">
                  <c:v>1.4734000000000001E-2</c:v>
                </c:pt>
                <c:pt idx="2289">
                  <c:v>1.1886000000000001E-2</c:v>
                </c:pt>
                <c:pt idx="2290">
                  <c:v>1.1693E-2</c:v>
                </c:pt>
                <c:pt idx="2291">
                  <c:v>8.3990000000000002E-3</c:v>
                </c:pt>
                <c:pt idx="2292">
                  <c:v>8.5850000000000006E-3</c:v>
                </c:pt>
                <c:pt idx="2293">
                  <c:v>1.3405E-2</c:v>
                </c:pt>
                <c:pt idx="2294">
                  <c:v>1.1499000000000001E-2</c:v>
                </c:pt>
                <c:pt idx="2295">
                  <c:v>1.1483999999999999E-2</c:v>
                </c:pt>
                <c:pt idx="2296">
                  <c:v>1.3377E-2</c:v>
                </c:pt>
                <c:pt idx="2297">
                  <c:v>1.043E-2</c:v>
                </c:pt>
                <c:pt idx="2298">
                  <c:v>1.3228E-2</c:v>
                </c:pt>
                <c:pt idx="2299">
                  <c:v>1.4172000000000001E-2</c:v>
                </c:pt>
                <c:pt idx="2300">
                  <c:v>1.5942000000000001E-2</c:v>
                </c:pt>
                <c:pt idx="2301">
                  <c:v>1.9751000000000001E-2</c:v>
                </c:pt>
                <c:pt idx="2302">
                  <c:v>1.3972999999999999E-2</c:v>
                </c:pt>
                <c:pt idx="2303">
                  <c:v>1.9678999999999999E-2</c:v>
                </c:pt>
                <c:pt idx="2304">
                  <c:v>1.5429E-2</c:v>
                </c:pt>
                <c:pt idx="2305">
                  <c:v>1.6636999999999999E-2</c:v>
                </c:pt>
                <c:pt idx="2306">
                  <c:v>1.8075000000000001E-2</c:v>
                </c:pt>
                <c:pt idx="2307">
                  <c:v>1.0893999999999999E-2</c:v>
                </c:pt>
                <c:pt idx="2308">
                  <c:v>8.5280000000000009E-3</c:v>
                </c:pt>
                <c:pt idx="2309">
                  <c:v>7.7450000000000001E-3</c:v>
                </c:pt>
                <c:pt idx="2310">
                  <c:v>9.8130000000000005E-3</c:v>
                </c:pt>
                <c:pt idx="2311">
                  <c:v>1.4807000000000001E-2</c:v>
                </c:pt>
                <c:pt idx="2312">
                  <c:v>2.1512E-2</c:v>
                </c:pt>
                <c:pt idx="2313">
                  <c:v>2.2443999999999999E-2</c:v>
                </c:pt>
                <c:pt idx="2314">
                  <c:v>2.4837999999999999E-2</c:v>
                </c:pt>
                <c:pt idx="2315">
                  <c:v>2.6072999999999999E-2</c:v>
                </c:pt>
                <c:pt idx="2316">
                  <c:v>2.8805999999999998E-2</c:v>
                </c:pt>
                <c:pt idx="2317">
                  <c:v>2.8726999999999999E-2</c:v>
                </c:pt>
                <c:pt idx="2318">
                  <c:v>3.0394000000000001E-2</c:v>
                </c:pt>
                <c:pt idx="2319">
                  <c:v>3.2516999999999997E-2</c:v>
                </c:pt>
                <c:pt idx="2320">
                  <c:v>2.8247000000000001E-2</c:v>
                </c:pt>
                <c:pt idx="2321">
                  <c:v>2.6336999999999999E-2</c:v>
                </c:pt>
                <c:pt idx="2322">
                  <c:v>2.5455999999999999E-2</c:v>
                </c:pt>
                <c:pt idx="2323">
                  <c:v>1.9977000000000002E-2</c:v>
                </c:pt>
                <c:pt idx="2324">
                  <c:v>2.6350999999999999E-2</c:v>
                </c:pt>
                <c:pt idx="2325">
                  <c:v>2.5484E-2</c:v>
                </c:pt>
                <c:pt idx="2326">
                  <c:v>1.9143E-2</c:v>
                </c:pt>
                <c:pt idx="2327">
                  <c:v>1.8668000000000001E-2</c:v>
                </c:pt>
                <c:pt idx="2328">
                  <c:v>1.6483999999999999E-2</c:v>
                </c:pt>
                <c:pt idx="2329">
                  <c:v>1.5131E-2</c:v>
                </c:pt>
                <c:pt idx="2330">
                  <c:v>1.5438E-2</c:v>
                </c:pt>
                <c:pt idx="2331">
                  <c:v>1.9885E-2</c:v>
                </c:pt>
                <c:pt idx="2332">
                  <c:v>1.8992999999999999E-2</c:v>
                </c:pt>
                <c:pt idx="2333">
                  <c:v>2.6107999999999999E-2</c:v>
                </c:pt>
                <c:pt idx="2334">
                  <c:v>2.6636E-2</c:v>
                </c:pt>
                <c:pt idx="2335">
                  <c:v>2.9281999999999999E-2</c:v>
                </c:pt>
                <c:pt idx="2336">
                  <c:v>3.0776999999999999E-2</c:v>
                </c:pt>
                <c:pt idx="2337">
                  <c:v>3.4076000000000002E-2</c:v>
                </c:pt>
                <c:pt idx="2338">
                  <c:v>3.3212999999999999E-2</c:v>
                </c:pt>
                <c:pt idx="2339">
                  <c:v>3.3779000000000003E-2</c:v>
                </c:pt>
                <c:pt idx="2340">
                  <c:v>4.1842999999999998E-2</c:v>
                </c:pt>
                <c:pt idx="2341">
                  <c:v>4.5166999999999999E-2</c:v>
                </c:pt>
                <c:pt idx="2342">
                  <c:v>4.8855000000000003E-2</c:v>
                </c:pt>
                <c:pt idx="2343">
                  <c:v>5.1173000000000003E-2</c:v>
                </c:pt>
                <c:pt idx="2344">
                  <c:v>4.7799000000000001E-2</c:v>
                </c:pt>
                <c:pt idx="2345">
                  <c:v>5.0104999999999997E-2</c:v>
                </c:pt>
                <c:pt idx="2346">
                  <c:v>4.7722000000000001E-2</c:v>
                </c:pt>
                <c:pt idx="2347">
                  <c:v>5.0665000000000002E-2</c:v>
                </c:pt>
                <c:pt idx="2348">
                  <c:v>3.9183999999999997E-2</c:v>
                </c:pt>
                <c:pt idx="2349">
                  <c:v>2.8854000000000001E-2</c:v>
                </c:pt>
                <c:pt idx="2350">
                  <c:v>2.8502E-2</c:v>
                </c:pt>
                <c:pt idx="2351">
                  <c:v>2.4156E-2</c:v>
                </c:pt>
                <c:pt idx="2352">
                  <c:v>2.6633E-2</c:v>
                </c:pt>
                <c:pt idx="2353">
                  <c:v>2.3702000000000001E-2</c:v>
                </c:pt>
                <c:pt idx="2354">
                  <c:v>1.6493000000000001E-2</c:v>
                </c:pt>
                <c:pt idx="2355">
                  <c:v>1.7894E-2</c:v>
                </c:pt>
                <c:pt idx="2356">
                  <c:v>1.4692999999999999E-2</c:v>
                </c:pt>
                <c:pt idx="2357">
                  <c:v>1.5906E-2</c:v>
                </c:pt>
                <c:pt idx="2358">
                  <c:v>1.1926000000000001E-2</c:v>
                </c:pt>
                <c:pt idx="2359">
                  <c:v>9.9570000000000006E-3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1.044E-2</c:v>
                </c:pt>
                <c:pt idx="2377">
                  <c:v>1.1952000000000001E-2</c:v>
                </c:pt>
                <c:pt idx="2378">
                  <c:v>2.0347000000000001E-2</c:v>
                </c:pt>
                <c:pt idx="2379">
                  <c:v>2.1021999999999999E-2</c:v>
                </c:pt>
                <c:pt idx="2380">
                  <c:v>2.7303000000000001E-2</c:v>
                </c:pt>
                <c:pt idx="2381">
                  <c:v>2.1818000000000001E-2</c:v>
                </c:pt>
                <c:pt idx="2382">
                  <c:v>1.1913E-2</c:v>
                </c:pt>
                <c:pt idx="2383">
                  <c:v>1.1008E-2</c:v>
                </c:pt>
                <c:pt idx="2384">
                  <c:v>9.5999999999999992E-3</c:v>
                </c:pt>
                <c:pt idx="2385">
                  <c:v>2.2269000000000001E-2</c:v>
                </c:pt>
                <c:pt idx="2386">
                  <c:v>4.5795000000000002E-2</c:v>
                </c:pt>
                <c:pt idx="2387">
                  <c:v>5.1188999999999998E-2</c:v>
                </c:pt>
                <c:pt idx="2388">
                  <c:v>7.6170000000000002E-2</c:v>
                </c:pt>
                <c:pt idx="2389">
                  <c:v>7.0735999999999993E-2</c:v>
                </c:pt>
                <c:pt idx="2390">
                  <c:v>7.0874999999999994E-2</c:v>
                </c:pt>
                <c:pt idx="2391">
                  <c:v>5.7054000000000001E-2</c:v>
                </c:pt>
                <c:pt idx="2392">
                  <c:v>4.4269999999999997E-2</c:v>
                </c:pt>
                <c:pt idx="2393">
                  <c:v>4.2583999999999997E-2</c:v>
                </c:pt>
                <c:pt idx="2394">
                  <c:v>3.5712000000000001E-2</c:v>
                </c:pt>
                <c:pt idx="2395">
                  <c:v>2.7577000000000001E-2</c:v>
                </c:pt>
                <c:pt idx="2396">
                  <c:v>2.1840999999999999E-2</c:v>
                </c:pt>
                <c:pt idx="2397">
                  <c:v>1.8446000000000001E-2</c:v>
                </c:pt>
                <c:pt idx="2398">
                  <c:v>1.3742000000000001E-2</c:v>
                </c:pt>
                <c:pt idx="2399">
                  <c:v>1.3419E-2</c:v>
                </c:pt>
                <c:pt idx="2400">
                  <c:v>1.4049000000000001E-2</c:v>
                </c:pt>
                <c:pt idx="2401">
                  <c:v>1.1235999999999999E-2</c:v>
                </c:pt>
                <c:pt idx="2402">
                  <c:v>1.1516E-2</c:v>
                </c:pt>
                <c:pt idx="2403">
                  <c:v>1.0317E-2</c:v>
                </c:pt>
                <c:pt idx="2404">
                  <c:v>8.8240000000000002E-3</c:v>
                </c:pt>
                <c:pt idx="2405">
                  <c:v>6.0930000000000003E-3</c:v>
                </c:pt>
                <c:pt idx="2406">
                  <c:v>4.9439999999999996E-3</c:v>
                </c:pt>
                <c:pt idx="2407">
                  <c:v>4.6299999999999996E-3</c:v>
                </c:pt>
                <c:pt idx="2408">
                  <c:v>4.4920000000000003E-3</c:v>
                </c:pt>
                <c:pt idx="2409">
                  <c:v>1.0786E-2</c:v>
                </c:pt>
                <c:pt idx="2410">
                  <c:v>9.4920000000000004E-3</c:v>
                </c:pt>
                <c:pt idx="2411">
                  <c:v>9.4750000000000008E-3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1.6209999999999999E-2</c:v>
                </c:pt>
                <c:pt idx="2420">
                  <c:v>1.5576E-2</c:v>
                </c:pt>
                <c:pt idx="2421">
                  <c:v>2.4726000000000001E-2</c:v>
                </c:pt>
                <c:pt idx="2422">
                  <c:v>1.9134000000000002E-2</c:v>
                </c:pt>
                <c:pt idx="2423">
                  <c:v>2.6919999999999999E-2</c:v>
                </c:pt>
                <c:pt idx="2424">
                  <c:v>1.8589000000000001E-2</c:v>
                </c:pt>
                <c:pt idx="2425">
                  <c:v>2.2020999999999999E-2</c:v>
                </c:pt>
                <c:pt idx="2426">
                  <c:v>3.0862000000000001E-2</c:v>
                </c:pt>
                <c:pt idx="2427">
                  <c:v>1.5008000000000001E-2</c:v>
                </c:pt>
                <c:pt idx="2428">
                  <c:v>1.7184999999999999E-2</c:v>
                </c:pt>
                <c:pt idx="2429">
                  <c:v>1.5712E-2</c:v>
                </c:pt>
                <c:pt idx="2430">
                  <c:v>1.5406E-2</c:v>
                </c:pt>
                <c:pt idx="2431">
                  <c:v>1.1218000000000001E-2</c:v>
                </c:pt>
                <c:pt idx="2432">
                  <c:v>1.1903E-2</c:v>
                </c:pt>
                <c:pt idx="2433">
                  <c:v>1.3377999999999999E-2</c:v>
                </c:pt>
                <c:pt idx="2434">
                  <c:v>1.2442999999999999E-2</c:v>
                </c:pt>
                <c:pt idx="2435">
                  <c:v>1.2361E-2</c:v>
                </c:pt>
                <c:pt idx="2436">
                  <c:v>1.035E-2</c:v>
                </c:pt>
                <c:pt idx="2437">
                  <c:v>1.2054E-2</c:v>
                </c:pt>
                <c:pt idx="2438">
                  <c:v>8.5760000000000003E-3</c:v>
                </c:pt>
                <c:pt idx="2439">
                  <c:v>9.3259999999999992E-3</c:v>
                </c:pt>
                <c:pt idx="2440">
                  <c:v>5.1669999999999997E-3</c:v>
                </c:pt>
                <c:pt idx="2441">
                  <c:v>9.7470000000000005E-3</c:v>
                </c:pt>
                <c:pt idx="2442">
                  <c:v>6.5459999999999997E-3</c:v>
                </c:pt>
                <c:pt idx="2443">
                  <c:v>7.4879999999999999E-3</c:v>
                </c:pt>
                <c:pt idx="2444">
                  <c:v>1.0518E-2</c:v>
                </c:pt>
                <c:pt idx="2445">
                  <c:v>1.7151E-2</c:v>
                </c:pt>
                <c:pt idx="2446">
                  <c:v>1.6559999999999998E-2</c:v>
                </c:pt>
                <c:pt idx="2447">
                  <c:v>1.7371999999999999E-2</c:v>
                </c:pt>
                <c:pt idx="2448">
                  <c:v>2.8118000000000001E-2</c:v>
                </c:pt>
                <c:pt idx="2449">
                  <c:v>2.6429999999999999E-2</c:v>
                </c:pt>
                <c:pt idx="2450">
                  <c:v>3.1306E-2</c:v>
                </c:pt>
                <c:pt idx="2451">
                  <c:v>3.6899000000000001E-2</c:v>
                </c:pt>
                <c:pt idx="2452">
                  <c:v>3.1620000000000002E-2</c:v>
                </c:pt>
                <c:pt idx="2453">
                  <c:v>2.5922000000000001E-2</c:v>
                </c:pt>
                <c:pt idx="2454">
                  <c:v>2.9148E-2</c:v>
                </c:pt>
                <c:pt idx="2455">
                  <c:v>2.4471E-2</c:v>
                </c:pt>
                <c:pt idx="2456">
                  <c:v>2.3661000000000001E-2</c:v>
                </c:pt>
                <c:pt idx="2457">
                  <c:v>1.89E-2</c:v>
                </c:pt>
                <c:pt idx="2458">
                  <c:v>1.6154000000000002E-2</c:v>
                </c:pt>
                <c:pt idx="2459">
                  <c:v>1.4792E-2</c:v>
                </c:pt>
                <c:pt idx="2460">
                  <c:v>1.4880000000000001E-2</c:v>
                </c:pt>
                <c:pt idx="2461">
                  <c:v>1.0355E-2</c:v>
                </c:pt>
                <c:pt idx="2462">
                  <c:v>9.1699999999999993E-3</c:v>
                </c:pt>
                <c:pt idx="2463">
                  <c:v>1.2593999999999999E-2</c:v>
                </c:pt>
                <c:pt idx="2464">
                  <c:v>9.9609999999999994E-3</c:v>
                </c:pt>
                <c:pt idx="2465">
                  <c:v>1.0841E-2</c:v>
                </c:pt>
                <c:pt idx="2466">
                  <c:v>8.7790000000000003E-3</c:v>
                </c:pt>
                <c:pt idx="2467">
                  <c:v>8.5660000000000007E-3</c:v>
                </c:pt>
                <c:pt idx="2468">
                  <c:v>8.4620000000000008E-3</c:v>
                </c:pt>
                <c:pt idx="2469">
                  <c:v>7.1960000000000001E-3</c:v>
                </c:pt>
                <c:pt idx="2470">
                  <c:v>6.4330000000000003E-3</c:v>
                </c:pt>
                <c:pt idx="2471">
                  <c:v>5.8110000000000002E-3</c:v>
                </c:pt>
                <c:pt idx="2472">
                  <c:v>6.4780000000000003E-3</c:v>
                </c:pt>
                <c:pt idx="2473">
                  <c:v>7.0800000000000004E-3</c:v>
                </c:pt>
                <c:pt idx="2474">
                  <c:v>5.4869999999999997E-3</c:v>
                </c:pt>
                <c:pt idx="2475">
                  <c:v>1.0525E-2</c:v>
                </c:pt>
                <c:pt idx="2476">
                  <c:v>1.7916000000000001E-2</c:v>
                </c:pt>
                <c:pt idx="2477">
                  <c:v>1.6820000000000002E-2</c:v>
                </c:pt>
                <c:pt idx="2478">
                  <c:v>2.0681000000000001E-2</c:v>
                </c:pt>
                <c:pt idx="2479">
                  <c:v>2.1166000000000001E-2</c:v>
                </c:pt>
                <c:pt idx="2480">
                  <c:v>2.0646000000000001E-2</c:v>
                </c:pt>
                <c:pt idx="2481">
                  <c:v>2.1704999999999999E-2</c:v>
                </c:pt>
                <c:pt idx="2482">
                  <c:v>1.6038E-2</c:v>
                </c:pt>
                <c:pt idx="2483">
                  <c:v>1.6206999999999999E-2</c:v>
                </c:pt>
                <c:pt idx="2484">
                  <c:v>1.4449E-2</c:v>
                </c:pt>
                <c:pt idx="2485">
                  <c:v>1.2393E-2</c:v>
                </c:pt>
                <c:pt idx="2486">
                  <c:v>1.0559000000000001E-2</c:v>
                </c:pt>
                <c:pt idx="2487">
                  <c:v>8.3289999999999996E-3</c:v>
                </c:pt>
                <c:pt idx="2488">
                  <c:v>5.9760000000000004E-3</c:v>
                </c:pt>
                <c:pt idx="2489">
                  <c:v>5.2760000000000003E-3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7.1199999999999996E-3</c:v>
                </c:pt>
                <c:pt idx="2499">
                  <c:v>7.5420000000000001E-3</c:v>
                </c:pt>
                <c:pt idx="2500">
                  <c:v>6.6620000000000004E-3</c:v>
                </c:pt>
                <c:pt idx="2501">
                  <c:v>7.0819999999999998E-3</c:v>
                </c:pt>
                <c:pt idx="2502">
                  <c:v>5.3200000000000001E-3</c:v>
                </c:pt>
                <c:pt idx="2503">
                  <c:v>5.1380000000000002E-3</c:v>
                </c:pt>
                <c:pt idx="2504">
                  <c:v>4.1619999999999999E-3</c:v>
                </c:pt>
                <c:pt idx="2505">
                  <c:v>3.578E-3</c:v>
                </c:pt>
                <c:pt idx="2506">
                  <c:v>3.9150000000000001E-3</c:v>
                </c:pt>
                <c:pt idx="2507">
                  <c:v>2.9659999999999999E-3</c:v>
                </c:pt>
                <c:pt idx="2508">
                  <c:v>4.7470000000000004E-3</c:v>
                </c:pt>
                <c:pt idx="2509">
                  <c:v>5.7089999999999997E-3</c:v>
                </c:pt>
                <c:pt idx="2510">
                  <c:v>4.2490000000000002E-3</c:v>
                </c:pt>
                <c:pt idx="2511">
                  <c:v>2.9689999999999999E-3</c:v>
                </c:pt>
                <c:pt idx="2512">
                  <c:v>8.0619999999999997E-3</c:v>
                </c:pt>
                <c:pt idx="2513">
                  <c:v>8.2400000000000008E-3</c:v>
                </c:pt>
                <c:pt idx="2514">
                  <c:v>6.7869999999999996E-3</c:v>
                </c:pt>
                <c:pt idx="2515">
                  <c:v>6.1060000000000003E-3</c:v>
                </c:pt>
                <c:pt idx="2516">
                  <c:v>4.4200000000000003E-3</c:v>
                </c:pt>
                <c:pt idx="2517">
                  <c:v>5.0730000000000003E-3</c:v>
                </c:pt>
                <c:pt idx="2518">
                  <c:v>8.071E-3</c:v>
                </c:pt>
                <c:pt idx="2519">
                  <c:v>7.097E-3</c:v>
                </c:pt>
                <c:pt idx="2520">
                  <c:v>7.9410000000000001E-3</c:v>
                </c:pt>
                <c:pt idx="2521">
                  <c:v>7.5640000000000004E-3</c:v>
                </c:pt>
                <c:pt idx="2522">
                  <c:v>6.8589999999999996E-3</c:v>
                </c:pt>
                <c:pt idx="2523">
                  <c:v>7.8209999999999998E-3</c:v>
                </c:pt>
                <c:pt idx="2524">
                  <c:v>7.6689999999999996E-3</c:v>
                </c:pt>
                <c:pt idx="2525">
                  <c:v>7.339E-3</c:v>
                </c:pt>
                <c:pt idx="2526">
                  <c:v>5.8050000000000003E-3</c:v>
                </c:pt>
                <c:pt idx="2527">
                  <c:v>5.633E-3</c:v>
                </c:pt>
                <c:pt idx="2528">
                  <c:v>6.1919999999999996E-3</c:v>
                </c:pt>
                <c:pt idx="2529">
                  <c:v>6.3740000000000003E-3</c:v>
                </c:pt>
                <c:pt idx="2530">
                  <c:v>9.2820000000000003E-3</c:v>
                </c:pt>
                <c:pt idx="2531">
                  <c:v>1.085E-2</c:v>
                </c:pt>
                <c:pt idx="2532">
                  <c:v>1.3350000000000001E-2</c:v>
                </c:pt>
                <c:pt idx="2533">
                  <c:v>1.3311E-2</c:v>
                </c:pt>
                <c:pt idx="2534">
                  <c:v>1.3266999999999999E-2</c:v>
                </c:pt>
                <c:pt idx="2535">
                  <c:v>1.3938000000000001E-2</c:v>
                </c:pt>
                <c:pt idx="2536">
                  <c:v>1.2505E-2</c:v>
                </c:pt>
                <c:pt idx="2537">
                  <c:v>1.0244E-2</c:v>
                </c:pt>
                <c:pt idx="2538">
                  <c:v>1.0940999999999999E-2</c:v>
                </c:pt>
                <c:pt idx="2539">
                  <c:v>8.9180000000000006E-3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7.0660000000000002E-3</c:v>
                </c:pt>
                <c:pt idx="2548">
                  <c:v>1.196E-2</c:v>
                </c:pt>
                <c:pt idx="2549">
                  <c:v>1.3806000000000001E-2</c:v>
                </c:pt>
                <c:pt idx="2550">
                  <c:v>1.1783999999999999E-2</c:v>
                </c:pt>
                <c:pt idx="2551">
                  <c:v>1.094E-2</c:v>
                </c:pt>
                <c:pt idx="2552">
                  <c:v>1.0208999999999999E-2</c:v>
                </c:pt>
                <c:pt idx="2553">
                  <c:v>5.4838999999999999E-2</c:v>
                </c:pt>
                <c:pt idx="2554">
                  <c:v>7.0499000000000006E-2</c:v>
                </c:pt>
                <c:pt idx="2555">
                  <c:v>8.6917999999999995E-2</c:v>
                </c:pt>
                <c:pt idx="2556">
                  <c:v>8.8763999999999996E-2</c:v>
                </c:pt>
                <c:pt idx="2557">
                  <c:v>8.6226999999999998E-2</c:v>
                </c:pt>
                <c:pt idx="2558">
                  <c:v>8.1585000000000005E-2</c:v>
                </c:pt>
                <c:pt idx="2559">
                  <c:v>7.9217999999999997E-2</c:v>
                </c:pt>
                <c:pt idx="2560">
                  <c:v>8.0981999999999998E-2</c:v>
                </c:pt>
                <c:pt idx="2561">
                  <c:v>7.6823000000000002E-2</c:v>
                </c:pt>
                <c:pt idx="2562">
                  <c:v>0.100836</c:v>
                </c:pt>
                <c:pt idx="2563">
                  <c:v>9.5035999999999995E-2</c:v>
                </c:pt>
                <c:pt idx="2564">
                  <c:v>0.120935</c:v>
                </c:pt>
                <c:pt idx="2565">
                  <c:v>0.13203300000000001</c:v>
                </c:pt>
                <c:pt idx="2566">
                  <c:v>0.13611200000000001</c:v>
                </c:pt>
                <c:pt idx="2567">
                  <c:v>0.140599</c:v>
                </c:pt>
                <c:pt idx="2568">
                  <c:v>0.133662</c:v>
                </c:pt>
                <c:pt idx="2569">
                  <c:v>0.149036</c:v>
                </c:pt>
                <c:pt idx="2570">
                  <c:v>0.14127600000000001</c:v>
                </c:pt>
                <c:pt idx="2571">
                  <c:v>0.13028000000000001</c:v>
                </c:pt>
                <c:pt idx="2572">
                  <c:v>0.12557599999999999</c:v>
                </c:pt>
                <c:pt idx="2573">
                  <c:v>0.118141</c:v>
                </c:pt>
                <c:pt idx="2574">
                  <c:v>0.11147</c:v>
                </c:pt>
                <c:pt idx="2575">
                  <c:v>0.10966099999999999</c:v>
                </c:pt>
                <c:pt idx="2576">
                  <c:v>9.7509999999999999E-2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5.5639000000000001E-2</c:v>
                </c:pt>
                <c:pt idx="2585">
                  <c:v>4.7024999999999997E-2</c:v>
                </c:pt>
                <c:pt idx="2586">
                  <c:v>3.9613000000000002E-2</c:v>
                </c:pt>
                <c:pt idx="2587">
                  <c:v>4.4496000000000001E-2</c:v>
                </c:pt>
                <c:pt idx="2588">
                  <c:v>4.1937000000000002E-2</c:v>
                </c:pt>
                <c:pt idx="2589">
                  <c:v>3.6887999999999997E-2</c:v>
                </c:pt>
                <c:pt idx="2590">
                  <c:v>2.8454E-2</c:v>
                </c:pt>
                <c:pt idx="2591">
                  <c:v>2.3040000000000001E-2</c:v>
                </c:pt>
                <c:pt idx="2592">
                  <c:v>2.1274999999999999E-2</c:v>
                </c:pt>
                <c:pt idx="2593">
                  <c:v>1.5806000000000001E-2</c:v>
                </c:pt>
                <c:pt idx="2594">
                  <c:v>1.0465E-2</c:v>
                </c:pt>
                <c:pt idx="2595">
                  <c:v>1.1376000000000001E-2</c:v>
                </c:pt>
                <c:pt idx="2596">
                  <c:v>1.0465E-2</c:v>
                </c:pt>
                <c:pt idx="2597">
                  <c:v>1.0312E-2</c:v>
                </c:pt>
                <c:pt idx="2598">
                  <c:v>1.0338E-2</c:v>
                </c:pt>
                <c:pt idx="2599">
                  <c:v>7.2030000000000002E-3</c:v>
                </c:pt>
                <c:pt idx="2600">
                  <c:v>8.5199999999999998E-3</c:v>
                </c:pt>
                <c:pt idx="2601">
                  <c:v>5.2519999999999997E-3</c:v>
                </c:pt>
                <c:pt idx="2602">
                  <c:v>4.339E-3</c:v>
                </c:pt>
                <c:pt idx="2603">
                  <c:v>4.522E-3</c:v>
                </c:pt>
                <c:pt idx="2604">
                  <c:v>3.9259999999999998E-3</c:v>
                </c:pt>
                <c:pt idx="2605">
                  <c:v>9.7040000000000008E-3</c:v>
                </c:pt>
                <c:pt idx="2606">
                  <c:v>1.0854000000000001E-2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4.9534000000000002E-2</c:v>
                </c:pt>
                <c:pt idx="2615">
                  <c:v>4.3200000000000002E-2</c:v>
                </c:pt>
                <c:pt idx="2616">
                  <c:v>4.0938000000000002E-2</c:v>
                </c:pt>
                <c:pt idx="2617">
                  <c:v>3.7142000000000001E-2</c:v>
                </c:pt>
                <c:pt idx="2618">
                  <c:v>3.7988000000000001E-2</c:v>
                </c:pt>
                <c:pt idx="2619">
                  <c:v>3.7421999999999997E-2</c:v>
                </c:pt>
                <c:pt idx="2620">
                  <c:v>4.3345000000000002E-2</c:v>
                </c:pt>
                <c:pt idx="2621">
                  <c:v>4.5589999999999999E-2</c:v>
                </c:pt>
                <c:pt idx="2622">
                  <c:v>4.2861000000000003E-2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4.2735000000000002E-2</c:v>
                </c:pt>
                <c:pt idx="2631">
                  <c:v>4.2769000000000001E-2</c:v>
                </c:pt>
                <c:pt idx="2632">
                  <c:v>4.2831000000000001E-2</c:v>
                </c:pt>
                <c:pt idx="2633">
                  <c:v>4.1395000000000001E-2</c:v>
                </c:pt>
                <c:pt idx="2634">
                  <c:v>2.8258999999999999E-2</c:v>
                </c:pt>
                <c:pt idx="2635">
                  <c:v>3.6595000000000003E-2</c:v>
                </c:pt>
                <c:pt idx="2636">
                  <c:v>5.2368999999999999E-2</c:v>
                </c:pt>
                <c:pt idx="2637">
                  <c:v>4.5876E-2</c:v>
                </c:pt>
                <c:pt idx="2638">
                  <c:v>5.7263000000000001E-2</c:v>
                </c:pt>
                <c:pt idx="2639">
                  <c:v>5.3379000000000003E-2</c:v>
                </c:pt>
                <c:pt idx="2640">
                  <c:v>4.7579000000000003E-2</c:v>
                </c:pt>
                <c:pt idx="2641">
                  <c:v>4.5483000000000003E-2</c:v>
                </c:pt>
                <c:pt idx="2642">
                  <c:v>4.3672999999999997E-2</c:v>
                </c:pt>
                <c:pt idx="2643">
                  <c:v>4.3220000000000001E-2</c:v>
                </c:pt>
                <c:pt idx="2644">
                  <c:v>5.6619000000000003E-2</c:v>
                </c:pt>
                <c:pt idx="2645">
                  <c:v>5.7535000000000003E-2</c:v>
                </c:pt>
                <c:pt idx="2646">
                  <c:v>5.2567000000000003E-2</c:v>
                </c:pt>
                <c:pt idx="2647">
                  <c:v>6.7802000000000001E-2</c:v>
                </c:pt>
                <c:pt idx="2648">
                  <c:v>7.2664999999999993E-2</c:v>
                </c:pt>
                <c:pt idx="2649">
                  <c:v>7.0140999999999995E-2</c:v>
                </c:pt>
                <c:pt idx="2650">
                  <c:v>6.9853999999999999E-2</c:v>
                </c:pt>
                <c:pt idx="2651">
                  <c:v>7.8869999999999996E-2</c:v>
                </c:pt>
                <c:pt idx="2652">
                  <c:v>7.2113999999999998E-2</c:v>
                </c:pt>
                <c:pt idx="2653">
                  <c:v>5.8504E-2</c:v>
                </c:pt>
                <c:pt idx="2654">
                  <c:v>6.3834000000000002E-2</c:v>
                </c:pt>
                <c:pt idx="2655">
                  <c:v>6.1554999999999999E-2</c:v>
                </c:pt>
                <c:pt idx="2656">
                  <c:v>4.6774999999999997E-2</c:v>
                </c:pt>
                <c:pt idx="2657">
                  <c:v>4.4274000000000001E-2</c:v>
                </c:pt>
                <c:pt idx="2658">
                  <c:v>4.9728000000000001E-2</c:v>
                </c:pt>
                <c:pt idx="2659">
                  <c:v>4.3808E-2</c:v>
                </c:pt>
                <c:pt idx="2660">
                  <c:v>3.4520000000000002E-2</c:v>
                </c:pt>
                <c:pt idx="2661">
                  <c:v>2.7616000000000002E-2</c:v>
                </c:pt>
                <c:pt idx="2662">
                  <c:v>3.1018E-2</c:v>
                </c:pt>
                <c:pt idx="2663">
                  <c:v>2.7227999999999999E-2</c:v>
                </c:pt>
                <c:pt idx="2664">
                  <c:v>1.8523999999999999E-2</c:v>
                </c:pt>
                <c:pt idx="2665">
                  <c:v>1.8041999999999999E-2</c:v>
                </c:pt>
                <c:pt idx="2666">
                  <c:v>1.3169E-2</c:v>
                </c:pt>
                <c:pt idx="2667">
                  <c:v>1.1715E-2</c:v>
                </c:pt>
                <c:pt idx="2668">
                  <c:v>1.3348E-2</c:v>
                </c:pt>
                <c:pt idx="2669">
                  <c:v>1.1911E-2</c:v>
                </c:pt>
                <c:pt idx="2670">
                  <c:v>1.0028E-2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1.4409999999999999E-2</c:v>
                </c:pt>
                <c:pt idx="2682">
                  <c:v>1.218E-2</c:v>
                </c:pt>
                <c:pt idx="2683">
                  <c:v>1.1155E-2</c:v>
                </c:pt>
                <c:pt idx="2684">
                  <c:v>1.2515999999999999E-2</c:v>
                </c:pt>
                <c:pt idx="2685">
                  <c:v>1.2796999999999999E-2</c:v>
                </c:pt>
                <c:pt idx="2686">
                  <c:v>1.123E-2</c:v>
                </c:pt>
                <c:pt idx="2687">
                  <c:v>8.0960000000000008E-3</c:v>
                </c:pt>
                <c:pt idx="2688">
                  <c:v>1.3558000000000001E-2</c:v>
                </c:pt>
                <c:pt idx="2689">
                  <c:v>1.3638000000000001E-2</c:v>
                </c:pt>
                <c:pt idx="2690">
                  <c:v>1.5306E-2</c:v>
                </c:pt>
                <c:pt idx="2691">
                  <c:v>1.712E-2</c:v>
                </c:pt>
                <c:pt idx="2692">
                  <c:v>1.495E-2</c:v>
                </c:pt>
                <c:pt idx="2693">
                  <c:v>1.289E-2</c:v>
                </c:pt>
                <c:pt idx="2694">
                  <c:v>1.0193000000000001E-2</c:v>
                </c:pt>
                <c:pt idx="2695">
                  <c:v>1.2632000000000001E-2</c:v>
                </c:pt>
                <c:pt idx="2696">
                  <c:v>1.1107000000000001E-2</c:v>
                </c:pt>
                <c:pt idx="2697">
                  <c:v>1.2034E-2</c:v>
                </c:pt>
                <c:pt idx="2698">
                  <c:v>1.2878000000000001E-2</c:v>
                </c:pt>
                <c:pt idx="2699">
                  <c:v>1.584E-2</c:v>
                </c:pt>
                <c:pt idx="2700">
                  <c:v>1.4452E-2</c:v>
                </c:pt>
                <c:pt idx="2701">
                  <c:v>1.319E-2</c:v>
                </c:pt>
                <c:pt idx="2702">
                  <c:v>1.7867000000000001E-2</c:v>
                </c:pt>
                <c:pt idx="2703">
                  <c:v>1.1637E-2</c:v>
                </c:pt>
                <c:pt idx="2704">
                  <c:v>7.1659999999999996E-3</c:v>
                </c:pt>
                <c:pt idx="2705">
                  <c:v>5.7320000000000001E-3</c:v>
                </c:pt>
                <c:pt idx="2706">
                  <c:v>4.7460000000000002E-3</c:v>
                </c:pt>
                <c:pt idx="2707">
                  <c:v>4.0819999999999997E-3</c:v>
                </c:pt>
                <c:pt idx="2708">
                  <c:v>2.3600000000000001E-3</c:v>
                </c:pt>
                <c:pt idx="2709">
                  <c:v>3.4870000000000001E-3</c:v>
                </c:pt>
                <c:pt idx="2710">
                  <c:v>2.2200000000000002E-3</c:v>
                </c:pt>
                <c:pt idx="2711">
                  <c:v>2.5040000000000001E-3</c:v>
                </c:pt>
                <c:pt idx="2712">
                  <c:v>2.2100000000000002E-3</c:v>
                </c:pt>
                <c:pt idx="2713">
                  <c:v>2.1090000000000002E-3</c:v>
                </c:pt>
                <c:pt idx="2714">
                  <c:v>2.9740000000000001E-3</c:v>
                </c:pt>
                <c:pt idx="2715">
                  <c:v>3.1700000000000001E-3</c:v>
                </c:pt>
                <c:pt idx="2716">
                  <c:v>2.637E-3</c:v>
                </c:pt>
                <c:pt idx="2717">
                  <c:v>5.2009999999999999E-3</c:v>
                </c:pt>
                <c:pt idx="2718">
                  <c:v>5.0159999999999996E-3</c:v>
                </c:pt>
                <c:pt idx="2719">
                  <c:v>3.637E-3</c:v>
                </c:pt>
                <c:pt idx="2720">
                  <c:v>5.947E-3</c:v>
                </c:pt>
                <c:pt idx="2721">
                  <c:v>4.7699999999999999E-3</c:v>
                </c:pt>
                <c:pt idx="2722">
                  <c:v>5.7530000000000003E-3</c:v>
                </c:pt>
                <c:pt idx="2723">
                  <c:v>6.9309999999999997E-3</c:v>
                </c:pt>
                <c:pt idx="2724">
                  <c:v>8.3940000000000004E-3</c:v>
                </c:pt>
                <c:pt idx="2725">
                  <c:v>8.9949999999999995E-3</c:v>
                </c:pt>
                <c:pt idx="2726">
                  <c:v>1.06E-2</c:v>
                </c:pt>
                <c:pt idx="2727">
                  <c:v>9.6120000000000008E-3</c:v>
                </c:pt>
                <c:pt idx="2728">
                  <c:v>9.4050000000000002E-3</c:v>
                </c:pt>
                <c:pt idx="2729">
                  <c:v>8.6130000000000009E-3</c:v>
                </c:pt>
                <c:pt idx="2730">
                  <c:v>9.5219999999999992E-3</c:v>
                </c:pt>
                <c:pt idx="2731">
                  <c:v>8.6400000000000001E-3</c:v>
                </c:pt>
                <c:pt idx="2732">
                  <c:v>1.0184E-2</c:v>
                </c:pt>
                <c:pt idx="2733">
                  <c:v>1.1091999999999999E-2</c:v>
                </c:pt>
                <c:pt idx="2734">
                  <c:v>1.1889E-2</c:v>
                </c:pt>
                <c:pt idx="2735">
                  <c:v>1.1988E-2</c:v>
                </c:pt>
                <c:pt idx="2736">
                  <c:v>1.0392E-2</c:v>
                </c:pt>
                <c:pt idx="2737">
                  <c:v>1.1896E-2</c:v>
                </c:pt>
                <c:pt idx="2738">
                  <c:v>1.4002000000000001E-2</c:v>
                </c:pt>
                <c:pt idx="2739">
                  <c:v>2.6789E-2</c:v>
                </c:pt>
                <c:pt idx="2740">
                  <c:v>2.5177999999999999E-2</c:v>
                </c:pt>
                <c:pt idx="2741">
                  <c:v>2.7038E-2</c:v>
                </c:pt>
                <c:pt idx="2742">
                  <c:v>1.9043000000000001E-2</c:v>
                </c:pt>
                <c:pt idx="2743">
                  <c:v>2.1198000000000002E-2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1.5575E-2</c:v>
                </c:pt>
                <c:pt idx="2758">
                  <c:v>1.4951000000000001E-2</c:v>
                </c:pt>
                <c:pt idx="2759">
                  <c:v>1.8301999999999999E-2</c:v>
                </c:pt>
                <c:pt idx="2760">
                  <c:v>2.3980000000000001E-2</c:v>
                </c:pt>
                <c:pt idx="2761">
                  <c:v>4.1457000000000001E-2</c:v>
                </c:pt>
                <c:pt idx="2762">
                  <c:v>5.9670000000000001E-2</c:v>
                </c:pt>
                <c:pt idx="2763">
                  <c:v>7.8435000000000005E-2</c:v>
                </c:pt>
                <c:pt idx="2764">
                  <c:v>7.5105000000000005E-2</c:v>
                </c:pt>
                <c:pt idx="2765">
                  <c:v>8.5761000000000004E-2</c:v>
                </c:pt>
                <c:pt idx="2766">
                  <c:v>8.4713999999999998E-2</c:v>
                </c:pt>
                <c:pt idx="2767">
                  <c:v>7.6839000000000005E-2</c:v>
                </c:pt>
                <c:pt idx="2768">
                  <c:v>0.100032</c:v>
                </c:pt>
                <c:pt idx="2769">
                  <c:v>8.7594000000000005E-2</c:v>
                </c:pt>
                <c:pt idx="2770">
                  <c:v>9.6072000000000005E-2</c:v>
                </c:pt>
                <c:pt idx="2771">
                  <c:v>9.5998E-2</c:v>
                </c:pt>
                <c:pt idx="2772">
                  <c:v>0.11103499999999999</c:v>
                </c:pt>
                <c:pt idx="2773">
                  <c:v>0.122809</c:v>
                </c:pt>
                <c:pt idx="2774">
                  <c:v>0.12658</c:v>
                </c:pt>
                <c:pt idx="2775">
                  <c:v>9.6717999999999998E-2</c:v>
                </c:pt>
                <c:pt idx="2776">
                  <c:v>0.106728</c:v>
                </c:pt>
                <c:pt idx="2777">
                  <c:v>9.4950000000000007E-2</c:v>
                </c:pt>
                <c:pt idx="2778">
                  <c:v>9.3658000000000005E-2</c:v>
                </c:pt>
                <c:pt idx="2779">
                  <c:v>9.7141000000000005E-2</c:v>
                </c:pt>
                <c:pt idx="2780">
                  <c:v>8.4123000000000003E-2</c:v>
                </c:pt>
                <c:pt idx="2781">
                  <c:v>7.1710999999999997E-2</c:v>
                </c:pt>
                <c:pt idx="2782">
                  <c:v>8.7716000000000002E-2</c:v>
                </c:pt>
                <c:pt idx="2783">
                  <c:v>8.9897000000000005E-2</c:v>
                </c:pt>
                <c:pt idx="2784">
                  <c:v>9.0496999999999994E-2</c:v>
                </c:pt>
                <c:pt idx="2785">
                  <c:v>7.8125E-2</c:v>
                </c:pt>
                <c:pt idx="2786">
                  <c:v>6.9057999999999994E-2</c:v>
                </c:pt>
                <c:pt idx="2787">
                  <c:v>6.7315E-2</c:v>
                </c:pt>
                <c:pt idx="2788">
                  <c:v>7.7374999999999999E-2</c:v>
                </c:pt>
                <c:pt idx="2789">
                  <c:v>8.3015000000000005E-2</c:v>
                </c:pt>
                <c:pt idx="2790">
                  <c:v>8.6384000000000002E-2</c:v>
                </c:pt>
                <c:pt idx="2791">
                  <c:v>8.9388999999999996E-2</c:v>
                </c:pt>
                <c:pt idx="2792">
                  <c:v>9.1618000000000005E-2</c:v>
                </c:pt>
                <c:pt idx="2793">
                  <c:v>9.1843999999999995E-2</c:v>
                </c:pt>
                <c:pt idx="2794">
                  <c:v>8.9519000000000001E-2</c:v>
                </c:pt>
                <c:pt idx="2795">
                  <c:v>7.9006000000000007E-2</c:v>
                </c:pt>
                <c:pt idx="2796">
                  <c:v>8.5195000000000007E-2</c:v>
                </c:pt>
                <c:pt idx="2797">
                  <c:v>9.0620000000000006E-2</c:v>
                </c:pt>
                <c:pt idx="2798">
                  <c:v>9.9811999999999998E-2</c:v>
                </c:pt>
                <c:pt idx="2799">
                  <c:v>0.104767</c:v>
                </c:pt>
                <c:pt idx="2800">
                  <c:v>0.103348</c:v>
                </c:pt>
                <c:pt idx="2801">
                  <c:v>0.108931</c:v>
                </c:pt>
                <c:pt idx="2802">
                  <c:v>0.118189</c:v>
                </c:pt>
                <c:pt idx="2803">
                  <c:v>0.116151</c:v>
                </c:pt>
                <c:pt idx="2804">
                  <c:v>8.7626999999999997E-2</c:v>
                </c:pt>
                <c:pt idx="2805">
                  <c:v>8.7590000000000001E-2</c:v>
                </c:pt>
                <c:pt idx="2806">
                  <c:v>0.101747</c:v>
                </c:pt>
                <c:pt idx="2807">
                  <c:v>0.12077300000000001</c:v>
                </c:pt>
                <c:pt idx="2808">
                  <c:v>0.15904599999999999</c:v>
                </c:pt>
                <c:pt idx="2809">
                  <c:v>0.16595499999999999</c:v>
                </c:pt>
                <c:pt idx="2810">
                  <c:v>0.17294799999999999</c:v>
                </c:pt>
                <c:pt idx="2811">
                  <c:v>0.16267499999999999</c:v>
                </c:pt>
                <c:pt idx="2812">
                  <c:v>0.156721</c:v>
                </c:pt>
                <c:pt idx="2813">
                  <c:v>0.143175</c:v>
                </c:pt>
                <c:pt idx="2814">
                  <c:v>0.12834799999999999</c:v>
                </c:pt>
                <c:pt idx="2815">
                  <c:v>0.113194</c:v>
                </c:pt>
                <c:pt idx="2816">
                  <c:v>9.9857000000000001E-2</c:v>
                </c:pt>
                <c:pt idx="2817">
                  <c:v>8.4547999999999998E-2</c:v>
                </c:pt>
                <c:pt idx="2818">
                  <c:v>7.6524999999999996E-2</c:v>
                </c:pt>
                <c:pt idx="2819">
                  <c:v>8.0075999999999994E-2</c:v>
                </c:pt>
                <c:pt idx="2820">
                  <c:v>7.5701000000000004E-2</c:v>
                </c:pt>
                <c:pt idx="2821">
                  <c:v>6.5351999999999993E-2</c:v>
                </c:pt>
                <c:pt idx="2822">
                  <c:v>6.6805000000000003E-2</c:v>
                </c:pt>
                <c:pt idx="2823">
                  <c:v>6.2054999999999999E-2</c:v>
                </c:pt>
                <c:pt idx="2824">
                  <c:v>5.5212999999999998E-2</c:v>
                </c:pt>
                <c:pt idx="2825">
                  <c:v>5.076E-2</c:v>
                </c:pt>
                <c:pt idx="2826">
                  <c:v>4.2018E-2</c:v>
                </c:pt>
                <c:pt idx="2827">
                  <c:v>4.5802000000000002E-2</c:v>
                </c:pt>
                <c:pt idx="2828">
                  <c:v>4.0518999999999999E-2</c:v>
                </c:pt>
                <c:pt idx="2829">
                  <c:v>3.9586000000000003E-2</c:v>
                </c:pt>
                <c:pt idx="2830">
                  <c:v>4.8285000000000002E-2</c:v>
                </c:pt>
                <c:pt idx="2831">
                  <c:v>5.0380000000000001E-2</c:v>
                </c:pt>
                <c:pt idx="2832">
                  <c:v>4.2443000000000002E-2</c:v>
                </c:pt>
                <c:pt idx="2833">
                  <c:v>3.6805999999999998E-2</c:v>
                </c:pt>
                <c:pt idx="2834">
                  <c:v>2.7567999999999999E-2</c:v>
                </c:pt>
                <c:pt idx="2835">
                  <c:v>3.0137000000000001E-2</c:v>
                </c:pt>
                <c:pt idx="2836">
                  <c:v>2.8274000000000001E-2</c:v>
                </c:pt>
                <c:pt idx="2837">
                  <c:v>2.5242000000000001E-2</c:v>
                </c:pt>
                <c:pt idx="2838">
                  <c:v>2.4209999999999999E-2</c:v>
                </c:pt>
                <c:pt idx="2839">
                  <c:v>2.213E-2</c:v>
                </c:pt>
                <c:pt idx="2840">
                  <c:v>2.3546999999999998E-2</c:v>
                </c:pt>
                <c:pt idx="2841">
                  <c:v>2.2964999999999999E-2</c:v>
                </c:pt>
                <c:pt idx="2842">
                  <c:v>2.2870999999999999E-2</c:v>
                </c:pt>
                <c:pt idx="2843">
                  <c:v>3.1088000000000001E-2</c:v>
                </c:pt>
                <c:pt idx="2844">
                  <c:v>2.9860000000000001E-2</c:v>
                </c:pt>
                <c:pt idx="2845">
                  <c:v>3.2231999999999997E-2</c:v>
                </c:pt>
                <c:pt idx="2846">
                  <c:v>4.2632000000000003E-2</c:v>
                </c:pt>
                <c:pt idx="2847">
                  <c:v>5.0672000000000002E-2</c:v>
                </c:pt>
                <c:pt idx="2848">
                  <c:v>6.293E-2</c:v>
                </c:pt>
                <c:pt idx="2849">
                  <c:v>7.1326000000000001E-2</c:v>
                </c:pt>
                <c:pt idx="2850">
                  <c:v>8.0315999999999999E-2</c:v>
                </c:pt>
                <c:pt idx="2851">
                  <c:v>0.10600800000000001</c:v>
                </c:pt>
                <c:pt idx="2852">
                  <c:v>0.121068</c:v>
                </c:pt>
                <c:pt idx="2853">
                  <c:v>0.11980300000000001</c:v>
                </c:pt>
                <c:pt idx="2854">
                  <c:v>0.12646099999999999</c:v>
                </c:pt>
                <c:pt idx="2855">
                  <c:v>0.12889</c:v>
                </c:pt>
                <c:pt idx="2856">
                  <c:v>0.12664</c:v>
                </c:pt>
                <c:pt idx="2857">
                  <c:v>0.113548</c:v>
                </c:pt>
                <c:pt idx="2858">
                  <c:v>0.130214</c:v>
                </c:pt>
                <c:pt idx="2859">
                  <c:v>0.12482500000000001</c:v>
                </c:pt>
                <c:pt idx="2860">
                  <c:v>0.12396</c:v>
                </c:pt>
                <c:pt idx="2861">
                  <c:v>0.12903000000000001</c:v>
                </c:pt>
                <c:pt idx="2862">
                  <c:v>0.117993</c:v>
                </c:pt>
                <c:pt idx="2863">
                  <c:v>0.113636</c:v>
                </c:pt>
                <c:pt idx="2864">
                  <c:v>0.11654</c:v>
                </c:pt>
                <c:pt idx="2865">
                  <c:v>0.11039300000000001</c:v>
                </c:pt>
                <c:pt idx="2866">
                  <c:v>0.13054299999999999</c:v>
                </c:pt>
                <c:pt idx="2867">
                  <c:v>0.13166700000000001</c:v>
                </c:pt>
                <c:pt idx="2868">
                  <c:v>0.13550999999999999</c:v>
                </c:pt>
                <c:pt idx="2869">
                  <c:v>0.142765</c:v>
                </c:pt>
                <c:pt idx="2870">
                  <c:v>0.15085499999999999</c:v>
                </c:pt>
                <c:pt idx="2871">
                  <c:v>0.14935399999999999</c:v>
                </c:pt>
                <c:pt idx="2872">
                  <c:v>0.15262100000000001</c:v>
                </c:pt>
                <c:pt idx="2873">
                  <c:v>0.19816800000000001</c:v>
                </c:pt>
                <c:pt idx="2874">
                  <c:v>0.19969300000000001</c:v>
                </c:pt>
                <c:pt idx="2875">
                  <c:v>0.20647799999999999</c:v>
                </c:pt>
                <c:pt idx="2876">
                  <c:v>0.22118299999999999</c:v>
                </c:pt>
                <c:pt idx="2877">
                  <c:v>0.23453399999999999</c:v>
                </c:pt>
                <c:pt idx="2878">
                  <c:v>0.29620600000000002</c:v>
                </c:pt>
                <c:pt idx="2879">
                  <c:v>0.29388300000000001</c:v>
                </c:pt>
                <c:pt idx="2880">
                  <c:v>0.27699299999999999</c:v>
                </c:pt>
                <c:pt idx="2881">
                  <c:v>0.31480900000000001</c:v>
                </c:pt>
                <c:pt idx="2882">
                  <c:v>0.32872899999999999</c:v>
                </c:pt>
                <c:pt idx="2883">
                  <c:v>0.32150800000000002</c:v>
                </c:pt>
                <c:pt idx="2884">
                  <c:v>0.30084100000000003</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0.24154400000000001</c:v>
                </c:pt>
                <c:pt idx="2896">
                  <c:v>0.222965</c:v>
                </c:pt>
                <c:pt idx="2897">
                  <c:v>0.21424599999999999</c:v>
                </c:pt>
                <c:pt idx="2898">
                  <c:v>0.202547</c:v>
                </c:pt>
                <c:pt idx="2899">
                  <c:v>0.19637199999999999</c:v>
                </c:pt>
                <c:pt idx="2900">
                  <c:v>0.19508300000000001</c:v>
                </c:pt>
                <c:pt idx="2901">
                  <c:v>0.20208899999999999</c:v>
                </c:pt>
                <c:pt idx="2902">
                  <c:v>0.20388500000000001</c:v>
                </c:pt>
                <c:pt idx="2903">
                  <c:v>0.195521</c:v>
                </c:pt>
                <c:pt idx="2904">
                  <c:v>0.177506</c:v>
                </c:pt>
                <c:pt idx="2905">
                  <c:v>0.17230100000000001</c:v>
                </c:pt>
                <c:pt idx="2906">
                  <c:v>0.16131300000000001</c:v>
                </c:pt>
                <c:pt idx="2907">
                  <c:v>0.15696599999999999</c:v>
                </c:pt>
                <c:pt idx="2908">
                  <c:v>0.14499300000000001</c:v>
                </c:pt>
                <c:pt idx="2909">
                  <c:v>0.140546</c:v>
                </c:pt>
                <c:pt idx="2910">
                  <c:v>0.131823</c:v>
                </c:pt>
                <c:pt idx="2911">
                  <c:v>0.12972600000000001</c:v>
                </c:pt>
                <c:pt idx="2912">
                  <c:v>0.12822700000000001</c:v>
                </c:pt>
                <c:pt idx="2913">
                  <c:v>0.117809</c:v>
                </c:pt>
                <c:pt idx="2914">
                  <c:v>0.110809</c:v>
                </c:pt>
                <c:pt idx="2915">
                  <c:v>0.109697</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7.7798000000000006E-2</c:v>
                </c:pt>
                <c:pt idx="2924">
                  <c:v>9.8292000000000004E-2</c:v>
                </c:pt>
                <c:pt idx="2925">
                  <c:v>0.12424300000000001</c:v>
                </c:pt>
                <c:pt idx="2926">
                  <c:v>0.132078</c:v>
                </c:pt>
                <c:pt idx="2927">
                  <c:v>0.125722</c:v>
                </c:pt>
                <c:pt idx="2928">
                  <c:v>0.118227</c:v>
                </c:pt>
                <c:pt idx="2929">
                  <c:v>0.10113900000000001</c:v>
                </c:pt>
                <c:pt idx="2930">
                  <c:v>9.4895999999999994E-2</c:v>
                </c:pt>
                <c:pt idx="2931">
                  <c:v>0.107081</c:v>
                </c:pt>
                <c:pt idx="2932">
                  <c:v>9.6227999999999994E-2</c:v>
                </c:pt>
                <c:pt idx="2933">
                  <c:v>8.2736000000000004E-2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4.6219000000000003E-2</c:v>
                </c:pt>
                <c:pt idx="2949">
                  <c:v>4.5281000000000002E-2</c:v>
                </c:pt>
                <c:pt idx="2950">
                  <c:v>4.3407000000000001E-2</c:v>
                </c:pt>
                <c:pt idx="2951">
                  <c:v>4.0391999999999997E-2</c:v>
                </c:pt>
                <c:pt idx="2952">
                  <c:v>3.7061999999999998E-2</c:v>
                </c:pt>
                <c:pt idx="2953">
                  <c:v>4.3355999999999999E-2</c:v>
                </c:pt>
                <c:pt idx="2954">
                  <c:v>5.8476E-2</c:v>
                </c:pt>
                <c:pt idx="2955">
                  <c:v>6.8667000000000006E-2</c:v>
                </c:pt>
                <c:pt idx="2956">
                  <c:v>4.0856000000000003E-2</c:v>
                </c:pt>
                <c:pt idx="2957">
                  <c:v>4.2108E-2</c:v>
                </c:pt>
                <c:pt idx="2958">
                  <c:v>4.6337000000000003E-2</c:v>
                </c:pt>
                <c:pt idx="2959">
                  <c:v>5.1885000000000001E-2</c:v>
                </c:pt>
                <c:pt idx="2960">
                  <c:v>4.2879E-2</c:v>
                </c:pt>
                <c:pt idx="2961">
                  <c:v>4.7551000000000003E-2</c:v>
                </c:pt>
                <c:pt idx="2962">
                  <c:v>4.41E-2</c:v>
                </c:pt>
                <c:pt idx="2963">
                  <c:v>5.1025000000000001E-2</c:v>
                </c:pt>
                <c:pt idx="2964">
                  <c:v>5.4607000000000003E-2</c:v>
                </c:pt>
                <c:pt idx="2965">
                  <c:v>5.2977999999999997E-2</c:v>
                </c:pt>
                <c:pt idx="2966">
                  <c:v>5.0713000000000001E-2</c:v>
                </c:pt>
                <c:pt idx="2967">
                  <c:v>6.1178000000000003E-2</c:v>
                </c:pt>
                <c:pt idx="2968">
                  <c:v>6.4541000000000001E-2</c:v>
                </c:pt>
                <c:pt idx="2969">
                  <c:v>5.5063000000000001E-2</c:v>
                </c:pt>
                <c:pt idx="2970">
                  <c:v>4.5178999999999997E-2</c:v>
                </c:pt>
                <c:pt idx="2971">
                  <c:v>4.2235000000000002E-2</c:v>
                </c:pt>
                <c:pt idx="2972">
                  <c:v>3.7929999999999998E-2</c:v>
                </c:pt>
                <c:pt idx="2973">
                  <c:v>3.95E-2</c:v>
                </c:pt>
                <c:pt idx="2974">
                  <c:v>3.9368E-2</c:v>
                </c:pt>
                <c:pt idx="2975">
                  <c:v>3.3694000000000002E-2</c:v>
                </c:pt>
                <c:pt idx="2976">
                  <c:v>3.1466000000000001E-2</c:v>
                </c:pt>
                <c:pt idx="2977">
                  <c:v>2.5579000000000001E-2</c:v>
                </c:pt>
                <c:pt idx="2978">
                  <c:v>2.0008999999999999E-2</c:v>
                </c:pt>
                <c:pt idx="2979">
                  <c:v>1.9102000000000001E-2</c:v>
                </c:pt>
                <c:pt idx="2980">
                  <c:v>1.5996E-2</c:v>
                </c:pt>
                <c:pt idx="2981">
                  <c:v>1.9077E-2</c:v>
                </c:pt>
                <c:pt idx="2982">
                  <c:v>2.5121999999999998E-2</c:v>
                </c:pt>
                <c:pt idx="2983">
                  <c:v>2.4194E-2</c:v>
                </c:pt>
                <c:pt idx="2984">
                  <c:v>2.1024999999999999E-2</c:v>
                </c:pt>
                <c:pt idx="2985">
                  <c:v>2.0858999999999999E-2</c:v>
                </c:pt>
                <c:pt idx="2986">
                  <c:v>1.7904E-2</c:v>
                </c:pt>
                <c:pt idx="2987">
                  <c:v>1.5911000000000002E-2</c:v>
                </c:pt>
                <c:pt idx="2988">
                  <c:v>1.4593E-2</c:v>
                </c:pt>
                <c:pt idx="2989">
                  <c:v>1.4446000000000001E-2</c:v>
                </c:pt>
                <c:pt idx="2990">
                  <c:v>1.2772E-2</c:v>
                </c:pt>
                <c:pt idx="2991">
                  <c:v>1.2501E-2</c:v>
                </c:pt>
                <c:pt idx="2992">
                  <c:v>1.3363E-2</c:v>
                </c:pt>
                <c:pt idx="2993">
                  <c:v>1.3519E-2</c:v>
                </c:pt>
                <c:pt idx="2994">
                  <c:v>1.3943000000000001E-2</c:v>
                </c:pt>
                <c:pt idx="2995">
                  <c:v>1.2708000000000001E-2</c:v>
                </c:pt>
                <c:pt idx="2996">
                  <c:v>1.0841999999999999E-2</c:v>
                </c:pt>
                <c:pt idx="2997">
                  <c:v>8.7580000000000002E-3</c:v>
                </c:pt>
                <c:pt idx="2998">
                  <c:v>8.3119999999999999E-3</c:v>
                </c:pt>
                <c:pt idx="2999">
                  <c:v>1.3198E-2</c:v>
                </c:pt>
                <c:pt idx="3000">
                  <c:v>1.4933999999999999E-2</c:v>
                </c:pt>
                <c:pt idx="3001">
                  <c:v>1.4153000000000001E-2</c:v>
                </c:pt>
                <c:pt idx="3002">
                  <c:v>1.4269E-2</c:v>
                </c:pt>
                <c:pt idx="3003">
                  <c:v>3.5522999999999999E-2</c:v>
                </c:pt>
                <c:pt idx="3004">
                  <c:v>4.5085E-2</c:v>
                </c:pt>
                <c:pt idx="3005">
                  <c:v>4.5941000000000003E-2</c:v>
                </c:pt>
                <c:pt idx="3006">
                  <c:v>5.5532999999999999E-2</c:v>
                </c:pt>
                <c:pt idx="3007">
                  <c:v>6.3070000000000001E-2</c:v>
                </c:pt>
                <c:pt idx="3008">
                  <c:v>6.4819000000000002E-2</c:v>
                </c:pt>
                <c:pt idx="3009">
                  <c:v>6.8944000000000005E-2</c:v>
                </c:pt>
                <c:pt idx="3010">
                  <c:v>6.0946E-2</c:v>
                </c:pt>
                <c:pt idx="3011">
                  <c:v>6.8727999999999997E-2</c:v>
                </c:pt>
                <c:pt idx="3012">
                  <c:v>7.5776999999999997E-2</c:v>
                </c:pt>
                <c:pt idx="3013">
                  <c:v>7.2690000000000005E-2</c:v>
                </c:pt>
                <c:pt idx="3014">
                  <c:v>6.3767000000000004E-2</c:v>
                </c:pt>
                <c:pt idx="3015">
                  <c:v>6.9440000000000002E-2</c:v>
                </c:pt>
                <c:pt idx="3016">
                  <c:v>6.7702999999999999E-2</c:v>
                </c:pt>
                <c:pt idx="3017">
                  <c:v>6.4826999999999996E-2</c:v>
                </c:pt>
                <c:pt idx="3018">
                  <c:v>6.1596999999999999E-2</c:v>
                </c:pt>
                <c:pt idx="3019">
                  <c:v>6.3220999999999999E-2</c:v>
                </c:pt>
                <c:pt idx="3020">
                  <c:v>5.8464000000000002E-2</c:v>
                </c:pt>
                <c:pt idx="3021">
                  <c:v>4.1889999999999997E-2</c:v>
                </c:pt>
                <c:pt idx="3022">
                  <c:v>5.4613000000000002E-2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9.4644000000000006E-2</c:v>
                </c:pt>
                <c:pt idx="3034">
                  <c:v>0.150085</c:v>
                </c:pt>
                <c:pt idx="3035">
                  <c:v>0.19276199999999999</c:v>
                </c:pt>
                <c:pt idx="3036">
                  <c:v>0.21666099999999999</c:v>
                </c:pt>
                <c:pt idx="3037">
                  <c:v>0.23239199999999999</c:v>
                </c:pt>
                <c:pt idx="3038">
                  <c:v>0.24046400000000001</c:v>
                </c:pt>
                <c:pt idx="3039">
                  <c:v>0.241644</c:v>
                </c:pt>
                <c:pt idx="3040">
                  <c:v>0.24082999999999999</c:v>
                </c:pt>
                <c:pt idx="3041">
                  <c:v>0.24171000000000001</c:v>
                </c:pt>
                <c:pt idx="3042">
                  <c:v>0.22559999999999999</c:v>
                </c:pt>
                <c:pt idx="3043">
                  <c:v>0.213477</c:v>
                </c:pt>
                <c:pt idx="3044">
                  <c:v>0.19209200000000001</c:v>
                </c:pt>
                <c:pt idx="3045">
                  <c:v>0.17452000000000001</c:v>
                </c:pt>
                <c:pt idx="3046">
                  <c:v>0.16474</c:v>
                </c:pt>
                <c:pt idx="3047">
                  <c:v>0.15407000000000001</c:v>
                </c:pt>
                <c:pt idx="3048">
                  <c:v>0.17958199999999999</c:v>
                </c:pt>
                <c:pt idx="3049">
                  <c:v>0.16784499999999999</c:v>
                </c:pt>
                <c:pt idx="3050">
                  <c:v>0.149781</c:v>
                </c:pt>
                <c:pt idx="3051">
                  <c:v>0.138761</c:v>
                </c:pt>
                <c:pt idx="3052">
                  <c:v>0.12499499999999999</c:v>
                </c:pt>
                <c:pt idx="3053">
                  <c:v>0.115899</c:v>
                </c:pt>
                <c:pt idx="3054">
                  <c:v>9.9963999999999997E-2</c:v>
                </c:pt>
                <c:pt idx="3055">
                  <c:v>8.6536000000000002E-2</c:v>
                </c:pt>
                <c:pt idx="3056">
                  <c:v>7.4681999999999998E-2</c:v>
                </c:pt>
                <c:pt idx="3057">
                  <c:v>6.4008999999999996E-2</c:v>
                </c:pt>
                <c:pt idx="3058">
                  <c:v>6.1226000000000003E-2</c:v>
                </c:pt>
                <c:pt idx="3059">
                  <c:v>5.4155000000000002E-2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4.4568000000000003E-2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2.5389999999999999E-2</c:v>
                </c:pt>
                <c:pt idx="3080">
                  <c:v>2.7215E-2</c:v>
                </c:pt>
                <c:pt idx="3081">
                  <c:v>2.8657999999999999E-2</c:v>
                </c:pt>
                <c:pt idx="3082">
                  <c:v>2.8923000000000001E-2</c:v>
                </c:pt>
                <c:pt idx="3083">
                  <c:v>2.2768E-2</c:v>
                </c:pt>
                <c:pt idx="3084">
                  <c:v>2.3272999999999999E-2</c:v>
                </c:pt>
                <c:pt idx="3085">
                  <c:v>2.4844000000000001E-2</c:v>
                </c:pt>
                <c:pt idx="3086">
                  <c:v>3.0717000000000001E-2</c:v>
                </c:pt>
                <c:pt idx="3087">
                  <c:v>3.4361000000000003E-2</c:v>
                </c:pt>
                <c:pt idx="3088">
                  <c:v>4.3178000000000001E-2</c:v>
                </c:pt>
                <c:pt idx="3089">
                  <c:v>4.369E-2</c:v>
                </c:pt>
                <c:pt idx="3090">
                  <c:v>4.9536999999999998E-2</c:v>
                </c:pt>
                <c:pt idx="3091">
                  <c:v>4.8161000000000002E-2</c:v>
                </c:pt>
                <c:pt idx="3092">
                  <c:v>4.0779999999999997E-2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4.3311000000000002E-2</c:v>
                </c:pt>
                <c:pt idx="3103">
                  <c:v>3.6298999999999998E-2</c:v>
                </c:pt>
                <c:pt idx="3104">
                  <c:v>2.9843999999999999E-2</c:v>
                </c:pt>
                <c:pt idx="3105">
                  <c:v>3.9876000000000002E-2</c:v>
                </c:pt>
                <c:pt idx="3106">
                  <c:v>3.9331999999999999E-2</c:v>
                </c:pt>
                <c:pt idx="3107">
                  <c:v>3.3439000000000003E-2</c:v>
                </c:pt>
                <c:pt idx="3108">
                  <c:v>3.1842000000000002E-2</c:v>
                </c:pt>
                <c:pt idx="3109">
                  <c:v>3.7304999999999998E-2</c:v>
                </c:pt>
                <c:pt idx="3110">
                  <c:v>3.5335999999999999E-2</c:v>
                </c:pt>
                <c:pt idx="3111">
                  <c:v>3.8662000000000002E-2</c:v>
                </c:pt>
                <c:pt idx="3112">
                  <c:v>3.8637999999999999E-2</c:v>
                </c:pt>
                <c:pt idx="3113">
                  <c:v>3.9036000000000001E-2</c:v>
                </c:pt>
                <c:pt idx="3114">
                  <c:v>3.9619000000000001E-2</c:v>
                </c:pt>
                <c:pt idx="3115">
                  <c:v>3.9129999999999998E-2</c:v>
                </c:pt>
                <c:pt idx="3116">
                  <c:v>3.6551E-2</c:v>
                </c:pt>
                <c:pt idx="3117">
                  <c:v>2.5794000000000001E-2</c:v>
                </c:pt>
                <c:pt idx="3118">
                  <c:v>2.8441999999999999E-2</c:v>
                </c:pt>
                <c:pt idx="3119">
                  <c:v>2.5139999999999999E-2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7.4149999999999994E-2</c:v>
                </c:pt>
                <c:pt idx="3133">
                  <c:v>9.3192999999999998E-2</c:v>
                </c:pt>
                <c:pt idx="3134">
                  <c:v>0.111217</c:v>
                </c:pt>
                <c:pt idx="3135">
                  <c:v>0.11927500000000001</c:v>
                </c:pt>
                <c:pt idx="3136">
                  <c:v>0.12925800000000001</c:v>
                </c:pt>
                <c:pt idx="3137">
                  <c:v>0.142489</c:v>
                </c:pt>
                <c:pt idx="3138">
                  <c:v>0.152144</c:v>
                </c:pt>
                <c:pt idx="3139">
                  <c:v>0.15411900000000001</c:v>
                </c:pt>
                <c:pt idx="3140">
                  <c:v>0.17996500000000001</c:v>
                </c:pt>
                <c:pt idx="3141">
                  <c:v>0.181147</c:v>
                </c:pt>
                <c:pt idx="3142">
                  <c:v>0.187806</c:v>
                </c:pt>
                <c:pt idx="3143">
                  <c:v>0.18144299999999999</c:v>
                </c:pt>
                <c:pt idx="3144">
                  <c:v>0.19192899999999999</c:v>
                </c:pt>
                <c:pt idx="3145">
                  <c:v>0.180423</c:v>
                </c:pt>
                <c:pt idx="3146">
                  <c:v>0.159054</c:v>
                </c:pt>
                <c:pt idx="3147">
                  <c:v>0.141767</c:v>
                </c:pt>
                <c:pt idx="3148">
                  <c:v>0.13150500000000001</c:v>
                </c:pt>
                <c:pt idx="3149">
                  <c:v>0.12845799999999999</c:v>
                </c:pt>
                <c:pt idx="3150">
                  <c:v>0.12781100000000001</c:v>
                </c:pt>
                <c:pt idx="3151">
                  <c:v>0.121749</c:v>
                </c:pt>
                <c:pt idx="3152">
                  <c:v>0.111974</c:v>
                </c:pt>
                <c:pt idx="3153">
                  <c:v>0.107794</c:v>
                </c:pt>
                <c:pt idx="3154">
                  <c:v>9.6921999999999994E-2</c:v>
                </c:pt>
                <c:pt idx="3155">
                  <c:v>8.8543999999999998E-2</c:v>
                </c:pt>
                <c:pt idx="3156">
                  <c:v>6.4630999999999994E-2</c:v>
                </c:pt>
                <c:pt idx="3157">
                  <c:v>9.5744999999999997E-2</c:v>
                </c:pt>
                <c:pt idx="3158">
                  <c:v>0.10068199999999999</c:v>
                </c:pt>
                <c:pt idx="3159">
                  <c:v>0.11071400000000001</c:v>
                </c:pt>
                <c:pt idx="3160">
                  <c:v>0.111925</c:v>
                </c:pt>
                <c:pt idx="3161">
                  <c:v>0.120534</c:v>
                </c:pt>
                <c:pt idx="3162">
                  <c:v>0.115717</c:v>
                </c:pt>
                <c:pt idx="3163">
                  <c:v>0.109039</c:v>
                </c:pt>
                <c:pt idx="3164">
                  <c:v>0.115979</c:v>
                </c:pt>
                <c:pt idx="3165">
                  <c:v>0.109624</c:v>
                </c:pt>
                <c:pt idx="3166">
                  <c:v>9.9821999999999994E-2</c:v>
                </c:pt>
                <c:pt idx="3167">
                  <c:v>9.5711000000000004E-2</c:v>
                </c:pt>
                <c:pt idx="3168">
                  <c:v>8.7979000000000002E-2</c:v>
                </c:pt>
                <c:pt idx="3169">
                  <c:v>8.9878E-2</c:v>
                </c:pt>
                <c:pt idx="3170">
                  <c:v>7.3197999999999999E-2</c:v>
                </c:pt>
                <c:pt idx="3171">
                  <c:v>6.7320000000000005E-2</c:v>
                </c:pt>
                <c:pt idx="3172">
                  <c:v>6.6341999999999998E-2</c:v>
                </c:pt>
                <c:pt idx="3173">
                  <c:v>6.2598000000000001E-2</c:v>
                </c:pt>
                <c:pt idx="3174">
                  <c:v>5.7325000000000001E-2</c:v>
                </c:pt>
                <c:pt idx="3175">
                  <c:v>5.6802999999999999E-2</c:v>
                </c:pt>
                <c:pt idx="3176">
                  <c:v>5.2318999999999997E-2</c:v>
                </c:pt>
                <c:pt idx="3177">
                  <c:v>4.3631000000000003E-2</c:v>
                </c:pt>
                <c:pt idx="3178">
                  <c:v>4.2929000000000002E-2</c:v>
                </c:pt>
                <c:pt idx="3179">
                  <c:v>4.3055999999999997E-2</c:v>
                </c:pt>
                <c:pt idx="3180">
                  <c:v>3.8933000000000002E-2</c:v>
                </c:pt>
                <c:pt idx="3181">
                  <c:v>3.2853E-2</c:v>
                </c:pt>
                <c:pt idx="3182">
                  <c:v>3.5045E-2</c:v>
                </c:pt>
                <c:pt idx="3183">
                  <c:v>3.5519000000000002E-2</c:v>
                </c:pt>
                <c:pt idx="3184">
                  <c:v>3.7093000000000001E-2</c:v>
                </c:pt>
                <c:pt idx="3185">
                  <c:v>3.5088000000000001E-2</c:v>
                </c:pt>
                <c:pt idx="3186">
                  <c:v>3.4549000000000003E-2</c:v>
                </c:pt>
                <c:pt idx="3187">
                  <c:v>3.7864000000000002E-2</c:v>
                </c:pt>
                <c:pt idx="3188">
                  <c:v>1.9519999999999999E-2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3.0433000000000002E-2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2.9832000000000001E-2</c:v>
                </c:pt>
                <c:pt idx="3214">
                  <c:v>3.6007999999999998E-2</c:v>
                </c:pt>
                <c:pt idx="3215">
                  <c:v>3.7943999999999999E-2</c:v>
                </c:pt>
                <c:pt idx="3216">
                  <c:v>3.8845999999999999E-2</c:v>
                </c:pt>
                <c:pt idx="3217">
                  <c:v>4.0438000000000002E-2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4.6204000000000002E-2</c:v>
                </c:pt>
                <c:pt idx="3226">
                  <c:v>5.2615000000000002E-2</c:v>
                </c:pt>
                <c:pt idx="3227">
                  <c:v>5.5459000000000001E-2</c:v>
                </c:pt>
                <c:pt idx="3228">
                  <c:v>4.3374999999999997E-2</c:v>
                </c:pt>
                <c:pt idx="3229">
                  <c:v>5.0992999999999997E-2</c:v>
                </c:pt>
                <c:pt idx="3230">
                  <c:v>5.0791999999999997E-2</c:v>
                </c:pt>
                <c:pt idx="3231">
                  <c:v>4.3896999999999999E-2</c:v>
                </c:pt>
                <c:pt idx="3232">
                  <c:v>3.7013999999999998E-2</c:v>
                </c:pt>
                <c:pt idx="3233">
                  <c:v>3.8469000000000003E-2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5.9282000000000001E-2</c:v>
                </c:pt>
                <c:pt idx="3243">
                  <c:v>6.2266000000000002E-2</c:v>
                </c:pt>
                <c:pt idx="3244">
                  <c:v>6.5428E-2</c:v>
                </c:pt>
                <c:pt idx="3245">
                  <c:v>6.7512000000000003E-2</c:v>
                </c:pt>
                <c:pt idx="3246">
                  <c:v>6.6775000000000001E-2</c:v>
                </c:pt>
                <c:pt idx="3247">
                  <c:v>6.9774000000000003E-2</c:v>
                </c:pt>
                <c:pt idx="3248">
                  <c:v>6.8663000000000002E-2</c:v>
                </c:pt>
                <c:pt idx="3249">
                  <c:v>7.1279999999999996E-2</c:v>
                </c:pt>
                <c:pt idx="3250">
                  <c:v>6.7322000000000007E-2</c:v>
                </c:pt>
                <c:pt idx="3251">
                  <c:v>6.3074000000000005E-2</c:v>
                </c:pt>
                <c:pt idx="3252">
                  <c:v>6.4396999999999996E-2</c:v>
                </c:pt>
                <c:pt idx="3253">
                  <c:v>6.6076999999999997E-2</c:v>
                </c:pt>
                <c:pt idx="3254">
                  <c:v>6.6098000000000004E-2</c:v>
                </c:pt>
                <c:pt idx="3255">
                  <c:v>6.5588999999999995E-2</c:v>
                </c:pt>
                <c:pt idx="3256">
                  <c:v>6.3125000000000001E-2</c:v>
                </c:pt>
                <c:pt idx="3257">
                  <c:v>7.1457000000000007E-2</c:v>
                </c:pt>
                <c:pt idx="3258">
                  <c:v>6.4703999999999998E-2</c:v>
                </c:pt>
                <c:pt idx="3259">
                  <c:v>7.9974000000000003E-2</c:v>
                </c:pt>
                <c:pt idx="3260">
                  <c:v>8.8897000000000004E-2</c:v>
                </c:pt>
                <c:pt idx="3261">
                  <c:v>9.9315000000000001E-2</c:v>
                </c:pt>
                <c:pt idx="3262">
                  <c:v>9.9891999999999995E-2</c:v>
                </c:pt>
                <c:pt idx="3263">
                  <c:v>9.6652000000000002E-2</c:v>
                </c:pt>
                <c:pt idx="3264">
                  <c:v>9.7049999999999997E-2</c:v>
                </c:pt>
                <c:pt idx="3265">
                  <c:v>8.5268999999999998E-2</c:v>
                </c:pt>
                <c:pt idx="3266">
                  <c:v>8.6479E-2</c:v>
                </c:pt>
                <c:pt idx="3267">
                  <c:v>9.0749999999999997E-2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0.13774700000000001</c:v>
                </c:pt>
                <c:pt idx="3277">
                  <c:v>0.150723</c:v>
                </c:pt>
                <c:pt idx="3278">
                  <c:v>0.16322500000000001</c:v>
                </c:pt>
                <c:pt idx="3279">
                  <c:v>0.169824</c:v>
                </c:pt>
                <c:pt idx="3280">
                  <c:v>0.17378399999999999</c:v>
                </c:pt>
                <c:pt idx="3281">
                  <c:v>0.16892499999999999</c:v>
                </c:pt>
                <c:pt idx="3282">
                  <c:v>0.14607600000000001</c:v>
                </c:pt>
                <c:pt idx="3283">
                  <c:v>0.13012699999999999</c:v>
                </c:pt>
                <c:pt idx="3284">
                  <c:v>0.120409</c:v>
                </c:pt>
                <c:pt idx="3285">
                  <c:v>0.113936</c:v>
                </c:pt>
                <c:pt idx="3286">
                  <c:v>0.113812</c:v>
                </c:pt>
                <c:pt idx="3287">
                  <c:v>0.12116300000000001</c:v>
                </c:pt>
                <c:pt idx="3288">
                  <c:v>0.13089300000000001</c:v>
                </c:pt>
                <c:pt idx="3289">
                  <c:v>0.13883499999999999</c:v>
                </c:pt>
                <c:pt idx="3290">
                  <c:v>0.139595</c:v>
                </c:pt>
                <c:pt idx="3291">
                  <c:v>0.140427</c:v>
                </c:pt>
                <c:pt idx="3292">
                  <c:v>0.12917300000000001</c:v>
                </c:pt>
                <c:pt idx="3293">
                  <c:v>0.109711</c:v>
                </c:pt>
                <c:pt idx="3294">
                  <c:v>0.12127400000000001</c:v>
                </c:pt>
                <c:pt idx="3295">
                  <c:v>0.121451</c:v>
                </c:pt>
                <c:pt idx="3296">
                  <c:v>0.116316</c:v>
                </c:pt>
                <c:pt idx="3297">
                  <c:v>0.117539</c:v>
                </c:pt>
                <c:pt idx="3298">
                  <c:v>0.16275700000000001</c:v>
                </c:pt>
                <c:pt idx="3299">
                  <c:v>0.20081199999999999</c:v>
                </c:pt>
                <c:pt idx="3300">
                  <c:v>0.20813400000000001</c:v>
                </c:pt>
                <c:pt idx="3301">
                  <c:v>0.22389400000000001</c:v>
                </c:pt>
                <c:pt idx="3302">
                  <c:v>0.22109000000000001</c:v>
                </c:pt>
                <c:pt idx="3303">
                  <c:v>0.22500899999999999</c:v>
                </c:pt>
                <c:pt idx="3304">
                  <c:v>0.245281</c:v>
                </c:pt>
                <c:pt idx="3305">
                  <c:v>0.237458</c:v>
                </c:pt>
                <c:pt idx="3306">
                  <c:v>0.269783</c:v>
                </c:pt>
                <c:pt idx="3307">
                  <c:v>0.230125</c:v>
                </c:pt>
                <c:pt idx="3308">
                  <c:v>0.193214</c:v>
                </c:pt>
                <c:pt idx="3309">
                  <c:v>0.19880200000000001</c:v>
                </c:pt>
                <c:pt idx="3310">
                  <c:v>0.21940799999999999</c:v>
                </c:pt>
                <c:pt idx="3311">
                  <c:v>0.21118799999999999</c:v>
                </c:pt>
                <c:pt idx="3312">
                  <c:v>0.22819200000000001</c:v>
                </c:pt>
                <c:pt idx="3313">
                  <c:v>0.33089299999999999</c:v>
                </c:pt>
                <c:pt idx="3314">
                  <c:v>0.39328600000000002</c:v>
                </c:pt>
                <c:pt idx="3315">
                  <c:v>0.42054999999999998</c:v>
                </c:pt>
                <c:pt idx="3316">
                  <c:v>0.49216500000000002</c:v>
                </c:pt>
                <c:pt idx="3317">
                  <c:v>0.48488500000000001</c:v>
                </c:pt>
                <c:pt idx="3318">
                  <c:v>0.56838599999999995</c:v>
                </c:pt>
                <c:pt idx="3319">
                  <c:v>0.53511600000000004</c:v>
                </c:pt>
                <c:pt idx="3320">
                  <c:v>0.59132799999999996</c:v>
                </c:pt>
                <c:pt idx="3321">
                  <c:v>0.62062700000000004</c:v>
                </c:pt>
                <c:pt idx="3322">
                  <c:v>0.62958599999999998</c:v>
                </c:pt>
                <c:pt idx="3323">
                  <c:v>0.66898199999999997</c:v>
                </c:pt>
                <c:pt idx="3324">
                  <c:v>0.66294200000000003</c:v>
                </c:pt>
                <c:pt idx="3325">
                  <c:v>0.67174599999999995</c:v>
                </c:pt>
                <c:pt idx="3326">
                  <c:v>0.71256200000000003</c:v>
                </c:pt>
                <c:pt idx="3327">
                  <c:v>0.70040000000000002</c:v>
                </c:pt>
                <c:pt idx="3328">
                  <c:v>0.75996699999999995</c:v>
                </c:pt>
                <c:pt idx="3329">
                  <c:v>0.76975400000000005</c:v>
                </c:pt>
                <c:pt idx="3330">
                  <c:v>0.76732800000000001</c:v>
                </c:pt>
                <c:pt idx="3331">
                  <c:v>0.66890700000000003</c:v>
                </c:pt>
                <c:pt idx="3332">
                  <c:v>0.65192799999999995</c:v>
                </c:pt>
                <c:pt idx="3333">
                  <c:v>0.63583699999999999</c:v>
                </c:pt>
                <c:pt idx="3334">
                  <c:v>0.58809</c:v>
                </c:pt>
                <c:pt idx="3335">
                  <c:v>0.56459700000000002</c:v>
                </c:pt>
                <c:pt idx="3336">
                  <c:v>0.522559</c:v>
                </c:pt>
                <c:pt idx="3337">
                  <c:v>0.51538300000000004</c:v>
                </c:pt>
                <c:pt idx="3338">
                  <c:v>0.507413</c:v>
                </c:pt>
                <c:pt idx="3339">
                  <c:v>0.54313299999999998</c:v>
                </c:pt>
                <c:pt idx="3340">
                  <c:v>0.51763199999999998</c:v>
                </c:pt>
                <c:pt idx="3341">
                  <c:v>0.48284899999999997</c:v>
                </c:pt>
                <c:pt idx="3342">
                  <c:v>0.46996300000000002</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0.31820700000000002</c:v>
                </c:pt>
                <c:pt idx="3352">
                  <c:v>0.29987599999999998</c:v>
                </c:pt>
                <c:pt idx="3353">
                  <c:v>0.27310099999999998</c:v>
                </c:pt>
                <c:pt idx="3354">
                  <c:v>0.26166</c:v>
                </c:pt>
                <c:pt idx="3355">
                  <c:v>0.25348100000000001</c:v>
                </c:pt>
                <c:pt idx="3356">
                  <c:v>0.24036199999999999</c:v>
                </c:pt>
                <c:pt idx="3357">
                  <c:v>0.22859699999999999</c:v>
                </c:pt>
                <c:pt idx="3358">
                  <c:v>0.21745900000000001</c:v>
                </c:pt>
                <c:pt idx="3359">
                  <c:v>0.20482500000000001</c:v>
                </c:pt>
                <c:pt idx="3360">
                  <c:v>0.196132</c:v>
                </c:pt>
                <c:pt idx="3361">
                  <c:v>0.19905800000000001</c:v>
                </c:pt>
                <c:pt idx="3362">
                  <c:v>0.19026499999999999</c:v>
                </c:pt>
                <c:pt idx="3363">
                  <c:v>0.17876900000000001</c:v>
                </c:pt>
                <c:pt idx="3364">
                  <c:v>0.14743200000000001</c:v>
                </c:pt>
                <c:pt idx="3365">
                  <c:v>0.141074</c:v>
                </c:pt>
                <c:pt idx="3366">
                  <c:v>9.6264000000000002E-2</c:v>
                </c:pt>
                <c:pt idx="3367">
                  <c:v>7.8484999999999999E-2</c:v>
                </c:pt>
                <c:pt idx="3368">
                  <c:v>7.1882000000000001E-2</c:v>
                </c:pt>
                <c:pt idx="3369">
                  <c:v>6.5801999999999999E-2</c:v>
                </c:pt>
                <c:pt idx="3370">
                  <c:v>7.4189000000000005E-2</c:v>
                </c:pt>
                <c:pt idx="3371">
                  <c:v>9.5149999999999998E-2</c:v>
                </c:pt>
                <c:pt idx="3372">
                  <c:v>9.5269999999999994E-2</c:v>
                </c:pt>
                <c:pt idx="3373">
                  <c:v>0.10331</c:v>
                </c:pt>
                <c:pt idx="3374">
                  <c:v>0.10700800000000001</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9.1158000000000003E-2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0.107282</c:v>
                </c:pt>
                <c:pt idx="3408">
                  <c:v>8.5054000000000005E-2</c:v>
                </c:pt>
                <c:pt idx="3409">
                  <c:v>0.106561</c:v>
                </c:pt>
                <c:pt idx="3410">
                  <c:v>0.111507</c:v>
                </c:pt>
                <c:pt idx="3411">
                  <c:v>0.115818</c:v>
                </c:pt>
                <c:pt idx="3412">
                  <c:v>0.12532399999999999</c:v>
                </c:pt>
                <c:pt idx="3413">
                  <c:v>0.14527399999999999</c:v>
                </c:pt>
                <c:pt idx="3414">
                  <c:v>0.15478800000000001</c:v>
                </c:pt>
                <c:pt idx="3415">
                  <c:v>0.15067800000000001</c:v>
                </c:pt>
                <c:pt idx="3416">
                  <c:v>0.15137</c:v>
                </c:pt>
                <c:pt idx="3417">
                  <c:v>0.13825699999999999</c:v>
                </c:pt>
                <c:pt idx="3418">
                  <c:v>0.17006399999999999</c:v>
                </c:pt>
                <c:pt idx="3419">
                  <c:v>0.19937199999999999</c:v>
                </c:pt>
                <c:pt idx="3420">
                  <c:v>0.19986499999999999</c:v>
                </c:pt>
                <c:pt idx="3421">
                  <c:v>0.19261800000000001</c:v>
                </c:pt>
                <c:pt idx="3422">
                  <c:v>0.17960400000000001</c:v>
                </c:pt>
                <c:pt idx="3423">
                  <c:v>0.163296</c:v>
                </c:pt>
                <c:pt idx="3424">
                  <c:v>0.17426900000000001</c:v>
                </c:pt>
                <c:pt idx="3425">
                  <c:v>0.163878</c:v>
                </c:pt>
                <c:pt idx="3426">
                  <c:v>0.13953599999999999</c:v>
                </c:pt>
                <c:pt idx="3427">
                  <c:v>0.12167699999999999</c:v>
                </c:pt>
                <c:pt idx="3428">
                  <c:v>9.2632000000000006E-2</c:v>
                </c:pt>
                <c:pt idx="3429">
                  <c:v>9.6818000000000001E-2</c:v>
                </c:pt>
                <c:pt idx="3430">
                  <c:v>9.0331999999999996E-2</c:v>
                </c:pt>
                <c:pt idx="3431">
                  <c:v>7.7032000000000003E-2</c:v>
                </c:pt>
                <c:pt idx="3432">
                  <c:v>8.4846000000000005E-2</c:v>
                </c:pt>
                <c:pt idx="3433">
                  <c:v>8.5177000000000003E-2</c:v>
                </c:pt>
                <c:pt idx="3434">
                  <c:v>7.4414999999999995E-2</c:v>
                </c:pt>
                <c:pt idx="3435">
                  <c:v>9.1013999999999998E-2</c:v>
                </c:pt>
                <c:pt idx="3436">
                  <c:v>8.1856999999999999E-2</c:v>
                </c:pt>
                <c:pt idx="3437">
                  <c:v>0.11848400000000001</c:v>
                </c:pt>
                <c:pt idx="3438">
                  <c:v>0.12399399999999999</c:v>
                </c:pt>
                <c:pt idx="3439">
                  <c:v>0.111959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4.6184000000000003E-2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2.0622000000000001E-2</c:v>
                </c:pt>
                <c:pt idx="3458">
                  <c:v>2.4846E-2</c:v>
                </c:pt>
                <c:pt idx="3459">
                  <c:v>2.3392E-2</c:v>
                </c:pt>
                <c:pt idx="3460">
                  <c:v>2.1062000000000001E-2</c:v>
                </c:pt>
                <c:pt idx="3461">
                  <c:v>2.1606E-2</c:v>
                </c:pt>
                <c:pt idx="3462">
                  <c:v>1.4814000000000001E-2</c:v>
                </c:pt>
                <c:pt idx="3463">
                  <c:v>1.4108000000000001E-2</c:v>
                </c:pt>
                <c:pt idx="3464">
                  <c:v>2.6893E-2</c:v>
                </c:pt>
                <c:pt idx="3465">
                  <c:v>2.5364000000000001E-2</c:v>
                </c:pt>
                <c:pt idx="3466">
                  <c:v>2.2012E-2</c:v>
                </c:pt>
                <c:pt idx="3467">
                  <c:v>2.1238E-2</c:v>
                </c:pt>
                <c:pt idx="3468">
                  <c:v>2.1884000000000001E-2</c:v>
                </c:pt>
                <c:pt idx="3469">
                  <c:v>1.5521999999999999E-2</c:v>
                </c:pt>
                <c:pt idx="3470">
                  <c:v>9.0329999999999994E-3</c:v>
                </c:pt>
                <c:pt idx="3471">
                  <c:v>9.2610000000000001E-3</c:v>
                </c:pt>
                <c:pt idx="3472">
                  <c:v>2.0183E-2</c:v>
                </c:pt>
                <c:pt idx="3473">
                  <c:v>1.7694000000000001E-2</c:v>
                </c:pt>
                <c:pt idx="3474">
                  <c:v>2.2623000000000001E-2</c:v>
                </c:pt>
                <c:pt idx="3475">
                  <c:v>2.3362000000000001E-2</c:v>
                </c:pt>
                <c:pt idx="3476">
                  <c:v>1.583E-2</c:v>
                </c:pt>
                <c:pt idx="3477">
                  <c:v>1.5792E-2</c:v>
                </c:pt>
                <c:pt idx="3478">
                  <c:v>2.0854000000000001E-2</c:v>
                </c:pt>
                <c:pt idx="3479">
                  <c:v>2.5829999999999999E-2</c:v>
                </c:pt>
                <c:pt idx="3480">
                  <c:v>2.7677E-2</c:v>
                </c:pt>
                <c:pt idx="3481">
                  <c:v>2.9722999999999999E-2</c:v>
                </c:pt>
                <c:pt idx="3482">
                  <c:v>2.2657E-2</c:v>
                </c:pt>
                <c:pt idx="3483">
                  <c:v>2.5287E-2</c:v>
                </c:pt>
                <c:pt idx="3484">
                  <c:v>3.1385999999999997E-2</c:v>
                </c:pt>
                <c:pt idx="3485">
                  <c:v>2.6957999999999999E-2</c:v>
                </c:pt>
                <c:pt idx="3486">
                  <c:v>2.6019E-2</c:v>
                </c:pt>
                <c:pt idx="3487">
                  <c:v>2.1933000000000001E-2</c:v>
                </c:pt>
                <c:pt idx="3488">
                  <c:v>2.1506999999999998E-2</c:v>
                </c:pt>
                <c:pt idx="3489">
                  <c:v>1.755E-2</c:v>
                </c:pt>
                <c:pt idx="3490">
                  <c:v>1.485E-2</c:v>
                </c:pt>
                <c:pt idx="3491">
                  <c:v>1.1578E-2</c:v>
                </c:pt>
                <c:pt idx="3492">
                  <c:v>1.0633E-2</c:v>
                </c:pt>
                <c:pt idx="3493">
                  <c:v>9.3919999999999993E-3</c:v>
                </c:pt>
                <c:pt idx="3494">
                  <c:v>1.1514999999999999E-2</c:v>
                </c:pt>
                <c:pt idx="3495">
                  <c:v>1.0394E-2</c:v>
                </c:pt>
                <c:pt idx="3496">
                  <c:v>1.329E-2</c:v>
                </c:pt>
                <c:pt idx="3497">
                  <c:v>1.4571000000000001E-2</c:v>
                </c:pt>
                <c:pt idx="3498">
                  <c:v>1.4304000000000001E-2</c:v>
                </c:pt>
                <c:pt idx="3499">
                  <c:v>1.1028E-2</c:v>
                </c:pt>
                <c:pt idx="3500">
                  <c:v>8.2719999999999998E-3</c:v>
                </c:pt>
                <c:pt idx="3501">
                  <c:v>1.0466E-2</c:v>
                </c:pt>
                <c:pt idx="3502">
                  <c:v>1.3311999999999999E-2</c:v>
                </c:pt>
                <c:pt idx="3503">
                  <c:v>9.4029999999999999E-3</c:v>
                </c:pt>
                <c:pt idx="3504">
                  <c:v>9.4079999999999997E-3</c:v>
                </c:pt>
                <c:pt idx="3505">
                  <c:v>1.5216E-2</c:v>
                </c:pt>
                <c:pt idx="3506">
                  <c:v>1.511E-2</c:v>
                </c:pt>
                <c:pt idx="3507">
                  <c:v>1.2728E-2</c:v>
                </c:pt>
                <c:pt idx="3508">
                  <c:v>1.5184E-2</c:v>
                </c:pt>
                <c:pt idx="3509">
                  <c:v>1.0399E-2</c:v>
                </c:pt>
                <c:pt idx="3510">
                  <c:v>1.1476E-2</c:v>
                </c:pt>
                <c:pt idx="3511">
                  <c:v>1.0909E-2</c:v>
                </c:pt>
                <c:pt idx="3512">
                  <c:v>1.8408999999999998E-2</c:v>
                </c:pt>
                <c:pt idx="3513">
                  <c:v>2.0331999999999999E-2</c:v>
                </c:pt>
                <c:pt idx="3514">
                  <c:v>2.0344000000000001E-2</c:v>
                </c:pt>
                <c:pt idx="3515">
                  <c:v>1.975E-2</c:v>
                </c:pt>
                <c:pt idx="3516">
                  <c:v>2.5593000000000001E-2</c:v>
                </c:pt>
                <c:pt idx="3517">
                  <c:v>2.8490999999999999E-2</c:v>
                </c:pt>
                <c:pt idx="3518">
                  <c:v>3.7712000000000002E-2</c:v>
                </c:pt>
                <c:pt idx="3519">
                  <c:v>4.1313999999999997E-2</c:v>
                </c:pt>
                <c:pt idx="3520">
                  <c:v>4.8509999999999998E-2</c:v>
                </c:pt>
                <c:pt idx="3521">
                  <c:v>5.5426999999999997E-2</c:v>
                </c:pt>
                <c:pt idx="3522">
                  <c:v>4.5844000000000003E-2</c:v>
                </c:pt>
                <c:pt idx="3523">
                  <c:v>4.3993999999999998E-2</c:v>
                </c:pt>
                <c:pt idx="3524">
                  <c:v>4.9730000000000003E-2</c:v>
                </c:pt>
                <c:pt idx="3525">
                  <c:v>5.3123999999999998E-2</c:v>
                </c:pt>
                <c:pt idx="3526">
                  <c:v>2.9559999999999999E-2</c:v>
                </c:pt>
                <c:pt idx="3527">
                  <c:v>5.0860000000000002E-2</c:v>
                </c:pt>
                <c:pt idx="3528">
                  <c:v>7.0125000000000007E-2</c:v>
                </c:pt>
                <c:pt idx="3529">
                  <c:v>6.2295999999999997E-2</c:v>
                </c:pt>
                <c:pt idx="3530">
                  <c:v>6.1302000000000002E-2</c:v>
                </c:pt>
                <c:pt idx="3531">
                  <c:v>6.2472E-2</c:v>
                </c:pt>
                <c:pt idx="3532">
                  <c:v>6.0708999999999999E-2</c:v>
                </c:pt>
                <c:pt idx="3533">
                  <c:v>7.6576000000000005E-2</c:v>
                </c:pt>
                <c:pt idx="3534">
                  <c:v>8.2572999999999994E-2</c:v>
                </c:pt>
                <c:pt idx="3535">
                  <c:v>6.8158999999999997E-2</c:v>
                </c:pt>
                <c:pt idx="3536">
                  <c:v>7.4675000000000005E-2</c:v>
                </c:pt>
                <c:pt idx="3537">
                  <c:v>9.4991000000000006E-2</c:v>
                </c:pt>
                <c:pt idx="3538">
                  <c:v>0.108003</c:v>
                </c:pt>
                <c:pt idx="3539">
                  <c:v>0.10834100000000001</c:v>
                </c:pt>
                <c:pt idx="3540">
                  <c:v>0.10591100000000001</c:v>
                </c:pt>
                <c:pt idx="3541">
                  <c:v>8.9269000000000001E-2</c:v>
                </c:pt>
                <c:pt idx="3542">
                  <c:v>0.128029</c:v>
                </c:pt>
                <c:pt idx="3543">
                  <c:v>0.116824</c:v>
                </c:pt>
                <c:pt idx="3544">
                  <c:v>0.12840699999999999</c:v>
                </c:pt>
                <c:pt idx="3545">
                  <c:v>0.13566400000000001</c:v>
                </c:pt>
                <c:pt idx="3546">
                  <c:v>0.13166800000000001</c:v>
                </c:pt>
                <c:pt idx="3547">
                  <c:v>0.124879</c:v>
                </c:pt>
                <c:pt idx="3548">
                  <c:v>0.11931700000000001</c:v>
                </c:pt>
                <c:pt idx="3549">
                  <c:v>0.11645</c:v>
                </c:pt>
                <c:pt idx="3550">
                  <c:v>0.11556</c:v>
                </c:pt>
                <c:pt idx="3551">
                  <c:v>0.10195</c:v>
                </c:pt>
                <c:pt idx="3552">
                  <c:v>9.9740999999999996E-2</c:v>
                </c:pt>
                <c:pt idx="3553">
                  <c:v>9.6027000000000001E-2</c:v>
                </c:pt>
                <c:pt idx="3554">
                  <c:v>8.1338999999999995E-2</c:v>
                </c:pt>
                <c:pt idx="3555">
                  <c:v>6.4652000000000001E-2</c:v>
                </c:pt>
                <c:pt idx="3556">
                  <c:v>6.3918000000000003E-2</c:v>
                </c:pt>
                <c:pt idx="3557">
                  <c:v>6.2791E-2</c:v>
                </c:pt>
                <c:pt idx="3558">
                  <c:v>6.0109000000000003E-2</c:v>
                </c:pt>
                <c:pt idx="3559">
                  <c:v>6.6293000000000005E-2</c:v>
                </c:pt>
                <c:pt idx="3560">
                  <c:v>6.8542000000000006E-2</c:v>
                </c:pt>
                <c:pt idx="3561">
                  <c:v>6.9723999999999994E-2</c:v>
                </c:pt>
                <c:pt idx="3562">
                  <c:v>7.6985999999999999E-2</c:v>
                </c:pt>
                <c:pt idx="3563">
                  <c:v>7.2856000000000004E-2</c:v>
                </c:pt>
                <c:pt idx="3564">
                  <c:v>6.3417000000000001E-2</c:v>
                </c:pt>
                <c:pt idx="3565">
                  <c:v>3.8613000000000001E-2</c:v>
                </c:pt>
                <c:pt idx="3566">
                  <c:v>4.0322999999999998E-2</c:v>
                </c:pt>
                <c:pt idx="3567">
                  <c:v>4.3997000000000001E-2</c:v>
                </c:pt>
                <c:pt idx="3568">
                  <c:v>4.3288E-2</c:v>
                </c:pt>
                <c:pt idx="3569">
                  <c:v>3.5427E-2</c:v>
                </c:pt>
                <c:pt idx="3570">
                  <c:v>3.3973000000000003E-2</c:v>
                </c:pt>
                <c:pt idx="3571">
                  <c:v>3.1694E-2</c:v>
                </c:pt>
                <c:pt idx="3572">
                  <c:v>3.3529999999999997E-2</c:v>
                </c:pt>
                <c:pt idx="3573">
                  <c:v>2.8087999999999998E-2</c:v>
                </c:pt>
                <c:pt idx="3574">
                  <c:v>2.4374E-2</c:v>
                </c:pt>
                <c:pt idx="3575">
                  <c:v>2.3033000000000001E-2</c:v>
                </c:pt>
                <c:pt idx="3576">
                  <c:v>3.2754999999999999E-2</c:v>
                </c:pt>
                <c:pt idx="3577">
                  <c:v>3.0603999999999999E-2</c:v>
                </c:pt>
                <c:pt idx="3578">
                  <c:v>1.6744999999999999E-2</c:v>
                </c:pt>
                <c:pt idx="3579">
                  <c:v>1.6029999999999999E-2</c:v>
                </c:pt>
                <c:pt idx="3580">
                  <c:v>1.3129999999999999E-2</c:v>
                </c:pt>
                <c:pt idx="3581">
                  <c:v>1.0335E-2</c:v>
                </c:pt>
                <c:pt idx="3582">
                  <c:v>1.0019E-2</c:v>
                </c:pt>
                <c:pt idx="3583">
                  <c:v>5.0239999999999998E-3</c:v>
                </c:pt>
                <c:pt idx="3584">
                  <c:v>4.4289999999999998E-3</c:v>
                </c:pt>
                <c:pt idx="3585">
                  <c:v>4.4809999999999997E-3</c:v>
                </c:pt>
                <c:pt idx="3586">
                  <c:v>5.6230000000000004E-3</c:v>
                </c:pt>
                <c:pt idx="3587">
                  <c:v>5.7990000000000003E-3</c:v>
                </c:pt>
                <c:pt idx="3588">
                  <c:v>5.8570000000000002E-3</c:v>
                </c:pt>
                <c:pt idx="3589">
                  <c:v>7.4599999999999996E-3</c:v>
                </c:pt>
                <c:pt idx="3590">
                  <c:v>1.0097999999999999E-2</c:v>
                </c:pt>
                <c:pt idx="3591">
                  <c:v>1.0325000000000001E-2</c:v>
                </c:pt>
                <c:pt idx="3592">
                  <c:v>1.6961E-2</c:v>
                </c:pt>
                <c:pt idx="3593">
                  <c:v>1.5734999999999999E-2</c:v>
                </c:pt>
                <c:pt idx="3594">
                  <c:v>1.4966999999999999E-2</c:v>
                </c:pt>
                <c:pt idx="3595">
                  <c:v>1.3363E-2</c:v>
                </c:pt>
                <c:pt idx="3596">
                  <c:v>1.0593999999999999E-2</c:v>
                </c:pt>
                <c:pt idx="3597">
                  <c:v>9.5080000000000008E-3</c:v>
                </c:pt>
                <c:pt idx="3598">
                  <c:v>6.3160000000000004E-3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3.0040000000000002E-3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2.0861000000000001E-2</c:v>
                </c:pt>
                <c:pt idx="3616">
                  <c:v>2.0733999999999999E-2</c:v>
                </c:pt>
                <c:pt idx="3617">
                  <c:v>1.5689999999999999E-2</c:v>
                </c:pt>
                <c:pt idx="3618">
                  <c:v>1.9827999999999998E-2</c:v>
                </c:pt>
                <c:pt idx="3619">
                  <c:v>1.5236E-2</c:v>
                </c:pt>
                <c:pt idx="3620">
                  <c:v>1.8509999999999999E-2</c:v>
                </c:pt>
                <c:pt idx="3621">
                  <c:v>2.0056999999999998E-2</c:v>
                </c:pt>
                <c:pt idx="3622">
                  <c:v>1.5102000000000001E-2</c:v>
                </c:pt>
                <c:pt idx="3623">
                  <c:v>1.9973999999999999E-2</c:v>
                </c:pt>
                <c:pt idx="3624">
                  <c:v>1.9047000000000001E-2</c:v>
                </c:pt>
                <c:pt idx="3625">
                  <c:v>2.0362999999999999E-2</c:v>
                </c:pt>
                <c:pt idx="3626">
                  <c:v>2.1534999999999999E-2</c:v>
                </c:pt>
                <c:pt idx="3627">
                  <c:v>1.6410000000000001E-2</c:v>
                </c:pt>
                <c:pt idx="3628">
                  <c:v>1.3322000000000001E-2</c:v>
                </c:pt>
                <c:pt idx="3629">
                  <c:v>1.0333999999999999E-2</c:v>
                </c:pt>
                <c:pt idx="3630">
                  <c:v>1.5207E-2</c:v>
                </c:pt>
                <c:pt idx="3631">
                  <c:v>1.8325999999999999E-2</c:v>
                </c:pt>
                <c:pt idx="3632">
                  <c:v>1.9889E-2</c:v>
                </c:pt>
                <c:pt idx="3633">
                  <c:v>1.6173E-2</c:v>
                </c:pt>
                <c:pt idx="3634">
                  <c:v>1.2822E-2</c:v>
                </c:pt>
                <c:pt idx="3635">
                  <c:v>7.0720000000000002E-3</c:v>
                </c:pt>
                <c:pt idx="3636">
                  <c:v>1.1368E-2</c:v>
                </c:pt>
                <c:pt idx="3637">
                  <c:v>4.5100000000000001E-3</c:v>
                </c:pt>
                <c:pt idx="3638">
                  <c:v>3.8500000000000001E-3</c:v>
                </c:pt>
                <c:pt idx="3639">
                  <c:v>5.5760000000000002E-3</c:v>
                </c:pt>
                <c:pt idx="3640">
                  <c:v>4.3400000000000001E-3</c:v>
                </c:pt>
                <c:pt idx="3641">
                  <c:v>4.5620000000000001E-3</c:v>
                </c:pt>
                <c:pt idx="3642">
                  <c:v>5.391E-3</c:v>
                </c:pt>
                <c:pt idx="3643">
                  <c:v>5.5279999999999999E-3</c:v>
                </c:pt>
                <c:pt idx="3644">
                  <c:v>4.1570000000000001E-3</c:v>
                </c:pt>
                <c:pt idx="3645">
                  <c:v>5.0670000000000003E-3</c:v>
                </c:pt>
                <c:pt idx="3646">
                  <c:v>4.9890000000000004E-3</c:v>
                </c:pt>
                <c:pt idx="3647">
                  <c:v>5.0889999999999998E-3</c:v>
                </c:pt>
                <c:pt idx="3648">
                  <c:v>5.091E-3</c:v>
                </c:pt>
                <c:pt idx="3649">
                  <c:v>3.643E-3</c:v>
                </c:pt>
                <c:pt idx="3650">
                  <c:v>6.0000000000000001E-3</c:v>
                </c:pt>
                <c:pt idx="3651">
                  <c:v>1.2086E-2</c:v>
                </c:pt>
                <c:pt idx="3652">
                  <c:v>1.2121E-2</c:v>
                </c:pt>
                <c:pt idx="3653">
                  <c:v>1.2076E-2</c:v>
                </c:pt>
                <c:pt idx="3654">
                  <c:v>1.0531E-2</c:v>
                </c:pt>
                <c:pt idx="3655">
                  <c:v>9.7149999999999997E-3</c:v>
                </c:pt>
                <c:pt idx="3656">
                  <c:v>9.5720000000000006E-3</c:v>
                </c:pt>
                <c:pt idx="3657">
                  <c:v>8.7039999999999999E-3</c:v>
                </c:pt>
                <c:pt idx="3658">
                  <c:v>9.0229999999999998E-3</c:v>
                </c:pt>
                <c:pt idx="3659">
                  <c:v>9.0349999999999996E-3</c:v>
                </c:pt>
                <c:pt idx="3660">
                  <c:v>6.0470000000000003E-3</c:v>
                </c:pt>
                <c:pt idx="3661">
                  <c:v>7.6350000000000003E-3</c:v>
                </c:pt>
                <c:pt idx="3662">
                  <c:v>5.1729999999999996E-3</c:v>
                </c:pt>
                <c:pt idx="3663">
                  <c:v>4.8260000000000004E-3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8.4410000000000006E-3</c:v>
                </c:pt>
                <c:pt idx="3673">
                  <c:v>2.0934999999999999E-2</c:v>
                </c:pt>
                <c:pt idx="3674">
                  <c:v>2.2988000000000001E-2</c:v>
                </c:pt>
                <c:pt idx="3675">
                  <c:v>2.0355999999999999E-2</c:v>
                </c:pt>
                <c:pt idx="3676">
                  <c:v>1.9255000000000001E-2</c:v>
                </c:pt>
                <c:pt idx="3677">
                  <c:v>1.3346E-2</c:v>
                </c:pt>
                <c:pt idx="3678">
                  <c:v>4.8779000000000003E-2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3.8441000000000003E-2</c:v>
                </c:pt>
                <c:pt idx="3688">
                  <c:v>3.8615999999999998E-2</c:v>
                </c:pt>
                <c:pt idx="3689">
                  <c:v>2.9610999999999998E-2</c:v>
                </c:pt>
                <c:pt idx="3690">
                  <c:v>2.3098E-2</c:v>
                </c:pt>
                <c:pt idx="3691">
                  <c:v>3.3867000000000001E-2</c:v>
                </c:pt>
                <c:pt idx="3692">
                  <c:v>2.9558999999999998E-2</c:v>
                </c:pt>
                <c:pt idx="3693">
                  <c:v>2.4636999999999999E-2</c:v>
                </c:pt>
                <c:pt idx="3694">
                  <c:v>2.8309999999999998E-2</c:v>
                </c:pt>
                <c:pt idx="3695">
                  <c:v>3.7282000000000003E-2</c:v>
                </c:pt>
                <c:pt idx="3696">
                  <c:v>2.9072000000000001E-2</c:v>
                </c:pt>
                <c:pt idx="3697">
                  <c:v>2.3751000000000001E-2</c:v>
                </c:pt>
                <c:pt idx="3698">
                  <c:v>2.0049000000000001E-2</c:v>
                </c:pt>
                <c:pt idx="3699">
                  <c:v>2.4326E-2</c:v>
                </c:pt>
                <c:pt idx="3700">
                  <c:v>2.5458000000000001E-2</c:v>
                </c:pt>
                <c:pt idx="3701">
                  <c:v>2.051E-2</c:v>
                </c:pt>
                <c:pt idx="3702">
                  <c:v>1.9244000000000001E-2</c:v>
                </c:pt>
                <c:pt idx="3703">
                  <c:v>1.6972999999999999E-2</c:v>
                </c:pt>
                <c:pt idx="3704">
                  <c:v>1.5167E-2</c:v>
                </c:pt>
                <c:pt idx="3705">
                  <c:v>1.3284000000000001E-2</c:v>
                </c:pt>
                <c:pt idx="3706">
                  <c:v>1.5709999999999998E-2</c:v>
                </c:pt>
                <c:pt idx="3707">
                  <c:v>1.5428000000000001E-2</c:v>
                </c:pt>
                <c:pt idx="3708">
                  <c:v>1.6192999999999999E-2</c:v>
                </c:pt>
                <c:pt idx="3709">
                  <c:v>1.0507000000000001E-2</c:v>
                </c:pt>
                <c:pt idx="3710">
                  <c:v>8.4419999999999999E-3</c:v>
                </c:pt>
                <c:pt idx="3711">
                  <c:v>7.9139999999999992E-3</c:v>
                </c:pt>
                <c:pt idx="3712">
                  <c:v>1.0014E-2</c:v>
                </c:pt>
                <c:pt idx="3713">
                  <c:v>7.9749999999999995E-3</c:v>
                </c:pt>
                <c:pt idx="3714">
                  <c:v>6.4729999999999996E-3</c:v>
                </c:pt>
                <c:pt idx="3715">
                  <c:v>5.3930000000000002E-3</c:v>
                </c:pt>
                <c:pt idx="3716">
                  <c:v>3.392E-3</c:v>
                </c:pt>
                <c:pt idx="3717">
                  <c:v>1.8649999999999999E-3</c:v>
                </c:pt>
                <c:pt idx="3718">
                  <c:v>1.6590000000000001E-3</c:v>
                </c:pt>
                <c:pt idx="3719">
                  <c:v>2.5179999999999998E-3</c:v>
                </c:pt>
                <c:pt idx="3720">
                  <c:v>7.3249999999999999E-3</c:v>
                </c:pt>
                <c:pt idx="3721">
                  <c:v>7.4700000000000001E-3</c:v>
                </c:pt>
                <c:pt idx="3722">
                  <c:v>6.0429999999999998E-3</c:v>
                </c:pt>
                <c:pt idx="3723">
                  <c:v>8.515E-3</c:v>
                </c:pt>
                <c:pt idx="3724">
                  <c:v>1.2827E-2</c:v>
                </c:pt>
                <c:pt idx="3725">
                  <c:v>1.1875999999999999E-2</c:v>
                </c:pt>
                <c:pt idx="3726">
                  <c:v>9.5519999999999997E-3</c:v>
                </c:pt>
                <c:pt idx="3727">
                  <c:v>7.365E-3</c:v>
                </c:pt>
                <c:pt idx="3728">
                  <c:v>5.6820000000000004E-3</c:v>
                </c:pt>
                <c:pt idx="3729">
                  <c:v>1.0822999999999999E-2</c:v>
                </c:pt>
                <c:pt idx="3730">
                  <c:v>9.3550000000000005E-3</c:v>
                </c:pt>
                <c:pt idx="3731">
                  <c:v>1.0012999999999999E-2</c:v>
                </c:pt>
                <c:pt idx="3732">
                  <c:v>1.3665E-2</c:v>
                </c:pt>
                <c:pt idx="3733">
                  <c:v>1.6385E-2</c:v>
                </c:pt>
                <c:pt idx="3734">
                  <c:v>1.7083999999999998E-2</c:v>
                </c:pt>
                <c:pt idx="3735">
                  <c:v>1.3407000000000001E-2</c:v>
                </c:pt>
                <c:pt idx="3736">
                  <c:v>1.0319999999999999E-2</c:v>
                </c:pt>
                <c:pt idx="3737">
                  <c:v>8.0929999999999995E-3</c:v>
                </c:pt>
                <c:pt idx="3738">
                  <c:v>7.3109999999999998E-3</c:v>
                </c:pt>
                <c:pt idx="3739">
                  <c:v>7.3340000000000002E-3</c:v>
                </c:pt>
                <c:pt idx="3740">
                  <c:v>1.3742000000000001E-2</c:v>
                </c:pt>
                <c:pt idx="3741">
                  <c:v>1.4463E-2</c:v>
                </c:pt>
                <c:pt idx="3742">
                  <c:v>1.3335E-2</c:v>
                </c:pt>
                <c:pt idx="3743">
                  <c:v>1.1646E-2</c:v>
                </c:pt>
                <c:pt idx="3744">
                  <c:v>1.0593999999999999E-2</c:v>
                </c:pt>
                <c:pt idx="3745">
                  <c:v>1.2213999999999999E-2</c:v>
                </c:pt>
                <c:pt idx="3746">
                  <c:v>1.1804E-2</c:v>
                </c:pt>
                <c:pt idx="3747">
                  <c:v>1.1754000000000001E-2</c:v>
                </c:pt>
                <c:pt idx="3748">
                  <c:v>1.0644000000000001E-2</c:v>
                </c:pt>
                <c:pt idx="3749">
                  <c:v>1.2690999999999999E-2</c:v>
                </c:pt>
                <c:pt idx="3750">
                  <c:v>1.392E-2</c:v>
                </c:pt>
                <c:pt idx="3751">
                  <c:v>7.9229999999999995E-3</c:v>
                </c:pt>
                <c:pt idx="3752">
                  <c:v>7.7029999999999998E-3</c:v>
                </c:pt>
                <c:pt idx="3753">
                  <c:v>7.247E-3</c:v>
                </c:pt>
                <c:pt idx="3754">
                  <c:v>8.3370000000000007E-3</c:v>
                </c:pt>
                <c:pt idx="3755">
                  <c:v>1.6556999999999999E-2</c:v>
                </c:pt>
                <c:pt idx="3756">
                  <c:v>2.2662000000000002E-2</c:v>
                </c:pt>
                <c:pt idx="3757">
                  <c:v>2.7064999999999999E-2</c:v>
                </c:pt>
                <c:pt idx="3758">
                  <c:v>3.2870000000000003E-2</c:v>
                </c:pt>
                <c:pt idx="3759">
                  <c:v>3.5462E-2</c:v>
                </c:pt>
                <c:pt idx="3760">
                  <c:v>3.6996000000000001E-2</c:v>
                </c:pt>
                <c:pt idx="3761">
                  <c:v>3.5755000000000002E-2</c:v>
                </c:pt>
                <c:pt idx="3762">
                  <c:v>2.6848E-2</c:v>
                </c:pt>
                <c:pt idx="3763">
                  <c:v>2.4617E-2</c:v>
                </c:pt>
                <c:pt idx="3764">
                  <c:v>2.4018000000000001E-2</c:v>
                </c:pt>
                <c:pt idx="3765">
                  <c:v>1.5339999999999999E-2</c:v>
                </c:pt>
                <c:pt idx="3766">
                  <c:v>1.4744999999999999E-2</c:v>
                </c:pt>
                <c:pt idx="3767">
                  <c:v>8.4150000000000006E-3</c:v>
                </c:pt>
                <c:pt idx="3768">
                  <c:v>1.8423999999999999E-2</c:v>
                </c:pt>
                <c:pt idx="3769">
                  <c:v>1.8475999999999999E-2</c:v>
                </c:pt>
                <c:pt idx="3770">
                  <c:v>1.7405E-2</c:v>
                </c:pt>
                <c:pt idx="3771">
                  <c:v>2.6683999999999999E-2</c:v>
                </c:pt>
                <c:pt idx="3772">
                  <c:v>2.7945000000000001E-2</c:v>
                </c:pt>
                <c:pt idx="3773">
                  <c:v>5.7756000000000002E-2</c:v>
                </c:pt>
                <c:pt idx="3774">
                  <c:v>6.0637999999999997E-2</c:v>
                </c:pt>
                <c:pt idx="3775">
                  <c:v>5.0348999999999998E-2</c:v>
                </c:pt>
                <c:pt idx="3776">
                  <c:v>4.5915999999999998E-2</c:v>
                </c:pt>
                <c:pt idx="3777">
                  <c:v>4.9811000000000001E-2</c:v>
                </c:pt>
                <c:pt idx="3778">
                  <c:v>4.8646000000000002E-2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5.0242000000000002E-2</c:v>
                </c:pt>
                <c:pt idx="3787">
                  <c:v>3.6176E-2</c:v>
                </c:pt>
                <c:pt idx="3788">
                  <c:v>4.3901999999999997E-2</c:v>
                </c:pt>
                <c:pt idx="3789">
                  <c:v>4.9925999999999998E-2</c:v>
                </c:pt>
                <c:pt idx="3790">
                  <c:v>5.3240000000000003E-2</c:v>
                </c:pt>
                <c:pt idx="3791">
                  <c:v>4.0300999999999997E-2</c:v>
                </c:pt>
                <c:pt idx="3792">
                  <c:v>5.0541000000000003E-2</c:v>
                </c:pt>
                <c:pt idx="3793">
                  <c:v>4.5317000000000003E-2</c:v>
                </c:pt>
                <c:pt idx="3794">
                  <c:v>5.5544999999999997E-2</c:v>
                </c:pt>
                <c:pt idx="3795">
                  <c:v>5.8594E-2</c:v>
                </c:pt>
                <c:pt idx="3796">
                  <c:v>5.0932999999999999E-2</c:v>
                </c:pt>
                <c:pt idx="3797">
                  <c:v>4.4372000000000002E-2</c:v>
                </c:pt>
                <c:pt idx="3798">
                  <c:v>3.6721999999999998E-2</c:v>
                </c:pt>
                <c:pt idx="3799">
                  <c:v>3.9079000000000003E-2</c:v>
                </c:pt>
                <c:pt idx="3800">
                  <c:v>3.671E-2</c:v>
                </c:pt>
                <c:pt idx="3801">
                  <c:v>3.5201999999999997E-2</c:v>
                </c:pt>
                <c:pt idx="3802">
                  <c:v>2.3421000000000001E-2</c:v>
                </c:pt>
                <c:pt idx="3803">
                  <c:v>2.1512E-2</c:v>
                </c:pt>
                <c:pt idx="3804">
                  <c:v>1.8149999999999999E-2</c:v>
                </c:pt>
                <c:pt idx="3805">
                  <c:v>1.7536E-2</c:v>
                </c:pt>
                <c:pt idx="3806">
                  <c:v>1.8200000000000001E-2</c:v>
                </c:pt>
                <c:pt idx="3807">
                  <c:v>1.477E-2</c:v>
                </c:pt>
                <c:pt idx="3808">
                  <c:v>1.4612E-2</c:v>
                </c:pt>
                <c:pt idx="3809">
                  <c:v>1.102E-2</c:v>
                </c:pt>
                <c:pt idx="3810">
                  <c:v>1.0861000000000001E-2</c:v>
                </c:pt>
                <c:pt idx="3811">
                  <c:v>1.503E-2</c:v>
                </c:pt>
                <c:pt idx="3812">
                  <c:v>3.415E-2</c:v>
                </c:pt>
                <c:pt idx="3813">
                  <c:v>3.6688999999999999E-2</c:v>
                </c:pt>
                <c:pt idx="3814">
                  <c:v>2.7283999999999999E-2</c:v>
                </c:pt>
                <c:pt idx="3815">
                  <c:v>2.3581000000000001E-2</c:v>
                </c:pt>
                <c:pt idx="3816">
                  <c:v>2.6349999999999998E-2</c:v>
                </c:pt>
                <c:pt idx="3817">
                  <c:v>2.0105999999999999E-2</c:v>
                </c:pt>
                <c:pt idx="3818">
                  <c:v>1.7585E-2</c:v>
                </c:pt>
                <c:pt idx="3819">
                  <c:v>1.5074000000000001E-2</c:v>
                </c:pt>
                <c:pt idx="3820">
                  <c:v>9.1730000000000006E-3</c:v>
                </c:pt>
                <c:pt idx="3821">
                  <c:v>6.9870000000000002E-3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6.7080000000000004E-3</c:v>
                </c:pt>
                <c:pt idx="3832">
                  <c:v>9.9120000000000007E-3</c:v>
                </c:pt>
                <c:pt idx="3833">
                  <c:v>1.0654E-2</c:v>
                </c:pt>
                <c:pt idx="3834">
                  <c:v>8.5599999999999999E-3</c:v>
                </c:pt>
                <c:pt idx="3835">
                  <c:v>7.3200000000000001E-3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2.1710000000000002E-3</c:v>
                </c:pt>
                <c:pt idx="3846">
                  <c:v>7.4949999999999999E-3</c:v>
                </c:pt>
                <c:pt idx="3847">
                  <c:v>8.8679999999999991E-3</c:v>
                </c:pt>
                <c:pt idx="3848">
                  <c:v>1.2992999999999999E-2</c:v>
                </c:pt>
                <c:pt idx="3849">
                  <c:v>1.1553000000000001E-2</c:v>
                </c:pt>
                <c:pt idx="3850">
                  <c:v>2.5069999999999999E-2</c:v>
                </c:pt>
                <c:pt idx="3851">
                  <c:v>3.6443999999999997E-2</c:v>
                </c:pt>
                <c:pt idx="3852">
                  <c:v>4.4245E-2</c:v>
                </c:pt>
                <c:pt idx="3853">
                  <c:v>5.6840000000000002E-2</c:v>
                </c:pt>
                <c:pt idx="3854">
                  <c:v>5.3810999999999998E-2</c:v>
                </c:pt>
                <c:pt idx="3855">
                  <c:v>5.1327999999999999E-2</c:v>
                </c:pt>
                <c:pt idx="3856">
                  <c:v>5.5862000000000002E-2</c:v>
                </c:pt>
                <c:pt idx="3857">
                  <c:v>3.7557E-2</c:v>
                </c:pt>
                <c:pt idx="3858">
                  <c:v>4.2313999999999997E-2</c:v>
                </c:pt>
                <c:pt idx="3859">
                  <c:v>4.4143000000000002E-2</c:v>
                </c:pt>
                <c:pt idx="3860">
                  <c:v>3.9129999999999998E-2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5.3995000000000001E-2</c:v>
                </c:pt>
                <c:pt idx="3869">
                  <c:v>5.6045999999999999E-2</c:v>
                </c:pt>
                <c:pt idx="3870">
                  <c:v>6.2094999999999997E-2</c:v>
                </c:pt>
                <c:pt idx="3871">
                  <c:v>5.1211E-2</c:v>
                </c:pt>
                <c:pt idx="3872">
                  <c:v>3.9182000000000002E-2</c:v>
                </c:pt>
                <c:pt idx="3873">
                  <c:v>4.3454E-2</c:v>
                </c:pt>
                <c:pt idx="3874">
                  <c:v>4.9166000000000001E-2</c:v>
                </c:pt>
                <c:pt idx="3875">
                  <c:v>5.1468E-2</c:v>
                </c:pt>
                <c:pt idx="3876">
                  <c:v>5.6874000000000001E-2</c:v>
                </c:pt>
                <c:pt idx="3877">
                  <c:v>5.0018E-2</c:v>
                </c:pt>
                <c:pt idx="3878">
                  <c:v>4.4722999999999999E-2</c:v>
                </c:pt>
                <c:pt idx="3879">
                  <c:v>4.5898000000000001E-2</c:v>
                </c:pt>
                <c:pt idx="3880">
                  <c:v>3.4981999999999999E-2</c:v>
                </c:pt>
                <c:pt idx="3881">
                  <c:v>3.2328000000000003E-2</c:v>
                </c:pt>
                <c:pt idx="3882">
                  <c:v>2.8953E-2</c:v>
                </c:pt>
                <c:pt idx="3883">
                  <c:v>2.3452000000000001E-2</c:v>
                </c:pt>
                <c:pt idx="3884">
                  <c:v>2.9963E-2</c:v>
                </c:pt>
                <c:pt idx="3885">
                  <c:v>4.2552E-2</c:v>
                </c:pt>
                <c:pt idx="3886">
                  <c:v>4.0330999999999999E-2</c:v>
                </c:pt>
                <c:pt idx="3887">
                  <c:v>3.8906000000000003E-2</c:v>
                </c:pt>
                <c:pt idx="3888">
                  <c:v>3.8760000000000003E-2</c:v>
                </c:pt>
                <c:pt idx="3889">
                  <c:v>3.3168000000000003E-2</c:v>
                </c:pt>
                <c:pt idx="3890">
                  <c:v>1.9453000000000002E-2</c:v>
                </c:pt>
                <c:pt idx="3891">
                  <c:v>2.0236000000000001E-2</c:v>
                </c:pt>
                <c:pt idx="3892">
                  <c:v>1.5469E-2</c:v>
                </c:pt>
                <c:pt idx="3893">
                  <c:v>1.5458E-2</c:v>
                </c:pt>
                <c:pt idx="3894">
                  <c:v>1.3228E-2</c:v>
                </c:pt>
                <c:pt idx="3895">
                  <c:v>1.4367E-2</c:v>
                </c:pt>
                <c:pt idx="3896">
                  <c:v>1.1493E-2</c:v>
                </c:pt>
                <c:pt idx="3897">
                  <c:v>1.1454000000000001E-2</c:v>
                </c:pt>
                <c:pt idx="3898">
                  <c:v>1.5589E-2</c:v>
                </c:pt>
                <c:pt idx="3899">
                  <c:v>1.8103999999999999E-2</c:v>
                </c:pt>
                <c:pt idx="3900">
                  <c:v>2.0934999999999999E-2</c:v>
                </c:pt>
                <c:pt idx="3901">
                  <c:v>2.2877999999999999E-2</c:v>
                </c:pt>
                <c:pt idx="3902">
                  <c:v>1.9989E-2</c:v>
                </c:pt>
                <c:pt idx="3903">
                  <c:v>2.0677000000000001E-2</c:v>
                </c:pt>
                <c:pt idx="3904">
                  <c:v>1.9140000000000001E-2</c:v>
                </c:pt>
                <c:pt idx="3905">
                  <c:v>1.5454000000000001E-2</c:v>
                </c:pt>
                <c:pt idx="3906">
                  <c:v>1.5257E-2</c:v>
                </c:pt>
                <c:pt idx="3907">
                  <c:v>1.9732E-2</c:v>
                </c:pt>
                <c:pt idx="3908">
                  <c:v>1.9338000000000001E-2</c:v>
                </c:pt>
                <c:pt idx="3909">
                  <c:v>1.9533999999999999E-2</c:v>
                </c:pt>
                <c:pt idx="3910">
                  <c:v>2.5935E-2</c:v>
                </c:pt>
                <c:pt idx="3911">
                  <c:v>2.0246E-2</c:v>
                </c:pt>
                <c:pt idx="3912">
                  <c:v>2.1930000000000002E-2</c:v>
                </c:pt>
                <c:pt idx="3913">
                  <c:v>2.239E-2</c:v>
                </c:pt>
                <c:pt idx="3914">
                  <c:v>1.5696000000000002E-2</c:v>
                </c:pt>
                <c:pt idx="3915">
                  <c:v>1.6164999999999999E-2</c:v>
                </c:pt>
                <c:pt idx="3916">
                  <c:v>1.5121000000000001E-2</c:v>
                </c:pt>
                <c:pt idx="3917">
                  <c:v>1.8603000000000001E-2</c:v>
                </c:pt>
                <c:pt idx="3918">
                  <c:v>1.4515E-2</c:v>
                </c:pt>
                <c:pt idx="3919">
                  <c:v>1.2352999999999999E-2</c:v>
                </c:pt>
                <c:pt idx="3920">
                  <c:v>2.2100999999999999E-2</c:v>
                </c:pt>
                <c:pt idx="3921">
                  <c:v>2.7438000000000001E-2</c:v>
                </c:pt>
                <c:pt idx="3922">
                  <c:v>3.7504000000000003E-2</c:v>
                </c:pt>
                <c:pt idx="3923">
                  <c:v>2.2551000000000002E-2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2.0629000000000002E-2</c:v>
                </c:pt>
                <c:pt idx="3933">
                  <c:v>1.8387000000000001E-2</c:v>
                </c:pt>
                <c:pt idx="3934">
                  <c:v>1.7788999999999999E-2</c:v>
                </c:pt>
                <c:pt idx="3935">
                  <c:v>1.2881999999999999E-2</c:v>
                </c:pt>
                <c:pt idx="3936">
                  <c:v>1.4115000000000001E-2</c:v>
                </c:pt>
                <c:pt idx="3937">
                  <c:v>1.0947E-2</c:v>
                </c:pt>
                <c:pt idx="3938">
                  <c:v>8.404E-3</c:v>
                </c:pt>
                <c:pt idx="3939">
                  <c:v>8.2959999999999996E-3</c:v>
                </c:pt>
                <c:pt idx="3940">
                  <c:v>7.7320000000000002E-3</c:v>
                </c:pt>
                <c:pt idx="3941">
                  <c:v>5.3740000000000003E-3</c:v>
                </c:pt>
                <c:pt idx="3942">
                  <c:v>4.9199999999999999E-3</c:v>
                </c:pt>
                <c:pt idx="3943">
                  <c:v>7.4029999999999999E-3</c:v>
                </c:pt>
                <c:pt idx="3944">
                  <c:v>5.535E-3</c:v>
                </c:pt>
                <c:pt idx="3945">
                  <c:v>6.8820000000000001E-3</c:v>
                </c:pt>
                <c:pt idx="3946">
                  <c:v>6.7140000000000003E-3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5.2050000000000004E-3</c:v>
                </c:pt>
                <c:pt idx="3958">
                  <c:v>7.4180000000000001E-3</c:v>
                </c:pt>
                <c:pt idx="3959">
                  <c:v>2.3956000000000002E-2</c:v>
                </c:pt>
                <c:pt idx="3960">
                  <c:v>4.4743999999999999E-2</c:v>
                </c:pt>
                <c:pt idx="3961">
                  <c:v>6.6263000000000002E-2</c:v>
                </c:pt>
                <c:pt idx="3962">
                  <c:v>8.2901000000000002E-2</c:v>
                </c:pt>
                <c:pt idx="3963">
                  <c:v>8.1689999999999999E-2</c:v>
                </c:pt>
                <c:pt idx="3964">
                  <c:v>8.0454999999999999E-2</c:v>
                </c:pt>
                <c:pt idx="3965">
                  <c:v>5.7049999999999997E-2</c:v>
                </c:pt>
                <c:pt idx="3966">
                  <c:v>5.8333999999999997E-2</c:v>
                </c:pt>
                <c:pt idx="3967">
                  <c:v>6.2852000000000005E-2</c:v>
                </c:pt>
                <c:pt idx="3968">
                  <c:v>6.8678000000000003E-2</c:v>
                </c:pt>
                <c:pt idx="3969">
                  <c:v>6.9969000000000003E-2</c:v>
                </c:pt>
                <c:pt idx="3970">
                  <c:v>7.0909E-2</c:v>
                </c:pt>
                <c:pt idx="3971">
                  <c:v>5.4189000000000001E-2</c:v>
                </c:pt>
                <c:pt idx="3972">
                  <c:v>5.0174000000000003E-2</c:v>
                </c:pt>
                <c:pt idx="3973">
                  <c:v>4.7057000000000002E-2</c:v>
                </c:pt>
                <c:pt idx="3974">
                  <c:v>4.6321000000000001E-2</c:v>
                </c:pt>
                <c:pt idx="3975">
                  <c:v>5.4545000000000003E-2</c:v>
                </c:pt>
                <c:pt idx="3976">
                  <c:v>5.518E-2</c:v>
                </c:pt>
                <c:pt idx="3977">
                  <c:v>6.9625999999999993E-2</c:v>
                </c:pt>
                <c:pt idx="3978">
                  <c:v>8.3657999999999996E-2</c:v>
                </c:pt>
                <c:pt idx="3979">
                  <c:v>9.3403E-2</c:v>
                </c:pt>
                <c:pt idx="3980">
                  <c:v>9.9157999999999996E-2</c:v>
                </c:pt>
                <c:pt idx="3981">
                  <c:v>9.2065999999999995E-2</c:v>
                </c:pt>
                <c:pt idx="3982">
                  <c:v>9.7628999999999994E-2</c:v>
                </c:pt>
                <c:pt idx="3983">
                  <c:v>0.119898</c:v>
                </c:pt>
                <c:pt idx="3984">
                  <c:v>0.118344</c:v>
                </c:pt>
                <c:pt idx="3985">
                  <c:v>0.108512</c:v>
                </c:pt>
                <c:pt idx="3986">
                  <c:v>0.11042</c:v>
                </c:pt>
                <c:pt idx="3987">
                  <c:v>9.5655000000000004E-2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2.7033000000000001E-2</c:v>
                </c:pt>
                <c:pt idx="4001">
                  <c:v>2.4492E-2</c:v>
                </c:pt>
                <c:pt idx="4002">
                  <c:v>2.1760999999999999E-2</c:v>
                </c:pt>
                <c:pt idx="4003">
                  <c:v>2.2601E-2</c:v>
                </c:pt>
                <c:pt idx="4004">
                  <c:v>1.7198000000000001E-2</c:v>
                </c:pt>
                <c:pt idx="4005">
                  <c:v>1.7118999999999999E-2</c:v>
                </c:pt>
                <c:pt idx="4006">
                  <c:v>2.6466E-2</c:v>
                </c:pt>
                <c:pt idx="4007">
                  <c:v>2.5725999999999999E-2</c:v>
                </c:pt>
                <c:pt idx="4008">
                  <c:v>2.496E-2</c:v>
                </c:pt>
                <c:pt idx="4009">
                  <c:v>1.9288E-2</c:v>
                </c:pt>
                <c:pt idx="4010">
                  <c:v>2.1099E-2</c:v>
                </c:pt>
                <c:pt idx="4011">
                  <c:v>2.4013E-2</c:v>
                </c:pt>
                <c:pt idx="4012">
                  <c:v>2.4348000000000002E-2</c:v>
                </c:pt>
                <c:pt idx="4013">
                  <c:v>1.9802E-2</c:v>
                </c:pt>
                <c:pt idx="4014">
                  <c:v>1.8991999999999998E-2</c:v>
                </c:pt>
                <c:pt idx="4015">
                  <c:v>1.7101000000000002E-2</c:v>
                </c:pt>
                <c:pt idx="4016">
                  <c:v>2.1031999999999999E-2</c:v>
                </c:pt>
                <c:pt idx="4017">
                  <c:v>2.5728000000000001E-2</c:v>
                </c:pt>
                <c:pt idx="4018">
                  <c:v>3.1248999999999999E-2</c:v>
                </c:pt>
                <c:pt idx="4019">
                  <c:v>3.0821999999999999E-2</c:v>
                </c:pt>
                <c:pt idx="4020">
                  <c:v>3.2732999999999998E-2</c:v>
                </c:pt>
                <c:pt idx="4021">
                  <c:v>2.9838E-2</c:v>
                </c:pt>
                <c:pt idx="4022">
                  <c:v>2.4472000000000001E-2</c:v>
                </c:pt>
                <c:pt idx="4023">
                  <c:v>2.3157000000000001E-2</c:v>
                </c:pt>
                <c:pt idx="4024">
                  <c:v>2.4587999999999999E-2</c:v>
                </c:pt>
                <c:pt idx="4025">
                  <c:v>2.7352000000000001E-2</c:v>
                </c:pt>
                <c:pt idx="4026">
                  <c:v>3.2996999999999999E-2</c:v>
                </c:pt>
                <c:pt idx="4027">
                  <c:v>3.9941999999999998E-2</c:v>
                </c:pt>
                <c:pt idx="4028">
                  <c:v>4.1008000000000003E-2</c:v>
                </c:pt>
                <c:pt idx="4029">
                  <c:v>3.2344999999999999E-2</c:v>
                </c:pt>
                <c:pt idx="4030">
                  <c:v>4.1366E-2</c:v>
                </c:pt>
                <c:pt idx="4031">
                  <c:v>4.2455E-2</c:v>
                </c:pt>
                <c:pt idx="4032">
                  <c:v>4.2541000000000002E-2</c:v>
                </c:pt>
                <c:pt idx="4033">
                  <c:v>3.2582E-2</c:v>
                </c:pt>
                <c:pt idx="4034">
                  <c:v>3.2901E-2</c:v>
                </c:pt>
                <c:pt idx="4035">
                  <c:v>3.3685E-2</c:v>
                </c:pt>
                <c:pt idx="4036">
                  <c:v>2.5388000000000001E-2</c:v>
                </c:pt>
                <c:pt idx="4037">
                  <c:v>2.4757999999999999E-2</c:v>
                </c:pt>
                <c:pt idx="4038">
                  <c:v>2.1256000000000001E-2</c:v>
                </c:pt>
                <c:pt idx="4039">
                  <c:v>2.0721E-2</c:v>
                </c:pt>
                <c:pt idx="4040">
                  <c:v>1.6941000000000001E-2</c:v>
                </c:pt>
                <c:pt idx="4041">
                  <c:v>2.3706999999999999E-2</c:v>
                </c:pt>
                <c:pt idx="4042">
                  <c:v>2.6551999999999999E-2</c:v>
                </c:pt>
                <c:pt idx="4043">
                  <c:v>2.4236000000000001E-2</c:v>
                </c:pt>
                <c:pt idx="4044">
                  <c:v>1.6334000000000001E-2</c:v>
                </c:pt>
                <c:pt idx="4045">
                  <c:v>1.2165E-2</c:v>
                </c:pt>
                <c:pt idx="4046">
                  <c:v>1.5438E-2</c:v>
                </c:pt>
                <c:pt idx="4047">
                  <c:v>6.1669999999999997E-3</c:v>
                </c:pt>
                <c:pt idx="4048">
                  <c:v>5.1549999999999999E-3</c:v>
                </c:pt>
                <c:pt idx="4049">
                  <c:v>4.6899999999999997E-3</c:v>
                </c:pt>
                <c:pt idx="4050">
                  <c:v>4.4060000000000002E-3</c:v>
                </c:pt>
                <c:pt idx="4051">
                  <c:v>4.3860000000000001E-3</c:v>
                </c:pt>
                <c:pt idx="4052">
                  <c:v>4.1720000000000004E-3</c:v>
                </c:pt>
                <c:pt idx="4053">
                  <c:v>4.248E-3</c:v>
                </c:pt>
                <c:pt idx="4054">
                  <c:v>3.8289999999999999E-3</c:v>
                </c:pt>
                <c:pt idx="4055">
                  <c:v>4.267E-3</c:v>
                </c:pt>
                <c:pt idx="4056">
                  <c:v>4.7289999999999997E-3</c:v>
                </c:pt>
                <c:pt idx="4057">
                  <c:v>4.0759999999999998E-3</c:v>
                </c:pt>
                <c:pt idx="4058">
                  <c:v>3.6080000000000001E-3</c:v>
                </c:pt>
                <c:pt idx="4059">
                  <c:v>3.359E-3</c:v>
                </c:pt>
                <c:pt idx="4060">
                  <c:v>3.5049999999999999E-3</c:v>
                </c:pt>
                <c:pt idx="4061">
                  <c:v>3.1949999999999999E-3</c:v>
                </c:pt>
                <c:pt idx="4062">
                  <c:v>3.4190000000000002E-3</c:v>
                </c:pt>
                <c:pt idx="4063">
                  <c:v>3.8969999999999999E-3</c:v>
                </c:pt>
                <c:pt idx="4064">
                  <c:v>3.8509999999999998E-3</c:v>
                </c:pt>
                <c:pt idx="4065">
                  <c:v>1.4E-2</c:v>
                </c:pt>
                <c:pt idx="4066">
                  <c:v>1.1461000000000001E-2</c:v>
                </c:pt>
                <c:pt idx="4067">
                  <c:v>9.8340000000000007E-3</c:v>
                </c:pt>
                <c:pt idx="4068">
                  <c:v>8.7639999999999992E-3</c:v>
                </c:pt>
                <c:pt idx="4069">
                  <c:v>6.4390000000000003E-3</c:v>
                </c:pt>
                <c:pt idx="4070">
                  <c:v>5.3189999999999999E-3</c:v>
                </c:pt>
                <c:pt idx="4071">
                  <c:v>6.7400000000000003E-3</c:v>
                </c:pt>
                <c:pt idx="4072">
                  <c:v>8.0770000000000008E-3</c:v>
                </c:pt>
                <c:pt idx="4073">
                  <c:v>4.9639999999999997E-3</c:v>
                </c:pt>
                <c:pt idx="4074">
                  <c:v>1.4878000000000001E-2</c:v>
                </c:pt>
                <c:pt idx="4075">
                  <c:v>1.8939999999999999E-2</c:v>
                </c:pt>
                <c:pt idx="4076">
                  <c:v>1.9487000000000001E-2</c:v>
                </c:pt>
                <c:pt idx="4077">
                  <c:v>1.7318E-2</c:v>
                </c:pt>
                <c:pt idx="4078">
                  <c:v>1.3074000000000001E-2</c:v>
                </c:pt>
                <c:pt idx="4079">
                  <c:v>1.1736E-2</c:v>
                </c:pt>
                <c:pt idx="4080">
                  <c:v>9.6989999999999993E-3</c:v>
                </c:pt>
                <c:pt idx="4081">
                  <c:v>5.8329999999999996E-3</c:v>
                </c:pt>
                <c:pt idx="4082">
                  <c:v>4.8869999999999999E-3</c:v>
                </c:pt>
                <c:pt idx="4083">
                  <c:v>7.4339999999999996E-3</c:v>
                </c:pt>
                <c:pt idx="4084">
                  <c:v>6.7710000000000001E-3</c:v>
                </c:pt>
                <c:pt idx="4085">
                  <c:v>7.2690000000000003E-3</c:v>
                </c:pt>
                <c:pt idx="4086">
                  <c:v>6.3400000000000001E-3</c:v>
                </c:pt>
                <c:pt idx="4087">
                  <c:v>6.0280000000000004E-3</c:v>
                </c:pt>
                <c:pt idx="4088">
                  <c:v>4.9480000000000001E-3</c:v>
                </c:pt>
                <c:pt idx="4089">
                  <c:v>4.9680000000000002E-3</c:v>
                </c:pt>
                <c:pt idx="4090">
                  <c:v>6.9309999999999997E-3</c:v>
                </c:pt>
                <c:pt idx="4091">
                  <c:v>4.7499999999999999E-3</c:v>
                </c:pt>
                <c:pt idx="4092">
                  <c:v>3.9500000000000004E-3</c:v>
                </c:pt>
                <c:pt idx="4093">
                  <c:v>4.3499999999999997E-3</c:v>
                </c:pt>
                <c:pt idx="4094">
                  <c:v>5.293E-3</c:v>
                </c:pt>
                <c:pt idx="4095">
                  <c:v>1.3082999999999999E-2</c:v>
                </c:pt>
                <c:pt idx="4096">
                  <c:v>9.8480000000000009E-3</c:v>
                </c:pt>
                <c:pt idx="4097">
                  <c:v>1.0492E-2</c:v>
                </c:pt>
                <c:pt idx="4098">
                  <c:v>8.9949999999999995E-3</c:v>
                </c:pt>
                <c:pt idx="4099">
                  <c:v>6.8009999999999998E-3</c:v>
                </c:pt>
                <c:pt idx="4100">
                  <c:v>8.5050000000000004E-3</c:v>
                </c:pt>
                <c:pt idx="4101">
                  <c:v>2.3923E-2</c:v>
                </c:pt>
                <c:pt idx="4102">
                  <c:v>5.0909999999999997E-2</c:v>
                </c:pt>
                <c:pt idx="4103">
                  <c:v>5.2123000000000003E-2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3.1005000000000001E-2</c:v>
                </c:pt>
                <c:pt idx="4113">
                  <c:v>3.637E-2</c:v>
                </c:pt>
                <c:pt idx="4114">
                  <c:v>3.4334999999999997E-2</c:v>
                </c:pt>
                <c:pt idx="4115">
                  <c:v>3.5423000000000003E-2</c:v>
                </c:pt>
                <c:pt idx="4116">
                  <c:v>3.2287999999999997E-2</c:v>
                </c:pt>
                <c:pt idx="4117">
                  <c:v>2.1846000000000001E-2</c:v>
                </c:pt>
                <c:pt idx="4118">
                  <c:v>2.034E-2</c:v>
                </c:pt>
                <c:pt idx="4119">
                  <c:v>1.6315E-2</c:v>
                </c:pt>
                <c:pt idx="4120">
                  <c:v>1.2902E-2</c:v>
                </c:pt>
                <c:pt idx="4121">
                  <c:v>1.3417999999999999E-2</c:v>
                </c:pt>
                <c:pt idx="4122">
                  <c:v>1.3662000000000001E-2</c:v>
                </c:pt>
                <c:pt idx="4123">
                  <c:v>2.0518000000000002E-2</c:v>
                </c:pt>
                <c:pt idx="4124">
                  <c:v>1.6833000000000001E-2</c:v>
                </c:pt>
                <c:pt idx="4125">
                  <c:v>1.3884000000000001E-2</c:v>
                </c:pt>
                <c:pt idx="4126">
                  <c:v>1.1917000000000001E-2</c:v>
                </c:pt>
                <c:pt idx="4127">
                  <c:v>1.3390000000000001E-2</c:v>
                </c:pt>
                <c:pt idx="4128">
                  <c:v>1.4300999999999999E-2</c:v>
                </c:pt>
                <c:pt idx="4129">
                  <c:v>1.1028E-2</c:v>
                </c:pt>
                <c:pt idx="4130">
                  <c:v>8.7419999999999998E-3</c:v>
                </c:pt>
                <c:pt idx="4131">
                  <c:v>7.6030000000000004E-3</c:v>
                </c:pt>
                <c:pt idx="4132">
                  <c:v>9.358E-3</c:v>
                </c:pt>
                <c:pt idx="4133">
                  <c:v>8.5959999999999995E-3</c:v>
                </c:pt>
                <c:pt idx="4134">
                  <c:v>7.2170000000000003E-3</c:v>
                </c:pt>
                <c:pt idx="4135">
                  <c:v>7.7539999999999996E-3</c:v>
                </c:pt>
                <c:pt idx="4136">
                  <c:v>6.9760000000000004E-3</c:v>
                </c:pt>
                <c:pt idx="4137">
                  <c:v>5.0699999999999999E-3</c:v>
                </c:pt>
                <c:pt idx="4138">
                  <c:v>4.2310000000000004E-3</c:v>
                </c:pt>
                <c:pt idx="4139">
                  <c:v>5.2750000000000002E-3</c:v>
                </c:pt>
                <c:pt idx="4140">
                  <c:v>6.9410000000000001E-3</c:v>
                </c:pt>
                <c:pt idx="4141">
                  <c:v>7.3369999999999998E-3</c:v>
                </c:pt>
                <c:pt idx="4142">
                  <c:v>4.5570000000000003E-3</c:v>
                </c:pt>
                <c:pt idx="4143">
                  <c:v>4.2139999999999999E-3</c:v>
                </c:pt>
                <c:pt idx="4144">
                  <c:v>3.986E-3</c:v>
                </c:pt>
                <c:pt idx="4145">
                  <c:v>4.032E-3</c:v>
                </c:pt>
                <c:pt idx="4146">
                  <c:v>3.7569999999999999E-3</c:v>
                </c:pt>
                <c:pt idx="4147">
                  <c:v>3.846E-3</c:v>
                </c:pt>
                <c:pt idx="4148">
                  <c:v>3.9189999999999997E-3</c:v>
                </c:pt>
                <c:pt idx="4149">
                  <c:v>3.9150000000000001E-3</c:v>
                </c:pt>
                <c:pt idx="4150">
                  <c:v>5.3540000000000003E-3</c:v>
                </c:pt>
                <c:pt idx="4151">
                  <c:v>6.1209999999999997E-3</c:v>
                </c:pt>
                <c:pt idx="4152">
                  <c:v>8.6350000000000003E-3</c:v>
                </c:pt>
                <c:pt idx="4153">
                  <c:v>1.0945E-2</c:v>
                </c:pt>
                <c:pt idx="4154">
                  <c:v>1.5058E-2</c:v>
                </c:pt>
                <c:pt idx="4155">
                  <c:v>1.0606000000000001E-2</c:v>
                </c:pt>
                <c:pt idx="4156">
                  <c:v>7.7920000000000003E-3</c:v>
                </c:pt>
                <c:pt idx="4157">
                  <c:v>4.9740000000000001E-3</c:v>
                </c:pt>
                <c:pt idx="4158">
                  <c:v>4.3990000000000001E-3</c:v>
                </c:pt>
                <c:pt idx="4159">
                  <c:v>4.8679999999999999E-3</c:v>
                </c:pt>
                <c:pt idx="4160">
                  <c:v>6.1960000000000001E-3</c:v>
                </c:pt>
                <c:pt idx="4161">
                  <c:v>7.6829999999999997E-3</c:v>
                </c:pt>
                <c:pt idx="4162">
                  <c:v>1.8783000000000001E-2</c:v>
                </c:pt>
                <c:pt idx="4163">
                  <c:v>2.0861999999999999E-2</c:v>
                </c:pt>
                <c:pt idx="4164">
                  <c:v>2.1238E-2</c:v>
                </c:pt>
                <c:pt idx="4165">
                  <c:v>1.8245999999999998E-2</c:v>
                </c:pt>
                <c:pt idx="4166">
                  <c:v>1.414E-2</c:v>
                </c:pt>
                <c:pt idx="4167">
                  <c:v>1.3148999999999999E-2</c:v>
                </c:pt>
                <c:pt idx="4168">
                  <c:v>9.4660000000000005E-3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7.9380000000000006E-3</c:v>
                </c:pt>
                <c:pt idx="4180">
                  <c:v>8.4309999999999993E-3</c:v>
                </c:pt>
                <c:pt idx="4181">
                  <c:v>6.7850000000000002E-3</c:v>
                </c:pt>
                <c:pt idx="4182">
                  <c:v>7.6610000000000003E-3</c:v>
                </c:pt>
                <c:pt idx="4183">
                  <c:v>6.1630000000000001E-3</c:v>
                </c:pt>
                <c:pt idx="4184">
                  <c:v>6.4539999999999997E-3</c:v>
                </c:pt>
                <c:pt idx="4185">
                  <c:v>7.2459999999999998E-3</c:v>
                </c:pt>
                <c:pt idx="4186">
                  <c:v>6.1510000000000002E-3</c:v>
                </c:pt>
                <c:pt idx="4187">
                  <c:v>6.7520000000000002E-3</c:v>
                </c:pt>
                <c:pt idx="4188">
                  <c:v>5.7959999999999999E-3</c:v>
                </c:pt>
                <c:pt idx="4189">
                  <c:v>4.5909999999999996E-3</c:v>
                </c:pt>
                <c:pt idx="4190">
                  <c:v>7.4799999999999997E-3</c:v>
                </c:pt>
                <c:pt idx="4191">
                  <c:v>6.966E-3</c:v>
                </c:pt>
                <c:pt idx="4192">
                  <c:v>1.1283E-2</c:v>
                </c:pt>
                <c:pt idx="4193">
                  <c:v>1.3571E-2</c:v>
                </c:pt>
                <c:pt idx="4194">
                  <c:v>1.0907999999999999E-2</c:v>
                </c:pt>
                <c:pt idx="4195">
                  <c:v>8.7829999999999991E-3</c:v>
                </c:pt>
                <c:pt idx="4196">
                  <c:v>7.9439999999999997E-3</c:v>
                </c:pt>
                <c:pt idx="4197">
                  <c:v>7.1900000000000002E-3</c:v>
                </c:pt>
                <c:pt idx="4198">
                  <c:v>9.0430000000000007E-3</c:v>
                </c:pt>
                <c:pt idx="4199">
                  <c:v>7.8079999999999998E-3</c:v>
                </c:pt>
                <c:pt idx="4200">
                  <c:v>4.9290000000000002E-3</c:v>
                </c:pt>
                <c:pt idx="4201">
                  <c:v>4.9020000000000001E-3</c:v>
                </c:pt>
                <c:pt idx="4202">
                  <c:v>5.8399999999999997E-3</c:v>
                </c:pt>
                <c:pt idx="4203">
                  <c:v>5.3509999999999999E-3</c:v>
                </c:pt>
                <c:pt idx="4204">
                  <c:v>5.2989999999999999E-3</c:v>
                </c:pt>
                <c:pt idx="4205">
                  <c:v>5.3509999999999999E-3</c:v>
                </c:pt>
                <c:pt idx="4206">
                  <c:v>4.731E-3</c:v>
                </c:pt>
                <c:pt idx="4207">
                  <c:v>3.8470000000000002E-3</c:v>
                </c:pt>
                <c:pt idx="4208">
                  <c:v>9.8670000000000008E-3</c:v>
                </c:pt>
                <c:pt idx="4209">
                  <c:v>1.1096999999999999E-2</c:v>
                </c:pt>
                <c:pt idx="4210">
                  <c:v>1.2168999999999999E-2</c:v>
                </c:pt>
                <c:pt idx="4211">
                  <c:v>1.027E-2</c:v>
                </c:pt>
                <c:pt idx="4212">
                  <c:v>8.652E-3</c:v>
                </c:pt>
                <c:pt idx="4213">
                  <c:v>8.8419999999999992E-3</c:v>
                </c:pt>
                <c:pt idx="4214">
                  <c:v>6.3509999999999999E-3</c:v>
                </c:pt>
                <c:pt idx="4215">
                  <c:v>5.4900000000000001E-3</c:v>
                </c:pt>
                <c:pt idx="4216">
                  <c:v>6.1590000000000004E-3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6.9560000000000004E-3</c:v>
                </c:pt>
                <c:pt idx="4228">
                  <c:v>6.4279999999999997E-3</c:v>
                </c:pt>
                <c:pt idx="4229">
                  <c:v>6.0740000000000004E-3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3.5999999999999999E-3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6.6610000000000003E-3</c:v>
                </c:pt>
                <c:pt idx="4247">
                  <c:v>5.1200000000000004E-3</c:v>
                </c:pt>
                <c:pt idx="4248">
                  <c:v>6.2519999999999997E-3</c:v>
                </c:pt>
                <c:pt idx="4249">
                  <c:v>4.9789999999999999E-3</c:v>
                </c:pt>
                <c:pt idx="4250">
                  <c:v>6.7759999999999999E-3</c:v>
                </c:pt>
                <c:pt idx="4251">
                  <c:v>1.1542999999999999E-2</c:v>
                </c:pt>
                <c:pt idx="4252">
                  <c:v>9.7210000000000005E-3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9.3880000000000005E-3</c:v>
                </c:pt>
                <c:pt idx="4261">
                  <c:v>7.9229999999999995E-3</c:v>
                </c:pt>
                <c:pt idx="4262">
                  <c:v>1.8034000000000001E-2</c:v>
                </c:pt>
                <c:pt idx="4263">
                  <c:v>1.4156E-2</c:v>
                </c:pt>
                <c:pt idx="4264">
                  <c:v>1.044E-2</c:v>
                </c:pt>
                <c:pt idx="4265">
                  <c:v>8.7250000000000001E-3</c:v>
                </c:pt>
                <c:pt idx="4266">
                  <c:v>7.5500000000000003E-3</c:v>
                </c:pt>
                <c:pt idx="4267">
                  <c:v>6.2179999999999996E-3</c:v>
                </c:pt>
                <c:pt idx="4268">
                  <c:v>5.5170000000000002E-3</c:v>
                </c:pt>
                <c:pt idx="4269">
                  <c:v>4.6350000000000002E-3</c:v>
                </c:pt>
                <c:pt idx="4270">
                  <c:v>5.9589999999999999E-3</c:v>
                </c:pt>
                <c:pt idx="4271">
                  <c:v>4.7099999999999998E-3</c:v>
                </c:pt>
                <c:pt idx="4272">
                  <c:v>4.3530000000000001E-3</c:v>
                </c:pt>
                <c:pt idx="4273">
                  <c:v>4.1970000000000002E-3</c:v>
                </c:pt>
                <c:pt idx="4274">
                  <c:v>3.813E-3</c:v>
                </c:pt>
                <c:pt idx="4275">
                  <c:v>4.0270000000000002E-3</c:v>
                </c:pt>
                <c:pt idx="4276">
                  <c:v>2.405E-3</c:v>
                </c:pt>
                <c:pt idx="4277">
                  <c:v>2.3449999999999999E-3</c:v>
                </c:pt>
                <c:pt idx="4278">
                  <c:v>1.7290000000000001E-3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6.0080000000000003E-3</c:v>
                </c:pt>
                <c:pt idx="4287">
                  <c:v>1.4794E-2</c:v>
                </c:pt>
                <c:pt idx="4288">
                  <c:v>1.1450999999999999E-2</c:v>
                </c:pt>
                <c:pt idx="4289">
                  <c:v>8.7810000000000006E-3</c:v>
                </c:pt>
                <c:pt idx="4290">
                  <c:v>8.2699999999999996E-3</c:v>
                </c:pt>
                <c:pt idx="4291">
                  <c:v>1.0475E-2</c:v>
                </c:pt>
                <c:pt idx="4292">
                  <c:v>1.2576E-2</c:v>
                </c:pt>
                <c:pt idx="4293">
                  <c:v>1.3401E-2</c:v>
                </c:pt>
                <c:pt idx="4294">
                  <c:v>9.4979999999999995E-3</c:v>
                </c:pt>
                <c:pt idx="4295">
                  <c:v>1.3016E-2</c:v>
                </c:pt>
                <c:pt idx="4296">
                  <c:v>1.0911000000000001E-2</c:v>
                </c:pt>
                <c:pt idx="4297">
                  <c:v>9.6179999999999998E-3</c:v>
                </c:pt>
                <c:pt idx="4298">
                  <c:v>8.8500000000000002E-3</c:v>
                </c:pt>
                <c:pt idx="4299">
                  <c:v>7.6629999999999997E-3</c:v>
                </c:pt>
                <c:pt idx="4300">
                  <c:v>5.8459999999999996E-3</c:v>
                </c:pt>
                <c:pt idx="4301">
                  <c:v>9.3889999999999998E-3</c:v>
                </c:pt>
                <c:pt idx="4302">
                  <c:v>5.6990000000000001E-3</c:v>
                </c:pt>
                <c:pt idx="4303">
                  <c:v>4.7270000000000003E-3</c:v>
                </c:pt>
                <c:pt idx="4304">
                  <c:v>4.4539999999999996E-3</c:v>
                </c:pt>
                <c:pt idx="4305">
                  <c:v>2.6069999999999999E-3</c:v>
                </c:pt>
                <c:pt idx="4306">
                  <c:v>1.333E-3</c:v>
                </c:pt>
                <c:pt idx="4307">
                  <c:v>3.0439999999999998E-3</c:v>
                </c:pt>
                <c:pt idx="4308">
                  <c:v>6.319E-3</c:v>
                </c:pt>
                <c:pt idx="4309">
                  <c:v>6.202E-3</c:v>
                </c:pt>
                <c:pt idx="4310">
                  <c:v>5.5519999999999996E-3</c:v>
                </c:pt>
                <c:pt idx="4311">
                  <c:v>4.6350000000000002E-3</c:v>
                </c:pt>
                <c:pt idx="4312">
                  <c:v>7.9679999999999994E-3</c:v>
                </c:pt>
                <c:pt idx="4313">
                  <c:v>1.1768000000000001E-2</c:v>
                </c:pt>
                <c:pt idx="4314">
                  <c:v>4.9736000000000002E-2</c:v>
                </c:pt>
                <c:pt idx="4315">
                  <c:v>5.1499999999999997E-2</c:v>
                </c:pt>
                <c:pt idx="4316">
                  <c:v>5.2188999999999999E-2</c:v>
                </c:pt>
                <c:pt idx="4317">
                  <c:v>4.4063999999999999E-2</c:v>
                </c:pt>
                <c:pt idx="4318">
                  <c:v>4.3961E-2</c:v>
                </c:pt>
                <c:pt idx="4319">
                  <c:v>4.0101999999999999E-2</c:v>
                </c:pt>
                <c:pt idx="4320">
                  <c:v>3.9517999999999998E-2</c:v>
                </c:pt>
                <c:pt idx="4321">
                  <c:v>3.5652000000000003E-2</c:v>
                </c:pt>
                <c:pt idx="4322">
                  <c:v>3.236E-2</c:v>
                </c:pt>
                <c:pt idx="4323">
                  <c:v>2.6832000000000002E-2</c:v>
                </c:pt>
                <c:pt idx="4324">
                  <c:v>2.2602000000000001E-2</c:v>
                </c:pt>
                <c:pt idx="4325">
                  <c:v>2.3278E-2</c:v>
                </c:pt>
                <c:pt idx="4326">
                  <c:v>1.9064000000000001E-2</c:v>
                </c:pt>
                <c:pt idx="4327">
                  <c:v>1.9369000000000001E-2</c:v>
                </c:pt>
                <c:pt idx="4328">
                  <c:v>1.6806999999999999E-2</c:v>
                </c:pt>
                <c:pt idx="4329">
                  <c:v>1.5077999999999999E-2</c:v>
                </c:pt>
                <c:pt idx="4330">
                  <c:v>1.3665E-2</c:v>
                </c:pt>
                <c:pt idx="4331">
                  <c:v>1.1403999999999999E-2</c:v>
                </c:pt>
                <c:pt idx="4332">
                  <c:v>1.2173E-2</c:v>
                </c:pt>
                <c:pt idx="4333">
                  <c:v>1.0387E-2</c:v>
                </c:pt>
                <c:pt idx="4334">
                  <c:v>9.0279999999999996E-3</c:v>
                </c:pt>
                <c:pt idx="4335">
                  <c:v>6.0150000000000004E-3</c:v>
                </c:pt>
                <c:pt idx="4336">
                  <c:v>3.4629999999999999E-3</c:v>
                </c:pt>
                <c:pt idx="4337">
                  <c:v>3.4199999999999999E-3</c:v>
                </c:pt>
                <c:pt idx="4338">
                  <c:v>6.3169999999999997E-3</c:v>
                </c:pt>
                <c:pt idx="4339">
                  <c:v>5.5009999999999998E-3</c:v>
                </c:pt>
                <c:pt idx="4340">
                  <c:v>7.5929999999999999E-3</c:v>
                </c:pt>
                <c:pt idx="4341">
                  <c:v>1.0652E-2</c:v>
                </c:pt>
                <c:pt idx="4342">
                  <c:v>2.376E-2</c:v>
                </c:pt>
                <c:pt idx="4343">
                  <c:v>2.2210000000000001E-2</c:v>
                </c:pt>
                <c:pt idx="4344">
                  <c:v>1.7668E-2</c:v>
                </c:pt>
                <c:pt idx="4345">
                  <c:v>1.4708000000000001E-2</c:v>
                </c:pt>
                <c:pt idx="4346">
                  <c:v>1.2319E-2</c:v>
                </c:pt>
                <c:pt idx="4347">
                  <c:v>1.2267999999999999E-2</c:v>
                </c:pt>
                <c:pt idx="4348">
                  <c:v>1.0461E-2</c:v>
                </c:pt>
                <c:pt idx="4349">
                  <c:v>9.4560000000000009E-3</c:v>
                </c:pt>
                <c:pt idx="4350">
                  <c:v>8.3560000000000006E-3</c:v>
                </c:pt>
                <c:pt idx="4351">
                  <c:v>5.5950000000000001E-3</c:v>
                </c:pt>
                <c:pt idx="4352">
                  <c:v>3.771E-3</c:v>
                </c:pt>
                <c:pt idx="4353">
                  <c:v>5.1219999999999998E-3</c:v>
                </c:pt>
                <c:pt idx="4354">
                  <c:v>1.1034E-2</c:v>
                </c:pt>
                <c:pt idx="4355">
                  <c:v>7.2170000000000003E-3</c:v>
                </c:pt>
                <c:pt idx="4356">
                  <c:v>6.0530000000000002E-3</c:v>
                </c:pt>
                <c:pt idx="4357">
                  <c:v>3.7889999999999998E-3</c:v>
                </c:pt>
                <c:pt idx="4358">
                  <c:v>8.8620000000000001E-3</c:v>
                </c:pt>
                <c:pt idx="4359">
                  <c:v>6.1729999999999997E-3</c:v>
                </c:pt>
                <c:pt idx="4360">
                  <c:v>7.6629999999999997E-3</c:v>
                </c:pt>
                <c:pt idx="4361">
                  <c:v>4.1130000000000003E-3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2.9750000000000002E-3</c:v>
                </c:pt>
                <c:pt idx="4370">
                  <c:v>3.3349999999999999E-3</c:v>
                </c:pt>
                <c:pt idx="4371">
                  <c:v>3.6089999999999998E-3</c:v>
                </c:pt>
                <c:pt idx="4372">
                  <c:v>1.616E-3</c:v>
                </c:pt>
                <c:pt idx="4373">
                  <c:v>2.4580000000000001E-3</c:v>
                </c:pt>
                <c:pt idx="4374">
                  <c:v>1.5839999999999999E-3</c:v>
                </c:pt>
                <c:pt idx="4375">
                  <c:v>2.4559999999999998E-3</c:v>
                </c:pt>
                <c:pt idx="4376">
                  <c:v>2.1779999999999998E-3</c:v>
                </c:pt>
                <c:pt idx="4377">
                  <c:v>1.7060000000000001E-3</c:v>
                </c:pt>
                <c:pt idx="4378">
                  <c:v>1.23E-3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4.8640000000000003E-3</c:v>
                </c:pt>
                <c:pt idx="4389">
                  <c:v>7.5500000000000003E-3</c:v>
                </c:pt>
                <c:pt idx="4390">
                  <c:v>1.2903E-2</c:v>
                </c:pt>
                <c:pt idx="4391">
                  <c:v>1.061E-2</c:v>
                </c:pt>
                <c:pt idx="4392">
                  <c:v>1.0692E-2</c:v>
                </c:pt>
                <c:pt idx="4393">
                  <c:v>9.6439999999999998E-3</c:v>
                </c:pt>
                <c:pt idx="4394">
                  <c:v>6.5449999999999996E-3</c:v>
                </c:pt>
                <c:pt idx="4395">
                  <c:v>7.1939999999999999E-3</c:v>
                </c:pt>
                <c:pt idx="4396">
                  <c:v>9.6679999999999995E-3</c:v>
                </c:pt>
                <c:pt idx="4397">
                  <c:v>8.9230000000000004E-3</c:v>
                </c:pt>
                <c:pt idx="4398">
                  <c:v>6.8640000000000003E-3</c:v>
                </c:pt>
                <c:pt idx="4399">
                  <c:v>6.0010000000000003E-3</c:v>
                </c:pt>
                <c:pt idx="4400">
                  <c:v>5.8009999999999997E-3</c:v>
                </c:pt>
                <c:pt idx="4401">
                  <c:v>5.0610000000000004E-3</c:v>
                </c:pt>
                <c:pt idx="4402">
                  <c:v>4.7580000000000001E-3</c:v>
                </c:pt>
                <c:pt idx="4403">
                  <c:v>4.1029999999999999E-3</c:v>
                </c:pt>
                <c:pt idx="4404">
                  <c:v>3.9290000000000002E-3</c:v>
                </c:pt>
                <c:pt idx="4405">
                  <c:v>3.3709999999999999E-3</c:v>
                </c:pt>
                <c:pt idx="4406">
                  <c:v>3.8340000000000002E-3</c:v>
                </c:pt>
                <c:pt idx="4407">
                  <c:v>3.506E-3</c:v>
                </c:pt>
                <c:pt idx="4408">
                  <c:v>2.196E-3</c:v>
                </c:pt>
                <c:pt idx="4409">
                  <c:v>1.9319999999999999E-3</c:v>
                </c:pt>
                <c:pt idx="4410">
                  <c:v>1.7240000000000001E-3</c:v>
                </c:pt>
                <c:pt idx="4411">
                  <c:v>1.2470000000000001E-3</c:v>
                </c:pt>
                <c:pt idx="4412">
                  <c:v>2.774E-3</c:v>
                </c:pt>
                <c:pt idx="4413">
                  <c:v>4.6889999999999996E-3</c:v>
                </c:pt>
                <c:pt idx="4414">
                  <c:v>1.8550000000000001E-2</c:v>
                </c:pt>
                <c:pt idx="4415">
                  <c:v>2.5600000000000001E-2</c:v>
                </c:pt>
                <c:pt idx="4416">
                  <c:v>3.0051000000000001E-2</c:v>
                </c:pt>
                <c:pt idx="4417">
                  <c:v>6.7103999999999997E-2</c:v>
                </c:pt>
                <c:pt idx="4418">
                  <c:v>7.7795000000000003E-2</c:v>
                </c:pt>
                <c:pt idx="4419">
                  <c:v>7.6506000000000005E-2</c:v>
                </c:pt>
                <c:pt idx="4420">
                  <c:v>8.4485000000000005E-2</c:v>
                </c:pt>
                <c:pt idx="4421">
                  <c:v>7.9302999999999998E-2</c:v>
                </c:pt>
                <c:pt idx="4422">
                  <c:v>6.5494999999999998E-2</c:v>
                </c:pt>
                <c:pt idx="4423">
                  <c:v>6.6348000000000004E-2</c:v>
                </c:pt>
                <c:pt idx="4424">
                  <c:v>6.4690999999999999E-2</c:v>
                </c:pt>
                <c:pt idx="4425">
                  <c:v>6.2370000000000002E-2</c:v>
                </c:pt>
                <c:pt idx="4426">
                  <c:v>5.3129000000000003E-2</c:v>
                </c:pt>
                <c:pt idx="4427">
                  <c:v>5.6613999999999998E-2</c:v>
                </c:pt>
                <c:pt idx="4428">
                  <c:v>5.3124999999999999E-2</c:v>
                </c:pt>
                <c:pt idx="4429">
                  <c:v>4.8104000000000001E-2</c:v>
                </c:pt>
                <c:pt idx="4430">
                  <c:v>4.1943000000000001E-2</c:v>
                </c:pt>
                <c:pt idx="4431">
                  <c:v>3.6266E-2</c:v>
                </c:pt>
                <c:pt idx="4432">
                  <c:v>2.5162E-2</c:v>
                </c:pt>
                <c:pt idx="4433">
                  <c:v>2.7935000000000001E-2</c:v>
                </c:pt>
                <c:pt idx="4434">
                  <c:v>2.5273E-2</c:v>
                </c:pt>
                <c:pt idx="4435">
                  <c:v>2.3362999999999998E-2</c:v>
                </c:pt>
                <c:pt idx="4436">
                  <c:v>4.2679000000000002E-2</c:v>
                </c:pt>
                <c:pt idx="4437">
                  <c:v>4.4195999999999999E-2</c:v>
                </c:pt>
                <c:pt idx="4438">
                  <c:v>4.9798000000000002E-2</c:v>
                </c:pt>
                <c:pt idx="4439">
                  <c:v>4.3778999999999998E-2</c:v>
                </c:pt>
                <c:pt idx="4440">
                  <c:v>4.2368000000000003E-2</c:v>
                </c:pt>
                <c:pt idx="4441">
                  <c:v>3.6667999999999999E-2</c:v>
                </c:pt>
                <c:pt idx="4442">
                  <c:v>4.0548000000000001E-2</c:v>
                </c:pt>
                <c:pt idx="4443">
                  <c:v>3.7959E-2</c:v>
                </c:pt>
                <c:pt idx="4444">
                  <c:v>3.6665000000000003E-2</c:v>
                </c:pt>
                <c:pt idx="4445">
                  <c:v>3.3058999999999998E-2</c:v>
                </c:pt>
                <c:pt idx="4446">
                  <c:v>3.0672999999999999E-2</c:v>
                </c:pt>
                <c:pt idx="4447">
                  <c:v>2.5869E-2</c:v>
                </c:pt>
                <c:pt idx="4448">
                  <c:v>2.1250000000000002E-2</c:v>
                </c:pt>
                <c:pt idx="4449">
                  <c:v>1.6684000000000001E-2</c:v>
                </c:pt>
                <c:pt idx="4450">
                  <c:v>2.4354000000000001E-2</c:v>
                </c:pt>
                <c:pt idx="4451">
                  <c:v>3.0079999999999999E-2</c:v>
                </c:pt>
                <c:pt idx="4452">
                  <c:v>3.0206E-2</c:v>
                </c:pt>
                <c:pt idx="4453">
                  <c:v>2.6093999999999999E-2</c:v>
                </c:pt>
                <c:pt idx="4454">
                  <c:v>2.1366E-2</c:v>
                </c:pt>
                <c:pt idx="4455">
                  <c:v>1.3367E-2</c:v>
                </c:pt>
                <c:pt idx="4456">
                  <c:v>1.6912E-2</c:v>
                </c:pt>
                <c:pt idx="4457">
                  <c:v>2.0712999999999999E-2</c:v>
                </c:pt>
                <c:pt idx="4458">
                  <c:v>2.3477000000000001E-2</c:v>
                </c:pt>
                <c:pt idx="4459">
                  <c:v>1.9411000000000001E-2</c:v>
                </c:pt>
                <c:pt idx="4460">
                  <c:v>2.1231E-2</c:v>
                </c:pt>
                <c:pt idx="4461">
                  <c:v>1.6088999999999999E-2</c:v>
                </c:pt>
                <c:pt idx="4462">
                  <c:v>1.5696000000000002E-2</c:v>
                </c:pt>
                <c:pt idx="4463">
                  <c:v>1.3507E-2</c:v>
                </c:pt>
                <c:pt idx="4464">
                  <c:v>1.2029E-2</c:v>
                </c:pt>
                <c:pt idx="4465">
                  <c:v>1.3729E-2</c:v>
                </c:pt>
                <c:pt idx="4466">
                  <c:v>1.2076E-2</c:v>
                </c:pt>
                <c:pt idx="4467">
                  <c:v>1.1904E-2</c:v>
                </c:pt>
                <c:pt idx="4468">
                  <c:v>9.5589999999999998E-3</c:v>
                </c:pt>
                <c:pt idx="4469">
                  <c:v>8.9840000000000007E-3</c:v>
                </c:pt>
                <c:pt idx="4470">
                  <c:v>8.0979999999999993E-3</c:v>
                </c:pt>
                <c:pt idx="4471">
                  <c:v>6.7330000000000003E-3</c:v>
                </c:pt>
                <c:pt idx="4472">
                  <c:v>5.2919999999999998E-3</c:v>
                </c:pt>
                <c:pt idx="4473">
                  <c:v>4.4770000000000001E-3</c:v>
                </c:pt>
                <c:pt idx="4474">
                  <c:v>7.5940000000000001E-3</c:v>
                </c:pt>
                <c:pt idx="4475">
                  <c:v>7.5599999999999999E-3</c:v>
                </c:pt>
                <c:pt idx="4476">
                  <c:v>5.4330000000000003E-3</c:v>
                </c:pt>
                <c:pt idx="4477">
                  <c:v>9.6579999999999999E-3</c:v>
                </c:pt>
                <c:pt idx="4478">
                  <c:v>5.3800000000000002E-3</c:v>
                </c:pt>
                <c:pt idx="4479">
                  <c:v>9.1299999999999992E-3</c:v>
                </c:pt>
                <c:pt idx="4480">
                  <c:v>1.1341E-2</c:v>
                </c:pt>
                <c:pt idx="4481">
                  <c:v>1.5063999999999999E-2</c:v>
                </c:pt>
                <c:pt idx="4482">
                  <c:v>1.4459E-2</c:v>
                </c:pt>
                <c:pt idx="4483">
                  <c:v>1.3952000000000001E-2</c:v>
                </c:pt>
                <c:pt idx="4484">
                  <c:v>1.1807E-2</c:v>
                </c:pt>
                <c:pt idx="4485">
                  <c:v>1.2234E-2</c:v>
                </c:pt>
                <c:pt idx="4486">
                  <c:v>1.3266999999999999E-2</c:v>
                </c:pt>
                <c:pt idx="4487">
                  <c:v>1.2496E-2</c:v>
                </c:pt>
                <c:pt idx="4488">
                  <c:v>1.6539999999999999E-2</c:v>
                </c:pt>
                <c:pt idx="4489">
                  <c:v>2.7851999999999998E-2</c:v>
                </c:pt>
                <c:pt idx="4490">
                  <c:v>3.2065000000000003E-2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3.7358000000000002E-2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2.6894000000000001E-2</c:v>
                </c:pt>
                <c:pt idx="4509">
                  <c:v>3.2988000000000003E-2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2.5589000000000001E-2</c:v>
                </c:pt>
                <c:pt idx="4520">
                  <c:v>2.7872999999999998E-2</c:v>
                </c:pt>
                <c:pt idx="4521">
                  <c:v>2.7715E-2</c:v>
                </c:pt>
                <c:pt idx="4522">
                  <c:v>2.2759999999999999E-2</c:v>
                </c:pt>
                <c:pt idx="4523">
                  <c:v>2.3983999999999998E-2</c:v>
                </c:pt>
                <c:pt idx="4524">
                  <c:v>2.2686999999999999E-2</c:v>
                </c:pt>
                <c:pt idx="4525">
                  <c:v>1.8044000000000001E-2</c:v>
                </c:pt>
                <c:pt idx="4526">
                  <c:v>1.4442999999999999E-2</c:v>
                </c:pt>
                <c:pt idx="4527">
                  <c:v>8.4430000000000009E-3</c:v>
                </c:pt>
                <c:pt idx="4528">
                  <c:v>1.0387E-2</c:v>
                </c:pt>
                <c:pt idx="4529">
                  <c:v>8.6960000000000006E-3</c:v>
                </c:pt>
                <c:pt idx="4530">
                  <c:v>7.509E-3</c:v>
                </c:pt>
                <c:pt idx="4531">
                  <c:v>4.9979999999999998E-3</c:v>
                </c:pt>
                <c:pt idx="4532">
                  <c:v>3.986E-3</c:v>
                </c:pt>
                <c:pt idx="4533">
                  <c:v>3.7940000000000001E-3</c:v>
                </c:pt>
                <c:pt idx="4534">
                  <c:v>6.574E-3</c:v>
                </c:pt>
                <c:pt idx="4535">
                  <c:v>9.8029999999999992E-3</c:v>
                </c:pt>
                <c:pt idx="4536">
                  <c:v>1.3618999999999999E-2</c:v>
                </c:pt>
                <c:pt idx="4537">
                  <c:v>1.2541999999999999E-2</c:v>
                </c:pt>
                <c:pt idx="4538">
                  <c:v>1.1695000000000001E-2</c:v>
                </c:pt>
                <c:pt idx="4539">
                  <c:v>1.2285000000000001E-2</c:v>
                </c:pt>
                <c:pt idx="4540">
                  <c:v>1.1969E-2</c:v>
                </c:pt>
                <c:pt idx="4541">
                  <c:v>1.1759E-2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6.8180000000000003E-3</c:v>
                </c:pt>
                <c:pt idx="4551">
                  <c:v>1.5486E-2</c:v>
                </c:pt>
                <c:pt idx="4552">
                  <c:v>1.8419000000000001E-2</c:v>
                </c:pt>
                <c:pt idx="4553">
                  <c:v>1.6344000000000001E-2</c:v>
                </c:pt>
                <c:pt idx="4554">
                  <c:v>1.1823E-2</c:v>
                </c:pt>
                <c:pt idx="4555">
                  <c:v>1.1889E-2</c:v>
                </c:pt>
                <c:pt idx="4556">
                  <c:v>9.8989999999999998E-3</c:v>
                </c:pt>
                <c:pt idx="4557">
                  <c:v>1.4704999999999999E-2</c:v>
                </c:pt>
                <c:pt idx="4558">
                  <c:v>1.0465E-2</c:v>
                </c:pt>
                <c:pt idx="4559">
                  <c:v>7.9959999999999996E-3</c:v>
                </c:pt>
                <c:pt idx="4560">
                  <c:v>1.2942E-2</c:v>
                </c:pt>
                <c:pt idx="4561">
                  <c:v>1.1107000000000001E-2</c:v>
                </c:pt>
                <c:pt idx="4562">
                  <c:v>8.3169999999999997E-3</c:v>
                </c:pt>
                <c:pt idx="4563">
                  <c:v>9.0500000000000008E-3</c:v>
                </c:pt>
                <c:pt idx="4564">
                  <c:v>1.2529E-2</c:v>
                </c:pt>
                <c:pt idx="4565">
                  <c:v>1.4047E-2</c:v>
                </c:pt>
                <c:pt idx="4566">
                  <c:v>2.46E-2</c:v>
                </c:pt>
                <c:pt idx="4567">
                  <c:v>2.4027E-2</c:v>
                </c:pt>
                <c:pt idx="4568">
                  <c:v>2.2387000000000001E-2</c:v>
                </c:pt>
                <c:pt idx="4569">
                  <c:v>1.67E-2</c:v>
                </c:pt>
                <c:pt idx="4570">
                  <c:v>1.7187000000000001E-2</c:v>
                </c:pt>
                <c:pt idx="4571">
                  <c:v>1.4252000000000001E-2</c:v>
                </c:pt>
                <c:pt idx="4572">
                  <c:v>1.2865E-2</c:v>
                </c:pt>
                <c:pt idx="4573">
                  <c:v>9.7509999999999993E-3</c:v>
                </c:pt>
                <c:pt idx="4574">
                  <c:v>1.2005E-2</c:v>
                </c:pt>
                <c:pt idx="4575">
                  <c:v>1.9755000000000002E-2</c:v>
                </c:pt>
                <c:pt idx="4576">
                  <c:v>1.8447999999999999E-2</c:v>
                </c:pt>
                <c:pt idx="4577">
                  <c:v>1.3504E-2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2.4164000000000001E-2</c:v>
                </c:pt>
                <c:pt idx="4596">
                  <c:v>3.1605000000000001E-2</c:v>
                </c:pt>
                <c:pt idx="4597">
                  <c:v>4.2276000000000001E-2</c:v>
                </c:pt>
                <c:pt idx="4598">
                  <c:v>4.6235999999999999E-2</c:v>
                </c:pt>
                <c:pt idx="4599">
                  <c:v>4.7144999999999999E-2</c:v>
                </c:pt>
                <c:pt idx="4600">
                  <c:v>4.5789999999999997E-2</c:v>
                </c:pt>
                <c:pt idx="4601">
                  <c:v>4.1888000000000002E-2</c:v>
                </c:pt>
                <c:pt idx="4602">
                  <c:v>5.6604000000000002E-2</c:v>
                </c:pt>
                <c:pt idx="4603">
                  <c:v>5.8784999999999997E-2</c:v>
                </c:pt>
                <c:pt idx="4604">
                  <c:v>6.4743999999999996E-2</c:v>
                </c:pt>
                <c:pt idx="4605">
                  <c:v>5.1514999999999998E-2</c:v>
                </c:pt>
                <c:pt idx="4606">
                  <c:v>5.2603999999999998E-2</c:v>
                </c:pt>
                <c:pt idx="4607">
                  <c:v>4.8516999999999998E-2</c:v>
                </c:pt>
                <c:pt idx="4608">
                  <c:v>4.5970999999999998E-2</c:v>
                </c:pt>
                <c:pt idx="4609">
                  <c:v>4.6489000000000003E-2</c:v>
                </c:pt>
                <c:pt idx="4610">
                  <c:v>4.6496000000000003E-2</c:v>
                </c:pt>
                <c:pt idx="4611">
                  <c:v>4.4450999999999997E-2</c:v>
                </c:pt>
                <c:pt idx="4612">
                  <c:v>4.2675999999999999E-2</c:v>
                </c:pt>
                <c:pt idx="4613">
                  <c:v>3.9204000000000003E-2</c:v>
                </c:pt>
                <c:pt idx="4614">
                  <c:v>3.9690000000000003E-2</c:v>
                </c:pt>
                <c:pt idx="4615">
                  <c:v>4.0386999999999999E-2</c:v>
                </c:pt>
                <c:pt idx="4616">
                  <c:v>4.3991000000000002E-2</c:v>
                </c:pt>
                <c:pt idx="4617">
                  <c:v>6.1136000000000003E-2</c:v>
                </c:pt>
                <c:pt idx="4618">
                  <c:v>6.2659999999999993E-2</c:v>
                </c:pt>
                <c:pt idx="4619">
                  <c:v>6.0213000000000003E-2</c:v>
                </c:pt>
                <c:pt idx="4620">
                  <c:v>4.7063000000000001E-2</c:v>
                </c:pt>
                <c:pt idx="4621">
                  <c:v>4.5451999999999999E-2</c:v>
                </c:pt>
                <c:pt idx="4622">
                  <c:v>3.4487999999999998E-2</c:v>
                </c:pt>
                <c:pt idx="4623">
                  <c:v>3.7687999999999999E-2</c:v>
                </c:pt>
                <c:pt idx="4624">
                  <c:v>3.2926999999999998E-2</c:v>
                </c:pt>
                <c:pt idx="4625">
                  <c:v>3.2929E-2</c:v>
                </c:pt>
                <c:pt idx="4626">
                  <c:v>2.9801000000000001E-2</c:v>
                </c:pt>
                <c:pt idx="4627">
                  <c:v>2.5152999999999998E-2</c:v>
                </c:pt>
                <c:pt idx="4628">
                  <c:v>1.0722000000000001E-2</c:v>
                </c:pt>
                <c:pt idx="4629">
                  <c:v>1.2399E-2</c:v>
                </c:pt>
                <c:pt idx="4630">
                  <c:v>9.4109999999999992E-3</c:v>
                </c:pt>
                <c:pt idx="4631">
                  <c:v>1.0057E-2</c:v>
                </c:pt>
                <c:pt idx="4632">
                  <c:v>1.2737999999999999E-2</c:v>
                </c:pt>
                <c:pt idx="4633">
                  <c:v>7.4970000000000002E-3</c:v>
                </c:pt>
                <c:pt idx="4634">
                  <c:v>5.9129999999999999E-3</c:v>
                </c:pt>
                <c:pt idx="4635">
                  <c:v>4.8970000000000003E-3</c:v>
                </c:pt>
                <c:pt idx="4636">
                  <c:v>1.0841999999999999E-2</c:v>
                </c:pt>
                <c:pt idx="4637">
                  <c:v>1.9977999999999999E-2</c:v>
                </c:pt>
                <c:pt idx="4638">
                  <c:v>2.1101999999999999E-2</c:v>
                </c:pt>
                <c:pt idx="4639">
                  <c:v>2.1902000000000001E-2</c:v>
                </c:pt>
                <c:pt idx="4640">
                  <c:v>1.7554E-2</c:v>
                </c:pt>
                <c:pt idx="4641">
                  <c:v>1.9495999999999999E-2</c:v>
                </c:pt>
                <c:pt idx="4642">
                  <c:v>2.1701000000000002E-2</c:v>
                </c:pt>
                <c:pt idx="4643">
                  <c:v>2.3293999999999999E-2</c:v>
                </c:pt>
                <c:pt idx="4644">
                  <c:v>2.6738000000000001E-2</c:v>
                </c:pt>
                <c:pt idx="4645">
                  <c:v>2.3158000000000002E-2</c:v>
                </c:pt>
                <c:pt idx="4646">
                  <c:v>3.2774999999999999E-2</c:v>
                </c:pt>
                <c:pt idx="4647">
                  <c:v>3.6638999999999998E-2</c:v>
                </c:pt>
                <c:pt idx="4648">
                  <c:v>4.2479999999999997E-2</c:v>
                </c:pt>
                <c:pt idx="4649">
                  <c:v>5.8653999999999998E-2</c:v>
                </c:pt>
                <c:pt idx="4650">
                  <c:v>6.5624000000000002E-2</c:v>
                </c:pt>
                <c:pt idx="4651">
                  <c:v>8.6819999999999994E-2</c:v>
                </c:pt>
                <c:pt idx="4652">
                  <c:v>8.9623999999999995E-2</c:v>
                </c:pt>
                <c:pt idx="4653">
                  <c:v>7.6871999999999996E-2</c:v>
                </c:pt>
                <c:pt idx="4654">
                  <c:v>8.3533999999999997E-2</c:v>
                </c:pt>
                <c:pt idx="4655">
                  <c:v>8.0184000000000005E-2</c:v>
                </c:pt>
                <c:pt idx="4656">
                  <c:v>7.4721999999999997E-2</c:v>
                </c:pt>
                <c:pt idx="4657">
                  <c:v>8.2626000000000005E-2</c:v>
                </c:pt>
                <c:pt idx="4658">
                  <c:v>7.4731000000000006E-2</c:v>
                </c:pt>
                <c:pt idx="4659">
                  <c:v>7.0516999999999996E-2</c:v>
                </c:pt>
                <c:pt idx="4660">
                  <c:v>6.9422999999999999E-2</c:v>
                </c:pt>
                <c:pt idx="4661">
                  <c:v>6.6175999999999999E-2</c:v>
                </c:pt>
                <c:pt idx="4662">
                  <c:v>5.8255000000000001E-2</c:v>
                </c:pt>
                <c:pt idx="4663">
                  <c:v>5.1751999999999999E-2</c:v>
                </c:pt>
                <c:pt idx="4664">
                  <c:v>4.1480999999999997E-2</c:v>
                </c:pt>
                <c:pt idx="4665">
                  <c:v>4.4086E-2</c:v>
                </c:pt>
                <c:pt idx="4666">
                  <c:v>3.7680999999999999E-2</c:v>
                </c:pt>
                <c:pt idx="4667">
                  <c:v>3.9246000000000003E-2</c:v>
                </c:pt>
                <c:pt idx="4668">
                  <c:v>4.0813000000000002E-2</c:v>
                </c:pt>
                <c:pt idx="4669">
                  <c:v>3.9530999999999997E-2</c:v>
                </c:pt>
                <c:pt idx="4670">
                  <c:v>3.4686000000000002E-2</c:v>
                </c:pt>
                <c:pt idx="4671">
                  <c:v>3.2894E-2</c:v>
                </c:pt>
                <c:pt idx="4672">
                  <c:v>3.0081E-2</c:v>
                </c:pt>
                <c:pt idx="4673">
                  <c:v>2.7878E-2</c:v>
                </c:pt>
                <c:pt idx="4674">
                  <c:v>2.5101999999999999E-2</c:v>
                </c:pt>
                <c:pt idx="4675">
                  <c:v>2.2533000000000001E-2</c:v>
                </c:pt>
                <c:pt idx="4676">
                  <c:v>2.2131999999999999E-2</c:v>
                </c:pt>
                <c:pt idx="4677">
                  <c:v>1.6752E-2</c:v>
                </c:pt>
                <c:pt idx="4678">
                  <c:v>1.576E-2</c:v>
                </c:pt>
                <c:pt idx="4679">
                  <c:v>1.6886000000000002E-2</c:v>
                </c:pt>
                <c:pt idx="4680">
                  <c:v>1.7018999999999999E-2</c:v>
                </c:pt>
                <c:pt idx="4681">
                  <c:v>2.2412000000000001E-2</c:v>
                </c:pt>
                <c:pt idx="4682">
                  <c:v>1.5820000000000001E-2</c:v>
                </c:pt>
                <c:pt idx="4683">
                  <c:v>1.7592E-2</c:v>
                </c:pt>
                <c:pt idx="4684">
                  <c:v>2.0768999999999999E-2</c:v>
                </c:pt>
                <c:pt idx="4685">
                  <c:v>2.4424999999999999E-2</c:v>
                </c:pt>
                <c:pt idx="4686">
                  <c:v>2.5947999999999999E-2</c:v>
                </c:pt>
                <c:pt idx="4687">
                  <c:v>2.8188000000000001E-2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1.2637000000000001E-2</c:v>
                </c:pt>
                <c:pt idx="4697">
                  <c:v>1.3513000000000001E-2</c:v>
                </c:pt>
                <c:pt idx="4698">
                  <c:v>1.1686999999999999E-2</c:v>
                </c:pt>
                <c:pt idx="4699">
                  <c:v>1.1405999999999999E-2</c:v>
                </c:pt>
                <c:pt idx="4700">
                  <c:v>1.9348000000000001E-2</c:v>
                </c:pt>
                <c:pt idx="4701">
                  <c:v>2.1968000000000001E-2</c:v>
                </c:pt>
                <c:pt idx="4702">
                  <c:v>2.2322000000000002E-2</c:v>
                </c:pt>
                <c:pt idx="4703">
                  <c:v>3.2217999999999997E-2</c:v>
                </c:pt>
                <c:pt idx="4704">
                  <c:v>4.0965000000000001E-2</c:v>
                </c:pt>
                <c:pt idx="4705">
                  <c:v>4.3119999999999999E-2</c:v>
                </c:pt>
                <c:pt idx="4706">
                  <c:v>4.0089E-2</c:v>
                </c:pt>
                <c:pt idx="4707">
                  <c:v>4.3047000000000002E-2</c:v>
                </c:pt>
                <c:pt idx="4708">
                  <c:v>4.3977000000000002E-2</c:v>
                </c:pt>
                <c:pt idx="4709">
                  <c:v>4.0169000000000003E-2</c:v>
                </c:pt>
                <c:pt idx="4710">
                  <c:v>3.3989999999999999E-2</c:v>
                </c:pt>
                <c:pt idx="4711">
                  <c:v>2.7458E-2</c:v>
                </c:pt>
                <c:pt idx="4712">
                  <c:v>1.9195E-2</c:v>
                </c:pt>
                <c:pt idx="4713">
                  <c:v>1.7940999999999999E-2</c:v>
                </c:pt>
                <c:pt idx="4714">
                  <c:v>2.6349000000000001E-2</c:v>
                </c:pt>
                <c:pt idx="4715">
                  <c:v>3.4847999999999997E-2</c:v>
                </c:pt>
                <c:pt idx="4716">
                  <c:v>4.0196000000000003E-2</c:v>
                </c:pt>
                <c:pt idx="4717">
                  <c:v>4.0410000000000001E-2</c:v>
                </c:pt>
                <c:pt idx="4718">
                  <c:v>3.6332999999999997E-2</c:v>
                </c:pt>
                <c:pt idx="4719">
                  <c:v>3.2909000000000001E-2</c:v>
                </c:pt>
                <c:pt idx="4720">
                  <c:v>2.4735E-2</c:v>
                </c:pt>
                <c:pt idx="4721">
                  <c:v>2.7949999999999999E-2</c:v>
                </c:pt>
                <c:pt idx="4722">
                  <c:v>2.5503999999999999E-2</c:v>
                </c:pt>
                <c:pt idx="4723">
                  <c:v>2.1551000000000001E-2</c:v>
                </c:pt>
                <c:pt idx="4724">
                  <c:v>1.9098E-2</c:v>
                </c:pt>
                <c:pt idx="4725">
                  <c:v>2.2051999999999999E-2</c:v>
                </c:pt>
                <c:pt idx="4726">
                  <c:v>1.8561000000000001E-2</c:v>
                </c:pt>
                <c:pt idx="4727">
                  <c:v>1.5514E-2</c:v>
                </c:pt>
                <c:pt idx="4728">
                  <c:v>1.4926E-2</c:v>
                </c:pt>
                <c:pt idx="4729">
                  <c:v>2.5062999999999998E-2</c:v>
                </c:pt>
                <c:pt idx="4730">
                  <c:v>1.9466000000000001E-2</c:v>
                </c:pt>
                <c:pt idx="4731">
                  <c:v>1.5837E-2</c:v>
                </c:pt>
                <c:pt idx="4732">
                  <c:v>1.5897000000000001E-2</c:v>
                </c:pt>
                <c:pt idx="4733">
                  <c:v>2.3056E-2</c:v>
                </c:pt>
                <c:pt idx="4734">
                  <c:v>1.5945000000000001E-2</c:v>
                </c:pt>
                <c:pt idx="4735">
                  <c:v>2.3907000000000001E-2</c:v>
                </c:pt>
                <c:pt idx="4736">
                  <c:v>2.222E-2</c:v>
                </c:pt>
                <c:pt idx="4737">
                  <c:v>1.6740000000000001E-2</c:v>
                </c:pt>
                <c:pt idx="4738">
                  <c:v>1.6854999999999998E-2</c:v>
                </c:pt>
                <c:pt idx="4739">
                  <c:v>1.0477E-2</c:v>
                </c:pt>
                <c:pt idx="4740">
                  <c:v>7.0679999999999996E-3</c:v>
                </c:pt>
                <c:pt idx="4741">
                  <c:v>6.9389999999999999E-3</c:v>
                </c:pt>
                <c:pt idx="4742">
                  <c:v>1.4206E-2</c:v>
                </c:pt>
                <c:pt idx="4743">
                  <c:v>1.6275000000000001E-2</c:v>
                </c:pt>
                <c:pt idx="4744">
                  <c:v>1.5764E-2</c:v>
                </c:pt>
                <c:pt idx="4745">
                  <c:v>1.6233000000000001E-2</c:v>
                </c:pt>
                <c:pt idx="4746">
                  <c:v>1.4418E-2</c:v>
                </c:pt>
                <c:pt idx="4747">
                  <c:v>1.4675000000000001E-2</c:v>
                </c:pt>
                <c:pt idx="4748">
                  <c:v>1.4333E-2</c:v>
                </c:pt>
                <c:pt idx="4749">
                  <c:v>1.2659999999999999E-2</c:v>
                </c:pt>
                <c:pt idx="4750">
                  <c:v>6.4279999999999997E-3</c:v>
                </c:pt>
                <c:pt idx="4751">
                  <c:v>5.0520000000000001E-3</c:v>
                </c:pt>
                <c:pt idx="4752">
                  <c:v>6.62E-3</c:v>
                </c:pt>
                <c:pt idx="4753">
                  <c:v>4.2979999999999997E-3</c:v>
                </c:pt>
                <c:pt idx="4754">
                  <c:v>5.1070000000000004E-3</c:v>
                </c:pt>
                <c:pt idx="4755">
                  <c:v>4.9049999999999996E-3</c:v>
                </c:pt>
                <c:pt idx="4756">
                  <c:v>2.9250000000000001E-3</c:v>
                </c:pt>
                <c:pt idx="4757">
                  <c:v>3.0479999999999999E-3</c:v>
                </c:pt>
                <c:pt idx="4758">
                  <c:v>2.7409999999999999E-3</c:v>
                </c:pt>
                <c:pt idx="4759">
                  <c:v>3.0270000000000002E-3</c:v>
                </c:pt>
                <c:pt idx="4760">
                  <c:v>2.8760000000000001E-3</c:v>
                </c:pt>
                <c:pt idx="4761">
                  <c:v>2.9819999999999998E-3</c:v>
                </c:pt>
                <c:pt idx="4762">
                  <c:v>5.2350000000000001E-3</c:v>
                </c:pt>
                <c:pt idx="4763">
                  <c:v>3.9199999999999999E-3</c:v>
                </c:pt>
                <c:pt idx="4764">
                  <c:v>3.4199999999999999E-3</c:v>
                </c:pt>
                <c:pt idx="4765">
                  <c:v>4.8409999999999998E-3</c:v>
                </c:pt>
                <c:pt idx="4766">
                  <c:v>6.5799999999999999E-3</c:v>
                </c:pt>
                <c:pt idx="4767">
                  <c:v>5.2880000000000002E-3</c:v>
                </c:pt>
                <c:pt idx="4768">
                  <c:v>4.2680000000000001E-3</c:v>
                </c:pt>
                <c:pt idx="4769">
                  <c:v>3.4759999999999999E-3</c:v>
                </c:pt>
                <c:pt idx="4770">
                  <c:v>3.5439999999999998E-3</c:v>
                </c:pt>
                <c:pt idx="4771">
                  <c:v>8.1670000000000006E-3</c:v>
                </c:pt>
                <c:pt idx="4772">
                  <c:v>7.0200000000000002E-3</c:v>
                </c:pt>
                <c:pt idx="4773">
                  <c:v>6.4530000000000004E-3</c:v>
                </c:pt>
                <c:pt idx="4774">
                  <c:v>6.9589999999999999E-3</c:v>
                </c:pt>
                <c:pt idx="4775">
                  <c:v>6.3280000000000003E-3</c:v>
                </c:pt>
                <c:pt idx="4776">
                  <c:v>8.7209999999999996E-3</c:v>
                </c:pt>
                <c:pt idx="4777">
                  <c:v>8.0059999999999992E-3</c:v>
                </c:pt>
                <c:pt idx="4778">
                  <c:v>1.0370000000000001E-2</c:v>
                </c:pt>
                <c:pt idx="4779">
                  <c:v>8.5730000000000008E-3</c:v>
                </c:pt>
                <c:pt idx="4780">
                  <c:v>8.4159999999999999E-3</c:v>
                </c:pt>
                <c:pt idx="4781">
                  <c:v>6.6660000000000001E-3</c:v>
                </c:pt>
                <c:pt idx="4782">
                  <c:v>1.1292999999999999E-2</c:v>
                </c:pt>
                <c:pt idx="4783">
                  <c:v>7.8300000000000002E-3</c:v>
                </c:pt>
                <c:pt idx="4784">
                  <c:v>6.7120000000000001E-3</c:v>
                </c:pt>
                <c:pt idx="4785">
                  <c:v>7.241E-3</c:v>
                </c:pt>
                <c:pt idx="4786">
                  <c:v>9.4350000000000007E-3</c:v>
                </c:pt>
                <c:pt idx="4787">
                  <c:v>8.6490000000000004E-3</c:v>
                </c:pt>
                <c:pt idx="4788">
                  <c:v>9.1920000000000005E-3</c:v>
                </c:pt>
                <c:pt idx="4789">
                  <c:v>1.0385E-2</c:v>
                </c:pt>
                <c:pt idx="4790">
                  <c:v>9.0130000000000002E-3</c:v>
                </c:pt>
                <c:pt idx="4791">
                  <c:v>7.2750000000000002E-3</c:v>
                </c:pt>
                <c:pt idx="4792">
                  <c:v>5.6100000000000004E-3</c:v>
                </c:pt>
                <c:pt idx="4793">
                  <c:v>5.0759999999999998E-3</c:v>
                </c:pt>
                <c:pt idx="4794">
                  <c:v>4.9959999999999996E-3</c:v>
                </c:pt>
                <c:pt idx="4795">
                  <c:v>4.4860000000000004E-3</c:v>
                </c:pt>
                <c:pt idx="4796">
                  <c:v>4.2620000000000002E-3</c:v>
                </c:pt>
                <c:pt idx="4797">
                  <c:v>2.5479999999999999E-3</c:v>
                </c:pt>
                <c:pt idx="4798">
                  <c:v>2.0479999999999999E-3</c:v>
                </c:pt>
                <c:pt idx="4799">
                  <c:v>5.7739999999999996E-3</c:v>
                </c:pt>
                <c:pt idx="4800">
                  <c:v>7.9710000000000007E-3</c:v>
                </c:pt>
                <c:pt idx="4801">
                  <c:v>1.2186000000000001E-2</c:v>
                </c:pt>
                <c:pt idx="4802">
                  <c:v>1.0292000000000001E-2</c:v>
                </c:pt>
                <c:pt idx="4803">
                  <c:v>9.9850000000000008E-3</c:v>
                </c:pt>
                <c:pt idx="4804">
                  <c:v>7.0270000000000003E-3</c:v>
                </c:pt>
                <c:pt idx="4805">
                  <c:v>6.6080000000000002E-3</c:v>
                </c:pt>
                <c:pt idx="4806">
                  <c:v>5.5069999999999997E-3</c:v>
                </c:pt>
                <c:pt idx="4807">
                  <c:v>5.7809999999999997E-3</c:v>
                </c:pt>
                <c:pt idx="4808">
                  <c:v>5.0010000000000002E-3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2.894E-2</c:v>
                </c:pt>
                <c:pt idx="4818">
                  <c:v>3.3003999999999999E-2</c:v>
                </c:pt>
                <c:pt idx="4819">
                  <c:v>3.0667E-2</c:v>
                </c:pt>
                <c:pt idx="4820">
                  <c:v>2.7604E-2</c:v>
                </c:pt>
                <c:pt idx="4821">
                  <c:v>2.7043999999999999E-2</c:v>
                </c:pt>
                <c:pt idx="4822">
                  <c:v>2.1183E-2</c:v>
                </c:pt>
                <c:pt idx="4823">
                  <c:v>1.9206000000000001E-2</c:v>
                </c:pt>
                <c:pt idx="4824">
                  <c:v>1.5637000000000002E-2</c:v>
                </c:pt>
                <c:pt idx="4825">
                  <c:v>1.5656E-2</c:v>
                </c:pt>
                <c:pt idx="4826">
                  <c:v>1.5321E-2</c:v>
                </c:pt>
                <c:pt idx="4827">
                  <c:v>1.5029000000000001E-2</c:v>
                </c:pt>
                <c:pt idx="4828">
                  <c:v>1.4615E-2</c:v>
                </c:pt>
                <c:pt idx="4829">
                  <c:v>1.2552000000000001E-2</c:v>
                </c:pt>
                <c:pt idx="4830">
                  <c:v>1.2459E-2</c:v>
                </c:pt>
                <c:pt idx="4831">
                  <c:v>9.2280000000000001E-3</c:v>
                </c:pt>
                <c:pt idx="4832">
                  <c:v>7.9150000000000002E-3</c:v>
                </c:pt>
                <c:pt idx="4833">
                  <c:v>8.149E-3</c:v>
                </c:pt>
                <c:pt idx="4834">
                  <c:v>1.0862999999999999E-2</c:v>
                </c:pt>
                <c:pt idx="4835">
                  <c:v>1.1542E-2</c:v>
                </c:pt>
                <c:pt idx="4836">
                  <c:v>7.6420000000000004E-3</c:v>
                </c:pt>
                <c:pt idx="4837">
                  <c:v>1.1757E-2</c:v>
                </c:pt>
                <c:pt idx="4838">
                  <c:v>9.1229999999999992E-3</c:v>
                </c:pt>
                <c:pt idx="4839">
                  <c:v>7.5399999999999998E-3</c:v>
                </c:pt>
                <c:pt idx="4840">
                  <c:v>6.9550000000000002E-3</c:v>
                </c:pt>
                <c:pt idx="4841">
                  <c:v>5.0350000000000004E-3</c:v>
                </c:pt>
                <c:pt idx="4842">
                  <c:v>4.3369999999999997E-3</c:v>
                </c:pt>
                <c:pt idx="4843">
                  <c:v>4.9919999999999999E-3</c:v>
                </c:pt>
                <c:pt idx="4844">
                  <c:v>3.65E-3</c:v>
                </c:pt>
                <c:pt idx="4845">
                  <c:v>3.5699999999999998E-3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3.0689999999999999E-2</c:v>
                </c:pt>
                <c:pt idx="4855">
                  <c:v>3.1793000000000002E-2</c:v>
                </c:pt>
                <c:pt idx="4856">
                  <c:v>3.9919000000000003E-2</c:v>
                </c:pt>
                <c:pt idx="4857">
                  <c:v>4.2993000000000003E-2</c:v>
                </c:pt>
                <c:pt idx="4858">
                  <c:v>4.8874000000000001E-2</c:v>
                </c:pt>
                <c:pt idx="4859">
                  <c:v>5.1908000000000003E-2</c:v>
                </c:pt>
                <c:pt idx="4860">
                  <c:v>5.6868000000000002E-2</c:v>
                </c:pt>
                <c:pt idx="4861">
                  <c:v>6.4381999999999995E-2</c:v>
                </c:pt>
                <c:pt idx="4862">
                  <c:v>0.10807899999999999</c:v>
                </c:pt>
                <c:pt idx="4863">
                  <c:v>0.106741</c:v>
                </c:pt>
                <c:pt idx="4864">
                  <c:v>0.107972</c:v>
                </c:pt>
                <c:pt idx="4865">
                  <c:v>0.111218</c:v>
                </c:pt>
                <c:pt idx="4866">
                  <c:v>0.13064600000000001</c:v>
                </c:pt>
                <c:pt idx="4867">
                  <c:v>0.14518700000000001</c:v>
                </c:pt>
                <c:pt idx="4868">
                  <c:v>0.17039499999999999</c:v>
                </c:pt>
                <c:pt idx="4869">
                  <c:v>0.19087499999999999</c:v>
                </c:pt>
                <c:pt idx="4870">
                  <c:v>0.20075599999999999</c:v>
                </c:pt>
                <c:pt idx="4871">
                  <c:v>0.23163</c:v>
                </c:pt>
                <c:pt idx="4872">
                  <c:v>0.23915500000000001</c:v>
                </c:pt>
                <c:pt idx="4873">
                  <c:v>0.24331</c:v>
                </c:pt>
                <c:pt idx="4874">
                  <c:v>0.24726200000000001</c:v>
                </c:pt>
                <c:pt idx="4875">
                  <c:v>0.26051600000000003</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0.231659</c:v>
                </c:pt>
                <c:pt idx="4889">
                  <c:v>0.18295700000000001</c:v>
                </c:pt>
                <c:pt idx="4890">
                  <c:v>0.20461799999999999</c:v>
                </c:pt>
                <c:pt idx="4891">
                  <c:v>0.24862000000000001</c:v>
                </c:pt>
                <c:pt idx="4892">
                  <c:v>0.264376</c:v>
                </c:pt>
                <c:pt idx="4893">
                  <c:v>0.26738299999999998</c:v>
                </c:pt>
                <c:pt idx="4894">
                  <c:v>0.27026</c:v>
                </c:pt>
                <c:pt idx="4895">
                  <c:v>0.29570800000000003</c:v>
                </c:pt>
                <c:pt idx="4896">
                  <c:v>0.29638799999999998</c:v>
                </c:pt>
                <c:pt idx="4897">
                  <c:v>0.33633000000000002</c:v>
                </c:pt>
                <c:pt idx="4898">
                  <c:v>0.34536299999999998</c:v>
                </c:pt>
                <c:pt idx="4899">
                  <c:v>0.33577600000000002</c:v>
                </c:pt>
                <c:pt idx="4900">
                  <c:v>0.33406799999999998</c:v>
                </c:pt>
                <c:pt idx="4901">
                  <c:v>0.35317100000000001</c:v>
                </c:pt>
                <c:pt idx="4902">
                  <c:v>0.34246700000000002</c:v>
                </c:pt>
                <c:pt idx="4903">
                  <c:v>0.33966099999999999</c:v>
                </c:pt>
                <c:pt idx="4904">
                  <c:v>0.33585100000000001</c:v>
                </c:pt>
                <c:pt idx="4905">
                  <c:v>0.326102</c:v>
                </c:pt>
                <c:pt idx="4906">
                  <c:v>0.32261600000000001</c:v>
                </c:pt>
                <c:pt idx="4907">
                  <c:v>0.31329899999999999</c:v>
                </c:pt>
                <c:pt idx="4908">
                  <c:v>0.31447999999999998</c:v>
                </c:pt>
                <c:pt idx="4909">
                  <c:v>0.31129800000000002</c:v>
                </c:pt>
                <c:pt idx="4910">
                  <c:v>0.298674</c:v>
                </c:pt>
                <c:pt idx="4911">
                  <c:v>0.274949</c:v>
                </c:pt>
                <c:pt idx="4912">
                  <c:v>0.26450299999999999</c:v>
                </c:pt>
                <c:pt idx="4913">
                  <c:v>0.258324</c:v>
                </c:pt>
                <c:pt idx="4914">
                  <c:v>0.24149200000000001</c:v>
                </c:pt>
                <c:pt idx="4915">
                  <c:v>0.23974799999999999</c:v>
                </c:pt>
                <c:pt idx="4916">
                  <c:v>0.23286399999999999</c:v>
                </c:pt>
                <c:pt idx="4917">
                  <c:v>0.22530900000000001</c:v>
                </c:pt>
                <c:pt idx="4918">
                  <c:v>0.244363</c:v>
                </c:pt>
                <c:pt idx="4919">
                  <c:v>0.25795200000000001</c:v>
                </c:pt>
                <c:pt idx="4920">
                  <c:v>0.25017099999999998</c:v>
                </c:pt>
                <c:pt idx="4921">
                  <c:v>0.254164</c:v>
                </c:pt>
                <c:pt idx="4922">
                  <c:v>0.24583099999999999</c:v>
                </c:pt>
                <c:pt idx="4923">
                  <c:v>0.26034000000000002</c:v>
                </c:pt>
                <c:pt idx="4924">
                  <c:v>0.258718</c:v>
                </c:pt>
                <c:pt idx="4925">
                  <c:v>0.25365700000000002</c:v>
                </c:pt>
                <c:pt idx="4926">
                  <c:v>0.26107799999999998</c:v>
                </c:pt>
                <c:pt idx="4927">
                  <c:v>0.26128899999999999</c:v>
                </c:pt>
                <c:pt idx="4928">
                  <c:v>0.26616299999999998</c:v>
                </c:pt>
                <c:pt idx="4929">
                  <c:v>0.25372299999999998</c:v>
                </c:pt>
                <c:pt idx="4930">
                  <c:v>0.23305400000000001</c:v>
                </c:pt>
                <c:pt idx="4931">
                  <c:v>0.20369499999999999</c:v>
                </c:pt>
                <c:pt idx="4932">
                  <c:v>0.18937399999999999</c:v>
                </c:pt>
                <c:pt idx="4933">
                  <c:v>0.21423200000000001</c:v>
                </c:pt>
                <c:pt idx="4934">
                  <c:v>0.22431999999999999</c:v>
                </c:pt>
                <c:pt idx="4935">
                  <c:v>0.23322499999999999</c:v>
                </c:pt>
                <c:pt idx="4936">
                  <c:v>0.25005300000000003</c:v>
                </c:pt>
                <c:pt idx="4937">
                  <c:v>0.19256200000000001</c:v>
                </c:pt>
                <c:pt idx="4938">
                  <c:v>0.21027899999999999</c:v>
                </c:pt>
                <c:pt idx="4939">
                  <c:v>0.21809000000000001</c:v>
                </c:pt>
                <c:pt idx="4940">
                  <c:v>0.22558400000000001</c:v>
                </c:pt>
                <c:pt idx="4941">
                  <c:v>0.22951199999999999</c:v>
                </c:pt>
                <c:pt idx="4942">
                  <c:v>0.23748900000000001</c:v>
                </c:pt>
                <c:pt idx="4943">
                  <c:v>0.248363</c:v>
                </c:pt>
                <c:pt idx="4944">
                  <c:v>0.25947199999999998</c:v>
                </c:pt>
                <c:pt idx="4945">
                  <c:v>0.26340000000000002</c:v>
                </c:pt>
                <c:pt idx="4946">
                  <c:v>0.25735999999999998</c:v>
                </c:pt>
                <c:pt idx="4947">
                  <c:v>0.25005899999999998</c:v>
                </c:pt>
                <c:pt idx="4948">
                  <c:v>0.26295499999999999</c:v>
                </c:pt>
                <c:pt idx="4949">
                  <c:v>0.25453399999999998</c:v>
                </c:pt>
                <c:pt idx="4950">
                  <c:v>0.244031</c:v>
                </c:pt>
                <c:pt idx="4951">
                  <c:v>0.23155800000000001</c:v>
                </c:pt>
                <c:pt idx="4952">
                  <c:v>0.21457599999999999</c:v>
                </c:pt>
                <c:pt idx="4953">
                  <c:v>0.19547</c:v>
                </c:pt>
                <c:pt idx="4954">
                  <c:v>0.19021099999999999</c:v>
                </c:pt>
                <c:pt idx="4955">
                  <c:v>0.17852299999999999</c:v>
                </c:pt>
                <c:pt idx="4956">
                  <c:v>0.189444</c:v>
                </c:pt>
                <c:pt idx="4957">
                  <c:v>0.22220100000000001</c:v>
                </c:pt>
                <c:pt idx="4958">
                  <c:v>0.25425799999999998</c:v>
                </c:pt>
                <c:pt idx="4959">
                  <c:v>0.24232200000000001</c:v>
                </c:pt>
                <c:pt idx="4960">
                  <c:v>0.25854300000000002</c:v>
                </c:pt>
                <c:pt idx="4961">
                  <c:v>0.26634000000000002</c:v>
                </c:pt>
                <c:pt idx="4962">
                  <c:v>0.26807999999999998</c:v>
                </c:pt>
                <c:pt idx="4963">
                  <c:v>0.28764200000000001</c:v>
                </c:pt>
                <c:pt idx="4964">
                  <c:v>0.279474</c:v>
                </c:pt>
                <c:pt idx="4965">
                  <c:v>0.33017000000000002</c:v>
                </c:pt>
                <c:pt idx="4966">
                  <c:v>0.31131500000000001</c:v>
                </c:pt>
                <c:pt idx="4967">
                  <c:v>0.32597599999999999</c:v>
                </c:pt>
                <c:pt idx="4968">
                  <c:v>0.30822500000000003</c:v>
                </c:pt>
                <c:pt idx="4969">
                  <c:v>0.30046699999999998</c:v>
                </c:pt>
                <c:pt idx="4970">
                  <c:v>0.28584199999999998</c:v>
                </c:pt>
                <c:pt idx="4971">
                  <c:v>0.26952900000000002</c:v>
                </c:pt>
                <c:pt idx="4972">
                  <c:v>0.27641199999999999</c:v>
                </c:pt>
                <c:pt idx="4973">
                  <c:v>0.25959500000000002</c:v>
                </c:pt>
                <c:pt idx="4974">
                  <c:v>0.233291</c:v>
                </c:pt>
                <c:pt idx="4975">
                  <c:v>0.22414999999999999</c:v>
                </c:pt>
                <c:pt idx="4976">
                  <c:v>0.203097</c:v>
                </c:pt>
                <c:pt idx="4977">
                  <c:v>0.18180199999999999</c:v>
                </c:pt>
                <c:pt idx="4978">
                  <c:v>0.16748199999999999</c:v>
                </c:pt>
                <c:pt idx="4979">
                  <c:v>0.166577</c:v>
                </c:pt>
                <c:pt idx="4980">
                  <c:v>0.15289900000000001</c:v>
                </c:pt>
                <c:pt idx="4981">
                  <c:v>0.14061100000000001</c:v>
                </c:pt>
                <c:pt idx="4982">
                  <c:v>0.122144</c:v>
                </c:pt>
                <c:pt idx="4983">
                  <c:v>0.12529299999999999</c:v>
                </c:pt>
                <c:pt idx="4984">
                  <c:v>0.13106000000000001</c:v>
                </c:pt>
                <c:pt idx="4985">
                  <c:v>0.12416199999999999</c:v>
                </c:pt>
                <c:pt idx="4986">
                  <c:v>0.113411</c:v>
                </c:pt>
                <c:pt idx="4987">
                  <c:v>0.11550199999999999</c:v>
                </c:pt>
                <c:pt idx="4988">
                  <c:v>0.118079</c:v>
                </c:pt>
                <c:pt idx="4989">
                  <c:v>0.12515299999999999</c:v>
                </c:pt>
                <c:pt idx="4990">
                  <c:v>0.124602</c:v>
                </c:pt>
                <c:pt idx="4991">
                  <c:v>0.123238</c:v>
                </c:pt>
                <c:pt idx="4992">
                  <c:v>0.11761199999999999</c:v>
                </c:pt>
                <c:pt idx="4993">
                  <c:v>0.114174</c:v>
                </c:pt>
                <c:pt idx="4994">
                  <c:v>0.115163</c:v>
                </c:pt>
                <c:pt idx="4995">
                  <c:v>0.11054899999999999</c:v>
                </c:pt>
                <c:pt idx="4996">
                  <c:v>0.122339</c:v>
                </c:pt>
                <c:pt idx="4997">
                  <c:v>0.121282</c:v>
                </c:pt>
                <c:pt idx="4998">
                  <c:v>0.15060299999999999</c:v>
                </c:pt>
                <c:pt idx="4999">
                  <c:v>0.14785699999999999</c:v>
                </c:pt>
                <c:pt idx="5000">
                  <c:v>0.16847100000000001</c:v>
                </c:pt>
                <c:pt idx="5001">
                  <c:v>0.16320599999999999</c:v>
                </c:pt>
                <c:pt idx="5002">
                  <c:v>0.15420900000000001</c:v>
                </c:pt>
                <c:pt idx="5003">
                  <c:v>0.16395799999999999</c:v>
                </c:pt>
                <c:pt idx="5004">
                  <c:v>0.15628700000000001</c:v>
                </c:pt>
                <c:pt idx="5005">
                  <c:v>0.14476900000000001</c:v>
                </c:pt>
                <c:pt idx="5006">
                  <c:v>0.122063</c:v>
                </c:pt>
                <c:pt idx="5007">
                  <c:v>0.147226</c:v>
                </c:pt>
                <c:pt idx="5008">
                  <c:v>0.150867</c:v>
                </c:pt>
                <c:pt idx="5009">
                  <c:v>0.13355</c:v>
                </c:pt>
                <c:pt idx="5010">
                  <c:v>0.130773</c:v>
                </c:pt>
                <c:pt idx="5011">
                  <c:v>0.120738</c:v>
                </c:pt>
                <c:pt idx="5012">
                  <c:v>0.12867899999999999</c:v>
                </c:pt>
                <c:pt idx="5013">
                  <c:v>0.121145</c:v>
                </c:pt>
                <c:pt idx="5014">
                  <c:v>0.13957900000000001</c:v>
                </c:pt>
                <c:pt idx="5015">
                  <c:v>0.137984</c:v>
                </c:pt>
                <c:pt idx="5016">
                  <c:v>0.122182</c:v>
                </c:pt>
                <c:pt idx="5017">
                  <c:v>0.131802</c:v>
                </c:pt>
                <c:pt idx="5018">
                  <c:v>0.128553</c:v>
                </c:pt>
                <c:pt idx="5019">
                  <c:v>0.11375399999999999</c:v>
                </c:pt>
                <c:pt idx="5020">
                  <c:v>0.112109</c:v>
                </c:pt>
                <c:pt idx="5021">
                  <c:v>0.120617</c:v>
                </c:pt>
                <c:pt idx="5022">
                  <c:v>0.113664</c:v>
                </c:pt>
                <c:pt idx="5023">
                  <c:v>0.10384500000000001</c:v>
                </c:pt>
                <c:pt idx="5024">
                  <c:v>9.3229000000000006E-2</c:v>
                </c:pt>
                <c:pt idx="5025">
                  <c:v>8.6487999999999995E-2</c:v>
                </c:pt>
                <c:pt idx="5026">
                  <c:v>7.714E-2</c:v>
                </c:pt>
                <c:pt idx="5027">
                  <c:v>8.5637000000000005E-2</c:v>
                </c:pt>
                <c:pt idx="5028">
                  <c:v>9.0326000000000004E-2</c:v>
                </c:pt>
                <c:pt idx="5029">
                  <c:v>9.4094999999999998E-2</c:v>
                </c:pt>
                <c:pt idx="5030">
                  <c:v>8.7224999999999997E-2</c:v>
                </c:pt>
                <c:pt idx="5031">
                  <c:v>7.8451999999999994E-2</c:v>
                </c:pt>
                <c:pt idx="5032">
                  <c:v>7.8261999999999998E-2</c:v>
                </c:pt>
                <c:pt idx="5033">
                  <c:v>7.8520000000000006E-2</c:v>
                </c:pt>
                <c:pt idx="5034">
                  <c:v>0.112274</c:v>
                </c:pt>
                <c:pt idx="5035">
                  <c:v>0.11107300000000001</c:v>
                </c:pt>
                <c:pt idx="5036">
                  <c:v>0.10134700000000001</c:v>
                </c:pt>
                <c:pt idx="5037">
                  <c:v>9.2341999999999994E-2</c:v>
                </c:pt>
                <c:pt idx="5038">
                  <c:v>8.8408E-2</c:v>
                </c:pt>
                <c:pt idx="5039">
                  <c:v>9.1832999999999998E-2</c:v>
                </c:pt>
                <c:pt idx="5040">
                  <c:v>9.3469999999999998E-2</c:v>
                </c:pt>
                <c:pt idx="5041">
                  <c:v>7.7640000000000001E-2</c:v>
                </c:pt>
                <c:pt idx="5042">
                  <c:v>8.6163000000000003E-2</c:v>
                </c:pt>
                <c:pt idx="5043">
                  <c:v>8.4220000000000003E-2</c:v>
                </c:pt>
                <c:pt idx="5044">
                  <c:v>8.2553000000000001E-2</c:v>
                </c:pt>
                <c:pt idx="5045">
                  <c:v>7.1750999999999995E-2</c:v>
                </c:pt>
                <c:pt idx="5046">
                  <c:v>7.7457999999999999E-2</c:v>
                </c:pt>
                <c:pt idx="5047">
                  <c:v>6.8023E-2</c:v>
                </c:pt>
                <c:pt idx="5048">
                  <c:v>5.8577999999999998E-2</c:v>
                </c:pt>
                <c:pt idx="5049">
                  <c:v>5.4572000000000002E-2</c:v>
                </c:pt>
                <c:pt idx="5050">
                  <c:v>3.9824999999999999E-2</c:v>
                </c:pt>
                <c:pt idx="5051">
                  <c:v>3.2284E-2</c:v>
                </c:pt>
                <c:pt idx="5052">
                  <c:v>5.7674000000000003E-2</c:v>
                </c:pt>
                <c:pt idx="5053">
                  <c:v>6.0573000000000002E-2</c:v>
                </c:pt>
                <c:pt idx="5054">
                  <c:v>5.8099999999999999E-2</c:v>
                </c:pt>
                <c:pt idx="5055">
                  <c:v>6.1523000000000001E-2</c:v>
                </c:pt>
                <c:pt idx="5056">
                  <c:v>5.5649999999999998E-2</c:v>
                </c:pt>
                <c:pt idx="5057">
                  <c:v>4.9986000000000003E-2</c:v>
                </c:pt>
                <c:pt idx="5058">
                  <c:v>4.5321E-2</c:v>
                </c:pt>
                <c:pt idx="5059">
                  <c:v>5.5273999999999997E-2</c:v>
                </c:pt>
                <c:pt idx="5060">
                  <c:v>4.1745999999999998E-2</c:v>
                </c:pt>
                <c:pt idx="5061">
                  <c:v>6.4829999999999999E-2</c:v>
                </c:pt>
                <c:pt idx="5062">
                  <c:v>7.0458000000000007E-2</c:v>
                </c:pt>
                <c:pt idx="5063">
                  <c:v>6.4532000000000006E-2</c:v>
                </c:pt>
                <c:pt idx="5064">
                  <c:v>6.7005999999999996E-2</c:v>
                </c:pt>
                <c:pt idx="5065">
                  <c:v>5.7600999999999999E-2</c:v>
                </c:pt>
                <c:pt idx="5066">
                  <c:v>5.0917999999999998E-2</c:v>
                </c:pt>
                <c:pt idx="5067">
                  <c:v>5.5587999999999999E-2</c:v>
                </c:pt>
                <c:pt idx="5068">
                  <c:v>6.2440000000000002E-2</c:v>
                </c:pt>
                <c:pt idx="5069">
                  <c:v>7.4329999999999993E-2</c:v>
                </c:pt>
                <c:pt idx="5070">
                  <c:v>8.0574000000000007E-2</c:v>
                </c:pt>
                <c:pt idx="5071">
                  <c:v>9.0678999999999996E-2</c:v>
                </c:pt>
                <c:pt idx="5072">
                  <c:v>8.8312000000000002E-2</c:v>
                </c:pt>
                <c:pt idx="5073">
                  <c:v>9.0712000000000001E-2</c:v>
                </c:pt>
                <c:pt idx="5074">
                  <c:v>9.6452999999999997E-2</c:v>
                </c:pt>
                <c:pt idx="5075">
                  <c:v>0.114519</c:v>
                </c:pt>
                <c:pt idx="5076">
                  <c:v>0.108741</c:v>
                </c:pt>
                <c:pt idx="5077">
                  <c:v>0.120658</c:v>
                </c:pt>
                <c:pt idx="5078">
                  <c:v>0.11743199999999999</c:v>
                </c:pt>
                <c:pt idx="5079">
                  <c:v>0.100659</c:v>
                </c:pt>
                <c:pt idx="5080">
                  <c:v>9.3954999999999997E-2</c:v>
                </c:pt>
                <c:pt idx="5081">
                  <c:v>8.9616000000000001E-2</c:v>
                </c:pt>
                <c:pt idx="5082">
                  <c:v>6.4185999999999993E-2</c:v>
                </c:pt>
                <c:pt idx="5083">
                  <c:v>6.3761999999999999E-2</c:v>
                </c:pt>
                <c:pt idx="5084">
                  <c:v>5.6432000000000003E-2</c:v>
                </c:pt>
                <c:pt idx="5085">
                  <c:v>5.2328E-2</c:v>
                </c:pt>
                <c:pt idx="5086">
                  <c:v>9.4462000000000004E-2</c:v>
                </c:pt>
                <c:pt idx="5087">
                  <c:v>8.9620000000000005E-2</c:v>
                </c:pt>
                <c:pt idx="5088">
                  <c:v>0.10524500000000001</c:v>
                </c:pt>
                <c:pt idx="5089">
                  <c:v>0.109557</c:v>
                </c:pt>
                <c:pt idx="5090">
                  <c:v>0.100263</c:v>
                </c:pt>
                <c:pt idx="5091">
                  <c:v>8.4638000000000005E-2</c:v>
                </c:pt>
                <c:pt idx="5092">
                  <c:v>8.8422000000000001E-2</c:v>
                </c:pt>
                <c:pt idx="5093">
                  <c:v>7.8214000000000006E-2</c:v>
                </c:pt>
                <c:pt idx="5094">
                  <c:v>8.8567999999999994E-2</c:v>
                </c:pt>
                <c:pt idx="5095">
                  <c:v>8.4446999999999994E-2</c:v>
                </c:pt>
                <c:pt idx="5096">
                  <c:v>9.8226999999999995E-2</c:v>
                </c:pt>
                <c:pt idx="5097">
                  <c:v>7.2550000000000003E-2</c:v>
                </c:pt>
                <c:pt idx="5098">
                  <c:v>5.7063999999999997E-2</c:v>
                </c:pt>
                <c:pt idx="5099">
                  <c:v>9.01E-2</c:v>
                </c:pt>
                <c:pt idx="5100">
                  <c:v>0.12145599999999999</c:v>
                </c:pt>
                <c:pt idx="5101">
                  <c:v>0.14535200000000001</c:v>
                </c:pt>
                <c:pt idx="5102">
                  <c:v>0.15140400000000001</c:v>
                </c:pt>
                <c:pt idx="5103">
                  <c:v>0.18545900000000001</c:v>
                </c:pt>
                <c:pt idx="5104">
                  <c:v>0.188</c:v>
                </c:pt>
                <c:pt idx="5105">
                  <c:v>0.17993000000000001</c:v>
                </c:pt>
                <c:pt idx="5106">
                  <c:v>0.199987</c:v>
                </c:pt>
                <c:pt idx="5107">
                  <c:v>0.20511499999999999</c:v>
                </c:pt>
                <c:pt idx="5108">
                  <c:v>0.19830600000000001</c:v>
                </c:pt>
                <c:pt idx="5109">
                  <c:v>0.19945499999999999</c:v>
                </c:pt>
                <c:pt idx="5110">
                  <c:v>0.212731</c:v>
                </c:pt>
                <c:pt idx="5111">
                  <c:v>0.226411</c:v>
                </c:pt>
                <c:pt idx="5112">
                  <c:v>0.21312999999999999</c:v>
                </c:pt>
                <c:pt idx="5113">
                  <c:v>0.204485</c:v>
                </c:pt>
                <c:pt idx="5114">
                  <c:v>0.211536</c:v>
                </c:pt>
                <c:pt idx="5115">
                  <c:v>0.20575299999999999</c:v>
                </c:pt>
                <c:pt idx="5116">
                  <c:v>0.215361</c:v>
                </c:pt>
                <c:pt idx="5117">
                  <c:v>0.202038</c:v>
                </c:pt>
                <c:pt idx="5118">
                  <c:v>0.19204199999999999</c:v>
                </c:pt>
                <c:pt idx="5119">
                  <c:v>0.18518699999999999</c:v>
                </c:pt>
                <c:pt idx="5120">
                  <c:v>0.18407399999999999</c:v>
                </c:pt>
                <c:pt idx="5121">
                  <c:v>0.19581200000000001</c:v>
                </c:pt>
                <c:pt idx="5122">
                  <c:v>0.2034</c:v>
                </c:pt>
                <c:pt idx="5123">
                  <c:v>0.23894399999999999</c:v>
                </c:pt>
                <c:pt idx="5124">
                  <c:v>0.24921199999999999</c:v>
                </c:pt>
                <c:pt idx="5125">
                  <c:v>0.26357000000000003</c:v>
                </c:pt>
                <c:pt idx="5126">
                  <c:v>0.249251</c:v>
                </c:pt>
                <c:pt idx="5127">
                  <c:v>0.23677699999999999</c:v>
                </c:pt>
                <c:pt idx="5128">
                  <c:v>0.22157099999999999</c:v>
                </c:pt>
                <c:pt idx="5129">
                  <c:v>0.23161499999999999</c:v>
                </c:pt>
                <c:pt idx="5130">
                  <c:v>0.210257</c:v>
                </c:pt>
                <c:pt idx="5131">
                  <c:v>0.234904</c:v>
                </c:pt>
                <c:pt idx="5132">
                  <c:v>0.23389499999999999</c:v>
                </c:pt>
                <c:pt idx="5133">
                  <c:v>0.22874800000000001</c:v>
                </c:pt>
                <c:pt idx="5134">
                  <c:v>0.215585</c:v>
                </c:pt>
                <c:pt idx="5135">
                  <c:v>0.20938300000000001</c:v>
                </c:pt>
                <c:pt idx="5136">
                  <c:v>0.23655699999999999</c:v>
                </c:pt>
                <c:pt idx="5137">
                  <c:v>0.26059700000000002</c:v>
                </c:pt>
                <c:pt idx="5138">
                  <c:v>0.26106299999999999</c:v>
                </c:pt>
                <c:pt idx="5139">
                  <c:v>0.256523</c:v>
                </c:pt>
                <c:pt idx="5140">
                  <c:v>0.24582200000000001</c:v>
                </c:pt>
                <c:pt idx="5141">
                  <c:v>0.230661</c:v>
                </c:pt>
                <c:pt idx="5142">
                  <c:v>0.241142</c:v>
                </c:pt>
                <c:pt idx="5143">
                  <c:v>0.23391400000000001</c:v>
                </c:pt>
                <c:pt idx="5144">
                  <c:v>0.247282</c:v>
                </c:pt>
                <c:pt idx="5145">
                  <c:v>0.23670099999999999</c:v>
                </c:pt>
                <c:pt idx="5146">
                  <c:v>0.222247</c:v>
                </c:pt>
                <c:pt idx="5147">
                  <c:v>0.236405</c:v>
                </c:pt>
                <c:pt idx="5148">
                  <c:v>0.22600799999999999</c:v>
                </c:pt>
                <c:pt idx="5149">
                  <c:v>0.22897999999999999</c:v>
                </c:pt>
                <c:pt idx="5150">
                  <c:v>0.233319</c:v>
                </c:pt>
                <c:pt idx="5151">
                  <c:v>0.24229200000000001</c:v>
                </c:pt>
                <c:pt idx="5152">
                  <c:v>0.24873600000000001</c:v>
                </c:pt>
                <c:pt idx="5153">
                  <c:v>0.25549699999999997</c:v>
                </c:pt>
                <c:pt idx="5154">
                  <c:v>0.247863</c:v>
                </c:pt>
                <c:pt idx="5155">
                  <c:v>0.236539</c:v>
                </c:pt>
                <c:pt idx="5156">
                  <c:v>0.22031899999999999</c:v>
                </c:pt>
                <c:pt idx="5157">
                  <c:v>0.21948300000000001</c:v>
                </c:pt>
                <c:pt idx="5158">
                  <c:v>0.19289400000000001</c:v>
                </c:pt>
                <c:pt idx="5159">
                  <c:v>0.223519</c:v>
                </c:pt>
                <c:pt idx="5160">
                  <c:v>0.22503100000000001</c:v>
                </c:pt>
                <c:pt idx="5161">
                  <c:v>0.238568</c:v>
                </c:pt>
                <c:pt idx="5162">
                  <c:v>0.28332499999999999</c:v>
                </c:pt>
                <c:pt idx="5163">
                  <c:v>0.31493700000000002</c:v>
                </c:pt>
                <c:pt idx="5164">
                  <c:v>0.31260300000000002</c:v>
                </c:pt>
                <c:pt idx="5165">
                  <c:v>0.30739100000000003</c:v>
                </c:pt>
                <c:pt idx="5166">
                  <c:v>0.29060599999999998</c:v>
                </c:pt>
                <c:pt idx="5167">
                  <c:v>0.32216</c:v>
                </c:pt>
                <c:pt idx="5168">
                  <c:v>0.31928000000000001</c:v>
                </c:pt>
                <c:pt idx="5169">
                  <c:v>0.31219599999999997</c:v>
                </c:pt>
                <c:pt idx="5170">
                  <c:v>0.31456499999999998</c:v>
                </c:pt>
                <c:pt idx="5171">
                  <c:v>0.30918000000000001</c:v>
                </c:pt>
                <c:pt idx="5172">
                  <c:v>0.27740100000000001</c:v>
                </c:pt>
                <c:pt idx="5173">
                  <c:v>0.25727800000000001</c:v>
                </c:pt>
                <c:pt idx="5174">
                  <c:v>0.22260099999999999</c:v>
                </c:pt>
                <c:pt idx="5175">
                  <c:v>0.204286</c:v>
                </c:pt>
                <c:pt idx="5176">
                  <c:v>0.20166500000000001</c:v>
                </c:pt>
                <c:pt idx="5177">
                  <c:v>0.21569099999999999</c:v>
                </c:pt>
                <c:pt idx="5178">
                  <c:v>0.197384</c:v>
                </c:pt>
                <c:pt idx="5179">
                  <c:v>0.19015499999999999</c:v>
                </c:pt>
                <c:pt idx="5180">
                  <c:v>0.175703</c:v>
                </c:pt>
                <c:pt idx="5181">
                  <c:v>0.166377</c:v>
                </c:pt>
                <c:pt idx="5182">
                  <c:v>0.15212400000000001</c:v>
                </c:pt>
                <c:pt idx="5183">
                  <c:v>0.15134</c:v>
                </c:pt>
                <c:pt idx="5184">
                  <c:v>0.13984199999999999</c:v>
                </c:pt>
                <c:pt idx="5185">
                  <c:v>0.123631</c:v>
                </c:pt>
                <c:pt idx="5186">
                  <c:v>0.12966900000000001</c:v>
                </c:pt>
                <c:pt idx="5187">
                  <c:v>0.11743000000000001</c:v>
                </c:pt>
                <c:pt idx="5188">
                  <c:v>0.131499</c:v>
                </c:pt>
                <c:pt idx="5189">
                  <c:v>0.12567900000000001</c:v>
                </c:pt>
                <c:pt idx="5190">
                  <c:v>0.126281</c:v>
                </c:pt>
                <c:pt idx="5191">
                  <c:v>0.14216500000000001</c:v>
                </c:pt>
                <c:pt idx="5192">
                  <c:v>0.148865</c:v>
                </c:pt>
                <c:pt idx="5193">
                  <c:v>0.14330399999999999</c:v>
                </c:pt>
                <c:pt idx="5194">
                  <c:v>0.121779</c:v>
                </c:pt>
                <c:pt idx="5195">
                  <c:v>0.11896900000000001</c:v>
                </c:pt>
                <c:pt idx="5196">
                  <c:v>0.110677</c:v>
                </c:pt>
                <c:pt idx="5197">
                  <c:v>0.123865</c:v>
                </c:pt>
                <c:pt idx="5198">
                  <c:v>0.154446</c:v>
                </c:pt>
                <c:pt idx="5199">
                  <c:v>0.17510600000000001</c:v>
                </c:pt>
                <c:pt idx="5200">
                  <c:v>0.17945900000000001</c:v>
                </c:pt>
                <c:pt idx="5201">
                  <c:v>0.180285</c:v>
                </c:pt>
                <c:pt idx="5202">
                  <c:v>0.16306499999999999</c:v>
                </c:pt>
                <c:pt idx="5203">
                  <c:v>0.17002</c:v>
                </c:pt>
                <c:pt idx="5204">
                  <c:v>0.174291</c:v>
                </c:pt>
                <c:pt idx="5205">
                  <c:v>0.15752099999999999</c:v>
                </c:pt>
                <c:pt idx="5206">
                  <c:v>0.17172799999999999</c:v>
                </c:pt>
                <c:pt idx="5207">
                  <c:v>0.17218800000000001</c:v>
                </c:pt>
                <c:pt idx="5208">
                  <c:v>0.16061500000000001</c:v>
                </c:pt>
                <c:pt idx="5209">
                  <c:v>0.14330399999999999</c:v>
                </c:pt>
                <c:pt idx="5210">
                  <c:v>0.137493</c:v>
                </c:pt>
                <c:pt idx="5211">
                  <c:v>0.15049699999999999</c:v>
                </c:pt>
                <c:pt idx="5212">
                  <c:v>0.144593</c:v>
                </c:pt>
                <c:pt idx="5213">
                  <c:v>0.136879</c:v>
                </c:pt>
                <c:pt idx="5214">
                  <c:v>0.115247</c:v>
                </c:pt>
                <c:pt idx="5215">
                  <c:v>8.3056000000000005E-2</c:v>
                </c:pt>
                <c:pt idx="5216">
                  <c:v>8.7593000000000004E-2</c:v>
                </c:pt>
                <c:pt idx="5217">
                  <c:v>8.1758999999999998E-2</c:v>
                </c:pt>
                <c:pt idx="5218">
                  <c:v>7.6011999999999996E-2</c:v>
                </c:pt>
                <c:pt idx="5219">
                  <c:v>0.12318999999999999</c:v>
                </c:pt>
                <c:pt idx="5220">
                  <c:v>0.14918999999999999</c:v>
                </c:pt>
                <c:pt idx="5221">
                  <c:v>0.156892</c:v>
                </c:pt>
                <c:pt idx="5222">
                  <c:v>0.158494</c:v>
                </c:pt>
                <c:pt idx="5223">
                  <c:v>0.16278000000000001</c:v>
                </c:pt>
                <c:pt idx="5224">
                  <c:v>0.170847</c:v>
                </c:pt>
                <c:pt idx="5225">
                  <c:v>0.16686400000000001</c:v>
                </c:pt>
                <c:pt idx="5226">
                  <c:v>0.15815499999999999</c:v>
                </c:pt>
                <c:pt idx="5227">
                  <c:v>0.18440400000000001</c:v>
                </c:pt>
                <c:pt idx="5228">
                  <c:v>0.17781</c:v>
                </c:pt>
                <c:pt idx="5229">
                  <c:v>0.15862699999999999</c:v>
                </c:pt>
                <c:pt idx="5230">
                  <c:v>0.138988</c:v>
                </c:pt>
                <c:pt idx="5231">
                  <c:v>0.13753299999999999</c:v>
                </c:pt>
                <c:pt idx="5232">
                  <c:v>0.14483599999999999</c:v>
                </c:pt>
                <c:pt idx="5233">
                  <c:v>0.141157</c:v>
                </c:pt>
                <c:pt idx="5234">
                  <c:v>0.13948099999999999</c:v>
                </c:pt>
                <c:pt idx="5235">
                  <c:v>0.132162</c:v>
                </c:pt>
                <c:pt idx="5236">
                  <c:v>0.155866</c:v>
                </c:pt>
                <c:pt idx="5237">
                  <c:v>0.19306599999999999</c:v>
                </c:pt>
                <c:pt idx="5238">
                  <c:v>0.20865800000000001</c:v>
                </c:pt>
                <c:pt idx="5239">
                  <c:v>0.23017799999999999</c:v>
                </c:pt>
                <c:pt idx="5240">
                  <c:v>0.246195</c:v>
                </c:pt>
                <c:pt idx="5241">
                  <c:v>0.27030799999999999</c:v>
                </c:pt>
                <c:pt idx="5242">
                  <c:v>0.30213099999999998</c:v>
                </c:pt>
                <c:pt idx="5243">
                  <c:v>0.29299500000000001</c:v>
                </c:pt>
                <c:pt idx="5244">
                  <c:v>0.301653</c:v>
                </c:pt>
                <c:pt idx="5245">
                  <c:v>0.29948599999999997</c:v>
                </c:pt>
                <c:pt idx="5246">
                  <c:v>0.29021400000000003</c:v>
                </c:pt>
                <c:pt idx="5247">
                  <c:v>0.28084500000000001</c:v>
                </c:pt>
                <c:pt idx="5248">
                  <c:v>0.260546</c:v>
                </c:pt>
                <c:pt idx="5249">
                  <c:v>0.23285400000000001</c:v>
                </c:pt>
                <c:pt idx="5250">
                  <c:v>0.22370599999999999</c:v>
                </c:pt>
                <c:pt idx="5251">
                  <c:v>0.22495599999999999</c:v>
                </c:pt>
                <c:pt idx="5252">
                  <c:v>0.20457800000000001</c:v>
                </c:pt>
                <c:pt idx="5253">
                  <c:v>0.18817500000000001</c:v>
                </c:pt>
                <c:pt idx="5254">
                  <c:v>0.22597200000000001</c:v>
                </c:pt>
                <c:pt idx="5255">
                  <c:v>0.22744300000000001</c:v>
                </c:pt>
                <c:pt idx="5256">
                  <c:v>0.226434</c:v>
                </c:pt>
                <c:pt idx="5257">
                  <c:v>0.27648099999999998</c:v>
                </c:pt>
                <c:pt idx="5258">
                  <c:v>0.263459</c:v>
                </c:pt>
                <c:pt idx="5259">
                  <c:v>0.26609100000000002</c:v>
                </c:pt>
                <c:pt idx="5260">
                  <c:v>0.259104</c:v>
                </c:pt>
                <c:pt idx="5261">
                  <c:v>0.24631500000000001</c:v>
                </c:pt>
                <c:pt idx="5262">
                  <c:v>0.231993</c:v>
                </c:pt>
                <c:pt idx="5263">
                  <c:v>0.229517</c:v>
                </c:pt>
                <c:pt idx="5264">
                  <c:v>0.202513</c:v>
                </c:pt>
                <c:pt idx="5265">
                  <c:v>0.182361</c:v>
                </c:pt>
                <c:pt idx="5266">
                  <c:v>0.199876</c:v>
                </c:pt>
                <c:pt idx="5267">
                  <c:v>0.19725699999999999</c:v>
                </c:pt>
                <c:pt idx="5268">
                  <c:v>0.201151</c:v>
                </c:pt>
                <c:pt idx="5269">
                  <c:v>0.192355</c:v>
                </c:pt>
                <c:pt idx="5270">
                  <c:v>0.171047</c:v>
                </c:pt>
                <c:pt idx="5271">
                  <c:v>0.149035</c:v>
                </c:pt>
                <c:pt idx="5272">
                  <c:v>0.15343899999999999</c:v>
                </c:pt>
                <c:pt idx="5273">
                  <c:v>0.139044</c:v>
                </c:pt>
                <c:pt idx="5274">
                  <c:v>0.14414399999999999</c:v>
                </c:pt>
                <c:pt idx="5275">
                  <c:v>0.13073799999999999</c:v>
                </c:pt>
                <c:pt idx="5276">
                  <c:v>0.14191000000000001</c:v>
                </c:pt>
                <c:pt idx="5277">
                  <c:v>0.13506299999999999</c:v>
                </c:pt>
                <c:pt idx="5278">
                  <c:v>0.15251799999999999</c:v>
                </c:pt>
                <c:pt idx="5279">
                  <c:v>0.16622600000000001</c:v>
                </c:pt>
                <c:pt idx="5280">
                  <c:v>0.17505100000000001</c:v>
                </c:pt>
                <c:pt idx="5281">
                  <c:v>0.17328199999999999</c:v>
                </c:pt>
                <c:pt idx="5282">
                  <c:v>0.186145</c:v>
                </c:pt>
                <c:pt idx="5283">
                  <c:v>0.19719100000000001</c:v>
                </c:pt>
                <c:pt idx="5284">
                  <c:v>0.23041900000000001</c:v>
                </c:pt>
                <c:pt idx="5285">
                  <c:v>0.24459400000000001</c:v>
                </c:pt>
                <c:pt idx="5286">
                  <c:v>0.23621400000000001</c:v>
                </c:pt>
                <c:pt idx="5287">
                  <c:v>0.22089500000000001</c:v>
                </c:pt>
                <c:pt idx="5288">
                  <c:v>0.24057100000000001</c:v>
                </c:pt>
                <c:pt idx="5289">
                  <c:v>0.24306</c:v>
                </c:pt>
                <c:pt idx="5290">
                  <c:v>0.24337600000000001</c:v>
                </c:pt>
                <c:pt idx="5291">
                  <c:v>0.24226700000000001</c:v>
                </c:pt>
                <c:pt idx="5292">
                  <c:v>0.25231599999999998</c:v>
                </c:pt>
                <c:pt idx="5293">
                  <c:v>0.25833800000000001</c:v>
                </c:pt>
                <c:pt idx="5294">
                  <c:v>0.24879100000000001</c:v>
                </c:pt>
                <c:pt idx="5295">
                  <c:v>0.24779499999999999</c:v>
                </c:pt>
                <c:pt idx="5296">
                  <c:v>0.23524500000000001</c:v>
                </c:pt>
                <c:pt idx="5297">
                  <c:v>0.21457899999999999</c:v>
                </c:pt>
                <c:pt idx="5298">
                  <c:v>0.190414</c:v>
                </c:pt>
                <c:pt idx="5299">
                  <c:v>0.23105500000000001</c:v>
                </c:pt>
                <c:pt idx="5300">
                  <c:v>0.21616099999999999</c:v>
                </c:pt>
                <c:pt idx="5301">
                  <c:v>0.24222299999999999</c:v>
                </c:pt>
                <c:pt idx="5302">
                  <c:v>0.27086900000000003</c:v>
                </c:pt>
                <c:pt idx="5303">
                  <c:v>0.26986100000000002</c:v>
                </c:pt>
                <c:pt idx="5304">
                  <c:v>0.26469300000000001</c:v>
                </c:pt>
                <c:pt idx="5305">
                  <c:v>0.283694</c:v>
                </c:pt>
                <c:pt idx="5306">
                  <c:v>0.29513600000000001</c:v>
                </c:pt>
                <c:pt idx="5307">
                  <c:v>0.31417499999999998</c:v>
                </c:pt>
                <c:pt idx="5308">
                  <c:v>0.31382500000000002</c:v>
                </c:pt>
                <c:pt idx="5309">
                  <c:v>0.32184299999999999</c:v>
                </c:pt>
                <c:pt idx="5310">
                  <c:v>0.31853100000000001</c:v>
                </c:pt>
                <c:pt idx="5311">
                  <c:v>0.31850800000000001</c:v>
                </c:pt>
                <c:pt idx="5312">
                  <c:v>0.34035799999999999</c:v>
                </c:pt>
                <c:pt idx="5313">
                  <c:v>0.33289999999999997</c:v>
                </c:pt>
                <c:pt idx="5314">
                  <c:v>0.34841100000000003</c:v>
                </c:pt>
                <c:pt idx="5315">
                  <c:v>0.35638599999999998</c:v>
                </c:pt>
                <c:pt idx="5316">
                  <c:v>0.364589</c:v>
                </c:pt>
                <c:pt idx="5317">
                  <c:v>0.37040699999999999</c:v>
                </c:pt>
                <c:pt idx="5318">
                  <c:v>0.37420199999999998</c:v>
                </c:pt>
                <c:pt idx="5319">
                  <c:v>0.38072699999999998</c:v>
                </c:pt>
                <c:pt idx="5320">
                  <c:v>0.37407400000000002</c:v>
                </c:pt>
                <c:pt idx="5321">
                  <c:v>0.37606299999999998</c:v>
                </c:pt>
                <c:pt idx="5322">
                  <c:v>0.40204899999999999</c:v>
                </c:pt>
                <c:pt idx="5323">
                  <c:v>0.39171800000000001</c:v>
                </c:pt>
                <c:pt idx="5324">
                  <c:v>0.38274399999999997</c:v>
                </c:pt>
                <c:pt idx="5325">
                  <c:v>0.39069199999999998</c:v>
                </c:pt>
                <c:pt idx="5326">
                  <c:v>0.38701799999999997</c:v>
                </c:pt>
                <c:pt idx="5327">
                  <c:v>0.40484599999999998</c:v>
                </c:pt>
                <c:pt idx="5328">
                  <c:v>0.40032699999999999</c:v>
                </c:pt>
                <c:pt idx="5329">
                  <c:v>0.37956000000000001</c:v>
                </c:pt>
                <c:pt idx="5330">
                  <c:v>0.37282300000000002</c:v>
                </c:pt>
                <c:pt idx="5331">
                  <c:v>0.31450400000000001</c:v>
                </c:pt>
                <c:pt idx="5332">
                  <c:v>0.33826899999999999</c:v>
                </c:pt>
                <c:pt idx="5333">
                  <c:v>0.30113600000000001</c:v>
                </c:pt>
                <c:pt idx="5334">
                  <c:v>0.30547800000000003</c:v>
                </c:pt>
                <c:pt idx="5335">
                  <c:v>0.28328100000000001</c:v>
                </c:pt>
                <c:pt idx="5336">
                  <c:v>0.26802199999999998</c:v>
                </c:pt>
                <c:pt idx="5337">
                  <c:v>0.26679199999999997</c:v>
                </c:pt>
                <c:pt idx="5338">
                  <c:v>0.26311899999999999</c:v>
                </c:pt>
                <c:pt idx="5339">
                  <c:v>0.245643</c:v>
                </c:pt>
                <c:pt idx="5340">
                  <c:v>0.24618699999999999</c:v>
                </c:pt>
                <c:pt idx="5341">
                  <c:v>0.26164100000000001</c:v>
                </c:pt>
                <c:pt idx="5342">
                  <c:v>0.25014500000000001</c:v>
                </c:pt>
                <c:pt idx="5343">
                  <c:v>0.247195</c:v>
                </c:pt>
                <c:pt idx="5344">
                  <c:v>0.260243</c:v>
                </c:pt>
                <c:pt idx="5345">
                  <c:v>0.24604899999999999</c:v>
                </c:pt>
                <c:pt idx="5346">
                  <c:v>0.27285599999999999</c:v>
                </c:pt>
                <c:pt idx="5347">
                  <c:v>0.26284299999999999</c:v>
                </c:pt>
                <c:pt idx="5348">
                  <c:v>0.257301</c:v>
                </c:pt>
                <c:pt idx="5349">
                  <c:v>0.240536</c:v>
                </c:pt>
                <c:pt idx="5350">
                  <c:v>0.23776800000000001</c:v>
                </c:pt>
                <c:pt idx="5351">
                  <c:v>0.21390500000000001</c:v>
                </c:pt>
                <c:pt idx="5352">
                  <c:v>0.200576</c:v>
                </c:pt>
                <c:pt idx="5353">
                  <c:v>0.185497</c:v>
                </c:pt>
                <c:pt idx="5354">
                  <c:v>0.168409</c:v>
                </c:pt>
                <c:pt idx="5355">
                  <c:v>0.16575899999999999</c:v>
                </c:pt>
                <c:pt idx="5356">
                  <c:v>0.15947</c:v>
                </c:pt>
                <c:pt idx="5357">
                  <c:v>0.14449400000000001</c:v>
                </c:pt>
                <c:pt idx="5358">
                  <c:v>0.13530900000000001</c:v>
                </c:pt>
                <c:pt idx="5359">
                  <c:v>0.155192</c:v>
                </c:pt>
                <c:pt idx="5360">
                  <c:v>0.15174399999999999</c:v>
                </c:pt>
                <c:pt idx="5361">
                  <c:v>0.148951</c:v>
                </c:pt>
                <c:pt idx="5362">
                  <c:v>0.16581199999999999</c:v>
                </c:pt>
                <c:pt idx="5363">
                  <c:v>0.167519</c:v>
                </c:pt>
                <c:pt idx="5364">
                  <c:v>0.17516399999999999</c:v>
                </c:pt>
                <c:pt idx="5365">
                  <c:v>0.16544700000000001</c:v>
                </c:pt>
                <c:pt idx="5366">
                  <c:v>0.215778</c:v>
                </c:pt>
                <c:pt idx="5367">
                  <c:v>0.213589</c:v>
                </c:pt>
                <c:pt idx="5368">
                  <c:v>0.199741</c:v>
                </c:pt>
                <c:pt idx="5369">
                  <c:v>0.19806499999999999</c:v>
                </c:pt>
                <c:pt idx="5370">
                  <c:v>0.19242500000000001</c:v>
                </c:pt>
                <c:pt idx="5371">
                  <c:v>0.19405</c:v>
                </c:pt>
                <c:pt idx="5372">
                  <c:v>0.19001699999999999</c:v>
                </c:pt>
                <c:pt idx="5373">
                  <c:v>0.17752299999999999</c:v>
                </c:pt>
                <c:pt idx="5374">
                  <c:v>0.17707200000000001</c:v>
                </c:pt>
                <c:pt idx="5375">
                  <c:v>0.16619700000000001</c:v>
                </c:pt>
                <c:pt idx="5376">
                  <c:v>0.18381600000000001</c:v>
                </c:pt>
                <c:pt idx="5377">
                  <c:v>0.17357600000000001</c:v>
                </c:pt>
                <c:pt idx="5378">
                  <c:v>0.17701600000000001</c:v>
                </c:pt>
                <c:pt idx="5379">
                  <c:v>0.192996</c:v>
                </c:pt>
                <c:pt idx="5380">
                  <c:v>0.18023900000000001</c:v>
                </c:pt>
                <c:pt idx="5381">
                  <c:v>0.165745</c:v>
                </c:pt>
                <c:pt idx="5382">
                  <c:v>0.18105199999999999</c:v>
                </c:pt>
                <c:pt idx="5383">
                  <c:v>0.164768</c:v>
                </c:pt>
                <c:pt idx="5384">
                  <c:v>0.16927600000000001</c:v>
                </c:pt>
                <c:pt idx="5385">
                  <c:v>0.16575000000000001</c:v>
                </c:pt>
                <c:pt idx="5386">
                  <c:v>0.139878</c:v>
                </c:pt>
                <c:pt idx="5387">
                  <c:v>0.14264199999999999</c:v>
                </c:pt>
                <c:pt idx="5388">
                  <c:v>0.13553999999999999</c:v>
                </c:pt>
                <c:pt idx="5389">
                  <c:v>0.137549</c:v>
                </c:pt>
                <c:pt idx="5390">
                  <c:v>0.11278000000000001</c:v>
                </c:pt>
                <c:pt idx="5391">
                  <c:v>0.10868700000000001</c:v>
                </c:pt>
                <c:pt idx="5392">
                  <c:v>0.12385500000000001</c:v>
                </c:pt>
                <c:pt idx="5393">
                  <c:v>0.110707</c:v>
                </c:pt>
                <c:pt idx="5394">
                  <c:v>0.129111</c:v>
                </c:pt>
                <c:pt idx="5395">
                  <c:v>0.173876</c:v>
                </c:pt>
                <c:pt idx="5396">
                  <c:v>0.18459</c:v>
                </c:pt>
                <c:pt idx="5397">
                  <c:v>0.19400800000000001</c:v>
                </c:pt>
                <c:pt idx="5398">
                  <c:v>0.19806399999999999</c:v>
                </c:pt>
                <c:pt idx="5399">
                  <c:v>0.19179299999999999</c:v>
                </c:pt>
                <c:pt idx="5400">
                  <c:v>0.18732799999999999</c:v>
                </c:pt>
                <c:pt idx="5401">
                  <c:v>0.19610900000000001</c:v>
                </c:pt>
                <c:pt idx="5402">
                  <c:v>0.20469499999999999</c:v>
                </c:pt>
                <c:pt idx="5403">
                  <c:v>0.18437100000000001</c:v>
                </c:pt>
                <c:pt idx="5404">
                  <c:v>0.18385399999999999</c:v>
                </c:pt>
                <c:pt idx="5405">
                  <c:v>0.17644000000000001</c:v>
                </c:pt>
                <c:pt idx="5406">
                  <c:v>0.18975800000000001</c:v>
                </c:pt>
                <c:pt idx="5407">
                  <c:v>0.2137</c:v>
                </c:pt>
                <c:pt idx="5408">
                  <c:v>0.211618</c:v>
                </c:pt>
                <c:pt idx="5409">
                  <c:v>0.232125</c:v>
                </c:pt>
                <c:pt idx="5410">
                  <c:v>0.22633700000000001</c:v>
                </c:pt>
                <c:pt idx="5411">
                  <c:v>0.24282400000000001</c:v>
                </c:pt>
                <c:pt idx="5412">
                  <c:v>0.24263000000000001</c:v>
                </c:pt>
                <c:pt idx="5413">
                  <c:v>0.24338399999999999</c:v>
                </c:pt>
                <c:pt idx="5414">
                  <c:v>0.228357</c:v>
                </c:pt>
                <c:pt idx="5415">
                  <c:v>0.20622399999999999</c:v>
                </c:pt>
                <c:pt idx="5416">
                  <c:v>0.19294700000000001</c:v>
                </c:pt>
                <c:pt idx="5417">
                  <c:v>0.18720200000000001</c:v>
                </c:pt>
                <c:pt idx="5418">
                  <c:v>0.17865600000000001</c:v>
                </c:pt>
                <c:pt idx="5419">
                  <c:v>0.173399</c:v>
                </c:pt>
                <c:pt idx="5420">
                  <c:v>0.19107199999999999</c:v>
                </c:pt>
                <c:pt idx="5421">
                  <c:v>0.194684</c:v>
                </c:pt>
                <c:pt idx="5422">
                  <c:v>0.19479199999999999</c:v>
                </c:pt>
                <c:pt idx="5423">
                  <c:v>0.190363</c:v>
                </c:pt>
                <c:pt idx="5424">
                  <c:v>0.18790699999999999</c:v>
                </c:pt>
                <c:pt idx="5425">
                  <c:v>0.24945500000000001</c:v>
                </c:pt>
                <c:pt idx="5426">
                  <c:v>0.27419500000000002</c:v>
                </c:pt>
                <c:pt idx="5427">
                  <c:v>0.27416299999999999</c:v>
                </c:pt>
                <c:pt idx="5428">
                  <c:v>0.28853400000000001</c:v>
                </c:pt>
                <c:pt idx="5429">
                  <c:v>0.30133100000000002</c:v>
                </c:pt>
                <c:pt idx="5430">
                  <c:v>0.30071300000000001</c:v>
                </c:pt>
                <c:pt idx="5431">
                  <c:v>0.28588599999999997</c:v>
                </c:pt>
                <c:pt idx="5432">
                  <c:v>0.29428599999999999</c:v>
                </c:pt>
                <c:pt idx="5433">
                  <c:v>0.28650599999999998</c:v>
                </c:pt>
                <c:pt idx="5434">
                  <c:v>0.32295800000000002</c:v>
                </c:pt>
                <c:pt idx="5435">
                  <c:v>0.32282</c:v>
                </c:pt>
                <c:pt idx="5436">
                  <c:v>0.30912499999999998</c:v>
                </c:pt>
                <c:pt idx="5437">
                  <c:v>0.292014</c:v>
                </c:pt>
                <c:pt idx="5438">
                  <c:v>0.269368</c:v>
                </c:pt>
                <c:pt idx="5439">
                  <c:v>0.246057</c:v>
                </c:pt>
                <c:pt idx="5440">
                  <c:v>0.22319900000000001</c:v>
                </c:pt>
                <c:pt idx="5441">
                  <c:v>0.23728399999999999</c:v>
                </c:pt>
                <c:pt idx="5442">
                  <c:v>0.229158</c:v>
                </c:pt>
                <c:pt idx="5443">
                  <c:v>0.229852</c:v>
                </c:pt>
                <c:pt idx="5444">
                  <c:v>0.23327999999999999</c:v>
                </c:pt>
                <c:pt idx="5445">
                  <c:v>0.22434200000000001</c:v>
                </c:pt>
                <c:pt idx="5446">
                  <c:v>0.210256</c:v>
                </c:pt>
                <c:pt idx="5447">
                  <c:v>0.19317999999999999</c:v>
                </c:pt>
                <c:pt idx="5448">
                  <c:v>0.194489</c:v>
                </c:pt>
                <c:pt idx="5449">
                  <c:v>0.201211</c:v>
                </c:pt>
                <c:pt idx="5450">
                  <c:v>0.19645000000000001</c:v>
                </c:pt>
                <c:pt idx="5451">
                  <c:v>0.19623199999999999</c:v>
                </c:pt>
                <c:pt idx="5452">
                  <c:v>0.19178000000000001</c:v>
                </c:pt>
                <c:pt idx="5453">
                  <c:v>0.21233199999999999</c:v>
                </c:pt>
                <c:pt idx="5454">
                  <c:v>0.20638100000000001</c:v>
                </c:pt>
                <c:pt idx="5455">
                  <c:v>0.20957400000000001</c:v>
                </c:pt>
                <c:pt idx="5456">
                  <c:v>0.24731700000000001</c:v>
                </c:pt>
                <c:pt idx="5457">
                  <c:v>0.228155</c:v>
                </c:pt>
                <c:pt idx="5458">
                  <c:v>0.248809</c:v>
                </c:pt>
                <c:pt idx="5459">
                  <c:v>0.25787599999999999</c:v>
                </c:pt>
                <c:pt idx="5460">
                  <c:v>0.25680900000000001</c:v>
                </c:pt>
                <c:pt idx="5461">
                  <c:v>0.24959000000000001</c:v>
                </c:pt>
                <c:pt idx="5462">
                  <c:v>0.24021600000000001</c:v>
                </c:pt>
                <c:pt idx="5463">
                  <c:v>0.27454299999999998</c:v>
                </c:pt>
                <c:pt idx="5464">
                  <c:v>0.26886300000000002</c:v>
                </c:pt>
                <c:pt idx="5465">
                  <c:v>0.258911</c:v>
                </c:pt>
                <c:pt idx="5466">
                  <c:v>0.27299200000000001</c:v>
                </c:pt>
                <c:pt idx="5467">
                  <c:v>0.26731199999999999</c:v>
                </c:pt>
                <c:pt idx="5468">
                  <c:v>0.26173200000000002</c:v>
                </c:pt>
                <c:pt idx="5469">
                  <c:v>0.252525</c:v>
                </c:pt>
                <c:pt idx="5470">
                  <c:v>0.28485700000000003</c:v>
                </c:pt>
                <c:pt idx="5471">
                  <c:v>0.28207199999999999</c:v>
                </c:pt>
                <c:pt idx="5472">
                  <c:v>0.28184399999999998</c:v>
                </c:pt>
                <c:pt idx="5473">
                  <c:v>0.27479199999999998</c:v>
                </c:pt>
                <c:pt idx="5474">
                  <c:v>0.27568999999999999</c:v>
                </c:pt>
                <c:pt idx="5475">
                  <c:v>0.28054200000000001</c:v>
                </c:pt>
                <c:pt idx="5476">
                  <c:v>0.251023</c:v>
                </c:pt>
                <c:pt idx="5477">
                  <c:v>0.25847700000000001</c:v>
                </c:pt>
                <c:pt idx="5478">
                  <c:v>0.24423</c:v>
                </c:pt>
                <c:pt idx="5479">
                  <c:v>0.24614800000000001</c:v>
                </c:pt>
                <c:pt idx="5480">
                  <c:v>0.26774199999999998</c:v>
                </c:pt>
                <c:pt idx="5481">
                  <c:v>0.300709</c:v>
                </c:pt>
                <c:pt idx="5482">
                  <c:v>0.318411</c:v>
                </c:pt>
                <c:pt idx="5483">
                  <c:v>0.32490000000000002</c:v>
                </c:pt>
                <c:pt idx="5484">
                  <c:v>0.328212</c:v>
                </c:pt>
                <c:pt idx="5485">
                  <c:v>0.33909099999999998</c:v>
                </c:pt>
                <c:pt idx="5486">
                  <c:v>0.35170899999999999</c:v>
                </c:pt>
                <c:pt idx="5487">
                  <c:v>0.35403499999999999</c:v>
                </c:pt>
                <c:pt idx="5488">
                  <c:v>0.347885</c:v>
                </c:pt>
                <c:pt idx="5489">
                  <c:v>0.340061</c:v>
                </c:pt>
                <c:pt idx="5490">
                  <c:v>0.35409800000000002</c:v>
                </c:pt>
                <c:pt idx="5491">
                  <c:v>0.34810600000000003</c:v>
                </c:pt>
                <c:pt idx="5492">
                  <c:v>0.34822199999999998</c:v>
                </c:pt>
                <c:pt idx="5493">
                  <c:v>0.33749200000000001</c:v>
                </c:pt>
                <c:pt idx="5494">
                  <c:v>0.32813300000000001</c:v>
                </c:pt>
                <c:pt idx="5495">
                  <c:v>0.32268799999999997</c:v>
                </c:pt>
                <c:pt idx="5496">
                  <c:v>0.294877</c:v>
                </c:pt>
                <c:pt idx="5497">
                  <c:v>0.28061999999999998</c:v>
                </c:pt>
                <c:pt idx="5498">
                  <c:v>0.26794800000000002</c:v>
                </c:pt>
                <c:pt idx="5499">
                  <c:v>0.25265799999999999</c:v>
                </c:pt>
                <c:pt idx="5500">
                  <c:v>0.25398700000000002</c:v>
                </c:pt>
                <c:pt idx="5501">
                  <c:v>0.24731400000000001</c:v>
                </c:pt>
                <c:pt idx="5502">
                  <c:v>0.236952</c:v>
                </c:pt>
                <c:pt idx="5503">
                  <c:v>0.217859</c:v>
                </c:pt>
                <c:pt idx="5504">
                  <c:v>0.20935599999999999</c:v>
                </c:pt>
                <c:pt idx="5505">
                  <c:v>0.20103199999999999</c:v>
                </c:pt>
                <c:pt idx="5506">
                  <c:v>0.18881500000000001</c:v>
                </c:pt>
                <c:pt idx="5507">
                  <c:v>0.188169</c:v>
                </c:pt>
                <c:pt idx="5508">
                  <c:v>0.17800299999999999</c:v>
                </c:pt>
                <c:pt idx="5509">
                  <c:v>0.193</c:v>
                </c:pt>
                <c:pt idx="5510">
                  <c:v>0.179231</c:v>
                </c:pt>
                <c:pt idx="5511">
                  <c:v>0.182255</c:v>
                </c:pt>
                <c:pt idx="5512">
                  <c:v>0.18613199999999999</c:v>
                </c:pt>
                <c:pt idx="5513">
                  <c:v>0.190136</c:v>
                </c:pt>
                <c:pt idx="5514">
                  <c:v>0.18329799999999999</c:v>
                </c:pt>
                <c:pt idx="5515">
                  <c:v>0.18123300000000001</c:v>
                </c:pt>
                <c:pt idx="5516">
                  <c:v>0.197964</c:v>
                </c:pt>
                <c:pt idx="5517">
                  <c:v>0.22741800000000001</c:v>
                </c:pt>
                <c:pt idx="5518">
                  <c:v>0.24061199999999999</c:v>
                </c:pt>
                <c:pt idx="5519">
                  <c:v>0.23325899999999999</c:v>
                </c:pt>
                <c:pt idx="5520">
                  <c:v>0.228349</c:v>
                </c:pt>
                <c:pt idx="5521">
                  <c:v>0.23888200000000001</c:v>
                </c:pt>
                <c:pt idx="5522">
                  <c:v>0.25236399999999998</c:v>
                </c:pt>
                <c:pt idx="5523">
                  <c:v>0.25402400000000003</c:v>
                </c:pt>
                <c:pt idx="5524">
                  <c:v>0.25930799999999998</c:v>
                </c:pt>
                <c:pt idx="5525">
                  <c:v>0.25185400000000002</c:v>
                </c:pt>
                <c:pt idx="5526">
                  <c:v>0.23732300000000001</c:v>
                </c:pt>
                <c:pt idx="5527">
                  <c:v>0.21873699999999999</c:v>
                </c:pt>
                <c:pt idx="5528">
                  <c:v>0.22611600000000001</c:v>
                </c:pt>
                <c:pt idx="5529">
                  <c:v>0.26739800000000002</c:v>
                </c:pt>
                <c:pt idx="5530">
                  <c:v>0.26655200000000001</c:v>
                </c:pt>
                <c:pt idx="5531">
                  <c:v>0.27557700000000002</c:v>
                </c:pt>
                <c:pt idx="5532">
                  <c:v>0.26922200000000002</c:v>
                </c:pt>
                <c:pt idx="5533">
                  <c:v>0.25831300000000001</c:v>
                </c:pt>
                <c:pt idx="5534">
                  <c:v>0.26238299999999998</c:v>
                </c:pt>
                <c:pt idx="5535">
                  <c:v>0.28512700000000002</c:v>
                </c:pt>
                <c:pt idx="5536">
                  <c:v>0.27984900000000001</c:v>
                </c:pt>
                <c:pt idx="5537">
                  <c:v>0.28862300000000002</c:v>
                </c:pt>
                <c:pt idx="5538">
                  <c:v>0.29858299999999999</c:v>
                </c:pt>
                <c:pt idx="5539">
                  <c:v>0.29113600000000001</c:v>
                </c:pt>
                <c:pt idx="5540">
                  <c:v>0.32616699999999998</c:v>
                </c:pt>
                <c:pt idx="5541">
                  <c:v>0.31776799999999999</c:v>
                </c:pt>
                <c:pt idx="5542">
                  <c:v>0.33408199999999999</c:v>
                </c:pt>
                <c:pt idx="5543">
                  <c:v>0.32692500000000002</c:v>
                </c:pt>
                <c:pt idx="5544">
                  <c:v>0.38013400000000003</c:v>
                </c:pt>
                <c:pt idx="5545">
                  <c:v>0.36246800000000001</c:v>
                </c:pt>
                <c:pt idx="5546">
                  <c:v>0.359707</c:v>
                </c:pt>
                <c:pt idx="5547">
                  <c:v>0.34528700000000001</c:v>
                </c:pt>
                <c:pt idx="5548">
                  <c:v>0.35589999999999999</c:v>
                </c:pt>
                <c:pt idx="5549">
                  <c:v>0.34785899999999997</c:v>
                </c:pt>
                <c:pt idx="5550">
                  <c:v>0.32561499999999999</c:v>
                </c:pt>
                <c:pt idx="5551">
                  <c:v>0.34861999999999999</c:v>
                </c:pt>
                <c:pt idx="5552">
                  <c:v>0.34244999999999998</c:v>
                </c:pt>
                <c:pt idx="5553">
                  <c:v>0.322044</c:v>
                </c:pt>
                <c:pt idx="5554">
                  <c:v>0.32049499999999997</c:v>
                </c:pt>
                <c:pt idx="5555">
                  <c:v>0.30919999999999997</c:v>
                </c:pt>
                <c:pt idx="5556">
                  <c:v>0.33734900000000001</c:v>
                </c:pt>
                <c:pt idx="5557">
                  <c:v>0.367591</c:v>
                </c:pt>
                <c:pt idx="5558">
                  <c:v>0.36357899999999999</c:v>
                </c:pt>
                <c:pt idx="5559">
                  <c:v>0.34895399999999999</c:v>
                </c:pt>
                <c:pt idx="5560">
                  <c:v>0.33103500000000002</c:v>
                </c:pt>
                <c:pt idx="5561">
                  <c:v>0.34007300000000001</c:v>
                </c:pt>
                <c:pt idx="5562">
                  <c:v>0.37676199999999999</c:v>
                </c:pt>
                <c:pt idx="5563">
                  <c:v>0.38012099999999999</c:v>
                </c:pt>
                <c:pt idx="5564">
                  <c:v>0.36952600000000002</c:v>
                </c:pt>
                <c:pt idx="5565">
                  <c:v>0.351296</c:v>
                </c:pt>
                <c:pt idx="5566">
                  <c:v>0.35864699999999999</c:v>
                </c:pt>
                <c:pt idx="5567">
                  <c:v>0.339395</c:v>
                </c:pt>
                <c:pt idx="5568">
                  <c:v>0.30637799999999998</c:v>
                </c:pt>
                <c:pt idx="5569">
                  <c:v>0.281588</c:v>
                </c:pt>
                <c:pt idx="5570">
                  <c:v>0.258301</c:v>
                </c:pt>
                <c:pt idx="5571">
                  <c:v>0.26885599999999998</c:v>
                </c:pt>
                <c:pt idx="5572">
                  <c:v>0.274725</c:v>
                </c:pt>
                <c:pt idx="5573">
                  <c:v>0.257108</c:v>
                </c:pt>
                <c:pt idx="5574">
                  <c:v>0.239318</c:v>
                </c:pt>
                <c:pt idx="5575">
                  <c:v>0.22390699999999999</c:v>
                </c:pt>
                <c:pt idx="5576">
                  <c:v>0.21353800000000001</c:v>
                </c:pt>
                <c:pt idx="5577">
                  <c:v>0.20180400000000001</c:v>
                </c:pt>
                <c:pt idx="5578">
                  <c:v>0.19747200000000001</c:v>
                </c:pt>
                <c:pt idx="5579">
                  <c:v>0.19588800000000001</c:v>
                </c:pt>
                <c:pt idx="5580">
                  <c:v>0.20427400000000001</c:v>
                </c:pt>
                <c:pt idx="5581">
                  <c:v>0.20437900000000001</c:v>
                </c:pt>
                <c:pt idx="5582">
                  <c:v>0.21182300000000001</c:v>
                </c:pt>
                <c:pt idx="5583">
                  <c:v>0.199522</c:v>
                </c:pt>
                <c:pt idx="5584">
                  <c:v>0.20338500000000001</c:v>
                </c:pt>
                <c:pt idx="5585">
                  <c:v>0.204347</c:v>
                </c:pt>
                <c:pt idx="5586">
                  <c:v>0.21162300000000001</c:v>
                </c:pt>
                <c:pt idx="5587">
                  <c:v>0.211366</c:v>
                </c:pt>
                <c:pt idx="5588">
                  <c:v>0.20524700000000001</c:v>
                </c:pt>
                <c:pt idx="5589">
                  <c:v>0.22664400000000001</c:v>
                </c:pt>
                <c:pt idx="5590">
                  <c:v>0.23752200000000001</c:v>
                </c:pt>
                <c:pt idx="5591">
                  <c:v>0.22314999999999999</c:v>
                </c:pt>
                <c:pt idx="5592">
                  <c:v>0.22092300000000001</c:v>
                </c:pt>
                <c:pt idx="5593">
                  <c:v>0.215474</c:v>
                </c:pt>
                <c:pt idx="5594">
                  <c:v>0.23630399999999999</c:v>
                </c:pt>
                <c:pt idx="5595">
                  <c:v>0.23053100000000001</c:v>
                </c:pt>
                <c:pt idx="5596">
                  <c:v>0.25039299999999998</c:v>
                </c:pt>
                <c:pt idx="5597">
                  <c:v>0.25456800000000002</c:v>
                </c:pt>
                <c:pt idx="5598">
                  <c:v>0.25040400000000002</c:v>
                </c:pt>
                <c:pt idx="5599">
                  <c:v>0.25197199999999997</c:v>
                </c:pt>
                <c:pt idx="5600">
                  <c:v>0.23357700000000001</c:v>
                </c:pt>
                <c:pt idx="5601">
                  <c:v>0.23305500000000001</c:v>
                </c:pt>
                <c:pt idx="5602">
                  <c:v>0.20530000000000001</c:v>
                </c:pt>
                <c:pt idx="5603">
                  <c:v>0.17963000000000001</c:v>
                </c:pt>
                <c:pt idx="5604">
                  <c:v>0.162854</c:v>
                </c:pt>
                <c:pt idx="5605">
                  <c:v>0.148896</c:v>
                </c:pt>
                <c:pt idx="5606">
                  <c:v>0.17399700000000001</c:v>
                </c:pt>
                <c:pt idx="5607">
                  <c:v>0.20333300000000001</c:v>
                </c:pt>
                <c:pt idx="5608">
                  <c:v>0.249442</c:v>
                </c:pt>
                <c:pt idx="5609">
                  <c:v>0.22603300000000001</c:v>
                </c:pt>
                <c:pt idx="5610">
                  <c:v>0.226137</c:v>
                </c:pt>
                <c:pt idx="5611">
                  <c:v>0.21898699999999999</c:v>
                </c:pt>
                <c:pt idx="5612">
                  <c:v>0.27012700000000001</c:v>
                </c:pt>
                <c:pt idx="5613">
                  <c:v>0.26095800000000002</c:v>
                </c:pt>
                <c:pt idx="5614">
                  <c:v>0.248949</c:v>
                </c:pt>
                <c:pt idx="5615">
                  <c:v>0.26298100000000002</c:v>
                </c:pt>
                <c:pt idx="5616">
                  <c:v>0.261602</c:v>
                </c:pt>
                <c:pt idx="5617">
                  <c:v>0.247223</c:v>
                </c:pt>
                <c:pt idx="5618">
                  <c:v>0.22692100000000001</c:v>
                </c:pt>
                <c:pt idx="5619">
                  <c:v>0.21759800000000001</c:v>
                </c:pt>
                <c:pt idx="5620">
                  <c:v>0.23586599999999999</c:v>
                </c:pt>
                <c:pt idx="5621">
                  <c:v>0.23364299999999999</c:v>
                </c:pt>
                <c:pt idx="5622">
                  <c:v>0.21824299999999999</c:v>
                </c:pt>
                <c:pt idx="5623">
                  <c:v>0.21276200000000001</c:v>
                </c:pt>
                <c:pt idx="5624">
                  <c:v>0.20103799999999999</c:v>
                </c:pt>
                <c:pt idx="5625">
                  <c:v>0.20574500000000001</c:v>
                </c:pt>
                <c:pt idx="5626">
                  <c:v>0.189274</c:v>
                </c:pt>
                <c:pt idx="5627">
                  <c:v>0.16945399999999999</c:v>
                </c:pt>
                <c:pt idx="5628">
                  <c:v>0.16503499999999999</c:v>
                </c:pt>
                <c:pt idx="5629">
                  <c:v>0.14891599999999999</c:v>
                </c:pt>
                <c:pt idx="5630">
                  <c:v>0.13528799999999999</c:v>
                </c:pt>
                <c:pt idx="5631">
                  <c:v>0.12332700000000001</c:v>
                </c:pt>
                <c:pt idx="5632">
                  <c:v>0.111287</c:v>
                </c:pt>
                <c:pt idx="5633">
                  <c:v>0.106674</c:v>
                </c:pt>
                <c:pt idx="5634">
                  <c:v>9.8366999999999996E-2</c:v>
                </c:pt>
                <c:pt idx="5635">
                  <c:v>9.7684999999999994E-2</c:v>
                </c:pt>
                <c:pt idx="5636">
                  <c:v>9.9914000000000003E-2</c:v>
                </c:pt>
                <c:pt idx="5637">
                  <c:v>9.7416000000000003E-2</c:v>
                </c:pt>
                <c:pt idx="5638">
                  <c:v>9.6182000000000004E-2</c:v>
                </c:pt>
                <c:pt idx="5639">
                  <c:v>9.8380999999999996E-2</c:v>
                </c:pt>
                <c:pt idx="5640">
                  <c:v>0.102765</c:v>
                </c:pt>
                <c:pt idx="5641">
                  <c:v>0.103454</c:v>
                </c:pt>
                <c:pt idx="5642">
                  <c:v>0.124918</c:v>
                </c:pt>
                <c:pt idx="5643">
                  <c:v>0.12678600000000001</c:v>
                </c:pt>
                <c:pt idx="5644">
                  <c:v>0.117311</c:v>
                </c:pt>
                <c:pt idx="5645">
                  <c:v>0.108406</c:v>
                </c:pt>
                <c:pt idx="5646">
                  <c:v>9.9095000000000003E-2</c:v>
                </c:pt>
                <c:pt idx="5647">
                  <c:v>9.8460000000000006E-2</c:v>
                </c:pt>
                <c:pt idx="5648">
                  <c:v>9.2484999999999998E-2</c:v>
                </c:pt>
                <c:pt idx="5649">
                  <c:v>9.3338000000000004E-2</c:v>
                </c:pt>
                <c:pt idx="5650">
                  <c:v>8.1623000000000001E-2</c:v>
                </c:pt>
                <c:pt idx="5651">
                  <c:v>9.5065999999999998E-2</c:v>
                </c:pt>
                <c:pt idx="5652">
                  <c:v>8.2874000000000003E-2</c:v>
                </c:pt>
                <c:pt idx="5653">
                  <c:v>8.3621000000000001E-2</c:v>
                </c:pt>
                <c:pt idx="5654">
                  <c:v>0.116844</c:v>
                </c:pt>
                <c:pt idx="5655">
                  <c:v>0.17299100000000001</c:v>
                </c:pt>
                <c:pt idx="5656">
                  <c:v>0.226961</c:v>
                </c:pt>
                <c:pt idx="5657">
                  <c:v>0.26907900000000001</c:v>
                </c:pt>
                <c:pt idx="5658">
                  <c:v>0.27871899999999999</c:v>
                </c:pt>
                <c:pt idx="5659">
                  <c:v>0.30590400000000001</c:v>
                </c:pt>
                <c:pt idx="5660">
                  <c:v>0.33972000000000002</c:v>
                </c:pt>
                <c:pt idx="5661">
                  <c:v>0.338862</c:v>
                </c:pt>
                <c:pt idx="5662">
                  <c:v>0.392262</c:v>
                </c:pt>
                <c:pt idx="5663">
                  <c:v>0.400754</c:v>
                </c:pt>
                <c:pt idx="5664">
                  <c:v>0.41181400000000001</c:v>
                </c:pt>
                <c:pt idx="5665">
                  <c:v>0.40811500000000001</c:v>
                </c:pt>
                <c:pt idx="5666">
                  <c:v>0.38828499999999999</c:v>
                </c:pt>
                <c:pt idx="5667">
                  <c:v>0.41896099999999997</c:v>
                </c:pt>
                <c:pt idx="5668">
                  <c:v>0.40853099999999998</c:v>
                </c:pt>
                <c:pt idx="5669">
                  <c:v>0.42295700000000003</c:v>
                </c:pt>
                <c:pt idx="5670">
                  <c:v>0.41052</c:v>
                </c:pt>
                <c:pt idx="5671">
                  <c:v>0.42630699999999999</c:v>
                </c:pt>
                <c:pt idx="5672">
                  <c:v>0.43432300000000001</c:v>
                </c:pt>
                <c:pt idx="5673">
                  <c:v>0.42513600000000001</c:v>
                </c:pt>
                <c:pt idx="5674">
                  <c:v>0.42973099999999997</c:v>
                </c:pt>
                <c:pt idx="5675">
                  <c:v>0.44178600000000001</c:v>
                </c:pt>
                <c:pt idx="5676">
                  <c:v>0.42570200000000002</c:v>
                </c:pt>
                <c:pt idx="5677">
                  <c:v>0.39732099999999998</c:v>
                </c:pt>
                <c:pt idx="5678">
                  <c:v>0.38002200000000003</c:v>
                </c:pt>
                <c:pt idx="5679">
                  <c:v>0.37911</c:v>
                </c:pt>
                <c:pt idx="5680">
                  <c:v>0.35424</c:v>
                </c:pt>
                <c:pt idx="5681">
                  <c:v>0.33104899999999998</c:v>
                </c:pt>
                <c:pt idx="5682">
                  <c:v>0.33747300000000002</c:v>
                </c:pt>
                <c:pt idx="5683">
                  <c:v>0.32134499999999999</c:v>
                </c:pt>
                <c:pt idx="5684">
                  <c:v>0.29933999999999999</c:v>
                </c:pt>
                <c:pt idx="5685">
                  <c:v>0.28195599999999998</c:v>
                </c:pt>
                <c:pt idx="5686">
                  <c:v>0.26551400000000003</c:v>
                </c:pt>
                <c:pt idx="5687">
                  <c:v>0.25321100000000002</c:v>
                </c:pt>
                <c:pt idx="5688">
                  <c:v>0.25352200000000003</c:v>
                </c:pt>
                <c:pt idx="5689">
                  <c:v>0.23975199999999999</c:v>
                </c:pt>
                <c:pt idx="5690">
                  <c:v>0.21565100000000001</c:v>
                </c:pt>
                <c:pt idx="5691">
                  <c:v>0.199241</c:v>
                </c:pt>
                <c:pt idx="5692">
                  <c:v>0.19302</c:v>
                </c:pt>
                <c:pt idx="5693">
                  <c:v>0.186167</c:v>
                </c:pt>
                <c:pt idx="5694">
                  <c:v>0.19627900000000001</c:v>
                </c:pt>
                <c:pt idx="5695">
                  <c:v>0.20208200000000001</c:v>
                </c:pt>
                <c:pt idx="5696">
                  <c:v>0.21559500000000001</c:v>
                </c:pt>
                <c:pt idx="5697">
                  <c:v>0.22431699999999999</c:v>
                </c:pt>
                <c:pt idx="5698">
                  <c:v>0.224633</c:v>
                </c:pt>
                <c:pt idx="5699">
                  <c:v>0.21672</c:v>
                </c:pt>
                <c:pt idx="5700">
                  <c:v>0.233656</c:v>
                </c:pt>
                <c:pt idx="5701">
                  <c:v>0.21917600000000001</c:v>
                </c:pt>
                <c:pt idx="5702">
                  <c:v>0.226407</c:v>
                </c:pt>
                <c:pt idx="5703">
                  <c:v>0.23969399999999999</c:v>
                </c:pt>
                <c:pt idx="5704">
                  <c:v>0.22206699999999999</c:v>
                </c:pt>
                <c:pt idx="5705">
                  <c:v>0.236404</c:v>
                </c:pt>
                <c:pt idx="5706">
                  <c:v>0.23406199999999999</c:v>
                </c:pt>
                <c:pt idx="5707">
                  <c:v>0.22956299999999999</c:v>
                </c:pt>
                <c:pt idx="5708">
                  <c:v>0.220861</c:v>
                </c:pt>
                <c:pt idx="5709">
                  <c:v>0.22366900000000001</c:v>
                </c:pt>
                <c:pt idx="5710">
                  <c:v>0.22534199999999999</c:v>
                </c:pt>
                <c:pt idx="5711">
                  <c:v>0.22425999999999999</c:v>
                </c:pt>
                <c:pt idx="5712">
                  <c:v>0.22015000000000001</c:v>
                </c:pt>
                <c:pt idx="5713">
                  <c:v>0.21673100000000001</c:v>
                </c:pt>
                <c:pt idx="5714">
                  <c:v>0.22350900000000001</c:v>
                </c:pt>
                <c:pt idx="5715">
                  <c:v>0.22381100000000001</c:v>
                </c:pt>
                <c:pt idx="5716">
                  <c:v>0.22195999999999999</c:v>
                </c:pt>
                <c:pt idx="5717">
                  <c:v>0.17314199999999999</c:v>
                </c:pt>
                <c:pt idx="5718">
                  <c:v>0.18648500000000001</c:v>
                </c:pt>
                <c:pt idx="5719">
                  <c:v>0.19078600000000001</c:v>
                </c:pt>
                <c:pt idx="5720">
                  <c:v>0.212786</c:v>
                </c:pt>
                <c:pt idx="5721">
                  <c:v>0.18292900000000001</c:v>
                </c:pt>
                <c:pt idx="5722">
                  <c:v>0.16882800000000001</c:v>
                </c:pt>
                <c:pt idx="5723">
                  <c:v>0.176346</c:v>
                </c:pt>
                <c:pt idx="5724">
                  <c:v>0.17426800000000001</c:v>
                </c:pt>
                <c:pt idx="5725">
                  <c:v>0.16863600000000001</c:v>
                </c:pt>
                <c:pt idx="5726">
                  <c:v>0.161075</c:v>
                </c:pt>
                <c:pt idx="5727">
                  <c:v>0.13349900000000001</c:v>
                </c:pt>
                <c:pt idx="5728">
                  <c:v>0.14807100000000001</c:v>
                </c:pt>
                <c:pt idx="5729">
                  <c:v>0.15051300000000001</c:v>
                </c:pt>
                <c:pt idx="5730">
                  <c:v>0.14874899999999999</c:v>
                </c:pt>
                <c:pt idx="5731">
                  <c:v>0.145089</c:v>
                </c:pt>
                <c:pt idx="5732">
                  <c:v>0.14749000000000001</c:v>
                </c:pt>
                <c:pt idx="5733">
                  <c:v>0.17568300000000001</c:v>
                </c:pt>
                <c:pt idx="5734">
                  <c:v>0.193799</c:v>
                </c:pt>
                <c:pt idx="5735">
                  <c:v>0.197795</c:v>
                </c:pt>
                <c:pt idx="5736">
                  <c:v>0.20518600000000001</c:v>
                </c:pt>
                <c:pt idx="5737">
                  <c:v>0.183617</c:v>
                </c:pt>
                <c:pt idx="5738">
                  <c:v>0.19586500000000001</c:v>
                </c:pt>
                <c:pt idx="5739">
                  <c:v>0.19070699999999999</c:v>
                </c:pt>
                <c:pt idx="5740">
                  <c:v>0.22400100000000001</c:v>
                </c:pt>
                <c:pt idx="5741">
                  <c:v>0.23272100000000001</c:v>
                </c:pt>
                <c:pt idx="5742">
                  <c:v>0.22598399999999999</c:v>
                </c:pt>
                <c:pt idx="5743">
                  <c:v>0.23114100000000001</c:v>
                </c:pt>
                <c:pt idx="5744">
                  <c:v>0.21904599999999999</c:v>
                </c:pt>
                <c:pt idx="5745">
                  <c:v>0.19750999999999999</c:v>
                </c:pt>
                <c:pt idx="5746">
                  <c:v>0.19093099999999999</c:v>
                </c:pt>
                <c:pt idx="5747">
                  <c:v>0.17385500000000001</c:v>
                </c:pt>
                <c:pt idx="5748">
                  <c:v>0.19067300000000001</c:v>
                </c:pt>
                <c:pt idx="5749">
                  <c:v>0.21132999999999999</c:v>
                </c:pt>
                <c:pt idx="5750">
                  <c:v>0.20277100000000001</c:v>
                </c:pt>
                <c:pt idx="5751">
                  <c:v>0.20014399999999999</c:v>
                </c:pt>
                <c:pt idx="5752">
                  <c:v>0.18742</c:v>
                </c:pt>
                <c:pt idx="5753">
                  <c:v>0.17596500000000001</c:v>
                </c:pt>
                <c:pt idx="5754">
                  <c:v>0.183195</c:v>
                </c:pt>
                <c:pt idx="5755">
                  <c:v>0.17741699999999999</c:v>
                </c:pt>
                <c:pt idx="5756">
                  <c:v>0.17416100000000001</c:v>
                </c:pt>
                <c:pt idx="5757">
                  <c:v>0.19218299999999999</c:v>
                </c:pt>
                <c:pt idx="5758">
                  <c:v>0.19919899999999999</c:v>
                </c:pt>
                <c:pt idx="5759">
                  <c:v>0.192769</c:v>
                </c:pt>
                <c:pt idx="5760">
                  <c:v>0.19120300000000001</c:v>
                </c:pt>
                <c:pt idx="5761">
                  <c:v>0.175626</c:v>
                </c:pt>
                <c:pt idx="5762">
                  <c:v>0.16561899999999999</c:v>
                </c:pt>
                <c:pt idx="5763">
                  <c:v>0.170765</c:v>
                </c:pt>
                <c:pt idx="5764">
                  <c:v>0.17546500000000001</c:v>
                </c:pt>
                <c:pt idx="5765">
                  <c:v>0.16334799999999999</c:v>
                </c:pt>
                <c:pt idx="5766">
                  <c:v>0.164826</c:v>
                </c:pt>
                <c:pt idx="5767">
                  <c:v>0.15965799999999999</c:v>
                </c:pt>
                <c:pt idx="5768">
                  <c:v>0.154337</c:v>
                </c:pt>
                <c:pt idx="5769">
                  <c:v>0.14268600000000001</c:v>
                </c:pt>
                <c:pt idx="5770">
                  <c:v>0.13361600000000001</c:v>
                </c:pt>
                <c:pt idx="5771">
                  <c:v>0.13255800000000001</c:v>
                </c:pt>
                <c:pt idx="5772">
                  <c:v>0.13336100000000001</c:v>
                </c:pt>
                <c:pt idx="5773">
                  <c:v>0.123656</c:v>
                </c:pt>
                <c:pt idx="5774">
                  <c:v>0.126387</c:v>
                </c:pt>
                <c:pt idx="5775">
                  <c:v>0.11876399999999999</c:v>
                </c:pt>
                <c:pt idx="5776">
                  <c:v>0.11989</c:v>
                </c:pt>
                <c:pt idx="5777">
                  <c:v>0.123894</c:v>
                </c:pt>
                <c:pt idx="5778">
                  <c:v>0.12645700000000001</c:v>
                </c:pt>
                <c:pt idx="5779">
                  <c:v>0.116566</c:v>
                </c:pt>
                <c:pt idx="5780">
                  <c:v>0.11505700000000001</c:v>
                </c:pt>
                <c:pt idx="5781">
                  <c:v>9.7461999999999993E-2</c:v>
                </c:pt>
                <c:pt idx="5782">
                  <c:v>9.1934000000000002E-2</c:v>
                </c:pt>
                <c:pt idx="5783">
                  <c:v>9.4519000000000006E-2</c:v>
                </c:pt>
                <c:pt idx="5784">
                  <c:v>9.6738000000000005E-2</c:v>
                </c:pt>
                <c:pt idx="5785">
                  <c:v>9.0990000000000001E-2</c:v>
                </c:pt>
                <c:pt idx="5786">
                  <c:v>9.6268000000000006E-2</c:v>
                </c:pt>
                <c:pt idx="5787">
                  <c:v>8.7745000000000004E-2</c:v>
                </c:pt>
                <c:pt idx="5788">
                  <c:v>9.2439999999999994E-2</c:v>
                </c:pt>
                <c:pt idx="5789">
                  <c:v>8.9968999999999993E-2</c:v>
                </c:pt>
                <c:pt idx="5790">
                  <c:v>8.9478000000000002E-2</c:v>
                </c:pt>
                <c:pt idx="5791">
                  <c:v>7.8633999999999996E-2</c:v>
                </c:pt>
                <c:pt idx="5792">
                  <c:v>7.8986000000000001E-2</c:v>
                </c:pt>
                <c:pt idx="5793">
                  <c:v>8.8835999999999998E-2</c:v>
                </c:pt>
                <c:pt idx="5794">
                  <c:v>8.6226999999999998E-2</c:v>
                </c:pt>
                <c:pt idx="5795">
                  <c:v>8.5137000000000004E-2</c:v>
                </c:pt>
                <c:pt idx="5796">
                  <c:v>7.9824000000000006E-2</c:v>
                </c:pt>
                <c:pt idx="5797">
                  <c:v>7.1346000000000007E-2</c:v>
                </c:pt>
                <c:pt idx="5798">
                  <c:v>6.1942999999999998E-2</c:v>
                </c:pt>
                <c:pt idx="5799">
                  <c:v>5.5447000000000003E-2</c:v>
                </c:pt>
                <c:pt idx="5800">
                  <c:v>4.6407999999999998E-2</c:v>
                </c:pt>
                <c:pt idx="5801">
                  <c:v>4.8134999999999997E-2</c:v>
                </c:pt>
                <c:pt idx="5802">
                  <c:v>4.5733000000000003E-2</c:v>
                </c:pt>
                <c:pt idx="5803">
                  <c:v>4.2037999999999999E-2</c:v>
                </c:pt>
                <c:pt idx="5804">
                  <c:v>4.0157999999999999E-2</c:v>
                </c:pt>
                <c:pt idx="5805">
                  <c:v>3.2531999999999998E-2</c:v>
                </c:pt>
                <c:pt idx="5806">
                  <c:v>2.9073999999999999E-2</c:v>
                </c:pt>
                <c:pt idx="5807">
                  <c:v>2.7574000000000001E-2</c:v>
                </c:pt>
                <c:pt idx="5808">
                  <c:v>3.7955000000000003E-2</c:v>
                </c:pt>
                <c:pt idx="5809">
                  <c:v>3.7527999999999999E-2</c:v>
                </c:pt>
                <c:pt idx="5810">
                  <c:v>4.2339000000000002E-2</c:v>
                </c:pt>
                <c:pt idx="5811">
                  <c:v>4.8133000000000002E-2</c:v>
                </c:pt>
                <c:pt idx="5812">
                  <c:v>5.2763999999999998E-2</c:v>
                </c:pt>
                <c:pt idx="5813">
                  <c:v>5.7890999999999998E-2</c:v>
                </c:pt>
                <c:pt idx="5814">
                  <c:v>6.0254000000000002E-2</c:v>
                </c:pt>
                <c:pt idx="5815">
                  <c:v>5.6161999999999997E-2</c:v>
                </c:pt>
                <c:pt idx="5816">
                  <c:v>5.7582000000000001E-2</c:v>
                </c:pt>
                <c:pt idx="5817">
                  <c:v>6.1859999999999998E-2</c:v>
                </c:pt>
                <c:pt idx="5818">
                  <c:v>5.7999000000000002E-2</c:v>
                </c:pt>
                <c:pt idx="5819">
                  <c:v>5.9305999999999998E-2</c:v>
                </c:pt>
                <c:pt idx="5820">
                  <c:v>5.9242999999999997E-2</c:v>
                </c:pt>
                <c:pt idx="5821">
                  <c:v>7.0980000000000001E-2</c:v>
                </c:pt>
                <c:pt idx="5822">
                  <c:v>7.1854000000000001E-2</c:v>
                </c:pt>
                <c:pt idx="5823">
                  <c:v>6.9212999999999997E-2</c:v>
                </c:pt>
                <c:pt idx="5824">
                  <c:v>5.6829999999999999E-2</c:v>
                </c:pt>
                <c:pt idx="5825">
                  <c:v>5.1336E-2</c:v>
                </c:pt>
                <c:pt idx="5826">
                  <c:v>6.0137000000000003E-2</c:v>
                </c:pt>
                <c:pt idx="5827">
                  <c:v>4.0476999999999999E-2</c:v>
                </c:pt>
                <c:pt idx="5828">
                  <c:v>4.4374999999999998E-2</c:v>
                </c:pt>
                <c:pt idx="5829">
                  <c:v>5.0460999999999999E-2</c:v>
                </c:pt>
                <c:pt idx="5830">
                  <c:v>7.3221999999999995E-2</c:v>
                </c:pt>
                <c:pt idx="5831">
                  <c:v>7.9003000000000004E-2</c:v>
                </c:pt>
                <c:pt idx="5832">
                  <c:v>8.0801999999999999E-2</c:v>
                </c:pt>
                <c:pt idx="5833">
                  <c:v>7.9232999999999998E-2</c:v>
                </c:pt>
                <c:pt idx="5834">
                  <c:v>8.3657999999999996E-2</c:v>
                </c:pt>
                <c:pt idx="5835">
                  <c:v>9.1220999999999997E-2</c:v>
                </c:pt>
                <c:pt idx="5836">
                  <c:v>8.5283999999999999E-2</c:v>
                </c:pt>
                <c:pt idx="5837">
                  <c:v>8.1800999999999999E-2</c:v>
                </c:pt>
                <c:pt idx="5838">
                  <c:v>9.2091000000000006E-2</c:v>
                </c:pt>
                <c:pt idx="5839">
                  <c:v>8.2153000000000004E-2</c:v>
                </c:pt>
                <c:pt idx="5840">
                  <c:v>8.4489999999999996E-2</c:v>
                </c:pt>
                <c:pt idx="5841">
                  <c:v>7.5051999999999994E-2</c:v>
                </c:pt>
                <c:pt idx="5842">
                  <c:v>7.0060999999999998E-2</c:v>
                </c:pt>
                <c:pt idx="5843">
                  <c:v>6.2361E-2</c:v>
                </c:pt>
                <c:pt idx="5844">
                  <c:v>5.8802E-2</c:v>
                </c:pt>
                <c:pt idx="5845">
                  <c:v>5.4942999999999999E-2</c:v>
                </c:pt>
                <c:pt idx="5846">
                  <c:v>6.0512000000000003E-2</c:v>
                </c:pt>
                <c:pt idx="5847">
                  <c:v>5.3656000000000002E-2</c:v>
                </c:pt>
                <c:pt idx="5848">
                  <c:v>5.5849999999999997E-2</c:v>
                </c:pt>
                <c:pt idx="5849">
                  <c:v>6.0145999999999998E-2</c:v>
                </c:pt>
                <c:pt idx="5850">
                  <c:v>5.9750999999999999E-2</c:v>
                </c:pt>
                <c:pt idx="5851">
                  <c:v>5.7596000000000001E-2</c:v>
                </c:pt>
                <c:pt idx="5852">
                  <c:v>6.1345999999999998E-2</c:v>
                </c:pt>
                <c:pt idx="5853">
                  <c:v>5.8973999999999999E-2</c:v>
                </c:pt>
                <c:pt idx="5854">
                  <c:v>5.2714999999999998E-2</c:v>
                </c:pt>
                <c:pt idx="5855">
                  <c:v>5.5426999999999997E-2</c:v>
                </c:pt>
                <c:pt idx="5856">
                  <c:v>4.8043000000000002E-2</c:v>
                </c:pt>
                <c:pt idx="5857">
                  <c:v>5.5486000000000001E-2</c:v>
                </c:pt>
                <c:pt idx="5858">
                  <c:v>6.3467999999999997E-2</c:v>
                </c:pt>
                <c:pt idx="5859">
                  <c:v>6.0325999999999998E-2</c:v>
                </c:pt>
                <c:pt idx="5860">
                  <c:v>6.132E-2</c:v>
                </c:pt>
                <c:pt idx="5861">
                  <c:v>6.1950999999999999E-2</c:v>
                </c:pt>
                <c:pt idx="5862">
                  <c:v>5.4543000000000001E-2</c:v>
                </c:pt>
                <c:pt idx="5863">
                  <c:v>6.4131999999999995E-2</c:v>
                </c:pt>
                <c:pt idx="5864">
                  <c:v>6.8540000000000004E-2</c:v>
                </c:pt>
                <c:pt idx="5865">
                  <c:v>8.0662999999999999E-2</c:v>
                </c:pt>
                <c:pt idx="5866">
                  <c:v>9.5503000000000005E-2</c:v>
                </c:pt>
                <c:pt idx="5867">
                  <c:v>0.107543</c:v>
                </c:pt>
                <c:pt idx="5868">
                  <c:v>0.109412</c:v>
                </c:pt>
                <c:pt idx="5869">
                  <c:v>0.11762599999999999</c:v>
                </c:pt>
                <c:pt idx="5870">
                  <c:v>0.113498</c:v>
                </c:pt>
                <c:pt idx="5871">
                  <c:v>0.11842800000000001</c:v>
                </c:pt>
                <c:pt idx="5872">
                  <c:v>0.11745700000000001</c:v>
                </c:pt>
                <c:pt idx="5873">
                  <c:v>0.12776599999999999</c:v>
                </c:pt>
                <c:pt idx="5874">
                  <c:v>0.13126199999999999</c:v>
                </c:pt>
                <c:pt idx="5875">
                  <c:v>0.133746</c:v>
                </c:pt>
                <c:pt idx="5876">
                  <c:v>0.138515</c:v>
                </c:pt>
                <c:pt idx="5877">
                  <c:v>0.13938700000000001</c:v>
                </c:pt>
                <c:pt idx="5878">
                  <c:v>0.14419100000000001</c:v>
                </c:pt>
                <c:pt idx="5879">
                  <c:v>0.14421</c:v>
                </c:pt>
                <c:pt idx="5880">
                  <c:v>0.150363</c:v>
                </c:pt>
                <c:pt idx="5881">
                  <c:v>0.14422399999999999</c:v>
                </c:pt>
                <c:pt idx="5882">
                  <c:v>0.14177000000000001</c:v>
                </c:pt>
                <c:pt idx="5883">
                  <c:v>0.13322800000000001</c:v>
                </c:pt>
                <c:pt idx="5884">
                  <c:v>0.138539</c:v>
                </c:pt>
                <c:pt idx="5885">
                  <c:v>0.15459600000000001</c:v>
                </c:pt>
                <c:pt idx="5886">
                  <c:v>0.15606500000000001</c:v>
                </c:pt>
                <c:pt idx="5887">
                  <c:v>0.16573299999999999</c:v>
                </c:pt>
                <c:pt idx="5888">
                  <c:v>0.177064</c:v>
                </c:pt>
                <c:pt idx="5889">
                  <c:v>0.174765</c:v>
                </c:pt>
                <c:pt idx="5890">
                  <c:v>0.17127999999999999</c:v>
                </c:pt>
                <c:pt idx="5891">
                  <c:v>0.17410200000000001</c:v>
                </c:pt>
                <c:pt idx="5892">
                  <c:v>0.18094299999999999</c:v>
                </c:pt>
                <c:pt idx="5893">
                  <c:v>0.190053</c:v>
                </c:pt>
                <c:pt idx="5894">
                  <c:v>0.18646199999999999</c:v>
                </c:pt>
                <c:pt idx="5895">
                  <c:v>0.20393500000000001</c:v>
                </c:pt>
                <c:pt idx="5896">
                  <c:v>0.20696000000000001</c:v>
                </c:pt>
                <c:pt idx="5897">
                  <c:v>0.21271499999999999</c:v>
                </c:pt>
                <c:pt idx="5898">
                  <c:v>0.21756800000000001</c:v>
                </c:pt>
                <c:pt idx="5899">
                  <c:v>0.21864</c:v>
                </c:pt>
                <c:pt idx="5900">
                  <c:v>0.20028699999999999</c:v>
                </c:pt>
                <c:pt idx="5901">
                  <c:v>0.208228</c:v>
                </c:pt>
                <c:pt idx="5902">
                  <c:v>0.19146199999999999</c:v>
                </c:pt>
                <c:pt idx="5903">
                  <c:v>0.188221</c:v>
                </c:pt>
                <c:pt idx="5904">
                  <c:v>0.173982</c:v>
                </c:pt>
                <c:pt idx="5905">
                  <c:v>0.17381199999999999</c:v>
                </c:pt>
                <c:pt idx="5906">
                  <c:v>0.180197</c:v>
                </c:pt>
                <c:pt idx="5907">
                  <c:v>0.170373</c:v>
                </c:pt>
                <c:pt idx="5908">
                  <c:v>0.16760800000000001</c:v>
                </c:pt>
                <c:pt idx="5909">
                  <c:v>0.17721000000000001</c:v>
                </c:pt>
                <c:pt idx="5910">
                  <c:v>0.17746300000000001</c:v>
                </c:pt>
                <c:pt idx="5911">
                  <c:v>0.17286000000000001</c:v>
                </c:pt>
                <c:pt idx="5912">
                  <c:v>0.16117400000000001</c:v>
                </c:pt>
                <c:pt idx="5913">
                  <c:v>0.15953999999999999</c:v>
                </c:pt>
                <c:pt idx="5914">
                  <c:v>0.175012</c:v>
                </c:pt>
                <c:pt idx="5915">
                  <c:v>0.166269</c:v>
                </c:pt>
                <c:pt idx="5916">
                  <c:v>0.15865499999999999</c:v>
                </c:pt>
                <c:pt idx="5917">
                  <c:v>0.152998</c:v>
                </c:pt>
                <c:pt idx="5918">
                  <c:v>0.14762800000000001</c:v>
                </c:pt>
                <c:pt idx="5919">
                  <c:v>0.15201300000000001</c:v>
                </c:pt>
                <c:pt idx="5920">
                  <c:v>0.149368</c:v>
                </c:pt>
                <c:pt idx="5921">
                  <c:v>0.15837999999999999</c:v>
                </c:pt>
                <c:pt idx="5922">
                  <c:v>0.16713500000000001</c:v>
                </c:pt>
                <c:pt idx="5923">
                  <c:v>0.16467499999999999</c:v>
                </c:pt>
                <c:pt idx="5924">
                  <c:v>0.15459500000000001</c:v>
                </c:pt>
                <c:pt idx="5925">
                  <c:v>0.15374599999999999</c:v>
                </c:pt>
                <c:pt idx="5926">
                  <c:v>0.154137</c:v>
                </c:pt>
                <c:pt idx="5927">
                  <c:v>0.15512899999999999</c:v>
                </c:pt>
                <c:pt idx="5928">
                  <c:v>0.17932799999999999</c:v>
                </c:pt>
                <c:pt idx="5929">
                  <c:v>0.188162</c:v>
                </c:pt>
                <c:pt idx="5930">
                  <c:v>0.18126500000000001</c:v>
                </c:pt>
                <c:pt idx="5931">
                  <c:v>0.18027000000000001</c:v>
                </c:pt>
                <c:pt idx="5932">
                  <c:v>0.17129800000000001</c:v>
                </c:pt>
                <c:pt idx="5933">
                  <c:v>0.191804</c:v>
                </c:pt>
                <c:pt idx="5934">
                  <c:v>0.177314</c:v>
                </c:pt>
                <c:pt idx="5935">
                  <c:v>0.18396699999999999</c:v>
                </c:pt>
                <c:pt idx="5936">
                  <c:v>0.18090100000000001</c:v>
                </c:pt>
                <c:pt idx="5937">
                  <c:v>0.179426</c:v>
                </c:pt>
                <c:pt idx="5938">
                  <c:v>0.174955</c:v>
                </c:pt>
                <c:pt idx="5939">
                  <c:v>0.19135199999999999</c:v>
                </c:pt>
                <c:pt idx="5940">
                  <c:v>0.19922200000000001</c:v>
                </c:pt>
                <c:pt idx="5941">
                  <c:v>0.202323</c:v>
                </c:pt>
                <c:pt idx="5942">
                  <c:v>0.214701</c:v>
                </c:pt>
                <c:pt idx="5943">
                  <c:v>0.22320100000000001</c:v>
                </c:pt>
                <c:pt idx="5944">
                  <c:v>0.21517700000000001</c:v>
                </c:pt>
                <c:pt idx="5945">
                  <c:v>0.21578</c:v>
                </c:pt>
                <c:pt idx="5946">
                  <c:v>0.19459099999999999</c:v>
                </c:pt>
                <c:pt idx="5947">
                  <c:v>0.19586899999999999</c:v>
                </c:pt>
                <c:pt idx="5948">
                  <c:v>0.200374</c:v>
                </c:pt>
                <c:pt idx="5949">
                  <c:v>0.191104</c:v>
                </c:pt>
                <c:pt idx="5950">
                  <c:v>0.18994900000000001</c:v>
                </c:pt>
                <c:pt idx="5951">
                  <c:v>0.19255900000000001</c:v>
                </c:pt>
                <c:pt idx="5952">
                  <c:v>0.200068</c:v>
                </c:pt>
                <c:pt idx="5953">
                  <c:v>0.194325</c:v>
                </c:pt>
                <c:pt idx="5954">
                  <c:v>0.20064299999999999</c:v>
                </c:pt>
                <c:pt idx="5955">
                  <c:v>0.205903</c:v>
                </c:pt>
                <c:pt idx="5956">
                  <c:v>0.20225199999999999</c:v>
                </c:pt>
                <c:pt idx="5957">
                  <c:v>0.182256</c:v>
                </c:pt>
                <c:pt idx="5958">
                  <c:v>0.182953</c:v>
                </c:pt>
                <c:pt idx="5959">
                  <c:v>0.18603600000000001</c:v>
                </c:pt>
                <c:pt idx="5960">
                  <c:v>0.17883399999999999</c:v>
                </c:pt>
                <c:pt idx="5961">
                  <c:v>0.172181</c:v>
                </c:pt>
                <c:pt idx="5962">
                  <c:v>0.18715999999999999</c:v>
                </c:pt>
                <c:pt idx="5963">
                  <c:v>0.19184899999999999</c:v>
                </c:pt>
                <c:pt idx="5964">
                  <c:v>0.20649500000000001</c:v>
                </c:pt>
                <c:pt idx="5965">
                  <c:v>0.20641799999999999</c:v>
                </c:pt>
                <c:pt idx="5966">
                  <c:v>0.20883699999999999</c:v>
                </c:pt>
                <c:pt idx="5967">
                  <c:v>0.19858700000000001</c:v>
                </c:pt>
                <c:pt idx="5968">
                  <c:v>0.19578499999999999</c:v>
                </c:pt>
                <c:pt idx="5969">
                  <c:v>0.18653600000000001</c:v>
                </c:pt>
                <c:pt idx="5970">
                  <c:v>0.182116</c:v>
                </c:pt>
                <c:pt idx="5971">
                  <c:v>0.19188</c:v>
                </c:pt>
                <c:pt idx="5972">
                  <c:v>0.177757</c:v>
                </c:pt>
                <c:pt idx="5973">
                  <c:v>0.15341099999999999</c:v>
                </c:pt>
                <c:pt idx="5974">
                  <c:v>0.15329699999999999</c:v>
                </c:pt>
                <c:pt idx="5975">
                  <c:v>0.153174</c:v>
                </c:pt>
                <c:pt idx="5976">
                  <c:v>0.150313</c:v>
                </c:pt>
                <c:pt idx="5977">
                  <c:v>0.14769599999999999</c:v>
                </c:pt>
                <c:pt idx="5978">
                  <c:v>0.12134</c:v>
                </c:pt>
                <c:pt idx="5979">
                  <c:v>0.131221</c:v>
                </c:pt>
                <c:pt idx="5980">
                  <c:v>0.13331699999999999</c:v>
                </c:pt>
                <c:pt idx="5981">
                  <c:v>0.13542999999999999</c:v>
                </c:pt>
                <c:pt idx="5982">
                  <c:v>0.12770500000000001</c:v>
                </c:pt>
                <c:pt idx="5983">
                  <c:v>0.130109</c:v>
                </c:pt>
                <c:pt idx="5984">
                  <c:v>0.12574399999999999</c:v>
                </c:pt>
                <c:pt idx="5985">
                  <c:v>0.118106</c:v>
                </c:pt>
                <c:pt idx="5986">
                  <c:v>0.10501099999999999</c:v>
                </c:pt>
                <c:pt idx="5987">
                  <c:v>9.5698000000000005E-2</c:v>
                </c:pt>
                <c:pt idx="5988">
                  <c:v>9.6304000000000001E-2</c:v>
                </c:pt>
                <c:pt idx="5989">
                  <c:v>8.7077000000000002E-2</c:v>
                </c:pt>
                <c:pt idx="5990">
                  <c:v>8.1584000000000004E-2</c:v>
                </c:pt>
                <c:pt idx="5991">
                  <c:v>8.2101999999999994E-2</c:v>
                </c:pt>
                <c:pt idx="5992">
                  <c:v>8.2774E-2</c:v>
                </c:pt>
                <c:pt idx="5993">
                  <c:v>8.0568000000000001E-2</c:v>
                </c:pt>
                <c:pt idx="5994">
                  <c:v>7.7404000000000001E-2</c:v>
                </c:pt>
                <c:pt idx="5995">
                  <c:v>7.6786999999999994E-2</c:v>
                </c:pt>
                <c:pt idx="5996">
                  <c:v>7.3615E-2</c:v>
                </c:pt>
                <c:pt idx="5997">
                  <c:v>6.7198999999999995E-2</c:v>
                </c:pt>
                <c:pt idx="5998">
                  <c:v>6.6395999999999997E-2</c:v>
                </c:pt>
                <c:pt idx="5999">
                  <c:v>7.3635999999999993E-2</c:v>
                </c:pt>
                <c:pt idx="6000">
                  <c:v>7.8407000000000004E-2</c:v>
                </c:pt>
                <c:pt idx="6001">
                  <c:v>7.8521999999999995E-2</c:v>
                </c:pt>
                <c:pt idx="6002">
                  <c:v>8.5763000000000006E-2</c:v>
                </c:pt>
                <c:pt idx="6003">
                  <c:v>8.9256000000000002E-2</c:v>
                </c:pt>
                <c:pt idx="6004">
                  <c:v>9.1634999999999994E-2</c:v>
                </c:pt>
                <c:pt idx="6005">
                  <c:v>9.6229999999999996E-2</c:v>
                </c:pt>
                <c:pt idx="6006">
                  <c:v>9.8959000000000005E-2</c:v>
                </c:pt>
                <c:pt idx="6007">
                  <c:v>8.3232E-2</c:v>
                </c:pt>
                <c:pt idx="6008">
                  <c:v>7.9344999999999999E-2</c:v>
                </c:pt>
                <c:pt idx="6009">
                  <c:v>7.4565999999999993E-2</c:v>
                </c:pt>
                <c:pt idx="6010">
                  <c:v>7.2482000000000005E-2</c:v>
                </c:pt>
                <c:pt idx="6011">
                  <c:v>6.4794000000000004E-2</c:v>
                </c:pt>
                <c:pt idx="6012">
                  <c:v>7.3391999999999999E-2</c:v>
                </c:pt>
                <c:pt idx="6013">
                  <c:v>7.6922000000000004E-2</c:v>
                </c:pt>
                <c:pt idx="6014">
                  <c:v>7.4337E-2</c:v>
                </c:pt>
                <c:pt idx="6015">
                  <c:v>7.9346E-2</c:v>
                </c:pt>
                <c:pt idx="6016">
                  <c:v>8.0199999999999994E-2</c:v>
                </c:pt>
                <c:pt idx="6017">
                  <c:v>8.6472999999999994E-2</c:v>
                </c:pt>
                <c:pt idx="6018">
                  <c:v>9.5363000000000003E-2</c:v>
                </c:pt>
                <c:pt idx="6019">
                  <c:v>9.5852000000000007E-2</c:v>
                </c:pt>
                <c:pt idx="6020">
                  <c:v>9.8970000000000002E-2</c:v>
                </c:pt>
                <c:pt idx="6021">
                  <c:v>9.7875000000000004E-2</c:v>
                </c:pt>
                <c:pt idx="6022">
                  <c:v>9.3618000000000007E-2</c:v>
                </c:pt>
                <c:pt idx="6023">
                  <c:v>9.0640999999999999E-2</c:v>
                </c:pt>
                <c:pt idx="6024">
                  <c:v>9.1804999999999998E-2</c:v>
                </c:pt>
                <c:pt idx="6025">
                  <c:v>8.1737000000000004E-2</c:v>
                </c:pt>
                <c:pt idx="6026">
                  <c:v>8.4001000000000006E-2</c:v>
                </c:pt>
                <c:pt idx="6027">
                  <c:v>7.7788999999999997E-2</c:v>
                </c:pt>
                <c:pt idx="6028">
                  <c:v>7.8516000000000002E-2</c:v>
                </c:pt>
                <c:pt idx="6029">
                  <c:v>8.7995000000000004E-2</c:v>
                </c:pt>
                <c:pt idx="6030">
                  <c:v>9.1739000000000001E-2</c:v>
                </c:pt>
                <c:pt idx="6031">
                  <c:v>9.3184000000000003E-2</c:v>
                </c:pt>
                <c:pt idx="6032">
                  <c:v>8.9446999999999999E-2</c:v>
                </c:pt>
                <c:pt idx="6033">
                  <c:v>9.6149999999999999E-2</c:v>
                </c:pt>
                <c:pt idx="6034">
                  <c:v>8.0799999999999997E-2</c:v>
                </c:pt>
                <c:pt idx="6035">
                  <c:v>8.5505999999999999E-2</c:v>
                </c:pt>
                <c:pt idx="6036">
                  <c:v>9.6003000000000005E-2</c:v>
                </c:pt>
                <c:pt idx="6037">
                  <c:v>0.100563</c:v>
                </c:pt>
                <c:pt idx="6038">
                  <c:v>0.123012</c:v>
                </c:pt>
                <c:pt idx="6039">
                  <c:v>0.14472199999999999</c:v>
                </c:pt>
                <c:pt idx="6040">
                  <c:v>0.15493000000000001</c:v>
                </c:pt>
                <c:pt idx="6041">
                  <c:v>0.15264800000000001</c:v>
                </c:pt>
                <c:pt idx="6042">
                  <c:v>0.184502</c:v>
                </c:pt>
                <c:pt idx="6043">
                  <c:v>0.183785</c:v>
                </c:pt>
                <c:pt idx="6044">
                  <c:v>0.20370199999999999</c:v>
                </c:pt>
                <c:pt idx="6045">
                  <c:v>0.19849700000000001</c:v>
                </c:pt>
                <c:pt idx="6046">
                  <c:v>0.190576</c:v>
                </c:pt>
                <c:pt idx="6047">
                  <c:v>0.216225</c:v>
                </c:pt>
                <c:pt idx="6048">
                  <c:v>0.23233699999999999</c:v>
                </c:pt>
                <c:pt idx="6049">
                  <c:v>0.239755</c:v>
                </c:pt>
                <c:pt idx="6050">
                  <c:v>0.26378699999999999</c:v>
                </c:pt>
                <c:pt idx="6051">
                  <c:v>0.27931</c:v>
                </c:pt>
                <c:pt idx="6052">
                  <c:v>0.30881199999999998</c:v>
                </c:pt>
                <c:pt idx="6053">
                  <c:v>0.32520900000000003</c:v>
                </c:pt>
                <c:pt idx="6054">
                  <c:v>0.34456999999999999</c:v>
                </c:pt>
                <c:pt idx="6055">
                  <c:v>0.34407300000000002</c:v>
                </c:pt>
                <c:pt idx="6056">
                  <c:v>0.35947499999999999</c:v>
                </c:pt>
                <c:pt idx="6057">
                  <c:v>0.35544900000000001</c:v>
                </c:pt>
                <c:pt idx="6058">
                  <c:v>0.37109799999999998</c:v>
                </c:pt>
                <c:pt idx="6059">
                  <c:v>0.36302800000000002</c:v>
                </c:pt>
                <c:pt idx="6060">
                  <c:v>0.34788799999999998</c:v>
                </c:pt>
                <c:pt idx="6061">
                  <c:v>0.347495</c:v>
                </c:pt>
                <c:pt idx="6062">
                  <c:v>0.32925399999999999</c:v>
                </c:pt>
                <c:pt idx="6063">
                  <c:v>0.36832399999999998</c:v>
                </c:pt>
                <c:pt idx="6064">
                  <c:v>0.35678900000000002</c:v>
                </c:pt>
                <c:pt idx="6065">
                  <c:v>0.34487400000000001</c:v>
                </c:pt>
                <c:pt idx="6066">
                  <c:v>0.33372000000000002</c:v>
                </c:pt>
                <c:pt idx="6067">
                  <c:v>0.32850400000000002</c:v>
                </c:pt>
                <c:pt idx="6068">
                  <c:v>0.29692600000000002</c:v>
                </c:pt>
                <c:pt idx="6069">
                  <c:v>0.27640700000000001</c:v>
                </c:pt>
                <c:pt idx="6070">
                  <c:v>0.24440300000000001</c:v>
                </c:pt>
                <c:pt idx="6071">
                  <c:v>0.248029</c:v>
                </c:pt>
                <c:pt idx="6072">
                  <c:v>0.22587399999999999</c:v>
                </c:pt>
                <c:pt idx="6073">
                  <c:v>0.19873499999999999</c:v>
                </c:pt>
                <c:pt idx="6074">
                  <c:v>0.17784900000000001</c:v>
                </c:pt>
                <c:pt idx="6075">
                  <c:v>0.17380399999999999</c:v>
                </c:pt>
                <c:pt idx="6076">
                  <c:v>0.159915</c:v>
                </c:pt>
                <c:pt idx="6077">
                  <c:v>0.14159099999999999</c:v>
                </c:pt>
                <c:pt idx="6078">
                  <c:v>0.124737</c:v>
                </c:pt>
                <c:pt idx="6079">
                  <c:v>0.12413200000000001</c:v>
                </c:pt>
                <c:pt idx="6080">
                  <c:v>0.11691500000000001</c:v>
                </c:pt>
                <c:pt idx="6081">
                  <c:v>0.120695</c:v>
                </c:pt>
                <c:pt idx="6082">
                  <c:v>0.111857</c:v>
                </c:pt>
                <c:pt idx="6083">
                  <c:v>0.10786</c:v>
                </c:pt>
                <c:pt idx="6084">
                  <c:v>9.9822999999999995E-2</c:v>
                </c:pt>
                <c:pt idx="6085">
                  <c:v>9.7928000000000001E-2</c:v>
                </c:pt>
                <c:pt idx="6086">
                  <c:v>9.5047000000000006E-2</c:v>
                </c:pt>
                <c:pt idx="6087">
                  <c:v>7.4291999999999997E-2</c:v>
                </c:pt>
                <c:pt idx="6088">
                  <c:v>7.3680999999999996E-2</c:v>
                </c:pt>
                <c:pt idx="6089">
                  <c:v>8.0919000000000005E-2</c:v>
                </c:pt>
                <c:pt idx="6090">
                  <c:v>7.8989000000000004E-2</c:v>
                </c:pt>
                <c:pt idx="6091">
                  <c:v>0.10899</c:v>
                </c:pt>
                <c:pt idx="6092">
                  <c:v>0.119718</c:v>
                </c:pt>
                <c:pt idx="6093">
                  <c:v>0.12307</c:v>
                </c:pt>
                <c:pt idx="6094">
                  <c:v>0.12302200000000001</c:v>
                </c:pt>
                <c:pt idx="6095">
                  <c:v>0.124876</c:v>
                </c:pt>
                <c:pt idx="6096">
                  <c:v>0.13670499999999999</c:v>
                </c:pt>
                <c:pt idx="6097">
                  <c:v>0.16725599999999999</c:v>
                </c:pt>
                <c:pt idx="6098">
                  <c:v>0.226414</c:v>
                </c:pt>
                <c:pt idx="6099">
                  <c:v>0.23003399999999999</c:v>
                </c:pt>
                <c:pt idx="6100">
                  <c:v>0.233658</c:v>
                </c:pt>
                <c:pt idx="6101">
                  <c:v>0.22423799999999999</c:v>
                </c:pt>
                <c:pt idx="6102">
                  <c:v>0.24713399999999999</c:v>
                </c:pt>
                <c:pt idx="6103">
                  <c:v>0.23732600000000001</c:v>
                </c:pt>
                <c:pt idx="6104">
                  <c:v>0.24312900000000001</c:v>
                </c:pt>
                <c:pt idx="6105">
                  <c:v>0.24781</c:v>
                </c:pt>
                <c:pt idx="6106">
                  <c:v>0.23411499999999999</c:v>
                </c:pt>
                <c:pt idx="6107">
                  <c:v>0.22462299999999999</c:v>
                </c:pt>
                <c:pt idx="6108">
                  <c:v>0.22267300000000001</c:v>
                </c:pt>
                <c:pt idx="6109">
                  <c:v>0.21573100000000001</c:v>
                </c:pt>
                <c:pt idx="6110">
                  <c:v>0.22187999999999999</c:v>
                </c:pt>
                <c:pt idx="6111">
                  <c:v>0.22321199999999999</c:v>
                </c:pt>
                <c:pt idx="6112">
                  <c:v>0.23450699999999999</c:v>
                </c:pt>
                <c:pt idx="6113">
                  <c:v>0.225775</c:v>
                </c:pt>
                <c:pt idx="6114">
                  <c:v>0.208845</c:v>
                </c:pt>
                <c:pt idx="6115">
                  <c:v>0.201568</c:v>
                </c:pt>
                <c:pt idx="6116">
                  <c:v>0.18178900000000001</c:v>
                </c:pt>
                <c:pt idx="6117">
                  <c:v>0.17407</c:v>
                </c:pt>
                <c:pt idx="6118">
                  <c:v>0.163712</c:v>
                </c:pt>
                <c:pt idx="6119">
                  <c:v>0.15162500000000001</c:v>
                </c:pt>
                <c:pt idx="6120">
                  <c:v>0.14331099999999999</c:v>
                </c:pt>
                <c:pt idx="6121">
                  <c:v>0.13066900000000001</c:v>
                </c:pt>
                <c:pt idx="6122">
                  <c:v>0.122256</c:v>
                </c:pt>
                <c:pt idx="6123">
                  <c:v>0.122437</c:v>
                </c:pt>
                <c:pt idx="6124">
                  <c:v>0.11196399999999999</c:v>
                </c:pt>
                <c:pt idx="6125">
                  <c:v>0.10098500000000001</c:v>
                </c:pt>
                <c:pt idx="6126">
                  <c:v>0.101073</c:v>
                </c:pt>
                <c:pt idx="6127">
                  <c:v>9.3948000000000004E-2</c:v>
                </c:pt>
                <c:pt idx="6128">
                  <c:v>8.8125999999999996E-2</c:v>
                </c:pt>
                <c:pt idx="6129">
                  <c:v>9.0944999999999998E-2</c:v>
                </c:pt>
                <c:pt idx="6130">
                  <c:v>9.0340000000000004E-2</c:v>
                </c:pt>
                <c:pt idx="6131">
                  <c:v>8.3068000000000003E-2</c:v>
                </c:pt>
                <c:pt idx="6132">
                  <c:v>6.9802000000000003E-2</c:v>
                </c:pt>
                <c:pt idx="6133">
                  <c:v>9.6591999999999997E-2</c:v>
                </c:pt>
                <c:pt idx="6134">
                  <c:v>0.102316</c:v>
                </c:pt>
                <c:pt idx="6135">
                  <c:v>9.0380000000000002E-2</c:v>
                </c:pt>
                <c:pt idx="6136">
                  <c:v>8.3184999999999995E-2</c:v>
                </c:pt>
                <c:pt idx="6137">
                  <c:v>8.3347000000000004E-2</c:v>
                </c:pt>
                <c:pt idx="6138">
                  <c:v>8.2609000000000002E-2</c:v>
                </c:pt>
                <c:pt idx="6139">
                  <c:v>9.1322E-2</c:v>
                </c:pt>
                <c:pt idx="6140">
                  <c:v>8.3040000000000003E-2</c:v>
                </c:pt>
                <c:pt idx="6141">
                  <c:v>7.4233999999999994E-2</c:v>
                </c:pt>
                <c:pt idx="6142">
                  <c:v>7.1923000000000001E-2</c:v>
                </c:pt>
                <c:pt idx="6143">
                  <c:v>6.7200999999999997E-2</c:v>
                </c:pt>
                <c:pt idx="6144">
                  <c:v>5.8672000000000002E-2</c:v>
                </c:pt>
                <c:pt idx="6145">
                  <c:v>6.3575000000000007E-2</c:v>
                </c:pt>
                <c:pt idx="6146">
                  <c:v>7.2404999999999997E-2</c:v>
                </c:pt>
                <c:pt idx="6147">
                  <c:v>6.9549E-2</c:v>
                </c:pt>
                <c:pt idx="6148">
                  <c:v>7.6345999999999997E-2</c:v>
                </c:pt>
                <c:pt idx="6149">
                  <c:v>7.0613999999999996E-2</c:v>
                </c:pt>
                <c:pt idx="6150">
                  <c:v>6.7166000000000003E-2</c:v>
                </c:pt>
                <c:pt idx="6151">
                  <c:v>7.7539999999999998E-2</c:v>
                </c:pt>
                <c:pt idx="6152">
                  <c:v>6.9126999999999994E-2</c:v>
                </c:pt>
                <c:pt idx="6153">
                  <c:v>6.6172999999999996E-2</c:v>
                </c:pt>
                <c:pt idx="6154">
                  <c:v>6.2205000000000003E-2</c:v>
                </c:pt>
                <c:pt idx="6155">
                  <c:v>6.7506999999999998E-2</c:v>
                </c:pt>
                <c:pt idx="6156">
                  <c:v>5.4424E-2</c:v>
                </c:pt>
                <c:pt idx="6157">
                  <c:v>5.5044000000000003E-2</c:v>
                </c:pt>
                <c:pt idx="6158">
                  <c:v>5.3033999999999998E-2</c:v>
                </c:pt>
                <c:pt idx="6159">
                  <c:v>5.2072E-2</c:v>
                </c:pt>
                <c:pt idx="6160">
                  <c:v>4.4408000000000003E-2</c:v>
                </c:pt>
                <c:pt idx="6161">
                  <c:v>4.3451999999999998E-2</c:v>
                </c:pt>
                <c:pt idx="6162">
                  <c:v>3.6828E-2</c:v>
                </c:pt>
                <c:pt idx="6163">
                  <c:v>3.7461000000000001E-2</c:v>
                </c:pt>
                <c:pt idx="6164">
                  <c:v>2.9651E-2</c:v>
                </c:pt>
                <c:pt idx="6165">
                  <c:v>2.4584000000000002E-2</c:v>
                </c:pt>
                <c:pt idx="6166">
                  <c:v>3.6946E-2</c:v>
                </c:pt>
                <c:pt idx="6167">
                  <c:v>3.9183999999999997E-2</c:v>
                </c:pt>
                <c:pt idx="6168">
                  <c:v>3.7884000000000001E-2</c:v>
                </c:pt>
                <c:pt idx="6169">
                  <c:v>3.5661999999999999E-2</c:v>
                </c:pt>
                <c:pt idx="6170">
                  <c:v>3.4676999999999999E-2</c:v>
                </c:pt>
                <c:pt idx="6171">
                  <c:v>2.8516E-2</c:v>
                </c:pt>
                <c:pt idx="6172">
                  <c:v>2.9826999999999999E-2</c:v>
                </c:pt>
                <c:pt idx="6173">
                  <c:v>3.0093999999999999E-2</c:v>
                </c:pt>
                <c:pt idx="6174">
                  <c:v>6.8402000000000004E-2</c:v>
                </c:pt>
                <c:pt idx="6175">
                  <c:v>8.7820999999999996E-2</c:v>
                </c:pt>
                <c:pt idx="6176">
                  <c:v>9.6434000000000006E-2</c:v>
                </c:pt>
                <c:pt idx="6177">
                  <c:v>0.11534999999999999</c:v>
                </c:pt>
                <c:pt idx="6178">
                  <c:v>0.113924</c:v>
                </c:pt>
                <c:pt idx="6179">
                  <c:v>0.12567800000000001</c:v>
                </c:pt>
                <c:pt idx="6180">
                  <c:v>0.129275</c:v>
                </c:pt>
                <c:pt idx="6181">
                  <c:v>0.12030399999999999</c:v>
                </c:pt>
                <c:pt idx="6182">
                  <c:v>0.122253</c:v>
                </c:pt>
                <c:pt idx="6183">
                  <c:v>0.10985200000000001</c:v>
                </c:pt>
                <c:pt idx="6184">
                  <c:v>0.113763</c:v>
                </c:pt>
                <c:pt idx="6185">
                  <c:v>0.108706</c:v>
                </c:pt>
                <c:pt idx="6186">
                  <c:v>0.10972</c:v>
                </c:pt>
                <c:pt idx="6187">
                  <c:v>0.104852</c:v>
                </c:pt>
                <c:pt idx="6188">
                  <c:v>0.114527</c:v>
                </c:pt>
                <c:pt idx="6189">
                  <c:v>0.101728</c:v>
                </c:pt>
                <c:pt idx="6190">
                  <c:v>8.9296E-2</c:v>
                </c:pt>
                <c:pt idx="6191">
                  <c:v>7.6488E-2</c:v>
                </c:pt>
                <c:pt idx="6192">
                  <c:v>6.8511000000000002E-2</c:v>
                </c:pt>
                <c:pt idx="6193">
                  <c:v>6.6353999999999996E-2</c:v>
                </c:pt>
                <c:pt idx="6194">
                  <c:v>8.0195000000000002E-2</c:v>
                </c:pt>
                <c:pt idx="6195">
                  <c:v>7.4370000000000006E-2</c:v>
                </c:pt>
                <c:pt idx="6196">
                  <c:v>7.3688000000000003E-2</c:v>
                </c:pt>
                <c:pt idx="6197">
                  <c:v>9.2111999999999999E-2</c:v>
                </c:pt>
                <c:pt idx="6198">
                  <c:v>0.108086</c:v>
                </c:pt>
                <c:pt idx="6199">
                  <c:v>0.113261</c:v>
                </c:pt>
                <c:pt idx="6200">
                  <c:v>0.10278900000000001</c:v>
                </c:pt>
                <c:pt idx="6201">
                  <c:v>0.114519</c:v>
                </c:pt>
                <c:pt idx="6202">
                  <c:v>0.105433</c:v>
                </c:pt>
                <c:pt idx="6203">
                  <c:v>0.113758</c:v>
                </c:pt>
                <c:pt idx="6204">
                  <c:v>0.10073500000000001</c:v>
                </c:pt>
                <c:pt idx="6205">
                  <c:v>0.102364</c:v>
                </c:pt>
                <c:pt idx="6206">
                  <c:v>8.7817000000000006E-2</c:v>
                </c:pt>
                <c:pt idx="6207">
                  <c:v>8.1143000000000007E-2</c:v>
                </c:pt>
                <c:pt idx="6208">
                  <c:v>7.2276000000000007E-2</c:v>
                </c:pt>
                <c:pt idx="6209">
                  <c:v>6.3441999999999998E-2</c:v>
                </c:pt>
                <c:pt idx="6210">
                  <c:v>7.2772000000000003E-2</c:v>
                </c:pt>
                <c:pt idx="6211">
                  <c:v>6.4586000000000005E-2</c:v>
                </c:pt>
                <c:pt idx="6212">
                  <c:v>5.3473E-2</c:v>
                </c:pt>
                <c:pt idx="6213">
                  <c:v>4.7303999999999999E-2</c:v>
                </c:pt>
                <c:pt idx="6214">
                  <c:v>5.0361999999999997E-2</c:v>
                </c:pt>
                <c:pt idx="6215">
                  <c:v>4.2261E-2</c:v>
                </c:pt>
                <c:pt idx="6216">
                  <c:v>3.9806000000000001E-2</c:v>
                </c:pt>
                <c:pt idx="6217">
                  <c:v>3.3824E-2</c:v>
                </c:pt>
                <c:pt idx="6218">
                  <c:v>5.0553000000000001E-2</c:v>
                </c:pt>
                <c:pt idx="6219">
                  <c:v>3.9626000000000001E-2</c:v>
                </c:pt>
                <c:pt idx="6220">
                  <c:v>3.6740000000000002E-2</c:v>
                </c:pt>
                <c:pt idx="6221">
                  <c:v>3.4271999999999997E-2</c:v>
                </c:pt>
                <c:pt idx="6222">
                  <c:v>3.8714999999999999E-2</c:v>
                </c:pt>
                <c:pt idx="6223">
                  <c:v>3.5236000000000003E-2</c:v>
                </c:pt>
                <c:pt idx="6224">
                  <c:v>3.1115E-2</c:v>
                </c:pt>
                <c:pt idx="6225">
                  <c:v>3.0578000000000001E-2</c:v>
                </c:pt>
                <c:pt idx="6226">
                  <c:v>2.9196E-2</c:v>
                </c:pt>
                <c:pt idx="6227">
                  <c:v>2.4704E-2</c:v>
                </c:pt>
                <c:pt idx="6228">
                  <c:v>3.6761000000000002E-2</c:v>
                </c:pt>
                <c:pt idx="6229">
                  <c:v>5.7535999999999997E-2</c:v>
                </c:pt>
                <c:pt idx="6230">
                  <c:v>6.1996999999999997E-2</c:v>
                </c:pt>
                <c:pt idx="6231">
                  <c:v>5.6346E-2</c:v>
                </c:pt>
                <c:pt idx="6232">
                  <c:v>4.9092999999999998E-2</c:v>
                </c:pt>
                <c:pt idx="6233">
                  <c:v>7.1434999999999998E-2</c:v>
                </c:pt>
                <c:pt idx="6234">
                  <c:v>6.2588000000000005E-2</c:v>
                </c:pt>
                <c:pt idx="6235">
                  <c:v>5.8513000000000003E-2</c:v>
                </c:pt>
                <c:pt idx="6236">
                  <c:v>5.5472E-2</c:v>
                </c:pt>
                <c:pt idx="6237">
                  <c:v>4.9209999999999997E-2</c:v>
                </c:pt>
                <c:pt idx="6238">
                  <c:v>5.1445999999999999E-2</c:v>
                </c:pt>
                <c:pt idx="6239">
                  <c:v>4.9700000000000001E-2</c:v>
                </c:pt>
                <c:pt idx="6240">
                  <c:v>4.6911000000000001E-2</c:v>
                </c:pt>
                <c:pt idx="6241">
                  <c:v>3.9195000000000001E-2</c:v>
                </c:pt>
                <c:pt idx="6242">
                  <c:v>3.9794000000000003E-2</c:v>
                </c:pt>
                <c:pt idx="6243">
                  <c:v>3.4963000000000001E-2</c:v>
                </c:pt>
                <c:pt idx="6244">
                  <c:v>2.9235000000000001E-2</c:v>
                </c:pt>
                <c:pt idx="6245">
                  <c:v>2.3598999999999998E-2</c:v>
                </c:pt>
                <c:pt idx="6246">
                  <c:v>1.9236E-2</c:v>
                </c:pt>
                <c:pt idx="6247">
                  <c:v>1.6212000000000001E-2</c:v>
                </c:pt>
                <c:pt idx="6248">
                  <c:v>1.1861999999999999E-2</c:v>
                </c:pt>
                <c:pt idx="6249">
                  <c:v>9.384E-3</c:v>
                </c:pt>
                <c:pt idx="6250">
                  <c:v>8.4790000000000004E-3</c:v>
                </c:pt>
                <c:pt idx="6251">
                  <c:v>6.7749999999999998E-3</c:v>
                </c:pt>
                <c:pt idx="6252">
                  <c:v>6.6870000000000002E-3</c:v>
                </c:pt>
                <c:pt idx="6253">
                  <c:v>5.7540000000000004E-3</c:v>
                </c:pt>
                <c:pt idx="6254">
                  <c:v>5.476E-3</c:v>
                </c:pt>
                <c:pt idx="6255">
                  <c:v>4.6490000000000004E-3</c:v>
                </c:pt>
                <c:pt idx="6256">
                  <c:v>4.0499999999999998E-3</c:v>
                </c:pt>
                <c:pt idx="6257">
                  <c:v>3.4849999999999998E-3</c:v>
                </c:pt>
                <c:pt idx="6258">
                  <c:v>2.6840000000000002E-3</c:v>
                </c:pt>
                <c:pt idx="6259">
                  <c:v>1.3780000000000001E-3</c:v>
                </c:pt>
                <c:pt idx="6260">
                  <c:v>6.8300000000000001E-4</c:v>
                </c:pt>
                <c:pt idx="6261">
                  <c:v>6.2699999999999995E-4</c:v>
                </c:pt>
                <c:pt idx="6262">
                  <c:v>1.946E-3</c:v>
                </c:pt>
                <c:pt idx="6263">
                  <c:v>1.7570000000000001E-3</c:v>
                </c:pt>
                <c:pt idx="6264">
                  <c:v>2.287E-3</c:v>
                </c:pt>
                <c:pt idx="6265">
                  <c:v>3.9319999999999997E-3</c:v>
                </c:pt>
                <c:pt idx="6266">
                  <c:v>9.2899999999999996E-3</c:v>
                </c:pt>
                <c:pt idx="6267">
                  <c:v>1.5869000000000001E-2</c:v>
                </c:pt>
                <c:pt idx="6268">
                  <c:v>1.5798E-2</c:v>
                </c:pt>
                <c:pt idx="6269">
                  <c:v>1.1140000000000001E-2</c:v>
                </c:pt>
                <c:pt idx="6270">
                  <c:v>1.7930999999999999E-2</c:v>
                </c:pt>
                <c:pt idx="6271">
                  <c:v>1.6249E-2</c:v>
                </c:pt>
                <c:pt idx="6272">
                  <c:v>2.4018999999999999E-2</c:v>
                </c:pt>
                <c:pt idx="6273">
                  <c:v>2.0153999999999998E-2</c:v>
                </c:pt>
                <c:pt idx="6274">
                  <c:v>2.5184000000000002E-2</c:v>
                </c:pt>
                <c:pt idx="6275">
                  <c:v>2.1430999999999999E-2</c:v>
                </c:pt>
                <c:pt idx="6276">
                  <c:v>1.7155E-2</c:v>
                </c:pt>
                <c:pt idx="6277">
                  <c:v>1.5295E-2</c:v>
                </c:pt>
                <c:pt idx="6278">
                  <c:v>2.1135000000000001E-2</c:v>
                </c:pt>
                <c:pt idx="6279">
                  <c:v>2.1218000000000001E-2</c:v>
                </c:pt>
                <c:pt idx="6280">
                  <c:v>2.0726000000000001E-2</c:v>
                </c:pt>
                <c:pt idx="6281">
                  <c:v>2.5225999999999998E-2</c:v>
                </c:pt>
                <c:pt idx="6282">
                  <c:v>2.4718E-2</c:v>
                </c:pt>
                <c:pt idx="6283">
                  <c:v>2.3389E-2</c:v>
                </c:pt>
                <c:pt idx="6284">
                  <c:v>2.3335000000000002E-2</c:v>
                </c:pt>
                <c:pt idx="6285">
                  <c:v>1.9581999999999999E-2</c:v>
                </c:pt>
                <c:pt idx="6286">
                  <c:v>1.6677999999999998E-2</c:v>
                </c:pt>
                <c:pt idx="6287">
                  <c:v>1.9342999999999999E-2</c:v>
                </c:pt>
                <c:pt idx="6288">
                  <c:v>1.4853E-2</c:v>
                </c:pt>
                <c:pt idx="6289">
                  <c:v>1.1897E-2</c:v>
                </c:pt>
                <c:pt idx="6290">
                  <c:v>1.2706E-2</c:v>
                </c:pt>
                <c:pt idx="6291">
                  <c:v>9.7280000000000005E-3</c:v>
                </c:pt>
                <c:pt idx="6292">
                  <c:v>7.5319999999999996E-3</c:v>
                </c:pt>
                <c:pt idx="6293">
                  <c:v>6.0229999999999997E-3</c:v>
                </c:pt>
                <c:pt idx="6294">
                  <c:v>5.7930000000000004E-3</c:v>
                </c:pt>
                <c:pt idx="6295">
                  <c:v>4.9899999999999996E-3</c:v>
                </c:pt>
                <c:pt idx="6296">
                  <c:v>5.1580000000000003E-3</c:v>
                </c:pt>
                <c:pt idx="6297">
                  <c:v>3.9249999999999997E-3</c:v>
                </c:pt>
                <c:pt idx="6298">
                  <c:v>2.5639999999999999E-3</c:v>
                </c:pt>
                <c:pt idx="6299">
                  <c:v>4.6080000000000001E-3</c:v>
                </c:pt>
                <c:pt idx="6300">
                  <c:v>3.9069999999999999E-3</c:v>
                </c:pt>
                <c:pt idx="6301">
                  <c:v>2.496E-3</c:v>
                </c:pt>
                <c:pt idx="6302">
                  <c:v>2.0049999999999998E-3</c:v>
                </c:pt>
                <c:pt idx="6303">
                  <c:v>1.482E-3</c:v>
                </c:pt>
                <c:pt idx="6304">
                  <c:v>1.4649999999999999E-3</c:v>
                </c:pt>
                <c:pt idx="6305">
                  <c:v>1.5020000000000001E-3</c:v>
                </c:pt>
                <c:pt idx="6306">
                  <c:v>1.719E-3</c:v>
                </c:pt>
                <c:pt idx="6307">
                  <c:v>1.2607E-2</c:v>
                </c:pt>
                <c:pt idx="6308">
                  <c:v>1.4878000000000001E-2</c:v>
                </c:pt>
                <c:pt idx="6309">
                  <c:v>1.3604E-2</c:v>
                </c:pt>
                <c:pt idx="6310">
                  <c:v>1.3776999999999999E-2</c:v>
                </c:pt>
                <c:pt idx="6311">
                  <c:v>2.9278999999999999E-2</c:v>
                </c:pt>
                <c:pt idx="6312">
                  <c:v>3.7784999999999999E-2</c:v>
                </c:pt>
                <c:pt idx="6313">
                  <c:v>5.2132999999999999E-2</c:v>
                </c:pt>
                <c:pt idx="6314">
                  <c:v>6.0352999999999997E-2</c:v>
                </c:pt>
                <c:pt idx="6315">
                  <c:v>6.7589999999999997E-2</c:v>
                </c:pt>
                <c:pt idx="6316">
                  <c:v>6.6453999999999999E-2</c:v>
                </c:pt>
                <c:pt idx="6317">
                  <c:v>6.9181999999999994E-2</c:v>
                </c:pt>
                <c:pt idx="6318">
                  <c:v>7.5389999999999999E-2</c:v>
                </c:pt>
                <c:pt idx="6319">
                  <c:v>6.5931000000000003E-2</c:v>
                </c:pt>
                <c:pt idx="6320">
                  <c:v>7.7672000000000005E-2</c:v>
                </c:pt>
                <c:pt idx="6321">
                  <c:v>7.3945999999999998E-2</c:v>
                </c:pt>
                <c:pt idx="6322">
                  <c:v>7.1409E-2</c:v>
                </c:pt>
                <c:pt idx="6323">
                  <c:v>6.3303999999999999E-2</c:v>
                </c:pt>
                <c:pt idx="6324">
                  <c:v>5.9915999999999997E-2</c:v>
                </c:pt>
                <c:pt idx="6325">
                  <c:v>5.7501999999999998E-2</c:v>
                </c:pt>
                <c:pt idx="6326">
                  <c:v>5.2548999999999998E-2</c:v>
                </c:pt>
                <c:pt idx="6327">
                  <c:v>7.6716999999999994E-2</c:v>
                </c:pt>
                <c:pt idx="6328">
                  <c:v>8.3541000000000004E-2</c:v>
                </c:pt>
                <c:pt idx="6329">
                  <c:v>9.6075999999999995E-2</c:v>
                </c:pt>
                <c:pt idx="6330">
                  <c:v>9.2751E-2</c:v>
                </c:pt>
                <c:pt idx="6331">
                  <c:v>8.7452000000000002E-2</c:v>
                </c:pt>
                <c:pt idx="6332">
                  <c:v>7.6425000000000007E-2</c:v>
                </c:pt>
                <c:pt idx="6333">
                  <c:v>6.9641999999999996E-2</c:v>
                </c:pt>
                <c:pt idx="6334">
                  <c:v>7.2832999999999995E-2</c:v>
                </c:pt>
                <c:pt idx="6335">
                  <c:v>0.10245899999999999</c:v>
                </c:pt>
                <c:pt idx="6336">
                  <c:v>9.3529000000000001E-2</c:v>
                </c:pt>
                <c:pt idx="6337">
                  <c:v>8.5547999999999999E-2</c:v>
                </c:pt>
                <c:pt idx="6338">
                  <c:v>7.1480000000000002E-2</c:v>
                </c:pt>
                <c:pt idx="6339">
                  <c:v>7.7544000000000002E-2</c:v>
                </c:pt>
                <c:pt idx="6340">
                  <c:v>7.0109000000000005E-2</c:v>
                </c:pt>
                <c:pt idx="6341">
                  <c:v>5.9681999999999999E-2</c:v>
                </c:pt>
                <c:pt idx="6342">
                  <c:v>5.1249999999999997E-2</c:v>
                </c:pt>
                <c:pt idx="6343">
                  <c:v>4.1272000000000003E-2</c:v>
                </c:pt>
                <c:pt idx="6344">
                  <c:v>3.5553000000000001E-2</c:v>
                </c:pt>
                <c:pt idx="6345">
                  <c:v>3.5839999999999997E-2</c:v>
                </c:pt>
                <c:pt idx="6346">
                  <c:v>4.2144000000000001E-2</c:v>
                </c:pt>
                <c:pt idx="6347">
                  <c:v>3.6533999999999997E-2</c:v>
                </c:pt>
                <c:pt idx="6348">
                  <c:v>3.0664E-2</c:v>
                </c:pt>
                <c:pt idx="6349">
                  <c:v>2.9610999999999998E-2</c:v>
                </c:pt>
                <c:pt idx="6350">
                  <c:v>2.6426000000000002E-2</c:v>
                </c:pt>
                <c:pt idx="6351">
                  <c:v>3.8706999999999998E-2</c:v>
                </c:pt>
                <c:pt idx="6352">
                  <c:v>4.7265000000000001E-2</c:v>
                </c:pt>
                <c:pt idx="6353">
                  <c:v>6.6803000000000001E-2</c:v>
                </c:pt>
                <c:pt idx="6354">
                  <c:v>7.1551000000000003E-2</c:v>
                </c:pt>
                <c:pt idx="6355">
                  <c:v>7.2551000000000004E-2</c:v>
                </c:pt>
                <c:pt idx="6356">
                  <c:v>6.8680000000000005E-2</c:v>
                </c:pt>
                <c:pt idx="6357">
                  <c:v>6.3482999999999998E-2</c:v>
                </c:pt>
                <c:pt idx="6358">
                  <c:v>7.7960000000000002E-2</c:v>
                </c:pt>
                <c:pt idx="6359">
                  <c:v>7.9624E-2</c:v>
                </c:pt>
                <c:pt idx="6360">
                  <c:v>8.0508999999999997E-2</c:v>
                </c:pt>
                <c:pt idx="6361">
                  <c:v>7.3913999999999994E-2</c:v>
                </c:pt>
                <c:pt idx="6362">
                  <c:v>6.3261999999999999E-2</c:v>
                </c:pt>
                <c:pt idx="6363">
                  <c:v>5.5070000000000001E-2</c:v>
                </c:pt>
                <c:pt idx="6364">
                  <c:v>5.0625000000000003E-2</c:v>
                </c:pt>
                <c:pt idx="6365">
                  <c:v>4.0667000000000002E-2</c:v>
                </c:pt>
                <c:pt idx="6366">
                  <c:v>3.8491999999999998E-2</c:v>
                </c:pt>
                <c:pt idx="6367">
                  <c:v>3.4065999999999999E-2</c:v>
                </c:pt>
                <c:pt idx="6368">
                  <c:v>2.521E-2</c:v>
                </c:pt>
                <c:pt idx="6369">
                  <c:v>2.4098000000000001E-2</c:v>
                </c:pt>
                <c:pt idx="6370">
                  <c:v>2.0424000000000001E-2</c:v>
                </c:pt>
                <c:pt idx="6371">
                  <c:v>1.5459000000000001E-2</c:v>
                </c:pt>
                <c:pt idx="6372">
                  <c:v>1.5292E-2</c:v>
                </c:pt>
                <c:pt idx="6373">
                  <c:v>1.3635E-2</c:v>
                </c:pt>
                <c:pt idx="6374">
                  <c:v>1.1322E-2</c:v>
                </c:pt>
                <c:pt idx="6375">
                  <c:v>2.1731E-2</c:v>
                </c:pt>
                <c:pt idx="6376">
                  <c:v>1.5268E-2</c:v>
                </c:pt>
                <c:pt idx="6377">
                  <c:v>1.1697000000000001E-2</c:v>
                </c:pt>
                <c:pt idx="6378">
                  <c:v>1.3653E-2</c:v>
                </c:pt>
                <c:pt idx="6379">
                  <c:v>1.2319999999999999E-2</c:v>
                </c:pt>
                <c:pt idx="6380">
                  <c:v>1.2212000000000001E-2</c:v>
                </c:pt>
                <c:pt idx="6381">
                  <c:v>8.8979999999999997E-3</c:v>
                </c:pt>
                <c:pt idx="6382">
                  <c:v>7.0239999999999999E-3</c:v>
                </c:pt>
                <c:pt idx="6383">
                  <c:v>6.0130000000000001E-3</c:v>
                </c:pt>
                <c:pt idx="6384">
                  <c:v>7.4669999999999997E-3</c:v>
                </c:pt>
                <c:pt idx="6385">
                  <c:v>7.7250000000000001E-3</c:v>
                </c:pt>
                <c:pt idx="6386">
                  <c:v>9.6830000000000006E-3</c:v>
                </c:pt>
                <c:pt idx="6387">
                  <c:v>9.4839999999999994E-3</c:v>
                </c:pt>
                <c:pt idx="6388">
                  <c:v>1.4364999999999999E-2</c:v>
                </c:pt>
                <c:pt idx="6389">
                  <c:v>1.4258E-2</c:v>
                </c:pt>
                <c:pt idx="6390">
                  <c:v>1.435E-2</c:v>
                </c:pt>
                <c:pt idx="6391">
                  <c:v>1.1637E-2</c:v>
                </c:pt>
                <c:pt idx="6392">
                  <c:v>1.406E-2</c:v>
                </c:pt>
                <c:pt idx="6393">
                  <c:v>1.1266E-2</c:v>
                </c:pt>
                <c:pt idx="6394">
                  <c:v>1.1735000000000001E-2</c:v>
                </c:pt>
                <c:pt idx="6395">
                  <c:v>9.7640000000000001E-3</c:v>
                </c:pt>
                <c:pt idx="6396">
                  <c:v>1.0277E-2</c:v>
                </c:pt>
                <c:pt idx="6397">
                  <c:v>1.2139E-2</c:v>
                </c:pt>
                <c:pt idx="6398">
                  <c:v>1.6258999999999999E-2</c:v>
                </c:pt>
                <c:pt idx="6399">
                  <c:v>1.8803E-2</c:v>
                </c:pt>
                <c:pt idx="6400">
                  <c:v>2.2408999999999998E-2</c:v>
                </c:pt>
                <c:pt idx="6401">
                  <c:v>2.9537999999999998E-2</c:v>
                </c:pt>
                <c:pt idx="6402">
                  <c:v>3.1845999999999999E-2</c:v>
                </c:pt>
                <c:pt idx="6403">
                  <c:v>2.9899999999999999E-2</c:v>
                </c:pt>
                <c:pt idx="6404">
                  <c:v>2.8844999999999999E-2</c:v>
                </c:pt>
                <c:pt idx="6405">
                  <c:v>3.0616000000000001E-2</c:v>
                </c:pt>
                <c:pt idx="6406">
                  <c:v>4.5198000000000002E-2</c:v>
                </c:pt>
                <c:pt idx="6407">
                  <c:v>4.7599000000000002E-2</c:v>
                </c:pt>
                <c:pt idx="6408">
                  <c:v>4.5092E-2</c:v>
                </c:pt>
                <c:pt idx="6409">
                  <c:v>4.1874000000000001E-2</c:v>
                </c:pt>
                <c:pt idx="6410">
                  <c:v>3.6259E-2</c:v>
                </c:pt>
                <c:pt idx="6411">
                  <c:v>3.5041999999999997E-2</c:v>
                </c:pt>
                <c:pt idx="6412">
                  <c:v>3.1885999999999998E-2</c:v>
                </c:pt>
                <c:pt idx="6413">
                  <c:v>3.0837E-2</c:v>
                </c:pt>
                <c:pt idx="6414">
                  <c:v>2.964E-2</c:v>
                </c:pt>
                <c:pt idx="6415">
                  <c:v>3.0058999999999999E-2</c:v>
                </c:pt>
                <c:pt idx="6416">
                  <c:v>2.9766999999999998E-2</c:v>
                </c:pt>
                <c:pt idx="6417">
                  <c:v>7.3830999999999994E-2</c:v>
                </c:pt>
                <c:pt idx="6418">
                  <c:v>6.5478999999999996E-2</c:v>
                </c:pt>
                <c:pt idx="6419">
                  <c:v>5.7675999999999998E-2</c:v>
                </c:pt>
                <c:pt idx="6420">
                  <c:v>5.1902999999999998E-2</c:v>
                </c:pt>
                <c:pt idx="6421">
                  <c:v>4.6767999999999997E-2</c:v>
                </c:pt>
                <c:pt idx="6422">
                  <c:v>4.3899000000000001E-2</c:v>
                </c:pt>
                <c:pt idx="6423">
                  <c:v>3.8865999999999998E-2</c:v>
                </c:pt>
                <c:pt idx="6424">
                  <c:v>3.3439999999999998E-2</c:v>
                </c:pt>
                <c:pt idx="6425">
                  <c:v>2.6811999999999999E-2</c:v>
                </c:pt>
                <c:pt idx="6426">
                  <c:v>2.2880000000000001E-2</c:v>
                </c:pt>
                <c:pt idx="6427">
                  <c:v>1.9585999999999999E-2</c:v>
                </c:pt>
                <c:pt idx="6428">
                  <c:v>3.4969E-2</c:v>
                </c:pt>
                <c:pt idx="6429">
                  <c:v>2.7349999999999999E-2</c:v>
                </c:pt>
                <c:pt idx="6430">
                  <c:v>2.4278000000000001E-2</c:v>
                </c:pt>
                <c:pt idx="6431">
                  <c:v>2.5248E-2</c:v>
                </c:pt>
                <c:pt idx="6432">
                  <c:v>2.6988999999999999E-2</c:v>
                </c:pt>
                <c:pt idx="6433">
                  <c:v>2.6789E-2</c:v>
                </c:pt>
                <c:pt idx="6434">
                  <c:v>2.9080000000000002E-2</c:v>
                </c:pt>
                <c:pt idx="6435">
                  <c:v>2.5035999999999999E-2</c:v>
                </c:pt>
                <c:pt idx="6436">
                  <c:v>2.4649999999999998E-2</c:v>
                </c:pt>
                <c:pt idx="6437">
                  <c:v>2.6504E-2</c:v>
                </c:pt>
                <c:pt idx="6438">
                  <c:v>2.121E-2</c:v>
                </c:pt>
                <c:pt idx="6439">
                  <c:v>1.7543E-2</c:v>
                </c:pt>
                <c:pt idx="6440">
                  <c:v>1.6372999999999999E-2</c:v>
                </c:pt>
                <c:pt idx="6441">
                  <c:v>1.7927999999999999E-2</c:v>
                </c:pt>
                <c:pt idx="6442">
                  <c:v>1.8568999999999999E-2</c:v>
                </c:pt>
                <c:pt idx="6443">
                  <c:v>2.2290000000000001E-2</c:v>
                </c:pt>
                <c:pt idx="6444">
                  <c:v>2.2304000000000001E-2</c:v>
                </c:pt>
                <c:pt idx="6445">
                  <c:v>2.3872999999999998E-2</c:v>
                </c:pt>
                <c:pt idx="6446">
                  <c:v>2.5281999999999999E-2</c:v>
                </c:pt>
                <c:pt idx="6447">
                  <c:v>2.3931999999999998E-2</c:v>
                </c:pt>
                <c:pt idx="6448">
                  <c:v>2.2003999999999999E-2</c:v>
                </c:pt>
                <c:pt idx="6449">
                  <c:v>3.5106999999999999E-2</c:v>
                </c:pt>
                <c:pt idx="6450">
                  <c:v>3.7159999999999999E-2</c:v>
                </c:pt>
                <c:pt idx="6451">
                  <c:v>3.8487E-2</c:v>
                </c:pt>
                <c:pt idx="6452">
                  <c:v>3.1753999999999998E-2</c:v>
                </c:pt>
                <c:pt idx="6453">
                  <c:v>3.3945999999999997E-2</c:v>
                </c:pt>
                <c:pt idx="6454">
                  <c:v>2.7109999999999999E-2</c:v>
                </c:pt>
                <c:pt idx="6455">
                  <c:v>4.7599000000000002E-2</c:v>
                </c:pt>
                <c:pt idx="6456">
                  <c:v>4.8510999999999999E-2</c:v>
                </c:pt>
                <c:pt idx="6457">
                  <c:v>5.6624000000000001E-2</c:v>
                </c:pt>
                <c:pt idx="6458">
                  <c:v>4.9618000000000002E-2</c:v>
                </c:pt>
                <c:pt idx="6459">
                  <c:v>4.0645000000000001E-2</c:v>
                </c:pt>
                <c:pt idx="6460">
                  <c:v>2.9236000000000002E-2</c:v>
                </c:pt>
                <c:pt idx="6461">
                  <c:v>2.3331000000000001E-2</c:v>
                </c:pt>
                <c:pt idx="6462">
                  <c:v>3.2766000000000003E-2</c:v>
                </c:pt>
                <c:pt idx="6463">
                  <c:v>2.8464E-2</c:v>
                </c:pt>
                <c:pt idx="6464">
                  <c:v>2.9515E-2</c:v>
                </c:pt>
                <c:pt idx="6465">
                  <c:v>2.4518999999999999E-2</c:v>
                </c:pt>
                <c:pt idx="6466">
                  <c:v>2.4445999999999999E-2</c:v>
                </c:pt>
                <c:pt idx="6467">
                  <c:v>2.5121999999999998E-2</c:v>
                </c:pt>
                <c:pt idx="6468">
                  <c:v>2.4584000000000002E-2</c:v>
                </c:pt>
                <c:pt idx="6469">
                  <c:v>2.5576000000000002E-2</c:v>
                </c:pt>
                <c:pt idx="6470">
                  <c:v>3.3623E-2</c:v>
                </c:pt>
                <c:pt idx="6471">
                  <c:v>2.9758E-2</c:v>
                </c:pt>
                <c:pt idx="6472">
                  <c:v>2.9422E-2</c:v>
                </c:pt>
                <c:pt idx="6473">
                  <c:v>5.0684E-2</c:v>
                </c:pt>
                <c:pt idx="6474">
                  <c:v>3.9891000000000003E-2</c:v>
                </c:pt>
                <c:pt idx="6475">
                  <c:v>3.5534999999999997E-2</c:v>
                </c:pt>
                <c:pt idx="6476">
                  <c:v>2.9472000000000002E-2</c:v>
                </c:pt>
                <c:pt idx="6477">
                  <c:v>2.2948E-2</c:v>
                </c:pt>
                <c:pt idx="6478">
                  <c:v>1.7621000000000001E-2</c:v>
                </c:pt>
                <c:pt idx="6479">
                  <c:v>1.6105999999999999E-2</c:v>
                </c:pt>
                <c:pt idx="6480">
                  <c:v>1.8818000000000001E-2</c:v>
                </c:pt>
                <c:pt idx="6481">
                  <c:v>2.0892999999999998E-2</c:v>
                </c:pt>
                <c:pt idx="6482">
                  <c:v>2.0237999999999999E-2</c:v>
                </c:pt>
                <c:pt idx="6483">
                  <c:v>1.9578000000000002E-2</c:v>
                </c:pt>
                <c:pt idx="6484">
                  <c:v>1.7735000000000001E-2</c:v>
                </c:pt>
                <c:pt idx="6485">
                  <c:v>2.0029999999999999E-2</c:v>
                </c:pt>
                <c:pt idx="6486">
                  <c:v>2.2942000000000001E-2</c:v>
                </c:pt>
                <c:pt idx="6487">
                  <c:v>1.9473000000000001E-2</c:v>
                </c:pt>
                <c:pt idx="6488">
                  <c:v>1.9494000000000001E-2</c:v>
                </c:pt>
                <c:pt idx="6489">
                  <c:v>2.1565999999999998E-2</c:v>
                </c:pt>
                <c:pt idx="6490">
                  <c:v>2.3001000000000001E-2</c:v>
                </c:pt>
                <c:pt idx="6491">
                  <c:v>2.3807999999999999E-2</c:v>
                </c:pt>
                <c:pt idx="6492">
                  <c:v>2.4048E-2</c:v>
                </c:pt>
                <c:pt idx="6493">
                  <c:v>2.2085E-2</c:v>
                </c:pt>
                <c:pt idx="6494">
                  <c:v>1.8158000000000001E-2</c:v>
                </c:pt>
                <c:pt idx="6495">
                  <c:v>1.5285E-2</c:v>
                </c:pt>
                <c:pt idx="6496">
                  <c:v>1.3903E-2</c:v>
                </c:pt>
                <c:pt idx="6497">
                  <c:v>1.1668E-2</c:v>
                </c:pt>
                <c:pt idx="6498">
                  <c:v>1.0487E-2</c:v>
                </c:pt>
                <c:pt idx="6499">
                  <c:v>1.3813000000000001E-2</c:v>
                </c:pt>
                <c:pt idx="6500">
                  <c:v>1.6246E-2</c:v>
                </c:pt>
                <c:pt idx="6501">
                  <c:v>1.5589E-2</c:v>
                </c:pt>
                <c:pt idx="6502">
                  <c:v>3.1515000000000001E-2</c:v>
                </c:pt>
                <c:pt idx="6503">
                  <c:v>2.6987000000000001E-2</c:v>
                </c:pt>
                <c:pt idx="6504">
                  <c:v>1.8065000000000001E-2</c:v>
                </c:pt>
                <c:pt idx="6505">
                  <c:v>1.5138E-2</c:v>
                </c:pt>
                <c:pt idx="6506">
                  <c:v>1.6534E-2</c:v>
                </c:pt>
                <c:pt idx="6507">
                  <c:v>1.3631000000000001E-2</c:v>
                </c:pt>
                <c:pt idx="6508">
                  <c:v>1.2224E-2</c:v>
                </c:pt>
                <c:pt idx="6509">
                  <c:v>9.9959999999999997E-3</c:v>
                </c:pt>
                <c:pt idx="6510">
                  <c:v>1.1688E-2</c:v>
                </c:pt>
                <c:pt idx="6511">
                  <c:v>1.2676E-2</c:v>
                </c:pt>
                <c:pt idx="6512">
                  <c:v>1.5074000000000001E-2</c:v>
                </c:pt>
                <c:pt idx="6513">
                  <c:v>1.3960999999999999E-2</c:v>
                </c:pt>
                <c:pt idx="6514">
                  <c:v>1.2666999999999999E-2</c:v>
                </c:pt>
                <c:pt idx="6515">
                  <c:v>1.2062E-2</c:v>
                </c:pt>
                <c:pt idx="6516">
                  <c:v>1.1527000000000001E-2</c:v>
                </c:pt>
                <c:pt idx="6517">
                  <c:v>8.914E-3</c:v>
                </c:pt>
                <c:pt idx="6518">
                  <c:v>7.979E-3</c:v>
                </c:pt>
                <c:pt idx="6519">
                  <c:v>6.6629999999999997E-3</c:v>
                </c:pt>
                <c:pt idx="6520">
                  <c:v>7.4260000000000003E-3</c:v>
                </c:pt>
                <c:pt idx="6521">
                  <c:v>1.157E-2</c:v>
                </c:pt>
                <c:pt idx="6522">
                  <c:v>1.6948999999999999E-2</c:v>
                </c:pt>
                <c:pt idx="6523">
                  <c:v>2.3608000000000001E-2</c:v>
                </c:pt>
                <c:pt idx="6524">
                  <c:v>2.1686E-2</c:v>
                </c:pt>
                <c:pt idx="6525">
                  <c:v>2.1921E-2</c:v>
                </c:pt>
                <c:pt idx="6526">
                  <c:v>1.8839999999999999E-2</c:v>
                </c:pt>
                <c:pt idx="6527">
                  <c:v>1.9136E-2</c:v>
                </c:pt>
                <c:pt idx="6528">
                  <c:v>1.507E-2</c:v>
                </c:pt>
                <c:pt idx="6529">
                  <c:v>2.0320000000000001E-2</c:v>
                </c:pt>
                <c:pt idx="6530">
                  <c:v>1.8373E-2</c:v>
                </c:pt>
                <c:pt idx="6531">
                  <c:v>1.5262E-2</c:v>
                </c:pt>
                <c:pt idx="6532">
                  <c:v>1.5076000000000001E-2</c:v>
                </c:pt>
                <c:pt idx="6533">
                  <c:v>1.1124999999999999E-2</c:v>
                </c:pt>
                <c:pt idx="6534">
                  <c:v>9.5169999999999994E-3</c:v>
                </c:pt>
                <c:pt idx="6535">
                  <c:v>7.5339999999999999E-3</c:v>
                </c:pt>
                <c:pt idx="6536">
                  <c:v>1.074E-2</c:v>
                </c:pt>
                <c:pt idx="6537">
                  <c:v>8.1630000000000001E-3</c:v>
                </c:pt>
                <c:pt idx="6538">
                  <c:v>7.0060000000000001E-3</c:v>
                </c:pt>
                <c:pt idx="6539">
                  <c:v>7.3049999999999999E-3</c:v>
                </c:pt>
                <c:pt idx="6540">
                  <c:v>5.842E-3</c:v>
                </c:pt>
                <c:pt idx="6541">
                  <c:v>5.9430000000000004E-3</c:v>
                </c:pt>
                <c:pt idx="6542">
                  <c:v>6.1440000000000002E-3</c:v>
                </c:pt>
                <c:pt idx="6543">
                  <c:v>5.5050000000000003E-3</c:v>
                </c:pt>
                <c:pt idx="6544">
                  <c:v>4.2589999999999998E-3</c:v>
                </c:pt>
                <c:pt idx="6545">
                  <c:v>3.016E-3</c:v>
                </c:pt>
                <c:pt idx="6546">
                  <c:v>3.055E-3</c:v>
                </c:pt>
                <c:pt idx="6547">
                  <c:v>1.2418999999999999E-2</c:v>
                </c:pt>
                <c:pt idx="6548">
                  <c:v>1.2449E-2</c:v>
                </c:pt>
                <c:pt idx="6549">
                  <c:v>1.1387E-2</c:v>
                </c:pt>
                <c:pt idx="6550">
                  <c:v>1.0357E-2</c:v>
                </c:pt>
                <c:pt idx="6551">
                  <c:v>9.9640000000000006E-3</c:v>
                </c:pt>
                <c:pt idx="6552">
                  <c:v>1.1266999999999999E-2</c:v>
                </c:pt>
                <c:pt idx="6553">
                  <c:v>1.2237E-2</c:v>
                </c:pt>
                <c:pt idx="6554">
                  <c:v>1.128E-2</c:v>
                </c:pt>
                <c:pt idx="6555">
                  <c:v>2.0161999999999999E-2</c:v>
                </c:pt>
                <c:pt idx="6556">
                  <c:v>1.6223000000000001E-2</c:v>
                </c:pt>
                <c:pt idx="6557">
                  <c:v>1.5468000000000001E-2</c:v>
                </c:pt>
                <c:pt idx="6558">
                  <c:v>1.3309E-2</c:v>
                </c:pt>
                <c:pt idx="6559">
                  <c:v>2.6934E-2</c:v>
                </c:pt>
                <c:pt idx="6560">
                  <c:v>2.2584E-2</c:v>
                </c:pt>
                <c:pt idx="6561">
                  <c:v>1.6559000000000001E-2</c:v>
                </c:pt>
                <c:pt idx="6562">
                  <c:v>1.7054E-2</c:v>
                </c:pt>
                <c:pt idx="6563">
                  <c:v>1.4744999999999999E-2</c:v>
                </c:pt>
                <c:pt idx="6564">
                  <c:v>1.3025E-2</c:v>
                </c:pt>
                <c:pt idx="6565">
                  <c:v>9.8639999999999995E-3</c:v>
                </c:pt>
                <c:pt idx="6566">
                  <c:v>8.4499999999999992E-3</c:v>
                </c:pt>
                <c:pt idx="6567">
                  <c:v>1.0066E-2</c:v>
                </c:pt>
                <c:pt idx="6568">
                  <c:v>6.1570000000000001E-3</c:v>
                </c:pt>
                <c:pt idx="6569">
                  <c:v>9.7219999999999997E-3</c:v>
                </c:pt>
                <c:pt idx="6570">
                  <c:v>1.0436000000000001E-2</c:v>
                </c:pt>
                <c:pt idx="6571">
                  <c:v>1.2888E-2</c:v>
                </c:pt>
                <c:pt idx="6572">
                  <c:v>1.0031E-2</c:v>
                </c:pt>
                <c:pt idx="6573">
                  <c:v>9.2379999999999997E-3</c:v>
                </c:pt>
                <c:pt idx="6574">
                  <c:v>9.5350000000000001E-3</c:v>
                </c:pt>
                <c:pt idx="6575">
                  <c:v>2.4140000000000002E-2</c:v>
                </c:pt>
                <c:pt idx="6576">
                  <c:v>1.9949999999999999E-2</c:v>
                </c:pt>
                <c:pt idx="6577">
                  <c:v>1.7649999999999999E-2</c:v>
                </c:pt>
                <c:pt idx="6578">
                  <c:v>1.8755999999999998E-2</c:v>
                </c:pt>
                <c:pt idx="6579">
                  <c:v>1.472E-2</c:v>
                </c:pt>
                <c:pt idx="6580">
                  <c:v>1.2090999999999999E-2</c:v>
                </c:pt>
                <c:pt idx="6581">
                  <c:v>1.1075E-2</c:v>
                </c:pt>
                <c:pt idx="6582">
                  <c:v>9.2200000000000008E-3</c:v>
                </c:pt>
                <c:pt idx="6583">
                  <c:v>9.2759999999999995E-3</c:v>
                </c:pt>
                <c:pt idx="6584">
                  <c:v>1.1129999999999999E-2</c:v>
                </c:pt>
                <c:pt idx="6585">
                  <c:v>1.1282E-2</c:v>
                </c:pt>
                <c:pt idx="6586">
                  <c:v>1.2112E-2</c:v>
                </c:pt>
                <c:pt idx="6587">
                  <c:v>1.2052999999999999E-2</c:v>
                </c:pt>
                <c:pt idx="6588">
                  <c:v>1.4368000000000001E-2</c:v>
                </c:pt>
                <c:pt idx="6589">
                  <c:v>1.3317000000000001E-2</c:v>
                </c:pt>
                <c:pt idx="6590">
                  <c:v>1.1594E-2</c:v>
                </c:pt>
                <c:pt idx="6591">
                  <c:v>1.1176E-2</c:v>
                </c:pt>
                <c:pt idx="6592">
                  <c:v>1.0638E-2</c:v>
                </c:pt>
                <c:pt idx="6593">
                  <c:v>9.8289999999999992E-3</c:v>
                </c:pt>
                <c:pt idx="6594">
                  <c:v>1.2676E-2</c:v>
                </c:pt>
                <c:pt idx="6595">
                  <c:v>1.1764999999999999E-2</c:v>
                </c:pt>
                <c:pt idx="6596">
                  <c:v>1.4087000000000001E-2</c:v>
                </c:pt>
                <c:pt idx="6597">
                  <c:v>5.2227999999999997E-2</c:v>
                </c:pt>
                <c:pt idx="6598">
                  <c:v>7.2971999999999995E-2</c:v>
                </c:pt>
                <c:pt idx="6599">
                  <c:v>6.2855999999999995E-2</c:v>
                </c:pt>
                <c:pt idx="6600">
                  <c:v>5.1957999999999997E-2</c:v>
                </c:pt>
                <c:pt idx="6601">
                  <c:v>4.1815999999999999E-2</c:v>
                </c:pt>
                <c:pt idx="6602">
                  <c:v>3.6505000000000003E-2</c:v>
                </c:pt>
                <c:pt idx="6603">
                  <c:v>3.5721999999999997E-2</c:v>
                </c:pt>
                <c:pt idx="6604">
                  <c:v>3.1699999999999999E-2</c:v>
                </c:pt>
                <c:pt idx="6605">
                  <c:v>3.9327000000000001E-2</c:v>
                </c:pt>
                <c:pt idx="6606">
                  <c:v>3.3466000000000003E-2</c:v>
                </c:pt>
                <c:pt idx="6607">
                  <c:v>3.5151000000000002E-2</c:v>
                </c:pt>
                <c:pt idx="6608">
                  <c:v>3.1697000000000003E-2</c:v>
                </c:pt>
                <c:pt idx="6609">
                  <c:v>2.6953999999999999E-2</c:v>
                </c:pt>
                <c:pt idx="6610">
                  <c:v>2.4230999999999999E-2</c:v>
                </c:pt>
                <c:pt idx="6611">
                  <c:v>2.2381999999999999E-2</c:v>
                </c:pt>
                <c:pt idx="6612">
                  <c:v>2.998E-2</c:v>
                </c:pt>
                <c:pt idx="6613">
                  <c:v>3.4805000000000003E-2</c:v>
                </c:pt>
                <c:pt idx="6614">
                  <c:v>3.6728999999999998E-2</c:v>
                </c:pt>
                <c:pt idx="6615">
                  <c:v>3.2379999999999999E-2</c:v>
                </c:pt>
                <c:pt idx="6616">
                  <c:v>3.4793999999999999E-2</c:v>
                </c:pt>
                <c:pt idx="6617">
                  <c:v>3.1227999999999999E-2</c:v>
                </c:pt>
                <c:pt idx="6618">
                  <c:v>2.5621000000000001E-2</c:v>
                </c:pt>
                <c:pt idx="6619">
                  <c:v>2.1329000000000001E-2</c:v>
                </c:pt>
                <c:pt idx="6620">
                  <c:v>2.7701E-2</c:v>
                </c:pt>
                <c:pt idx="6621">
                  <c:v>2.4791000000000001E-2</c:v>
                </c:pt>
                <c:pt idx="6622">
                  <c:v>2.6720000000000001E-2</c:v>
                </c:pt>
                <c:pt idx="6623">
                  <c:v>2.6929999999999999E-2</c:v>
                </c:pt>
                <c:pt idx="6624">
                  <c:v>2.6327E-2</c:v>
                </c:pt>
                <c:pt idx="6625">
                  <c:v>2.2372E-2</c:v>
                </c:pt>
                <c:pt idx="6626">
                  <c:v>2.3691E-2</c:v>
                </c:pt>
                <c:pt idx="6627">
                  <c:v>2.2860999999999999E-2</c:v>
                </c:pt>
                <c:pt idx="6628">
                  <c:v>3.0668999999999998E-2</c:v>
                </c:pt>
                <c:pt idx="6629">
                  <c:v>4.9672000000000001E-2</c:v>
                </c:pt>
                <c:pt idx="6630">
                  <c:v>5.0233E-2</c:v>
                </c:pt>
                <c:pt idx="6631">
                  <c:v>3.9423E-2</c:v>
                </c:pt>
                <c:pt idx="6632">
                  <c:v>3.4783000000000001E-2</c:v>
                </c:pt>
                <c:pt idx="6633">
                  <c:v>2.7605000000000001E-2</c:v>
                </c:pt>
                <c:pt idx="6634">
                  <c:v>2.6688E-2</c:v>
                </c:pt>
                <c:pt idx="6635">
                  <c:v>2.3376999999999998E-2</c:v>
                </c:pt>
                <c:pt idx="6636">
                  <c:v>1.8203E-2</c:v>
                </c:pt>
                <c:pt idx="6637">
                  <c:v>1.6820000000000002E-2</c:v>
                </c:pt>
                <c:pt idx="6638">
                  <c:v>1.8038999999999999E-2</c:v>
                </c:pt>
                <c:pt idx="6639">
                  <c:v>2.0024E-2</c:v>
                </c:pt>
                <c:pt idx="6640">
                  <c:v>1.7922E-2</c:v>
                </c:pt>
                <c:pt idx="6641">
                  <c:v>1.2996000000000001E-2</c:v>
                </c:pt>
                <c:pt idx="6642">
                  <c:v>1.9425000000000001E-2</c:v>
                </c:pt>
                <c:pt idx="6643">
                  <c:v>1.8863999999999999E-2</c:v>
                </c:pt>
                <c:pt idx="6644">
                  <c:v>1.8036E-2</c:v>
                </c:pt>
                <c:pt idx="6645">
                  <c:v>1.3945000000000001E-2</c:v>
                </c:pt>
                <c:pt idx="6646">
                  <c:v>1.2009000000000001E-2</c:v>
                </c:pt>
                <c:pt idx="6647">
                  <c:v>9.8740000000000008E-3</c:v>
                </c:pt>
                <c:pt idx="6648">
                  <c:v>1.1102000000000001E-2</c:v>
                </c:pt>
                <c:pt idx="6649">
                  <c:v>8.7899999999999992E-3</c:v>
                </c:pt>
                <c:pt idx="6650">
                  <c:v>7.4089999999999998E-3</c:v>
                </c:pt>
                <c:pt idx="6651">
                  <c:v>7.4190000000000002E-3</c:v>
                </c:pt>
                <c:pt idx="6652">
                  <c:v>5.7949999999999998E-3</c:v>
                </c:pt>
                <c:pt idx="6653">
                  <c:v>4.5389999999999996E-3</c:v>
                </c:pt>
                <c:pt idx="6654">
                  <c:v>3.5609999999999999E-3</c:v>
                </c:pt>
                <c:pt idx="6655">
                  <c:v>3.9940000000000002E-3</c:v>
                </c:pt>
                <c:pt idx="6656">
                  <c:v>9.4640000000000002E-3</c:v>
                </c:pt>
                <c:pt idx="6657">
                  <c:v>7.7650000000000002E-3</c:v>
                </c:pt>
                <c:pt idx="6658">
                  <c:v>5.0959999999999998E-3</c:v>
                </c:pt>
                <c:pt idx="6659">
                  <c:v>4.7130000000000002E-3</c:v>
                </c:pt>
                <c:pt idx="6660">
                  <c:v>4.5519999999999996E-3</c:v>
                </c:pt>
                <c:pt idx="6661">
                  <c:v>3.7190000000000001E-3</c:v>
                </c:pt>
                <c:pt idx="6662">
                  <c:v>3.4120000000000001E-3</c:v>
                </c:pt>
                <c:pt idx="6663">
                  <c:v>4.6280000000000002E-3</c:v>
                </c:pt>
                <c:pt idx="6664">
                  <c:v>6.875E-3</c:v>
                </c:pt>
                <c:pt idx="6665">
                  <c:v>7.6420000000000004E-3</c:v>
                </c:pt>
                <c:pt idx="6666">
                  <c:v>9.1610000000000007E-3</c:v>
                </c:pt>
                <c:pt idx="6667">
                  <c:v>7.7359999999999998E-3</c:v>
                </c:pt>
                <c:pt idx="6668">
                  <c:v>5.7109999999999999E-3</c:v>
                </c:pt>
                <c:pt idx="6669">
                  <c:v>4.9579999999999997E-3</c:v>
                </c:pt>
                <c:pt idx="6670">
                  <c:v>4.4889999999999999E-3</c:v>
                </c:pt>
                <c:pt idx="6671">
                  <c:v>5.4099999999999999E-3</c:v>
                </c:pt>
                <c:pt idx="6672">
                  <c:v>8.6119999999999999E-3</c:v>
                </c:pt>
                <c:pt idx="6673">
                  <c:v>9.9080000000000001E-3</c:v>
                </c:pt>
                <c:pt idx="6674">
                  <c:v>8.5290000000000001E-3</c:v>
                </c:pt>
                <c:pt idx="6675">
                  <c:v>1.3682E-2</c:v>
                </c:pt>
                <c:pt idx="6676">
                  <c:v>1.7531000000000001E-2</c:v>
                </c:pt>
                <c:pt idx="6677">
                  <c:v>1.6927000000000001E-2</c:v>
                </c:pt>
                <c:pt idx="6678">
                  <c:v>1.6947E-2</c:v>
                </c:pt>
                <c:pt idx="6679">
                  <c:v>1.5944E-2</c:v>
                </c:pt>
                <c:pt idx="6680">
                  <c:v>1.9887999999999999E-2</c:v>
                </c:pt>
                <c:pt idx="6681">
                  <c:v>2.1042000000000002E-2</c:v>
                </c:pt>
                <c:pt idx="6682">
                  <c:v>2.5721999999999998E-2</c:v>
                </c:pt>
                <c:pt idx="6683">
                  <c:v>2.5048999999999998E-2</c:v>
                </c:pt>
                <c:pt idx="6684">
                  <c:v>2.3266999999999999E-2</c:v>
                </c:pt>
                <c:pt idx="6685">
                  <c:v>2.6211999999999999E-2</c:v>
                </c:pt>
                <c:pt idx="6686">
                  <c:v>2.7286000000000001E-2</c:v>
                </c:pt>
                <c:pt idx="6687">
                  <c:v>2.4459000000000002E-2</c:v>
                </c:pt>
                <c:pt idx="6688">
                  <c:v>1.9924999999999998E-2</c:v>
                </c:pt>
                <c:pt idx="6689">
                  <c:v>2.1232000000000001E-2</c:v>
                </c:pt>
                <c:pt idx="6690">
                  <c:v>1.8463E-2</c:v>
                </c:pt>
                <c:pt idx="6691">
                  <c:v>2.3081000000000001E-2</c:v>
                </c:pt>
                <c:pt idx="6692">
                  <c:v>2.1961999999999999E-2</c:v>
                </c:pt>
                <c:pt idx="6693">
                  <c:v>1.7472999999999999E-2</c:v>
                </c:pt>
                <c:pt idx="6694">
                  <c:v>1.4404E-2</c:v>
                </c:pt>
                <c:pt idx="6695">
                  <c:v>2.4268000000000001E-2</c:v>
                </c:pt>
                <c:pt idx="6696">
                  <c:v>3.2335000000000003E-2</c:v>
                </c:pt>
                <c:pt idx="6697">
                  <c:v>2.5669000000000001E-2</c:v>
                </c:pt>
                <c:pt idx="6698">
                  <c:v>2.2381000000000002E-2</c:v>
                </c:pt>
                <c:pt idx="6699">
                  <c:v>2.2494E-2</c:v>
                </c:pt>
                <c:pt idx="6700">
                  <c:v>1.6813999999999999E-2</c:v>
                </c:pt>
                <c:pt idx="6701">
                  <c:v>1.4853999999999999E-2</c:v>
                </c:pt>
                <c:pt idx="6702">
                  <c:v>1.3231E-2</c:v>
                </c:pt>
                <c:pt idx="6703">
                  <c:v>1.8839999999999999E-2</c:v>
                </c:pt>
                <c:pt idx="6704">
                  <c:v>2.1250000000000002E-2</c:v>
                </c:pt>
                <c:pt idx="6705">
                  <c:v>1.4955E-2</c:v>
                </c:pt>
                <c:pt idx="6706">
                  <c:v>1.3297E-2</c:v>
                </c:pt>
                <c:pt idx="6707">
                  <c:v>1.2763999999999999E-2</c:v>
                </c:pt>
                <c:pt idx="6708">
                  <c:v>1.7748E-2</c:v>
                </c:pt>
                <c:pt idx="6709">
                  <c:v>1.2564000000000001E-2</c:v>
                </c:pt>
                <c:pt idx="6710">
                  <c:v>2.3916E-2</c:v>
                </c:pt>
                <c:pt idx="6711">
                  <c:v>2.2995999999999999E-2</c:v>
                </c:pt>
                <c:pt idx="6712">
                  <c:v>1.9195E-2</c:v>
                </c:pt>
                <c:pt idx="6713">
                  <c:v>2.0489E-2</c:v>
                </c:pt>
                <c:pt idx="6714">
                  <c:v>1.9082999999999999E-2</c:v>
                </c:pt>
                <c:pt idx="6715">
                  <c:v>1.4981E-2</c:v>
                </c:pt>
                <c:pt idx="6716">
                  <c:v>1.6760000000000001E-2</c:v>
                </c:pt>
                <c:pt idx="6717">
                  <c:v>1.1982E-2</c:v>
                </c:pt>
                <c:pt idx="6718">
                  <c:v>1.3291000000000001E-2</c:v>
                </c:pt>
                <c:pt idx="6719">
                  <c:v>1.0883E-2</c:v>
                </c:pt>
                <c:pt idx="6720">
                  <c:v>1.7486999999999999E-2</c:v>
                </c:pt>
                <c:pt idx="6721">
                  <c:v>4.0120000000000003E-2</c:v>
                </c:pt>
                <c:pt idx="6722">
                  <c:v>3.4993000000000003E-2</c:v>
                </c:pt>
                <c:pt idx="6723">
                  <c:v>2.8219000000000001E-2</c:v>
                </c:pt>
                <c:pt idx="6724">
                  <c:v>2.2096000000000001E-2</c:v>
                </c:pt>
                <c:pt idx="6725">
                  <c:v>2.3487999999999998E-2</c:v>
                </c:pt>
                <c:pt idx="6726">
                  <c:v>2.8073000000000001E-2</c:v>
                </c:pt>
                <c:pt idx="6727">
                  <c:v>2.2943999999999999E-2</c:v>
                </c:pt>
                <c:pt idx="6728">
                  <c:v>2.2363999999999998E-2</c:v>
                </c:pt>
                <c:pt idx="6729">
                  <c:v>2.3814999999999999E-2</c:v>
                </c:pt>
                <c:pt idx="6730">
                  <c:v>3.1019000000000001E-2</c:v>
                </c:pt>
                <c:pt idx="6731">
                  <c:v>2.7705E-2</c:v>
                </c:pt>
                <c:pt idx="6732">
                  <c:v>2.5884999999999998E-2</c:v>
                </c:pt>
                <c:pt idx="6733">
                  <c:v>2.155E-2</c:v>
                </c:pt>
                <c:pt idx="6734">
                  <c:v>2.0865999999999999E-2</c:v>
                </c:pt>
                <c:pt idx="6735">
                  <c:v>2.0114E-2</c:v>
                </c:pt>
                <c:pt idx="6736">
                  <c:v>2.7854E-2</c:v>
                </c:pt>
                <c:pt idx="6737">
                  <c:v>2.6158000000000001E-2</c:v>
                </c:pt>
                <c:pt idx="6738">
                  <c:v>2.6425000000000001E-2</c:v>
                </c:pt>
                <c:pt idx="6739">
                  <c:v>2.2953000000000001E-2</c:v>
                </c:pt>
                <c:pt idx="6740">
                  <c:v>1.9702000000000001E-2</c:v>
                </c:pt>
                <c:pt idx="6741">
                  <c:v>1.9866999999999999E-2</c:v>
                </c:pt>
                <c:pt idx="6742">
                  <c:v>1.9279999999999999E-2</c:v>
                </c:pt>
                <c:pt idx="6743">
                  <c:v>1.5376000000000001E-2</c:v>
                </c:pt>
                <c:pt idx="6744">
                  <c:v>1.4426E-2</c:v>
                </c:pt>
                <c:pt idx="6745">
                  <c:v>1.2775E-2</c:v>
                </c:pt>
                <c:pt idx="6746">
                  <c:v>1.2071E-2</c:v>
                </c:pt>
                <c:pt idx="6747">
                  <c:v>1.1004999999999999E-2</c:v>
                </c:pt>
                <c:pt idx="6748">
                  <c:v>1.0414E-2</c:v>
                </c:pt>
                <c:pt idx="6749">
                  <c:v>9.8029999999999992E-3</c:v>
                </c:pt>
                <c:pt idx="6750">
                  <c:v>1.0146000000000001E-2</c:v>
                </c:pt>
                <c:pt idx="6751">
                  <c:v>9.5239999999999995E-3</c:v>
                </c:pt>
                <c:pt idx="6752">
                  <c:v>7.9609999999999993E-3</c:v>
                </c:pt>
                <c:pt idx="6753">
                  <c:v>6.2859999999999999E-3</c:v>
                </c:pt>
                <c:pt idx="6754">
                  <c:v>6.3160000000000004E-3</c:v>
                </c:pt>
                <c:pt idx="6755">
                  <c:v>4.1700000000000001E-3</c:v>
                </c:pt>
                <c:pt idx="6756">
                  <c:v>3.1979999999999999E-3</c:v>
                </c:pt>
                <c:pt idx="6757">
                  <c:v>2.297E-3</c:v>
                </c:pt>
                <c:pt idx="6758">
                  <c:v>2.627E-3</c:v>
                </c:pt>
                <c:pt idx="6759">
                  <c:v>1.8469999999999999E-3</c:v>
                </c:pt>
                <c:pt idx="6760">
                  <c:v>1.9849999999999998E-3</c:v>
                </c:pt>
                <c:pt idx="6761">
                  <c:v>3.8760000000000001E-3</c:v>
                </c:pt>
                <c:pt idx="6762">
                  <c:v>2.8500000000000001E-3</c:v>
                </c:pt>
                <c:pt idx="6763">
                  <c:v>3.4619999999999998E-3</c:v>
                </c:pt>
                <c:pt idx="6764">
                  <c:v>1.023E-3</c:v>
                </c:pt>
                <c:pt idx="6765">
                  <c:v>1.2600000000000001E-3</c:v>
                </c:pt>
                <c:pt idx="6766">
                  <c:v>1.403E-3</c:v>
                </c:pt>
                <c:pt idx="6767">
                  <c:v>8.4699999999999999E-4</c:v>
                </c:pt>
                <c:pt idx="6768">
                  <c:v>1.5870000000000001E-3</c:v>
                </c:pt>
                <c:pt idx="6769">
                  <c:v>1.0859999999999999E-3</c:v>
                </c:pt>
                <c:pt idx="6770">
                  <c:v>4.5170000000000002E-3</c:v>
                </c:pt>
                <c:pt idx="6771">
                  <c:v>3.4520000000000002E-3</c:v>
                </c:pt>
                <c:pt idx="6772">
                  <c:v>2.8140000000000001E-3</c:v>
                </c:pt>
                <c:pt idx="6773">
                  <c:v>3.7529999999999998E-3</c:v>
                </c:pt>
                <c:pt idx="6774">
                  <c:v>6.6210000000000001E-3</c:v>
                </c:pt>
                <c:pt idx="6775">
                  <c:v>5.7819999999999998E-3</c:v>
                </c:pt>
                <c:pt idx="6776">
                  <c:v>6.6620000000000004E-3</c:v>
                </c:pt>
                <c:pt idx="6777">
                  <c:v>6.1770000000000002E-3</c:v>
                </c:pt>
                <c:pt idx="6778">
                  <c:v>7.5550000000000001E-3</c:v>
                </c:pt>
                <c:pt idx="6779">
                  <c:v>1.0758999999999999E-2</c:v>
                </c:pt>
                <c:pt idx="6780">
                  <c:v>1.3736E-2</c:v>
                </c:pt>
                <c:pt idx="6781">
                  <c:v>1.3422999999999999E-2</c:v>
                </c:pt>
                <c:pt idx="6782">
                  <c:v>1.8454999999999999E-2</c:v>
                </c:pt>
                <c:pt idx="6783">
                  <c:v>1.8145999999999999E-2</c:v>
                </c:pt>
                <c:pt idx="6784">
                  <c:v>2.4413000000000001E-2</c:v>
                </c:pt>
                <c:pt idx="6785">
                  <c:v>3.5638999999999997E-2</c:v>
                </c:pt>
                <c:pt idx="6786">
                  <c:v>2.7383999999999999E-2</c:v>
                </c:pt>
                <c:pt idx="6787">
                  <c:v>2.5555000000000001E-2</c:v>
                </c:pt>
                <c:pt idx="6788">
                  <c:v>2.3133999999999998E-2</c:v>
                </c:pt>
                <c:pt idx="6789">
                  <c:v>2.3071000000000001E-2</c:v>
                </c:pt>
                <c:pt idx="6790">
                  <c:v>2.4246E-2</c:v>
                </c:pt>
                <c:pt idx="6791">
                  <c:v>2.963E-2</c:v>
                </c:pt>
                <c:pt idx="6792">
                  <c:v>3.7699000000000003E-2</c:v>
                </c:pt>
                <c:pt idx="6793">
                  <c:v>3.2197000000000003E-2</c:v>
                </c:pt>
                <c:pt idx="6794">
                  <c:v>3.6794E-2</c:v>
                </c:pt>
                <c:pt idx="6795">
                  <c:v>4.2311000000000001E-2</c:v>
                </c:pt>
                <c:pt idx="6796">
                  <c:v>4.6626000000000001E-2</c:v>
                </c:pt>
                <c:pt idx="6797">
                  <c:v>5.0222999999999997E-2</c:v>
                </c:pt>
                <c:pt idx="6798">
                  <c:v>5.0316E-2</c:v>
                </c:pt>
                <c:pt idx="6799">
                  <c:v>4.1276E-2</c:v>
                </c:pt>
                <c:pt idx="6800">
                  <c:v>4.2467999999999999E-2</c:v>
                </c:pt>
                <c:pt idx="6801">
                  <c:v>3.4095E-2</c:v>
                </c:pt>
                <c:pt idx="6802">
                  <c:v>2.6304000000000001E-2</c:v>
                </c:pt>
                <c:pt idx="6803">
                  <c:v>2.1461999999999998E-2</c:v>
                </c:pt>
                <c:pt idx="6804">
                  <c:v>1.6732E-2</c:v>
                </c:pt>
                <c:pt idx="6805">
                  <c:v>1.7493999999999999E-2</c:v>
                </c:pt>
                <c:pt idx="6806">
                  <c:v>1.9311999999999999E-2</c:v>
                </c:pt>
                <c:pt idx="6807">
                  <c:v>1.7892999999999999E-2</c:v>
                </c:pt>
                <c:pt idx="6808">
                  <c:v>1.4600999999999999E-2</c:v>
                </c:pt>
                <c:pt idx="6809">
                  <c:v>1.6147999999999999E-2</c:v>
                </c:pt>
                <c:pt idx="6810">
                  <c:v>1.5214999999999999E-2</c:v>
                </c:pt>
                <c:pt idx="6811">
                  <c:v>1.4286E-2</c:v>
                </c:pt>
                <c:pt idx="6812">
                  <c:v>3.0811999999999999E-2</c:v>
                </c:pt>
                <c:pt idx="6813">
                  <c:v>2.1486999999999999E-2</c:v>
                </c:pt>
                <c:pt idx="6814">
                  <c:v>1.8964000000000002E-2</c:v>
                </c:pt>
                <c:pt idx="6815">
                  <c:v>1.8610000000000002E-2</c:v>
                </c:pt>
                <c:pt idx="6816">
                  <c:v>1.2630000000000001E-2</c:v>
                </c:pt>
                <c:pt idx="6817">
                  <c:v>1.375E-2</c:v>
                </c:pt>
                <c:pt idx="6818">
                  <c:v>1.1835999999999999E-2</c:v>
                </c:pt>
                <c:pt idx="6819">
                  <c:v>1.2220999999999999E-2</c:v>
                </c:pt>
                <c:pt idx="6820">
                  <c:v>1.1158E-2</c:v>
                </c:pt>
                <c:pt idx="6821">
                  <c:v>1.9042E-2</c:v>
                </c:pt>
                <c:pt idx="6822">
                  <c:v>1.8578999999999998E-2</c:v>
                </c:pt>
                <c:pt idx="6823">
                  <c:v>1.9241999999999999E-2</c:v>
                </c:pt>
                <c:pt idx="6824">
                  <c:v>3.2580999999999999E-2</c:v>
                </c:pt>
                <c:pt idx="6825">
                  <c:v>2.6037999999999999E-2</c:v>
                </c:pt>
                <c:pt idx="6826">
                  <c:v>4.3931999999999999E-2</c:v>
                </c:pt>
                <c:pt idx="6827">
                  <c:v>3.8122000000000003E-2</c:v>
                </c:pt>
                <c:pt idx="6828">
                  <c:v>3.3890000000000003E-2</c:v>
                </c:pt>
                <c:pt idx="6829">
                  <c:v>3.8778E-2</c:v>
                </c:pt>
                <c:pt idx="6830">
                  <c:v>3.4806999999999998E-2</c:v>
                </c:pt>
                <c:pt idx="6831">
                  <c:v>2.8303999999999999E-2</c:v>
                </c:pt>
                <c:pt idx="6832">
                  <c:v>2.4832E-2</c:v>
                </c:pt>
                <c:pt idx="6833">
                  <c:v>1.7361999999999999E-2</c:v>
                </c:pt>
                <c:pt idx="6834">
                  <c:v>1.6969000000000001E-2</c:v>
                </c:pt>
                <c:pt idx="6835">
                  <c:v>1.2699999999999999E-2</c:v>
                </c:pt>
                <c:pt idx="6836">
                  <c:v>1.3946E-2</c:v>
                </c:pt>
                <c:pt idx="6837">
                  <c:v>1.4045E-2</c:v>
                </c:pt>
                <c:pt idx="6838">
                  <c:v>1.5727999999999999E-2</c:v>
                </c:pt>
                <c:pt idx="6839">
                  <c:v>1.6823999999999999E-2</c:v>
                </c:pt>
                <c:pt idx="6840">
                  <c:v>1.7600000000000001E-2</c:v>
                </c:pt>
                <c:pt idx="6841">
                  <c:v>2.0330999999999998E-2</c:v>
                </c:pt>
                <c:pt idx="6842">
                  <c:v>2.1357999999999999E-2</c:v>
                </c:pt>
                <c:pt idx="6843">
                  <c:v>2.9472999999999999E-2</c:v>
                </c:pt>
                <c:pt idx="6844">
                  <c:v>4.054E-2</c:v>
                </c:pt>
                <c:pt idx="6845">
                  <c:v>3.5813999999999999E-2</c:v>
                </c:pt>
                <c:pt idx="6846">
                  <c:v>4.0069E-2</c:v>
                </c:pt>
                <c:pt idx="6847">
                  <c:v>3.2420999999999998E-2</c:v>
                </c:pt>
                <c:pt idx="6848">
                  <c:v>2.5867000000000001E-2</c:v>
                </c:pt>
                <c:pt idx="6849">
                  <c:v>2.9298000000000001E-2</c:v>
                </c:pt>
                <c:pt idx="6850">
                  <c:v>2.1732000000000001E-2</c:v>
                </c:pt>
                <c:pt idx="6851">
                  <c:v>1.8912000000000002E-2</c:v>
                </c:pt>
                <c:pt idx="6852">
                  <c:v>2.5708999999999999E-2</c:v>
                </c:pt>
                <c:pt idx="6853">
                  <c:v>1.7850999999999999E-2</c:v>
                </c:pt>
                <c:pt idx="6854">
                  <c:v>2.4053000000000001E-2</c:v>
                </c:pt>
                <c:pt idx="6855">
                  <c:v>2.2002000000000001E-2</c:v>
                </c:pt>
                <c:pt idx="6856">
                  <c:v>1.8516000000000001E-2</c:v>
                </c:pt>
                <c:pt idx="6857">
                  <c:v>1.4678999999999999E-2</c:v>
                </c:pt>
                <c:pt idx="6858">
                  <c:v>1.3603000000000001E-2</c:v>
                </c:pt>
                <c:pt idx="6859">
                  <c:v>1.0831E-2</c:v>
                </c:pt>
                <c:pt idx="6860">
                  <c:v>1.2803E-2</c:v>
                </c:pt>
                <c:pt idx="6861">
                  <c:v>1.1932999999999999E-2</c:v>
                </c:pt>
                <c:pt idx="6862">
                  <c:v>1.0935E-2</c:v>
                </c:pt>
                <c:pt idx="6863">
                  <c:v>1.6192999999999999E-2</c:v>
                </c:pt>
                <c:pt idx="6864">
                  <c:v>1.7399999999999999E-2</c:v>
                </c:pt>
                <c:pt idx="6865">
                  <c:v>1.2141000000000001E-2</c:v>
                </c:pt>
                <c:pt idx="6866">
                  <c:v>1.5757E-2</c:v>
                </c:pt>
                <c:pt idx="6867">
                  <c:v>2.1062000000000001E-2</c:v>
                </c:pt>
                <c:pt idx="6868">
                  <c:v>1.9786999999999999E-2</c:v>
                </c:pt>
                <c:pt idx="6869">
                  <c:v>1.7987E-2</c:v>
                </c:pt>
                <c:pt idx="6870">
                  <c:v>1.9198E-2</c:v>
                </c:pt>
                <c:pt idx="6871">
                  <c:v>1.7135000000000001E-2</c:v>
                </c:pt>
                <c:pt idx="6872">
                  <c:v>1.8231000000000001E-2</c:v>
                </c:pt>
                <c:pt idx="6873">
                  <c:v>1.5025999999999999E-2</c:v>
                </c:pt>
                <c:pt idx="6874">
                  <c:v>1.1964000000000001E-2</c:v>
                </c:pt>
                <c:pt idx="6875">
                  <c:v>1.4858E-2</c:v>
                </c:pt>
                <c:pt idx="6876">
                  <c:v>2.5898000000000001E-2</c:v>
                </c:pt>
                <c:pt idx="6877">
                  <c:v>4.5397E-2</c:v>
                </c:pt>
                <c:pt idx="6878">
                  <c:v>5.2587000000000002E-2</c:v>
                </c:pt>
                <c:pt idx="6879">
                  <c:v>4.3464999999999997E-2</c:v>
                </c:pt>
                <c:pt idx="6880">
                  <c:v>5.8230999999999998E-2</c:v>
                </c:pt>
                <c:pt idx="6881">
                  <c:v>6.3641000000000003E-2</c:v>
                </c:pt>
                <c:pt idx="6882">
                  <c:v>6.0779E-2</c:v>
                </c:pt>
                <c:pt idx="6883">
                  <c:v>7.0685999999999999E-2</c:v>
                </c:pt>
                <c:pt idx="6884">
                  <c:v>6.4561999999999994E-2</c:v>
                </c:pt>
                <c:pt idx="6885">
                  <c:v>6.5041000000000002E-2</c:v>
                </c:pt>
                <c:pt idx="6886">
                  <c:v>5.8638000000000003E-2</c:v>
                </c:pt>
                <c:pt idx="6887">
                  <c:v>5.4296999999999998E-2</c:v>
                </c:pt>
                <c:pt idx="6888">
                  <c:v>4.8314000000000003E-2</c:v>
                </c:pt>
                <c:pt idx="6889">
                  <c:v>5.2861999999999999E-2</c:v>
                </c:pt>
                <c:pt idx="6890">
                  <c:v>5.1638000000000003E-2</c:v>
                </c:pt>
                <c:pt idx="6891">
                  <c:v>4.5203E-2</c:v>
                </c:pt>
                <c:pt idx="6892">
                  <c:v>4.6038000000000003E-2</c:v>
                </c:pt>
                <c:pt idx="6893">
                  <c:v>4.267E-2</c:v>
                </c:pt>
                <c:pt idx="6894">
                  <c:v>4.8973000000000003E-2</c:v>
                </c:pt>
                <c:pt idx="6895">
                  <c:v>4.3735000000000003E-2</c:v>
                </c:pt>
                <c:pt idx="6896">
                  <c:v>6.0830000000000002E-2</c:v>
                </c:pt>
                <c:pt idx="6897">
                  <c:v>6.6501000000000005E-2</c:v>
                </c:pt>
                <c:pt idx="6898">
                  <c:v>6.7918000000000006E-2</c:v>
                </c:pt>
                <c:pt idx="6899">
                  <c:v>7.5367000000000003E-2</c:v>
                </c:pt>
                <c:pt idx="6900">
                  <c:v>7.7894000000000005E-2</c:v>
                </c:pt>
                <c:pt idx="6901">
                  <c:v>8.2309999999999994E-2</c:v>
                </c:pt>
                <c:pt idx="6902">
                  <c:v>8.0615999999999993E-2</c:v>
                </c:pt>
                <c:pt idx="6903">
                  <c:v>8.1434999999999994E-2</c:v>
                </c:pt>
                <c:pt idx="6904">
                  <c:v>7.9308000000000003E-2</c:v>
                </c:pt>
                <c:pt idx="6905">
                  <c:v>7.1367E-2</c:v>
                </c:pt>
                <c:pt idx="6906">
                  <c:v>7.0369000000000001E-2</c:v>
                </c:pt>
                <c:pt idx="6907">
                  <c:v>6.9181000000000006E-2</c:v>
                </c:pt>
                <c:pt idx="6908">
                  <c:v>6.1580000000000003E-2</c:v>
                </c:pt>
                <c:pt idx="6909">
                  <c:v>6.7380999999999996E-2</c:v>
                </c:pt>
                <c:pt idx="6910">
                  <c:v>6.6082000000000002E-2</c:v>
                </c:pt>
                <c:pt idx="6911">
                  <c:v>6.3145000000000007E-2</c:v>
                </c:pt>
                <c:pt idx="6912">
                  <c:v>6.0934000000000002E-2</c:v>
                </c:pt>
                <c:pt idx="6913">
                  <c:v>5.9075999999999997E-2</c:v>
                </c:pt>
                <c:pt idx="6914">
                  <c:v>5.7352E-2</c:v>
                </c:pt>
                <c:pt idx="6915">
                  <c:v>5.6918999999999997E-2</c:v>
                </c:pt>
                <c:pt idx="6916">
                  <c:v>5.2664000000000002E-2</c:v>
                </c:pt>
                <c:pt idx="6917">
                  <c:v>4.7427999999999998E-2</c:v>
                </c:pt>
                <c:pt idx="6918">
                  <c:v>4.6009000000000001E-2</c:v>
                </c:pt>
                <c:pt idx="6919">
                  <c:v>5.0673000000000003E-2</c:v>
                </c:pt>
                <c:pt idx="6920">
                  <c:v>4.8307999999999997E-2</c:v>
                </c:pt>
                <c:pt idx="6921">
                  <c:v>5.8692000000000001E-2</c:v>
                </c:pt>
                <c:pt idx="6922">
                  <c:v>6.7877999999999994E-2</c:v>
                </c:pt>
                <c:pt idx="6923">
                  <c:v>6.4099000000000003E-2</c:v>
                </c:pt>
                <c:pt idx="6924">
                  <c:v>5.9805999999999998E-2</c:v>
                </c:pt>
                <c:pt idx="6925">
                  <c:v>6.4906000000000005E-2</c:v>
                </c:pt>
                <c:pt idx="6926">
                  <c:v>6.0629000000000002E-2</c:v>
                </c:pt>
                <c:pt idx="6927">
                  <c:v>6.0786E-2</c:v>
                </c:pt>
                <c:pt idx="6928">
                  <c:v>5.5572000000000003E-2</c:v>
                </c:pt>
                <c:pt idx="6929">
                  <c:v>4.7961999999999998E-2</c:v>
                </c:pt>
                <c:pt idx="6930">
                  <c:v>4.1585999999999998E-2</c:v>
                </c:pt>
                <c:pt idx="6931">
                  <c:v>3.5597999999999998E-2</c:v>
                </c:pt>
                <c:pt idx="6932">
                  <c:v>3.2778000000000002E-2</c:v>
                </c:pt>
                <c:pt idx="6933">
                  <c:v>3.0467999999999999E-2</c:v>
                </c:pt>
                <c:pt idx="6934">
                  <c:v>2.8754999999999999E-2</c:v>
                </c:pt>
                <c:pt idx="6935">
                  <c:v>2.7609000000000002E-2</c:v>
                </c:pt>
                <c:pt idx="6936">
                  <c:v>2.3598999999999998E-2</c:v>
                </c:pt>
                <c:pt idx="6937">
                  <c:v>1.9820000000000001E-2</c:v>
                </c:pt>
                <c:pt idx="6938">
                  <c:v>2.1070999999999999E-2</c:v>
                </c:pt>
                <c:pt idx="6939">
                  <c:v>2.0733000000000001E-2</c:v>
                </c:pt>
                <c:pt idx="6940">
                  <c:v>1.8967999999999999E-2</c:v>
                </c:pt>
                <c:pt idx="6941">
                  <c:v>1.7987E-2</c:v>
                </c:pt>
                <c:pt idx="6942">
                  <c:v>1.562E-2</c:v>
                </c:pt>
                <c:pt idx="6943">
                  <c:v>1.7453E-2</c:v>
                </c:pt>
                <c:pt idx="6944">
                  <c:v>1.8366E-2</c:v>
                </c:pt>
                <c:pt idx="6945">
                  <c:v>1.7194999999999998E-2</c:v>
                </c:pt>
                <c:pt idx="6946">
                  <c:v>1.6456999999999999E-2</c:v>
                </c:pt>
                <c:pt idx="6947">
                  <c:v>1.6508999999999999E-2</c:v>
                </c:pt>
                <c:pt idx="6948">
                  <c:v>1.5424E-2</c:v>
                </c:pt>
                <c:pt idx="6949">
                  <c:v>1.2962E-2</c:v>
                </c:pt>
                <c:pt idx="6950">
                  <c:v>1.2559000000000001E-2</c:v>
                </c:pt>
                <c:pt idx="6951">
                  <c:v>1.1077E-2</c:v>
                </c:pt>
                <c:pt idx="6952">
                  <c:v>8.933E-3</c:v>
                </c:pt>
                <c:pt idx="6953">
                  <c:v>9.7649999999999994E-3</c:v>
                </c:pt>
                <c:pt idx="6954">
                  <c:v>9.162E-3</c:v>
                </c:pt>
                <c:pt idx="6955">
                  <c:v>7.8700000000000003E-3</c:v>
                </c:pt>
                <c:pt idx="6956">
                  <c:v>6.0169999999999998E-3</c:v>
                </c:pt>
                <c:pt idx="6957">
                  <c:v>4.5519999999999996E-3</c:v>
                </c:pt>
                <c:pt idx="6958">
                  <c:v>4.627E-3</c:v>
                </c:pt>
                <c:pt idx="6959">
                  <c:v>5.5129999999999997E-3</c:v>
                </c:pt>
                <c:pt idx="6960">
                  <c:v>1.1849999999999999E-2</c:v>
                </c:pt>
                <c:pt idx="6961">
                  <c:v>1.5325999999999999E-2</c:v>
                </c:pt>
                <c:pt idx="6962">
                  <c:v>1.1650000000000001E-2</c:v>
                </c:pt>
                <c:pt idx="6963">
                  <c:v>1.0092E-2</c:v>
                </c:pt>
                <c:pt idx="6964">
                  <c:v>1.3233E-2</c:v>
                </c:pt>
                <c:pt idx="6965">
                  <c:v>1.0609E-2</c:v>
                </c:pt>
                <c:pt idx="6966">
                  <c:v>8.1829999999999993E-3</c:v>
                </c:pt>
                <c:pt idx="6967">
                  <c:v>6.6420000000000003E-3</c:v>
                </c:pt>
                <c:pt idx="6968">
                  <c:v>8.1049999999999994E-3</c:v>
                </c:pt>
                <c:pt idx="6969">
                  <c:v>6.8640000000000003E-3</c:v>
                </c:pt>
                <c:pt idx="6970">
                  <c:v>9.7520000000000003E-3</c:v>
                </c:pt>
                <c:pt idx="6971">
                  <c:v>9.4570000000000001E-3</c:v>
                </c:pt>
                <c:pt idx="6972">
                  <c:v>1.4577E-2</c:v>
                </c:pt>
                <c:pt idx="6973">
                  <c:v>1.2093E-2</c:v>
                </c:pt>
                <c:pt idx="6974">
                  <c:v>1.2628E-2</c:v>
                </c:pt>
                <c:pt idx="6975">
                  <c:v>1.1627999999999999E-2</c:v>
                </c:pt>
                <c:pt idx="6976">
                  <c:v>1.2900999999999999E-2</c:v>
                </c:pt>
                <c:pt idx="6977">
                  <c:v>1.1376000000000001E-2</c:v>
                </c:pt>
                <c:pt idx="6978">
                  <c:v>8.9969999999999998E-3</c:v>
                </c:pt>
                <c:pt idx="6979">
                  <c:v>8.9169999999999996E-3</c:v>
                </c:pt>
                <c:pt idx="6980">
                  <c:v>1.3575E-2</c:v>
                </c:pt>
                <c:pt idx="6981">
                  <c:v>1.2596E-2</c:v>
                </c:pt>
                <c:pt idx="6982">
                  <c:v>1.0515999999999999E-2</c:v>
                </c:pt>
                <c:pt idx="6983">
                  <c:v>1.0761E-2</c:v>
                </c:pt>
                <c:pt idx="6984">
                  <c:v>1.1195E-2</c:v>
                </c:pt>
                <c:pt idx="6985">
                  <c:v>1.0798E-2</c:v>
                </c:pt>
                <c:pt idx="6986">
                  <c:v>1.0177E-2</c:v>
                </c:pt>
                <c:pt idx="6987">
                  <c:v>9.5759999999999994E-3</c:v>
                </c:pt>
                <c:pt idx="6988">
                  <c:v>9.2530000000000008E-3</c:v>
                </c:pt>
                <c:pt idx="6989">
                  <c:v>6.6140000000000001E-3</c:v>
                </c:pt>
                <c:pt idx="6990">
                  <c:v>7.3150000000000003E-3</c:v>
                </c:pt>
                <c:pt idx="6991">
                  <c:v>6.2370000000000004E-3</c:v>
                </c:pt>
                <c:pt idx="6992">
                  <c:v>6.2500000000000003E-3</c:v>
                </c:pt>
                <c:pt idx="6993">
                  <c:v>5.9410000000000001E-3</c:v>
                </c:pt>
                <c:pt idx="6994">
                  <c:v>5.8529999999999997E-3</c:v>
                </c:pt>
                <c:pt idx="6995">
                  <c:v>5.2139999999999999E-3</c:v>
                </c:pt>
                <c:pt idx="6996">
                  <c:v>4.3949999999999996E-3</c:v>
                </c:pt>
                <c:pt idx="6997">
                  <c:v>3.8180000000000002E-3</c:v>
                </c:pt>
                <c:pt idx="6998">
                  <c:v>3.2049999999999999E-3</c:v>
                </c:pt>
                <c:pt idx="6999">
                  <c:v>2.5110000000000002E-3</c:v>
                </c:pt>
                <c:pt idx="7000">
                  <c:v>1.9810000000000001E-3</c:v>
                </c:pt>
                <c:pt idx="7001">
                  <c:v>1.7520000000000001E-3</c:v>
                </c:pt>
                <c:pt idx="7002">
                  <c:v>1.268E-3</c:v>
                </c:pt>
                <c:pt idx="7003">
                  <c:v>1.5399999999999999E-3</c:v>
                </c:pt>
                <c:pt idx="7004">
                  <c:v>1.684E-3</c:v>
                </c:pt>
                <c:pt idx="7005">
                  <c:v>1.2639999999999999E-3</c:v>
                </c:pt>
                <c:pt idx="7006">
                  <c:v>9.7400000000000004E-4</c:v>
                </c:pt>
                <c:pt idx="7007">
                  <c:v>7.3700000000000002E-4</c:v>
                </c:pt>
                <c:pt idx="7008">
                  <c:v>8.8199999999999997E-4</c:v>
                </c:pt>
                <c:pt idx="7009">
                  <c:v>8.7699999999999996E-4</c:v>
                </c:pt>
                <c:pt idx="7010">
                  <c:v>9.2699999999999998E-4</c:v>
                </c:pt>
                <c:pt idx="7011">
                  <c:v>8.1999999999999998E-4</c:v>
                </c:pt>
                <c:pt idx="7012">
                  <c:v>8.7100000000000003E-4</c:v>
                </c:pt>
                <c:pt idx="7013">
                  <c:v>5.4699999999999996E-4</c:v>
                </c:pt>
                <c:pt idx="7014">
                  <c:v>7.7700000000000002E-4</c:v>
                </c:pt>
                <c:pt idx="7015">
                  <c:v>7.18E-4</c:v>
                </c:pt>
                <c:pt idx="7016">
                  <c:v>7.45E-4</c:v>
                </c:pt>
                <c:pt idx="7017">
                  <c:v>6.5680000000000001E-3</c:v>
                </c:pt>
                <c:pt idx="7018">
                  <c:v>1.9009999999999999E-2</c:v>
                </c:pt>
                <c:pt idx="7019">
                  <c:v>1.8124000000000001E-2</c:v>
                </c:pt>
                <c:pt idx="7020">
                  <c:v>1.661E-2</c:v>
                </c:pt>
                <c:pt idx="7021">
                  <c:v>2.1045000000000001E-2</c:v>
                </c:pt>
                <c:pt idx="7022">
                  <c:v>2.7023999999999999E-2</c:v>
                </c:pt>
                <c:pt idx="7023">
                  <c:v>2.1107000000000001E-2</c:v>
                </c:pt>
                <c:pt idx="7024">
                  <c:v>1.6643999999999999E-2</c:v>
                </c:pt>
                <c:pt idx="7025">
                  <c:v>1.2437E-2</c:v>
                </c:pt>
                <c:pt idx="7026">
                  <c:v>9.6740000000000003E-3</c:v>
                </c:pt>
                <c:pt idx="7027">
                  <c:v>8.1069999999999996E-3</c:v>
                </c:pt>
                <c:pt idx="7028">
                  <c:v>7.3600000000000002E-3</c:v>
                </c:pt>
                <c:pt idx="7029">
                  <c:v>5.287E-3</c:v>
                </c:pt>
                <c:pt idx="7030">
                  <c:v>5.5840000000000004E-3</c:v>
                </c:pt>
                <c:pt idx="7031">
                  <c:v>4.862E-3</c:v>
                </c:pt>
                <c:pt idx="7032">
                  <c:v>4.542E-3</c:v>
                </c:pt>
                <c:pt idx="7033">
                  <c:v>3.3219999999999999E-3</c:v>
                </c:pt>
                <c:pt idx="7034">
                  <c:v>5.888E-3</c:v>
                </c:pt>
                <c:pt idx="7035">
                  <c:v>3.0460000000000001E-3</c:v>
                </c:pt>
                <c:pt idx="7036">
                  <c:v>1.818E-3</c:v>
                </c:pt>
                <c:pt idx="7037">
                  <c:v>1.8699999999999999E-3</c:v>
                </c:pt>
                <c:pt idx="7038">
                  <c:v>1.2409999999999999E-3</c:v>
                </c:pt>
                <c:pt idx="7039">
                  <c:v>1.3699999999999999E-3</c:v>
                </c:pt>
                <c:pt idx="7040">
                  <c:v>1.8619999999999999E-3</c:v>
                </c:pt>
                <c:pt idx="7041">
                  <c:v>1.786E-3</c:v>
                </c:pt>
                <c:pt idx="7042">
                  <c:v>1.586E-3</c:v>
                </c:pt>
                <c:pt idx="7043">
                  <c:v>2.075E-3</c:v>
                </c:pt>
                <c:pt idx="7044">
                  <c:v>1.3910000000000001E-3</c:v>
                </c:pt>
                <c:pt idx="7045">
                  <c:v>1.818E-3</c:v>
                </c:pt>
                <c:pt idx="7046">
                  <c:v>3.4580000000000001E-3</c:v>
                </c:pt>
                <c:pt idx="7047">
                  <c:v>9.3390000000000001E-3</c:v>
                </c:pt>
                <c:pt idx="7048">
                  <c:v>5.8349999999999999E-3</c:v>
                </c:pt>
                <c:pt idx="7049">
                  <c:v>5.7019999999999996E-3</c:v>
                </c:pt>
                <c:pt idx="7050">
                  <c:v>6.9239999999999996E-3</c:v>
                </c:pt>
                <c:pt idx="7051">
                  <c:v>1.3821999999999999E-2</c:v>
                </c:pt>
                <c:pt idx="7052">
                  <c:v>1.4014E-2</c:v>
                </c:pt>
                <c:pt idx="7053">
                  <c:v>9.8110000000000003E-3</c:v>
                </c:pt>
                <c:pt idx="7054">
                  <c:v>7.8449999999999995E-3</c:v>
                </c:pt>
                <c:pt idx="7055">
                  <c:v>5.7000000000000002E-3</c:v>
                </c:pt>
                <c:pt idx="7056">
                  <c:v>7.0099999999999997E-3</c:v>
                </c:pt>
                <c:pt idx="7057">
                  <c:v>6.9080000000000001E-3</c:v>
                </c:pt>
                <c:pt idx="7058">
                  <c:v>8.6400000000000001E-3</c:v>
                </c:pt>
                <c:pt idx="7059">
                  <c:v>1.1079E-2</c:v>
                </c:pt>
                <c:pt idx="7060">
                  <c:v>1.5046E-2</c:v>
                </c:pt>
                <c:pt idx="7061">
                  <c:v>1.7051E-2</c:v>
                </c:pt>
                <c:pt idx="7062">
                  <c:v>1.7163999999999999E-2</c:v>
                </c:pt>
                <c:pt idx="7063">
                  <c:v>1.8356000000000001E-2</c:v>
                </c:pt>
                <c:pt idx="7064">
                  <c:v>1.7186E-2</c:v>
                </c:pt>
                <c:pt idx="7065">
                  <c:v>1.9734999999999999E-2</c:v>
                </c:pt>
                <c:pt idx="7066">
                  <c:v>1.9552E-2</c:v>
                </c:pt>
                <c:pt idx="7067">
                  <c:v>2.1401E-2</c:v>
                </c:pt>
                <c:pt idx="7068">
                  <c:v>2.4948000000000001E-2</c:v>
                </c:pt>
                <c:pt idx="7069">
                  <c:v>1.9928999999999999E-2</c:v>
                </c:pt>
                <c:pt idx="7070">
                  <c:v>2.1978000000000001E-2</c:v>
                </c:pt>
                <c:pt idx="7071">
                  <c:v>3.9657999999999999E-2</c:v>
                </c:pt>
                <c:pt idx="7072">
                  <c:v>3.3908000000000001E-2</c:v>
                </c:pt>
                <c:pt idx="7073">
                  <c:v>3.4865E-2</c:v>
                </c:pt>
                <c:pt idx="7074">
                  <c:v>3.2575E-2</c:v>
                </c:pt>
                <c:pt idx="7075">
                  <c:v>3.3197999999999998E-2</c:v>
                </c:pt>
                <c:pt idx="7076">
                  <c:v>4.8502000000000003E-2</c:v>
                </c:pt>
                <c:pt idx="7077">
                  <c:v>3.7606000000000001E-2</c:v>
                </c:pt>
                <c:pt idx="7078">
                  <c:v>3.0616999999999998E-2</c:v>
                </c:pt>
                <c:pt idx="7079">
                  <c:v>2.9141E-2</c:v>
                </c:pt>
                <c:pt idx="7080">
                  <c:v>3.0384999999999999E-2</c:v>
                </c:pt>
                <c:pt idx="7081">
                  <c:v>2.8889999999999999E-2</c:v>
                </c:pt>
                <c:pt idx="7082">
                  <c:v>2.6733E-2</c:v>
                </c:pt>
                <c:pt idx="7083">
                  <c:v>2.5184999999999999E-2</c:v>
                </c:pt>
                <c:pt idx="7084">
                  <c:v>0.101812</c:v>
                </c:pt>
                <c:pt idx="7085">
                  <c:v>9.1597999999999999E-2</c:v>
                </c:pt>
                <c:pt idx="7086">
                  <c:v>8.4928000000000003E-2</c:v>
                </c:pt>
                <c:pt idx="7087">
                  <c:v>8.3337999999999995E-2</c:v>
                </c:pt>
                <c:pt idx="7088">
                  <c:v>8.7224999999999997E-2</c:v>
                </c:pt>
                <c:pt idx="7089">
                  <c:v>7.4423000000000003E-2</c:v>
                </c:pt>
                <c:pt idx="7090">
                  <c:v>6.4681000000000002E-2</c:v>
                </c:pt>
                <c:pt idx="7091">
                  <c:v>5.4343000000000002E-2</c:v>
                </c:pt>
                <c:pt idx="7092">
                  <c:v>4.6285E-2</c:v>
                </c:pt>
                <c:pt idx="7093">
                  <c:v>4.3000999999999998E-2</c:v>
                </c:pt>
                <c:pt idx="7094">
                  <c:v>4.5269999999999998E-2</c:v>
                </c:pt>
                <c:pt idx="7095">
                  <c:v>5.1965999999999998E-2</c:v>
                </c:pt>
                <c:pt idx="7096">
                  <c:v>4.5960000000000001E-2</c:v>
                </c:pt>
                <c:pt idx="7097">
                  <c:v>4.3990000000000001E-2</c:v>
                </c:pt>
                <c:pt idx="7098">
                  <c:v>3.8991999999999999E-2</c:v>
                </c:pt>
                <c:pt idx="7099">
                  <c:v>3.3439000000000003E-2</c:v>
                </c:pt>
                <c:pt idx="7100">
                  <c:v>2.9745000000000001E-2</c:v>
                </c:pt>
                <c:pt idx="7101">
                  <c:v>2.4129000000000001E-2</c:v>
                </c:pt>
                <c:pt idx="7102">
                  <c:v>1.8533000000000001E-2</c:v>
                </c:pt>
                <c:pt idx="7103">
                  <c:v>1.6736999999999998E-2</c:v>
                </c:pt>
                <c:pt idx="7104">
                  <c:v>1.3696E-2</c:v>
                </c:pt>
                <c:pt idx="7105">
                  <c:v>1.4888E-2</c:v>
                </c:pt>
                <c:pt idx="7106">
                  <c:v>1.4517E-2</c:v>
                </c:pt>
                <c:pt idx="7107">
                  <c:v>1.3557E-2</c:v>
                </c:pt>
                <c:pt idx="7108">
                  <c:v>1.2291E-2</c:v>
                </c:pt>
                <c:pt idx="7109">
                  <c:v>1.3127E-2</c:v>
                </c:pt>
                <c:pt idx="7110">
                  <c:v>1.0533000000000001E-2</c:v>
                </c:pt>
                <c:pt idx="7111">
                  <c:v>7.5310000000000004E-3</c:v>
                </c:pt>
                <c:pt idx="7112">
                  <c:v>6.5170000000000002E-3</c:v>
                </c:pt>
                <c:pt idx="7113">
                  <c:v>5.4289999999999998E-3</c:v>
                </c:pt>
                <c:pt idx="7114">
                  <c:v>4.5409999999999999E-3</c:v>
                </c:pt>
                <c:pt idx="7115">
                  <c:v>3.4719999999999998E-3</c:v>
                </c:pt>
                <c:pt idx="7116">
                  <c:v>2.911E-3</c:v>
                </c:pt>
                <c:pt idx="7117">
                  <c:v>2.5119999999999999E-3</c:v>
                </c:pt>
                <c:pt idx="7118">
                  <c:v>3.8449999999999999E-3</c:v>
                </c:pt>
                <c:pt idx="7119">
                  <c:v>2.7399999999999998E-3</c:v>
                </c:pt>
                <c:pt idx="7120">
                  <c:v>2.3040000000000001E-3</c:v>
                </c:pt>
                <c:pt idx="7121">
                  <c:v>1.866E-3</c:v>
                </c:pt>
                <c:pt idx="7122">
                  <c:v>3.307E-3</c:v>
                </c:pt>
                <c:pt idx="7123">
                  <c:v>2.9510000000000001E-3</c:v>
                </c:pt>
                <c:pt idx="7124">
                  <c:v>1.7930000000000001E-3</c:v>
                </c:pt>
                <c:pt idx="7125">
                  <c:v>2.2060000000000001E-3</c:v>
                </c:pt>
                <c:pt idx="7126">
                  <c:v>2.0110000000000002E-3</c:v>
                </c:pt>
                <c:pt idx="7127">
                  <c:v>1.3370000000000001E-3</c:v>
                </c:pt>
                <c:pt idx="7128">
                  <c:v>1.0430000000000001E-3</c:v>
                </c:pt>
                <c:pt idx="7129">
                  <c:v>1.09E-3</c:v>
                </c:pt>
                <c:pt idx="7130">
                  <c:v>1.487E-3</c:v>
                </c:pt>
                <c:pt idx="7131">
                  <c:v>9.3499999999999996E-4</c:v>
                </c:pt>
                <c:pt idx="7132">
                  <c:v>1.2199999999999999E-3</c:v>
                </c:pt>
                <c:pt idx="7133">
                  <c:v>1.2110000000000001E-3</c:v>
                </c:pt>
                <c:pt idx="7134">
                  <c:v>1.397E-3</c:v>
                </c:pt>
                <c:pt idx="7135">
                  <c:v>1.2229999999999999E-3</c:v>
                </c:pt>
                <c:pt idx="7136">
                  <c:v>2.5490000000000001E-3</c:v>
                </c:pt>
                <c:pt idx="7137">
                  <c:v>2.431E-3</c:v>
                </c:pt>
                <c:pt idx="7138">
                  <c:v>2.797E-3</c:v>
                </c:pt>
                <c:pt idx="7139">
                  <c:v>1.8109999999999999E-3</c:v>
                </c:pt>
                <c:pt idx="7140">
                  <c:v>1.242E-3</c:v>
                </c:pt>
                <c:pt idx="7141">
                  <c:v>6.96E-4</c:v>
                </c:pt>
                <c:pt idx="7142">
                  <c:v>8.1400000000000005E-4</c:v>
                </c:pt>
                <c:pt idx="7143">
                  <c:v>1.1429999999999999E-3</c:v>
                </c:pt>
                <c:pt idx="7144">
                  <c:v>6.6699999999999995E-4</c:v>
                </c:pt>
                <c:pt idx="7145">
                  <c:v>1.384E-3</c:v>
                </c:pt>
                <c:pt idx="7146">
                  <c:v>3.9820000000000003E-3</c:v>
                </c:pt>
                <c:pt idx="7147">
                  <c:v>3.1089999999999998E-3</c:v>
                </c:pt>
                <c:pt idx="7148">
                  <c:v>1.9859999999999999E-3</c:v>
                </c:pt>
                <c:pt idx="7149">
                  <c:v>1.0070000000000001E-3</c:v>
                </c:pt>
                <c:pt idx="7150">
                  <c:v>6.2E-4</c:v>
                </c:pt>
                <c:pt idx="7151">
                  <c:v>1.8979999999999999E-3</c:v>
                </c:pt>
                <c:pt idx="7152">
                  <c:v>2.6679999999999998E-3</c:v>
                </c:pt>
                <c:pt idx="7153">
                  <c:v>2.3879999999999999E-3</c:v>
                </c:pt>
                <c:pt idx="7154">
                  <c:v>3.3310000000000002E-3</c:v>
                </c:pt>
                <c:pt idx="7155">
                  <c:v>1.2999E-2</c:v>
                </c:pt>
                <c:pt idx="7156">
                  <c:v>2.7746E-2</c:v>
                </c:pt>
                <c:pt idx="7157">
                  <c:v>2.8267E-2</c:v>
                </c:pt>
                <c:pt idx="7158">
                  <c:v>2.7380000000000002E-2</c:v>
                </c:pt>
                <c:pt idx="7159">
                  <c:v>2.997E-2</c:v>
                </c:pt>
                <c:pt idx="7160">
                  <c:v>2.7841000000000001E-2</c:v>
                </c:pt>
                <c:pt idx="7161">
                  <c:v>2.8299999999999999E-2</c:v>
                </c:pt>
                <c:pt idx="7162">
                  <c:v>2.4431999999999999E-2</c:v>
                </c:pt>
                <c:pt idx="7163">
                  <c:v>2.0448999999999998E-2</c:v>
                </c:pt>
                <c:pt idx="7164">
                  <c:v>1.8724999999999999E-2</c:v>
                </c:pt>
                <c:pt idx="7165">
                  <c:v>1.5945000000000001E-2</c:v>
                </c:pt>
                <c:pt idx="7166">
                  <c:v>1.3736999999999999E-2</c:v>
                </c:pt>
                <c:pt idx="7167">
                  <c:v>1.0774000000000001E-2</c:v>
                </c:pt>
                <c:pt idx="7168">
                  <c:v>9.4240000000000001E-3</c:v>
                </c:pt>
                <c:pt idx="7169">
                  <c:v>8.6829999999999997E-3</c:v>
                </c:pt>
                <c:pt idx="7170">
                  <c:v>9.3989999999999994E-3</c:v>
                </c:pt>
                <c:pt idx="7171">
                  <c:v>1.0678E-2</c:v>
                </c:pt>
                <c:pt idx="7172">
                  <c:v>8.1770000000000002E-3</c:v>
                </c:pt>
                <c:pt idx="7173">
                  <c:v>9.4879999999999999E-3</c:v>
                </c:pt>
                <c:pt idx="7174">
                  <c:v>1.2321E-2</c:v>
                </c:pt>
                <c:pt idx="7175">
                  <c:v>1.3010000000000001E-2</c:v>
                </c:pt>
                <c:pt idx="7176">
                  <c:v>1.2562E-2</c:v>
                </c:pt>
                <c:pt idx="7177">
                  <c:v>1.3809999999999999E-2</c:v>
                </c:pt>
                <c:pt idx="7178">
                  <c:v>1.1778E-2</c:v>
                </c:pt>
                <c:pt idx="7179">
                  <c:v>1.6195999999999999E-2</c:v>
                </c:pt>
                <c:pt idx="7180">
                  <c:v>1.6469999999999999E-2</c:v>
                </c:pt>
                <c:pt idx="7181">
                  <c:v>2.5215000000000001E-2</c:v>
                </c:pt>
                <c:pt idx="7182">
                  <c:v>2.6883000000000001E-2</c:v>
                </c:pt>
                <c:pt idx="7183">
                  <c:v>3.0428E-2</c:v>
                </c:pt>
                <c:pt idx="7184">
                  <c:v>2.4150000000000001E-2</c:v>
                </c:pt>
                <c:pt idx="7185">
                  <c:v>2.7861E-2</c:v>
                </c:pt>
                <c:pt idx="7186">
                  <c:v>3.3104000000000001E-2</c:v>
                </c:pt>
                <c:pt idx="7187">
                  <c:v>4.8626000000000003E-2</c:v>
                </c:pt>
                <c:pt idx="7188">
                  <c:v>5.2184000000000001E-2</c:v>
                </c:pt>
                <c:pt idx="7189">
                  <c:v>5.1485000000000003E-2</c:v>
                </c:pt>
                <c:pt idx="7190">
                  <c:v>5.1569999999999998E-2</c:v>
                </c:pt>
                <c:pt idx="7191">
                  <c:v>6.5879999999999994E-2</c:v>
                </c:pt>
                <c:pt idx="7192">
                  <c:v>7.8336000000000003E-2</c:v>
                </c:pt>
                <c:pt idx="7193">
                  <c:v>8.7272000000000002E-2</c:v>
                </c:pt>
                <c:pt idx="7194">
                  <c:v>9.6609E-2</c:v>
                </c:pt>
                <c:pt idx="7195">
                  <c:v>0.104737</c:v>
                </c:pt>
                <c:pt idx="7196">
                  <c:v>0.10126</c:v>
                </c:pt>
                <c:pt idx="7197">
                  <c:v>0.110237</c:v>
                </c:pt>
                <c:pt idx="7198">
                  <c:v>0.116185</c:v>
                </c:pt>
                <c:pt idx="7199">
                  <c:v>0.119588</c:v>
                </c:pt>
                <c:pt idx="7200">
                  <c:v>0.13871700000000001</c:v>
                </c:pt>
                <c:pt idx="7201">
                  <c:v>0.17435899999999999</c:v>
                </c:pt>
                <c:pt idx="7202">
                  <c:v>0.21151500000000001</c:v>
                </c:pt>
                <c:pt idx="7203">
                  <c:v>0.220777</c:v>
                </c:pt>
                <c:pt idx="7204">
                  <c:v>0.22888600000000001</c:v>
                </c:pt>
                <c:pt idx="7205">
                  <c:v>0.23188800000000001</c:v>
                </c:pt>
                <c:pt idx="7206">
                  <c:v>0.28629399999999999</c:v>
                </c:pt>
                <c:pt idx="7207">
                  <c:v>0.278812</c:v>
                </c:pt>
                <c:pt idx="7208">
                  <c:v>0.278026</c:v>
                </c:pt>
                <c:pt idx="7209">
                  <c:v>0.28210800000000003</c:v>
                </c:pt>
                <c:pt idx="7210">
                  <c:v>0.27981600000000001</c:v>
                </c:pt>
                <c:pt idx="7211">
                  <c:v>0.27462199999999998</c:v>
                </c:pt>
                <c:pt idx="7212">
                  <c:v>0.25666800000000001</c:v>
                </c:pt>
                <c:pt idx="7213">
                  <c:v>0.25402000000000002</c:v>
                </c:pt>
                <c:pt idx="7214">
                  <c:v>0.25375999999999999</c:v>
                </c:pt>
                <c:pt idx="7215">
                  <c:v>0.24360999999999999</c:v>
                </c:pt>
                <c:pt idx="7216">
                  <c:v>0.23460600000000001</c:v>
                </c:pt>
                <c:pt idx="7217">
                  <c:v>0.226553</c:v>
                </c:pt>
                <c:pt idx="7218">
                  <c:v>0.22015699999999999</c:v>
                </c:pt>
                <c:pt idx="7219">
                  <c:v>0.21268500000000001</c:v>
                </c:pt>
                <c:pt idx="7220">
                  <c:v>0.22112399999999999</c:v>
                </c:pt>
                <c:pt idx="7221">
                  <c:v>0.21477199999999999</c:v>
                </c:pt>
                <c:pt idx="7222">
                  <c:v>0.23436100000000001</c:v>
                </c:pt>
                <c:pt idx="7223">
                  <c:v>0.242922</c:v>
                </c:pt>
                <c:pt idx="7224">
                  <c:v>0.244898</c:v>
                </c:pt>
                <c:pt idx="7225">
                  <c:v>0.22247800000000001</c:v>
                </c:pt>
                <c:pt idx="7226">
                  <c:v>0.22478799999999999</c:v>
                </c:pt>
                <c:pt idx="7227">
                  <c:v>0.21199899999999999</c:v>
                </c:pt>
                <c:pt idx="7228">
                  <c:v>0.20672699999999999</c:v>
                </c:pt>
                <c:pt idx="7229">
                  <c:v>0.218776</c:v>
                </c:pt>
                <c:pt idx="7230">
                  <c:v>0.217339</c:v>
                </c:pt>
                <c:pt idx="7231">
                  <c:v>0.20699100000000001</c:v>
                </c:pt>
                <c:pt idx="7232">
                  <c:v>0.20130300000000001</c:v>
                </c:pt>
                <c:pt idx="7233">
                  <c:v>0.19334299999999999</c:v>
                </c:pt>
                <c:pt idx="7234">
                  <c:v>0.18551000000000001</c:v>
                </c:pt>
                <c:pt idx="7235">
                  <c:v>0.17871899999999999</c:v>
                </c:pt>
                <c:pt idx="7236">
                  <c:v>0.18242800000000001</c:v>
                </c:pt>
                <c:pt idx="7237">
                  <c:v>0.166518</c:v>
                </c:pt>
                <c:pt idx="7238">
                  <c:v>0.16085199999999999</c:v>
                </c:pt>
                <c:pt idx="7239">
                  <c:v>0.14474000000000001</c:v>
                </c:pt>
                <c:pt idx="7240">
                  <c:v>0.13314899999999999</c:v>
                </c:pt>
                <c:pt idx="7241">
                  <c:v>0.124569</c:v>
                </c:pt>
                <c:pt idx="7242">
                  <c:v>0.12504000000000001</c:v>
                </c:pt>
                <c:pt idx="7243">
                  <c:v>0.111474</c:v>
                </c:pt>
                <c:pt idx="7244">
                  <c:v>0.107198</c:v>
                </c:pt>
                <c:pt idx="7245">
                  <c:v>0.101011</c:v>
                </c:pt>
                <c:pt idx="7246">
                  <c:v>9.3401999999999999E-2</c:v>
                </c:pt>
                <c:pt idx="7247">
                  <c:v>9.1046000000000002E-2</c:v>
                </c:pt>
                <c:pt idx="7248">
                  <c:v>9.1269000000000003E-2</c:v>
                </c:pt>
                <c:pt idx="7249">
                  <c:v>7.7949000000000004E-2</c:v>
                </c:pt>
                <c:pt idx="7250">
                  <c:v>7.9021999999999995E-2</c:v>
                </c:pt>
                <c:pt idx="7251">
                  <c:v>7.9589999999999994E-2</c:v>
                </c:pt>
                <c:pt idx="7252">
                  <c:v>7.9891000000000004E-2</c:v>
                </c:pt>
                <c:pt idx="7253">
                  <c:v>7.9802999999999999E-2</c:v>
                </c:pt>
                <c:pt idx="7254">
                  <c:v>8.3335999999999993E-2</c:v>
                </c:pt>
                <c:pt idx="7255">
                  <c:v>9.3201999999999993E-2</c:v>
                </c:pt>
                <c:pt idx="7256">
                  <c:v>0.102575</c:v>
                </c:pt>
                <c:pt idx="7257">
                  <c:v>0.100338</c:v>
                </c:pt>
                <c:pt idx="7258">
                  <c:v>0.104759</c:v>
                </c:pt>
                <c:pt idx="7259">
                  <c:v>9.5680000000000001E-2</c:v>
                </c:pt>
                <c:pt idx="7260">
                  <c:v>0.10500900000000001</c:v>
                </c:pt>
                <c:pt idx="7261">
                  <c:v>0.11662400000000001</c:v>
                </c:pt>
                <c:pt idx="7262">
                  <c:v>0.12139800000000001</c:v>
                </c:pt>
                <c:pt idx="7263">
                  <c:v>0.120952</c:v>
                </c:pt>
                <c:pt idx="7264">
                  <c:v>0.116177</c:v>
                </c:pt>
                <c:pt idx="7265">
                  <c:v>0.11708499999999999</c:v>
                </c:pt>
                <c:pt idx="7266">
                  <c:v>0.117283</c:v>
                </c:pt>
                <c:pt idx="7267">
                  <c:v>0.11795799999999999</c:v>
                </c:pt>
                <c:pt idx="7268">
                  <c:v>0.110527</c:v>
                </c:pt>
                <c:pt idx="7269">
                  <c:v>0.109754</c:v>
                </c:pt>
                <c:pt idx="7270">
                  <c:v>0.115521</c:v>
                </c:pt>
                <c:pt idx="7271">
                  <c:v>0.126775</c:v>
                </c:pt>
                <c:pt idx="7272">
                  <c:v>0.129963</c:v>
                </c:pt>
                <c:pt idx="7273">
                  <c:v>0.16627700000000001</c:v>
                </c:pt>
                <c:pt idx="7274">
                  <c:v>0.17443900000000001</c:v>
                </c:pt>
                <c:pt idx="7275">
                  <c:v>0.21354100000000001</c:v>
                </c:pt>
                <c:pt idx="7276">
                  <c:v>0.22704099999999999</c:v>
                </c:pt>
                <c:pt idx="7277">
                  <c:v>0.22892000000000001</c:v>
                </c:pt>
                <c:pt idx="7278">
                  <c:v>0.22633</c:v>
                </c:pt>
                <c:pt idx="7279">
                  <c:v>0.22522400000000001</c:v>
                </c:pt>
                <c:pt idx="7280">
                  <c:v>0.23557800000000001</c:v>
                </c:pt>
                <c:pt idx="7281">
                  <c:v>0.239152</c:v>
                </c:pt>
                <c:pt idx="7282">
                  <c:v>0.23627899999999999</c:v>
                </c:pt>
                <c:pt idx="7283">
                  <c:v>0.239511</c:v>
                </c:pt>
                <c:pt idx="7284">
                  <c:v>0.25516</c:v>
                </c:pt>
                <c:pt idx="7285">
                  <c:v>0.245417</c:v>
                </c:pt>
                <c:pt idx="7286">
                  <c:v>0.24040800000000001</c:v>
                </c:pt>
                <c:pt idx="7287">
                  <c:v>0.244172</c:v>
                </c:pt>
                <c:pt idx="7288">
                  <c:v>0.236483</c:v>
                </c:pt>
                <c:pt idx="7289">
                  <c:v>0.24327499999999999</c:v>
                </c:pt>
                <c:pt idx="7290">
                  <c:v>0.24343400000000001</c:v>
                </c:pt>
                <c:pt idx="7291">
                  <c:v>0.25136399999999998</c:v>
                </c:pt>
                <c:pt idx="7292">
                  <c:v>0.24299499999999999</c:v>
                </c:pt>
                <c:pt idx="7293">
                  <c:v>0.26078899999999999</c:v>
                </c:pt>
                <c:pt idx="7294">
                  <c:v>0.27085799999999999</c:v>
                </c:pt>
                <c:pt idx="7295">
                  <c:v>0.27664</c:v>
                </c:pt>
                <c:pt idx="7296">
                  <c:v>0.27513300000000002</c:v>
                </c:pt>
                <c:pt idx="7297">
                  <c:v>0.28414899999999998</c:v>
                </c:pt>
                <c:pt idx="7298">
                  <c:v>0.268511</c:v>
                </c:pt>
                <c:pt idx="7299">
                  <c:v>0.245342</c:v>
                </c:pt>
                <c:pt idx="7300">
                  <c:v>0.22786400000000001</c:v>
                </c:pt>
                <c:pt idx="7301">
                  <c:v>0.20538300000000001</c:v>
                </c:pt>
                <c:pt idx="7302">
                  <c:v>0.20266000000000001</c:v>
                </c:pt>
                <c:pt idx="7303">
                  <c:v>0.20596800000000001</c:v>
                </c:pt>
                <c:pt idx="7304">
                  <c:v>0.19054499999999999</c:v>
                </c:pt>
                <c:pt idx="7305">
                  <c:v>0.24368400000000001</c:v>
                </c:pt>
                <c:pt idx="7306">
                  <c:v>0.24651799999999999</c:v>
                </c:pt>
                <c:pt idx="7307">
                  <c:v>0.28097800000000001</c:v>
                </c:pt>
                <c:pt idx="7308">
                  <c:v>0.281607</c:v>
                </c:pt>
                <c:pt idx="7309">
                  <c:v>0.271152</c:v>
                </c:pt>
                <c:pt idx="7310">
                  <c:v>0.29007500000000003</c:v>
                </c:pt>
                <c:pt idx="7311">
                  <c:v>0.29516799999999999</c:v>
                </c:pt>
                <c:pt idx="7312">
                  <c:v>0.28974699999999998</c:v>
                </c:pt>
                <c:pt idx="7313">
                  <c:v>0.28583999999999998</c:v>
                </c:pt>
                <c:pt idx="7314">
                  <c:v>0.347418</c:v>
                </c:pt>
                <c:pt idx="7315">
                  <c:v>0.377249</c:v>
                </c:pt>
                <c:pt idx="7316">
                  <c:v>0.383654</c:v>
                </c:pt>
                <c:pt idx="7317">
                  <c:v>0.37634600000000001</c:v>
                </c:pt>
                <c:pt idx="7318">
                  <c:v>0.46878900000000001</c:v>
                </c:pt>
                <c:pt idx="7319">
                  <c:v>0.52269600000000005</c:v>
                </c:pt>
                <c:pt idx="7320">
                  <c:v>0.55324300000000004</c:v>
                </c:pt>
                <c:pt idx="7321">
                  <c:v>0.55718400000000001</c:v>
                </c:pt>
                <c:pt idx="7322">
                  <c:v>0.58567000000000002</c:v>
                </c:pt>
                <c:pt idx="7323">
                  <c:v>0.59502999999999995</c:v>
                </c:pt>
                <c:pt idx="7324">
                  <c:v>0.57930199999999998</c:v>
                </c:pt>
                <c:pt idx="7325">
                  <c:v>0.57650599999999996</c:v>
                </c:pt>
                <c:pt idx="7326">
                  <c:v>0.56576099999999996</c:v>
                </c:pt>
                <c:pt idx="7327">
                  <c:v>0.54900599999999999</c:v>
                </c:pt>
                <c:pt idx="7328">
                  <c:v>0.519154</c:v>
                </c:pt>
                <c:pt idx="7329">
                  <c:v>0.58229699999999995</c:v>
                </c:pt>
                <c:pt idx="7330">
                  <c:v>0.56685300000000005</c:v>
                </c:pt>
                <c:pt idx="7331">
                  <c:v>0.56056899999999998</c:v>
                </c:pt>
                <c:pt idx="7332">
                  <c:v>0.53756000000000004</c:v>
                </c:pt>
                <c:pt idx="7333">
                  <c:v>0.51235600000000003</c:v>
                </c:pt>
                <c:pt idx="7334">
                  <c:v>0.49813099999999999</c:v>
                </c:pt>
                <c:pt idx="7335">
                  <c:v>0.47412500000000002</c:v>
                </c:pt>
                <c:pt idx="7336">
                  <c:v>0.447625</c:v>
                </c:pt>
                <c:pt idx="7337">
                  <c:v>0.43556400000000001</c:v>
                </c:pt>
                <c:pt idx="7338">
                  <c:v>0.41129100000000002</c:v>
                </c:pt>
                <c:pt idx="7339">
                  <c:v>0.39982800000000002</c:v>
                </c:pt>
                <c:pt idx="7340">
                  <c:v>0.38583899999999999</c:v>
                </c:pt>
                <c:pt idx="7341">
                  <c:v>0.36946400000000001</c:v>
                </c:pt>
                <c:pt idx="7342">
                  <c:v>0.35583900000000002</c:v>
                </c:pt>
                <c:pt idx="7343">
                  <c:v>0.34016600000000002</c:v>
                </c:pt>
                <c:pt idx="7344">
                  <c:v>0.30754100000000001</c:v>
                </c:pt>
                <c:pt idx="7345">
                  <c:v>0.31981900000000002</c:v>
                </c:pt>
                <c:pt idx="7346">
                  <c:v>0.34777000000000002</c:v>
                </c:pt>
                <c:pt idx="7347">
                  <c:v>0.34961900000000001</c:v>
                </c:pt>
                <c:pt idx="7348">
                  <c:v>0.355848</c:v>
                </c:pt>
                <c:pt idx="7349">
                  <c:v>0.35518899999999998</c:v>
                </c:pt>
                <c:pt idx="7350">
                  <c:v>0.34869099999999997</c:v>
                </c:pt>
                <c:pt idx="7351">
                  <c:v>0.360821</c:v>
                </c:pt>
                <c:pt idx="7352">
                  <c:v>0.380965</c:v>
                </c:pt>
                <c:pt idx="7353">
                  <c:v>0.39758199999999999</c:v>
                </c:pt>
                <c:pt idx="7354">
                  <c:v>0.41133799999999998</c:v>
                </c:pt>
                <c:pt idx="7355">
                  <c:v>0.40688299999999999</c:v>
                </c:pt>
                <c:pt idx="7356">
                  <c:v>0.42244999999999999</c:v>
                </c:pt>
                <c:pt idx="7357">
                  <c:v>0.44779099999999999</c:v>
                </c:pt>
                <c:pt idx="7358">
                  <c:v>0.510077</c:v>
                </c:pt>
                <c:pt idx="7359">
                  <c:v>0.54442199999999996</c:v>
                </c:pt>
                <c:pt idx="7360">
                  <c:v>0.54825299999999999</c:v>
                </c:pt>
                <c:pt idx="7361">
                  <c:v>0.57040900000000005</c:v>
                </c:pt>
                <c:pt idx="7362">
                  <c:v>0.56492699999999996</c:v>
                </c:pt>
                <c:pt idx="7363">
                  <c:v>0.55401999999999996</c:v>
                </c:pt>
                <c:pt idx="7364">
                  <c:v>0.60452499999999998</c:v>
                </c:pt>
                <c:pt idx="7365">
                  <c:v>0.61519900000000005</c:v>
                </c:pt>
                <c:pt idx="7366">
                  <c:v>0.60474099999999997</c:v>
                </c:pt>
                <c:pt idx="7367">
                  <c:v>0.58999299999999999</c:v>
                </c:pt>
                <c:pt idx="7368">
                  <c:v>0.57393400000000006</c:v>
                </c:pt>
                <c:pt idx="7369">
                  <c:v>0.58665900000000004</c:v>
                </c:pt>
                <c:pt idx="7370">
                  <c:v>0.56862800000000002</c:v>
                </c:pt>
                <c:pt idx="7371">
                  <c:v>0.54294500000000001</c:v>
                </c:pt>
                <c:pt idx="7372">
                  <c:v>0.51931400000000005</c:v>
                </c:pt>
                <c:pt idx="7373">
                  <c:v>0.49538300000000002</c:v>
                </c:pt>
                <c:pt idx="7374">
                  <c:v>0.47085300000000002</c:v>
                </c:pt>
                <c:pt idx="7375">
                  <c:v>0.45885799999999999</c:v>
                </c:pt>
                <c:pt idx="7376">
                  <c:v>0.44482899999999997</c:v>
                </c:pt>
                <c:pt idx="7377">
                  <c:v>0.44019599999999998</c:v>
                </c:pt>
                <c:pt idx="7378">
                  <c:v>0.41151100000000002</c:v>
                </c:pt>
                <c:pt idx="7379">
                  <c:v>0.39484599999999997</c:v>
                </c:pt>
                <c:pt idx="7380">
                  <c:v>0.41820000000000002</c:v>
                </c:pt>
                <c:pt idx="7381">
                  <c:v>0.42000599999999999</c:v>
                </c:pt>
                <c:pt idx="7382">
                  <c:v>0.41513699999999998</c:v>
                </c:pt>
                <c:pt idx="7383">
                  <c:v>0.40344600000000003</c:v>
                </c:pt>
                <c:pt idx="7384">
                  <c:v>0.394762</c:v>
                </c:pt>
                <c:pt idx="7385">
                  <c:v>0.38792300000000002</c:v>
                </c:pt>
                <c:pt idx="7386">
                  <c:v>0.39685399999999998</c:v>
                </c:pt>
                <c:pt idx="7387">
                  <c:v>0.38710600000000001</c:v>
                </c:pt>
                <c:pt idx="7388">
                  <c:v>0.36658299999999999</c:v>
                </c:pt>
                <c:pt idx="7389">
                  <c:v>0.36845099999999997</c:v>
                </c:pt>
                <c:pt idx="7390">
                  <c:v>0.35119099999999998</c:v>
                </c:pt>
                <c:pt idx="7391">
                  <c:v>0.33380199999999999</c:v>
                </c:pt>
                <c:pt idx="7392">
                  <c:v>0.325683</c:v>
                </c:pt>
                <c:pt idx="7393">
                  <c:v>0.30225400000000002</c:v>
                </c:pt>
                <c:pt idx="7394">
                  <c:v>0.277754</c:v>
                </c:pt>
                <c:pt idx="7395">
                  <c:v>0.25940200000000002</c:v>
                </c:pt>
                <c:pt idx="7396">
                  <c:v>0.24251500000000001</c:v>
                </c:pt>
                <c:pt idx="7397">
                  <c:v>0.25315500000000002</c:v>
                </c:pt>
                <c:pt idx="7398">
                  <c:v>0.232877</c:v>
                </c:pt>
                <c:pt idx="7399">
                  <c:v>0.222465</c:v>
                </c:pt>
                <c:pt idx="7400">
                  <c:v>0.20785000000000001</c:v>
                </c:pt>
                <c:pt idx="7401">
                  <c:v>0.18853400000000001</c:v>
                </c:pt>
                <c:pt idx="7402">
                  <c:v>0.176784</c:v>
                </c:pt>
                <c:pt idx="7403">
                  <c:v>0.17114199999999999</c:v>
                </c:pt>
                <c:pt idx="7404">
                  <c:v>0.20293600000000001</c:v>
                </c:pt>
                <c:pt idx="7405">
                  <c:v>0.24089099999999999</c:v>
                </c:pt>
                <c:pt idx="7406">
                  <c:v>0.25429800000000002</c:v>
                </c:pt>
                <c:pt idx="7407">
                  <c:v>0.274279</c:v>
                </c:pt>
                <c:pt idx="7408">
                  <c:v>0.268513</c:v>
                </c:pt>
                <c:pt idx="7409">
                  <c:v>0.26369999999999999</c:v>
                </c:pt>
                <c:pt idx="7410">
                  <c:v>0.264872</c:v>
                </c:pt>
                <c:pt idx="7411">
                  <c:v>0.27243499999999998</c:v>
                </c:pt>
                <c:pt idx="7412">
                  <c:v>0.26648100000000002</c:v>
                </c:pt>
                <c:pt idx="7413">
                  <c:v>0.27048699999999998</c:v>
                </c:pt>
                <c:pt idx="7414">
                  <c:v>0.27244600000000002</c:v>
                </c:pt>
                <c:pt idx="7415">
                  <c:v>0.27939199999999997</c:v>
                </c:pt>
                <c:pt idx="7416">
                  <c:v>0.26171</c:v>
                </c:pt>
                <c:pt idx="7417">
                  <c:v>0.31192599999999998</c:v>
                </c:pt>
                <c:pt idx="7418">
                  <c:v>0.37892999999999999</c:v>
                </c:pt>
                <c:pt idx="7419">
                  <c:v>0.41043099999999999</c:v>
                </c:pt>
                <c:pt idx="7420">
                  <c:v>0.43692700000000001</c:v>
                </c:pt>
                <c:pt idx="7421">
                  <c:v>0.43688100000000002</c:v>
                </c:pt>
                <c:pt idx="7422">
                  <c:v>0.437446</c:v>
                </c:pt>
                <c:pt idx="7423">
                  <c:v>0.42785200000000001</c:v>
                </c:pt>
                <c:pt idx="7424">
                  <c:v>0.41902899999999998</c:v>
                </c:pt>
                <c:pt idx="7425">
                  <c:v>0.416904</c:v>
                </c:pt>
                <c:pt idx="7426">
                  <c:v>0.42222300000000001</c:v>
                </c:pt>
                <c:pt idx="7427">
                  <c:v>0.44275300000000001</c:v>
                </c:pt>
                <c:pt idx="7428">
                  <c:v>0.43562899999999999</c:v>
                </c:pt>
                <c:pt idx="7429">
                  <c:v>0.41425200000000001</c:v>
                </c:pt>
                <c:pt idx="7430">
                  <c:v>0.40362500000000001</c:v>
                </c:pt>
                <c:pt idx="7431">
                  <c:v>0.42168699999999998</c:v>
                </c:pt>
                <c:pt idx="7432">
                  <c:v>0.39813999999999999</c:v>
                </c:pt>
                <c:pt idx="7433">
                  <c:v>0.38368999999999998</c:v>
                </c:pt>
                <c:pt idx="7434">
                  <c:v>0.374168</c:v>
                </c:pt>
                <c:pt idx="7435">
                  <c:v>0.36760999999999999</c:v>
                </c:pt>
                <c:pt idx="7436">
                  <c:v>0.381442</c:v>
                </c:pt>
                <c:pt idx="7437">
                  <c:v>0.38933400000000001</c:v>
                </c:pt>
                <c:pt idx="7438">
                  <c:v>0.38641300000000001</c:v>
                </c:pt>
                <c:pt idx="7439">
                  <c:v>0.37587199999999998</c:v>
                </c:pt>
                <c:pt idx="7440">
                  <c:v>0.35704200000000003</c:v>
                </c:pt>
                <c:pt idx="7441">
                  <c:v>0.34600900000000001</c:v>
                </c:pt>
                <c:pt idx="7442">
                  <c:v>0.34185399999999999</c:v>
                </c:pt>
                <c:pt idx="7443">
                  <c:v>0.32872400000000002</c:v>
                </c:pt>
                <c:pt idx="7444">
                  <c:v>0.30349100000000001</c:v>
                </c:pt>
                <c:pt idx="7445">
                  <c:v>0.29521500000000001</c:v>
                </c:pt>
                <c:pt idx="7446">
                  <c:v>0.28012999999999999</c:v>
                </c:pt>
                <c:pt idx="7447">
                  <c:v>0.29435</c:v>
                </c:pt>
                <c:pt idx="7448">
                  <c:v>0.29245199999999999</c:v>
                </c:pt>
                <c:pt idx="7449">
                  <c:v>0.28126000000000001</c:v>
                </c:pt>
                <c:pt idx="7450">
                  <c:v>0.280306</c:v>
                </c:pt>
                <c:pt idx="7451">
                  <c:v>0.30357899999999999</c:v>
                </c:pt>
                <c:pt idx="7452">
                  <c:v>0.31084600000000001</c:v>
                </c:pt>
                <c:pt idx="7453">
                  <c:v>0.31798999999999999</c:v>
                </c:pt>
                <c:pt idx="7454">
                  <c:v>0.30244799999999999</c:v>
                </c:pt>
                <c:pt idx="7455">
                  <c:v>0.30154300000000001</c:v>
                </c:pt>
                <c:pt idx="7456">
                  <c:v>0.293657</c:v>
                </c:pt>
                <c:pt idx="7457">
                  <c:v>0.29744399999999999</c:v>
                </c:pt>
                <c:pt idx="7458">
                  <c:v>0.29269299999999998</c:v>
                </c:pt>
                <c:pt idx="7459">
                  <c:v>0.28123500000000001</c:v>
                </c:pt>
                <c:pt idx="7460">
                  <c:v>0.270542</c:v>
                </c:pt>
                <c:pt idx="7461">
                  <c:v>0.27231</c:v>
                </c:pt>
                <c:pt idx="7462">
                  <c:v>0.29700500000000002</c:v>
                </c:pt>
                <c:pt idx="7463">
                  <c:v>0.32989400000000002</c:v>
                </c:pt>
                <c:pt idx="7464">
                  <c:v>0.36080800000000002</c:v>
                </c:pt>
                <c:pt idx="7465">
                  <c:v>0.40129900000000002</c:v>
                </c:pt>
                <c:pt idx="7466">
                  <c:v>0.40482899999999999</c:v>
                </c:pt>
                <c:pt idx="7467">
                  <c:v>0.40542299999999998</c:v>
                </c:pt>
                <c:pt idx="7468">
                  <c:v>0.39483499999999999</c:v>
                </c:pt>
                <c:pt idx="7469">
                  <c:v>0.400337</c:v>
                </c:pt>
                <c:pt idx="7470">
                  <c:v>0.38173400000000002</c:v>
                </c:pt>
                <c:pt idx="7471">
                  <c:v>0.38505</c:v>
                </c:pt>
                <c:pt idx="7472">
                  <c:v>0.39187499999999997</c:v>
                </c:pt>
                <c:pt idx="7473">
                  <c:v>0.40582400000000002</c:v>
                </c:pt>
                <c:pt idx="7474">
                  <c:v>0.39963100000000001</c:v>
                </c:pt>
                <c:pt idx="7475">
                  <c:v>0.40448600000000001</c:v>
                </c:pt>
                <c:pt idx="7476">
                  <c:v>0.39100099999999999</c:v>
                </c:pt>
                <c:pt idx="7477">
                  <c:v>0.36661100000000002</c:v>
                </c:pt>
                <c:pt idx="7478">
                  <c:v>0.36707000000000001</c:v>
                </c:pt>
                <c:pt idx="7479">
                  <c:v>0.36748500000000001</c:v>
                </c:pt>
                <c:pt idx="7480">
                  <c:v>0.36002299999999998</c:v>
                </c:pt>
                <c:pt idx="7481">
                  <c:v>0.47416599999999998</c:v>
                </c:pt>
                <c:pt idx="7482">
                  <c:v>0.50264799999999998</c:v>
                </c:pt>
                <c:pt idx="7483">
                  <c:v>0.52341300000000002</c:v>
                </c:pt>
                <c:pt idx="7484">
                  <c:v>0.51795899999999995</c:v>
                </c:pt>
                <c:pt idx="7485">
                  <c:v>0.52919400000000005</c:v>
                </c:pt>
                <c:pt idx="7486">
                  <c:v>0.51909300000000003</c:v>
                </c:pt>
                <c:pt idx="7487">
                  <c:v>0.55017700000000003</c:v>
                </c:pt>
                <c:pt idx="7488">
                  <c:v>0.558056</c:v>
                </c:pt>
                <c:pt idx="7489">
                  <c:v>0.55603499999999995</c:v>
                </c:pt>
                <c:pt idx="7490">
                  <c:v>0.56167599999999995</c:v>
                </c:pt>
                <c:pt idx="7491">
                  <c:v>0.52069799999999999</c:v>
                </c:pt>
                <c:pt idx="7492">
                  <c:v>0.51408500000000001</c:v>
                </c:pt>
                <c:pt idx="7493">
                  <c:v>0.53709899999999999</c:v>
                </c:pt>
                <c:pt idx="7494">
                  <c:v>0.56142000000000003</c:v>
                </c:pt>
                <c:pt idx="7495">
                  <c:v>0.56933599999999995</c:v>
                </c:pt>
                <c:pt idx="7496">
                  <c:v>0.58547300000000002</c:v>
                </c:pt>
                <c:pt idx="7497">
                  <c:v>0.60073699999999997</c:v>
                </c:pt>
                <c:pt idx="7498">
                  <c:v>0.65767699999999996</c:v>
                </c:pt>
                <c:pt idx="7499">
                  <c:v>0.68560500000000002</c:v>
                </c:pt>
                <c:pt idx="7500">
                  <c:v>0.68614799999999998</c:v>
                </c:pt>
                <c:pt idx="7501">
                  <c:v>0.712862</c:v>
                </c:pt>
                <c:pt idx="7502">
                  <c:v>0.71242499999999997</c:v>
                </c:pt>
                <c:pt idx="7503">
                  <c:v>0.74984099999999998</c:v>
                </c:pt>
                <c:pt idx="7504">
                  <c:v>0.77126499999999998</c:v>
                </c:pt>
                <c:pt idx="7505">
                  <c:v>0.81135000000000002</c:v>
                </c:pt>
                <c:pt idx="7506">
                  <c:v>0.83138000000000001</c:v>
                </c:pt>
                <c:pt idx="7507">
                  <c:v>0.85863599999999995</c:v>
                </c:pt>
                <c:pt idx="7508">
                  <c:v>0.86301499999999998</c:v>
                </c:pt>
                <c:pt idx="7509">
                  <c:v>0.86722999999999995</c:v>
                </c:pt>
                <c:pt idx="7510">
                  <c:v>0.87871299999999997</c:v>
                </c:pt>
                <c:pt idx="7511">
                  <c:v>0.88602099999999995</c:v>
                </c:pt>
                <c:pt idx="7512">
                  <c:v>0.88339100000000004</c:v>
                </c:pt>
                <c:pt idx="7513">
                  <c:v>0.87368699999999999</c:v>
                </c:pt>
                <c:pt idx="7514">
                  <c:v>0.88490400000000002</c:v>
                </c:pt>
                <c:pt idx="7515">
                  <c:v>0.90564199999999995</c:v>
                </c:pt>
                <c:pt idx="7516">
                  <c:v>0.90763499999999997</c:v>
                </c:pt>
                <c:pt idx="7517">
                  <c:v>0.91205000000000003</c:v>
                </c:pt>
                <c:pt idx="7518">
                  <c:v>0.91979200000000005</c:v>
                </c:pt>
                <c:pt idx="7519">
                  <c:v>0.90714499999999998</c:v>
                </c:pt>
                <c:pt idx="7520">
                  <c:v>0.90463700000000002</c:v>
                </c:pt>
                <c:pt idx="7521">
                  <c:v>0.90055700000000005</c:v>
                </c:pt>
                <c:pt idx="7522">
                  <c:v>0.90852299999999997</c:v>
                </c:pt>
                <c:pt idx="7523">
                  <c:v>0.90926600000000002</c:v>
                </c:pt>
                <c:pt idx="7524">
                  <c:v>0.90487799999999996</c:v>
                </c:pt>
                <c:pt idx="7525">
                  <c:v>0.90671100000000004</c:v>
                </c:pt>
                <c:pt idx="7526">
                  <c:v>0.91763600000000001</c:v>
                </c:pt>
                <c:pt idx="7527">
                  <c:v>0.911084</c:v>
                </c:pt>
                <c:pt idx="7528">
                  <c:v>0.90140699999999996</c:v>
                </c:pt>
                <c:pt idx="7529">
                  <c:v>0.89873700000000001</c:v>
                </c:pt>
                <c:pt idx="7530">
                  <c:v>0.907586</c:v>
                </c:pt>
                <c:pt idx="7531">
                  <c:v>0.90614600000000001</c:v>
                </c:pt>
                <c:pt idx="7532">
                  <c:v>0.90450600000000003</c:v>
                </c:pt>
                <c:pt idx="7533">
                  <c:v>0.89947900000000003</c:v>
                </c:pt>
                <c:pt idx="7534">
                  <c:v>0.89087700000000003</c:v>
                </c:pt>
                <c:pt idx="7535">
                  <c:v>0.92269699999999999</c:v>
                </c:pt>
                <c:pt idx="7536">
                  <c:v>0.93735900000000005</c:v>
                </c:pt>
                <c:pt idx="7537">
                  <c:v>0.93462299999999998</c:v>
                </c:pt>
                <c:pt idx="7538">
                  <c:v>0.92860299999999996</c:v>
                </c:pt>
                <c:pt idx="7539">
                  <c:v>0.92607899999999999</c:v>
                </c:pt>
                <c:pt idx="7540">
                  <c:v>0.92295899999999997</c:v>
                </c:pt>
                <c:pt idx="7541">
                  <c:v>0.91724000000000006</c:v>
                </c:pt>
                <c:pt idx="7542">
                  <c:v>0.913856</c:v>
                </c:pt>
                <c:pt idx="7543">
                  <c:v>0.93120999999999998</c:v>
                </c:pt>
                <c:pt idx="7544">
                  <c:v>0.92749800000000004</c:v>
                </c:pt>
                <c:pt idx="7545">
                  <c:v>0.908883</c:v>
                </c:pt>
                <c:pt idx="7546">
                  <c:v>0.91995099999999996</c:v>
                </c:pt>
                <c:pt idx="7547">
                  <c:v>0.926118</c:v>
                </c:pt>
                <c:pt idx="7548">
                  <c:v>0.93142899999999995</c:v>
                </c:pt>
                <c:pt idx="7549">
                  <c:v>0.92869599999999997</c:v>
                </c:pt>
                <c:pt idx="7550">
                  <c:v>0.92457</c:v>
                </c:pt>
                <c:pt idx="7551">
                  <c:v>0.92640699999999998</c:v>
                </c:pt>
                <c:pt idx="7552">
                  <c:v>0.928701</c:v>
                </c:pt>
                <c:pt idx="7553">
                  <c:v>0.92896800000000002</c:v>
                </c:pt>
                <c:pt idx="7554">
                  <c:v>0.92614799999999997</c:v>
                </c:pt>
                <c:pt idx="7555">
                  <c:v>0.92809900000000001</c:v>
                </c:pt>
                <c:pt idx="7556">
                  <c:v>0.92370399999999997</c:v>
                </c:pt>
                <c:pt idx="7557">
                  <c:v>0.92378899999999997</c:v>
                </c:pt>
                <c:pt idx="7558">
                  <c:v>0.92314099999999999</c:v>
                </c:pt>
                <c:pt idx="7559">
                  <c:v>0.91737299999999999</c:v>
                </c:pt>
                <c:pt idx="7560">
                  <c:v>0.90872900000000001</c:v>
                </c:pt>
                <c:pt idx="7561">
                  <c:v>0.89774200000000004</c:v>
                </c:pt>
                <c:pt idx="7562">
                  <c:v>0.884212</c:v>
                </c:pt>
                <c:pt idx="7563">
                  <c:v>0.87090000000000001</c:v>
                </c:pt>
                <c:pt idx="7564">
                  <c:v>0.86803200000000003</c:v>
                </c:pt>
                <c:pt idx="7565">
                  <c:v>0.850665</c:v>
                </c:pt>
                <c:pt idx="7566">
                  <c:v>0.827156</c:v>
                </c:pt>
                <c:pt idx="7567">
                  <c:v>0.83718400000000004</c:v>
                </c:pt>
                <c:pt idx="7568">
                  <c:v>0.84948199999999996</c:v>
                </c:pt>
                <c:pt idx="7569">
                  <c:v>0.85252600000000001</c:v>
                </c:pt>
                <c:pt idx="7570">
                  <c:v>0.84028000000000003</c:v>
                </c:pt>
                <c:pt idx="7571">
                  <c:v>0.84166300000000005</c:v>
                </c:pt>
                <c:pt idx="7572">
                  <c:v>0.87640899999999999</c:v>
                </c:pt>
                <c:pt idx="7573">
                  <c:v>0.87833799999999995</c:v>
                </c:pt>
                <c:pt idx="7574">
                  <c:v>0.882552</c:v>
                </c:pt>
                <c:pt idx="7575">
                  <c:v>0.90508599999999995</c:v>
                </c:pt>
                <c:pt idx="7576">
                  <c:v>0.90486100000000003</c:v>
                </c:pt>
                <c:pt idx="7577">
                  <c:v>0.90187799999999996</c:v>
                </c:pt>
                <c:pt idx="7578">
                  <c:v>0.90073999999999999</c:v>
                </c:pt>
                <c:pt idx="7579">
                  <c:v>0.90184399999999998</c:v>
                </c:pt>
                <c:pt idx="7580">
                  <c:v>0.89524499999999996</c:v>
                </c:pt>
                <c:pt idx="7581">
                  <c:v>0.90268000000000004</c:v>
                </c:pt>
                <c:pt idx="7582">
                  <c:v>0.89856599999999998</c:v>
                </c:pt>
                <c:pt idx="7583">
                  <c:v>0.90263599999999999</c:v>
                </c:pt>
                <c:pt idx="7584">
                  <c:v>0.89648300000000003</c:v>
                </c:pt>
                <c:pt idx="7585">
                  <c:v>0.89009300000000002</c:v>
                </c:pt>
                <c:pt idx="7586">
                  <c:v>0.89265000000000005</c:v>
                </c:pt>
                <c:pt idx="7587">
                  <c:v>0.88509599999999999</c:v>
                </c:pt>
                <c:pt idx="7588">
                  <c:v>0.88375099999999995</c:v>
                </c:pt>
                <c:pt idx="7589">
                  <c:v>0.87609300000000001</c:v>
                </c:pt>
                <c:pt idx="7590">
                  <c:v>0.86025200000000002</c:v>
                </c:pt>
                <c:pt idx="7591">
                  <c:v>0.857572</c:v>
                </c:pt>
                <c:pt idx="7592">
                  <c:v>0.84698399999999996</c:v>
                </c:pt>
                <c:pt idx="7593">
                  <c:v>0.83556399999999997</c:v>
                </c:pt>
                <c:pt idx="7594">
                  <c:v>0.83855400000000002</c:v>
                </c:pt>
                <c:pt idx="7595">
                  <c:v>0.85295399999999999</c:v>
                </c:pt>
                <c:pt idx="7596">
                  <c:v>0.85716999999999999</c:v>
                </c:pt>
                <c:pt idx="7597">
                  <c:v>0.85054300000000005</c:v>
                </c:pt>
                <c:pt idx="7598">
                  <c:v>0.85160199999999997</c:v>
                </c:pt>
                <c:pt idx="7599">
                  <c:v>0.86106000000000005</c:v>
                </c:pt>
                <c:pt idx="7600">
                  <c:v>0.85907900000000004</c:v>
                </c:pt>
                <c:pt idx="7601">
                  <c:v>0.85627500000000001</c:v>
                </c:pt>
                <c:pt idx="7602">
                  <c:v>0.86843400000000004</c:v>
                </c:pt>
                <c:pt idx="7603">
                  <c:v>0.86255300000000001</c:v>
                </c:pt>
                <c:pt idx="7604">
                  <c:v>0.86016700000000001</c:v>
                </c:pt>
                <c:pt idx="7605">
                  <c:v>0.84409800000000001</c:v>
                </c:pt>
                <c:pt idx="7606">
                  <c:v>0.84419599999999995</c:v>
                </c:pt>
                <c:pt idx="7607">
                  <c:v>0.83069700000000002</c:v>
                </c:pt>
                <c:pt idx="7608">
                  <c:v>0.84489400000000003</c:v>
                </c:pt>
                <c:pt idx="7609">
                  <c:v>0.83531500000000003</c:v>
                </c:pt>
                <c:pt idx="7610">
                  <c:v>0.82601199999999997</c:v>
                </c:pt>
                <c:pt idx="7611">
                  <c:v>0.82739099999999999</c:v>
                </c:pt>
                <c:pt idx="7612">
                  <c:v>0.84046100000000001</c:v>
                </c:pt>
                <c:pt idx="7613">
                  <c:v>0.83362700000000001</c:v>
                </c:pt>
                <c:pt idx="7614">
                  <c:v>0.82484800000000003</c:v>
                </c:pt>
                <c:pt idx="7615">
                  <c:v>0.84416199999999997</c:v>
                </c:pt>
                <c:pt idx="7616">
                  <c:v>0.84234200000000004</c:v>
                </c:pt>
                <c:pt idx="7617">
                  <c:v>0.82302399999999998</c:v>
                </c:pt>
                <c:pt idx="7618">
                  <c:v>0.80085300000000004</c:v>
                </c:pt>
                <c:pt idx="7619">
                  <c:v>0.78086299999999997</c:v>
                </c:pt>
                <c:pt idx="7620">
                  <c:v>0.829681</c:v>
                </c:pt>
                <c:pt idx="7621">
                  <c:v>0.83589199999999997</c:v>
                </c:pt>
                <c:pt idx="7622">
                  <c:v>0.83906000000000003</c:v>
                </c:pt>
                <c:pt idx="7623">
                  <c:v>0.84926599999999997</c:v>
                </c:pt>
                <c:pt idx="7624">
                  <c:v>0.83823599999999998</c:v>
                </c:pt>
                <c:pt idx="7625">
                  <c:v>0.82174700000000001</c:v>
                </c:pt>
                <c:pt idx="7626">
                  <c:v>0.81079000000000001</c:v>
                </c:pt>
                <c:pt idx="7627">
                  <c:v>0.837225</c:v>
                </c:pt>
                <c:pt idx="7628">
                  <c:v>0.83814500000000003</c:v>
                </c:pt>
                <c:pt idx="7629">
                  <c:v>0.83671700000000004</c:v>
                </c:pt>
                <c:pt idx="7630">
                  <c:v>0.82625000000000004</c:v>
                </c:pt>
                <c:pt idx="7631">
                  <c:v>0.83777199999999996</c:v>
                </c:pt>
                <c:pt idx="7632">
                  <c:v>0.83740300000000001</c:v>
                </c:pt>
                <c:pt idx="7633">
                  <c:v>0.82596599999999998</c:v>
                </c:pt>
                <c:pt idx="7634">
                  <c:v>0.81829600000000002</c:v>
                </c:pt>
                <c:pt idx="7635">
                  <c:v>0.81259700000000001</c:v>
                </c:pt>
                <c:pt idx="7636">
                  <c:v>0.79381999999999997</c:v>
                </c:pt>
                <c:pt idx="7637">
                  <c:v>0.77322000000000002</c:v>
                </c:pt>
                <c:pt idx="7638">
                  <c:v>0.75914000000000004</c:v>
                </c:pt>
                <c:pt idx="7639">
                  <c:v>0.766984</c:v>
                </c:pt>
                <c:pt idx="7640">
                  <c:v>0.76129400000000003</c:v>
                </c:pt>
                <c:pt idx="7641">
                  <c:v>0.74002500000000004</c:v>
                </c:pt>
                <c:pt idx="7642">
                  <c:v>0.73023000000000005</c:v>
                </c:pt>
                <c:pt idx="7643">
                  <c:v>0.74562600000000001</c:v>
                </c:pt>
                <c:pt idx="7644">
                  <c:v>0.73127299999999995</c:v>
                </c:pt>
                <c:pt idx="7645">
                  <c:v>0.70355299999999998</c:v>
                </c:pt>
                <c:pt idx="7646">
                  <c:v>0.69685900000000001</c:v>
                </c:pt>
                <c:pt idx="7647">
                  <c:v>0.67783700000000002</c:v>
                </c:pt>
                <c:pt idx="7648">
                  <c:v>0.68535999999999997</c:v>
                </c:pt>
                <c:pt idx="7649">
                  <c:v>0.67763600000000002</c:v>
                </c:pt>
                <c:pt idx="7650">
                  <c:v>0.66202700000000003</c:v>
                </c:pt>
                <c:pt idx="7651">
                  <c:v>0.64429899999999996</c:v>
                </c:pt>
                <c:pt idx="7652">
                  <c:v>0.62699400000000005</c:v>
                </c:pt>
                <c:pt idx="7653">
                  <c:v>0.63022</c:v>
                </c:pt>
                <c:pt idx="7654">
                  <c:v>0.61098699999999995</c:v>
                </c:pt>
                <c:pt idx="7655">
                  <c:v>0.57181199999999999</c:v>
                </c:pt>
                <c:pt idx="7656">
                  <c:v>0.587619</c:v>
                </c:pt>
                <c:pt idx="7657">
                  <c:v>0.59359799999999996</c:v>
                </c:pt>
                <c:pt idx="7658">
                  <c:v>0.60278100000000001</c:v>
                </c:pt>
                <c:pt idx="7659">
                  <c:v>0.60404400000000003</c:v>
                </c:pt>
                <c:pt idx="7660">
                  <c:v>0.60917900000000003</c:v>
                </c:pt>
                <c:pt idx="7661">
                  <c:v>0.60193300000000005</c:v>
                </c:pt>
                <c:pt idx="7662">
                  <c:v>0.61509499999999995</c:v>
                </c:pt>
                <c:pt idx="7663">
                  <c:v>0.61920900000000001</c:v>
                </c:pt>
                <c:pt idx="7664">
                  <c:v>0.62450300000000003</c:v>
                </c:pt>
                <c:pt idx="7665">
                  <c:v>0.61661600000000005</c:v>
                </c:pt>
                <c:pt idx="7666">
                  <c:v>0.59263699999999997</c:v>
                </c:pt>
                <c:pt idx="7667">
                  <c:v>0.60431400000000002</c:v>
                </c:pt>
                <c:pt idx="7668">
                  <c:v>0.59353900000000004</c:v>
                </c:pt>
                <c:pt idx="7669">
                  <c:v>0.54795799999999995</c:v>
                </c:pt>
                <c:pt idx="7670">
                  <c:v>0.56966300000000003</c:v>
                </c:pt>
                <c:pt idx="7671">
                  <c:v>0.56199900000000003</c:v>
                </c:pt>
                <c:pt idx="7672">
                  <c:v>0.55361400000000005</c:v>
                </c:pt>
                <c:pt idx="7673">
                  <c:v>0.56791899999999995</c:v>
                </c:pt>
                <c:pt idx="7674">
                  <c:v>0.56174800000000003</c:v>
                </c:pt>
                <c:pt idx="7675">
                  <c:v>0.57961399999999996</c:v>
                </c:pt>
                <c:pt idx="7676">
                  <c:v>0.56836500000000001</c:v>
                </c:pt>
                <c:pt idx="7677">
                  <c:v>0.56743900000000003</c:v>
                </c:pt>
                <c:pt idx="7678">
                  <c:v>0.56027099999999996</c:v>
                </c:pt>
                <c:pt idx="7679">
                  <c:v>0.54148799999999997</c:v>
                </c:pt>
                <c:pt idx="7680">
                  <c:v>0.53227500000000005</c:v>
                </c:pt>
                <c:pt idx="7681">
                  <c:v>0.51690999999999998</c:v>
                </c:pt>
                <c:pt idx="7682">
                  <c:v>0.49557499999999999</c:v>
                </c:pt>
                <c:pt idx="7683">
                  <c:v>0.551593</c:v>
                </c:pt>
                <c:pt idx="7684">
                  <c:v>0.54239700000000002</c:v>
                </c:pt>
                <c:pt idx="7685">
                  <c:v>0.53583999999999998</c:v>
                </c:pt>
                <c:pt idx="7686">
                  <c:v>0.52649199999999996</c:v>
                </c:pt>
                <c:pt idx="7687">
                  <c:v>0.50956699999999999</c:v>
                </c:pt>
                <c:pt idx="7688">
                  <c:v>0.52290199999999998</c:v>
                </c:pt>
                <c:pt idx="7689">
                  <c:v>0.53220100000000004</c:v>
                </c:pt>
                <c:pt idx="7690">
                  <c:v>0.53662100000000001</c:v>
                </c:pt>
                <c:pt idx="7691">
                  <c:v>0.56589400000000001</c:v>
                </c:pt>
                <c:pt idx="7692">
                  <c:v>0.57430999999999999</c:v>
                </c:pt>
                <c:pt idx="7693">
                  <c:v>0.57774099999999995</c:v>
                </c:pt>
                <c:pt idx="7694">
                  <c:v>0.55999699999999997</c:v>
                </c:pt>
                <c:pt idx="7695">
                  <c:v>0.569164</c:v>
                </c:pt>
                <c:pt idx="7696">
                  <c:v>0.62578199999999995</c:v>
                </c:pt>
                <c:pt idx="7697">
                  <c:v>0.61290699999999998</c:v>
                </c:pt>
                <c:pt idx="7698">
                  <c:v>0.61019299999999999</c:v>
                </c:pt>
                <c:pt idx="7699">
                  <c:v>0.59863200000000005</c:v>
                </c:pt>
                <c:pt idx="7700">
                  <c:v>0.59945999999999999</c:v>
                </c:pt>
                <c:pt idx="7701">
                  <c:v>0.61073900000000003</c:v>
                </c:pt>
                <c:pt idx="7702">
                  <c:v>0.61260700000000001</c:v>
                </c:pt>
                <c:pt idx="7703">
                  <c:v>0.59946600000000005</c:v>
                </c:pt>
                <c:pt idx="7704">
                  <c:v>0.59600299999999995</c:v>
                </c:pt>
                <c:pt idx="7705">
                  <c:v>0.62149500000000002</c:v>
                </c:pt>
                <c:pt idx="7706">
                  <c:v>0.59064099999999997</c:v>
                </c:pt>
                <c:pt idx="7707">
                  <c:v>0.57647800000000005</c:v>
                </c:pt>
                <c:pt idx="7708">
                  <c:v>0.56116500000000002</c:v>
                </c:pt>
                <c:pt idx="7709">
                  <c:v>0.53444999999999998</c:v>
                </c:pt>
                <c:pt idx="7710">
                  <c:v>0.49216199999999999</c:v>
                </c:pt>
                <c:pt idx="7711">
                  <c:v>0.49702099999999999</c:v>
                </c:pt>
                <c:pt idx="7712">
                  <c:v>0.47630499999999998</c:v>
                </c:pt>
                <c:pt idx="7713">
                  <c:v>0.44673000000000002</c:v>
                </c:pt>
                <c:pt idx="7714">
                  <c:v>0.434529</c:v>
                </c:pt>
                <c:pt idx="7715">
                  <c:v>0.424597</c:v>
                </c:pt>
                <c:pt idx="7716">
                  <c:v>0.418545</c:v>
                </c:pt>
                <c:pt idx="7717">
                  <c:v>0.42858299999999999</c:v>
                </c:pt>
                <c:pt idx="7718">
                  <c:v>0.438411</c:v>
                </c:pt>
                <c:pt idx="7719">
                  <c:v>0.40617199999999998</c:v>
                </c:pt>
                <c:pt idx="7720">
                  <c:v>0.38498900000000003</c:v>
                </c:pt>
                <c:pt idx="7721">
                  <c:v>0.38127100000000003</c:v>
                </c:pt>
                <c:pt idx="7722">
                  <c:v>0.42169099999999998</c:v>
                </c:pt>
                <c:pt idx="7723">
                  <c:v>0.43342399999999998</c:v>
                </c:pt>
                <c:pt idx="7724">
                  <c:v>0.435668</c:v>
                </c:pt>
                <c:pt idx="7725">
                  <c:v>0.42419899999999999</c:v>
                </c:pt>
                <c:pt idx="7726">
                  <c:v>0.40708899999999998</c:v>
                </c:pt>
                <c:pt idx="7727">
                  <c:v>0.41126299999999999</c:v>
                </c:pt>
                <c:pt idx="7728">
                  <c:v>0.42575200000000002</c:v>
                </c:pt>
                <c:pt idx="7729">
                  <c:v>0.43516300000000002</c:v>
                </c:pt>
                <c:pt idx="7730">
                  <c:v>0.433309</c:v>
                </c:pt>
                <c:pt idx="7731">
                  <c:v>0.423234</c:v>
                </c:pt>
                <c:pt idx="7732">
                  <c:v>0.43367800000000001</c:v>
                </c:pt>
                <c:pt idx="7733">
                  <c:v>0.41400399999999998</c:v>
                </c:pt>
                <c:pt idx="7734">
                  <c:v>0.38134400000000002</c:v>
                </c:pt>
                <c:pt idx="7735">
                  <c:v>0.35935099999999998</c:v>
                </c:pt>
                <c:pt idx="7736">
                  <c:v>0.34216800000000003</c:v>
                </c:pt>
                <c:pt idx="7737">
                  <c:v>0.32205600000000001</c:v>
                </c:pt>
                <c:pt idx="7738">
                  <c:v>0.303365</c:v>
                </c:pt>
                <c:pt idx="7739">
                  <c:v>0.29705300000000001</c:v>
                </c:pt>
                <c:pt idx="7740">
                  <c:v>0.27648800000000001</c:v>
                </c:pt>
                <c:pt idx="7741">
                  <c:v>0.26030799999999998</c:v>
                </c:pt>
                <c:pt idx="7742">
                  <c:v>0.23885799999999999</c:v>
                </c:pt>
                <c:pt idx="7743">
                  <c:v>0.23613999999999999</c:v>
                </c:pt>
                <c:pt idx="7744">
                  <c:v>0.204789</c:v>
                </c:pt>
                <c:pt idx="7745">
                  <c:v>0.196738</c:v>
                </c:pt>
                <c:pt idx="7746">
                  <c:v>0.203094</c:v>
                </c:pt>
                <c:pt idx="7747">
                  <c:v>0.19529299999999999</c:v>
                </c:pt>
                <c:pt idx="7748">
                  <c:v>0.20417199999999999</c:v>
                </c:pt>
                <c:pt idx="7749">
                  <c:v>0.21332300000000001</c:v>
                </c:pt>
                <c:pt idx="7750">
                  <c:v>0.22343299999999999</c:v>
                </c:pt>
                <c:pt idx="7751">
                  <c:v>0.22731399999999999</c:v>
                </c:pt>
                <c:pt idx="7752">
                  <c:v>0.223914</c:v>
                </c:pt>
                <c:pt idx="7753">
                  <c:v>0.22140699999999999</c:v>
                </c:pt>
                <c:pt idx="7754">
                  <c:v>0.205904</c:v>
                </c:pt>
                <c:pt idx="7755">
                  <c:v>0.20033000000000001</c:v>
                </c:pt>
                <c:pt idx="7756">
                  <c:v>0.22114700000000001</c:v>
                </c:pt>
                <c:pt idx="7757">
                  <c:v>0.21982099999999999</c:v>
                </c:pt>
                <c:pt idx="7758">
                  <c:v>0.24259700000000001</c:v>
                </c:pt>
                <c:pt idx="7759">
                  <c:v>0.23923700000000001</c:v>
                </c:pt>
                <c:pt idx="7760">
                  <c:v>0.22820499999999999</c:v>
                </c:pt>
                <c:pt idx="7761">
                  <c:v>0.24634</c:v>
                </c:pt>
                <c:pt idx="7762">
                  <c:v>0.26393100000000003</c:v>
                </c:pt>
                <c:pt idx="7763">
                  <c:v>0.26193899999999998</c:v>
                </c:pt>
                <c:pt idx="7764">
                  <c:v>0.27160200000000001</c:v>
                </c:pt>
                <c:pt idx="7765">
                  <c:v>0.27046700000000001</c:v>
                </c:pt>
                <c:pt idx="7766">
                  <c:v>0.25125599999999998</c:v>
                </c:pt>
                <c:pt idx="7767">
                  <c:v>0.27547300000000002</c:v>
                </c:pt>
                <c:pt idx="7768">
                  <c:v>0.275922</c:v>
                </c:pt>
                <c:pt idx="7769">
                  <c:v>0.266212</c:v>
                </c:pt>
                <c:pt idx="7770">
                  <c:v>0.270986</c:v>
                </c:pt>
                <c:pt idx="7771">
                  <c:v>0.30381200000000003</c:v>
                </c:pt>
                <c:pt idx="7772">
                  <c:v>0.31223000000000001</c:v>
                </c:pt>
                <c:pt idx="7773">
                  <c:v>0.30649599999999999</c:v>
                </c:pt>
                <c:pt idx="7774">
                  <c:v>0.302846</c:v>
                </c:pt>
                <c:pt idx="7775">
                  <c:v>0.302788</c:v>
                </c:pt>
                <c:pt idx="7776">
                  <c:v>0.30501800000000001</c:v>
                </c:pt>
                <c:pt idx="7777">
                  <c:v>0.31167800000000001</c:v>
                </c:pt>
                <c:pt idx="7778">
                  <c:v>0.30890899999999999</c:v>
                </c:pt>
                <c:pt idx="7779">
                  <c:v>0.320969</c:v>
                </c:pt>
                <c:pt idx="7780">
                  <c:v>0.360545</c:v>
                </c:pt>
                <c:pt idx="7781">
                  <c:v>0.376664</c:v>
                </c:pt>
                <c:pt idx="7782">
                  <c:v>0.39536199999999999</c:v>
                </c:pt>
                <c:pt idx="7783">
                  <c:v>0.39543400000000001</c:v>
                </c:pt>
                <c:pt idx="7784">
                  <c:v>0.41441899999999998</c:v>
                </c:pt>
                <c:pt idx="7785">
                  <c:v>0.42494900000000002</c:v>
                </c:pt>
                <c:pt idx="7786">
                  <c:v>0.41957699999999998</c:v>
                </c:pt>
                <c:pt idx="7787">
                  <c:v>0.41829</c:v>
                </c:pt>
                <c:pt idx="7788">
                  <c:v>0.41555300000000001</c:v>
                </c:pt>
                <c:pt idx="7789">
                  <c:v>0.41208499999999998</c:v>
                </c:pt>
                <c:pt idx="7790">
                  <c:v>0.40625600000000001</c:v>
                </c:pt>
                <c:pt idx="7791">
                  <c:v>0.405555</c:v>
                </c:pt>
                <c:pt idx="7792">
                  <c:v>0.392125</c:v>
                </c:pt>
                <c:pt idx="7793">
                  <c:v>0.38234499999999999</c:v>
                </c:pt>
                <c:pt idx="7794">
                  <c:v>0.37779000000000001</c:v>
                </c:pt>
                <c:pt idx="7795">
                  <c:v>0.36849900000000002</c:v>
                </c:pt>
                <c:pt idx="7796">
                  <c:v>0.37082700000000002</c:v>
                </c:pt>
                <c:pt idx="7797">
                  <c:v>0.35853600000000002</c:v>
                </c:pt>
                <c:pt idx="7798">
                  <c:v>0.35784300000000002</c:v>
                </c:pt>
                <c:pt idx="7799">
                  <c:v>0.33724100000000001</c:v>
                </c:pt>
                <c:pt idx="7800">
                  <c:v>0.33970600000000001</c:v>
                </c:pt>
                <c:pt idx="7801">
                  <c:v>0.41121000000000002</c:v>
                </c:pt>
                <c:pt idx="7802">
                  <c:v>0.41121200000000002</c:v>
                </c:pt>
                <c:pt idx="7803">
                  <c:v>0.40986400000000001</c:v>
                </c:pt>
                <c:pt idx="7804">
                  <c:v>0.40892800000000001</c:v>
                </c:pt>
                <c:pt idx="7805">
                  <c:v>0.39122600000000002</c:v>
                </c:pt>
                <c:pt idx="7806">
                  <c:v>0.38102599999999998</c:v>
                </c:pt>
                <c:pt idx="7807">
                  <c:v>0.39943099999999998</c:v>
                </c:pt>
                <c:pt idx="7808">
                  <c:v>0.38009100000000001</c:v>
                </c:pt>
                <c:pt idx="7809">
                  <c:v>0.38961400000000002</c:v>
                </c:pt>
                <c:pt idx="7810">
                  <c:v>0.39200699999999999</c:v>
                </c:pt>
                <c:pt idx="7811">
                  <c:v>0.36963299999999999</c:v>
                </c:pt>
                <c:pt idx="7812">
                  <c:v>0.36762499999999998</c:v>
                </c:pt>
                <c:pt idx="7813">
                  <c:v>0.34789500000000001</c:v>
                </c:pt>
                <c:pt idx="7814">
                  <c:v>0.34393099999999999</c:v>
                </c:pt>
                <c:pt idx="7815">
                  <c:v>0.32853399999999999</c:v>
                </c:pt>
                <c:pt idx="7816">
                  <c:v>0.33991100000000002</c:v>
                </c:pt>
                <c:pt idx="7817">
                  <c:v>0.32698899999999997</c:v>
                </c:pt>
                <c:pt idx="7818">
                  <c:v>0.319046</c:v>
                </c:pt>
                <c:pt idx="7819">
                  <c:v>0.29698599999999997</c:v>
                </c:pt>
                <c:pt idx="7820">
                  <c:v>0.28930600000000001</c:v>
                </c:pt>
                <c:pt idx="7821">
                  <c:v>0.27274700000000002</c:v>
                </c:pt>
                <c:pt idx="7822">
                  <c:v>0.24170900000000001</c:v>
                </c:pt>
                <c:pt idx="7823">
                  <c:v>0.21206700000000001</c:v>
                </c:pt>
                <c:pt idx="7824">
                  <c:v>0.18287800000000001</c:v>
                </c:pt>
                <c:pt idx="7825">
                  <c:v>0.16388900000000001</c:v>
                </c:pt>
                <c:pt idx="7826">
                  <c:v>0.15121699999999999</c:v>
                </c:pt>
                <c:pt idx="7827">
                  <c:v>0.14874599999999999</c:v>
                </c:pt>
                <c:pt idx="7828">
                  <c:v>0.16542299999999999</c:v>
                </c:pt>
                <c:pt idx="7829">
                  <c:v>0.16614499999999999</c:v>
                </c:pt>
                <c:pt idx="7830">
                  <c:v>0.16270699999999999</c:v>
                </c:pt>
                <c:pt idx="7831">
                  <c:v>0.15797900000000001</c:v>
                </c:pt>
                <c:pt idx="7832">
                  <c:v>0.151561</c:v>
                </c:pt>
                <c:pt idx="7833">
                  <c:v>0.141429</c:v>
                </c:pt>
                <c:pt idx="7834">
                  <c:v>0.142405</c:v>
                </c:pt>
                <c:pt idx="7835">
                  <c:v>0.14904200000000001</c:v>
                </c:pt>
                <c:pt idx="7836">
                  <c:v>0.14854899999999999</c:v>
                </c:pt>
                <c:pt idx="7837">
                  <c:v>0.15382299999999999</c:v>
                </c:pt>
                <c:pt idx="7838">
                  <c:v>0.156832</c:v>
                </c:pt>
                <c:pt idx="7839">
                  <c:v>0.157552</c:v>
                </c:pt>
                <c:pt idx="7840">
                  <c:v>0.18233199999999999</c:v>
                </c:pt>
                <c:pt idx="7841">
                  <c:v>0.215831</c:v>
                </c:pt>
                <c:pt idx="7842">
                  <c:v>0.23327500000000001</c:v>
                </c:pt>
                <c:pt idx="7843">
                  <c:v>0.243731</c:v>
                </c:pt>
                <c:pt idx="7844">
                  <c:v>0.24973300000000001</c:v>
                </c:pt>
                <c:pt idx="7845">
                  <c:v>0.25403700000000001</c:v>
                </c:pt>
                <c:pt idx="7846">
                  <c:v>0.25518000000000002</c:v>
                </c:pt>
                <c:pt idx="7847">
                  <c:v>0.249889</c:v>
                </c:pt>
                <c:pt idx="7848">
                  <c:v>0.247471</c:v>
                </c:pt>
                <c:pt idx="7849">
                  <c:v>0.239899</c:v>
                </c:pt>
                <c:pt idx="7850">
                  <c:v>0.21459500000000001</c:v>
                </c:pt>
                <c:pt idx="7851">
                  <c:v>0.242863</c:v>
                </c:pt>
                <c:pt idx="7852">
                  <c:v>0.232848</c:v>
                </c:pt>
                <c:pt idx="7853">
                  <c:v>0.222053</c:v>
                </c:pt>
                <c:pt idx="7854">
                  <c:v>0.22898499999999999</c:v>
                </c:pt>
                <c:pt idx="7855">
                  <c:v>0.23266200000000001</c:v>
                </c:pt>
                <c:pt idx="7856">
                  <c:v>0.24989700000000001</c:v>
                </c:pt>
                <c:pt idx="7857">
                  <c:v>0.25002600000000003</c:v>
                </c:pt>
                <c:pt idx="7858">
                  <c:v>0.237453</c:v>
                </c:pt>
                <c:pt idx="7859">
                  <c:v>0.25271900000000003</c:v>
                </c:pt>
                <c:pt idx="7860">
                  <c:v>0.26367499999999999</c:v>
                </c:pt>
                <c:pt idx="7861">
                  <c:v>0.255797</c:v>
                </c:pt>
                <c:pt idx="7862">
                  <c:v>0.25499699999999997</c:v>
                </c:pt>
                <c:pt idx="7863">
                  <c:v>0.25060900000000003</c:v>
                </c:pt>
                <c:pt idx="7864">
                  <c:v>0.273308</c:v>
                </c:pt>
                <c:pt idx="7865">
                  <c:v>0.26727699999999999</c:v>
                </c:pt>
                <c:pt idx="7866">
                  <c:v>0.28394000000000003</c:v>
                </c:pt>
                <c:pt idx="7867">
                  <c:v>0.281746</c:v>
                </c:pt>
                <c:pt idx="7868">
                  <c:v>0.28459800000000002</c:v>
                </c:pt>
                <c:pt idx="7869">
                  <c:v>0.26949400000000001</c:v>
                </c:pt>
                <c:pt idx="7870">
                  <c:v>0.25801299999999999</c:v>
                </c:pt>
                <c:pt idx="7871">
                  <c:v>0.24840300000000001</c:v>
                </c:pt>
                <c:pt idx="7872">
                  <c:v>0.26984399999999997</c:v>
                </c:pt>
                <c:pt idx="7873">
                  <c:v>0.24928900000000001</c:v>
                </c:pt>
                <c:pt idx="7874">
                  <c:v>0.231567</c:v>
                </c:pt>
                <c:pt idx="7875">
                  <c:v>0.22594700000000001</c:v>
                </c:pt>
                <c:pt idx="7876">
                  <c:v>0.21173800000000001</c:v>
                </c:pt>
                <c:pt idx="7877">
                  <c:v>0.196772</c:v>
                </c:pt>
                <c:pt idx="7878">
                  <c:v>0.18244099999999999</c:v>
                </c:pt>
                <c:pt idx="7879">
                  <c:v>0.18395400000000001</c:v>
                </c:pt>
                <c:pt idx="7880">
                  <c:v>0.17672099999999999</c:v>
                </c:pt>
                <c:pt idx="7881">
                  <c:v>0.17060600000000001</c:v>
                </c:pt>
                <c:pt idx="7882">
                  <c:v>0.17055600000000001</c:v>
                </c:pt>
                <c:pt idx="7883">
                  <c:v>0.15143699999999999</c:v>
                </c:pt>
                <c:pt idx="7884">
                  <c:v>0.13928299999999999</c:v>
                </c:pt>
                <c:pt idx="7885">
                  <c:v>0.13212199999999999</c:v>
                </c:pt>
                <c:pt idx="7886">
                  <c:v>0.12868599999999999</c:v>
                </c:pt>
                <c:pt idx="7887">
                  <c:v>0.13262199999999999</c:v>
                </c:pt>
                <c:pt idx="7888">
                  <c:v>0.124807</c:v>
                </c:pt>
                <c:pt idx="7889">
                  <c:v>0.134491</c:v>
                </c:pt>
                <c:pt idx="7890">
                  <c:v>0.13378399999999999</c:v>
                </c:pt>
                <c:pt idx="7891">
                  <c:v>0.14089499999999999</c:v>
                </c:pt>
                <c:pt idx="7892">
                  <c:v>0.14208399999999999</c:v>
                </c:pt>
                <c:pt idx="7893">
                  <c:v>0.143595</c:v>
                </c:pt>
                <c:pt idx="7894">
                  <c:v>0.13456099999999999</c:v>
                </c:pt>
                <c:pt idx="7895">
                  <c:v>0.134876</c:v>
                </c:pt>
                <c:pt idx="7896">
                  <c:v>0.12554199999999999</c:v>
                </c:pt>
                <c:pt idx="7897">
                  <c:v>0.133275</c:v>
                </c:pt>
                <c:pt idx="7898">
                  <c:v>0.15043300000000001</c:v>
                </c:pt>
                <c:pt idx="7899">
                  <c:v>0.14235999999999999</c:v>
                </c:pt>
                <c:pt idx="7900">
                  <c:v>0.13513</c:v>
                </c:pt>
                <c:pt idx="7901">
                  <c:v>0.140294</c:v>
                </c:pt>
                <c:pt idx="7902">
                  <c:v>0.15727099999999999</c:v>
                </c:pt>
                <c:pt idx="7903">
                  <c:v>0.14980399999999999</c:v>
                </c:pt>
                <c:pt idx="7904">
                  <c:v>0.15426300000000001</c:v>
                </c:pt>
                <c:pt idx="7905">
                  <c:v>0.16317499999999999</c:v>
                </c:pt>
                <c:pt idx="7906">
                  <c:v>0.16989000000000001</c:v>
                </c:pt>
                <c:pt idx="7907">
                  <c:v>0.18814600000000001</c:v>
                </c:pt>
                <c:pt idx="7908">
                  <c:v>0.18301700000000001</c:v>
                </c:pt>
                <c:pt idx="7909">
                  <c:v>0.23968800000000001</c:v>
                </c:pt>
                <c:pt idx="7910">
                  <c:v>0.25633400000000001</c:v>
                </c:pt>
                <c:pt idx="7911">
                  <c:v>0.26405400000000001</c:v>
                </c:pt>
                <c:pt idx="7912">
                  <c:v>0.271069</c:v>
                </c:pt>
                <c:pt idx="7913">
                  <c:v>0.27643499999999999</c:v>
                </c:pt>
                <c:pt idx="7914">
                  <c:v>0.329567</c:v>
                </c:pt>
                <c:pt idx="7915">
                  <c:v>0.36923099999999998</c:v>
                </c:pt>
                <c:pt idx="7916">
                  <c:v>0.40127499999999999</c:v>
                </c:pt>
                <c:pt idx="7917">
                  <c:v>0.43075400000000003</c:v>
                </c:pt>
                <c:pt idx="7918">
                  <c:v>0.43353000000000003</c:v>
                </c:pt>
                <c:pt idx="7919">
                  <c:v>0.46244099999999999</c:v>
                </c:pt>
                <c:pt idx="7920">
                  <c:v>0.46681099999999998</c:v>
                </c:pt>
                <c:pt idx="7921">
                  <c:v>0.471057</c:v>
                </c:pt>
                <c:pt idx="7922">
                  <c:v>0.49659300000000001</c:v>
                </c:pt>
                <c:pt idx="7923">
                  <c:v>0.50083100000000003</c:v>
                </c:pt>
                <c:pt idx="7924">
                  <c:v>0.485732</c:v>
                </c:pt>
                <c:pt idx="7925">
                  <c:v>0.51369600000000004</c:v>
                </c:pt>
                <c:pt idx="7926">
                  <c:v>0.53296399999999999</c:v>
                </c:pt>
                <c:pt idx="7927">
                  <c:v>0.54272600000000004</c:v>
                </c:pt>
                <c:pt idx="7928">
                  <c:v>0.55751499999999998</c:v>
                </c:pt>
                <c:pt idx="7929">
                  <c:v>0.58121900000000004</c:v>
                </c:pt>
                <c:pt idx="7930">
                  <c:v>0.58630599999999999</c:v>
                </c:pt>
                <c:pt idx="7931">
                  <c:v>0.58949099999999999</c:v>
                </c:pt>
                <c:pt idx="7932">
                  <c:v>0.59332799999999997</c:v>
                </c:pt>
                <c:pt idx="7933">
                  <c:v>0.58458699999999997</c:v>
                </c:pt>
                <c:pt idx="7934">
                  <c:v>0.59690399999999999</c:v>
                </c:pt>
                <c:pt idx="7935">
                  <c:v>0.59136500000000003</c:v>
                </c:pt>
                <c:pt idx="7936">
                  <c:v>0.58620499999999998</c:v>
                </c:pt>
                <c:pt idx="7937">
                  <c:v>0.62683699999999998</c:v>
                </c:pt>
                <c:pt idx="7938">
                  <c:v>0.61792499999999995</c:v>
                </c:pt>
                <c:pt idx="7939">
                  <c:v>0.61992100000000006</c:v>
                </c:pt>
                <c:pt idx="7940">
                  <c:v>0.60517900000000002</c:v>
                </c:pt>
                <c:pt idx="7941">
                  <c:v>0.60308799999999996</c:v>
                </c:pt>
                <c:pt idx="7942">
                  <c:v>0.59943400000000002</c:v>
                </c:pt>
                <c:pt idx="7943">
                  <c:v>0.59143299999999999</c:v>
                </c:pt>
                <c:pt idx="7944">
                  <c:v>0.56984299999999999</c:v>
                </c:pt>
                <c:pt idx="7945">
                  <c:v>0.54361199999999998</c:v>
                </c:pt>
                <c:pt idx="7946">
                  <c:v>0.52284200000000003</c:v>
                </c:pt>
                <c:pt idx="7947">
                  <c:v>0.497722</c:v>
                </c:pt>
                <c:pt idx="7948">
                  <c:v>0.47181200000000001</c:v>
                </c:pt>
                <c:pt idx="7949">
                  <c:v>0.46507500000000002</c:v>
                </c:pt>
                <c:pt idx="7950">
                  <c:v>0.464258</c:v>
                </c:pt>
                <c:pt idx="7951">
                  <c:v>0.46117999999999998</c:v>
                </c:pt>
                <c:pt idx="7952">
                  <c:v>0.43651400000000001</c:v>
                </c:pt>
                <c:pt idx="7953">
                  <c:v>0.44290800000000002</c:v>
                </c:pt>
                <c:pt idx="7954">
                  <c:v>0.49646699999999999</c:v>
                </c:pt>
                <c:pt idx="7955">
                  <c:v>0.49478800000000001</c:v>
                </c:pt>
                <c:pt idx="7956">
                  <c:v>0.52427500000000005</c:v>
                </c:pt>
                <c:pt idx="7957">
                  <c:v>0.51081500000000002</c:v>
                </c:pt>
                <c:pt idx="7958">
                  <c:v>0.50084099999999998</c:v>
                </c:pt>
                <c:pt idx="7959">
                  <c:v>0.49444900000000003</c:v>
                </c:pt>
                <c:pt idx="7960">
                  <c:v>0.47215200000000002</c:v>
                </c:pt>
                <c:pt idx="7961">
                  <c:v>0.46528700000000001</c:v>
                </c:pt>
                <c:pt idx="7962">
                  <c:v>0.41961799999999999</c:v>
                </c:pt>
                <c:pt idx="7963">
                  <c:v>0.40099200000000002</c:v>
                </c:pt>
                <c:pt idx="7964">
                  <c:v>0.40598099999999998</c:v>
                </c:pt>
                <c:pt idx="7965">
                  <c:v>0.38400400000000001</c:v>
                </c:pt>
                <c:pt idx="7966">
                  <c:v>0.37762699999999999</c:v>
                </c:pt>
                <c:pt idx="7967">
                  <c:v>0.41049799999999997</c:v>
                </c:pt>
                <c:pt idx="7968">
                  <c:v>0.398424</c:v>
                </c:pt>
                <c:pt idx="7969">
                  <c:v>0.384351</c:v>
                </c:pt>
                <c:pt idx="7970">
                  <c:v>0.36411700000000002</c:v>
                </c:pt>
                <c:pt idx="7971">
                  <c:v>0.35902600000000001</c:v>
                </c:pt>
                <c:pt idx="7972">
                  <c:v>0.36666300000000002</c:v>
                </c:pt>
                <c:pt idx="7973">
                  <c:v>0.35352099999999997</c:v>
                </c:pt>
                <c:pt idx="7974">
                  <c:v>0.34999000000000002</c:v>
                </c:pt>
                <c:pt idx="7975">
                  <c:v>0.32610600000000001</c:v>
                </c:pt>
                <c:pt idx="7976">
                  <c:v>0.31254100000000001</c:v>
                </c:pt>
                <c:pt idx="7977">
                  <c:v>0.30785299999999999</c:v>
                </c:pt>
                <c:pt idx="7978">
                  <c:v>0.33983200000000002</c:v>
                </c:pt>
                <c:pt idx="7979">
                  <c:v>0.34608299999999997</c:v>
                </c:pt>
                <c:pt idx="7980">
                  <c:v>0.337731</c:v>
                </c:pt>
                <c:pt idx="7981">
                  <c:v>0.31963599999999998</c:v>
                </c:pt>
                <c:pt idx="7982">
                  <c:v>0.321469</c:v>
                </c:pt>
                <c:pt idx="7983">
                  <c:v>0.30259200000000003</c:v>
                </c:pt>
                <c:pt idx="7984">
                  <c:v>0.27724700000000002</c:v>
                </c:pt>
                <c:pt idx="7985">
                  <c:v>0.41427399999999998</c:v>
                </c:pt>
                <c:pt idx="7986">
                  <c:v>0.42415599999999998</c:v>
                </c:pt>
                <c:pt idx="7987">
                  <c:v>0.42532900000000001</c:v>
                </c:pt>
                <c:pt idx="7988">
                  <c:v>0.41591600000000001</c:v>
                </c:pt>
                <c:pt idx="7989">
                  <c:v>0.42325400000000002</c:v>
                </c:pt>
                <c:pt idx="7990">
                  <c:v>0.413269</c:v>
                </c:pt>
                <c:pt idx="7991">
                  <c:v>0.41273599999999999</c:v>
                </c:pt>
                <c:pt idx="7992">
                  <c:v>0.41786400000000001</c:v>
                </c:pt>
                <c:pt idx="7993">
                  <c:v>0.40305600000000003</c:v>
                </c:pt>
                <c:pt idx="7994">
                  <c:v>0.43855100000000002</c:v>
                </c:pt>
                <c:pt idx="7995">
                  <c:v>0.42510300000000001</c:v>
                </c:pt>
                <c:pt idx="7996">
                  <c:v>0.40062900000000001</c:v>
                </c:pt>
                <c:pt idx="7997">
                  <c:v>0.38234099999999999</c:v>
                </c:pt>
                <c:pt idx="7998">
                  <c:v>0.385737</c:v>
                </c:pt>
                <c:pt idx="7999">
                  <c:v>0.376164</c:v>
                </c:pt>
                <c:pt idx="8000">
                  <c:v>0.42413299999999998</c:v>
                </c:pt>
                <c:pt idx="8001">
                  <c:v>0.40753299999999998</c:v>
                </c:pt>
                <c:pt idx="8002">
                  <c:v>0.40323300000000001</c:v>
                </c:pt>
                <c:pt idx="8003">
                  <c:v>0.38257000000000002</c:v>
                </c:pt>
                <c:pt idx="8004">
                  <c:v>0.44972000000000001</c:v>
                </c:pt>
                <c:pt idx="8005">
                  <c:v>0.44268099999999999</c:v>
                </c:pt>
                <c:pt idx="8006">
                  <c:v>0.43284800000000001</c:v>
                </c:pt>
                <c:pt idx="8007">
                  <c:v>0.42067599999999999</c:v>
                </c:pt>
                <c:pt idx="8008">
                  <c:v>0.43665999999999999</c:v>
                </c:pt>
                <c:pt idx="8009">
                  <c:v>0.41959800000000003</c:v>
                </c:pt>
                <c:pt idx="8010">
                  <c:v>0.43842999999999999</c:v>
                </c:pt>
                <c:pt idx="8011">
                  <c:v>0.43235600000000002</c:v>
                </c:pt>
                <c:pt idx="8012">
                  <c:v>0.42199599999999998</c:v>
                </c:pt>
                <c:pt idx="8013">
                  <c:v>0.411389</c:v>
                </c:pt>
                <c:pt idx="8014">
                  <c:v>0.39897300000000002</c:v>
                </c:pt>
                <c:pt idx="8015">
                  <c:v>0.44299699999999997</c:v>
                </c:pt>
                <c:pt idx="8016">
                  <c:v>0.44604199999999999</c:v>
                </c:pt>
                <c:pt idx="8017">
                  <c:v>0.45181500000000002</c:v>
                </c:pt>
                <c:pt idx="8018">
                  <c:v>0.434531</c:v>
                </c:pt>
                <c:pt idx="8019">
                  <c:v>0.42925200000000002</c:v>
                </c:pt>
                <c:pt idx="8020">
                  <c:v>0.39974500000000002</c:v>
                </c:pt>
                <c:pt idx="8021">
                  <c:v>0.368143</c:v>
                </c:pt>
                <c:pt idx="8022">
                  <c:v>0.32544099999999998</c:v>
                </c:pt>
                <c:pt idx="8023">
                  <c:v>0.33543000000000001</c:v>
                </c:pt>
                <c:pt idx="8024">
                  <c:v>0.36480200000000002</c:v>
                </c:pt>
                <c:pt idx="8025">
                  <c:v>0.36793900000000002</c:v>
                </c:pt>
                <c:pt idx="8026">
                  <c:v>0.356543</c:v>
                </c:pt>
                <c:pt idx="8027">
                  <c:v>0.33792100000000003</c:v>
                </c:pt>
                <c:pt idx="8028">
                  <c:v>0.309861</c:v>
                </c:pt>
                <c:pt idx="8029">
                  <c:v>0.29529100000000003</c:v>
                </c:pt>
                <c:pt idx="8030">
                  <c:v>0.29344100000000001</c:v>
                </c:pt>
                <c:pt idx="8031">
                  <c:v>0.29081499999999999</c:v>
                </c:pt>
                <c:pt idx="8032">
                  <c:v>0.29961900000000002</c:v>
                </c:pt>
                <c:pt idx="8033">
                  <c:v>0.279312</c:v>
                </c:pt>
                <c:pt idx="8034">
                  <c:v>0.28761700000000001</c:v>
                </c:pt>
                <c:pt idx="8035">
                  <c:v>0.29284500000000002</c:v>
                </c:pt>
                <c:pt idx="8036">
                  <c:v>0.30283100000000002</c:v>
                </c:pt>
                <c:pt idx="8037">
                  <c:v>0.27926000000000001</c:v>
                </c:pt>
                <c:pt idx="8038">
                  <c:v>0.26801000000000003</c:v>
                </c:pt>
                <c:pt idx="8039">
                  <c:v>0.262438</c:v>
                </c:pt>
                <c:pt idx="8040">
                  <c:v>0.249029</c:v>
                </c:pt>
                <c:pt idx="8041">
                  <c:v>0.228019</c:v>
                </c:pt>
                <c:pt idx="8042">
                  <c:v>0.20863300000000001</c:v>
                </c:pt>
                <c:pt idx="8043">
                  <c:v>0.20294999999999999</c:v>
                </c:pt>
                <c:pt idx="8044">
                  <c:v>0.204182</c:v>
                </c:pt>
                <c:pt idx="8045">
                  <c:v>0.20689099999999999</c:v>
                </c:pt>
                <c:pt idx="8046">
                  <c:v>0.20572399999999999</c:v>
                </c:pt>
                <c:pt idx="8047">
                  <c:v>0.233153</c:v>
                </c:pt>
                <c:pt idx="8048">
                  <c:v>0.236425</c:v>
                </c:pt>
                <c:pt idx="8049">
                  <c:v>0.23611399999999999</c:v>
                </c:pt>
                <c:pt idx="8050">
                  <c:v>0.246284</c:v>
                </c:pt>
                <c:pt idx="8051">
                  <c:v>0.25765199999999999</c:v>
                </c:pt>
                <c:pt idx="8052">
                  <c:v>0.25605600000000001</c:v>
                </c:pt>
                <c:pt idx="8053">
                  <c:v>0.25096600000000002</c:v>
                </c:pt>
                <c:pt idx="8054">
                  <c:v>0.267156</c:v>
                </c:pt>
                <c:pt idx="8055">
                  <c:v>0.26794800000000002</c:v>
                </c:pt>
                <c:pt idx="8056">
                  <c:v>0.29413499999999998</c:v>
                </c:pt>
                <c:pt idx="8057">
                  <c:v>0.29486600000000002</c:v>
                </c:pt>
                <c:pt idx="8058">
                  <c:v>0.29078999999999999</c:v>
                </c:pt>
                <c:pt idx="8059">
                  <c:v>0.37003399999999997</c:v>
                </c:pt>
                <c:pt idx="8060">
                  <c:v>0.38183400000000001</c:v>
                </c:pt>
                <c:pt idx="8061">
                  <c:v>0.38028000000000001</c:v>
                </c:pt>
                <c:pt idx="8062">
                  <c:v>0.37239899999999998</c:v>
                </c:pt>
                <c:pt idx="8063">
                  <c:v>0.39457799999999998</c:v>
                </c:pt>
                <c:pt idx="8064">
                  <c:v>0.43552200000000002</c:v>
                </c:pt>
                <c:pt idx="8065">
                  <c:v>0.47149799999999997</c:v>
                </c:pt>
                <c:pt idx="8066">
                  <c:v>0.48545100000000002</c:v>
                </c:pt>
                <c:pt idx="8067">
                  <c:v>0.48062199999999999</c:v>
                </c:pt>
                <c:pt idx="8068">
                  <c:v>0.46848899999999999</c:v>
                </c:pt>
                <c:pt idx="8069">
                  <c:v>0.47060299999999999</c:v>
                </c:pt>
                <c:pt idx="8070">
                  <c:v>0.45072000000000001</c:v>
                </c:pt>
                <c:pt idx="8071">
                  <c:v>0.43691600000000003</c:v>
                </c:pt>
                <c:pt idx="8072">
                  <c:v>0.42855700000000002</c:v>
                </c:pt>
                <c:pt idx="8073">
                  <c:v>0.43087700000000001</c:v>
                </c:pt>
                <c:pt idx="8074">
                  <c:v>0.41469400000000001</c:v>
                </c:pt>
                <c:pt idx="8075">
                  <c:v>0.40201700000000001</c:v>
                </c:pt>
                <c:pt idx="8076">
                  <c:v>0.37521199999999999</c:v>
                </c:pt>
                <c:pt idx="8077">
                  <c:v>0.34962900000000002</c:v>
                </c:pt>
                <c:pt idx="8078">
                  <c:v>0.35046300000000002</c:v>
                </c:pt>
                <c:pt idx="8079">
                  <c:v>0.32259300000000002</c:v>
                </c:pt>
                <c:pt idx="8080">
                  <c:v>0.302948</c:v>
                </c:pt>
                <c:pt idx="8081">
                  <c:v>0.26087300000000002</c:v>
                </c:pt>
                <c:pt idx="8082">
                  <c:v>0.22283900000000001</c:v>
                </c:pt>
                <c:pt idx="8083">
                  <c:v>0.215448</c:v>
                </c:pt>
                <c:pt idx="8084">
                  <c:v>0.20405999999999999</c:v>
                </c:pt>
                <c:pt idx="8085">
                  <c:v>0.18701899999999999</c:v>
                </c:pt>
                <c:pt idx="8086">
                  <c:v>0.190972</c:v>
                </c:pt>
                <c:pt idx="8087">
                  <c:v>0.18581300000000001</c:v>
                </c:pt>
                <c:pt idx="8088">
                  <c:v>0.18260299999999999</c:v>
                </c:pt>
                <c:pt idx="8089">
                  <c:v>0.183311</c:v>
                </c:pt>
                <c:pt idx="8090">
                  <c:v>0.18711900000000001</c:v>
                </c:pt>
                <c:pt idx="8091">
                  <c:v>0.179648</c:v>
                </c:pt>
                <c:pt idx="8092">
                  <c:v>0.191496</c:v>
                </c:pt>
                <c:pt idx="8093">
                  <c:v>0.19470499999999999</c:v>
                </c:pt>
                <c:pt idx="8094">
                  <c:v>0.20142399999999999</c:v>
                </c:pt>
                <c:pt idx="8095">
                  <c:v>0.26636100000000001</c:v>
                </c:pt>
                <c:pt idx="8096">
                  <c:v>0.294433</c:v>
                </c:pt>
                <c:pt idx="8097">
                  <c:v>0.30016799999999999</c:v>
                </c:pt>
                <c:pt idx="8098">
                  <c:v>0.306674</c:v>
                </c:pt>
                <c:pt idx="8099">
                  <c:v>0.31041200000000002</c:v>
                </c:pt>
                <c:pt idx="8100">
                  <c:v>0.29255300000000001</c:v>
                </c:pt>
                <c:pt idx="8101">
                  <c:v>0.29828399999999999</c:v>
                </c:pt>
                <c:pt idx="8102">
                  <c:v>0.28239900000000001</c:v>
                </c:pt>
                <c:pt idx="8103">
                  <c:v>0.263874</c:v>
                </c:pt>
                <c:pt idx="8104">
                  <c:v>0.25397999999999998</c:v>
                </c:pt>
                <c:pt idx="8105">
                  <c:v>0.23735500000000001</c:v>
                </c:pt>
                <c:pt idx="8106">
                  <c:v>0.21990000000000001</c:v>
                </c:pt>
                <c:pt idx="8107">
                  <c:v>0.232317</c:v>
                </c:pt>
                <c:pt idx="8108">
                  <c:v>0.22712499999999999</c:v>
                </c:pt>
                <c:pt idx="8109">
                  <c:v>0.25892700000000002</c:v>
                </c:pt>
                <c:pt idx="8110">
                  <c:v>0.24204400000000001</c:v>
                </c:pt>
                <c:pt idx="8111">
                  <c:v>0.25940800000000003</c:v>
                </c:pt>
                <c:pt idx="8112">
                  <c:v>0.24491099999999999</c:v>
                </c:pt>
                <c:pt idx="8113">
                  <c:v>0.22559599999999999</c:v>
                </c:pt>
                <c:pt idx="8114">
                  <c:v>0.206096</c:v>
                </c:pt>
                <c:pt idx="8115">
                  <c:v>0.19383800000000001</c:v>
                </c:pt>
                <c:pt idx="8116">
                  <c:v>0.19667399999999999</c:v>
                </c:pt>
                <c:pt idx="8117">
                  <c:v>0.17735799999999999</c:v>
                </c:pt>
                <c:pt idx="8118">
                  <c:v>0.17094300000000001</c:v>
                </c:pt>
                <c:pt idx="8119">
                  <c:v>0.14923</c:v>
                </c:pt>
                <c:pt idx="8120">
                  <c:v>0.15157200000000001</c:v>
                </c:pt>
                <c:pt idx="8121">
                  <c:v>0.13459599999999999</c:v>
                </c:pt>
                <c:pt idx="8122">
                  <c:v>0.13143099999999999</c:v>
                </c:pt>
                <c:pt idx="8123">
                  <c:v>0.108318</c:v>
                </c:pt>
                <c:pt idx="8124">
                  <c:v>0.10192</c:v>
                </c:pt>
                <c:pt idx="8125">
                  <c:v>9.3062000000000006E-2</c:v>
                </c:pt>
                <c:pt idx="8126">
                  <c:v>9.8972000000000004E-2</c:v>
                </c:pt>
                <c:pt idx="8127">
                  <c:v>9.0948000000000001E-2</c:v>
                </c:pt>
                <c:pt idx="8128">
                  <c:v>9.2896999999999993E-2</c:v>
                </c:pt>
                <c:pt idx="8129">
                  <c:v>8.4791000000000005E-2</c:v>
                </c:pt>
                <c:pt idx="8130">
                  <c:v>8.0467999999999998E-2</c:v>
                </c:pt>
                <c:pt idx="8131">
                  <c:v>8.8331000000000007E-2</c:v>
                </c:pt>
                <c:pt idx="8132">
                  <c:v>8.4805000000000005E-2</c:v>
                </c:pt>
                <c:pt idx="8133">
                  <c:v>9.7396999999999997E-2</c:v>
                </c:pt>
                <c:pt idx="8134">
                  <c:v>9.9780999999999995E-2</c:v>
                </c:pt>
                <c:pt idx="8135">
                  <c:v>9.8954E-2</c:v>
                </c:pt>
                <c:pt idx="8136">
                  <c:v>9.1355000000000006E-2</c:v>
                </c:pt>
                <c:pt idx="8137">
                  <c:v>0.103767</c:v>
                </c:pt>
                <c:pt idx="8138">
                  <c:v>0.106824</c:v>
                </c:pt>
                <c:pt idx="8139">
                  <c:v>0.180975</c:v>
                </c:pt>
                <c:pt idx="8140">
                  <c:v>0.233123</c:v>
                </c:pt>
                <c:pt idx="8141">
                  <c:v>0.275231</c:v>
                </c:pt>
                <c:pt idx="8142">
                  <c:v>0.31387999999999999</c:v>
                </c:pt>
                <c:pt idx="8143">
                  <c:v>0.32478600000000002</c:v>
                </c:pt>
                <c:pt idx="8144">
                  <c:v>0.32812799999999998</c:v>
                </c:pt>
                <c:pt idx="8145">
                  <c:v>0.32234800000000002</c:v>
                </c:pt>
                <c:pt idx="8146">
                  <c:v>0.34925800000000001</c:v>
                </c:pt>
                <c:pt idx="8147">
                  <c:v>0.34908899999999998</c:v>
                </c:pt>
                <c:pt idx="8148">
                  <c:v>0.33207199999999998</c:v>
                </c:pt>
                <c:pt idx="8149">
                  <c:v>0.32439200000000001</c:v>
                </c:pt>
                <c:pt idx="8150">
                  <c:v>0.30209799999999998</c:v>
                </c:pt>
                <c:pt idx="8151">
                  <c:v>0.29906100000000002</c:v>
                </c:pt>
                <c:pt idx="8152">
                  <c:v>0.28725800000000001</c:v>
                </c:pt>
                <c:pt idx="8153">
                  <c:v>0.27264899999999997</c:v>
                </c:pt>
                <c:pt idx="8154">
                  <c:v>0.27445999999999998</c:v>
                </c:pt>
                <c:pt idx="8155">
                  <c:v>0.26330300000000001</c:v>
                </c:pt>
                <c:pt idx="8156">
                  <c:v>0.24415999999999999</c:v>
                </c:pt>
                <c:pt idx="8157">
                  <c:v>0.23905999999999999</c:v>
                </c:pt>
                <c:pt idx="8158">
                  <c:v>0.23294999999999999</c:v>
                </c:pt>
                <c:pt idx="8159">
                  <c:v>0.24423800000000001</c:v>
                </c:pt>
                <c:pt idx="8160">
                  <c:v>0.23080000000000001</c:v>
                </c:pt>
                <c:pt idx="8161">
                  <c:v>0.232849</c:v>
                </c:pt>
                <c:pt idx="8162">
                  <c:v>0.218476</c:v>
                </c:pt>
                <c:pt idx="8163">
                  <c:v>0.285159</c:v>
                </c:pt>
                <c:pt idx="8164">
                  <c:v>0.31129099999999998</c:v>
                </c:pt>
                <c:pt idx="8165">
                  <c:v>0.35040700000000002</c:v>
                </c:pt>
                <c:pt idx="8166">
                  <c:v>0.345468</c:v>
                </c:pt>
                <c:pt idx="8167">
                  <c:v>0.32658399999999999</c:v>
                </c:pt>
                <c:pt idx="8168">
                  <c:v>0.30309700000000001</c:v>
                </c:pt>
                <c:pt idx="8169">
                  <c:v>0.29446499999999998</c:v>
                </c:pt>
                <c:pt idx="8170">
                  <c:v>0.29996499999999998</c:v>
                </c:pt>
                <c:pt idx="8171">
                  <c:v>0.28155799999999997</c:v>
                </c:pt>
                <c:pt idx="8172">
                  <c:v>0.26514599999999999</c:v>
                </c:pt>
                <c:pt idx="8173">
                  <c:v>0.238563</c:v>
                </c:pt>
                <c:pt idx="8174">
                  <c:v>0.21526799999999999</c:v>
                </c:pt>
                <c:pt idx="8175">
                  <c:v>0.210811</c:v>
                </c:pt>
                <c:pt idx="8176">
                  <c:v>0.26142799999999999</c:v>
                </c:pt>
                <c:pt idx="8177">
                  <c:v>0.29938700000000001</c:v>
                </c:pt>
                <c:pt idx="8178">
                  <c:v>0.32307000000000002</c:v>
                </c:pt>
                <c:pt idx="8179">
                  <c:v>0.32993899999999998</c:v>
                </c:pt>
                <c:pt idx="8180">
                  <c:v>0.321635</c:v>
                </c:pt>
                <c:pt idx="8181">
                  <c:v>0.30993900000000002</c:v>
                </c:pt>
                <c:pt idx="8182">
                  <c:v>0.29619200000000001</c:v>
                </c:pt>
                <c:pt idx="8183">
                  <c:v>0.27042100000000002</c:v>
                </c:pt>
                <c:pt idx="8184">
                  <c:v>0.256415</c:v>
                </c:pt>
                <c:pt idx="8185">
                  <c:v>0.240567</c:v>
                </c:pt>
                <c:pt idx="8186">
                  <c:v>0.222832</c:v>
                </c:pt>
                <c:pt idx="8187">
                  <c:v>0.23735200000000001</c:v>
                </c:pt>
                <c:pt idx="8188">
                  <c:v>0.26946700000000001</c:v>
                </c:pt>
                <c:pt idx="8189">
                  <c:v>0.26929700000000001</c:v>
                </c:pt>
                <c:pt idx="8190">
                  <c:v>0.26698300000000003</c:v>
                </c:pt>
                <c:pt idx="8191">
                  <c:v>0.25237900000000002</c:v>
                </c:pt>
                <c:pt idx="8192">
                  <c:v>0.26435199999999998</c:v>
                </c:pt>
                <c:pt idx="8193">
                  <c:v>0.24262500000000001</c:v>
                </c:pt>
                <c:pt idx="8194">
                  <c:v>0.27816600000000002</c:v>
                </c:pt>
                <c:pt idx="8195">
                  <c:v>0.275926</c:v>
                </c:pt>
                <c:pt idx="8196">
                  <c:v>0.30313299999999999</c:v>
                </c:pt>
                <c:pt idx="8197">
                  <c:v>0.28973199999999999</c:v>
                </c:pt>
                <c:pt idx="8198">
                  <c:v>0.278109</c:v>
                </c:pt>
                <c:pt idx="8199">
                  <c:v>0.26266400000000001</c:v>
                </c:pt>
                <c:pt idx="8200">
                  <c:v>0.25861299999999998</c:v>
                </c:pt>
                <c:pt idx="8201">
                  <c:v>0.244478</c:v>
                </c:pt>
                <c:pt idx="8202">
                  <c:v>0.25940600000000003</c:v>
                </c:pt>
                <c:pt idx="8203">
                  <c:v>0.27052300000000001</c:v>
                </c:pt>
                <c:pt idx="8204">
                  <c:v>0.25969599999999998</c:v>
                </c:pt>
                <c:pt idx="8205">
                  <c:v>0.302039</c:v>
                </c:pt>
                <c:pt idx="8206">
                  <c:v>0.32645299999999999</c:v>
                </c:pt>
                <c:pt idx="8207">
                  <c:v>0.328239</c:v>
                </c:pt>
                <c:pt idx="8208">
                  <c:v>0.32147999999999999</c:v>
                </c:pt>
                <c:pt idx="8209">
                  <c:v>0.324824</c:v>
                </c:pt>
                <c:pt idx="8210">
                  <c:v>0.31334899999999999</c:v>
                </c:pt>
                <c:pt idx="8211">
                  <c:v>0.34000200000000003</c:v>
                </c:pt>
                <c:pt idx="8212">
                  <c:v>0.335482</c:v>
                </c:pt>
                <c:pt idx="8213">
                  <c:v>0.34377400000000002</c:v>
                </c:pt>
                <c:pt idx="8214">
                  <c:v>0.344192</c:v>
                </c:pt>
                <c:pt idx="8215">
                  <c:v>0.333532</c:v>
                </c:pt>
                <c:pt idx="8216">
                  <c:v>0.31017</c:v>
                </c:pt>
                <c:pt idx="8217">
                  <c:v>0.27549899999999999</c:v>
                </c:pt>
                <c:pt idx="8218">
                  <c:v>0.24066299999999999</c:v>
                </c:pt>
                <c:pt idx="8219">
                  <c:v>0.231713</c:v>
                </c:pt>
                <c:pt idx="8220">
                  <c:v>0.248916</c:v>
                </c:pt>
                <c:pt idx="8221">
                  <c:v>0.23975299999999999</c:v>
                </c:pt>
                <c:pt idx="8222">
                  <c:v>0.297346</c:v>
                </c:pt>
                <c:pt idx="8223">
                  <c:v>0.41320299999999999</c:v>
                </c:pt>
                <c:pt idx="8224">
                  <c:v>0.44526100000000002</c:v>
                </c:pt>
                <c:pt idx="8225">
                  <c:v>0.460864</c:v>
                </c:pt>
                <c:pt idx="8226">
                  <c:v>0.47994100000000001</c:v>
                </c:pt>
                <c:pt idx="8227">
                  <c:v>0.46750799999999998</c:v>
                </c:pt>
                <c:pt idx="8228">
                  <c:v>0.47864699999999999</c:v>
                </c:pt>
                <c:pt idx="8229">
                  <c:v>0.46479900000000002</c:v>
                </c:pt>
                <c:pt idx="8230">
                  <c:v>0.45131100000000002</c:v>
                </c:pt>
                <c:pt idx="8231">
                  <c:v>0.46194299999999999</c:v>
                </c:pt>
                <c:pt idx="8232">
                  <c:v>0.43729000000000001</c:v>
                </c:pt>
                <c:pt idx="8233">
                  <c:v>0.42297099999999999</c:v>
                </c:pt>
                <c:pt idx="8234">
                  <c:v>0.41411700000000001</c:v>
                </c:pt>
                <c:pt idx="8235">
                  <c:v>0.43853300000000001</c:v>
                </c:pt>
                <c:pt idx="8236">
                  <c:v>0.42985299999999999</c:v>
                </c:pt>
                <c:pt idx="8237">
                  <c:v>0.43179299999999998</c:v>
                </c:pt>
                <c:pt idx="8238">
                  <c:v>0.44702900000000001</c:v>
                </c:pt>
                <c:pt idx="8239">
                  <c:v>0.45528000000000002</c:v>
                </c:pt>
                <c:pt idx="8240">
                  <c:v>0.46435999999999999</c:v>
                </c:pt>
                <c:pt idx="8241">
                  <c:v>0.49565399999999998</c:v>
                </c:pt>
                <c:pt idx="8242">
                  <c:v>0.480902</c:v>
                </c:pt>
                <c:pt idx="8243">
                  <c:v>0.52973300000000001</c:v>
                </c:pt>
                <c:pt idx="8244">
                  <c:v>0.56861899999999999</c:v>
                </c:pt>
                <c:pt idx="8245">
                  <c:v>0.62868900000000005</c:v>
                </c:pt>
                <c:pt idx="8246">
                  <c:v>0.64686900000000003</c:v>
                </c:pt>
                <c:pt idx="8247">
                  <c:v>0.64832900000000004</c:v>
                </c:pt>
                <c:pt idx="8248">
                  <c:v>0.67049700000000001</c:v>
                </c:pt>
                <c:pt idx="8249">
                  <c:v>0.67242800000000003</c:v>
                </c:pt>
                <c:pt idx="8250">
                  <c:v>0.66345399999999999</c:v>
                </c:pt>
                <c:pt idx="8251">
                  <c:v>0.69126699999999996</c:v>
                </c:pt>
                <c:pt idx="8252">
                  <c:v>0.69184500000000004</c:v>
                </c:pt>
                <c:pt idx="8253">
                  <c:v>0.66492899999999999</c:v>
                </c:pt>
                <c:pt idx="8254">
                  <c:v>0.64190899999999995</c:v>
                </c:pt>
                <c:pt idx="8255">
                  <c:v>0.61619699999999999</c:v>
                </c:pt>
                <c:pt idx="8256">
                  <c:v>0.58536600000000005</c:v>
                </c:pt>
                <c:pt idx="8257">
                  <c:v>0.570523</c:v>
                </c:pt>
                <c:pt idx="8258">
                  <c:v>0.53475799999999996</c:v>
                </c:pt>
                <c:pt idx="8259">
                  <c:v>0.50938099999999997</c:v>
                </c:pt>
                <c:pt idx="8260">
                  <c:v>0.48143900000000001</c:v>
                </c:pt>
                <c:pt idx="8261">
                  <c:v>0.46327400000000002</c:v>
                </c:pt>
                <c:pt idx="8262">
                  <c:v>0.48443900000000001</c:v>
                </c:pt>
                <c:pt idx="8263">
                  <c:v>0.49902299999999999</c:v>
                </c:pt>
                <c:pt idx="8264">
                  <c:v>0.49223600000000001</c:v>
                </c:pt>
                <c:pt idx="8265">
                  <c:v>0.485346</c:v>
                </c:pt>
                <c:pt idx="8266">
                  <c:v>0.52968999999999999</c:v>
                </c:pt>
                <c:pt idx="8267">
                  <c:v>0.58575200000000005</c:v>
                </c:pt>
                <c:pt idx="8268">
                  <c:v>0.61908600000000003</c:v>
                </c:pt>
                <c:pt idx="8269">
                  <c:v>0.625004</c:v>
                </c:pt>
                <c:pt idx="8270">
                  <c:v>0.624359</c:v>
                </c:pt>
                <c:pt idx="8271">
                  <c:v>0.63777700000000004</c:v>
                </c:pt>
                <c:pt idx="8272">
                  <c:v>0.62939199999999995</c:v>
                </c:pt>
                <c:pt idx="8273">
                  <c:v>0.65312899999999996</c:v>
                </c:pt>
                <c:pt idx="8274">
                  <c:v>0.63607100000000005</c:v>
                </c:pt>
                <c:pt idx="8275">
                  <c:v>0.65124800000000005</c:v>
                </c:pt>
                <c:pt idx="8276">
                  <c:v>0.67434300000000003</c:v>
                </c:pt>
                <c:pt idx="8277">
                  <c:v>0.67003900000000005</c:v>
                </c:pt>
                <c:pt idx="8278">
                  <c:v>0.64936400000000005</c:v>
                </c:pt>
                <c:pt idx="8279">
                  <c:v>0.63152799999999998</c:v>
                </c:pt>
                <c:pt idx="8280">
                  <c:v>0.60465400000000002</c:v>
                </c:pt>
                <c:pt idx="8281">
                  <c:v>0.579704</c:v>
                </c:pt>
                <c:pt idx="8282">
                  <c:v>0.65989399999999998</c:v>
                </c:pt>
                <c:pt idx="8283">
                  <c:v>0.69276599999999999</c:v>
                </c:pt>
                <c:pt idx="8284">
                  <c:v>0.71726800000000002</c:v>
                </c:pt>
                <c:pt idx="8285">
                  <c:v>0.70977100000000004</c:v>
                </c:pt>
                <c:pt idx="8286">
                  <c:v>0.70670500000000003</c:v>
                </c:pt>
                <c:pt idx="8287">
                  <c:v>0.68929300000000004</c:v>
                </c:pt>
                <c:pt idx="8288">
                  <c:v>0.70600499999999999</c:v>
                </c:pt>
                <c:pt idx="8289">
                  <c:v>0.69933400000000001</c:v>
                </c:pt>
                <c:pt idx="8290">
                  <c:v>0.69982599999999995</c:v>
                </c:pt>
                <c:pt idx="8291">
                  <c:v>0.69362500000000005</c:v>
                </c:pt>
                <c:pt idx="8292">
                  <c:v>0.68569999999999998</c:v>
                </c:pt>
                <c:pt idx="8293">
                  <c:v>0.682315</c:v>
                </c:pt>
                <c:pt idx="8294">
                  <c:v>0.67261000000000004</c:v>
                </c:pt>
                <c:pt idx="8295">
                  <c:v>0.64932699999999999</c:v>
                </c:pt>
                <c:pt idx="8296">
                  <c:v>0.63773999999999997</c:v>
                </c:pt>
                <c:pt idx="8297">
                  <c:v>0.62283500000000003</c:v>
                </c:pt>
                <c:pt idx="8298">
                  <c:v>0.59156600000000004</c:v>
                </c:pt>
                <c:pt idx="8299">
                  <c:v>0.56101199999999996</c:v>
                </c:pt>
                <c:pt idx="8300">
                  <c:v>0.53070499999999998</c:v>
                </c:pt>
                <c:pt idx="8301">
                  <c:v>0.63282300000000002</c:v>
                </c:pt>
                <c:pt idx="8302">
                  <c:v>0.61747399999999997</c:v>
                </c:pt>
                <c:pt idx="8303">
                  <c:v>0.65902400000000005</c:v>
                </c:pt>
                <c:pt idx="8304">
                  <c:v>0.68406</c:v>
                </c:pt>
                <c:pt idx="8305">
                  <c:v>0.676902</c:v>
                </c:pt>
                <c:pt idx="8306">
                  <c:v>0.66478899999999996</c:v>
                </c:pt>
                <c:pt idx="8307">
                  <c:v>0.61597999999999997</c:v>
                </c:pt>
                <c:pt idx="8308">
                  <c:v>0.63343400000000005</c:v>
                </c:pt>
                <c:pt idx="8309">
                  <c:v>0.633127</c:v>
                </c:pt>
                <c:pt idx="8310">
                  <c:v>0.70582900000000004</c:v>
                </c:pt>
                <c:pt idx="8311">
                  <c:v>0.69367000000000001</c:v>
                </c:pt>
                <c:pt idx="8312">
                  <c:v>0.69367299999999998</c:v>
                </c:pt>
                <c:pt idx="8313">
                  <c:v>0.684666</c:v>
                </c:pt>
                <c:pt idx="8314">
                  <c:v>0.67111399999999999</c:v>
                </c:pt>
                <c:pt idx="8315">
                  <c:v>0.65463499999999997</c:v>
                </c:pt>
                <c:pt idx="8316">
                  <c:v>0.63772799999999996</c:v>
                </c:pt>
                <c:pt idx="8317">
                  <c:v>0.62853199999999998</c:v>
                </c:pt>
                <c:pt idx="8318">
                  <c:v>0.64764100000000002</c:v>
                </c:pt>
                <c:pt idx="8319">
                  <c:v>0.61714999999999998</c:v>
                </c:pt>
                <c:pt idx="8320">
                  <c:v>0.64059200000000005</c:v>
                </c:pt>
                <c:pt idx="8321">
                  <c:v>0.617981</c:v>
                </c:pt>
                <c:pt idx="8322">
                  <c:v>0.60882800000000004</c:v>
                </c:pt>
                <c:pt idx="8323">
                  <c:v>0.60282500000000006</c:v>
                </c:pt>
                <c:pt idx="8324">
                  <c:v>0.59141299999999997</c:v>
                </c:pt>
                <c:pt idx="8325">
                  <c:v>0.57933299999999999</c:v>
                </c:pt>
                <c:pt idx="8326">
                  <c:v>0.55559999999999998</c:v>
                </c:pt>
                <c:pt idx="8327">
                  <c:v>0.53175700000000004</c:v>
                </c:pt>
                <c:pt idx="8328">
                  <c:v>0.50066600000000006</c:v>
                </c:pt>
                <c:pt idx="8329">
                  <c:v>0.47329700000000002</c:v>
                </c:pt>
                <c:pt idx="8330">
                  <c:v>0.46087899999999998</c:v>
                </c:pt>
                <c:pt idx="8331">
                  <c:v>0.44322600000000001</c:v>
                </c:pt>
                <c:pt idx="8332">
                  <c:v>0.45064700000000002</c:v>
                </c:pt>
                <c:pt idx="8333">
                  <c:v>0.47683700000000001</c:v>
                </c:pt>
                <c:pt idx="8334">
                  <c:v>0.491757</c:v>
                </c:pt>
                <c:pt idx="8335">
                  <c:v>0.51692400000000005</c:v>
                </c:pt>
                <c:pt idx="8336">
                  <c:v>0.51688599999999996</c:v>
                </c:pt>
                <c:pt idx="8337">
                  <c:v>0.50493900000000003</c:v>
                </c:pt>
                <c:pt idx="8338">
                  <c:v>0.48794100000000001</c:v>
                </c:pt>
                <c:pt idx="8339">
                  <c:v>0.48089999999999999</c:v>
                </c:pt>
                <c:pt idx="8340">
                  <c:v>0.463613</c:v>
                </c:pt>
                <c:pt idx="8341">
                  <c:v>0.44275500000000001</c:v>
                </c:pt>
                <c:pt idx="8342">
                  <c:v>0.41886000000000001</c:v>
                </c:pt>
                <c:pt idx="8343">
                  <c:v>0.40046500000000002</c:v>
                </c:pt>
                <c:pt idx="8344">
                  <c:v>0.38404100000000002</c:v>
                </c:pt>
                <c:pt idx="8345">
                  <c:v>0.35864499999999999</c:v>
                </c:pt>
                <c:pt idx="8346">
                  <c:v>0.370031</c:v>
                </c:pt>
                <c:pt idx="8347">
                  <c:v>0.34732600000000002</c:v>
                </c:pt>
                <c:pt idx="8348">
                  <c:v>0.37546499999999999</c:v>
                </c:pt>
                <c:pt idx="8349">
                  <c:v>0.35517100000000001</c:v>
                </c:pt>
                <c:pt idx="8350">
                  <c:v>0.35120699999999999</c:v>
                </c:pt>
                <c:pt idx="8351">
                  <c:v>0.38045000000000001</c:v>
                </c:pt>
                <c:pt idx="8352">
                  <c:v>0.38180399999999998</c:v>
                </c:pt>
                <c:pt idx="8353">
                  <c:v>0.378778</c:v>
                </c:pt>
                <c:pt idx="8354">
                  <c:v>0.38125300000000001</c:v>
                </c:pt>
                <c:pt idx="8355">
                  <c:v>0.37315999999999999</c:v>
                </c:pt>
                <c:pt idx="8356">
                  <c:v>0.36444100000000001</c:v>
                </c:pt>
                <c:pt idx="8357">
                  <c:v>0.40907300000000002</c:v>
                </c:pt>
                <c:pt idx="8358">
                  <c:v>0.42252000000000001</c:v>
                </c:pt>
                <c:pt idx="8359">
                  <c:v>0.43251299999999998</c:v>
                </c:pt>
                <c:pt idx="8360">
                  <c:v>0.42618299999999998</c:v>
                </c:pt>
                <c:pt idx="8361">
                  <c:v>0.44513799999999998</c:v>
                </c:pt>
                <c:pt idx="8362">
                  <c:v>0.47640900000000003</c:v>
                </c:pt>
                <c:pt idx="8363">
                  <c:v>0.49615799999999999</c:v>
                </c:pt>
                <c:pt idx="8364">
                  <c:v>0.49241200000000002</c:v>
                </c:pt>
                <c:pt idx="8365">
                  <c:v>0.487182</c:v>
                </c:pt>
                <c:pt idx="8366">
                  <c:v>0.48694300000000001</c:v>
                </c:pt>
                <c:pt idx="8367">
                  <c:v>0.50284200000000001</c:v>
                </c:pt>
                <c:pt idx="8368">
                  <c:v>0.53410199999999997</c:v>
                </c:pt>
                <c:pt idx="8369">
                  <c:v>0.525092</c:v>
                </c:pt>
                <c:pt idx="8370">
                  <c:v>0.52718299999999996</c:v>
                </c:pt>
                <c:pt idx="8371">
                  <c:v>0.49479099999999998</c:v>
                </c:pt>
                <c:pt idx="8372">
                  <c:v>0.47947400000000001</c:v>
                </c:pt>
                <c:pt idx="8373">
                  <c:v>0.431753</c:v>
                </c:pt>
                <c:pt idx="8374">
                  <c:v>0.45216499999999998</c:v>
                </c:pt>
                <c:pt idx="8375">
                  <c:v>0.44546599999999997</c:v>
                </c:pt>
                <c:pt idx="8376">
                  <c:v>0.42821300000000001</c:v>
                </c:pt>
                <c:pt idx="8377">
                  <c:v>0.43559100000000001</c:v>
                </c:pt>
                <c:pt idx="8378">
                  <c:v>0.40326699999999999</c:v>
                </c:pt>
                <c:pt idx="8379">
                  <c:v>0.37222899999999998</c:v>
                </c:pt>
                <c:pt idx="8380">
                  <c:v>0.34831800000000002</c:v>
                </c:pt>
                <c:pt idx="8381">
                  <c:v>0.33482699999999999</c:v>
                </c:pt>
                <c:pt idx="8382">
                  <c:v>0.325519</c:v>
                </c:pt>
                <c:pt idx="8383">
                  <c:v>0.30889800000000001</c:v>
                </c:pt>
                <c:pt idx="8384">
                  <c:v>0.29329699999999997</c:v>
                </c:pt>
                <c:pt idx="8385">
                  <c:v>0.288968</c:v>
                </c:pt>
                <c:pt idx="8386">
                  <c:v>0.27312799999999998</c:v>
                </c:pt>
                <c:pt idx="8387">
                  <c:v>0.268289</c:v>
                </c:pt>
                <c:pt idx="8388">
                  <c:v>0.262434</c:v>
                </c:pt>
                <c:pt idx="8389">
                  <c:v>0.25153599999999998</c:v>
                </c:pt>
                <c:pt idx="8390">
                  <c:v>0.245946</c:v>
                </c:pt>
                <c:pt idx="8391">
                  <c:v>0.26225100000000001</c:v>
                </c:pt>
                <c:pt idx="8392">
                  <c:v>0.276671</c:v>
                </c:pt>
                <c:pt idx="8393">
                  <c:v>0.27729100000000001</c:v>
                </c:pt>
                <c:pt idx="8394">
                  <c:v>0.327822</c:v>
                </c:pt>
                <c:pt idx="8395">
                  <c:v>0.32899099999999998</c:v>
                </c:pt>
                <c:pt idx="8396">
                  <c:v>0.34558100000000003</c:v>
                </c:pt>
                <c:pt idx="8397">
                  <c:v>0.35291800000000001</c:v>
                </c:pt>
                <c:pt idx="8398">
                  <c:v>0.34655399999999997</c:v>
                </c:pt>
                <c:pt idx="8399">
                  <c:v>0.35002699999999998</c:v>
                </c:pt>
                <c:pt idx="8400">
                  <c:v>0.36657299999999998</c:v>
                </c:pt>
                <c:pt idx="8401">
                  <c:v>0.364838</c:v>
                </c:pt>
                <c:pt idx="8402">
                  <c:v>0.36806299999999997</c:v>
                </c:pt>
                <c:pt idx="8403">
                  <c:v>0.36169800000000002</c:v>
                </c:pt>
                <c:pt idx="8404">
                  <c:v>0.34369699999999997</c:v>
                </c:pt>
                <c:pt idx="8405">
                  <c:v>0.32013200000000003</c:v>
                </c:pt>
                <c:pt idx="8406">
                  <c:v>0.33778999999999998</c:v>
                </c:pt>
                <c:pt idx="8407">
                  <c:v>0.32550000000000001</c:v>
                </c:pt>
                <c:pt idx="8408">
                  <c:v>0.33178299999999999</c:v>
                </c:pt>
                <c:pt idx="8409">
                  <c:v>0.321656</c:v>
                </c:pt>
                <c:pt idx="8410">
                  <c:v>0.32417899999999999</c:v>
                </c:pt>
                <c:pt idx="8411">
                  <c:v>0.32678800000000002</c:v>
                </c:pt>
                <c:pt idx="8412">
                  <c:v>0.32753300000000002</c:v>
                </c:pt>
                <c:pt idx="8413">
                  <c:v>0.32915899999999998</c:v>
                </c:pt>
                <c:pt idx="8414">
                  <c:v>0.32339699999999999</c:v>
                </c:pt>
                <c:pt idx="8415">
                  <c:v>0.32766600000000001</c:v>
                </c:pt>
                <c:pt idx="8416">
                  <c:v>0.32164900000000002</c:v>
                </c:pt>
                <c:pt idx="8417">
                  <c:v>0.311832</c:v>
                </c:pt>
                <c:pt idx="8418">
                  <c:v>0.29865900000000001</c:v>
                </c:pt>
                <c:pt idx="8419">
                  <c:v>0.34643499999999999</c:v>
                </c:pt>
                <c:pt idx="8420">
                  <c:v>0.35022799999999998</c:v>
                </c:pt>
                <c:pt idx="8421">
                  <c:v>0.34172599999999997</c:v>
                </c:pt>
                <c:pt idx="8422">
                  <c:v>0.34220699999999998</c:v>
                </c:pt>
                <c:pt idx="8423">
                  <c:v>0.32985199999999998</c:v>
                </c:pt>
                <c:pt idx="8424">
                  <c:v>0.32639000000000001</c:v>
                </c:pt>
                <c:pt idx="8425">
                  <c:v>0.30968400000000001</c:v>
                </c:pt>
                <c:pt idx="8426">
                  <c:v>0.30463800000000002</c:v>
                </c:pt>
                <c:pt idx="8427">
                  <c:v>0.28349099999999999</c:v>
                </c:pt>
                <c:pt idx="8428">
                  <c:v>0.29045599999999999</c:v>
                </c:pt>
                <c:pt idx="8429">
                  <c:v>0.295653</c:v>
                </c:pt>
                <c:pt idx="8430">
                  <c:v>0.30273099999999997</c:v>
                </c:pt>
                <c:pt idx="8431">
                  <c:v>0.304533</c:v>
                </c:pt>
                <c:pt idx="8432">
                  <c:v>0.29476999999999998</c:v>
                </c:pt>
                <c:pt idx="8433">
                  <c:v>0.28961199999999998</c:v>
                </c:pt>
                <c:pt idx="8434">
                  <c:v>0.28470099999999998</c:v>
                </c:pt>
                <c:pt idx="8435">
                  <c:v>0.27593899999999999</c:v>
                </c:pt>
                <c:pt idx="8436">
                  <c:v>0.27481699999999998</c:v>
                </c:pt>
                <c:pt idx="8437">
                  <c:v>0.27163799999999999</c:v>
                </c:pt>
                <c:pt idx="8438">
                  <c:v>0.26356299999999999</c:v>
                </c:pt>
                <c:pt idx="8439">
                  <c:v>0.275312</c:v>
                </c:pt>
                <c:pt idx="8440">
                  <c:v>0.26255800000000001</c:v>
                </c:pt>
                <c:pt idx="8441">
                  <c:v>0.261577</c:v>
                </c:pt>
                <c:pt idx="8442">
                  <c:v>0.25347500000000001</c:v>
                </c:pt>
                <c:pt idx="8443">
                  <c:v>0.24807799999999999</c:v>
                </c:pt>
                <c:pt idx="8444">
                  <c:v>0.24574399999999999</c:v>
                </c:pt>
                <c:pt idx="8445">
                  <c:v>0.24918199999999999</c:v>
                </c:pt>
                <c:pt idx="8446">
                  <c:v>0.25033699999999998</c:v>
                </c:pt>
                <c:pt idx="8447">
                  <c:v>0.24893599999999999</c:v>
                </c:pt>
                <c:pt idx="8448">
                  <c:v>0.247942</c:v>
                </c:pt>
                <c:pt idx="8449">
                  <c:v>0.23413800000000001</c:v>
                </c:pt>
                <c:pt idx="8450">
                  <c:v>0.28000000000000003</c:v>
                </c:pt>
                <c:pt idx="8451">
                  <c:v>0.29912100000000003</c:v>
                </c:pt>
                <c:pt idx="8452">
                  <c:v>0.29871199999999998</c:v>
                </c:pt>
                <c:pt idx="8453">
                  <c:v>0.28948800000000002</c:v>
                </c:pt>
                <c:pt idx="8454">
                  <c:v>0.27833400000000003</c:v>
                </c:pt>
                <c:pt idx="8455">
                  <c:v>0.30732799999999999</c:v>
                </c:pt>
                <c:pt idx="8456">
                  <c:v>0.33217799999999997</c:v>
                </c:pt>
                <c:pt idx="8457">
                  <c:v>0.337787</c:v>
                </c:pt>
                <c:pt idx="8458">
                  <c:v>0.35390899999999997</c:v>
                </c:pt>
                <c:pt idx="8459">
                  <c:v>0.354462</c:v>
                </c:pt>
                <c:pt idx="8460">
                  <c:v>0.38889499999999999</c:v>
                </c:pt>
                <c:pt idx="8461">
                  <c:v>0.38335799999999998</c:v>
                </c:pt>
                <c:pt idx="8462">
                  <c:v>0.38439099999999998</c:v>
                </c:pt>
                <c:pt idx="8463">
                  <c:v>0.36499900000000002</c:v>
                </c:pt>
                <c:pt idx="8464">
                  <c:v>0.36776900000000001</c:v>
                </c:pt>
                <c:pt idx="8465">
                  <c:v>0.34716599999999997</c:v>
                </c:pt>
                <c:pt idx="8466">
                  <c:v>0.344779</c:v>
                </c:pt>
                <c:pt idx="8467">
                  <c:v>0.364313</c:v>
                </c:pt>
                <c:pt idx="8468">
                  <c:v>0.36275000000000002</c:v>
                </c:pt>
                <c:pt idx="8469">
                  <c:v>0.36838599999999999</c:v>
                </c:pt>
                <c:pt idx="8470">
                  <c:v>0.37298500000000001</c:v>
                </c:pt>
                <c:pt idx="8471">
                  <c:v>0.35286699999999999</c:v>
                </c:pt>
                <c:pt idx="8472">
                  <c:v>0.35589599999999999</c:v>
                </c:pt>
                <c:pt idx="8473">
                  <c:v>0.40376099999999998</c:v>
                </c:pt>
                <c:pt idx="8474">
                  <c:v>0.41112500000000002</c:v>
                </c:pt>
                <c:pt idx="8475">
                  <c:v>0.40340599999999999</c:v>
                </c:pt>
                <c:pt idx="8476">
                  <c:v>0.39625199999999999</c:v>
                </c:pt>
                <c:pt idx="8477">
                  <c:v>0.444629</c:v>
                </c:pt>
                <c:pt idx="8478">
                  <c:v>0.45285900000000001</c:v>
                </c:pt>
                <c:pt idx="8479">
                  <c:v>0.44481799999999999</c:v>
                </c:pt>
                <c:pt idx="8480">
                  <c:v>0.42839500000000003</c:v>
                </c:pt>
                <c:pt idx="8481">
                  <c:v>0.43732500000000002</c:v>
                </c:pt>
                <c:pt idx="8482">
                  <c:v>0.43031799999999998</c:v>
                </c:pt>
                <c:pt idx="8483">
                  <c:v>0.442691</c:v>
                </c:pt>
                <c:pt idx="8484">
                  <c:v>0.45220100000000002</c:v>
                </c:pt>
                <c:pt idx="8485">
                  <c:v>0.44758199999999998</c:v>
                </c:pt>
                <c:pt idx="8486">
                  <c:v>0.44337199999999999</c:v>
                </c:pt>
                <c:pt idx="8487">
                  <c:v>0.43419000000000002</c:v>
                </c:pt>
                <c:pt idx="8488">
                  <c:v>0.41465999999999997</c:v>
                </c:pt>
                <c:pt idx="8489">
                  <c:v>0.39222800000000002</c:v>
                </c:pt>
                <c:pt idx="8490">
                  <c:v>0.37498999999999999</c:v>
                </c:pt>
                <c:pt idx="8491">
                  <c:v>0.35443599999999997</c:v>
                </c:pt>
                <c:pt idx="8492">
                  <c:v>0.38708399999999998</c:v>
                </c:pt>
                <c:pt idx="8493">
                  <c:v>0.38446799999999998</c:v>
                </c:pt>
                <c:pt idx="8494">
                  <c:v>0.38475999999999999</c:v>
                </c:pt>
                <c:pt idx="8495">
                  <c:v>0.36971300000000001</c:v>
                </c:pt>
                <c:pt idx="8496">
                  <c:v>0.39455499999999999</c:v>
                </c:pt>
                <c:pt idx="8497">
                  <c:v>0.39868799999999999</c:v>
                </c:pt>
                <c:pt idx="8498">
                  <c:v>0.387683</c:v>
                </c:pt>
                <c:pt idx="8499">
                  <c:v>0.372083</c:v>
                </c:pt>
                <c:pt idx="8500">
                  <c:v>0.35822700000000002</c:v>
                </c:pt>
                <c:pt idx="8501">
                  <c:v>0.35969299999999998</c:v>
                </c:pt>
                <c:pt idx="8502">
                  <c:v>0.41026600000000002</c:v>
                </c:pt>
                <c:pt idx="8503">
                  <c:v>0.41052499999999997</c:v>
                </c:pt>
                <c:pt idx="8504">
                  <c:v>0.40306199999999998</c:v>
                </c:pt>
                <c:pt idx="8505">
                  <c:v>0.39810899999999999</c:v>
                </c:pt>
                <c:pt idx="8506">
                  <c:v>0.38195299999999999</c:v>
                </c:pt>
                <c:pt idx="8507">
                  <c:v>0.37331700000000001</c:v>
                </c:pt>
                <c:pt idx="8508">
                  <c:v>0.35040199999999999</c:v>
                </c:pt>
                <c:pt idx="8509">
                  <c:v>0.32321299999999997</c:v>
                </c:pt>
                <c:pt idx="8510">
                  <c:v>0.29889500000000002</c:v>
                </c:pt>
                <c:pt idx="8511">
                  <c:v>0.28938700000000001</c:v>
                </c:pt>
                <c:pt idx="8512">
                  <c:v>0.26767999999999997</c:v>
                </c:pt>
                <c:pt idx="8513">
                  <c:v>0.248195</c:v>
                </c:pt>
                <c:pt idx="8514">
                  <c:v>0.22905400000000001</c:v>
                </c:pt>
                <c:pt idx="8515">
                  <c:v>0.23347699999999999</c:v>
                </c:pt>
                <c:pt idx="8516">
                  <c:v>0.23282600000000001</c:v>
                </c:pt>
                <c:pt idx="8517">
                  <c:v>0.22437000000000001</c:v>
                </c:pt>
                <c:pt idx="8518">
                  <c:v>0.215616</c:v>
                </c:pt>
                <c:pt idx="8519">
                  <c:v>0.203318</c:v>
                </c:pt>
                <c:pt idx="8520">
                  <c:v>0.19214100000000001</c:v>
                </c:pt>
                <c:pt idx="8521">
                  <c:v>0.1943</c:v>
                </c:pt>
                <c:pt idx="8522">
                  <c:v>0.19203899999999999</c:v>
                </c:pt>
                <c:pt idx="8523">
                  <c:v>0.19073399999999999</c:v>
                </c:pt>
                <c:pt idx="8524">
                  <c:v>0.19314899999999999</c:v>
                </c:pt>
                <c:pt idx="8525">
                  <c:v>0.185665</c:v>
                </c:pt>
                <c:pt idx="8526">
                  <c:v>0.205735</c:v>
                </c:pt>
                <c:pt idx="8527">
                  <c:v>0.15501899999999999</c:v>
                </c:pt>
                <c:pt idx="8528">
                  <c:v>0.15465899999999999</c:v>
                </c:pt>
                <c:pt idx="8529">
                  <c:v>0.154448</c:v>
                </c:pt>
                <c:pt idx="8530">
                  <c:v>0.16270100000000001</c:v>
                </c:pt>
                <c:pt idx="8531">
                  <c:v>0.16397700000000001</c:v>
                </c:pt>
                <c:pt idx="8532">
                  <c:v>0.15978300000000001</c:v>
                </c:pt>
                <c:pt idx="8533">
                  <c:v>0.16622799999999999</c:v>
                </c:pt>
                <c:pt idx="8534">
                  <c:v>0.174152</c:v>
                </c:pt>
                <c:pt idx="8535">
                  <c:v>0.172232</c:v>
                </c:pt>
                <c:pt idx="8536">
                  <c:v>0.16687099999999999</c:v>
                </c:pt>
                <c:pt idx="8537">
                  <c:v>0.152417</c:v>
                </c:pt>
                <c:pt idx="8538">
                  <c:v>0.148757</c:v>
                </c:pt>
                <c:pt idx="8539">
                  <c:v>0.13683100000000001</c:v>
                </c:pt>
                <c:pt idx="8540">
                  <c:v>0.16717699999999999</c:v>
                </c:pt>
                <c:pt idx="8541">
                  <c:v>0.167993</c:v>
                </c:pt>
                <c:pt idx="8542">
                  <c:v>0.175981</c:v>
                </c:pt>
                <c:pt idx="8543">
                  <c:v>0.16239200000000001</c:v>
                </c:pt>
                <c:pt idx="8544">
                  <c:v>0.15736700000000001</c:v>
                </c:pt>
                <c:pt idx="8545">
                  <c:v>0.153166</c:v>
                </c:pt>
                <c:pt idx="8546">
                  <c:v>0.139655</c:v>
                </c:pt>
                <c:pt idx="8547">
                  <c:v>0.143847</c:v>
                </c:pt>
                <c:pt idx="8548">
                  <c:v>0.14418900000000001</c:v>
                </c:pt>
                <c:pt idx="8549">
                  <c:v>0.12936300000000001</c:v>
                </c:pt>
                <c:pt idx="8550">
                  <c:v>0.12619</c:v>
                </c:pt>
                <c:pt idx="8551">
                  <c:v>0.119341</c:v>
                </c:pt>
                <c:pt idx="8552">
                  <c:v>0.119298</c:v>
                </c:pt>
                <c:pt idx="8553">
                  <c:v>0.11828900000000001</c:v>
                </c:pt>
                <c:pt idx="8554">
                  <c:v>0.113872</c:v>
                </c:pt>
                <c:pt idx="8555">
                  <c:v>0.12623300000000001</c:v>
                </c:pt>
                <c:pt idx="8556">
                  <c:v>0.114621</c:v>
                </c:pt>
                <c:pt idx="8557">
                  <c:v>0.115942</c:v>
                </c:pt>
                <c:pt idx="8558">
                  <c:v>0.112293</c:v>
                </c:pt>
                <c:pt idx="8559">
                  <c:v>0.12701200000000001</c:v>
                </c:pt>
                <c:pt idx="8560">
                  <c:v>0.118349</c:v>
                </c:pt>
                <c:pt idx="8561">
                  <c:v>0.108041</c:v>
                </c:pt>
                <c:pt idx="8562">
                  <c:v>0.113749</c:v>
                </c:pt>
                <c:pt idx="8563">
                  <c:v>0.12304</c:v>
                </c:pt>
                <c:pt idx="8564">
                  <c:v>0.12590699999999999</c:v>
                </c:pt>
                <c:pt idx="8565">
                  <c:v>0.12640899999999999</c:v>
                </c:pt>
                <c:pt idx="8566">
                  <c:v>0.13026299999999999</c:v>
                </c:pt>
                <c:pt idx="8567">
                  <c:v>0.120695</c:v>
                </c:pt>
                <c:pt idx="8568">
                  <c:v>0.12693199999999999</c:v>
                </c:pt>
                <c:pt idx="8569">
                  <c:v>0.12772</c:v>
                </c:pt>
                <c:pt idx="8570">
                  <c:v>0.13827600000000001</c:v>
                </c:pt>
                <c:pt idx="8571">
                  <c:v>0.136404</c:v>
                </c:pt>
                <c:pt idx="8572">
                  <c:v>0.139048</c:v>
                </c:pt>
                <c:pt idx="8573">
                  <c:v>0.13401399999999999</c:v>
                </c:pt>
                <c:pt idx="8574">
                  <c:v>0.12717899999999999</c:v>
                </c:pt>
                <c:pt idx="8575">
                  <c:v>0.110776</c:v>
                </c:pt>
                <c:pt idx="8576">
                  <c:v>0.11561</c:v>
                </c:pt>
                <c:pt idx="8577">
                  <c:v>0.128887</c:v>
                </c:pt>
                <c:pt idx="8578">
                  <c:v>0.14155400000000001</c:v>
                </c:pt>
                <c:pt idx="8579">
                  <c:v>0.13919300000000001</c:v>
                </c:pt>
                <c:pt idx="8580">
                  <c:v>0.14552799999999999</c:v>
                </c:pt>
                <c:pt idx="8581">
                  <c:v>0.13975499999999999</c:v>
                </c:pt>
                <c:pt idx="8582">
                  <c:v>0.137984</c:v>
                </c:pt>
                <c:pt idx="8583">
                  <c:v>0.14175099999999999</c:v>
                </c:pt>
                <c:pt idx="8584">
                  <c:v>0.133297</c:v>
                </c:pt>
                <c:pt idx="8585">
                  <c:v>0.117465</c:v>
                </c:pt>
                <c:pt idx="8586">
                  <c:v>0.121932</c:v>
                </c:pt>
                <c:pt idx="8587">
                  <c:v>0.10707</c:v>
                </c:pt>
                <c:pt idx="8588">
                  <c:v>9.6978999999999996E-2</c:v>
                </c:pt>
                <c:pt idx="8589">
                  <c:v>9.0595999999999996E-2</c:v>
                </c:pt>
                <c:pt idx="8590">
                  <c:v>8.1583000000000003E-2</c:v>
                </c:pt>
                <c:pt idx="8591">
                  <c:v>6.5949999999999995E-2</c:v>
                </c:pt>
                <c:pt idx="8592">
                  <c:v>6.4242999999999995E-2</c:v>
                </c:pt>
                <c:pt idx="8593">
                  <c:v>7.0476999999999998E-2</c:v>
                </c:pt>
                <c:pt idx="8594">
                  <c:v>5.7431000000000003E-2</c:v>
                </c:pt>
                <c:pt idx="8595">
                  <c:v>5.5649999999999998E-2</c:v>
                </c:pt>
                <c:pt idx="8596">
                  <c:v>5.9556999999999999E-2</c:v>
                </c:pt>
                <c:pt idx="8597">
                  <c:v>5.3900000000000003E-2</c:v>
                </c:pt>
                <c:pt idx="8598">
                  <c:v>5.1055000000000003E-2</c:v>
                </c:pt>
                <c:pt idx="8599">
                  <c:v>4.6939000000000002E-2</c:v>
                </c:pt>
                <c:pt idx="8600">
                  <c:v>4.2803000000000001E-2</c:v>
                </c:pt>
                <c:pt idx="8601">
                  <c:v>4.3082000000000002E-2</c:v>
                </c:pt>
                <c:pt idx="8602">
                  <c:v>4.0133000000000002E-2</c:v>
                </c:pt>
                <c:pt idx="8603">
                  <c:v>2.7897000000000002E-2</c:v>
                </c:pt>
                <c:pt idx="8604">
                  <c:v>2.8194E-2</c:v>
                </c:pt>
                <c:pt idx="8605">
                  <c:v>2.6411E-2</c:v>
                </c:pt>
                <c:pt idx="8606">
                  <c:v>2.4028999999999998E-2</c:v>
                </c:pt>
                <c:pt idx="8607">
                  <c:v>1.8325000000000001E-2</c:v>
                </c:pt>
                <c:pt idx="8608">
                  <c:v>2.0566000000000001E-2</c:v>
                </c:pt>
                <c:pt idx="8609">
                  <c:v>2.2683999999999999E-2</c:v>
                </c:pt>
                <c:pt idx="8610">
                  <c:v>1.9653E-2</c:v>
                </c:pt>
                <c:pt idx="8611">
                  <c:v>2.6447999999999999E-2</c:v>
                </c:pt>
                <c:pt idx="8612">
                  <c:v>3.6275000000000002E-2</c:v>
                </c:pt>
                <c:pt idx="8613">
                  <c:v>4.0917000000000002E-2</c:v>
                </c:pt>
                <c:pt idx="8614">
                  <c:v>4.5998999999999998E-2</c:v>
                </c:pt>
                <c:pt idx="8615">
                  <c:v>4.8009000000000003E-2</c:v>
                </c:pt>
                <c:pt idx="8616">
                  <c:v>3.9116999999999999E-2</c:v>
                </c:pt>
                <c:pt idx="8617">
                  <c:v>3.9139E-2</c:v>
                </c:pt>
                <c:pt idx="8618">
                  <c:v>3.8421999999999998E-2</c:v>
                </c:pt>
                <c:pt idx="8619">
                  <c:v>4.0196999999999997E-2</c:v>
                </c:pt>
                <c:pt idx="8620">
                  <c:v>4.0104000000000001E-2</c:v>
                </c:pt>
                <c:pt idx="8621">
                  <c:v>4.1075E-2</c:v>
                </c:pt>
                <c:pt idx="8622">
                  <c:v>4.1966999999999997E-2</c:v>
                </c:pt>
                <c:pt idx="8623">
                  <c:v>3.9059999999999997E-2</c:v>
                </c:pt>
                <c:pt idx="8624">
                  <c:v>3.5728999999999997E-2</c:v>
                </c:pt>
                <c:pt idx="8625">
                  <c:v>3.4271999999999997E-2</c:v>
                </c:pt>
                <c:pt idx="8626">
                  <c:v>3.5059E-2</c:v>
                </c:pt>
                <c:pt idx="8627">
                  <c:v>4.2542000000000003E-2</c:v>
                </c:pt>
                <c:pt idx="8628">
                  <c:v>4.6329000000000002E-2</c:v>
                </c:pt>
                <c:pt idx="8629">
                  <c:v>4.9135999999999999E-2</c:v>
                </c:pt>
                <c:pt idx="8630">
                  <c:v>5.3017000000000002E-2</c:v>
                </c:pt>
                <c:pt idx="8631">
                  <c:v>6.4552999999999999E-2</c:v>
                </c:pt>
                <c:pt idx="8632">
                  <c:v>7.9723000000000002E-2</c:v>
                </c:pt>
                <c:pt idx="8633">
                  <c:v>0.110526</c:v>
                </c:pt>
                <c:pt idx="8634">
                  <c:v>0.12831300000000001</c:v>
                </c:pt>
                <c:pt idx="8635">
                  <c:v>0.139373</c:v>
                </c:pt>
                <c:pt idx="8636">
                  <c:v>0.14408000000000001</c:v>
                </c:pt>
                <c:pt idx="8637">
                  <c:v>0.146756</c:v>
                </c:pt>
                <c:pt idx="8638">
                  <c:v>0.14405399999999999</c:v>
                </c:pt>
                <c:pt idx="8639">
                  <c:v>0.14019200000000001</c:v>
                </c:pt>
                <c:pt idx="8640">
                  <c:v>0.134352</c:v>
                </c:pt>
                <c:pt idx="8641">
                  <c:v>0.12822600000000001</c:v>
                </c:pt>
                <c:pt idx="8642">
                  <c:v>0.12153799999999999</c:v>
                </c:pt>
                <c:pt idx="8643">
                  <c:v>0.108945</c:v>
                </c:pt>
                <c:pt idx="8644">
                  <c:v>0.105877</c:v>
                </c:pt>
                <c:pt idx="8645">
                  <c:v>9.8336000000000007E-2</c:v>
                </c:pt>
                <c:pt idx="8646">
                  <c:v>0.115036</c:v>
                </c:pt>
                <c:pt idx="8647">
                  <c:v>0.119743</c:v>
                </c:pt>
                <c:pt idx="8648">
                  <c:v>0.115049</c:v>
                </c:pt>
                <c:pt idx="8649">
                  <c:v>0.13957900000000001</c:v>
                </c:pt>
                <c:pt idx="8650">
                  <c:v>0.152203</c:v>
                </c:pt>
                <c:pt idx="8651">
                  <c:v>0.15742200000000001</c:v>
                </c:pt>
                <c:pt idx="8652">
                  <c:v>0.16406699999999999</c:v>
                </c:pt>
                <c:pt idx="8653">
                  <c:v>0.16666700000000001</c:v>
                </c:pt>
                <c:pt idx="8654">
                  <c:v>0.173905</c:v>
                </c:pt>
                <c:pt idx="8655">
                  <c:v>0.158355</c:v>
                </c:pt>
                <c:pt idx="8656">
                  <c:v>0.16078799999999999</c:v>
                </c:pt>
                <c:pt idx="8657">
                  <c:v>0.15839400000000001</c:v>
                </c:pt>
                <c:pt idx="8658">
                  <c:v>0.147975</c:v>
                </c:pt>
                <c:pt idx="8659">
                  <c:v>0.130525</c:v>
                </c:pt>
                <c:pt idx="8660">
                  <c:v>0.118407</c:v>
                </c:pt>
                <c:pt idx="8661">
                  <c:v>0.110027</c:v>
                </c:pt>
                <c:pt idx="8662">
                  <c:v>9.4215999999999994E-2</c:v>
                </c:pt>
                <c:pt idx="8663">
                  <c:v>0.101954</c:v>
                </c:pt>
                <c:pt idx="8664">
                  <c:v>0.111314</c:v>
                </c:pt>
                <c:pt idx="8665">
                  <c:v>0.118642</c:v>
                </c:pt>
                <c:pt idx="8666">
                  <c:v>0.12116499999999999</c:v>
                </c:pt>
                <c:pt idx="8667">
                  <c:v>0.113442</c:v>
                </c:pt>
                <c:pt idx="8668">
                  <c:v>0.12313399999999999</c:v>
                </c:pt>
                <c:pt idx="8669">
                  <c:v>0.119217</c:v>
                </c:pt>
                <c:pt idx="8670">
                  <c:v>0.127466</c:v>
                </c:pt>
                <c:pt idx="8671">
                  <c:v>0.120935</c:v>
                </c:pt>
                <c:pt idx="8672">
                  <c:v>0.10724</c:v>
                </c:pt>
                <c:pt idx="8673">
                  <c:v>0.102844</c:v>
                </c:pt>
                <c:pt idx="8674">
                  <c:v>0.10193199999999999</c:v>
                </c:pt>
                <c:pt idx="8675">
                  <c:v>9.8919999999999994E-2</c:v>
                </c:pt>
                <c:pt idx="8676">
                  <c:v>0.112077</c:v>
                </c:pt>
                <c:pt idx="8677">
                  <c:v>0.12504999999999999</c:v>
                </c:pt>
                <c:pt idx="8678">
                  <c:v>0.14047899999999999</c:v>
                </c:pt>
                <c:pt idx="8679">
                  <c:v>0.13353899999999999</c:v>
                </c:pt>
                <c:pt idx="8680">
                  <c:v>0.14464099999999999</c:v>
                </c:pt>
                <c:pt idx="8681">
                  <c:v>0.14081199999999999</c:v>
                </c:pt>
                <c:pt idx="8682">
                  <c:v>0.14274700000000001</c:v>
                </c:pt>
                <c:pt idx="8683">
                  <c:v>0.13935500000000001</c:v>
                </c:pt>
                <c:pt idx="8684">
                  <c:v>0.12303500000000001</c:v>
                </c:pt>
                <c:pt idx="8685">
                  <c:v>0.12964300000000001</c:v>
                </c:pt>
                <c:pt idx="8686">
                  <c:v>0.133545</c:v>
                </c:pt>
                <c:pt idx="8687">
                  <c:v>0.136297</c:v>
                </c:pt>
                <c:pt idx="8688">
                  <c:v>0.13583100000000001</c:v>
                </c:pt>
                <c:pt idx="8689">
                  <c:v>0.14685500000000001</c:v>
                </c:pt>
                <c:pt idx="8690">
                  <c:v>0.134463</c:v>
                </c:pt>
                <c:pt idx="8691">
                  <c:v>0.114492</c:v>
                </c:pt>
                <c:pt idx="8692">
                  <c:v>0.11515400000000001</c:v>
                </c:pt>
                <c:pt idx="8693">
                  <c:v>0.108311</c:v>
                </c:pt>
                <c:pt idx="8694">
                  <c:v>0.10002999999999999</c:v>
                </c:pt>
                <c:pt idx="8695">
                  <c:v>9.1080999999999995E-2</c:v>
                </c:pt>
                <c:pt idx="8696">
                  <c:v>7.2482000000000005E-2</c:v>
                </c:pt>
                <c:pt idx="8697">
                  <c:v>7.2659000000000001E-2</c:v>
                </c:pt>
                <c:pt idx="8698">
                  <c:v>6.4679E-2</c:v>
                </c:pt>
                <c:pt idx="8699">
                  <c:v>5.3335E-2</c:v>
                </c:pt>
                <c:pt idx="8700">
                  <c:v>4.9070999999999997E-2</c:v>
                </c:pt>
                <c:pt idx="8701">
                  <c:v>4.1572999999999999E-2</c:v>
                </c:pt>
                <c:pt idx="8702">
                  <c:v>3.2919999999999998E-2</c:v>
                </c:pt>
                <c:pt idx="8703">
                  <c:v>3.015E-2</c:v>
                </c:pt>
                <c:pt idx="8704">
                  <c:v>2.904E-2</c:v>
                </c:pt>
                <c:pt idx="8705">
                  <c:v>2.3269999999999999E-2</c:v>
                </c:pt>
                <c:pt idx="8706">
                  <c:v>1.9841000000000001E-2</c:v>
                </c:pt>
                <c:pt idx="8707">
                  <c:v>1.8003999999999999E-2</c:v>
                </c:pt>
                <c:pt idx="8708">
                  <c:v>1.6097E-2</c:v>
                </c:pt>
                <c:pt idx="8709">
                  <c:v>1.3731999999999999E-2</c:v>
                </c:pt>
                <c:pt idx="8710">
                  <c:v>1.2352999999999999E-2</c:v>
                </c:pt>
                <c:pt idx="8711">
                  <c:v>1.4989000000000001E-2</c:v>
                </c:pt>
                <c:pt idx="8712">
                  <c:v>1.1948E-2</c:v>
                </c:pt>
                <c:pt idx="8713">
                  <c:v>1.0428E-2</c:v>
                </c:pt>
                <c:pt idx="8714">
                  <c:v>9.8600000000000007E-3</c:v>
                </c:pt>
                <c:pt idx="8715">
                  <c:v>8.685E-3</c:v>
                </c:pt>
                <c:pt idx="8716">
                  <c:v>7.156E-3</c:v>
                </c:pt>
                <c:pt idx="8717">
                  <c:v>7.3810000000000004E-3</c:v>
                </c:pt>
                <c:pt idx="8718">
                  <c:v>8.1670000000000006E-3</c:v>
                </c:pt>
                <c:pt idx="8719">
                  <c:v>7.9070000000000008E-3</c:v>
                </c:pt>
                <c:pt idx="8720">
                  <c:v>9.9039999999999996E-3</c:v>
                </c:pt>
                <c:pt idx="8721">
                  <c:v>1.8030999999999998E-2</c:v>
                </c:pt>
                <c:pt idx="8722">
                  <c:v>2.0108000000000001E-2</c:v>
                </c:pt>
                <c:pt idx="8723">
                  <c:v>2.7588000000000001E-2</c:v>
                </c:pt>
                <c:pt idx="8724">
                  <c:v>4.1808999999999999E-2</c:v>
                </c:pt>
                <c:pt idx="8725">
                  <c:v>4.9100999999999999E-2</c:v>
                </c:pt>
                <c:pt idx="8726">
                  <c:v>5.3784999999999999E-2</c:v>
                </c:pt>
                <c:pt idx="8727">
                  <c:v>6.1206000000000003E-2</c:v>
                </c:pt>
                <c:pt idx="8728">
                  <c:v>6.4981999999999998E-2</c:v>
                </c:pt>
                <c:pt idx="8729">
                  <c:v>5.9305999999999998E-2</c:v>
                </c:pt>
                <c:pt idx="8730">
                  <c:v>5.9228999999999997E-2</c:v>
                </c:pt>
                <c:pt idx="8731">
                  <c:v>0.11142299999999999</c:v>
                </c:pt>
                <c:pt idx="8732">
                  <c:v>0.14186799999999999</c:v>
                </c:pt>
                <c:pt idx="8733">
                  <c:v>0.165215</c:v>
                </c:pt>
                <c:pt idx="8734">
                  <c:v>0.17164099999999999</c:v>
                </c:pt>
                <c:pt idx="8735">
                  <c:v>0.16578599999999999</c:v>
                </c:pt>
                <c:pt idx="8736">
                  <c:v>0.157417</c:v>
                </c:pt>
                <c:pt idx="8737">
                  <c:v>0.16197700000000001</c:v>
                </c:pt>
                <c:pt idx="8738">
                  <c:v>0.163354</c:v>
                </c:pt>
                <c:pt idx="8739">
                  <c:v>0.150198</c:v>
                </c:pt>
                <c:pt idx="8740">
                  <c:v>0.16087799999999999</c:v>
                </c:pt>
                <c:pt idx="8741">
                  <c:v>0.150168</c:v>
                </c:pt>
                <c:pt idx="8742">
                  <c:v>0.14716599999999999</c:v>
                </c:pt>
                <c:pt idx="8743">
                  <c:v>0.13576099999999999</c:v>
                </c:pt>
                <c:pt idx="8744">
                  <c:v>0.117604</c:v>
                </c:pt>
                <c:pt idx="8745">
                  <c:v>0.10548299999999999</c:v>
                </c:pt>
                <c:pt idx="8746">
                  <c:v>0.10377</c:v>
                </c:pt>
                <c:pt idx="8747">
                  <c:v>0.108793</c:v>
                </c:pt>
                <c:pt idx="8748">
                  <c:v>0.10315100000000001</c:v>
                </c:pt>
                <c:pt idx="8749">
                  <c:v>9.9968000000000001E-2</c:v>
                </c:pt>
                <c:pt idx="8750">
                  <c:v>9.0632000000000004E-2</c:v>
                </c:pt>
                <c:pt idx="8751">
                  <c:v>8.7726999999999999E-2</c:v>
                </c:pt>
                <c:pt idx="8752">
                  <c:v>7.8136999999999998E-2</c:v>
                </c:pt>
                <c:pt idx="8753">
                  <c:v>6.5014000000000002E-2</c:v>
                </c:pt>
                <c:pt idx="8754">
                  <c:v>5.7634999999999999E-2</c:v>
                </c:pt>
                <c:pt idx="8755">
                  <c:v>5.9983000000000002E-2</c:v>
                </c:pt>
                <c:pt idx="8756">
                  <c:v>5.3106E-2</c:v>
                </c:pt>
                <c:pt idx="8757">
                  <c:v>4.4431999999999999E-2</c:v>
                </c:pt>
                <c:pt idx="8758">
                  <c:v>3.9137999999999999E-2</c:v>
                </c:pt>
                <c:pt idx="8759">
                  <c:v>3.4195999999999997E-2</c:v>
                </c:pt>
                <c:pt idx="8760">
                  <c:v>2.9041000000000001E-2</c:v>
                </c:pt>
                <c:pt idx="8761">
                  <c:v>3.0617999999999999E-2</c:v>
                </c:pt>
                <c:pt idx="8762">
                  <c:v>2.3845000000000002E-2</c:v>
                </c:pt>
                <c:pt idx="8763">
                  <c:v>1.7318E-2</c:v>
                </c:pt>
                <c:pt idx="8764">
                  <c:v>1.5228999999999999E-2</c:v>
                </c:pt>
                <c:pt idx="8765">
                  <c:v>1.0533000000000001E-2</c:v>
                </c:pt>
                <c:pt idx="8766">
                  <c:v>9.0589999999999993E-3</c:v>
                </c:pt>
                <c:pt idx="8767">
                  <c:v>7.4009999999999996E-3</c:v>
                </c:pt>
                <c:pt idx="8768">
                  <c:v>6.7060000000000002E-3</c:v>
                </c:pt>
                <c:pt idx="8769">
                  <c:v>6.3070000000000001E-3</c:v>
                </c:pt>
                <c:pt idx="8770">
                  <c:v>5.5490000000000001E-3</c:v>
                </c:pt>
                <c:pt idx="8771">
                  <c:v>4.8659999999999997E-3</c:v>
                </c:pt>
                <c:pt idx="8772">
                  <c:v>5.6369999999999996E-3</c:v>
                </c:pt>
                <c:pt idx="8773">
                  <c:v>5.2430000000000003E-3</c:v>
                </c:pt>
                <c:pt idx="8774">
                  <c:v>4.4320000000000002E-3</c:v>
                </c:pt>
                <c:pt idx="8775">
                  <c:v>4.2900000000000004E-3</c:v>
                </c:pt>
                <c:pt idx="8776">
                  <c:v>3.9969999999999997E-3</c:v>
                </c:pt>
                <c:pt idx="8777">
                  <c:v>3.7209999999999999E-3</c:v>
                </c:pt>
                <c:pt idx="8778">
                  <c:v>3.5839999999999999E-3</c:v>
                </c:pt>
                <c:pt idx="8779">
                  <c:v>1.0709E-2</c:v>
                </c:pt>
                <c:pt idx="8780">
                  <c:v>1.4383999999999999E-2</c:v>
                </c:pt>
                <c:pt idx="8781">
                  <c:v>1.2563E-2</c:v>
                </c:pt>
                <c:pt idx="8782">
                  <c:v>1.3179E-2</c:v>
                </c:pt>
                <c:pt idx="8783">
                  <c:v>1.5507E-2</c:v>
                </c:pt>
                <c:pt idx="8784">
                  <c:v>1.3884000000000001E-2</c:v>
                </c:pt>
                <c:pt idx="8785">
                  <c:v>1.1877E-2</c:v>
                </c:pt>
                <c:pt idx="8786">
                  <c:v>1.2038999999999999E-2</c:v>
                </c:pt>
                <c:pt idx="8787">
                  <c:v>1.1112E-2</c:v>
                </c:pt>
                <c:pt idx="8788">
                  <c:v>9.6319999999999999E-3</c:v>
                </c:pt>
                <c:pt idx="8789">
                  <c:v>1.8572999999999999E-2</c:v>
                </c:pt>
                <c:pt idx="8790">
                  <c:v>1.7453E-2</c:v>
                </c:pt>
                <c:pt idx="8791">
                  <c:v>1.883E-2</c:v>
                </c:pt>
                <c:pt idx="8792">
                  <c:v>1.4851E-2</c:v>
                </c:pt>
                <c:pt idx="8793">
                  <c:v>1.7479999999999999E-2</c:v>
                </c:pt>
                <c:pt idx="8794">
                  <c:v>1.5457E-2</c:v>
                </c:pt>
                <c:pt idx="8795">
                  <c:v>6.6280000000000002E-3</c:v>
                </c:pt>
                <c:pt idx="8796">
                  <c:v>1.1805E-2</c:v>
                </c:pt>
                <c:pt idx="8797">
                  <c:v>8.9820000000000004E-3</c:v>
                </c:pt>
                <c:pt idx="8798">
                  <c:v>7.0439999999999999E-3</c:v>
                </c:pt>
                <c:pt idx="8799">
                  <c:v>6.7889999999999999E-3</c:v>
                </c:pt>
                <c:pt idx="8800">
                  <c:v>5.9890000000000004E-3</c:v>
                </c:pt>
                <c:pt idx="8801">
                  <c:v>5.4660000000000004E-3</c:v>
                </c:pt>
                <c:pt idx="8802">
                  <c:v>4.2230000000000002E-3</c:v>
                </c:pt>
                <c:pt idx="8803">
                  <c:v>3.993E-3</c:v>
                </c:pt>
                <c:pt idx="8804">
                  <c:v>5.9569999999999996E-3</c:v>
                </c:pt>
                <c:pt idx="8805">
                  <c:v>5.5710000000000004E-3</c:v>
                </c:pt>
                <c:pt idx="8806">
                  <c:v>4.2420000000000001E-3</c:v>
                </c:pt>
                <c:pt idx="8807">
                  <c:v>4.9829999999999996E-3</c:v>
                </c:pt>
                <c:pt idx="8808">
                  <c:v>3.7889999999999998E-3</c:v>
                </c:pt>
                <c:pt idx="8809">
                  <c:v>3.1700000000000001E-3</c:v>
                </c:pt>
                <c:pt idx="8810">
                  <c:v>3.1120000000000002E-3</c:v>
                </c:pt>
                <c:pt idx="8811">
                  <c:v>5.0140000000000002E-3</c:v>
                </c:pt>
                <c:pt idx="8812">
                  <c:v>4.5840000000000004E-3</c:v>
                </c:pt>
                <c:pt idx="8813">
                  <c:v>4.065E-3</c:v>
                </c:pt>
                <c:pt idx="8814">
                  <c:v>3.4580000000000001E-3</c:v>
                </c:pt>
                <c:pt idx="8815">
                  <c:v>2.6489999999999999E-3</c:v>
                </c:pt>
                <c:pt idx="8816">
                  <c:v>2.2629999999999998E-3</c:v>
                </c:pt>
                <c:pt idx="8817">
                  <c:v>3.2550000000000001E-3</c:v>
                </c:pt>
                <c:pt idx="8818">
                  <c:v>3.2070000000000002E-3</c:v>
                </c:pt>
                <c:pt idx="8819">
                  <c:v>2.7899999999999999E-3</c:v>
                </c:pt>
                <c:pt idx="8820">
                  <c:v>3.2669999999999999E-3</c:v>
                </c:pt>
                <c:pt idx="8821">
                  <c:v>2.9489999999999998E-3</c:v>
                </c:pt>
                <c:pt idx="8822">
                  <c:v>2.2569999999999999E-3</c:v>
                </c:pt>
                <c:pt idx="8823">
                  <c:v>2.0179999999999998E-3</c:v>
                </c:pt>
                <c:pt idx="8824">
                  <c:v>2.2750000000000001E-3</c:v>
                </c:pt>
                <c:pt idx="8825">
                  <c:v>3.127E-3</c:v>
                </c:pt>
                <c:pt idx="8826">
                  <c:v>4.3350000000000003E-3</c:v>
                </c:pt>
                <c:pt idx="8827">
                  <c:v>4.516E-3</c:v>
                </c:pt>
                <c:pt idx="8828">
                  <c:v>2.3240000000000001E-3</c:v>
                </c:pt>
                <c:pt idx="8829">
                  <c:v>4.0740000000000004E-3</c:v>
                </c:pt>
                <c:pt idx="8830">
                  <c:v>2.3479999999999998E-3</c:v>
                </c:pt>
                <c:pt idx="8831">
                  <c:v>6.9610000000000002E-3</c:v>
                </c:pt>
                <c:pt idx="8832">
                  <c:v>8.5240000000000003E-3</c:v>
                </c:pt>
                <c:pt idx="8833">
                  <c:v>6.6189999999999999E-3</c:v>
                </c:pt>
                <c:pt idx="8834">
                  <c:v>7.162E-3</c:v>
                </c:pt>
                <c:pt idx="8835">
                  <c:v>6.3610000000000003E-3</c:v>
                </c:pt>
                <c:pt idx="8836">
                  <c:v>5.2989999999999999E-3</c:v>
                </c:pt>
                <c:pt idx="8837">
                  <c:v>4.5019999999999999E-3</c:v>
                </c:pt>
                <c:pt idx="8838">
                  <c:v>4.0080000000000003E-3</c:v>
                </c:pt>
                <c:pt idx="8839">
                  <c:v>2.872E-3</c:v>
                </c:pt>
                <c:pt idx="8840">
                  <c:v>3.4150000000000001E-3</c:v>
                </c:pt>
                <c:pt idx="8841">
                  <c:v>3.8430000000000001E-3</c:v>
                </c:pt>
                <c:pt idx="8842">
                  <c:v>4.3839999999999999E-3</c:v>
                </c:pt>
                <c:pt idx="8843">
                  <c:v>5.7580000000000001E-3</c:v>
                </c:pt>
                <c:pt idx="8844">
                  <c:v>6.8719999999999996E-3</c:v>
                </c:pt>
                <c:pt idx="8845">
                  <c:v>6.6400000000000001E-3</c:v>
                </c:pt>
                <c:pt idx="8846">
                  <c:v>4.947E-3</c:v>
                </c:pt>
                <c:pt idx="8847">
                  <c:v>4.3140000000000001E-3</c:v>
                </c:pt>
                <c:pt idx="8848">
                  <c:v>7.685E-3</c:v>
                </c:pt>
                <c:pt idx="8849">
                  <c:v>2.3324999999999999E-2</c:v>
                </c:pt>
                <c:pt idx="8850">
                  <c:v>2.4011000000000001E-2</c:v>
                </c:pt>
                <c:pt idx="8851">
                  <c:v>2.8760999999999998E-2</c:v>
                </c:pt>
                <c:pt idx="8852">
                  <c:v>2.8177000000000001E-2</c:v>
                </c:pt>
                <c:pt idx="8853">
                  <c:v>2.3937E-2</c:v>
                </c:pt>
                <c:pt idx="8854">
                  <c:v>2.18E-2</c:v>
                </c:pt>
                <c:pt idx="8855">
                  <c:v>2.2633E-2</c:v>
                </c:pt>
                <c:pt idx="8856">
                  <c:v>2.3914999999999999E-2</c:v>
                </c:pt>
                <c:pt idx="8857">
                  <c:v>2.1857999999999999E-2</c:v>
                </c:pt>
                <c:pt idx="8858">
                  <c:v>1.983E-2</c:v>
                </c:pt>
                <c:pt idx="8859">
                  <c:v>1.7634E-2</c:v>
                </c:pt>
                <c:pt idx="8860">
                  <c:v>2.1892999999999999E-2</c:v>
                </c:pt>
                <c:pt idx="8861">
                  <c:v>1.6234999999999999E-2</c:v>
                </c:pt>
                <c:pt idx="8862">
                  <c:v>1.1372999999999999E-2</c:v>
                </c:pt>
                <c:pt idx="8863">
                  <c:v>8.0280000000000004E-3</c:v>
                </c:pt>
                <c:pt idx="8864">
                  <c:v>6.5329999999999997E-3</c:v>
                </c:pt>
                <c:pt idx="8865">
                  <c:v>5.6990000000000001E-3</c:v>
                </c:pt>
                <c:pt idx="8866">
                  <c:v>5.9020000000000001E-3</c:v>
                </c:pt>
                <c:pt idx="8867">
                  <c:v>7.5599999999999999E-3</c:v>
                </c:pt>
                <c:pt idx="8868">
                  <c:v>7.9799999999999992E-3</c:v>
                </c:pt>
                <c:pt idx="8869">
                  <c:v>7.0289999999999997E-3</c:v>
                </c:pt>
                <c:pt idx="8870">
                  <c:v>6.1219999999999998E-3</c:v>
                </c:pt>
                <c:pt idx="8871">
                  <c:v>1.3658E-2</c:v>
                </c:pt>
                <c:pt idx="8872">
                  <c:v>1.4522999999999999E-2</c:v>
                </c:pt>
                <c:pt idx="8873">
                  <c:v>1.3781E-2</c:v>
                </c:pt>
                <c:pt idx="8874">
                  <c:v>9.8160000000000001E-3</c:v>
                </c:pt>
                <c:pt idx="8875">
                  <c:v>8.0300000000000007E-3</c:v>
                </c:pt>
                <c:pt idx="8876">
                  <c:v>5.7879999999999997E-3</c:v>
                </c:pt>
                <c:pt idx="8877">
                  <c:v>6.9649999999999998E-3</c:v>
                </c:pt>
                <c:pt idx="8878">
                  <c:v>7.8510000000000003E-3</c:v>
                </c:pt>
                <c:pt idx="8879">
                  <c:v>9.5729999999999999E-3</c:v>
                </c:pt>
                <c:pt idx="8880">
                  <c:v>8.4580000000000002E-3</c:v>
                </c:pt>
                <c:pt idx="8881">
                  <c:v>1.0458E-2</c:v>
                </c:pt>
                <c:pt idx="8882">
                  <c:v>1.1952000000000001E-2</c:v>
                </c:pt>
                <c:pt idx="8883">
                  <c:v>8.6820000000000005E-3</c:v>
                </c:pt>
                <c:pt idx="8884">
                  <c:v>6.6290000000000003E-3</c:v>
                </c:pt>
                <c:pt idx="8885">
                  <c:v>5.3109999999999997E-3</c:v>
                </c:pt>
                <c:pt idx="8886">
                  <c:v>6.9930000000000001E-3</c:v>
                </c:pt>
                <c:pt idx="8887">
                  <c:v>2.9651E-2</c:v>
                </c:pt>
                <c:pt idx="8888">
                  <c:v>3.2562000000000001E-2</c:v>
                </c:pt>
                <c:pt idx="8889">
                  <c:v>2.8070000000000001E-2</c:v>
                </c:pt>
                <c:pt idx="8890">
                  <c:v>2.6834E-2</c:v>
                </c:pt>
                <c:pt idx="8891">
                  <c:v>2.5433999999999998E-2</c:v>
                </c:pt>
                <c:pt idx="8892">
                  <c:v>3.0036E-2</c:v>
                </c:pt>
                <c:pt idx="8893">
                  <c:v>3.8415999999999999E-2</c:v>
                </c:pt>
                <c:pt idx="8894">
                  <c:v>3.6555999999999998E-2</c:v>
                </c:pt>
                <c:pt idx="8895">
                  <c:v>2.546E-2</c:v>
                </c:pt>
                <c:pt idx="8896">
                  <c:v>2.8614000000000001E-2</c:v>
                </c:pt>
                <c:pt idx="8897">
                  <c:v>2.4934999999999999E-2</c:v>
                </c:pt>
                <c:pt idx="8898">
                  <c:v>2.0267E-2</c:v>
                </c:pt>
                <c:pt idx="8899">
                  <c:v>1.7617000000000001E-2</c:v>
                </c:pt>
                <c:pt idx="8900">
                  <c:v>1.7274999999999999E-2</c:v>
                </c:pt>
                <c:pt idx="8901">
                  <c:v>1.4079E-2</c:v>
                </c:pt>
                <c:pt idx="8902">
                  <c:v>1.2416E-2</c:v>
                </c:pt>
                <c:pt idx="8903">
                  <c:v>1.0711999999999999E-2</c:v>
                </c:pt>
                <c:pt idx="8904">
                  <c:v>9.6100000000000005E-3</c:v>
                </c:pt>
                <c:pt idx="8905">
                  <c:v>8.3649999999999992E-3</c:v>
                </c:pt>
                <c:pt idx="8906">
                  <c:v>8.7100000000000007E-3</c:v>
                </c:pt>
                <c:pt idx="8907">
                  <c:v>8.7939999999999997E-3</c:v>
                </c:pt>
                <c:pt idx="8908">
                  <c:v>9.2530000000000008E-3</c:v>
                </c:pt>
                <c:pt idx="8909">
                  <c:v>9.3830000000000007E-3</c:v>
                </c:pt>
                <c:pt idx="8910">
                  <c:v>1.0052999999999999E-2</c:v>
                </c:pt>
                <c:pt idx="8911">
                  <c:v>1.0586E-2</c:v>
                </c:pt>
                <c:pt idx="8912">
                  <c:v>8.2070000000000008E-3</c:v>
                </c:pt>
                <c:pt idx="8913">
                  <c:v>3.5524E-2</c:v>
                </c:pt>
                <c:pt idx="8914">
                  <c:v>2.7897000000000002E-2</c:v>
                </c:pt>
                <c:pt idx="8915">
                  <c:v>2.1089E-2</c:v>
                </c:pt>
                <c:pt idx="8916">
                  <c:v>2.4143999999999999E-2</c:v>
                </c:pt>
                <c:pt idx="8917">
                  <c:v>2.4101000000000001E-2</c:v>
                </c:pt>
                <c:pt idx="8918">
                  <c:v>2.0545999999999998E-2</c:v>
                </c:pt>
                <c:pt idx="8919">
                  <c:v>1.584E-2</c:v>
                </c:pt>
                <c:pt idx="8920">
                  <c:v>1.4179000000000001E-2</c:v>
                </c:pt>
                <c:pt idx="8921">
                  <c:v>1.6719999999999999E-2</c:v>
                </c:pt>
                <c:pt idx="8922">
                  <c:v>1.434E-2</c:v>
                </c:pt>
                <c:pt idx="8923">
                  <c:v>1.2879E-2</c:v>
                </c:pt>
                <c:pt idx="8924">
                  <c:v>9.9909999999999999E-3</c:v>
                </c:pt>
                <c:pt idx="8925">
                  <c:v>7.8910000000000004E-3</c:v>
                </c:pt>
                <c:pt idx="8926">
                  <c:v>7.064E-3</c:v>
                </c:pt>
                <c:pt idx="8927">
                  <c:v>5.9199999999999999E-3</c:v>
                </c:pt>
                <c:pt idx="8928">
                  <c:v>5.927E-3</c:v>
                </c:pt>
                <c:pt idx="8929">
                  <c:v>5.3309999999999998E-3</c:v>
                </c:pt>
                <c:pt idx="8930">
                  <c:v>4.6600000000000001E-3</c:v>
                </c:pt>
                <c:pt idx="8931">
                  <c:v>3.9430000000000003E-3</c:v>
                </c:pt>
                <c:pt idx="8932">
                  <c:v>4.065E-3</c:v>
                </c:pt>
                <c:pt idx="8933">
                  <c:v>3.5769999999999999E-3</c:v>
                </c:pt>
                <c:pt idx="8934">
                  <c:v>3.2919999999999998E-3</c:v>
                </c:pt>
                <c:pt idx="8935">
                  <c:v>3.5019999999999999E-3</c:v>
                </c:pt>
                <c:pt idx="8936">
                  <c:v>3.1849999999999999E-3</c:v>
                </c:pt>
                <c:pt idx="8937">
                  <c:v>4.2500000000000003E-3</c:v>
                </c:pt>
                <c:pt idx="8938">
                  <c:v>5.4359999999999999E-3</c:v>
                </c:pt>
                <c:pt idx="8939">
                  <c:v>6.5719999999999997E-3</c:v>
                </c:pt>
                <c:pt idx="8940">
                  <c:v>6.1669999999999997E-3</c:v>
                </c:pt>
                <c:pt idx="8941">
                  <c:v>8.796E-3</c:v>
                </c:pt>
                <c:pt idx="8942">
                  <c:v>8.3219999999999995E-3</c:v>
                </c:pt>
                <c:pt idx="8943">
                  <c:v>7.9089999999999994E-3</c:v>
                </c:pt>
                <c:pt idx="8944">
                  <c:v>1.0555E-2</c:v>
                </c:pt>
                <c:pt idx="8945">
                  <c:v>8.8109999999999994E-3</c:v>
                </c:pt>
                <c:pt idx="8946">
                  <c:v>7.3429999999999997E-3</c:v>
                </c:pt>
                <c:pt idx="8947">
                  <c:v>5.2810000000000001E-3</c:v>
                </c:pt>
                <c:pt idx="8948">
                  <c:v>3.9820000000000003E-3</c:v>
                </c:pt>
                <c:pt idx="8949">
                  <c:v>3.568E-3</c:v>
                </c:pt>
                <c:pt idx="8950">
                  <c:v>2.7889999999999998E-3</c:v>
                </c:pt>
                <c:pt idx="8951">
                  <c:v>2.4870000000000001E-3</c:v>
                </c:pt>
                <c:pt idx="8952">
                  <c:v>3.7729999999999999E-3</c:v>
                </c:pt>
                <c:pt idx="8953">
                  <c:v>3.1389999999999999E-3</c:v>
                </c:pt>
                <c:pt idx="8954">
                  <c:v>2.3779999999999999E-3</c:v>
                </c:pt>
                <c:pt idx="8955">
                  <c:v>2.5899999999999999E-3</c:v>
                </c:pt>
                <c:pt idx="8956">
                  <c:v>2.4789999999999999E-3</c:v>
                </c:pt>
                <c:pt idx="8957">
                  <c:v>3.0360000000000001E-3</c:v>
                </c:pt>
                <c:pt idx="8958">
                  <c:v>3.156E-3</c:v>
                </c:pt>
                <c:pt idx="8959">
                  <c:v>3.258E-3</c:v>
                </c:pt>
                <c:pt idx="8960">
                  <c:v>2.9750000000000002E-3</c:v>
                </c:pt>
                <c:pt idx="8961">
                  <c:v>3.2940000000000001E-3</c:v>
                </c:pt>
                <c:pt idx="8962">
                  <c:v>2.7039999999999998E-3</c:v>
                </c:pt>
                <c:pt idx="8963">
                  <c:v>1.8400000000000001E-3</c:v>
                </c:pt>
                <c:pt idx="8964">
                  <c:v>1.9559999999999998E-3</c:v>
                </c:pt>
                <c:pt idx="8965">
                  <c:v>3.6519999999999999E-3</c:v>
                </c:pt>
                <c:pt idx="8966">
                  <c:v>1.3313E-2</c:v>
                </c:pt>
                <c:pt idx="8967">
                  <c:v>1.2591E-2</c:v>
                </c:pt>
                <c:pt idx="8968">
                  <c:v>1.0917E-2</c:v>
                </c:pt>
                <c:pt idx="8969">
                  <c:v>8.3470000000000003E-3</c:v>
                </c:pt>
                <c:pt idx="8970">
                  <c:v>7.2069999999999999E-3</c:v>
                </c:pt>
                <c:pt idx="8971">
                  <c:v>5.8149999999999999E-3</c:v>
                </c:pt>
                <c:pt idx="8972">
                  <c:v>4.0470000000000002E-3</c:v>
                </c:pt>
                <c:pt idx="8973">
                  <c:v>2.751E-3</c:v>
                </c:pt>
                <c:pt idx="8974">
                  <c:v>1.9659999999999999E-3</c:v>
                </c:pt>
                <c:pt idx="8975">
                  <c:v>3.1549999999999998E-3</c:v>
                </c:pt>
                <c:pt idx="8976">
                  <c:v>2.6080000000000001E-3</c:v>
                </c:pt>
                <c:pt idx="8977">
                  <c:v>2.0720000000000001E-3</c:v>
                </c:pt>
                <c:pt idx="8978">
                  <c:v>1.944E-3</c:v>
                </c:pt>
                <c:pt idx="8979">
                  <c:v>3.5349999999999999E-3</c:v>
                </c:pt>
                <c:pt idx="8980">
                  <c:v>3.7139999999999999E-3</c:v>
                </c:pt>
                <c:pt idx="8981">
                  <c:v>3.3240000000000001E-3</c:v>
                </c:pt>
                <c:pt idx="8982">
                  <c:v>8.4759999999999992E-3</c:v>
                </c:pt>
                <c:pt idx="8983">
                  <c:v>7.9489999999999995E-3</c:v>
                </c:pt>
                <c:pt idx="8984">
                  <c:v>7.1009999999999997E-3</c:v>
                </c:pt>
                <c:pt idx="8985">
                  <c:v>6.6699999999999997E-3</c:v>
                </c:pt>
                <c:pt idx="8986">
                  <c:v>6.2069999999999998E-3</c:v>
                </c:pt>
                <c:pt idx="8987">
                  <c:v>4.8890000000000001E-3</c:v>
                </c:pt>
                <c:pt idx="8988">
                  <c:v>4.0860000000000002E-3</c:v>
                </c:pt>
                <c:pt idx="8989">
                  <c:v>4.4149999999999997E-3</c:v>
                </c:pt>
                <c:pt idx="8990">
                  <c:v>3.7690000000000002E-3</c:v>
                </c:pt>
                <c:pt idx="8991">
                  <c:v>3.604E-3</c:v>
                </c:pt>
                <c:pt idx="8992">
                  <c:v>3.107E-3</c:v>
                </c:pt>
                <c:pt idx="8993">
                  <c:v>3.1020000000000002E-3</c:v>
                </c:pt>
                <c:pt idx="8994">
                  <c:v>2.911E-3</c:v>
                </c:pt>
                <c:pt idx="8995">
                  <c:v>4.8310000000000002E-3</c:v>
                </c:pt>
                <c:pt idx="8996">
                  <c:v>4.5900000000000003E-3</c:v>
                </c:pt>
                <c:pt idx="8997">
                  <c:v>4.5849999999999997E-3</c:v>
                </c:pt>
                <c:pt idx="8998">
                  <c:v>5.104E-3</c:v>
                </c:pt>
                <c:pt idx="8999">
                  <c:v>5.5729999999999998E-3</c:v>
                </c:pt>
                <c:pt idx="9000">
                  <c:v>5.3969999999999999E-3</c:v>
                </c:pt>
                <c:pt idx="9001">
                  <c:v>5.3800000000000002E-3</c:v>
                </c:pt>
                <c:pt idx="9002">
                  <c:v>4.895E-3</c:v>
                </c:pt>
                <c:pt idx="9003">
                  <c:v>6.8840000000000004E-3</c:v>
                </c:pt>
                <c:pt idx="9004">
                  <c:v>1.0801E-2</c:v>
                </c:pt>
                <c:pt idx="9005">
                  <c:v>9.0039999999999999E-3</c:v>
                </c:pt>
                <c:pt idx="9006">
                  <c:v>1.3387E-2</c:v>
                </c:pt>
                <c:pt idx="9007">
                  <c:v>1.2037000000000001E-2</c:v>
                </c:pt>
                <c:pt idx="9008">
                  <c:v>1.1077999999999999E-2</c:v>
                </c:pt>
                <c:pt idx="9009">
                  <c:v>1.2786E-2</c:v>
                </c:pt>
                <c:pt idx="9010">
                  <c:v>1.2222999999999999E-2</c:v>
                </c:pt>
                <c:pt idx="9011">
                  <c:v>1.3089999999999999E-2</c:v>
                </c:pt>
                <c:pt idx="9012">
                  <c:v>1.1328E-2</c:v>
                </c:pt>
                <c:pt idx="9013">
                  <c:v>1.1077999999999999E-2</c:v>
                </c:pt>
                <c:pt idx="9014">
                  <c:v>1.0201999999999999E-2</c:v>
                </c:pt>
                <c:pt idx="9015">
                  <c:v>8.3929999999999994E-3</c:v>
                </c:pt>
                <c:pt idx="9016">
                  <c:v>6.7730000000000004E-3</c:v>
                </c:pt>
                <c:pt idx="9017">
                  <c:v>6.7650000000000002E-3</c:v>
                </c:pt>
                <c:pt idx="9018">
                  <c:v>5.5970000000000004E-3</c:v>
                </c:pt>
                <c:pt idx="9019">
                  <c:v>4.8510000000000003E-3</c:v>
                </c:pt>
                <c:pt idx="9020">
                  <c:v>4.8700000000000002E-3</c:v>
                </c:pt>
                <c:pt idx="9021">
                  <c:v>5.8910000000000004E-3</c:v>
                </c:pt>
                <c:pt idx="9022">
                  <c:v>8.7519999999999994E-3</c:v>
                </c:pt>
                <c:pt idx="9023">
                  <c:v>8.1679999999999999E-3</c:v>
                </c:pt>
                <c:pt idx="9024">
                  <c:v>8.1630000000000001E-3</c:v>
                </c:pt>
                <c:pt idx="9025">
                  <c:v>1.2917E-2</c:v>
                </c:pt>
                <c:pt idx="9026">
                  <c:v>1.7028000000000001E-2</c:v>
                </c:pt>
                <c:pt idx="9027">
                  <c:v>1.9463999999999999E-2</c:v>
                </c:pt>
                <c:pt idx="9028">
                  <c:v>2.0074000000000002E-2</c:v>
                </c:pt>
                <c:pt idx="9029">
                  <c:v>1.8556E-2</c:v>
                </c:pt>
                <c:pt idx="9030">
                  <c:v>1.8078E-2</c:v>
                </c:pt>
                <c:pt idx="9031">
                  <c:v>1.5334E-2</c:v>
                </c:pt>
                <c:pt idx="9032">
                  <c:v>1.5861E-2</c:v>
                </c:pt>
                <c:pt idx="9033">
                  <c:v>1.6612999999999999E-2</c:v>
                </c:pt>
                <c:pt idx="9034">
                  <c:v>1.3406E-2</c:v>
                </c:pt>
                <c:pt idx="9035">
                  <c:v>1.1362000000000001E-2</c:v>
                </c:pt>
                <c:pt idx="9036">
                  <c:v>1.0808999999999999E-2</c:v>
                </c:pt>
                <c:pt idx="9037">
                  <c:v>9.8279999999999999E-3</c:v>
                </c:pt>
                <c:pt idx="9038">
                  <c:v>8.4779999999999994E-3</c:v>
                </c:pt>
                <c:pt idx="9039">
                  <c:v>6.0549999999999996E-3</c:v>
                </c:pt>
                <c:pt idx="9040">
                  <c:v>5.6010000000000001E-3</c:v>
                </c:pt>
                <c:pt idx="9041">
                  <c:v>5.2490000000000002E-3</c:v>
                </c:pt>
                <c:pt idx="9042">
                  <c:v>4.8060000000000004E-3</c:v>
                </c:pt>
                <c:pt idx="9043">
                  <c:v>4.9280000000000001E-3</c:v>
                </c:pt>
                <c:pt idx="9044">
                  <c:v>9.1850000000000005E-3</c:v>
                </c:pt>
                <c:pt idx="9045">
                  <c:v>6.999E-3</c:v>
                </c:pt>
                <c:pt idx="9046">
                  <c:v>1.1346999999999999E-2</c:v>
                </c:pt>
                <c:pt idx="9047">
                  <c:v>1.2444E-2</c:v>
                </c:pt>
                <c:pt idx="9048">
                  <c:v>1.1377E-2</c:v>
                </c:pt>
                <c:pt idx="9049">
                  <c:v>9.9959999999999997E-3</c:v>
                </c:pt>
                <c:pt idx="9050">
                  <c:v>7.9070000000000008E-3</c:v>
                </c:pt>
                <c:pt idx="9051">
                  <c:v>5.3550000000000004E-3</c:v>
                </c:pt>
                <c:pt idx="9052">
                  <c:v>4.921E-3</c:v>
                </c:pt>
                <c:pt idx="9053">
                  <c:v>4.0140000000000002E-3</c:v>
                </c:pt>
                <c:pt idx="9054">
                  <c:v>3.715E-3</c:v>
                </c:pt>
                <c:pt idx="9055">
                  <c:v>4.8079999999999998E-3</c:v>
                </c:pt>
                <c:pt idx="9056">
                  <c:v>5.6990000000000001E-3</c:v>
                </c:pt>
                <c:pt idx="9057">
                  <c:v>7.3010000000000002E-3</c:v>
                </c:pt>
                <c:pt idx="9058">
                  <c:v>7.5669999999999999E-3</c:v>
                </c:pt>
                <c:pt idx="9059">
                  <c:v>1.1334E-2</c:v>
                </c:pt>
                <c:pt idx="9060">
                  <c:v>1.0928999999999999E-2</c:v>
                </c:pt>
                <c:pt idx="9061">
                  <c:v>1.2486000000000001E-2</c:v>
                </c:pt>
                <c:pt idx="9062">
                  <c:v>1.2798E-2</c:v>
                </c:pt>
                <c:pt idx="9063">
                  <c:v>1.0964E-2</c:v>
                </c:pt>
                <c:pt idx="9064">
                  <c:v>1.0847000000000001E-2</c:v>
                </c:pt>
                <c:pt idx="9065">
                  <c:v>1.3554999999999999E-2</c:v>
                </c:pt>
                <c:pt idx="9066">
                  <c:v>2.1461000000000001E-2</c:v>
                </c:pt>
                <c:pt idx="9067">
                  <c:v>2.1922000000000001E-2</c:v>
                </c:pt>
                <c:pt idx="9068">
                  <c:v>2.3231999999999999E-2</c:v>
                </c:pt>
                <c:pt idx="9069">
                  <c:v>2.4228E-2</c:v>
                </c:pt>
                <c:pt idx="9070">
                  <c:v>2.4691999999999999E-2</c:v>
                </c:pt>
                <c:pt idx="9071">
                  <c:v>2.4212999999999998E-2</c:v>
                </c:pt>
                <c:pt idx="9072">
                  <c:v>2.5658E-2</c:v>
                </c:pt>
                <c:pt idx="9073">
                  <c:v>2.4972000000000001E-2</c:v>
                </c:pt>
                <c:pt idx="9074">
                  <c:v>2.4562E-2</c:v>
                </c:pt>
                <c:pt idx="9075">
                  <c:v>0.06</c:v>
                </c:pt>
                <c:pt idx="9076">
                  <c:v>8.5151000000000004E-2</c:v>
                </c:pt>
                <c:pt idx="9077">
                  <c:v>9.0991000000000002E-2</c:v>
                </c:pt>
                <c:pt idx="9078">
                  <c:v>9.4035999999999995E-2</c:v>
                </c:pt>
                <c:pt idx="9079">
                  <c:v>8.5536000000000001E-2</c:v>
                </c:pt>
                <c:pt idx="9080">
                  <c:v>7.8334000000000001E-2</c:v>
                </c:pt>
                <c:pt idx="9081">
                  <c:v>6.1198000000000002E-2</c:v>
                </c:pt>
                <c:pt idx="9082">
                  <c:v>5.5420999999999998E-2</c:v>
                </c:pt>
                <c:pt idx="9083">
                  <c:v>4.8469999999999999E-2</c:v>
                </c:pt>
                <c:pt idx="9084">
                  <c:v>3.9461999999999997E-2</c:v>
                </c:pt>
                <c:pt idx="9085">
                  <c:v>4.0258000000000002E-2</c:v>
                </c:pt>
                <c:pt idx="9086">
                  <c:v>3.7053999999999997E-2</c:v>
                </c:pt>
                <c:pt idx="9087">
                  <c:v>2.8590999999999998E-2</c:v>
                </c:pt>
                <c:pt idx="9088">
                  <c:v>2.0955999999999999E-2</c:v>
                </c:pt>
                <c:pt idx="9089">
                  <c:v>2.1344999999999999E-2</c:v>
                </c:pt>
                <c:pt idx="9090">
                  <c:v>1.882E-2</c:v>
                </c:pt>
                <c:pt idx="9091">
                  <c:v>1.8942000000000001E-2</c:v>
                </c:pt>
                <c:pt idx="9092">
                  <c:v>1.8839999999999999E-2</c:v>
                </c:pt>
                <c:pt idx="9093">
                  <c:v>1.7708000000000002E-2</c:v>
                </c:pt>
                <c:pt idx="9094">
                  <c:v>1.7586000000000001E-2</c:v>
                </c:pt>
                <c:pt idx="9095">
                  <c:v>1.7361999999999999E-2</c:v>
                </c:pt>
                <c:pt idx="9096">
                  <c:v>1.4107E-2</c:v>
                </c:pt>
                <c:pt idx="9097">
                  <c:v>1.3311E-2</c:v>
                </c:pt>
                <c:pt idx="9098">
                  <c:v>1.1945000000000001E-2</c:v>
                </c:pt>
                <c:pt idx="9099">
                  <c:v>1.2149E-2</c:v>
                </c:pt>
                <c:pt idx="9100">
                  <c:v>1.1061E-2</c:v>
                </c:pt>
                <c:pt idx="9101">
                  <c:v>9.5720000000000006E-3</c:v>
                </c:pt>
                <c:pt idx="9102">
                  <c:v>1.6763E-2</c:v>
                </c:pt>
                <c:pt idx="9103">
                  <c:v>1.7892000000000002E-2</c:v>
                </c:pt>
                <c:pt idx="9104">
                  <c:v>1.5276E-2</c:v>
                </c:pt>
                <c:pt idx="9105">
                  <c:v>1.2394000000000001E-2</c:v>
                </c:pt>
                <c:pt idx="9106">
                  <c:v>1.0173E-2</c:v>
                </c:pt>
                <c:pt idx="9107">
                  <c:v>1.0215999999999999E-2</c:v>
                </c:pt>
                <c:pt idx="9108">
                  <c:v>8.2039999999999995E-3</c:v>
                </c:pt>
                <c:pt idx="9109">
                  <c:v>9.2599999999999991E-3</c:v>
                </c:pt>
                <c:pt idx="9110">
                  <c:v>8.4690000000000008E-3</c:v>
                </c:pt>
                <c:pt idx="9111">
                  <c:v>8.4539999999999997E-3</c:v>
                </c:pt>
                <c:pt idx="9112">
                  <c:v>1.0348E-2</c:v>
                </c:pt>
                <c:pt idx="9113">
                  <c:v>9.0290000000000006E-3</c:v>
                </c:pt>
                <c:pt idx="9114">
                  <c:v>1.0555999999999999E-2</c:v>
                </c:pt>
                <c:pt idx="9115">
                  <c:v>9.3939999999999996E-3</c:v>
                </c:pt>
                <c:pt idx="9116">
                  <c:v>7.241E-3</c:v>
                </c:pt>
                <c:pt idx="9117">
                  <c:v>1.1438E-2</c:v>
                </c:pt>
                <c:pt idx="9118">
                  <c:v>1.5316E-2</c:v>
                </c:pt>
                <c:pt idx="9119">
                  <c:v>1.4194E-2</c:v>
                </c:pt>
                <c:pt idx="9120">
                  <c:v>1.9414000000000001E-2</c:v>
                </c:pt>
                <c:pt idx="9121">
                  <c:v>2.0327999999999999E-2</c:v>
                </c:pt>
                <c:pt idx="9122">
                  <c:v>2.2557000000000001E-2</c:v>
                </c:pt>
                <c:pt idx="9123">
                  <c:v>1.9973000000000001E-2</c:v>
                </c:pt>
                <c:pt idx="9124">
                  <c:v>1.8329999999999999E-2</c:v>
                </c:pt>
                <c:pt idx="9125">
                  <c:v>1.5379E-2</c:v>
                </c:pt>
                <c:pt idx="9126">
                  <c:v>1.2829E-2</c:v>
                </c:pt>
                <c:pt idx="9127">
                  <c:v>1.1618E-2</c:v>
                </c:pt>
                <c:pt idx="9128">
                  <c:v>8.7749999999999998E-3</c:v>
                </c:pt>
                <c:pt idx="9129">
                  <c:v>6.9230000000000003E-3</c:v>
                </c:pt>
                <c:pt idx="9130">
                  <c:v>6.4939999999999998E-3</c:v>
                </c:pt>
                <c:pt idx="9131">
                  <c:v>5.3559999999999997E-3</c:v>
                </c:pt>
                <c:pt idx="9132">
                  <c:v>5.581E-3</c:v>
                </c:pt>
                <c:pt idx="9133">
                  <c:v>1.1048000000000001E-2</c:v>
                </c:pt>
                <c:pt idx="9134">
                  <c:v>2.3369000000000001E-2</c:v>
                </c:pt>
                <c:pt idx="9135">
                  <c:v>2.7762999999999999E-2</c:v>
                </c:pt>
                <c:pt idx="9136">
                  <c:v>2.5543E-2</c:v>
                </c:pt>
                <c:pt idx="9137">
                  <c:v>3.0859999999999999E-2</c:v>
                </c:pt>
                <c:pt idx="9138">
                  <c:v>2.6105E-2</c:v>
                </c:pt>
                <c:pt idx="9139">
                  <c:v>2.2814999999999998E-2</c:v>
                </c:pt>
                <c:pt idx="9140">
                  <c:v>2.5350999999999999E-2</c:v>
                </c:pt>
                <c:pt idx="9141">
                  <c:v>3.6200000000000003E-2</c:v>
                </c:pt>
                <c:pt idx="9142">
                  <c:v>4.1271000000000002E-2</c:v>
                </c:pt>
                <c:pt idx="9143">
                  <c:v>4.3427E-2</c:v>
                </c:pt>
                <c:pt idx="9144">
                  <c:v>4.7453000000000002E-2</c:v>
                </c:pt>
                <c:pt idx="9145">
                  <c:v>4.7690000000000003E-2</c:v>
                </c:pt>
                <c:pt idx="9146">
                  <c:v>8.9275999999999994E-2</c:v>
                </c:pt>
                <c:pt idx="9147">
                  <c:v>0.114093</c:v>
                </c:pt>
                <c:pt idx="9148">
                  <c:v>0.123546</c:v>
                </c:pt>
                <c:pt idx="9149">
                  <c:v>0.11794300000000001</c:v>
                </c:pt>
                <c:pt idx="9150">
                  <c:v>0.116643</c:v>
                </c:pt>
                <c:pt idx="9151">
                  <c:v>0.119981</c:v>
                </c:pt>
                <c:pt idx="9152">
                  <c:v>0.114801</c:v>
                </c:pt>
                <c:pt idx="9153">
                  <c:v>0.11046400000000001</c:v>
                </c:pt>
                <c:pt idx="9154">
                  <c:v>0.131969</c:v>
                </c:pt>
                <c:pt idx="9155">
                  <c:v>0.133489</c:v>
                </c:pt>
                <c:pt idx="9156">
                  <c:v>0.12431300000000001</c:v>
                </c:pt>
                <c:pt idx="9157">
                  <c:v>0.11104</c:v>
                </c:pt>
                <c:pt idx="9158">
                  <c:v>9.9347000000000005E-2</c:v>
                </c:pt>
                <c:pt idx="9159">
                  <c:v>9.8248000000000002E-2</c:v>
                </c:pt>
                <c:pt idx="9160">
                  <c:v>8.5854E-2</c:v>
                </c:pt>
                <c:pt idx="9161">
                  <c:v>9.4557000000000002E-2</c:v>
                </c:pt>
                <c:pt idx="9162">
                  <c:v>9.0532000000000001E-2</c:v>
                </c:pt>
                <c:pt idx="9163">
                  <c:v>7.4289999999999995E-2</c:v>
                </c:pt>
                <c:pt idx="9164">
                  <c:v>7.5805999999999998E-2</c:v>
                </c:pt>
                <c:pt idx="9165">
                  <c:v>8.0378000000000005E-2</c:v>
                </c:pt>
                <c:pt idx="9166">
                  <c:v>7.2624999999999995E-2</c:v>
                </c:pt>
                <c:pt idx="9167">
                  <c:v>6.1455999999999997E-2</c:v>
                </c:pt>
                <c:pt idx="9168">
                  <c:v>5.8042999999999997E-2</c:v>
                </c:pt>
                <c:pt idx="9169">
                  <c:v>4.8391000000000003E-2</c:v>
                </c:pt>
                <c:pt idx="9170">
                  <c:v>3.4728000000000002E-2</c:v>
                </c:pt>
                <c:pt idx="9171">
                  <c:v>5.2083999999999998E-2</c:v>
                </c:pt>
                <c:pt idx="9172">
                  <c:v>4.267E-2</c:v>
                </c:pt>
                <c:pt idx="9173">
                  <c:v>3.3152000000000001E-2</c:v>
                </c:pt>
                <c:pt idx="9174">
                  <c:v>2.5065E-2</c:v>
                </c:pt>
                <c:pt idx="9175">
                  <c:v>2.8027E-2</c:v>
                </c:pt>
                <c:pt idx="9176">
                  <c:v>2.6644000000000001E-2</c:v>
                </c:pt>
                <c:pt idx="9177">
                  <c:v>3.2864999999999998E-2</c:v>
                </c:pt>
                <c:pt idx="9178">
                  <c:v>3.2245999999999997E-2</c:v>
                </c:pt>
                <c:pt idx="9179">
                  <c:v>6.2965999999999994E-2</c:v>
                </c:pt>
                <c:pt idx="9180">
                  <c:v>0.11405</c:v>
                </c:pt>
                <c:pt idx="9181">
                  <c:v>0.13905300000000001</c:v>
                </c:pt>
                <c:pt idx="9182">
                  <c:v>0.15090400000000001</c:v>
                </c:pt>
                <c:pt idx="9183">
                  <c:v>0.160298</c:v>
                </c:pt>
                <c:pt idx="9184">
                  <c:v>0.15504499999999999</c:v>
                </c:pt>
                <c:pt idx="9185">
                  <c:v>0.175931</c:v>
                </c:pt>
                <c:pt idx="9186">
                  <c:v>0.18299699999999999</c:v>
                </c:pt>
                <c:pt idx="9187">
                  <c:v>0.20125499999999999</c:v>
                </c:pt>
                <c:pt idx="9188">
                  <c:v>0.20159099999999999</c:v>
                </c:pt>
                <c:pt idx="9189">
                  <c:v>0.201489</c:v>
                </c:pt>
                <c:pt idx="9190">
                  <c:v>0.186446</c:v>
                </c:pt>
                <c:pt idx="9191">
                  <c:v>0.18232799999999999</c:v>
                </c:pt>
                <c:pt idx="9192">
                  <c:v>0.16922999999999999</c:v>
                </c:pt>
                <c:pt idx="9193">
                  <c:v>0.17413699999999999</c:v>
                </c:pt>
                <c:pt idx="9194">
                  <c:v>0.173431</c:v>
                </c:pt>
                <c:pt idx="9195">
                  <c:v>0.166159</c:v>
                </c:pt>
                <c:pt idx="9196">
                  <c:v>0.16689499999999999</c:v>
                </c:pt>
                <c:pt idx="9197">
                  <c:v>0.147537</c:v>
                </c:pt>
                <c:pt idx="9198">
                  <c:v>0.12510599999999999</c:v>
                </c:pt>
                <c:pt idx="9199">
                  <c:v>0.13045200000000001</c:v>
                </c:pt>
                <c:pt idx="9200">
                  <c:v>0.112127</c:v>
                </c:pt>
                <c:pt idx="9201">
                  <c:v>0.11740399999999999</c:v>
                </c:pt>
                <c:pt idx="9202">
                  <c:v>0.11493</c:v>
                </c:pt>
                <c:pt idx="9203">
                  <c:v>0.107007</c:v>
                </c:pt>
                <c:pt idx="9204">
                  <c:v>8.6468000000000003E-2</c:v>
                </c:pt>
                <c:pt idx="9205">
                  <c:v>7.2167999999999996E-2</c:v>
                </c:pt>
                <c:pt idx="9206">
                  <c:v>6.3053999999999999E-2</c:v>
                </c:pt>
                <c:pt idx="9207">
                  <c:v>6.8562999999999999E-2</c:v>
                </c:pt>
                <c:pt idx="9208">
                  <c:v>7.3093000000000005E-2</c:v>
                </c:pt>
                <c:pt idx="9209">
                  <c:v>6.7784999999999998E-2</c:v>
                </c:pt>
                <c:pt idx="9210">
                  <c:v>5.8611000000000003E-2</c:v>
                </c:pt>
                <c:pt idx="9211">
                  <c:v>6.4767000000000005E-2</c:v>
                </c:pt>
                <c:pt idx="9212">
                  <c:v>6.6016000000000005E-2</c:v>
                </c:pt>
                <c:pt idx="9213">
                  <c:v>7.4283000000000002E-2</c:v>
                </c:pt>
                <c:pt idx="9214">
                  <c:v>7.1804999999999994E-2</c:v>
                </c:pt>
                <c:pt idx="9215">
                  <c:v>7.8853999999999994E-2</c:v>
                </c:pt>
                <c:pt idx="9216">
                  <c:v>0.104425</c:v>
                </c:pt>
                <c:pt idx="9217">
                  <c:v>0.114513</c:v>
                </c:pt>
                <c:pt idx="9218">
                  <c:v>0.118548</c:v>
                </c:pt>
                <c:pt idx="9219">
                  <c:v>0.118565</c:v>
                </c:pt>
                <c:pt idx="9220">
                  <c:v>0.13480300000000001</c:v>
                </c:pt>
                <c:pt idx="9221">
                  <c:v>0.12829599999999999</c:v>
                </c:pt>
                <c:pt idx="9222">
                  <c:v>0.14085800000000001</c:v>
                </c:pt>
                <c:pt idx="9223">
                  <c:v>0.13797400000000001</c:v>
                </c:pt>
                <c:pt idx="9224">
                  <c:v>0.12604199999999999</c:v>
                </c:pt>
                <c:pt idx="9225">
                  <c:v>0.131553</c:v>
                </c:pt>
                <c:pt idx="9226">
                  <c:v>0.123044</c:v>
                </c:pt>
                <c:pt idx="9227">
                  <c:v>0.116328</c:v>
                </c:pt>
                <c:pt idx="9228">
                  <c:v>0.11354499999999999</c:v>
                </c:pt>
                <c:pt idx="9229">
                  <c:v>0.129776</c:v>
                </c:pt>
                <c:pt idx="9230">
                  <c:v>0.12296799999999999</c:v>
                </c:pt>
                <c:pt idx="9231">
                  <c:v>0.115187</c:v>
                </c:pt>
                <c:pt idx="9232">
                  <c:v>0.10696600000000001</c:v>
                </c:pt>
                <c:pt idx="9233">
                  <c:v>9.7750000000000004E-2</c:v>
                </c:pt>
                <c:pt idx="9234">
                  <c:v>9.7105999999999998E-2</c:v>
                </c:pt>
                <c:pt idx="9235">
                  <c:v>0.100762</c:v>
                </c:pt>
                <c:pt idx="9236">
                  <c:v>9.1158000000000003E-2</c:v>
                </c:pt>
                <c:pt idx="9237">
                  <c:v>9.4544000000000003E-2</c:v>
                </c:pt>
                <c:pt idx="9238">
                  <c:v>9.1410000000000005E-2</c:v>
                </c:pt>
                <c:pt idx="9239">
                  <c:v>0.110371</c:v>
                </c:pt>
                <c:pt idx="9240">
                  <c:v>0.118394</c:v>
                </c:pt>
                <c:pt idx="9241">
                  <c:v>0.12077599999999999</c:v>
                </c:pt>
                <c:pt idx="9242">
                  <c:v>0.12876099999999999</c:v>
                </c:pt>
                <c:pt idx="9243">
                  <c:v>0.14516299999999999</c:v>
                </c:pt>
                <c:pt idx="9244">
                  <c:v>0.146208</c:v>
                </c:pt>
                <c:pt idx="9245">
                  <c:v>0.15947500000000001</c:v>
                </c:pt>
                <c:pt idx="9246">
                  <c:v>0.150502</c:v>
                </c:pt>
                <c:pt idx="9247">
                  <c:v>0.15501499999999999</c:v>
                </c:pt>
                <c:pt idx="9248">
                  <c:v>0.16081100000000001</c:v>
                </c:pt>
                <c:pt idx="9249">
                  <c:v>0.15701799999999999</c:v>
                </c:pt>
                <c:pt idx="9250">
                  <c:v>0.15835199999999999</c:v>
                </c:pt>
                <c:pt idx="9251">
                  <c:v>0.16097500000000001</c:v>
                </c:pt>
                <c:pt idx="9252">
                  <c:v>0.15123200000000001</c:v>
                </c:pt>
                <c:pt idx="9253">
                  <c:v>0.15957099999999999</c:v>
                </c:pt>
                <c:pt idx="9254">
                  <c:v>0.17219499999999999</c:v>
                </c:pt>
                <c:pt idx="9255">
                  <c:v>0.163133</c:v>
                </c:pt>
                <c:pt idx="9256">
                  <c:v>0.15562000000000001</c:v>
                </c:pt>
                <c:pt idx="9257">
                  <c:v>0.149086</c:v>
                </c:pt>
                <c:pt idx="9258">
                  <c:v>0.175952</c:v>
                </c:pt>
                <c:pt idx="9259">
                  <c:v>0.195075</c:v>
                </c:pt>
                <c:pt idx="9260">
                  <c:v>0.202374</c:v>
                </c:pt>
                <c:pt idx="9261">
                  <c:v>0.201347</c:v>
                </c:pt>
                <c:pt idx="9262">
                  <c:v>0.20266899999999999</c:v>
                </c:pt>
                <c:pt idx="9263">
                  <c:v>0.208736</c:v>
                </c:pt>
                <c:pt idx="9264">
                  <c:v>0.22853799999999999</c:v>
                </c:pt>
                <c:pt idx="9265">
                  <c:v>0.22917999999999999</c:v>
                </c:pt>
                <c:pt idx="9266">
                  <c:v>0.23083200000000001</c:v>
                </c:pt>
                <c:pt idx="9267">
                  <c:v>0.233709</c:v>
                </c:pt>
                <c:pt idx="9268">
                  <c:v>0.264986</c:v>
                </c:pt>
                <c:pt idx="9269">
                  <c:v>0.26580199999999998</c:v>
                </c:pt>
                <c:pt idx="9270">
                  <c:v>0.26663199999999998</c:v>
                </c:pt>
                <c:pt idx="9271">
                  <c:v>0.26139400000000002</c:v>
                </c:pt>
                <c:pt idx="9272">
                  <c:v>0.25017699999999998</c:v>
                </c:pt>
                <c:pt idx="9273">
                  <c:v>0.23762</c:v>
                </c:pt>
                <c:pt idx="9274">
                  <c:v>0.236014</c:v>
                </c:pt>
                <c:pt idx="9275">
                  <c:v>0.218693</c:v>
                </c:pt>
                <c:pt idx="9276">
                  <c:v>0.20433699999999999</c:v>
                </c:pt>
                <c:pt idx="9277">
                  <c:v>0.18824099999999999</c:v>
                </c:pt>
                <c:pt idx="9278">
                  <c:v>0.19814300000000001</c:v>
                </c:pt>
                <c:pt idx="9279">
                  <c:v>0.19455</c:v>
                </c:pt>
                <c:pt idx="9280">
                  <c:v>0.18732599999999999</c:v>
                </c:pt>
                <c:pt idx="9281">
                  <c:v>0.17890200000000001</c:v>
                </c:pt>
                <c:pt idx="9282">
                  <c:v>0.166273</c:v>
                </c:pt>
                <c:pt idx="9283">
                  <c:v>0.150369</c:v>
                </c:pt>
                <c:pt idx="9284">
                  <c:v>0.143036</c:v>
                </c:pt>
                <c:pt idx="9285">
                  <c:v>0.14072999999999999</c:v>
                </c:pt>
                <c:pt idx="9286">
                  <c:v>0.13222200000000001</c:v>
                </c:pt>
                <c:pt idx="9287">
                  <c:v>0.12420299999999999</c:v>
                </c:pt>
                <c:pt idx="9288">
                  <c:v>0.11365599999999999</c:v>
                </c:pt>
                <c:pt idx="9289">
                  <c:v>0.11296100000000001</c:v>
                </c:pt>
                <c:pt idx="9290">
                  <c:v>0.137105</c:v>
                </c:pt>
                <c:pt idx="9291">
                  <c:v>0.135522</c:v>
                </c:pt>
                <c:pt idx="9292">
                  <c:v>0.13389799999999999</c:v>
                </c:pt>
                <c:pt idx="9293">
                  <c:v>0.129104</c:v>
                </c:pt>
                <c:pt idx="9294">
                  <c:v>0.13267599999999999</c:v>
                </c:pt>
                <c:pt idx="9295">
                  <c:v>0.13283900000000001</c:v>
                </c:pt>
                <c:pt idx="9296">
                  <c:v>0.16809399999999999</c:v>
                </c:pt>
                <c:pt idx="9297">
                  <c:v>0.20931</c:v>
                </c:pt>
                <c:pt idx="9298">
                  <c:v>0.245813</c:v>
                </c:pt>
                <c:pt idx="9299">
                  <c:v>0.265038</c:v>
                </c:pt>
                <c:pt idx="9300">
                  <c:v>0.28776400000000002</c:v>
                </c:pt>
                <c:pt idx="9301">
                  <c:v>0.28515000000000001</c:v>
                </c:pt>
                <c:pt idx="9302">
                  <c:v>0.29094300000000001</c:v>
                </c:pt>
                <c:pt idx="9303">
                  <c:v>0.29585699999999998</c:v>
                </c:pt>
                <c:pt idx="9304">
                  <c:v>0.30399300000000001</c:v>
                </c:pt>
                <c:pt idx="9305">
                  <c:v>0.30925399999999997</c:v>
                </c:pt>
                <c:pt idx="9306">
                  <c:v>0.29882599999999998</c:v>
                </c:pt>
                <c:pt idx="9307">
                  <c:v>0.30921399999999999</c:v>
                </c:pt>
                <c:pt idx="9308">
                  <c:v>0.30991400000000002</c:v>
                </c:pt>
                <c:pt idx="9309">
                  <c:v>0.301678</c:v>
                </c:pt>
                <c:pt idx="9310">
                  <c:v>0.28820800000000002</c:v>
                </c:pt>
                <c:pt idx="9311">
                  <c:v>0.28551199999999999</c:v>
                </c:pt>
                <c:pt idx="9312">
                  <c:v>0.28684999999999999</c:v>
                </c:pt>
                <c:pt idx="9313">
                  <c:v>0.27505600000000002</c:v>
                </c:pt>
                <c:pt idx="9314">
                  <c:v>0.27268199999999998</c:v>
                </c:pt>
                <c:pt idx="9315">
                  <c:v>0.26333099999999998</c:v>
                </c:pt>
                <c:pt idx="9316">
                  <c:v>0.25547599999999998</c:v>
                </c:pt>
                <c:pt idx="9317">
                  <c:v>0.31110399999999999</c:v>
                </c:pt>
                <c:pt idx="9318">
                  <c:v>0.32528699999999999</c:v>
                </c:pt>
                <c:pt idx="9319">
                  <c:v>0.36091899999999999</c:v>
                </c:pt>
                <c:pt idx="9320">
                  <c:v>0.378834</c:v>
                </c:pt>
                <c:pt idx="9321">
                  <c:v>0.38261299999999998</c:v>
                </c:pt>
                <c:pt idx="9322">
                  <c:v>0.36960999999999999</c:v>
                </c:pt>
                <c:pt idx="9323">
                  <c:v>0.36717899999999998</c:v>
                </c:pt>
                <c:pt idx="9324">
                  <c:v>0.34000399999999997</c:v>
                </c:pt>
                <c:pt idx="9325">
                  <c:v>0.33147599999999999</c:v>
                </c:pt>
                <c:pt idx="9326">
                  <c:v>0.31079899999999999</c:v>
                </c:pt>
                <c:pt idx="9327">
                  <c:v>0.29187800000000003</c:v>
                </c:pt>
                <c:pt idx="9328">
                  <c:v>0.27465499999999998</c:v>
                </c:pt>
                <c:pt idx="9329">
                  <c:v>0.26466600000000001</c:v>
                </c:pt>
                <c:pt idx="9330">
                  <c:v>0.26344800000000002</c:v>
                </c:pt>
                <c:pt idx="9331">
                  <c:v>0.247166</c:v>
                </c:pt>
                <c:pt idx="9332">
                  <c:v>0.23767099999999999</c:v>
                </c:pt>
                <c:pt idx="9333">
                  <c:v>0.23211499999999999</c:v>
                </c:pt>
                <c:pt idx="9334">
                  <c:v>0.23216000000000001</c:v>
                </c:pt>
                <c:pt idx="9335">
                  <c:v>0.23632600000000001</c:v>
                </c:pt>
                <c:pt idx="9336">
                  <c:v>0.22219700000000001</c:v>
                </c:pt>
                <c:pt idx="9337">
                  <c:v>0.21229200000000001</c:v>
                </c:pt>
                <c:pt idx="9338">
                  <c:v>0.195856</c:v>
                </c:pt>
                <c:pt idx="9339">
                  <c:v>0.19652900000000001</c:v>
                </c:pt>
                <c:pt idx="9340">
                  <c:v>0.19474900000000001</c:v>
                </c:pt>
                <c:pt idx="9341">
                  <c:v>0.22517200000000001</c:v>
                </c:pt>
                <c:pt idx="9342">
                  <c:v>0.22648399999999999</c:v>
                </c:pt>
                <c:pt idx="9343">
                  <c:v>0.222362</c:v>
                </c:pt>
                <c:pt idx="9344">
                  <c:v>0.22794500000000001</c:v>
                </c:pt>
                <c:pt idx="9345">
                  <c:v>0.23147799999999999</c:v>
                </c:pt>
                <c:pt idx="9346">
                  <c:v>0.23528099999999999</c:v>
                </c:pt>
                <c:pt idx="9347">
                  <c:v>0.22647500000000001</c:v>
                </c:pt>
                <c:pt idx="9348">
                  <c:v>0.214502</c:v>
                </c:pt>
                <c:pt idx="9349">
                  <c:v>0.20216600000000001</c:v>
                </c:pt>
                <c:pt idx="9350">
                  <c:v>0.19397300000000001</c:v>
                </c:pt>
                <c:pt idx="9351">
                  <c:v>0.185892</c:v>
                </c:pt>
                <c:pt idx="9352">
                  <c:v>0.19173299999999999</c:v>
                </c:pt>
                <c:pt idx="9353">
                  <c:v>0.20228499999999999</c:v>
                </c:pt>
                <c:pt idx="9354">
                  <c:v>0.19431599999999999</c:v>
                </c:pt>
                <c:pt idx="9355">
                  <c:v>0.18376500000000001</c:v>
                </c:pt>
                <c:pt idx="9356">
                  <c:v>0.20747199999999999</c:v>
                </c:pt>
                <c:pt idx="9357">
                  <c:v>0.20957999999999999</c:v>
                </c:pt>
                <c:pt idx="9358">
                  <c:v>0.21437300000000001</c:v>
                </c:pt>
                <c:pt idx="9359">
                  <c:v>0.21451899999999999</c:v>
                </c:pt>
                <c:pt idx="9360">
                  <c:v>0.203683</c:v>
                </c:pt>
                <c:pt idx="9361">
                  <c:v>0.202075</c:v>
                </c:pt>
                <c:pt idx="9362">
                  <c:v>0.18504000000000001</c:v>
                </c:pt>
                <c:pt idx="9363">
                  <c:v>0.17263700000000001</c:v>
                </c:pt>
                <c:pt idx="9364">
                  <c:v>0.17158499999999999</c:v>
                </c:pt>
                <c:pt idx="9365">
                  <c:v>0.168376</c:v>
                </c:pt>
                <c:pt idx="9366">
                  <c:v>0.14629500000000001</c:v>
                </c:pt>
                <c:pt idx="9367">
                  <c:v>0.12809899999999999</c:v>
                </c:pt>
                <c:pt idx="9368">
                  <c:v>0.111661</c:v>
                </c:pt>
                <c:pt idx="9369">
                  <c:v>9.5411999999999997E-2</c:v>
                </c:pt>
                <c:pt idx="9370">
                  <c:v>8.8400000000000006E-2</c:v>
                </c:pt>
                <c:pt idx="9371">
                  <c:v>0.192798</c:v>
                </c:pt>
                <c:pt idx="9372">
                  <c:v>0.21513199999999999</c:v>
                </c:pt>
                <c:pt idx="9373">
                  <c:v>0.23236200000000001</c:v>
                </c:pt>
                <c:pt idx="9374">
                  <c:v>0.264567</c:v>
                </c:pt>
                <c:pt idx="9375">
                  <c:v>0.270681</c:v>
                </c:pt>
                <c:pt idx="9376">
                  <c:v>0.28384799999999999</c:v>
                </c:pt>
                <c:pt idx="9377">
                  <c:v>0.29427799999999998</c:v>
                </c:pt>
                <c:pt idx="9378">
                  <c:v>0.30748900000000001</c:v>
                </c:pt>
                <c:pt idx="9379">
                  <c:v>0.30171300000000001</c:v>
                </c:pt>
                <c:pt idx="9380">
                  <c:v>0.28750599999999998</c:v>
                </c:pt>
                <c:pt idx="9381">
                  <c:v>0.283854</c:v>
                </c:pt>
                <c:pt idx="9382">
                  <c:v>0.28287000000000001</c:v>
                </c:pt>
                <c:pt idx="9383">
                  <c:v>0.28379799999999999</c:v>
                </c:pt>
                <c:pt idx="9384">
                  <c:v>0.28276000000000001</c:v>
                </c:pt>
                <c:pt idx="9385">
                  <c:v>0.27809099999999998</c:v>
                </c:pt>
                <c:pt idx="9386">
                  <c:v>0.268818</c:v>
                </c:pt>
                <c:pt idx="9387">
                  <c:v>0.25162899999999999</c:v>
                </c:pt>
                <c:pt idx="9388">
                  <c:v>0.248312</c:v>
                </c:pt>
                <c:pt idx="9389">
                  <c:v>0.238452</c:v>
                </c:pt>
                <c:pt idx="9390">
                  <c:v>0.22026200000000001</c:v>
                </c:pt>
                <c:pt idx="9391">
                  <c:v>0.20111899999999999</c:v>
                </c:pt>
                <c:pt idx="9392">
                  <c:v>0.181482</c:v>
                </c:pt>
                <c:pt idx="9393">
                  <c:v>0.20106199999999999</c:v>
                </c:pt>
                <c:pt idx="9394">
                  <c:v>0.18459200000000001</c:v>
                </c:pt>
                <c:pt idx="9395">
                  <c:v>0.18472</c:v>
                </c:pt>
                <c:pt idx="9396">
                  <c:v>0.21504499999999999</c:v>
                </c:pt>
                <c:pt idx="9397">
                  <c:v>0.23467299999999999</c:v>
                </c:pt>
                <c:pt idx="9398">
                  <c:v>0.24726600000000001</c:v>
                </c:pt>
                <c:pt idx="9399">
                  <c:v>0.24688299999999999</c:v>
                </c:pt>
                <c:pt idx="9400">
                  <c:v>0.23874400000000001</c:v>
                </c:pt>
                <c:pt idx="9401">
                  <c:v>0.23899999999999999</c:v>
                </c:pt>
                <c:pt idx="9402">
                  <c:v>0.26584999999999998</c:v>
                </c:pt>
                <c:pt idx="9403">
                  <c:v>0.26236199999999998</c:v>
                </c:pt>
                <c:pt idx="9404">
                  <c:v>0.253</c:v>
                </c:pt>
                <c:pt idx="9405">
                  <c:v>0.27821499999999999</c:v>
                </c:pt>
                <c:pt idx="9406">
                  <c:v>0.27413599999999999</c:v>
                </c:pt>
                <c:pt idx="9407">
                  <c:v>0.262936</c:v>
                </c:pt>
                <c:pt idx="9408">
                  <c:v>0.25900699999999999</c:v>
                </c:pt>
                <c:pt idx="9409">
                  <c:v>0.26042999999999999</c:v>
                </c:pt>
                <c:pt idx="9410">
                  <c:v>0.25656099999999998</c:v>
                </c:pt>
                <c:pt idx="9411">
                  <c:v>0.26037100000000002</c:v>
                </c:pt>
                <c:pt idx="9412">
                  <c:v>0.24981100000000001</c:v>
                </c:pt>
                <c:pt idx="9413">
                  <c:v>0.241311</c:v>
                </c:pt>
                <c:pt idx="9414">
                  <c:v>0.249859</c:v>
                </c:pt>
                <c:pt idx="9415">
                  <c:v>0.25634099999999999</c:v>
                </c:pt>
                <c:pt idx="9416">
                  <c:v>0.27363199999999999</c:v>
                </c:pt>
                <c:pt idx="9417">
                  <c:v>0.28161599999999998</c:v>
                </c:pt>
                <c:pt idx="9418">
                  <c:v>0.32223499999999999</c:v>
                </c:pt>
                <c:pt idx="9419">
                  <c:v>0.337787</c:v>
                </c:pt>
                <c:pt idx="9420">
                  <c:v>0.30460300000000001</c:v>
                </c:pt>
                <c:pt idx="9421">
                  <c:v>0.35289199999999998</c:v>
                </c:pt>
                <c:pt idx="9422">
                  <c:v>0.36338399999999998</c:v>
                </c:pt>
                <c:pt idx="9423">
                  <c:v>0.37198999999999999</c:v>
                </c:pt>
                <c:pt idx="9424">
                  <c:v>0.360375</c:v>
                </c:pt>
                <c:pt idx="9425">
                  <c:v>0.341169</c:v>
                </c:pt>
                <c:pt idx="9426">
                  <c:v>0.32361600000000001</c:v>
                </c:pt>
                <c:pt idx="9427">
                  <c:v>0.31171900000000002</c:v>
                </c:pt>
                <c:pt idx="9428">
                  <c:v>0.31711800000000001</c:v>
                </c:pt>
                <c:pt idx="9429">
                  <c:v>0.31010199999999999</c:v>
                </c:pt>
                <c:pt idx="9430">
                  <c:v>0.312473</c:v>
                </c:pt>
                <c:pt idx="9431">
                  <c:v>0.29545900000000003</c:v>
                </c:pt>
                <c:pt idx="9432">
                  <c:v>0.285082</c:v>
                </c:pt>
                <c:pt idx="9433">
                  <c:v>0.29874400000000001</c:v>
                </c:pt>
                <c:pt idx="9434">
                  <c:v>0.30902000000000002</c:v>
                </c:pt>
                <c:pt idx="9435">
                  <c:v>0.323571</c:v>
                </c:pt>
                <c:pt idx="9436">
                  <c:v>0.31036999999999998</c:v>
                </c:pt>
                <c:pt idx="9437">
                  <c:v>0.30546800000000002</c:v>
                </c:pt>
                <c:pt idx="9438">
                  <c:v>0.302122</c:v>
                </c:pt>
                <c:pt idx="9439">
                  <c:v>0.29762899999999998</c:v>
                </c:pt>
                <c:pt idx="9440">
                  <c:v>0.292823</c:v>
                </c:pt>
                <c:pt idx="9441">
                  <c:v>0.30405399999999999</c:v>
                </c:pt>
                <c:pt idx="9442">
                  <c:v>0.32374900000000001</c:v>
                </c:pt>
                <c:pt idx="9443">
                  <c:v>0.32149899999999998</c:v>
                </c:pt>
                <c:pt idx="9444">
                  <c:v>0.31676700000000002</c:v>
                </c:pt>
                <c:pt idx="9445">
                  <c:v>0.31273699999999999</c:v>
                </c:pt>
                <c:pt idx="9446">
                  <c:v>0.32467699999999999</c:v>
                </c:pt>
                <c:pt idx="9447">
                  <c:v>0.31452000000000002</c:v>
                </c:pt>
                <c:pt idx="9448">
                  <c:v>0.29590100000000003</c:v>
                </c:pt>
                <c:pt idx="9449">
                  <c:v>0.28207199999999999</c:v>
                </c:pt>
                <c:pt idx="9450">
                  <c:v>0.258324</c:v>
                </c:pt>
                <c:pt idx="9451">
                  <c:v>0.253936</c:v>
                </c:pt>
                <c:pt idx="9452">
                  <c:v>0.231297</c:v>
                </c:pt>
                <c:pt idx="9453">
                  <c:v>0.21281800000000001</c:v>
                </c:pt>
                <c:pt idx="9454">
                  <c:v>0.20200099999999999</c:v>
                </c:pt>
                <c:pt idx="9455">
                  <c:v>0.2019</c:v>
                </c:pt>
                <c:pt idx="9456">
                  <c:v>0.19800200000000001</c:v>
                </c:pt>
                <c:pt idx="9457">
                  <c:v>0.19633300000000001</c:v>
                </c:pt>
                <c:pt idx="9458">
                  <c:v>0.18701899999999999</c:v>
                </c:pt>
                <c:pt idx="9459">
                  <c:v>0.19367799999999999</c:v>
                </c:pt>
                <c:pt idx="9460">
                  <c:v>0.19092700000000001</c:v>
                </c:pt>
                <c:pt idx="9461">
                  <c:v>0.18854899999999999</c:v>
                </c:pt>
                <c:pt idx="9462">
                  <c:v>0.19615199999999999</c:v>
                </c:pt>
                <c:pt idx="9463">
                  <c:v>0.195965</c:v>
                </c:pt>
                <c:pt idx="9464">
                  <c:v>0.18412999999999999</c:v>
                </c:pt>
                <c:pt idx="9465">
                  <c:v>0.18817200000000001</c:v>
                </c:pt>
                <c:pt idx="9466">
                  <c:v>0.187888</c:v>
                </c:pt>
                <c:pt idx="9467">
                  <c:v>0.17719099999999999</c:v>
                </c:pt>
                <c:pt idx="9468">
                  <c:v>0.16794200000000001</c:v>
                </c:pt>
                <c:pt idx="9469">
                  <c:v>0.166517</c:v>
                </c:pt>
                <c:pt idx="9470">
                  <c:v>0.15903200000000001</c:v>
                </c:pt>
                <c:pt idx="9471">
                  <c:v>0.15007499999999999</c:v>
                </c:pt>
                <c:pt idx="9472">
                  <c:v>0.16395499999999999</c:v>
                </c:pt>
                <c:pt idx="9473">
                  <c:v>0.17506099999999999</c:v>
                </c:pt>
                <c:pt idx="9474">
                  <c:v>0.17619499999999999</c:v>
                </c:pt>
                <c:pt idx="9475">
                  <c:v>0.176645</c:v>
                </c:pt>
                <c:pt idx="9476">
                  <c:v>0.187278</c:v>
                </c:pt>
                <c:pt idx="9477">
                  <c:v>0.22023200000000001</c:v>
                </c:pt>
                <c:pt idx="9478">
                  <c:v>0.21612100000000001</c:v>
                </c:pt>
                <c:pt idx="9479">
                  <c:v>0.25812400000000002</c:v>
                </c:pt>
                <c:pt idx="9480">
                  <c:v>0.26261000000000001</c:v>
                </c:pt>
                <c:pt idx="9481">
                  <c:v>0.26136300000000001</c:v>
                </c:pt>
                <c:pt idx="9482">
                  <c:v>0.25938600000000001</c:v>
                </c:pt>
                <c:pt idx="9483">
                  <c:v>0.25181799999999999</c:v>
                </c:pt>
                <c:pt idx="9484">
                  <c:v>0.246306</c:v>
                </c:pt>
                <c:pt idx="9485">
                  <c:v>0.234901</c:v>
                </c:pt>
                <c:pt idx="9486">
                  <c:v>0.22337199999999999</c:v>
                </c:pt>
                <c:pt idx="9487">
                  <c:v>0.20566200000000001</c:v>
                </c:pt>
                <c:pt idx="9488">
                  <c:v>0.184973</c:v>
                </c:pt>
                <c:pt idx="9489">
                  <c:v>0.16683799999999999</c:v>
                </c:pt>
                <c:pt idx="9490">
                  <c:v>0.16338800000000001</c:v>
                </c:pt>
                <c:pt idx="9491">
                  <c:v>0.15160199999999999</c:v>
                </c:pt>
                <c:pt idx="9492">
                  <c:v>0.14851700000000001</c:v>
                </c:pt>
                <c:pt idx="9493">
                  <c:v>0.15038199999999999</c:v>
                </c:pt>
                <c:pt idx="9494">
                  <c:v>0.167158</c:v>
                </c:pt>
                <c:pt idx="9495">
                  <c:v>0.17538599999999999</c:v>
                </c:pt>
                <c:pt idx="9496">
                  <c:v>0.177426</c:v>
                </c:pt>
                <c:pt idx="9497">
                  <c:v>0.16692199999999999</c:v>
                </c:pt>
                <c:pt idx="9498">
                  <c:v>0.16264899999999999</c:v>
                </c:pt>
                <c:pt idx="9499">
                  <c:v>0.167791</c:v>
                </c:pt>
                <c:pt idx="9500">
                  <c:v>0.16628399999999999</c:v>
                </c:pt>
                <c:pt idx="9501">
                  <c:v>0.160769</c:v>
                </c:pt>
                <c:pt idx="9502">
                  <c:v>0.14302799999999999</c:v>
                </c:pt>
                <c:pt idx="9503">
                  <c:v>0.15462899999999999</c:v>
                </c:pt>
                <c:pt idx="9504">
                  <c:v>0.15629499999999999</c:v>
                </c:pt>
                <c:pt idx="9505">
                  <c:v>0.15767999999999999</c:v>
                </c:pt>
                <c:pt idx="9506">
                  <c:v>0.15876000000000001</c:v>
                </c:pt>
                <c:pt idx="9507">
                  <c:v>0.194831</c:v>
                </c:pt>
                <c:pt idx="9508">
                  <c:v>0.21520400000000001</c:v>
                </c:pt>
                <c:pt idx="9509">
                  <c:v>0.227524</c:v>
                </c:pt>
                <c:pt idx="9510">
                  <c:v>0.231763</c:v>
                </c:pt>
                <c:pt idx="9511">
                  <c:v>0.25293599999999999</c:v>
                </c:pt>
                <c:pt idx="9512">
                  <c:v>0.25362099999999999</c:v>
                </c:pt>
                <c:pt idx="9513">
                  <c:v>0.26830799999999999</c:v>
                </c:pt>
                <c:pt idx="9514">
                  <c:v>0.26236700000000002</c:v>
                </c:pt>
                <c:pt idx="9515">
                  <c:v>0.26722400000000002</c:v>
                </c:pt>
                <c:pt idx="9516">
                  <c:v>0.28169699999999998</c:v>
                </c:pt>
                <c:pt idx="9517">
                  <c:v>0.36488399999999999</c:v>
                </c:pt>
                <c:pt idx="9518">
                  <c:v>0.42262499999999997</c:v>
                </c:pt>
                <c:pt idx="9519">
                  <c:v>0.45285500000000001</c:v>
                </c:pt>
                <c:pt idx="9520">
                  <c:v>0.46748099999999998</c:v>
                </c:pt>
                <c:pt idx="9521">
                  <c:v>0.476495</c:v>
                </c:pt>
                <c:pt idx="9522">
                  <c:v>0.47020600000000001</c:v>
                </c:pt>
                <c:pt idx="9523">
                  <c:v>0.462482</c:v>
                </c:pt>
                <c:pt idx="9524">
                  <c:v>0.47048000000000001</c:v>
                </c:pt>
                <c:pt idx="9525">
                  <c:v>0.46385399999999999</c:v>
                </c:pt>
                <c:pt idx="9526">
                  <c:v>0.451289</c:v>
                </c:pt>
                <c:pt idx="9527">
                  <c:v>0.43383500000000003</c:v>
                </c:pt>
                <c:pt idx="9528">
                  <c:v>0.417466</c:v>
                </c:pt>
                <c:pt idx="9529">
                  <c:v>0.41382400000000003</c:v>
                </c:pt>
                <c:pt idx="9530">
                  <c:v>0.400559</c:v>
                </c:pt>
                <c:pt idx="9531">
                  <c:v>0.38860800000000001</c:v>
                </c:pt>
                <c:pt idx="9532">
                  <c:v>0.383075</c:v>
                </c:pt>
                <c:pt idx="9533">
                  <c:v>0.37027100000000002</c:v>
                </c:pt>
                <c:pt idx="9534">
                  <c:v>0.33809699999999998</c:v>
                </c:pt>
                <c:pt idx="9535">
                  <c:v>0.34769099999999997</c:v>
                </c:pt>
                <c:pt idx="9536">
                  <c:v>0.334596</c:v>
                </c:pt>
                <c:pt idx="9537">
                  <c:v>0.32156699999999999</c:v>
                </c:pt>
                <c:pt idx="9538">
                  <c:v>0.307726</c:v>
                </c:pt>
                <c:pt idx="9539">
                  <c:v>0.29369099999999998</c:v>
                </c:pt>
                <c:pt idx="9540">
                  <c:v>0.29743599999999998</c:v>
                </c:pt>
                <c:pt idx="9541">
                  <c:v>0.28642299999999998</c:v>
                </c:pt>
                <c:pt idx="9542">
                  <c:v>0.27848600000000001</c:v>
                </c:pt>
                <c:pt idx="9543">
                  <c:v>0.26617000000000002</c:v>
                </c:pt>
                <c:pt idx="9544">
                  <c:v>0.28971999999999998</c:v>
                </c:pt>
                <c:pt idx="9545">
                  <c:v>0.27569100000000002</c:v>
                </c:pt>
                <c:pt idx="9546">
                  <c:v>0.292489</c:v>
                </c:pt>
                <c:pt idx="9547">
                  <c:v>0.29223700000000002</c:v>
                </c:pt>
                <c:pt idx="9548">
                  <c:v>0.28703600000000001</c:v>
                </c:pt>
                <c:pt idx="9549">
                  <c:v>0.28257900000000002</c:v>
                </c:pt>
                <c:pt idx="9550">
                  <c:v>0.26856799999999997</c:v>
                </c:pt>
                <c:pt idx="9551">
                  <c:v>0.254305</c:v>
                </c:pt>
                <c:pt idx="9552">
                  <c:v>0.24033199999999999</c:v>
                </c:pt>
                <c:pt idx="9553">
                  <c:v>0.22791500000000001</c:v>
                </c:pt>
                <c:pt idx="9554">
                  <c:v>0.212259</c:v>
                </c:pt>
                <c:pt idx="9555">
                  <c:v>0.205098</c:v>
                </c:pt>
                <c:pt idx="9556">
                  <c:v>0.19228000000000001</c:v>
                </c:pt>
                <c:pt idx="9557">
                  <c:v>0.191442</c:v>
                </c:pt>
                <c:pt idx="9558">
                  <c:v>0.18879699999999999</c:v>
                </c:pt>
                <c:pt idx="9559">
                  <c:v>0.187498</c:v>
                </c:pt>
                <c:pt idx="9560">
                  <c:v>0.18051</c:v>
                </c:pt>
                <c:pt idx="9561">
                  <c:v>0.174427</c:v>
                </c:pt>
                <c:pt idx="9562">
                  <c:v>0.15932499999999999</c:v>
                </c:pt>
                <c:pt idx="9563">
                  <c:v>0.15365100000000001</c:v>
                </c:pt>
                <c:pt idx="9564">
                  <c:v>0.149058</c:v>
                </c:pt>
                <c:pt idx="9565">
                  <c:v>0.14563699999999999</c:v>
                </c:pt>
                <c:pt idx="9566">
                  <c:v>0.14680199999999999</c:v>
                </c:pt>
                <c:pt idx="9567">
                  <c:v>0.134598</c:v>
                </c:pt>
                <c:pt idx="9568">
                  <c:v>0.124709</c:v>
                </c:pt>
                <c:pt idx="9569">
                  <c:v>0.11744400000000001</c:v>
                </c:pt>
                <c:pt idx="9570">
                  <c:v>0.12273000000000001</c:v>
                </c:pt>
                <c:pt idx="9571">
                  <c:v>0.124804</c:v>
                </c:pt>
                <c:pt idx="9572">
                  <c:v>0.11315600000000001</c:v>
                </c:pt>
                <c:pt idx="9573">
                  <c:v>0.119204</c:v>
                </c:pt>
                <c:pt idx="9574">
                  <c:v>0.14046500000000001</c:v>
                </c:pt>
                <c:pt idx="9575">
                  <c:v>0.13983899999999999</c:v>
                </c:pt>
                <c:pt idx="9576">
                  <c:v>0.134487</c:v>
                </c:pt>
                <c:pt idx="9577">
                  <c:v>0.14305499999999999</c:v>
                </c:pt>
                <c:pt idx="9578">
                  <c:v>0.14227600000000001</c:v>
                </c:pt>
                <c:pt idx="9579">
                  <c:v>0.14435600000000001</c:v>
                </c:pt>
                <c:pt idx="9580">
                  <c:v>0.133519</c:v>
                </c:pt>
                <c:pt idx="9581">
                  <c:v>0.163103</c:v>
                </c:pt>
                <c:pt idx="9582">
                  <c:v>0.18557599999999999</c:v>
                </c:pt>
                <c:pt idx="9583">
                  <c:v>0.20554700000000001</c:v>
                </c:pt>
                <c:pt idx="9584">
                  <c:v>0.212286</c:v>
                </c:pt>
                <c:pt idx="9585">
                  <c:v>0.210037</c:v>
                </c:pt>
                <c:pt idx="9586">
                  <c:v>0.203737</c:v>
                </c:pt>
                <c:pt idx="9587">
                  <c:v>0.19567300000000001</c:v>
                </c:pt>
                <c:pt idx="9588">
                  <c:v>0.19444800000000001</c:v>
                </c:pt>
                <c:pt idx="9589">
                  <c:v>0.17783199999999999</c:v>
                </c:pt>
                <c:pt idx="9590">
                  <c:v>0.18159600000000001</c:v>
                </c:pt>
                <c:pt idx="9591">
                  <c:v>0.174402</c:v>
                </c:pt>
                <c:pt idx="9592">
                  <c:v>0.176176</c:v>
                </c:pt>
                <c:pt idx="9593">
                  <c:v>0.17526700000000001</c:v>
                </c:pt>
                <c:pt idx="9594">
                  <c:v>0.16239500000000001</c:v>
                </c:pt>
                <c:pt idx="9595">
                  <c:v>0.15002299999999999</c:v>
                </c:pt>
                <c:pt idx="9596">
                  <c:v>0.15833800000000001</c:v>
                </c:pt>
                <c:pt idx="9597">
                  <c:v>0.161053</c:v>
                </c:pt>
                <c:pt idx="9598">
                  <c:v>0.16615099999999999</c:v>
                </c:pt>
                <c:pt idx="9599">
                  <c:v>0.18135299999999999</c:v>
                </c:pt>
                <c:pt idx="9600">
                  <c:v>0.17702699999999999</c:v>
                </c:pt>
                <c:pt idx="9601">
                  <c:v>0.174509</c:v>
                </c:pt>
                <c:pt idx="9602">
                  <c:v>0.15587699999999999</c:v>
                </c:pt>
                <c:pt idx="9603">
                  <c:v>0.14959</c:v>
                </c:pt>
                <c:pt idx="9604">
                  <c:v>0.14510999999999999</c:v>
                </c:pt>
                <c:pt idx="9605">
                  <c:v>0.144179</c:v>
                </c:pt>
                <c:pt idx="9606">
                  <c:v>0.146343</c:v>
                </c:pt>
                <c:pt idx="9607">
                  <c:v>0.14289399999999999</c:v>
                </c:pt>
                <c:pt idx="9608">
                  <c:v>0.15134700000000001</c:v>
                </c:pt>
                <c:pt idx="9609">
                  <c:v>0.146505</c:v>
                </c:pt>
                <c:pt idx="9610">
                  <c:v>0.15653300000000001</c:v>
                </c:pt>
                <c:pt idx="9611">
                  <c:v>0.17266400000000001</c:v>
                </c:pt>
                <c:pt idx="9612">
                  <c:v>0.17525499999999999</c:v>
                </c:pt>
                <c:pt idx="9613">
                  <c:v>0.163243</c:v>
                </c:pt>
                <c:pt idx="9614">
                  <c:v>0.16180700000000001</c:v>
                </c:pt>
                <c:pt idx="9615">
                  <c:v>0.16445799999999999</c:v>
                </c:pt>
                <c:pt idx="9616">
                  <c:v>0.17364099999999999</c:v>
                </c:pt>
                <c:pt idx="9617">
                  <c:v>0.177316</c:v>
                </c:pt>
                <c:pt idx="9618">
                  <c:v>0.168402</c:v>
                </c:pt>
                <c:pt idx="9619">
                  <c:v>0.17339499999999999</c:v>
                </c:pt>
                <c:pt idx="9620">
                  <c:v>0.17705499999999999</c:v>
                </c:pt>
                <c:pt idx="9621">
                  <c:v>0.17616000000000001</c:v>
                </c:pt>
                <c:pt idx="9622">
                  <c:v>0.17150099999999999</c:v>
                </c:pt>
                <c:pt idx="9623">
                  <c:v>0.16918900000000001</c:v>
                </c:pt>
                <c:pt idx="9624">
                  <c:v>0.179924</c:v>
                </c:pt>
                <c:pt idx="9625">
                  <c:v>0.17766399999999999</c:v>
                </c:pt>
                <c:pt idx="9626">
                  <c:v>0.16678000000000001</c:v>
                </c:pt>
                <c:pt idx="9627">
                  <c:v>0.16536600000000001</c:v>
                </c:pt>
                <c:pt idx="9628">
                  <c:v>0.16860800000000001</c:v>
                </c:pt>
                <c:pt idx="9629">
                  <c:v>0.162934</c:v>
                </c:pt>
                <c:pt idx="9630">
                  <c:v>0.16159299999999999</c:v>
                </c:pt>
                <c:pt idx="9631">
                  <c:v>0.15428600000000001</c:v>
                </c:pt>
                <c:pt idx="9632">
                  <c:v>0.173791</c:v>
                </c:pt>
                <c:pt idx="9633">
                  <c:v>0.16628899999999999</c:v>
                </c:pt>
                <c:pt idx="9634">
                  <c:v>0.174454</c:v>
                </c:pt>
                <c:pt idx="9635">
                  <c:v>0.176285</c:v>
                </c:pt>
                <c:pt idx="9636">
                  <c:v>0.17583499999999999</c:v>
                </c:pt>
                <c:pt idx="9637">
                  <c:v>0.188773</c:v>
                </c:pt>
                <c:pt idx="9638">
                  <c:v>0.19464200000000001</c:v>
                </c:pt>
                <c:pt idx="9639">
                  <c:v>0.19541900000000001</c:v>
                </c:pt>
                <c:pt idx="9640">
                  <c:v>0.20765</c:v>
                </c:pt>
                <c:pt idx="9641">
                  <c:v>0.20776</c:v>
                </c:pt>
                <c:pt idx="9642">
                  <c:v>0.20356199999999999</c:v>
                </c:pt>
                <c:pt idx="9643">
                  <c:v>0.207785</c:v>
                </c:pt>
                <c:pt idx="9644">
                  <c:v>0.201069</c:v>
                </c:pt>
                <c:pt idx="9645">
                  <c:v>0.19434799999999999</c:v>
                </c:pt>
                <c:pt idx="9646">
                  <c:v>0.189689</c:v>
                </c:pt>
                <c:pt idx="9647">
                  <c:v>0.17585100000000001</c:v>
                </c:pt>
                <c:pt idx="9648">
                  <c:v>0.16072500000000001</c:v>
                </c:pt>
                <c:pt idx="9649">
                  <c:v>0.14774599999999999</c:v>
                </c:pt>
                <c:pt idx="9650">
                  <c:v>0.13383400000000001</c:v>
                </c:pt>
                <c:pt idx="9651">
                  <c:v>0.12545400000000001</c:v>
                </c:pt>
                <c:pt idx="9652">
                  <c:v>0.117849</c:v>
                </c:pt>
                <c:pt idx="9653">
                  <c:v>0.10339</c:v>
                </c:pt>
                <c:pt idx="9654">
                  <c:v>0.107503</c:v>
                </c:pt>
                <c:pt idx="9655">
                  <c:v>0.102002</c:v>
                </c:pt>
                <c:pt idx="9656">
                  <c:v>0.100059</c:v>
                </c:pt>
                <c:pt idx="9657">
                  <c:v>9.8457000000000003E-2</c:v>
                </c:pt>
                <c:pt idx="9658">
                  <c:v>0.100129</c:v>
                </c:pt>
                <c:pt idx="9659">
                  <c:v>0.101602</c:v>
                </c:pt>
                <c:pt idx="9660">
                  <c:v>0.100399</c:v>
                </c:pt>
                <c:pt idx="9661">
                  <c:v>0.100593</c:v>
                </c:pt>
                <c:pt idx="9662">
                  <c:v>9.3334E-2</c:v>
                </c:pt>
                <c:pt idx="9663">
                  <c:v>9.3881999999999993E-2</c:v>
                </c:pt>
                <c:pt idx="9664">
                  <c:v>0.103685</c:v>
                </c:pt>
                <c:pt idx="9665">
                  <c:v>0.104504</c:v>
                </c:pt>
                <c:pt idx="9666">
                  <c:v>0.104295</c:v>
                </c:pt>
                <c:pt idx="9667">
                  <c:v>0.10240200000000001</c:v>
                </c:pt>
                <c:pt idx="9668">
                  <c:v>0.10520500000000001</c:v>
                </c:pt>
                <c:pt idx="9669">
                  <c:v>0.10141</c:v>
                </c:pt>
                <c:pt idx="9670">
                  <c:v>0.10304099999999999</c:v>
                </c:pt>
                <c:pt idx="9671">
                  <c:v>0.101316</c:v>
                </c:pt>
                <c:pt idx="9672">
                  <c:v>0.10267</c:v>
                </c:pt>
                <c:pt idx="9673">
                  <c:v>0.104562</c:v>
                </c:pt>
                <c:pt idx="9674">
                  <c:v>0.10716000000000001</c:v>
                </c:pt>
                <c:pt idx="9675">
                  <c:v>0.11196</c:v>
                </c:pt>
                <c:pt idx="9676">
                  <c:v>0.122603</c:v>
                </c:pt>
                <c:pt idx="9677">
                  <c:v>0.123183</c:v>
                </c:pt>
                <c:pt idx="9678">
                  <c:v>0.13431999999999999</c:v>
                </c:pt>
                <c:pt idx="9679">
                  <c:v>0.13855000000000001</c:v>
                </c:pt>
                <c:pt idx="9680">
                  <c:v>0.14604300000000001</c:v>
                </c:pt>
                <c:pt idx="9681">
                  <c:v>0.132994</c:v>
                </c:pt>
                <c:pt idx="9682">
                  <c:v>0.123682</c:v>
                </c:pt>
                <c:pt idx="9683">
                  <c:v>0.111399</c:v>
                </c:pt>
                <c:pt idx="9684">
                  <c:v>0.105408</c:v>
                </c:pt>
                <c:pt idx="9685">
                  <c:v>9.8369999999999999E-2</c:v>
                </c:pt>
                <c:pt idx="9686">
                  <c:v>9.4211000000000003E-2</c:v>
                </c:pt>
                <c:pt idx="9687">
                  <c:v>9.2463000000000004E-2</c:v>
                </c:pt>
                <c:pt idx="9688">
                  <c:v>8.8489999999999999E-2</c:v>
                </c:pt>
                <c:pt idx="9689">
                  <c:v>8.0526E-2</c:v>
                </c:pt>
                <c:pt idx="9690">
                  <c:v>8.1118999999999997E-2</c:v>
                </c:pt>
                <c:pt idx="9691">
                  <c:v>8.2791000000000003E-2</c:v>
                </c:pt>
                <c:pt idx="9692">
                  <c:v>8.4204000000000001E-2</c:v>
                </c:pt>
                <c:pt idx="9693">
                  <c:v>8.1575999999999996E-2</c:v>
                </c:pt>
                <c:pt idx="9694">
                  <c:v>7.8060000000000004E-2</c:v>
                </c:pt>
                <c:pt idx="9695">
                  <c:v>8.0169000000000004E-2</c:v>
                </c:pt>
                <c:pt idx="9696">
                  <c:v>8.4086999999999995E-2</c:v>
                </c:pt>
                <c:pt idx="9697">
                  <c:v>8.2389000000000004E-2</c:v>
                </c:pt>
                <c:pt idx="9698">
                  <c:v>8.5743E-2</c:v>
                </c:pt>
                <c:pt idx="9699">
                  <c:v>8.8564000000000004E-2</c:v>
                </c:pt>
                <c:pt idx="9700">
                  <c:v>8.9884000000000006E-2</c:v>
                </c:pt>
                <c:pt idx="9701">
                  <c:v>8.8716000000000003E-2</c:v>
                </c:pt>
                <c:pt idx="9702">
                  <c:v>8.9323E-2</c:v>
                </c:pt>
                <c:pt idx="9703">
                  <c:v>9.6414E-2</c:v>
                </c:pt>
                <c:pt idx="9704">
                  <c:v>9.4321000000000002E-2</c:v>
                </c:pt>
                <c:pt idx="9705">
                  <c:v>8.6164000000000004E-2</c:v>
                </c:pt>
                <c:pt idx="9706">
                  <c:v>8.8345999999999994E-2</c:v>
                </c:pt>
                <c:pt idx="9707">
                  <c:v>8.4345000000000003E-2</c:v>
                </c:pt>
                <c:pt idx="9708">
                  <c:v>8.1597000000000003E-2</c:v>
                </c:pt>
                <c:pt idx="9709">
                  <c:v>6.9550000000000001E-2</c:v>
                </c:pt>
                <c:pt idx="9710">
                  <c:v>6.8504999999999996E-2</c:v>
                </c:pt>
                <c:pt idx="9711">
                  <c:v>6.2085000000000001E-2</c:v>
                </c:pt>
                <c:pt idx="9712">
                  <c:v>6.0942999999999997E-2</c:v>
                </c:pt>
                <c:pt idx="9713">
                  <c:v>5.2985999999999998E-2</c:v>
                </c:pt>
                <c:pt idx="9714">
                  <c:v>5.0902000000000003E-2</c:v>
                </c:pt>
                <c:pt idx="9715">
                  <c:v>5.1898E-2</c:v>
                </c:pt>
                <c:pt idx="9716">
                  <c:v>5.1295E-2</c:v>
                </c:pt>
                <c:pt idx="9717">
                  <c:v>5.2919000000000001E-2</c:v>
                </c:pt>
                <c:pt idx="9718">
                  <c:v>6.1797999999999999E-2</c:v>
                </c:pt>
                <c:pt idx="9719">
                  <c:v>7.0319999999999994E-2</c:v>
                </c:pt>
                <c:pt idx="9720">
                  <c:v>7.1177000000000004E-2</c:v>
                </c:pt>
                <c:pt idx="9721">
                  <c:v>7.1405999999999997E-2</c:v>
                </c:pt>
                <c:pt idx="9722">
                  <c:v>7.0993000000000001E-2</c:v>
                </c:pt>
                <c:pt idx="9723">
                  <c:v>6.4995999999999998E-2</c:v>
                </c:pt>
                <c:pt idx="9724">
                  <c:v>5.5504999999999999E-2</c:v>
                </c:pt>
                <c:pt idx="9725">
                  <c:v>5.6334000000000002E-2</c:v>
                </c:pt>
                <c:pt idx="9726">
                  <c:v>4.9790000000000001E-2</c:v>
                </c:pt>
                <c:pt idx="9727">
                  <c:v>5.0665000000000002E-2</c:v>
                </c:pt>
                <c:pt idx="9728">
                  <c:v>4.8918000000000003E-2</c:v>
                </c:pt>
                <c:pt idx="9729">
                  <c:v>4.3653999999999998E-2</c:v>
                </c:pt>
                <c:pt idx="9730">
                  <c:v>4.2354999999999997E-2</c:v>
                </c:pt>
                <c:pt idx="9731">
                  <c:v>4.1895000000000002E-2</c:v>
                </c:pt>
                <c:pt idx="9732">
                  <c:v>4.3746E-2</c:v>
                </c:pt>
                <c:pt idx="9733">
                  <c:v>4.1531999999999999E-2</c:v>
                </c:pt>
                <c:pt idx="9734">
                  <c:v>6.4488000000000004E-2</c:v>
                </c:pt>
                <c:pt idx="9735">
                  <c:v>7.5786000000000006E-2</c:v>
                </c:pt>
                <c:pt idx="9736">
                  <c:v>8.4464999999999998E-2</c:v>
                </c:pt>
                <c:pt idx="9737">
                  <c:v>8.5227999999999998E-2</c:v>
                </c:pt>
                <c:pt idx="9738">
                  <c:v>8.3753999999999995E-2</c:v>
                </c:pt>
                <c:pt idx="9739">
                  <c:v>8.1141000000000005E-2</c:v>
                </c:pt>
                <c:pt idx="9740">
                  <c:v>7.0667999999999995E-2</c:v>
                </c:pt>
                <c:pt idx="9741">
                  <c:v>7.4625999999999998E-2</c:v>
                </c:pt>
                <c:pt idx="9742">
                  <c:v>7.3535000000000003E-2</c:v>
                </c:pt>
                <c:pt idx="9743">
                  <c:v>6.1929999999999999E-2</c:v>
                </c:pt>
                <c:pt idx="9744">
                  <c:v>5.6237000000000002E-2</c:v>
                </c:pt>
                <c:pt idx="9745">
                  <c:v>4.8388E-2</c:v>
                </c:pt>
                <c:pt idx="9746">
                  <c:v>3.9632000000000001E-2</c:v>
                </c:pt>
                <c:pt idx="9747">
                  <c:v>3.9261999999999998E-2</c:v>
                </c:pt>
                <c:pt idx="9748">
                  <c:v>3.6567000000000002E-2</c:v>
                </c:pt>
                <c:pt idx="9749">
                  <c:v>3.2356000000000003E-2</c:v>
                </c:pt>
                <c:pt idx="9750">
                  <c:v>4.1736000000000002E-2</c:v>
                </c:pt>
                <c:pt idx="9751">
                  <c:v>4.0471E-2</c:v>
                </c:pt>
                <c:pt idx="9752">
                  <c:v>4.1234E-2</c:v>
                </c:pt>
                <c:pt idx="9753">
                  <c:v>3.8364000000000002E-2</c:v>
                </c:pt>
                <c:pt idx="9754">
                  <c:v>3.1642000000000003E-2</c:v>
                </c:pt>
                <c:pt idx="9755">
                  <c:v>2.4632999999999999E-2</c:v>
                </c:pt>
                <c:pt idx="9756">
                  <c:v>1.9542E-2</c:v>
                </c:pt>
                <c:pt idx="9757">
                  <c:v>1.9397000000000001E-2</c:v>
                </c:pt>
                <c:pt idx="9758">
                  <c:v>1.7375999999999999E-2</c:v>
                </c:pt>
                <c:pt idx="9759">
                  <c:v>1.5013E-2</c:v>
                </c:pt>
                <c:pt idx="9760">
                  <c:v>1.1868E-2</c:v>
                </c:pt>
                <c:pt idx="9761">
                  <c:v>1.0052E-2</c:v>
                </c:pt>
                <c:pt idx="9762">
                  <c:v>9.1039999999999992E-3</c:v>
                </c:pt>
                <c:pt idx="9763">
                  <c:v>7.6189999999999999E-3</c:v>
                </c:pt>
                <c:pt idx="9764">
                  <c:v>5.0549999999999996E-3</c:v>
                </c:pt>
                <c:pt idx="9765">
                  <c:v>5.195E-3</c:v>
                </c:pt>
                <c:pt idx="9766">
                  <c:v>4.9969999999999997E-3</c:v>
                </c:pt>
                <c:pt idx="9767">
                  <c:v>1.1344E-2</c:v>
                </c:pt>
                <c:pt idx="9768">
                  <c:v>1.0297000000000001E-2</c:v>
                </c:pt>
                <c:pt idx="9769">
                  <c:v>1.2703000000000001E-2</c:v>
                </c:pt>
                <c:pt idx="9770">
                  <c:v>1.2512000000000001E-2</c:v>
                </c:pt>
                <c:pt idx="9771">
                  <c:v>6.9820000000000004E-3</c:v>
                </c:pt>
                <c:pt idx="9772">
                  <c:v>7.3790000000000001E-3</c:v>
                </c:pt>
                <c:pt idx="9773">
                  <c:v>7.7159999999999998E-3</c:v>
                </c:pt>
                <c:pt idx="9774">
                  <c:v>8.4790000000000004E-3</c:v>
                </c:pt>
                <c:pt idx="9775">
                  <c:v>9.443E-3</c:v>
                </c:pt>
                <c:pt idx="9776">
                  <c:v>1.0397999999999999E-2</c:v>
                </c:pt>
                <c:pt idx="9777">
                  <c:v>9.6609999999999994E-3</c:v>
                </c:pt>
                <c:pt idx="9778">
                  <c:v>1.0179000000000001E-2</c:v>
                </c:pt>
                <c:pt idx="9779">
                  <c:v>8.3999999999999995E-3</c:v>
                </c:pt>
                <c:pt idx="9780">
                  <c:v>9.2829999999999996E-3</c:v>
                </c:pt>
                <c:pt idx="9781">
                  <c:v>1.6930000000000001E-2</c:v>
                </c:pt>
                <c:pt idx="9782">
                  <c:v>1.7174999999999999E-2</c:v>
                </c:pt>
                <c:pt idx="9783">
                  <c:v>1.6809000000000001E-2</c:v>
                </c:pt>
                <c:pt idx="9784">
                  <c:v>1.5011E-2</c:v>
                </c:pt>
                <c:pt idx="9785">
                  <c:v>1.2557E-2</c:v>
                </c:pt>
                <c:pt idx="9786">
                  <c:v>1.4983E-2</c:v>
                </c:pt>
                <c:pt idx="9787">
                  <c:v>1.2508E-2</c:v>
                </c:pt>
                <c:pt idx="9788">
                  <c:v>1.2137999999999999E-2</c:v>
                </c:pt>
                <c:pt idx="9789">
                  <c:v>9.2259999999999998E-3</c:v>
                </c:pt>
                <c:pt idx="9790">
                  <c:v>1.2655E-2</c:v>
                </c:pt>
                <c:pt idx="9791">
                  <c:v>1.2175E-2</c:v>
                </c:pt>
                <c:pt idx="9792">
                  <c:v>1.1663E-2</c:v>
                </c:pt>
                <c:pt idx="9793">
                  <c:v>1.1453E-2</c:v>
                </c:pt>
                <c:pt idx="9794">
                  <c:v>9.3970000000000008E-3</c:v>
                </c:pt>
                <c:pt idx="9795">
                  <c:v>9.5230000000000002E-3</c:v>
                </c:pt>
                <c:pt idx="9796">
                  <c:v>8.2229999999999994E-3</c:v>
                </c:pt>
                <c:pt idx="9797">
                  <c:v>9.1280000000000007E-3</c:v>
                </c:pt>
                <c:pt idx="9798">
                  <c:v>7.8279999999999999E-3</c:v>
                </c:pt>
                <c:pt idx="9799">
                  <c:v>7.9810000000000002E-3</c:v>
                </c:pt>
                <c:pt idx="9800">
                  <c:v>7.1069999999999996E-3</c:v>
                </c:pt>
                <c:pt idx="9801">
                  <c:v>6.4729999999999996E-3</c:v>
                </c:pt>
                <c:pt idx="9802">
                  <c:v>5.3220000000000003E-3</c:v>
                </c:pt>
                <c:pt idx="9803">
                  <c:v>4.0330000000000001E-3</c:v>
                </c:pt>
                <c:pt idx="9804">
                  <c:v>4.7679999999999997E-3</c:v>
                </c:pt>
                <c:pt idx="9805">
                  <c:v>4.1599999999999996E-3</c:v>
                </c:pt>
                <c:pt idx="9806">
                  <c:v>4.7889999999999999E-3</c:v>
                </c:pt>
                <c:pt idx="9807">
                  <c:v>4.3200000000000001E-3</c:v>
                </c:pt>
                <c:pt idx="9808">
                  <c:v>4.4679999999999997E-3</c:v>
                </c:pt>
                <c:pt idx="9809">
                  <c:v>4.6829999999999997E-3</c:v>
                </c:pt>
                <c:pt idx="9810">
                  <c:v>6.9629999999999996E-3</c:v>
                </c:pt>
                <c:pt idx="9811">
                  <c:v>7.8250000000000004E-3</c:v>
                </c:pt>
                <c:pt idx="9812">
                  <c:v>9.587E-3</c:v>
                </c:pt>
                <c:pt idx="9813">
                  <c:v>1.0477999999999999E-2</c:v>
                </c:pt>
                <c:pt idx="9814">
                  <c:v>8.9409999999999993E-3</c:v>
                </c:pt>
                <c:pt idx="9815">
                  <c:v>7.7530000000000003E-3</c:v>
                </c:pt>
                <c:pt idx="9816">
                  <c:v>7.1209999999999997E-3</c:v>
                </c:pt>
                <c:pt idx="9817">
                  <c:v>6.4120000000000002E-3</c:v>
                </c:pt>
                <c:pt idx="9818">
                  <c:v>5.875E-3</c:v>
                </c:pt>
                <c:pt idx="9819">
                  <c:v>5.7369999999999999E-3</c:v>
                </c:pt>
                <c:pt idx="9820">
                  <c:v>4.4099999999999999E-3</c:v>
                </c:pt>
                <c:pt idx="9821">
                  <c:v>4.1019999999999997E-3</c:v>
                </c:pt>
                <c:pt idx="9822">
                  <c:v>1.7910000000000001E-3</c:v>
                </c:pt>
                <c:pt idx="9823">
                  <c:v>1.67E-3</c:v>
                </c:pt>
                <c:pt idx="9824">
                  <c:v>3.2390000000000001E-3</c:v>
                </c:pt>
                <c:pt idx="9825">
                  <c:v>3.803E-3</c:v>
                </c:pt>
                <c:pt idx="9826">
                  <c:v>3.14E-3</c:v>
                </c:pt>
                <c:pt idx="9827">
                  <c:v>2.3830000000000001E-3</c:v>
                </c:pt>
                <c:pt idx="9828">
                  <c:v>2.0010000000000002E-3</c:v>
                </c:pt>
                <c:pt idx="9829">
                  <c:v>2.5270000000000002E-3</c:v>
                </c:pt>
                <c:pt idx="9830">
                  <c:v>2.1090000000000002E-3</c:v>
                </c:pt>
                <c:pt idx="9831">
                  <c:v>1.8159999999999999E-3</c:v>
                </c:pt>
                <c:pt idx="9832">
                  <c:v>1.98E-3</c:v>
                </c:pt>
                <c:pt idx="9833">
                  <c:v>3.1979999999999999E-3</c:v>
                </c:pt>
                <c:pt idx="9834">
                  <c:v>7.2899999999999996E-3</c:v>
                </c:pt>
                <c:pt idx="9835">
                  <c:v>7.0899999999999999E-3</c:v>
                </c:pt>
                <c:pt idx="9836">
                  <c:v>9.3080000000000003E-3</c:v>
                </c:pt>
                <c:pt idx="9837">
                  <c:v>1.074E-2</c:v>
                </c:pt>
                <c:pt idx="9838">
                  <c:v>1.0652999999999999E-2</c:v>
                </c:pt>
                <c:pt idx="9839">
                  <c:v>1.0153000000000001E-2</c:v>
                </c:pt>
                <c:pt idx="9840">
                  <c:v>8.0450000000000001E-3</c:v>
                </c:pt>
                <c:pt idx="9841">
                  <c:v>7.7089999999999997E-3</c:v>
                </c:pt>
                <c:pt idx="9842">
                  <c:v>9.4380000000000002E-3</c:v>
                </c:pt>
                <c:pt idx="9843">
                  <c:v>5.888E-3</c:v>
                </c:pt>
                <c:pt idx="9844">
                  <c:v>6.6239999999999997E-3</c:v>
                </c:pt>
                <c:pt idx="9845">
                  <c:v>5.2319999999999997E-3</c:v>
                </c:pt>
                <c:pt idx="9846">
                  <c:v>6.6280000000000002E-3</c:v>
                </c:pt>
                <c:pt idx="9847">
                  <c:v>8.6979999999999991E-3</c:v>
                </c:pt>
                <c:pt idx="9848">
                  <c:v>8.7030000000000007E-3</c:v>
                </c:pt>
                <c:pt idx="9849">
                  <c:v>1.1127E-2</c:v>
                </c:pt>
                <c:pt idx="9850">
                  <c:v>1.0177E-2</c:v>
                </c:pt>
                <c:pt idx="9851">
                  <c:v>1.2283000000000001E-2</c:v>
                </c:pt>
                <c:pt idx="9852">
                  <c:v>1.3074000000000001E-2</c:v>
                </c:pt>
                <c:pt idx="9853">
                  <c:v>1.5485000000000001E-2</c:v>
                </c:pt>
                <c:pt idx="9854">
                  <c:v>1.4208999999999999E-2</c:v>
                </c:pt>
                <c:pt idx="9855">
                  <c:v>1.3717999999999999E-2</c:v>
                </c:pt>
                <c:pt idx="9856">
                  <c:v>1.3252999999999999E-2</c:v>
                </c:pt>
                <c:pt idx="9857">
                  <c:v>1.0123E-2</c:v>
                </c:pt>
                <c:pt idx="9858">
                  <c:v>8.0949999999999998E-3</c:v>
                </c:pt>
                <c:pt idx="9859">
                  <c:v>6.9760000000000004E-3</c:v>
                </c:pt>
                <c:pt idx="9860">
                  <c:v>4.0920000000000002E-3</c:v>
                </c:pt>
                <c:pt idx="9861">
                  <c:v>5.0460000000000001E-3</c:v>
                </c:pt>
                <c:pt idx="9862">
                  <c:v>4.6109999999999996E-3</c:v>
                </c:pt>
                <c:pt idx="9863">
                  <c:v>4.3309999999999998E-3</c:v>
                </c:pt>
                <c:pt idx="9864">
                  <c:v>4.4169999999999999E-3</c:v>
                </c:pt>
                <c:pt idx="9865">
                  <c:v>4.4019999999999997E-3</c:v>
                </c:pt>
                <c:pt idx="9866">
                  <c:v>7.8619999999999992E-3</c:v>
                </c:pt>
                <c:pt idx="9867">
                  <c:v>9.8549999999999992E-3</c:v>
                </c:pt>
                <c:pt idx="9868">
                  <c:v>9.5659999999999999E-3</c:v>
                </c:pt>
                <c:pt idx="9869">
                  <c:v>9.3159999999999996E-3</c:v>
                </c:pt>
                <c:pt idx="9870">
                  <c:v>7.8799999999999999E-3</c:v>
                </c:pt>
                <c:pt idx="9871">
                  <c:v>9.6659999999999992E-3</c:v>
                </c:pt>
                <c:pt idx="9872">
                  <c:v>8.1869999999999998E-3</c:v>
                </c:pt>
                <c:pt idx="9873">
                  <c:v>7.7770000000000001E-3</c:v>
                </c:pt>
                <c:pt idx="9874">
                  <c:v>6.7479999999999997E-3</c:v>
                </c:pt>
                <c:pt idx="9875">
                  <c:v>8.3040000000000006E-3</c:v>
                </c:pt>
                <c:pt idx="9876">
                  <c:v>3.5430000000000001E-3</c:v>
                </c:pt>
                <c:pt idx="9877">
                  <c:v>3.9940000000000002E-3</c:v>
                </c:pt>
                <c:pt idx="9878">
                  <c:v>4.3470000000000002E-3</c:v>
                </c:pt>
                <c:pt idx="9879">
                  <c:v>2.2550000000000001E-3</c:v>
                </c:pt>
                <c:pt idx="9880">
                  <c:v>2.3059999999999999E-3</c:v>
                </c:pt>
                <c:pt idx="9881">
                  <c:v>2.7680000000000001E-3</c:v>
                </c:pt>
                <c:pt idx="9882">
                  <c:v>2.3159999999999999E-3</c:v>
                </c:pt>
                <c:pt idx="9883">
                  <c:v>3.2699999999999999E-3</c:v>
                </c:pt>
                <c:pt idx="9884">
                  <c:v>3.4619999999999998E-3</c:v>
                </c:pt>
                <c:pt idx="9885">
                  <c:v>2.4480000000000001E-3</c:v>
                </c:pt>
                <c:pt idx="9886">
                  <c:v>2.8809999999999999E-3</c:v>
                </c:pt>
                <c:pt idx="9887">
                  <c:v>1.4040000000000001E-3</c:v>
                </c:pt>
                <c:pt idx="9888">
                  <c:v>9.3300000000000002E-4</c:v>
                </c:pt>
                <c:pt idx="9889">
                  <c:v>1.5399999999999999E-3</c:v>
                </c:pt>
                <c:pt idx="9890">
                  <c:v>1.1249999999999999E-3</c:v>
                </c:pt>
                <c:pt idx="9891">
                  <c:v>1.054E-3</c:v>
                </c:pt>
                <c:pt idx="9892">
                  <c:v>3.5010000000000002E-3</c:v>
                </c:pt>
                <c:pt idx="9893">
                  <c:v>4.2979999999999997E-3</c:v>
                </c:pt>
                <c:pt idx="9894">
                  <c:v>3.4979999999999998E-3</c:v>
                </c:pt>
                <c:pt idx="9895">
                  <c:v>3.5690000000000001E-3</c:v>
                </c:pt>
                <c:pt idx="9896">
                  <c:v>2.5820000000000001E-3</c:v>
                </c:pt>
                <c:pt idx="9897">
                  <c:v>2.6090000000000002E-3</c:v>
                </c:pt>
                <c:pt idx="9898">
                  <c:v>2.8149999999999998E-3</c:v>
                </c:pt>
                <c:pt idx="9899">
                  <c:v>2.8419999999999999E-3</c:v>
                </c:pt>
                <c:pt idx="9900">
                  <c:v>1.8129999999999999E-3</c:v>
                </c:pt>
                <c:pt idx="9901">
                  <c:v>1.2650000000000001E-3</c:v>
                </c:pt>
                <c:pt idx="9902">
                  <c:v>1.7650000000000001E-3</c:v>
                </c:pt>
                <c:pt idx="9903">
                  <c:v>1.6540000000000001E-3</c:v>
                </c:pt>
                <c:pt idx="9904">
                  <c:v>2.4139999999999999E-3</c:v>
                </c:pt>
                <c:pt idx="9905">
                  <c:v>2.9989999999999999E-3</c:v>
                </c:pt>
                <c:pt idx="9906">
                  <c:v>2.0089999999999999E-3</c:v>
                </c:pt>
                <c:pt idx="9907">
                  <c:v>1.671E-3</c:v>
                </c:pt>
                <c:pt idx="9908">
                  <c:v>1.5089999999999999E-3</c:v>
                </c:pt>
                <c:pt idx="9909">
                  <c:v>1.689E-3</c:v>
                </c:pt>
                <c:pt idx="9910">
                  <c:v>1.983E-3</c:v>
                </c:pt>
                <c:pt idx="9911">
                  <c:v>1.872E-3</c:v>
                </c:pt>
                <c:pt idx="9912">
                  <c:v>1.787E-3</c:v>
                </c:pt>
                <c:pt idx="9913">
                  <c:v>1.9940000000000001E-3</c:v>
                </c:pt>
                <c:pt idx="9914">
                  <c:v>1.5889999999999999E-3</c:v>
                </c:pt>
                <c:pt idx="9915">
                  <c:v>1.464E-3</c:v>
                </c:pt>
                <c:pt idx="9916">
                  <c:v>1.5070000000000001E-3</c:v>
                </c:pt>
                <c:pt idx="9917">
                  <c:v>1.315E-3</c:v>
                </c:pt>
                <c:pt idx="9918">
                  <c:v>1.196E-3</c:v>
                </c:pt>
                <c:pt idx="9919">
                  <c:v>1.1509999999999999E-3</c:v>
                </c:pt>
                <c:pt idx="9920">
                  <c:v>1.57E-3</c:v>
                </c:pt>
                <c:pt idx="9921">
                  <c:v>3.3180000000000002E-3</c:v>
                </c:pt>
                <c:pt idx="9922">
                  <c:v>6.267E-3</c:v>
                </c:pt>
                <c:pt idx="9923">
                  <c:v>3.5000000000000001E-3</c:v>
                </c:pt>
                <c:pt idx="9924">
                  <c:v>1.843E-3</c:v>
                </c:pt>
                <c:pt idx="9925">
                  <c:v>2.1580000000000002E-3</c:v>
                </c:pt>
                <c:pt idx="9926">
                  <c:v>1.101E-3</c:v>
                </c:pt>
                <c:pt idx="9927">
                  <c:v>9.4399999999999996E-4</c:v>
                </c:pt>
                <c:pt idx="9928">
                  <c:v>7.5500000000000003E-4</c:v>
                </c:pt>
                <c:pt idx="9929">
                  <c:v>1.049E-3</c:v>
                </c:pt>
                <c:pt idx="9930">
                  <c:v>1.4790000000000001E-3</c:v>
                </c:pt>
                <c:pt idx="9931">
                  <c:v>1.4059999999999999E-3</c:v>
                </c:pt>
                <c:pt idx="9932">
                  <c:v>1.0430000000000001E-3</c:v>
                </c:pt>
                <c:pt idx="9933">
                  <c:v>1.0200000000000001E-3</c:v>
                </c:pt>
                <c:pt idx="9934">
                  <c:v>1.3290000000000001E-3</c:v>
                </c:pt>
                <c:pt idx="9935">
                  <c:v>7.4600000000000003E-4</c:v>
                </c:pt>
                <c:pt idx="9936">
                  <c:v>9.1200000000000005E-4</c:v>
                </c:pt>
                <c:pt idx="9937">
                  <c:v>5.7299999999999999E-3</c:v>
                </c:pt>
                <c:pt idx="9938">
                  <c:v>1.891E-2</c:v>
                </c:pt>
                <c:pt idx="9939">
                  <c:v>3.3131000000000001E-2</c:v>
                </c:pt>
                <c:pt idx="9940">
                  <c:v>4.4449000000000002E-2</c:v>
                </c:pt>
                <c:pt idx="9941">
                  <c:v>5.0798999999999997E-2</c:v>
                </c:pt>
                <c:pt idx="9942">
                  <c:v>5.0786999999999999E-2</c:v>
                </c:pt>
                <c:pt idx="9943">
                  <c:v>4.7468000000000003E-2</c:v>
                </c:pt>
                <c:pt idx="9944">
                  <c:v>4.3428000000000001E-2</c:v>
                </c:pt>
                <c:pt idx="9945">
                  <c:v>3.7574999999999997E-2</c:v>
                </c:pt>
                <c:pt idx="9946">
                  <c:v>3.3884999999999998E-2</c:v>
                </c:pt>
                <c:pt idx="9947">
                  <c:v>3.4056999999999997E-2</c:v>
                </c:pt>
                <c:pt idx="9948">
                  <c:v>3.2217000000000003E-2</c:v>
                </c:pt>
                <c:pt idx="9949">
                  <c:v>2.6785E-2</c:v>
                </c:pt>
                <c:pt idx="9950">
                  <c:v>2.3466000000000001E-2</c:v>
                </c:pt>
                <c:pt idx="9951">
                  <c:v>2.0789999999999999E-2</c:v>
                </c:pt>
                <c:pt idx="9952">
                  <c:v>1.8133E-2</c:v>
                </c:pt>
                <c:pt idx="9953">
                  <c:v>1.553E-2</c:v>
                </c:pt>
                <c:pt idx="9954">
                  <c:v>1.2836E-2</c:v>
                </c:pt>
                <c:pt idx="9955">
                  <c:v>9.7479999999999997E-3</c:v>
                </c:pt>
                <c:pt idx="9956">
                  <c:v>1.14E-2</c:v>
                </c:pt>
                <c:pt idx="9957">
                  <c:v>1.6414999999999999E-2</c:v>
                </c:pt>
                <c:pt idx="9958">
                  <c:v>1.6619999999999999E-2</c:v>
                </c:pt>
                <c:pt idx="9959">
                  <c:v>1.4315E-2</c:v>
                </c:pt>
                <c:pt idx="9960">
                  <c:v>1.3924000000000001E-2</c:v>
                </c:pt>
                <c:pt idx="9961">
                  <c:v>1.1715E-2</c:v>
                </c:pt>
                <c:pt idx="9962">
                  <c:v>1.0392E-2</c:v>
                </c:pt>
                <c:pt idx="9963">
                  <c:v>9.3449999999999991E-3</c:v>
                </c:pt>
                <c:pt idx="9964">
                  <c:v>9.5600000000000008E-3</c:v>
                </c:pt>
                <c:pt idx="9965">
                  <c:v>8.2520000000000007E-3</c:v>
                </c:pt>
                <c:pt idx="9966">
                  <c:v>6.2719999999999998E-3</c:v>
                </c:pt>
                <c:pt idx="9967">
                  <c:v>5.4000000000000003E-3</c:v>
                </c:pt>
                <c:pt idx="9968">
                  <c:v>6.6179999999999998E-3</c:v>
                </c:pt>
                <c:pt idx="9969">
                  <c:v>5.5120000000000004E-3</c:v>
                </c:pt>
                <c:pt idx="9970">
                  <c:v>4.8589999999999996E-3</c:v>
                </c:pt>
                <c:pt idx="9971">
                  <c:v>1.5751000000000001E-2</c:v>
                </c:pt>
                <c:pt idx="9972">
                  <c:v>2.3814999999999999E-2</c:v>
                </c:pt>
                <c:pt idx="9973">
                  <c:v>3.2541E-2</c:v>
                </c:pt>
                <c:pt idx="9974">
                  <c:v>3.6922000000000003E-2</c:v>
                </c:pt>
                <c:pt idx="9975">
                  <c:v>3.8502000000000002E-2</c:v>
                </c:pt>
                <c:pt idx="9976">
                  <c:v>3.6381999999999998E-2</c:v>
                </c:pt>
                <c:pt idx="9977">
                  <c:v>3.2192999999999999E-2</c:v>
                </c:pt>
                <c:pt idx="9978">
                  <c:v>2.6474000000000001E-2</c:v>
                </c:pt>
                <c:pt idx="9979">
                  <c:v>2.2075000000000001E-2</c:v>
                </c:pt>
                <c:pt idx="9980">
                  <c:v>1.9441E-2</c:v>
                </c:pt>
                <c:pt idx="9981">
                  <c:v>2.2117999999999999E-2</c:v>
                </c:pt>
                <c:pt idx="9982">
                  <c:v>2.0374E-2</c:v>
                </c:pt>
                <c:pt idx="9983">
                  <c:v>2.0461E-2</c:v>
                </c:pt>
                <c:pt idx="9984">
                  <c:v>1.8620000000000001E-2</c:v>
                </c:pt>
                <c:pt idx="9985">
                  <c:v>1.8339999999999999E-2</c:v>
                </c:pt>
                <c:pt idx="9986">
                  <c:v>1.4834E-2</c:v>
                </c:pt>
                <c:pt idx="9987">
                  <c:v>1.506E-2</c:v>
                </c:pt>
                <c:pt idx="9988">
                  <c:v>1.3199000000000001E-2</c:v>
                </c:pt>
                <c:pt idx="9989">
                  <c:v>1.3533E-2</c:v>
                </c:pt>
                <c:pt idx="9990">
                  <c:v>1.0366E-2</c:v>
                </c:pt>
                <c:pt idx="9991">
                  <c:v>4.7619999999999997E-3</c:v>
                </c:pt>
                <c:pt idx="9992">
                  <c:v>4.1879999999999999E-3</c:v>
                </c:pt>
                <c:pt idx="9993">
                  <c:v>2.8900000000000002E-3</c:v>
                </c:pt>
                <c:pt idx="9994">
                  <c:v>3.1189999999999998E-3</c:v>
                </c:pt>
                <c:pt idx="9995">
                  <c:v>3.0339999999999998E-3</c:v>
                </c:pt>
                <c:pt idx="9996">
                  <c:v>2.2590000000000002E-3</c:v>
                </c:pt>
                <c:pt idx="9997">
                  <c:v>2.1840000000000002E-3</c:v>
                </c:pt>
                <c:pt idx="9998">
                  <c:v>2.7799999999999999E-3</c:v>
                </c:pt>
                <c:pt idx="9999">
                  <c:v>3.1949999999999999E-3</c:v>
                </c:pt>
                <c:pt idx="10000">
                  <c:v>3.1519999999999999E-3</c:v>
                </c:pt>
                <c:pt idx="10001">
                  <c:v>2.4719999999999998E-3</c:v>
                </c:pt>
                <c:pt idx="10002">
                  <c:v>2.8579999999999999E-3</c:v>
                </c:pt>
                <c:pt idx="10003">
                  <c:v>4.0220000000000004E-3</c:v>
                </c:pt>
                <c:pt idx="10004">
                  <c:v>3.852E-3</c:v>
                </c:pt>
                <c:pt idx="10005">
                  <c:v>4.6940000000000003E-3</c:v>
                </c:pt>
                <c:pt idx="10006">
                  <c:v>5.9789999999999999E-3</c:v>
                </c:pt>
                <c:pt idx="10007">
                  <c:v>7.1209999999999997E-3</c:v>
                </c:pt>
                <c:pt idx="10008">
                  <c:v>5.8409999999999998E-3</c:v>
                </c:pt>
                <c:pt idx="10009">
                  <c:v>5.2389999999999997E-3</c:v>
                </c:pt>
                <c:pt idx="10010">
                  <c:v>3.3779999999999999E-3</c:v>
                </c:pt>
                <c:pt idx="10011">
                  <c:v>4.5620000000000001E-3</c:v>
                </c:pt>
                <c:pt idx="10012">
                  <c:v>6.8440000000000003E-3</c:v>
                </c:pt>
                <c:pt idx="10013">
                  <c:v>1.1337E-2</c:v>
                </c:pt>
                <c:pt idx="10014">
                  <c:v>1.4569E-2</c:v>
                </c:pt>
                <c:pt idx="10015">
                  <c:v>1.2997999999999999E-2</c:v>
                </c:pt>
                <c:pt idx="10016">
                  <c:v>1.8100999999999999E-2</c:v>
                </c:pt>
                <c:pt idx="10017">
                  <c:v>2.4117E-2</c:v>
                </c:pt>
                <c:pt idx="10018">
                  <c:v>3.0584E-2</c:v>
                </c:pt>
                <c:pt idx="10019">
                  <c:v>5.7105000000000003E-2</c:v>
                </c:pt>
                <c:pt idx="10020">
                  <c:v>7.2413000000000005E-2</c:v>
                </c:pt>
                <c:pt idx="10021">
                  <c:v>8.4804000000000004E-2</c:v>
                </c:pt>
                <c:pt idx="10022">
                  <c:v>8.5556999999999994E-2</c:v>
                </c:pt>
                <c:pt idx="10023">
                  <c:v>8.5274000000000003E-2</c:v>
                </c:pt>
                <c:pt idx="10024">
                  <c:v>8.8232000000000005E-2</c:v>
                </c:pt>
                <c:pt idx="10025">
                  <c:v>9.2655000000000001E-2</c:v>
                </c:pt>
                <c:pt idx="10026">
                  <c:v>8.8596999999999995E-2</c:v>
                </c:pt>
                <c:pt idx="10027">
                  <c:v>8.9773000000000006E-2</c:v>
                </c:pt>
                <c:pt idx="10028">
                  <c:v>8.9474999999999999E-2</c:v>
                </c:pt>
                <c:pt idx="10029">
                  <c:v>8.5394999999999999E-2</c:v>
                </c:pt>
                <c:pt idx="10030">
                  <c:v>8.1517000000000006E-2</c:v>
                </c:pt>
                <c:pt idx="10031">
                  <c:v>8.5848999999999995E-2</c:v>
                </c:pt>
                <c:pt idx="10032">
                  <c:v>9.7184000000000006E-2</c:v>
                </c:pt>
                <c:pt idx="10033">
                  <c:v>9.2062000000000005E-2</c:v>
                </c:pt>
                <c:pt idx="10034">
                  <c:v>9.0190000000000006E-2</c:v>
                </c:pt>
                <c:pt idx="10035">
                  <c:v>8.2624000000000003E-2</c:v>
                </c:pt>
                <c:pt idx="10036">
                  <c:v>7.8619999999999995E-2</c:v>
                </c:pt>
                <c:pt idx="10037">
                  <c:v>7.3407E-2</c:v>
                </c:pt>
                <c:pt idx="10038">
                  <c:v>7.1696999999999997E-2</c:v>
                </c:pt>
                <c:pt idx="10039">
                  <c:v>6.7739999999999995E-2</c:v>
                </c:pt>
                <c:pt idx="10040">
                  <c:v>6.8687999999999999E-2</c:v>
                </c:pt>
                <c:pt idx="10041">
                  <c:v>6.5225000000000005E-2</c:v>
                </c:pt>
                <c:pt idx="10042">
                  <c:v>6.8665000000000004E-2</c:v>
                </c:pt>
                <c:pt idx="10043">
                  <c:v>7.3842000000000005E-2</c:v>
                </c:pt>
                <c:pt idx="10044">
                  <c:v>7.2676000000000004E-2</c:v>
                </c:pt>
                <c:pt idx="10045">
                  <c:v>6.5433000000000005E-2</c:v>
                </c:pt>
                <c:pt idx="10046">
                  <c:v>6.1170000000000002E-2</c:v>
                </c:pt>
                <c:pt idx="10047">
                  <c:v>5.7494000000000003E-2</c:v>
                </c:pt>
                <c:pt idx="10048">
                  <c:v>5.2655E-2</c:v>
                </c:pt>
                <c:pt idx="10049">
                  <c:v>5.1712000000000001E-2</c:v>
                </c:pt>
                <c:pt idx="10050">
                  <c:v>5.3215999999999999E-2</c:v>
                </c:pt>
                <c:pt idx="10051">
                  <c:v>5.4771E-2</c:v>
                </c:pt>
                <c:pt idx="10052">
                  <c:v>5.4828000000000002E-2</c:v>
                </c:pt>
                <c:pt idx="10053">
                  <c:v>5.2344000000000002E-2</c:v>
                </c:pt>
                <c:pt idx="10054">
                  <c:v>4.8833000000000001E-2</c:v>
                </c:pt>
                <c:pt idx="10055">
                  <c:v>5.0821999999999999E-2</c:v>
                </c:pt>
                <c:pt idx="10056">
                  <c:v>4.7076E-2</c:v>
                </c:pt>
                <c:pt idx="10057">
                  <c:v>4.0615999999999999E-2</c:v>
                </c:pt>
                <c:pt idx="10058">
                  <c:v>3.8497000000000003E-2</c:v>
                </c:pt>
                <c:pt idx="10059">
                  <c:v>3.4252999999999999E-2</c:v>
                </c:pt>
                <c:pt idx="10060">
                  <c:v>3.7340999999999999E-2</c:v>
                </c:pt>
                <c:pt idx="10061">
                  <c:v>3.2599999999999997E-2</c:v>
                </c:pt>
                <c:pt idx="10062">
                  <c:v>3.5318000000000002E-2</c:v>
                </c:pt>
                <c:pt idx="10063">
                  <c:v>2.7907999999999999E-2</c:v>
                </c:pt>
                <c:pt idx="10064">
                  <c:v>2.7956000000000002E-2</c:v>
                </c:pt>
                <c:pt idx="10065">
                  <c:v>2.1054E-2</c:v>
                </c:pt>
                <c:pt idx="10066">
                  <c:v>1.4792E-2</c:v>
                </c:pt>
                <c:pt idx="10067">
                  <c:v>1.5407000000000001E-2</c:v>
                </c:pt>
                <c:pt idx="10068">
                  <c:v>1.8511E-2</c:v>
                </c:pt>
                <c:pt idx="10069">
                  <c:v>1.7753999999999999E-2</c:v>
                </c:pt>
                <c:pt idx="10070">
                  <c:v>1.7502E-2</c:v>
                </c:pt>
                <c:pt idx="10071">
                  <c:v>1.5937E-2</c:v>
                </c:pt>
                <c:pt idx="10072">
                  <c:v>1.2762000000000001E-2</c:v>
                </c:pt>
                <c:pt idx="10073">
                  <c:v>1.7722000000000002E-2</c:v>
                </c:pt>
                <c:pt idx="10074">
                  <c:v>1.959E-2</c:v>
                </c:pt>
                <c:pt idx="10075">
                  <c:v>2.1439E-2</c:v>
                </c:pt>
                <c:pt idx="10076">
                  <c:v>2.1521999999999999E-2</c:v>
                </c:pt>
                <c:pt idx="10077">
                  <c:v>2.0378E-2</c:v>
                </c:pt>
                <c:pt idx="10078">
                  <c:v>2.035E-2</c:v>
                </c:pt>
                <c:pt idx="10079">
                  <c:v>1.6315E-2</c:v>
                </c:pt>
                <c:pt idx="10080">
                  <c:v>1.502E-2</c:v>
                </c:pt>
                <c:pt idx="10081">
                  <c:v>1.5355000000000001E-2</c:v>
                </c:pt>
                <c:pt idx="10082">
                  <c:v>1.3846000000000001E-2</c:v>
                </c:pt>
                <c:pt idx="10083">
                  <c:v>1.2671E-2</c:v>
                </c:pt>
                <c:pt idx="10084">
                  <c:v>1.5145E-2</c:v>
                </c:pt>
                <c:pt idx="10085">
                  <c:v>9.9860000000000001E-3</c:v>
                </c:pt>
                <c:pt idx="10086">
                  <c:v>1.0451E-2</c:v>
                </c:pt>
                <c:pt idx="10087">
                  <c:v>1.6211E-2</c:v>
                </c:pt>
                <c:pt idx="10088">
                  <c:v>2.1971000000000001E-2</c:v>
                </c:pt>
                <c:pt idx="10089">
                  <c:v>2.4070000000000001E-2</c:v>
                </c:pt>
                <c:pt idx="10090">
                  <c:v>2.7164000000000001E-2</c:v>
                </c:pt>
                <c:pt idx="10091">
                  <c:v>3.2474000000000003E-2</c:v>
                </c:pt>
                <c:pt idx="10092">
                  <c:v>3.5942000000000002E-2</c:v>
                </c:pt>
                <c:pt idx="10093">
                  <c:v>3.6110000000000003E-2</c:v>
                </c:pt>
                <c:pt idx="10094">
                  <c:v>3.6133999999999999E-2</c:v>
                </c:pt>
                <c:pt idx="10095">
                  <c:v>3.7083999999999999E-2</c:v>
                </c:pt>
                <c:pt idx="10096">
                  <c:v>2.8850000000000001E-2</c:v>
                </c:pt>
                <c:pt idx="10097">
                  <c:v>2.5987E-2</c:v>
                </c:pt>
                <c:pt idx="10098">
                  <c:v>2.4392E-2</c:v>
                </c:pt>
                <c:pt idx="10099">
                  <c:v>2.4475E-2</c:v>
                </c:pt>
                <c:pt idx="10100">
                  <c:v>2.3795E-2</c:v>
                </c:pt>
                <c:pt idx="10101">
                  <c:v>1.5402000000000001E-2</c:v>
                </c:pt>
                <c:pt idx="10102">
                  <c:v>1.4231000000000001E-2</c:v>
                </c:pt>
                <c:pt idx="10103">
                  <c:v>1.3485E-2</c:v>
                </c:pt>
                <c:pt idx="10104">
                  <c:v>1.3511E-2</c:v>
                </c:pt>
                <c:pt idx="10105">
                  <c:v>1.4326E-2</c:v>
                </c:pt>
                <c:pt idx="10106">
                  <c:v>1.332E-2</c:v>
                </c:pt>
                <c:pt idx="10107">
                  <c:v>1.2564000000000001E-2</c:v>
                </c:pt>
                <c:pt idx="10108">
                  <c:v>1.6677999999999998E-2</c:v>
                </c:pt>
                <c:pt idx="10109">
                  <c:v>2.4684000000000001E-2</c:v>
                </c:pt>
                <c:pt idx="10110">
                  <c:v>2.9663999999999999E-2</c:v>
                </c:pt>
                <c:pt idx="10111">
                  <c:v>3.1496999999999997E-2</c:v>
                </c:pt>
                <c:pt idx="10112">
                  <c:v>3.5692000000000002E-2</c:v>
                </c:pt>
                <c:pt idx="10113">
                  <c:v>4.4424999999999999E-2</c:v>
                </c:pt>
                <c:pt idx="10114">
                  <c:v>4.9568000000000001E-2</c:v>
                </c:pt>
                <c:pt idx="10115">
                  <c:v>6.2911999999999996E-2</c:v>
                </c:pt>
                <c:pt idx="10116">
                  <c:v>8.7291999999999995E-2</c:v>
                </c:pt>
                <c:pt idx="10117">
                  <c:v>0.10114099999999999</c:v>
                </c:pt>
                <c:pt idx="10118">
                  <c:v>0.106572</c:v>
                </c:pt>
                <c:pt idx="10119">
                  <c:v>0.11265799999999999</c:v>
                </c:pt>
                <c:pt idx="10120">
                  <c:v>0.111648</c:v>
                </c:pt>
                <c:pt idx="10121">
                  <c:v>0.114665</c:v>
                </c:pt>
                <c:pt idx="10122">
                  <c:v>0.112331</c:v>
                </c:pt>
                <c:pt idx="10123">
                  <c:v>0.11214300000000001</c:v>
                </c:pt>
                <c:pt idx="10124">
                  <c:v>0.133129</c:v>
                </c:pt>
                <c:pt idx="10125">
                  <c:v>0.129444</c:v>
                </c:pt>
                <c:pt idx="10126">
                  <c:v>0.13189699999999999</c:v>
                </c:pt>
                <c:pt idx="10127">
                  <c:v>0.141678</c:v>
                </c:pt>
                <c:pt idx="10128">
                  <c:v>0.15094099999999999</c:v>
                </c:pt>
                <c:pt idx="10129">
                  <c:v>0.14444299999999999</c:v>
                </c:pt>
                <c:pt idx="10130">
                  <c:v>0.13572200000000001</c:v>
                </c:pt>
                <c:pt idx="10131">
                  <c:v>0.113581</c:v>
                </c:pt>
                <c:pt idx="10132">
                  <c:v>0.11666600000000001</c:v>
                </c:pt>
                <c:pt idx="10133">
                  <c:v>0.122168</c:v>
                </c:pt>
                <c:pt idx="10134">
                  <c:v>0.11913899999999999</c:v>
                </c:pt>
                <c:pt idx="10135">
                  <c:v>0.12810099999999999</c:v>
                </c:pt>
                <c:pt idx="10136">
                  <c:v>0.122767</c:v>
                </c:pt>
                <c:pt idx="10137">
                  <c:v>0.11155</c:v>
                </c:pt>
                <c:pt idx="10138">
                  <c:v>9.1234999999999997E-2</c:v>
                </c:pt>
                <c:pt idx="10139">
                  <c:v>8.7053000000000005E-2</c:v>
                </c:pt>
                <c:pt idx="10140">
                  <c:v>9.1567999999999997E-2</c:v>
                </c:pt>
                <c:pt idx="10141">
                  <c:v>9.7936999999999996E-2</c:v>
                </c:pt>
                <c:pt idx="10142">
                  <c:v>0.101358</c:v>
                </c:pt>
                <c:pt idx="10143">
                  <c:v>0.113707</c:v>
                </c:pt>
                <c:pt idx="10144">
                  <c:v>0.13583000000000001</c:v>
                </c:pt>
                <c:pt idx="10145">
                  <c:v>0.150421</c:v>
                </c:pt>
                <c:pt idx="10146">
                  <c:v>0.16612199999999999</c:v>
                </c:pt>
                <c:pt idx="10147">
                  <c:v>0.15709600000000001</c:v>
                </c:pt>
                <c:pt idx="10148">
                  <c:v>0.16484599999999999</c:v>
                </c:pt>
                <c:pt idx="10149">
                  <c:v>0.16689999999999999</c:v>
                </c:pt>
                <c:pt idx="10150">
                  <c:v>0.15396899999999999</c:v>
                </c:pt>
                <c:pt idx="10151">
                  <c:v>0.15158099999999999</c:v>
                </c:pt>
                <c:pt idx="10152">
                  <c:v>0.13642599999999999</c:v>
                </c:pt>
                <c:pt idx="10153">
                  <c:v>0.14866599999999999</c:v>
                </c:pt>
                <c:pt idx="10154">
                  <c:v>0.145563</c:v>
                </c:pt>
                <c:pt idx="10155">
                  <c:v>0.15138099999999999</c:v>
                </c:pt>
                <c:pt idx="10156">
                  <c:v>0.16536999999999999</c:v>
                </c:pt>
                <c:pt idx="10157">
                  <c:v>0.17128699999999999</c:v>
                </c:pt>
                <c:pt idx="10158">
                  <c:v>0.20038300000000001</c:v>
                </c:pt>
                <c:pt idx="10159">
                  <c:v>0.20585999999999999</c:v>
                </c:pt>
                <c:pt idx="10160">
                  <c:v>0.21160999999999999</c:v>
                </c:pt>
                <c:pt idx="10161">
                  <c:v>0.21405199999999999</c:v>
                </c:pt>
                <c:pt idx="10162">
                  <c:v>0.20311599999999999</c:v>
                </c:pt>
                <c:pt idx="10163">
                  <c:v>0.20893100000000001</c:v>
                </c:pt>
                <c:pt idx="10164">
                  <c:v>0.20701600000000001</c:v>
                </c:pt>
                <c:pt idx="10165">
                  <c:v>0.201958</c:v>
                </c:pt>
                <c:pt idx="10166">
                  <c:v>0.20500099999999999</c:v>
                </c:pt>
                <c:pt idx="10167">
                  <c:v>0.187086</c:v>
                </c:pt>
                <c:pt idx="10168">
                  <c:v>0.187968</c:v>
                </c:pt>
                <c:pt idx="10169">
                  <c:v>0.18190799999999999</c:v>
                </c:pt>
                <c:pt idx="10170">
                  <c:v>0.16900100000000001</c:v>
                </c:pt>
                <c:pt idx="10171">
                  <c:v>0.17022799999999999</c:v>
                </c:pt>
                <c:pt idx="10172">
                  <c:v>0.18054300000000001</c:v>
                </c:pt>
                <c:pt idx="10173">
                  <c:v>0.17810300000000001</c:v>
                </c:pt>
                <c:pt idx="10174">
                  <c:v>0.18054300000000001</c:v>
                </c:pt>
                <c:pt idx="10175">
                  <c:v>0.120447</c:v>
                </c:pt>
                <c:pt idx="10176">
                  <c:v>0.14059199999999999</c:v>
                </c:pt>
                <c:pt idx="10177">
                  <c:v>0.16746800000000001</c:v>
                </c:pt>
                <c:pt idx="10178">
                  <c:v>0.176037</c:v>
                </c:pt>
                <c:pt idx="10179">
                  <c:v>0.18032699999999999</c:v>
                </c:pt>
                <c:pt idx="10180">
                  <c:v>0.174041</c:v>
                </c:pt>
                <c:pt idx="10181">
                  <c:v>0.17413699999999999</c:v>
                </c:pt>
                <c:pt idx="10182">
                  <c:v>0.16255900000000001</c:v>
                </c:pt>
                <c:pt idx="10183">
                  <c:v>0.16606499999999999</c:v>
                </c:pt>
                <c:pt idx="10184">
                  <c:v>0.15817600000000001</c:v>
                </c:pt>
                <c:pt idx="10185">
                  <c:v>0.16284100000000001</c:v>
                </c:pt>
                <c:pt idx="10186">
                  <c:v>0.16599</c:v>
                </c:pt>
                <c:pt idx="10187">
                  <c:v>0.18405299999999999</c:v>
                </c:pt>
                <c:pt idx="10188">
                  <c:v>0.185527</c:v>
                </c:pt>
                <c:pt idx="10189">
                  <c:v>0.186005</c:v>
                </c:pt>
                <c:pt idx="10190">
                  <c:v>0.18696399999999999</c:v>
                </c:pt>
                <c:pt idx="10191">
                  <c:v>0.16256300000000001</c:v>
                </c:pt>
                <c:pt idx="10192">
                  <c:v>0.14669499999999999</c:v>
                </c:pt>
                <c:pt idx="10193">
                  <c:v>0.155778</c:v>
                </c:pt>
                <c:pt idx="10194">
                  <c:v>0.160132</c:v>
                </c:pt>
                <c:pt idx="10195">
                  <c:v>0.15096599999999999</c:v>
                </c:pt>
                <c:pt idx="10196">
                  <c:v>0.14610600000000001</c:v>
                </c:pt>
                <c:pt idx="10197">
                  <c:v>0.136488</c:v>
                </c:pt>
                <c:pt idx="10198">
                  <c:v>0.12699099999999999</c:v>
                </c:pt>
                <c:pt idx="10199">
                  <c:v>0.135162</c:v>
                </c:pt>
                <c:pt idx="10200">
                  <c:v>0.131407</c:v>
                </c:pt>
                <c:pt idx="10201">
                  <c:v>0.136848</c:v>
                </c:pt>
                <c:pt idx="10202">
                  <c:v>0.137905</c:v>
                </c:pt>
                <c:pt idx="10203">
                  <c:v>0.13433</c:v>
                </c:pt>
                <c:pt idx="10204">
                  <c:v>0.12922600000000001</c:v>
                </c:pt>
                <c:pt idx="10205">
                  <c:v>0.126971</c:v>
                </c:pt>
                <c:pt idx="10206">
                  <c:v>0.12748599999999999</c:v>
                </c:pt>
                <c:pt idx="10207">
                  <c:v>0.136131</c:v>
                </c:pt>
                <c:pt idx="10208">
                  <c:v>0.13558100000000001</c:v>
                </c:pt>
                <c:pt idx="10209">
                  <c:v>0.133187</c:v>
                </c:pt>
                <c:pt idx="10210">
                  <c:v>0.13533300000000001</c:v>
                </c:pt>
                <c:pt idx="10211">
                  <c:v>0.122151</c:v>
                </c:pt>
                <c:pt idx="10212">
                  <c:v>0.111844</c:v>
                </c:pt>
                <c:pt idx="10213">
                  <c:v>0.104925</c:v>
                </c:pt>
                <c:pt idx="10214">
                  <c:v>9.6764000000000003E-2</c:v>
                </c:pt>
                <c:pt idx="10215">
                  <c:v>9.0495999999999993E-2</c:v>
                </c:pt>
                <c:pt idx="10216">
                  <c:v>8.9777999999999997E-2</c:v>
                </c:pt>
                <c:pt idx="10217">
                  <c:v>8.7738999999999998E-2</c:v>
                </c:pt>
                <c:pt idx="10218">
                  <c:v>8.2005999999999996E-2</c:v>
                </c:pt>
                <c:pt idx="10219">
                  <c:v>8.1783999999999996E-2</c:v>
                </c:pt>
                <c:pt idx="10220">
                  <c:v>7.5909000000000004E-2</c:v>
                </c:pt>
                <c:pt idx="10221">
                  <c:v>5.3926000000000002E-2</c:v>
                </c:pt>
                <c:pt idx="10222">
                  <c:v>6.7700999999999997E-2</c:v>
                </c:pt>
                <c:pt idx="10223">
                  <c:v>8.5232000000000002E-2</c:v>
                </c:pt>
                <c:pt idx="10224">
                  <c:v>9.2374999999999999E-2</c:v>
                </c:pt>
                <c:pt idx="10225">
                  <c:v>0.10066700000000001</c:v>
                </c:pt>
                <c:pt idx="10226">
                  <c:v>9.9044999999999994E-2</c:v>
                </c:pt>
                <c:pt idx="10227">
                  <c:v>9.6849000000000005E-2</c:v>
                </c:pt>
                <c:pt idx="10228">
                  <c:v>0.10026</c:v>
                </c:pt>
                <c:pt idx="10229">
                  <c:v>9.3829999999999997E-2</c:v>
                </c:pt>
                <c:pt idx="10230">
                  <c:v>9.3597E-2</c:v>
                </c:pt>
                <c:pt idx="10231">
                  <c:v>9.4833000000000001E-2</c:v>
                </c:pt>
                <c:pt idx="10232">
                  <c:v>9.3396000000000007E-2</c:v>
                </c:pt>
                <c:pt idx="10233">
                  <c:v>0.109232</c:v>
                </c:pt>
                <c:pt idx="10234">
                  <c:v>0.113021</c:v>
                </c:pt>
                <c:pt idx="10235">
                  <c:v>0.12612599999999999</c:v>
                </c:pt>
                <c:pt idx="10236">
                  <c:v>0.134441</c:v>
                </c:pt>
                <c:pt idx="10237">
                  <c:v>0.13097700000000001</c:v>
                </c:pt>
                <c:pt idx="10238">
                  <c:v>0.13375200000000001</c:v>
                </c:pt>
                <c:pt idx="10239">
                  <c:v>0.130833</c:v>
                </c:pt>
                <c:pt idx="10240">
                  <c:v>0.122449</c:v>
                </c:pt>
                <c:pt idx="10241">
                  <c:v>0.11985</c:v>
                </c:pt>
                <c:pt idx="10242">
                  <c:v>0.111307</c:v>
                </c:pt>
                <c:pt idx="10243">
                  <c:v>0.103204</c:v>
                </c:pt>
                <c:pt idx="10244">
                  <c:v>9.0078000000000005E-2</c:v>
                </c:pt>
                <c:pt idx="10245">
                  <c:v>8.0227000000000007E-2</c:v>
                </c:pt>
                <c:pt idx="10246">
                  <c:v>7.2196999999999997E-2</c:v>
                </c:pt>
                <c:pt idx="10247">
                  <c:v>6.8964999999999999E-2</c:v>
                </c:pt>
                <c:pt idx="10248">
                  <c:v>6.5307000000000004E-2</c:v>
                </c:pt>
                <c:pt idx="10249">
                  <c:v>6.0540999999999998E-2</c:v>
                </c:pt>
                <c:pt idx="10250">
                  <c:v>5.5133000000000001E-2</c:v>
                </c:pt>
                <c:pt idx="10251">
                  <c:v>5.2276000000000003E-2</c:v>
                </c:pt>
                <c:pt idx="10252">
                  <c:v>5.0616000000000001E-2</c:v>
                </c:pt>
                <c:pt idx="10253">
                  <c:v>4.9387E-2</c:v>
                </c:pt>
                <c:pt idx="10254">
                  <c:v>4.7085000000000002E-2</c:v>
                </c:pt>
                <c:pt idx="10255">
                  <c:v>4.7410000000000001E-2</c:v>
                </c:pt>
                <c:pt idx="10256">
                  <c:v>4.4262000000000003E-2</c:v>
                </c:pt>
                <c:pt idx="10257">
                  <c:v>4.2860000000000002E-2</c:v>
                </c:pt>
                <c:pt idx="10258">
                  <c:v>3.8706999999999998E-2</c:v>
                </c:pt>
                <c:pt idx="10259">
                  <c:v>3.4728000000000002E-2</c:v>
                </c:pt>
                <c:pt idx="10260">
                  <c:v>3.3050999999999997E-2</c:v>
                </c:pt>
                <c:pt idx="10261">
                  <c:v>3.0502000000000001E-2</c:v>
                </c:pt>
                <c:pt idx="10262">
                  <c:v>2.6206E-2</c:v>
                </c:pt>
                <c:pt idx="10263">
                  <c:v>1.8633E-2</c:v>
                </c:pt>
                <c:pt idx="10264">
                  <c:v>1.6459999999999999E-2</c:v>
                </c:pt>
                <c:pt idx="10265">
                  <c:v>2.2166999999999999E-2</c:v>
                </c:pt>
                <c:pt idx="10266">
                  <c:v>3.3904999999999998E-2</c:v>
                </c:pt>
                <c:pt idx="10267">
                  <c:v>4.2254E-2</c:v>
                </c:pt>
                <c:pt idx="10268">
                  <c:v>5.5503999999999998E-2</c:v>
                </c:pt>
                <c:pt idx="10269">
                  <c:v>6.7214999999999997E-2</c:v>
                </c:pt>
                <c:pt idx="10270">
                  <c:v>7.2831999999999994E-2</c:v>
                </c:pt>
                <c:pt idx="10271">
                  <c:v>7.9320000000000002E-2</c:v>
                </c:pt>
                <c:pt idx="10272">
                  <c:v>8.0221000000000001E-2</c:v>
                </c:pt>
                <c:pt idx="10273">
                  <c:v>9.221E-2</c:v>
                </c:pt>
                <c:pt idx="10274">
                  <c:v>9.0618000000000004E-2</c:v>
                </c:pt>
                <c:pt idx="10275">
                  <c:v>9.1202000000000005E-2</c:v>
                </c:pt>
                <c:pt idx="10276">
                  <c:v>0.10469000000000001</c:v>
                </c:pt>
                <c:pt idx="10277">
                  <c:v>0.110157</c:v>
                </c:pt>
                <c:pt idx="10278">
                  <c:v>0.111563</c:v>
                </c:pt>
                <c:pt idx="10279">
                  <c:v>0.106125</c:v>
                </c:pt>
                <c:pt idx="10280">
                  <c:v>0.121325</c:v>
                </c:pt>
                <c:pt idx="10281">
                  <c:v>0.123003</c:v>
                </c:pt>
                <c:pt idx="10282">
                  <c:v>0.124098</c:v>
                </c:pt>
                <c:pt idx="10283">
                  <c:v>0.121903</c:v>
                </c:pt>
                <c:pt idx="10284">
                  <c:v>0.129468</c:v>
                </c:pt>
                <c:pt idx="10285">
                  <c:v>0.12600900000000001</c:v>
                </c:pt>
                <c:pt idx="10286">
                  <c:v>0.12013</c:v>
                </c:pt>
                <c:pt idx="10287">
                  <c:v>0.11650099999999999</c:v>
                </c:pt>
                <c:pt idx="10288">
                  <c:v>0.10707</c:v>
                </c:pt>
                <c:pt idx="10289">
                  <c:v>0.104195</c:v>
                </c:pt>
                <c:pt idx="10290">
                  <c:v>0.101178</c:v>
                </c:pt>
                <c:pt idx="10291">
                  <c:v>9.5173999999999995E-2</c:v>
                </c:pt>
                <c:pt idx="10292">
                  <c:v>8.7262000000000006E-2</c:v>
                </c:pt>
                <c:pt idx="10293">
                  <c:v>7.6359999999999997E-2</c:v>
                </c:pt>
                <c:pt idx="10294">
                  <c:v>5.7224999999999998E-2</c:v>
                </c:pt>
                <c:pt idx="10295">
                  <c:v>4.6094000000000003E-2</c:v>
                </c:pt>
                <c:pt idx="10296">
                  <c:v>4.7372999999999998E-2</c:v>
                </c:pt>
                <c:pt idx="10297">
                  <c:v>4.0747999999999999E-2</c:v>
                </c:pt>
                <c:pt idx="10298">
                  <c:v>4.2056999999999997E-2</c:v>
                </c:pt>
                <c:pt idx="10299">
                  <c:v>4.2219E-2</c:v>
                </c:pt>
                <c:pt idx="10300">
                  <c:v>4.0882000000000002E-2</c:v>
                </c:pt>
                <c:pt idx="10301">
                  <c:v>4.2388000000000002E-2</c:v>
                </c:pt>
                <c:pt idx="10302">
                  <c:v>4.2522999999999998E-2</c:v>
                </c:pt>
                <c:pt idx="10303">
                  <c:v>3.7568999999999998E-2</c:v>
                </c:pt>
                <c:pt idx="10304">
                  <c:v>3.6277999999999998E-2</c:v>
                </c:pt>
                <c:pt idx="10305">
                  <c:v>3.3507000000000002E-2</c:v>
                </c:pt>
                <c:pt idx="10306">
                  <c:v>3.3508000000000003E-2</c:v>
                </c:pt>
                <c:pt idx="10307">
                  <c:v>2.8584999999999999E-2</c:v>
                </c:pt>
                <c:pt idx="10308">
                  <c:v>3.1005999999999999E-2</c:v>
                </c:pt>
                <c:pt idx="10309">
                  <c:v>3.1130999999999999E-2</c:v>
                </c:pt>
                <c:pt idx="10310">
                  <c:v>2.9082E-2</c:v>
                </c:pt>
                <c:pt idx="10311">
                  <c:v>3.0796E-2</c:v>
                </c:pt>
                <c:pt idx="10312">
                  <c:v>3.2547E-2</c:v>
                </c:pt>
                <c:pt idx="10313">
                  <c:v>3.4640999999999998E-2</c:v>
                </c:pt>
                <c:pt idx="10314">
                  <c:v>3.0793999999999998E-2</c:v>
                </c:pt>
                <c:pt idx="10315">
                  <c:v>3.1274999999999997E-2</c:v>
                </c:pt>
                <c:pt idx="10316">
                  <c:v>2.8506E-2</c:v>
                </c:pt>
                <c:pt idx="10317">
                  <c:v>2.7141999999999999E-2</c:v>
                </c:pt>
                <c:pt idx="10318">
                  <c:v>2.8289000000000002E-2</c:v>
                </c:pt>
                <c:pt idx="10319">
                  <c:v>2.1589000000000001E-2</c:v>
                </c:pt>
                <c:pt idx="10320">
                  <c:v>2.0390999999999999E-2</c:v>
                </c:pt>
                <c:pt idx="10321">
                  <c:v>1.8811999999999999E-2</c:v>
                </c:pt>
                <c:pt idx="10322">
                  <c:v>1.7013E-2</c:v>
                </c:pt>
                <c:pt idx="10323">
                  <c:v>1.2893999999999999E-2</c:v>
                </c:pt>
                <c:pt idx="10324">
                  <c:v>1.4874999999999999E-2</c:v>
                </c:pt>
                <c:pt idx="10325">
                  <c:v>1.983E-2</c:v>
                </c:pt>
                <c:pt idx="10326">
                  <c:v>2.1822000000000001E-2</c:v>
                </c:pt>
                <c:pt idx="10327">
                  <c:v>4.0814999999999997E-2</c:v>
                </c:pt>
                <c:pt idx="10328">
                  <c:v>7.0849999999999996E-2</c:v>
                </c:pt>
                <c:pt idx="10329">
                  <c:v>9.0526999999999996E-2</c:v>
                </c:pt>
                <c:pt idx="10330">
                  <c:v>0.102245</c:v>
                </c:pt>
                <c:pt idx="10331">
                  <c:v>0.110821</c:v>
                </c:pt>
                <c:pt idx="10332">
                  <c:v>0.13847000000000001</c:v>
                </c:pt>
                <c:pt idx="10333">
                  <c:v>0.150787</c:v>
                </c:pt>
                <c:pt idx="10334">
                  <c:v>0.14286699999999999</c:v>
                </c:pt>
                <c:pt idx="10335">
                  <c:v>0.154054</c:v>
                </c:pt>
                <c:pt idx="10336">
                  <c:v>0.16120399999999999</c:v>
                </c:pt>
                <c:pt idx="10337">
                  <c:v>0.17831</c:v>
                </c:pt>
                <c:pt idx="10338">
                  <c:v>0.184776</c:v>
                </c:pt>
                <c:pt idx="10339">
                  <c:v>0.19445999999999999</c:v>
                </c:pt>
                <c:pt idx="10340">
                  <c:v>0.19159499999999999</c:v>
                </c:pt>
                <c:pt idx="10341">
                  <c:v>0.20657</c:v>
                </c:pt>
                <c:pt idx="10342">
                  <c:v>0.210919</c:v>
                </c:pt>
                <c:pt idx="10343">
                  <c:v>0.20297999999999999</c:v>
                </c:pt>
                <c:pt idx="10344">
                  <c:v>0.19895099999999999</c:v>
                </c:pt>
                <c:pt idx="10345">
                  <c:v>0.196632</c:v>
                </c:pt>
                <c:pt idx="10346">
                  <c:v>0.184644</c:v>
                </c:pt>
                <c:pt idx="10347">
                  <c:v>0.15979299999999999</c:v>
                </c:pt>
                <c:pt idx="10348">
                  <c:v>0.150223</c:v>
                </c:pt>
                <c:pt idx="10349">
                  <c:v>0.14321200000000001</c:v>
                </c:pt>
                <c:pt idx="10350">
                  <c:v>0.12934799999999999</c:v>
                </c:pt>
                <c:pt idx="10351">
                  <c:v>0.14946100000000001</c:v>
                </c:pt>
                <c:pt idx="10352">
                  <c:v>0.15737599999999999</c:v>
                </c:pt>
                <c:pt idx="10353">
                  <c:v>0.15715299999999999</c:v>
                </c:pt>
                <c:pt idx="10354">
                  <c:v>0.15049999999999999</c:v>
                </c:pt>
                <c:pt idx="10355">
                  <c:v>0.149369</c:v>
                </c:pt>
                <c:pt idx="10356">
                  <c:v>0.13424</c:v>
                </c:pt>
                <c:pt idx="10357">
                  <c:v>0.164241</c:v>
                </c:pt>
                <c:pt idx="10358">
                  <c:v>0.15020500000000001</c:v>
                </c:pt>
                <c:pt idx="10359">
                  <c:v>0.13789000000000001</c:v>
                </c:pt>
                <c:pt idx="10360">
                  <c:v>0.14103399999999999</c:v>
                </c:pt>
                <c:pt idx="10361">
                  <c:v>0.14541100000000001</c:v>
                </c:pt>
                <c:pt idx="10362">
                  <c:v>0.135824</c:v>
                </c:pt>
                <c:pt idx="10363">
                  <c:v>0.14124600000000001</c:v>
                </c:pt>
                <c:pt idx="10364">
                  <c:v>0.13581399999999999</c:v>
                </c:pt>
                <c:pt idx="10365">
                  <c:v>0.12593499999999999</c:v>
                </c:pt>
                <c:pt idx="10366">
                  <c:v>0.118659</c:v>
                </c:pt>
                <c:pt idx="10367">
                  <c:v>0.111194</c:v>
                </c:pt>
                <c:pt idx="10368">
                  <c:v>0.101856</c:v>
                </c:pt>
                <c:pt idx="10369">
                  <c:v>8.8709999999999997E-2</c:v>
                </c:pt>
                <c:pt idx="10370">
                  <c:v>8.6426000000000003E-2</c:v>
                </c:pt>
                <c:pt idx="10371">
                  <c:v>0.10041899999999999</c:v>
                </c:pt>
                <c:pt idx="10372">
                  <c:v>0.103604</c:v>
                </c:pt>
                <c:pt idx="10373">
                  <c:v>9.9965999999999999E-2</c:v>
                </c:pt>
                <c:pt idx="10374">
                  <c:v>9.7908999999999996E-2</c:v>
                </c:pt>
                <c:pt idx="10375">
                  <c:v>0.100983</c:v>
                </c:pt>
                <c:pt idx="10376">
                  <c:v>0.10374899999999999</c:v>
                </c:pt>
                <c:pt idx="10377">
                  <c:v>0.126888</c:v>
                </c:pt>
                <c:pt idx="10378">
                  <c:v>0.134106</c:v>
                </c:pt>
                <c:pt idx="10379">
                  <c:v>0.14509900000000001</c:v>
                </c:pt>
                <c:pt idx="10380">
                  <c:v>0.14759800000000001</c:v>
                </c:pt>
                <c:pt idx="10381">
                  <c:v>0.14358000000000001</c:v>
                </c:pt>
                <c:pt idx="10382">
                  <c:v>0.13745399999999999</c:v>
                </c:pt>
                <c:pt idx="10383">
                  <c:v>0.13617899999999999</c:v>
                </c:pt>
                <c:pt idx="10384">
                  <c:v>0.12912199999999999</c:v>
                </c:pt>
                <c:pt idx="10385">
                  <c:v>0.12196700000000001</c:v>
                </c:pt>
                <c:pt idx="10386">
                  <c:v>0.111986</c:v>
                </c:pt>
                <c:pt idx="10387">
                  <c:v>0.105216</c:v>
                </c:pt>
                <c:pt idx="10388">
                  <c:v>9.6695000000000003E-2</c:v>
                </c:pt>
                <c:pt idx="10389">
                  <c:v>8.8646000000000003E-2</c:v>
                </c:pt>
                <c:pt idx="10390">
                  <c:v>8.3531999999999995E-2</c:v>
                </c:pt>
                <c:pt idx="10391">
                  <c:v>8.0793000000000004E-2</c:v>
                </c:pt>
                <c:pt idx="10392">
                  <c:v>7.6860999999999999E-2</c:v>
                </c:pt>
                <c:pt idx="10393">
                  <c:v>7.4378E-2</c:v>
                </c:pt>
                <c:pt idx="10394">
                  <c:v>7.0743E-2</c:v>
                </c:pt>
                <c:pt idx="10395">
                  <c:v>6.4507999999999996E-2</c:v>
                </c:pt>
                <c:pt idx="10396">
                  <c:v>6.8891999999999995E-2</c:v>
                </c:pt>
                <c:pt idx="10397">
                  <c:v>6.7975999999999995E-2</c:v>
                </c:pt>
                <c:pt idx="10398">
                  <c:v>6.3759999999999997E-2</c:v>
                </c:pt>
                <c:pt idx="10399">
                  <c:v>5.9103999999999997E-2</c:v>
                </c:pt>
                <c:pt idx="10400">
                  <c:v>6.5061999999999995E-2</c:v>
                </c:pt>
                <c:pt idx="10401">
                  <c:v>6.6549999999999998E-2</c:v>
                </c:pt>
                <c:pt idx="10402">
                  <c:v>6.5522999999999998E-2</c:v>
                </c:pt>
                <c:pt idx="10403">
                  <c:v>6.0502E-2</c:v>
                </c:pt>
                <c:pt idx="10404">
                  <c:v>5.6404000000000003E-2</c:v>
                </c:pt>
                <c:pt idx="10405">
                  <c:v>5.4089999999999999E-2</c:v>
                </c:pt>
                <c:pt idx="10406">
                  <c:v>5.2632999999999999E-2</c:v>
                </c:pt>
                <c:pt idx="10407">
                  <c:v>5.391E-2</c:v>
                </c:pt>
                <c:pt idx="10408">
                  <c:v>4.7328000000000002E-2</c:v>
                </c:pt>
                <c:pt idx="10409">
                  <c:v>4.8624000000000001E-2</c:v>
                </c:pt>
                <c:pt idx="10410">
                  <c:v>4.1554000000000001E-2</c:v>
                </c:pt>
                <c:pt idx="10411">
                  <c:v>3.8834E-2</c:v>
                </c:pt>
                <c:pt idx="10412">
                  <c:v>3.7865999999999997E-2</c:v>
                </c:pt>
                <c:pt idx="10413">
                  <c:v>2.2508E-2</c:v>
                </c:pt>
                <c:pt idx="10414">
                  <c:v>3.0030999999999999E-2</c:v>
                </c:pt>
                <c:pt idx="10415">
                  <c:v>3.3674999999999997E-2</c:v>
                </c:pt>
                <c:pt idx="10416">
                  <c:v>3.8637999999999999E-2</c:v>
                </c:pt>
                <c:pt idx="10417">
                  <c:v>4.0326000000000001E-2</c:v>
                </c:pt>
                <c:pt idx="10418">
                  <c:v>4.0155000000000003E-2</c:v>
                </c:pt>
                <c:pt idx="10419">
                  <c:v>3.7976000000000003E-2</c:v>
                </c:pt>
                <c:pt idx="10420">
                  <c:v>3.8931E-2</c:v>
                </c:pt>
                <c:pt idx="10421">
                  <c:v>3.5112999999999998E-2</c:v>
                </c:pt>
                <c:pt idx="10422">
                  <c:v>3.4633999999999998E-2</c:v>
                </c:pt>
                <c:pt idx="10423">
                  <c:v>3.4695999999999998E-2</c:v>
                </c:pt>
                <c:pt idx="10424">
                  <c:v>3.6998000000000003E-2</c:v>
                </c:pt>
                <c:pt idx="10425">
                  <c:v>3.8556E-2</c:v>
                </c:pt>
                <c:pt idx="10426">
                  <c:v>3.7575999999999998E-2</c:v>
                </c:pt>
                <c:pt idx="10427">
                  <c:v>3.4611999999999997E-2</c:v>
                </c:pt>
                <c:pt idx="10428">
                  <c:v>3.8086000000000002E-2</c:v>
                </c:pt>
                <c:pt idx="10429">
                  <c:v>4.0235E-2</c:v>
                </c:pt>
                <c:pt idx="10430">
                  <c:v>4.0058999999999997E-2</c:v>
                </c:pt>
                <c:pt idx="10431">
                  <c:v>4.0884999999999998E-2</c:v>
                </c:pt>
                <c:pt idx="10432">
                  <c:v>3.9165999999999999E-2</c:v>
                </c:pt>
                <c:pt idx="10433">
                  <c:v>3.1564000000000002E-2</c:v>
                </c:pt>
                <c:pt idx="10434">
                  <c:v>4.1924000000000003E-2</c:v>
                </c:pt>
                <c:pt idx="10435">
                  <c:v>4.4563999999999999E-2</c:v>
                </c:pt>
                <c:pt idx="10436">
                  <c:v>3.2620000000000003E-2</c:v>
                </c:pt>
                <c:pt idx="10437">
                  <c:v>3.6221000000000003E-2</c:v>
                </c:pt>
                <c:pt idx="10438">
                  <c:v>3.4686000000000002E-2</c:v>
                </c:pt>
                <c:pt idx="10439">
                  <c:v>3.2943E-2</c:v>
                </c:pt>
                <c:pt idx="10440">
                  <c:v>3.2523999999999997E-2</c:v>
                </c:pt>
                <c:pt idx="10441">
                  <c:v>3.1036000000000001E-2</c:v>
                </c:pt>
                <c:pt idx="10442">
                  <c:v>3.0393E-2</c:v>
                </c:pt>
                <c:pt idx="10443">
                  <c:v>3.2530000000000003E-2</c:v>
                </c:pt>
                <c:pt idx="10444">
                  <c:v>3.2523000000000003E-2</c:v>
                </c:pt>
                <c:pt idx="10445">
                  <c:v>2.9006000000000001E-2</c:v>
                </c:pt>
                <c:pt idx="10446">
                  <c:v>2.6735999999999999E-2</c:v>
                </c:pt>
                <c:pt idx="10447">
                  <c:v>2.0042000000000001E-2</c:v>
                </c:pt>
                <c:pt idx="10448">
                  <c:v>1.7923000000000001E-2</c:v>
                </c:pt>
                <c:pt idx="10449">
                  <c:v>1.6174999999999998E-2</c:v>
                </c:pt>
                <c:pt idx="10450">
                  <c:v>1.5311E-2</c:v>
                </c:pt>
                <c:pt idx="10451">
                  <c:v>1.272E-2</c:v>
                </c:pt>
                <c:pt idx="10452">
                  <c:v>1.0846E-2</c:v>
                </c:pt>
                <c:pt idx="10453">
                  <c:v>2.0764000000000001E-2</c:v>
                </c:pt>
                <c:pt idx="10454">
                  <c:v>2.6162000000000001E-2</c:v>
                </c:pt>
                <c:pt idx="10455">
                  <c:v>2.6110999999999999E-2</c:v>
                </c:pt>
                <c:pt idx="10456">
                  <c:v>3.0707000000000002E-2</c:v>
                </c:pt>
                <c:pt idx="10457">
                  <c:v>4.0883999999999997E-2</c:v>
                </c:pt>
                <c:pt idx="10458">
                  <c:v>3.6177000000000001E-2</c:v>
                </c:pt>
                <c:pt idx="10459">
                  <c:v>4.1572999999999999E-2</c:v>
                </c:pt>
                <c:pt idx="10460">
                  <c:v>4.5337000000000002E-2</c:v>
                </c:pt>
                <c:pt idx="10461">
                  <c:v>4.2065999999999999E-2</c:v>
                </c:pt>
                <c:pt idx="10462">
                  <c:v>3.4573E-2</c:v>
                </c:pt>
                <c:pt idx="10463">
                  <c:v>3.0272E-2</c:v>
                </c:pt>
                <c:pt idx="10464">
                  <c:v>3.1692999999999999E-2</c:v>
                </c:pt>
                <c:pt idx="10465">
                  <c:v>3.2846E-2</c:v>
                </c:pt>
                <c:pt idx="10466">
                  <c:v>3.3582000000000001E-2</c:v>
                </c:pt>
                <c:pt idx="10467">
                  <c:v>3.1861E-2</c:v>
                </c:pt>
                <c:pt idx="10468">
                  <c:v>3.1392000000000003E-2</c:v>
                </c:pt>
                <c:pt idx="10469">
                  <c:v>2.9406999999999999E-2</c:v>
                </c:pt>
                <c:pt idx="10470">
                  <c:v>2.4041E-2</c:v>
                </c:pt>
                <c:pt idx="10471">
                  <c:v>2.3864E-2</c:v>
                </c:pt>
                <c:pt idx="10472">
                  <c:v>2.1201999999999999E-2</c:v>
                </c:pt>
                <c:pt idx="10473">
                  <c:v>4.1371999999999999E-2</c:v>
                </c:pt>
                <c:pt idx="10474">
                  <c:v>5.4935999999999999E-2</c:v>
                </c:pt>
                <c:pt idx="10475">
                  <c:v>7.6675999999999994E-2</c:v>
                </c:pt>
                <c:pt idx="10476">
                  <c:v>0.12845300000000001</c:v>
                </c:pt>
                <c:pt idx="10477">
                  <c:v>0.191743</c:v>
                </c:pt>
                <c:pt idx="10478">
                  <c:v>0.24576899999999999</c:v>
                </c:pt>
                <c:pt idx="10479">
                  <c:v>0.28187000000000001</c:v>
                </c:pt>
                <c:pt idx="10480">
                  <c:v>0.29022199999999998</c:v>
                </c:pt>
                <c:pt idx="10481">
                  <c:v>0.32244</c:v>
                </c:pt>
                <c:pt idx="10482">
                  <c:v>0.36192000000000002</c:v>
                </c:pt>
                <c:pt idx="10483">
                  <c:v>0.46257199999999998</c:v>
                </c:pt>
                <c:pt idx="10484">
                  <c:v>0.51624099999999995</c:v>
                </c:pt>
                <c:pt idx="10485">
                  <c:v>0.54807600000000001</c:v>
                </c:pt>
                <c:pt idx="10486">
                  <c:v>0.58230899999999997</c:v>
                </c:pt>
                <c:pt idx="10487">
                  <c:v>0.65551400000000004</c:v>
                </c:pt>
                <c:pt idx="10488">
                  <c:v>0.64914400000000005</c:v>
                </c:pt>
                <c:pt idx="10489">
                  <c:v>0.68909399999999998</c:v>
                </c:pt>
                <c:pt idx="10490">
                  <c:v>0.67783400000000005</c:v>
                </c:pt>
                <c:pt idx="10491">
                  <c:v>0.65695099999999995</c:v>
                </c:pt>
                <c:pt idx="10492">
                  <c:v>0.69969899999999996</c:v>
                </c:pt>
                <c:pt idx="10493">
                  <c:v>0.68846600000000002</c:v>
                </c:pt>
                <c:pt idx="10494">
                  <c:v>0.65903299999999998</c:v>
                </c:pt>
                <c:pt idx="10495">
                  <c:v>0.66445399999999999</c:v>
                </c:pt>
                <c:pt idx="10496">
                  <c:v>0.64193500000000003</c:v>
                </c:pt>
                <c:pt idx="10497">
                  <c:v>0.65048799999999996</c:v>
                </c:pt>
                <c:pt idx="10498">
                  <c:v>0.65302199999999999</c:v>
                </c:pt>
                <c:pt idx="10499">
                  <c:v>0.631579</c:v>
                </c:pt>
                <c:pt idx="10500">
                  <c:v>0.65338700000000005</c:v>
                </c:pt>
                <c:pt idx="10501">
                  <c:v>0.64585599999999999</c:v>
                </c:pt>
                <c:pt idx="10502">
                  <c:v>0.64186100000000001</c:v>
                </c:pt>
                <c:pt idx="10503">
                  <c:v>0.63046000000000002</c:v>
                </c:pt>
                <c:pt idx="10504">
                  <c:v>0.61841100000000004</c:v>
                </c:pt>
                <c:pt idx="10505">
                  <c:v>0.60326000000000002</c:v>
                </c:pt>
                <c:pt idx="10506">
                  <c:v>0.58397600000000005</c:v>
                </c:pt>
                <c:pt idx="10507">
                  <c:v>0.55459000000000003</c:v>
                </c:pt>
                <c:pt idx="10508">
                  <c:v>0.54277699999999995</c:v>
                </c:pt>
                <c:pt idx="10509">
                  <c:v>0.51227</c:v>
                </c:pt>
                <c:pt idx="10510">
                  <c:v>0.51705699999999999</c:v>
                </c:pt>
                <c:pt idx="10511">
                  <c:v>0.50570499999999996</c:v>
                </c:pt>
                <c:pt idx="10512">
                  <c:v>0.48544700000000002</c:v>
                </c:pt>
                <c:pt idx="10513">
                  <c:v>0.46371800000000002</c:v>
                </c:pt>
                <c:pt idx="10514">
                  <c:v>0.47993599999999997</c:v>
                </c:pt>
                <c:pt idx="10515">
                  <c:v>0.47806599999999999</c:v>
                </c:pt>
                <c:pt idx="10516">
                  <c:v>0.46251900000000001</c:v>
                </c:pt>
                <c:pt idx="10517">
                  <c:v>0.44667000000000001</c:v>
                </c:pt>
                <c:pt idx="10518">
                  <c:v>0.43129899999999999</c:v>
                </c:pt>
                <c:pt idx="10519">
                  <c:v>0.415016</c:v>
                </c:pt>
                <c:pt idx="10520">
                  <c:v>0.40232499999999999</c:v>
                </c:pt>
                <c:pt idx="10521">
                  <c:v>0.3931</c:v>
                </c:pt>
                <c:pt idx="10522">
                  <c:v>0.405802</c:v>
                </c:pt>
                <c:pt idx="10523">
                  <c:v>0.392235</c:v>
                </c:pt>
                <c:pt idx="10524">
                  <c:v>0.39033499999999999</c:v>
                </c:pt>
                <c:pt idx="10525">
                  <c:v>0.39502399999999999</c:v>
                </c:pt>
                <c:pt idx="10526">
                  <c:v>0.39521600000000001</c:v>
                </c:pt>
                <c:pt idx="10527">
                  <c:v>0.39279999999999998</c:v>
                </c:pt>
                <c:pt idx="10528">
                  <c:v>0.37754500000000002</c:v>
                </c:pt>
                <c:pt idx="10529">
                  <c:v>0.38492500000000002</c:v>
                </c:pt>
                <c:pt idx="10530">
                  <c:v>0.37630999999999998</c:v>
                </c:pt>
                <c:pt idx="10531">
                  <c:v>0.367919</c:v>
                </c:pt>
                <c:pt idx="10532">
                  <c:v>0.37611099999999997</c:v>
                </c:pt>
                <c:pt idx="10533">
                  <c:v>0.35791099999999998</c:v>
                </c:pt>
                <c:pt idx="10534">
                  <c:v>0.35414099999999998</c:v>
                </c:pt>
                <c:pt idx="10535">
                  <c:v>0.34748099999999998</c:v>
                </c:pt>
                <c:pt idx="10536">
                  <c:v>0.34607599999999999</c:v>
                </c:pt>
                <c:pt idx="10537">
                  <c:v>0.32669199999999998</c:v>
                </c:pt>
                <c:pt idx="10538">
                  <c:v>0.31758999999999998</c:v>
                </c:pt>
                <c:pt idx="10539">
                  <c:v>0.31441000000000002</c:v>
                </c:pt>
                <c:pt idx="10540">
                  <c:v>0.31943100000000002</c:v>
                </c:pt>
                <c:pt idx="10541">
                  <c:v>0.30008600000000002</c:v>
                </c:pt>
                <c:pt idx="10542">
                  <c:v>0.299454</c:v>
                </c:pt>
                <c:pt idx="10543">
                  <c:v>0.314558</c:v>
                </c:pt>
                <c:pt idx="10544">
                  <c:v>0.29464899999999999</c:v>
                </c:pt>
                <c:pt idx="10545">
                  <c:v>0.292213</c:v>
                </c:pt>
                <c:pt idx="10546">
                  <c:v>0.28667599999999999</c:v>
                </c:pt>
                <c:pt idx="10547">
                  <c:v>0.28191899999999998</c:v>
                </c:pt>
                <c:pt idx="10548">
                  <c:v>0.28551199999999999</c:v>
                </c:pt>
                <c:pt idx="10549">
                  <c:v>0.28769499999999998</c:v>
                </c:pt>
                <c:pt idx="10550">
                  <c:v>0.28702</c:v>
                </c:pt>
                <c:pt idx="10551">
                  <c:v>0.31440699999999999</c:v>
                </c:pt>
                <c:pt idx="10552">
                  <c:v>0.307697</c:v>
                </c:pt>
                <c:pt idx="10553">
                  <c:v>0.297655</c:v>
                </c:pt>
                <c:pt idx="10554">
                  <c:v>0.28384399999999999</c:v>
                </c:pt>
                <c:pt idx="10555">
                  <c:v>0.27627400000000002</c:v>
                </c:pt>
                <c:pt idx="10556">
                  <c:v>0.274835</c:v>
                </c:pt>
                <c:pt idx="10557">
                  <c:v>0.26617800000000003</c:v>
                </c:pt>
                <c:pt idx="10558">
                  <c:v>0.244147</c:v>
                </c:pt>
                <c:pt idx="10559">
                  <c:v>0.22495000000000001</c:v>
                </c:pt>
                <c:pt idx="10560">
                  <c:v>0.222078</c:v>
                </c:pt>
                <c:pt idx="10561">
                  <c:v>0.218832</c:v>
                </c:pt>
                <c:pt idx="10562">
                  <c:v>0.212723</c:v>
                </c:pt>
                <c:pt idx="10563">
                  <c:v>0.201873</c:v>
                </c:pt>
                <c:pt idx="10564">
                  <c:v>0.20028199999999999</c:v>
                </c:pt>
                <c:pt idx="10565">
                  <c:v>0.211447</c:v>
                </c:pt>
                <c:pt idx="10566">
                  <c:v>0.21918499999999999</c:v>
                </c:pt>
                <c:pt idx="10567">
                  <c:v>0.21424499999999999</c:v>
                </c:pt>
                <c:pt idx="10568">
                  <c:v>0.20370199999999999</c:v>
                </c:pt>
                <c:pt idx="10569">
                  <c:v>0.198071</c:v>
                </c:pt>
                <c:pt idx="10570">
                  <c:v>0.19028400000000001</c:v>
                </c:pt>
                <c:pt idx="10571">
                  <c:v>0.17958299999999999</c:v>
                </c:pt>
                <c:pt idx="10572">
                  <c:v>0.170514</c:v>
                </c:pt>
                <c:pt idx="10573">
                  <c:v>0.17070399999999999</c:v>
                </c:pt>
                <c:pt idx="10574">
                  <c:v>0.174848</c:v>
                </c:pt>
                <c:pt idx="10575">
                  <c:v>0.17972299999999999</c:v>
                </c:pt>
                <c:pt idx="10576">
                  <c:v>0.17602000000000001</c:v>
                </c:pt>
                <c:pt idx="10577">
                  <c:v>0.166072</c:v>
                </c:pt>
                <c:pt idx="10578">
                  <c:v>0.160138</c:v>
                </c:pt>
                <c:pt idx="10579">
                  <c:v>0.14097299999999999</c:v>
                </c:pt>
                <c:pt idx="10580">
                  <c:v>0.130549</c:v>
                </c:pt>
                <c:pt idx="10581">
                  <c:v>0.124469</c:v>
                </c:pt>
                <c:pt idx="10582">
                  <c:v>0.121045</c:v>
                </c:pt>
                <c:pt idx="10583">
                  <c:v>0.114456</c:v>
                </c:pt>
                <c:pt idx="10584">
                  <c:v>0.106905</c:v>
                </c:pt>
                <c:pt idx="10585">
                  <c:v>9.9220000000000003E-2</c:v>
                </c:pt>
                <c:pt idx="10586">
                  <c:v>0.122335</c:v>
                </c:pt>
                <c:pt idx="10587">
                  <c:v>0.118023</c:v>
                </c:pt>
                <c:pt idx="10588">
                  <c:v>0.12590499999999999</c:v>
                </c:pt>
                <c:pt idx="10589">
                  <c:v>0.121355</c:v>
                </c:pt>
                <c:pt idx="10590">
                  <c:v>0.115593</c:v>
                </c:pt>
                <c:pt idx="10591">
                  <c:v>0.123469</c:v>
                </c:pt>
                <c:pt idx="10592">
                  <c:v>0.115873</c:v>
                </c:pt>
                <c:pt idx="10593">
                  <c:v>0.106547</c:v>
                </c:pt>
                <c:pt idx="10594">
                  <c:v>0.11765299999999999</c:v>
                </c:pt>
                <c:pt idx="10595">
                  <c:v>0.107573</c:v>
                </c:pt>
                <c:pt idx="10596">
                  <c:v>0.11285100000000001</c:v>
                </c:pt>
                <c:pt idx="10597">
                  <c:v>0.115922</c:v>
                </c:pt>
                <c:pt idx="10598">
                  <c:v>0.117921</c:v>
                </c:pt>
                <c:pt idx="10599">
                  <c:v>0.105583</c:v>
                </c:pt>
                <c:pt idx="10600">
                  <c:v>9.6170000000000005E-2</c:v>
                </c:pt>
                <c:pt idx="10601">
                  <c:v>9.2952999999999994E-2</c:v>
                </c:pt>
                <c:pt idx="10602">
                  <c:v>8.2410999999999998E-2</c:v>
                </c:pt>
                <c:pt idx="10603">
                  <c:v>9.1183E-2</c:v>
                </c:pt>
                <c:pt idx="10604">
                  <c:v>7.8463000000000005E-2</c:v>
                </c:pt>
                <c:pt idx="10605">
                  <c:v>7.5140999999999999E-2</c:v>
                </c:pt>
                <c:pt idx="10606">
                  <c:v>7.9152E-2</c:v>
                </c:pt>
                <c:pt idx="10607">
                  <c:v>6.8972000000000006E-2</c:v>
                </c:pt>
                <c:pt idx="10608">
                  <c:v>6.6004999999999994E-2</c:v>
                </c:pt>
                <c:pt idx="10609">
                  <c:v>5.7718999999999999E-2</c:v>
                </c:pt>
                <c:pt idx="10610">
                  <c:v>6.1427000000000002E-2</c:v>
                </c:pt>
                <c:pt idx="10611">
                  <c:v>6.3222E-2</c:v>
                </c:pt>
                <c:pt idx="10612">
                  <c:v>6.6248000000000001E-2</c:v>
                </c:pt>
                <c:pt idx="10613">
                  <c:v>5.8050999999999998E-2</c:v>
                </c:pt>
                <c:pt idx="10614">
                  <c:v>5.9642000000000001E-2</c:v>
                </c:pt>
                <c:pt idx="10615">
                  <c:v>6.7253999999999994E-2</c:v>
                </c:pt>
                <c:pt idx="10616">
                  <c:v>7.8654000000000002E-2</c:v>
                </c:pt>
                <c:pt idx="10617">
                  <c:v>9.1252E-2</c:v>
                </c:pt>
                <c:pt idx="10618">
                  <c:v>9.3951999999999994E-2</c:v>
                </c:pt>
                <c:pt idx="10619">
                  <c:v>8.9929999999999996E-2</c:v>
                </c:pt>
                <c:pt idx="10620">
                  <c:v>8.1656999999999993E-2</c:v>
                </c:pt>
                <c:pt idx="10621">
                  <c:v>7.8558000000000003E-2</c:v>
                </c:pt>
                <c:pt idx="10622">
                  <c:v>8.2225000000000006E-2</c:v>
                </c:pt>
                <c:pt idx="10623">
                  <c:v>0.114124</c:v>
                </c:pt>
                <c:pt idx="10624">
                  <c:v>0.11334900000000001</c:v>
                </c:pt>
                <c:pt idx="10625">
                  <c:v>0.11278199999999999</c:v>
                </c:pt>
                <c:pt idx="10626">
                  <c:v>0.113604</c:v>
                </c:pt>
                <c:pt idx="10627">
                  <c:v>0.112553</c:v>
                </c:pt>
                <c:pt idx="10628">
                  <c:v>0.12002</c:v>
                </c:pt>
                <c:pt idx="10629">
                  <c:v>0.109308</c:v>
                </c:pt>
                <c:pt idx="10630">
                  <c:v>0.11142199999999999</c:v>
                </c:pt>
                <c:pt idx="10631">
                  <c:v>0.11289</c:v>
                </c:pt>
                <c:pt idx="10632">
                  <c:v>0.116659</c:v>
                </c:pt>
                <c:pt idx="10633">
                  <c:v>0.10233299999999999</c:v>
                </c:pt>
                <c:pt idx="10634">
                  <c:v>9.7320000000000004E-2</c:v>
                </c:pt>
                <c:pt idx="10635">
                  <c:v>9.1109999999999997E-2</c:v>
                </c:pt>
                <c:pt idx="10636">
                  <c:v>8.4700999999999999E-2</c:v>
                </c:pt>
                <c:pt idx="10637">
                  <c:v>8.1664E-2</c:v>
                </c:pt>
                <c:pt idx="10638">
                  <c:v>7.9316999999999999E-2</c:v>
                </c:pt>
                <c:pt idx="10639">
                  <c:v>7.4730000000000005E-2</c:v>
                </c:pt>
                <c:pt idx="10640">
                  <c:v>7.1666999999999995E-2</c:v>
                </c:pt>
                <c:pt idx="10641">
                  <c:v>8.8868000000000003E-2</c:v>
                </c:pt>
                <c:pt idx="10642">
                  <c:v>9.2255000000000004E-2</c:v>
                </c:pt>
                <c:pt idx="10643">
                  <c:v>9.3822000000000003E-2</c:v>
                </c:pt>
                <c:pt idx="10644">
                  <c:v>8.8170999999999999E-2</c:v>
                </c:pt>
                <c:pt idx="10645">
                  <c:v>0.106001</c:v>
                </c:pt>
                <c:pt idx="10646">
                  <c:v>0.11092399999999999</c:v>
                </c:pt>
                <c:pt idx="10647">
                  <c:v>0.116213</c:v>
                </c:pt>
                <c:pt idx="10648">
                  <c:v>0.133655</c:v>
                </c:pt>
                <c:pt idx="10649">
                  <c:v>0.13675399999999999</c:v>
                </c:pt>
                <c:pt idx="10650">
                  <c:v>0.15009500000000001</c:v>
                </c:pt>
                <c:pt idx="10651">
                  <c:v>0.14701500000000001</c:v>
                </c:pt>
                <c:pt idx="10652">
                  <c:v>0.14214199999999999</c:v>
                </c:pt>
                <c:pt idx="10653">
                  <c:v>0.148592</c:v>
                </c:pt>
                <c:pt idx="10654">
                  <c:v>0.14330100000000001</c:v>
                </c:pt>
                <c:pt idx="10655">
                  <c:v>0.15143300000000001</c:v>
                </c:pt>
                <c:pt idx="10656">
                  <c:v>0.13938600000000001</c:v>
                </c:pt>
                <c:pt idx="10657">
                  <c:v>0.136069</c:v>
                </c:pt>
                <c:pt idx="10658">
                  <c:v>7.8319E-2</c:v>
                </c:pt>
                <c:pt idx="10659">
                  <c:v>8.1182000000000004E-2</c:v>
                </c:pt>
                <c:pt idx="10660">
                  <c:v>7.9588999999999993E-2</c:v>
                </c:pt>
                <c:pt idx="10661">
                  <c:v>9.4345999999999999E-2</c:v>
                </c:pt>
                <c:pt idx="10662">
                  <c:v>0.10047399999999999</c:v>
                </c:pt>
                <c:pt idx="10663">
                  <c:v>0.101478</c:v>
                </c:pt>
                <c:pt idx="10664">
                  <c:v>9.9368999999999999E-2</c:v>
                </c:pt>
                <c:pt idx="10665">
                  <c:v>0.101408</c:v>
                </c:pt>
                <c:pt idx="10666">
                  <c:v>9.8030999999999993E-2</c:v>
                </c:pt>
                <c:pt idx="10667">
                  <c:v>9.4144000000000005E-2</c:v>
                </c:pt>
                <c:pt idx="10668">
                  <c:v>8.7931999999999996E-2</c:v>
                </c:pt>
                <c:pt idx="10669">
                  <c:v>8.2530999999999993E-2</c:v>
                </c:pt>
                <c:pt idx="10670">
                  <c:v>7.2519E-2</c:v>
                </c:pt>
                <c:pt idx="10671">
                  <c:v>6.5153000000000003E-2</c:v>
                </c:pt>
                <c:pt idx="10672">
                  <c:v>5.9485000000000003E-2</c:v>
                </c:pt>
                <c:pt idx="10673">
                  <c:v>5.8159000000000002E-2</c:v>
                </c:pt>
                <c:pt idx="10674">
                  <c:v>5.2692999999999997E-2</c:v>
                </c:pt>
                <c:pt idx="10675">
                  <c:v>3.1212E-2</c:v>
                </c:pt>
                <c:pt idx="10676">
                  <c:v>3.1185999999999998E-2</c:v>
                </c:pt>
                <c:pt idx="10677">
                  <c:v>3.0353999999999999E-2</c:v>
                </c:pt>
                <c:pt idx="10678">
                  <c:v>2.9909000000000002E-2</c:v>
                </c:pt>
                <c:pt idx="10679">
                  <c:v>3.0127000000000001E-2</c:v>
                </c:pt>
                <c:pt idx="10680">
                  <c:v>2.5392999999999999E-2</c:v>
                </c:pt>
                <c:pt idx="10681">
                  <c:v>2.3073E-2</c:v>
                </c:pt>
                <c:pt idx="10682">
                  <c:v>2.6189E-2</c:v>
                </c:pt>
                <c:pt idx="10683">
                  <c:v>3.2289999999999999E-2</c:v>
                </c:pt>
                <c:pt idx="10684">
                  <c:v>3.4965999999999997E-2</c:v>
                </c:pt>
                <c:pt idx="10685">
                  <c:v>4.0211999999999998E-2</c:v>
                </c:pt>
                <c:pt idx="10686">
                  <c:v>3.5522999999999999E-2</c:v>
                </c:pt>
                <c:pt idx="10687">
                  <c:v>3.4804000000000002E-2</c:v>
                </c:pt>
                <c:pt idx="10688">
                  <c:v>3.7043E-2</c:v>
                </c:pt>
                <c:pt idx="10689">
                  <c:v>3.8356000000000001E-2</c:v>
                </c:pt>
                <c:pt idx="10690">
                  <c:v>3.9215E-2</c:v>
                </c:pt>
                <c:pt idx="10691">
                  <c:v>3.7399000000000002E-2</c:v>
                </c:pt>
                <c:pt idx="10692">
                  <c:v>3.8217000000000001E-2</c:v>
                </c:pt>
                <c:pt idx="10693">
                  <c:v>3.7018000000000002E-2</c:v>
                </c:pt>
                <c:pt idx="10694">
                  <c:v>4.6879999999999998E-2</c:v>
                </c:pt>
                <c:pt idx="10695">
                  <c:v>4.3951999999999998E-2</c:v>
                </c:pt>
                <c:pt idx="10696">
                  <c:v>4.1300000000000003E-2</c:v>
                </c:pt>
                <c:pt idx="10697">
                  <c:v>3.7079000000000001E-2</c:v>
                </c:pt>
                <c:pt idx="10698">
                  <c:v>3.0269000000000001E-2</c:v>
                </c:pt>
                <c:pt idx="10699">
                  <c:v>2.4355000000000002E-2</c:v>
                </c:pt>
                <c:pt idx="10700">
                  <c:v>2.0111E-2</c:v>
                </c:pt>
                <c:pt idx="10701">
                  <c:v>1.9744000000000001E-2</c:v>
                </c:pt>
                <c:pt idx="10702">
                  <c:v>1.9983000000000001E-2</c:v>
                </c:pt>
                <c:pt idx="10703">
                  <c:v>1.9307999999999999E-2</c:v>
                </c:pt>
                <c:pt idx="10704">
                  <c:v>1.3656E-2</c:v>
                </c:pt>
                <c:pt idx="10705">
                  <c:v>1.264E-2</c:v>
                </c:pt>
                <c:pt idx="10706">
                  <c:v>1.1447000000000001E-2</c:v>
                </c:pt>
                <c:pt idx="10707">
                  <c:v>1.4622E-2</c:v>
                </c:pt>
                <c:pt idx="10708">
                  <c:v>8.9280000000000002E-3</c:v>
                </c:pt>
                <c:pt idx="10709">
                  <c:v>9.4420000000000007E-3</c:v>
                </c:pt>
                <c:pt idx="10710">
                  <c:v>7.9179999999999997E-3</c:v>
                </c:pt>
                <c:pt idx="10711">
                  <c:v>7.6360000000000004E-3</c:v>
                </c:pt>
                <c:pt idx="10712">
                  <c:v>6.5649999999999997E-3</c:v>
                </c:pt>
                <c:pt idx="10713">
                  <c:v>8.2279999999999992E-3</c:v>
                </c:pt>
                <c:pt idx="10714">
                  <c:v>7.3920000000000001E-3</c:v>
                </c:pt>
                <c:pt idx="10715">
                  <c:v>7.7010000000000004E-3</c:v>
                </c:pt>
                <c:pt idx="10716">
                  <c:v>9.8230000000000001E-3</c:v>
                </c:pt>
                <c:pt idx="10717">
                  <c:v>1.2619999999999999E-2</c:v>
                </c:pt>
                <c:pt idx="10718">
                  <c:v>1.4841999999999999E-2</c:v>
                </c:pt>
                <c:pt idx="10719">
                  <c:v>1.6871000000000001E-2</c:v>
                </c:pt>
                <c:pt idx="10720">
                  <c:v>1.8734000000000001E-2</c:v>
                </c:pt>
                <c:pt idx="10721">
                  <c:v>2.3335999999999999E-2</c:v>
                </c:pt>
                <c:pt idx="10722">
                  <c:v>1.7405E-2</c:v>
                </c:pt>
                <c:pt idx="10723">
                  <c:v>1.4437E-2</c:v>
                </c:pt>
                <c:pt idx="10724">
                  <c:v>1.7666999999999999E-2</c:v>
                </c:pt>
                <c:pt idx="10725">
                  <c:v>1.4722000000000001E-2</c:v>
                </c:pt>
                <c:pt idx="10726">
                  <c:v>1.5483E-2</c:v>
                </c:pt>
                <c:pt idx="10727">
                  <c:v>1.6088999999999999E-2</c:v>
                </c:pt>
                <c:pt idx="10728">
                  <c:v>1.4929E-2</c:v>
                </c:pt>
                <c:pt idx="10729">
                  <c:v>1.3687E-2</c:v>
                </c:pt>
                <c:pt idx="10730">
                  <c:v>1.0859000000000001E-2</c:v>
                </c:pt>
                <c:pt idx="10731">
                  <c:v>9.0150000000000004E-3</c:v>
                </c:pt>
                <c:pt idx="10732">
                  <c:v>8.3350000000000004E-3</c:v>
                </c:pt>
                <c:pt idx="10733">
                  <c:v>8.2810000000000002E-3</c:v>
                </c:pt>
                <c:pt idx="10734">
                  <c:v>9.7230000000000007E-3</c:v>
                </c:pt>
                <c:pt idx="10735">
                  <c:v>7.0910000000000001E-3</c:v>
                </c:pt>
                <c:pt idx="10736">
                  <c:v>6.6290000000000003E-3</c:v>
                </c:pt>
                <c:pt idx="10737">
                  <c:v>6.6E-3</c:v>
                </c:pt>
                <c:pt idx="10738">
                  <c:v>6.365E-3</c:v>
                </c:pt>
                <c:pt idx="10739">
                  <c:v>1.0869999999999999E-2</c:v>
                </c:pt>
                <c:pt idx="10740">
                  <c:v>1.5396E-2</c:v>
                </c:pt>
                <c:pt idx="10741">
                  <c:v>1.5187000000000001E-2</c:v>
                </c:pt>
                <c:pt idx="10742">
                  <c:v>1.4396000000000001E-2</c:v>
                </c:pt>
                <c:pt idx="10743">
                  <c:v>1.3675E-2</c:v>
                </c:pt>
                <c:pt idx="10744">
                  <c:v>1.2593E-2</c:v>
                </c:pt>
                <c:pt idx="10745">
                  <c:v>1.5228E-2</c:v>
                </c:pt>
                <c:pt idx="10746">
                  <c:v>1.4760000000000001E-2</c:v>
                </c:pt>
                <c:pt idx="10747">
                  <c:v>1.4019999999999999E-2</c:v>
                </c:pt>
                <c:pt idx="10748">
                  <c:v>1.2026E-2</c:v>
                </c:pt>
                <c:pt idx="10749">
                  <c:v>1.0061E-2</c:v>
                </c:pt>
                <c:pt idx="10750">
                  <c:v>1.1702000000000001E-2</c:v>
                </c:pt>
                <c:pt idx="10751">
                  <c:v>1.0942E-2</c:v>
                </c:pt>
                <c:pt idx="10752">
                  <c:v>1.0085E-2</c:v>
                </c:pt>
                <c:pt idx="10753">
                  <c:v>8.5830000000000004E-3</c:v>
                </c:pt>
                <c:pt idx="10754">
                  <c:v>7.8549999999999991E-3</c:v>
                </c:pt>
                <c:pt idx="10755">
                  <c:v>7.3680000000000004E-3</c:v>
                </c:pt>
                <c:pt idx="10756">
                  <c:v>6.0879999999999997E-3</c:v>
                </c:pt>
                <c:pt idx="10757">
                  <c:v>4.5630000000000002E-3</c:v>
                </c:pt>
                <c:pt idx="10758">
                  <c:v>3.2160000000000001E-3</c:v>
                </c:pt>
                <c:pt idx="10759">
                  <c:v>3.1770000000000001E-3</c:v>
                </c:pt>
                <c:pt idx="10760">
                  <c:v>2.6649999999999998E-3</c:v>
                </c:pt>
                <c:pt idx="10761">
                  <c:v>2.307E-3</c:v>
                </c:pt>
                <c:pt idx="10762">
                  <c:v>2.751E-3</c:v>
                </c:pt>
                <c:pt idx="10763">
                  <c:v>2.3370000000000001E-3</c:v>
                </c:pt>
                <c:pt idx="10764">
                  <c:v>2.9840000000000001E-3</c:v>
                </c:pt>
                <c:pt idx="10765">
                  <c:v>4.1339999999999997E-3</c:v>
                </c:pt>
                <c:pt idx="10766">
                  <c:v>5.3920000000000001E-3</c:v>
                </c:pt>
                <c:pt idx="10767">
                  <c:v>9.4439999999999993E-3</c:v>
                </c:pt>
                <c:pt idx="10768">
                  <c:v>9.9030000000000003E-3</c:v>
                </c:pt>
                <c:pt idx="10769">
                  <c:v>9.5219999999999992E-3</c:v>
                </c:pt>
                <c:pt idx="10770">
                  <c:v>1.0488000000000001E-2</c:v>
                </c:pt>
                <c:pt idx="10771">
                  <c:v>9.9480000000000002E-3</c:v>
                </c:pt>
                <c:pt idx="10772">
                  <c:v>8.9040000000000005E-3</c:v>
                </c:pt>
                <c:pt idx="10773">
                  <c:v>7.515E-3</c:v>
                </c:pt>
                <c:pt idx="10774">
                  <c:v>9.476E-3</c:v>
                </c:pt>
                <c:pt idx="10775">
                  <c:v>1.2177E-2</c:v>
                </c:pt>
                <c:pt idx="10776">
                  <c:v>1.4855999999999999E-2</c:v>
                </c:pt>
                <c:pt idx="10777">
                  <c:v>2.9236999999999999E-2</c:v>
                </c:pt>
                <c:pt idx="10778">
                  <c:v>2.2475999999999999E-2</c:v>
                </c:pt>
                <c:pt idx="10779">
                  <c:v>1.8429999999999998E-2</c:v>
                </c:pt>
                <c:pt idx="10780">
                  <c:v>1.6584000000000002E-2</c:v>
                </c:pt>
                <c:pt idx="10781">
                  <c:v>1.2478E-2</c:v>
                </c:pt>
                <c:pt idx="10782">
                  <c:v>1.1126E-2</c:v>
                </c:pt>
                <c:pt idx="10783">
                  <c:v>8.9619999999999995E-3</c:v>
                </c:pt>
                <c:pt idx="10784">
                  <c:v>9.0419999999999997E-3</c:v>
                </c:pt>
                <c:pt idx="10785">
                  <c:v>1.1302E-2</c:v>
                </c:pt>
                <c:pt idx="10786">
                  <c:v>1.1266E-2</c:v>
                </c:pt>
                <c:pt idx="10787">
                  <c:v>1.7514999999999999E-2</c:v>
                </c:pt>
                <c:pt idx="10788">
                  <c:v>1.1938000000000001E-2</c:v>
                </c:pt>
                <c:pt idx="10789">
                  <c:v>1.0572E-2</c:v>
                </c:pt>
                <c:pt idx="10790">
                  <c:v>9.2250000000000006E-3</c:v>
                </c:pt>
                <c:pt idx="10791">
                  <c:v>1.2574E-2</c:v>
                </c:pt>
                <c:pt idx="10792">
                  <c:v>1.5198E-2</c:v>
                </c:pt>
                <c:pt idx="10793">
                  <c:v>1.4881E-2</c:v>
                </c:pt>
                <c:pt idx="10794">
                  <c:v>1.2149E-2</c:v>
                </c:pt>
                <c:pt idx="10795">
                  <c:v>9.6039999999999997E-3</c:v>
                </c:pt>
                <c:pt idx="10796">
                  <c:v>7.26E-3</c:v>
                </c:pt>
                <c:pt idx="10797">
                  <c:v>7.0980000000000001E-3</c:v>
                </c:pt>
                <c:pt idx="10798">
                  <c:v>6.2249999999999996E-3</c:v>
                </c:pt>
                <c:pt idx="10799">
                  <c:v>5.0029999999999996E-3</c:v>
                </c:pt>
                <c:pt idx="10800">
                  <c:v>4.0049999999999999E-3</c:v>
                </c:pt>
                <c:pt idx="10801">
                  <c:v>3.9779999999999998E-3</c:v>
                </c:pt>
                <c:pt idx="10802">
                  <c:v>5.7590000000000002E-3</c:v>
                </c:pt>
                <c:pt idx="10803">
                  <c:v>9.2779999999999998E-3</c:v>
                </c:pt>
                <c:pt idx="10804">
                  <c:v>1.2682000000000001E-2</c:v>
                </c:pt>
                <c:pt idx="10805">
                  <c:v>1.1592999999999999E-2</c:v>
                </c:pt>
                <c:pt idx="10806">
                  <c:v>1.4064E-2</c:v>
                </c:pt>
                <c:pt idx="10807">
                  <c:v>1.3917000000000001E-2</c:v>
                </c:pt>
                <c:pt idx="10808">
                  <c:v>1.4995E-2</c:v>
                </c:pt>
                <c:pt idx="10809">
                  <c:v>1.6916E-2</c:v>
                </c:pt>
                <c:pt idx="10810">
                  <c:v>1.5701E-2</c:v>
                </c:pt>
                <c:pt idx="10811">
                  <c:v>9.5300000000000003E-3</c:v>
                </c:pt>
                <c:pt idx="10812">
                  <c:v>1.2699999999999999E-2</c:v>
                </c:pt>
                <c:pt idx="10813">
                  <c:v>1.1946999999999999E-2</c:v>
                </c:pt>
                <c:pt idx="10814">
                  <c:v>1.1475000000000001E-2</c:v>
                </c:pt>
                <c:pt idx="10815">
                  <c:v>1.1727E-2</c:v>
                </c:pt>
                <c:pt idx="10816">
                  <c:v>1.0474000000000001E-2</c:v>
                </c:pt>
                <c:pt idx="10817">
                  <c:v>8.3929999999999994E-3</c:v>
                </c:pt>
                <c:pt idx="10818">
                  <c:v>8.0440000000000008E-3</c:v>
                </c:pt>
                <c:pt idx="10819">
                  <c:v>1.3218000000000001E-2</c:v>
                </c:pt>
                <c:pt idx="10820">
                  <c:v>2.0091000000000001E-2</c:v>
                </c:pt>
                <c:pt idx="10821">
                  <c:v>3.8384000000000001E-2</c:v>
                </c:pt>
                <c:pt idx="10822">
                  <c:v>3.7074999999999997E-2</c:v>
                </c:pt>
                <c:pt idx="10823">
                  <c:v>3.0325999999999999E-2</c:v>
                </c:pt>
                <c:pt idx="10824">
                  <c:v>2.8688000000000002E-2</c:v>
                </c:pt>
                <c:pt idx="10825">
                  <c:v>2.3413E-2</c:v>
                </c:pt>
                <c:pt idx="10826">
                  <c:v>2.0209999999999999E-2</c:v>
                </c:pt>
                <c:pt idx="10827">
                  <c:v>2.1843000000000001E-2</c:v>
                </c:pt>
                <c:pt idx="10828">
                  <c:v>1.7094000000000002E-2</c:v>
                </c:pt>
                <c:pt idx="10829">
                  <c:v>2.0563999999999999E-2</c:v>
                </c:pt>
                <c:pt idx="10830">
                  <c:v>1.7767999999999999E-2</c:v>
                </c:pt>
                <c:pt idx="10831">
                  <c:v>1.7818000000000001E-2</c:v>
                </c:pt>
                <c:pt idx="10832">
                  <c:v>1.4647E-2</c:v>
                </c:pt>
                <c:pt idx="10833">
                  <c:v>2.1838E-2</c:v>
                </c:pt>
                <c:pt idx="10834">
                  <c:v>1.9508000000000001E-2</c:v>
                </c:pt>
                <c:pt idx="10835">
                  <c:v>3.1746999999999997E-2</c:v>
                </c:pt>
                <c:pt idx="10836">
                  <c:v>2.9982999999999999E-2</c:v>
                </c:pt>
                <c:pt idx="10837">
                  <c:v>2.1679E-2</c:v>
                </c:pt>
                <c:pt idx="10838">
                  <c:v>1.8013000000000001E-2</c:v>
                </c:pt>
                <c:pt idx="10839">
                  <c:v>1.4233000000000001E-2</c:v>
                </c:pt>
                <c:pt idx="10840">
                  <c:v>1.3782000000000001E-2</c:v>
                </c:pt>
                <c:pt idx="10841">
                  <c:v>1.192E-2</c:v>
                </c:pt>
                <c:pt idx="10842">
                  <c:v>1.8738000000000001E-2</c:v>
                </c:pt>
                <c:pt idx="10843">
                  <c:v>1.6538000000000001E-2</c:v>
                </c:pt>
                <c:pt idx="10844">
                  <c:v>1.4095E-2</c:v>
                </c:pt>
                <c:pt idx="10845">
                  <c:v>1.2492E-2</c:v>
                </c:pt>
                <c:pt idx="10846">
                  <c:v>9.4830000000000001E-3</c:v>
                </c:pt>
                <c:pt idx="10847">
                  <c:v>7.5719999999999997E-3</c:v>
                </c:pt>
                <c:pt idx="10848">
                  <c:v>6.3480000000000003E-3</c:v>
                </c:pt>
                <c:pt idx="10849">
                  <c:v>5.1739999999999998E-3</c:v>
                </c:pt>
                <c:pt idx="10850">
                  <c:v>4.4860000000000004E-3</c:v>
                </c:pt>
                <c:pt idx="10851">
                  <c:v>3.581E-3</c:v>
                </c:pt>
                <c:pt idx="10852">
                  <c:v>3.4940000000000001E-3</c:v>
                </c:pt>
                <c:pt idx="10853">
                  <c:v>2.954E-3</c:v>
                </c:pt>
                <c:pt idx="10854">
                  <c:v>2.8869999999999998E-3</c:v>
                </c:pt>
                <c:pt idx="10855">
                  <c:v>2.6210000000000001E-3</c:v>
                </c:pt>
                <c:pt idx="10856">
                  <c:v>2.434E-3</c:v>
                </c:pt>
                <c:pt idx="10857">
                  <c:v>2.1789999999999999E-3</c:v>
                </c:pt>
                <c:pt idx="10858">
                  <c:v>2.333E-3</c:v>
                </c:pt>
                <c:pt idx="10859">
                  <c:v>2.186E-3</c:v>
                </c:pt>
                <c:pt idx="10860">
                  <c:v>2.3410000000000002E-3</c:v>
                </c:pt>
                <c:pt idx="10861">
                  <c:v>2.3960000000000001E-3</c:v>
                </c:pt>
                <c:pt idx="10862">
                  <c:v>3.718E-3</c:v>
                </c:pt>
                <c:pt idx="10863">
                  <c:v>4.0810000000000004E-3</c:v>
                </c:pt>
                <c:pt idx="10864">
                  <c:v>3.4039999999999999E-3</c:v>
                </c:pt>
                <c:pt idx="10865">
                  <c:v>1.0236E-2</c:v>
                </c:pt>
                <c:pt idx="10866">
                  <c:v>8.6549999999999995E-3</c:v>
                </c:pt>
                <c:pt idx="10867">
                  <c:v>7.953E-3</c:v>
                </c:pt>
                <c:pt idx="10868">
                  <c:v>6.0530000000000002E-3</c:v>
                </c:pt>
                <c:pt idx="10869">
                  <c:v>7.4970000000000002E-3</c:v>
                </c:pt>
                <c:pt idx="10870">
                  <c:v>6.633E-3</c:v>
                </c:pt>
                <c:pt idx="10871">
                  <c:v>6.1219999999999998E-3</c:v>
                </c:pt>
                <c:pt idx="10872">
                  <c:v>5.7099999999999998E-3</c:v>
                </c:pt>
                <c:pt idx="10873">
                  <c:v>8.1300000000000001E-3</c:v>
                </c:pt>
                <c:pt idx="10874">
                  <c:v>9.3570000000000007E-3</c:v>
                </c:pt>
                <c:pt idx="10875">
                  <c:v>7.7860000000000004E-3</c:v>
                </c:pt>
                <c:pt idx="10876">
                  <c:v>1.0241999999999999E-2</c:v>
                </c:pt>
                <c:pt idx="10877">
                  <c:v>8.1620000000000009E-3</c:v>
                </c:pt>
                <c:pt idx="10878">
                  <c:v>9.4240000000000001E-3</c:v>
                </c:pt>
                <c:pt idx="10879">
                  <c:v>1.3261999999999999E-2</c:v>
                </c:pt>
                <c:pt idx="10880">
                  <c:v>1.4382000000000001E-2</c:v>
                </c:pt>
                <c:pt idx="10881">
                  <c:v>1.0390999999999999E-2</c:v>
                </c:pt>
                <c:pt idx="10882">
                  <c:v>1.0826000000000001E-2</c:v>
                </c:pt>
                <c:pt idx="10883">
                  <c:v>1.1032999999999999E-2</c:v>
                </c:pt>
                <c:pt idx="10884">
                  <c:v>1.5351E-2</c:v>
                </c:pt>
                <c:pt idx="10885">
                  <c:v>1.2571000000000001E-2</c:v>
                </c:pt>
                <c:pt idx="10886">
                  <c:v>1.3594E-2</c:v>
                </c:pt>
                <c:pt idx="10887">
                  <c:v>3.2615999999999999E-2</c:v>
                </c:pt>
                <c:pt idx="10888">
                  <c:v>2.4922E-2</c:v>
                </c:pt>
                <c:pt idx="10889">
                  <c:v>1.8563E-2</c:v>
                </c:pt>
                <c:pt idx="10890">
                  <c:v>1.8768E-2</c:v>
                </c:pt>
                <c:pt idx="10891">
                  <c:v>1.5861E-2</c:v>
                </c:pt>
                <c:pt idx="10892">
                  <c:v>1.2475999999999999E-2</c:v>
                </c:pt>
                <c:pt idx="10893">
                  <c:v>1.8586999999999999E-2</c:v>
                </c:pt>
                <c:pt idx="10894">
                  <c:v>1.5789999999999998E-2</c:v>
                </c:pt>
                <c:pt idx="10895">
                  <c:v>1.5029000000000001E-2</c:v>
                </c:pt>
                <c:pt idx="10896">
                  <c:v>1.3195999999999999E-2</c:v>
                </c:pt>
                <c:pt idx="10897">
                  <c:v>1.357E-2</c:v>
                </c:pt>
                <c:pt idx="10898">
                  <c:v>1.4540000000000001E-2</c:v>
                </c:pt>
                <c:pt idx="10899">
                  <c:v>1.4055E-2</c:v>
                </c:pt>
                <c:pt idx="10900">
                  <c:v>1.5069000000000001E-2</c:v>
                </c:pt>
                <c:pt idx="10901">
                  <c:v>1.2980999999999999E-2</c:v>
                </c:pt>
                <c:pt idx="10902">
                  <c:v>1.0562999999999999E-2</c:v>
                </c:pt>
                <c:pt idx="10903">
                  <c:v>1.0220999999999999E-2</c:v>
                </c:pt>
                <c:pt idx="10904">
                  <c:v>7.5929999999999999E-3</c:v>
                </c:pt>
                <c:pt idx="10905">
                  <c:v>7.2529999999999999E-3</c:v>
                </c:pt>
                <c:pt idx="10906">
                  <c:v>8.9770000000000006E-3</c:v>
                </c:pt>
                <c:pt idx="10907">
                  <c:v>8.4639999999999993E-3</c:v>
                </c:pt>
                <c:pt idx="10908">
                  <c:v>9.1900000000000003E-3</c:v>
                </c:pt>
                <c:pt idx="10909">
                  <c:v>8.9219999999999994E-3</c:v>
                </c:pt>
                <c:pt idx="10910">
                  <c:v>7.0790000000000002E-3</c:v>
                </c:pt>
                <c:pt idx="10911">
                  <c:v>5.9480000000000002E-3</c:v>
                </c:pt>
                <c:pt idx="10912">
                  <c:v>5.143E-3</c:v>
                </c:pt>
                <c:pt idx="10913">
                  <c:v>4.7889999999999999E-3</c:v>
                </c:pt>
                <c:pt idx="10914">
                  <c:v>5.2040000000000003E-3</c:v>
                </c:pt>
                <c:pt idx="10915">
                  <c:v>4.3179999999999998E-3</c:v>
                </c:pt>
                <c:pt idx="10916">
                  <c:v>5.666E-3</c:v>
                </c:pt>
                <c:pt idx="10917">
                  <c:v>4.9399999999999999E-3</c:v>
                </c:pt>
                <c:pt idx="10918">
                  <c:v>6.4159999999999998E-3</c:v>
                </c:pt>
                <c:pt idx="10919">
                  <c:v>7.1029999999999999E-3</c:v>
                </c:pt>
                <c:pt idx="10920">
                  <c:v>8.6210000000000002E-3</c:v>
                </c:pt>
                <c:pt idx="10921">
                  <c:v>9.8230000000000001E-3</c:v>
                </c:pt>
                <c:pt idx="10922">
                  <c:v>9.1350000000000008E-3</c:v>
                </c:pt>
                <c:pt idx="10923">
                  <c:v>1.1384999999999999E-2</c:v>
                </c:pt>
                <c:pt idx="10924">
                  <c:v>1.3391E-2</c:v>
                </c:pt>
                <c:pt idx="10925">
                  <c:v>1.6884E-2</c:v>
                </c:pt>
                <c:pt idx="10926">
                  <c:v>1.9324999999999998E-2</c:v>
                </c:pt>
                <c:pt idx="10927">
                  <c:v>2.1762E-2</c:v>
                </c:pt>
                <c:pt idx="10928">
                  <c:v>2.5170999999999999E-2</c:v>
                </c:pt>
                <c:pt idx="10929">
                  <c:v>2.8212000000000001E-2</c:v>
                </c:pt>
                <c:pt idx="10930">
                  <c:v>2.9756999999999999E-2</c:v>
                </c:pt>
                <c:pt idx="10931">
                  <c:v>2.8701000000000001E-2</c:v>
                </c:pt>
                <c:pt idx="10932">
                  <c:v>3.3106999999999998E-2</c:v>
                </c:pt>
                <c:pt idx="10933">
                  <c:v>3.2106999999999997E-2</c:v>
                </c:pt>
                <c:pt idx="10934">
                  <c:v>3.6867999999999998E-2</c:v>
                </c:pt>
                <c:pt idx="10935">
                  <c:v>4.2509999999999999E-2</c:v>
                </c:pt>
                <c:pt idx="10936">
                  <c:v>8.3963999999999997E-2</c:v>
                </c:pt>
                <c:pt idx="10937">
                  <c:v>0.107224</c:v>
                </c:pt>
                <c:pt idx="10938">
                  <c:v>0.12420399999999999</c:v>
                </c:pt>
                <c:pt idx="10939">
                  <c:v>0.123419</c:v>
                </c:pt>
                <c:pt idx="10940">
                  <c:v>0.129716</c:v>
                </c:pt>
                <c:pt idx="10941">
                  <c:v>0.13115499999999999</c:v>
                </c:pt>
                <c:pt idx="10942">
                  <c:v>0.13455500000000001</c:v>
                </c:pt>
                <c:pt idx="10943">
                  <c:v>0.13281299999999999</c:v>
                </c:pt>
                <c:pt idx="10944">
                  <c:v>0.13647300000000001</c:v>
                </c:pt>
                <c:pt idx="10945">
                  <c:v>0.13866000000000001</c:v>
                </c:pt>
                <c:pt idx="10946">
                  <c:v>0.126781</c:v>
                </c:pt>
                <c:pt idx="10947">
                  <c:v>0.12876499999999999</c:v>
                </c:pt>
                <c:pt idx="10948">
                  <c:v>0.12693599999999999</c:v>
                </c:pt>
                <c:pt idx="10949">
                  <c:v>0.118619</c:v>
                </c:pt>
                <c:pt idx="10950">
                  <c:v>0.109113</c:v>
                </c:pt>
                <c:pt idx="10951">
                  <c:v>9.5250000000000001E-2</c:v>
                </c:pt>
                <c:pt idx="10952">
                  <c:v>9.2519000000000004E-2</c:v>
                </c:pt>
                <c:pt idx="10953">
                  <c:v>9.5601000000000005E-2</c:v>
                </c:pt>
                <c:pt idx="10954">
                  <c:v>9.8990999999999996E-2</c:v>
                </c:pt>
                <c:pt idx="10955">
                  <c:v>0.102117</c:v>
                </c:pt>
                <c:pt idx="10956">
                  <c:v>9.7453999999999999E-2</c:v>
                </c:pt>
                <c:pt idx="10957">
                  <c:v>9.2775999999999997E-2</c:v>
                </c:pt>
                <c:pt idx="10958">
                  <c:v>8.3837999999999996E-2</c:v>
                </c:pt>
                <c:pt idx="10959">
                  <c:v>9.2928999999999998E-2</c:v>
                </c:pt>
                <c:pt idx="10960">
                  <c:v>8.6568999999999993E-2</c:v>
                </c:pt>
                <c:pt idx="10961">
                  <c:v>6.8845000000000003E-2</c:v>
                </c:pt>
                <c:pt idx="10962">
                  <c:v>6.2801999999999997E-2</c:v>
                </c:pt>
                <c:pt idx="10963">
                  <c:v>6.3257999999999995E-2</c:v>
                </c:pt>
                <c:pt idx="10964">
                  <c:v>6.0208999999999999E-2</c:v>
                </c:pt>
                <c:pt idx="10965">
                  <c:v>5.9256000000000003E-2</c:v>
                </c:pt>
                <c:pt idx="10966">
                  <c:v>5.1534000000000003E-2</c:v>
                </c:pt>
                <c:pt idx="10967">
                  <c:v>4.4853999999999998E-2</c:v>
                </c:pt>
                <c:pt idx="10968">
                  <c:v>4.3066E-2</c:v>
                </c:pt>
                <c:pt idx="10969">
                  <c:v>3.9320000000000001E-2</c:v>
                </c:pt>
                <c:pt idx="10970">
                  <c:v>3.7605E-2</c:v>
                </c:pt>
                <c:pt idx="10971">
                  <c:v>3.4033000000000001E-2</c:v>
                </c:pt>
                <c:pt idx="10972">
                  <c:v>3.3312000000000001E-2</c:v>
                </c:pt>
                <c:pt idx="10973">
                  <c:v>2.4445999999999999E-2</c:v>
                </c:pt>
                <c:pt idx="10974">
                  <c:v>2.3307000000000001E-2</c:v>
                </c:pt>
                <c:pt idx="10975">
                  <c:v>2.1669000000000001E-2</c:v>
                </c:pt>
                <c:pt idx="10976">
                  <c:v>2.3786999999999999E-2</c:v>
                </c:pt>
                <c:pt idx="10977">
                  <c:v>5.4424E-2</c:v>
                </c:pt>
                <c:pt idx="10978">
                  <c:v>6.6626000000000005E-2</c:v>
                </c:pt>
                <c:pt idx="10979">
                  <c:v>7.1601999999999999E-2</c:v>
                </c:pt>
                <c:pt idx="10980">
                  <c:v>7.0824999999999999E-2</c:v>
                </c:pt>
                <c:pt idx="10981">
                  <c:v>7.8877000000000003E-2</c:v>
                </c:pt>
                <c:pt idx="10982">
                  <c:v>6.5361000000000002E-2</c:v>
                </c:pt>
                <c:pt idx="10983">
                  <c:v>7.0876999999999996E-2</c:v>
                </c:pt>
                <c:pt idx="10984">
                  <c:v>7.2389999999999996E-2</c:v>
                </c:pt>
                <c:pt idx="10985">
                  <c:v>7.4740000000000001E-2</c:v>
                </c:pt>
                <c:pt idx="10986">
                  <c:v>0.101994</c:v>
                </c:pt>
                <c:pt idx="10987">
                  <c:v>0.12925500000000001</c:v>
                </c:pt>
                <c:pt idx="10988">
                  <c:v>0.14344299999999999</c:v>
                </c:pt>
                <c:pt idx="10989">
                  <c:v>0.149197</c:v>
                </c:pt>
                <c:pt idx="10990">
                  <c:v>0.15168100000000001</c:v>
                </c:pt>
                <c:pt idx="10991">
                  <c:v>0.15673999999999999</c:v>
                </c:pt>
                <c:pt idx="10992">
                  <c:v>0.17718</c:v>
                </c:pt>
                <c:pt idx="10993">
                  <c:v>0.18551300000000001</c:v>
                </c:pt>
                <c:pt idx="10994">
                  <c:v>0.18382799999999999</c:v>
                </c:pt>
                <c:pt idx="10995">
                  <c:v>0.18043500000000001</c:v>
                </c:pt>
                <c:pt idx="10996">
                  <c:v>0.17611299999999999</c:v>
                </c:pt>
                <c:pt idx="10997">
                  <c:v>0.179484</c:v>
                </c:pt>
                <c:pt idx="10998">
                  <c:v>0.17790500000000001</c:v>
                </c:pt>
                <c:pt idx="10999">
                  <c:v>0.172766</c:v>
                </c:pt>
                <c:pt idx="11000">
                  <c:v>0.17597499999999999</c:v>
                </c:pt>
                <c:pt idx="11001">
                  <c:v>0.17063</c:v>
                </c:pt>
                <c:pt idx="11002">
                  <c:v>0.18567800000000001</c:v>
                </c:pt>
                <c:pt idx="11003">
                  <c:v>0.221137</c:v>
                </c:pt>
                <c:pt idx="11004">
                  <c:v>0.23033000000000001</c:v>
                </c:pt>
                <c:pt idx="11005">
                  <c:v>0.24936800000000001</c:v>
                </c:pt>
                <c:pt idx="11006">
                  <c:v>0.31275599999999998</c:v>
                </c:pt>
                <c:pt idx="11007">
                  <c:v>0.37999699999999997</c:v>
                </c:pt>
                <c:pt idx="11008">
                  <c:v>0.40051100000000001</c:v>
                </c:pt>
                <c:pt idx="11009">
                  <c:v>0.42985699999999999</c:v>
                </c:pt>
                <c:pt idx="11010">
                  <c:v>0.46224900000000002</c:v>
                </c:pt>
                <c:pt idx="11011">
                  <c:v>0.47458600000000001</c:v>
                </c:pt>
                <c:pt idx="11012">
                  <c:v>0.46876699999999999</c:v>
                </c:pt>
                <c:pt idx="11013">
                  <c:v>0.46483600000000003</c:v>
                </c:pt>
                <c:pt idx="11014">
                  <c:v>0.46124300000000001</c:v>
                </c:pt>
                <c:pt idx="11015">
                  <c:v>0.45227499999999998</c:v>
                </c:pt>
                <c:pt idx="11016">
                  <c:v>0.445266</c:v>
                </c:pt>
                <c:pt idx="11017">
                  <c:v>0.42748599999999998</c:v>
                </c:pt>
                <c:pt idx="11018">
                  <c:v>0.4219</c:v>
                </c:pt>
                <c:pt idx="11019">
                  <c:v>0.41469099999999998</c:v>
                </c:pt>
                <c:pt idx="11020">
                  <c:v>0.40770600000000001</c:v>
                </c:pt>
                <c:pt idx="11021">
                  <c:v>0.38408500000000001</c:v>
                </c:pt>
                <c:pt idx="11022">
                  <c:v>0.361871</c:v>
                </c:pt>
                <c:pt idx="11023">
                  <c:v>0.36342099999999999</c:v>
                </c:pt>
                <c:pt idx="11024">
                  <c:v>0.367313</c:v>
                </c:pt>
                <c:pt idx="11025">
                  <c:v>0.40068500000000001</c:v>
                </c:pt>
                <c:pt idx="11026">
                  <c:v>0.38915300000000003</c:v>
                </c:pt>
                <c:pt idx="11027">
                  <c:v>0.40146100000000001</c:v>
                </c:pt>
                <c:pt idx="11028">
                  <c:v>0.41077399999999997</c:v>
                </c:pt>
                <c:pt idx="11029">
                  <c:v>0.40234300000000001</c:v>
                </c:pt>
                <c:pt idx="11030">
                  <c:v>0.378832</c:v>
                </c:pt>
                <c:pt idx="11031">
                  <c:v>0.356796</c:v>
                </c:pt>
                <c:pt idx="11032">
                  <c:v>0.3569</c:v>
                </c:pt>
                <c:pt idx="11033">
                  <c:v>0.34401900000000002</c:v>
                </c:pt>
                <c:pt idx="11034">
                  <c:v>0.33122699999999999</c:v>
                </c:pt>
                <c:pt idx="11035">
                  <c:v>0.31164500000000001</c:v>
                </c:pt>
                <c:pt idx="11036">
                  <c:v>0.28940500000000002</c:v>
                </c:pt>
                <c:pt idx="11037">
                  <c:v>0.26909</c:v>
                </c:pt>
                <c:pt idx="11038">
                  <c:v>0.27954000000000001</c:v>
                </c:pt>
                <c:pt idx="11039">
                  <c:v>0.27993099999999999</c:v>
                </c:pt>
                <c:pt idx="11040">
                  <c:v>0.27806199999999998</c:v>
                </c:pt>
                <c:pt idx="11041">
                  <c:v>0.29304400000000003</c:v>
                </c:pt>
                <c:pt idx="11042">
                  <c:v>0.32888499999999998</c:v>
                </c:pt>
                <c:pt idx="11043">
                  <c:v>0.34598099999999998</c:v>
                </c:pt>
                <c:pt idx="11044">
                  <c:v>0.34850199999999998</c:v>
                </c:pt>
                <c:pt idx="11045">
                  <c:v>0.36558299999999999</c:v>
                </c:pt>
                <c:pt idx="11046">
                  <c:v>0.36677900000000002</c:v>
                </c:pt>
                <c:pt idx="11047">
                  <c:v>0.35951899999999998</c:v>
                </c:pt>
                <c:pt idx="11048">
                  <c:v>0.36100500000000002</c:v>
                </c:pt>
                <c:pt idx="11049">
                  <c:v>0.34940399999999999</c:v>
                </c:pt>
                <c:pt idx="11050">
                  <c:v>0.38658900000000002</c:v>
                </c:pt>
                <c:pt idx="11051">
                  <c:v>0.40989599999999998</c:v>
                </c:pt>
                <c:pt idx="11052">
                  <c:v>0.42193999999999998</c:v>
                </c:pt>
                <c:pt idx="11053">
                  <c:v>0.40415600000000002</c:v>
                </c:pt>
                <c:pt idx="11054">
                  <c:v>0.39386700000000002</c:v>
                </c:pt>
                <c:pt idx="11055">
                  <c:v>0.45643400000000001</c:v>
                </c:pt>
                <c:pt idx="11056">
                  <c:v>0.47104800000000002</c:v>
                </c:pt>
                <c:pt idx="11057">
                  <c:v>0.46165499999999998</c:v>
                </c:pt>
                <c:pt idx="11058">
                  <c:v>0.48197600000000002</c:v>
                </c:pt>
                <c:pt idx="11059">
                  <c:v>0.50189399999999995</c:v>
                </c:pt>
                <c:pt idx="11060">
                  <c:v>0.51378900000000005</c:v>
                </c:pt>
                <c:pt idx="11061">
                  <c:v>0.50711300000000004</c:v>
                </c:pt>
                <c:pt idx="11062">
                  <c:v>0.48549100000000001</c:v>
                </c:pt>
                <c:pt idx="11063">
                  <c:v>0.51754999999999995</c:v>
                </c:pt>
                <c:pt idx="11064">
                  <c:v>0.52054</c:v>
                </c:pt>
                <c:pt idx="11065">
                  <c:v>0.50710599999999995</c:v>
                </c:pt>
                <c:pt idx="11066">
                  <c:v>0.48731200000000002</c:v>
                </c:pt>
                <c:pt idx="11067">
                  <c:v>0.456044</c:v>
                </c:pt>
                <c:pt idx="11068">
                  <c:v>0.467613</c:v>
                </c:pt>
                <c:pt idx="11069">
                  <c:v>0.45460099999999998</c:v>
                </c:pt>
                <c:pt idx="11070">
                  <c:v>0.44271100000000002</c:v>
                </c:pt>
                <c:pt idx="11071">
                  <c:v>0.42108200000000001</c:v>
                </c:pt>
                <c:pt idx="11072">
                  <c:v>0.40973799999999999</c:v>
                </c:pt>
                <c:pt idx="11073">
                  <c:v>0.40026800000000001</c:v>
                </c:pt>
                <c:pt idx="11074">
                  <c:v>0.40557799999999999</c:v>
                </c:pt>
                <c:pt idx="11075">
                  <c:v>0.44528800000000002</c:v>
                </c:pt>
                <c:pt idx="11076">
                  <c:v>0.504911</c:v>
                </c:pt>
                <c:pt idx="11077">
                  <c:v>0.54199399999999998</c:v>
                </c:pt>
                <c:pt idx="11078">
                  <c:v>0.57211199999999995</c:v>
                </c:pt>
                <c:pt idx="11079">
                  <c:v>0.591117</c:v>
                </c:pt>
                <c:pt idx="11080">
                  <c:v>0.60887500000000006</c:v>
                </c:pt>
                <c:pt idx="11081">
                  <c:v>0.62042900000000001</c:v>
                </c:pt>
                <c:pt idx="11082">
                  <c:v>0.59713899999999998</c:v>
                </c:pt>
                <c:pt idx="11083">
                  <c:v>0.58483099999999999</c:v>
                </c:pt>
                <c:pt idx="11084">
                  <c:v>0.57225300000000001</c:v>
                </c:pt>
                <c:pt idx="11085">
                  <c:v>0.57380900000000001</c:v>
                </c:pt>
                <c:pt idx="11086">
                  <c:v>0.55734899999999998</c:v>
                </c:pt>
                <c:pt idx="11087">
                  <c:v>0.53031600000000001</c:v>
                </c:pt>
                <c:pt idx="11088">
                  <c:v>0.50773800000000002</c:v>
                </c:pt>
                <c:pt idx="11089">
                  <c:v>0.50267099999999998</c:v>
                </c:pt>
                <c:pt idx="11090">
                  <c:v>0.48571500000000001</c:v>
                </c:pt>
                <c:pt idx="11091">
                  <c:v>0.47502800000000001</c:v>
                </c:pt>
                <c:pt idx="11092">
                  <c:v>0.43062899999999998</c:v>
                </c:pt>
                <c:pt idx="11093">
                  <c:v>0.48571500000000001</c:v>
                </c:pt>
                <c:pt idx="11094">
                  <c:v>0.492226</c:v>
                </c:pt>
                <c:pt idx="11095">
                  <c:v>0.50350600000000001</c:v>
                </c:pt>
                <c:pt idx="11096">
                  <c:v>0.51166900000000004</c:v>
                </c:pt>
                <c:pt idx="11097">
                  <c:v>0.525532</c:v>
                </c:pt>
                <c:pt idx="11098">
                  <c:v>0.51190400000000003</c:v>
                </c:pt>
                <c:pt idx="11099">
                  <c:v>0.503274</c:v>
                </c:pt>
                <c:pt idx="11100">
                  <c:v>0.49625999999999998</c:v>
                </c:pt>
                <c:pt idx="11101">
                  <c:v>0.50466</c:v>
                </c:pt>
                <c:pt idx="11102">
                  <c:v>0.48592099999999999</c:v>
                </c:pt>
                <c:pt idx="11103">
                  <c:v>0.48755799999999999</c:v>
                </c:pt>
                <c:pt idx="11104">
                  <c:v>0.481771</c:v>
                </c:pt>
                <c:pt idx="11105">
                  <c:v>0.44183299999999998</c:v>
                </c:pt>
                <c:pt idx="11106">
                  <c:v>0.46097399999999999</c:v>
                </c:pt>
                <c:pt idx="11107">
                  <c:v>0.44358300000000001</c:v>
                </c:pt>
                <c:pt idx="11108">
                  <c:v>0.44600299999999998</c:v>
                </c:pt>
                <c:pt idx="11109">
                  <c:v>0.45747300000000002</c:v>
                </c:pt>
                <c:pt idx="11110">
                  <c:v>0.47002699999999997</c:v>
                </c:pt>
                <c:pt idx="11111">
                  <c:v>0.465617</c:v>
                </c:pt>
                <c:pt idx="11112">
                  <c:v>0.45244800000000002</c:v>
                </c:pt>
                <c:pt idx="11113">
                  <c:v>0.456204</c:v>
                </c:pt>
                <c:pt idx="11114">
                  <c:v>0.44784499999999999</c:v>
                </c:pt>
                <c:pt idx="11115">
                  <c:v>0.43593100000000001</c:v>
                </c:pt>
                <c:pt idx="11116">
                  <c:v>0.44004799999999999</c:v>
                </c:pt>
                <c:pt idx="11117">
                  <c:v>0.424541</c:v>
                </c:pt>
                <c:pt idx="11118">
                  <c:v>0.40835900000000003</c:v>
                </c:pt>
                <c:pt idx="11119">
                  <c:v>0.41660199999999997</c:v>
                </c:pt>
                <c:pt idx="11120">
                  <c:v>0.393895</c:v>
                </c:pt>
                <c:pt idx="11121">
                  <c:v>0.37777100000000002</c:v>
                </c:pt>
                <c:pt idx="11122">
                  <c:v>0.384191</c:v>
                </c:pt>
                <c:pt idx="11123">
                  <c:v>0.36712899999999998</c:v>
                </c:pt>
                <c:pt idx="11124">
                  <c:v>0.36038900000000001</c:v>
                </c:pt>
                <c:pt idx="11125">
                  <c:v>0.36332700000000001</c:v>
                </c:pt>
                <c:pt idx="11126">
                  <c:v>0.375973</c:v>
                </c:pt>
                <c:pt idx="11127">
                  <c:v>0.40808699999999998</c:v>
                </c:pt>
                <c:pt idx="11128">
                  <c:v>0.39884700000000001</c:v>
                </c:pt>
                <c:pt idx="11129">
                  <c:v>0.38199100000000002</c:v>
                </c:pt>
                <c:pt idx="11130">
                  <c:v>0.36204900000000001</c:v>
                </c:pt>
                <c:pt idx="11131">
                  <c:v>0.35658000000000001</c:v>
                </c:pt>
                <c:pt idx="11132">
                  <c:v>0.34610600000000002</c:v>
                </c:pt>
                <c:pt idx="11133">
                  <c:v>0.33597199999999999</c:v>
                </c:pt>
                <c:pt idx="11134">
                  <c:v>0.33712700000000001</c:v>
                </c:pt>
                <c:pt idx="11135">
                  <c:v>0.36300100000000002</c:v>
                </c:pt>
                <c:pt idx="11136">
                  <c:v>0.37963400000000003</c:v>
                </c:pt>
                <c:pt idx="11137">
                  <c:v>0.37940400000000002</c:v>
                </c:pt>
                <c:pt idx="11138">
                  <c:v>0.37864500000000001</c:v>
                </c:pt>
                <c:pt idx="11139">
                  <c:v>0.41234300000000002</c:v>
                </c:pt>
                <c:pt idx="11140">
                  <c:v>0.42450500000000002</c:v>
                </c:pt>
                <c:pt idx="11141">
                  <c:v>0.442884</c:v>
                </c:pt>
                <c:pt idx="11142">
                  <c:v>0.45161499999999999</c:v>
                </c:pt>
                <c:pt idx="11143">
                  <c:v>0.47592600000000002</c:v>
                </c:pt>
                <c:pt idx="11144">
                  <c:v>0.47958699999999999</c:v>
                </c:pt>
                <c:pt idx="11145">
                  <c:v>0.48313800000000001</c:v>
                </c:pt>
                <c:pt idx="11146">
                  <c:v>0.482464</c:v>
                </c:pt>
                <c:pt idx="11147">
                  <c:v>0.464916</c:v>
                </c:pt>
                <c:pt idx="11148">
                  <c:v>0.46200200000000002</c:v>
                </c:pt>
                <c:pt idx="11149">
                  <c:v>0.48901</c:v>
                </c:pt>
                <c:pt idx="11150">
                  <c:v>0.48892400000000003</c:v>
                </c:pt>
                <c:pt idx="11151">
                  <c:v>0.57296000000000002</c:v>
                </c:pt>
                <c:pt idx="11152">
                  <c:v>0.580044</c:v>
                </c:pt>
                <c:pt idx="11153">
                  <c:v>0.59031800000000001</c:v>
                </c:pt>
                <c:pt idx="11154">
                  <c:v>0.60963699999999998</c:v>
                </c:pt>
                <c:pt idx="11155">
                  <c:v>0.63089099999999998</c:v>
                </c:pt>
                <c:pt idx="11156">
                  <c:v>0.62927900000000003</c:v>
                </c:pt>
                <c:pt idx="11157">
                  <c:v>0.61831000000000003</c:v>
                </c:pt>
                <c:pt idx="11158">
                  <c:v>0.65595899999999996</c:v>
                </c:pt>
                <c:pt idx="11159">
                  <c:v>0.65525</c:v>
                </c:pt>
                <c:pt idx="11160">
                  <c:v>0.65598199999999995</c:v>
                </c:pt>
                <c:pt idx="11161">
                  <c:v>0.64785800000000004</c:v>
                </c:pt>
                <c:pt idx="11162">
                  <c:v>0.629216</c:v>
                </c:pt>
                <c:pt idx="11163">
                  <c:v>0.61915299999999995</c:v>
                </c:pt>
                <c:pt idx="11164">
                  <c:v>0.61824999999999997</c:v>
                </c:pt>
                <c:pt idx="11165">
                  <c:v>0.62657600000000002</c:v>
                </c:pt>
                <c:pt idx="11166">
                  <c:v>0.61356599999999994</c:v>
                </c:pt>
                <c:pt idx="11167">
                  <c:v>0.65236799999999995</c:v>
                </c:pt>
                <c:pt idx="11168">
                  <c:v>0.63424700000000001</c:v>
                </c:pt>
                <c:pt idx="11169">
                  <c:v>0.62301399999999996</c:v>
                </c:pt>
                <c:pt idx="11170">
                  <c:v>0.59870500000000004</c:v>
                </c:pt>
                <c:pt idx="11171">
                  <c:v>0.59198700000000004</c:v>
                </c:pt>
                <c:pt idx="11172">
                  <c:v>0.58480699999999997</c:v>
                </c:pt>
                <c:pt idx="11173">
                  <c:v>0.59690500000000002</c:v>
                </c:pt>
                <c:pt idx="11174">
                  <c:v>0.58164000000000005</c:v>
                </c:pt>
                <c:pt idx="11175">
                  <c:v>0.58943900000000005</c:v>
                </c:pt>
                <c:pt idx="11176">
                  <c:v>0.57154199999999999</c:v>
                </c:pt>
                <c:pt idx="11177">
                  <c:v>0.54972200000000004</c:v>
                </c:pt>
                <c:pt idx="11178">
                  <c:v>0.524536</c:v>
                </c:pt>
                <c:pt idx="11179">
                  <c:v>0.51373999999999997</c:v>
                </c:pt>
                <c:pt idx="11180">
                  <c:v>0.52419700000000002</c:v>
                </c:pt>
                <c:pt idx="11181">
                  <c:v>0.56540599999999996</c:v>
                </c:pt>
                <c:pt idx="11182">
                  <c:v>0.55318699999999998</c:v>
                </c:pt>
                <c:pt idx="11183">
                  <c:v>0.53890700000000002</c:v>
                </c:pt>
                <c:pt idx="11184">
                  <c:v>0.52765499999999999</c:v>
                </c:pt>
                <c:pt idx="11185">
                  <c:v>0.57529799999999998</c:v>
                </c:pt>
                <c:pt idx="11186">
                  <c:v>0.56047400000000003</c:v>
                </c:pt>
                <c:pt idx="11187">
                  <c:v>0.543821</c:v>
                </c:pt>
                <c:pt idx="11188">
                  <c:v>0.52414300000000003</c:v>
                </c:pt>
                <c:pt idx="11189">
                  <c:v>0.51024099999999994</c:v>
                </c:pt>
                <c:pt idx="11190">
                  <c:v>0.489315</c:v>
                </c:pt>
                <c:pt idx="11191">
                  <c:v>0.46697</c:v>
                </c:pt>
                <c:pt idx="11192">
                  <c:v>0.444608</c:v>
                </c:pt>
                <c:pt idx="11193">
                  <c:v>0.42156399999999999</c:v>
                </c:pt>
                <c:pt idx="11194">
                  <c:v>0.40998400000000002</c:v>
                </c:pt>
                <c:pt idx="11195">
                  <c:v>0.39348100000000003</c:v>
                </c:pt>
                <c:pt idx="11196">
                  <c:v>0.36805900000000003</c:v>
                </c:pt>
                <c:pt idx="11197">
                  <c:v>0.36190800000000001</c:v>
                </c:pt>
                <c:pt idx="11198">
                  <c:v>0.36402800000000002</c:v>
                </c:pt>
                <c:pt idx="11199">
                  <c:v>0.33593699999999999</c:v>
                </c:pt>
                <c:pt idx="11200">
                  <c:v>0.32838800000000001</c:v>
                </c:pt>
                <c:pt idx="11201">
                  <c:v>0.33644800000000002</c:v>
                </c:pt>
                <c:pt idx="11202">
                  <c:v>0.31644699999999998</c:v>
                </c:pt>
                <c:pt idx="11203">
                  <c:v>0.31157000000000001</c:v>
                </c:pt>
                <c:pt idx="11204">
                  <c:v>0.30500300000000002</c:v>
                </c:pt>
                <c:pt idx="11205">
                  <c:v>0.29070400000000002</c:v>
                </c:pt>
                <c:pt idx="11206">
                  <c:v>0.27893000000000001</c:v>
                </c:pt>
                <c:pt idx="11207">
                  <c:v>0.25728699999999999</c:v>
                </c:pt>
                <c:pt idx="11208">
                  <c:v>0.25144300000000003</c:v>
                </c:pt>
                <c:pt idx="11209">
                  <c:v>0.244806</c:v>
                </c:pt>
                <c:pt idx="11210">
                  <c:v>0.24470700000000001</c:v>
                </c:pt>
                <c:pt idx="11211">
                  <c:v>0.27193499999999998</c:v>
                </c:pt>
                <c:pt idx="11212">
                  <c:v>0.31273499999999999</c:v>
                </c:pt>
                <c:pt idx="11213">
                  <c:v>0.30909300000000001</c:v>
                </c:pt>
                <c:pt idx="11214">
                  <c:v>0.32166099999999997</c:v>
                </c:pt>
                <c:pt idx="11215">
                  <c:v>0.32800099999999999</c:v>
                </c:pt>
                <c:pt idx="11216">
                  <c:v>0.33399099999999998</c:v>
                </c:pt>
                <c:pt idx="11217">
                  <c:v>0.33687899999999998</c:v>
                </c:pt>
                <c:pt idx="11218">
                  <c:v>0.32902599999999999</c:v>
                </c:pt>
                <c:pt idx="11219">
                  <c:v>0.32295800000000002</c:v>
                </c:pt>
                <c:pt idx="11220">
                  <c:v>0.32674700000000001</c:v>
                </c:pt>
                <c:pt idx="11221">
                  <c:v>0.31462000000000001</c:v>
                </c:pt>
                <c:pt idx="11222">
                  <c:v>0.31354799999999999</c:v>
                </c:pt>
                <c:pt idx="11223">
                  <c:v>0.31524000000000002</c:v>
                </c:pt>
                <c:pt idx="11224">
                  <c:v>0.28885100000000002</c:v>
                </c:pt>
              </c:numCache>
            </c:numRef>
          </c:val>
          <c:smooth val="0"/>
          <c:extLst>
            <c:ext xmlns:c16="http://schemas.microsoft.com/office/drawing/2014/chart" uri="{C3380CC4-5D6E-409C-BE32-E72D297353CC}">
              <c16:uniqueId val="{00000002-2FD3-40ED-BCB2-E702DC4DCB1D}"/>
            </c:ext>
          </c:extLst>
        </c:ser>
        <c:ser>
          <c:idx val="1"/>
          <c:order val="1"/>
          <c:tx>
            <c:strRef>
              <c:f>'Systemic indicator'!$C$1</c:f>
              <c:strCache>
                <c:ptCount val="1"/>
                <c:pt idx="0">
                  <c:v>United States</c:v>
                </c:pt>
              </c:strCache>
            </c:strRef>
          </c:tx>
          <c:spPr>
            <a:ln w="19050" cap="rnd">
              <a:solidFill>
                <a:schemeClr val="accent2"/>
              </a:solidFill>
              <a:round/>
            </a:ln>
            <a:effectLst/>
          </c:spPr>
          <c:marker>
            <c:symbol val="none"/>
          </c:marker>
          <c:dLbls>
            <c:dLbl>
              <c:idx val="11224"/>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FD3-40ED-BCB2-E702DC4DCB1D}"/>
                </c:ext>
              </c:extLst>
            </c:dLbl>
            <c:numFmt formatCode="#,##0.00_);\(#,##0.00\)" sourceLinked="0"/>
            <c:spPr>
              <a:noFill/>
              <a:ln>
                <a:solidFill>
                  <a:srgbClr val="BEBEBE"/>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'Systemic indicator'!$A$3:$A$11227</c:f>
              <c:numCache>
                <c:formatCode>m/d/yyyy</c:formatCode>
                <c:ptCount val="11225"/>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numCache>
            </c:numRef>
          </c:cat>
          <c:val>
            <c:numRef>
              <c:f>'Systemic indicator'!$C$3:$C$11227</c:f>
              <c:numCache>
                <c:formatCode>General</c:formatCode>
                <c:ptCount val="11225"/>
                <c:pt idx="0">
                  <c:v>0.21867200000000001</c:v>
                </c:pt>
                <c:pt idx="1">
                  <c:v>0.219723</c:v>
                </c:pt>
                <c:pt idx="2">
                  <c:v>0.234238</c:v>
                </c:pt>
                <c:pt idx="3">
                  <c:v>0.237235</c:v>
                </c:pt>
                <c:pt idx="4">
                  <c:v>0.23656199999999999</c:v>
                </c:pt>
                <c:pt idx="5">
                  <c:v>0.227217</c:v>
                </c:pt>
                <c:pt idx="6">
                  <c:v>0.22386900000000001</c:v>
                </c:pt>
                <c:pt idx="7">
                  <c:v>0.20822599999999999</c:v>
                </c:pt>
                <c:pt idx="8">
                  <c:v>0.19239400000000001</c:v>
                </c:pt>
                <c:pt idx="9">
                  <c:v>0.18873100000000001</c:v>
                </c:pt>
                <c:pt idx="10">
                  <c:v>0.175452</c:v>
                </c:pt>
                <c:pt idx="11">
                  <c:v>0.156529</c:v>
                </c:pt>
                <c:pt idx="12">
                  <c:v>0.149177</c:v>
                </c:pt>
                <c:pt idx="13">
                  <c:v>0.15351799999999999</c:v>
                </c:pt>
                <c:pt idx="14">
                  <c:v>0.14407800000000001</c:v>
                </c:pt>
                <c:pt idx="15">
                  <c:v>0.15191299999999999</c:v>
                </c:pt>
                <c:pt idx="16">
                  <c:v>0.15253</c:v>
                </c:pt>
                <c:pt idx="17">
                  <c:v>0.13884099999999999</c:v>
                </c:pt>
                <c:pt idx="18">
                  <c:v>0.14241000000000001</c:v>
                </c:pt>
                <c:pt idx="19">
                  <c:v>0.12950300000000001</c:v>
                </c:pt>
                <c:pt idx="20">
                  <c:v>0.13033500000000001</c:v>
                </c:pt>
                <c:pt idx="21">
                  <c:v>0.112827</c:v>
                </c:pt>
                <c:pt idx="22">
                  <c:v>0.114028</c:v>
                </c:pt>
                <c:pt idx="23">
                  <c:v>0.11007</c:v>
                </c:pt>
                <c:pt idx="24">
                  <c:v>0.107173</c:v>
                </c:pt>
                <c:pt idx="25">
                  <c:v>0.10931399999999999</c:v>
                </c:pt>
                <c:pt idx="26">
                  <c:v>0.100393</c:v>
                </c:pt>
                <c:pt idx="27">
                  <c:v>9.6273999999999998E-2</c:v>
                </c:pt>
                <c:pt idx="28">
                  <c:v>8.8193999999999995E-2</c:v>
                </c:pt>
                <c:pt idx="29">
                  <c:v>9.5069000000000001E-2</c:v>
                </c:pt>
                <c:pt idx="30">
                  <c:v>8.6383000000000001E-2</c:v>
                </c:pt>
                <c:pt idx="31">
                  <c:v>8.1804000000000002E-2</c:v>
                </c:pt>
                <c:pt idx="32">
                  <c:v>8.4310999999999997E-2</c:v>
                </c:pt>
                <c:pt idx="33">
                  <c:v>9.6628000000000006E-2</c:v>
                </c:pt>
                <c:pt idx="34">
                  <c:v>9.4321000000000002E-2</c:v>
                </c:pt>
                <c:pt idx="35">
                  <c:v>0.123351</c:v>
                </c:pt>
                <c:pt idx="36">
                  <c:v>0.129445</c:v>
                </c:pt>
                <c:pt idx="37">
                  <c:v>0.141956</c:v>
                </c:pt>
                <c:pt idx="38">
                  <c:v>0.159362</c:v>
                </c:pt>
                <c:pt idx="39">
                  <c:v>0.17210700000000001</c:v>
                </c:pt>
                <c:pt idx="40">
                  <c:v>0.19322600000000001</c:v>
                </c:pt>
                <c:pt idx="41">
                  <c:v>0.20782100000000001</c:v>
                </c:pt>
                <c:pt idx="42">
                  <c:v>0.18171699999999999</c:v>
                </c:pt>
                <c:pt idx="43">
                  <c:v>0.15604599999999999</c:v>
                </c:pt>
                <c:pt idx="44">
                  <c:v>0.21523200000000001</c:v>
                </c:pt>
                <c:pt idx="45">
                  <c:v>0.27471800000000002</c:v>
                </c:pt>
                <c:pt idx="46">
                  <c:v>0.34611900000000001</c:v>
                </c:pt>
                <c:pt idx="47">
                  <c:v>0.38916600000000001</c:v>
                </c:pt>
                <c:pt idx="48">
                  <c:v>0.39424199999999998</c:v>
                </c:pt>
                <c:pt idx="49">
                  <c:v>0.39313100000000001</c:v>
                </c:pt>
                <c:pt idx="50">
                  <c:v>0.395507</c:v>
                </c:pt>
                <c:pt idx="51">
                  <c:v>0.39558300000000002</c:v>
                </c:pt>
                <c:pt idx="52">
                  <c:v>0.39257999999999998</c:v>
                </c:pt>
                <c:pt idx="53">
                  <c:v>0.431062</c:v>
                </c:pt>
                <c:pt idx="54">
                  <c:v>0.453399</c:v>
                </c:pt>
                <c:pt idx="55">
                  <c:v>0.46967599999999998</c:v>
                </c:pt>
                <c:pt idx="56">
                  <c:v>0.48171000000000003</c:v>
                </c:pt>
                <c:pt idx="57">
                  <c:v>0.50833399999999995</c:v>
                </c:pt>
                <c:pt idx="58">
                  <c:v>0.51925600000000005</c:v>
                </c:pt>
                <c:pt idx="59">
                  <c:v>0.52915199999999996</c:v>
                </c:pt>
                <c:pt idx="60">
                  <c:v>0.52188699999999999</c:v>
                </c:pt>
                <c:pt idx="61">
                  <c:v>0.55304699999999996</c:v>
                </c:pt>
                <c:pt idx="62">
                  <c:v>0.54246700000000003</c:v>
                </c:pt>
                <c:pt idx="63">
                  <c:v>0.55468300000000004</c:v>
                </c:pt>
                <c:pt idx="64">
                  <c:v>0.52714499999999997</c:v>
                </c:pt>
                <c:pt idx="65">
                  <c:v>0.55218699999999998</c:v>
                </c:pt>
                <c:pt idx="66">
                  <c:v>0.56823100000000004</c:v>
                </c:pt>
                <c:pt idx="67">
                  <c:v>0.57618400000000003</c:v>
                </c:pt>
                <c:pt idx="68">
                  <c:v>0.60782199999999997</c:v>
                </c:pt>
                <c:pt idx="69">
                  <c:v>0.63897800000000005</c:v>
                </c:pt>
                <c:pt idx="70">
                  <c:v>0.70039200000000001</c:v>
                </c:pt>
                <c:pt idx="71">
                  <c:v>0.70699699999999999</c:v>
                </c:pt>
                <c:pt idx="72">
                  <c:v>0.706951</c:v>
                </c:pt>
                <c:pt idx="73">
                  <c:v>0.734491</c:v>
                </c:pt>
                <c:pt idx="74">
                  <c:v>0.74773699999999999</c:v>
                </c:pt>
                <c:pt idx="75">
                  <c:v>0.76140799999999997</c:v>
                </c:pt>
                <c:pt idx="76">
                  <c:v>0.74999199999999999</c:v>
                </c:pt>
                <c:pt idx="77">
                  <c:v>0.72850899999999996</c:v>
                </c:pt>
                <c:pt idx="78">
                  <c:v>0.72483600000000004</c:v>
                </c:pt>
                <c:pt idx="79">
                  <c:v>0.75117</c:v>
                </c:pt>
                <c:pt idx="80">
                  <c:v>0.77918299999999996</c:v>
                </c:pt>
                <c:pt idx="81">
                  <c:v>0.75357300000000005</c:v>
                </c:pt>
                <c:pt idx="82">
                  <c:v>0.74612900000000004</c:v>
                </c:pt>
                <c:pt idx="83">
                  <c:v>0.74258999999999997</c:v>
                </c:pt>
                <c:pt idx="84">
                  <c:v>0.716781</c:v>
                </c:pt>
                <c:pt idx="85">
                  <c:v>0.68302600000000002</c:v>
                </c:pt>
                <c:pt idx="86">
                  <c:v>0.65601399999999999</c:v>
                </c:pt>
                <c:pt idx="87">
                  <c:v>0.64952100000000002</c:v>
                </c:pt>
                <c:pt idx="88">
                  <c:v>0.63965899999999998</c:v>
                </c:pt>
                <c:pt idx="89">
                  <c:v>0.66301900000000002</c:v>
                </c:pt>
                <c:pt idx="90">
                  <c:v>0.62812599999999996</c:v>
                </c:pt>
                <c:pt idx="91">
                  <c:v>0.61335200000000001</c:v>
                </c:pt>
                <c:pt idx="92">
                  <c:v>0.64610599999999996</c:v>
                </c:pt>
                <c:pt idx="93">
                  <c:v>0.65023500000000001</c:v>
                </c:pt>
                <c:pt idx="94">
                  <c:v>0.66182399999999997</c:v>
                </c:pt>
                <c:pt idx="95">
                  <c:v>0.64134100000000005</c:v>
                </c:pt>
                <c:pt idx="96">
                  <c:v>0.56583600000000001</c:v>
                </c:pt>
                <c:pt idx="97">
                  <c:v>0.52434599999999998</c:v>
                </c:pt>
                <c:pt idx="98">
                  <c:v>0.52294799999999997</c:v>
                </c:pt>
                <c:pt idx="99">
                  <c:v>0.51037600000000005</c:v>
                </c:pt>
                <c:pt idx="100">
                  <c:v>0.51858000000000004</c:v>
                </c:pt>
                <c:pt idx="101">
                  <c:v>0.49033500000000002</c:v>
                </c:pt>
                <c:pt idx="102">
                  <c:v>0.49330400000000002</c:v>
                </c:pt>
                <c:pt idx="103">
                  <c:v>0.47322900000000001</c:v>
                </c:pt>
                <c:pt idx="104">
                  <c:v>0.42707499999999998</c:v>
                </c:pt>
                <c:pt idx="105">
                  <c:v>0.41083799999999998</c:v>
                </c:pt>
                <c:pt idx="106">
                  <c:v>0.41868499999999997</c:v>
                </c:pt>
                <c:pt idx="107">
                  <c:v>0.426313</c:v>
                </c:pt>
                <c:pt idx="108">
                  <c:v>0.43523800000000001</c:v>
                </c:pt>
                <c:pt idx="109">
                  <c:v>0.44155299999999997</c:v>
                </c:pt>
                <c:pt idx="110">
                  <c:v>0.42102000000000001</c:v>
                </c:pt>
                <c:pt idx="111">
                  <c:v>0.40106599999999998</c:v>
                </c:pt>
                <c:pt idx="112">
                  <c:v>0.39366899999999999</c:v>
                </c:pt>
                <c:pt idx="113">
                  <c:v>0.39504299999999998</c:v>
                </c:pt>
                <c:pt idx="114">
                  <c:v>0.35382799999999998</c:v>
                </c:pt>
                <c:pt idx="115">
                  <c:v>0.35283199999999998</c:v>
                </c:pt>
                <c:pt idx="116">
                  <c:v>0.33415800000000001</c:v>
                </c:pt>
                <c:pt idx="117">
                  <c:v>0.30622500000000002</c:v>
                </c:pt>
                <c:pt idx="118">
                  <c:v>0.28505200000000003</c:v>
                </c:pt>
                <c:pt idx="119">
                  <c:v>0.26727600000000001</c:v>
                </c:pt>
                <c:pt idx="120">
                  <c:v>0.24385599999999999</c:v>
                </c:pt>
                <c:pt idx="121">
                  <c:v>0.233319</c:v>
                </c:pt>
                <c:pt idx="122">
                  <c:v>0.22551599999999999</c:v>
                </c:pt>
                <c:pt idx="123">
                  <c:v>0.20255999999999999</c:v>
                </c:pt>
                <c:pt idx="124">
                  <c:v>0.182757</c:v>
                </c:pt>
                <c:pt idx="125">
                  <c:v>0.19600500000000001</c:v>
                </c:pt>
                <c:pt idx="126">
                  <c:v>0.17657900000000001</c:v>
                </c:pt>
                <c:pt idx="127">
                  <c:v>0.16131899999999999</c:v>
                </c:pt>
                <c:pt idx="128">
                  <c:v>0.17349500000000001</c:v>
                </c:pt>
                <c:pt idx="129">
                  <c:v>0.16642699999999999</c:v>
                </c:pt>
                <c:pt idx="130">
                  <c:v>0.16600100000000001</c:v>
                </c:pt>
                <c:pt idx="131">
                  <c:v>0.17133999999999999</c:v>
                </c:pt>
                <c:pt idx="132">
                  <c:v>0.16537199999999999</c:v>
                </c:pt>
                <c:pt idx="133">
                  <c:v>0.138623</c:v>
                </c:pt>
                <c:pt idx="134">
                  <c:v>0.13669500000000001</c:v>
                </c:pt>
                <c:pt idx="135">
                  <c:v>0.125504</c:v>
                </c:pt>
                <c:pt idx="136">
                  <c:v>0.119315</c:v>
                </c:pt>
                <c:pt idx="137">
                  <c:v>0.116841</c:v>
                </c:pt>
                <c:pt idx="138">
                  <c:v>0.120111</c:v>
                </c:pt>
                <c:pt idx="139">
                  <c:v>0.11570800000000001</c:v>
                </c:pt>
                <c:pt idx="140">
                  <c:v>0.114357</c:v>
                </c:pt>
                <c:pt idx="141">
                  <c:v>0.126863</c:v>
                </c:pt>
                <c:pt idx="142">
                  <c:v>0.11817800000000001</c:v>
                </c:pt>
                <c:pt idx="143">
                  <c:v>0.117885</c:v>
                </c:pt>
                <c:pt idx="144">
                  <c:v>0.11550000000000001</c:v>
                </c:pt>
                <c:pt idx="145">
                  <c:v>9.6812999999999996E-2</c:v>
                </c:pt>
                <c:pt idx="146">
                  <c:v>9.8179000000000002E-2</c:v>
                </c:pt>
                <c:pt idx="147">
                  <c:v>8.5916000000000006E-2</c:v>
                </c:pt>
                <c:pt idx="148">
                  <c:v>9.1846999999999998E-2</c:v>
                </c:pt>
                <c:pt idx="149">
                  <c:v>0.10460999999999999</c:v>
                </c:pt>
                <c:pt idx="150">
                  <c:v>9.3146000000000007E-2</c:v>
                </c:pt>
                <c:pt idx="151">
                  <c:v>0.110444</c:v>
                </c:pt>
                <c:pt idx="152">
                  <c:v>0.106625</c:v>
                </c:pt>
                <c:pt idx="153">
                  <c:v>0.118968</c:v>
                </c:pt>
                <c:pt idx="154">
                  <c:v>0.12598000000000001</c:v>
                </c:pt>
                <c:pt idx="155">
                  <c:v>0.120172</c:v>
                </c:pt>
                <c:pt idx="156">
                  <c:v>0.10986600000000001</c:v>
                </c:pt>
                <c:pt idx="157">
                  <c:v>0.12192699999999999</c:v>
                </c:pt>
                <c:pt idx="158">
                  <c:v>0.121318</c:v>
                </c:pt>
                <c:pt idx="159">
                  <c:v>9.7968E-2</c:v>
                </c:pt>
                <c:pt idx="160">
                  <c:v>9.9774000000000002E-2</c:v>
                </c:pt>
                <c:pt idx="161">
                  <c:v>0.104104</c:v>
                </c:pt>
                <c:pt idx="162">
                  <c:v>0.11576400000000001</c:v>
                </c:pt>
                <c:pt idx="163">
                  <c:v>9.5010999999999998E-2</c:v>
                </c:pt>
                <c:pt idx="164">
                  <c:v>9.9158999999999997E-2</c:v>
                </c:pt>
                <c:pt idx="165">
                  <c:v>0.105319</c:v>
                </c:pt>
                <c:pt idx="166">
                  <c:v>0.110595</c:v>
                </c:pt>
                <c:pt idx="167">
                  <c:v>0.12350999999999999</c:v>
                </c:pt>
                <c:pt idx="168">
                  <c:v>0.123977</c:v>
                </c:pt>
                <c:pt idx="169">
                  <c:v>0.13957</c:v>
                </c:pt>
                <c:pt idx="170">
                  <c:v>0.14541200000000001</c:v>
                </c:pt>
                <c:pt idx="171">
                  <c:v>0.131993</c:v>
                </c:pt>
                <c:pt idx="172">
                  <c:v>0.13661000000000001</c:v>
                </c:pt>
                <c:pt idx="173">
                  <c:v>0.123401</c:v>
                </c:pt>
                <c:pt idx="174">
                  <c:v>0.146063</c:v>
                </c:pt>
                <c:pt idx="175">
                  <c:v>0.168105</c:v>
                </c:pt>
                <c:pt idx="176">
                  <c:v>0.15442800000000001</c:v>
                </c:pt>
                <c:pt idx="177">
                  <c:v>0.162657</c:v>
                </c:pt>
                <c:pt idx="178">
                  <c:v>0.15966900000000001</c:v>
                </c:pt>
                <c:pt idx="179">
                  <c:v>0.16497000000000001</c:v>
                </c:pt>
                <c:pt idx="180">
                  <c:v>0.16896700000000001</c:v>
                </c:pt>
                <c:pt idx="181">
                  <c:v>0.17493900000000001</c:v>
                </c:pt>
                <c:pt idx="182">
                  <c:v>0.172929</c:v>
                </c:pt>
                <c:pt idx="183">
                  <c:v>0.15671099999999999</c:v>
                </c:pt>
                <c:pt idx="184">
                  <c:v>0.17257700000000001</c:v>
                </c:pt>
                <c:pt idx="185">
                  <c:v>0.16031899999999999</c:v>
                </c:pt>
                <c:pt idx="186">
                  <c:v>0.16011600000000001</c:v>
                </c:pt>
                <c:pt idx="187">
                  <c:v>0.18920300000000001</c:v>
                </c:pt>
                <c:pt idx="188">
                  <c:v>0.18052000000000001</c:v>
                </c:pt>
                <c:pt idx="189">
                  <c:v>0.17758299999999999</c:v>
                </c:pt>
                <c:pt idx="190">
                  <c:v>0.18432599999999999</c:v>
                </c:pt>
                <c:pt idx="191">
                  <c:v>0.16774500000000001</c:v>
                </c:pt>
                <c:pt idx="192">
                  <c:v>0.18398999999999999</c:v>
                </c:pt>
                <c:pt idx="193">
                  <c:v>0.22145000000000001</c:v>
                </c:pt>
                <c:pt idx="194">
                  <c:v>0.25560500000000003</c:v>
                </c:pt>
                <c:pt idx="195">
                  <c:v>0.262577</c:v>
                </c:pt>
                <c:pt idx="196">
                  <c:v>0.26358700000000002</c:v>
                </c:pt>
                <c:pt idx="197">
                  <c:v>0.31825300000000001</c:v>
                </c:pt>
                <c:pt idx="198">
                  <c:v>0.31875399999999998</c:v>
                </c:pt>
                <c:pt idx="199">
                  <c:v>0.28981899999999999</c:v>
                </c:pt>
                <c:pt idx="200">
                  <c:v>0.26989600000000002</c:v>
                </c:pt>
                <c:pt idx="201">
                  <c:v>0.28641899999999998</c:v>
                </c:pt>
                <c:pt idx="202">
                  <c:v>0.271895</c:v>
                </c:pt>
                <c:pt idx="203">
                  <c:v>0.279227</c:v>
                </c:pt>
                <c:pt idx="204">
                  <c:v>0.280968</c:v>
                </c:pt>
                <c:pt idx="205">
                  <c:v>0.283055</c:v>
                </c:pt>
                <c:pt idx="206">
                  <c:v>0.26330199999999998</c:v>
                </c:pt>
                <c:pt idx="207">
                  <c:v>0.23771900000000001</c:v>
                </c:pt>
                <c:pt idx="208">
                  <c:v>0.22348999999999999</c:v>
                </c:pt>
                <c:pt idx="209">
                  <c:v>0.193685</c:v>
                </c:pt>
                <c:pt idx="210">
                  <c:v>0.18034900000000001</c:v>
                </c:pt>
                <c:pt idx="211">
                  <c:v>0.189995</c:v>
                </c:pt>
                <c:pt idx="212">
                  <c:v>0.208062</c:v>
                </c:pt>
                <c:pt idx="213">
                  <c:v>0.164856</c:v>
                </c:pt>
                <c:pt idx="214">
                  <c:v>0.16663700000000001</c:v>
                </c:pt>
                <c:pt idx="215">
                  <c:v>0.175842</c:v>
                </c:pt>
                <c:pt idx="216">
                  <c:v>0.17580599999999999</c:v>
                </c:pt>
                <c:pt idx="217">
                  <c:v>0.19020000000000001</c:v>
                </c:pt>
                <c:pt idx="218">
                  <c:v>0.18539900000000001</c:v>
                </c:pt>
                <c:pt idx="219">
                  <c:v>0.189581</c:v>
                </c:pt>
                <c:pt idx="220">
                  <c:v>0.16447700000000001</c:v>
                </c:pt>
                <c:pt idx="221">
                  <c:v>0.18271200000000001</c:v>
                </c:pt>
                <c:pt idx="222">
                  <c:v>0.20166400000000001</c:v>
                </c:pt>
                <c:pt idx="223">
                  <c:v>0.249116</c:v>
                </c:pt>
                <c:pt idx="224">
                  <c:v>0.267231</c:v>
                </c:pt>
                <c:pt idx="225">
                  <c:v>0.328011</c:v>
                </c:pt>
                <c:pt idx="226">
                  <c:v>0.34128700000000001</c:v>
                </c:pt>
                <c:pt idx="227">
                  <c:v>0.333426</c:v>
                </c:pt>
                <c:pt idx="228">
                  <c:v>0.32221899999999998</c:v>
                </c:pt>
                <c:pt idx="229">
                  <c:v>0.35219499999999998</c:v>
                </c:pt>
                <c:pt idx="230">
                  <c:v>0.32622600000000002</c:v>
                </c:pt>
                <c:pt idx="231">
                  <c:v>0.31087399999999998</c:v>
                </c:pt>
                <c:pt idx="232">
                  <c:v>0.30610199999999999</c:v>
                </c:pt>
                <c:pt idx="233">
                  <c:v>0.29163499999999998</c:v>
                </c:pt>
                <c:pt idx="234">
                  <c:v>0.28589300000000001</c:v>
                </c:pt>
                <c:pt idx="235">
                  <c:v>0.29212500000000002</c:v>
                </c:pt>
                <c:pt idx="236">
                  <c:v>0.268899</c:v>
                </c:pt>
                <c:pt idx="237">
                  <c:v>0.248193</c:v>
                </c:pt>
                <c:pt idx="238">
                  <c:v>0.24158399999999999</c:v>
                </c:pt>
                <c:pt idx="239">
                  <c:v>0.231513</c:v>
                </c:pt>
                <c:pt idx="240">
                  <c:v>0.23041600000000001</c:v>
                </c:pt>
                <c:pt idx="241">
                  <c:v>0.21743000000000001</c:v>
                </c:pt>
                <c:pt idx="242">
                  <c:v>0.224937</c:v>
                </c:pt>
                <c:pt idx="243">
                  <c:v>0.26418900000000001</c:v>
                </c:pt>
                <c:pt idx="244">
                  <c:v>0.28481499999999998</c:v>
                </c:pt>
                <c:pt idx="245">
                  <c:v>0.31145899999999999</c:v>
                </c:pt>
                <c:pt idx="246">
                  <c:v>0.34888799999999998</c:v>
                </c:pt>
                <c:pt idx="247">
                  <c:v>0.35067900000000002</c:v>
                </c:pt>
                <c:pt idx="248">
                  <c:v>0.36663400000000002</c:v>
                </c:pt>
                <c:pt idx="249">
                  <c:v>0.38375700000000001</c:v>
                </c:pt>
                <c:pt idx="250">
                  <c:v>0.39661099999999999</c:v>
                </c:pt>
                <c:pt idx="251">
                  <c:v>0.40389599999999998</c:v>
                </c:pt>
                <c:pt idx="252">
                  <c:v>0.45006099999999999</c:v>
                </c:pt>
                <c:pt idx="253">
                  <c:v>0.46583999999999998</c:v>
                </c:pt>
                <c:pt idx="254">
                  <c:v>0.45977299999999999</c:v>
                </c:pt>
                <c:pt idx="255">
                  <c:v>0.44457799999999997</c:v>
                </c:pt>
                <c:pt idx="256">
                  <c:v>0.42846600000000001</c:v>
                </c:pt>
                <c:pt idx="257">
                  <c:v>0.41952099999999998</c:v>
                </c:pt>
                <c:pt idx="258">
                  <c:v>0.41371000000000002</c:v>
                </c:pt>
                <c:pt idx="259">
                  <c:v>0.39961099999999999</c:v>
                </c:pt>
                <c:pt idx="260">
                  <c:v>0.40360000000000001</c:v>
                </c:pt>
                <c:pt idx="261">
                  <c:v>0.38950800000000002</c:v>
                </c:pt>
                <c:pt idx="262">
                  <c:v>0.36607800000000001</c:v>
                </c:pt>
                <c:pt idx="263">
                  <c:v>0.45322299999999999</c:v>
                </c:pt>
                <c:pt idx="264">
                  <c:v>0.45428800000000003</c:v>
                </c:pt>
                <c:pt idx="265">
                  <c:v>0.426894</c:v>
                </c:pt>
                <c:pt idx="266">
                  <c:v>0.448438</c:v>
                </c:pt>
                <c:pt idx="267">
                  <c:v>0.43520799999999998</c:v>
                </c:pt>
                <c:pt idx="268">
                  <c:v>0.41606199999999999</c:v>
                </c:pt>
                <c:pt idx="269">
                  <c:v>0.40907700000000002</c:v>
                </c:pt>
                <c:pt idx="270">
                  <c:v>0.37823200000000001</c:v>
                </c:pt>
                <c:pt idx="271">
                  <c:v>0.34898400000000002</c:v>
                </c:pt>
                <c:pt idx="272">
                  <c:v>0.32703900000000002</c:v>
                </c:pt>
                <c:pt idx="273">
                  <c:v>0.28469699999999998</c:v>
                </c:pt>
                <c:pt idx="274">
                  <c:v>0.30825900000000001</c:v>
                </c:pt>
                <c:pt idx="275">
                  <c:v>0.28379900000000002</c:v>
                </c:pt>
                <c:pt idx="276">
                  <c:v>0.31212400000000001</c:v>
                </c:pt>
                <c:pt idx="277">
                  <c:v>0.320774</c:v>
                </c:pt>
                <c:pt idx="278">
                  <c:v>0.32888800000000001</c:v>
                </c:pt>
                <c:pt idx="279">
                  <c:v>0.32629399999999997</c:v>
                </c:pt>
                <c:pt idx="280">
                  <c:v>0.32816200000000001</c:v>
                </c:pt>
                <c:pt idx="281">
                  <c:v>0.30870599999999998</c:v>
                </c:pt>
                <c:pt idx="282">
                  <c:v>0.32591199999999998</c:v>
                </c:pt>
                <c:pt idx="283">
                  <c:v>0.33763100000000001</c:v>
                </c:pt>
                <c:pt idx="284">
                  <c:v>0.34859699999999999</c:v>
                </c:pt>
                <c:pt idx="285">
                  <c:v>0.35957299999999998</c:v>
                </c:pt>
                <c:pt idx="286">
                  <c:v>0.34706300000000001</c:v>
                </c:pt>
                <c:pt idx="287">
                  <c:v>0.31709399999999999</c:v>
                </c:pt>
                <c:pt idx="288">
                  <c:v>0.29197600000000001</c:v>
                </c:pt>
                <c:pt idx="289">
                  <c:v>0.28541800000000001</c:v>
                </c:pt>
                <c:pt idx="290">
                  <c:v>0.26663300000000001</c:v>
                </c:pt>
                <c:pt idx="291">
                  <c:v>0.27049200000000001</c:v>
                </c:pt>
                <c:pt idx="292">
                  <c:v>0.273061</c:v>
                </c:pt>
                <c:pt idx="293">
                  <c:v>0.26470500000000002</c:v>
                </c:pt>
                <c:pt idx="294">
                  <c:v>0.28893799999999997</c:v>
                </c:pt>
                <c:pt idx="295">
                  <c:v>0.27862700000000001</c:v>
                </c:pt>
                <c:pt idx="296">
                  <c:v>0.30375400000000002</c:v>
                </c:pt>
                <c:pt idx="297">
                  <c:v>0.29438399999999998</c:v>
                </c:pt>
                <c:pt idx="298">
                  <c:v>0.24727299999999999</c:v>
                </c:pt>
                <c:pt idx="299">
                  <c:v>0.25275999999999998</c:v>
                </c:pt>
                <c:pt idx="300">
                  <c:v>0.24109</c:v>
                </c:pt>
                <c:pt idx="301">
                  <c:v>0.22336800000000001</c:v>
                </c:pt>
                <c:pt idx="302">
                  <c:v>0.23049800000000001</c:v>
                </c:pt>
                <c:pt idx="303">
                  <c:v>0.22025600000000001</c:v>
                </c:pt>
                <c:pt idx="304">
                  <c:v>0.262766</c:v>
                </c:pt>
                <c:pt idx="305">
                  <c:v>0.25134200000000001</c:v>
                </c:pt>
                <c:pt idx="306">
                  <c:v>0.25398999999999999</c:v>
                </c:pt>
                <c:pt idx="307">
                  <c:v>0.26676699999999998</c:v>
                </c:pt>
                <c:pt idx="308">
                  <c:v>0.27722400000000003</c:v>
                </c:pt>
                <c:pt idx="309">
                  <c:v>0.28411199999999998</c:v>
                </c:pt>
                <c:pt idx="310">
                  <c:v>0.262737</c:v>
                </c:pt>
                <c:pt idx="311">
                  <c:v>0.249556</c:v>
                </c:pt>
                <c:pt idx="312">
                  <c:v>0.25403900000000001</c:v>
                </c:pt>
                <c:pt idx="313">
                  <c:v>0.25173699999999999</c:v>
                </c:pt>
                <c:pt idx="314">
                  <c:v>0.249947</c:v>
                </c:pt>
                <c:pt idx="315">
                  <c:v>0.24460899999999999</c:v>
                </c:pt>
                <c:pt idx="316">
                  <c:v>0.22259999999999999</c:v>
                </c:pt>
                <c:pt idx="317">
                  <c:v>0.22034200000000001</c:v>
                </c:pt>
                <c:pt idx="318">
                  <c:v>0.21881200000000001</c:v>
                </c:pt>
                <c:pt idx="319">
                  <c:v>0.20219100000000001</c:v>
                </c:pt>
                <c:pt idx="320">
                  <c:v>0.19550200000000001</c:v>
                </c:pt>
                <c:pt idx="321">
                  <c:v>0.17546400000000001</c:v>
                </c:pt>
                <c:pt idx="322">
                  <c:v>0.17247100000000001</c:v>
                </c:pt>
                <c:pt idx="323">
                  <c:v>0.17882400000000001</c:v>
                </c:pt>
                <c:pt idx="324">
                  <c:v>0.18986700000000001</c:v>
                </c:pt>
                <c:pt idx="325">
                  <c:v>0.17691200000000001</c:v>
                </c:pt>
                <c:pt idx="326">
                  <c:v>0.158557</c:v>
                </c:pt>
                <c:pt idx="327">
                  <c:v>0.14857699999999999</c:v>
                </c:pt>
                <c:pt idx="328">
                  <c:v>0.124027</c:v>
                </c:pt>
                <c:pt idx="329">
                  <c:v>0.147504</c:v>
                </c:pt>
                <c:pt idx="330">
                  <c:v>0.13183700000000001</c:v>
                </c:pt>
                <c:pt idx="331">
                  <c:v>0.13977700000000001</c:v>
                </c:pt>
                <c:pt idx="332">
                  <c:v>0.13366800000000001</c:v>
                </c:pt>
                <c:pt idx="333">
                  <c:v>0.13895099999999999</c:v>
                </c:pt>
                <c:pt idx="334">
                  <c:v>0.14111899999999999</c:v>
                </c:pt>
                <c:pt idx="335">
                  <c:v>0.13672100000000001</c:v>
                </c:pt>
                <c:pt idx="336">
                  <c:v>0.147122</c:v>
                </c:pt>
                <c:pt idx="337">
                  <c:v>0.14504500000000001</c:v>
                </c:pt>
                <c:pt idx="338">
                  <c:v>0.144931</c:v>
                </c:pt>
                <c:pt idx="339">
                  <c:v>0.12845899999999999</c:v>
                </c:pt>
                <c:pt idx="340">
                  <c:v>0.127743</c:v>
                </c:pt>
                <c:pt idx="341">
                  <c:v>0.11597200000000001</c:v>
                </c:pt>
                <c:pt idx="342">
                  <c:v>0.10080500000000001</c:v>
                </c:pt>
                <c:pt idx="343">
                  <c:v>8.6537000000000003E-2</c:v>
                </c:pt>
                <c:pt idx="344">
                  <c:v>8.4321999999999994E-2</c:v>
                </c:pt>
                <c:pt idx="345">
                  <c:v>8.9439000000000005E-2</c:v>
                </c:pt>
                <c:pt idx="346">
                  <c:v>8.2290000000000002E-2</c:v>
                </c:pt>
                <c:pt idx="347">
                  <c:v>9.7048999999999996E-2</c:v>
                </c:pt>
                <c:pt idx="348">
                  <c:v>0.10406799999999999</c:v>
                </c:pt>
                <c:pt idx="349">
                  <c:v>0.16008600000000001</c:v>
                </c:pt>
                <c:pt idx="350">
                  <c:v>0.165356</c:v>
                </c:pt>
                <c:pt idx="351">
                  <c:v>0.16861799999999999</c:v>
                </c:pt>
                <c:pt idx="352">
                  <c:v>0.15762499999999999</c:v>
                </c:pt>
                <c:pt idx="353">
                  <c:v>0.16055900000000001</c:v>
                </c:pt>
                <c:pt idx="354">
                  <c:v>0.16838800000000001</c:v>
                </c:pt>
                <c:pt idx="355">
                  <c:v>0.17341899999999999</c:v>
                </c:pt>
                <c:pt idx="356">
                  <c:v>0.17491599999999999</c:v>
                </c:pt>
                <c:pt idx="357">
                  <c:v>0.17092199999999999</c:v>
                </c:pt>
                <c:pt idx="358">
                  <c:v>0.16541600000000001</c:v>
                </c:pt>
                <c:pt idx="359">
                  <c:v>0.16001699999999999</c:v>
                </c:pt>
                <c:pt idx="360">
                  <c:v>0.16674800000000001</c:v>
                </c:pt>
                <c:pt idx="361">
                  <c:v>0.175314</c:v>
                </c:pt>
                <c:pt idx="362">
                  <c:v>0.20233499999999999</c:v>
                </c:pt>
                <c:pt idx="363">
                  <c:v>0.21291299999999999</c:v>
                </c:pt>
                <c:pt idx="364">
                  <c:v>0.202955</c:v>
                </c:pt>
                <c:pt idx="365">
                  <c:v>0.17558099999999999</c:v>
                </c:pt>
                <c:pt idx="366">
                  <c:v>0.19026899999999999</c:v>
                </c:pt>
                <c:pt idx="367">
                  <c:v>0.18840999999999999</c:v>
                </c:pt>
                <c:pt idx="368">
                  <c:v>0.16325799999999999</c:v>
                </c:pt>
                <c:pt idx="369">
                  <c:v>0.187523</c:v>
                </c:pt>
                <c:pt idx="370">
                  <c:v>0.196521</c:v>
                </c:pt>
                <c:pt idx="371">
                  <c:v>0.21635199999999999</c:v>
                </c:pt>
                <c:pt idx="372">
                  <c:v>0.203429</c:v>
                </c:pt>
                <c:pt idx="373">
                  <c:v>0.22627</c:v>
                </c:pt>
                <c:pt idx="374">
                  <c:v>0.23519999999999999</c:v>
                </c:pt>
                <c:pt idx="375">
                  <c:v>0.241452</c:v>
                </c:pt>
                <c:pt idx="376">
                  <c:v>0.22151199999999999</c:v>
                </c:pt>
                <c:pt idx="377">
                  <c:v>0.23144400000000001</c:v>
                </c:pt>
                <c:pt idx="378">
                  <c:v>0.27979500000000002</c:v>
                </c:pt>
                <c:pt idx="379">
                  <c:v>0.274785</c:v>
                </c:pt>
                <c:pt idx="380">
                  <c:v>0.26338099999999998</c:v>
                </c:pt>
                <c:pt idx="381">
                  <c:v>0.25602599999999998</c:v>
                </c:pt>
                <c:pt idx="382">
                  <c:v>0.28517300000000001</c:v>
                </c:pt>
                <c:pt idx="383">
                  <c:v>0.279032</c:v>
                </c:pt>
                <c:pt idx="384">
                  <c:v>0.25988600000000001</c:v>
                </c:pt>
                <c:pt idx="385">
                  <c:v>0.24554200000000001</c:v>
                </c:pt>
                <c:pt idx="386">
                  <c:v>0.25767299999999999</c:v>
                </c:pt>
                <c:pt idx="387">
                  <c:v>0.25124000000000002</c:v>
                </c:pt>
                <c:pt idx="388">
                  <c:v>0.242283</c:v>
                </c:pt>
                <c:pt idx="389">
                  <c:v>0.23991199999999999</c:v>
                </c:pt>
                <c:pt idx="390">
                  <c:v>0.23077400000000001</c:v>
                </c:pt>
                <c:pt idx="391">
                  <c:v>0.24008599999999999</c:v>
                </c:pt>
                <c:pt idx="392">
                  <c:v>0.24513799999999999</c:v>
                </c:pt>
                <c:pt idx="393">
                  <c:v>0.27851199999999998</c:v>
                </c:pt>
                <c:pt idx="394">
                  <c:v>0.27268300000000001</c:v>
                </c:pt>
                <c:pt idx="395">
                  <c:v>0.26580799999999999</c:v>
                </c:pt>
                <c:pt idx="396">
                  <c:v>0.25310199999999999</c:v>
                </c:pt>
                <c:pt idx="397">
                  <c:v>0.25936599999999999</c:v>
                </c:pt>
                <c:pt idx="398">
                  <c:v>0.25737500000000002</c:v>
                </c:pt>
                <c:pt idx="399">
                  <c:v>0.26367800000000002</c:v>
                </c:pt>
                <c:pt idx="400">
                  <c:v>0.27532299999999998</c:v>
                </c:pt>
                <c:pt idx="401">
                  <c:v>0.27977800000000003</c:v>
                </c:pt>
                <c:pt idx="402">
                  <c:v>0.27948200000000001</c:v>
                </c:pt>
                <c:pt idx="403">
                  <c:v>0.238764</c:v>
                </c:pt>
                <c:pt idx="404">
                  <c:v>0.241093</c:v>
                </c:pt>
                <c:pt idx="405">
                  <c:v>0.25616699999999998</c:v>
                </c:pt>
                <c:pt idx="406">
                  <c:v>0.26086900000000002</c:v>
                </c:pt>
                <c:pt idx="407">
                  <c:v>0.26834599999999997</c:v>
                </c:pt>
                <c:pt idx="408">
                  <c:v>0.27556700000000001</c:v>
                </c:pt>
                <c:pt idx="409">
                  <c:v>0.289738</c:v>
                </c:pt>
                <c:pt idx="410">
                  <c:v>0.29780200000000001</c:v>
                </c:pt>
                <c:pt idx="411">
                  <c:v>0.29327999999999999</c:v>
                </c:pt>
                <c:pt idx="412">
                  <c:v>0.28222599999999998</c:v>
                </c:pt>
                <c:pt idx="413">
                  <c:v>0.332343</c:v>
                </c:pt>
                <c:pt idx="414">
                  <c:v>0.35219600000000001</c:v>
                </c:pt>
                <c:pt idx="415">
                  <c:v>0.34609299999999998</c:v>
                </c:pt>
                <c:pt idx="416">
                  <c:v>0.35841699999999999</c:v>
                </c:pt>
                <c:pt idx="417">
                  <c:v>0.35939500000000002</c:v>
                </c:pt>
                <c:pt idx="418">
                  <c:v>0.36540800000000001</c:v>
                </c:pt>
                <c:pt idx="419">
                  <c:v>0.33399000000000001</c:v>
                </c:pt>
                <c:pt idx="420">
                  <c:v>0.35926999999999998</c:v>
                </c:pt>
                <c:pt idx="421">
                  <c:v>0.37235800000000002</c:v>
                </c:pt>
                <c:pt idx="422">
                  <c:v>0.390266</c:v>
                </c:pt>
                <c:pt idx="423">
                  <c:v>0.38056299999999998</c:v>
                </c:pt>
                <c:pt idx="424">
                  <c:v>0.38638600000000001</c:v>
                </c:pt>
                <c:pt idx="425">
                  <c:v>0.39480999999999999</c:v>
                </c:pt>
                <c:pt idx="426">
                  <c:v>0.408993</c:v>
                </c:pt>
                <c:pt idx="427">
                  <c:v>0.40557199999999999</c:v>
                </c:pt>
                <c:pt idx="428">
                  <c:v>0.413719</c:v>
                </c:pt>
                <c:pt idx="429">
                  <c:v>0.46590199999999998</c:v>
                </c:pt>
                <c:pt idx="430">
                  <c:v>0.476327</c:v>
                </c:pt>
                <c:pt idx="431">
                  <c:v>0.48444199999999998</c:v>
                </c:pt>
                <c:pt idx="432">
                  <c:v>0.48192299999999999</c:v>
                </c:pt>
                <c:pt idx="433">
                  <c:v>0.48336800000000002</c:v>
                </c:pt>
                <c:pt idx="434">
                  <c:v>0.47662300000000002</c:v>
                </c:pt>
                <c:pt idx="435">
                  <c:v>0.464505</c:v>
                </c:pt>
                <c:pt idx="436">
                  <c:v>0.48227999999999999</c:v>
                </c:pt>
                <c:pt idx="437">
                  <c:v>0.46876000000000001</c:v>
                </c:pt>
                <c:pt idx="438">
                  <c:v>0.44212000000000001</c:v>
                </c:pt>
                <c:pt idx="439">
                  <c:v>0.46733799999999998</c:v>
                </c:pt>
                <c:pt idx="440">
                  <c:v>0.465727</c:v>
                </c:pt>
                <c:pt idx="441">
                  <c:v>0.52273999999999998</c:v>
                </c:pt>
                <c:pt idx="442">
                  <c:v>0.504772</c:v>
                </c:pt>
                <c:pt idx="443">
                  <c:v>0.508988</c:v>
                </c:pt>
                <c:pt idx="444">
                  <c:v>0.55368799999999996</c:v>
                </c:pt>
                <c:pt idx="445">
                  <c:v>0.54318999999999995</c:v>
                </c:pt>
                <c:pt idx="446">
                  <c:v>0.54828100000000002</c:v>
                </c:pt>
                <c:pt idx="447">
                  <c:v>0.53836799999999996</c:v>
                </c:pt>
                <c:pt idx="448">
                  <c:v>0.54433299999999996</c:v>
                </c:pt>
                <c:pt idx="449">
                  <c:v>0.52252699999999996</c:v>
                </c:pt>
                <c:pt idx="450">
                  <c:v>0.51555399999999996</c:v>
                </c:pt>
                <c:pt idx="451">
                  <c:v>0.50430799999999998</c:v>
                </c:pt>
                <c:pt idx="452">
                  <c:v>0.528775</c:v>
                </c:pt>
                <c:pt idx="453">
                  <c:v>0.58190399999999998</c:v>
                </c:pt>
                <c:pt idx="454">
                  <c:v>0.57242999999999999</c:v>
                </c:pt>
                <c:pt idx="455">
                  <c:v>0.56554599999999999</c:v>
                </c:pt>
                <c:pt idx="456">
                  <c:v>0.54096</c:v>
                </c:pt>
                <c:pt idx="457">
                  <c:v>0.50614300000000001</c:v>
                </c:pt>
                <c:pt idx="458">
                  <c:v>0.53722800000000004</c:v>
                </c:pt>
                <c:pt idx="459">
                  <c:v>0.52723500000000001</c:v>
                </c:pt>
                <c:pt idx="460">
                  <c:v>0.52438300000000004</c:v>
                </c:pt>
                <c:pt idx="461">
                  <c:v>0.52462200000000003</c:v>
                </c:pt>
                <c:pt idx="462">
                  <c:v>0.54688700000000001</c:v>
                </c:pt>
                <c:pt idx="463">
                  <c:v>0.539385</c:v>
                </c:pt>
                <c:pt idx="464">
                  <c:v>0.51441199999999998</c:v>
                </c:pt>
                <c:pt idx="465">
                  <c:v>0.55352199999999996</c:v>
                </c:pt>
                <c:pt idx="466">
                  <c:v>0.53224099999999996</c:v>
                </c:pt>
                <c:pt idx="467">
                  <c:v>0.500753</c:v>
                </c:pt>
                <c:pt idx="468">
                  <c:v>0.47892000000000001</c:v>
                </c:pt>
                <c:pt idx="469">
                  <c:v>0.45394800000000002</c:v>
                </c:pt>
                <c:pt idx="470">
                  <c:v>0.44001000000000001</c:v>
                </c:pt>
                <c:pt idx="471">
                  <c:v>0.40676499999999999</c:v>
                </c:pt>
                <c:pt idx="472">
                  <c:v>0.390899</c:v>
                </c:pt>
                <c:pt idx="473">
                  <c:v>0.405667</c:v>
                </c:pt>
                <c:pt idx="474">
                  <c:v>0.38624700000000001</c:v>
                </c:pt>
                <c:pt idx="475">
                  <c:v>0.36547600000000002</c:v>
                </c:pt>
                <c:pt idx="476">
                  <c:v>0.35511700000000002</c:v>
                </c:pt>
                <c:pt idx="477">
                  <c:v>0.379021</c:v>
                </c:pt>
                <c:pt idx="478">
                  <c:v>0.41589399999999999</c:v>
                </c:pt>
                <c:pt idx="479">
                  <c:v>0.42682700000000001</c:v>
                </c:pt>
                <c:pt idx="480">
                  <c:v>0.44183299999999998</c:v>
                </c:pt>
                <c:pt idx="481">
                  <c:v>0.44608300000000001</c:v>
                </c:pt>
                <c:pt idx="482">
                  <c:v>0.43568400000000002</c:v>
                </c:pt>
                <c:pt idx="483">
                  <c:v>0.46131299999999997</c:v>
                </c:pt>
                <c:pt idx="484">
                  <c:v>0.46931699999999998</c:v>
                </c:pt>
                <c:pt idx="485">
                  <c:v>0.45277600000000001</c:v>
                </c:pt>
                <c:pt idx="486">
                  <c:v>0.432286</c:v>
                </c:pt>
                <c:pt idx="487">
                  <c:v>0.421593</c:v>
                </c:pt>
                <c:pt idx="488">
                  <c:v>0.41508400000000001</c:v>
                </c:pt>
                <c:pt idx="489">
                  <c:v>0.405136</c:v>
                </c:pt>
                <c:pt idx="490">
                  <c:v>0.42643199999999998</c:v>
                </c:pt>
                <c:pt idx="491">
                  <c:v>0.42672100000000002</c:v>
                </c:pt>
                <c:pt idx="492">
                  <c:v>0.43087900000000001</c:v>
                </c:pt>
                <c:pt idx="493">
                  <c:v>0.38788800000000001</c:v>
                </c:pt>
                <c:pt idx="494">
                  <c:v>0.42210199999999998</c:v>
                </c:pt>
                <c:pt idx="495">
                  <c:v>0.40294400000000002</c:v>
                </c:pt>
                <c:pt idx="496">
                  <c:v>0.38135799999999997</c:v>
                </c:pt>
                <c:pt idx="497">
                  <c:v>0.360315</c:v>
                </c:pt>
                <c:pt idx="498">
                  <c:v>0.340227</c:v>
                </c:pt>
                <c:pt idx="499">
                  <c:v>0.34065000000000001</c:v>
                </c:pt>
                <c:pt idx="500">
                  <c:v>0.32347799999999999</c:v>
                </c:pt>
                <c:pt idx="501">
                  <c:v>0.33306799999999998</c:v>
                </c:pt>
                <c:pt idx="502">
                  <c:v>0.33516499999999999</c:v>
                </c:pt>
                <c:pt idx="503">
                  <c:v>0.31733800000000001</c:v>
                </c:pt>
                <c:pt idx="504">
                  <c:v>0.312774</c:v>
                </c:pt>
                <c:pt idx="505">
                  <c:v>0.29021999999999998</c:v>
                </c:pt>
                <c:pt idx="506">
                  <c:v>0.28313500000000003</c:v>
                </c:pt>
                <c:pt idx="507">
                  <c:v>0.28806500000000002</c:v>
                </c:pt>
                <c:pt idx="508">
                  <c:v>0.31988100000000003</c:v>
                </c:pt>
                <c:pt idx="509">
                  <c:v>0.37418000000000001</c:v>
                </c:pt>
                <c:pt idx="510">
                  <c:v>0.38537500000000002</c:v>
                </c:pt>
                <c:pt idx="511">
                  <c:v>0.38056800000000002</c:v>
                </c:pt>
                <c:pt idx="512">
                  <c:v>0.39199800000000001</c:v>
                </c:pt>
                <c:pt idx="513">
                  <c:v>0.38977400000000001</c:v>
                </c:pt>
                <c:pt idx="514">
                  <c:v>0.38966499999999998</c:v>
                </c:pt>
                <c:pt idx="515">
                  <c:v>0.37681999999999999</c:v>
                </c:pt>
                <c:pt idx="516">
                  <c:v>0.37656000000000001</c:v>
                </c:pt>
                <c:pt idx="517">
                  <c:v>0.35930400000000001</c:v>
                </c:pt>
                <c:pt idx="518">
                  <c:v>0.344808</c:v>
                </c:pt>
                <c:pt idx="519">
                  <c:v>0.330791</c:v>
                </c:pt>
                <c:pt idx="520">
                  <c:v>0.33938299999999999</c:v>
                </c:pt>
                <c:pt idx="521">
                  <c:v>0.345412</c:v>
                </c:pt>
                <c:pt idx="522">
                  <c:v>0.34016600000000002</c:v>
                </c:pt>
                <c:pt idx="523">
                  <c:v>0.29724499999999998</c:v>
                </c:pt>
                <c:pt idx="524">
                  <c:v>0.24587600000000001</c:v>
                </c:pt>
                <c:pt idx="525">
                  <c:v>0.242808</c:v>
                </c:pt>
                <c:pt idx="526">
                  <c:v>0.248531</c:v>
                </c:pt>
                <c:pt idx="527">
                  <c:v>0.25533</c:v>
                </c:pt>
                <c:pt idx="528">
                  <c:v>0.256106</c:v>
                </c:pt>
                <c:pt idx="529">
                  <c:v>0.30027500000000001</c:v>
                </c:pt>
                <c:pt idx="530">
                  <c:v>0.30646800000000002</c:v>
                </c:pt>
                <c:pt idx="531">
                  <c:v>0.327102</c:v>
                </c:pt>
                <c:pt idx="532">
                  <c:v>0.317241</c:v>
                </c:pt>
                <c:pt idx="533">
                  <c:v>0.33413500000000002</c:v>
                </c:pt>
                <c:pt idx="534">
                  <c:v>0.30623400000000001</c:v>
                </c:pt>
                <c:pt idx="535">
                  <c:v>0.313861</c:v>
                </c:pt>
                <c:pt idx="536">
                  <c:v>0.30195300000000003</c:v>
                </c:pt>
                <c:pt idx="537">
                  <c:v>0.25734699999999999</c:v>
                </c:pt>
                <c:pt idx="538">
                  <c:v>0.29789199999999999</c:v>
                </c:pt>
                <c:pt idx="539">
                  <c:v>0.30859399999999998</c:v>
                </c:pt>
                <c:pt idx="540">
                  <c:v>0.29599599999999998</c:v>
                </c:pt>
                <c:pt idx="541">
                  <c:v>0.32388899999999998</c:v>
                </c:pt>
                <c:pt idx="542">
                  <c:v>0.330625</c:v>
                </c:pt>
                <c:pt idx="543">
                  <c:v>0.35338000000000003</c:v>
                </c:pt>
                <c:pt idx="544">
                  <c:v>0.39606000000000002</c:v>
                </c:pt>
                <c:pt idx="545">
                  <c:v>0.39835900000000002</c:v>
                </c:pt>
                <c:pt idx="546">
                  <c:v>0.39962500000000001</c:v>
                </c:pt>
                <c:pt idx="547">
                  <c:v>0.40622799999999998</c:v>
                </c:pt>
                <c:pt idx="548">
                  <c:v>0.406914</c:v>
                </c:pt>
                <c:pt idx="549">
                  <c:v>0.42971999999999999</c:v>
                </c:pt>
                <c:pt idx="550">
                  <c:v>0.44004599999999999</c:v>
                </c:pt>
                <c:pt idx="551">
                  <c:v>0.44629600000000003</c:v>
                </c:pt>
                <c:pt idx="552">
                  <c:v>0.43331399999999998</c:v>
                </c:pt>
                <c:pt idx="553">
                  <c:v>0.41117900000000002</c:v>
                </c:pt>
                <c:pt idx="554">
                  <c:v>0.44211099999999998</c:v>
                </c:pt>
                <c:pt idx="555">
                  <c:v>0.43356099999999997</c:v>
                </c:pt>
                <c:pt idx="556">
                  <c:v>0.46413599999999999</c:v>
                </c:pt>
                <c:pt idx="557">
                  <c:v>0.44651099999999999</c:v>
                </c:pt>
                <c:pt idx="558">
                  <c:v>0.50907999999999998</c:v>
                </c:pt>
                <c:pt idx="559">
                  <c:v>0.530061</c:v>
                </c:pt>
                <c:pt idx="560">
                  <c:v>0.54090700000000003</c:v>
                </c:pt>
                <c:pt idx="561">
                  <c:v>0.52800000000000002</c:v>
                </c:pt>
                <c:pt idx="562">
                  <c:v>0.53409600000000002</c:v>
                </c:pt>
                <c:pt idx="563">
                  <c:v>0.547184</c:v>
                </c:pt>
                <c:pt idx="564">
                  <c:v>0.53730199999999995</c:v>
                </c:pt>
                <c:pt idx="565">
                  <c:v>0.54406100000000002</c:v>
                </c:pt>
                <c:pt idx="566">
                  <c:v>0.55429399999999995</c:v>
                </c:pt>
                <c:pt idx="567">
                  <c:v>0.56405899999999998</c:v>
                </c:pt>
                <c:pt idx="568">
                  <c:v>0.55798800000000004</c:v>
                </c:pt>
                <c:pt idx="569">
                  <c:v>0.57285399999999997</c:v>
                </c:pt>
                <c:pt idx="570">
                  <c:v>0.56244000000000005</c:v>
                </c:pt>
                <c:pt idx="571">
                  <c:v>0.543493</c:v>
                </c:pt>
                <c:pt idx="572">
                  <c:v>0.53081900000000004</c:v>
                </c:pt>
                <c:pt idx="573">
                  <c:v>0.536744</c:v>
                </c:pt>
                <c:pt idx="574">
                  <c:v>0.53073899999999996</c:v>
                </c:pt>
                <c:pt idx="575">
                  <c:v>0.49425200000000002</c:v>
                </c:pt>
                <c:pt idx="576">
                  <c:v>0.45605200000000001</c:v>
                </c:pt>
                <c:pt idx="577">
                  <c:v>0.45238099999999998</c:v>
                </c:pt>
                <c:pt idx="578">
                  <c:v>0.49588599999999999</c:v>
                </c:pt>
                <c:pt idx="579">
                  <c:v>0.46928999999999998</c:v>
                </c:pt>
                <c:pt idx="580">
                  <c:v>0.46516299999999999</c:v>
                </c:pt>
                <c:pt idx="581">
                  <c:v>0.464229</c:v>
                </c:pt>
                <c:pt idx="582">
                  <c:v>0.44902300000000001</c:v>
                </c:pt>
                <c:pt idx="583">
                  <c:v>0.447046</c:v>
                </c:pt>
                <c:pt idx="584">
                  <c:v>0.44494600000000001</c:v>
                </c:pt>
                <c:pt idx="585">
                  <c:v>0.44599100000000003</c:v>
                </c:pt>
                <c:pt idx="586">
                  <c:v>0.43546000000000001</c:v>
                </c:pt>
                <c:pt idx="587">
                  <c:v>0.41586000000000001</c:v>
                </c:pt>
                <c:pt idx="588">
                  <c:v>0.40925899999999998</c:v>
                </c:pt>
                <c:pt idx="589">
                  <c:v>0.37724400000000002</c:v>
                </c:pt>
                <c:pt idx="590">
                  <c:v>0.35863499999999998</c:v>
                </c:pt>
                <c:pt idx="591">
                  <c:v>0.37964999999999999</c:v>
                </c:pt>
                <c:pt idx="592">
                  <c:v>0.35441099999999998</c:v>
                </c:pt>
                <c:pt idx="593">
                  <c:v>0.342943</c:v>
                </c:pt>
                <c:pt idx="594">
                  <c:v>0.35439999999999999</c:v>
                </c:pt>
                <c:pt idx="595">
                  <c:v>0.36580099999999999</c:v>
                </c:pt>
                <c:pt idx="596">
                  <c:v>0.37559900000000002</c:v>
                </c:pt>
                <c:pt idx="597">
                  <c:v>0.37532700000000002</c:v>
                </c:pt>
                <c:pt idx="598">
                  <c:v>0.38900200000000001</c:v>
                </c:pt>
                <c:pt idx="599">
                  <c:v>0.38989499999999999</c:v>
                </c:pt>
                <c:pt idx="600">
                  <c:v>0.38527400000000001</c:v>
                </c:pt>
                <c:pt idx="601">
                  <c:v>0.35078799999999999</c:v>
                </c:pt>
                <c:pt idx="602">
                  <c:v>0.32950099999999999</c:v>
                </c:pt>
                <c:pt idx="603">
                  <c:v>0.29575499999999999</c:v>
                </c:pt>
                <c:pt idx="604">
                  <c:v>0.29614499999999999</c:v>
                </c:pt>
                <c:pt idx="605">
                  <c:v>0.29398600000000003</c:v>
                </c:pt>
                <c:pt idx="606">
                  <c:v>0.29822700000000002</c:v>
                </c:pt>
                <c:pt idx="607">
                  <c:v>0.29041699999999998</c:v>
                </c:pt>
                <c:pt idx="608">
                  <c:v>0.27646599999999999</c:v>
                </c:pt>
                <c:pt idx="609">
                  <c:v>0.28848200000000002</c:v>
                </c:pt>
                <c:pt idx="610">
                  <c:v>0.31169999999999998</c:v>
                </c:pt>
                <c:pt idx="611">
                  <c:v>0.33932899999999999</c:v>
                </c:pt>
                <c:pt idx="612">
                  <c:v>0.33466400000000002</c:v>
                </c:pt>
                <c:pt idx="613">
                  <c:v>0.30439899999999998</c:v>
                </c:pt>
                <c:pt idx="614">
                  <c:v>0.33652799999999999</c:v>
                </c:pt>
                <c:pt idx="615">
                  <c:v>0.35869699999999999</c:v>
                </c:pt>
                <c:pt idx="616">
                  <c:v>0.34058100000000002</c:v>
                </c:pt>
                <c:pt idx="617">
                  <c:v>0.36450100000000002</c:v>
                </c:pt>
                <c:pt idx="618">
                  <c:v>0.36193500000000001</c:v>
                </c:pt>
                <c:pt idx="619">
                  <c:v>0.36409000000000002</c:v>
                </c:pt>
                <c:pt idx="620">
                  <c:v>0.365562</c:v>
                </c:pt>
                <c:pt idx="621">
                  <c:v>0.38423800000000002</c:v>
                </c:pt>
                <c:pt idx="622">
                  <c:v>0.37721900000000003</c:v>
                </c:pt>
                <c:pt idx="623">
                  <c:v>0.36602299999999999</c:v>
                </c:pt>
                <c:pt idx="624">
                  <c:v>0.345972</c:v>
                </c:pt>
                <c:pt idx="625">
                  <c:v>0.32141799999999998</c:v>
                </c:pt>
                <c:pt idx="626">
                  <c:v>0.32131100000000001</c:v>
                </c:pt>
                <c:pt idx="627">
                  <c:v>0.34633900000000001</c:v>
                </c:pt>
                <c:pt idx="628">
                  <c:v>0.34037299999999998</c:v>
                </c:pt>
                <c:pt idx="629">
                  <c:v>0.34776800000000002</c:v>
                </c:pt>
                <c:pt idx="630">
                  <c:v>0.36526599999999998</c:v>
                </c:pt>
                <c:pt idx="631">
                  <c:v>0.35631000000000002</c:v>
                </c:pt>
                <c:pt idx="632">
                  <c:v>0.34404099999999999</c:v>
                </c:pt>
                <c:pt idx="633">
                  <c:v>0.372365</c:v>
                </c:pt>
                <c:pt idx="634">
                  <c:v>0.37071599999999999</c:v>
                </c:pt>
                <c:pt idx="635">
                  <c:v>0.37130999999999997</c:v>
                </c:pt>
                <c:pt idx="636">
                  <c:v>0.35376200000000002</c:v>
                </c:pt>
                <c:pt idx="637">
                  <c:v>0.339723</c:v>
                </c:pt>
                <c:pt idx="638">
                  <c:v>0.46225100000000002</c:v>
                </c:pt>
                <c:pt idx="639">
                  <c:v>0.51153300000000002</c:v>
                </c:pt>
                <c:pt idx="640">
                  <c:v>0.532497</c:v>
                </c:pt>
                <c:pt idx="641">
                  <c:v>0.55969999999999998</c:v>
                </c:pt>
                <c:pt idx="642">
                  <c:v>0.58212200000000003</c:v>
                </c:pt>
                <c:pt idx="643">
                  <c:v>0.58874199999999999</c:v>
                </c:pt>
                <c:pt idx="644">
                  <c:v>0.58648699999999998</c:v>
                </c:pt>
                <c:pt idx="645">
                  <c:v>0.59143599999999996</c:v>
                </c:pt>
                <c:pt idx="646">
                  <c:v>0.61061600000000005</c:v>
                </c:pt>
                <c:pt idx="647">
                  <c:v>0.62175199999999997</c:v>
                </c:pt>
                <c:pt idx="648">
                  <c:v>0.61583900000000003</c:v>
                </c:pt>
                <c:pt idx="649">
                  <c:v>0.60474300000000003</c:v>
                </c:pt>
                <c:pt idx="650">
                  <c:v>0.60226800000000003</c:v>
                </c:pt>
                <c:pt idx="651">
                  <c:v>0.59427700000000006</c:v>
                </c:pt>
                <c:pt idx="652">
                  <c:v>0.57655400000000001</c:v>
                </c:pt>
                <c:pt idx="653">
                  <c:v>0.55223699999999998</c:v>
                </c:pt>
                <c:pt idx="654">
                  <c:v>0.51912599999999998</c:v>
                </c:pt>
                <c:pt idx="655">
                  <c:v>0.50327900000000003</c:v>
                </c:pt>
                <c:pt idx="656">
                  <c:v>0.53375099999999998</c:v>
                </c:pt>
                <c:pt idx="657">
                  <c:v>0.52174900000000002</c:v>
                </c:pt>
                <c:pt idx="658">
                  <c:v>0.51250899999999999</c:v>
                </c:pt>
                <c:pt idx="659">
                  <c:v>0.52430200000000005</c:v>
                </c:pt>
                <c:pt idx="660">
                  <c:v>0.50375700000000001</c:v>
                </c:pt>
                <c:pt idx="661">
                  <c:v>0.49832500000000002</c:v>
                </c:pt>
                <c:pt idx="662">
                  <c:v>0.50089799999999995</c:v>
                </c:pt>
                <c:pt idx="663">
                  <c:v>0.487979</c:v>
                </c:pt>
                <c:pt idx="664">
                  <c:v>0.46645300000000001</c:v>
                </c:pt>
                <c:pt idx="665">
                  <c:v>0.44911600000000002</c:v>
                </c:pt>
                <c:pt idx="666">
                  <c:v>0.46464499999999997</c:v>
                </c:pt>
                <c:pt idx="667">
                  <c:v>0.46995399999999998</c:v>
                </c:pt>
                <c:pt idx="668">
                  <c:v>0.44753999999999999</c:v>
                </c:pt>
                <c:pt idx="669">
                  <c:v>0.45102100000000001</c:v>
                </c:pt>
                <c:pt idx="670">
                  <c:v>0.45503500000000002</c:v>
                </c:pt>
                <c:pt idx="671">
                  <c:v>0.48654999999999998</c:v>
                </c:pt>
                <c:pt idx="672">
                  <c:v>0.50566299999999997</c:v>
                </c:pt>
                <c:pt idx="673">
                  <c:v>0.54039199999999998</c:v>
                </c:pt>
                <c:pt idx="674">
                  <c:v>0.536443</c:v>
                </c:pt>
                <c:pt idx="675">
                  <c:v>0.56976000000000004</c:v>
                </c:pt>
                <c:pt idx="676">
                  <c:v>0.57982100000000003</c:v>
                </c:pt>
                <c:pt idx="677">
                  <c:v>0.56440299999999999</c:v>
                </c:pt>
                <c:pt idx="678">
                  <c:v>0.65240600000000004</c:v>
                </c:pt>
                <c:pt idx="679">
                  <c:v>0.637181</c:v>
                </c:pt>
                <c:pt idx="680">
                  <c:v>0.61212999999999995</c:v>
                </c:pt>
                <c:pt idx="681">
                  <c:v>0.60830200000000001</c:v>
                </c:pt>
                <c:pt idx="682">
                  <c:v>0.62695599999999996</c:v>
                </c:pt>
                <c:pt idx="683">
                  <c:v>0.61466900000000002</c:v>
                </c:pt>
                <c:pt idx="684">
                  <c:v>0.68814200000000003</c:v>
                </c:pt>
                <c:pt idx="685">
                  <c:v>0.70483300000000004</c:v>
                </c:pt>
                <c:pt idx="686">
                  <c:v>0.74137699999999995</c:v>
                </c:pt>
                <c:pt idx="687">
                  <c:v>0.76253599999999999</c:v>
                </c:pt>
                <c:pt idx="688">
                  <c:v>0.78383800000000003</c:v>
                </c:pt>
                <c:pt idx="689">
                  <c:v>0.79451099999999997</c:v>
                </c:pt>
                <c:pt idx="690">
                  <c:v>0.78452599999999995</c:v>
                </c:pt>
                <c:pt idx="691">
                  <c:v>0.78121700000000005</c:v>
                </c:pt>
                <c:pt idx="692">
                  <c:v>0.78879699999999997</c:v>
                </c:pt>
                <c:pt idx="693">
                  <c:v>0.78371299999999999</c:v>
                </c:pt>
                <c:pt idx="694">
                  <c:v>0.76109400000000005</c:v>
                </c:pt>
                <c:pt idx="695">
                  <c:v>0.75199199999999999</c:v>
                </c:pt>
                <c:pt idx="696">
                  <c:v>0.73129699999999997</c:v>
                </c:pt>
                <c:pt idx="697">
                  <c:v>0.70889199999999997</c:v>
                </c:pt>
                <c:pt idx="698">
                  <c:v>0.69048399999999999</c:v>
                </c:pt>
                <c:pt idx="699">
                  <c:v>0.66303400000000001</c:v>
                </c:pt>
                <c:pt idx="700">
                  <c:v>0.64189600000000002</c:v>
                </c:pt>
                <c:pt idx="701">
                  <c:v>0.61817500000000003</c:v>
                </c:pt>
                <c:pt idx="702">
                  <c:v>0.64442600000000005</c:v>
                </c:pt>
                <c:pt idx="703">
                  <c:v>0.647312</c:v>
                </c:pt>
                <c:pt idx="704">
                  <c:v>0.63010999999999995</c:v>
                </c:pt>
                <c:pt idx="705">
                  <c:v>0.60561200000000004</c:v>
                </c:pt>
                <c:pt idx="706">
                  <c:v>0.57375799999999999</c:v>
                </c:pt>
                <c:pt idx="707">
                  <c:v>0.55254499999999995</c:v>
                </c:pt>
                <c:pt idx="708">
                  <c:v>0.52800899999999995</c:v>
                </c:pt>
                <c:pt idx="709">
                  <c:v>0.54998199999999997</c:v>
                </c:pt>
                <c:pt idx="710">
                  <c:v>0.53829099999999996</c:v>
                </c:pt>
                <c:pt idx="711">
                  <c:v>0.51668899999999995</c:v>
                </c:pt>
                <c:pt idx="712">
                  <c:v>0.50675899999999996</c:v>
                </c:pt>
                <c:pt idx="713">
                  <c:v>0.50071500000000002</c:v>
                </c:pt>
                <c:pt idx="714">
                  <c:v>0.476883</c:v>
                </c:pt>
                <c:pt idx="715">
                  <c:v>0.47675499999999998</c:v>
                </c:pt>
                <c:pt idx="716">
                  <c:v>0.46436500000000003</c:v>
                </c:pt>
                <c:pt idx="717">
                  <c:v>0.449438</c:v>
                </c:pt>
                <c:pt idx="718">
                  <c:v>0.45644000000000001</c:v>
                </c:pt>
                <c:pt idx="719">
                  <c:v>0.42850300000000002</c:v>
                </c:pt>
                <c:pt idx="720">
                  <c:v>0.43257899999999999</c:v>
                </c:pt>
                <c:pt idx="721">
                  <c:v>0.42896000000000001</c:v>
                </c:pt>
                <c:pt idx="722">
                  <c:v>0.41355599999999998</c:v>
                </c:pt>
                <c:pt idx="723">
                  <c:v>0.39122699999999999</c:v>
                </c:pt>
                <c:pt idx="724">
                  <c:v>0.42901499999999998</c:v>
                </c:pt>
                <c:pt idx="725">
                  <c:v>0.45666899999999999</c:v>
                </c:pt>
                <c:pt idx="726">
                  <c:v>0.43973200000000001</c:v>
                </c:pt>
                <c:pt idx="727">
                  <c:v>0.431006</c:v>
                </c:pt>
                <c:pt idx="728">
                  <c:v>0.449291</c:v>
                </c:pt>
                <c:pt idx="729">
                  <c:v>0.446183</c:v>
                </c:pt>
                <c:pt idx="730">
                  <c:v>0.445716</c:v>
                </c:pt>
                <c:pt idx="731">
                  <c:v>0.435697</c:v>
                </c:pt>
                <c:pt idx="732">
                  <c:v>0.41573700000000002</c:v>
                </c:pt>
                <c:pt idx="733">
                  <c:v>0.37946600000000003</c:v>
                </c:pt>
                <c:pt idx="734">
                  <c:v>0.386243</c:v>
                </c:pt>
                <c:pt idx="735">
                  <c:v>0.37088399999999999</c:v>
                </c:pt>
                <c:pt idx="736">
                  <c:v>0.35860999999999998</c:v>
                </c:pt>
                <c:pt idx="737">
                  <c:v>0.35000799999999999</c:v>
                </c:pt>
                <c:pt idx="738">
                  <c:v>0.34753400000000001</c:v>
                </c:pt>
                <c:pt idx="739">
                  <c:v>0.34935899999999998</c:v>
                </c:pt>
                <c:pt idx="740">
                  <c:v>0.35484599999999999</c:v>
                </c:pt>
                <c:pt idx="741">
                  <c:v>0.34269699999999997</c:v>
                </c:pt>
                <c:pt idx="742">
                  <c:v>0.34099600000000002</c:v>
                </c:pt>
                <c:pt idx="743">
                  <c:v>0.30049500000000001</c:v>
                </c:pt>
                <c:pt idx="744">
                  <c:v>0.34575099999999998</c:v>
                </c:pt>
                <c:pt idx="745">
                  <c:v>0.33069500000000002</c:v>
                </c:pt>
                <c:pt idx="746">
                  <c:v>0.33609699999999998</c:v>
                </c:pt>
                <c:pt idx="747">
                  <c:v>0.31412200000000001</c:v>
                </c:pt>
                <c:pt idx="748">
                  <c:v>0.30245899999999998</c:v>
                </c:pt>
                <c:pt idx="749">
                  <c:v>0.31305899999999998</c:v>
                </c:pt>
                <c:pt idx="750">
                  <c:v>0.28692899999999999</c:v>
                </c:pt>
                <c:pt idx="751">
                  <c:v>0.29782500000000001</c:v>
                </c:pt>
                <c:pt idx="752">
                  <c:v>0.28603800000000001</c:v>
                </c:pt>
                <c:pt idx="753">
                  <c:v>0.28425899999999998</c:v>
                </c:pt>
                <c:pt idx="754">
                  <c:v>0.302784</c:v>
                </c:pt>
                <c:pt idx="755">
                  <c:v>0.31341400000000003</c:v>
                </c:pt>
                <c:pt idx="756">
                  <c:v>0.30937900000000002</c:v>
                </c:pt>
                <c:pt idx="757">
                  <c:v>0.289524</c:v>
                </c:pt>
                <c:pt idx="758">
                  <c:v>0.31340800000000002</c:v>
                </c:pt>
                <c:pt idx="759">
                  <c:v>0.346719</c:v>
                </c:pt>
                <c:pt idx="760">
                  <c:v>0.34340100000000001</c:v>
                </c:pt>
                <c:pt idx="761">
                  <c:v>0.33717799999999998</c:v>
                </c:pt>
                <c:pt idx="762">
                  <c:v>0.351244</c:v>
                </c:pt>
                <c:pt idx="763">
                  <c:v>0.38572299999999998</c:v>
                </c:pt>
                <c:pt idx="764">
                  <c:v>0.37604100000000001</c:v>
                </c:pt>
                <c:pt idx="765">
                  <c:v>0.35408099999999998</c:v>
                </c:pt>
                <c:pt idx="766">
                  <c:v>0.358904</c:v>
                </c:pt>
                <c:pt idx="767">
                  <c:v>0.34520200000000001</c:v>
                </c:pt>
                <c:pt idx="768">
                  <c:v>0.38933400000000001</c:v>
                </c:pt>
                <c:pt idx="769">
                  <c:v>0.39904000000000001</c:v>
                </c:pt>
                <c:pt idx="770">
                  <c:v>0.41065800000000002</c:v>
                </c:pt>
                <c:pt idx="771">
                  <c:v>0.39920600000000001</c:v>
                </c:pt>
                <c:pt idx="772">
                  <c:v>0.40227000000000002</c:v>
                </c:pt>
                <c:pt idx="773">
                  <c:v>0.40467700000000001</c:v>
                </c:pt>
                <c:pt idx="774">
                  <c:v>0.40648800000000002</c:v>
                </c:pt>
                <c:pt idx="775">
                  <c:v>0.37033899999999997</c:v>
                </c:pt>
                <c:pt idx="776">
                  <c:v>0.36324200000000001</c:v>
                </c:pt>
                <c:pt idx="777">
                  <c:v>0.335034</c:v>
                </c:pt>
                <c:pt idx="778">
                  <c:v>0.33270300000000003</c:v>
                </c:pt>
                <c:pt idx="779">
                  <c:v>0.30204199999999998</c:v>
                </c:pt>
                <c:pt idx="780">
                  <c:v>0.26531300000000002</c:v>
                </c:pt>
                <c:pt idx="781">
                  <c:v>0.240396</c:v>
                </c:pt>
                <c:pt idx="782">
                  <c:v>0.24948799999999999</c:v>
                </c:pt>
                <c:pt idx="783">
                  <c:v>0.26461800000000002</c:v>
                </c:pt>
                <c:pt idx="784">
                  <c:v>0.25230599999999997</c:v>
                </c:pt>
                <c:pt idx="785">
                  <c:v>0.24087600000000001</c:v>
                </c:pt>
                <c:pt idx="786">
                  <c:v>0.24840200000000001</c:v>
                </c:pt>
                <c:pt idx="787">
                  <c:v>0.23144600000000001</c:v>
                </c:pt>
                <c:pt idx="788">
                  <c:v>0.24105499999999999</c:v>
                </c:pt>
                <c:pt idx="789">
                  <c:v>0.22166</c:v>
                </c:pt>
                <c:pt idx="790">
                  <c:v>0.21612600000000001</c:v>
                </c:pt>
                <c:pt idx="791">
                  <c:v>0.19412699999999999</c:v>
                </c:pt>
                <c:pt idx="792">
                  <c:v>0.183889</c:v>
                </c:pt>
                <c:pt idx="793">
                  <c:v>0.16576399999999999</c:v>
                </c:pt>
                <c:pt idx="794">
                  <c:v>0.18269099999999999</c:v>
                </c:pt>
                <c:pt idx="795">
                  <c:v>0.17454</c:v>
                </c:pt>
                <c:pt idx="796">
                  <c:v>0.169625</c:v>
                </c:pt>
                <c:pt idx="797">
                  <c:v>0.158384</c:v>
                </c:pt>
                <c:pt idx="798">
                  <c:v>0.222415</c:v>
                </c:pt>
                <c:pt idx="799">
                  <c:v>0.267627</c:v>
                </c:pt>
                <c:pt idx="800">
                  <c:v>0.27095000000000002</c:v>
                </c:pt>
                <c:pt idx="801">
                  <c:v>0.27233099999999999</c:v>
                </c:pt>
                <c:pt idx="802">
                  <c:v>0.25675900000000001</c:v>
                </c:pt>
                <c:pt idx="803">
                  <c:v>0.25925300000000001</c:v>
                </c:pt>
                <c:pt idx="804">
                  <c:v>0.25006299999999998</c:v>
                </c:pt>
                <c:pt idx="805">
                  <c:v>0.23666499999999999</c:v>
                </c:pt>
                <c:pt idx="806">
                  <c:v>0.23438400000000001</c:v>
                </c:pt>
                <c:pt idx="807">
                  <c:v>0.24476100000000001</c:v>
                </c:pt>
                <c:pt idx="808">
                  <c:v>0.24601700000000001</c:v>
                </c:pt>
                <c:pt idx="809">
                  <c:v>0.245056</c:v>
                </c:pt>
                <c:pt idx="810">
                  <c:v>0.22451099999999999</c:v>
                </c:pt>
                <c:pt idx="811">
                  <c:v>0.233568</c:v>
                </c:pt>
                <c:pt idx="812">
                  <c:v>0.23514299999999999</c:v>
                </c:pt>
                <c:pt idx="813">
                  <c:v>0.230546</c:v>
                </c:pt>
                <c:pt idx="814">
                  <c:v>0.20858299999999999</c:v>
                </c:pt>
                <c:pt idx="815">
                  <c:v>0.19256200000000001</c:v>
                </c:pt>
                <c:pt idx="816">
                  <c:v>0.17416599999999999</c:v>
                </c:pt>
                <c:pt idx="817">
                  <c:v>0.16703799999999999</c:v>
                </c:pt>
                <c:pt idx="818">
                  <c:v>0.14482400000000001</c:v>
                </c:pt>
                <c:pt idx="819">
                  <c:v>0.137492</c:v>
                </c:pt>
                <c:pt idx="820">
                  <c:v>0.14452499999999999</c:v>
                </c:pt>
                <c:pt idx="821">
                  <c:v>0.17302899999999999</c:v>
                </c:pt>
                <c:pt idx="822">
                  <c:v>0.17043900000000001</c:v>
                </c:pt>
                <c:pt idx="823">
                  <c:v>0.16499900000000001</c:v>
                </c:pt>
                <c:pt idx="824">
                  <c:v>0.18525700000000001</c:v>
                </c:pt>
                <c:pt idx="825">
                  <c:v>0.17396300000000001</c:v>
                </c:pt>
                <c:pt idx="826">
                  <c:v>0.164802</c:v>
                </c:pt>
                <c:pt idx="827">
                  <c:v>0.14644699999999999</c:v>
                </c:pt>
                <c:pt idx="828">
                  <c:v>0.14305799999999999</c:v>
                </c:pt>
                <c:pt idx="829">
                  <c:v>0.145625</c:v>
                </c:pt>
                <c:pt idx="830">
                  <c:v>0.148673</c:v>
                </c:pt>
                <c:pt idx="831">
                  <c:v>0.14002500000000001</c:v>
                </c:pt>
                <c:pt idx="832">
                  <c:v>0.129297</c:v>
                </c:pt>
                <c:pt idx="833">
                  <c:v>0.12012200000000001</c:v>
                </c:pt>
                <c:pt idx="834">
                  <c:v>0.110753</c:v>
                </c:pt>
                <c:pt idx="835">
                  <c:v>0.104286</c:v>
                </c:pt>
                <c:pt idx="836">
                  <c:v>9.9322999999999995E-2</c:v>
                </c:pt>
                <c:pt idx="837">
                  <c:v>8.5926000000000002E-2</c:v>
                </c:pt>
                <c:pt idx="838">
                  <c:v>9.1661999999999993E-2</c:v>
                </c:pt>
                <c:pt idx="839">
                  <c:v>8.4003999999999995E-2</c:v>
                </c:pt>
                <c:pt idx="840">
                  <c:v>8.8151999999999994E-2</c:v>
                </c:pt>
                <c:pt idx="841">
                  <c:v>8.8487999999999997E-2</c:v>
                </c:pt>
                <c:pt idx="842">
                  <c:v>8.0348000000000003E-2</c:v>
                </c:pt>
                <c:pt idx="843">
                  <c:v>7.7970999999999999E-2</c:v>
                </c:pt>
                <c:pt idx="844">
                  <c:v>7.7061000000000004E-2</c:v>
                </c:pt>
                <c:pt idx="845">
                  <c:v>7.6550000000000007E-2</c:v>
                </c:pt>
                <c:pt idx="846">
                  <c:v>6.4667000000000002E-2</c:v>
                </c:pt>
                <c:pt idx="847">
                  <c:v>5.9519000000000002E-2</c:v>
                </c:pt>
                <c:pt idx="848">
                  <c:v>5.9811000000000003E-2</c:v>
                </c:pt>
                <c:pt idx="849">
                  <c:v>4.4532000000000002E-2</c:v>
                </c:pt>
                <c:pt idx="850">
                  <c:v>4.5101000000000002E-2</c:v>
                </c:pt>
                <c:pt idx="851">
                  <c:v>4.8424000000000002E-2</c:v>
                </c:pt>
                <c:pt idx="852">
                  <c:v>4.9311000000000001E-2</c:v>
                </c:pt>
                <c:pt idx="853">
                  <c:v>3.9460000000000002E-2</c:v>
                </c:pt>
                <c:pt idx="854">
                  <c:v>4.7732999999999998E-2</c:v>
                </c:pt>
                <c:pt idx="855">
                  <c:v>4.9541000000000002E-2</c:v>
                </c:pt>
                <c:pt idx="856">
                  <c:v>4.7315999999999997E-2</c:v>
                </c:pt>
                <c:pt idx="857">
                  <c:v>5.1742000000000003E-2</c:v>
                </c:pt>
                <c:pt idx="858">
                  <c:v>4.8279000000000002E-2</c:v>
                </c:pt>
                <c:pt idx="859">
                  <c:v>4.3201000000000003E-2</c:v>
                </c:pt>
                <c:pt idx="860">
                  <c:v>4.9026E-2</c:v>
                </c:pt>
                <c:pt idx="861">
                  <c:v>4.6012999999999998E-2</c:v>
                </c:pt>
                <c:pt idx="862">
                  <c:v>4.8906999999999999E-2</c:v>
                </c:pt>
                <c:pt idx="863">
                  <c:v>4.2030999999999999E-2</c:v>
                </c:pt>
                <c:pt idx="864">
                  <c:v>5.4247999999999998E-2</c:v>
                </c:pt>
                <c:pt idx="865">
                  <c:v>5.5666E-2</c:v>
                </c:pt>
                <c:pt idx="866">
                  <c:v>5.4300000000000001E-2</c:v>
                </c:pt>
                <c:pt idx="867">
                  <c:v>5.1941000000000001E-2</c:v>
                </c:pt>
                <c:pt idx="868">
                  <c:v>5.5621999999999998E-2</c:v>
                </c:pt>
                <c:pt idx="869">
                  <c:v>5.6510999999999999E-2</c:v>
                </c:pt>
                <c:pt idx="870">
                  <c:v>5.7914E-2</c:v>
                </c:pt>
                <c:pt idx="871">
                  <c:v>6.0342E-2</c:v>
                </c:pt>
                <c:pt idx="872">
                  <c:v>6.4262E-2</c:v>
                </c:pt>
                <c:pt idx="873">
                  <c:v>5.1798999999999998E-2</c:v>
                </c:pt>
                <c:pt idx="874">
                  <c:v>4.7173E-2</c:v>
                </c:pt>
                <c:pt idx="875">
                  <c:v>3.8896E-2</c:v>
                </c:pt>
                <c:pt idx="876">
                  <c:v>3.7976000000000003E-2</c:v>
                </c:pt>
                <c:pt idx="877">
                  <c:v>3.3987000000000003E-2</c:v>
                </c:pt>
                <c:pt idx="878">
                  <c:v>2.1512E-2</c:v>
                </c:pt>
                <c:pt idx="879">
                  <c:v>2.3438000000000001E-2</c:v>
                </c:pt>
                <c:pt idx="880">
                  <c:v>2.2849999999999999E-2</c:v>
                </c:pt>
                <c:pt idx="881">
                  <c:v>1.7052999999999999E-2</c:v>
                </c:pt>
                <c:pt idx="882">
                  <c:v>1.9754000000000001E-2</c:v>
                </c:pt>
                <c:pt idx="883">
                  <c:v>2.0545999999999998E-2</c:v>
                </c:pt>
                <c:pt idx="884">
                  <c:v>1.9976000000000001E-2</c:v>
                </c:pt>
                <c:pt idx="885">
                  <c:v>2.1323000000000002E-2</c:v>
                </c:pt>
                <c:pt idx="886">
                  <c:v>2.266E-2</c:v>
                </c:pt>
                <c:pt idx="887">
                  <c:v>1.7115999999999999E-2</c:v>
                </c:pt>
                <c:pt idx="888">
                  <c:v>1.7129999999999999E-2</c:v>
                </c:pt>
                <c:pt idx="889">
                  <c:v>1.3965E-2</c:v>
                </c:pt>
                <c:pt idx="890">
                  <c:v>2.0045E-2</c:v>
                </c:pt>
                <c:pt idx="891">
                  <c:v>2.2363999999999998E-2</c:v>
                </c:pt>
                <c:pt idx="892">
                  <c:v>1.8447000000000002E-2</c:v>
                </c:pt>
                <c:pt idx="893">
                  <c:v>2.1961999999999999E-2</c:v>
                </c:pt>
                <c:pt idx="894">
                  <c:v>1.8432E-2</c:v>
                </c:pt>
                <c:pt idx="895">
                  <c:v>1.8110999999999999E-2</c:v>
                </c:pt>
                <c:pt idx="896">
                  <c:v>2.0454E-2</c:v>
                </c:pt>
                <c:pt idx="897">
                  <c:v>2.2376E-2</c:v>
                </c:pt>
                <c:pt idx="898">
                  <c:v>1.8485000000000001E-2</c:v>
                </c:pt>
                <c:pt idx="899">
                  <c:v>2.1895000000000001E-2</c:v>
                </c:pt>
                <c:pt idx="900">
                  <c:v>2.7778000000000001E-2</c:v>
                </c:pt>
                <c:pt idx="901">
                  <c:v>2.8833000000000001E-2</c:v>
                </c:pt>
                <c:pt idx="902">
                  <c:v>2.7619999999999999E-2</c:v>
                </c:pt>
                <c:pt idx="903">
                  <c:v>2.5666000000000001E-2</c:v>
                </c:pt>
                <c:pt idx="904">
                  <c:v>2.9617999999999998E-2</c:v>
                </c:pt>
                <c:pt idx="905">
                  <c:v>2.6450999999999999E-2</c:v>
                </c:pt>
                <c:pt idx="906">
                  <c:v>1.9178000000000001E-2</c:v>
                </c:pt>
                <c:pt idx="907">
                  <c:v>2.4112000000000001E-2</c:v>
                </c:pt>
                <c:pt idx="908">
                  <c:v>1.7260000000000001E-2</c:v>
                </c:pt>
                <c:pt idx="909">
                  <c:v>2.9840999999999999E-2</c:v>
                </c:pt>
                <c:pt idx="910">
                  <c:v>3.6717E-2</c:v>
                </c:pt>
                <c:pt idx="911">
                  <c:v>4.2000000000000003E-2</c:v>
                </c:pt>
                <c:pt idx="912">
                  <c:v>4.7857999999999998E-2</c:v>
                </c:pt>
                <c:pt idx="913">
                  <c:v>5.0396000000000003E-2</c:v>
                </c:pt>
                <c:pt idx="914">
                  <c:v>5.9477000000000002E-2</c:v>
                </c:pt>
                <c:pt idx="915">
                  <c:v>6.9349999999999995E-2</c:v>
                </c:pt>
                <c:pt idx="916">
                  <c:v>6.3322000000000003E-2</c:v>
                </c:pt>
                <c:pt idx="917">
                  <c:v>6.1005999999999998E-2</c:v>
                </c:pt>
                <c:pt idx="918">
                  <c:v>6.5232999999999999E-2</c:v>
                </c:pt>
                <c:pt idx="919">
                  <c:v>7.0560999999999999E-2</c:v>
                </c:pt>
                <c:pt idx="920">
                  <c:v>7.2939000000000004E-2</c:v>
                </c:pt>
                <c:pt idx="921">
                  <c:v>7.1987999999999996E-2</c:v>
                </c:pt>
                <c:pt idx="922">
                  <c:v>6.5652000000000002E-2</c:v>
                </c:pt>
                <c:pt idx="923">
                  <c:v>6.2309999999999997E-2</c:v>
                </c:pt>
                <c:pt idx="924">
                  <c:v>6.3715999999999995E-2</c:v>
                </c:pt>
                <c:pt idx="925">
                  <c:v>8.7735999999999995E-2</c:v>
                </c:pt>
                <c:pt idx="926">
                  <c:v>8.5513000000000006E-2</c:v>
                </c:pt>
                <c:pt idx="927">
                  <c:v>8.2637000000000002E-2</c:v>
                </c:pt>
                <c:pt idx="928">
                  <c:v>8.6052000000000003E-2</c:v>
                </c:pt>
                <c:pt idx="929">
                  <c:v>8.0341999999999997E-2</c:v>
                </c:pt>
                <c:pt idx="930">
                  <c:v>7.7219999999999997E-2</c:v>
                </c:pt>
                <c:pt idx="931">
                  <c:v>7.2914000000000007E-2</c:v>
                </c:pt>
                <c:pt idx="932">
                  <c:v>6.7771999999999999E-2</c:v>
                </c:pt>
                <c:pt idx="933">
                  <c:v>6.8274000000000001E-2</c:v>
                </c:pt>
                <c:pt idx="934">
                  <c:v>7.7225000000000002E-2</c:v>
                </c:pt>
                <c:pt idx="935">
                  <c:v>7.2292999999999996E-2</c:v>
                </c:pt>
                <c:pt idx="936">
                  <c:v>8.6583999999999994E-2</c:v>
                </c:pt>
                <c:pt idx="937">
                  <c:v>7.8863000000000003E-2</c:v>
                </c:pt>
                <c:pt idx="938">
                  <c:v>9.8322000000000007E-2</c:v>
                </c:pt>
                <c:pt idx="939">
                  <c:v>9.6274999999999999E-2</c:v>
                </c:pt>
                <c:pt idx="940">
                  <c:v>9.1363E-2</c:v>
                </c:pt>
                <c:pt idx="941">
                  <c:v>8.9215000000000003E-2</c:v>
                </c:pt>
                <c:pt idx="942">
                  <c:v>8.2474000000000006E-2</c:v>
                </c:pt>
                <c:pt idx="943">
                  <c:v>7.7401999999999999E-2</c:v>
                </c:pt>
                <c:pt idx="944">
                  <c:v>5.7688999999999997E-2</c:v>
                </c:pt>
                <c:pt idx="945">
                  <c:v>6.2736E-2</c:v>
                </c:pt>
                <c:pt idx="946">
                  <c:v>6.2109999999999999E-2</c:v>
                </c:pt>
                <c:pt idx="947">
                  <c:v>6.1200999999999998E-2</c:v>
                </c:pt>
                <c:pt idx="948">
                  <c:v>6.0194999999999999E-2</c:v>
                </c:pt>
                <c:pt idx="949">
                  <c:v>8.1573000000000007E-2</c:v>
                </c:pt>
                <c:pt idx="950">
                  <c:v>0.106632</c:v>
                </c:pt>
                <c:pt idx="951">
                  <c:v>0.11405</c:v>
                </c:pt>
                <c:pt idx="952">
                  <c:v>0.11157599999999999</c:v>
                </c:pt>
                <c:pt idx="953">
                  <c:v>0.118822</c:v>
                </c:pt>
                <c:pt idx="954">
                  <c:v>0.114151</c:v>
                </c:pt>
                <c:pt idx="955">
                  <c:v>0.101856</c:v>
                </c:pt>
                <c:pt idx="956">
                  <c:v>9.3132000000000006E-2</c:v>
                </c:pt>
                <c:pt idx="957">
                  <c:v>7.9962000000000005E-2</c:v>
                </c:pt>
                <c:pt idx="958">
                  <c:v>7.2174000000000002E-2</c:v>
                </c:pt>
                <c:pt idx="959">
                  <c:v>6.7333000000000004E-2</c:v>
                </c:pt>
                <c:pt idx="960">
                  <c:v>6.0900999999999997E-2</c:v>
                </c:pt>
                <c:pt idx="961">
                  <c:v>5.9415000000000003E-2</c:v>
                </c:pt>
                <c:pt idx="962">
                  <c:v>5.7165000000000001E-2</c:v>
                </c:pt>
                <c:pt idx="963">
                  <c:v>5.5234999999999999E-2</c:v>
                </c:pt>
                <c:pt idx="964">
                  <c:v>5.3162000000000001E-2</c:v>
                </c:pt>
                <c:pt idx="965">
                  <c:v>4.8849999999999998E-2</c:v>
                </c:pt>
                <c:pt idx="966">
                  <c:v>4.3761000000000001E-2</c:v>
                </c:pt>
                <c:pt idx="967">
                  <c:v>3.7759000000000001E-2</c:v>
                </c:pt>
                <c:pt idx="968">
                  <c:v>2.9176000000000001E-2</c:v>
                </c:pt>
                <c:pt idx="969">
                  <c:v>3.0799E-2</c:v>
                </c:pt>
                <c:pt idx="970">
                  <c:v>2.8774000000000001E-2</c:v>
                </c:pt>
                <c:pt idx="971">
                  <c:v>2.5902000000000001E-2</c:v>
                </c:pt>
                <c:pt idx="972">
                  <c:v>2.1004999999999999E-2</c:v>
                </c:pt>
                <c:pt idx="973">
                  <c:v>2.3550000000000001E-2</c:v>
                </c:pt>
                <c:pt idx="974">
                  <c:v>2.1607000000000001E-2</c:v>
                </c:pt>
                <c:pt idx="975">
                  <c:v>2.5131000000000001E-2</c:v>
                </c:pt>
                <c:pt idx="976">
                  <c:v>2.1242E-2</c:v>
                </c:pt>
                <c:pt idx="977">
                  <c:v>1.6378E-2</c:v>
                </c:pt>
                <c:pt idx="978">
                  <c:v>1.874E-2</c:v>
                </c:pt>
                <c:pt idx="979">
                  <c:v>1.4793000000000001E-2</c:v>
                </c:pt>
                <c:pt idx="980">
                  <c:v>1.451E-2</c:v>
                </c:pt>
                <c:pt idx="981">
                  <c:v>1.4538000000000001E-2</c:v>
                </c:pt>
                <c:pt idx="982">
                  <c:v>1.5594E-2</c:v>
                </c:pt>
                <c:pt idx="983">
                  <c:v>1.7121999999999998E-2</c:v>
                </c:pt>
                <c:pt idx="984">
                  <c:v>2.1770999999999999E-2</c:v>
                </c:pt>
                <c:pt idx="985">
                  <c:v>2.3800999999999999E-2</c:v>
                </c:pt>
                <c:pt idx="986">
                  <c:v>2.5964999999999998E-2</c:v>
                </c:pt>
                <c:pt idx="987">
                  <c:v>2.3511000000000001E-2</c:v>
                </c:pt>
                <c:pt idx="988">
                  <c:v>2.2327E-2</c:v>
                </c:pt>
                <c:pt idx="989">
                  <c:v>3.3374000000000001E-2</c:v>
                </c:pt>
                <c:pt idx="990">
                  <c:v>3.8593000000000002E-2</c:v>
                </c:pt>
                <c:pt idx="991">
                  <c:v>3.8246000000000002E-2</c:v>
                </c:pt>
                <c:pt idx="992">
                  <c:v>4.4261000000000002E-2</c:v>
                </c:pt>
                <c:pt idx="993">
                  <c:v>4.8551999999999998E-2</c:v>
                </c:pt>
                <c:pt idx="994">
                  <c:v>4.6129999999999997E-2</c:v>
                </c:pt>
                <c:pt idx="995">
                  <c:v>4.2102000000000001E-2</c:v>
                </c:pt>
                <c:pt idx="996">
                  <c:v>3.9266000000000002E-2</c:v>
                </c:pt>
                <c:pt idx="997">
                  <c:v>3.7420000000000002E-2</c:v>
                </c:pt>
                <c:pt idx="998">
                  <c:v>3.4028000000000003E-2</c:v>
                </c:pt>
                <c:pt idx="999">
                  <c:v>3.0905999999999999E-2</c:v>
                </c:pt>
                <c:pt idx="1000">
                  <c:v>2.6914E-2</c:v>
                </c:pt>
                <c:pt idx="1001">
                  <c:v>2.5346E-2</c:v>
                </c:pt>
                <c:pt idx="1002">
                  <c:v>2.4178999999999999E-2</c:v>
                </c:pt>
                <c:pt idx="1003">
                  <c:v>2.4632999999999999E-2</c:v>
                </c:pt>
                <c:pt idx="1004">
                  <c:v>2.5543E-2</c:v>
                </c:pt>
                <c:pt idx="1005">
                  <c:v>1.5633000000000001E-2</c:v>
                </c:pt>
                <c:pt idx="1006">
                  <c:v>1.3925999999999999E-2</c:v>
                </c:pt>
                <c:pt idx="1007">
                  <c:v>9.9909999999999999E-3</c:v>
                </c:pt>
                <c:pt idx="1008">
                  <c:v>8.6169999999999997E-3</c:v>
                </c:pt>
                <c:pt idx="1009">
                  <c:v>9.476E-3</c:v>
                </c:pt>
                <c:pt idx="1010">
                  <c:v>9.4219999999999998E-3</c:v>
                </c:pt>
                <c:pt idx="1011">
                  <c:v>9.6620000000000004E-3</c:v>
                </c:pt>
                <c:pt idx="1012">
                  <c:v>1.0723999999999999E-2</c:v>
                </c:pt>
                <c:pt idx="1013">
                  <c:v>8.5389999999999997E-3</c:v>
                </c:pt>
                <c:pt idx="1014">
                  <c:v>7.4640000000000001E-3</c:v>
                </c:pt>
                <c:pt idx="1015">
                  <c:v>9.0729999999999995E-3</c:v>
                </c:pt>
                <c:pt idx="1016">
                  <c:v>1.1017000000000001E-2</c:v>
                </c:pt>
                <c:pt idx="1017">
                  <c:v>1.2003E-2</c:v>
                </c:pt>
                <c:pt idx="1018">
                  <c:v>1.3024000000000001E-2</c:v>
                </c:pt>
                <c:pt idx="1019">
                  <c:v>1.1520000000000001E-2</c:v>
                </c:pt>
                <c:pt idx="1020">
                  <c:v>5.7039999999999999E-3</c:v>
                </c:pt>
                <c:pt idx="1021">
                  <c:v>6.5059999999999996E-3</c:v>
                </c:pt>
                <c:pt idx="1022">
                  <c:v>2.039E-3</c:v>
                </c:pt>
                <c:pt idx="1023">
                  <c:v>4.3810000000000003E-3</c:v>
                </c:pt>
                <c:pt idx="1024">
                  <c:v>6.3879999999999996E-3</c:v>
                </c:pt>
                <c:pt idx="1025">
                  <c:v>6.9589999999999999E-3</c:v>
                </c:pt>
                <c:pt idx="1026">
                  <c:v>7.489E-3</c:v>
                </c:pt>
                <c:pt idx="1027">
                  <c:v>1.0888E-2</c:v>
                </c:pt>
                <c:pt idx="1028">
                  <c:v>1.1006999999999999E-2</c:v>
                </c:pt>
                <c:pt idx="1029">
                  <c:v>1.537E-2</c:v>
                </c:pt>
                <c:pt idx="1030">
                  <c:v>2.3524E-2</c:v>
                </c:pt>
                <c:pt idx="1031">
                  <c:v>3.1538999999999998E-2</c:v>
                </c:pt>
                <c:pt idx="1032">
                  <c:v>3.6073000000000001E-2</c:v>
                </c:pt>
                <c:pt idx="1033">
                  <c:v>4.4384E-2</c:v>
                </c:pt>
                <c:pt idx="1034">
                  <c:v>5.3338999999999998E-2</c:v>
                </c:pt>
                <c:pt idx="1035">
                  <c:v>5.6779000000000003E-2</c:v>
                </c:pt>
                <c:pt idx="1036">
                  <c:v>6.3282000000000005E-2</c:v>
                </c:pt>
                <c:pt idx="1037">
                  <c:v>7.0593000000000003E-2</c:v>
                </c:pt>
                <c:pt idx="1038">
                  <c:v>7.9556000000000002E-2</c:v>
                </c:pt>
                <c:pt idx="1039">
                  <c:v>7.8907000000000005E-2</c:v>
                </c:pt>
                <c:pt idx="1040">
                  <c:v>7.5621999999999995E-2</c:v>
                </c:pt>
                <c:pt idx="1041">
                  <c:v>7.1016999999999997E-2</c:v>
                </c:pt>
                <c:pt idx="1042">
                  <c:v>7.2349999999999998E-2</c:v>
                </c:pt>
                <c:pt idx="1043">
                  <c:v>7.7216000000000007E-2</c:v>
                </c:pt>
                <c:pt idx="1044">
                  <c:v>6.3229999999999995E-2</c:v>
                </c:pt>
                <c:pt idx="1045">
                  <c:v>3.5756000000000003E-2</c:v>
                </c:pt>
                <c:pt idx="1046">
                  <c:v>2.2287000000000001E-2</c:v>
                </c:pt>
                <c:pt idx="1047">
                  <c:v>2.5951999999999999E-2</c:v>
                </c:pt>
                <c:pt idx="1048">
                  <c:v>2.7362999999999998E-2</c:v>
                </c:pt>
                <c:pt idx="1049">
                  <c:v>2.9309000000000002E-2</c:v>
                </c:pt>
                <c:pt idx="1050">
                  <c:v>2.7413E-2</c:v>
                </c:pt>
                <c:pt idx="1051">
                  <c:v>2.622E-2</c:v>
                </c:pt>
                <c:pt idx="1052">
                  <c:v>2.2426000000000001E-2</c:v>
                </c:pt>
                <c:pt idx="1053">
                  <c:v>2.6338E-2</c:v>
                </c:pt>
                <c:pt idx="1054">
                  <c:v>2.4764000000000001E-2</c:v>
                </c:pt>
                <c:pt idx="1055">
                  <c:v>2.3484999999999999E-2</c:v>
                </c:pt>
                <c:pt idx="1056">
                  <c:v>2.4202000000000001E-2</c:v>
                </c:pt>
                <c:pt idx="1057">
                  <c:v>2.3449000000000001E-2</c:v>
                </c:pt>
                <c:pt idx="1058">
                  <c:v>2.3786999999999999E-2</c:v>
                </c:pt>
                <c:pt idx="1059">
                  <c:v>2.5779E-2</c:v>
                </c:pt>
                <c:pt idx="1060">
                  <c:v>2.7726000000000001E-2</c:v>
                </c:pt>
                <c:pt idx="1061">
                  <c:v>3.1796999999999999E-2</c:v>
                </c:pt>
                <c:pt idx="1062">
                  <c:v>3.3413999999999999E-2</c:v>
                </c:pt>
                <c:pt idx="1063">
                  <c:v>3.0896E-2</c:v>
                </c:pt>
                <c:pt idx="1064">
                  <c:v>3.2433999999999998E-2</c:v>
                </c:pt>
                <c:pt idx="1065">
                  <c:v>3.2013E-2</c:v>
                </c:pt>
                <c:pt idx="1066">
                  <c:v>3.4687000000000003E-2</c:v>
                </c:pt>
                <c:pt idx="1067">
                  <c:v>2.9319999999999999E-2</c:v>
                </c:pt>
                <c:pt idx="1068">
                  <c:v>2.9394E-2</c:v>
                </c:pt>
                <c:pt idx="1069">
                  <c:v>3.2053999999999999E-2</c:v>
                </c:pt>
                <c:pt idx="1070">
                  <c:v>4.5213000000000003E-2</c:v>
                </c:pt>
                <c:pt idx="1071">
                  <c:v>5.4699999999999999E-2</c:v>
                </c:pt>
                <c:pt idx="1072">
                  <c:v>5.5412999999999997E-2</c:v>
                </c:pt>
                <c:pt idx="1073">
                  <c:v>5.4997999999999998E-2</c:v>
                </c:pt>
                <c:pt idx="1074">
                  <c:v>5.0917999999999998E-2</c:v>
                </c:pt>
                <c:pt idx="1075">
                  <c:v>5.8354999999999997E-2</c:v>
                </c:pt>
                <c:pt idx="1076">
                  <c:v>5.8610000000000002E-2</c:v>
                </c:pt>
                <c:pt idx="1077">
                  <c:v>5.3176000000000001E-2</c:v>
                </c:pt>
                <c:pt idx="1078">
                  <c:v>5.3017000000000002E-2</c:v>
                </c:pt>
                <c:pt idx="1079">
                  <c:v>5.2259E-2</c:v>
                </c:pt>
                <c:pt idx="1080">
                  <c:v>5.3503000000000002E-2</c:v>
                </c:pt>
                <c:pt idx="1081">
                  <c:v>5.0229000000000003E-2</c:v>
                </c:pt>
                <c:pt idx="1082">
                  <c:v>4.8013E-2</c:v>
                </c:pt>
                <c:pt idx="1083">
                  <c:v>5.4036000000000001E-2</c:v>
                </c:pt>
                <c:pt idx="1084">
                  <c:v>7.5367000000000003E-2</c:v>
                </c:pt>
                <c:pt idx="1085">
                  <c:v>7.9828999999999997E-2</c:v>
                </c:pt>
                <c:pt idx="1086">
                  <c:v>7.0599999999999996E-2</c:v>
                </c:pt>
                <c:pt idx="1087">
                  <c:v>6.2151999999999999E-2</c:v>
                </c:pt>
                <c:pt idx="1088">
                  <c:v>8.6298E-2</c:v>
                </c:pt>
                <c:pt idx="1089">
                  <c:v>0.102557</c:v>
                </c:pt>
                <c:pt idx="1090">
                  <c:v>0.11768099999999999</c:v>
                </c:pt>
                <c:pt idx="1091">
                  <c:v>0.13011500000000001</c:v>
                </c:pt>
                <c:pt idx="1092">
                  <c:v>0.13825699999999999</c:v>
                </c:pt>
                <c:pt idx="1093">
                  <c:v>0.14554400000000001</c:v>
                </c:pt>
                <c:pt idx="1094">
                  <c:v>0.149699</c:v>
                </c:pt>
                <c:pt idx="1095">
                  <c:v>0.14321900000000001</c:v>
                </c:pt>
                <c:pt idx="1096">
                  <c:v>0.144203</c:v>
                </c:pt>
                <c:pt idx="1097">
                  <c:v>0.14272199999999999</c:v>
                </c:pt>
                <c:pt idx="1098">
                  <c:v>0.147534</c:v>
                </c:pt>
                <c:pt idx="1099">
                  <c:v>0.14099400000000001</c:v>
                </c:pt>
                <c:pt idx="1100">
                  <c:v>0.13344</c:v>
                </c:pt>
                <c:pt idx="1101">
                  <c:v>0.13553899999999999</c:v>
                </c:pt>
                <c:pt idx="1102">
                  <c:v>0.13003899999999999</c:v>
                </c:pt>
                <c:pt idx="1103">
                  <c:v>0.12725400000000001</c:v>
                </c:pt>
                <c:pt idx="1104">
                  <c:v>0.13062799999999999</c:v>
                </c:pt>
                <c:pt idx="1105">
                  <c:v>0.120365</c:v>
                </c:pt>
                <c:pt idx="1106">
                  <c:v>0.112359</c:v>
                </c:pt>
                <c:pt idx="1107">
                  <c:v>0.10305400000000001</c:v>
                </c:pt>
                <c:pt idx="1108">
                  <c:v>0.10868700000000001</c:v>
                </c:pt>
                <c:pt idx="1109">
                  <c:v>0.104533</c:v>
                </c:pt>
                <c:pt idx="1110">
                  <c:v>9.6704999999999999E-2</c:v>
                </c:pt>
                <c:pt idx="1111">
                  <c:v>9.6610000000000001E-2</c:v>
                </c:pt>
                <c:pt idx="1112">
                  <c:v>7.8229000000000007E-2</c:v>
                </c:pt>
                <c:pt idx="1113">
                  <c:v>7.5537999999999994E-2</c:v>
                </c:pt>
                <c:pt idx="1114">
                  <c:v>7.4570999999999998E-2</c:v>
                </c:pt>
                <c:pt idx="1115">
                  <c:v>6.5004999999999993E-2</c:v>
                </c:pt>
                <c:pt idx="1116">
                  <c:v>5.8152000000000002E-2</c:v>
                </c:pt>
                <c:pt idx="1117">
                  <c:v>6.2649999999999997E-2</c:v>
                </c:pt>
                <c:pt idx="1118">
                  <c:v>7.306E-2</c:v>
                </c:pt>
                <c:pt idx="1119">
                  <c:v>7.3774000000000006E-2</c:v>
                </c:pt>
                <c:pt idx="1120">
                  <c:v>8.2153000000000004E-2</c:v>
                </c:pt>
                <c:pt idx="1121">
                  <c:v>9.3213000000000004E-2</c:v>
                </c:pt>
                <c:pt idx="1122">
                  <c:v>9.3128000000000002E-2</c:v>
                </c:pt>
                <c:pt idx="1123">
                  <c:v>9.2675999999999994E-2</c:v>
                </c:pt>
                <c:pt idx="1124">
                  <c:v>8.1324999999999995E-2</c:v>
                </c:pt>
                <c:pt idx="1125">
                  <c:v>8.2819000000000004E-2</c:v>
                </c:pt>
                <c:pt idx="1126">
                  <c:v>7.9056000000000001E-2</c:v>
                </c:pt>
                <c:pt idx="1127">
                  <c:v>7.3553999999999994E-2</c:v>
                </c:pt>
                <c:pt idx="1128">
                  <c:v>7.8412999999999997E-2</c:v>
                </c:pt>
                <c:pt idx="1129">
                  <c:v>6.5307000000000004E-2</c:v>
                </c:pt>
                <c:pt idx="1130">
                  <c:v>6.8725999999999995E-2</c:v>
                </c:pt>
                <c:pt idx="1131">
                  <c:v>7.2591000000000003E-2</c:v>
                </c:pt>
                <c:pt idx="1132">
                  <c:v>6.1461000000000002E-2</c:v>
                </c:pt>
                <c:pt idx="1133">
                  <c:v>6.6180000000000003E-2</c:v>
                </c:pt>
                <c:pt idx="1134">
                  <c:v>8.6691000000000004E-2</c:v>
                </c:pt>
                <c:pt idx="1135">
                  <c:v>0.111744</c:v>
                </c:pt>
                <c:pt idx="1136">
                  <c:v>0.141906</c:v>
                </c:pt>
                <c:pt idx="1137">
                  <c:v>0.161104</c:v>
                </c:pt>
                <c:pt idx="1138">
                  <c:v>0.171735</c:v>
                </c:pt>
                <c:pt idx="1139">
                  <c:v>0.170571</c:v>
                </c:pt>
                <c:pt idx="1140">
                  <c:v>0.18248200000000001</c:v>
                </c:pt>
                <c:pt idx="1141">
                  <c:v>0.166876</c:v>
                </c:pt>
                <c:pt idx="1142">
                  <c:v>0.163996</c:v>
                </c:pt>
                <c:pt idx="1143">
                  <c:v>0.16558600000000001</c:v>
                </c:pt>
                <c:pt idx="1144">
                  <c:v>0.15662999999999999</c:v>
                </c:pt>
                <c:pt idx="1145">
                  <c:v>0.16459499999999999</c:v>
                </c:pt>
                <c:pt idx="1146">
                  <c:v>0.18502399999999999</c:v>
                </c:pt>
                <c:pt idx="1147">
                  <c:v>0.196878</c:v>
                </c:pt>
                <c:pt idx="1148">
                  <c:v>0.20124</c:v>
                </c:pt>
                <c:pt idx="1149">
                  <c:v>0.20783599999999999</c:v>
                </c:pt>
                <c:pt idx="1150">
                  <c:v>0.21476300000000001</c:v>
                </c:pt>
                <c:pt idx="1151">
                  <c:v>0.22179399999999999</c:v>
                </c:pt>
                <c:pt idx="1152">
                  <c:v>0.20924400000000001</c:v>
                </c:pt>
                <c:pt idx="1153">
                  <c:v>0.20113</c:v>
                </c:pt>
                <c:pt idx="1154">
                  <c:v>0.20597399999999999</c:v>
                </c:pt>
                <c:pt idx="1155">
                  <c:v>0.22372500000000001</c:v>
                </c:pt>
                <c:pt idx="1156">
                  <c:v>0.23422599999999999</c:v>
                </c:pt>
                <c:pt idx="1157">
                  <c:v>0.234236</c:v>
                </c:pt>
                <c:pt idx="1158">
                  <c:v>0.23744699999999999</c:v>
                </c:pt>
                <c:pt idx="1159">
                  <c:v>0.234956</c:v>
                </c:pt>
                <c:pt idx="1160">
                  <c:v>0.230601</c:v>
                </c:pt>
                <c:pt idx="1161">
                  <c:v>0.21920899999999999</c:v>
                </c:pt>
                <c:pt idx="1162">
                  <c:v>0.20618</c:v>
                </c:pt>
                <c:pt idx="1163">
                  <c:v>0.22054399999999999</c:v>
                </c:pt>
                <c:pt idx="1164">
                  <c:v>0.23122500000000001</c:v>
                </c:pt>
                <c:pt idx="1165">
                  <c:v>0.257411</c:v>
                </c:pt>
                <c:pt idx="1166">
                  <c:v>0.27023900000000001</c:v>
                </c:pt>
                <c:pt idx="1167">
                  <c:v>0.25352400000000003</c:v>
                </c:pt>
                <c:pt idx="1168">
                  <c:v>0.23912900000000001</c:v>
                </c:pt>
                <c:pt idx="1169">
                  <c:v>0.24277399999999999</c:v>
                </c:pt>
                <c:pt idx="1170">
                  <c:v>0.23061100000000001</c:v>
                </c:pt>
                <c:pt idx="1171">
                  <c:v>0.22780500000000001</c:v>
                </c:pt>
                <c:pt idx="1172">
                  <c:v>0.20979700000000001</c:v>
                </c:pt>
                <c:pt idx="1173">
                  <c:v>0.19561899999999999</c:v>
                </c:pt>
                <c:pt idx="1174">
                  <c:v>0.19863900000000001</c:v>
                </c:pt>
                <c:pt idx="1175">
                  <c:v>0.197631</c:v>
                </c:pt>
                <c:pt idx="1176">
                  <c:v>0.18625900000000001</c:v>
                </c:pt>
                <c:pt idx="1177">
                  <c:v>0.18921299999999999</c:v>
                </c:pt>
                <c:pt idx="1178">
                  <c:v>0.19592000000000001</c:v>
                </c:pt>
                <c:pt idx="1179">
                  <c:v>0.199208</c:v>
                </c:pt>
                <c:pt idx="1180">
                  <c:v>0.19178999999999999</c:v>
                </c:pt>
                <c:pt idx="1181">
                  <c:v>0.203373</c:v>
                </c:pt>
                <c:pt idx="1182">
                  <c:v>0.216249</c:v>
                </c:pt>
                <c:pt idx="1183">
                  <c:v>0.216781</c:v>
                </c:pt>
                <c:pt idx="1184">
                  <c:v>0.211478</c:v>
                </c:pt>
                <c:pt idx="1185">
                  <c:v>0.199849</c:v>
                </c:pt>
                <c:pt idx="1186">
                  <c:v>0.187051</c:v>
                </c:pt>
                <c:pt idx="1187">
                  <c:v>0.17833299999999999</c:v>
                </c:pt>
                <c:pt idx="1188">
                  <c:v>0.17486199999999999</c:v>
                </c:pt>
                <c:pt idx="1189">
                  <c:v>0.17424600000000001</c:v>
                </c:pt>
                <c:pt idx="1190">
                  <c:v>0.195546</c:v>
                </c:pt>
                <c:pt idx="1191">
                  <c:v>0.179366</c:v>
                </c:pt>
                <c:pt idx="1192">
                  <c:v>0.18626899999999999</c:v>
                </c:pt>
                <c:pt idx="1193">
                  <c:v>0.201992</c:v>
                </c:pt>
                <c:pt idx="1194">
                  <c:v>0.21848200000000001</c:v>
                </c:pt>
                <c:pt idx="1195">
                  <c:v>0.22883000000000001</c:v>
                </c:pt>
                <c:pt idx="1196">
                  <c:v>0.26466499999999998</c:v>
                </c:pt>
                <c:pt idx="1197">
                  <c:v>0.27863300000000002</c:v>
                </c:pt>
                <c:pt idx="1198">
                  <c:v>0.29910700000000001</c:v>
                </c:pt>
                <c:pt idx="1199">
                  <c:v>0.342725</c:v>
                </c:pt>
                <c:pt idx="1200">
                  <c:v>0.35143600000000003</c:v>
                </c:pt>
                <c:pt idx="1201">
                  <c:v>0.35563400000000001</c:v>
                </c:pt>
                <c:pt idx="1202">
                  <c:v>0.32689200000000002</c:v>
                </c:pt>
                <c:pt idx="1203">
                  <c:v>0.323494</c:v>
                </c:pt>
                <c:pt idx="1204">
                  <c:v>0.33329900000000001</c:v>
                </c:pt>
                <c:pt idx="1205">
                  <c:v>0.32249100000000003</c:v>
                </c:pt>
                <c:pt idx="1206">
                  <c:v>0.30163099999999998</c:v>
                </c:pt>
                <c:pt idx="1207">
                  <c:v>0.26497199999999999</c:v>
                </c:pt>
                <c:pt idx="1208">
                  <c:v>0.23122200000000001</c:v>
                </c:pt>
                <c:pt idx="1209">
                  <c:v>0.21426799999999999</c:v>
                </c:pt>
                <c:pt idx="1210">
                  <c:v>0.18960199999999999</c:v>
                </c:pt>
                <c:pt idx="1211">
                  <c:v>0.17047799999999999</c:v>
                </c:pt>
                <c:pt idx="1212">
                  <c:v>0.14579800000000001</c:v>
                </c:pt>
                <c:pt idx="1213">
                  <c:v>0.123929</c:v>
                </c:pt>
                <c:pt idx="1214">
                  <c:v>0.110831</c:v>
                </c:pt>
                <c:pt idx="1215">
                  <c:v>9.5476000000000005E-2</c:v>
                </c:pt>
                <c:pt idx="1216">
                  <c:v>8.7896000000000002E-2</c:v>
                </c:pt>
                <c:pt idx="1217">
                  <c:v>7.8183000000000002E-2</c:v>
                </c:pt>
                <c:pt idx="1218">
                  <c:v>6.9188E-2</c:v>
                </c:pt>
                <c:pt idx="1219">
                  <c:v>6.6268999999999995E-2</c:v>
                </c:pt>
                <c:pt idx="1220">
                  <c:v>6.055E-2</c:v>
                </c:pt>
                <c:pt idx="1221">
                  <c:v>5.4754999999999998E-2</c:v>
                </c:pt>
                <c:pt idx="1222">
                  <c:v>5.9444999999999998E-2</c:v>
                </c:pt>
                <c:pt idx="1223">
                  <c:v>7.0961999999999997E-2</c:v>
                </c:pt>
                <c:pt idx="1224">
                  <c:v>7.8575999999999993E-2</c:v>
                </c:pt>
                <c:pt idx="1225">
                  <c:v>8.7721999999999994E-2</c:v>
                </c:pt>
                <c:pt idx="1226">
                  <c:v>7.5000999999999998E-2</c:v>
                </c:pt>
                <c:pt idx="1227">
                  <c:v>7.6132000000000005E-2</c:v>
                </c:pt>
                <c:pt idx="1228">
                  <c:v>8.5402000000000006E-2</c:v>
                </c:pt>
                <c:pt idx="1229">
                  <c:v>9.4200000000000006E-2</c:v>
                </c:pt>
                <c:pt idx="1230">
                  <c:v>9.9303000000000002E-2</c:v>
                </c:pt>
                <c:pt idx="1231">
                  <c:v>9.6558000000000005E-2</c:v>
                </c:pt>
                <c:pt idx="1232">
                  <c:v>8.7271000000000001E-2</c:v>
                </c:pt>
                <c:pt idx="1233">
                  <c:v>9.1447000000000001E-2</c:v>
                </c:pt>
                <c:pt idx="1234">
                  <c:v>8.7328000000000003E-2</c:v>
                </c:pt>
                <c:pt idx="1235">
                  <c:v>8.4267999999999996E-2</c:v>
                </c:pt>
                <c:pt idx="1236">
                  <c:v>9.0021000000000004E-2</c:v>
                </c:pt>
                <c:pt idx="1237">
                  <c:v>8.3067000000000002E-2</c:v>
                </c:pt>
                <c:pt idx="1238">
                  <c:v>8.2391000000000006E-2</c:v>
                </c:pt>
                <c:pt idx="1239">
                  <c:v>8.8897000000000004E-2</c:v>
                </c:pt>
                <c:pt idx="1240">
                  <c:v>9.3757999999999994E-2</c:v>
                </c:pt>
                <c:pt idx="1241">
                  <c:v>9.9191000000000001E-2</c:v>
                </c:pt>
                <c:pt idx="1242">
                  <c:v>9.8615999999999995E-2</c:v>
                </c:pt>
                <c:pt idx="1243">
                  <c:v>9.8773E-2</c:v>
                </c:pt>
                <c:pt idx="1244">
                  <c:v>0.104505</c:v>
                </c:pt>
                <c:pt idx="1245">
                  <c:v>9.1817999999999997E-2</c:v>
                </c:pt>
                <c:pt idx="1246">
                  <c:v>8.2026000000000002E-2</c:v>
                </c:pt>
                <c:pt idx="1247">
                  <c:v>6.6675999999999999E-2</c:v>
                </c:pt>
                <c:pt idx="1248">
                  <c:v>5.2378000000000001E-2</c:v>
                </c:pt>
                <c:pt idx="1249">
                  <c:v>4.7897000000000002E-2</c:v>
                </c:pt>
                <c:pt idx="1250">
                  <c:v>4.8920999999999999E-2</c:v>
                </c:pt>
                <c:pt idx="1251">
                  <c:v>4.4851000000000002E-2</c:v>
                </c:pt>
                <c:pt idx="1252">
                  <c:v>5.7133000000000003E-2</c:v>
                </c:pt>
                <c:pt idx="1253">
                  <c:v>6.6624000000000003E-2</c:v>
                </c:pt>
                <c:pt idx="1254">
                  <c:v>7.1411000000000002E-2</c:v>
                </c:pt>
                <c:pt idx="1255">
                  <c:v>7.5714000000000004E-2</c:v>
                </c:pt>
                <c:pt idx="1256">
                  <c:v>7.9934000000000005E-2</c:v>
                </c:pt>
                <c:pt idx="1257">
                  <c:v>7.6375999999999999E-2</c:v>
                </c:pt>
                <c:pt idx="1258">
                  <c:v>7.2176000000000004E-2</c:v>
                </c:pt>
                <c:pt idx="1259">
                  <c:v>7.6634999999999995E-2</c:v>
                </c:pt>
                <c:pt idx="1260">
                  <c:v>7.8323000000000004E-2</c:v>
                </c:pt>
                <c:pt idx="1261">
                  <c:v>8.6785000000000001E-2</c:v>
                </c:pt>
                <c:pt idx="1262">
                  <c:v>7.4645000000000003E-2</c:v>
                </c:pt>
                <c:pt idx="1263">
                  <c:v>7.8300999999999996E-2</c:v>
                </c:pt>
                <c:pt idx="1264">
                  <c:v>8.2548999999999997E-2</c:v>
                </c:pt>
                <c:pt idx="1265">
                  <c:v>7.9155000000000003E-2</c:v>
                </c:pt>
                <c:pt idx="1266">
                  <c:v>6.7886000000000002E-2</c:v>
                </c:pt>
                <c:pt idx="1267">
                  <c:v>6.4124E-2</c:v>
                </c:pt>
                <c:pt idx="1268">
                  <c:v>5.4912999999999997E-2</c:v>
                </c:pt>
                <c:pt idx="1269">
                  <c:v>4.4998999999999997E-2</c:v>
                </c:pt>
                <c:pt idx="1270">
                  <c:v>4.2028000000000003E-2</c:v>
                </c:pt>
                <c:pt idx="1271">
                  <c:v>4.6079000000000002E-2</c:v>
                </c:pt>
                <c:pt idx="1272">
                  <c:v>4.3121E-2</c:v>
                </c:pt>
                <c:pt idx="1273">
                  <c:v>4.6996000000000003E-2</c:v>
                </c:pt>
                <c:pt idx="1274">
                  <c:v>4.4985999999999998E-2</c:v>
                </c:pt>
                <c:pt idx="1275">
                  <c:v>5.7451000000000002E-2</c:v>
                </c:pt>
                <c:pt idx="1276">
                  <c:v>5.7241E-2</c:v>
                </c:pt>
                <c:pt idx="1277">
                  <c:v>6.1081000000000003E-2</c:v>
                </c:pt>
                <c:pt idx="1278">
                  <c:v>6.6682000000000005E-2</c:v>
                </c:pt>
                <c:pt idx="1279">
                  <c:v>6.2107999999999997E-2</c:v>
                </c:pt>
                <c:pt idx="1280">
                  <c:v>6.1497999999999997E-2</c:v>
                </c:pt>
                <c:pt idx="1281">
                  <c:v>5.7166000000000002E-2</c:v>
                </c:pt>
                <c:pt idx="1282">
                  <c:v>5.2963999999999997E-2</c:v>
                </c:pt>
                <c:pt idx="1283">
                  <c:v>4.4693999999999998E-2</c:v>
                </c:pt>
                <c:pt idx="1284">
                  <c:v>4.7801000000000003E-2</c:v>
                </c:pt>
                <c:pt idx="1285">
                  <c:v>4.8381E-2</c:v>
                </c:pt>
                <c:pt idx="1286">
                  <c:v>4.7447000000000003E-2</c:v>
                </c:pt>
                <c:pt idx="1287">
                  <c:v>3.9697000000000003E-2</c:v>
                </c:pt>
                <c:pt idx="1288">
                  <c:v>3.8066000000000003E-2</c:v>
                </c:pt>
                <c:pt idx="1289">
                  <c:v>3.8288000000000003E-2</c:v>
                </c:pt>
                <c:pt idx="1290">
                  <c:v>3.7916999999999999E-2</c:v>
                </c:pt>
                <c:pt idx="1291">
                  <c:v>4.4148E-2</c:v>
                </c:pt>
                <c:pt idx="1292">
                  <c:v>3.9385000000000003E-2</c:v>
                </c:pt>
                <c:pt idx="1293">
                  <c:v>4.5962000000000003E-2</c:v>
                </c:pt>
                <c:pt idx="1294">
                  <c:v>4.2775000000000001E-2</c:v>
                </c:pt>
                <c:pt idx="1295">
                  <c:v>4.8805000000000001E-2</c:v>
                </c:pt>
                <c:pt idx="1296">
                  <c:v>5.3647E-2</c:v>
                </c:pt>
                <c:pt idx="1297">
                  <c:v>5.5627999999999997E-2</c:v>
                </c:pt>
                <c:pt idx="1298">
                  <c:v>5.9643000000000002E-2</c:v>
                </c:pt>
                <c:pt idx="1299">
                  <c:v>6.0795000000000002E-2</c:v>
                </c:pt>
                <c:pt idx="1300">
                  <c:v>6.3448000000000004E-2</c:v>
                </c:pt>
                <c:pt idx="1301">
                  <c:v>5.2398E-2</c:v>
                </c:pt>
                <c:pt idx="1302">
                  <c:v>5.1531E-2</c:v>
                </c:pt>
                <c:pt idx="1303">
                  <c:v>4.6325999999999999E-2</c:v>
                </c:pt>
                <c:pt idx="1304">
                  <c:v>4.3326000000000003E-2</c:v>
                </c:pt>
                <c:pt idx="1305">
                  <c:v>3.6169E-2</c:v>
                </c:pt>
                <c:pt idx="1306">
                  <c:v>3.5020000000000003E-2</c:v>
                </c:pt>
                <c:pt idx="1307">
                  <c:v>3.3888000000000001E-2</c:v>
                </c:pt>
                <c:pt idx="1308">
                  <c:v>3.1210999999999999E-2</c:v>
                </c:pt>
                <c:pt idx="1309">
                  <c:v>3.2416E-2</c:v>
                </c:pt>
                <c:pt idx="1310">
                  <c:v>3.1614999999999997E-2</c:v>
                </c:pt>
                <c:pt idx="1311">
                  <c:v>2.1842E-2</c:v>
                </c:pt>
                <c:pt idx="1312">
                  <c:v>2.2287999999999999E-2</c:v>
                </c:pt>
                <c:pt idx="1313">
                  <c:v>1.1884E-2</c:v>
                </c:pt>
                <c:pt idx="1314">
                  <c:v>1.8106000000000001E-2</c:v>
                </c:pt>
                <c:pt idx="1315">
                  <c:v>1.8765E-2</c:v>
                </c:pt>
                <c:pt idx="1316">
                  <c:v>1.7228E-2</c:v>
                </c:pt>
                <c:pt idx="1317">
                  <c:v>1.9875E-2</c:v>
                </c:pt>
                <c:pt idx="1318">
                  <c:v>2.5968000000000001E-2</c:v>
                </c:pt>
                <c:pt idx="1319">
                  <c:v>3.2536000000000002E-2</c:v>
                </c:pt>
                <c:pt idx="1320">
                  <c:v>3.8567999999999998E-2</c:v>
                </c:pt>
                <c:pt idx="1321">
                  <c:v>4.0674000000000002E-2</c:v>
                </c:pt>
                <c:pt idx="1322">
                  <c:v>4.2974999999999999E-2</c:v>
                </c:pt>
                <c:pt idx="1323">
                  <c:v>4.4601000000000002E-2</c:v>
                </c:pt>
                <c:pt idx="1324">
                  <c:v>4.7846E-2</c:v>
                </c:pt>
                <c:pt idx="1325">
                  <c:v>4.9630000000000001E-2</c:v>
                </c:pt>
                <c:pt idx="1326">
                  <c:v>5.3168E-2</c:v>
                </c:pt>
                <c:pt idx="1327">
                  <c:v>3.8237E-2</c:v>
                </c:pt>
                <c:pt idx="1328">
                  <c:v>2.5887E-2</c:v>
                </c:pt>
                <c:pt idx="1329">
                  <c:v>2.8760000000000001E-2</c:v>
                </c:pt>
                <c:pt idx="1330">
                  <c:v>2.9388000000000001E-2</c:v>
                </c:pt>
                <c:pt idx="1331">
                  <c:v>2.4053000000000001E-2</c:v>
                </c:pt>
                <c:pt idx="1332">
                  <c:v>1.8974999999999999E-2</c:v>
                </c:pt>
                <c:pt idx="1333">
                  <c:v>1.2501E-2</c:v>
                </c:pt>
                <c:pt idx="1334">
                  <c:v>9.1710000000000003E-3</c:v>
                </c:pt>
                <c:pt idx="1335">
                  <c:v>1.1920999999999999E-2</c:v>
                </c:pt>
                <c:pt idx="1336">
                  <c:v>8.5909999999999997E-3</c:v>
                </c:pt>
                <c:pt idx="1337">
                  <c:v>6.0629999999999998E-3</c:v>
                </c:pt>
                <c:pt idx="1338">
                  <c:v>5.1000000000000004E-3</c:v>
                </c:pt>
                <c:pt idx="1339">
                  <c:v>6.764E-3</c:v>
                </c:pt>
                <c:pt idx="1340">
                  <c:v>8.5769999999999996E-3</c:v>
                </c:pt>
                <c:pt idx="1341">
                  <c:v>2.2789E-2</c:v>
                </c:pt>
                <c:pt idx="1342">
                  <c:v>3.8041999999999999E-2</c:v>
                </c:pt>
                <c:pt idx="1343">
                  <c:v>5.1617000000000003E-2</c:v>
                </c:pt>
                <c:pt idx="1344">
                  <c:v>5.0313999999999998E-2</c:v>
                </c:pt>
                <c:pt idx="1345">
                  <c:v>6.3833000000000001E-2</c:v>
                </c:pt>
                <c:pt idx="1346">
                  <c:v>7.2318999999999994E-2</c:v>
                </c:pt>
                <c:pt idx="1347">
                  <c:v>6.7317000000000002E-2</c:v>
                </c:pt>
                <c:pt idx="1348">
                  <c:v>6.3648999999999997E-2</c:v>
                </c:pt>
                <c:pt idx="1349">
                  <c:v>6.8994E-2</c:v>
                </c:pt>
                <c:pt idx="1350">
                  <c:v>6.0782999999999997E-2</c:v>
                </c:pt>
                <c:pt idx="1351">
                  <c:v>5.5981000000000003E-2</c:v>
                </c:pt>
                <c:pt idx="1352">
                  <c:v>5.9782000000000002E-2</c:v>
                </c:pt>
                <c:pt idx="1353">
                  <c:v>6.9175E-2</c:v>
                </c:pt>
                <c:pt idx="1354">
                  <c:v>7.2955999999999993E-2</c:v>
                </c:pt>
                <c:pt idx="1355">
                  <c:v>6.0977999999999997E-2</c:v>
                </c:pt>
                <c:pt idx="1356">
                  <c:v>6.1004999999999997E-2</c:v>
                </c:pt>
                <c:pt idx="1357">
                  <c:v>5.3339999999999999E-2</c:v>
                </c:pt>
                <c:pt idx="1358">
                  <c:v>6.1908999999999999E-2</c:v>
                </c:pt>
                <c:pt idx="1359">
                  <c:v>4.4726000000000002E-2</c:v>
                </c:pt>
                <c:pt idx="1360">
                  <c:v>4.9703999999999998E-2</c:v>
                </c:pt>
                <c:pt idx="1361">
                  <c:v>5.4183000000000002E-2</c:v>
                </c:pt>
                <c:pt idx="1362">
                  <c:v>6.3049999999999995E-2</c:v>
                </c:pt>
                <c:pt idx="1363">
                  <c:v>5.2232000000000001E-2</c:v>
                </c:pt>
                <c:pt idx="1364">
                  <c:v>5.9393000000000001E-2</c:v>
                </c:pt>
                <c:pt idx="1365">
                  <c:v>7.3612999999999998E-2</c:v>
                </c:pt>
                <c:pt idx="1366">
                  <c:v>8.0889000000000003E-2</c:v>
                </c:pt>
                <c:pt idx="1367">
                  <c:v>9.7964999999999997E-2</c:v>
                </c:pt>
                <c:pt idx="1368">
                  <c:v>0.102982</c:v>
                </c:pt>
                <c:pt idx="1369">
                  <c:v>0.10270899999999999</c:v>
                </c:pt>
                <c:pt idx="1370">
                  <c:v>8.9041999999999996E-2</c:v>
                </c:pt>
                <c:pt idx="1371">
                  <c:v>8.9510999999999993E-2</c:v>
                </c:pt>
                <c:pt idx="1372">
                  <c:v>8.4232000000000001E-2</c:v>
                </c:pt>
                <c:pt idx="1373">
                  <c:v>7.6232999999999995E-2</c:v>
                </c:pt>
                <c:pt idx="1374">
                  <c:v>7.2266999999999998E-2</c:v>
                </c:pt>
                <c:pt idx="1375">
                  <c:v>6.5612000000000004E-2</c:v>
                </c:pt>
                <c:pt idx="1376">
                  <c:v>8.4185999999999997E-2</c:v>
                </c:pt>
                <c:pt idx="1377">
                  <c:v>9.0154999999999999E-2</c:v>
                </c:pt>
                <c:pt idx="1378">
                  <c:v>9.0838000000000002E-2</c:v>
                </c:pt>
                <c:pt idx="1379">
                  <c:v>9.0382000000000004E-2</c:v>
                </c:pt>
                <c:pt idx="1380">
                  <c:v>9.0834999999999999E-2</c:v>
                </c:pt>
                <c:pt idx="1381">
                  <c:v>0.108945</c:v>
                </c:pt>
                <c:pt idx="1382">
                  <c:v>0.108586</c:v>
                </c:pt>
                <c:pt idx="1383">
                  <c:v>0.10108</c:v>
                </c:pt>
                <c:pt idx="1384">
                  <c:v>0.10940900000000001</c:v>
                </c:pt>
                <c:pt idx="1385">
                  <c:v>0.10403</c:v>
                </c:pt>
                <c:pt idx="1386">
                  <c:v>9.9257999999999999E-2</c:v>
                </c:pt>
                <c:pt idx="1387">
                  <c:v>8.3656999999999995E-2</c:v>
                </c:pt>
                <c:pt idx="1388">
                  <c:v>7.3168999999999998E-2</c:v>
                </c:pt>
                <c:pt idx="1389">
                  <c:v>6.3309000000000004E-2</c:v>
                </c:pt>
                <c:pt idx="1390">
                  <c:v>5.8953999999999999E-2</c:v>
                </c:pt>
                <c:pt idx="1391">
                  <c:v>6.5146999999999997E-2</c:v>
                </c:pt>
                <c:pt idx="1392">
                  <c:v>7.6247999999999996E-2</c:v>
                </c:pt>
                <c:pt idx="1393">
                  <c:v>8.6809999999999998E-2</c:v>
                </c:pt>
                <c:pt idx="1394">
                  <c:v>8.5238999999999995E-2</c:v>
                </c:pt>
                <c:pt idx="1395">
                  <c:v>9.8951999999999998E-2</c:v>
                </c:pt>
                <c:pt idx="1396">
                  <c:v>9.1897000000000006E-2</c:v>
                </c:pt>
                <c:pt idx="1397">
                  <c:v>0.10045800000000001</c:v>
                </c:pt>
                <c:pt idx="1398">
                  <c:v>0.105653</c:v>
                </c:pt>
                <c:pt idx="1399">
                  <c:v>9.0726000000000001E-2</c:v>
                </c:pt>
                <c:pt idx="1400">
                  <c:v>8.8303999999999994E-2</c:v>
                </c:pt>
                <c:pt idx="1401">
                  <c:v>7.9691999999999999E-2</c:v>
                </c:pt>
                <c:pt idx="1402">
                  <c:v>7.4134000000000005E-2</c:v>
                </c:pt>
                <c:pt idx="1403">
                  <c:v>0.107183</c:v>
                </c:pt>
                <c:pt idx="1404">
                  <c:v>0.11533499999999999</c:v>
                </c:pt>
                <c:pt idx="1405">
                  <c:v>0.110667</c:v>
                </c:pt>
                <c:pt idx="1406">
                  <c:v>9.7188999999999998E-2</c:v>
                </c:pt>
                <c:pt idx="1407">
                  <c:v>9.3334E-2</c:v>
                </c:pt>
                <c:pt idx="1408">
                  <c:v>8.5959999999999995E-2</c:v>
                </c:pt>
                <c:pt idx="1409">
                  <c:v>9.8157999999999995E-2</c:v>
                </c:pt>
                <c:pt idx="1410">
                  <c:v>9.9241999999999997E-2</c:v>
                </c:pt>
                <c:pt idx="1411">
                  <c:v>9.2426999999999995E-2</c:v>
                </c:pt>
                <c:pt idx="1412">
                  <c:v>8.6568000000000006E-2</c:v>
                </c:pt>
                <c:pt idx="1413">
                  <c:v>9.3537999999999996E-2</c:v>
                </c:pt>
                <c:pt idx="1414">
                  <c:v>8.9747999999999994E-2</c:v>
                </c:pt>
                <c:pt idx="1415">
                  <c:v>0.108517</c:v>
                </c:pt>
                <c:pt idx="1416">
                  <c:v>0.103306</c:v>
                </c:pt>
                <c:pt idx="1417">
                  <c:v>9.3554999999999999E-2</c:v>
                </c:pt>
                <c:pt idx="1418">
                  <c:v>9.2845999999999998E-2</c:v>
                </c:pt>
                <c:pt idx="1419">
                  <c:v>8.6736999999999995E-2</c:v>
                </c:pt>
                <c:pt idx="1420">
                  <c:v>7.7315999999999996E-2</c:v>
                </c:pt>
                <c:pt idx="1421">
                  <c:v>4.3202999999999998E-2</c:v>
                </c:pt>
                <c:pt idx="1422">
                  <c:v>5.1749000000000003E-2</c:v>
                </c:pt>
                <c:pt idx="1423">
                  <c:v>6.5439999999999998E-2</c:v>
                </c:pt>
                <c:pt idx="1424">
                  <c:v>7.7020000000000005E-2</c:v>
                </c:pt>
                <c:pt idx="1425">
                  <c:v>8.8094000000000006E-2</c:v>
                </c:pt>
                <c:pt idx="1426">
                  <c:v>8.8567000000000007E-2</c:v>
                </c:pt>
                <c:pt idx="1427">
                  <c:v>7.9134999999999997E-2</c:v>
                </c:pt>
                <c:pt idx="1428">
                  <c:v>6.5916000000000002E-2</c:v>
                </c:pt>
                <c:pt idx="1429">
                  <c:v>5.9365000000000001E-2</c:v>
                </c:pt>
                <c:pt idx="1430">
                  <c:v>5.6426999999999998E-2</c:v>
                </c:pt>
                <c:pt idx="1431">
                  <c:v>6.0444999999999999E-2</c:v>
                </c:pt>
                <c:pt idx="1432">
                  <c:v>7.3324E-2</c:v>
                </c:pt>
                <c:pt idx="1433">
                  <c:v>7.9547000000000007E-2</c:v>
                </c:pt>
                <c:pt idx="1434">
                  <c:v>7.6228000000000004E-2</c:v>
                </c:pt>
                <c:pt idx="1435">
                  <c:v>7.3299000000000003E-2</c:v>
                </c:pt>
                <c:pt idx="1436">
                  <c:v>6.862E-2</c:v>
                </c:pt>
                <c:pt idx="1437">
                  <c:v>8.1930000000000003E-2</c:v>
                </c:pt>
                <c:pt idx="1438">
                  <c:v>8.1613000000000005E-2</c:v>
                </c:pt>
                <c:pt idx="1439">
                  <c:v>7.0616999999999999E-2</c:v>
                </c:pt>
                <c:pt idx="1440">
                  <c:v>7.0829000000000003E-2</c:v>
                </c:pt>
                <c:pt idx="1441">
                  <c:v>7.2261000000000006E-2</c:v>
                </c:pt>
                <c:pt idx="1442">
                  <c:v>6.3534999999999994E-2</c:v>
                </c:pt>
                <c:pt idx="1443">
                  <c:v>5.2908999999999998E-2</c:v>
                </c:pt>
                <c:pt idx="1444">
                  <c:v>5.0207000000000002E-2</c:v>
                </c:pt>
                <c:pt idx="1445">
                  <c:v>6.1251E-2</c:v>
                </c:pt>
                <c:pt idx="1446">
                  <c:v>5.5326E-2</c:v>
                </c:pt>
                <c:pt idx="1447">
                  <c:v>5.5078000000000002E-2</c:v>
                </c:pt>
                <c:pt idx="1448">
                  <c:v>5.4108000000000003E-2</c:v>
                </c:pt>
                <c:pt idx="1449">
                  <c:v>4.7100999999999997E-2</c:v>
                </c:pt>
                <c:pt idx="1450">
                  <c:v>4.3201999999999997E-2</c:v>
                </c:pt>
                <c:pt idx="1451">
                  <c:v>4.9428E-2</c:v>
                </c:pt>
                <c:pt idx="1452">
                  <c:v>4.9886E-2</c:v>
                </c:pt>
                <c:pt idx="1453">
                  <c:v>4.8071999999999997E-2</c:v>
                </c:pt>
                <c:pt idx="1454">
                  <c:v>4.7183999999999997E-2</c:v>
                </c:pt>
                <c:pt idx="1455">
                  <c:v>5.1396999999999998E-2</c:v>
                </c:pt>
                <c:pt idx="1456">
                  <c:v>5.4599000000000002E-2</c:v>
                </c:pt>
                <c:pt idx="1457">
                  <c:v>5.3587000000000003E-2</c:v>
                </c:pt>
                <c:pt idx="1458">
                  <c:v>5.1908000000000003E-2</c:v>
                </c:pt>
                <c:pt idx="1459">
                  <c:v>4.3625999999999998E-2</c:v>
                </c:pt>
                <c:pt idx="1460">
                  <c:v>4.9555000000000002E-2</c:v>
                </c:pt>
                <c:pt idx="1461">
                  <c:v>5.9430999999999998E-2</c:v>
                </c:pt>
                <c:pt idx="1462">
                  <c:v>5.9561000000000003E-2</c:v>
                </c:pt>
                <c:pt idx="1463">
                  <c:v>6.1151999999999998E-2</c:v>
                </c:pt>
                <c:pt idx="1464">
                  <c:v>6.1114000000000002E-2</c:v>
                </c:pt>
                <c:pt idx="1465">
                  <c:v>6.4571000000000003E-2</c:v>
                </c:pt>
                <c:pt idx="1466">
                  <c:v>5.3520999999999999E-2</c:v>
                </c:pt>
                <c:pt idx="1467">
                  <c:v>6.4971000000000001E-2</c:v>
                </c:pt>
                <c:pt idx="1468">
                  <c:v>5.9624999999999997E-2</c:v>
                </c:pt>
                <c:pt idx="1469">
                  <c:v>5.1694999999999998E-2</c:v>
                </c:pt>
                <c:pt idx="1470">
                  <c:v>5.3072000000000001E-2</c:v>
                </c:pt>
                <c:pt idx="1471">
                  <c:v>4.8993000000000002E-2</c:v>
                </c:pt>
                <c:pt idx="1472">
                  <c:v>4.7673E-2</c:v>
                </c:pt>
                <c:pt idx="1473">
                  <c:v>4.3200000000000002E-2</c:v>
                </c:pt>
                <c:pt idx="1474">
                  <c:v>4.7014E-2</c:v>
                </c:pt>
                <c:pt idx="1475">
                  <c:v>4.8073999999999999E-2</c:v>
                </c:pt>
                <c:pt idx="1476">
                  <c:v>4.6803999999999998E-2</c:v>
                </c:pt>
                <c:pt idx="1477">
                  <c:v>3.2079999999999997E-2</c:v>
                </c:pt>
                <c:pt idx="1478">
                  <c:v>4.1985000000000001E-2</c:v>
                </c:pt>
                <c:pt idx="1479">
                  <c:v>4.9619000000000003E-2</c:v>
                </c:pt>
                <c:pt idx="1480">
                  <c:v>6.1032999999999997E-2</c:v>
                </c:pt>
                <c:pt idx="1481">
                  <c:v>5.8111999999999997E-2</c:v>
                </c:pt>
                <c:pt idx="1482">
                  <c:v>5.3128000000000002E-2</c:v>
                </c:pt>
                <c:pt idx="1483">
                  <c:v>7.7560000000000004E-2</c:v>
                </c:pt>
                <c:pt idx="1484">
                  <c:v>9.3233999999999997E-2</c:v>
                </c:pt>
                <c:pt idx="1485">
                  <c:v>0.101156</c:v>
                </c:pt>
                <c:pt idx="1486">
                  <c:v>0.11561</c:v>
                </c:pt>
                <c:pt idx="1487">
                  <c:v>0.14324500000000001</c:v>
                </c:pt>
                <c:pt idx="1488">
                  <c:v>0.14896300000000001</c:v>
                </c:pt>
                <c:pt idx="1489">
                  <c:v>0.14265700000000001</c:v>
                </c:pt>
                <c:pt idx="1490">
                  <c:v>0.14360600000000001</c:v>
                </c:pt>
                <c:pt idx="1491">
                  <c:v>0.12584300000000001</c:v>
                </c:pt>
                <c:pt idx="1492">
                  <c:v>0.12920000000000001</c:v>
                </c:pt>
                <c:pt idx="1493">
                  <c:v>0.136542</c:v>
                </c:pt>
                <c:pt idx="1494">
                  <c:v>0.18154400000000001</c:v>
                </c:pt>
                <c:pt idx="1495">
                  <c:v>0.21343699999999999</c:v>
                </c:pt>
                <c:pt idx="1496">
                  <c:v>0.23293800000000001</c:v>
                </c:pt>
                <c:pt idx="1497">
                  <c:v>0.25032900000000002</c:v>
                </c:pt>
                <c:pt idx="1498">
                  <c:v>0.26791599999999999</c:v>
                </c:pt>
                <c:pt idx="1499">
                  <c:v>0.26584999999999998</c:v>
                </c:pt>
                <c:pt idx="1500">
                  <c:v>0.28109499999999998</c:v>
                </c:pt>
                <c:pt idx="1501">
                  <c:v>0.28701700000000002</c:v>
                </c:pt>
                <c:pt idx="1502">
                  <c:v>0.28645100000000001</c:v>
                </c:pt>
                <c:pt idx="1503">
                  <c:v>0.27502700000000002</c:v>
                </c:pt>
                <c:pt idx="1504">
                  <c:v>0.26247900000000002</c:v>
                </c:pt>
                <c:pt idx="1505">
                  <c:v>0.257633</c:v>
                </c:pt>
                <c:pt idx="1506">
                  <c:v>0.254498</c:v>
                </c:pt>
                <c:pt idx="1507">
                  <c:v>0.22505600000000001</c:v>
                </c:pt>
                <c:pt idx="1508">
                  <c:v>0.19416600000000001</c:v>
                </c:pt>
                <c:pt idx="1509">
                  <c:v>0.19168099999999999</c:v>
                </c:pt>
                <c:pt idx="1510">
                  <c:v>0.178535</c:v>
                </c:pt>
                <c:pt idx="1511">
                  <c:v>0.18846499999999999</c:v>
                </c:pt>
                <c:pt idx="1512">
                  <c:v>0.176562</c:v>
                </c:pt>
                <c:pt idx="1513">
                  <c:v>0.171629</c:v>
                </c:pt>
                <c:pt idx="1514">
                  <c:v>0.15396499999999999</c:v>
                </c:pt>
                <c:pt idx="1515">
                  <c:v>0.128804</c:v>
                </c:pt>
                <c:pt idx="1516">
                  <c:v>0.12573999999999999</c:v>
                </c:pt>
                <c:pt idx="1517">
                  <c:v>0.120368</c:v>
                </c:pt>
                <c:pt idx="1518">
                  <c:v>0.111099</c:v>
                </c:pt>
                <c:pt idx="1519">
                  <c:v>8.5861999999999994E-2</c:v>
                </c:pt>
                <c:pt idx="1520">
                  <c:v>6.4890000000000003E-2</c:v>
                </c:pt>
                <c:pt idx="1521">
                  <c:v>5.9457999999999997E-2</c:v>
                </c:pt>
                <c:pt idx="1522">
                  <c:v>5.7582000000000001E-2</c:v>
                </c:pt>
                <c:pt idx="1523">
                  <c:v>5.3665999999999998E-2</c:v>
                </c:pt>
                <c:pt idx="1524">
                  <c:v>4.5656000000000002E-2</c:v>
                </c:pt>
                <c:pt idx="1525">
                  <c:v>5.1006999999999997E-2</c:v>
                </c:pt>
                <c:pt idx="1526">
                  <c:v>4.7521000000000001E-2</c:v>
                </c:pt>
                <c:pt idx="1527">
                  <c:v>4.2652000000000002E-2</c:v>
                </c:pt>
                <c:pt idx="1528">
                  <c:v>3.2364999999999998E-2</c:v>
                </c:pt>
                <c:pt idx="1529">
                  <c:v>3.2405999999999997E-2</c:v>
                </c:pt>
                <c:pt idx="1530">
                  <c:v>2.6904000000000001E-2</c:v>
                </c:pt>
                <c:pt idx="1531">
                  <c:v>2.3997999999999998E-2</c:v>
                </c:pt>
                <c:pt idx="1532">
                  <c:v>2.7982E-2</c:v>
                </c:pt>
                <c:pt idx="1533">
                  <c:v>4.1292000000000002E-2</c:v>
                </c:pt>
                <c:pt idx="1534">
                  <c:v>4.1188000000000002E-2</c:v>
                </c:pt>
                <c:pt idx="1535">
                  <c:v>3.7442999999999997E-2</c:v>
                </c:pt>
                <c:pt idx="1536">
                  <c:v>3.4423000000000002E-2</c:v>
                </c:pt>
                <c:pt idx="1537">
                  <c:v>3.0227E-2</c:v>
                </c:pt>
                <c:pt idx="1538">
                  <c:v>2.4149E-2</c:v>
                </c:pt>
                <c:pt idx="1539">
                  <c:v>2.2699E-2</c:v>
                </c:pt>
                <c:pt idx="1540">
                  <c:v>2.1228E-2</c:v>
                </c:pt>
                <c:pt idx="1541">
                  <c:v>2.1056999999999999E-2</c:v>
                </c:pt>
                <c:pt idx="1542">
                  <c:v>1.5885E-2</c:v>
                </c:pt>
                <c:pt idx="1543">
                  <c:v>1.0271000000000001E-2</c:v>
                </c:pt>
                <c:pt idx="1544">
                  <c:v>1.2755000000000001E-2</c:v>
                </c:pt>
                <c:pt idx="1545">
                  <c:v>1.38E-2</c:v>
                </c:pt>
                <c:pt idx="1546">
                  <c:v>1.277E-2</c:v>
                </c:pt>
                <c:pt idx="1547">
                  <c:v>1.1505E-2</c:v>
                </c:pt>
                <c:pt idx="1548">
                  <c:v>1.3417999999999999E-2</c:v>
                </c:pt>
                <c:pt idx="1549">
                  <c:v>1.7975999999999999E-2</c:v>
                </c:pt>
                <c:pt idx="1550">
                  <c:v>2.8074000000000002E-2</c:v>
                </c:pt>
                <c:pt idx="1551">
                  <c:v>2.5787000000000001E-2</c:v>
                </c:pt>
                <c:pt idx="1552">
                  <c:v>3.3555000000000001E-2</c:v>
                </c:pt>
                <c:pt idx="1553">
                  <c:v>3.5882999999999998E-2</c:v>
                </c:pt>
                <c:pt idx="1554">
                  <c:v>3.2592000000000003E-2</c:v>
                </c:pt>
                <c:pt idx="1555">
                  <c:v>2.0809000000000001E-2</c:v>
                </c:pt>
                <c:pt idx="1556">
                  <c:v>2.1676000000000001E-2</c:v>
                </c:pt>
                <c:pt idx="1557">
                  <c:v>2.0927000000000001E-2</c:v>
                </c:pt>
                <c:pt idx="1558">
                  <c:v>1.5295E-2</c:v>
                </c:pt>
                <c:pt idx="1559">
                  <c:v>1.2234999999999999E-2</c:v>
                </c:pt>
                <c:pt idx="1560">
                  <c:v>1.0836E-2</c:v>
                </c:pt>
                <c:pt idx="1561">
                  <c:v>1.1046E-2</c:v>
                </c:pt>
                <c:pt idx="1562">
                  <c:v>8.0309999999999999E-3</c:v>
                </c:pt>
                <c:pt idx="1563">
                  <c:v>7.9290000000000003E-3</c:v>
                </c:pt>
                <c:pt idx="1564">
                  <c:v>7.6410000000000002E-3</c:v>
                </c:pt>
                <c:pt idx="1565">
                  <c:v>1.2834999999999999E-2</c:v>
                </c:pt>
                <c:pt idx="1566">
                  <c:v>1.1091999999999999E-2</c:v>
                </c:pt>
                <c:pt idx="1567">
                  <c:v>1.8600999999999999E-2</c:v>
                </c:pt>
                <c:pt idx="1568">
                  <c:v>3.0098E-2</c:v>
                </c:pt>
                <c:pt idx="1569">
                  <c:v>2.8133999999999999E-2</c:v>
                </c:pt>
                <c:pt idx="1570">
                  <c:v>3.8034999999999999E-2</c:v>
                </c:pt>
                <c:pt idx="1571">
                  <c:v>6.0572000000000001E-2</c:v>
                </c:pt>
                <c:pt idx="1572">
                  <c:v>7.0931999999999995E-2</c:v>
                </c:pt>
                <c:pt idx="1573">
                  <c:v>9.9566000000000002E-2</c:v>
                </c:pt>
                <c:pt idx="1574">
                  <c:v>0.10676099999999999</c:v>
                </c:pt>
                <c:pt idx="1575">
                  <c:v>0.12033099999999999</c:v>
                </c:pt>
                <c:pt idx="1576">
                  <c:v>0.122928</c:v>
                </c:pt>
                <c:pt idx="1577">
                  <c:v>0.11497499999999999</c:v>
                </c:pt>
                <c:pt idx="1578">
                  <c:v>0.102932</c:v>
                </c:pt>
                <c:pt idx="1579">
                  <c:v>9.9545999999999996E-2</c:v>
                </c:pt>
                <c:pt idx="1580">
                  <c:v>9.2492000000000005E-2</c:v>
                </c:pt>
                <c:pt idx="1581">
                  <c:v>8.3530999999999994E-2</c:v>
                </c:pt>
                <c:pt idx="1582">
                  <c:v>9.4811999999999994E-2</c:v>
                </c:pt>
                <c:pt idx="1583">
                  <c:v>0.115187</c:v>
                </c:pt>
                <c:pt idx="1584">
                  <c:v>0.138095</c:v>
                </c:pt>
                <c:pt idx="1585">
                  <c:v>0.13527600000000001</c:v>
                </c:pt>
                <c:pt idx="1586">
                  <c:v>0.128606</c:v>
                </c:pt>
                <c:pt idx="1587">
                  <c:v>0.135322</c:v>
                </c:pt>
                <c:pt idx="1588">
                  <c:v>0.15096999999999999</c:v>
                </c:pt>
                <c:pt idx="1589">
                  <c:v>0.143793</c:v>
                </c:pt>
                <c:pt idx="1590">
                  <c:v>0.14596500000000001</c:v>
                </c:pt>
                <c:pt idx="1591">
                  <c:v>0.12770400000000001</c:v>
                </c:pt>
                <c:pt idx="1592">
                  <c:v>0.10234</c:v>
                </c:pt>
                <c:pt idx="1593">
                  <c:v>0.108808</c:v>
                </c:pt>
                <c:pt idx="1594">
                  <c:v>0.10639800000000001</c:v>
                </c:pt>
                <c:pt idx="1595">
                  <c:v>0.107018</c:v>
                </c:pt>
                <c:pt idx="1596">
                  <c:v>0.11593199999999999</c:v>
                </c:pt>
                <c:pt idx="1597">
                  <c:v>0.11679299999999999</c:v>
                </c:pt>
                <c:pt idx="1598">
                  <c:v>0.11855</c:v>
                </c:pt>
                <c:pt idx="1599">
                  <c:v>0.108152</c:v>
                </c:pt>
                <c:pt idx="1600">
                  <c:v>0.10957500000000001</c:v>
                </c:pt>
                <c:pt idx="1601">
                  <c:v>0.112895</c:v>
                </c:pt>
                <c:pt idx="1602">
                  <c:v>0.12687399999999999</c:v>
                </c:pt>
                <c:pt idx="1603">
                  <c:v>0.14490500000000001</c:v>
                </c:pt>
                <c:pt idx="1604">
                  <c:v>0.142566</c:v>
                </c:pt>
                <c:pt idx="1605">
                  <c:v>0.14278299999999999</c:v>
                </c:pt>
                <c:pt idx="1606">
                  <c:v>0.170846</c:v>
                </c:pt>
                <c:pt idx="1607">
                  <c:v>0.15615200000000001</c:v>
                </c:pt>
                <c:pt idx="1608">
                  <c:v>0.15449099999999999</c:v>
                </c:pt>
                <c:pt idx="1609">
                  <c:v>0.14584</c:v>
                </c:pt>
                <c:pt idx="1610">
                  <c:v>0.142542</c:v>
                </c:pt>
                <c:pt idx="1611">
                  <c:v>0.15423700000000001</c:v>
                </c:pt>
                <c:pt idx="1612">
                  <c:v>0.15850500000000001</c:v>
                </c:pt>
                <c:pt idx="1613">
                  <c:v>0.17369899999999999</c:v>
                </c:pt>
                <c:pt idx="1614">
                  <c:v>0.16156599999999999</c:v>
                </c:pt>
                <c:pt idx="1615">
                  <c:v>0.156643</c:v>
                </c:pt>
                <c:pt idx="1616">
                  <c:v>0.16832900000000001</c:v>
                </c:pt>
                <c:pt idx="1617">
                  <c:v>0.197598</c:v>
                </c:pt>
                <c:pt idx="1618">
                  <c:v>0.19115699999999999</c:v>
                </c:pt>
                <c:pt idx="1619">
                  <c:v>0.20020399999999999</c:v>
                </c:pt>
                <c:pt idx="1620">
                  <c:v>0.19713900000000001</c:v>
                </c:pt>
                <c:pt idx="1621">
                  <c:v>0.19620000000000001</c:v>
                </c:pt>
                <c:pt idx="1622">
                  <c:v>0.17238600000000001</c:v>
                </c:pt>
                <c:pt idx="1623">
                  <c:v>0.19036700000000001</c:v>
                </c:pt>
                <c:pt idx="1624">
                  <c:v>0.17589099999999999</c:v>
                </c:pt>
                <c:pt idx="1625">
                  <c:v>0.18698500000000001</c:v>
                </c:pt>
                <c:pt idx="1626">
                  <c:v>0.20369999999999999</c:v>
                </c:pt>
                <c:pt idx="1627">
                  <c:v>0.186527</c:v>
                </c:pt>
                <c:pt idx="1628">
                  <c:v>0.177953</c:v>
                </c:pt>
                <c:pt idx="1629">
                  <c:v>0.15908700000000001</c:v>
                </c:pt>
                <c:pt idx="1630">
                  <c:v>0.15203900000000001</c:v>
                </c:pt>
                <c:pt idx="1631">
                  <c:v>0.14252000000000001</c:v>
                </c:pt>
                <c:pt idx="1632">
                  <c:v>0.14852799999999999</c:v>
                </c:pt>
                <c:pt idx="1633">
                  <c:v>0.14811299999999999</c:v>
                </c:pt>
                <c:pt idx="1634">
                  <c:v>0.20009099999999999</c:v>
                </c:pt>
                <c:pt idx="1635">
                  <c:v>0.19984299999999999</c:v>
                </c:pt>
                <c:pt idx="1636">
                  <c:v>0.21944</c:v>
                </c:pt>
                <c:pt idx="1637">
                  <c:v>0.21604599999999999</c:v>
                </c:pt>
                <c:pt idx="1638">
                  <c:v>0.242947</c:v>
                </c:pt>
                <c:pt idx="1639">
                  <c:v>0.23776800000000001</c:v>
                </c:pt>
                <c:pt idx="1640">
                  <c:v>0.30288399999999999</c:v>
                </c:pt>
                <c:pt idx="1641">
                  <c:v>0.259716</c:v>
                </c:pt>
                <c:pt idx="1642">
                  <c:v>0.23339699999999999</c:v>
                </c:pt>
                <c:pt idx="1643">
                  <c:v>0.23819899999999999</c:v>
                </c:pt>
                <c:pt idx="1644">
                  <c:v>0.21577299999999999</c:v>
                </c:pt>
                <c:pt idx="1645">
                  <c:v>0.19512599999999999</c:v>
                </c:pt>
                <c:pt idx="1646">
                  <c:v>0.17777499999999999</c:v>
                </c:pt>
                <c:pt idx="1647">
                  <c:v>0.14766799999999999</c:v>
                </c:pt>
                <c:pt idx="1648">
                  <c:v>0.13572999999999999</c:v>
                </c:pt>
                <c:pt idx="1649">
                  <c:v>0.121596</c:v>
                </c:pt>
                <c:pt idx="1650">
                  <c:v>0.123781</c:v>
                </c:pt>
                <c:pt idx="1651">
                  <c:v>0.13014500000000001</c:v>
                </c:pt>
                <c:pt idx="1652">
                  <c:v>0.117575</c:v>
                </c:pt>
                <c:pt idx="1653">
                  <c:v>0.138794</c:v>
                </c:pt>
                <c:pt idx="1654">
                  <c:v>0.127137</c:v>
                </c:pt>
                <c:pt idx="1655">
                  <c:v>0.11267000000000001</c:v>
                </c:pt>
                <c:pt idx="1656">
                  <c:v>0.103201</c:v>
                </c:pt>
                <c:pt idx="1657">
                  <c:v>8.3748000000000003E-2</c:v>
                </c:pt>
                <c:pt idx="1658">
                  <c:v>6.9019999999999998E-2</c:v>
                </c:pt>
                <c:pt idx="1659">
                  <c:v>6.0356E-2</c:v>
                </c:pt>
                <c:pt idx="1660">
                  <c:v>5.0591999999999998E-2</c:v>
                </c:pt>
                <c:pt idx="1661">
                  <c:v>4.6122999999999997E-2</c:v>
                </c:pt>
                <c:pt idx="1662">
                  <c:v>4.3289000000000001E-2</c:v>
                </c:pt>
                <c:pt idx="1663">
                  <c:v>3.8854E-2</c:v>
                </c:pt>
                <c:pt idx="1664">
                  <c:v>4.6990999999999998E-2</c:v>
                </c:pt>
                <c:pt idx="1665">
                  <c:v>4.2516999999999999E-2</c:v>
                </c:pt>
                <c:pt idx="1666">
                  <c:v>6.5088999999999994E-2</c:v>
                </c:pt>
                <c:pt idx="1667">
                  <c:v>7.7842999999999996E-2</c:v>
                </c:pt>
                <c:pt idx="1668">
                  <c:v>7.4357000000000006E-2</c:v>
                </c:pt>
                <c:pt idx="1669">
                  <c:v>9.8705000000000001E-2</c:v>
                </c:pt>
                <c:pt idx="1670">
                  <c:v>9.2910000000000006E-2</c:v>
                </c:pt>
                <c:pt idx="1671">
                  <c:v>0.10415099999999999</c:v>
                </c:pt>
                <c:pt idx="1672">
                  <c:v>9.3484999999999999E-2</c:v>
                </c:pt>
                <c:pt idx="1673">
                  <c:v>8.9365E-2</c:v>
                </c:pt>
                <c:pt idx="1674">
                  <c:v>9.2552999999999996E-2</c:v>
                </c:pt>
                <c:pt idx="1675">
                  <c:v>8.2019999999999996E-2</c:v>
                </c:pt>
                <c:pt idx="1676">
                  <c:v>7.8262999999999999E-2</c:v>
                </c:pt>
                <c:pt idx="1677">
                  <c:v>6.9084000000000007E-2</c:v>
                </c:pt>
                <c:pt idx="1678">
                  <c:v>8.1484000000000001E-2</c:v>
                </c:pt>
                <c:pt idx="1679">
                  <c:v>8.5732000000000003E-2</c:v>
                </c:pt>
                <c:pt idx="1680">
                  <c:v>8.8787000000000005E-2</c:v>
                </c:pt>
                <c:pt idx="1681">
                  <c:v>8.3951999999999999E-2</c:v>
                </c:pt>
                <c:pt idx="1682">
                  <c:v>0.112154</c:v>
                </c:pt>
                <c:pt idx="1683">
                  <c:v>0.115964</c:v>
                </c:pt>
                <c:pt idx="1684">
                  <c:v>0.12554199999999999</c:v>
                </c:pt>
                <c:pt idx="1685">
                  <c:v>0.12300999999999999</c:v>
                </c:pt>
                <c:pt idx="1686">
                  <c:v>0.11110399999999999</c:v>
                </c:pt>
                <c:pt idx="1687">
                  <c:v>0.131214</c:v>
                </c:pt>
                <c:pt idx="1688">
                  <c:v>0.12715899999999999</c:v>
                </c:pt>
                <c:pt idx="1689">
                  <c:v>0.13991700000000001</c:v>
                </c:pt>
                <c:pt idx="1690">
                  <c:v>0.13722400000000001</c:v>
                </c:pt>
                <c:pt idx="1691">
                  <c:v>0.133774</c:v>
                </c:pt>
                <c:pt idx="1692">
                  <c:v>0.13165499999999999</c:v>
                </c:pt>
                <c:pt idx="1693">
                  <c:v>0.133606</c:v>
                </c:pt>
                <c:pt idx="1694">
                  <c:v>0.121838</c:v>
                </c:pt>
                <c:pt idx="1695">
                  <c:v>0.109996</c:v>
                </c:pt>
                <c:pt idx="1696">
                  <c:v>0.110678</c:v>
                </c:pt>
                <c:pt idx="1697">
                  <c:v>9.5935999999999994E-2</c:v>
                </c:pt>
                <c:pt idx="1698">
                  <c:v>8.9358000000000007E-2</c:v>
                </c:pt>
                <c:pt idx="1699">
                  <c:v>9.8921999999999996E-2</c:v>
                </c:pt>
                <c:pt idx="1700">
                  <c:v>0.117051</c:v>
                </c:pt>
                <c:pt idx="1701">
                  <c:v>0.117005</c:v>
                </c:pt>
                <c:pt idx="1702">
                  <c:v>0.112049</c:v>
                </c:pt>
                <c:pt idx="1703">
                  <c:v>0.13359799999999999</c:v>
                </c:pt>
                <c:pt idx="1704">
                  <c:v>0.13753000000000001</c:v>
                </c:pt>
                <c:pt idx="1705">
                  <c:v>0.13256000000000001</c:v>
                </c:pt>
                <c:pt idx="1706">
                  <c:v>0.125114</c:v>
                </c:pt>
                <c:pt idx="1707">
                  <c:v>0.123168</c:v>
                </c:pt>
                <c:pt idx="1708">
                  <c:v>0.112053</c:v>
                </c:pt>
                <c:pt idx="1709">
                  <c:v>0.102021</c:v>
                </c:pt>
                <c:pt idx="1710">
                  <c:v>8.7987999999999997E-2</c:v>
                </c:pt>
                <c:pt idx="1711">
                  <c:v>7.4541999999999997E-2</c:v>
                </c:pt>
                <c:pt idx="1712">
                  <c:v>6.7666000000000004E-2</c:v>
                </c:pt>
                <c:pt idx="1713">
                  <c:v>9.5926999999999998E-2</c:v>
                </c:pt>
                <c:pt idx="1714">
                  <c:v>9.3606999999999996E-2</c:v>
                </c:pt>
                <c:pt idx="1715">
                  <c:v>8.7983000000000006E-2</c:v>
                </c:pt>
                <c:pt idx="1716">
                  <c:v>8.4515000000000007E-2</c:v>
                </c:pt>
                <c:pt idx="1717">
                  <c:v>8.0672999999999995E-2</c:v>
                </c:pt>
                <c:pt idx="1718">
                  <c:v>6.4942E-2</c:v>
                </c:pt>
                <c:pt idx="1719">
                  <c:v>5.4757E-2</c:v>
                </c:pt>
                <c:pt idx="1720">
                  <c:v>4.6045000000000003E-2</c:v>
                </c:pt>
                <c:pt idx="1721">
                  <c:v>3.9491999999999999E-2</c:v>
                </c:pt>
                <c:pt idx="1722">
                  <c:v>3.7478999999999998E-2</c:v>
                </c:pt>
                <c:pt idx="1723">
                  <c:v>3.5348999999999998E-2</c:v>
                </c:pt>
                <c:pt idx="1724">
                  <c:v>3.6804000000000003E-2</c:v>
                </c:pt>
                <c:pt idx="1725">
                  <c:v>3.6289000000000002E-2</c:v>
                </c:pt>
                <c:pt idx="1726">
                  <c:v>3.3835999999999998E-2</c:v>
                </c:pt>
                <c:pt idx="1727">
                  <c:v>2.6391000000000001E-2</c:v>
                </c:pt>
                <c:pt idx="1728">
                  <c:v>2.1939E-2</c:v>
                </c:pt>
                <c:pt idx="1729">
                  <c:v>2.1231E-2</c:v>
                </c:pt>
                <c:pt idx="1730">
                  <c:v>1.9619999999999999E-2</c:v>
                </c:pt>
                <c:pt idx="1731">
                  <c:v>1.6878000000000001E-2</c:v>
                </c:pt>
                <c:pt idx="1732">
                  <c:v>1.6264000000000001E-2</c:v>
                </c:pt>
                <c:pt idx="1733">
                  <c:v>1.123E-2</c:v>
                </c:pt>
                <c:pt idx="1734">
                  <c:v>2.4244000000000002E-2</c:v>
                </c:pt>
                <c:pt idx="1735">
                  <c:v>3.0387000000000001E-2</c:v>
                </c:pt>
                <c:pt idx="1736">
                  <c:v>2.9194999999999999E-2</c:v>
                </c:pt>
                <c:pt idx="1737">
                  <c:v>2.8667000000000002E-2</c:v>
                </c:pt>
                <c:pt idx="1738">
                  <c:v>2.9822000000000001E-2</c:v>
                </c:pt>
                <c:pt idx="1739">
                  <c:v>2.7983999999999998E-2</c:v>
                </c:pt>
                <c:pt idx="1740">
                  <c:v>3.1102999999999999E-2</c:v>
                </c:pt>
                <c:pt idx="1741">
                  <c:v>3.4389000000000003E-2</c:v>
                </c:pt>
                <c:pt idx="1742">
                  <c:v>2.7945000000000001E-2</c:v>
                </c:pt>
                <c:pt idx="1743">
                  <c:v>2.8493999999999998E-2</c:v>
                </c:pt>
                <c:pt idx="1744">
                  <c:v>2.9673000000000001E-2</c:v>
                </c:pt>
                <c:pt idx="1745">
                  <c:v>2.938E-2</c:v>
                </c:pt>
                <c:pt idx="1746">
                  <c:v>8.3501000000000006E-2</c:v>
                </c:pt>
                <c:pt idx="1747">
                  <c:v>0.130939</c:v>
                </c:pt>
                <c:pt idx="1748">
                  <c:v>0.15110000000000001</c:v>
                </c:pt>
                <c:pt idx="1749">
                  <c:v>0.17156399999999999</c:v>
                </c:pt>
                <c:pt idx="1750">
                  <c:v>0.18806300000000001</c:v>
                </c:pt>
                <c:pt idx="1751">
                  <c:v>0.19477</c:v>
                </c:pt>
                <c:pt idx="1752">
                  <c:v>0.19822600000000001</c:v>
                </c:pt>
                <c:pt idx="1753">
                  <c:v>0.19584599999999999</c:v>
                </c:pt>
                <c:pt idx="1754">
                  <c:v>0.199961</c:v>
                </c:pt>
                <c:pt idx="1755">
                  <c:v>0.196218</c:v>
                </c:pt>
                <c:pt idx="1756">
                  <c:v>0.20328399999999999</c:v>
                </c:pt>
                <c:pt idx="1757">
                  <c:v>0.194073</c:v>
                </c:pt>
                <c:pt idx="1758">
                  <c:v>0.202151</c:v>
                </c:pt>
                <c:pt idx="1759">
                  <c:v>0.208736</c:v>
                </c:pt>
                <c:pt idx="1760">
                  <c:v>0.202264</c:v>
                </c:pt>
                <c:pt idx="1761">
                  <c:v>0.19150200000000001</c:v>
                </c:pt>
                <c:pt idx="1762">
                  <c:v>0.18732099999999999</c:v>
                </c:pt>
                <c:pt idx="1763">
                  <c:v>0.16607</c:v>
                </c:pt>
                <c:pt idx="1764">
                  <c:v>0.14480100000000001</c:v>
                </c:pt>
                <c:pt idx="1765">
                  <c:v>0.13142499999999999</c:v>
                </c:pt>
                <c:pt idx="1766">
                  <c:v>0.11530899999999999</c:v>
                </c:pt>
                <c:pt idx="1767">
                  <c:v>0.106576</c:v>
                </c:pt>
                <c:pt idx="1768">
                  <c:v>9.1748999999999997E-2</c:v>
                </c:pt>
                <c:pt idx="1769">
                  <c:v>8.3122000000000001E-2</c:v>
                </c:pt>
                <c:pt idx="1770">
                  <c:v>7.9490000000000005E-2</c:v>
                </c:pt>
                <c:pt idx="1771">
                  <c:v>6.8307999999999994E-2</c:v>
                </c:pt>
                <c:pt idx="1772">
                  <c:v>5.5330999999999998E-2</c:v>
                </c:pt>
                <c:pt idx="1773">
                  <c:v>5.6605000000000003E-2</c:v>
                </c:pt>
                <c:pt idx="1774">
                  <c:v>5.0708000000000003E-2</c:v>
                </c:pt>
                <c:pt idx="1775">
                  <c:v>4.3471000000000003E-2</c:v>
                </c:pt>
                <c:pt idx="1776">
                  <c:v>4.1125000000000002E-2</c:v>
                </c:pt>
                <c:pt idx="1777">
                  <c:v>5.0856999999999999E-2</c:v>
                </c:pt>
                <c:pt idx="1778">
                  <c:v>5.8081000000000001E-2</c:v>
                </c:pt>
                <c:pt idx="1779">
                  <c:v>6.0504000000000002E-2</c:v>
                </c:pt>
                <c:pt idx="1780">
                  <c:v>5.8538E-2</c:v>
                </c:pt>
                <c:pt idx="1781">
                  <c:v>4.4671000000000002E-2</c:v>
                </c:pt>
                <c:pt idx="1782">
                  <c:v>4.0264000000000001E-2</c:v>
                </c:pt>
                <c:pt idx="1783">
                  <c:v>3.5234000000000001E-2</c:v>
                </c:pt>
                <c:pt idx="1784">
                  <c:v>3.0231999999999998E-2</c:v>
                </c:pt>
                <c:pt idx="1785">
                  <c:v>2.4934999999999999E-2</c:v>
                </c:pt>
                <c:pt idx="1786">
                  <c:v>2.2964999999999999E-2</c:v>
                </c:pt>
                <c:pt idx="1787">
                  <c:v>2.0348000000000002E-2</c:v>
                </c:pt>
                <c:pt idx="1788">
                  <c:v>2.3800000000000002E-2</c:v>
                </c:pt>
                <c:pt idx="1789">
                  <c:v>2.2837E-2</c:v>
                </c:pt>
                <c:pt idx="1790">
                  <c:v>2.4348999999999999E-2</c:v>
                </c:pt>
                <c:pt idx="1791">
                  <c:v>1.5066E-2</c:v>
                </c:pt>
                <c:pt idx="1792">
                  <c:v>1.4744E-2</c:v>
                </c:pt>
                <c:pt idx="1793">
                  <c:v>1.5100000000000001E-2</c:v>
                </c:pt>
                <c:pt idx="1794">
                  <c:v>2.1111999999999999E-2</c:v>
                </c:pt>
                <c:pt idx="1795">
                  <c:v>2.5936000000000001E-2</c:v>
                </c:pt>
                <c:pt idx="1796">
                  <c:v>2.7614E-2</c:v>
                </c:pt>
                <c:pt idx="1797">
                  <c:v>2.7275000000000001E-2</c:v>
                </c:pt>
                <c:pt idx="1798">
                  <c:v>2.5277999999999998E-2</c:v>
                </c:pt>
                <c:pt idx="1799">
                  <c:v>2.7777E-2</c:v>
                </c:pt>
                <c:pt idx="1800">
                  <c:v>2.8341000000000002E-2</c:v>
                </c:pt>
                <c:pt idx="1801">
                  <c:v>2.7487999999999999E-2</c:v>
                </c:pt>
                <c:pt idx="1802">
                  <c:v>2.5680999999999999E-2</c:v>
                </c:pt>
                <c:pt idx="1803">
                  <c:v>2.1829000000000001E-2</c:v>
                </c:pt>
                <c:pt idx="1804">
                  <c:v>2.4205999999999998E-2</c:v>
                </c:pt>
                <c:pt idx="1805">
                  <c:v>2.0333E-2</c:v>
                </c:pt>
                <c:pt idx="1806">
                  <c:v>1.7562000000000001E-2</c:v>
                </c:pt>
                <c:pt idx="1807">
                  <c:v>1.3254E-2</c:v>
                </c:pt>
                <c:pt idx="1808">
                  <c:v>1.3572000000000001E-2</c:v>
                </c:pt>
                <c:pt idx="1809">
                  <c:v>1.1367E-2</c:v>
                </c:pt>
                <c:pt idx="1810">
                  <c:v>1.1981E-2</c:v>
                </c:pt>
                <c:pt idx="1811">
                  <c:v>1.0349000000000001E-2</c:v>
                </c:pt>
                <c:pt idx="1812">
                  <c:v>8.4499999999999992E-3</c:v>
                </c:pt>
                <c:pt idx="1813">
                  <c:v>4.9100000000000003E-3</c:v>
                </c:pt>
                <c:pt idx="1814">
                  <c:v>4.7489999999999997E-3</c:v>
                </c:pt>
                <c:pt idx="1815">
                  <c:v>7.0000000000000001E-3</c:v>
                </c:pt>
                <c:pt idx="1816">
                  <c:v>8.9049999999999997E-3</c:v>
                </c:pt>
                <c:pt idx="1817">
                  <c:v>1.6976000000000002E-2</c:v>
                </c:pt>
                <c:pt idx="1818">
                  <c:v>2.9485000000000001E-2</c:v>
                </c:pt>
                <c:pt idx="1819">
                  <c:v>3.8929999999999999E-2</c:v>
                </c:pt>
                <c:pt idx="1820">
                  <c:v>4.1700000000000001E-2</c:v>
                </c:pt>
                <c:pt idx="1821">
                  <c:v>4.5103999999999998E-2</c:v>
                </c:pt>
                <c:pt idx="1822">
                  <c:v>4.5860999999999999E-2</c:v>
                </c:pt>
                <c:pt idx="1823">
                  <c:v>4.1655999999999999E-2</c:v>
                </c:pt>
                <c:pt idx="1824">
                  <c:v>4.9458000000000002E-2</c:v>
                </c:pt>
                <c:pt idx="1825">
                  <c:v>5.8695999999999998E-2</c:v>
                </c:pt>
                <c:pt idx="1826">
                  <c:v>7.2975999999999999E-2</c:v>
                </c:pt>
                <c:pt idx="1827">
                  <c:v>5.9622000000000001E-2</c:v>
                </c:pt>
                <c:pt idx="1828">
                  <c:v>6.8876000000000007E-2</c:v>
                </c:pt>
                <c:pt idx="1829">
                  <c:v>7.5329999999999994E-2</c:v>
                </c:pt>
                <c:pt idx="1830">
                  <c:v>7.7928999999999998E-2</c:v>
                </c:pt>
                <c:pt idx="1831">
                  <c:v>7.2406999999999999E-2</c:v>
                </c:pt>
                <c:pt idx="1832">
                  <c:v>6.3038999999999998E-2</c:v>
                </c:pt>
                <c:pt idx="1833">
                  <c:v>6.4519999999999994E-2</c:v>
                </c:pt>
                <c:pt idx="1834">
                  <c:v>6.0345999999999997E-2</c:v>
                </c:pt>
                <c:pt idx="1835">
                  <c:v>8.1689999999999999E-2</c:v>
                </c:pt>
                <c:pt idx="1836">
                  <c:v>8.2933999999999994E-2</c:v>
                </c:pt>
                <c:pt idx="1837">
                  <c:v>7.7085000000000001E-2</c:v>
                </c:pt>
                <c:pt idx="1838">
                  <c:v>8.5468000000000002E-2</c:v>
                </c:pt>
                <c:pt idx="1839">
                  <c:v>7.4123999999999995E-2</c:v>
                </c:pt>
                <c:pt idx="1840">
                  <c:v>6.8748000000000004E-2</c:v>
                </c:pt>
                <c:pt idx="1841">
                  <c:v>9.2942999999999998E-2</c:v>
                </c:pt>
                <c:pt idx="1842">
                  <c:v>7.8464999999999993E-2</c:v>
                </c:pt>
                <c:pt idx="1843">
                  <c:v>5.2373000000000003E-2</c:v>
                </c:pt>
                <c:pt idx="1844">
                  <c:v>6.5338999999999994E-2</c:v>
                </c:pt>
                <c:pt idx="1845">
                  <c:v>6.8776000000000004E-2</c:v>
                </c:pt>
                <c:pt idx="1846">
                  <c:v>6.5029000000000003E-2</c:v>
                </c:pt>
                <c:pt idx="1847">
                  <c:v>7.1572999999999998E-2</c:v>
                </c:pt>
                <c:pt idx="1848">
                  <c:v>7.1837999999999999E-2</c:v>
                </c:pt>
                <c:pt idx="1849">
                  <c:v>5.9590999999999998E-2</c:v>
                </c:pt>
                <c:pt idx="1850">
                  <c:v>7.1672E-2</c:v>
                </c:pt>
                <c:pt idx="1851">
                  <c:v>7.1320999999999996E-2</c:v>
                </c:pt>
                <c:pt idx="1852">
                  <c:v>6.7680000000000004E-2</c:v>
                </c:pt>
                <c:pt idx="1853">
                  <c:v>6.8251999999999993E-2</c:v>
                </c:pt>
                <c:pt idx="1854">
                  <c:v>5.7231999999999998E-2</c:v>
                </c:pt>
                <c:pt idx="1855">
                  <c:v>6.2073000000000003E-2</c:v>
                </c:pt>
                <c:pt idx="1856">
                  <c:v>4.9208000000000002E-2</c:v>
                </c:pt>
                <c:pt idx="1857">
                  <c:v>5.8937000000000003E-2</c:v>
                </c:pt>
                <c:pt idx="1858">
                  <c:v>5.5231000000000002E-2</c:v>
                </c:pt>
                <c:pt idx="1859">
                  <c:v>7.8412999999999997E-2</c:v>
                </c:pt>
                <c:pt idx="1860">
                  <c:v>8.4710999999999995E-2</c:v>
                </c:pt>
                <c:pt idx="1861">
                  <c:v>9.4212000000000004E-2</c:v>
                </c:pt>
                <c:pt idx="1862">
                  <c:v>9.5251000000000002E-2</c:v>
                </c:pt>
                <c:pt idx="1863">
                  <c:v>9.3421000000000004E-2</c:v>
                </c:pt>
                <c:pt idx="1864">
                  <c:v>9.0673000000000004E-2</c:v>
                </c:pt>
                <c:pt idx="1865">
                  <c:v>8.8960999999999998E-2</c:v>
                </c:pt>
                <c:pt idx="1866">
                  <c:v>8.0835000000000004E-2</c:v>
                </c:pt>
                <c:pt idx="1867">
                  <c:v>7.5920000000000001E-2</c:v>
                </c:pt>
                <c:pt idx="1868">
                  <c:v>6.4804E-2</c:v>
                </c:pt>
                <c:pt idx="1869">
                  <c:v>5.0736999999999997E-2</c:v>
                </c:pt>
                <c:pt idx="1870">
                  <c:v>5.0264999999999997E-2</c:v>
                </c:pt>
                <c:pt idx="1871">
                  <c:v>4.3628E-2</c:v>
                </c:pt>
                <c:pt idx="1872">
                  <c:v>3.0269000000000001E-2</c:v>
                </c:pt>
                <c:pt idx="1873">
                  <c:v>3.4044999999999999E-2</c:v>
                </c:pt>
                <c:pt idx="1874">
                  <c:v>3.0446999999999998E-2</c:v>
                </c:pt>
                <c:pt idx="1875">
                  <c:v>3.7581999999999997E-2</c:v>
                </c:pt>
                <c:pt idx="1876">
                  <c:v>3.3376000000000003E-2</c:v>
                </c:pt>
                <c:pt idx="1877">
                  <c:v>2.7743E-2</c:v>
                </c:pt>
                <c:pt idx="1878">
                  <c:v>2.5624999999999998E-2</c:v>
                </c:pt>
                <c:pt idx="1879">
                  <c:v>2.7986E-2</c:v>
                </c:pt>
                <c:pt idx="1880">
                  <c:v>2.7213999999999999E-2</c:v>
                </c:pt>
                <c:pt idx="1881">
                  <c:v>2.5874000000000001E-2</c:v>
                </c:pt>
                <c:pt idx="1882">
                  <c:v>2.7622000000000001E-2</c:v>
                </c:pt>
                <c:pt idx="1883">
                  <c:v>2.2658000000000001E-2</c:v>
                </c:pt>
                <c:pt idx="1884">
                  <c:v>2.2731999999999999E-2</c:v>
                </c:pt>
                <c:pt idx="1885">
                  <c:v>2.1689E-2</c:v>
                </c:pt>
                <c:pt idx="1886">
                  <c:v>2.2370999999999999E-2</c:v>
                </c:pt>
                <c:pt idx="1887">
                  <c:v>1.2513E-2</c:v>
                </c:pt>
                <c:pt idx="1888">
                  <c:v>3.9828000000000002E-2</c:v>
                </c:pt>
                <c:pt idx="1889">
                  <c:v>5.2988E-2</c:v>
                </c:pt>
                <c:pt idx="1890">
                  <c:v>6.5662999999999999E-2</c:v>
                </c:pt>
                <c:pt idx="1891">
                  <c:v>6.4860000000000001E-2</c:v>
                </c:pt>
                <c:pt idx="1892">
                  <c:v>6.8471000000000004E-2</c:v>
                </c:pt>
                <c:pt idx="1893">
                  <c:v>6.3039999999999999E-2</c:v>
                </c:pt>
                <c:pt idx="1894">
                  <c:v>5.7772999999999998E-2</c:v>
                </c:pt>
                <c:pt idx="1895">
                  <c:v>5.4005999999999998E-2</c:v>
                </c:pt>
                <c:pt idx="1896">
                  <c:v>4.6885999999999997E-2</c:v>
                </c:pt>
                <c:pt idx="1897">
                  <c:v>5.0536999999999999E-2</c:v>
                </c:pt>
                <c:pt idx="1898">
                  <c:v>6.9570000000000007E-2</c:v>
                </c:pt>
                <c:pt idx="1899">
                  <c:v>0.18240000000000001</c:v>
                </c:pt>
                <c:pt idx="1900">
                  <c:v>0.21712300000000001</c:v>
                </c:pt>
                <c:pt idx="1901">
                  <c:v>0.226856</c:v>
                </c:pt>
                <c:pt idx="1902">
                  <c:v>0.22629299999999999</c:v>
                </c:pt>
                <c:pt idx="1903">
                  <c:v>0.23064299999999999</c:v>
                </c:pt>
                <c:pt idx="1904">
                  <c:v>0.22773299999999999</c:v>
                </c:pt>
                <c:pt idx="1905">
                  <c:v>0.23471500000000001</c:v>
                </c:pt>
                <c:pt idx="1906">
                  <c:v>0.241089</c:v>
                </c:pt>
                <c:pt idx="1907">
                  <c:v>0.24129800000000001</c:v>
                </c:pt>
                <c:pt idx="1908">
                  <c:v>0.252919</c:v>
                </c:pt>
                <c:pt idx="1909">
                  <c:v>0.25362800000000002</c:v>
                </c:pt>
                <c:pt idx="1910">
                  <c:v>0.25112400000000001</c:v>
                </c:pt>
                <c:pt idx="1911">
                  <c:v>0.26519599999999999</c:v>
                </c:pt>
                <c:pt idx="1912">
                  <c:v>0.26235399999999998</c:v>
                </c:pt>
                <c:pt idx="1913">
                  <c:v>0.25881799999999999</c:v>
                </c:pt>
                <c:pt idx="1914">
                  <c:v>0.250971</c:v>
                </c:pt>
                <c:pt idx="1915">
                  <c:v>0.243503</c:v>
                </c:pt>
                <c:pt idx="1916">
                  <c:v>0.224881</c:v>
                </c:pt>
                <c:pt idx="1917">
                  <c:v>0.21532299999999999</c:v>
                </c:pt>
                <c:pt idx="1918">
                  <c:v>0.19248199999999999</c:v>
                </c:pt>
                <c:pt idx="1919">
                  <c:v>0.17180999999999999</c:v>
                </c:pt>
                <c:pt idx="1920">
                  <c:v>0.14984800000000001</c:v>
                </c:pt>
                <c:pt idx="1921">
                  <c:v>0.12313</c:v>
                </c:pt>
                <c:pt idx="1922">
                  <c:v>0.135161</c:v>
                </c:pt>
                <c:pt idx="1923">
                  <c:v>0.14078099999999999</c:v>
                </c:pt>
                <c:pt idx="1924">
                  <c:v>0.16196199999999999</c:v>
                </c:pt>
                <c:pt idx="1925">
                  <c:v>0.18168400000000001</c:v>
                </c:pt>
                <c:pt idx="1926">
                  <c:v>0.18299000000000001</c:v>
                </c:pt>
                <c:pt idx="1927">
                  <c:v>0.166266</c:v>
                </c:pt>
                <c:pt idx="1928">
                  <c:v>0.159162</c:v>
                </c:pt>
                <c:pt idx="1929">
                  <c:v>0.15848899999999999</c:v>
                </c:pt>
                <c:pt idx="1930">
                  <c:v>0.16861599999999999</c:v>
                </c:pt>
                <c:pt idx="1931">
                  <c:v>0.17402799999999999</c:v>
                </c:pt>
                <c:pt idx="1932">
                  <c:v>0.180752</c:v>
                </c:pt>
                <c:pt idx="1933">
                  <c:v>0.180919</c:v>
                </c:pt>
                <c:pt idx="1934">
                  <c:v>0.20990500000000001</c:v>
                </c:pt>
                <c:pt idx="1935">
                  <c:v>0.21904199999999999</c:v>
                </c:pt>
                <c:pt idx="1936">
                  <c:v>0.211531</c:v>
                </c:pt>
                <c:pt idx="1937">
                  <c:v>0.20483000000000001</c:v>
                </c:pt>
                <c:pt idx="1938">
                  <c:v>0.20400399999999999</c:v>
                </c:pt>
                <c:pt idx="1939">
                  <c:v>0.194329</c:v>
                </c:pt>
                <c:pt idx="1940">
                  <c:v>0.17410100000000001</c:v>
                </c:pt>
                <c:pt idx="1941">
                  <c:v>0.15781700000000001</c:v>
                </c:pt>
                <c:pt idx="1942">
                  <c:v>0.16345000000000001</c:v>
                </c:pt>
                <c:pt idx="1943">
                  <c:v>0.167963</c:v>
                </c:pt>
                <c:pt idx="1944">
                  <c:v>0.15274599999999999</c:v>
                </c:pt>
                <c:pt idx="1945">
                  <c:v>0.132856</c:v>
                </c:pt>
                <c:pt idx="1946">
                  <c:v>0.113495</c:v>
                </c:pt>
                <c:pt idx="1947">
                  <c:v>9.4115000000000004E-2</c:v>
                </c:pt>
                <c:pt idx="1948">
                  <c:v>8.7850999999999999E-2</c:v>
                </c:pt>
                <c:pt idx="1949">
                  <c:v>7.3067999999999994E-2</c:v>
                </c:pt>
                <c:pt idx="1950">
                  <c:v>7.0555000000000007E-2</c:v>
                </c:pt>
                <c:pt idx="1951">
                  <c:v>6.7801E-2</c:v>
                </c:pt>
                <c:pt idx="1952">
                  <c:v>5.7273999999999999E-2</c:v>
                </c:pt>
                <c:pt idx="1953">
                  <c:v>5.3173999999999999E-2</c:v>
                </c:pt>
                <c:pt idx="1954">
                  <c:v>4.1051999999999998E-2</c:v>
                </c:pt>
                <c:pt idx="1955">
                  <c:v>3.5359000000000002E-2</c:v>
                </c:pt>
                <c:pt idx="1956">
                  <c:v>3.3481999999999998E-2</c:v>
                </c:pt>
                <c:pt idx="1957">
                  <c:v>3.0641000000000002E-2</c:v>
                </c:pt>
                <c:pt idx="1958">
                  <c:v>2.6558999999999999E-2</c:v>
                </c:pt>
                <c:pt idx="1959">
                  <c:v>2.4889000000000001E-2</c:v>
                </c:pt>
                <c:pt idx="1960">
                  <c:v>2.3456000000000001E-2</c:v>
                </c:pt>
                <c:pt idx="1961">
                  <c:v>2.1687000000000001E-2</c:v>
                </c:pt>
                <c:pt idx="1962">
                  <c:v>2.1484E-2</c:v>
                </c:pt>
                <c:pt idx="1963">
                  <c:v>1.9498000000000001E-2</c:v>
                </c:pt>
                <c:pt idx="1964">
                  <c:v>1.8627000000000001E-2</c:v>
                </c:pt>
                <c:pt idx="1965">
                  <c:v>1.7874000000000001E-2</c:v>
                </c:pt>
                <c:pt idx="1966">
                  <c:v>2.2821999999999999E-2</c:v>
                </c:pt>
                <c:pt idx="1967">
                  <c:v>2.8191999999999998E-2</c:v>
                </c:pt>
                <c:pt idx="1968">
                  <c:v>2.7503E-2</c:v>
                </c:pt>
                <c:pt idx="1969">
                  <c:v>2.4877E-2</c:v>
                </c:pt>
                <c:pt idx="1970">
                  <c:v>2.5173999999999998E-2</c:v>
                </c:pt>
                <c:pt idx="1971">
                  <c:v>2.9422E-2</c:v>
                </c:pt>
                <c:pt idx="1972">
                  <c:v>3.6537E-2</c:v>
                </c:pt>
                <c:pt idx="1973">
                  <c:v>3.8678999999999998E-2</c:v>
                </c:pt>
                <c:pt idx="1974">
                  <c:v>3.6448000000000001E-2</c:v>
                </c:pt>
                <c:pt idx="1975">
                  <c:v>3.5034999999999997E-2</c:v>
                </c:pt>
                <c:pt idx="1976">
                  <c:v>3.1469999999999998E-2</c:v>
                </c:pt>
                <c:pt idx="1977">
                  <c:v>3.3422E-2</c:v>
                </c:pt>
                <c:pt idx="1978">
                  <c:v>2.5818000000000001E-2</c:v>
                </c:pt>
                <c:pt idx="1979">
                  <c:v>2.8528000000000001E-2</c:v>
                </c:pt>
                <c:pt idx="1980">
                  <c:v>2.7106999999999999E-2</c:v>
                </c:pt>
                <c:pt idx="1981">
                  <c:v>1.9001000000000001E-2</c:v>
                </c:pt>
                <c:pt idx="1982">
                  <c:v>1.9564000000000002E-2</c:v>
                </c:pt>
                <c:pt idx="1983">
                  <c:v>1.4755000000000001E-2</c:v>
                </c:pt>
                <c:pt idx="1984">
                  <c:v>1.453E-2</c:v>
                </c:pt>
                <c:pt idx="1985">
                  <c:v>1.3729999999999999E-2</c:v>
                </c:pt>
                <c:pt idx="1986">
                  <c:v>1.3691E-2</c:v>
                </c:pt>
                <c:pt idx="1987">
                  <c:v>1.1875999999999999E-2</c:v>
                </c:pt>
                <c:pt idx="1988">
                  <c:v>1.1311999999999999E-2</c:v>
                </c:pt>
                <c:pt idx="1989">
                  <c:v>2.7370999999999999E-2</c:v>
                </c:pt>
                <c:pt idx="1990">
                  <c:v>3.2217000000000003E-2</c:v>
                </c:pt>
                <c:pt idx="1991">
                  <c:v>3.7555999999999999E-2</c:v>
                </c:pt>
                <c:pt idx="1992">
                  <c:v>3.7191000000000002E-2</c:v>
                </c:pt>
                <c:pt idx="1993">
                  <c:v>2.6925000000000001E-2</c:v>
                </c:pt>
                <c:pt idx="1994">
                  <c:v>2.8657999999999999E-2</c:v>
                </c:pt>
                <c:pt idx="1995">
                  <c:v>1.9741999999999999E-2</c:v>
                </c:pt>
                <c:pt idx="1996">
                  <c:v>1.5436E-2</c:v>
                </c:pt>
                <c:pt idx="1997">
                  <c:v>1.7198000000000001E-2</c:v>
                </c:pt>
                <c:pt idx="1998">
                  <c:v>2.0109999999999999E-2</c:v>
                </c:pt>
                <c:pt idx="1999">
                  <c:v>3.2731999999999997E-2</c:v>
                </c:pt>
                <c:pt idx="2000">
                  <c:v>4.4229999999999998E-2</c:v>
                </c:pt>
                <c:pt idx="2001">
                  <c:v>4.3029999999999999E-2</c:v>
                </c:pt>
                <c:pt idx="2002">
                  <c:v>4.3109000000000001E-2</c:v>
                </c:pt>
                <c:pt idx="2003">
                  <c:v>4.5888999999999999E-2</c:v>
                </c:pt>
                <c:pt idx="2004">
                  <c:v>6.8200999999999998E-2</c:v>
                </c:pt>
                <c:pt idx="2005">
                  <c:v>7.4373999999999996E-2</c:v>
                </c:pt>
                <c:pt idx="2006">
                  <c:v>7.4509000000000006E-2</c:v>
                </c:pt>
                <c:pt idx="2007">
                  <c:v>7.775E-2</c:v>
                </c:pt>
                <c:pt idx="2008">
                  <c:v>6.7478999999999997E-2</c:v>
                </c:pt>
                <c:pt idx="2009">
                  <c:v>8.6645E-2</c:v>
                </c:pt>
                <c:pt idx="2010">
                  <c:v>9.3779000000000001E-2</c:v>
                </c:pt>
                <c:pt idx="2011">
                  <c:v>8.8347999999999996E-2</c:v>
                </c:pt>
                <c:pt idx="2012">
                  <c:v>7.9409999999999994E-2</c:v>
                </c:pt>
                <c:pt idx="2013">
                  <c:v>8.0418000000000003E-2</c:v>
                </c:pt>
                <c:pt idx="2014">
                  <c:v>9.0622999999999995E-2</c:v>
                </c:pt>
                <c:pt idx="2015">
                  <c:v>8.3452999999999999E-2</c:v>
                </c:pt>
                <c:pt idx="2016">
                  <c:v>8.5154999999999995E-2</c:v>
                </c:pt>
                <c:pt idx="2017">
                  <c:v>7.1278999999999995E-2</c:v>
                </c:pt>
                <c:pt idx="2018">
                  <c:v>6.2075999999999999E-2</c:v>
                </c:pt>
                <c:pt idx="2019">
                  <c:v>5.6545999999999999E-2</c:v>
                </c:pt>
                <c:pt idx="2020">
                  <c:v>6.3283000000000006E-2</c:v>
                </c:pt>
                <c:pt idx="2021">
                  <c:v>5.8193000000000002E-2</c:v>
                </c:pt>
                <c:pt idx="2022">
                  <c:v>5.2583999999999999E-2</c:v>
                </c:pt>
                <c:pt idx="2023">
                  <c:v>4.8818E-2</c:v>
                </c:pt>
                <c:pt idx="2024">
                  <c:v>5.1588000000000002E-2</c:v>
                </c:pt>
                <c:pt idx="2025">
                  <c:v>5.5196000000000002E-2</c:v>
                </c:pt>
                <c:pt idx="2026">
                  <c:v>7.9564999999999997E-2</c:v>
                </c:pt>
                <c:pt idx="2027">
                  <c:v>8.6855000000000002E-2</c:v>
                </c:pt>
                <c:pt idx="2028">
                  <c:v>9.1776999999999997E-2</c:v>
                </c:pt>
                <c:pt idx="2029">
                  <c:v>9.5838999999999994E-2</c:v>
                </c:pt>
                <c:pt idx="2030">
                  <c:v>0.13340199999999999</c:v>
                </c:pt>
                <c:pt idx="2031">
                  <c:v>0.15206500000000001</c:v>
                </c:pt>
                <c:pt idx="2032">
                  <c:v>0.17502100000000001</c:v>
                </c:pt>
                <c:pt idx="2033">
                  <c:v>0.218694</c:v>
                </c:pt>
                <c:pt idx="2034">
                  <c:v>0.36974400000000002</c:v>
                </c:pt>
                <c:pt idx="2035">
                  <c:v>0.433923</c:v>
                </c:pt>
                <c:pt idx="2036">
                  <c:v>0.50672600000000001</c:v>
                </c:pt>
                <c:pt idx="2037">
                  <c:v>0.58221400000000001</c:v>
                </c:pt>
                <c:pt idx="2038">
                  <c:v>0.64490999999999998</c:v>
                </c:pt>
                <c:pt idx="2039">
                  <c:v>0.66595300000000002</c:v>
                </c:pt>
                <c:pt idx="2040">
                  <c:v>0.69084999999999996</c:v>
                </c:pt>
                <c:pt idx="2041">
                  <c:v>0.69839200000000001</c:v>
                </c:pt>
                <c:pt idx="2042">
                  <c:v>0.67258700000000005</c:v>
                </c:pt>
                <c:pt idx="2043">
                  <c:v>0.66641600000000001</c:v>
                </c:pt>
                <c:pt idx="2044">
                  <c:v>0.68007399999999996</c:v>
                </c:pt>
                <c:pt idx="2045">
                  <c:v>0.67727700000000002</c:v>
                </c:pt>
                <c:pt idx="2046">
                  <c:v>0.70953100000000002</c:v>
                </c:pt>
                <c:pt idx="2047">
                  <c:v>0.71264899999999998</c:v>
                </c:pt>
                <c:pt idx="2048">
                  <c:v>0.72140000000000004</c:v>
                </c:pt>
                <c:pt idx="2049">
                  <c:v>0.71795100000000001</c:v>
                </c:pt>
                <c:pt idx="2050">
                  <c:v>0.69929600000000003</c:v>
                </c:pt>
                <c:pt idx="2051">
                  <c:v>0.68610800000000005</c:v>
                </c:pt>
                <c:pt idx="2052">
                  <c:v>0.66378000000000004</c:v>
                </c:pt>
                <c:pt idx="2053">
                  <c:v>0.66390499999999997</c:v>
                </c:pt>
                <c:pt idx="2054">
                  <c:v>0.662636</c:v>
                </c:pt>
                <c:pt idx="2055">
                  <c:v>0.63878999999999997</c:v>
                </c:pt>
                <c:pt idx="2056">
                  <c:v>0.63253300000000001</c:v>
                </c:pt>
                <c:pt idx="2057">
                  <c:v>0.61391799999999996</c:v>
                </c:pt>
                <c:pt idx="2058">
                  <c:v>0.59275100000000003</c:v>
                </c:pt>
                <c:pt idx="2059">
                  <c:v>0.58130700000000002</c:v>
                </c:pt>
                <c:pt idx="2060">
                  <c:v>0.57804500000000003</c:v>
                </c:pt>
                <c:pt idx="2061">
                  <c:v>0.54076100000000005</c:v>
                </c:pt>
                <c:pt idx="2062">
                  <c:v>0.53909499999999999</c:v>
                </c:pt>
                <c:pt idx="2063">
                  <c:v>0.61530499999999999</c:v>
                </c:pt>
                <c:pt idx="2064">
                  <c:v>0.62440899999999999</c:v>
                </c:pt>
                <c:pt idx="2065">
                  <c:v>0.60459600000000002</c:v>
                </c:pt>
                <c:pt idx="2066">
                  <c:v>0.60710500000000001</c:v>
                </c:pt>
                <c:pt idx="2067">
                  <c:v>0.57634799999999997</c:v>
                </c:pt>
                <c:pt idx="2068">
                  <c:v>0.54611299999999996</c:v>
                </c:pt>
                <c:pt idx="2069">
                  <c:v>0.51607099999999995</c:v>
                </c:pt>
                <c:pt idx="2070">
                  <c:v>0.49254599999999998</c:v>
                </c:pt>
                <c:pt idx="2071">
                  <c:v>0.55665100000000001</c:v>
                </c:pt>
                <c:pt idx="2072">
                  <c:v>0.55240199999999995</c:v>
                </c:pt>
                <c:pt idx="2073">
                  <c:v>0.54417700000000002</c:v>
                </c:pt>
                <c:pt idx="2074">
                  <c:v>0.550373</c:v>
                </c:pt>
                <c:pt idx="2075">
                  <c:v>0.53738799999999998</c:v>
                </c:pt>
                <c:pt idx="2076">
                  <c:v>0.52648899999999998</c:v>
                </c:pt>
                <c:pt idx="2077">
                  <c:v>0.54979100000000003</c:v>
                </c:pt>
                <c:pt idx="2078">
                  <c:v>0.52880899999999997</c:v>
                </c:pt>
                <c:pt idx="2079">
                  <c:v>0.50828899999999999</c:v>
                </c:pt>
                <c:pt idx="2080">
                  <c:v>0.50262300000000004</c:v>
                </c:pt>
                <c:pt idx="2081">
                  <c:v>0.48446800000000001</c:v>
                </c:pt>
                <c:pt idx="2082">
                  <c:v>0.45821400000000001</c:v>
                </c:pt>
                <c:pt idx="2083">
                  <c:v>0.47742400000000002</c:v>
                </c:pt>
                <c:pt idx="2084">
                  <c:v>0.49212299999999998</c:v>
                </c:pt>
                <c:pt idx="2085">
                  <c:v>0.51253499999999996</c:v>
                </c:pt>
                <c:pt idx="2086">
                  <c:v>0.52319599999999999</c:v>
                </c:pt>
                <c:pt idx="2087">
                  <c:v>0.51971299999999998</c:v>
                </c:pt>
                <c:pt idx="2088">
                  <c:v>0.52317999999999998</c:v>
                </c:pt>
                <c:pt idx="2089">
                  <c:v>0.537161</c:v>
                </c:pt>
                <c:pt idx="2090">
                  <c:v>0.516598</c:v>
                </c:pt>
                <c:pt idx="2091">
                  <c:v>0.51838700000000004</c:v>
                </c:pt>
                <c:pt idx="2092">
                  <c:v>0.570295</c:v>
                </c:pt>
                <c:pt idx="2093">
                  <c:v>0.58470200000000006</c:v>
                </c:pt>
                <c:pt idx="2094">
                  <c:v>0.58304400000000001</c:v>
                </c:pt>
                <c:pt idx="2095">
                  <c:v>0.58796999999999999</c:v>
                </c:pt>
                <c:pt idx="2096">
                  <c:v>0.57623400000000002</c:v>
                </c:pt>
                <c:pt idx="2097">
                  <c:v>0.61662899999999998</c:v>
                </c:pt>
                <c:pt idx="2098">
                  <c:v>0.60801799999999995</c:v>
                </c:pt>
                <c:pt idx="2099">
                  <c:v>0.58948900000000004</c:v>
                </c:pt>
                <c:pt idx="2100">
                  <c:v>0.609649</c:v>
                </c:pt>
                <c:pt idx="2101">
                  <c:v>0.59496700000000002</c:v>
                </c:pt>
                <c:pt idx="2102">
                  <c:v>0.57489900000000005</c:v>
                </c:pt>
                <c:pt idx="2103">
                  <c:v>0.55276999999999998</c:v>
                </c:pt>
                <c:pt idx="2104">
                  <c:v>0.53613999999999995</c:v>
                </c:pt>
                <c:pt idx="2105">
                  <c:v>0.54052299999999998</c:v>
                </c:pt>
                <c:pt idx="2106">
                  <c:v>0.52131099999999997</c:v>
                </c:pt>
                <c:pt idx="2107">
                  <c:v>0.51618799999999998</c:v>
                </c:pt>
                <c:pt idx="2108">
                  <c:v>0.50402100000000005</c:v>
                </c:pt>
                <c:pt idx="2109">
                  <c:v>0.49110999999999999</c:v>
                </c:pt>
                <c:pt idx="2110">
                  <c:v>0.47897600000000001</c:v>
                </c:pt>
                <c:pt idx="2111">
                  <c:v>0.45546399999999998</c:v>
                </c:pt>
                <c:pt idx="2112">
                  <c:v>0.44485000000000002</c:v>
                </c:pt>
                <c:pt idx="2113">
                  <c:v>0.42405700000000002</c:v>
                </c:pt>
                <c:pt idx="2114">
                  <c:v>0.40456300000000001</c:v>
                </c:pt>
                <c:pt idx="2115">
                  <c:v>0.38807900000000001</c:v>
                </c:pt>
                <c:pt idx="2116">
                  <c:v>0.355381</c:v>
                </c:pt>
                <c:pt idx="2117">
                  <c:v>0.361987</c:v>
                </c:pt>
                <c:pt idx="2118">
                  <c:v>0.34306999999999999</c:v>
                </c:pt>
                <c:pt idx="2119">
                  <c:v>0.33900400000000003</c:v>
                </c:pt>
                <c:pt idx="2120">
                  <c:v>0.31691000000000003</c:v>
                </c:pt>
                <c:pt idx="2121">
                  <c:v>0.30016199999999998</c:v>
                </c:pt>
                <c:pt idx="2122">
                  <c:v>0.28168500000000002</c:v>
                </c:pt>
                <c:pt idx="2123">
                  <c:v>0.271511</c:v>
                </c:pt>
                <c:pt idx="2124">
                  <c:v>0.26322000000000001</c:v>
                </c:pt>
                <c:pt idx="2125">
                  <c:v>0.24678</c:v>
                </c:pt>
                <c:pt idx="2126">
                  <c:v>0.23458899999999999</c:v>
                </c:pt>
                <c:pt idx="2127">
                  <c:v>0.22251899999999999</c:v>
                </c:pt>
                <c:pt idx="2128">
                  <c:v>0.20671300000000001</c:v>
                </c:pt>
                <c:pt idx="2129">
                  <c:v>0.19858300000000001</c:v>
                </c:pt>
                <c:pt idx="2130">
                  <c:v>0.18407200000000001</c:v>
                </c:pt>
                <c:pt idx="2131">
                  <c:v>0.175986</c:v>
                </c:pt>
                <c:pt idx="2132">
                  <c:v>0.15331700000000001</c:v>
                </c:pt>
                <c:pt idx="2133">
                  <c:v>0.13888200000000001</c:v>
                </c:pt>
                <c:pt idx="2134">
                  <c:v>0.13047300000000001</c:v>
                </c:pt>
                <c:pt idx="2135">
                  <c:v>0.12378</c:v>
                </c:pt>
                <c:pt idx="2136">
                  <c:v>0.124321</c:v>
                </c:pt>
                <c:pt idx="2137">
                  <c:v>0.123486</c:v>
                </c:pt>
                <c:pt idx="2138">
                  <c:v>0.123268</c:v>
                </c:pt>
                <c:pt idx="2139">
                  <c:v>0.12707099999999999</c:v>
                </c:pt>
                <c:pt idx="2140">
                  <c:v>0.118423</c:v>
                </c:pt>
                <c:pt idx="2141">
                  <c:v>0.101531</c:v>
                </c:pt>
                <c:pt idx="2142">
                  <c:v>9.7105999999999998E-2</c:v>
                </c:pt>
                <c:pt idx="2143">
                  <c:v>9.5855999999999997E-2</c:v>
                </c:pt>
                <c:pt idx="2144">
                  <c:v>9.5827999999999997E-2</c:v>
                </c:pt>
                <c:pt idx="2145">
                  <c:v>9.0357999999999994E-2</c:v>
                </c:pt>
                <c:pt idx="2146">
                  <c:v>9.3389E-2</c:v>
                </c:pt>
                <c:pt idx="2147">
                  <c:v>0.113041</c:v>
                </c:pt>
                <c:pt idx="2148">
                  <c:v>0.123393</c:v>
                </c:pt>
                <c:pt idx="2149">
                  <c:v>0.151416</c:v>
                </c:pt>
                <c:pt idx="2150">
                  <c:v>0.15951699999999999</c:v>
                </c:pt>
                <c:pt idx="2151">
                  <c:v>0.16322900000000001</c:v>
                </c:pt>
                <c:pt idx="2152">
                  <c:v>0.160327</c:v>
                </c:pt>
                <c:pt idx="2153">
                  <c:v>0.152339</c:v>
                </c:pt>
                <c:pt idx="2154">
                  <c:v>0.14424699999999999</c:v>
                </c:pt>
                <c:pt idx="2155">
                  <c:v>0.15087900000000001</c:v>
                </c:pt>
                <c:pt idx="2156">
                  <c:v>0.14777899999999999</c:v>
                </c:pt>
                <c:pt idx="2157">
                  <c:v>0.158133</c:v>
                </c:pt>
                <c:pt idx="2158">
                  <c:v>0.17676500000000001</c:v>
                </c:pt>
                <c:pt idx="2159">
                  <c:v>0.18662400000000001</c:v>
                </c:pt>
                <c:pt idx="2160">
                  <c:v>0.182004</c:v>
                </c:pt>
                <c:pt idx="2161">
                  <c:v>0.29608800000000002</c:v>
                </c:pt>
                <c:pt idx="2162">
                  <c:v>0.34063300000000002</c:v>
                </c:pt>
                <c:pt idx="2163">
                  <c:v>0.34866000000000003</c:v>
                </c:pt>
                <c:pt idx="2164">
                  <c:v>0.352883</c:v>
                </c:pt>
                <c:pt idx="2165">
                  <c:v>0.357767</c:v>
                </c:pt>
                <c:pt idx="2166">
                  <c:v>0.34426299999999999</c:v>
                </c:pt>
                <c:pt idx="2167">
                  <c:v>0.33256000000000002</c:v>
                </c:pt>
                <c:pt idx="2168">
                  <c:v>0.306838</c:v>
                </c:pt>
                <c:pt idx="2169">
                  <c:v>0.28537499999999999</c:v>
                </c:pt>
                <c:pt idx="2170">
                  <c:v>0.26232</c:v>
                </c:pt>
                <c:pt idx="2171">
                  <c:v>0.23260800000000001</c:v>
                </c:pt>
                <c:pt idx="2172">
                  <c:v>0.20912800000000001</c:v>
                </c:pt>
                <c:pt idx="2173">
                  <c:v>0.18920000000000001</c:v>
                </c:pt>
                <c:pt idx="2174">
                  <c:v>0.18265400000000001</c:v>
                </c:pt>
                <c:pt idx="2175">
                  <c:v>0.17224700000000001</c:v>
                </c:pt>
                <c:pt idx="2176">
                  <c:v>0.16659199999999999</c:v>
                </c:pt>
                <c:pt idx="2177">
                  <c:v>0.15706500000000001</c:v>
                </c:pt>
                <c:pt idx="2178">
                  <c:v>0.150593</c:v>
                </c:pt>
                <c:pt idx="2179">
                  <c:v>0.12823699999999999</c:v>
                </c:pt>
                <c:pt idx="2180">
                  <c:v>0.15776000000000001</c:v>
                </c:pt>
                <c:pt idx="2181">
                  <c:v>0.159333</c:v>
                </c:pt>
                <c:pt idx="2182">
                  <c:v>0.16469300000000001</c:v>
                </c:pt>
                <c:pt idx="2183">
                  <c:v>0.16176099999999999</c:v>
                </c:pt>
                <c:pt idx="2184">
                  <c:v>0.13137599999999999</c:v>
                </c:pt>
                <c:pt idx="2185">
                  <c:v>0.133269</c:v>
                </c:pt>
                <c:pt idx="2186">
                  <c:v>0.135514</c:v>
                </c:pt>
                <c:pt idx="2187">
                  <c:v>0.12939000000000001</c:v>
                </c:pt>
                <c:pt idx="2188">
                  <c:v>0.12873599999999999</c:v>
                </c:pt>
                <c:pt idx="2189">
                  <c:v>0.11934500000000001</c:v>
                </c:pt>
                <c:pt idx="2190">
                  <c:v>0.111984</c:v>
                </c:pt>
                <c:pt idx="2191">
                  <c:v>0.111792</c:v>
                </c:pt>
                <c:pt idx="2192">
                  <c:v>0.110954</c:v>
                </c:pt>
                <c:pt idx="2193">
                  <c:v>0.11378099999999999</c:v>
                </c:pt>
                <c:pt idx="2194">
                  <c:v>0.14236199999999999</c:v>
                </c:pt>
                <c:pt idx="2195">
                  <c:v>0.166993</c:v>
                </c:pt>
                <c:pt idx="2196">
                  <c:v>0.18904899999999999</c:v>
                </c:pt>
                <c:pt idx="2197">
                  <c:v>0.21223800000000001</c:v>
                </c:pt>
                <c:pt idx="2198">
                  <c:v>0.212925</c:v>
                </c:pt>
                <c:pt idx="2199">
                  <c:v>0.215554</c:v>
                </c:pt>
                <c:pt idx="2200">
                  <c:v>0.25681199999999998</c:v>
                </c:pt>
                <c:pt idx="2201">
                  <c:v>0.25002000000000002</c:v>
                </c:pt>
                <c:pt idx="2202">
                  <c:v>0.24673100000000001</c:v>
                </c:pt>
                <c:pt idx="2203">
                  <c:v>0.235294</c:v>
                </c:pt>
                <c:pt idx="2204">
                  <c:v>0.230792</c:v>
                </c:pt>
                <c:pt idx="2205">
                  <c:v>0.225576</c:v>
                </c:pt>
                <c:pt idx="2206">
                  <c:v>0.24598800000000001</c:v>
                </c:pt>
                <c:pt idx="2207">
                  <c:v>0.22731499999999999</c:v>
                </c:pt>
                <c:pt idx="2208">
                  <c:v>0.227404</c:v>
                </c:pt>
                <c:pt idx="2209">
                  <c:v>0.21269099999999999</c:v>
                </c:pt>
                <c:pt idx="2210">
                  <c:v>0.220024</c:v>
                </c:pt>
                <c:pt idx="2211">
                  <c:v>0.24290600000000001</c:v>
                </c:pt>
                <c:pt idx="2212">
                  <c:v>0.25939200000000001</c:v>
                </c:pt>
                <c:pt idx="2213">
                  <c:v>0.304616</c:v>
                </c:pt>
                <c:pt idx="2214">
                  <c:v>0.32500499999999999</c:v>
                </c:pt>
                <c:pt idx="2215">
                  <c:v>0.345501</c:v>
                </c:pt>
                <c:pt idx="2216">
                  <c:v>0.36529699999999998</c:v>
                </c:pt>
                <c:pt idx="2217">
                  <c:v>0.36280299999999999</c:v>
                </c:pt>
                <c:pt idx="2218">
                  <c:v>0.344082</c:v>
                </c:pt>
                <c:pt idx="2219">
                  <c:v>0.347995</c:v>
                </c:pt>
                <c:pt idx="2220">
                  <c:v>0.36086699999999999</c:v>
                </c:pt>
                <c:pt idx="2221">
                  <c:v>0.34432000000000001</c:v>
                </c:pt>
                <c:pt idx="2222">
                  <c:v>0.33519700000000002</c:v>
                </c:pt>
                <c:pt idx="2223">
                  <c:v>0.31480200000000003</c:v>
                </c:pt>
                <c:pt idx="2224">
                  <c:v>0.30730800000000003</c:v>
                </c:pt>
                <c:pt idx="2225">
                  <c:v>0.28310600000000002</c:v>
                </c:pt>
                <c:pt idx="2226">
                  <c:v>0.24976300000000001</c:v>
                </c:pt>
                <c:pt idx="2227">
                  <c:v>0.27726400000000001</c:v>
                </c:pt>
                <c:pt idx="2228">
                  <c:v>0.27774300000000002</c:v>
                </c:pt>
                <c:pt idx="2229">
                  <c:v>0.29696400000000001</c:v>
                </c:pt>
                <c:pt idx="2230">
                  <c:v>0.29100399999999998</c:v>
                </c:pt>
                <c:pt idx="2231">
                  <c:v>0.28622700000000001</c:v>
                </c:pt>
                <c:pt idx="2232">
                  <c:v>0.29250399999999999</c:v>
                </c:pt>
                <c:pt idx="2233">
                  <c:v>0.30690200000000001</c:v>
                </c:pt>
                <c:pt idx="2234">
                  <c:v>0.30134899999999998</c:v>
                </c:pt>
                <c:pt idx="2235">
                  <c:v>0.28943099999999999</c:v>
                </c:pt>
                <c:pt idx="2236">
                  <c:v>0.28838000000000003</c:v>
                </c:pt>
                <c:pt idx="2237">
                  <c:v>0.285603</c:v>
                </c:pt>
                <c:pt idx="2238">
                  <c:v>0.28731099999999998</c:v>
                </c:pt>
                <c:pt idx="2239">
                  <c:v>0.27542800000000001</c:v>
                </c:pt>
                <c:pt idx="2240">
                  <c:v>0.26334099999999999</c:v>
                </c:pt>
                <c:pt idx="2241">
                  <c:v>0.25586999999999999</c:v>
                </c:pt>
                <c:pt idx="2242">
                  <c:v>0.224166</c:v>
                </c:pt>
                <c:pt idx="2243">
                  <c:v>0.22648099999999999</c:v>
                </c:pt>
                <c:pt idx="2244">
                  <c:v>0.23048099999999999</c:v>
                </c:pt>
                <c:pt idx="2245">
                  <c:v>0.26166800000000001</c:v>
                </c:pt>
                <c:pt idx="2246">
                  <c:v>0.28367300000000001</c:v>
                </c:pt>
                <c:pt idx="2247">
                  <c:v>0.29308299999999998</c:v>
                </c:pt>
                <c:pt idx="2248">
                  <c:v>0.30050900000000003</c:v>
                </c:pt>
                <c:pt idx="2249">
                  <c:v>0.29645500000000002</c:v>
                </c:pt>
                <c:pt idx="2250">
                  <c:v>0.30334800000000001</c:v>
                </c:pt>
                <c:pt idx="2251">
                  <c:v>0.28866199999999997</c:v>
                </c:pt>
                <c:pt idx="2252">
                  <c:v>0.26746500000000001</c:v>
                </c:pt>
                <c:pt idx="2253">
                  <c:v>0.26950499999999999</c:v>
                </c:pt>
                <c:pt idx="2254">
                  <c:v>0.246031</c:v>
                </c:pt>
                <c:pt idx="2255">
                  <c:v>0.233986</c:v>
                </c:pt>
                <c:pt idx="2256">
                  <c:v>0.22273799999999999</c:v>
                </c:pt>
                <c:pt idx="2257">
                  <c:v>0.206594</c:v>
                </c:pt>
                <c:pt idx="2258">
                  <c:v>0.18651599999999999</c:v>
                </c:pt>
                <c:pt idx="2259">
                  <c:v>0.180509</c:v>
                </c:pt>
                <c:pt idx="2260">
                  <c:v>0.175367</c:v>
                </c:pt>
                <c:pt idx="2261">
                  <c:v>0.18143799999999999</c:v>
                </c:pt>
                <c:pt idx="2262">
                  <c:v>0.18345</c:v>
                </c:pt>
                <c:pt idx="2263">
                  <c:v>0.189889</c:v>
                </c:pt>
                <c:pt idx="2264">
                  <c:v>0.19448499999999999</c:v>
                </c:pt>
                <c:pt idx="2265">
                  <c:v>0.20324500000000001</c:v>
                </c:pt>
                <c:pt idx="2266">
                  <c:v>0.20879400000000001</c:v>
                </c:pt>
                <c:pt idx="2267">
                  <c:v>0.200018</c:v>
                </c:pt>
                <c:pt idx="2268">
                  <c:v>0.181035</c:v>
                </c:pt>
                <c:pt idx="2269">
                  <c:v>0.177036</c:v>
                </c:pt>
                <c:pt idx="2270">
                  <c:v>0.19633200000000001</c:v>
                </c:pt>
                <c:pt idx="2271">
                  <c:v>0.18761800000000001</c:v>
                </c:pt>
                <c:pt idx="2272">
                  <c:v>0.16927500000000001</c:v>
                </c:pt>
                <c:pt idx="2273">
                  <c:v>0.16167899999999999</c:v>
                </c:pt>
                <c:pt idx="2274">
                  <c:v>0.15171999999999999</c:v>
                </c:pt>
                <c:pt idx="2275">
                  <c:v>0.152751</c:v>
                </c:pt>
                <c:pt idx="2276">
                  <c:v>0.14951</c:v>
                </c:pt>
                <c:pt idx="2277">
                  <c:v>0.134655</c:v>
                </c:pt>
                <c:pt idx="2278">
                  <c:v>0.12418899999999999</c:v>
                </c:pt>
                <c:pt idx="2279">
                  <c:v>0.119405</c:v>
                </c:pt>
                <c:pt idx="2280">
                  <c:v>0.110323</c:v>
                </c:pt>
                <c:pt idx="2281">
                  <c:v>9.8960000000000006E-2</c:v>
                </c:pt>
                <c:pt idx="2282">
                  <c:v>8.2508999999999999E-2</c:v>
                </c:pt>
                <c:pt idx="2283">
                  <c:v>9.1550000000000006E-2</c:v>
                </c:pt>
                <c:pt idx="2284">
                  <c:v>8.9443999999999996E-2</c:v>
                </c:pt>
                <c:pt idx="2285">
                  <c:v>7.6004000000000002E-2</c:v>
                </c:pt>
                <c:pt idx="2286">
                  <c:v>7.4048000000000003E-2</c:v>
                </c:pt>
                <c:pt idx="2287">
                  <c:v>4.2625999999999997E-2</c:v>
                </c:pt>
                <c:pt idx="2288">
                  <c:v>4.3801E-2</c:v>
                </c:pt>
                <c:pt idx="2289">
                  <c:v>4.3616000000000002E-2</c:v>
                </c:pt>
                <c:pt idx="2290">
                  <c:v>4.8141999999999997E-2</c:v>
                </c:pt>
                <c:pt idx="2291">
                  <c:v>5.1254000000000001E-2</c:v>
                </c:pt>
                <c:pt idx="2292">
                  <c:v>5.8901000000000002E-2</c:v>
                </c:pt>
                <c:pt idx="2293">
                  <c:v>5.8578999999999999E-2</c:v>
                </c:pt>
                <c:pt idx="2294">
                  <c:v>5.9651000000000003E-2</c:v>
                </c:pt>
                <c:pt idx="2295">
                  <c:v>5.8590999999999997E-2</c:v>
                </c:pt>
                <c:pt idx="2296">
                  <c:v>5.2322E-2</c:v>
                </c:pt>
                <c:pt idx="2297">
                  <c:v>5.6668000000000003E-2</c:v>
                </c:pt>
                <c:pt idx="2298">
                  <c:v>6.5377000000000005E-2</c:v>
                </c:pt>
                <c:pt idx="2299">
                  <c:v>7.0201E-2</c:v>
                </c:pt>
                <c:pt idx="2300">
                  <c:v>7.6781000000000002E-2</c:v>
                </c:pt>
                <c:pt idx="2301">
                  <c:v>8.1733E-2</c:v>
                </c:pt>
                <c:pt idx="2302">
                  <c:v>8.2214999999999996E-2</c:v>
                </c:pt>
                <c:pt idx="2303">
                  <c:v>8.5488999999999996E-2</c:v>
                </c:pt>
                <c:pt idx="2304">
                  <c:v>8.0281000000000005E-2</c:v>
                </c:pt>
                <c:pt idx="2305">
                  <c:v>8.5807999999999995E-2</c:v>
                </c:pt>
                <c:pt idx="2306">
                  <c:v>8.6740999999999999E-2</c:v>
                </c:pt>
                <c:pt idx="2307">
                  <c:v>7.1695999999999996E-2</c:v>
                </c:pt>
                <c:pt idx="2308">
                  <c:v>7.7564999999999995E-2</c:v>
                </c:pt>
                <c:pt idx="2309">
                  <c:v>8.3904999999999993E-2</c:v>
                </c:pt>
                <c:pt idx="2310">
                  <c:v>0.11035499999999999</c:v>
                </c:pt>
                <c:pt idx="2311">
                  <c:v>0.11859699999999999</c:v>
                </c:pt>
                <c:pt idx="2312">
                  <c:v>0.131295</c:v>
                </c:pt>
                <c:pt idx="2313">
                  <c:v>0.13789399999999999</c:v>
                </c:pt>
                <c:pt idx="2314">
                  <c:v>0.13500499999999999</c:v>
                </c:pt>
                <c:pt idx="2315">
                  <c:v>0.16339200000000001</c:v>
                </c:pt>
                <c:pt idx="2316">
                  <c:v>0.17505599999999999</c:v>
                </c:pt>
                <c:pt idx="2317">
                  <c:v>0.177844</c:v>
                </c:pt>
                <c:pt idx="2318">
                  <c:v>0.183673</c:v>
                </c:pt>
                <c:pt idx="2319">
                  <c:v>0.18451999999999999</c:v>
                </c:pt>
                <c:pt idx="2320">
                  <c:v>0.180641</c:v>
                </c:pt>
                <c:pt idx="2321">
                  <c:v>0.17099800000000001</c:v>
                </c:pt>
                <c:pt idx="2322">
                  <c:v>0.16509399999999999</c:v>
                </c:pt>
                <c:pt idx="2323">
                  <c:v>0.18420700000000001</c:v>
                </c:pt>
                <c:pt idx="2324">
                  <c:v>0.176755</c:v>
                </c:pt>
                <c:pt idx="2325">
                  <c:v>0.16406000000000001</c:v>
                </c:pt>
                <c:pt idx="2326">
                  <c:v>0.16164500000000001</c:v>
                </c:pt>
                <c:pt idx="2327">
                  <c:v>0.14255000000000001</c:v>
                </c:pt>
                <c:pt idx="2328">
                  <c:v>0.14552899999999999</c:v>
                </c:pt>
                <c:pt idx="2329">
                  <c:v>0.13374</c:v>
                </c:pt>
                <c:pt idx="2330">
                  <c:v>0.157439</c:v>
                </c:pt>
                <c:pt idx="2331">
                  <c:v>0.18851100000000001</c:v>
                </c:pt>
                <c:pt idx="2332">
                  <c:v>0.21451600000000001</c:v>
                </c:pt>
                <c:pt idx="2333">
                  <c:v>0.22597999999999999</c:v>
                </c:pt>
                <c:pt idx="2334">
                  <c:v>0.22912399999999999</c:v>
                </c:pt>
                <c:pt idx="2335">
                  <c:v>0.2306</c:v>
                </c:pt>
                <c:pt idx="2336">
                  <c:v>0.238457</c:v>
                </c:pt>
                <c:pt idx="2337">
                  <c:v>0.239372</c:v>
                </c:pt>
                <c:pt idx="2338">
                  <c:v>0.22045500000000001</c:v>
                </c:pt>
                <c:pt idx="2339">
                  <c:v>0.22353100000000001</c:v>
                </c:pt>
                <c:pt idx="2340">
                  <c:v>0.22331500000000001</c:v>
                </c:pt>
                <c:pt idx="2341">
                  <c:v>0.21820200000000001</c:v>
                </c:pt>
                <c:pt idx="2342">
                  <c:v>0.198606</c:v>
                </c:pt>
                <c:pt idx="2343">
                  <c:v>0.18163099999999999</c:v>
                </c:pt>
                <c:pt idx="2344">
                  <c:v>0.16246099999999999</c:v>
                </c:pt>
                <c:pt idx="2345">
                  <c:v>0.158725</c:v>
                </c:pt>
                <c:pt idx="2346">
                  <c:v>0.142262</c:v>
                </c:pt>
                <c:pt idx="2347">
                  <c:v>0.135884</c:v>
                </c:pt>
                <c:pt idx="2348">
                  <c:v>0.13158900000000001</c:v>
                </c:pt>
                <c:pt idx="2349">
                  <c:v>0.116859</c:v>
                </c:pt>
                <c:pt idx="2350">
                  <c:v>0.100174</c:v>
                </c:pt>
                <c:pt idx="2351">
                  <c:v>0.10838200000000001</c:v>
                </c:pt>
                <c:pt idx="2352">
                  <c:v>0.12124</c:v>
                </c:pt>
                <c:pt idx="2353">
                  <c:v>0.126999</c:v>
                </c:pt>
                <c:pt idx="2354">
                  <c:v>0.13209499999999999</c:v>
                </c:pt>
                <c:pt idx="2355">
                  <c:v>0.12964800000000001</c:v>
                </c:pt>
                <c:pt idx="2356">
                  <c:v>0.121367</c:v>
                </c:pt>
                <c:pt idx="2357">
                  <c:v>0.10831300000000001</c:v>
                </c:pt>
                <c:pt idx="2358">
                  <c:v>0.115477</c:v>
                </c:pt>
                <c:pt idx="2359">
                  <c:v>0.113862</c:v>
                </c:pt>
                <c:pt idx="2360">
                  <c:v>0.10324800000000001</c:v>
                </c:pt>
                <c:pt idx="2361">
                  <c:v>0.112078</c:v>
                </c:pt>
                <c:pt idx="2362">
                  <c:v>0.12864100000000001</c:v>
                </c:pt>
                <c:pt idx="2363">
                  <c:v>0.12446599999999999</c:v>
                </c:pt>
                <c:pt idx="2364">
                  <c:v>0.10174</c:v>
                </c:pt>
                <c:pt idx="2365">
                  <c:v>9.4631999999999994E-2</c:v>
                </c:pt>
                <c:pt idx="2366">
                  <c:v>8.3888000000000004E-2</c:v>
                </c:pt>
                <c:pt idx="2367">
                  <c:v>8.6426000000000003E-2</c:v>
                </c:pt>
                <c:pt idx="2368">
                  <c:v>9.5812999999999995E-2</c:v>
                </c:pt>
                <c:pt idx="2369">
                  <c:v>9.4088000000000005E-2</c:v>
                </c:pt>
                <c:pt idx="2370">
                  <c:v>0.105668</c:v>
                </c:pt>
                <c:pt idx="2371">
                  <c:v>0.109068</c:v>
                </c:pt>
                <c:pt idx="2372">
                  <c:v>9.9104999999999999E-2</c:v>
                </c:pt>
                <c:pt idx="2373">
                  <c:v>9.8096000000000003E-2</c:v>
                </c:pt>
                <c:pt idx="2374">
                  <c:v>8.0617999999999995E-2</c:v>
                </c:pt>
                <c:pt idx="2375">
                  <c:v>8.2182000000000005E-2</c:v>
                </c:pt>
                <c:pt idx="2376">
                  <c:v>6.8374000000000004E-2</c:v>
                </c:pt>
                <c:pt idx="2377">
                  <c:v>5.4103999999999999E-2</c:v>
                </c:pt>
                <c:pt idx="2378">
                  <c:v>5.9597999999999998E-2</c:v>
                </c:pt>
                <c:pt idx="2379">
                  <c:v>8.0634999999999998E-2</c:v>
                </c:pt>
                <c:pt idx="2380">
                  <c:v>8.6537000000000003E-2</c:v>
                </c:pt>
                <c:pt idx="2381">
                  <c:v>9.6723000000000003E-2</c:v>
                </c:pt>
                <c:pt idx="2382">
                  <c:v>9.3979999999999994E-2</c:v>
                </c:pt>
                <c:pt idx="2383">
                  <c:v>9.5855999999999997E-2</c:v>
                </c:pt>
                <c:pt idx="2384">
                  <c:v>9.8815E-2</c:v>
                </c:pt>
                <c:pt idx="2385">
                  <c:v>8.8650999999999994E-2</c:v>
                </c:pt>
                <c:pt idx="2386">
                  <c:v>9.3243999999999994E-2</c:v>
                </c:pt>
                <c:pt idx="2387">
                  <c:v>0.115108</c:v>
                </c:pt>
                <c:pt idx="2388">
                  <c:v>0.137243</c:v>
                </c:pt>
                <c:pt idx="2389">
                  <c:v>0.134163</c:v>
                </c:pt>
                <c:pt idx="2390">
                  <c:v>0.13630400000000001</c:v>
                </c:pt>
                <c:pt idx="2391">
                  <c:v>0.14154600000000001</c:v>
                </c:pt>
                <c:pt idx="2392">
                  <c:v>0.13692499999999999</c:v>
                </c:pt>
                <c:pt idx="2393">
                  <c:v>0.130805</c:v>
                </c:pt>
                <c:pt idx="2394">
                  <c:v>0.13212599999999999</c:v>
                </c:pt>
                <c:pt idx="2395">
                  <c:v>0.125637</c:v>
                </c:pt>
                <c:pt idx="2396">
                  <c:v>0.121281</c:v>
                </c:pt>
                <c:pt idx="2397">
                  <c:v>0.112238</c:v>
                </c:pt>
                <c:pt idx="2398">
                  <c:v>0.105224</c:v>
                </c:pt>
                <c:pt idx="2399">
                  <c:v>0.101164</c:v>
                </c:pt>
                <c:pt idx="2400">
                  <c:v>9.0565000000000007E-2</c:v>
                </c:pt>
                <c:pt idx="2401">
                  <c:v>7.7079999999999996E-2</c:v>
                </c:pt>
                <c:pt idx="2402">
                  <c:v>7.1401999999999993E-2</c:v>
                </c:pt>
                <c:pt idx="2403">
                  <c:v>8.8412000000000004E-2</c:v>
                </c:pt>
                <c:pt idx="2404">
                  <c:v>9.0661000000000005E-2</c:v>
                </c:pt>
                <c:pt idx="2405">
                  <c:v>9.2638999999999999E-2</c:v>
                </c:pt>
                <c:pt idx="2406">
                  <c:v>8.8858000000000006E-2</c:v>
                </c:pt>
                <c:pt idx="2407">
                  <c:v>8.5596000000000005E-2</c:v>
                </c:pt>
                <c:pt idx="2408">
                  <c:v>7.3580000000000007E-2</c:v>
                </c:pt>
                <c:pt idx="2409">
                  <c:v>5.9864000000000001E-2</c:v>
                </c:pt>
                <c:pt idx="2410">
                  <c:v>5.6612000000000003E-2</c:v>
                </c:pt>
                <c:pt idx="2411">
                  <c:v>5.5603E-2</c:v>
                </c:pt>
                <c:pt idx="2412">
                  <c:v>5.0727000000000001E-2</c:v>
                </c:pt>
                <c:pt idx="2413">
                  <c:v>4.3836E-2</c:v>
                </c:pt>
                <c:pt idx="2414">
                  <c:v>3.8386000000000003E-2</c:v>
                </c:pt>
                <c:pt idx="2415">
                  <c:v>3.9763E-2</c:v>
                </c:pt>
                <c:pt idx="2416">
                  <c:v>4.0867000000000001E-2</c:v>
                </c:pt>
                <c:pt idx="2417">
                  <c:v>4.1279999999999997E-2</c:v>
                </c:pt>
                <c:pt idx="2418">
                  <c:v>4.3328999999999999E-2</c:v>
                </c:pt>
                <c:pt idx="2419">
                  <c:v>4.3549999999999998E-2</c:v>
                </c:pt>
                <c:pt idx="2420">
                  <c:v>4.4201999999999998E-2</c:v>
                </c:pt>
                <c:pt idx="2421">
                  <c:v>3.6311000000000003E-2</c:v>
                </c:pt>
                <c:pt idx="2422">
                  <c:v>1.9016000000000002E-2</c:v>
                </c:pt>
                <c:pt idx="2423">
                  <c:v>1.9744999999999999E-2</c:v>
                </c:pt>
                <c:pt idx="2424">
                  <c:v>1.9720000000000001E-2</c:v>
                </c:pt>
                <c:pt idx="2425">
                  <c:v>1.9748999999999999E-2</c:v>
                </c:pt>
                <c:pt idx="2426">
                  <c:v>2.1250000000000002E-2</c:v>
                </c:pt>
                <c:pt idx="2427">
                  <c:v>2.3168999999999999E-2</c:v>
                </c:pt>
                <c:pt idx="2428">
                  <c:v>2.1589000000000001E-2</c:v>
                </c:pt>
                <c:pt idx="2429">
                  <c:v>2.3358E-2</c:v>
                </c:pt>
                <c:pt idx="2430">
                  <c:v>2.1592E-2</c:v>
                </c:pt>
                <c:pt idx="2431">
                  <c:v>1.7881999999999999E-2</c:v>
                </c:pt>
                <c:pt idx="2432">
                  <c:v>1.4728E-2</c:v>
                </c:pt>
                <c:pt idx="2433">
                  <c:v>1.8142999999999999E-2</c:v>
                </c:pt>
                <c:pt idx="2434">
                  <c:v>2.1377E-2</c:v>
                </c:pt>
                <c:pt idx="2435">
                  <c:v>2.3989E-2</c:v>
                </c:pt>
                <c:pt idx="2436">
                  <c:v>2.4815E-2</c:v>
                </c:pt>
                <c:pt idx="2437">
                  <c:v>2.5132999999999999E-2</c:v>
                </c:pt>
                <c:pt idx="2438">
                  <c:v>2.4046999999999999E-2</c:v>
                </c:pt>
                <c:pt idx="2439">
                  <c:v>2.4313000000000001E-2</c:v>
                </c:pt>
                <c:pt idx="2440">
                  <c:v>2.4008999999999999E-2</c:v>
                </c:pt>
                <c:pt idx="2441">
                  <c:v>2.1028999999999999E-2</c:v>
                </c:pt>
                <c:pt idx="2442">
                  <c:v>2.3081000000000001E-2</c:v>
                </c:pt>
                <c:pt idx="2443">
                  <c:v>2.9010000000000001E-2</c:v>
                </c:pt>
                <c:pt idx="2444">
                  <c:v>2.9777000000000001E-2</c:v>
                </c:pt>
                <c:pt idx="2445">
                  <c:v>4.3603999999999997E-2</c:v>
                </c:pt>
                <c:pt idx="2446">
                  <c:v>4.3076999999999997E-2</c:v>
                </c:pt>
                <c:pt idx="2447">
                  <c:v>4.3157000000000001E-2</c:v>
                </c:pt>
                <c:pt idx="2448">
                  <c:v>6.0114000000000001E-2</c:v>
                </c:pt>
                <c:pt idx="2449">
                  <c:v>6.4088999999999993E-2</c:v>
                </c:pt>
                <c:pt idx="2450">
                  <c:v>6.0677000000000002E-2</c:v>
                </c:pt>
                <c:pt idx="2451">
                  <c:v>6.8570000000000006E-2</c:v>
                </c:pt>
                <c:pt idx="2452">
                  <c:v>7.3940000000000006E-2</c:v>
                </c:pt>
                <c:pt idx="2453">
                  <c:v>6.7837999999999996E-2</c:v>
                </c:pt>
                <c:pt idx="2454">
                  <c:v>6.7348000000000005E-2</c:v>
                </c:pt>
                <c:pt idx="2455">
                  <c:v>6.4956E-2</c:v>
                </c:pt>
                <c:pt idx="2456">
                  <c:v>5.6378999999999999E-2</c:v>
                </c:pt>
                <c:pt idx="2457">
                  <c:v>7.1845000000000006E-2</c:v>
                </c:pt>
                <c:pt idx="2458">
                  <c:v>8.1479999999999997E-2</c:v>
                </c:pt>
                <c:pt idx="2459">
                  <c:v>8.2972000000000004E-2</c:v>
                </c:pt>
                <c:pt idx="2460">
                  <c:v>8.4914000000000003E-2</c:v>
                </c:pt>
                <c:pt idx="2461">
                  <c:v>8.2358000000000001E-2</c:v>
                </c:pt>
                <c:pt idx="2462">
                  <c:v>9.0293999999999999E-2</c:v>
                </c:pt>
                <c:pt idx="2463">
                  <c:v>8.8261999999999993E-2</c:v>
                </c:pt>
                <c:pt idx="2464">
                  <c:v>8.2391000000000006E-2</c:v>
                </c:pt>
                <c:pt idx="2465">
                  <c:v>8.2846000000000003E-2</c:v>
                </c:pt>
                <c:pt idx="2466">
                  <c:v>7.0058999999999996E-2</c:v>
                </c:pt>
                <c:pt idx="2467">
                  <c:v>7.8201999999999994E-2</c:v>
                </c:pt>
                <c:pt idx="2468">
                  <c:v>8.0532999999999993E-2</c:v>
                </c:pt>
                <c:pt idx="2469">
                  <c:v>8.0657000000000006E-2</c:v>
                </c:pt>
                <c:pt idx="2470">
                  <c:v>8.0051999999999998E-2</c:v>
                </c:pt>
                <c:pt idx="2471">
                  <c:v>7.9699000000000006E-2</c:v>
                </c:pt>
                <c:pt idx="2472">
                  <c:v>6.3076999999999994E-2</c:v>
                </c:pt>
                <c:pt idx="2473">
                  <c:v>6.5139000000000002E-2</c:v>
                </c:pt>
                <c:pt idx="2474">
                  <c:v>6.3797000000000006E-2</c:v>
                </c:pt>
                <c:pt idx="2475">
                  <c:v>6.0109999999999997E-2</c:v>
                </c:pt>
                <c:pt idx="2476">
                  <c:v>5.4871000000000003E-2</c:v>
                </c:pt>
                <c:pt idx="2477">
                  <c:v>5.5691999999999998E-2</c:v>
                </c:pt>
                <c:pt idx="2478">
                  <c:v>6.3428999999999999E-2</c:v>
                </c:pt>
                <c:pt idx="2479">
                  <c:v>5.9336E-2</c:v>
                </c:pt>
                <c:pt idx="2480">
                  <c:v>6.5837000000000007E-2</c:v>
                </c:pt>
                <c:pt idx="2481">
                  <c:v>6.1941000000000003E-2</c:v>
                </c:pt>
                <c:pt idx="2482">
                  <c:v>5.6684999999999999E-2</c:v>
                </c:pt>
                <c:pt idx="2483">
                  <c:v>5.3789999999999998E-2</c:v>
                </c:pt>
                <c:pt idx="2484">
                  <c:v>4.8214E-2</c:v>
                </c:pt>
                <c:pt idx="2485">
                  <c:v>4.4394000000000003E-2</c:v>
                </c:pt>
                <c:pt idx="2486">
                  <c:v>3.9627999999999997E-2</c:v>
                </c:pt>
                <c:pt idx="2487">
                  <c:v>3.8200999999999999E-2</c:v>
                </c:pt>
                <c:pt idx="2488">
                  <c:v>3.6297000000000003E-2</c:v>
                </c:pt>
                <c:pt idx="2489">
                  <c:v>3.3377999999999998E-2</c:v>
                </c:pt>
                <c:pt idx="2490">
                  <c:v>2.8503000000000001E-2</c:v>
                </c:pt>
                <c:pt idx="2491">
                  <c:v>2.4732000000000001E-2</c:v>
                </c:pt>
                <c:pt idx="2492">
                  <c:v>2.0282000000000001E-2</c:v>
                </c:pt>
                <c:pt idx="2493">
                  <c:v>2.0240999999999999E-2</c:v>
                </c:pt>
                <c:pt idx="2494">
                  <c:v>2.3947E-2</c:v>
                </c:pt>
                <c:pt idx="2495">
                  <c:v>2.7E-2</c:v>
                </c:pt>
                <c:pt idx="2496">
                  <c:v>2.5631999999999999E-2</c:v>
                </c:pt>
                <c:pt idx="2497">
                  <c:v>2.6674E-2</c:v>
                </c:pt>
                <c:pt idx="2498">
                  <c:v>3.1515000000000001E-2</c:v>
                </c:pt>
                <c:pt idx="2499">
                  <c:v>3.5236999999999997E-2</c:v>
                </c:pt>
                <c:pt idx="2500">
                  <c:v>3.8434999999999997E-2</c:v>
                </c:pt>
                <c:pt idx="2501">
                  <c:v>3.8896E-2</c:v>
                </c:pt>
                <c:pt idx="2502">
                  <c:v>3.5368999999999998E-2</c:v>
                </c:pt>
                <c:pt idx="2503">
                  <c:v>3.8988000000000002E-2</c:v>
                </c:pt>
                <c:pt idx="2504">
                  <c:v>4.1196000000000003E-2</c:v>
                </c:pt>
                <c:pt idx="2505">
                  <c:v>3.9045000000000003E-2</c:v>
                </c:pt>
                <c:pt idx="2506">
                  <c:v>4.3351000000000001E-2</c:v>
                </c:pt>
                <c:pt idx="2507">
                  <c:v>3.4896999999999997E-2</c:v>
                </c:pt>
                <c:pt idx="2508">
                  <c:v>3.4137000000000001E-2</c:v>
                </c:pt>
                <c:pt idx="2509">
                  <c:v>4.3207000000000002E-2</c:v>
                </c:pt>
                <c:pt idx="2510">
                  <c:v>4.7739999999999998E-2</c:v>
                </c:pt>
                <c:pt idx="2511">
                  <c:v>5.3213000000000003E-2</c:v>
                </c:pt>
                <c:pt idx="2512">
                  <c:v>5.3565000000000002E-2</c:v>
                </c:pt>
                <c:pt idx="2513">
                  <c:v>3.9106000000000002E-2</c:v>
                </c:pt>
                <c:pt idx="2514">
                  <c:v>3.9446000000000002E-2</c:v>
                </c:pt>
                <c:pt idx="2515">
                  <c:v>3.9995000000000003E-2</c:v>
                </c:pt>
                <c:pt idx="2516">
                  <c:v>4.0372999999999999E-2</c:v>
                </c:pt>
                <c:pt idx="2517">
                  <c:v>3.7594000000000002E-2</c:v>
                </c:pt>
                <c:pt idx="2518">
                  <c:v>3.9204999999999997E-2</c:v>
                </c:pt>
                <c:pt idx="2519">
                  <c:v>3.5326000000000003E-2</c:v>
                </c:pt>
                <c:pt idx="2520">
                  <c:v>3.3301999999999998E-2</c:v>
                </c:pt>
                <c:pt idx="2521">
                  <c:v>3.0225999999999999E-2</c:v>
                </c:pt>
                <c:pt idx="2522">
                  <c:v>3.4416000000000002E-2</c:v>
                </c:pt>
                <c:pt idx="2523">
                  <c:v>2.7490000000000001E-2</c:v>
                </c:pt>
                <c:pt idx="2524">
                  <c:v>2.2353000000000001E-2</c:v>
                </c:pt>
                <c:pt idx="2525">
                  <c:v>1.6237999999999999E-2</c:v>
                </c:pt>
                <c:pt idx="2526">
                  <c:v>1.5006E-2</c:v>
                </c:pt>
                <c:pt idx="2527">
                  <c:v>1.2201E-2</c:v>
                </c:pt>
                <c:pt idx="2528">
                  <c:v>9.1769999999999994E-3</c:v>
                </c:pt>
                <c:pt idx="2529">
                  <c:v>8.097E-3</c:v>
                </c:pt>
                <c:pt idx="2530">
                  <c:v>4.5490000000000001E-3</c:v>
                </c:pt>
                <c:pt idx="2531">
                  <c:v>2.307E-3</c:v>
                </c:pt>
                <c:pt idx="2532">
                  <c:v>5.3749999999999996E-3</c:v>
                </c:pt>
                <c:pt idx="2533">
                  <c:v>7.659E-3</c:v>
                </c:pt>
                <c:pt idx="2534">
                  <c:v>6.8120000000000003E-3</c:v>
                </c:pt>
                <c:pt idx="2535">
                  <c:v>4.548E-3</c:v>
                </c:pt>
                <c:pt idx="2536">
                  <c:v>4.633E-3</c:v>
                </c:pt>
                <c:pt idx="2537">
                  <c:v>6.6629999999999997E-3</c:v>
                </c:pt>
                <c:pt idx="2538">
                  <c:v>9.8569999999999994E-3</c:v>
                </c:pt>
                <c:pt idx="2539">
                  <c:v>1.4723E-2</c:v>
                </c:pt>
                <c:pt idx="2540">
                  <c:v>1.8342000000000001E-2</c:v>
                </c:pt>
                <c:pt idx="2541">
                  <c:v>1.8773000000000001E-2</c:v>
                </c:pt>
                <c:pt idx="2542">
                  <c:v>1.643E-2</c:v>
                </c:pt>
                <c:pt idx="2543">
                  <c:v>1.5989E-2</c:v>
                </c:pt>
                <c:pt idx="2544">
                  <c:v>1.1619000000000001E-2</c:v>
                </c:pt>
                <c:pt idx="2545">
                  <c:v>1.0947999999999999E-2</c:v>
                </c:pt>
                <c:pt idx="2546">
                  <c:v>8.3829999999999998E-3</c:v>
                </c:pt>
                <c:pt idx="2547">
                  <c:v>6.1659999999999996E-3</c:v>
                </c:pt>
                <c:pt idx="2548">
                  <c:v>3.7620000000000002E-3</c:v>
                </c:pt>
                <c:pt idx="2549">
                  <c:v>5.0460000000000001E-3</c:v>
                </c:pt>
                <c:pt idx="2550">
                  <c:v>4.9740000000000001E-3</c:v>
                </c:pt>
                <c:pt idx="2551">
                  <c:v>4.9049999999999996E-3</c:v>
                </c:pt>
                <c:pt idx="2552">
                  <c:v>4.965E-2</c:v>
                </c:pt>
                <c:pt idx="2553">
                  <c:v>6.9599999999999995E-2</c:v>
                </c:pt>
                <c:pt idx="2554">
                  <c:v>8.5073999999999997E-2</c:v>
                </c:pt>
                <c:pt idx="2555">
                  <c:v>9.2941999999999997E-2</c:v>
                </c:pt>
                <c:pt idx="2556">
                  <c:v>9.2539999999999997E-2</c:v>
                </c:pt>
                <c:pt idx="2557">
                  <c:v>8.9202000000000004E-2</c:v>
                </c:pt>
                <c:pt idx="2558">
                  <c:v>8.6786000000000002E-2</c:v>
                </c:pt>
                <c:pt idx="2559">
                  <c:v>8.7003999999999998E-2</c:v>
                </c:pt>
                <c:pt idx="2560">
                  <c:v>7.5206999999999996E-2</c:v>
                </c:pt>
                <c:pt idx="2561">
                  <c:v>6.7101999999999995E-2</c:v>
                </c:pt>
                <c:pt idx="2562">
                  <c:v>5.8918999999999999E-2</c:v>
                </c:pt>
                <c:pt idx="2563">
                  <c:v>5.1496E-2</c:v>
                </c:pt>
                <c:pt idx="2564">
                  <c:v>4.5260000000000002E-2</c:v>
                </c:pt>
                <c:pt idx="2565">
                  <c:v>3.9460000000000002E-2</c:v>
                </c:pt>
                <c:pt idx="2566">
                  <c:v>3.4340000000000002E-2</c:v>
                </c:pt>
                <c:pt idx="2567">
                  <c:v>3.3286000000000003E-2</c:v>
                </c:pt>
                <c:pt idx="2568">
                  <c:v>3.3487999999999997E-2</c:v>
                </c:pt>
                <c:pt idx="2569">
                  <c:v>3.3059999999999999E-2</c:v>
                </c:pt>
                <c:pt idx="2570">
                  <c:v>3.3979000000000002E-2</c:v>
                </c:pt>
                <c:pt idx="2571">
                  <c:v>2.8986999999999999E-2</c:v>
                </c:pt>
                <c:pt idx="2572">
                  <c:v>2.2915999999999999E-2</c:v>
                </c:pt>
                <c:pt idx="2573">
                  <c:v>1.9421999999999998E-2</c:v>
                </c:pt>
                <c:pt idx="2574">
                  <c:v>1.6618000000000001E-2</c:v>
                </c:pt>
                <c:pt idx="2575">
                  <c:v>1.4194999999999999E-2</c:v>
                </c:pt>
                <c:pt idx="2576">
                  <c:v>1.1408E-2</c:v>
                </c:pt>
                <c:pt idx="2577">
                  <c:v>9.7000000000000003E-3</c:v>
                </c:pt>
                <c:pt idx="2578">
                  <c:v>8.7530000000000004E-3</c:v>
                </c:pt>
                <c:pt idx="2579">
                  <c:v>6.4929999999999996E-3</c:v>
                </c:pt>
                <c:pt idx="2580">
                  <c:v>5.4929999999999996E-3</c:v>
                </c:pt>
                <c:pt idx="2581">
                  <c:v>3.8310000000000002E-3</c:v>
                </c:pt>
                <c:pt idx="2582">
                  <c:v>4.2420000000000001E-3</c:v>
                </c:pt>
                <c:pt idx="2583">
                  <c:v>3.5149999999999999E-3</c:v>
                </c:pt>
                <c:pt idx="2584">
                  <c:v>3.2989999999999998E-3</c:v>
                </c:pt>
                <c:pt idx="2585">
                  <c:v>4.2830000000000003E-3</c:v>
                </c:pt>
                <c:pt idx="2586">
                  <c:v>4.0000000000000001E-3</c:v>
                </c:pt>
                <c:pt idx="2587">
                  <c:v>4.81E-3</c:v>
                </c:pt>
                <c:pt idx="2588">
                  <c:v>3.9300000000000003E-3</c:v>
                </c:pt>
                <c:pt idx="2589">
                  <c:v>3.5620000000000001E-3</c:v>
                </c:pt>
                <c:pt idx="2590">
                  <c:v>2.7169999999999998E-3</c:v>
                </c:pt>
                <c:pt idx="2591">
                  <c:v>2.6080000000000001E-3</c:v>
                </c:pt>
                <c:pt idx="2592">
                  <c:v>3.9179999999999996E-3</c:v>
                </c:pt>
                <c:pt idx="2593">
                  <c:v>3.9960000000000004E-3</c:v>
                </c:pt>
                <c:pt idx="2594">
                  <c:v>4.7359999999999998E-3</c:v>
                </c:pt>
                <c:pt idx="2595">
                  <c:v>7.5170000000000002E-3</c:v>
                </c:pt>
                <c:pt idx="2596">
                  <c:v>1.4567E-2</c:v>
                </c:pt>
                <c:pt idx="2597">
                  <c:v>1.9310000000000001E-2</c:v>
                </c:pt>
                <c:pt idx="2598">
                  <c:v>2.8996000000000001E-2</c:v>
                </c:pt>
                <c:pt idx="2599">
                  <c:v>3.2274999999999998E-2</c:v>
                </c:pt>
                <c:pt idx="2600">
                  <c:v>3.7614000000000002E-2</c:v>
                </c:pt>
                <c:pt idx="2601">
                  <c:v>4.4761000000000002E-2</c:v>
                </c:pt>
                <c:pt idx="2602">
                  <c:v>4.9444000000000002E-2</c:v>
                </c:pt>
                <c:pt idx="2603">
                  <c:v>5.3341E-2</c:v>
                </c:pt>
                <c:pt idx="2604">
                  <c:v>3.8184999999999997E-2</c:v>
                </c:pt>
                <c:pt idx="2605">
                  <c:v>4.5856000000000001E-2</c:v>
                </c:pt>
                <c:pt idx="2606">
                  <c:v>3.2141999999999997E-2</c:v>
                </c:pt>
                <c:pt idx="2607">
                  <c:v>3.5242000000000002E-2</c:v>
                </c:pt>
                <c:pt idx="2608">
                  <c:v>3.3600999999999999E-2</c:v>
                </c:pt>
                <c:pt idx="2609">
                  <c:v>3.2197000000000003E-2</c:v>
                </c:pt>
                <c:pt idx="2610">
                  <c:v>2.8799999999999999E-2</c:v>
                </c:pt>
                <c:pt idx="2611">
                  <c:v>3.5893000000000001E-2</c:v>
                </c:pt>
                <c:pt idx="2612">
                  <c:v>3.6826999999999999E-2</c:v>
                </c:pt>
                <c:pt idx="2613">
                  <c:v>3.5700999999999997E-2</c:v>
                </c:pt>
                <c:pt idx="2614">
                  <c:v>3.4329999999999999E-2</c:v>
                </c:pt>
                <c:pt idx="2615">
                  <c:v>3.4506000000000002E-2</c:v>
                </c:pt>
                <c:pt idx="2616">
                  <c:v>2.8660999999999999E-2</c:v>
                </c:pt>
                <c:pt idx="2617">
                  <c:v>3.8461000000000002E-2</c:v>
                </c:pt>
                <c:pt idx="2618">
                  <c:v>4.3223999999999999E-2</c:v>
                </c:pt>
                <c:pt idx="2619">
                  <c:v>2.8264999999999998E-2</c:v>
                </c:pt>
                <c:pt idx="2620">
                  <c:v>2.8053000000000002E-2</c:v>
                </c:pt>
                <c:pt idx="2621">
                  <c:v>2.8757999999999999E-2</c:v>
                </c:pt>
                <c:pt idx="2622">
                  <c:v>2.3047999999999999E-2</c:v>
                </c:pt>
                <c:pt idx="2623">
                  <c:v>4.3374999999999997E-2</c:v>
                </c:pt>
                <c:pt idx="2624">
                  <c:v>4.7535000000000001E-2</c:v>
                </c:pt>
                <c:pt idx="2625">
                  <c:v>5.0867999999999997E-2</c:v>
                </c:pt>
                <c:pt idx="2626">
                  <c:v>5.9526999999999997E-2</c:v>
                </c:pt>
                <c:pt idx="2627">
                  <c:v>6.4933000000000005E-2</c:v>
                </c:pt>
                <c:pt idx="2628">
                  <c:v>7.7154E-2</c:v>
                </c:pt>
                <c:pt idx="2629">
                  <c:v>9.2102000000000003E-2</c:v>
                </c:pt>
                <c:pt idx="2630">
                  <c:v>0.100549</c:v>
                </c:pt>
                <c:pt idx="2631">
                  <c:v>0.101303</c:v>
                </c:pt>
                <c:pt idx="2632">
                  <c:v>0.10186000000000001</c:v>
                </c:pt>
                <c:pt idx="2633">
                  <c:v>0.104129</c:v>
                </c:pt>
                <c:pt idx="2634">
                  <c:v>0.101052</c:v>
                </c:pt>
                <c:pt idx="2635">
                  <c:v>9.6888000000000002E-2</c:v>
                </c:pt>
                <c:pt idx="2636">
                  <c:v>9.1310000000000002E-2</c:v>
                </c:pt>
                <c:pt idx="2637">
                  <c:v>6.3418000000000002E-2</c:v>
                </c:pt>
                <c:pt idx="2638">
                  <c:v>7.2321999999999997E-2</c:v>
                </c:pt>
                <c:pt idx="2639">
                  <c:v>4.9017999999999999E-2</c:v>
                </c:pt>
                <c:pt idx="2640">
                  <c:v>4.3110999999999997E-2</c:v>
                </c:pt>
                <c:pt idx="2641">
                  <c:v>4.5233000000000002E-2</c:v>
                </c:pt>
                <c:pt idx="2642">
                  <c:v>3.7490999999999997E-2</c:v>
                </c:pt>
                <c:pt idx="2643">
                  <c:v>2.7949999999999999E-2</c:v>
                </c:pt>
                <c:pt idx="2644">
                  <c:v>5.3165999999999998E-2</c:v>
                </c:pt>
                <c:pt idx="2645">
                  <c:v>4.4111999999999998E-2</c:v>
                </c:pt>
                <c:pt idx="2646">
                  <c:v>3.8507E-2</c:v>
                </c:pt>
                <c:pt idx="2647">
                  <c:v>3.0483E-2</c:v>
                </c:pt>
                <c:pt idx="2648">
                  <c:v>3.3205999999999999E-2</c:v>
                </c:pt>
                <c:pt idx="2649">
                  <c:v>3.0221000000000001E-2</c:v>
                </c:pt>
                <c:pt idx="2650">
                  <c:v>2.9541999999999999E-2</c:v>
                </c:pt>
                <c:pt idx="2651">
                  <c:v>2.5888000000000001E-2</c:v>
                </c:pt>
                <c:pt idx="2652">
                  <c:v>1.9172999999999999E-2</c:v>
                </c:pt>
                <c:pt idx="2653">
                  <c:v>2.3139E-2</c:v>
                </c:pt>
                <c:pt idx="2654">
                  <c:v>2.3989E-2</c:v>
                </c:pt>
                <c:pt idx="2655">
                  <c:v>2.2825999999999999E-2</c:v>
                </c:pt>
                <c:pt idx="2656">
                  <c:v>2.0885000000000001E-2</c:v>
                </c:pt>
                <c:pt idx="2657">
                  <c:v>2.3733000000000001E-2</c:v>
                </c:pt>
                <c:pt idx="2658">
                  <c:v>1.9078000000000001E-2</c:v>
                </c:pt>
                <c:pt idx="2659">
                  <c:v>1.8277999999999999E-2</c:v>
                </c:pt>
                <c:pt idx="2660">
                  <c:v>1.5236E-2</c:v>
                </c:pt>
                <c:pt idx="2661">
                  <c:v>1.4581999999999999E-2</c:v>
                </c:pt>
                <c:pt idx="2662">
                  <c:v>1.3093E-2</c:v>
                </c:pt>
                <c:pt idx="2663">
                  <c:v>1.2793000000000001E-2</c:v>
                </c:pt>
                <c:pt idx="2664">
                  <c:v>1.191E-2</c:v>
                </c:pt>
                <c:pt idx="2665">
                  <c:v>1.0392999999999999E-2</c:v>
                </c:pt>
                <c:pt idx="2666">
                  <c:v>1.1195999999999999E-2</c:v>
                </c:pt>
                <c:pt idx="2667">
                  <c:v>8.6540000000000002E-3</c:v>
                </c:pt>
                <c:pt idx="2668">
                  <c:v>6.5579999999999996E-3</c:v>
                </c:pt>
                <c:pt idx="2669">
                  <c:v>6.8599999999999998E-3</c:v>
                </c:pt>
                <c:pt idx="2670">
                  <c:v>4.9810000000000002E-3</c:v>
                </c:pt>
                <c:pt idx="2671">
                  <c:v>4.2329999999999998E-3</c:v>
                </c:pt>
                <c:pt idx="2672">
                  <c:v>4.7600000000000003E-3</c:v>
                </c:pt>
                <c:pt idx="2673">
                  <c:v>6.3299999999999997E-3</c:v>
                </c:pt>
                <c:pt idx="2674">
                  <c:v>4.3569999999999998E-3</c:v>
                </c:pt>
                <c:pt idx="2675">
                  <c:v>5.8019999999999999E-3</c:v>
                </c:pt>
                <c:pt idx="2676">
                  <c:v>4.9649999999999998E-3</c:v>
                </c:pt>
                <c:pt idx="2677">
                  <c:v>5.4409999999999997E-3</c:v>
                </c:pt>
                <c:pt idx="2678">
                  <c:v>3.8539999999999998E-3</c:v>
                </c:pt>
                <c:pt idx="2679">
                  <c:v>3.722E-3</c:v>
                </c:pt>
                <c:pt idx="2680">
                  <c:v>3.3080000000000002E-3</c:v>
                </c:pt>
                <c:pt idx="2681">
                  <c:v>3.1870000000000002E-3</c:v>
                </c:pt>
                <c:pt idx="2682">
                  <c:v>3.529E-3</c:v>
                </c:pt>
                <c:pt idx="2683">
                  <c:v>4.1409999999999997E-3</c:v>
                </c:pt>
                <c:pt idx="2684">
                  <c:v>5.2449999999999997E-3</c:v>
                </c:pt>
                <c:pt idx="2685">
                  <c:v>8.6230000000000005E-3</c:v>
                </c:pt>
                <c:pt idx="2686">
                  <c:v>1.1757E-2</c:v>
                </c:pt>
                <c:pt idx="2687">
                  <c:v>2.2017999999999999E-2</c:v>
                </c:pt>
                <c:pt idx="2688">
                  <c:v>3.2308000000000003E-2</c:v>
                </c:pt>
                <c:pt idx="2689">
                  <c:v>3.3792000000000003E-2</c:v>
                </c:pt>
                <c:pt idx="2690">
                  <c:v>3.04E-2</c:v>
                </c:pt>
                <c:pt idx="2691">
                  <c:v>2.6549E-2</c:v>
                </c:pt>
                <c:pt idx="2692">
                  <c:v>2.8244999999999999E-2</c:v>
                </c:pt>
                <c:pt idx="2693">
                  <c:v>2.4008000000000002E-2</c:v>
                </c:pt>
                <c:pt idx="2694">
                  <c:v>1.8527999999999999E-2</c:v>
                </c:pt>
                <c:pt idx="2695">
                  <c:v>1.8362E-2</c:v>
                </c:pt>
                <c:pt idx="2696">
                  <c:v>1.6168999999999999E-2</c:v>
                </c:pt>
                <c:pt idx="2697">
                  <c:v>1.6562E-2</c:v>
                </c:pt>
                <c:pt idx="2698">
                  <c:v>1.3348E-2</c:v>
                </c:pt>
                <c:pt idx="2699">
                  <c:v>1.1542E-2</c:v>
                </c:pt>
                <c:pt idx="2700">
                  <c:v>1.0016000000000001E-2</c:v>
                </c:pt>
                <c:pt idx="2701">
                  <c:v>8.1069999999999996E-3</c:v>
                </c:pt>
                <c:pt idx="2702">
                  <c:v>6.6423999999999997E-2</c:v>
                </c:pt>
                <c:pt idx="2703">
                  <c:v>7.4229000000000003E-2</c:v>
                </c:pt>
                <c:pt idx="2704">
                  <c:v>7.1539000000000005E-2</c:v>
                </c:pt>
                <c:pt idx="2705">
                  <c:v>6.6000000000000003E-2</c:v>
                </c:pt>
                <c:pt idx="2706">
                  <c:v>5.7091999999999997E-2</c:v>
                </c:pt>
                <c:pt idx="2707">
                  <c:v>4.8735000000000001E-2</c:v>
                </c:pt>
                <c:pt idx="2708">
                  <c:v>4.4384E-2</c:v>
                </c:pt>
                <c:pt idx="2709">
                  <c:v>4.0584000000000002E-2</c:v>
                </c:pt>
                <c:pt idx="2710">
                  <c:v>3.5236000000000003E-2</c:v>
                </c:pt>
                <c:pt idx="2711">
                  <c:v>2.8083E-2</c:v>
                </c:pt>
                <c:pt idx="2712">
                  <c:v>2.5114999999999998E-2</c:v>
                </c:pt>
                <c:pt idx="2713">
                  <c:v>2.0504000000000001E-2</c:v>
                </c:pt>
                <c:pt idx="2714">
                  <c:v>2.1221E-2</c:v>
                </c:pt>
                <c:pt idx="2715">
                  <c:v>1.7367E-2</c:v>
                </c:pt>
                <c:pt idx="2716">
                  <c:v>1.3889E-2</c:v>
                </c:pt>
                <c:pt idx="2717">
                  <c:v>1.3462999999999999E-2</c:v>
                </c:pt>
                <c:pt idx="2718">
                  <c:v>1.3306999999999999E-2</c:v>
                </c:pt>
                <c:pt idx="2719">
                  <c:v>1.108E-2</c:v>
                </c:pt>
                <c:pt idx="2720">
                  <c:v>1.0640999999999999E-2</c:v>
                </c:pt>
                <c:pt idx="2721">
                  <c:v>1.043E-2</c:v>
                </c:pt>
                <c:pt idx="2722">
                  <c:v>1.0234E-2</c:v>
                </c:pt>
                <c:pt idx="2723">
                  <c:v>9.5499999999999995E-3</c:v>
                </c:pt>
                <c:pt idx="2724">
                  <c:v>8.5679999999999992E-3</c:v>
                </c:pt>
                <c:pt idx="2725">
                  <c:v>8.8970000000000004E-3</c:v>
                </c:pt>
                <c:pt idx="2726">
                  <c:v>7.5360000000000002E-3</c:v>
                </c:pt>
                <c:pt idx="2727">
                  <c:v>6.8009999999999998E-3</c:v>
                </c:pt>
                <c:pt idx="2728">
                  <c:v>1.486E-2</c:v>
                </c:pt>
                <c:pt idx="2729">
                  <c:v>1.1826E-2</c:v>
                </c:pt>
                <c:pt idx="2730">
                  <c:v>9.5409999999999991E-3</c:v>
                </c:pt>
                <c:pt idx="2731">
                  <c:v>7.1609999999999998E-3</c:v>
                </c:pt>
                <c:pt idx="2732">
                  <c:v>9.4389999999999995E-3</c:v>
                </c:pt>
                <c:pt idx="2733">
                  <c:v>1.2499E-2</c:v>
                </c:pt>
                <c:pt idx="2734">
                  <c:v>1.1950000000000001E-2</c:v>
                </c:pt>
                <c:pt idx="2735">
                  <c:v>9.9279999999999993E-3</c:v>
                </c:pt>
                <c:pt idx="2736">
                  <c:v>6.4079999999999996E-3</c:v>
                </c:pt>
                <c:pt idx="2737">
                  <c:v>4.5259999999999996E-3</c:v>
                </c:pt>
                <c:pt idx="2738">
                  <c:v>3.8019999999999998E-3</c:v>
                </c:pt>
                <c:pt idx="2739">
                  <c:v>3.032E-3</c:v>
                </c:pt>
                <c:pt idx="2740">
                  <c:v>3.3549999999999999E-3</c:v>
                </c:pt>
                <c:pt idx="2741">
                  <c:v>2.5799999999999998E-3</c:v>
                </c:pt>
                <c:pt idx="2742">
                  <c:v>2.9680000000000002E-3</c:v>
                </c:pt>
                <c:pt idx="2743">
                  <c:v>4.4270000000000004E-3</c:v>
                </c:pt>
                <c:pt idx="2744">
                  <c:v>4.5919999999999997E-3</c:v>
                </c:pt>
                <c:pt idx="2745">
                  <c:v>5.4689999999999999E-3</c:v>
                </c:pt>
                <c:pt idx="2746">
                  <c:v>4.7569999999999999E-3</c:v>
                </c:pt>
                <c:pt idx="2747">
                  <c:v>3.9690000000000003E-3</c:v>
                </c:pt>
                <c:pt idx="2748">
                  <c:v>3.0430000000000001E-3</c:v>
                </c:pt>
                <c:pt idx="2749">
                  <c:v>2.4559999999999998E-3</c:v>
                </c:pt>
                <c:pt idx="2750">
                  <c:v>3.3649999999999999E-3</c:v>
                </c:pt>
                <c:pt idx="2751">
                  <c:v>3.1449999999999998E-3</c:v>
                </c:pt>
                <c:pt idx="2752">
                  <c:v>3.9630000000000004E-3</c:v>
                </c:pt>
                <c:pt idx="2753">
                  <c:v>1.3006E-2</c:v>
                </c:pt>
                <c:pt idx="2754">
                  <c:v>1.0392999999999999E-2</c:v>
                </c:pt>
                <c:pt idx="2755">
                  <c:v>8.5489999999999993E-3</c:v>
                </c:pt>
                <c:pt idx="2756">
                  <c:v>6.9969999999999997E-3</c:v>
                </c:pt>
                <c:pt idx="2757">
                  <c:v>6.5630000000000003E-3</c:v>
                </c:pt>
                <c:pt idx="2758">
                  <c:v>5.1450000000000003E-3</c:v>
                </c:pt>
                <c:pt idx="2759">
                  <c:v>6.7559999999999999E-3</c:v>
                </c:pt>
                <c:pt idx="2760">
                  <c:v>7.3699999999999998E-3</c:v>
                </c:pt>
                <c:pt idx="2761">
                  <c:v>1.6202999999999999E-2</c:v>
                </c:pt>
                <c:pt idx="2762">
                  <c:v>3.7643000000000003E-2</c:v>
                </c:pt>
                <c:pt idx="2763">
                  <c:v>9.2924000000000007E-2</c:v>
                </c:pt>
                <c:pt idx="2764">
                  <c:v>0.104688</c:v>
                </c:pt>
                <c:pt idx="2765">
                  <c:v>0.112469</c:v>
                </c:pt>
                <c:pt idx="2766">
                  <c:v>0.110485</c:v>
                </c:pt>
                <c:pt idx="2767">
                  <c:v>0.107783</c:v>
                </c:pt>
                <c:pt idx="2768">
                  <c:v>0.11107599999999999</c:v>
                </c:pt>
                <c:pt idx="2769">
                  <c:v>0.11355899999999999</c:v>
                </c:pt>
                <c:pt idx="2770">
                  <c:v>0.10789600000000001</c:v>
                </c:pt>
                <c:pt idx="2771">
                  <c:v>0.116276</c:v>
                </c:pt>
                <c:pt idx="2772">
                  <c:v>0.106992</c:v>
                </c:pt>
                <c:pt idx="2773">
                  <c:v>0.11409999999999999</c:v>
                </c:pt>
                <c:pt idx="2774">
                  <c:v>0.118074</c:v>
                </c:pt>
                <c:pt idx="2775">
                  <c:v>0.117644</c:v>
                </c:pt>
                <c:pt idx="2776">
                  <c:v>0.118668</c:v>
                </c:pt>
                <c:pt idx="2777">
                  <c:v>0.117588</c:v>
                </c:pt>
                <c:pt idx="2778">
                  <c:v>0.13847100000000001</c:v>
                </c:pt>
                <c:pt idx="2779">
                  <c:v>0.14932699999999999</c:v>
                </c:pt>
                <c:pt idx="2780">
                  <c:v>0.148454</c:v>
                </c:pt>
                <c:pt idx="2781">
                  <c:v>0.15404499999999999</c:v>
                </c:pt>
                <c:pt idx="2782">
                  <c:v>0.14669699999999999</c:v>
                </c:pt>
                <c:pt idx="2783">
                  <c:v>0.13675300000000001</c:v>
                </c:pt>
                <c:pt idx="2784">
                  <c:v>0.130829</c:v>
                </c:pt>
                <c:pt idx="2785">
                  <c:v>0.14835200000000001</c:v>
                </c:pt>
                <c:pt idx="2786">
                  <c:v>0.15287200000000001</c:v>
                </c:pt>
                <c:pt idx="2787">
                  <c:v>0.139796</c:v>
                </c:pt>
                <c:pt idx="2788">
                  <c:v>0.143371</c:v>
                </c:pt>
                <c:pt idx="2789">
                  <c:v>0.13452900000000001</c:v>
                </c:pt>
                <c:pt idx="2790">
                  <c:v>0.135995</c:v>
                </c:pt>
                <c:pt idx="2791">
                  <c:v>0.15443999999999999</c:v>
                </c:pt>
                <c:pt idx="2792">
                  <c:v>0.16558300000000001</c:v>
                </c:pt>
                <c:pt idx="2793">
                  <c:v>0.163858</c:v>
                </c:pt>
                <c:pt idx="2794">
                  <c:v>0.16624900000000001</c:v>
                </c:pt>
                <c:pt idx="2795">
                  <c:v>0.17097999999999999</c:v>
                </c:pt>
                <c:pt idx="2796">
                  <c:v>0.193131</c:v>
                </c:pt>
                <c:pt idx="2797">
                  <c:v>0.18643599999999999</c:v>
                </c:pt>
                <c:pt idx="2798">
                  <c:v>0.22235199999999999</c:v>
                </c:pt>
                <c:pt idx="2799">
                  <c:v>0.22630600000000001</c:v>
                </c:pt>
                <c:pt idx="2800">
                  <c:v>0.241288</c:v>
                </c:pt>
                <c:pt idx="2801">
                  <c:v>0.241568</c:v>
                </c:pt>
                <c:pt idx="2802">
                  <c:v>0.230598</c:v>
                </c:pt>
                <c:pt idx="2803">
                  <c:v>0.26227</c:v>
                </c:pt>
                <c:pt idx="2804">
                  <c:v>0.26980500000000002</c:v>
                </c:pt>
                <c:pt idx="2805">
                  <c:v>0.28581000000000001</c:v>
                </c:pt>
                <c:pt idx="2806">
                  <c:v>0.31371100000000002</c:v>
                </c:pt>
                <c:pt idx="2807">
                  <c:v>0.34448899999999999</c:v>
                </c:pt>
                <c:pt idx="2808">
                  <c:v>0.34417399999999998</c:v>
                </c:pt>
                <c:pt idx="2809">
                  <c:v>0.35119600000000001</c:v>
                </c:pt>
                <c:pt idx="2810">
                  <c:v>0.35340199999999999</c:v>
                </c:pt>
                <c:pt idx="2811">
                  <c:v>0.34934300000000001</c:v>
                </c:pt>
                <c:pt idx="2812">
                  <c:v>0.36747999999999997</c:v>
                </c:pt>
                <c:pt idx="2813">
                  <c:v>0.37106299999999998</c:v>
                </c:pt>
                <c:pt idx="2814">
                  <c:v>0.37148199999999998</c:v>
                </c:pt>
                <c:pt idx="2815">
                  <c:v>0.37689</c:v>
                </c:pt>
                <c:pt idx="2816">
                  <c:v>0.370114</c:v>
                </c:pt>
                <c:pt idx="2817">
                  <c:v>0.38079400000000002</c:v>
                </c:pt>
                <c:pt idx="2818">
                  <c:v>0.375359</c:v>
                </c:pt>
                <c:pt idx="2819">
                  <c:v>0.37495899999999999</c:v>
                </c:pt>
                <c:pt idx="2820">
                  <c:v>0.376502</c:v>
                </c:pt>
                <c:pt idx="2821">
                  <c:v>0.36960900000000002</c:v>
                </c:pt>
                <c:pt idx="2822">
                  <c:v>0.36526199999999998</c:v>
                </c:pt>
                <c:pt idx="2823">
                  <c:v>0.32738699999999998</c:v>
                </c:pt>
                <c:pt idx="2824">
                  <c:v>0.31935200000000002</c:v>
                </c:pt>
                <c:pt idx="2825">
                  <c:v>0.31652000000000002</c:v>
                </c:pt>
                <c:pt idx="2826">
                  <c:v>0.30769800000000003</c:v>
                </c:pt>
                <c:pt idx="2827">
                  <c:v>0.32309599999999999</c:v>
                </c:pt>
                <c:pt idx="2828">
                  <c:v>0.32167200000000001</c:v>
                </c:pt>
                <c:pt idx="2829">
                  <c:v>0.32879399999999998</c:v>
                </c:pt>
                <c:pt idx="2830">
                  <c:v>0.33515099999999998</c:v>
                </c:pt>
                <c:pt idx="2831">
                  <c:v>0.33848600000000001</c:v>
                </c:pt>
                <c:pt idx="2832">
                  <c:v>0.331065</c:v>
                </c:pt>
                <c:pt idx="2833">
                  <c:v>0.326233</c:v>
                </c:pt>
                <c:pt idx="2834">
                  <c:v>0.30792900000000001</c:v>
                </c:pt>
                <c:pt idx="2835">
                  <c:v>0.30183399999999999</c:v>
                </c:pt>
                <c:pt idx="2836">
                  <c:v>0.30226599999999998</c:v>
                </c:pt>
                <c:pt idx="2837">
                  <c:v>0.28550199999999998</c:v>
                </c:pt>
                <c:pt idx="2838">
                  <c:v>0.265928</c:v>
                </c:pt>
                <c:pt idx="2839">
                  <c:v>0.27091100000000001</c:v>
                </c:pt>
                <c:pt idx="2840">
                  <c:v>0.28376200000000001</c:v>
                </c:pt>
                <c:pt idx="2841">
                  <c:v>0.27376800000000001</c:v>
                </c:pt>
                <c:pt idx="2842">
                  <c:v>0.25532700000000003</c:v>
                </c:pt>
                <c:pt idx="2843">
                  <c:v>0.25158399999999997</c:v>
                </c:pt>
                <c:pt idx="2844">
                  <c:v>0.232962</c:v>
                </c:pt>
                <c:pt idx="2845">
                  <c:v>0.22352</c:v>
                </c:pt>
                <c:pt idx="2846">
                  <c:v>0.22370699999999999</c:v>
                </c:pt>
                <c:pt idx="2847">
                  <c:v>0.23929900000000001</c:v>
                </c:pt>
                <c:pt idx="2848">
                  <c:v>0.24010999999999999</c:v>
                </c:pt>
                <c:pt idx="2849">
                  <c:v>0.24881300000000001</c:v>
                </c:pt>
                <c:pt idx="2850">
                  <c:v>0.25421500000000002</c:v>
                </c:pt>
                <c:pt idx="2851">
                  <c:v>0.25584800000000002</c:v>
                </c:pt>
                <c:pt idx="2852">
                  <c:v>0.23264399999999999</c:v>
                </c:pt>
                <c:pt idx="2853">
                  <c:v>0.216137</c:v>
                </c:pt>
                <c:pt idx="2854">
                  <c:v>0.218997</c:v>
                </c:pt>
                <c:pt idx="2855">
                  <c:v>0.22358700000000001</c:v>
                </c:pt>
                <c:pt idx="2856">
                  <c:v>0.21659800000000001</c:v>
                </c:pt>
                <c:pt idx="2857">
                  <c:v>0.22015000000000001</c:v>
                </c:pt>
                <c:pt idx="2858">
                  <c:v>0.23345299999999999</c:v>
                </c:pt>
                <c:pt idx="2859">
                  <c:v>0.23391899999999999</c:v>
                </c:pt>
                <c:pt idx="2860">
                  <c:v>0.228549</c:v>
                </c:pt>
                <c:pt idx="2861">
                  <c:v>0.23084399999999999</c:v>
                </c:pt>
                <c:pt idx="2862">
                  <c:v>0.25316300000000003</c:v>
                </c:pt>
                <c:pt idx="2863">
                  <c:v>0.26081700000000002</c:v>
                </c:pt>
                <c:pt idx="2864">
                  <c:v>0.26729999999999998</c:v>
                </c:pt>
                <c:pt idx="2865">
                  <c:v>0.27296799999999999</c:v>
                </c:pt>
                <c:pt idx="2866">
                  <c:v>0.27429100000000001</c:v>
                </c:pt>
                <c:pt idx="2867">
                  <c:v>0.29162300000000002</c:v>
                </c:pt>
                <c:pt idx="2868">
                  <c:v>0.28964299999999998</c:v>
                </c:pt>
                <c:pt idx="2869">
                  <c:v>0.29015600000000003</c:v>
                </c:pt>
                <c:pt idx="2870">
                  <c:v>0.266403</c:v>
                </c:pt>
                <c:pt idx="2871">
                  <c:v>0.24343699999999999</c:v>
                </c:pt>
                <c:pt idx="2872">
                  <c:v>0.235177</c:v>
                </c:pt>
                <c:pt idx="2873">
                  <c:v>0.27813700000000002</c:v>
                </c:pt>
                <c:pt idx="2874">
                  <c:v>0.30438399999999999</c:v>
                </c:pt>
                <c:pt idx="2875">
                  <c:v>0.311085</c:v>
                </c:pt>
                <c:pt idx="2876">
                  <c:v>0.34851799999999999</c:v>
                </c:pt>
                <c:pt idx="2877">
                  <c:v>0.36454700000000001</c:v>
                </c:pt>
                <c:pt idx="2878">
                  <c:v>0.39562999999999998</c:v>
                </c:pt>
                <c:pt idx="2879">
                  <c:v>0.38957900000000001</c:v>
                </c:pt>
                <c:pt idx="2880">
                  <c:v>0.38206299999999999</c:v>
                </c:pt>
                <c:pt idx="2881">
                  <c:v>0.48259299999999999</c:v>
                </c:pt>
                <c:pt idx="2882">
                  <c:v>0.50818799999999997</c:v>
                </c:pt>
                <c:pt idx="2883">
                  <c:v>0.51345600000000002</c:v>
                </c:pt>
                <c:pt idx="2884">
                  <c:v>0.510046</c:v>
                </c:pt>
                <c:pt idx="2885">
                  <c:v>0.49888300000000002</c:v>
                </c:pt>
                <c:pt idx="2886">
                  <c:v>0.47023599999999999</c:v>
                </c:pt>
                <c:pt idx="2887">
                  <c:v>0.45601700000000001</c:v>
                </c:pt>
                <c:pt idx="2888">
                  <c:v>0.43029600000000001</c:v>
                </c:pt>
                <c:pt idx="2889">
                  <c:v>0.41540199999999999</c:v>
                </c:pt>
                <c:pt idx="2890">
                  <c:v>0.39797700000000003</c:v>
                </c:pt>
                <c:pt idx="2891">
                  <c:v>0.38053399999999998</c:v>
                </c:pt>
                <c:pt idx="2892">
                  <c:v>0.38099</c:v>
                </c:pt>
                <c:pt idx="2893">
                  <c:v>0.33147700000000002</c:v>
                </c:pt>
                <c:pt idx="2894">
                  <c:v>0.29481299999999999</c:v>
                </c:pt>
                <c:pt idx="2895">
                  <c:v>0.285103</c:v>
                </c:pt>
                <c:pt idx="2896">
                  <c:v>0.255025</c:v>
                </c:pt>
                <c:pt idx="2897">
                  <c:v>0.23025399999999999</c:v>
                </c:pt>
                <c:pt idx="2898">
                  <c:v>0.22467799999999999</c:v>
                </c:pt>
                <c:pt idx="2899">
                  <c:v>0.21581400000000001</c:v>
                </c:pt>
                <c:pt idx="2900">
                  <c:v>0.20791699999999999</c:v>
                </c:pt>
                <c:pt idx="2901">
                  <c:v>0.19819000000000001</c:v>
                </c:pt>
                <c:pt idx="2902">
                  <c:v>0.188419</c:v>
                </c:pt>
                <c:pt idx="2903">
                  <c:v>0.17624300000000001</c:v>
                </c:pt>
                <c:pt idx="2904">
                  <c:v>0.16648099999999999</c:v>
                </c:pt>
                <c:pt idx="2905">
                  <c:v>0.15228700000000001</c:v>
                </c:pt>
                <c:pt idx="2906">
                  <c:v>0.13422200000000001</c:v>
                </c:pt>
                <c:pt idx="2907">
                  <c:v>0.13183700000000001</c:v>
                </c:pt>
                <c:pt idx="2908">
                  <c:v>0.14818300000000001</c:v>
                </c:pt>
                <c:pt idx="2909">
                  <c:v>0.14218500000000001</c:v>
                </c:pt>
                <c:pt idx="2910">
                  <c:v>0.144844</c:v>
                </c:pt>
                <c:pt idx="2911">
                  <c:v>0.13325799999999999</c:v>
                </c:pt>
                <c:pt idx="2912">
                  <c:v>0.124041</c:v>
                </c:pt>
                <c:pt idx="2913">
                  <c:v>0.11063199999999999</c:v>
                </c:pt>
                <c:pt idx="2914">
                  <c:v>0.11221299999999999</c:v>
                </c:pt>
                <c:pt idx="2915">
                  <c:v>9.2144000000000004E-2</c:v>
                </c:pt>
                <c:pt idx="2916">
                  <c:v>8.5533999999999999E-2</c:v>
                </c:pt>
                <c:pt idx="2917">
                  <c:v>8.4420999999999996E-2</c:v>
                </c:pt>
                <c:pt idx="2918">
                  <c:v>8.8438000000000003E-2</c:v>
                </c:pt>
                <c:pt idx="2919">
                  <c:v>9.4246999999999997E-2</c:v>
                </c:pt>
                <c:pt idx="2920">
                  <c:v>9.8269999999999996E-2</c:v>
                </c:pt>
                <c:pt idx="2921">
                  <c:v>9.3187000000000006E-2</c:v>
                </c:pt>
                <c:pt idx="2922">
                  <c:v>8.0075999999999994E-2</c:v>
                </c:pt>
                <c:pt idx="2923">
                  <c:v>6.4595E-2</c:v>
                </c:pt>
                <c:pt idx="2924">
                  <c:v>5.8409999999999997E-2</c:v>
                </c:pt>
                <c:pt idx="2925">
                  <c:v>5.1674999999999999E-2</c:v>
                </c:pt>
                <c:pt idx="2926">
                  <c:v>4.7466000000000001E-2</c:v>
                </c:pt>
                <c:pt idx="2927">
                  <c:v>4.1898999999999999E-2</c:v>
                </c:pt>
                <c:pt idx="2928">
                  <c:v>4.5242999999999998E-2</c:v>
                </c:pt>
                <c:pt idx="2929">
                  <c:v>5.6675999999999997E-2</c:v>
                </c:pt>
                <c:pt idx="2930">
                  <c:v>5.0882999999999998E-2</c:v>
                </c:pt>
                <c:pt idx="2931">
                  <c:v>4.7239999999999997E-2</c:v>
                </c:pt>
                <c:pt idx="2932">
                  <c:v>4.2096000000000001E-2</c:v>
                </c:pt>
                <c:pt idx="2933">
                  <c:v>4.0013E-2</c:v>
                </c:pt>
                <c:pt idx="2934">
                  <c:v>5.6466000000000002E-2</c:v>
                </c:pt>
                <c:pt idx="2935">
                  <c:v>4.8680000000000001E-2</c:v>
                </c:pt>
                <c:pt idx="2936">
                  <c:v>4.6761999999999998E-2</c:v>
                </c:pt>
                <c:pt idx="2937">
                  <c:v>4.1383999999999997E-2</c:v>
                </c:pt>
                <c:pt idx="2938">
                  <c:v>4.555E-2</c:v>
                </c:pt>
                <c:pt idx="2939">
                  <c:v>4.0070000000000001E-2</c:v>
                </c:pt>
                <c:pt idx="2940">
                  <c:v>3.415E-2</c:v>
                </c:pt>
                <c:pt idx="2941">
                  <c:v>3.6821E-2</c:v>
                </c:pt>
                <c:pt idx="2942">
                  <c:v>3.5521999999999998E-2</c:v>
                </c:pt>
                <c:pt idx="2943">
                  <c:v>4.6396E-2</c:v>
                </c:pt>
                <c:pt idx="2944">
                  <c:v>5.3110999999999998E-2</c:v>
                </c:pt>
                <c:pt idx="2945">
                  <c:v>4.8621999999999999E-2</c:v>
                </c:pt>
                <c:pt idx="2946">
                  <c:v>4.5234000000000003E-2</c:v>
                </c:pt>
                <c:pt idx="2947">
                  <c:v>4.1114999999999999E-2</c:v>
                </c:pt>
                <c:pt idx="2948">
                  <c:v>2.7192000000000001E-2</c:v>
                </c:pt>
                <c:pt idx="2949">
                  <c:v>2.4412E-2</c:v>
                </c:pt>
                <c:pt idx="2950">
                  <c:v>1.9923E-2</c:v>
                </c:pt>
                <c:pt idx="2951">
                  <c:v>1.7247999999999999E-2</c:v>
                </c:pt>
                <c:pt idx="2952">
                  <c:v>1.3368E-2</c:v>
                </c:pt>
                <c:pt idx="2953">
                  <c:v>1.6442999999999999E-2</c:v>
                </c:pt>
                <c:pt idx="2954">
                  <c:v>2.145E-2</c:v>
                </c:pt>
                <c:pt idx="2955">
                  <c:v>3.5194000000000003E-2</c:v>
                </c:pt>
                <c:pt idx="2956">
                  <c:v>2.6584E-2</c:v>
                </c:pt>
                <c:pt idx="2957">
                  <c:v>2.0348000000000002E-2</c:v>
                </c:pt>
                <c:pt idx="2958">
                  <c:v>1.5989E-2</c:v>
                </c:pt>
                <c:pt idx="2959">
                  <c:v>1.3448999999999999E-2</c:v>
                </c:pt>
                <c:pt idx="2960">
                  <c:v>1.1044999999999999E-2</c:v>
                </c:pt>
                <c:pt idx="2961">
                  <c:v>1.3572000000000001E-2</c:v>
                </c:pt>
                <c:pt idx="2962">
                  <c:v>1.2795000000000001E-2</c:v>
                </c:pt>
                <c:pt idx="2963">
                  <c:v>1.0043E-2</c:v>
                </c:pt>
                <c:pt idx="2964">
                  <c:v>1.1821999999999999E-2</c:v>
                </c:pt>
                <c:pt idx="2965">
                  <c:v>1.3082E-2</c:v>
                </c:pt>
                <c:pt idx="2966">
                  <c:v>1.2884E-2</c:v>
                </c:pt>
                <c:pt idx="2967">
                  <c:v>1.3651999999999999E-2</c:v>
                </c:pt>
                <c:pt idx="2968">
                  <c:v>1.2352E-2</c:v>
                </c:pt>
                <c:pt idx="2969">
                  <c:v>1.2262E-2</c:v>
                </c:pt>
                <c:pt idx="2970">
                  <c:v>1.0375000000000001E-2</c:v>
                </c:pt>
                <c:pt idx="2971">
                  <c:v>8.2369999999999995E-3</c:v>
                </c:pt>
                <c:pt idx="2972">
                  <c:v>8.3580000000000008E-3</c:v>
                </c:pt>
                <c:pt idx="2973">
                  <c:v>7.8300000000000002E-3</c:v>
                </c:pt>
                <c:pt idx="2974">
                  <c:v>9.502E-3</c:v>
                </c:pt>
                <c:pt idx="2975">
                  <c:v>9.8530000000000006E-3</c:v>
                </c:pt>
                <c:pt idx="2976">
                  <c:v>9.3390000000000001E-3</c:v>
                </c:pt>
                <c:pt idx="2977">
                  <c:v>1.0305E-2</c:v>
                </c:pt>
                <c:pt idx="2978">
                  <c:v>1.3273E-2</c:v>
                </c:pt>
                <c:pt idx="2979">
                  <c:v>1.4815999999999999E-2</c:v>
                </c:pt>
                <c:pt idx="2980">
                  <c:v>1.6046000000000001E-2</c:v>
                </c:pt>
                <c:pt idx="2981">
                  <c:v>1.3913999999999999E-2</c:v>
                </c:pt>
                <c:pt idx="2982">
                  <c:v>1.8901000000000001E-2</c:v>
                </c:pt>
                <c:pt idx="2983">
                  <c:v>1.7998E-2</c:v>
                </c:pt>
                <c:pt idx="2984">
                  <c:v>1.4082000000000001E-2</c:v>
                </c:pt>
                <c:pt idx="2985">
                  <c:v>1.6664999999999999E-2</c:v>
                </c:pt>
                <c:pt idx="2986">
                  <c:v>1.3015000000000001E-2</c:v>
                </c:pt>
                <c:pt idx="2987">
                  <c:v>1.3049E-2</c:v>
                </c:pt>
                <c:pt idx="2988">
                  <c:v>1.1285E-2</c:v>
                </c:pt>
                <c:pt idx="2989">
                  <c:v>8.8970000000000004E-3</c:v>
                </c:pt>
                <c:pt idx="2990">
                  <c:v>1.0529E-2</c:v>
                </c:pt>
                <c:pt idx="2991">
                  <c:v>1.2599000000000001E-2</c:v>
                </c:pt>
                <c:pt idx="2992">
                  <c:v>1.0330000000000001E-2</c:v>
                </c:pt>
                <c:pt idx="2993">
                  <c:v>1.9954E-2</c:v>
                </c:pt>
                <c:pt idx="2994">
                  <c:v>1.8591E-2</c:v>
                </c:pt>
                <c:pt idx="2995">
                  <c:v>1.5736E-2</c:v>
                </c:pt>
                <c:pt idx="2996">
                  <c:v>1.3858000000000001E-2</c:v>
                </c:pt>
                <c:pt idx="2997">
                  <c:v>1.3672999999999999E-2</c:v>
                </c:pt>
                <c:pt idx="2998">
                  <c:v>1.2817E-2</c:v>
                </c:pt>
                <c:pt idx="2999">
                  <c:v>9.9349999999999994E-3</c:v>
                </c:pt>
                <c:pt idx="3000">
                  <c:v>1.1985000000000001E-2</c:v>
                </c:pt>
                <c:pt idx="3001">
                  <c:v>1.0224E-2</c:v>
                </c:pt>
                <c:pt idx="3002">
                  <c:v>1.0723999999999999E-2</c:v>
                </c:pt>
                <c:pt idx="3003">
                  <c:v>9.2379999999999997E-3</c:v>
                </c:pt>
                <c:pt idx="3004">
                  <c:v>1.0456999999999999E-2</c:v>
                </c:pt>
                <c:pt idx="3005">
                  <c:v>1.1646E-2</c:v>
                </c:pt>
                <c:pt idx="3006">
                  <c:v>1.0722000000000001E-2</c:v>
                </c:pt>
                <c:pt idx="3007">
                  <c:v>1.4159E-2</c:v>
                </c:pt>
                <c:pt idx="3008">
                  <c:v>1.3872000000000001E-2</c:v>
                </c:pt>
                <c:pt idx="3009">
                  <c:v>1.1266999999999999E-2</c:v>
                </c:pt>
                <c:pt idx="3010">
                  <c:v>9.9780000000000008E-3</c:v>
                </c:pt>
                <c:pt idx="3011">
                  <c:v>1.5394E-2</c:v>
                </c:pt>
                <c:pt idx="3012">
                  <c:v>1.4807000000000001E-2</c:v>
                </c:pt>
                <c:pt idx="3013">
                  <c:v>1.3278999999999999E-2</c:v>
                </c:pt>
                <c:pt idx="3014">
                  <c:v>1.2838E-2</c:v>
                </c:pt>
                <c:pt idx="3015">
                  <c:v>1.2841999999999999E-2</c:v>
                </c:pt>
                <c:pt idx="3016">
                  <c:v>1.009E-2</c:v>
                </c:pt>
                <c:pt idx="3017">
                  <c:v>6.117E-3</c:v>
                </c:pt>
                <c:pt idx="3018">
                  <c:v>5.1659999999999996E-3</c:v>
                </c:pt>
                <c:pt idx="3019">
                  <c:v>5.7429999999999998E-3</c:v>
                </c:pt>
                <c:pt idx="3020">
                  <c:v>7.8849999999999996E-3</c:v>
                </c:pt>
                <c:pt idx="3021">
                  <c:v>7.6039999999999996E-3</c:v>
                </c:pt>
                <c:pt idx="3022">
                  <c:v>1.315E-2</c:v>
                </c:pt>
                <c:pt idx="3023">
                  <c:v>1.2290000000000001E-2</c:v>
                </c:pt>
                <c:pt idx="3024">
                  <c:v>1.9578000000000002E-2</c:v>
                </c:pt>
                <c:pt idx="3025">
                  <c:v>1.5035E-2</c:v>
                </c:pt>
                <c:pt idx="3026">
                  <c:v>1.1886000000000001E-2</c:v>
                </c:pt>
                <c:pt idx="3027">
                  <c:v>1.1233E-2</c:v>
                </c:pt>
                <c:pt idx="3028">
                  <c:v>1.0939000000000001E-2</c:v>
                </c:pt>
                <c:pt idx="3029">
                  <c:v>1.4725E-2</c:v>
                </c:pt>
                <c:pt idx="3030">
                  <c:v>1.7547E-2</c:v>
                </c:pt>
                <c:pt idx="3031">
                  <c:v>1.7106E-2</c:v>
                </c:pt>
                <c:pt idx="3032">
                  <c:v>1.9595000000000001E-2</c:v>
                </c:pt>
                <c:pt idx="3033">
                  <c:v>5.8990000000000001E-2</c:v>
                </c:pt>
                <c:pt idx="3034">
                  <c:v>5.3616999999999998E-2</c:v>
                </c:pt>
                <c:pt idx="3035">
                  <c:v>3.116E-2</c:v>
                </c:pt>
                <c:pt idx="3036">
                  <c:v>2.3647999999999999E-2</c:v>
                </c:pt>
                <c:pt idx="3037">
                  <c:v>1.8915999999999999E-2</c:v>
                </c:pt>
                <c:pt idx="3038">
                  <c:v>1.4584E-2</c:v>
                </c:pt>
                <c:pt idx="3039">
                  <c:v>1.3103E-2</c:v>
                </c:pt>
                <c:pt idx="3040">
                  <c:v>1.2994E-2</c:v>
                </c:pt>
                <c:pt idx="3041">
                  <c:v>1.2670000000000001E-2</c:v>
                </c:pt>
                <c:pt idx="3042">
                  <c:v>1.1046E-2</c:v>
                </c:pt>
                <c:pt idx="3043">
                  <c:v>1.1587E-2</c:v>
                </c:pt>
                <c:pt idx="3044">
                  <c:v>1.5657999999999998E-2</c:v>
                </c:pt>
                <c:pt idx="3045">
                  <c:v>1.6795999999999998E-2</c:v>
                </c:pt>
                <c:pt idx="3046">
                  <c:v>1.7240999999999999E-2</c:v>
                </c:pt>
                <c:pt idx="3047">
                  <c:v>2.3182000000000001E-2</c:v>
                </c:pt>
                <c:pt idx="3048">
                  <c:v>2.3133999999999998E-2</c:v>
                </c:pt>
                <c:pt idx="3049">
                  <c:v>2.4410000000000001E-2</c:v>
                </c:pt>
                <c:pt idx="3050">
                  <c:v>2.2674E-2</c:v>
                </c:pt>
                <c:pt idx="3051">
                  <c:v>2.6040000000000001E-2</c:v>
                </c:pt>
                <c:pt idx="3052">
                  <c:v>2.7247E-2</c:v>
                </c:pt>
                <c:pt idx="3053">
                  <c:v>2.1086000000000001E-2</c:v>
                </c:pt>
                <c:pt idx="3054">
                  <c:v>1.8425E-2</c:v>
                </c:pt>
                <c:pt idx="3055">
                  <c:v>1.5713999999999999E-2</c:v>
                </c:pt>
                <c:pt idx="3056">
                  <c:v>1.3051E-2</c:v>
                </c:pt>
                <c:pt idx="3057">
                  <c:v>1.1672E-2</c:v>
                </c:pt>
                <c:pt idx="3058">
                  <c:v>1.4057E-2</c:v>
                </c:pt>
                <c:pt idx="3059">
                  <c:v>1.2982E-2</c:v>
                </c:pt>
                <c:pt idx="3060">
                  <c:v>1.1051999999999999E-2</c:v>
                </c:pt>
                <c:pt idx="3061">
                  <c:v>1.1561E-2</c:v>
                </c:pt>
                <c:pt idx="3062">
                  <c:v>1.4494E-2</c:v>
                </c:pt>
                <c:pt idx="3063">
                  <c:v>9.7090000000000006E-3</c:v>
                </c:pt>
                <c:pt idx="3064">
                  <c:v>8.5559999999999994E-3</c:v>
                </c:pt>
                <c:pt idx="3065">
                  <c:v>8.4860000000000005E-3</c:v>
                </c:pt>
                <c:pt idx="3066">
                  <c:v>2.1842E-2</c:v>
                </c:pt>
                <c:pt idx="3067">
                  <c:v>2.5384E-2</c:v>
                </c:pt>
                <c:pt idx="3068">
                  <c:v>2.9041000000000001E-2</c:v>
                </c:pt>
                <c:pt idx="3069">
                  <c:v>2.2623999999999998E-2</c:v>
                </c:pt>
                <c:pt idx="3070">
                  <c:v>2.9648999999999998E-2</c:v>
                </c:pt>
                <c:pt idx="3071">
                  <c:v>3.1415999999999999E-2</c:v>
                </c:pt>
                <c:pt idx="3072">
                  <c:v>3.0636E-2</c:v>
                </c:pt>
                <c:pt idx="3073">
                  <c:v>2.8315E-2</c:v>
                </c:pt>
                <c:pt idx="3074">
                  <c:v>2.2998000000000001E-2</c:v>
                </c:pt>
                <c:pt idx="3075">
                  <c:v>1.7226999999999999E-2</c:v>
                </c:pt>
                <c:pt idx="3076">
                  <c:v>2.0764999999999999E-2</c:v>
                </c:pt>
                <c:pt idx="3077">
                  <c:v>1.7898000000000001E-2</c:v>
                </c:pt>
                <c:pt idx="3078">
                  <c:v>2.4076E-2</c:v>
                </c:pt>
                <c:pt idx="3079">
                  <c:v>2.9208000000000001E-2</c:v>
                </c:pt>
                <c:pt idx="3080">
                  <c:v>3.2976999999999999E-2</c:v>
                </c:pt>
                <c:pt idx="3081">
                  <c:v>4.3454E-2</c:v>
                </c:pt>
                <c:pt idx="3082">
                  <c:v>3.9551000000000003E-2</c:v>
                </c:pt>
                <c:pt idx="3083">
                  <c:v>4.0467000000000003E-2</c:v>
                </c:pt>
                <c:pt idx="3084">
                  <c:v>5.1718E-2</c:v>
                </c:pt>
                <c:pt idx="3085">
                  <c:v>4.3230999999999999E-2</c:v>
                </c:pt>
                <c:pt idx="3086">
                  <c:v>3.3395000000000001E-2</c:v>
                </c:pt>
                <c:pt idx="3087">
                  <c:v>3.0414E-2</c:v>
                </c:pt>
                <c:pt idx="3088">
                  <c:v>2.4289000000000002E-2</c:v>
                </c:pt>
                <c:pt idx="3089">
                  <c:v>1.9144000000000001E-2</c:v>
                </c:pt>
                <c:pt idx="3090">
                  <c:v>1.8124000000000001E-2</c:v>
                </c:pt>
                <c:pt idx="3091">
                  <c:v>1.7245E-2</c:v>
                </c:pt>
                <c:pt idx="3092">
                  <c:v>1.5245999999999999E-2</c:v>
                </c:pt>
                <c:pt idx="3093">
                  <c:v>1.1859E-2</c:v>
                </c:pt>
                <c:pt idx="3094">
                  <c:v>1.2718E-2</c:v>
                </c:pt>
                <c:pt idx="3095">
                  <c:v>1.2488000000000001E-2</c:v>
                </c:pt>
                <c:pt idx="3096">
                  <c:v>1.1332E-2</c:v>
                </c:pt>
                <c:pt idx="3097">
                  <c:v>4.1021000000000002E-2</c:v>
                </c:pt>
                <c:pt idx="3098">
                  <c:v>3.7365000000000002E-2</c:v>
                </c:pt>
                <c:pt idx="3099">
                  <c:v>4.4034999999999998E-2</c:v>
                </c:pt>
                <c:pt idx="3100">
                  <c:v>5.3825999999999999E-2</c:v>
                </c:pt>
                <c:pt idx="3101">
                  <c:v>5.1715999999999998E-2</c:v>
                </c:pt>
                <c:pt idx="3102">
                  <c:v>5.2609999999999997E-2</c:v>
                </c:pt>
                <c:pt idx="3103">
                  <c:v>4.7072999999999997E-2</c:v>
                </c:pt>
                <c:pt idx="3104">
                  <c:v>4.9230000000000003E-2</c:v>
                </c:pt>
                <c:pt idx="3105">
                  <c:v>5.9605999999999999E-2</c:v>
                </c:pt>
                <c:pt idx="3106">
                  <c:v>6.055E-2</c:v>
                </c:pt>
                <c:pt idx="3107">
                  <c:v>6.2355000000000001E-2</c:v>
                </c:pt>
                <c:pt idx="3108">
                  <c:v>6.1955000000000003E-2</c:v>
                </c:pt>
                <c:pt idx="3109">
                  <c:v>5.5239999999999997E-2</c:v>
                </c:pt>
                <c:pt idx="3110">
                  <c:v>4.3242999999999997E-2</c:v>
                </c:pt>
                <c:pt idx="3111">
                  <c:v>3.9891999999999997E-2</c:v>
                </c:pt>
                <c:pt idx="3112">
                  <c:v>2.8868999999999999E-2</c:v>
                </c:pt>
                <c:pt idx="3113">
                  <c:v>2.5003999999999998E-2</c:v>
                </c:pt>
                <c:pt idx="3114">
                  <c:v>1.8159999999999999E-2</c:v>
                </c:pt>
                <c:pt idx="3115">
                  <c:v>1.6788000000000001E-2</c:v>
                </c:pt>
                <c:pt idx="3116">
                  <c:v>1.6088000000000002E-2</c:v>
                </c:pt>
                <c:pt idx="3117">
                  <c:v>1.8068000000000001E-2</c:v>
                </c:pt>
                <c:pt idx="3118">
                  <c:v>1.9772999999999999E-2</c:v>
                </c:pt>
                <c:pt idx="3119">
                  <c:v>2.1905999999999998E-2</c:v>
                </c:pt>
                <c:pt idx="3120">
                  <c:v>2.1592E-2</c:v>
                </c:pt>
                <c:pt idx="3121">
                  <c:v>2.7518999999999998E-2</c:v>
                </c:pt>
                <c:pt idx="3122">
                  <c:v>4.4399000000000001E-2</c:v>
                </c:pt>
                <c:pt idx="3123">
                  <c:v>6.5268999999999994E-2</c:v>
                </c:pt>
                <c:pt idx="3124">
                  <c:v>6.9386000000000003E-2</c:v>
                </c:pt>
                <c:pt idx="3125">
                  <c:v>6.4409999999999995E-2</c:v>
                </c:pt>
                <c:pt idx="3126">
                  <c:v>6.6677E-2</c:v>
                </c:pt>
                <c:pt idx="3127">
                  <c:v>5.6028000000000001E-2</c:v>
                </c:pt>
                <c:pt idx="3128">
                  <c:v>5.6644E-2</c:v>
                </c:pt>
                <c:pt idx="3129">
                  <c:v>4.5504999999999997E-2</c:v>
                </c:pt>
                <c:pt idx="3130">
                  <c:v>3.6115000000000001E-2</c:v>
                </c:pt>
                <c:pt idx="3131">
                  <c:v>2.8698000000000001E-2</c:v>
                </c:pt>
                <c:pt idx="3132">
                  <c:v>3.0765000000000001E-2</c:v>
                </c:pt>
                <c:pt idx="3133">
                  <c:v>2.9725999999999999E-2</c:v>
                </c:pt>
                <c:pt idx="3134">
                  <c:v>2.4979999999999999E-2</c:v>
                </c:pt>
                <c:pt idx="3135">
                  <c:v>2.1503000000000001E-2</c:v>
                </c:pt>
                <c:pt idx="3136">
                  <c:v>2.5381999999999998E-2</c:v>
                </c:pt>
                <c:pt idx="3137">
                  <c:v>2.2088E-2</c:v>
                </c:pt>
                <c:pt idx="3138">
                  <c:v>1.8082000000000001E-2</c:v>
                </c:pt>
                <c:pt idx="3139">
                  <c:v>2.0330000000000001E-2</c:v>
                </c:pt>
                <c:pt idx="3140">
                  <c:v>2.4598999999999999E-2</c:v>
                </c:pt>
                <c:pt idx="3141">
                  <c:v>1.7698999999999999E-2</c:v>
                </c:pt>
                <c:pt idx="3142">
                  <c:v>2.2301999999999999E-2</c:v>
                </c:pt>
                <c:pt idx="3143">
                  <c:v>1.8901000000000001E-2</c:v>
                </c:pt>
                <c:pt idx="3144">
                  <c:v>1.5461000000000001E-2</c:v>
                </c:pt>
                <c:pt idx="3145">
                  <c:v>1.8388999999999999E-2</c:v>
                </c:pt>
                <c:pt idx="3146">
                  <c:v>1.8374000000000001E-2</c:v>
                </c:pt>
                <c:pt idx="3147">
                  <c:v>2.3370999999999999E-2</c:v>
                </c:pt>
                <c:pt idx="3148">
                  <c:v>2.4115999999999999E-2</c:v>
                </c:pt>
                <c:pt idx="3149">
                  <c:v>2.2415000000000001E-2</c:v>
                </c:pt>
                <c:pt idx="3150">
                  <c:v>2.4086E-2</c:v>
                </c:pt>
                <c:pt idx="3151">
                  <c:v>2.1595E-2</c:v>
                </c:pt>
                <c:pt idx="3152">
                  <c:v>1.7714000000000001E-2</c:v>
                </c:pt>
                <c:pt idx="3153">
                  <c:v>1.5606999999999999E-2</c:v>
                </c:pt>
                <c:pt idx="3154">
                  <c:v>1.6324000000000002E-2</c:v>
                </c:pt>
                <c:pt idx="3155">
                  <c:v>1.6372999999999999E-2</c:v>
                </c:pt>
                <c:pt idx="3156">
                  <c:v>1.32E-2</c:v>
                </c:pt>
                <c:pt idx="3157">
                  <c:v>8.1890000000000001E-3</c:v>
                </c:pt>
                <c:pt idx="3158">
                  <c:v>9.6299999999999997E-3</c:v>
                </c:pt>
                <c:pt idx="3159">
                  <c:v>9.6629999999999997E-3</c:v>
                </c:pt>
                <c:pt idx="3160">
                  <c:v>1.0340999999999999E-2</c:v>
                </c:pt>
                <c:pt idx="3161">
                  <c:v>1.1688E-2</c:v>
                </c:pt>
                <c:pt idx="3162">
                  <c:v>1.1188999999999999E-2</c:v>
                </c:pt>
                <c:pt idx="3163">
                  <c:v>1.0671999999999999E-2</c:v>
                </c:pt>
                <c:pt idx="3164">
                  <c:v>1.3691E-2</c:v>
                </c:pt>
                <c:pt idx="3165">
                  <c:v>1.1835999999999999E-2</c:v>
                </c:pt>
                <c:pt idx="3166">
                  <c:v>1.0699E-2</c:v>
                </c:pt>
                <c:pt idx="3167">
                  <c:v>9.6369999999999997E-3</c:v>
                </c:pt>
                <c:pt idx="3168">
                  <c:v>8.4410000000000006E-3</c:v>
                </c:pt>
                <c:pt idx="3169">
                  <c:v>7.1520000000000004E-3</c:v>
                </c:pt>
                <c:pt idx="3170">
                  <c:v>8.6899999999999998E-3</c:v>
                </c:pt>
                <c:pt idx="3171">
                  <c:v>7.1190000000000003E-3</c:v>
                </c:pt>
                <c:pt idx="3172">
                  <c:v>1.1148E-2</c:v>
                </c:pt>
                <c:pt idx="3173">
                  <c:v>1.2899000000000001E-2</c:v>
                </c:pt>
                <c:pt idx="3174">
                  <c:v>1.3481999999999999E-2</c:v>
                </c:pt>
                <c:pt idx="3175">
                  <c:v>1.4402999999999999E-2</c:v>
                </c:pt>
                <c:pt idx="3176">
                  <c:v>1.7302000000000001E-2</c:v>
                </c:pt>
                <c:pt idx="3177">
                  <c:v>1.7566999999999999E-2</c:v>
                </c:pt>
                <c:pt idx="3178">
                  <c:v>1.3969000000000001E-2</c:v>
                </c:pt>
                <c:pt idx="3179">
                  <c:v>1.4793000000000001E-2</c:v>
                </c:pt>
                <c:pt idx="3180">
                  <c:v>2.1096E-2</c:v>
                </c:pt>
                <c:pt idx="3181">
                  <c:v>1.8207999999999998E-2</c:v>
                </c:pt>
                <c:pt idx="3182">
                  <c:v>1.2286E-2</c:v>
                </c:pt>
                <c:pt idx="3183">
                  <c:v>1.2085E-2</c:v>
                </c:pt>
                <c:pt idx="3184">
                  <c:v>1.1558000000000001E-2</c:v>
                </c:pt>
                <c:pt idx="3185">
                  <c:v>1.1155999999999999E-2</c:v>
                </c:pt>
                <c:pt idx="3186">
                  <c:v>1.0012999999999999E-2</c:v>
                </c:pt>
                <c:pt idx="3187">
                  <c:v>8.8000000000000005E-3</c:v>
                </c:pt>
                <c:pt idx="3188">
                  <c:v>9.8519999999999996E-3</c:v>
                </c:pt>
                <c:pt idx="3189">
                  <c:v>9.8670000000000008E-3</c:v>
                </c:pt>
                <c:pt idx="3190">
                  <c:v>9.2160000000000002E-3</c:v>
                </c:pt>
                <c:pt idx="3191">
                  <c:v>9.1210000000000006E-3</c:v>
                </c:pt>
                <c:pt idx="3192">
                  <c:v>1.4487999999999999E-2</c:v>
                </c:pt>
                <c:pt idx="3193">
                  <c:v>1.3861999999999999E-2</c:v>
                </c:pt>
                <c:pt idx="3194">
                  <c:v>1.274E-2</c:v>
                </c:pt>
                <c:pt idx="3195">
                  <c:v>2.1042000000000002E-2</c:v>
                </c:pt>
                <c:pt idx="3196">
                  <c:v>2.9104000000000001E-2</c:v>
                </c:pt>
                <c:pt idx="3197">
                  <c:v>2.4313000000000001E-2</c:v>
                </c:pt>
                <c:pt idx="3198">
                  <c:v>2.7576E-2</c:v>
                </c:pt>
                <c:pt idx="3199">
                  <c:v>4.7267999999999998E-2</c:v>
                </c:pt>
                <c:pt idx="3200">
                  <c:v>4.6378000000000003E-2</c:v>
                </c:pt>
                <c:pt idx="3201">
                  <c:v>6.1031000000000002E-2</c:v>
                </c:pt>
                <c:pt idx="3202">
                  <c:v>4.4151000000000003E-2</c:v>
                </c:pt>
                <c:pt idx="3203">
                  <c:v>3.6186999999999997E-2</c:v>
                </c:pt>
                <c:pt idx="3204">
                  <c:v>2.7553999999999999E-2</c:v>
                </c:pt>
                <c:pt idx="3205">
                  <c:v>2.0917000000000002E-2</c:v>
                </c:pt>
                <c:pt idx="3206">
                  <c:v>1.6990000000000002E-2</c:v>
                </c:pt>
                <c:pt idx="3207">
                  <c:v>1.4824E-2</c:v>
                </c:pt>
                <c:pt idx="3208">
                  <c:v>1.6187E-2</c:v>
                </c:pt>
                <c:pt idx="3209">
                  <c:v>1.5636000000000001E-2</c:v>
                </c:pt>
                <c:pt idx="3210">
                  <c:v>1.6053000000000001E-2</c:v>
                </c:pt>
                <c:pt idx="3211">
                  <c:v>1.7025999999999999E-2</c:v>
                </c:pt>
                <c:pt idx="3212">
                  <c:v>2.0035000000000001E-2</c:v>
                </c:pt>
                <c:pt idx="3213">
                  <c:v>2.3588000000000001E-2</c:v>
                </c:pt>
                <c:pt idx="3214">
                  <c:v>2.5486000000000002E-2</c:v>
                </c:pt>
                <c:pt idx="3215">
                  <c:v>2.1940000000000001E-2</c:v>
                </c:pt>
                <c:pt idx="3216">
                  <c:v>2.2676999999999999E-2</c:v>
                </c:pt>
                <c:pt idx="3217">
                  <c:v>2.8618999999999999E-2</c:v>
                </c:pt>
                <c:pt idx="3218">
                  <c:v>2.5239999999999999E-2</c:v>
                </c:pt>
                <c:pt idx="3219">
                  <c:v>2.6161E-2</c:v>
                </c:pt>
                <c:pt idx="3220">
                  <c:v>2.9562000000000001E-2</c:v>
                </c:pt>
                <c:pt idx="3221">
                  <c:v>3.0502999999999999E-2</c:v>
                </c:pt>
                <c:pt idx="3222">
                  <c:v>3.5248000000000002E-2</c:v>
                </c:pt>
                <c:pt idx="3223">
                  <c:v>2.9346000000000001E-2</c:v>
                </c:pt>
                <c:pt idx="3224">
                  <c:v>3.9210000000000002E-2</c:v>
                </c:pt>
                <c:pt idx="3225">
                  <c:v>2.9777000000000001E-2</c:v>
                </c:pt>
                <c:pt idx="3226">
                  <c:v>3.2314000000000002E-2</c:v>
                </c:pt>
                <c:pt idx="3227">
                  <c:v>3.5340000000000003E-2</c:v>
                </c:pt>
                <c:pt idx="3228">
                  <c:v>2.6629E-2</c:v>
                </c:pt>
                <c:pt idx="3229">
                  <c:v>2.6433000000000002E-2</c:v>
                </c:pt>
                <c:pt idx="3230">
                  <c:v>2.1817E-2</c:v>
                </c:pt>
                <c:pt idx="3231">
                  <c:v>3.0859000000000001E-2</c:v>
                </c:pt>
                <c:pt idx="3232">
                  <c:v>2.4916000000000001E-2</c:v>
                </c:pt>
                <c:pt idx="3233">
                  <c:v>2.3584999999999998E-2</c:v>
                </c:pt>
                <c:pt idx="3234">
                  <c:v>2.6995999999999999E-2</c:v>
                </c:pt>
                <c:pt idx="3235">
                  <c:v>2.3264E-2</c:v>
                </c:pt>
                <c:pt idx="3236">
                  <c:v>2.2293E-2</c:v>
                </c:pt>
                <c:pt idx="3237">
                  <c:v>1.7676000000000001E-2</c:v>
                </c:pt>
                <c:pt idx="3238">
                  <c:v>1.4674E-2</c:v>
                </c:pt>
                <c:pt idx="3239">
                  <c:v>1.6896000000000001E-2</c:v>
                </c:pt>
                <c:pt idx="3240">
                  <c:v>1.5904000000000001E-2</c:v>
                </c:pt>
                <c:pt idx="3241">
                  <c:v>1.8245999999999998E-2</c:v>
                </c:pt>
                <c:pt idx="3242">
                  <c:v>1.4997999999999999E-2</c:v>
                </c:pt>
                <c:pt idx="3243">
                  <c:v>1.4649000000000001E-2</c:v>
                </c:pt>
                <c:pt idx="3244">
                  <c:v>2.4409E-2</c:v>
                </c:pt>
                <c:pt idx="3245">
                  <c:v>3.3298000000000001E-2</c:v>
                </c:pt>
                <c:pt idx="3246">
                  <c:v>3.0689999999999999E-2</c:v>
                </c:pt>
                <c:pt idx="3247">
                  <c:v>3.3010999999999999E-2</c:v>
                </c:pt>
                <c:pt idx="3248">
                  <c:v>3.5237999999999998E-2</c:v>
                </c:pt>
                <c:pt idx="3249">
                  <c:v>4.274E-2</c:v>
                </c:pt>
                <c:pt idx="3250">
                  <c:v>6.8310999999999997E-2</c:v>
                </c:pt>
                <c:pt idx="3251">
                  <c:v>6.4491000000000007E-2</c:v>
                </c:pt>
                <c:pt idx="3252">
                  <c:v>5.5441999999999998E-2</c:v>
                </c:pt>
                <c:pt idx="3253">
                  <c:v>5.6784000000000001E-2</c:v>
                </c:pt>
                <c:pt idx="3254">
                  <c:v>5.4708E-2</c:v>
                </c:pt>
                <c:pt idx="3255">
                  <c:v>5.5493000000000001E-2</c:v>
                </c:pt>
                <c:pt idx="3256">
                  <c:v>5.7714000000000001E-2</c:v>
                </c:pt>
                <c:pt idx="3257">
                  <c:v>5.1316000000000001E-2</c:v>
                </c:pt>
                <c:pt idx="3258">
                  <c:v>5.6868000000000002E-2</c:v>
                </c:pt>
                <c:pt idx="3259">
                  <c:v>5.0375999999999997E-2</c:v>
                </c:pt>
                <c:pt idx="3260">
                  <c:v>5.1136000000000001E-2</c:v>
                </c:pt>
                <c:pt idx="3261">
                  <c:v>9.1937000000000005E-2</c:v>
                </c:pt>
                <c:pt idx="3262">
                  <c:v>6.1532999999999997E-2</c:v>
                </c:pt>
                <c:pt idx="3263">
                  <c:v>4.7572000000000003E-2</c:v>
                </c:pt>
                <c:pt idx="3264">
                  <c:v>4.6411000000000001E-2</c:v>
                </c:pt>
                <c:pt idx="3265">
                  <c:v>3.7928999999999997E-2</c:v>
                </c:pt>
                <c:pt idx="3266">
                  <c:v>3.3489999999999999E-2</c:v>
                </c:pt>
                <c:pt idx="3267">
                  <c:v>2.5246999999999999E-2</c:v>
                </c:pt>
                <c:pt idx="3268">
                  <c:v>2.0122999999999999E-2</c:v>
                </c:pt>
                <c:pt idx="3269">
                  <c:v>1.4926E-2</c:v>
                </c:pt>
                <c:pt idx="3270">
                  <c:v>1.4174000000000001E-2</c:v>
                </c:pt>
                <c:pt idx="3271">
                  <c:v>1.2529E-2</c:v>
                </c:pt>
                <c:pt idx="3272">
                  <c:v>1.1698E-2</c:v>
                </c:pt>
                <c:pt idx="3273">
                  <c:v>9.665E-3</c:v>
                </c:pt>
                <c:pt idx="3274">
                  <c:v>8.1980000000000004E-3</c:v>
                </c:pt>
                <c:pt idx="3275">
                  <c:v>1.1712999999999999E-2</c:v>
                </c:pt>
                <c:pt idx="3276">
                  <c:v>1.4722000000000001E-2</c:v>
                </c:pt>
                <c:pt idx="3277">
                  <c:v>1.34E-2</c:v>
                </c:pt>
                <c:pt idx="3278">
                  <c:v>1.1168000000000001E-2</c:v>
                </c:pt>
                <c:pt idx="3279">
                  <c:v>1.4144E-2</c:v>
                </c:pt>
                <c:pt idx="3280">
                  <c:v>1.1790999999999999E-2</c:v>
                </c:pt>
                <c:pt idx="3281">
                  <c:v>1.3671000000000001E-2</c:v>
                </c:pt>
                <c:pt idx="3282">
                  <c:v>1.1339999999999999E-2</c:v>
                </c:pt>
                <c:pt idx="3283">
                  <c:v>1.0203E-2</c:v>
                </c:pt>
                <c:pt idx="3284">
                  <c:v>1.0749E-2</c:v>
                </c:pt>
                <c:pt idx="3285">
                  <c:v>1.1188E-2</c:v>
                </c:pt>
                <c:pt idx="3286">
                  <c:v>1.2648E-2</c:v>
                </c:pt>
                <c:pt idx="3287">
                  <c:v>1.1656E-2</c:v>
                </c:pt>
                <c:pt idx="3288">
                  <c:v>1.1235E-2</c:v>
                </c:pt>
                <c:pt idx="3289">
                  <c:v>7.9319999999999998E-3</c:v>
                </c:pt>
                <c:pt idx="3290">
                  <c:v>6.7320000000000001E-3</c:v>
                </c:pt>
                <c:pt idx="3291">
                  <c:v>8.0239999999999999E-3</c:v>
                </c:pt>
                <c:pt idx="3292">
                  <c:v>6.0000000000000001E-3</c:v>
                </c:pt>
                <c:pt idx="3293">
                  <c:v>5.2090000000000001E-3</c:v>
                </c:pt>
                <c:pt idx="3294">
                  <c:v>5.7250000000000001E-3</c:v>
                </c:pt>
                <c:pt idx="3295">
                  <c:v>1.0163999999999999E-2</c:v>
                </c:pt>
                <c:pt idx="3296">
                  <c:v>7.6140000000000001E-3</c:v>
                </c:pt>
                <c:pt idx="3297">
                  <c:v>1.2855E-2</c:v>
                </c:pt>
                <c:pt idx="3298">
                  <c:v>3.8003000000000002E-2</c:v>
                </c:pt>
                <c:pt idx="3299">
                  <c:v>3.1459000000000001E-2</c:v>
                </c:pt>
                <c:pt idx="3300">
                  <c:v>2.4507000000000001E-2</c:v>
                </c:pt>
                <c:pt idx="3301">
                  <c:v>1.7287E-2</c:v>
                </c:pt>
                <c:pt idx="3302">
                  <c:v>1.7801000000000001E-2</c:v>
                </c:pt>
                <c:pt idx="3303">
                  <c:v>1.5554999999999999E-2</c:v>
                </c:pt>
                <c:pt idx="3304">
                  <c:v>1.3181E-2</c:v>
                </c:pt>
                <c:pt idx="3305">
                  <c:v>1.0906000000000001E-2</c:v>
                </c:pt>
                <c:pt idx="3306">
                  <c:v>8.6160000000000004E-3</c:v>
                </c:pt>
                <c:pt idx="3307">
                  <c:v>2.3952999999999999E-2</c:v>
                </c:pt>
                <c:pt idx="3308">
                  <c:v>1.7329000000000001E-2</c:v>
                </c:pt>
                <c:pt idx="3309">
                  <c:v>2.2141999999999998E-2</c:v>
                </c:pt>
                <c:pt idx="3310">
                  <c:v>2.1777999999999999E-2</c:v>
                </c:pt>
                <c:pt idx="3311">
                  <c:v>1.7767999999999999E-2</c:v>
                </c:pt>
                <c:pt idx="3312">
                  <c:v>1.6039999999999999E-2</c:v>
                </c:pt>
                <c:pt idx="3313">
                  <c:v>1.5903E-2</c:v>
                </c:pt>
                <c:pt idx="3314">
                  <c:v>1.6830999999999999E-2</c:v>
                </c:pt>
                <c:pt idx="3315">
                  <c:v>1.3806000000000001E-2</c:v>
                </c:pt>
                <c:pt idx="3316">
                  <c:v>1.0463999999999999E-2</c:v>
                </c:pt>
                <c:pt idx="3317">
                  <c:v>8.2330000000000007E-3</c:v>
                </c:pt>
                <c:pt idx="3318">
                  <c:v>5.8380000000000003E-3</c:v>
                </c:pt>
                <c:pt idx="3319">
                  <c:v>1.1124E-2</c:v>
                </c:pt>
                <c:pt idx="3320">
                  <c:v>9.4070000000000004E-3</c:v>
                </c:pt>
                <c:pt idx="3321">
                  <c:v>8.8850000000000005E-3</c:v>
                </c:pt>
                <c:pt idx="3322">
                  <c:v>1.1696E-2</c:v>
                </c:pt>
                <c:pt idx="3323">
                  <c:v>1.0524E-2</c:v>
                </c:pt>
                <c:pt idx="3324">
                  <c:v>8.9210000000000001E-3</c:v>
                </c:pt>
                <c:pt idx="3325">
                  <c:v>8.8430000000000002E-3</c:v>
                </c:pt>
                <c:pt idx="3326">
                  <c:v>1.1877E-2</c:v>
                </c:pt>
                <c:pt idx="3327">
                  <c:v>1.2888E-2</c:v>
                </c:pt>
                <c:pt idx="3328">
                  <c:v>1.4002000000000001E-2</c:v>
                </c:pt>
                <c:pt idx="3329">
                  <c:v>1.1022000000000001E-2</c:v>
                </c:pt>
                <c:pt idx="3330">
                  <c:v>1.0470999999999999E-2</c:v>
                </c:pt>
                <c:pt idx="3331">
                  <c:v>1.2787E-2</c:v>
                </c:pt>
                <c:pt idx="3332">
                  <c:v>1.4751E-2</c:v>
                </c:pt>
                <c:pt idx="3333">
                  <c:v>1.4298E-2</c:v>
                </c:pt>
                <c:pt idx="3334">
                  <c:v>1.2612E-2</c:v>
                </c:pt>
                <c:pt idx="3335">
                  <c:v>1.0954999999999999E-2</c:v>
                </c:pt>
                <c:pt idx="3336">
                  <c:v>9.6430000000000005E-3</c:v>
                </c:pt>
                <c:pt idx="3337">
                  <c:v>8.9460000000000008E-3</c:v>
                </c:pt>
                <c:pt idx="3338">
                  <c:v>7.8250000000000004E-3</c:v>
                </c:pt>
                <c:pt idx="3339">
                  <c:v>1.3259999999999999E-2</c:v>
                </c:pt>
                <c:pt idx="3340">
                  <c:v>1.4345999999999999E-2</c:v>
                </c:pt>
                <c:pt idx="3341">
                  <c:v>1.6947E-2</c:v>
                </c:pt>
                <c:pt idx="3342">
                  <c:v>1.8182E-2</c:v>
                </c:pt>
                <c:pt idx="3343">
                  <c:v>1.7398E-2</c:v>
                </c:pt>
                <c:pt idx="3344">
                  <c:v>2.0114E-2</c:v>
                </c:pt>
                <c:pt idx="3345">
                  <c:v>2.0993000000000001E-2</c:v>
                </c:pt>
                <c:pt idx="3346">
                  <c:v>2.0183E-2</c:v>
                </c:pt>
                <c:pt idx="3347">
                  <c:v>1.6788999999999998E-2</c:v>
                </c:pt>
                <c:pt idx="3348">
                  <c:v>1.5713000000000001E-2</c:v>
                </c:pt>
                <c:pt idx="3349">
                  <c:v>1.3254E-2</c:v>
                </c:pt>
                <c:pt idx="3350">
                  <c:v>1.0263E-2</c:v>
                </c:pt>
                <c:pt idx="3351">
                  <c:v>9.8460000000000006E-3</c:v>
                </c:pt>
                <c:pt idx="3352">
                  <c:v>1.1084E-2</c:v>
                </c:pt>
                <c:pt idx="3353">
                  <c:v>1.0005E-2</c:v>
                </c:pt>
                <c:pt idx="3354">
                  <c:v>1.0718E-2</c:v>
                </c:pt>
                <c:pt idx="3355">
                  <c:v>8.182E-3</c:v>
                </c:pt>
                <c:pt idx="3356">
                  <c:v>8.9549999999999994E-3</c:v>
                </c:pt>
                <c:pt idx="3357">
                  <c:v>7.8449999999999995E-3</c:v>
                </c:pt>
                <c:pt idx="3358">
                  <c:v>1.1178E-2</c:v>
                </c:pt>
                <c:pt idx="3359">
                  <c:v>1.4222E-2</c:v>
                </c:pt>
                <c:pt idx="3360">
                  <c:v>1.6121E-2</c:v>
                </c:pt>
                <c:pt idx="3361">
                  <c:v>1.6254999999999999E-2</c:v>
                </c:pt>
                <c:pt idx="3362">
                  <c:v>1.6069E-2</c:v>
                </c:pt>
                <c:pt idx="3363">
                  <c:v>1.4177E-2</c:v>
                </c:pt>
                <c:pt idx="3364">
                  <c:v>1.4602E-2</c:v>
                </c:pt>
                <c:pt idx="3365">
                  <c:v>1.3339999999999999E-2</c:v>
                </c:pt>
                <c:pt idx="3366">
                  <c:v>1.1325999999999999E-2</c:v>
                </c:pt>
                <c:pt idx="3367">
                  <c:v>1.0866000000000001E-2</c:v>
                </c:pt>
                <c:pt idx="3368">
                  <c:v>9.4350000000000007E-3</c:v>
                </c:pt>
                <c:pt idx="3369">
                  <c:v>7.7400000000000004E-3</c:v>
                </c:pt>
                <c:pt idx="3370">
                  <c:v>8.0829999999999999E-3</c:v>
                </c:pt>
                <c:pt idx="3371">
                  <c:v>8.2310000000000005E-3</c:v>
                </c:pt>
                <c:pt idx="3372">
                  <c:v>9.3670000000000003E-3</c:v>
                </c:pt>
                <c:pt idx="3373">
                  <c:v>9.2790000000000008E-3</c:v>
                </c:pt>
                <c:pt idx="3374">
                  <c:v>7.5199999999999998E-3</c:v>
                </c:pt>
                <c:pt idx="3375">
                  <c:v>5.7299999999999999E-3</c:v>
                </c:pt>
                <c:pt idx="3376">
                  <c:v>4.829E-3</c:v>
                </c:pt>
                <c:pt idx="3377">
                  <c:v>5.574E-3</c:v>
                </c:pt>
                <c:pt idx="3378">
                  <c:v>5.8760000000000001E-3</c:v>
                </c:pt>
                <c:pt idx="3379">
                  <c:v>6.2509999999999996E-3</c:v>
                </c:pt>
                <c:pt idx="3380">
                  <c:v>7.1380000000000002E-3</c:v>
                </c:pt>
                <c:pt idx="3381">
                  <c:v>6.9969999999999997E-3</c:v>
                </c:pt>
                <c:pt idx="3382">
                  <c:v>9.3399999999999993E-3</c:v>
                </c:pt>
                <c:pt idx="3383">
                  <c:v>7.4089999999999998E-3</c:v>
                </c:pt>
                <c:pt idx="3384">
                  <c:v>5.254E-3</c:v>
                </c:pt>
                <c:pt idx="3385">
                  <c:v>3.8409999999999998E-3</c:v>
                </c:pt>
                <c:pt idx="3386">
                  <c:v>2.6940000000000002E-3</c:v>
                </c:pt>
                <c:pt idx="3387">
                  <c:v>2.5730000000000002E-3</c:v>
                </c:pt>
                <c:pt idx="3388">
                  <c:v>4.0379999999999999E-3</c:v>
                </c:pt>
                <c:pt idx="3389">
                  <c:v>2.539E-3</c:v>
                </c:pt>
                <c:pt idx="3390">
                  <c:v>2.2300000000000002E-3</c:v>
                </c:pt>
                <c:pt idx="3391">
                  <c:v>2.5720000000000001E-3</c:v>
                </c:pt>
                <c:pt idx="3392">
                  <c:v>3.1900000000000001E-3</c:v>
                </c:pt>
                <c:pt idx="3393">
                  <c:v>6.0670000000000003E-3</c:v>
                </c:pt>
                <c:pt idx="3394">
                  <c:v>5.8399999999999997E-3</c:v>
                </c:pt>
                <c:pt idx="3395">
                  <c:v>4.9820000000000003E-3</c:v>
                </c:pt>
                <c:pt idx="3396">
                  <c:v>1.0560999999999999E-2</c:v>
                </c:pt>
                <c:pt idx="3397">
                  <c:v>1.1232000000000001E-2</c:v>
                </c:pt>
                <c:pt idx="3398">
                  <c:v>7.6270000000000001E-3</c:v>
                </c:pt>
                <c:pt idx="3399">
                  <c:v>6.581E-3</c:v>
                </c:pt>
                <c:pt idx="3400">
                  <c:v>5.2240000000000003E-3</c:v>
                </c:pt>
                <c:pt idx="3401">
                  <c:v>4.2050000000000004E-3</c:v>
                </c:pt>
                <c:pt idx="3402">
                  <c:v>3.3149999999999998E-3</c:v>
                </c:pt>
                <c:pt idx="3403">
                  <c:v>2.1779999999999998E-3</c:v>
                </c:pt>
                <c:pt idx="3404">
                  <c:v>1.554E-3</c:v>
                </c:pt>
                <c:pt idx="3405">
                  <c:v>1.428E-3</c:v>
                </c:pt>
                <c:pt idx="3406">
                  <c:v>9.3099999999999997E-4</c:v>
                </c:pt>
                <c:pt idx="3407">
                  <c:v>1.4970000000000001E-3</c:v>
                </c:pt>
                <c:pt idx="3408">
                  <c:v>2.679E-3</c:v>
                </c:pt>
                <c:pt idx="3409">
                  <c:v>3.0279999999999999E-3</c:v>
                </c:pt>
                <c:pt idx="3410">
                  <c:v>3.2000000000000002E-3</c:v>
                </c:pt>
                <c:pt idx="3411">
                  <c:v>2.7060000000000001E-3</c:v>
                </c:pt>
                <c:pt idx="3412">
                  <c:v>2.8089999999999999E-3</c:v>
                </c:pt>
                <c:pt idx="3413">
                  <c:v>3.091E-3</c:v>
                </c:pt>
                <c:pt idx="3414">
                  <c:v>1.9989999999999999E-3</c:v>
                </c:pt>
                <c:pt idx="3415">
                  <c:v>1.4940000000000001E-3</c:v>
                </c:pt>
                <c:pt idx="3416">
                  <c:v>1.343E-3</c:v>
                </c:pt>
                <c:pt idx="3417">
                  <c:v>1.3569999999999999E-3</c:v>
                </c:pt>
                <c:pt idx="3418">
                  <c:v>1.3389999999999999E-3</c:v>
                </c:pt>
                <c:pt idx="3419">
                  <c:v>4.9439999999999996E-3</c:v>
                </c:pt>
                <c:pt idx="3420">
                  <c:v>3.32E-3</c:v>
                </c:pt>
                <c:pt idx="3421">
                  <c:v>2.2759999999999998E-3</c:v>
                </c:pt>
                <c:pt idx="3422">
                  <c:v>1.9139999999999999E-3</c:v>
                </c:pt>
                <c:pt idx="3423">
                  <c:v>1.4660000000000001E-3</c:v>
                </c:pt>
                <c:pt idx="3424">
                  <c:v>1.5768999999999998E-2</c:v>
                </c:pt>
                <c:pt idx="3425">
                  <c:v>1.7916000000000001E-2</c:v>
                </c:pt>
                <c:pt idx="3426">
                  <c:v>2.1805999999999999E-2</c:v>
                </c:pt>
                <c:pt idx="3427">
                  <c:v>1.8790000000000001E-2</c:v>
                </c:pt>
                <c:pt idx="3428">
                  <c:v>2.0462999999999999E-2</c:v>
                </c:pt>
                <c:pt idx="3429">
                  <c:v>2.7814999999999999E-2</c:v>
                </c:pt>
                <c:pt idx="3430">
                  <c:v>3.4779999999999998E-2</c:v>
                </c:pt>
                <c:pt idx="3431">
                  <c:v>3.3231999999999998E-2</c:v>
                </c:pt>
                <c:pt idx="3432">
                  <c:v>2.7990999999999999E-2</c:v>
                </c:pt>
                <c:pt idx="3433">
                  <c:v>2.6769999999999999E-2</c:v>
                </c:pt>
                <c:pt idx="3434">
                  <c:v>2.9346000000000001E-2</c:v>
                </c:pt>
                <c:pt idx="3435">
                  <c:v>2.8132000000000001E-2</c:v>
                </c:pt>
                <c:pt idx="3436">
                  <c:v>2.1788999999999999E-2</c:v>
                </c:pt>
                <c:pt idx="3437">
                  <c:v>2.0750000000000001E-2</c:v>
                </c:pt>
                <c:pt idx="3438">
                  <c:v>3.7610999999999999E-2</c:v>
                </c:pt>
                <c:pt idx="3439">
                  <c:v>3.6982000000000001E-2</c:v>
                </c:pt>
                <c:pt idx="3440">
                  <c:v>3.5029999999999999E-2</c:v>
                </c:pt>
                <c:pt idx="3441">
                  <c:v>2.6345E-2</c:v>
                </c:pt>
                <c:pt idx="3442">
                  <c:v>2.3626999999999999E-2</c:v>
                </c:pt>
                <c:pt idx="3443">
                  <c:v>1.9001000000000001E-2</c:v>
                </c:pt>
                <c:pt idx="3444">
                  <c:v>1.9761999999999998E-2</c:v>
                </c:pt>
                <c:pt idx="3445">
                  <c:v>1.4109E-2</c:v>
                </c:pt>
                <c:pt idx="3446">
                  <c:v>1.6153000000000001E-2</c:v>
                </c:pt>
                <c:pt idx="3447">
                  <c:v>1.4057E-2</c:v>
                </c:pt>
                <c:pt idx="3448">
                  <c:v>9.0170000000000007E-3</c:v>
                </c:pt>
                <c:pt idx="3449">
                  <c:v>7.149E-3</c:v>
                </c:pt>
                <c:pt idx="3450">
                  <c:v>7.6249999999999998E-3</c:v>
                </c:pt>
                <c:pt idx="3451">
                  <c:v>6.7510000000000001E-3</c:v>
                </c:pt>
                <c:pt idx="3452">
                  <c:v>6.4619999999999999E-3</c:v>
                </c:pt>
                <c:pt idx="3453">
                  <c:v>5.5420000000000001E-3</c:v>
                </c:pt>
                <c:pt idx="3454">
                  <c:v>6.4479999999999997E-3</c:v>
                </c:pt>
                <c:pt idx="3455">
                  <c:v>8.5310000000000004E-3</c:v>
                </c:pt>
                <c:pt idx="3456">
                  <c:v>7.1659999999999996E-3</c:v>
                </c:pt>
                <c:pt idx="3457">
                  <c:v>6.8729999999999998E-3</c:v>
                </c:pt>
                <c:pt idx="3458">
                  <c:v>6.1040000000000001E-3</c:v>
                </c:pt>
                <c:pt idx="3459">
                  <c:v>6.4229999999999999E-3</c:v>
                </c:pt>
                <c:pt idx="3460">
                  <c:v>5.574E-3</c:v>
                </c:pt>
                <c:pt idx="3461">
                  <c:v>5.6690000000000004E-3</c:v>
                </c:pt>
                <c:pt idx="3462">
                  <c:v>3.9370000000000004E-3</c:v>
                </c:pt>
                <c:pt idx="3463">
                  <c:v>5.7759999999999999E-3</c:v>
                </c:pt>
                <c:pt idx="3464">
                  <c:v>5.7219999999999997E-3</c:v>
                </c:pt>
                <c:pt idx="3465">
                  <c:v>3.9060000000000002E-3</c:v>
                </c:pt>
                <c:pt idx="3466">
                  <c:v>3.0270000000000002E-3</c:v>
                </c:pt>
                <c:pt idx="3467">
                  <c:v>2.441E-3</c:v>
                </c:pt>
                <c:pt idx="3468">
                  <c:v>2.4529999999999999E-3</c:v>
                </c:pt>
                <c:pt idx="3469">
                  <c:v>3.722E-3</c:v>
                </c:pt>
                <c:pt idx="3470">
                  <c:v>3.4329999999999999E-3</c:v>
                </c:pt>
                <c:pt idx="3471">
                  <c:v>3.7859999999999999E-3</c:v>
                </c:pt>
                <c:pt idx="3472">
                  <c:v>4.64E-3</c:v>
                </c:pt>
                <c:pt idx="3473">
                  <c:v>8.8269999999999998E-3</c:v>
                </c:pt>
                <c:pt idx="3474">
                  <c:v>1.5322000000000001E-2</c:v>
                </c:pt>
                <c:pt idx="3475">
                  <c:v>1.5828999999999999E-2</c:v>
                </c:pt>
                <c:pt idx="3476">
                  <c:v>1.6552000000000001E-2</c:v>
                </c:pt>
                <c:pt idx="3477">
                  <c:v>1.4801999999999999E-2</c:v>
                </c:pt>
                <c:pt idx="3478">
                  <c:v>1.0904E-2</c:v>
                </c:pt>
                <c:pt idx="3479">
                  <c:v>1.1797999999999999E-2</c:v>
                </c:pt>
                <c:pt idx="3480">
                  <c:v>1.0564E-2</c:v>
                </c:pt>
                <c:pt idx="3481">
                  <c:v>8.4279999999999997E-3</c:v>
                </c:pt>
                <c:pt idx="3482">
                  <c:v>7.1110000000000001E-3</c:v>
                </c:pt>
                <c:pt idx="3483">
                  <c:v>9.6640000000000007E-3</c:v>
                </c:pt>
                <c:pt idx="3484">
                  <c:v>1.0208E-2</c:v>
                </c:pt>
                <c:pt idx="3485">
                  <c:v>6.7710000000000001E-3</c:v>
                </c:pt>
                <c:pt idx="3486">
                  <c:v>5.6769999999999998E-3</c:v>
                </c:pt>
                <c:pt idx="3487">
                  <c:v>8.5229999999999993E-3</c:v>
                </c:pt>
                <c:pt idx="3488">
                  <c:v>8.3099999999999997E-3</c:v>
                </c:pt>
                <c:pt idx="3489">
                  <c:v>6.1760000000000001E-3</c:v>
                </c:pt>
                <c:pt idx="3490">
                  <c:v>6.0730000000000003E-3</c:v>
                </c:pt>
                <c:pt idx="3491">
                  <c:v>5.4990000000000004E-3</c:v>
                </c:pt>
                <c:pt idx="3492">
                  <c:v>3.8779999999999999E-3</c:v>
                </c:pt>
                <c:pt idx="3493">
                  <c:v>3.3310000000000002E-3</c:v>
                </c:pt>
                <c:pt idx="3494">
                  <c:v>4.0679999999999996E-3</c:v>
                </c:pt>
                <c:pt idx="3495">
                  <c:v>5.5529999999999998E-3</c:v>
                </c:pt>
                <c:pt idx="3496">
                  <c:v>6.0330000000000002E-3</c:v>
                </c:pt>
                <c:pt idx="3497">
                  <c:v>7.3330000000000001E-3</c:v>
                </c:pt>
                <c:pt idx="3498">
                  <c:v>6.1720000000000004E-3</c:v>
                </c:pt>
                <c:pt idx="3499">
                  <c:v>3.8349999999999999E-3</c:v>
                </c:pt>
                <c:pt idx="3500">
                  <c:v>3.7269999999999998E-3</c:v>
                </c:pt>
                <c:pt idx="3501">
                  <c:v>3.7209999999999999E-3</c:v>
                </c:pt>
                <c:pt idx="3502">
                  <c:v>4.3800000000000002E-3</c:v>
                </c:pt>
                <c:pt idx="3503">
                  <c:v>5.4209999999999996E-3</c:v>
                </c:pt>
                <c:pt idx="3504">
                  <c:v>6.1840000000000003E-3</c:v>
                </c:pt>
                <c:pt idx="3505">
                  <c:v>5.483E-3</c:v>
                </c:pt>
                <c:pt idx="3506">
                  <c:v>4.5510000000000004E-3</c:v>
                </c:pt>
                <c:pt idx="3507">
                  <c:v>3.1120000000000002E-3</c:v>
                </c:pt>
                <c:pt idx="3508">
                  <c:v>3.5760000000000002E-3</c:v>
                </c:pt>
                <c:pt idx="3509">
                  <c:v>4.0350000000000004E-3</c:v>
                </c:pt>
                <c:pt idx="3510">
                  <c:v>3.761E-3</c:v>
                </c:pt>
                <c:pt idx="3511">
                  <c:v>4.1209999999999997E-3</c:v>
                </c:pt>
                <c:pt idx="3512">
                  <c:v>5.1830000000000001E-3</c:v>
                </c:pt>
                <c:pt idx="3513">
                  <c:v>3.176E-3</c:v>
                </c:pt>
                <c:pt idx="3514">
                  <c:v>2.5820000000000001E-3</c:v>
                </c:pt>
                <c:pt idx="3515">
                  <c:v>2.2030000000000001E-3</c:v>
                </c:pt>
                <c:pt idx="3516">
                  <c:v>1.604E-3</c:v>
                </c:pt>
                <c:pt idx="3517">
                  <c:v>1.1739999999999999E-3</c:v>
                </c:pt>
                <c:pt idx="3518">
                  <c:v>1.294E-3</c:v>
                </c:pt>
                <c:pt idx="3519">
                  <c:v>1.0939999999999999E-3</c:v>
                </c:pt>
                <c:pt idx="3520">
                  <c:v>1.2359999999999999E-3</c:v>
                </c:pt>
                <c:pt idx="3521">
                  <c:v>9.6100000000000005E-4</c:v>
                </c:pt>
                <c:pt idx="3522">
                  <c:v>1.2819999999999999E-3</c:v>
                </c:pt>
                <c:pt idx="3523">
                  <c:v>1.3470000000000001E-3</c:v>
                </c:pt>
                <c:pt idx="3524">
                  <c:v>3.2079999999999999E-3</c:v>
                </c:pt>
                <c:pt idx="3525">
                  <c:v>3.075E-3</c:v>
                </c:pt>
                <c:pt idx="3526">
                  <c:v>4.5539999999999999E-3</c:v>
                </c:pt>
                <c:pt idx="3527">
                  <c:v>3.4970000000000001E-3</c:v>
                </c:pt>
                <c:pt idx="3528">
                  <c:v>2.4680000000000001E-3</c:v>
                </c:pt>
                <c:pt idx="3529">
                  <c:v>1.7639999999999999E-3</c:v>
                </c:pt>
                <c:pt idx="3530">
                  <c:v>1.7240000000000001E-3</c:v>
                </c:pt>
                <c:pt idx="3531">
                  <c:v>1.3290000000000001E-3</c:v>
                </c:pt>
                <c:pt idx="3532">
                  <c:v>1.5330000000000001E-3</c:v>
                </c:pt>
                <c:pt idx="3533">
                  <c:v>1.5150000000000001E-3</c:v>
                </c:pt>
                <c:pt idx="3534">
                  <c:v>1.157E-3</c:v>
                </c:pt>
                <c:pt idx="3535">
                  <c:v>1.5759999999999999E-3</c:v>
                </c:pt>
                <c:pt idx="3536">
                  <c:v>2.013E-3</c:v>
                </c:pt>
                <c:pt idx="3537">
                  <c:v>1.952E-3</c:v>
                </c:pt>
                <c:pt idx="3538">
                  <c:v>1.9650000000000002E-3</c:v>
                </c:pt>
                <c:pt idx="3539">
                  <c:v>2.3700000000000001E-3</c:v>
                </c:pt>
                <c:pt idx="3540">
                  <c:v>2.5400000000000002E-3</c:v>
                </c:pt>
                <c:pt idx="3541">
                  <c:v>3.8530000000000001E-3</c:v>
                </c:pt>
                <c:pt idx="3542">
                  <c:v>3.4489999999999998E-3</c:v>
                </c:pt>
                <c:pt idx="3543">
                  <c:v>2.6450000000000002E-3</c:v>
                </c:pt>
                <c:pt idx="3544">
                  <c:v>2.7620000000000001E-3</c:v>
                </c:pt>
                <c:pt idx="3545">
                  <c:v>2.4099999999999998E-3</c:v>
                </c:pt>
                <c:pt idx="3546">
                  <c:v>1.9269999999999999E-3</c:v>
                </c:pt>
                <c:pt idx="3547">
                  <c:v>1.745E-3</c:v>
                </c:pt>
                <c:pt idx="3548">
                  <c:v>1.9740000000000001E-3</c:v>
                </c:pt>
                <c:pt idx="3549">
                  <c:v>1.9710000000000001E-3</c:v>
                </c:pt>
                <c:pt idx="3550">
                  <c:v>4.1050000000000001E-3</c:v>
                </c:pt>
                <c:pt idx="3551">
                  <c:v>4.2030000000000001E-3</c:v>
                </c:pt>
                <c:pt idx="3552">
                  <c:v>3.4610000000000001E-3</c:v>
                </c:pt>
                <c:pt idx="3553">
                  <c:v>5.4739999999999997E-3</c:v>
                </c:pt>
                <c:pt idx="3554">
                  <c:v>4.8019999999999998E-3</c:v>
                </c:pt>
                <c:pt idx="3555">
                  <c:v>6.2579999999999997E-3</c:v>
                </c:pt>
                <c:pt idx="3556">
                  <c:v>9.7149999999999997E-3</c:v>
                </c:pt>
                <c:pt idx="3557">
                  <c:v>8.3850000000000001E-3</c:v>
                </c:pt>
                <c:pt idx="3558">
                  <c:v>7.5649999999999997E-3</c:v>
                </c:pt>
                <c:pt idx="3559">
                  <c:v>7.1989999999999997E-3</c:v>
                </c:pt>
                <c:pt idx="3560">
                  <c:v>7.5240000000000003E-3</c:v>
                </c:pt>
                <c:pt idx="3561">
                  <c:v>8.1829999999999993E-3</c:v>
                </c:pt>
                <c:pt idx="3562">
                  <c:v>6.6030000000000004E-3</c:v>
                </c:pt>
                <c:pt idx="3563">
                  <c:v>5.973E-3</c:v>
                </c:pt>
                <c:pt idx="3564">
                  <c:v>6.1240000000000001E-3</c:v>
                </c:pt>
                <c:pt idx="3565">
                  <c:v>7.5230000000000002E-3</c:v>
                </c:pt>
                <c:pt idx="3566">
                  <c:v>5.8450000000000004E-3</c:v>
                </c:pt>
                <c:pt idx="3567">
                  <c:v>5.8129999999999996E-3</c:v>
                </c:pt>
                <c:pt idx="3568">
                  <c:v>5.8409999999999998E-3</c:v>
                </c:pt>
                <c:pt idx="3569">
                  <c:v>4.6670000000000001E-3</c:v>
                </c:pt>
                <c:pt idx="3570">
                  <c:v>5.7419999999999997E-3</c:v>
                </c:pt>
                <c:pt idx="3571">
                  <c:v>7.0679999999999996E-3</c:v>
                </c:pt>
                <c:pt idx="3572">
                  <c:v>6.0439999999999999E-3</c:v>
                </c:pt>
                <c:pt idx="3573">
                  <c:v>5.7039999999999999E-3</c:v>
                </c:pt>
                <c:pt idx="3574">
                  <c:v>5.1139999999999996E-3</c:v>
                </c:pt>
                <c:pt idx="3575">
                  <c:v>5.5199999999999997E-3</c:v>
                </c:pt>
                <c:pt idx="3576">
                  <c:v>6.9890000000000004E-3</c:v>
                </c:pt>
                <c:pt idx="3577">
                  <c:v>7.0039999999999998E-3</c:v>
                </c:pt>
                <c:pt idx="3578">
                  <c:v>4.8599999999999997E-3</c:v>
                </c:pt>
                <c:pt idx="3579">
                  <c:v>2.7499999999999998E-3</c:v>
                </c:pt>
                <c:pt idx="3580">
                  <c:v>1.9610000000000001E-3</c:v>
                </c:pt>
                <c:pt idx="3581">
                  <c:v>2.8879999999999999E-3</c:v>
                </c:pt>
                <c:pt idx="3582">
                  <c:v>3.1089999999999998E-3</c:v>
                </c:pt>
                <c:pt idx="3583">
                  <c:v>6.7739999999999996E-3</c:v>
                </c:pt>
                <c:pt idx="3584">
                  <c:v>7.3249999999999999E-3</c:v>
                </c:pt>
                <c:pt idx="3585">
                  <c:v>6.4229999999999999E-3</c:v>
                </c:pt>
                <c:pt idx="3586">
                  <c:v>8.7250000000000001E-3</c:v>
                </c:pt>
                <c:pt idx="3587">
                  <c:v>8.6239999999999997E-3</c:v>
                </c:pt>
                <c:pt idx="3588">
                  <c:v>4.3610000000000003E-3</c:v>
                </c:pt>
                <c:pt idx="3589">
                  <c:v>3.9350000000000001E-3</c:v>
                </c:pt>
                <c:pt idx="3590">
                  <c:v>3.1879999999999999E-3</c:v>
                </c:pt>
                <c:pt idx="3591">
                  <c:v>3.0460000000000001E-3</c:v>
                </c:pt>
                <c:pt idx="3592">
                  <c:v>5.3949999999999996E-3</c:v>
                </c:pt>
                <c:pt idx="3593">
                  <c:v>3.908E-3</c:v>
                </c:pt>
                <c:pt idx="3594">
                  <c:v>3.722E-3</c:v>
                </c:pt>
                <c:pt idx="3595">
                  <c:v>3.5959999999999998E-3</c:v>
                </c:pt>
                <c:pt idx="3596">
                  <c:v>5.1380000000000002E-3</c:v>
                </c:pt>
                <c:pt idx="3597">
                  <c:v>4.7990000000000003E-3</c:v>
                </c:pt>
                <c:pt idx="3598">
                  <c:v>6.2649999999999997E-3</c:v>
                </c:pt>
                <c:pt idx="3599">
                  <c:v>6.1469999999999997E-3</c:v>
                </c:pt>
                <c:pt idx="3600">
                  <c:v>5.1190000000000003E-3</c:v>
                </c:pt>
                <c:pt idx="3601">
                  <c:v>6.2199999999999998E-3</c:v>
                </c:pt>
                <c:pt idx="3602">
                  <c:v>6.2370000000000004E-3</c:v>
                </c:pt>
                <c:pt idx="3603">
                  <c:v>5.4349999999999997E-3</c:v>
                </c:pt>
                <c:pt idx="3604">
                  <c:v>5.8259999999999996E-3</c:v>
                </c:pt>
                <c:pt idx="3605">
                  <c:v>5.8120000000000003E-3</c:v>
                </c:pt>
                <c:pt idx="3606">
                  <c:v>6.5050000000000004E-3</c:v>
                </c:pt>
                <c:pt idx="3607">
                  <c:v>5.4860000000000004E-3</c:v>
                </c:pt>
                <c:pt idx="3608">
                  <c:v>9.3299999999999998E-3</c:v>
                </c:pt>
                <c:pt idx="3609">
                  <c:v>1.5124E-2</c:v>
                </c:pt>
                <c:pt idx="3610">
                  <c:v>2.7772000000000002E-2</c:v>
                </c:pt>
                <c:pt idx="3611">
                  <c:v>3.4547000000000001E-2</c:v>
                </c:pt>
                <c:pt idx="3612">
                  <c:v>3.0682000000000001E-2</c:v>
                </c:pt>
                <c:pt idx="3613">
                  <c:v>2.5211999999999998E-2</c:v>
                </c:pt>
                <c:pt idx="3614">
                  <c:v>1.9296000000000001E-2</c:v>
                </c:pt>
                <c:pt idx="3615">
                  <c:v>1.7520000000000001E-2</c:v>
                </c:pt>
                <c:pt idx="3616">
                  <c:v>1.4494999999999999E-2</c:v>
                </c:pt>
                <c:pt idx="3617">
                  <c:v>1.4121E-2</c:v>
                </c:pt>
                <c:pt idx="3618">
                  <c:v>1.349E-2</c:v>
                </c:pt>
                <c:pt idx="3619">
                  <c:v>1.0576E-2</c:v>
                </c:pt>
                <c:pt idx="3620">
                  <c:v>9.391E-3</c:v>
                </c:pt>
                <c:pt idx="3621">
                  <c:v>7.9609999999999993E-3</c:v>
                </c:pt>
                <c:pt idx="3622">
                  <c:v>9.3340000000000003E-3</c:v>
                </c:pt>
                <c:pt idx="3623">
                  <c:v>1.0048E-2</c:v>
                </c:pt>
                <c:pt idx="3624">
                  <c:v>9.7040000000000008E-3</c:v>
                </c:pt>
                <c:pt idx="3625">
                  <c:v>7.8729999999999998E-3</c:v>
                </c:pt>
                <c:pt idx="3626">
                  <c:v>6.2469999999999999E-3</c:v>
                </c:pt>
                <c:pt idx="3627">
                  <c:v>5.7800000000000004E-3</c:v>
                </c:pt>
                <c:pt idx="3628">
                  <c:v>4.6930000000000001E-3</c:v>
                </c:pt>
                <c:pt idx="3629">
                  <c:v>4.4039999999999999E-3</c:v>
                </c:pt>
                <c:pt idx="3630">
                  <c:v>4.3829999999999997E-3</c:v>
                </c:pt>
                <c:pt idx="3631">
                  <c:v>4.13E-3</c:v>
                </c:pt>
                <c:pt idx="3632">
                  <c:v>4.3829999999999997E-3</c:v>
                </c:pt>
                <c:pt idx="3633">
                  <c:v>8.1370000000000001E-3</c:v>
                </c:pt>
                <c:pt idx="3634">
                  <c:v>5.6639999999999998E-3</c:v>
                </c:pt>
                <c:pt idx="3635">
                  <c:v>6.5709999999999996E-3</c:v>
                </c:pt>
                <c:pt idx="3636">
                  <c:v>5.3860000000000002E-3</c:v>
                </c:pt>
                <c:pt idx="3637">
                  <c:v>5.6670000000000002E-3</c:v>
                </c:pt>
                <c:pt idx="3638">
                  <c:v>6.9379999999999997E-3</c:v>
                </c:pt>
                <c:pt idx="3639">
                  <c:v>8.4659999999999996E-3</c:v>
                </c:pt>
                <c:pt idx="3640">
                  <c:v>8.5310000000000004E-3</c:v>
                </c:pt>
                <c:pt idx="3641">
                  <c:v>8.9639999999999997E-3</c:v>
                </c:pt>
                <c:pt idx="3642">
                  <c:v>8.0780000000000001E-3</c:v>
                </c:pt>
                <c:pt idx="3643">
                  <c:v>5.9080000000000001E-3</c:v>
                </c:pt>
                <c:pt idx="3644">
                  <c:v>5.5189999999999996E-3</c:v>
                </c:pt>
                <c:pt idx="3645">
                  <c:v>8.1840000000000003E-3</c:v>
                </c:pt>
                <c:pt idx="3646">
                  <c:v>5.9589999999999999E-3</c:v>
                </c:pt>
                <c:pt idx="3647">
                  <c:v>3.8449999999999999E-3</c:v>
                </c:pt>
                <c:pt idx="3648">
                  <c:v>2.8939999999999999E-3</c:v>
                </c:pt>
                <c:pt idx="3649">
                  <c:v>2.0300000000000001E-3</c:v>
                </c:pt>
                <c:pt idx="3650">
                  <c:v>3.1900000000000001E-3</c:v>
                </c:pt>
                <c:pt idx="3651">
                  <c:v>5.0569999999999999E-3</c:v>
                </c:pt>
                <c:pt idx="3652">
                  <c:v>3.4420000000000002E-3</c:v>
                </c:pt>
                <c:pt idx="3653">
                  <c:v>9.3170000000000006E-3</c:v>
                </c:pt>
                <c:pt idx="3654">
                  <c:v>7.4910000000000003E-3</c:v>
                </c:pt>
                <c:pt idx="3655">
                  <c:v>6.1219999999999998E-3</c:v>
                </c:pt>
                <c:pt idx="3656">
                  <c:v>5.9490000000000003E-3</c:v>
                </c:pt>
                <c:pt idx="3657">
                  <c:v>1.3166000000000001E-2</c:v>
                </c:pt>
                <c:pt idx="3658">
                  <c:v>1.2004000000000001E-2</c:v>
                </c:pt>
                <c:pt idx="3659">
                  <c:v>9.5250000000000005E-3</c:v>
                </c:pt>
                <c:pt idx="3660">
                  <c:v>8.2059999999999998E-3</c:v>
                </c:pt>
                <c:pt idx="3661">
                  <c:v>8.2089999999999993E-3</c:v>
                </c:pt>
                <c:pt idx="3662">
                  <c:v>7.4980000000000003E-3</c:v>
                </c:pt>
                <c:pt idx="3663">
                  <c:v>6.8129999999999996E-3</c:v>
                </c:pt>
                <c:pt idx="3664">
                  <c:v>5.8710000000000004E-3</c:v>
                </c:pt>
                <c:pt idx="3665">
                  <c:v>5.1980000000000004E-3</c:v>
                </c:pt>
                <c:pt idx="3666">
                  <c:v>5.0740000000000004E-3</c:v>
                </c:pt>
                <c:pt idx="3667">
                  <c:v>4.9300000000000004E-3</c:v>
                </c:pt>
                <c:pt idx="3668">
                  <c:v>4.8190000000000004E-3</c:v>
                </c:pt>
                <c:pt idx="3669">
                  <c:v>4.5789999999999997E-3</c:v>
                </c:pt>
                <c:pt idx="3670">
                  <c:v>5.6290000000000003E-3</c:v>
                </c:pt>
                <c:pt idx="3671">
                  <c:v>9.5930000000000008E-3</c:v>
                </c:pt>
                <c:pt idx="3672">
                  <c:v>1.1424E-2</c:v>
                </c:pt>
                <c:pt idx="3673">
                  <c:v>1.1068E-2</c:v>
                </c:pt>
                <c:pt idx="3674">
                  <c:v>1.1632999999999999E-2</c:v>
                </c:pt>
                <c:pt idx="3675">
                  <c:v>8.6250000000000007E-3</c:v>
                </c:pt>
                <c:pt idx="3676">
                  <c:v>9.2119999999999997E-3</c:v>
                </c:pt>
                <c:pt idx="3677">
                  <c:v>4.3083999999999997E-2</c:v>
                </c:pt>
                <c:pt idx="3678">
                  <c:v>7.0328000000000002E-2</c:v>
                </c:pt>
                <c:pt idx="3679">
                  <c:v>6.6996E-2</c:v>
                </c:pt>
                <c:pt idx="3680">
                  <c:v>5.7236000000000002E-2</c:v>
                </c:pt>
                <c:pt idx="3681">
                  <c:v>5.2248999999999997E-2</c:v>
                </c:pt>
                <c:pt idx="3682">
                  <c:v>3.8721999999999999E-2</c:v>
                </c:pt>
                <c:pt idx="3683">
                  <c:v>3.6829000000000001E-2</c:v>
                </c:pt>
                <c:pt idx="3684">
                  <c:v>3.3773999999999998E-2</c:v>
                </c:pt>
                <c:pt idx="3685">
                  <c:v>2.7674000000000001E-2</c:v>
                </c:pt>
                <c:pt idx="3686">
                  <c:v>2.5072000000000001E-2</c:v>
                </c:pt>
                <c:pt idx="3687">
                  <c:v>2.5998E-2</c:v>
                </c:pt>
                <c:pt idx="3688">
                  <c:v>2.3264E-2</c:v>
                </c:pt>
                <c:pt idx="3689">
                  <c:v>1.9036999999999998E-2</c:v>
                </c:pt>
                <c:pt idx="3690">
                  <c:v>1.7679E-2</c:v>
                </c:pt>
                <c:pt idx="3691">
                  <c:v>1.7635000000000001E-2</c:v>
                </c:pt>
                <c:pt idx="3692">
                  <c:v>1.8769999999999998E-2</c:v>
                </c:pt>
                <c:pt idx="3693">
                  <c:v>1.5900000000000001E-2</c:v>
                </c:pt>
                <c:pt idx="3694">
                  <c:v>1.9196000000000001E-2</c:v>
                </c:pt>
                <c:pt idx="3695">
                  <c:v>1.6676E-2</c:v>
                </c:pt>
                <c:pt idx="3696">
                  <c:v>1.4803999999999999E-2</c:v>
                </c:pt>
                <c:pt idx="3697">
                  <c:v>1.4423999999999999E-2</c:v>
                </c:pt>
                <c:pt idx="3698">
                  <c:v>1.0945999999999999E-2</c:v>
                </c:pt>
                <c:pt idx="3699">
                  <c:v>9.9740000000000002E-3</c:v>
                </c:pt>
                <c:pt idx="3700">
                  <c:v>8.9510000000000006E-3</c:v>
                </c:pt>
                <c:pt idx="3701">
                  <c:v>1.0066E-2</c:v>
                </c:pt>
                <c:pt idx="3702">
                  <c:v>7.626E-3</c:v>
                </c:pt>
                <c:pt idx="3703">
                  <c:v>8.6130000000000009E-3</c:v>
                </c:pt>
                <c:pt idx="3704">
                  <c:v>7.3299999999999997E-3</c:v>
                </c:pt>
                <c:pt idx="3705">
                  <c:v>5.5250000000000004E-3</c:v>
                </c:pt>
                <c:pt idx="3706">
                  <c:v>5.1999999999999998E-3</c:v>
                </c:pt>
                <c:pt idx="3707">
                  <c:v>7.4520000000000003E-3</c:v>
                </c:pt>
                <c:pt idx="3708">
                  <c:v>7.2830000000000004E-3</c:v>
                </c:pt>
                <c:pt idx="3709">
                  <c:v>5.5710000000000004E-3</c:v>
                </c:pt>
                <c:pt idx="3710">
                  <c:v>4.0940000000000004E-3</c:v>
                </c:pt>
                <c:pt idx="3711">
                  <c:v>1.2352999999999999E-2</c:v>
                </c:pt>
                <c:pt idx="3712">
                  <c:v>1.0723E-2</c:v>
                </c:pt>
                <c:pt idx="3713">
                  <c:v>9.9159999999999995E-3</c:v>
                </c:pt>
                <c:pt idx="3714">
                  <c:v>9.6729999999999993E-3</c:v>
                </c:pt>
                <c:pt idx="3715">
                  <c:v>1.7365999999999999E-2</c:v>
                </c:pt>
                <c:pt idx="3716">
                  <c:v>1.9355000000000001E-2</c:v>
                </c:pt>
                <c:pt idx="3717">
                  <c:v>2.9585E-2</c:v>
                </c:pt>
                <c:pt idx="3718">
                  <c:v>6.2556E-2</c:v>
                </c:pt>
                <c:pt idx="3719">
                  <c:v>9.2281000000000002E-2</c:v>
                </c:pt>
                <c:pt idx="3720">
                  <c:v>9.8346000000000003E-2</c:v>
                </c:pt>
                <c:pt idx="3721">
                  <c:v>9.3112E-2</c:v>
                </c:pt>
                <c:pt idx="3722">
                  <c:v>8.9273000000000005E-2</c:v>
                </c:pt>
                <c:pt idx="3723">
                  <c:v>9.2205999999999996E-2</c:v>
                </c:pt>
                <c:pt idx="3724">
                  <c:v>9.1147000000000006E-2</c:v>
                </c:pt>
                <c:pt idx="3725">
                  <c:v>8.5803000000000004E-2</c:v>
                </c:pt>
                <c:pt idx="3726">
                  <c:v>7.6270000000000004E-2</c:v>
                </c:pt>
                <c:pt idx="3727">
                  <c:v>6.3656000000000004E-2</c:v>
                </c:pt>
                <c:pt idx="3728">
                  <c:v>6.4125000000000001E-2</c:v>
                </c:pt>
                <c:pt idx="3729">
                  <c:v>5.2829000000000001E-2</c:v>
                </c:pt>
                <c:pt idx="3730">
                  <c:v>4.4214999999999997E-2</c:v>
                </c:pt>
                <c:pt idx="3731">
                  <c:v>4.3521999999999998E-2</c:v>
                </c:pt>
                <c:pt idx="3732">
                  <c:v>3.8386000000000003E-2</c:v>
                </c:pt>
                <c:pt idx="3733">
                  <c:v>3.5436000000000002E-2</c:v>
                </c:pt>
                <c:pt idx="3734">
                  <c:v>3.9675000000000002E-2</c:v>
                </c:pt>
                <c:pt idx="3735">
                  <c:v>3.5293999999999999E-2</c:v>
                </c:pt>
                <c:pt idx="3736">
                  <c:v>4.3220000000000001E-2</c:v>
                </c:pt>
                <c:pt idx="3737">
                  <c:v>3.3744000000000003E-2</c:v>
                </c:pt>
                <c:pt idx="3738">
                  <c:v>2.7328999999999999E-2</c:v>
                </c:pt>
                <c:pt idx="3739">
                  <c:v>2.5822999999999999E-2</c:v>
                </c:pt>
                <c:pt idx="3740">
                  <c:v>2.5839000000000001E-2</c:v>
                </c:pt>
                <c:pt idx="3741">
                  <c:v>2.1683999999999998E-2</c:v>
                </c:pt>
                <c:pt idx="3742">
                  <c:v>3.1607999999999997E-2</c:v>
                </c:pt>
                <c:pt idx="3743">
                  <c:v>3.6013000000000003E-2</c:v>
                </c:pt>
                <c:pt idx="3744">
                  <c:v>4.7354E-2</c:v>
                </c:pt>
                <c:pt idx="3745">
                  <c:v>5.1819999999999998E-2</c:v>
                </c:pt>
                <c:pt idx="3746">
                  <c:v>4.7923E-2</c:v>
                </c:pt>
                <c:pt idx="3747">
                  <c:v>4.2964000000000002E-2</c:v>
                </c:pt>
                <c:pt idx="3748">
                  <c:v>3.8226000000000003E-2</c:v>
                </c:pt>
                <c:pt idx="3749">
                  <c:v>2.7574999999999999E-2</c:v>
                </c:pt>
                <c:pt idx="3750">
                  <c:v>2.5267999999999999E-2</c:v>
                </c:pt>
                <c:pt idx="3751">
                  <c:v>2.1950999999999998E-2</c:v>
                </c:pt>
                <c:pt idx="3752">
                  <c:v>2.3806000000000001E-2</c:v>
                </c:pt>
                <c:pt idx="3753">
                  <c:v>2.4400999999999999E-2</c:v>
                </c:pt>
                <c:pt idx="3754">
                  <c:v>2.2622E-2</c:v>
                </c:pt>
                <c:pt idx="3755">
                  <c:v>2.0767999999999998E-2</c:v>
                </c:pt>
                <c:pt idx="3756">
                  <c:v>1.9258000000000001E-2</c:v>
                </c:pt>
                <c:pt idx="3757">
                  <c:v>1.8558999999999999E-2</c:v>
                </c:pt>
                <c:pt idx="3758">
                  <c:v>1.6933E-2</c:v>
                </c:pt>
                <c:pt idx="3759">
                  <c:v>1.6038E-2</c:v>
                </c:pt>
                <c:pt idx="3760">
                  <c:v>1.4064999999999999E-2</c:v>
                </c:pt>
                <c:pt idx="3761">
                  <c:v>1.2926E-2</c:v>
                </c:pt>
                <c:pt idx="3762">
                  <c:v>1.3724999999999999E-2</c:v>
                </c:pt>
                <c:pt idx="3763">
                  <c:v>1.4966E-2</c:v>
                </c:pt>
                <c:pt idx="3764">
                  <c:v>1.5263000000000001E-2</c:v>
                </c:pt>
                <c:pt idx="3765">
                  <c:v>1.2213E-2</c:v>
                </c:pt>
                <c:pt idx="3766">
                  <c:v>9.6579999999999999E-3</c:v>
                </c:pt>
                <c:pt idx="3767">
                  <c:v>9.0600000000000003E-3</c:v>
                </c:pt>
                <c:pt idx="3768">
                  <c:v>9.3629999999999998E-3</c:v>
                </c:pt>
                <c:pt idx="3769">
                  <c:v>8.9689999999999995E-3</c:v>
                </c:pt>
                <c:pt idx="3770">
                  <c:v>7.4110000000000001E-3</c:v>
                </c:pt>
                <c:pt idx="3771">
                  <c:v>7.0130000000000001E-3</c:v>
                </c:pt>
                <c:pt idx="3772">
                  <c:v>6.8609999999999999E-3</c:v>
                </c:pt>
                <c:pt idx="3773">
                  <c:v>1.6983000000000002E-2</c:v>
                </c:pt>
                <c:pt idx="3774">
                  <c:v>3.3725999999999999E-2</c:v>
                </c:pt>
                <c:pt idx="3775">
                  <c:v>3.4698E-2</c:v>
                </c:pt>
                <c:pt idx="3776">
                  <c:v>3.4432999999999998E-2</c:v>
                </c:pt>
                <c:pt idx="3777">
                  <c:v>5.0546000000000001E-2</c:v>
                </c:pt>
                <c:pt idx="3778">
                  <c:v>5.9070999999999999E-2</c:v>
                </c:pt>
                <c:pt idx="3779">
                  <c:v>5.9255000000000002E-2</c:v>
                </c:pt>
                <c:pt idx="3780">
                  <c:v>5.9777999999999998E-2</c:v>
                </c:pt>
                <c:pt idx="3781">
                  <c:v>6.7058000000000006E-2</c:v>
                </c:pt>
                <c:pt idx="3782">
                  <c:v>5.8020000000000002E-2</c:v>
                </c:pt>
                <c:pt idx="3783">
                  <c:v>4.7399999999999998E-2</c:v>
                </c:pt>
                <c:pt idx="3784">
                  <c:v>4.4026999999999997E-2</c:v>
                </c:pt>
                <c:pt idx="3785">
                  <c:v>3.6641E-2</c:v>
                </c:pt>
                <c:pt idx="3786">
                  <c:v>2.9135000000000001E-2</c:v>
                </c:pt>
                <c:pt idx="3787">
                  <c:v>2.8528000000000001E-2</c:v>
                </c:pt>
                <c:pt idx="3788">
                  <c:v>2.9125999999999999E-2</c:v>
                </c:pt>
                <c:pt idx="3789">
                  <c:v>2.7754000000000001E-2</c:v>
                </c:pt>
                <c:pt idx="3790">
                  <c:v>2.6350999999999999E-2</c:v>
                </c:pt>
                <c:pt idx="3791">
                  <c:v>2.0990999999999999E-2</c:v>
                </c:pt>
                <c:pt idx="3792">
                  <c:v>2.1930999999999999E-2</c:v>
                </c:pt>
                <c:pt idx="3793">
                  <c:v>1.9462E-2</c:v>
                </c:pt>
                <c:pt idx="3794">
                  <c:v>2.0143000000000001E-2</c:v>
                </c:pt>
                <c:pt idx="3795">
                  <c:v>2.2924E-2</c:v>
                </c:pt>
                <c:pt idx="3796">
                  <c:v>1.934E-2</c:v>
                </c:pt>
                <c:pt idx="3797">
                  <c:v>2.0456999999999999E-2</c:v>
                </c:pt>
                <c:pt idx="3798">
                  <c:v>1.7076000000000001E-2</c:v>
                </c:pt>
                <c:pt idx="3799">
                  <c:v>1.5650000000000001E-2</c:v>
                </c:pt>
                <c:pt idx="3800">
                  <c:v>1.4493000000000001E-2</c:v>
                </c:pt>
                <c:pt idx="3801">
                  <c:v>1.2749E-2</c:v>
                </c:pt>
                <c:pt idx="3802">
                  <c:v>1.1967999999999999E-2</c:v>
                </c:pt>
                <c:pt idx="3803">
                  <c:v>1.2161999999999999E-2</c:v>
                </c:pt>
                <c:pt idx="3804">
                  <c:v>1.1719E-2</c:v>
                </c:pt>
                <c:pt idx="3805">
                  <c:v>9.9710000000000007E-3</c:v>
                </c:pt>
                <c:pt idx="3806">
                  <c:v>9.1839999999999995E-3</c:v>
                </c:pt>
                <c:pt idx="3807">
                  <c:v>1.1183E-2</c:v>
                </c:pt>
                <c:pt idx="3808">
                  <c:v>1.3578E-2</c:v>
                </c:pt>
                <c:pt idx="3809">
                  <c:v>1.4192E-2</c:v>
                </c:pt>
                <c:pt idx="3810">
                  <c:v>1.0156E-2</c:v>
                </c:pt>
                <c:pt idx="3811">
                  <c:v>1.1124999999999999E-2</c:v>
                </c:pt>
                <c:pt idx="3812">
                  <c:v>1.1195E-2</c:v>
                </c:pt>
                <c:pt idx="3813">
                  <c:v>1.1464E-2</c:v>
                </c:pt>
                <c:pt idx="3814">
                  <c:v>1.1956E-2</c:v>
                </c:pt>
                <c:pt idx="3815">
                  <c:v>1.1179E-2</c:v>
                </c:pt>
                <c:pt idx="3816">
                  <c:v>1.7425E-2</c:v>
                </c:pt>
                <c:pt idx="3817">
                  <c:v>1.6004000000000001E-2</c:v>
                </c:pt>
                <c:pt idx="3818">
                  <c:v>1.4945999999999999E-2</c:v>
                </c:pt>
                <c:pt idx="3819">
                  <c:v>1.2770999999999999E-2</c:v>
                </c:pt>
                <c:pt idx="3820">
                  <c:v>1.1690000000000001E-2</c:v>
                </c:pt>
                <c:pt idx="3821">
                  <c:v>1.2616E-2</c:v>
                </c:pt>
                <c:pt idx="3822">
                  <c:v>1.0244E-2</c:v>
                </c:pt>
                <c:pt idx="3823">
                  <c:v>8.26E-3</c:v>
                </c:pt>
                <c:pt idx="3824">
                  <c:v>7.9430000000000004E-3</c:v>
                </c:pt>
                <c:pt idx="3825">
                  <c:v>1.0343E-2</c:v>
                </c:pt>
                <c:pt idx="3826">
                  <c:v>1.2900999999999999E-2</c:v>
                </c:pt>
                <c:pt idx="3827">
                  <c:v>1.1466E-2</c:v>
                </c:pt>
                <c:pt idx="3828">
                  <c:v>1.0643E-2</c:v>
                </c:pt>
                <c:pt idx="3829">
                  <c:v>1.0791E-2</c:v>
                </c:pt>
                <c:pt idx="3830">
                  <c:v>9.5160000000000002E-3</c:v>
                </c:pt>
                <c:pt idx="3831">
                  <c:v>9.7199999999999995E-3</c:v>
                </c:pt>
                <c:pt idx="3832">
                  <c:v>2.1559999999999999E-2</c:v>
                </c:pt>
                <c:pt idx="3833">
                  <c:v>2.0802000000000001E-2</c:v>
                </c:pt>
                <c:pt idx="3834">
                  <c:v>2.3903000000000001E-2</c:v>
                </c:pt>
                <c:pt idx="3835">
                  <c:v>1.8051000000000001E-2</c:v>
                </c:pt>
                <c:pt idx="3836">
                  <c:v>1.7632999999999999E-2</c:v>
                </c:pt>
                <c:pt idx="3837">
                  <c:v>2.0167000000000001E-2</c:v>
                </c:pt>
                <c:pt idx="3838">
                  <c:v>1.9897000000000001E-2</c:v>
                </c:pt>
                <c:pt idx="3839">
                  <c:v>3.6873000000000003E-2</c:v>
                </c:pt>
                <c:pt idx="3840">
                  <c:v>2.9552999999999999E-2</c:v>
                </c:pt>
                <c:pt idx="3841">
                  <c:v>2.9065000000000001E-2</c:v>
                </c:pt>
                <c:pt idx="3842">
                  <c:v>2.3543000000000001E-2</c:v>
                </c:pt>
                <c:pt idx="3843">
                  <c:v>1.804E-2</c:v>
                </c:pt>
                <c:pt idx="3844">
                  <c:v>1.5176E-2</c:v>
                </c:pt>
                <c:pt idx="3845">
                  <c:v>1.6938999999999999E-2</c:v>
                </c:pt>
                <c:pt idx="3846">
                  <c:v>1.6567999999999999E-2</c:v>
                </c:pt>
                <c:pt idx="3847">
                  <c:v>1.5409000000000001E-2</c:v>
                </c:pt>
                <c:pt idx="3848">
                  <c:v>2.0074999999999999E-2</c:v>
                </c:pt>
                <c:pt idx="3849">
                  <c:v>2.2623000000000001E-2</c:v>
                </c:pt>
                <c:pt idx="3850">
                  <c:v>2.0884E-2</c:v>
                </c:pt>
                <c:pt idx="3851">
                  <c:v>1.9635E-2</c:v>
                </c:pt>
                <c:pt idx="3852">
                  <c:v>1.9847E-2</c:v>
                </c:pt>
                <c:pt idx="3853">
                  <c:v>1.6275000000000001E-2</c:v>
                </c:pt>
                <c:pt idx="3854">
                  <c:v>1.286E-2</c:v>
                </c:pt>
                <c:pt idx="3855">
                  <c:v>9.1380000000000003E-3</c:v>
                </c:pt>
                <c:pt idx="3856">
                  <c:v>8.9750000000000003E-3</c:v>
                </c:pt>
                <c:pt idx="3857">
                  <c:v>9.9050000000000006E-3</c:v>
                </c:pt>
                <c:pt idx="3858">
                  <c:v>1.0014E-2</c:v>
                </c:pt>
                <c:pt idx="3859">
                  <c:v>8.4880000000000008E-3</c:v>
                </c:pt>
                <c:pt idx="3860">
                  <c:v>7.8729999999999998E-3</c:v>
                </c:pt>
                <c:pt idx="3861">
                  <c:v>5.7749999999999998E-3</c:v>
                </c:pt>
                <c:pt idx="3862">
                  <c:v>6.437E-3</c:v>
                </c:pt>
                <c:pt idx="3863">
                  <c:v>7.1440000000000002E-3</c:v>
                </c:pt>
                <c:pt idx="3864">
                  <c:v>7.7359999999999998E-3</c:v>
                </c:pt>
                <c:pt idx="3865">
                  <c:v>7.3299999999999997E-3</c:v>
                </c:pt>
                <c:pt idx="3866">
                  <c:v>7.162E-3</c:v>
                </c:pt>
                <c:pt idx="3867">
                  <c:v>1.4465E-2</c:v>
                </c:pt>
                <c:pt idx="3868">
                  <c:v>1.0227999999999999E-2</c:v>
                </c:pt>
                <c:pt idx="3869">
                  <c:v>1.0871E-2</c:v>
                </c:pt>
                <c:pt idx="3870">
                  <c:v>1.1396999999999999E-2</c:v>
                </c:pt>
                <c:pt idx="3871">
                  <c:v>9.776E-3</c:v>
                </c:pt>
                <c:pt idx="3872">
                  <c:v>1.0293E-2</c:v>
                </c:pt>
                <c:pt idx="3873">
                  <c:v>7.5069999999999998E-3</c:v>
                </c:pt>
                <c:pt idx="3874">
                  <c:v>5.9769999999999997E-3</c:v>
                </c:pt>
                <c:pt idx="3875">
                  <c:v>6.1219999999999998E-3</c:v>
                </c:pt>
                <c:pt idx="3876">
                  <c:v>5.0949999999999997E-3</c:v>
                </c:pt>
                <c:pt idx="3877">
                  <c:v>3.101E-3</c:v>
                </c:pt>
                <c:pt idx="3878">
                  <c:v>2.4979999999999998E-3</c:v>
                </c:pt>
                <c:pt idx="3879">
                  <c:v>2.7000000000000001E-3</c:v>
                </c:pt>
                <c:pt idx="3880">
                  <c:v>3.0990000000000002E-3</c:v>
                </c:pt>
                <c:pt idx="3881">
                  <c:v>3.2079999999999999E-3</c:v>
                </c:pt>
                <c:pt idx="3882">
                  <c:v>3.3909999999999999E-3</c:v>
                </c:pt>
                <c:pt idx="3883">
                  <c:v>4.3319999999999999E-3</c:v>
                </c:pt>
                <c:pt idx="3884">
                  <c:v>2.2821000000000001E-2</c:v>
                </c:pt>
                <c:pt idx="3885">
                  <c:v>3.7495000000000001E-2</c:v>
                </c:pt>
                <c:pt idx="3886">
                  <c:v>3.5588000000000002E-2</c:v>
                </c:pt>
                <c:pt idx="3887">
                  <c:v>3.3223999999999997E-2</c:v>
                </c:pt>
                <c:pt idx="3888">
                  <c:v>2.9749999999999999E-2</c:v>
                </c:pt>
                <c:pt idx="3889">
                  <c:v>2.3945999999999999E-2</c:v>
                </c:pt>
                <c:pt idx="3890">
                  <c:v>2.1387E-2</c:v>
                </c:pt>
                <c:pt idx="3891">
                  <c:v>2.1260999999999999E-2</c:v>
                </c:pt>
                <c:pt idx="3892">
                  <c:v>2.4954E-2</c:v>
                </c:pt>
                <c:pt idx="3893">
                  <c:v>1.8706E-2</c:v>
                </c:pt>
                <c:pt idx="3894">
                  <c:v>1.7363E-2</c:v>
                </c:pt>
                <c:pt idx="3895">
                  <c:v>2.1700000000000001E-2</c:v>
                </c:pt>
                <c:pt idx="3896">
                  <c:v>2.9574E-2</c:v>
                </c:pt>
                <c:pt idx="3897">
                  <c:v>2.7990000000000001E-2</c:v>
                </c:pt>
                <c:pt idx="3898">
                  <c:v>2.5083999999999999E-2</c:v>
                </c:pt>
                <c:pt idx="3899">
                  <c:v>2.1892999999999999E-2</c:v>
                </c:pt>
                <c:pt idx="3900">
                  <c:v>1.8429999999999998E-2</c:v>
                </c:pt>
                <c:pt idx="3901">
                  <c:v>1.4156999999999999E-2</c:v>
                </c:pt>
                <c:pt idx="3902">
                  <c:v>1.0947E-2</c:v>
                </c:pt>
                <c:pt idx="3903">
                  <c:v>9.6380000000000007E-3</c:v>
                </c:pt>
                <c:pt idx="3904">
                  <c:v>7.5180000000000004E-3</c:v>
                </c:pt>
                <c:pt idx="3905">
                  <c:v>5.5560000000000002E-3</c:v>
                </c:pt>
                <c:pt idx="3906">
                  <c:v>4.7739999999999996E-3</c:v>
                </c:pt>
                <c:pt idx="3907">
                  <c:v>3.7629999999999999E-3</c:v>
                </c:pt>
                <c:pt idx="3908">
                  <c:v>3.1129999999999999E-3</c:v>
                </c:pt>
                <c:pt idx="3909">
                  <c:v>2.6180000000000001E-3</c:v>
                </c:pt>
                <c:pt idx="3910">
                  <c:v>2.4239999999999999E-3</c:v>
                </c:pt>
                <c:pt idx="3911">
                  <c:v>3.091E-3</c:v>
                </c:pt>
                <c:pt idx="3912">
                  <c:v>3.398E-3</c:v>
                </c:pt>
                <c:pt idx="3913">
                  <c:v>3.8119999999999999E-3</c:v>
                </c:pt>
                <c:pt idx="3914">
                  <c:v>4.5900000000000003E-3</c:v>
                </c:pt>
                <c:pt idx="3915">
                  <c:v>3.774E-3</c:v>
                </c:pt>
                <c:pt idx="3916">
                  <c:v>3.4629999999999999E-3</c:v>
                </c:pt>
                <c:pt idx="3917">
                  <c:v>3.0769999999999999E-3</c:v>
                </c:pt>
                <c:pt idx="3918">
                  <c:v>4.4590000000000003E-3</c:v>
                </c:pt>
                <c:pt idx="3919">
                  <c:v>6.6350000000000003E-3</c:v>
                </c:pt>
                <c:pt idx="3920">
                  <c:v>5.2680000000000001E-3</c:v>
                </c:pt>
                <c:pt idx="3921">
                  <c:v>5.2160000000000002E-3</c:v>
                </c:pt>
                <c:pt idx="3922">
                  <c:v>8.8419999999999992E-3</c:v>
                </c:pt>
                <c:pt idx="3923">
                  <c:v>7.9769999999999997E-3</c:v>
                </c:pt>
                <c:pt idx="3924">
                  <c:v>5.8389999999999996E-3</c:v>
                </c:pt>
                <c:pt idx="3925">
                  <c:v>4.803E-3</c:v>
                </c:pt>
                <c:pt idx="3926">
                  <c:v>4.4809999999999997E-3</c:v>
                </c:pt>
                <c:pt idx="3927">
                  <c:v>4.4549999999999998E-3</c:v>
                </c:pt>
                <c:pt idx="3928">
                  <c:v>3.421E-3</c:v>
                </c:pt>
                <c:pt idx="3929">
                  <c:v>3.4030000000000002E-3</c:v>
                </c:pt>
                <c:pt idx="3930">
                  <c:v>3.032E-3</c:v>
                </c:pt>
                <c:pt idx="3931">
                  <c:v>3.0439999999999998E-3</c:v>
                </c:pt>
                <c:pt idx="3932">
                  <c:v>5.5100000000000001E-3</c:v>
                </c:pt>
                <c:pt idx="3933">
                  <c:v>5.8170000000000001E-3</c:v>
                </c:pt>
                <c:pt idx="3934">
                  <c:v>4.9399999999999999E-3</c:v>
                </c:pt>
                <c:pt idx="3935">
                  <c:v>3.643E-3</c:v>
                </c:pt>
                <c:pt idx="3936">
                  <c:v>2.6940000000000002E-3</c:v>
                </c:pt>
                <c:pt idx="3937">
                  <c:v>8.0409999999999995E-3</c:v>
                </c:pt>
                <c:pt idx="3938">
                  <c:v>6.4949999999999999E-3</c:v>
                </c:pt>
                <c:pt idx="3939">
                  <c:v>4.7660000000000003E-3</c:v>
                </c:pt>
                <c:pt idx="3940">
                  <c:v>3.7889999999999998E-3</c:v>
                </c:pt>
                <c:pt idx="3941">
                  <c:v>3.3999999999999998E-3</c:v>
                </c:pt>
                <c:pt idx="3942">
                  <c:v>3.3830000000000002E-3</c:v>
                </c:pt>
                <c:pt idx="3943">
                  <c:v>3.2599999999999999E-3</c:v>
                </c:pt>
                <c:pt idx="3944">
                  <c:v>3.3110000000000001E-3</c:v>
                </c:pt>
                <c:pt idx="3945">
                  <c:v>3.5279999999999999E-3</c:v>
                </c:pt>
                <c:pt idx="3946">
                  <c:v>5.8849999999999996E-3</c:v>
                </c:pt>
                <c:pt idx="3947">
                  <c:v>5.653E-3</c:v>
                </c:pt>
                <c:pt idx="3948">
                  <c:v>7.2779999999999997E-3</c:v>
                </c:pt>
                <c:pt idx="3949">
                  <c:v>5.7159999999999997E-3</c:v>
                </c:pt>
                <c:pt idx="3950">
                  <c:v>6.0790000000000002E-3</c:v>
                </c:pt>
                <c:pt idx="3951">
                  <c:v>5.8370000000000002E-3</c:v>
                </c:pt>
                <c:pt idx="3952">
                  <c:v>7.561E-3</c:v>
                </c:pt>
                <c:pt idx="3953">
                  <c:v>1.3193E-2</c:v>
                </c:pt>
                <c:pt idx="3954">
                  <c:v>1.091E-2</c:v>
                </c:pt>
                <c:pt idx="3955">
                  <c:v>1.0924E-2</c:v>
                </c:pt>
                <c:pt idx="3956">
                  <c:v>1.4017999999999999E-2</c:v>
                </c:pt>
                <c:pt idx="3957">
                  <c:v>1.8586999999999999E-2</c:v>
                </c:pt>
                <c:pt idx="3958">
                  <c:v>2.0617E-2</c:v>
                </c:pt>
                <c:pt idx="3959">
                  <c:v>2.4625000000000001E-2</c:v>
                </c:pt>
                <c:pt idx="3960">
                  <c:v>2.4223999999999999E-2</c:v>
                </c:pt>
                <c:pt idx="3961">
                  <c:v>2.4403999999999999E-2</c:v>
                </c:pt>
                <c:pt idx="3962">
                  <c:v>2.4379999999999999E-2</c:v>
                </c:pt>
                <c:pt idx="3963">
                  <c:v>2.0667999999999999E-2</c:v>
                </c:pt>
                <c:pt idx="3964">
                  <c:v>1.8381000000000002E-2</c:v>
                </c:pt>
                <c:pt idx="3965">
                  <c:v>1.6341999999999999E-2</c:v>
                </c:pt>
                <c:pt idx="3966">
                  <c:v>1.3710999999999999E-2</c:v>
                </c:pt>
                <c:pt idx="3967">
                  <c:v>1.3143E-2</c:v>
                </c:pt>
                <c:pt idx="3968">
                  <c:v>1.2132E-2</c:v>
                </c:pt>
                <c:pt idx="3969">
                  <c:v>1.0545000000000001E-2</c:v>
                </c:pt>
                <c:pt idx="3970">
                  <c:v>9.3620000000000005E-3</c:v>
                </c:pt>
                <c:pt idx="3971">
                  <c:v>8.4989999999999996E-3</c:v>
                </c:pt>
                <c:pt idx="3972">
                  <c:v>5.4840000000000002E-3</c:v>
                </c:pt>
                <c:pt idx="3973">
                  <c:v>4.6880000000000003E-3</c:v>
                </c:pt>
                <c:pt idx="3974">
                  <c:v>5.5710000000000004E-3</c:v>
                </c:pt>
                <c:pt idx="3975">
                  <c:v>5.6360000000000004E-3</c:v>
                </c:pt>
                <c:pt idx="3976">
                  <c:v>8.4499999999999992E-3</c:v>
                </c:pt>
                <c:pt idx="3977">
                  <c:v>7.5729999999999999E-3</c:v>
                </c:pt>
                <c:pt idx="3978">
                  <c:v>6.607E-3</c:v>
                </c:pt>
                <c:pt idx="3979">
                  <c:v>7.4440000000000001E-3</c:v>
                </c:pt>
                <c:pt idx="3980">
                  <c:v>6.7910000000000002E-3</c:v>
                </c:pt>
                <c:pt idx="3981">
                  <c:v>6.5669999999999999E-3</c:v>
                </c:pt>
                <c:pt idx="3982">
                  <c:v>8.8299999999999993E-3</c:v>
                </c:pt>
                <c:pt idx="3983">
                  <c:v>1.0947999999999999E-2</c:v>
                </c:pt>
                <c:pt idx="3984">
                  <c:v>9.7820000000000008E-3</c:v>
                </c:pt>
                <c:pt idx="3985">
                  <c:v>1.0234999999999999E-2</c:v>
                </c:pt>
                <c:pt idx="3986">
                  <c:v>1.1341E-2</c:v>
                </c:pt>
                <c:pt idx="3987">
                  <c:v>1.3173000000000001E-2</c:v>
                </c:pt>
                <c:pt idx="3988">
                  <c:v>1.0847000000000001E-2</c:v>
                </c:pt>
                <c:pt idx="3989">
                  <c:v>1.159E-2</c:v>
                </c:pt>
                <c:pt idx="3990">
                  <c:v>1.0278000000000001E-2</c:v>
                </c:pt>
                <c:pt idx="3991">
                  <c:v>9.9550000000000003E-3</c:v>
                </c:pt>
                <c:pt idx="3992">
                  <c:v>1.0513E-2</c:v>
                </c:pt>
                <c:pt idx="3993">
                  <c:v>9.7529999999999995E-3</c:v>
                </c:pt>
                <c:pt idx="3994">
                  <c:v>9.5329999999999998E-3</c:v>
                </c:pt>
                <c:pt idx="3995">
                  <c:v>1.0551E-2</c:v>
                </c:pt>
                <c:pt idx="3996">
                  <c:v>9.9590000000000008E-3</c:v>
                </c:pt>
                <c:pt idx="3997">
                  <c:v>1.0015E-2</c:v>
                </c:pt>
                <c:pt idx="3998">
                  <c:v>9.4909999999999994E-3</c:v>
                </c:pt>
                <c:pt idx="3999">
                  <c:v>9.2460000000000007E-3</c:v>
                </c:pt>
                <c:pt idx="4000">
                  <c:v>7.0179999999999999E-3</c:v>
                </c:pt>
                <c:pt idx="4001">
                  <c:v>4.3270000000000001E-3</c:v>
                </c:pt>
                <c:pt idx="4002">
                  <c:v>7.9970000000000006E-3</c:v>
                </c:pt>
                <c:pt idx="4003">
                  <c:v>8.1609999999999999E-3</c:v>
                </c:pt>
                <c:pt idx="4004">
                  <c:v>7.0410000000000004E-3</c:v>
                </c:pt>
                <c:pt idx="4005">
                  <c:v>7.6480000000000003E-3</c:v>
                </c:pt>
                <c:pt idx="4006">
                  <c:v>1.206E-2</c:v>
                </c:pt>
                <c:pt idx="4007">
                  <c:v>1.4659999999999999E-2</c:v>
                </c:pt>
                <c:pt idx="4008">
                  <c:v>1.461E-2</c:v>
                </c:pt>
                <c:pt idx="4009">
                  <c:v>1.3724E-2</c:v>
                </c:pt>
                <c:pt idx="4010">
                  <c:v>9.9100000000000004E-3</c:v>
                </c:pt>
                <c:pt idx="4011">
                  <c:v>4.4299999999999999E-3</c:v>
                </c:pt>
                <c:pt idx="4012">
                  <c:v>4.0410000000000003E-3</c:v>
                </c:pt>
                <c:pt idx="4013">
                  <c:v>5.6579999999999998E-3</c:v>
                </c:pt>
                <c:pt idx="4014">
                  <c:v>4.9959999999999996E-3</c:v>
                </c:pt>
                <c:pt idx="4015">
                  <c:v>4.3689999999999996E-3</c:v>
                </c:pt>
                <c:pt idx="4016">
                  <c:v>1.0385999999999999E-2</c:v>
                </c:pt>
                <c:pt idx="4017">
                  <c:v>8.1770000000000002E-3</c:v>
                </c:pt>
                <c:pt idx="4018">
                  <c:v>8.0149999999999996E-3</c:v>
                </c:pt>
                <c:pt idx="4019">
                  <c:v>8.5719999999999998E-3</c:v>
                </c:pt>
                <c:pt idx="4020">
                  <c:v>5.7910000000000001E-3</c:v>
                </c:pt>
                <c:pt idx="4021">
                  <c:v>8.2220000000000001E-3</c:v>
                </c:pt>
                <c:pt idx="4022">
                  <c:v>9.6659999999999992E-3</c:v>
                </c:pt>
                <c:pt idx="4023">
                  <c:v>1.0401000000000001E-2</c:v>
                </c:pt>
                <c:pt idx="4024">
                  <c:v>8.5559999999999994E-3</c:v>
                </c:pt>
                <c:pt idx="4025">
                  <c:v>8.8730000000000007E-3</c:v>
                </c:pt>
                <c:pt idx="4026">
                  <c:v>9.2779999999999998E-3</c:v>
                </c:pt>
                <c:pt idx="4027">
                  <c:v>1.6424000000000001E-2</c:v>
                </c:pt>
                <c:pt idx="4028">
                  <c:v>1.7732999999999999E-2</c:v>
                </c:pt>
                <c:pt idx="4029">
                  <c:v>2.2415999999999998E-2</c:v>
                </c:pt>
                <c:pt idx="4030">
                  <c:v>2.3605999999999999E-2</c:v>
                </c:pt>
                <c:pt idx="4031">
                  <c:v>2.3931000000000001E-2</c:v>
                </c:pt>
                <c:pt idx="4032">
                  <c:v>1.9671000000000001E-2</c:v>
                </c:pt>
                <c:pt idx="4033">
                  <c:v>1.7412E-2</c:v>
                </c:pt>
                <c:pt idx="4034">
                  <c:v>1.5047E-2</c:v>
                </c:pt>
                <c:pt idx="4035">
                  <c:v>1.2312999999999999E-2</c:v>
                </c:pt>
                <c:pt idx="4036">
                  <c:v>1.0966E-2</c:v>
                </c:pt>
                <c:pt idx="4037">
                  <c:v>8.9610000000000002E-3</c:v>
                </c:pt>
                <c:pt idx="4038">
                  <c:v>6.9540000000000001E-3</c:v>
                </c:pt>
                <c:pt idx="4039">
                  <c:v>6.2230000000000002E-3</c:v>
                </c:pt>
                <c:pt idx="4040">
                  <c:v>6.0150000000000004E-3</c:v>
                </c:pt>
                <c:pt idx="4041">
                  <c:v>7.7330000000000003E-3</c:v>
                </c:pt>
                <c:pt idx="4042">
                  <c:v>7.3829999999999998E-3</c:v>
                </c:pt>
                <c:pt idx="4043">
                  <c:v>7.7279999999999996E-3</c:v>
                </c:pt>
                <c:pt idx="4044">
                  <c:v>7.443E-3</c:v>
                </c:pt>
                <c:pt idx="4045">
                  <c:v>8.0330000000000002E-3</c:v>
                </c:pt>
                <c:pt idx="4046">
                  <c:v>1.2333999999999999E-2</c:v>
                </c:pt>
                <c:pt idx="4047">
                  <c:v>2.5815000000000001E-2</c:v>
                </c:pt>
                <c:pt idx="4048">
                  <c:v>2.5321E-2</c:v>
                </c:pt>
                <c:pt idx="4049">
                  <c:v>1.8550000000000001E-2</c:v>
                </c:pt>
                <c:pt idx="4050">
                  <c:v>1.6258000000000002E-2</c:v>
                </c:pt>
                <c:pt idx="4051">
                  <c:v>1.3062000000000001E-2</c:v>
                </c:pt>
                <c:pt idx="4052">
                  <c:v>1.0182E-2</c:v>
                </c:pt>
                <c:pt idx="4053">
                  <c:v>8.7329999999999994E-3</c:v>
                </c:pt>
                <c:pt idx="4054">
                  <c:v>8.0789999999999994E-3</c:v>
                </c:pt>
                <c:pt idx="4055">
                  <c:v>1.5886000000000001E-2</c:v>
                </c:pt>
                <c:pt idx="4056">
                  <c:v>1.5351E-2</c:v>
                </c:pt>
                <c:pt idx="4057">
                  <c:v>1.2588E-2</c:v>
                </c:pt>
                <c:pt idx="4058">
                  <c:v>1.0678999999999999E-2</c:v>
                </c:pt>
                <c:pt idx="4059">
                  <c:v>9.8200000000000006E-3</c:v>
                </c:pt>
                <c:pt idx="4060">
                  <c:v>7.4019999999999997E-3</c:v>
                </c:pt>
                <c:pt idx="4061">
                  <c:v>7.1019999999999998E-3</c:v>
                </c:pt>
                <c:pt idx="4062">
                  <c:v>7.3090000000000004E-3</c:v>
                </c:pt>
                <c:pt idx="4063">
                  <c:v>6.7669999999999996E-3</c:v>
                </c:pt>
                <c:pt idx="4064">
                  <c:v>7.3949999999999997E-3</c:v>
                </c:pt>
                <c:pt idx="4065">
                  <c:v>8.3250000000000008E-3</c:v>
                </c:pt>
                <c:pt idx="4066">
                  <c:v>7.208E-3</c:v>
                </c:pt>
                <c:pt idx="4067">
                  <c:v>5.5890000000000002E-3</c:v>
                </c:pt>
                <c:pt idx="4068">
                  <c:v>4.8459999999999996E-3</c:v>
                </c:pt>
                <c:pt idx="4069">
                  <c:v>4.1139999999999996E-3</c:v>
                </c:pt>
                <c:pt idx="4070">
                  <c:v>3.5100000000000001E-3</c:v>
                </c:pt>
                <c:pt idx="4071">
                  <c:v>3.7109999999999999E-3</c:v>
                </c:pt>
                <c:pt idx="4072">
                  <c:v>3.9769999999999996E-3</c:v>
                </c:pt>
                <c:pt idx="4073">
                  <c:v>3.3509999999999998E-3</c:v>
                </c:pt>
                <c:pt idx="4074">
                  <c:v>4.8120000000000003E-3</c:v>
                </c:pt>
                <c:pt idx="4075">
                  <c:v>3.2030000000000001E-3</c:v>
                </c:pt>
                <c:pt idx="4076">
                  <c:v>2.758E-3</c:v>
                </c:pt>
                <c:pt idx="4077">
                  <c:v>2.1280000000000001E-3</c:v>
                </c:pt>
                <c:pt idx="4078">
                  <c:v>1.9849999999999998E-3</c:v>
                </c:pt>
                <c:pt idx="4079">
                  <c:v>2.0730000000000002E-3</c:v>
                </c:pt>
                <c:pt idx="4080">
                  <c:v>2.7420000000000001E-3</c:v>
                </c:pt>
                <c:pt idx="4081">
                  <c:v>5.3860000000000002E-3</c:v>
                </c:pt>
                <c:pt idx="4082">
                  <c:v>1.2189999999999999E-2</c:v>
                </c:pt>
                <c:pt idx="4083">
                  <c:v>1.3826E-2</c:v>
                </c:pt>
                <c:pt idx="4084">
                  <c:v>8.6630000000000006E-3</c:v>
                </c:pt>
                <c:pt idx="4085">
                  <c:v>7.8960000000000002E-3</c:v>
                </c:pt>
                <c:pt idx="4086">
                  <c:v>6.5360000000000001E-3</c:v>
                </c:pt>
                <c:pt idx="4087">
                  <c:v>6.0949999999999997E-3</c:v>
                </c:pt>
                <c:pt idx="4088">
                  <c:v>5.5880000000000001E-3</c:v>
                </c:pt>
                <c:pt idx="4089">
                  <c:v>6.8519999999999996E-3</c:v>
                </c:pt>
                <c:pt idx="4090">
                  <c:v>5.0379999999999999E-3</c:v>
                </c:pt>
                <c:pt idx="4091">
                  <c:v>5.4530000000000004E-3</c:v>
                </c:pt>
                <c:pt idx="4092">
                  <c:v>5.0790000000000002E-3</c:v>
                </c:pt>
                <c:pt idx="4093">
                  <c:v>5.7120000000000001E-3</c:v>
                </c:pt>
                <c:pt idx="4094">
                  <c:v>8.3370000000000007E-3</c:v>
                </c:pt>
                <c:pt idx="4095">
                  <c:v>6.7299999999999999E-3</c:v>
                </c:pt>
                <c:pt idx="4096">
                  <c:v>1.278E-2</c:v>
                </c:pt>
                <c:pt idx="4097">
                  <c:v>9.0939999999999997E-3</c:v>
                </c:pt>
                <c:pt idx="4098">
                  <c:v>9.0810000000000005E-3</c:v>
                </c:pt>
                <c:pt idx="4099">
                  <c:v>8.5019999999999991E-3</c:v>
                </c:pt>
                <c:pt idx="4100">
                  <c:v>8.8889999999999993E-3</c:v>
                </c:pt>
                <c:pt idx="4101">
                  <c:v>1.4545000000000001E-2</c:v>
                </c:pt>
                <c:pt idx="4102">
                  <c:v>1.5553000000000001E-2</c:v>
                </c:pt>
                <c:pt idx="4103">
                  <c:v>1.1508000000000001E-2</c:v>
                </c:pt>
                <c:pt idx="4104">
                  <c:v>7.9019999999999993E-3</c:v>
                </c:pt>
                <c:pt idx="4105">
                  <c:v>7.1799999999999998E-3</c:v>
                </c:pt>
                <c:pt idx="4106">
                  <c:v>6.0270000000000002E-3</c:v>
                </c:pt>
                <c:pt idx="4107">
                  <c:v>8.9689999999999995E-3</c:v>
                </c:pt>
                <c:pt idx="4108">
                  <c:v>7.9070000000000008E-3</c:v>
                </c:pt>
                <c:pt idx="4109">
                  <c:v>5.2839999999999996E-3</c:v>
                </c:pt>
                <c:pt idx="4110">
                  <c:v>4.679E-3</c:v>
                </c:pt>
                <c:pt idx="4111">
                  <c:v>4.6639999999999997E-3</c:v>
                </c:pt>
                <c:pt idx="4112">
                  <c:v>3.9150000000000001E-3</c:v>
                </c:pt>
                <c:pt idx="4113">
                  <c:v>3.7810000000000001E-3</c:v>
                </c:pt>
                <c:pt idx="4114">
                  <c:v>3.4150000000000001E-3</c:v>
                </c:pt>
                <c:pt idx="4115">
                  <c:v>2.8760000000000001E-3</c:v>
                </c:pt>
                <c:pt idx="4116">
                  <c:v>2.5200000000000001E-3</c:v>
                </c:pt>
                <c:pt idx="4117">
                  <c:v>3.2629999999999998E-3</c:v>
                </c:pt>
                <c:pt idx="4118">
                  <c:v>3.9480000000000001E-3</c:v>
                </c:pt>
                <c:pt idx="4119">
                  <c:v>3.663E-3</c:v>
                </c:pt>
                <c:pt idx="4120">
                  <c:v>3.3149999999999998E-3</c:v>
                </c:pt>
                <c:pt idx="4121">
                  <c:v>3.6319999999999998E-3</c:v>
                </c:pt>
                <c:pt idx="4122">
                  <c:v>6.365E-3</c:v>
                </c:pt>
                <c:pt idx="4123">
                  <c:v>5.3680000000000004E-3</c:v>
                </c:pt>
                <c:pt idx="4124">
                  <c:v>6.1989999999999996E-3</c:v>
                </c:pt>
                <c:pt idx="4125">
                  <c:v>8.2249999999999997E-3</c:v>
                </c:pt>
                <c:pt idx="4126">
                  <c:v>1.0744E-2</c:v>
                </c:pt>
                <c:pt idx="4127">
                  <c:v>8.7080000000000005E-3</c:v>
                </c:pt>
                <c:pt idx="4128">
                  <c:v>7.3340000000000002E-3</c:v>
                </c:pt>
                <c:pt idx="4129">
                  <c:v>8.0630000000000007E-3</c:v>
                </c:pt>
                <c:pt idx="4130">
                  <c:v>5.8440000000000002E-3</c:v>
                </c:pt>
                <c:pt idx="4131">
                  <c:v>5.0220000000000004E-3</c:v>
                </c:pt>
                <c:pt idx="4132">
                  <c:v>4.2290000000000001E-3</c:v>
                </c:pt>
                <c:pt idx="4133">
                  <c:v>4.3969999999999999E-3</c:v>
                </c:pt>
                <c:pt idx="4134">
                  <c:v>5.4089999999999997E-3</c:v>
                </c:pt>
                <c:pt idx="4135">
                  <c:v>6.0270000000000002E-3</c:v>
                </c:pt>
                <c:pt idx="4136">
                  <c:v>3.088E-3</c:v>
                </c:pt>
                <c:pt idx="4137">
                  <c:v>2.3280000000000002E-3</c:v>
                </c:pt>
                <c:pt idx="4138">
                  <c:v>2.1519999999999998E-3</c:v>
                </c:pt>
                <c:pt idx="4139">
                  <c:v>3.1800000000000001E-3</c:v>
                </c:pt>
                <c:pt idx="4140">
                  <c:v>3.6649999999999999E-3</c:v>
                </c:pt>
                <c:pt idx="4141">
                  <c:v>5.574E-3</c:v>
                </c:pt>
                <c:pt idx="4142">
                  <c:v>4.6480000000000002E-3</c:v>
                </c:pt>
                <c:pt idx="4143">
                  <c:v>5.8539999999999998E-3</c:v>
                </c:pt>
                <c:pt idx="4144">
                  <c:v>5.5840000000000004E-3</c:v>
                </c:pt>
                <c:pt idx="4145">
                  <c:v>6.3899999999999998E-3</c:v>
                </c:pt>
                <c:pt idx="4146">
                  <c:v>7.4060000000000003E-3</c:v>
                </c:pt>
                <c:pt idx="4147">
                  <c:v>8.4030000000000007E-3</c:v>
                </c:pt>
                <c:pt idx="4148">
                  <c:v>1.3601E-2</c:v>
                </c:pt>
                <c:pt idx="4149">
                  <c:v>1.175E-2</c:v>
                </c:pt>
                <c:pt idx="4150">
                  <c:v>1.3124E-2</c:v>
                </c:pt>
                <c:pt idx="4151">
                  <c:v>2.1215999999999999E-2</c:v>
                </c:pt>
                <c:pt idx="4152">
                  <c:v>1.618E-2</c:v>
                </c:pt>
                <c:pt idx="4153">
                  <c:v>2.3265000000000001E-2</c:v>
                </c:pt>
                <c:pt idx="4154">
                  <c:v>2.0982000000000001E-2</c:v>
                </c:pt>
                <c:pt idx="4155">
                  <c:v>1.8682000000000001E-2</c:v>
                </c:pt>
                <c:pt idx="4156">
                  <c:v>2.4216999999999999E-2</c:v>
                </c:pt>
                <c:pt idx="4157">
                  <c:v>1.8078E-2</c:v>
                </c:pt>
                <c:pt idx="4158">
                  <c:v>1.4231000000000001E-2</c:v>
                </c:pt>
                <c:pt idx="4159">
                  <c:v>1.8211999999999999E-2</c:v>
                </c:pt>
                <c:pt idx="4160">
                  <c:v>1.5252E-2</c:v>
                </c:pt>
                <c:pt idx="4161">
                  <c:v>2.2821999999999999E-2</c:v>
                </c:pt>
                <c:pt idx="4162">
                  <c:v>2.6321000000000001E-2</c:v>
                </c:pt>
                <c:pt idx="4163">
                  <c:v>6.3105999999999995E-2</c:v>
                </c:pt>
                <c:pt idx="4164">
                  <c:v>6.5471000000000001E-2</c:v>
                </c:pt>
                <c:pt idx="4165">
                  <c:v>7.2699E-2</c:v>
                </c:pt>
                <c:pt idx="4166">
                  <c:v>6.5078999999999998E-2</c:v>
                </c:pt>
                <c:pt idx="4167">
                  <c:v>6.028E-2</c:v>
                </c:pt>
                <c:pt idx="4168">
                  <c:v>4.8542000000000002E-2</c:v>
                </c:pt>
                <c:pt idx="4169">
                  <c:v>4.052E-2</c:v>
                </c:pt>
                <c:pt idx="4170">
                  <c:v>3.3035000000000002E-2</c:v>
                </c:pt>
                <c:pt idx="4171">
                  <c:v>2.7497000000000001E-2</c:v>
                </c:pt>
                <c:pt idx="4172">
                  <c:v>2.0652E-2</c:v>
                </c:pt>
                <c:pt idx="4173">
                  <c:v>1.8164E-2</c:v>
                </c:pt>
                <c:pt idx="4174">
                  <c:v>1.7991E-2</c:v>
                </c:pt>
                <c:pt idx="4175">
                  <c:v>1.7006E-2</c:v>
                </c:pt>
                <c:pt idx="4176">
                  <c:v>3.0575999999999999E-2</c:v>
                </c:pt>
                <c:pt idx="4177">
                  <c:v>3.2842000000000003E-2</c:v>
                </c:pt>
                <c:pt idx="4178">
                  <c:v>2.6484000000000001E-2</c:v>
                </c:pt>
                <c:pt idx="4179">
                  <c:v>4.7273999999999997E-2</c:v>
                </c:pt>
                <c:pt idx="4180">
                  <c:v>6.7502000000000006E-2</c:v>
                </c:pt>
                <c:pt idx="4181">
                  <c:v>5.5803999999999999E-2</c:v>
                </c:pt>
                <c:pt idx="4182">
                  <c:v>5.0569000000000003E-2</c:v>
                </c:pt>
                <c:pt idx="4183">
                  <c:v>4.6141000000000001E-2</c:v>
                </c:pt>
                <c:pt idx="4184">
                  <c:v>5.0229999999999997E-2</c:v>
                </c:pt>
                <c:pt idx="4185">
                  <c:v>5.008E-2</c:v>
                </c:pt>
                <c:pt idx="4186">
                  <c:v>4.0612000000000002E-2</c:v>
                </c:pt>
                <c:pt idx="4187">
                  <c:v>3.3773999999999998E-2</c:v>
                </c:pt>
                <c:pt idx="4188">
                  <c:v>3.0581000000000001E-2</c:v>
                </c:pt>
                <c:pt idx="4189">
                  <c:v>3.2097000000000001E-2</c:v>
                </c:pt>
                <c:pt idx="4190">
                  <c:v>3.8606000000000001E-2</c:v>
                </c:pt>
                <c:pt idx="4191">
                  <c:v>3.2318E-2</c:v>
                </c:pt>
                <c:pt idx="4192">
                  <c:v>3.0703999999999999E-2</c:v>
                </c:pt>
                <c:pt idx="4193">
                  <c:v>2.5010000000000001E-2</c:v>
                </c:pt>
                <c:pt idx="4194">
                  <c:v>2.4232E-2</c:v>
                </c:pt>
                <c:pt idx="4195">
                  <c:v>2.7331000000000001E-2</c:v>
                </c:pt>
                <c:pt idx="4196">
                  <c:v>2.8001000000000002E-2</c:v>
                </c:pt>
                <c:pt idx="4197">
                  <c:v>3.1494000000000001E-2</c:v>
                </c:pt>
                <c:pt idx="4198">
                  <c:v>3.7704000000000001E-2</c:v>
                </c:pt>
                <c:pt idx="4199">
                  <c:v>2.9520000000000001E-2</c:v>
                </c:pt>
                <c:pt idx="4200">
                  <c:v>2.5867000000000001E-2</c:v>
                </c:pt>
                <c:pt idx="4201">
                  <c:v>2.3890000000000002E-2</c:v>
                </c:pt>
                <c:pt idx="4202">
                  <c:v>1.7922E-2</c:v>
                </c:pt>
                <c:pt idx="4203">
                  <c:v>1.6202000000000001E-2</c:v>
                </c:pt>
                <c:pt idx="4204">
                  <c:v>1.6892999999999998E-2</c:v>
                </c:pt>
                <c:pt idx="4205">
                  <c:v>1.6927999999999999E-2</c:v>
                </c:pt>
                <c:pt idx="4206">
                  <c:v>2.0686E-2</c:v>
                </c:pt>
                <c:pt idx="4207">
                  <c:v>2.6068999999999998E-2</c:v>
                </c:pt>
                <c:pt idx="4208">
                  <c:v>2.8677000000000001E-2</c:v>
                </c:pt>
                <c:pt idx="4209">
                  <c:v>4.2647999999999998E-2</c:v>
                </c:pt>
                <c:pt idx="4210">
                  <c:v>3.9928999999999999E-2</c:v>
                </c:pt>
                <c:pt idx="4211">
                  <c:v>3.1544999999999997E-2</c:v>
                </c:pt>
                <c:pt idx="4212">
                  <c:v>2.4916000000000001E-2</c:v>
                </c:pt>
                <c:pt idx="4213">
                  <c:v>2.5359E-2</c:v>
                </c:pt>
                <c:pt idx="4214">
                  <c:v>2.2752999999999999E-2</c:v>
                </c:pt>
                <c:pt idx="4215">
                  <c:v>2.1250999999999999E-2</c:v>
                </c:pt>
                <c:pt idx="4216">
                  <c:v>2.6065999999999999E-2</c:v>
                </c:pt>
                <c:pt idx="4217">
                  <c:v>2.5333000000000001E-2</c:v>
                </c:pt>
                <c:pt idx="4218">
                  <c:v>1.8439000000000001E-2</c:v>
                </c:pt>
                <c:pt idx="4219">
                  <c:v>1.4158E-2</c:v>
                </c:pt>
                <c:pt idx="4220">
                  <c:v>1.3426E-2</c:v>
                </c:pt>
                <c:pt idx="4221">
                  <c:v>1.2681E-2</c:v>
                </c:pt>
                <c:pt idx="4222">
                  <c:v>3.7005999999999997E-2</c:v>
                </c:pt>
                <c:pt idx="4223">
                  <c:v>2.8698000000000001E-2</c:v>
                </c:pt>
                <c:pt idx="4224">
                  <c:v>2.6008E-2</c:v>
                </c:pt>
                <c:pt idx="4225">
                  <c:v>2.2107999999999999E-2</c:v>
                </c:pt>
                <c:pt idx="4226">
                  <c:v>1.7274000000000001E-2</c:v>
                </c:pt>
                <c:pt idx="4227">
                  <c:v>1.3723000000000001E-2</c:v>
                </c:pt>
                <c:pt idx="4228">
                  <c:v>1.0149E-2</c:v>
                </c:pt>
                <c:pt idx="4229">
                  <c:v>8.0129999999999993E-3</c:v>
                </c:pt>
                <c:pt idx="4230">
                  <c:v>6.9040000000000004E-3</c:v>
                </c:pt>
                <c:pt idx="4231">
                  <c:v>7.6530000000000001E-3</c:v>
                </c:pt>
                <c:pt idx="4232">
                  <c:v>6.5890000000000002E-3</c:v>
                </c:pt>
                <c:pt idx="4233">
                  <c:v>8.9840000000000007E-3</c:v>
                </c:pt>
                <c:pt idx="4234">
                  <c:v>8.1659999999999996E-3</c:v>
                </c:pt>
                <c:pt idx="4235">
                  <c:v>1.0584E-2</c:v>
                </c:pt>
                <c:pt idx="4236">
                  <c:v>1.2919999999999999E-2</c:v>
                </c:pt>
                <c:pt idx="4237">
                  <c:v>2.0513E-2</c:v>
                </c:pt>
                <c:pt idx="4238">
                  <c:v>2.5751E-2</c:v>
                </c:pt>
                <c:pt idx="4239">
                  <c:v>2.1753999999999999E-2</c:v>
                </c:pt>
                <c:pt idx="4240">
                  <c:v>2.2374000000000002E-2</c:v>
                </c:pt>
                <c:pt idx="4241">
                  <c:v>2.1305999999999999E-2</c:v>
                </c:pt>
                <c:pt idx="4242">
                  <c:v>1.1985000000000001E-2</c:v>
                </c:pt>
                <c:pt idx="4243">
                  <c:v>2.9005E-2</c:v>
                </c:pt>
                <c:pt idx="4244">
                  <c:v>3.4778000000000003E-2</c:v>
                </c:pt>
                <c:pt idx="4245">
                  <c:v>3.9914999999999999E-2</c:v>
                </c:pt>
                <c:pt idx="4246">
                  <c:v>3.5589000000000003E-2</c:v>
                </c:pt>
                <c:pt idx="4247">
                  <c:v>3.0745999999999999E-2</c:v>
                </c:pt>
                <c:pt idx="4248">
                  <c:v>2.9052000000000001E-2</c:v>
                </c:pt>
                <c:pt idx="4249">
                  <c:v>2.7356999999999999E-2</c:v>
                </c:pt>
                <c:pt idx="4250">
                  <c:v>2.5495E-2</c:v>
                </c:pt>
                <c:pt idx="4251">
                  <c:v>2.7640999999999999E-2</c:v>
                </c:pt>
                <c:pt idx="4252">
                  <c:v>2.1462999999999999E-2</c:v>
                </c:pt>
                <c:pt idx="4253">
                  <c:v>1.8626E-2</c:v>
                </c:pt>
                <c:pt idx="4254">
                  <c:v>1.4108000000000001E-2</c:v>
                </c:pt>
                <c:pt idx="4255">
                  <c:v>1.2932000000000001E-2</c:v>
                </c:pt>
                <c:pt idx="4256">
                  <c:v>1.6993000000000001E-2</c:v>
                </c:pt>
                <c:pt idx="4257">
                  <c:v>1.6702999999999999E-2</c:v>
                </c:pt>
                <c:pt idx="4258">
                  <c:v>1.5110999999999999E-2</c:v>
                </c:pt>
                <c:pt idx="4259">
                  <c:v>1.5543E-2</c:v>
                </c:pt>
                <c:pt idx="4260">
                  <c:v>1.7347000000000001E-2</c:v>
                </c:pt>
                <c:pt idx="4261">
                  <c:v>2.9949E-2</c:v>
                </c:pt>
                <c:pt idx="4262">
                  <c:v>2.5801999999999999E-2</c:v>
                </c:pt>
                <c:pt idx="4263">
                  <c:v>2.3949999999999999E-2</c:v>
                </c:pt>
                <c:pt idx="4264">
                  <c:v>2.1201999999999999E-2</c:v>
                </c:pt>
                <c:pt idx="4265">
                  <c:v>1.9279000000000001E-2</c:v>
                </c:pt>
                <c:pt idx="4266">
                  <c:v>1.7745E-2</c:v>
                </c:pt>
                <c:pt idx="4267">
                  <c:v>1.6223000000000001E-2</c:v>
                </c:pt>
                <c:pt idx="4268">
                  <c:v>1.5219999999999999E-2</c:v>
                </c:pt>
                <c:pt idx="4269">
                  <c:v>1.2749999999999999E-2</c:v>
                </c:pt>
                <c:pt idx="4270">
                  <c:v>1.0492E-2</c:v>
                </c:pt>
                <c:pt idx="4271">
                  <c:v>8.6370000000000006E-3</c:v>
                </c:pt>
                <c:pt idx="4272">
                  <c:v>9.0240000000000008E-3</c:v>
                </c:pt>
                <c:pt idx="4273">
                  <c:v>1.2762000000000001E-2</c:v>
                </c:pt>
                <c:pt idx="4274">
                  <c:v>1.5821000000000002E-2</c:v>
                </c:pt>
                <c:pt idx="4275">
                  <c:v>1.8238999999999998E-2</c:v>
                </c:pt>
                <c:pt idx="4276">
                  <c:v>2.3104E-2</c:v>
                </c:pt>
                <c:pt idx="4277">
                  <c:v>2.0787E-2</c:v>
                </c:pt>
                <c:pt idx="4278">
                  <c:v>1.9449000000000001E-2</c:v>
                </c:pt>
                <c:pt idx="4279">
                  <c:v>2.6615E-2</c:v>
                </c:pt>
                <c:pt idx="4280">
                  <c:v>3.5604999999999998E-2</c:v>
                </c:pt>
                <c:pt idx="4281">
                  <c:v>3.5818000000000003E-2</c:v>
                </c:pt>
                <c:pt idx="4282">
                  <c:v>3.7692999999999997E-2</c:v>
                </c:pt>
                <c:pt idx="4283">
                  <c:v>3.4995999999999999E-2</c:v>
                </c:pt>
                <c:pt idx="4284">
                  <c:v>3.5989E-2</c:v>
                </c:pt>
                <c:pt idx="4285">
                  <c:v>3.3855999999999997E-2</c:v>
                </c:pt>
                <c:pt idx="4286">
                  <c:v>3.9295999999999998E-2</c:v>
                </c:pt>
                <c:pt idx="4287">
                  <c:v>5.2138999999999998E-2</c:v>
                </c:pt>
                <c:pt idx="4288">
                  <c:v>4.3090000000000003E-2</c:v>
                </c:pt>
                <c:pt idx="4289">
                  <c:v>3.6700000000000003E-2</c:v>
                </c:pt>
                <c:pt idx="4290">
                  <c:v>3.1480000000000001E-2</c:v>
                </c:pt>
                <c:pt idx="4291">
                  <c:v>3.0435E-2</c:v>
                </c:pt>
                <c:pt idx="4292">
                  <c:v>3.6949999999999997E-2</c:v>
                </c:pt>
                <c:pt idx="4293">
                  <c:v>3.5908000000000002E-2</c:v>
                </c:pt>
                <c:pt idx="4294">
                  <c:v>4.1938000000000003E-2</c:v>
                </c:pt>
                <c:pt idx="4295">
                  <c:v>3.7296000000000003E-2</c:v>
                </c:pt>
                <c:pt idx="4296">
                  <c:v>4.0189999999999997E-2</c:v>
                </c:pt>
                <c:pt idx="4297">
                  <c:v>4.1339000000000001E-2</c:v>
                </c:pt>
                <c:pt idx="4298">
                  <c:v>4.0259000000000003E-2</c:v>
                </c:pt>
                <c:pt idx="4299">
                  <c:v>3.9106000000000002E-2</c:v>
                </c:pt>
                <c:pt idx="4300">
                  <c:v>4.1383000000000003E-2</c:v>
                </c:pt>
                <c:pt idx="4301">
                  <c:v>4.8010999999999998E-2</c:v>
                </c:pt>
                <c:pt idx="4302">
                  <c:v>5.1039000000000001E-2</c:v>
                </c:pt>
                <c:pt idx="4303">
                  <c:v>4.6244E-2</c:v>
                </c:pt>
                <c:pt idx="4304">
                  <c:v>3.7470000000000003E-2</c:v>
                </c:pt>
                <c:pt idx="4305">
                  <c:v>3.9918000000000002E-2</c:v>
                </c:pt>
                <c:pt idx="4306">
                  <c:v>3.3597000000000002E-2</c:v>
                </c:pt>
                <c:pt idx="4307">
                  <c:v>0.111362</c:v>
                </c:pt>
                <c:pt idx="4308">
                  <c:v>0.102769</c:v>
                </c:pt>
                <c:pt idx="4309">
                  <c:v>8.0073000000000005E-2</c:v>
                </c:pt>
                <c:pt idx="4310">
                  <c:v>6.7700999999999997E-2</c:v>
                </c:pt>
                <c:pt idx="4311">
                  <c:v>7.4095999999999995E-2</c:v>
                </c:pt>
                <c:pt idx="4312">
                  <c:v>6.2185999999999998E-2</c:v>
                </c:pt>
                <c:pt idx="4313">
                  <c:v>6.4074999999999993E-2</c:v>
                </c:pt>
                <c:pt idx="4314">
                  <c:v>7.2917999999999997E-2</c:v>
                </c:pt>
                <c:pt idx="4315">
                  <c:v>5.9447E-2</c:v>
                </c:pt>
                <c:pt idx="4316">
                  <c:v>5.2726000000000002E-2</c:v>
                </c:pt>
                <c:pt idx="4317">
                  <c:v>4.2455E-2</c:v>
                </c:pt>
                <c:pt idx="4318">
                  <c:v>3.5235000000000002E-2</c:v>
                </c:pt>
                <c:pt idx="4319">
                  <c:v>3.1752000000000002E-2</c:v>
                </c:pt>
                <c:pt idx="4320">
                  <c:v>2.5500999999999999E-2</c:v>
                </c:pt>
                <c:pt idx="4321">
                  <c:v>2.0948000000000001E-2</c:v>
                </c:pt>
                <c:pt idx="4322">
                  <c:v>1.8041000000000001E-2</c:v>
                </c:pt>
                <c:pt idx="4323">
                  <c:v>1.5377999999999999E-2</c:v>
                </c:pt>
                <c:pt idx="4324">
                  <c:v>1.3990000000000001E-2</c:v>
                </c:pt>
                <c:pt idx="4325">
                  <c:v>1.5403E-2</c:v>
                </c:pt>
                <c:pt idx="4326">
                  <c:v>1.4515999999999999E-2</c:v>
                </c:pt>
                <c:pt idx="4327">
                  <c:v>1.3703E-2</c:v>
                </c:pt>
                <c:pt idx="4328">
                  <c:v>1.051E-2</c:v>
                </c:pt>
                <c:pt idx="4329">
                  <c:v>7.9129999999999999E-3</c:v>
                </c:pt>
                <c:pt idx="4330">
                  <c:v>8.626E-3</c:v>
                </c:pt>
                <c:pt idx="4331">
                  <c:v>8.5789999999999998E-3</c:v>
                </c:pt>
                <c:pt idx="4332">
                  <c:v>7.4050000000000001E-3</c:v>
                </c:pt>
                <c:pt idx="4333">
                  <c:v>8.3090000000000004E-3</c:v>
                </c:pt>
                <c:pt idx="4334">
                  <c:v>9.8519999999999996E-3</c:v>
                </c:pt>
                <c:pt idx="4335">
                  <c:v>1.2071999999999999E-2</c:v>
                </c:pt>
                <c:pt idx="4336">
                  <c:v>1.4418E-2</c:v>
                </c:pt>
                <c:pt idx="4337">
                  <c:v>1.8329999999999999E-2</c:v>
                </c:pt>
                <c:pt idx="4338">
                  <c:v>2.0136999999999999E-2</c:v>
                </c:pt>
                <c:pt idx="4339">
                  <c:v>2.5426000000000001E-2</c:v>
                </c:pt>
                <c:pt idx="4340">
                  <c:v>2.9034999999999998E-2</c:v>
                </c:pt>
                <c:pt idx="4341">
                  <c:v>3.2684999999999999E-2</c:v>
                </c:pt>
                <c:pt idx="4342">
                  <c:v>3.8330999999999997E-2</c:v>
                </c:pt>
                <c:pt idx="4343">
                  <c:v>3.8983999999999998E-2</c:v>
                </c:pt>
                <c:pt idx="4344">
                  <c:v>3.7168E-2</c:v>
                </c:pt>
                <c:pt idx="4345">
                  <c:v>3.6283000000000003E-2</c:v>
                </c:pt>
                <c:pt idx="4346">
                  <c:v>4.2653999999999997E-2</c:v>
                </c:pt>
                <c:pt idx="4347">
                  <c:v>5.0090000000000003E-2</c:v>
                </c:pt>
                <c:pt idx="4348">
                  <c:v>4.3803000000000002E-2</c:v>
                </c:pt>
                <c:pt idx="4349">
                  <c:v>5.0786999999999999E-2</c:v>
                </c:pt>
                <c:pt idx="4350">
                  <c:v>4.3456000000000002E-2</c:v>
                </c:pt>
                <c:pt idx="4351">
                  <c:v>4.8093999999999998E-2</c:v>
                </c:pt>
                <c:pt idx="4352">
                  <c:v>5.7030999999999998E-2</c:v>
                </c:pt>
                <c:pt idx="4353">
                  <c:v>5.7174000000000003E-2</c:v>
                </c:pt>
                <c:pt idx="4354">
                  <c:v>5.8116000000000001E-2</c:v>
                </c:pt>
                <c:pt idx="4355">
                  <c:v>4.7604E-2</c:v>
                </c:pt>
                <c:pt idx="4356">
                  <c:v>4.4532000000000002E-2</c:v>
                </c:pt>
                <c:pt idx="4357">
                  <c:v>6.0671000000000003E-2</c:v>
                </c:pt>
                <c:pt idx="4358">
                  <c:v>4.9582000000000001E-2</c:v>
                </c:pt>
                <c:pt idx="4359">
                  <c:v>3.9386999999999998E-2</c:v>
                </c:pt>
                <c:pt idx="4360">
                  <c:v>4.6059999999999997E-2</c:v>
                </c:pt>
                <c:pt idx="4361">
                  <c:v>4.3151000000000002E-2</c:v>
                </c:pt>
                <c:pt idx="4362">
                  <c:v>3.8936999999999999E-2</c:v>
                </c:pt>
                <c:pt idx="4363">
                  <c:v>3.9352999999999999E-2</c:v>
                </c:pt>
                <c:pt idx="4364">
                  <c:v>4.6115000000000003E-2</c:v>
                </c:pt>
                <c:pt idx="4365">
                  <c:v>5.6155999999999998E-2</c:v>
                </c:pt>
                <c:pt idx="4366">
                  <c:v>5.4226999999999997E-2</c:v>
                </c:pt>
                <c:pt idx="4367">
                  <c:v>4.8030000000000003E-2</c:v>
                </c:pt>
                <c:pt idx="4368">
                  <c:v>3.9731000000000002E-2</c:v>
                </c:pt>
                <c:pt idx="4369">
                  <c:v>3.5799999999999998E-2</c:v>
                </c:pt>
                <c:pt idx="4370">
                  <c:v>3.6739000000000001E-2</c:v>
                </c:pt>
                <c:pt idx="4371">
                  <c:v>3.2587999999999999E-2</c:v>
                </c:pt>
                <c:pt idx="4372">
                  <c:v>5.1617000000000003E-2</c:v>
                </c:pt>
                <c:pt idx="4373">
                  <c:v>4.1998000000000001E-2</c:v>
                </c:pt>
                <c:pt idx="4374">
                  <c:v>4.0412999999999998E-2</c:v>
                </c:pt>
                <c:pt idx="4375">
                  <c:v>3.9614999999999997E-2</c:v>
                </c:pt>
                <c:pt idx="4376">
                  <c:v>3.9480000000000001E-2</c:v>
                </c:pt>
                <c:pt idx="4377">
                  <c:v>3.8799E-2</c:v>
                </c:pt>
                <c:pt idx="4378">
                  <c:v>3.2053999999999999E-2</c:v>
                </c:pt>
                <c:pt idx="4379">
                  <c:v>3.492E-2</c:v>
                </c:pt>
                <c:pt idx="4380">
                  <c:v>3.2009999999999997E-2</c:v>
                </c:pt>
                <c:pt idx="4381">
                  <c:v>3.5466999999999999E-2</c:v>
                </c:pt>
                <c:pt idx="4382">
                  <c:v>3.2948999999999999E-2</c:v>
                </c:pt>
                <c:pt idx="4383">
                  <c:v>3.1442999999999999E-2</c:v>
                </c:pt>
                <c:pt idx="4384">
                  <c:v>3.3085999999999997E-2</c:v>
                </c:pt>
                <c:pt idx="4385">
                  <c:v>3.3792999999999997E-2</c:v>
                </c:pt>
                <c:pt idx="4386">
                  <c:v>3.1912999999999997E-2</c:v>
                </c:pt>
                <c:pt idx="4387">
                  <c:v>3.0412000000000002E-2</c:v>
                </c:pt>
                <c:pt idx="4388">
                  <c:v>2.9777999999999999E-2</c:v>
                </c:pt>
                <c:pt idx="4389">
                  <c:v>4.8984E-2</c:v>
                </c:pt>
                <c:pt idx="4390">
                  <c:v>4.6712999999999998E-2</c:v>
                </c:pt>
                <c:pt idx="4391">
                  <c:v>3.9649999999999998E-2</c:v>
                </c:pt>
                <c:pt idx="4392">
                  <c:v>4.3915999999999997E-2</c:v>
                </c:pt>
                <c:pt idx="4393">
                  <c:v>3.8044000000000001E-2</c:v>
                </c:pt>
                <c:pt idx="4394">
                  <c:v>4.5914000000000003E-2</c:v>
                </c:pt>
                <c:pt idx="4395">
                  <c:v>5.0035000000000003E-2</c:v>
                </c:pt>
                <c:pt idx="4396">
                  <c:v>5.9327999999999999E-2</c:v>
                </c:pt>
                <c:pt idx="4397">
                  <c:v>4.2037999999999999E-2</c:v>
                </c:pt>
                <c:pt idx="4398">
                  <c:v>3.5202999999999998E-2</c:v>
                </c:pt>
                <c:pt idx="4399">
                  <c:v>3.9572999999999997E-2</c:v>
                </c:pt>
                <c:pt idx="4400">
                  <c:v>3.3804000000000001E-2</c:v>
                </c:pt>
                <c:pt idx="4401">
                  <c:v>3.0439000000000001E-2</c:v>
                </c:pt>
                <c:pt idx="4402">
                  <c:v>2.5798999999999999E-2</c:v>
                </c:pt>
                <c:pt idx="4403">
                  <c:v>2.8108999999999999E-2</c:v>
                </c:pt>
                <c:pt idx="4404">
                  <c:v>2.7865000000000001E-2</c:v>
                </c:pt>
                <c:pt idx="4405">
                  <c:v>2.7657000000000001E-2</c:v>
                </c:pt>
                <c:pt idx="4406">
                  <c:v>2.7442000000000001E-2</c:v>
                </c:pt>
                <c:pt idx="4407">
                  <c:v>2.6141000000000001E-2</c:v>
                </c:pt>
                <c:pt idx="4408">
                  <c:v>4.3989E-2</c:v>
                </c:pt>
                <c:pt idx="4409">
                  <c:v>4.0354000000000001E-2</c:v>
                </c:pt>
                <c:pt idx="4410">
                  <c:v>4.0698999999999999E-2</c:v>
                </c:pt>
                <c:pt idx="4411">
                  <c:v>3.4750999999999997E-2</c:v>
                </c:pt>
                <c:pt idx="4412">
                  <c:v>3.7069999999999999E-2</c:v>
                </c:pt>
                <c:pt idx="4413">
                  <c:v>3.9997999999999999E-2</c:v>
                </c:pt>
                <c:pt idx="4414">
                  <c:v>6.3314999999999996E-2</c:v>
                </c:pt>
                <c:pt idx="4415">
                  <c:v>6.1837999999999997E-2</c:v>
                </c:pt>
                <c:pt idx="4416">
                  <c:v>6.522E-2</c:v>
                </c:pt>
                <c:pt idx="4417">
                  <c:v>6.4533999999999994E-2</c:v>
                </c:pt>
                <c:pt idx="4418">
                  <c:v>6.7015000000000005E-2</c:v>
                </c:pt>
                <c:pt idx="4419">
                  <c:v>5.4092000000000001E-2</c:v>
                </c:pt>
                <c:pt idx="4420">
                  <c:v>7.0924000000000001E-2</c:v>
                </c:pt>
                <c:pt idx="4421">
                  <c:v>7.7576999999999993E-2</c:v>
                </c:pt>
                <c:pt idx="4422">
                  <c:v>7.2656999999999999E-2</c:v>
                </c:pt>
                <c:pt idx="4423">
                  <c:v>6.6992999999999997E-2</c:v>
                </c:pt>
                <c:pt idx="4424">
                  <c:v>5.722E-2</c:v>
                </c:pt>
                <c:pt idx="4425">
                  <c:v>4.9367000000000001E-2</c:v>
                </c:pt>
                <c:pt idx="4426">
                  <c:v>4.7231000000000002E-2</c:v>
                </c:pt>
                <c:pt idx="4427">
                  <c:v>3.5636000000000001E-2</c:v>
                </c:pt>
                <c:pt idx="4428">
                  <c:v>2.7108E-2</c:v>
                </c:pt>
                <c:pt idx="4429">
                  <c:v>2.111E-2</c:v>
                </c:pt>
                <c:pt idx="4430">
                  <c:v>1.6993999999999999E-2</c:v>
                </c:pt>
                <c:pt idx="4431">
                  <c:v>1.3756000000000001E-2</c:v>
                </c:pt>
                <c:pt idx="4432">
                  <c:v>1.4182E-2</c:v>
                </c:pt>
                <c:pt idx="4433">
                  <c:v>1.2867E-2</c:v>
                </c:pt>
                <c:pt idx="4434">
                  <c:v>2.6096000000000001E-2</c:v>
                </c:pt>
                <c:pt idx="4435">
                  <c:v>2.0884E-2</c:v>
                </c:pt>
                <c:pt idx="4436">
                  <c:v>4.0228E-2</c:v>
                </c:pt>
                <c:pt idx="4437">
                  <c:v>4.0285000000000001E-2</c:v>
                </c:pt>
                <c:pt idx="4438">
                  <c:v>3.6199000000000002E-2</c:v>
                </c:pt>
                <c:pt idx="4439">
                  <c:v>3.0143E-2</c:v>
                </c:pt>
                <c:pt idx="4440">
                  <c:v>2.5229999999999999E-2</c:v>
                </c:pt>
                <c:pt idx="4441">
                  <c:v>2.0268000000000001E-2</c:v>
                </c:pt>
                <c:pt idx="4442">
                  <c:v>1.9345000000000001E-2</c:v>
                </c:pt>
                <c:pt idx="4443">
                  <c:v>1.5556E-2</c:v>
                </c:pt>
                <c:pt idx="4444">
                  <c:v>1.5107000000000001E-2</c:v>
                </c:pt>
                <c:pt idx="4445">
                  <c:v>1.1575E-2</c:v>
                </c:pt>
                <c:pt idx="4446">
                  <c:v>9.1780000000000004E-3</c:v>
                </c:pt>
                <c:pt idx="4447">
                  <c:v>9.2069999999999999E-3</c:v>
                </c:pt>
                <c:pt idx="4448">
                  <c:v>7.6790000000000001E-3</c:v>
                </c:pt>
                <c:pt idx="4449">
                  <c:v>7.4819999999999999E-3</c:v>
                </c:pt>
                <c:pt idx="4450">
                  <c:v>6.5510000000000004E-3</c:v>
                </c:pt>
                <c:pt idx="4451">
                  <c:v>6.9379999999999997E-3</c:v>
                </c:pt>
                <c:pt idx="4452">
                  <c:v>7.8729999999999998E-3</c:v>
                </c:pt>
                <c:pt idx="4453">
                  <c:v>7.7840000000000001E-3</c:v>
                </c:pt>
                <c:pt idx="4454">
                  <c:v>8.9849999999999999E-3</c:v>
                </c:pt>
                <c:pt idx="4455">
                  <c:v>6.5380000000000004E-3</c:v>
                </c:pt>
                <c:pt idx="4456">
                  <c:v>5.868E-3</c:v>
                </c:pt>
                <c:pt idx="4457">
                  <c:v>4.1999999999999997E-3</c:v>
                </c:pt>
                <c:pt idx="4458">
                  <c:v>4.3379999999999998E-3</c:v>
                </c:pt>
                <c:pt idx="4459">
                  <c:v>6.0790000000000002E-3</c:v>
                </c:pt>
                <c:pt idx="4460">
                  <c:v>9.1559999999999992E-3</c:v>
                </c:pt>
                <c:pt idx="4461">
                  <c:v>8.3920000000000002E-3</c:v>
                </c:pt>
                <c:pt idx="4462">
                  <c:v>8.1880000000000008E-3</c:v>
                </c:pt>
                <c:pt idx="4463">
                  <c:v>6.4599999999999996E-3</c:v>
                </c:pt>
                <c:pt idx="4464">
                  <c:v>5.1409999999999997E-3</c:v>
                </c:pt>
                <c:pt idx="4465">
                  <c:v>5.5579999999999996E-3</c:v>
                </c:pt>
                <c:pt idx="4466">
                  <c:v>5.1729999999999996E-3</c:v>
                </c:pt>
                <c:pt idx="4467">
                  <c:v>2.9880000000000002E-3</c:v>
                </c:pt>
                <c:pt idx="4468">
                  <c:v>2.627E-3</c:v>
                </c:pt>
                <c:pt idx="4469">
                  <c:v>2.7409999999999999E-3</c:v>
                </c:pt>
                <c:pt idx="4470">
                  <c:v>2.1050000000000001E-3</c:v>
                </c:pt>
                <c:pt idx="4471">
                  <c:v>4.6090000000000002E-3</c:v>
                </c:pt>
                <c:pt idx="4472">
                  <c:v>3.7209999999999999E-3</c:v>
                </c:pt>
                <c:pt idx="4473">
                  <c:v>3.4099999999999998E-3</c:v>
                </c:pt>
                <c:pt idx="4474">
                  <c:v>2.8419999999999999E-3</c:v>
                </c:pt>
                <c:pt idx="4475">
                  <c:v>3.712E-3</c:v>
                </c:pt>
                <c:pt idx="4476">
                  <c:v>1.0281E-2</c:v>
                </c:pt>
                <c:pt idx="4477">
                  <c:v>9.8539999999999999E-3</c:v>
                </c:pt>
                <c:pt idx="4478">
                  <c:v>8.3879999999999996E-3</c:v>
                </c:pt>
                <c:pt idx="4479">
                  <c:v>6.9899999999999997E-3</c:v>
                </c:pt>
                <c:pt idx="4480">
                  <c:v>5.5779999999999996E-3</c:v>
                </c:pt>
                <c:pt idx="4481">
                  <c:v>4.6430000000000004E-3</c:v>
                </c:pt>
                <c:pt idx="4482">
                  <c:v>4.0099999999999997E-3</c:v>
                </c:pt>
                <c:pt idx="4483">
                  <c:v>3.1830000000000001E-3</c:v>
                </c:pt>
                <c:pt idx="4484">
                  <c:v>3.8530000000000001E-3</c:v>
                </c:pt>
                <c:pt idx="4485">
                  <c:v>5.4729999999999996E-3</c:v>
                </c:pt>
                <c:pt idx="4486">
                  <c:v>9.2630000000000004E-3</c:v>
                </c:pt>
                <c:pt idx="4487">
                  <c:v>8.7399999999999995E-3</c:v>
                </c:pt>
                <c:pt idx="4488">
                  <c:v>8.4530000000000004E-3</c:v>
                </c:pt>
                <c:pt idx="4489">
                  <c:v>9.018E-3</c:v>
                </c:pt>
                <c:pt idx="4490">
                  <c:v>7.1079999999999997E-3</c:v>
                </c:pt>
                <c:pt idx="4491">
                  <c:v>5.9290000000000002E-3</c:v>
                </c:pt>
                <c:pt idx="4492">
                  <c:v>6.6169999999999996E-3</c:v>
                </c:pt>
                <c:pt idx="4493">
                  <c:v>5.581E-3</c:v>
                </c:pt>
                <c:pt idx="4494">
                  <c:v>5.8399999999999997E-3</c:v>
                </c:pt>
                <c:pt idx="4495">
                  <c:v>8.1499999999999993E-3</c:v>
                </c:pt>
                <c:pt idx="4496">
                  <c:v>2.1860999999999998E-2</c:v>
                </c:pt>
                <c:pt idx="4497">
                  <c:v>1.9709999999999998E-2</c:v>
                </c:pt>
                <c:pt idx="4498">
                  <c:v>2.2518E-2</c:v>
                </c:pt>
                <c:pt idx="4499">
                  <c:v>2.1524000000000001E-2</c:v>
                </c:pt>
                <c:pt idx="4500">
                  <c:v>2.5281999999999999E-2</c:v>
                </c:pt>
                <c:pt idx="4501">
                  <c:v>2.2969E-2</c:v>
                </c:pt>
                <c:pt idx="4502">
                  <c:v>2.1090000000000001E-2</c:v>
                </c:pt>
                <c:pt idx="4503">
                  <c:v>2.5318E-2</c:v>
                </c:pt>
                <c:pt idx="4504">
                  <c:v>2.4347000000000001E-2</c:v>
                </c:pt>
                <c:pt idx="4505">
                  <c:v>2.5295000000000002E-2</c:v>
                </c:pt>
                <c:pt idx="4506">
                  <c:v>2.1236999999999999E-2</c:v>
                </c:pt>
                <c:pt idx="4507">
                  <c:v>2.9404E-2</c:v>
                </c:pt>
                <c:pt idx="4508">
                  <c:v>2.7803999999999999E-2</c:v>
                </c:pt>
                <c:pt idx="4509">
                  <c:v>2.2765000000000001E-2</c:v>
                </c:pt>
                <c:pt idx="4510">
                  <c:v>1.9466000000000001E-2</c:v>
                </c:pt>
                <c:pt idx="4511">
                  <c:v>1.6173E-2</c:v>
                </c:pt>
                <c:pt idx="4512">
                  <c:v>1.4787E-2</c:v>
                </c:pt>
                <c:pt idx="4513">
                  <c:v>1.478E-2</c:v>
                </c:pt>
                <c:pt idx="4514">
                  <c:v>1.5262E-2</c:v>
                </c:pt>
                <c:pt idx="4515">
                  <c:v>1.3612000000000001E-2</c:v>
                </c:pt>
                <c:pt idx="4516">
                  <c:v>1.1620999999999999E-2</c:v>
                </c:pt>
                <c:pt idx="4517">
                  <c:v>1.0692999999999999E-2</c:v>
                </c:pt>
                <c:pt idx="4518">
                  <c:v>9.2060000000000006E-3</c:v>
                </c:pt>
                <c:pt idx="4519">
                  <c:v>6.9069999999999999E-3</c:v>
                </c:pt>
                <c:pt idx="4520">
                  <c:v>6.6730000000000001E-3</c:v>
                </c:pt>
                <c:pt idx="4521">
                  <c:v>1.2599000000000001E-2</c:v>
                </c:pt>
                <c:pt idx="4522">
                  <c:v>1.1356E-2</c:v>
                </c:pt>
                <c:pt idx="4523">
                  <c:v>1.1879000000000001E-2</c:v>
                </c:pt>
                <c:pt idx="4524">
                  <c:v>1.0126E-2</c:v>
                </c:pt>
                <c:pt idx="4525">
                  <c:v>9.7540000000000005E-3</c:v>
                </c:pt>
                <c:pt idx="4526">
                  <c:v>1.2160000000000001E-2</c:v>
                </c:pt>
                <c:pt idx="4527">
                  <c:v>2.1311E-2</c:v>
                </c:pt>
                <c:pt idx="4528">
                  <c:v>2.3418000000000001E-2</c:v>
                </c:pt>
                <c:pt idx="4529">
                  <c:v>1.8008E-2</c:v>
                </c:pt>
                <c:pt idx="4530">
                  <c:v>1.6572E-2</c:v>
                </c:pt>
                <c:pt idx="4531">
                  <c:v>1.7094999999999999E-2</c:v>
                </c:pt>
                <c:pt idx="4532">
                  <c:v>1.2576E-2</c:v>
                </c:pt>
                <c:pt idx="4533">
                  <c:v>8.1530000000000005E-3</c:v>
                </c:pt>
                <c:pt idx="4534">
                  <c:v>8.9879999999999995E-3</c:v>
                </c:pt>
                <c:pt idx="4535">
                  <c:v>1.0185E-2</c:v>
                </c:pt>
                <c:pt idx="4536">
                  <c:v>9.1780000000000004E-3</c:v>
                </c:pt>
                <c:pt idx="4537">
                  <c:v>1.082E-2</c:v>
                </c:pt>
                <c:pt idx="4538">
                  <c:v>9.7120000000000001E-3</c:v>
                </c:pt>
                <c:pt idx="4539">
                  <c:v>8.933E-3</c:v>
                </c:pt>
                <c:pt idx="4540">
                  <c:v>6.6290000000000003E-3</c:v>
                </c:pt>
                <c:pt idx="4541">
                  <c:v>6.1289999999999999E-3</c:v>
                </c:pt>
                <c:pt idx="4542">
                  <c:v>8.0269999999999994E-3</c:v>
                </c:pt>
                <c:pt idx="4543">
                  <c:v>6.8399999999999997E-3</c:v>
                </c:pt>
                <c:pt idx="4544">
                  <c:v>5.8809999999999999E-3</c:v>
                </c:pt>
                <c:pt idx="4545">
                  <c:v>4.385E-3</c:v>
                </c:pt>
                <c:pt idx="4546">
                  <c:v>4.7359999999999998E-3</c:v>
                </c:pt>
                <c:pt idx="4547">
                  <c:v>8.0429999999999998E-3</c:v>
                </c:pt>
                <c:pt idx="4548">
                  <c:v>8.6829999999999997E-3</c:v>
                </c:pt>
                <c:pt idx="4549">
                  <c:v>8.9949999999999995E-3</c:v>
                </c:pt>
                <c:pt idx="4550">
                  <c:v>9.9539999999999993E-3</c:v>
                </c:pt>
                <c:pt idx="4551">
                  <c:v>1.4102999999999999E-2</c:v>
                </c:pt>
                <c:pt idx="4552">
                  <c:v>1.7173999999999998E-2</c:v>
                </c:pt>
                <c:pt idx="4553">
                  <c:v>1.7322000000000001E-2</c:v>
                </c:pt>
                <c:pt idx="4554">
                  <c:v>1.4741000000000001E-2</c:v>
                </c:pt>
                <c:pt idx="4555">
                  <c:v>1.2632000000000001E-2</c:v>
                </c:pt>
                <c:pt idx="4556">
                  <c:v>1.2818E-2</c:v>
                </c:pt>
                <c:pt idx="4557">
                  <c:v>1.3632E-2</c:v>
                </c:pt>
                <c:pt idx="4558">
                  <c:v>9.4629999999999992E-3</c:v>
                </c:pt>
                <c:pt idx="4559">
                  <c:v>1.4796E-2</c:v>
                </c:pt>
                <c:pt idx="4560">
                  <c:v>1.2983E-2</c:v>
                </c:pt>
                <c:pt idx="4561">
                  <c:v>1.1506000000000001E-2</c:v>
                </c:pt>
                <c:pt idx="4562">
                  <c:v>1.0995E-2</c:v>
                </c:pt>
                <c:pt idx="4563">
                  <c:v>7.7460000000000003E-3</c:v>
                </c:pt>
                <c:pt idx="4564">
                  <c:v>5.9690000000000003E-3</c:v>
                </c:pt>
                <c:pt idx="4565">
                  <c:v>7.6829999999999997E-3</c:v>
                </c:pt>
                <c:pt idx="4566">
                  <c:v>6.2680000000000001E-3</c:v>
                </c:pt>
                <c:pt idx="4567">
                  <c:v>5.2199999999999998E-3</c:v>
                </c:pt>
                <c:pt idx="4568">
                  <c:v>4.1770000000000002E-3</c:v>
                </c:pt>
                <c:pt idx="4569">
                  <c:v>3.5569999999999998E-3</c:v>
                </c:pt>
                <c:pt idx="4570">
                  <c:v>2.5769999999999999E-3</c:v>
                </c:pt>
                <c:pt idx="4571">
                  <c:v>3.8E-3</c:v>
                </c:pt>
                <c:pt idx="4572">
                  <c:v>5.0759999999999998E-3</c:v>
                </c:pt>
                <c:pt idx="4573">
                  <c:v>4.5050000000000003E-3</c:v>
                </c:pt>
                <c:pt idx="4574">
                  <c:v>4.5230000000000001E-3</c:v>
                </c:pt>
                <c:pt idx="4575">
                  <c:v>6.0800000000000003E-3</c:v>
                </c:pt>
                <c:pt idx="4576">
                  <c:v>6.2090000000000001E-3</c:v>
                </c:pt>
                <c:pt idx="4577">
                  <c:v>5.2139999999999999E-3</c:v>
                </c:pt>
                <c:pt idx="4578">
                  <c:v>4.509E-3</c:v>
                </c:pt>
                <c:pt idx="4579">
                  <c:v>1.3993999999999999E-2</c:v>
                </c:pt>
                <c:pt idx="4580">
                  <c:v>1.2042000000000001E-2</c:v>
                </c:pt>
                <c:pt idx="4581">
                  <c:v>1.0033E-2</c:v>
                </c:pt>
                <c:pt idx="4582">
                  <c:v>7.6740000000000003E-3</c:v>
                </c:pt>
                <c:pt idx="4583">
                  <c:v>6.3579999999999999E-3</c:v>
                </c:pt>
                <c:pt idx="4584">
                  <c:v>5.7730000000000004E-3</c:v>
                </c:pt>
                <c:pt idx="4585">
                  <c:v>6.3109999999999998E-3</c:v>
                </c:pt>
                <c:pt idx="4586">
                  <c:v>6.0660000000000002E-3</c:v>
                </c:pt>
                <c:pt idx="4587">
                  <c:v>1.0817999999999999E-2</c:v>
                </c:pt>
                <c:pt idx="4588">
                  <c:v>9.2849999999999999E-3</c:v>
                </c:pt>
                <c:pt idx="4589">
                  <c:v>6.9540000000000001E-3</c:v>
                </c:pt>
                <c:pt idx="4590">
                  <c:v>5.2760000000000003E-3</c:v>
                </c:pt>
                <c:pt idx="4591">
                  <c:v>3.8609999999999998E-3</c:v>
                </c:pt>
                <c:pt idx="4592">
                  <c:v>2.9940999999999999E-2</c:v>
                </c:pt>
                <c:pt idx="4593">
                  <c:v>3.0873000000000001E-2</c:v>
                </c:pt>
                <c:pt idx="4594">
                  <c:v>2.9838E-2</c:v>
                </c:pt>
                <c:pt idx="4595">
                  <c:v>3.1039000000000001E-2</c:v>
                </c:pt>
                <c:pt idx="4596">
                  <c:v>2.9207E-2</c:v>
                </c:pt>
                <c:pt idx="4597">
                  <c:v>3.4356999999999999E-2</c:v>
                </c:pt>
                <c:pt idx="4598">
                  <c:v>3.0553E-2</c:v>
                </c:pt>
                <c:pt idx="4599">
                  <c:v>3.0023000000000001E-2</c:v>
                </c:pt>
                <c:pt idx="4600">
                  <c:v>2.6151000000000001E-2</c:v>
                </c:pt>
                <c:pt idx="4601">
                  <c:v>2.4818E-2</c:v>
                </c:pt>
                <c:pt idx="4602">
                  <c:v>2.0811E-2</c:v>
                </c:pt>
                <c:pt idx="4603">
                  <c:v>1.8478999999999999E-2</c:v>
                </c:pt>
                <c:pt idx="4604">
                  <c:v>1.3724E-2</c:v>
                </c:pt>
                <c:pt idx="4605">
                  <c:v>1.1358999999999999E-2</c:v>
                </c:pt>
                <c:pt idx="4606">
                  <c:v>9.4009999999999996E-3</c:v>
                </c:pt>
                <c:pt idx="4607">
                  <c:v>9.3209999999999994E-3</c:v>
                </c:pt>
                <c:pt idx="4608">
                  <c:v>7.2989999999999999E-3</c:v>
                </c:pt>
                <c:pt idx="4609">
                  <c:v>1.2385999999999999E-2</c:v>
                </c:pt>
                <c:pt idx="4610">
                  <c:v>9.2739999999999993E-3</c:v>
                </c:pt>
                <c:pt idx="4611">
                  <c:v>7.0419999999999996E-3</c:v>
                </c:pt>
                <c:pt idx="4612">
                  <c:v>5.5069999999999997E-3</c:v>
                </c:pt>
                <c:pt idx="4613">
                  <c:v>4.6610000000000002E-3</c:v>
                </c:pt>
                <c:pt idx="4614">
                  <c:v>5.0889999999999998E-3</c:v>
                </c:pt>
                <c:pt idx="4615">
                  <c:v>4.5079999999999999E-3</c:v>
                </c:pt>
                <c:pt idx="4616">
                  <c:v>5.3660000000000001E-3</c:v>
                </c:pt>
                <c:pt idx="4617">
                  <c:v>6.8929999999999998E-3</c:v>
                </c:pt>
                <c:pt idx="4618">
                  <c:v>5.7800000000000004E-3</c:v>
                </c:pt>
                <c:pt idx="4619">
                  <c:v>1.2891E-2</c:v>
                </c:pt>
                <c:pt idx="4620">
                  <c:v>1.2409999999999999E-2</c:v>
                </c:pt>
                <c:pt idx="4621">
                  <c:v>1.2024E-2</c:v>
                </c:pt>
                <c:pt idx="4622">
                  <c:v>1.0255999999999999E-2</c:v>
                </c:pt>
                <c:pt idx="4623">
                  <c:v>1.2160000000000001E-2</c:v>
                </c:pt>
                <c:pt idx="4624">
                  <c:v>9.9209999999999993E-3</c:v>
                </c:pt>
                <c:pt idx="4625">
                  <c:v>1.2444999999999999E-2</c:v>
                </c:pt>
                <c:pt idx="4626">
                  <c:v>1.2779E-2</c:v>
                </c:pt>
                <c:pt idx="4627">
                  <c:v>1.3572000000000001E-2</c:v>
                </c:pt>
                <c:pt idx="4628">
                  <c:v>1.4199E-2</c:v>
                </c:pt>
                <c:pt idx="4629">
                  <c:v>1.0317E-2</c:v>
                </c:pt>
                <c:pt idx="4630">
                  <c:v>1.0529E-2</c:v>
                </c:pt>
                <c:pt idx="4631">
                  <c:v>9.9109999999999997E-3</c:v>
                </c:pt>
                <c:pt idx="4632">
                  <c:v>8.3639999999999999E-3</c:v>
                </c:pt>
                <c:pt idx="4633">
                  <c:v>7.4349999999999998E-3</c:v>
                </c:pt>
                <c:pt idx="4634">
                  <c:v>8.4849999999999995E-3</c:v>
                </c:pt>
                <c:pt idx="4635">
                  <c:v>1.1459E-2</c:v>
                </c:pt>
                <c:pt idx="4636">
                  <c:v>1.0352999999999999E-2</c:v>
                </c:pt>
                <c:pt idx="4637">
                  <c:v>9.3559999999999997E-3</c:v>
                </c:pt>
                <c:pt idx="4638">
                  <c:v>7.45E-3</c:v>
                </c:pt>
                <c:pt idx="4639">
                  <c:v>6.3730000000000002E-3</c:v>
                </c:pt>
                <c:pt idx="4640">
                  <c:v>5.777E-3</c:v>
                </c:pt>
                <c:pt idx="4641">
                  <c:v>7.711E-3</c:v>
                </c:pt>
                <c:pt idx="4642">
                  <c:v>1.8214999999999999E-2</c:v>
                </c:pt>
                <c:pt idx="4643">
                  <c:v>1.7658E-2</c:v>
                </c:pt>
                <c:pt idx="4644">
                  <c:v>1.9837E-2</c:v>
                </c:pt>
                <c:pt idx="4645">
                  <c:v>1.4681E-2</c:v>
                </c:pt>
                <c:pt idx="4646">
                  <c:v>1.6220999999999999E-2</c:v>
                </c:pt>
                <c:pt idx="4647">
                  <c:v>1.3219E-2</c:v>
                </c:pt>
                <c:pt idx="4648">
                  <c:v>4.2245999999999999E-2</c:v>
                </c:pt>
                <c:pt idx="4649">
                  <c:v>5.1388000000000003E-2</c:v>
                </c:pt>
                <c:pt idx="4650">
                  <c:v>5.6586999999999998E-2</c:v>
                </c:pt>
                <c:pt idx="4651">
                  <c:v>6.5845000000000001E-2</c:v>
                </c:pt>
                <c:pt idx="4652">
                  <c:v>6.0879999999999997E-2</c:v>
                </c:pt>
                <c:pt idx="4653">
                  <c:v>5.7496999999999999E-2</c:v>
                </c:pt>
                <c:pt idx="4654">
                  <c:v>5.2516E-2</c:v>
                </c:pt>
                <c:pt idx="4655">
                  <c:v>4.5822000000000002E-2</c:v>
                </c:pt>
                <c:pt idx="4656">
                  <c:v>4.1266999999999998E-2</c:v>
                </c:pt>
                <c:pt idx="4657">
                  <c:v>4.0153000000000001E-2</c:v>
                </c:pt>
                <c:pt idx="4658">
                  <c:v>3.6035999999999999E-2</c:v>
                </c:pt>
                <c:pt idx="4659">
                  <c:v>3.1309999999999998E-2</c:v>
                </c:pt>
                <c:pt idx="4660">
                  <c:v>2.9149000000000001E-2</c:v>
                </c:pt>
                <c:pt idx="4661">
                  <c:v>2.7008000000000001E-2</c:v>
                </c:pt>
                <c:pt idx="4662">
                  <c:v>2.5545000000000002E-2</c:v>
                </c:pt>
                <c:pt idx="4663">
                  <c:v>2.1392000000000001E-2</c:v>
                </c:pt>
                <c:pt idx="4664">
                  <c:v>1.8699E-2</c:v>
                </c:pt>
                <c:pt idx="4665">
                  <c:v>1.4848E-2</c:v>
                </c:pt>
                <c:pt idx="4666">
                  <c:v>1.3818E-2</c:v>
                </c:pt>
                <c:pt idx="4667">
                  <c:v>1.3694E-2</c:v>
                </c:pt>
                <c:pt idx="4668">
                  <c:v>1.4007E-2</c:v>
                </c:pt>
                <c:pt idx="4669">
                  <c:v>1.1457E-2</c:v>
                </c:pt>
                <c:pt idx="4670">
                  <c:v>1.0501E-2</c:v>
                </c:pt>
                <c:pt idx="4671">
                  <c:v>7.2909999999999997E-3</c:v>
                </c:pt>
                <c:pt idx="4672">
                  <c:v>5.6280000000000002E-3</c:v>
                </c:pt>
                <c:pt idx="4673">
                  <c:v>1.0614999999999999E-2</c:v>
                </c:pt>
                <c:pt idx="4674">
                  <c:v>8.2839999999999997E-3</c:v>
                </c:pt>
                <c:pt idx="4675">
                  <c:v>7.9019999999999993E-3</c:v>
                </c:pt>
                <c:pt idx="4676">
                  <c:v>6.7330000000000003E-3</c:v>
                </c:pt>
                <c:pt idx="4677">
                  <c:v>8.1960000000000002E-3</c:v>
                </c:pt>
                <c:pt idx="4678">
                  <c:v>8.0619999999999997E-3</c:v>
                </c:pt>
                <c:pt idx="4679">
                  <c:v>6.4469999999999996E-3</c:v>
                </c:pt>
                <c:pt idx="4680">
                  <c:v>6.1539999999999997E-3</c:v>
                </c:pt>
                <c:pt idx="4681">
                  <c:v>6.9959999999999996E-3</c:v>
                </c:pt>
                <c:pt idx="4682">
                  <c:v>7.4689999999999999E-3</c:v>
                </c:pt>
                <c:pt idx="4683">
                  <c:v>4.8339999999999998E-3</c:v>
                </c:pt>
                <c:pt idx="4684">
                  <c:v>4.7530000000000003E-3</c:v>
                </c:pt>
                <c:pt idx="4685">
                  <c:v>8.0839999999999992E-3</c:v>
                </c:pt>
                <c:pt idx="4686">
                  <c:v>6.731E-3</c:v>
                </c:pt>
                <c:pt idx="4687">
                  <c:v>7.79E-3</c:v>
                </c:pt>
                <c:pt idx="4688">
                  <c:v>7.7939999999999997E-3</c:v>
                </c:pt>
                <c:pt idx="4689">
                  <c:v>7.6439999999999998E-3</c:v>
                </c:pt>
                <c:pt idx="4690">
                  <c:v>6.3819999999999997E-3</c:v>
                </c:pt>
                <c:pt idx="4691">
                  <c:v>5.7279999999999996E-3</c:v>
                </c:pt>
                <c:pt idx="4692">
                  <c:v>5.9560000000000004E-3</c:v>
                </c:pt>
                <c:pt idx="4693">
                  <c:v>4.3039999999999997E-3</c:v>
                </c:pt>
                <c:pt idx="4694">
                  <c:v>3.7550000000000001E-3</c:v>
                </c:pt>
                <c:pt idx="4695">
                  <c:v>5.1580000000000003E-3</c:v>
                </c:pt>
                <c:pt idx="4696">
                  <c:v>3.7750000000000001E-3</c:v>
                </c:pt>
                <c:pt idx="4697">
                  <c:v>3.4139999999999999E-3</c:v>
                </c:pt>
                <c:pt idx="4698">
                  <c:v>8.0429999999999998E-3</c:v>
                </c:pt>
                <c:pt idx="4699">
                  <c:v>9.0349999999999996E-3</c:v>
                </c:pt>
                <c:pt idx="4700">
                  <c:v>7.0239999999999999E-3</c:v>
                </c:pt>
                <c:pt idx="4701">
                  <c:v>9.6860000000000002E-3</c:v>
                </c:pt>
                <c:pt idx="4702">
                  <c:v>2.3778000000000001E-2</c:v>
                </c:pt>
                <c:pt idx="4703">
                  <c:v>2.826E-2</c:v>
                </c:pt>
                <c:pt idx="4704">
                  <c:v>2.2522E-2</c:v>
                </c:pt>
                <c:pt idx="4705">
                  <c:v>1.7826999999999999E-2</c:v>
                </c:pt>
                <c:pt idx="4706">
                  <c:v>1.3669000000000001E-2</c:v>
                </c:pt>
                <c:pt idx="4707">
                  <c:v>1.115E-2</c:v>
                </c:pt>
                <c:pt idx="4708">
                  <c:v>8.2159999999999993E-3</c:v>
                </c:pt>
                <c:pt idx="4709">
                  <c:v>7.1980000000000004E-3</c:v>
                </c:pt>
                <c:pt idx="4710">
                  <c:v>6.3109999999999998E-3</c:v>
                </c:pt>
                <c:pt idx="4711">
                  <c:v>5.9680000000000002E-3</c:v>
                </c:pt>
                <c:pt idx="4712">
                  <c:v>1.0322E-2</c:v>
                </c:pt>
                <c:pt idx="4713">
                  <c:v>1.1305000000000001E-2</c:v>
                </c:pt>
                <c:pt idx="4714">
                  <c:v>1.4489E-2</c:v>
                </c:pt>
                <c:pt idx="4715">
                  <c:v>1.5663E-2</c:v>
                </c:pt>
                <c:pt idx="4716">
                  <c:v>1.8203E-2</c:v>
                </c:pt>
                <c:pt idx="4717">
                  <c:v>1.6861999999999999E-2</c:v>
                </c:pt>
                <c:pt idx="4718">
                  <c:v>2.7831000000000002E-2</c:v>
                </c:pt>
                <c:pt idx="4719">
                  <c:v>2.6761E-2</c:v>
                </c:pt>
                <c:pt idx="4720">
                  <c:v>2.0004999999999998E-2</c:v>
                </c:pt>
                <c:pt idx="4721">
                  <c:v>2.0686E-2</c:v>
                </c:pt>
                <c:pt idx="4722">
                  <c:v>1.9362000000000001E-2</c:v>
                </c:pt>
                <c:pt idx="4723">
                  <c:v>1.5741999999999999E-2</c:v>
                </c:pt>
                <c:pt idx="4724">
                  <c:v>1.7961999999999999E-2</c:v>
                </c:pt>
                <c:pt idx="4725">
                  <c:v>1.4073E-2</c:v>
                </c:pt>
                <c:pt idx="4726">
                  <c:v>1.2367E-2</c:v>
                </c:pt>
                <c:pt idx="4727">
                  <c:v>8.4690000000000008E-3</c:v>
                </c:pt>
                <c:pt idx="4728">
                  <c:v>5.829E-3</c:v>
                </c:pt>
                <c:pt idx="4729">
                  <c:v>4.8710000000000003E-3</c:v>
                </c:pt>
                <c:pt idx="4730">
                  <c:v>5.8830000000000002E-3</c:v>
                </c:pt>
                <c:pt idx="4731">
                  <c:v>4.4559999999999999E-3</c:v>
                </c:pt>
                <c:pt idx="4732">
                  <c:v>5.2500000000000003E-3</c:v>
                </c:pt>
                <c:pt idx="4733">
                  <c:v>7.2259999999999998E-3</c:v>
                </c:pt>
                <c:pt idx="4734">
                  <c:v>4.3229999999999996E-3</c:v>
                </c:pt>
                <c:pt idx="4735">
                  <c:v>6.7210000000000004E-3</c:v>
                </c:pt>
                <c:pt idx="4736">
                  <c:v>5.5649999999999996E-3</c:v>
                </c:pt>
                <c:pt idx="4737">
                  <c:v>3.5760000000000002E-3</c:v>
                </c:pt>
                <c:pt idx="4738">
                  <c:v>2.7980000000000001E-3</c:v>
                </c:pt>
                <c:pt idx="4739">
                  <c:v>2.6670000000000001E-3</c:v>
                </c:pt>
                <c:pt idx="4740">
                  <c:v>4.3620000000000004E-3</c:v>
                </c:pt>
                <c:pt idx="4741">
                  <c:v>6.7190000000000001E-3</c:v>
                </c:pt>
                <c:pt idx="4742">
                  <c:v>1.4479000000000001E-2</c:v>
                </c:pt>
                <c:pt idx="4743">
                  <c:v>1.4531000000000001E-2</c:v>
                </c:pt>
                <c:pt idx="4744">
                  <c:v>1.4494E-2</c:v>
                </c:pt>
                <c:pt idx="4745">
                  <c:v>1.0487E-2</c:v>
                </c:pt>
                <c:pt idx="4746">
                  <c:v>1.0586E-2</c:v>
                </c:pt>
                <c:pt idx="4747">
                  <c:v>8.9499999999999996E-3</c:v>
                </c:pt>
                <c:pt idx="4748">
                  <c:v>9.8230000000000001E-3</c:v>
                </c:pt>
                <c:pt idx="4749">
                  <c:v>7.1650000000000004E-3</c:v>
                </c:pt>
                <c:pt idx="4750">
                  <c:v>5.2830000000000004E-3</c:v>
                </c:pt>
                <c:pt idx="4751">
                  <c:v>4.836E-3</c:v>
                </c:pt>
                <c:pt idx="4752">
                  <c:v>5.9410000000000001E-3</c:v>
                </c:pt>
                <c:pt idx="4753">
                  <c:v>7.1209999999999997E-3</c:v>
                </c:pt>
                <c:pt idx="4754">
                  <c:v>7.1700000000000002E-3</c:v>
                </c:pt>
                <c:pt idx="4755">
                  <c:v>4.8910000000000004E-3</c:v>
                </c:pt>
                <c:pt idx="4756">
                  <c:v>3.3509999999999998E-3</c:v>
                </c:pt>
                <c:pt idx="4757">
                  <c:v>2.8370000000000001E-3</c:v>
                </c:pt>
                <c:pt idx="4758">
                  <c:v>3.2109999999999999E-3</c:v>
                </c:pt>
                <c:pt idx="4759">
                  <c:v>4.712E-3</c:v>
                </c:pt>
                <c:pt idx="4760">
                  <c:v>5.1200000000000004E-3</c:v>
                </c:pt>
                <c:pt idx="4761">
                  <c:v>6.5339999999999999E-3</c:v>
                </c:pt>
                <c:pt idx="4762">
                  <c:v>7.7650000000000002E-3</c:v>
                </c:pt>
                <c:pt idx="4763">
                  <c:v>8.7399999999999995E-3</c:v>
                </c:pt>
                <c:pt idx="4764">
                  <c:v>1.0585000000000001E-2</c:v>
                </c:pt>
                <c:pt idx="4765">
                  <c:v>1.1625999999999999E-2</c:v>
                </c:pt>
                <c:pt idx="4766">
                  <c:v>9.1389999999999996E-3</c:v>
                </c:pt>
                <c:pt idx="4767">
                  <c:v>6.9109999999999996E-3</c:v>
                </c:pt>
                <c:pt idx="4768">
                  <c:v>3.3579999999999999E-3</c:v>
                </c:pt>
                <c:pt idx="4769">
                  <c:v>4.5659999999999997E-3</c:v>
                </c:pt>
                <c:pt idx="4770">
                  <c:v>4.6360000000000004E-3</c:v>
                </c:pt>
                <c:pt idx="4771">
                  <c:v>6.2810000000000001E-3</c:v>
                </c:pt>
                <c:pt idx="4772">
                  <c:v>6.8019999999999999E-3</c:v>
                </c:pt>
                <c:pt idx="4773">
                  <c:v>6.7400000000000003E-3</c:v>
                </c:pt>
                <c:pt idx="4774">
                  <c:v>5.3499999999999997E-3</c:v>
                </c:pt>
                <c:pt idx="4775">
                  <c:v>4.6410000000000002E-3</c:v>
                </c:pt>
                <c:pt idx="4776">
                  <c:v>4.9630000000000004E-3</c:v>
                </c:pt>
                <c:pt idx="4777">
                  <c:v>6.0400000000000002E-3</c:v>
                </c:pt>
                <c:pt idx="4778">
                  <c:v>1.8172000000000001E-2</c:v>
                </c:pt>
                <c:pt idx="4779">
                  <c:v>1.6773E-2</c:v>
                </c:pt>
                <c:pt idx="4780">
                  <c:v>1.3537E-2</c:v>
                </c:pt>
                <c:pt idx="4781">
                  <c:v>1.8924E-2</c:v>
                </c:pt>
                <c:pt idx="4782">
                  <c:v>1.6580000000000001E-2</c:v>
                </c:pt>
                <c:pt idx="4783">
                  <c:v>1.3687E-2</c:v>
                </c:pt>
                <c:pt idx="4784">
                  <c:v>9.3629999999999998E-3</c:v>
                </c:pt>
                <c:pt idx="4785">
                  <c:v>8.6029999999999995E-3</c:v>
                </c:pt>
                <c:pt idx="4786">
                  <c:v>7.6759999999999997E-3</c:v>
                </c:pt>
                <c:pt idx="4787">
                  <c:v>7.0720000000000002E-3</c:v>
                </c:pt>
                <c:pt idx="4788">
                  <c:v>8.352E-3</c:v>
                </c:pt>
                <c:pt idx="4789">
                  <c:v>8.9079999999999993E-3</c:v>
                </c:pt>
                <c:pt idx="4790">
                  <c:v>8.0160000000000006E-3</c:v>
                </c:pt>
                <c:pt idx="4791">
                  <c:v>6.1279999999999998E-3</c:v>
                </c:pt>
                <c:pt idx="4792">
                  <c:v>6.3540000000000003E-3</c:v>
                </c:pt>
                <c:pt idx="4793">
                  <c:v>6.1679999999999999E-3</c:v>
                </c:pt>
                <c:pt idx="4794">
                  <c:v>6.267E-3</c:v>
                </c:pt>
                <c:pt idx="4795">
                  <c:v>9.3939999999999996E-3</c:v>
                </c:pt>
                <c:pt idx="4796">
                  <c:v>1.0196E-2</c:v>
                </c:pt>
                <c:pt idx="4797">
                  <c:v>1.1142000000000001E-2</c:v>
                </c:pt>
                <c:pt idx="4798">
                  <c:v>1.3008E-2</c:v>
                </c:pt>
                <c:pt idx="4799">
                  <c:v>2.4039000000000001E-2</c:v>
                </c:pt>
                <c:pt idx="4800">
                  <c:v>2.6879E-2</c:v>
                </c:pt>
                <c:pt idx="4801">
                  <c:v>2.2734999999999998E-2</c:v>
                </c:pt>
                <c:pt idx="4802">
                  <c:v>2.0899000000000001E-2</c:v>
                </c:pt>
                <c:pt idx="4803">
                  <c:v>1.9542E-2</c:v>
                </c:pt>
                <c:pt idx="4804">
                  <c:v>1.6225E-2</c:v>
                </c:pt>
                <c:pt idx="4805">
                  <c:v>2.0881E-2</c:v>
                </c:pt>
                <c:pt idx="4806">
                  <c:v>2.4421999999999999E-2</c:v>
                </c:pt>
                <c:pt idx="4807">
                  <c:v>2.2707999999999999E-2</c:v>
                </c:pt>
                <c:pt idx="4808">
                  <c:v>1.822E-2</c:v>
                </c:pt>
                <c:pt idx="4809">
                  <c:v>1.6249E-2</c:v>
                </c:pt>
                <c:pt idx="4810">
                  <c:v>2.443E-2</c:v>
                </c:pt>
                <c:pt idx="4811">
                  <c:v>3.7149000000000001E-2</c:v>
                </c:pt>
                <c:pt idx="4812">
                  <c:v>3.024E-2</c:v>
                </c:pt>
                <c:pt idx="4813">
                  <c:v>4.2653000000000003E-2</c:v>
                </c:pt>
                <c:pt idx="4814">
                  <c:v>3.6937999999999999E-2</c:v>
                </c:pt>
                <c:pt idx="4815">
                  <c:v>3.5357E-2</c:v>
                </c:pt>
                <c:pt idx="4816">
                  <c:v>2.9245E-2</c:v>
                </c:pt>
                <c:pt idx="4817">
                  <c:v>2.3205E-2</c:v>
                </c:pt>
                <c:pt idx="4818">
                  <c:v>1.9623000000000002E-2</c:v>
                </c:pt>
                <c:pt idx="4819">
                  <c:v>1.6385E-2</c:v>
                </c:pt>
                <c:pt idx="4820">
                  <c:v>1.5775999999999998E-2</c:v>
                </c:pt>
                <c:pt idx="4821">
                  <c:v>1.3577000000000001E-2</c:v>
                </c:pt>
                <c:pt idx="4822">
                  <c:v>1.2707E-2</c:v>
                </c:pt>
                <c:pt idx="4823">
                  <c:v>1.2574E-2</c:v>
                </c:pt>
                <c:pt idx="4824">
                  <c:v>8.4589999999999995E-3</c:v>
                </c:pt>
                <c:pt idx="4825">
                  <c:v>1.2898E-2</c:v>
                </c:pt>
                <c:pt idx="4826">
                  <c:v>1.1055000000000001E-2</c:v>
                </c:pt>
                <c:pt idx="4827">
                  <c:v>8.9440000000000006E-3</c:v>
                </c:pt>
                <c:pt idx="4828">
                  <c:v>1.1793E-2</c:v>
                </c:pt>
                <c:pt idx="4829">
                  <c:v>8.94E-3</c:v>
                </c:pt>
                <c:pt idx="4830">
                  <c:v>9.8650000000000005E-3</c:v>
                </c:pt>
                <c:pt idx="4831">
                  <c:v>6.6559999999999996E-3</c:v>
                </c:pt>
                <c:pt idx="4832">
                  <c:v>5.8999999999999999E-3</c:v>
                </c:pt>
                <c:pt idx="4833">
                  <c:v>4.2960000000000003E-3</c:v>
                </c:pt>
                <c:pt idx="4834">
                  <c:v>4.9940000000000002E-3</c:v>
                </c:pt>
                <c:pt idx="4835">
                  <c:v>5.9020000000000001E-3</c:v>
                </c:pt>
                <c:pt idx="4836">
                  <c:v>5.5579999999999996E-3</c:v>
                </c:pt>
                <c:pt idx="4837">
                  <c:v>6.2119999999999996E-3</c:v>
                </c:pt>
                <c:pt idx="4838">
                  <c:v>7.8200000000000006E-3</c:v>
                </c:pt>
                <c:pt idx="4839">
                  <c:v>1.6396000000000001E-2</c:v>
                </c:pt>
                <c:pt idx="4840">
                  <c:v>1.4141000000000001E-2</c:v>
                </c:pt>
                <c:pt idx="4841">
                  <c:v>1.9781E-2</c:v>
                </c:pt>
                <c:pt idx="4842">
                  <c:v>1.7774999999999999E-2</c:v>
                </c:pt>
                <c:pt idx="4843">
                  <c:v>1.6545000000000001E-2</c:v>
                </c:pt>
                <c:pt idx="4844">
                  <c:v>1.891E-2</c:v>
                </c:pt>
                <c:pt idx="4845">
                  <c:v>1.6851999999999999E-2</c:v>
                </c:pt>
                <c:pt idx="4846">
                  <c:v>1.6771000000000001E-2</c:v>
                </c:pt>
                <c:pt idx="4847">
                  <c:v>1.9081000000000001E-2</c:v>
                </c:pt>
                <c:pt idx="4848">
                  <c:v>2.0857000000000001E-2</c:v>
                </c:pt>
                <c:pt idx="4849">
                  <c:v>3.1673E-2</c:v>
                </c:pt>
                <c:pt idx="4850">
                  <c:v>2.8490000000000001E-2</c:v>
                </c:pt>
                <c:pt idx="4851">
                  <c:v>4.5288000000000002E-2</c:v>
                </c:pt>
                <c:pt idx="4852">
                  <c:v>5.6972000000000002E-2</c:v>
                </c:pt>
                <c:pt idx="4853">
                  <c:v>6.1809000000000003E-2</c:v>
                </c:pt>
                <c:pt idx="4854">
                  <c:v>6.6406000000000007E-2</c:v>
                </c:pt>
                <c:pt idx="4855">
                  <c:v>6.7449999999999996E-2</c:v>
                </c:pt>
                <c:pt idx="4856">
                  <c:v>6.5960000000000005E-2</c:v>
                </c:pt>
                <c:pt idx="4857">
                  <c:v>6.3921000000000006E-2</c:v>
                </c:pt>
                <c:pt idx="4858">
                  <c:v>6.4313999999999996E-2</c:v>
                </c:pt>
                <c:pt idx="4859">
                  <c:v>6.3380000000000006E-2</c:v>
                </c:pt>
                <c:pt idx="4860">
                  <c:v>6.2308000000000002E-2</c:v>
                </c:pt>
                <c:pt idx="4861">
                  <c:v>6.2335000000000002E-2</c:v>
                </c:pt>
                <c:pt idx="4862">
                  <c:v>7.1797E-2</c:v>
                </c:pt>
                <c:pt idx="4863">
                  <c:v>6.6053000000000001E-2</c:v>
                </c:pt>
                <c:pt idx="4864">
                  <c:v>5.9407000000000001E-2</c:v>
                </c:pt>
                <c:pt idx="4865">
                  <c:v>5.7667000000000003E-2</c:v>
                </c:pt>
                <c:pt idx="4866">
                  <c:v>8.9191999999999994E-2</c:v>
                </c:pt>
                <c:pt idx="4867">
                  <c:v>9.6752000000000005E-2</c:v>
                </c:pt>
                <c:pt idx="4868">
                  <c:v>0.120755</c:v>
                </c:pt>
                <c:pt idx="4869">
                  <c:v>0.14515900000000001</c:v>
                </c:pt>
                <c:pt idx="4870">
                  <c:v>0.153479</c:v>
                </c:pt>
                <c:pt idx="4871">
                  <c:v>0.17734800000000001</c:v>
                </c:pt>
                <c:pt idx="4872">
                  <c:v>0.18574599999999999</c:v>
                </c:pt>
                <c:pt idx="4873">
                  <c:v>0.19448799999999999</c:v>
                </c:pt>
                <c:pt idx="4874">
                  <c:v>0.19098100000000001</c:v>
                </c:pt>
                <c:pt idx="4875">
                  <c:v>0.17716399999999999</c:v>
                </c:pt>
                <c:pt idx="4876">
                  <c:v>0.19953299999999999</c:v>
                </c:pt>
                <c:pt idx="4877">
                  <c:v>0.200292</c:v>
                </c:pt>
                <c:pt idx="4878">
                  <c:v>0.20610300000000001</c:v>
                </c:pt>
                <c:pt idx="4879">
                  <c:v>0.21668200000000001</c:v>
                </c:pt>
                <c:pt idx="4880">
                  <c:v>0.22453200000000001</c:v>
                </c:pt>
                <c:pt idx="4881">
                  <c:v>0.23958299999999999</c:v>
                </c:pt>
                <c:pt idx="4882">
                  <c:v>0.25688800000000001</c:v>
                </c:pt>
                <c:pt idx="4883">
                  <c:v>0.26028099999999998</c:v>
                </c:pt>
                <c:pt idx="4884">
                  <c:v>0.24665699999999999</c:v>
                </c:pt>
                <c:pt idx="4885">
                  <c:v>0.250226</c:v>
                </c:pt>
                <c:pt idx="4886">
                  <c:v>0.241287</c:v>
                </c:pt>
                <c:pt idx="4887">
                  <c:v>0.237041</c:v>
                </c:pt>
                <c:pt idx="4888">
                  <c:v>0.23188800000000001</c:v>
                </c:pt>
                <c:pt idx="4889">
                  <c:v>0.21782699999999999</c:v>
                </c:pt>
                <c:pt idx="4890">
                  <c:v>0.25851800000000003</c:v>
                </c:pt>
                <c:pt idx="4891">
                  <c:v>0.30168299999999998</c:v>
                </c:pt>
                <c:pt idx="4892">
                  <c:v>0.30164099999999999</c:v>
                </c:pt>
                <c:pt idx="4893">
                  <c:v>0.31575500000000001</c:v>
                </c:pt>
                <c:pt idx="4894">
                  <c:v>0.318803</c:v>
                </c:pt>
                <c:pt idx="4895">
                  <c:v>0.34110299999999999</c:v>
                </c:pt>
                <c:pt idx="4896">
                  <c:v>0.352184</c:v>
                </c:pt>
                <c:pt idx="4897">
                  <c:v>0.35148299999999999</c:v>
                </c:pt>
                <c:pt idx="4898">
                  <c:v>0.35012900000000002</c:v>
                </c:pt>
                <c:pt idx="4899">
                  <c:v>0.34854800000000002</c:v>
                </c:pt>
                <c:pt idx="4900">
                  <c:v>0.34919299999999998</c:v>
                </c:pt>
                <c:pt idx="4901">
                  <c:v>0.343555</c:v>
                </c:pt>
                <c:pt idx="4902">
                  <c:v>0.35102100000000003</c:v>
                </c:pt>
                <c:pt idx="4903">
                  <c:v>0.34781299999999998</c:v>
                </c:pt>
                <c:pt idx="4904">
                  <c:v>0.34559000000000001</c:v>
                </c:pt>
                <c:pt idx="4905">
                  <c:v>0.33889999999999998</c:v>
                </c:pt>
                <c:pt idx="4906">
                  <c:v>0.33796700000000002</c:v>
                </c:pt>
                <c:pt idx="4907">
                  <c:v>0.33419100000000002</c:v>
                </c:pt>
                <c:pt idx="4908">
                  <c:v>0.32016600000000001</c:v>
                </c:pt>
                <c:pt idx="4909">
                  <c:v>0.32550200000000001</c:v>
                </c:pt>
                <c:pt idx="4910">
                  <c:v>0.29690699999999998</c:v>
                </c:pt>
                <c:pt idx="4911">
                  <c:v>0.28523599999999999</c:v>
                </c:pt>
                <c:pt idx="4912">
                  <c:v>0.278752</c:v>
                </c:pt>
                <c:pt idx="4913">
                  <c:v>0.26784599999999997</c:v>
                </c:pt>
                <c:pt idx="4914">
                  <c:v>0.25145600000000001</c:v>
                </c:pt>
                <c:pt idx="4915">
                  <c:v>0.23366200000000001</c:v>
                </c:pt>
                <c:pt idx="4916">
                  <c:v>0.22986400000000001</c:v>
                </c:pt>
                <c:pt idx="4917">
                  <c:v>0.214112</c:v>
                </c:pt>
                <c:pt idx="4918">
                  <c:v>0.22839499999999999</c:v>
                </c:pt>
                <c:pt idx="4919">
                  <c:v>0.22047900000000001</c:v>
                </c:pt>
                <c:pt idx="4920">
                  <c:v>0.20492199999999999</c:v>
                </c:pt>
                <c:pt idx="4921">
                  <c:v>0.19764100000000001</c:v>
                </c:pt>
                <c:pt idx="4922">
                  <c:v>0.18025099999999999</c:v>
                </c:pt>
                <c:pt idx="4923">
                  <c:v>0.17399800000000001</c:v>
                </c:pt>
                <c:pt idx="4924">
                  <c:v>0.16376199999999999</c:v>
                </c:pt>
                <c:pt idx="4925">
                  <c:v>0.15415499999999999</c:v>
                </c:pt>
                <c:pt idx="4926">
                  <c:v>0.156028</c:v>
                </c:pt>
                <c:pt idx="4927">
                  <c:v>0.15543299999999999</c:v>
                </c:pt>
                <c:pt idx="4928">
                  <c:v>0.14558199999999999</c:v>
                </c:pt>
                <c:pt idx="4929">
                  <c:v>0.12532499999999999</c:v>
                </c:pt>
                <c:pt idx="4930">
                  <c:v>0.123501</c:v>
                </c:pt>
                <c:pt idx="4931">
                  <c:v>0.10997899999999999</c:v>
                </c:pt>
                <c:pt idx="4932">
                  <c:v>0.111593</c:v>
                </c:pt>
                <c:pt idx="4933">
                  <c:v>0.134544</c:v>
                </c:pt>
                <c:pt idx="4934">
                  <c:v>0.155473</c:v>
                </c:pt>
                <c:pt idx="4935">
                  <c:v>0.162054</c:v>
                </c:pt>
                <c:pt idx="4936">
                  <c:v>0.16816</c:v>
                </c:pt>
                <c:pt idx="4937">
                  <c:v>0.168046</c:v>
                </c:pt>
                <c:pt idx="4938">
                  <c:v>0.161305</c:v>
                </c:pt>
                <c:pt idx="4939">
                  <c:v>0.16372800000000001</c:v>
                </c:pt>
                <c:pt idx="4940">
                  <c:v>0.15845600000000001</c:v>
                </c:pt>
                <c:pt idx="4941">
                  <c:v>0.143814</c:v>
                </c:pt>
                <c:pt idx="4942">
                  <c:v>0.13531699999999999</c:v>
                </c:pt>
                <c:pt idx="4943">
                  <c:v>0.12418700000000001</c:v>
                </c:pt>
                <c:pt idx="4944">
                  <c:v>0.12762399999999999</c:v>
                </c:pt>
                <c:pt idx="4945">
                  <c:v>0.123266</c:v>
                </c:pt>
                <c:pt idx="4946">
                  <c:v>0.125503</c:v>
                </c:pt>
                <c:pt idx="4947">
                  <c:v>0.12078999999999999</c:v>
                </c:pt>
                <c:pt idx="4948">
                  <c:v>0.11150400000000001</c:v>
                </c:pt>
                <c:pt idx="4949">
                  <c:v>0.10885300000000001</c:v>
                </c:pt>
                <c:pt idx="4950">
                  <c:v>9.9851999999999996E-2</c:v>
                </c:pt>
                <c:pt idx="4951">
                  <c:v>8.9737999999999998E-2</c:v>
                </c:pt>
                <c:pt idx="4952">
                  <c:v>8.1925999999999999E-2</c:v>
                </c:pt>
                <c:pt idx="4953">
                  <c:v>8.0307000000000003E-2</c:v>
                </c:pt>
                <c:pt idx="4954">
                  <c:v>7.1968000000000004E-2</c:v>
                </c:pt>
                <c:pt idx="4955">
                  <c:v>4.7646000000000001E-2</c:v>
                </c:pt>
                <c:pt idx="4956">
                  <c:v>6.3156000000000004E-2</c:v>
                </c:pt>
                <c:pt idx="4957">
                  <c:v>5.5376000000000002E-2</c:v>
                </c:pt>
                <c:pt idx="4958">
                  <c:v>5.7181000000000003E-2</c:v>
                </c:pt>
                <c:pt idx="4959">
                  <c:v>6.0701999999999999E-2</c:v>
                </c:pt>
                <c:pt idx="4960">
                  <c:v>6.9367999999999999E-2</c:v>
                </c:pt>
                <c:pt idx="4961">
                  <c:v>6.2584000000000001E-2</c:v>
                </c:pt>
                <c:pt idx="4962">
                  <c:v>5.4433000000000002E-2</c:v>
                </c:pt>
                <c:pt idx="4963">
                  <c:v>5.3603999999999999E-2</c:v>
                </c:pt>
                <c:pt idx="4964">
                  <c:v>5.7405999999999999E-2</c:v>
                </c:pt>
                <c:pt idx="4965">
                  <c:v>6.7982000000000001E-2</c:v>
                </c:pt>
                <c:pt idx="4966">
                  <c:v>9.6257999999999996E-2</c:v>
                </c:pt>
                <c:pt idx="4967">
                  <c:v>0.112659</c:v>
                </c:pt>
                <c:pt idx="4968">
                  <c:v>0.110966</c:v>
                </c:pt>
                <c:pt idx="4969">
                  <c:v>0.110806</c:v>
                </c:pt>
                <c:pt idx="4970">
                  <c:v>0.10464</c:v>
                </c:pt>
                <c:pt idx="4971">
                  <c:v>0.10276</c:v>
                </c:pt>
                <c:pt idx="4972">
                  <c:v>0.101576</c:v>
                </c:pt>
                <c:pt idx="4973">
                  <c:v>9.4741000000000006E-2</c:v>
                </c:pt>
                <c:pt idx="4974">
                  <c:v>9.4993999999999995E-2</c:v>
                </c:pt>
                <c:pt idx="4975">
                  <c:v>8.9282E-2</c:v>
                </c:pt>
                <c:pt idx="4976">
                  <c:v>9.2251E-2</c:v>
                </c:pt>
                <c:pt idx="4977">
                  <c:v>9.0858999999999995E-2</c:v>
                </c:pt>
                <c:pt idx="4978">
                  <c:v>8.6049E-2</c:v>
                </c:pt>
                <c:pt idx="4979">
                  <c:v>8.2159999999999997E-2</c:v>
                </c:pt>
                <c:pt idx="4980">
                  <c:v>7.8024999999999997E-2</c:v>
                </c:pt>
                <c:pt idx="4981">
                  <c:v>7.5294E-2</c:v>
                </c:pt>
                <c:pt idx="4982">
                  <c:v>7.2590000000000002E-2</c:v>
                </c:pt>
                <c:pt idx="4983">
                  <c:v>6.9927000000000003E-2</c:v>
                </c:pt>
                <c:pt idx="4984">
                  <c:v>7.0812E-2</c:v>
                </c:pt>
                <c:pt idx="4985">
                  <c:v>6.7520999999999998E-2</c:v>
                </c:pt>
                <c:pt idx="4986">
                  <c:v>7.7964000000000006E-2</c:v>
                </c:pt>
                <c:pt idx="4987">
                  <c:v>6.9820999999999994E-2</c:v>
                </c:pt>
                <c:pt idx="4988">
                  <c:v>7.2938000000000003E-2</c:v>
                </c:pt>
                <c:pt idx="4989">
                  <c:v>8.1148999999999999E-2</c:v>
                </c:pt>
                <c:pt idx="4990">
                  <c:v>8.3288000000000001E-2</c:v>
                </c:pt>
                <c:pt idx="4991">
                  <c:v>8.5299E-2</c:v>
                </c:pt>
                <c:pt idx="4992">
                  <c:v>7.9598000000000002E-2</c:v>
                </c:pt>
                <c:pt idx="4993">
                  <c:v>9.0125999999999998E-2</c:v>
                </c:pt>
                <c:pt idx="4994">
                  <c:v>8.8705999999999993E-2</c:v>
                </c:pt>
                <c:pt idx="4995">
                  <c:v>9.3978999999999993E-2</c:v>
                </c:pt>
                <c:pt idx="4996">
                  <c:v>9.3851000000000004E-2</c:v>
                </c:pt>
                <c:pt idx="4997">
                  <c:v>9.7946000000000005E-2</c:v>
                </c:pt>
                <c:pt idx="4998">
                  <c:v>0.102822</c:v>
                </c:pt>
                <c:pt idx="4999">
                  <c:v>9.6021999999999996E-2</c:v>
                </c:pt>
                <c:pt idx="5000">
                  <c:v>8.9106000000000005E-2</c:v>
                </c:pt>
                <c:pt idx="5001">
                  <c:v>8.8890999999999998E-2</c:v>
                </c:pt>
                <c:pt idx="5002">
                  <c:v>9.1866000000000003E-2</c:v>
                </c:pt>
                <c:pt idx="5003">
                  <c:v>8.6788000000000004E-2</c:v>
                </c:pt>
                <c:pt idx="5004">
                  <c:v>7.5948000000000002E-2</c:v>
                </c:pt>
                <c:pt idx="5005">
                  <c:v>6.8978999999999999E-2</c:v>
                </c:pt>
                <c:pt idx="5006">
                  <c:v>6.9766999999999996E-2</c:v>
                </c:pt>
                <c:pt idx="5007">
                  <c:v>6.4416000000000001E-2</c:v>
                </c:pt>
                <c:pt idx="5008">
                  <c:v>6.4945000000000003E-2</c:v>
                </c:pt>
                <c:pt idx="5009">
                  <c:v>5.3489000000000002E-2</c:v>
                </c:pt>
                <c:pt idx="5010">
                  <c:v>4.4263999999999998E-2</c:v>
                </c:pt>
                <c:pt idx="5011">
                  <c:v>4.5067999999999997E-2</c:v>
                </c:pt>
                <c:pt idx="5012">
                  <c:v>3.5372000000000001E-2</c:v>
                </c:pt>
                <c:pt idx="5013">
                  <c:v>3.2517999999999998E-2</c:v>
                </c:pt>
                <c:pt idx="5014">
                  <c:v>2.5104999999999999E-2</c:v>
                </c:pt>
                <c:pt idx="5015">
                  <c:v>1.9945000000000001E-2</c:v>
                </c:pt>
                <c:pt idx="5016">
                  <c:v>2.1048000000000001E-2</c:v>
                </c:pt>
                <c:pt idx="5017">
                  <c:v>2.9878999999999999E-2</c:v>
                </c:pt>
                <c:pt idx="5018">
                  <c:v>3.2329999999999998E-2</c:v>
                </c:pt>
                <c:pt idx="5019">
                  <c:v>2.3154000000000001E-2</c:v>
                </c:pt>
                <c:pt idx="5020">
                  <c:v>2.0375000000000001E-2</c:v>
                </c:pt>
                <c:pt idx="5021">
                  <c:v>1.9980999999999999E-2</c:v>
                </c:pt>
                <c:pt idx="5022">
                  <c:v>1.7121999999999998E-2</c:v>
                </c:pt>
                <c:pt idx="5023">
                  <c:v>2.2211999999999999E-2</c:v>
                </c:pt>
                <c:pt idx="5024">
                  <c:v>2.2290000000000001E-2</c:v>
                </c:pt>
                <c:pt idx="5025">
                  <c:v>2.5058E-2</c:v>
                </c:pt>
                <c:pt idx="5026">
                  <c:v>2.6811000000000001E-2</c:v>
                </c:pt>
                <c:pt idx="5027">
                  <c:v>2.4795000000000001E-2</c:v>
                </c:pt>
                <c:pt idx="5028">
                  <c:v>2.9433000000000001E-2</c:v>
                </c:pt>
                <c:pt idx="5029">
                  <c:v>2.7264E-2</c:v>
                </c:pt>
                <c:pt idx="5030">
                  <c:v>2.3893999999999999E-2</c:v>
                </c:pt>
                <c:pt idx="5031">
                  <c:v>1.9987000000000001E-2</c:v>
                </c:pt>
                <c:pt idx="5032">
                  <c:v>1.7689E-2</c:v>
                </c:pt>
                <c:pt idx="5033">
                  <c:v>1.9591000000000001E-2</c:v>
                </c:pt>
                <c:pt idx="5034">
                  <c:v>2.9454000000000001E-2</c:v>
                </c:pt>
                <c:pt idx="5035">
                  <c:v>4.0710000000000003E-2</c:v>
                </c:pt>
                <c:pt idx="5036">
                  <c:v>3.5610000000000003E-2</c:v>
                </c:pt>
                <c:pt idx="5037">
                  <c:v>3.0176999999999999E-2</c:v>
                </c:pt>
                <c:pt idx="5038">
                  <c:v>2.6138999999999999E-2</c:v>
                </c:pt>
                <c:pt idx="5039">
                  <c:v>2.5967E-2</c:v>
                </c:pt>
                <c:pt idx="5040">
                  <c:v>1.8936999999999999E-2</c:v>
                </c:pt>
                <c:pt idx="5041">
                  <c:v>1.7915E-2</c:v>
                </c:pt>
                <c:pt idx="5042">
                  <c:v>1.3228999999999999E-2</c:v>
                </c:pt>
                <c:pt idx="5043">
                  <c:v>2.0462999999999999E-2</c:v>
                </c:pt>
                <c:pt idx="5044">
                  <c:v>1.7953E-2</c:v>
                </c:pt>
                <c:pt idx="5045">
                  <c:v>1.7266E-2</c:v>
                </c:pt>
                <c:pt idx="5046">
                  <c:v>1.3537E-2</c:v>
                </c:pt>
                <c:pt idx="5047">
                  <c:v>1.9477999999999999E-2</c:v>
                </c:pt>
                <c:pt idx="5048">
                  <c:v>1.5917000000000001E-2</c:v>
                </c:pt>
                <c:pt idx="5049">
                  <c:v>1.9081999999999998E-2</c:v>
                </c:pt>
                <c:pt idx="5050">
                  <c:v>1.8544000000000001E-2</c:v>
                </c:pt>
                <c:pt idx="5051">
                  <c:v>2.1051E-2</c:v>
                </c:pt>
                <c:pt idx="5052">
                  <c:v>2.0538000000000001E-2</c:v>
                </c:pt>
                <c:pt idx="5053">
                  <c:v>2.1242E-2</c:v>
                </c:pt>
                <c:pt idx="5054">
                  <c:v>1.6865999999999999E-2</c:v>
                </c:pt>
                <c:pt idx="5055">
                  <c:v>1.8366E-2</c:v>
                </c:pt>
                <c:pt idx="5056">
                  <c:v>1.452E-2</c:v>
                </c:pt>
                <c:pt idx="5057">
                  <c:v>1.244E-2</c:v>
                </c:pt>
                <c:pt idx="5058">
                  <c:v>1.5904999999999999E-2</c:v>
                </c:pt>
                <c:pt idx="5059">
                  <c:v>1.7755E-2</c:v>
                </c:pt>
                <c:pt idx="5060">
                  <c:v>2.3406E-2</c:v>
                </c:pt>
                <c:pt idx="5061">
                  <c:v>3.9814000000000002E-2</c:v>
                </c:pt>
                <c:pt idx="5062">
                  <c:v>4.3011000000000001E-2</c:v>
                </c:pt>
                <c:pt idx="5063">
                  <c:v>3.8994000000000001E-2</c:v>
                </c:pt>
                <c:pt idx="5064">
                  <c:v>4.8941999999999999E-2</c:v>
                </c:pt>
                <c:pt idx="5065">
                  <c:v>5.4732000000000003E-2</c:v>
                </c:pt>
                <c:pt idx="5066">
                  <c:v>4.3178000000000001E-2</c:v>
                </c:pt>
                <c:pt idx="5067">
                  <c:v>4.2049000000000003E-2</c:v>
                </c:pt>
                <c:pt idx="5068">
                  <c:v>3.3627999999999998E-2</c:v>
                </c:pt>
                <c:pt idx="5069">
                  <c:v>4.2081E-2</c:v>
                </c:pt>
                <c:pt idx="5070">
                  <c:v>3.6290000000000003E-2</c:v>
                </c:pt>
                <c:pt idx="5071">
                  <c:v>4.1738999999999998E-2</c:v>
                </c:pt>
                <c:pt idx="5072">
                  <c:v>4.6848000000000001E-2</c:v>
                </c:pt>
                <c:pt idx="5073">
                  <c:v>4.3487999999999999E-2</c:v>
                </c:pt>
                <c:pt idx="5074">
                  <c:v>4.2788E-2</c:v>
                </c:pt>
                <c:pt idx="5075">
                  <c:v>4.7038000000000003E-2</c:v>
                </c:pt>
                <c:pt idx="5076">
                  <c:v>5.2149000000000001E-2</c:v>
                </c:pt>
                <c:pt idx="5077">
                  <c:v>5.3915999999999999E-2</c:v>
                </c:pt>
                <c:pt idx="5078">
                  <c:v>5.7306999999999997E-2</c:v>
                </c:pt>
                <c:pt idx="5079">
                  <c:v>4.9971000000000002E-2</c:v>
                </c:pt>
                <c:pt idx="5080">
                  <c:v>4.1438999999999997E-2</c:v>
                </c:pt>
                <c:pt idx="5081">
                  <c:v>3.6996000000000001E-2</c:v>
                </c:pt>
                <c:pt idx="5082">
                  <c:v>4.2893000000000001E-2</c:v>
                </c:pt>
                <c:pt idx="5083">
                  <c:v>4.1530999999999998E-2</c:v>
                </c:pt>
                <c:pt idx="5084">
                  <c:v>4.4651999999999997E-2</c:v>
                </c:pt>
                <c:pt idx="5085">
                  <c:v>4.6210000000000001E-2</c:v>
                </c:pt>
                <c:pt idx="5086">
                  <c:v>4.2997E-2</c:v>
                </c:pt>
                <c:pt idx="5087">
                  <c:v>4.0987999999999997E-2</c:v>
                </c:pt>
                <c:pt idx="5088">
                  <c:v>3.2877999999999998E-2</c:v>
                </c:pt>
                <c:pt idx="5089">
                  <c:v>2.9364999999999999E-2</c:v>
                </c:pt>
                <c:pt idx="5090">
                  <c:v>2.3831000000000001E-2</c:v>
                </c:pt>
                <c:pt idx="5091">
                  <c:v>2.0889999999999999E-2</c:v>
                </c:pt>
                <c:pt idx="5092">
                  <c:v>1.7027E-2</c:v>
                </c:pt>
                <c:pt idx="5093">
                  <c:v>1.7194999999999998E-2</c:v>
                </c:pt>
                <c:pt idx="5094">
                  <c:v>1.3535999999999999E-2</c:v>
                </c:pt>
                <c:pt idx="5095">
                  <c:v>1.1682E-2</c:v>
                </c:pt>
                <c:pt idx="5096">
                  <c:v>1.0982E-2</c:v>
                </c:pt>
                <c:pt idx="5097">
                  <c:v>9.1280000000000007E-3</c:v>
                </c:pt>
                <c:pt idx="5098">
                  <c:v>1.3578E-2</c:v>
                </c:pt>
                <c:pt idx="5099">
                  <c:v>4.0887E-2</c:v>
                </c:pt>
                <c:pt idx="5100">
                  <c:v>5.1514999999999998E-2</c:v>
                </c:pt>
                <c:pt idx="5101">
                  <c:v>5.1207999999999997E-2</c:v>
                </c:pt>
                <c:pt idx="5102">
                  <c:v>5.5164999999999999E-2</c:v>
                </c:pt>
                <c:pt idx="5103">
                  <c:v>5.3948000000000003E-2</c:v>
                </c:pt>
                <c:pt idx="5104">
                  <c:v>5.1978000000000003E-2</c:v>
                </c:pt>
                <c:pt idx="5105">
                  <c:v>4.4579000000000001E-2</c:v>
                </c:pt>
                <c:pt idx="5106">
                  <c:v>5.1423000000000003E-2</c:v>
                </c:pt>
                <c:pt idx="5107">
                  <c:v>5.9214000000000003E-2</c:v>
                </c:pt>
                <c:pt idx="5108">
                  <c:v>5.4587999999999998E-2</c:v>
                </c:pt>
                <c:pt idx="5109">
                  <c:v>6.2637999999999999E-2</c:v>
                </c:pt>
                <c:pt idx="5110">
                  <c:v>7.5394000000000003E-2</c:v>
                </c:pt>
                <c:pt idx="5111">
                  <c:v>7.5017E-2</c:v>
                </c:pt>
                <c:pt idx="5112">
                  <c:v>7.8725000000000003E-2</c:v>
                </c:pt>
                <c:pt idx="5113">
                  <c:v>7.6737E-2</c:v>
                </c:pt>
                <c:pt idx="5114">
                  <c:v>7.2370000000000004E-2</c:v>
                </c:pt>
                <c:pt idx="5115">
                  <c:v>7.6867000000000005E-2</c:v>
                </c:pt>
                <c:pt idx="5116">
                  <c:v>6.9019999999999998E-2</c:v>
                </c:pt>
                <c:pt idx="5117">
                  <c:v>8.9415999999999995E-2</c:v>
                </c:pt>
                <c:pt idx="5118">
                  <c:v>8.8218000000000005E-2</c:v>
                </c:pt>
                <c:pt idx="5119">
                  <c:v>8.8350999999999999E-2</c:v>
                </c:pt>
                <c:pt idx="5120">
                  <c:v>0.10005500000000001</c:v>
                </c:pt>
                <c:pt idx="5121">
                  <c:v>0.116614</c:v>
                </c:pt>
                <c:pt idx="5122">
                  <c:v>0.10322000000000001</c:v>
                </c:pt>
                <c:pt idx="5123">
                  <c:v>9.4072000000000003E-2</c:v>
                </c:pt>
                <c:pt idx="5124">
                  <c:v>8.4565000000000001E-2</c:v>
                </c:pt>
                <c:pt idx="5125">
                  <c:v>8.5722000000000007E-2</c:v>
                </c:pt>
                <c:pt idx="5126">
                  <c:v>8.6689000000000002E-2</c:v>
                </c:pt>
                <c:pt idx="5127">
                  <c:v>8.5748000000000005E-2</c:v>
                </c:pt>
                <c:pt idx="5128">
                  <c:v>8.8320999999999997E-2</c:v>
                </c:pt>
                <c:pt idx="5129">
                  <c:v>9.6020999999999995E-2</c:v>
                </c:pt>
                <c:pt idx="5130">
                  <c:v>9.4492000000000007E-2</c:v>
                </c:pt>
                <c:pt idx="5131">
                  <c:v>0.100414</c:v>
                </c:pt>
                <c:pt idx="5132">
                  <c:v>0.12461999999999999</c:v>
                </c:pt>
                <c:pt idx="5133">
                  <c:v>0.11783100000000001</c:v>
                </c:pt>
                <c:pt idx="5134">
                  <c:v>0.119218</c:v>
                </c:pt>
                <c:pt idx="5135">
                  <c:v>0.113481</c:v>
                </c:pt>
                <c:pt idx="5136">
                  <c:v>0.12231599999999999</c:v>
                </c:pt>
                <c:pt idx="5137">
                  <c:v>0.13284199999999999</c:v>
                </c:pt>
                <c:pt idx="5138">
                  <c:v>0.133379</c:v>
                </c:pt>
                <c:pt idx="5139">
                  <c:v>0.12692899999999999</c:v>
                </c:pt>
                <c:pt idx="5140">
                  <c:v>0.13351499999999999</c:v>
                </c:pt>
                <c:pt idx="5141">
                  <c:v>0.12939200000000001</c:v>
                </c:pt>
                <c:pt idx="5142">
                  <c:v>0.109579</c:v>
                </c:pt>
                <c:pt idx="5143">
                  <c:v>9.8537E-2</c:v>
                </c:pt>
                <c:pt idx="5144">
                  <c:v>0.113994</c:v>
                </c:pt>
                <c:pt idx="5145">
                  <c:v>0.110027</c:v>
                </c:pt>
                <c:pt idx="5146">
                  <c:v>0.12145400000000001</c:v>
                </c:pt>
                <c:pt idx="5147">
                  <c:v>0.115313</c:v>
                </c:pt>
                <c:pt idx="5148">
                  <c:v>0.113787</c:v>
                </c:pt>
                <c:pt idx="5149">
                  <c:v>0.11046599999999999</c:v>
                </c:pt>
                <c:pt idx="5150">
                  <c:v>0.13089100000000001</c:v>
                </c:pt>
                <c:pt idx="5151">
                  <c:v>0.142787</c:v>
                </c:pt>
                <c:pt idx="5152">
                  <c:v>0.14794199999999999</c:v>
                </c:pt>
                <c:pt idx="5153">
                  <c:v>0.19418199999999999</c:v>
                </c:pt>
                <c:pt idx="5154">
                  <c:v>0.19824900000000001</c:v>
                </c:pt>
                <c:pt idx="5155">
                  <c:v>0.20045399999999999</c:v>
                </c:pt>
                <c:pt idx="5156">
                  <c:v>0.19373499999999999</c:v>
                </c:pt>
                <c:pt idx="5157">
                  <c:v>0.18615300000000001</c:v>
                </c:pt>
                <c:pt idx="5158">
                  <c:v>0.16878299999999999</c:v>
                </c:pt>
                <c:pt idx="5159">
                  <c:v>0.17576600000000001</c:v>
                </c:pt>
                <c:pt idx="5160">
                  <c:v>0.186997</c:v>
                </c:pt>
                <c:pt idx="5161">
                  <c:v>0.17931</c:v>
                </c:pt>
                <c:pt idx="5162">
                  <c:v>0.21418200000000001</c:v>
                </c:pt>
                <c:pt idx="5163">
                  <c:v>0.22922999999999999</c:v>
                </c:pt>
                <c:pt idx="5164">
                  <c:v>0.22512599999999999</c:v>
                </c:pt>
                <c:pt idx="5165">
                  <c:v>0.22303200000000001</c:v>
                </c:pt>
                <c:pt idx="5166">
                  <c:v>0.217753</c:v>
                </c:pt>
                <c:pt idx="5167">
                  <c:v>0.24140600000000001</c:v>
                </c:pt>
                <c:pt idx="5168">
                  <c:v>0.23940600000000001</c:v>
                </c:pt>
                <c:pt idx="5169">
                  <c:v>0.240178</c:v>
                </c:pt>
                <c:pt idx="5170">
                  <c:v>0.233013</c:v>
                </c:pt>
                <c:pt idx="5171">
                  <c:v>0.21923799999999999</c:v>
                </c:pt>
                <c:pt idx="5172">
                  <c:v>0.18693299999999999</c:v>
                </c:pt>
                <c:pt idx="5173">
                  <c:v>0.175955</c:v>
                </c:pt>
                <c:pt idx="5174">
                  <c:v>0.161633</c:v>
                </c:pt>
                <c:pt idx="5175">
                  <c:v>0.14999799999999999</c:v>
                </c:pt>
                <c:pt idx="5176">
                  <c:v>0.13400000000000001</c:v>
                </c:pt>
                <c:pt idx="5177">
                  <c:v>0.11865299999999999</c:v>
                </c:pt>
                <c:pt idx="5178">
                  <c:v>0.113431</c:v>
                </c:pt>
                <c:pt idx="5179">
                  <c:v>0.113064</c:v>
                </c:pt>
                <c:pt idx="5180">
                  <c:v>0.106685</c:v>
                </c:pt>
                <c:pt idx="5181">
                  <c:v>9.9532999999999996E-2</c:v>
                </c:pt>
                <c:pt idx="5182">
                  <c:v>9.0998999999999997E-2</c:v>
                </c:pt>
                <c:pt idx="5183">
                  <c:v>8.3488000000000007E-2</c:v>
                </c:pt>
                <c:pt idx="5184">
                  <c:v>8.8883000000000004E-2</c:v>
                </c:pt>
                <c:pt idx="5185">
                  <c:v>7.6118000000000005E-2</c:v>
                </c:pt>
                <c:pt idx="5186">
                  <c:v>7.3751999999999998E-2</c:v>
                </c:pt>
                <c:pt idx="5187">
                  <c:v>7.2543999999999997E-2</c:v>
                </c:pt>
                <c:pt idx="5188">
                  <c:v>7.5700000000000003E-2</c:v>
                </c:pt>
                <c:pt idx="5189">
                  <c:v>7.0080000000000003E-2</c:v>
                </c:pt>
                <c:pt idx="5190">
                  <c:v>7.3362999999999998E-2</c:v>
                </c:pt>
                <c:pt idx="5191">
                  <c:v>6.7750000000000005E-2</c:v>
                </c:pt>
                <c:pt idx="5192">
                  <c:v>7.1985999999999994E-2</c:v>
                </c:pt>
                <c:pt idx="5193">
                  <c:v>6.8797999999999998E-2</c:v>
                </c:pt>
                <c:pt idx="5194">
                  <c:v>7.2874999999999995E-2</c:v>
                </c:pt>
                <c:pt idx="5195">
                  <c:v>7.3547000000000001E-2</c:v>
                </c:pt>
                <c:pt idx="5196">
                  <c:v>7.8528000000000001E-2</c:v>
                </c:pt>
                <c:pt idx="5197">
                  <c:v>8.0704999999999999E-2</c:v>
                </c:pt>
                <c:pt idx="5198">
                  <c:v>0.102696</c:v>
                </c:pt>
                <c:pt idx="5199">
                  <c:v>0.104995</c:v>
                </c:pt>
                <c:pt idx="5200">
                  <c:v>0.104754</c:v>
                </c:pt>
                <c:pt idx="5201">
                  <c:v>0.107529</c:v>
                </c:pt>
                <c:pt idx="5202">
                  <c:v>9.9213999999999997E-2</c:v>
                </c:pt>
                <c:pt idx="5203">
                  <c:v>8.9129E-2</c:v>
                </c:pt>
                <c:pt idx="5204">
                  <c:v>7.5065999999999994E-2</c:v>
                </c:pt>
                <c:pt idx="5205">
                  <c:v>7.9931000000000002E-2</c:v>
                </c:pt>
                <c:pt idx="5206">
                  <c:v>8.8300000000000003E-2</c:v>
                </c:pt>
                <c:pt idx="5207">
                  <c:v>8.2736000000000004E-2</c:v>
                </c:pt>
                <c:pt idx="5208">
                  <c:v>6.3037999999999997E-2</c:v>
                </c:pt>
                <c:pt idx="5209">
                  <c:v>5.9888999999999998E-2</c:v>
                </c:pt>
                <c:pt idx="5210">
                  <c:v>5.3265E-2</c:v>
                </c:pt>
                <c:pt idx="5211">
                  <c:v>5.8820999999999998E-2</c:v>
                </c:pt>
                <c:pt idx="5212">
                  <c:v>5.6684999999999999E-2</c:v>
                </c:pt>
                <c:pt idx="5213">
                  <c:v>5.3434000000000002E-2</c:v>
                </c:pt>
                <c:pt idx="5214">
                  <c:v>5.0487999999999998E-2</c:v>
                </c:pt>
                <c:pt idx="5215">
                  <c:v>5.2928999999999997E-2</c:v>
                </c:pt>
                <c:pt idx="5216">
                  <c:v>3.9458E-2</c:v>
                </c:pt>
                <c:pt idx="5217">
                  <c:v>4.0288999999999998E-2</c:v>
                </c:pt>
                <c:pt idx="5218">
                  <c:v>2.8313000000000001E-2</c:v>
                </c:pt>
                <c:pt idx="5219">
                  <c:v>4.6365999999999997E-2</c:v>
                </c:pt>
                <c:pt idx="5220">
                  <c:v>6.4990999999999993E-2</c:v>
                </c:pt>
                <c:pt idx="5221">
                  <c:v>7.5087000000000001E-2</c:v>
                </c:pt>
                <c:pt idx="5222">
                  <c:v>8.2697999999999994E-2</c:v>
                </c:pt>
                <c:pt idx="5223">
                  <c:v>8.8746000000000005E-2</c:v>
                </c:pt>
                <c:pt idx="5224">
                  <c:v>9.0590000000000004E-2</c:v>
                </c:pt>
                <c:pt idx="5225">
                  <c:v>8.4231E-2</c:v>
                </c:pt>
                <c:pt idx="5226">
                  <c:v>7.8819E-2</c:v>
                </c:pt>
                <c:pt idx="5227">
                  <c:v>8.5188E-2</c:v>
                </c:pt>
                <c:pt idx="5228">
                  <c:v>8.2229999999999998E-2</c:v>
                </c:pt>
                <c:pt idx="5229">
                  <c:v>8.4335999999999994E-2</c:v>
                </c:pt>
                <c:pt idx="5230">
                  <c:v>8.1196000000000004E-2</c:v>
                </c:pt>
                <c:pt idx="5231">
                  <c:v>7.0965E-2</c:v>
                </c:pt>
                <c:pt idx="5232">
                  <c:v>6.2342000000000002E-2</c:v>
                </c:pt>
                <c:pt idx="5233">
                  <c:v>5.8340000000000003E-2</c:v>
                </c:pt>
                <c:pt idx="5234">
                  <c:v>5.3530000000000001E-2</c:v>
                </c:pt>
                <c:pt idx="5235">
                  <c:v>4.3746E-2</c:v>
                </c:pt>
                <c:pt idx="5236">
                  <c:v>4.1688000000000003E-2</c:v>
                </c:pt>
                <c:pt idx="5237">
                  <c:v>7.1857000000000004E-2</c:v>
                </c:pt>
                <c:pt idx="5238">
                  <c:v>7.3283000000000001E-2</c:v>
                </c:pt>
                <c:pt idx="5239">
                  <c:v>6.9571999999999995E-2</c:v>
                </c:pt>
                <c:pt idx="5240">
                  <c:v>5.8379E-2</c:v>
                </c:pt>
                <c:pt idx="5241">
                  <c:v>5.3289999999999997E-2</c:v>
                </c:pt>
                <c:pt idx="5242">
                  <c:v>5.6353E-2</c:v>
                </c:pt>
                <c:pt idx="5243">
                  <c:v>5.8624999999999997E-2</c:v>
                </c:pt>
                <c:pt idx="5244">
                  <c:v>6.4943000000000001E-2</c:v>
                </c:pt>
                <c:pt idx="5245">
                  <c:v>5.7792999999999997E-2</c:v>
                </c:pt>
                <c:pt idx="5246">
                  <c:v>6.1171999999999997E-2</c:v>
                </c:pt>
                <c:pt idx="5247">
                  <c:v>4.6024000000000002E-2</c:v>
                </c:pt>
                <c:pt idx="5248">
                  <c:v>4.0773999999999998E-2</c:v>
                </c:pt>
                <c:pt idx="5249">
                  <c:v>4.4041999999999998E-2</c:v>
                </c:pt>
                <c:pt idx="5250">
                  <c:v>3.6407000000000002E-2</c:v>
                </c:pt>
                <c:pt idx="5251">
                  <c:v>3.6260000000000001E-2</c:v>
                </c:pt>
                <c:pt idx="5252">
                  <c:v>3.1871999999999998E-2</c:v>
                </c:pt>
                <c:pt idx="5253">
                  <c:v>2.6086999999999999E-2</c:v>
                </c:pt>
                <c:pt idx="5254">
                  <c:v>4.6078000000000001E-2</c:v>
                </c:pt>
                <c:pt idx="5255">
                  <c:v>5.3981000000000001E-2</c:v>
                </c:pt>
                <c:pt idx="5256">
                  <c:v>5.4237E-2</c:v>
                </c:pt>
                <c:pt idx="5257">
                  <c:v>6.4301999999999998E-2</c:v>
                </c:pt>
                <c:pt idx="5258">
                  <c:v>7.0066000000000003E-2</c:v>
                </c:pt>
                <c:pt idx="5259">
                  <c:v>6.7166000000000003E-2</c:v>
                </c:pt>
                <c:pt idx="5260">
                  <c:v>7.1543999999999996E-2</c:v>
                </c:pt>
                <c:pt idx="5261">
                  <c:v>6.7325999999999997E-2</c:v>
                </c:pt>
                <c:pt idx="5262">
                  <c:v>7.0932999999999996E-2</c:v>
                </c:pt>
                <c:pt idx="5263">
                  <c:v>6.8208000000000005E-2</c:v>
                </c:pt>
                <c:pt idx="5264">
                  <c:v>6.5375000000000003E-2</c:v>
                </c:pt>
                <c:pt idx="5265">
                  <c:v>6.6040000000000001E-2</c:v>
                </c:pt>
                <c:pt idx="5266">
                  <c:v>7.6045000000000001E-2</c:v>
                </c:pt>
                <c:pt idx="5267">
                  <c:v>7.1863999999999997E-2</c:v>
                </c:pt>
                <c:pt idx="5268">
                  <c:v>6.5992999999999996E-2</c:v>
                </c:pt>
                <c:pt idx="5269">
                  <c:v>5.4863000000000002E-2</c:v>
                </c:pt>
                <c:pt idx="5270">
                  <c:v>6.3337000000000004E-2</c:v>
                </c:pt>
                <c:pt idx="5271">
                  <c:v>6.6605999999999999E-2</c:v>
                </c:pt>
                <c:pt idx="5272">
                  <c:v>6.8500000000000005E-2</c:v>
                </c:pt>
                <c:pt idx="5273">
                  <c:v>6.3279000000000002E-2</c:v>
                </c:pt>
                <c:pt idx="5274">
                  <c:v>6.4408999999999994E-2</c:v>
                </c:pt>
                <c:pt idx="5275">
                  <c:v>7.1877999999999997E-2</c:v>
                </c:pt>
                <c:pt idx="5276">
                  <c:v>6.8921999999999997E-2</c:v>
                </c:pt>
                <c:pt idx="5277">
                  <c:v>5.7825000000000001E-2</c:v>
                </c:pt>
                <c:pt idx="5278">
                  <c:v>5.1351000000000001E-2</c:v>
                </c:pt>
                <c:pt idx="5279">
                  <c:v>5.0063999999999997E-2</c:v>
                </c:pt>
                <c:pt idx="5280">
                  <c:v>5.5474000000000002E-2</c:v>
                </c:pt>
                <c:pt idx="5281">
                  <c:v>4.3028999999999998E-2</c:v>
                </c:pt>
                <c:pt idx="5282">
                  <c:v>5.6390999999999997E-2</c:v>
                </c:pt>
                <c:pt idx="5283">
                  <c:v>4.9314999999999998E-2</c:v>
                </c:pt>
                <c:pt idx="5284">
                  <c:v>4.8593999999999998E-2</c:v>
                </c:pt>
                <c:pt idx="5285">
                  <c:v>5.7051999999999999E-2</c:v>
                </c:pt>
                <c:pt idx="5286">
                  <c:v>6.0783999999999998E-2</c:v>
                </c:pt>
                <c:pt idx="5287">
                  <c:v>7.0333999999999994E-2</c:v>
                </c:pt>
                <c:pt idx="5288">
                  <c:v>6.5751000000000004E-2</c:v>
                </c:pt>
                <c:pt idx="5289">
                  <c:v>6.1116999999999998E-2</c:v>
                </c:pt>
                <c:pt idx="5290">
                  <c:v>6.3630999999999993E-2</c:v>
                </c:pt>
                <c:pt idx="5291">
                  <c:v>6.6442000000000001E-2</c:v>
                </c:pt>
                <c:pt idx="5292">
                  <c:v>9.0690000000000007E-2</c:v>
                </c:pt>
                <c:pt idx="5293">
                  <c:v>9.8965999999999998E-2</c:v>
                </c:pt>
                <c:pt idx="5294">
                  <c:v>9.6841999999999998E-2</c:v>
                </c:pt>
                <c:pt idx="5295">
                  <c:v>0.106464</c:v>
                </c:pt>
                <c:pt idx="5296">
                  <c:v>0.107378</c:v>
                </c:pt>
                <c:pt idx="5297">
                  <c:v>0.10205</c:v>
                </c:pt>
                <c:pt idx="5298">
                  <c:v>9.3010999999999996E-2</c:v>
                </c:pt>
                <c:pt idx="5299">
                  <c:v>0.100603</c:v>
                </c:pt>
                <c:pt idx="5300">
                  <c:v>9.9604999999999999E-2</c:v>
                </c:pt>
                <c:pt idx="5301">
                  <c:v>0.11294999999999999</c:v>
                </c:pt>
                <c:pt idx="5302">
                  <c:v>0.12859499999999999</c:v>
                </c:pt>
                <c:pt idx="5303">
                  <c:v>0.127388</c:v>
                </c:pt>
                <c:pt idx="5304">
                  <c:v>0.13478299999999999</c:v>
                </c:pt>
                <c:pt idx="5305">
                  <c:v>0.16009300000000001</c:v>
                </c:pt>
                <c:pt idx="5306">
                  <c:v>0.17117399999999999</c:v>
                </c:pt>
                <c:pt idx="5307">
                  <c:v>0.17446900000000001</c:v>
                </c:pt>
                <c:pt idx="5308">
                  <c:v>0.173794</c:v>
                </c:pt>
                <c:pt idx="5309">
                  <c:v>0.1666</c:v>
                </c:pt>
                <c:pt idx="5310">
                  <c:v>0.17111000000000001</c:v>
                </c:pt>
                <c:pt idx="5311">
                  <c:v>0.17272499999999999</c:v>
                </c:pt>
                <c:pt idx="5312">
                  <c:v>0.169129</c:v>
                </c:pt>
                <c:pt idx="5313">
                  <c:v>0.17088600000000001</c:v>
                </c:pt>
                <c:pt idx="5314">
                  <c:v>0.16076599999999999</c:v>
                </c:pt>
                <c:pt idx="5315">
                  <c:v>0.179006</c:v>
                </c:pt>
                <c:pt idx="5316">
                  <c:v>0.194303</c:v>
                </c:pt>
                <c:pt idx="5317">
                  <c:v>0.22771</c:v>
                </c:pt>
                <c:pt idx="5318">
                  <c:v>0.24273800000000001</c:v>
                </c:pt>
                <c:pt idx="5319">
                  <c:v>0.23719000000000001</c:v>
                </c:pt>
                <c:pt idx="5320">
                  <c:v>0.240315</c:v>
                </c:pt>
                <c:pt idx="5321">
                  <c:v>0.25299199999999999</c:v>
                </c:pt>
                <c:pt idx="5322">
                  <c:v>0.25823600000000002</c:v>
                </c:pt>
                <c:pt idx="5323">
                  <c:v>0.241978</c:v>
                </c:pt>
                <c:pt idx="5324">
                  <c:v>0.231012</c:v>
                </c:pt>
                <c:pt idx="5325">
                  <c:v>0.25350699999999998</c:v>
                </c:pt>
                <c:pt idx="5326">
                  <c:v>0.260627</c:v>
                </c:pt>
                <c:pt idx="5327">
                  <c:v>0.23658299999999999</c:v>
                </c:pt>
                <c:pt idx="5328">
                  <c:v>0.23072000000000001</c:v>
                </c:pt>
                <c:pt idx="5329">
                  <c:v>0.23393600000000001</c:v>
                </c:pt>
                <c:pt idx="5330">
                  <c:v>0.21523600000000001</c:v>
                </c:pt>
                <c:pt idx="5331">
                  <c:v>0.20740400000000001</c:v>
                </c:pt>
                <c:pt idx="5332">
                  <c:v>0.19928699999999999</c:v>
                </c:pt>
                <c:pt idx="5333">
                  <c:v>0.194637</c:v>
                </c:pt>
                <c:pt idx="5334">
                  <c:v>0.19217799999999999</c:v>
                </c:pt>
                <c:pt idx="5335">
                  <c:v>0.17957300000000001</c:v>
                </c:pt>
                <c:pt idx="5336">
                  <c:v>0.18216099999999999</c:v>
                </c:pt>
                <c:pt idx="5337">
                  <c:v>0.18445700000000001</c:v>
                </c:pt>
                <c:pt idx="5338">
                  <c:v>0.17483199999999999</c:v>
                </c:pt>
                <c:pt idx="5339">
                  <c:v>0.16644800000000001</c:v>
                </c:pt>
                <c:pt idx="5340">
                  <c:v>0.15124000000000001</c:v>
                </c:pt>
                <c:pt idx="5341">
                  <c:v>0.16248599999999999</c:v>
                </c:pt>
                <c:pt idx="5342">
                  <c:v>0.16489300000000001</c:v>
                </c:pt>
                <c:pt idx="5343">
                  <c:v>0.16192599999999999</c:v>
                </c:pt>
                <c:pt idx="5344">
                  <c:v>0.15959599999999999</c:v>
                </c:pt>
                <c:pt idx="5345">
                  <c:v>0.14985100000000001</c:v>
                </c:pt>
                <c:pt idx="5346">
                  <c:v>0.14189399999999999</c:v>
                </c:pt>
                <c:pt idx="5347">
                  <c:v>0.148035</c:v>
                </c:pt>
                <c:pt idx="5348">
                  <c:v>0.137549</c:v>
                </c:pt>
                <c:pt idx="5349">
                  <c:v>0.129029</c:v>
                </c:pt>
                <c:pt idx="5350">
                  <c:v>0.154443</c:v>
                </c:pt>
                <c:pt idx="5351">
                  <c:v>0.140124</c:v>
                </c:pt>
                <c:pt idx="5352">
                  <c:v>0.13562299999999999</c:v>
                </c:pt>
                <c:pt idx="5353">
                  <c:v>0.12768699999999999</c:v>
                </c:pt>
                <c:pt idx="5354">
                  <c:v>0.113089</c:v>
                </c:pt>
                <c:pt idx="5355">
                  <c:v>0.107598</c:v>
                </c:pt>
                <c:pt idx="5356">
                  <c:v>0.10051400000000001</c:v>
                </c:pt>
                <c:pt idx="5357">
                  <c:v>8.1981999999999999E-2</c:v>
                </c:pt>
                <c:pt idx="5358">
                  <c:v>7.6191999999999996E-2</c:v>
                </c:pt>
                <c:pt idx="5359">
                  <c:v>7.7976000000000004E-2</c:v>
                </c:pt>
                <c:pt idx="5360">
                  <c:v>7.9429E-2</c:v>
                </c:pt>
                <c:pt idx="5361">
                  <c:v>6.1498999999999998E-2</c:v>
                </c:pt>
                <c:pt idx="5362">
                  <c:v>7.4898000000000006E-2</c:v>
                </c:pt>
                <c:pt idx="5363">
                  <c:v>7.8673000000000007E-2</c:v>
                </c:pt>
                <c:pt idx="5364">
                  <c:v>7.1675000000000003E-2</c:v>
                </c:pt>
                <c:pt idx="5365">
                  <c:v>6.4517000000000005E-2</c:v>
                </c:pt>
                <c:pt idx="5366">
                  <c:v>5.9209999999999999E-2</c:v>
                </c:pt>
                <c:pt idx="5367">
                  <c:v>7.2776999999999994E-2</c:v>
                </c:pt>
                <c:pt idx="5368">
                  <c:v>7.1264999999999995E-2</c:v>
                </c:pt>
                <c:pt idx="5369">
                  <c:v>6.2441000000000003E-2</c:v>
                </c:pt>
                <c:pt idx="5370">
                  <c:v>6.4918000000000003E-2</c:v>
                </c:pt>
                <c:pt idx="5371">
                  <c:v>5.9847999999999998E-2</c:v>
                </c:pt>
                <c:pt idx="5372">
                  <c:v>5.7086999999999999E-2</c:v>
                </c:pt>
                <c:pt idx="5373">
                  <c:v>5.2604999999999999E-2</c:v>
                </c:pt>
                <c:pt idx="5374">
                  <c:v>5.1029999999999999E-2</c:v>
                </c:pt>
                <c:pt idx="5375">
                  <c:v>4.5975000000000002E-2</c:v>
                </c:pt>
                <c:pt idx="5376">
                  <c:v>4.394E-2</c:v>
                </c:pt>
                <c:pt idx="5377">
                  <c:v>4.4176E-2</c:v>
                </c:pt>
                <c:pt idx="5378">
                  <c:v>3.7622000000000003E-2</c:v>
                </c:pt>
                <c:pt idx="5379">
                  <c:v>3.3465000000000002E-2</c:v>
                </c:pt>
                <c:pt idx="5380">
                  <c:v>3.5977000000000002E-2</c:v>
                </c:pt>
                <c:pt idx="5381">
                  <c:v>3.8202E-2</c:v>
                </c:pt>
                <c:pt idx="5382">
                  <c:v>3.4608E-2</c:v>
                </c:pt>
                <c:pt idx="5383">
                  <c:v>3.4098000000000003E-2</c:v>
                </c:pt>
                <c:pt idx="5384">
                  <c:v>3.0036E-2</c:v>
                </c:pt>
                <c:pt idx="5385">
                  <c:v>2.8458000000000001E-2</c:v>
                </c:pt>
                <c:pt idx="5386">
                  <c:v>2.7897000000000002E-2</c:v>
                </c:pt>
                <c:pt idx="5387">
                  <c:v>2.385E-2</c:v>
                </c:pt>
                <c:pt idx="5388">
                  <c:v>2.2747E-2</c:v>
                </c:pt>
                <c:pt idx="5389">
                  <c:v>1.8402999999999999E-2</c:v>
                </c:pt>
                <c:pt idx="5390">
                  <c:v>1.9477000000000001E-2</c:v>
                </c:pt>
                <c:pt idx="5391">
                  <c:v>2.2242000000000001E-2</c:v>
                </c:pt>
                <c:pt idx="5392">
                  <c:v>1.8825999999999999E-2</c:v>
                </c:pt>
                <c:pt idx="5393">
                  <c:v>1.7028999999999999E-2</c:v>
                </c:pt>
                <c:pt idx="5394">
                  <c:v>1.9205E-2</c:v>
                </c:pt>
                <c:pt idx="5395">
                  <c:v>2.4615999999999999E-2</c:v>
                </c:pt>
                <c:pt idx="5396">
                  <c:v>2.1166999999999998E-2</c:v>
                </c:pt>
                <c:pt idx="5397">
                  <c:v>2.9769E-2</c:v>
                </c:pt>
                <c:pt idx="5398">
                  <c:v>3.6686999999999997E-2</c:v>
                </c:pt>
                <c:pt idx="5399">
                  <c:v>4.0072000000000003E-2</c:v>
                </c:pt>
                <c:pt idx="5400">
                  <c:v>3.7019999999999997E-2</c:v>
                </c:pt>
                <c:pt idx="5401">
                  <c:v>3.1201E-2</c:v>
                </c:pt>
                <c:pt idx="5402">
                  <c:v>2.8608000000000001E-2</c:v>
                </c:pt>
                <c:pt idx="5403">
                  <c:v>3.7457999999999998E-2</c:v>
                </c:pt>
                <c:pt idx="5404">
                  <c:v>3.8600000000000002E-2</c:v>
                </c:pt>
                <c:pt idx="5405">
                  <c:v>3.7014999999999999E-2</c:v>
                </c:pt>
                <c:pt idx="5406">
                  <c:v>3.5768000000000001E-2</c:v>
                </c:pt>
                <c:pt idx="5407">
                  <c:v>3.7955999999999997E-2</c:v>
                </c:pt>
                <c:pt idx="5408">
                  <c:v>3.8739999999999997E-2</c:v>
                </c:pt>
                <c:pt idx="5409">
                  <c:v>3.7260000000000001E-2</c:v>
                </c:pt>
                <c:pt idx="5410">
                  <c:v>3.8603999999999999E-2</c:v>
                </c:pt>
                <c:pt idx="5411">
                  <c:v>5.1867000000000003E-2</c:v>
                </c:pt>
                <c:pt idx="5412">
                  <c:v>5.2699999999999997E-2</c:v>
                </c:pt>
                <c:pt idx="5413">
                  <c:v>5.067E-2</c:v>
                </c:pt>
                <c:pt idx="5414">
                  <c:v>5.0627999999999999E-2</c:v>
                </c:pt>
                <c:pt idx="5415">
                  <c:v>4.7206999999999999E-2</c:v>
                </c:pt>
                <c:pt idx="5416">
                  <c:v>4.8489999999999998E-2</c:v>
                </c:pt>
                <c:pt idx="5417">
                  <c:v>4.6030000000000001E-2</c:v>
                </c:pt>
                <c:pt idx="5418">
                  <c:v>4.2788E-2</c:v>
                </c:pt>
                <c:pt idx="5419">
                  <c:v>3.4821999999999999E-2</c:v>
                </c:pt>
                <c:pt idx="5420">
                  <c:v>3.9480000000000001E-2</c:v>
                </c:pt>
                <c:pt idx="5421">
                  <c:v>5.2270999999999998E-2</c:v>
                </c:pt>
                <c:pt idx="5422">
                  <c:v>5.7030999999999998E-2</c:v>
                </c:pt>
                <c:pt idx="5423">
                  <c:v>6.3617999999999994E-2</c:v>
                </c:pt>
                <c:pt idx="5424">
                  <c:v>6.4366999999999994E-2</c:v>
                </c:pt>
                <c:pt idx="5425">
                  <c:v>6.3284999999999994E-2</c:v>
                </c:pt>
                <c:pt idx="5426">
                  <c:v>7.0976999999999998E-2</c:v>
                </c:pt>
                <c:pt idx="5427">
                  <c:v>6.7610000000000003E-2</c:v>
                </c:pt>
                <c:pt idx="5428">
                  <c:v>6.7147999999999999E-2</c:v>
                </c:pt>
                <c:pt idx="5429">
                  <c:v>6.2617999999999993E-2</c:v>
                </c:pt>
                <c:pt idx="5430">
                  <c:v>6.1779000000000001E-2</c:v>
                </c:pt>
                <c:pt idx="5431">
                  <c:v>6.1518999999999997E-2</c:v>
                </c:pt>
                <c:pt idx="5432">
                  <c:v>6.9977999999999999E-2</c:v>
                </c:pt>
                <c:pt idx="5433">
                  <c:v>6.5627000000000005E-2</c:v>
                </c:pt>
                <c:pt idx="5434">
                  <c:v>6.4185999999999993E-2</c:v>
                </c:pt>
                <c:pt idx="5435">
                  <c:v>5.8310000000000001E-2</c:v>
                </c:pt>
                <c:pt idx="5436">
                  <c:v>6.1650000000000003E-2</c:v>
                </c:pt>
                <c:pt idx="5437">
                  <c:v>5.0487999999999998E-2</c:v>
                </c:pt>
                <c:pt idx="5438">
                  <c:v>5.4221999999999999E-2</c:v>
                </c:pt>
                <c:pt idx="5439">
                  <c:v>5.0421000000000001E-2</c:v>
                </c:pt>
                <c:pt idx="5440">
                  <c:v>5.6762E-2</c:v>
                </c:pt>
                <c:pt idx="5441">
                  <c:v>5.1459999999999999E-2</c:v>
                </c:pt>
                <c:pt idx="5442">
                  <c:v>4.7937E-2</c:v>
                </c:pt>
                <c:pt idx="5443">
                  <c:v>4.3822E-2</c:v>
                </c:pt>
                <c:pt idx="5444">
                  <c:v>3.4674999999999997E-2</c:v>
                </c:pt>
                <c:pt idx="5445">
                  <c:v>3.2051000000000003E-2</c:v>
                </c:pt>
                <c:pt idx="5446">
                  <c:v>2.9995000000000001E-2</c:v>
                </c:pt>
                <c:pt idx="5447">
                  <c:v>3.1427999999999998E-2</c:v>
                </c:pt>
                <c:pt idx="5448">
                  <c:v>3.0846999999999999E-2</c:v>
                </c:pt>
                <c:pt idx="5449">
                  <c:v>3.2561E-2</c:v>
                </c:pt>
                <c:pt idx="5450">
                  <c:v>3.7693999999999998E-2</c:v>
                </c:pt>
                <c:pt idx="5451">
                  <c:v>4.0494000000000002E-2</c:v>
                </c:pt>
                <c:pt idx="5452">
                  <c:v>3.4790000000000001E-2</c:v>
                </c:pt>
                <c:pt idx="5453">
                  <c:v>3.0435E-2</c:v>
                </c:pt>
                <c:pt idx="5454">
                  <c:v>3.2663999999999999E-2</c:v>
                </c:pt>
                <c:pt idx="5455">
                  <c:v>3.6686999999999997E-2</c:v>
                </c:pt>
                <c:pt idx="5456">
                  <c:v>4.4803000000000003E-2</c:v>
                </c:pt>
                <c:pt idx="5457">
                  <c:v>5.0367000000000002E-2</c:v>
                </c:pt>
                <c:pt idx="5458">
                  <c:v>6.2181E-2</c:v>
                </c:pt>
                <c:pt idx="5459">
                  <c:v>5.9428000000000002E-2</c:v>
                </c:pt>
                <c:pt idx="5460">
                  <c:v>7.2480000000000003E-2</c:v>
                </c:pt>
                <c:pt idx="5461">
                  <c:v>7.5628000000000001E-2</c:v>
                </c:pt>
                <c:pt idx="5462">
                  <c:v>7.8310000000000005E-2</c:v>
                </c:pt>
                <c:pt idx="5463">
                  <c:v>8.0910999999999997E-2</c:v>
                </c:pt>
                <c:pt idx="5464">
                  <c:v>7.3955000000000007E-2</c:v>
                </c:pt>
                <c:pt idx="5465">
                  <c:v>7.2493000000000002E-2</c:v>
                </c:pt>
                <c:pt idx="5466">
                  <c:v>7.1225999999999998E-2</c:v>
                </c:pt>
                <c:pt idx="5467">
                  <c:v>6.1435999999999998E-2</c:v>
                </c:pt>
                <c:pt idx="5468">
                  <c:v>6.2179999999999999E-2</c:v>
                </c:pt>
                <c:pt idx="5469">
                  <c:v>5.9158000000000002E-2</c:v>
                </c:pt>
                <c:pt idx="5470">
                  <c:v>6.429E-2</c:v>
                </c:pt>
                <c:pt idx="5471">
                  <c:v>8.6509000000000003E-2</c:v>
                </c:pt>
                <c:pt idx="5472">
                  <c:v>9.8277000000000003E-2</c:v>
                </c:pt>
                <c:pt idx="5473">
                  <c:v>0.10233200000000001</c:v>
                </c:pt>
                <c:pt idx="5474">
                  <c:v>9.9821999999999994E-2</c:v>
                </c:pt>
                <c:pt idx="5475">
                  <c:v>9.4689999999999996E-2</c:v>
                </c:pt>
                <c:pt idx="5476">
                  <c:v>8.7156999999999998E-2</c:v>
                </c:pt>
                <c:pt idx="5477">
                  <c:v>7.7979000000000007E-2</c:v>
                </c:pt>
                <c:pt idx="5478">
                  <c:v>7.8276999999999999E-2</c:v>
                </c:pt>
                <c:pt idx="5479">
                  <c:v>8.1196000000000004E-2</c:v>
                </c:pt>
                <c:pt idx="5480">
                  <c:v>0.109125</c:v>
                </c:pt>
                <c:pt idx="5481">
                  <c:v>0.117517</c:v>
                </c:pt>
                <c:pt idx="5482">
                  <c:v>0.129772</c:v>
                </c:pt>
                <c:pt idx="5483">
                  <c:v>0.140184</c:v>
                </c:pt>
                <c:pt idx="5484">
                  <c:v>0.14212</c:v>
                </c:pt>
                <c:pt idx="5485">
                  <c:v>0.14257800000000001</c:v>
                </c:pt>
                <c:pt idx="5486">
                  <c:v>0.14455200000000001</c:v>
                </c:pt>
                <c:pt idx="5487">
                  <c:v>0.13774800000000001</c:v>
                </c:pt>
                <c:pt idx="5488">
                  <c:v>0.12696099999999999</c:v>
                </c:pt>
                <c:pt idx="5489">
                  <c:v>0.13975099999999999</c:v>
                </c:pt>
                <c:pt idx="5490">
                  <c:v>0.153419</c:v>
                </c:pt>
                <c:pt idx="5491">
                  <c:v>0.161025</c:v>
                </c:pt>
                <c:pt idx="5492">
                  <c:v>0.16008</c:v>
                </c:pt>
                <c:pt idx="5493">
                  <c:v>0.168569</c:v>
                </c:pt>
                <c:pt idx="5494">
                  <c:v>0.16444800000000001</c:v>
                </c:pt>
                <c:pt idx="5495">
                  <c:v>0.172401</c:v>
                </c:pt>
                <c:pt idx="5496">
                  <c:v>0.165324</c:v>
                </c:pt>
                <c:pt idx="5497">
                  <c:v>0.144207</c:v>
                </c:pt>
                <c:pt idx="5498">
                  <c:v>0.13366500000000001</c:v>
                </c:pt>
                <c:pt idx="5499">
                  <c:v>0.118757</c:v>
                </c:pt>
                <c:pt idx="5500">
                  <c:v>0.127194</c:v>
                </c:pt>
                <c:pt idx="5501">
                  <c:v>0.14149200000000001</c:v>
                </c:pt>
                <c:pt idx="5502">
                  <c:v>0.147531</c:v>
                </c:pt>
                <c:pt idx="5503">
                  <c:v>0.15557499999999999</c:v>
                </c:pt>
                <c:pt idx="5504">
                  <c:v>0.145366</c:v>
                </c:pt>
                <c:pt idx="5505">
                  <c:v>0.139428</c:v>
                </c:pt>
                <c:pt idx="5506">
                  <c:v>0.129908</c:v>
                </c:pt>
                <c:pt idx="5507">
                  <c:v>0.12347900000000001</c:v>
                </c:pt>
                <c:pt idx="5508">
                  <c:v>0.13433300000000001</c:v>
                </c:pt>
                <c:pt idx="5509">
                  <c:v>0.11946</c:v>
                </c:pt>
                <c:pt idx="5510">
                  <c:v>0.107407</c:v>
                </c:pt>
                <c:pt idx="5511">
                  <c:v>0.10269</c:v>
                </c:pt>
                <c:pt idx="5512">
                  <c:v>9.4311000000000006E-2</c:v>
                </c:pt>
                <c:pt idx="5513">
                  <c:v>7.8269000000000005E-2</c:v>
                </c:pt>
                <c:pt idx="5514">
                  <c:v>7.8147999999999995E-2</c:v>
                </c:pt>
                <c:pt idx="5515">
                  <c:v>7.3608000000000007E-2</c:v>
                </c:pt>
                <c:pt idx="5516">
                  <c:v>6.9167000000000006E-2</c:v>
                </c:pt>
                <c:pt idx="5517">
                  <c:v>5.849E-2</c:v>
                </c:pt>
                <c:pt idx="5518">
                  <c:v>7.2010000000000005E-2</c:v>
                </c:pt>
                <c:pt idx="5519">
                  <c:v>8.2253999999999994E-2</c:v>
                </c:pt>
                <c:pt idx="5520">
                  <c:v>0.101898</c:v>
                </c:pt>
                <c:pt idx="5521">
                  <c:v>0.112623</c:v>
                </c:pt>
                <c:pt idx="5522">
                  <c:v>0.13067799999999999</c:v>
                </c:pt>
                <c:pt idx="5523">
                  <c:v>0.13012499999999999</c:v>
                </c:pt>
                <c:pt idx="5524">
                  <c:v>0.123103</c:v>
                </c:pt>
                <c:pt idx="5525">
                  <c:v>0.112022</c:v>
                </c:pt>
                <c:pt idx="5526">
                  <c:v>0.106628</c:v>
                </c:pt>
                <c:pt idx="5527">
                  <c:v>0.118176</c:v>
                </c:pt>
                <c:pt idx="5528">
                  <c:v>0.124102</c:v>
                </c:pt>
                <c:pt idx="5529">
                  <c:v>0.13486799999999999</c:v>
                </c:pt>
                <c:pt idx="5530">
                  <c:v>0.12418</c:v>
                </c:pt>
                <c:pt idx="5531">
                  <c:v>0.13841400000000001</c:v>
                </c:pt>
                <c:pt idx="5532">
                  <c:v>0.14863199999999999</c:v>
                </c:pt>
                <c:pt idx="5533">
                  <c:v>0.14568</c:v>
                </c:pt>
                <c:pt idx="5534">
                  <c:v>0.151335</c:v>
                </c:pt>
                <c:pt idx="5535">
                  <c:v>0.13596</c:v>
                </c:pt>
                <c:pt idx="5536">
                  <c:v>0.14183100000000001</c:v>
                </c:pt>
                <c:pt idx="5537">
                  <c:v>0.14538100000000001</c:v>
                </c:pt>
                <c:pt idx="5538">
                  <c:v>0.14391999999999999</c:v>
                </c:pt>
                <c:pt idx="5539">
                  <c:v>0.16273799999999999</c:v>
                </c:pt>
                <c:pt idx="5540">
                  <c:v>0.16230700000000001</c:v>
                </c:pt>
                <c:pt idx="5541">
                  <c:v>0.17235800000000001</c:v>
                </c:pt>
                <c:pt idx="5542">
                  <c:v>0.185531</c:v>
                </c:pt>
                <c:pt idx="5543">
                  <c:v>0.18607899999999999</c:v>
                </c:pt>
                <c:pt idx="5544">
                  <c:v>0.19169900000000001</c:v>
                </c:pt>
                <c:pt idx="5545">
                  <c:v>0.20279800000000001</c:v>
                </c:pt>
                <c:pt idx="5546">
                  <c:v>0.201516</c:v>
                </c:pt>
                <c:pt idx="5547">
                  <c:v>0.212899</c:v>
                </c:pt>
                <c:pt idx="5548">
                  <c:v>0.22791400000000001</c:v>
                </c:pt>
                <c:pt idx="5549">
                  <c:v>0.248609</c:v>
                </c:pt>
                <c:pt idx="5550">
                  <c:v>0.241064</c:v>
                </c:pt>
                <c:pt idx="5551">
                  <c:v>0.24418000000000001</c:v>
                </c:pt>
                <c:pt idx="5552">
                  <c:v>0.232627</c:v>
                </c:pt>
                <c:pt idx="5553">
                  <c:v>0.22942299999999999</c:v>
                </c:pt>
                <c:pt idx="5554">
                  <c:v>0.21910199999999999</c:v>
                </c:pt>
                <c:pt idx="5555">
                  <c:v>0.24588699999999999</c:v>
                </c:pt>
                <c:pt idx="5556">
                  <c:v>0.25350299999999998</c:v>
                </c:pt>
                <c:pt idx="5557">
                  <c:v>0.26982499999999998</c:v>
                </c:pt>
                <c:pt idx="5558">
                  <c:v>0.27662799999999999</c:v>
                </c:pt>
                <c:pt idx="5559">
                  <c:v>0.27063399999999999</c:v>
                </c:pt>
                <c:pt idx="5560">
                  <c:v>0.25549500000000003</c:v>
                </c:pt>
                <c:pt idx="5561">
                  <c:v>0.24870900000000001</c:v>
                </c:pt>
                <c:pt idx="5562">
                  <c:v>0.249003</c:v>
                </c:pt>
                <c:pt idx="5563">
                  <c:v>0.241421</c:v>
                </c:pt>
                <c:pt idx="5564">
                  <c:v>0.23405100000000001</c:v>
                </c:pt>
                <c:pt idx="5565">
                  <c:v>0.216832</c:v>
                </c:pt>
                <c:pt idx="5566">
                  <c:v>0.20365800000000001</c:v>
                </c:pt>
                <c:pt idx="5567">
                  <c:v>0.18233099999999999</c:v>
                </c:pt>
                <c:pt idx="5568">
                  <c:v>0.17415800000000001</c:v>
                </c:pt>
                <c:pt idx="5569">
                  <c:v>0.16966100000000001</c:v>
                </c:pt>
                <c:pt idx="5570">
                  <c:v>0.16721</c:v>
                </c:pt>
                <c:pt idx="5571">
                  <c:v>0.15753900000000001</c:v>
                </c:pt>
                <c:pt idx="5572">
                  <c:v>0.17135</c:v>
                </c:pt>
                <c:pt idx="5573">
                  <c:v>0.15584799999999999</c:v>
                </c:pt>
                <c:pt idx="5574">
                  <c:v>0.13164200000000001</c:v>
                </c:pt>
                <c:pt idx="5575">
                  <c:v>0.14074400000000001</c:v>
                </c:pt>
                <c:pt idx="5576">
                  <c:v>0.13697100000000001</c:v>
                </c:pt>
                <c:pt idx="5577">
                  <c:v>0.132246</c:v>
                </c:pt>
                <c:pt idx="5578">
                  <c:v>0.12421699999999999</c:v>
                </c:pt>
                <c:pt idx="5579">
                  <c:v>0.119534</c:v>
                </c:pt>
                <c:pt idx="5580">
                  <c:v>0.123449</c:v>
                </c:pt>
                <c:pt idx="5581">
                  <c:v>0.120615</c:v>
                </c:pt>
                <c:pt idx="5582">
                  <c:v>0.115102</c:v>
                </c:pt>
                <c:pt idx="5583">
                  <c:v>9.9606E-2</c:v>
                </c:pt>
                <c:pt idx="5584">
                  <c:v>0.102932</c:v>
                </c:pt>
                <c:pt idx="5585">
                  <c:v>9.5589999999999994E-2</c:v>
                </c:pt>
                <c:pt idx="5586">
                  <c:v>0.10936800000000001</c:v>
                </c:pt>
                <c:pt idx="5587">
                  <c:v>0.103809</c:v>
                </c:pt>
                <c:pt idx="5588">
                  <c:v>9.7896999999999998E-2</c:v>
                </c:pt>
                <c:pt idx="5589">
                  <c:v>9.3993999999999994E-2</c:v>
                </c:pt>
                <c:pt idx="5590">
                  <c:v>8.2244999999999999E-2</c:v>
                </c:pt>
                <c:pt idx="5591">
                  <c:v>7.0364999999999997E-2</c:v>
                </c:pt>
                <c:pt idx="5592">
                  <c:v>6.1003000000000002E-2</c:v>
                </c:pt>
                <c:pt idx="5593">
                  <c:v>5.8805000000000003E-2</c:v>
                </c:pt>
                <c:pt idx="5594">
                  <c:v>5.2789999999999997E-2</c:v>
                </c:pt>
                <c:pt idx="5595">
                  <c:v>4.3970000000000002E-2</c:v>
                </c:pt>
                <c:pt idx="5596">
                  <c:v>4.5817999999999998E-2</c:v>
                </c:pt>
                <c:pt idx="5597">
                  <c:v>4.9119999999999997E-2</c:v>
                </c:pt>
                <c:pt idx="5598">
                  <c:v>5.1686999999999997E-2</c:v>
                </c:pt>
                <c:pt idx="5599">
                  <c:v>4.7409E-2</c:v>
                </c:pt>
                <c:pt idx="5600">
                  <c:v>4.8180000000000001E-2</c:v>
                </c:pt>
                <c:pt idx="5601">
                  <c:v>5.0483E-2</c:v>
                </c:pt>
                <c:pt idx="5602">
                  <c:v>4.4944999999999999E-2</c:v>
                </c:pt>
                <c:pt idx="5603">
                  <c:v>4.9979999999999997E-2</c:v>
                </c:pt>
                <c:pt idx="5604">
                  <c:v>4.0259999999999997E-2</c:v>
                </c:pt>
                <c:pt idx="5605">
                  <c:v>3.7116999999999997E-2</c:v>
                </c:pt>
                <c:pt idx="5606">
                  <c:v>4.8549000000000002E-2</c:v>
                </c:pt>
                <c:pt idx="5607">
                  <c:v>4.3815E-2</c:v>
                </c:pt>
                <c:pt idx="5608">
                  <c:v>4.4574000000000003E-2</c:v>
                </c:pt>
                <c:pt idx="5609">
                  <c:v>3.8165999999999999E-2</c:v>
                </c:pt>
                <c:pt idx="5610">
                  <c:v>3.1008999999999998E-2</c:v>
                </c:pt>
                <c:pt idx="5611">
                  <c:v>3.3564999999999998E-2</c:v>
                </c:pt>
                <c:pt idx="5612">
                  <c:v>4.8157999999999999E-2</c:v>
                </c:pt>
                <c:pt idx="5613">
                  <c:v>4.4692999999999997E-2</c:v>
                </c:pt>
                <c:pt idx="5614">
                  <c:v>4.7289999999999999E-2</c:v>
                </c:pt>
                <c:pt idx="5615">
                  <c:v>4.6857000000000003E-2</c:v>
                </c:pt>
                <c:pt idx="5616">
                  <c:v>5.3537000000000001E-2</c:v>
                </c:pt>
                <c:pt idx="5617">
                  <c:v>5.8777000000000003E-2</c:v>
                </c:pt>
                <c:pt idx="5618">
                  <c:v>5.7022000000000003E-2</c:v>
                </c:pt>
                <c:pt idx="5619">
                  <c:v>5.5421999999999999E-2</c:v>
                </c:pt>
                <c:pt idx="5620">
                  <c:v>5.5226999999999998E-2</c:v>
                </c:pt>
                <c:pt idx="5621">
                  <c:v>5.7082000000000001E-2</c:v>
                </c:pt>
                <c:pt idx="5622">
                  <c:v>5.2840999999999999E-2</c:v>
                </c:pt>
                <c:pt idx="5623">
                  <c:v>6.3121999999999998E-2</c:v>
                </c:pt>
                <c:pt idx="5624">
                  <c:v>7.6012999999999997E-2</c:v>
                </c:pt>
                <c:pt idx="5625">
                  <c:v>7.0085999999999996E-2</c:v>
                </c:pt>
                <c:pt idx="5626">
                  <c:v>6.8784999999999999E-2</c:v>
                </c:pt>
                <c:pt idx="5627">
                  <c:v>6.0296000000000002E-2</c:v>
                </c:pt>
                <c:pt idx="5628">
                  <c:v>6.2557000000000001E-2</c:v>
                </c:pt>
                <c:pt idx="5629">
                  <c:v>5.5994000000000002E-2</c:v>
                </c:pt>
                <c:pt idx="5630">
                  <c:v>4.9961999999999999E-2</c:v>
                </c:pt>
                <c:pt idx="5631">
                  <c:v>4.1717999999999998E-2</c:v>
                </c:pt>
                <c:pt idx="5632">
                  <c:v>3.8391000000000002E-2</c:v>
                </c:pt>
                <c:pt idx="5633">
                  <c:v>3.9801999999999997E-2</c:v>
                </c:pt>
                <c:pt idx="5634">
                  <c:v>3.5153999999999998E-2</c:v>
                </c:pt>
                <c:pt idx="5635">
                  <c:v>2.6957999999999999E-2</c:v>
                </c:pt>
                <c:pt idx="5636">
                  <c:v>4.1772999999999998E-2</c:v>
                </c:pt>
                <c:pt idx="5637">
                  <c:v>4.3180999999999997E-2</c:v>
                </c:pt>
                <c:pt idx="5638">
                  <c:v>4.1327000000000003E-2</c:v>
                </c:pt>
                <c:pt idx="5639">
                  <c:v>3.8864999999999997E-2</c:v>
                </c:pt>
                <c:pt idx="5640">
                  <c:v>6.2063E-2</c:v>
                </c:pt>
                <c:pt idx="5641">
                  <c:v>5.8893000000000001E-2</c:v>
                </c:pt>
                <c:pt idx="5642">
                  <c:v>6.2032999999999998E-2</c:v>
                </c:pt>
                <c:pt idx="5643">
                  <c:v>5.9698000000000001E-2</c:v>
                </c:pt>
                <c:pt idx="5644">
                  <c:v>6.2299E-2</c:v>
                </c:pt>
                <c:pt idx="5645">
                  <c:v>6.4827999999999997E-2</c:v>
                </c:pt>
                <c:pt idx="5646">
                  <c:v>6.4823000000000006E-2</c:v>
                </c:pt>
                <c:pt idx="5647">
                  <c:v>6.6099000000000005E-2</c:v>
                </c:pt>
                <c:pt idx="5648">
                  <c:v>5.8604999999999997E-2</c:v>
                </c:pt>
                <c:pt idx="5649">
                  <c:v>4.446E-2</c:v>
                </c:pt>
                <c:pt idx="5650">
                  <c:v>3.9149999999999997E-2</c:v>
                </c:pt>
                <c:pt idx="5651">
                  <c:v>3.6509E-2</c:v>
                </c:pt>
                <c:pt idx="5652">
                  <c:v>3.1267000000000003E-2</c:v>
                </c:pt>
                <c:pt idx="5653">
                  <c:v>2.9148E-2</c:v>
                </c:pt>
                <c:pt idx="5654">
                  <c:v>3.9614000000000003E-2</c:v>
                </c:pt>
                <c:pt idx="5655">
                  <c:v>4.7718999999999998E-2</c:v>
                </c:pt>
                <c:pt idx="5656">
                  <c:v>5.8806999999999998E-2</c:v>
                </c:pt>
                <c:pt idx="5657">
                  <c:v>8.5490999999999998E-2</c:v>
                </c:pt>
                <c:pt idx="5658">
                  <c:v>9.9103999999999998E-2</c:v>
                </c:pt>
                <c:pt idx="5659">
                  <c:v>0.10782700000000001</c:v>
                </c:pt>
                <c:pt idx="5660">
                  <c:v>0.10528999999999999</c:v>
                </c:pt>
                <c:pt idx="5661">
                  <c:v>9.4270999999999994E-2</c:v>
                </c:pt>
                <c:pt idx="5662">
                  <c:v>9.3867000000000006E-2</c:v>
                </c:pt>
                <c:pt idx="5663">
                  <c:v>0.15365599999999999</c:v>
                </c:pt>
                <c:pt idx="5664">
                  <c:v>0.17216699999999999</c:v>
                </c:pt>
                <c:pt idx="5665">
                  <c:v>0.17070299999999999</c:v>
                </c:pt>
                <c:pt idx="5666">
                  <c:v>0.20132</c:v>
                </c:pt>
                <c:pt idx="5667">
                  <c:v>0.20743500000000001</c:v>
                </c:pt>
                <c:pt idx="5668">
                  <c:v>0.21129899999999999</c:v>
                </c:pt>
                <c:pt idx="5669">
                  <c:v>0.203731</c:v>
                </c:pt>
                <c:pt idx="5670">
                  <c:v>0.19139</c:v>
                </c:pt>
                <c:pt idx="5671">
                  <c:v>0.20860300000000001</c:v>
                </c:pt>
                <c:pt idx="5672">
                  <c:v>0.20637800000000001</c:v>
                </c:pt>
                <c:pt idx="5673">
                  <c:v>0.192576</c:v>
                </c:pt>
                <c:pt idx="5674">
                  <c:v>0.192692</c:v>
                </c:pt>
                <c:pt idx="5675">
                  <c:v>0.18804999999999999</c:v>
                </c:pt>
                <c:pt idx="5676">
                  <c:v>0.17973700000000001</c:v>
                </c:pt>
                <c:pt idx="5677">
                  <c:v>0.16711100000000001</c:v>
                </c:pt>
                <c:pt idx="5678">
                  <c:v>0.15460099999999999</c:v>
                </c:pt>
                <c:pt idx="5679">
                  <c:v>0.15224299999999999</c:v>
                </c:pt>
                <c:pt idx="5680">
                  <c:v>0.146397</c:v>
                </c:pt>
                <c:pt idx="5681">
                  <c:v>0.15654000000000001</c:v>
                </c:pt>
                <c:pt idx="5682">
                  <c:v>0.14177000000000001</c:v>
                </c:pt>
                <c:pt idx="5683">
                  <c:v>0.137546</c:v>
                </c:pt>
                <c:pt idx="5684">
                  <c:v>0.12521699999999999</c:v>
                </c:pt>
                <c:pt idx="5685">
                  <c:v>0.123069</c:v>
                </c:pt>
                <c:pt idx="5686">
                  <c:v>0.11629200000000001</c:v>
                </c:pt>
                <c:pt idx="5687">
                  <c:v>0.113999</c:v>
                </c:pt>
                <c:pt idx="5688">
                  <c:v>0.112187</c:v>
                </c:pt>
                <c:pt idx="5689">
                  <c:v>0.107872</c:v>
                </c:pt>
                <c:pt idx="5690">
                  <c:v>9.8710999999999993E-2</c:v>
                </c:pt>
                <c:pt idx="5691">
                  <c:v>9.8469000000000001E-2</c:v>
                </c:pt>
                <c:pt idx="5692">
                  <c:v>9.3670000000000003E-2</c:v>
                </c:pt>
                <c:pt idx="5693">
                  <c:v>0.103396</c:v>
                </c:pt>
                <c:pt idx="5694">
                  <c:v>9.9989999999999996E-2</c:v>
                </c:pt>
                <c:pt idx="5695">
                  <c:v>0.109899</c:v>
                </c:pt>
                <c:pt idx="5696">
                  <c:v>0.116483</c:v>
                </c:pt>
                <c:pt idx="5697">
                  <c:v>0.118329</c:v>
                </c:pt>
                <c:pt idx="5698">
                  <c:v>0.124302</c:v>
                </c:pt>
                <c:pt idx="5699">
                  <c:v>0.113941</c:v>
                </c:pt>
                <c:pt idx="5700">
                  <c:v>0.124337</c:v>
                </c:pt>
                <c:pt idx="5701">
                  <c:v>0.133688</c:v>
                </c:pt>
                <c:pt idx="5702">
                  <c:v>0.13076199999999999</c:v>
                </c:pt>
                <c:pt idx="5703">
                  <c:v>0.118919</c:v>
                </c:pt>
                <c:pt idx="5704">
                  <c:v>0.13372800000000001</c:v>
                </c:pt>
                <c:pt idx="5705">
                  <c:v>0.13955600000000001</c:v>
                </c:pt>
                <c:pt idx="5706">
                  <c:v>0.13464899999999999</c:v>
                </c:pt>
                <c:pt idx="5707">
                  <c:v>0.13305</c:v>
                </c:pt>
                <c:pt idx="5708">
                  <c:v>0.13392100000000001</c:v>
                </c:pt>
                <c:pt idx="5709">
                  <c:v>0.13633300000000001</c:v>
                </c:pt>
                <c:pt idx="5710">
                  <c:v>0.13435</c:v>
                </c:pt>
                <c:pt idx="5711">
                  <c:v>0.121119</c:v>
                </c:pt>
                <c:pt idx="5712">
                  <c:v>0.118225</c:v>
                </c:pt>
                <c:pt idx="5713">
                  <c:v>0.11192299999999999</c:v>
                </c:pt>
                <c:pt idx="5714">
                  <c:v>0.102061</c:v>
                </c:pt>
                <c:pt idx="5715">
                  <c:v>0.123934</c:v>
                </c:pt>
                <c:pt idx="5716">
                  <c:v>0.119988</c:v>
                </c:pt>
                <c:pt idx="5717">
                  <c:v>0.12626399999999999</c:v>
                </c:pt>
                <c:pt idx="5718">
                  <c:v>0.12518699999999999</c:v>
                </c:pt>
                <c:pt idx="5719">
                  <c:v>0.12526300000000001</c:v>
                </c:pt>
                <c:pt idx="5720">
                  <c:v>0.13163900000000001</c:v>
                </c:pt>
                <c:pt idx="5721">
                  <c:v>0.126474</c:v>
                </c:pt>
                <c:pt idx="5722">
                  <c:v>0.10624699999999999</c:v>
                </c:pt>
                <c:pt idx="5723">
                  <c:v>0.113844</c:v>
                </c:pt>
                <c:pt idx="5724">
                  <c:v>0.108625</c:v>
                </c:pt>
                <c:pt idx="5725">
                  <c:v>0.10812099999999999</c:v>
                </c:pt>
                <c:pt idx="5726">
                  <c:v>0.107637</c:v>
                </c:pt>
                <c:pt idx="5727">
                  <c:v>0.103307</c:v>
                </c:pt>
                <c:pt idx="5728">
                  <c:v>0.106907</c:v>
                </c:pt>
                <c:pt idx="5729">
                  <c:v>0.11158999999999999</c:v>
                </c:pt>
                <c:pt idx="5730">
                  <c:v>0.11326799999999999</c:v>
                </c:pt>
                <c:pt idx="5731">
                  <c:v>0.11071</c:v>
                </c:pt>
                <c:pt idx="5732">
                  <c:v>0.101782</c:v>
                </c:pt>
                <c:pt idx="5733">
                  <c:v>0.105933</c:v>
                </c:pt>
                <c:pt idx="5734">
                  <c:v>0.102534</c:v>
                </c:pt>
                <c:pt idx="5735">
                  <c:v>8.6104E-2</c:v>
                </c:pt>
                <c:pt idx="5736">
                  <c:v>8.6592000000000002E-2</c:v>
                </c:pt>
                <c:pt idx="5737">
                  <c:v>8.2279000000000005E-2</c:v>
                </c:pt>
                <c:pt idx="5738">
                  <c:v>9.2647999999999994E-2</c:v>
                </c:pt>
                <c:pt idx="5739">
                  <c:v>8.3366999999999997E-2</c:v>
                </c:pt>
                <c:pt idx="5740">
                  <c:v>8.5199999999999998E-2</c:v>
                </c:pt>
                <c:pt idx="5741">
                  <c:v>8.9977000000000001E-2</c:v>
                </c:pt>
                <c:pt idx="5742">
                  <c:v>7.8791E-2</c:v>
                </c:pt>
                <c:pt idx="5743">
                  <c:v>8.1035999999999997E-2</c:v>
                </c:pt>
                <c:pt idx="5744">
                  <c:v>7.5679999999999997E-2</c:v>
                </c:pt>
                <c:pt idx="5745">
                  <c:v>7.3057999999999998E-2</c:v>
                </c:pt>
                <c:pt idx="5746">
                  <c:v>8.2663E-2</c:v>
                </c:pt>
                <c:pt idx="5747">
                  <c:v>7.8609999999999999E-2</c:v>
                </c:pt>
                <c:pt idx="5748">
                  <c:v>7.9582E-2</c:v>
                </c:pt>
                <c:pt idx="5749">
                  <c:v>8.5388000000000006E-2</c:v>
                </c:pt>
                <c:pt idx="5750">
                  <c:v>9.4761999999999999E-2</c:v>
                </c:pt>
                <c:pt idx="5751">
                  <c:v>0.119356</c:v>
                </c:pt>
                <c:pt idx="5752">
                  <c:v>0.12610299999999999</c:v>
                </c:pt>
                <c:pt idx="5753">
                  <c:v>0.118159</c:v>
                </c:pt>
                <c:pt idx="5754">
                  <c:v>0.107422</c:v>
                </c:pt>
                <c:pt idx="5755">
                  <c:v>0.105406</c:v>
                </c:pt>
                <c:pt idx="5756">
                  <c:v>9.6780000000000005E-2</c:v>
                </c:pt>
                <c:pt idx="5757">
                  <c:v>9.9242999999999998E-2</c:v>
                </c:pt>
                <c:pt idx="5758">
                  <c:v>9.2797000000000004E-2</c:v>
                </c:pt>
                <c:pt idx="5759">
                  <c:v>0.147702</c:v>
                </c:pt>
                <c:pt idx="5760">
                  <c:v>0.15315999999999999</c:v>
                </c:pt>
                <c:pt idx="5761">
                  <c:v>0.155504</c:v>
                </c:pt>
                <c:pt idx="5762">
                  <c:v>0.16585900000000001</c:v>
                </c:pt>
                <c:pt idx="5763">
                  <c:v>0.19281499999999999</c:v>
                </c:pt>
                <c:pt idx="5764">
                  <c:v>0.19026199999999999</c:v>
                </c:pt>
                <c:pt idx="5765">
                  <c:v>0.17962700000000001</c:v>
                </c:pt>
                <c:pt idx="5766">
                  <c:v>0.16073499999999999</c:v>
                </c:pt>
                <c:pt idx="5767">
                  <c:v>0.155585</c:v>
                </c:pt>
                <c:pt idx="5768">
                  <c:v>0.15115999999999999</c:v>
                </c:pt>
                <c:pt idx="5769">
                  <c:v>0.14164099999999999</c:v>
                </c:pt>
                <c:pt idx="5770">
                  <c:v>0.13050600000000001</c:v>
                </c:pt>
                <c:pt idx="5771">
                  <c:v>0.124695</c:v>
                </c:pt>
                <c:pt idx="5772">
                  <c:v>0.118107</c:v>
                </c:pt>
                <c:pt idx="5773">
                  <c:v>0.109556</c:v>
                </c:pt>
                <c:pt idx="5774">
                  <c:v>0.11984300000000001</c:v>
                </c:pt>
                <c:pt idx="5775">
                  <c:v>0.116299</c:v>
                </c:pt>
                <c:pt idx="5776">
                  <c:v>0.11490499999999999</c:v>
                </c:pt>
                <c:pt idx="5777">
                  <c:v>0.101677</c:v>
                </c:pt>
                <c:pt idx="5778">
                  <c:v>0.101769</c:v>
                </c:pt>
                <c:pt idx="5779">
                  <c:v>0.10151200000000001</c:v>
                </c:pt>
                <c:pt idx="5780">
                  <c:v>8.8443999999999995E-2</c:v>
                </c:pt>
                <c:pt idx="5781">
                  <c:v>8.6496000000000003E-2</c:v>
                </c:pt>
                <c:pt idx="5782">
                  <c:v>9.5766000000000004E-2</c:v>
                </c:pt>
                <c:pt idx="5783">
                  <c:v>0.10183300000000001</c:v>
                </c:pt>
                <c:pt idx="5784">
                  <c:v>0.101285</c:v>
                </c:pt>
                <c:pt idx="5785">
                  <c:v>0.103242</c:v>
                </c:pt>
                <c:pt idx="5786">
                  <c:v>0.12277200000000001</c:v>
                </c:pt>
                <c:pt idx="5787">
                  <c:v>0.12537799999999999</c:v>
                </c:pt>
                <c:pt idx="5788">
                  <c:v>0.116149</c:v>
                </c:pt>
                <c:pt idx="5789">
                  <c:v>0.11711100000000001</c:v>
                </c:pt>
                <c:pt idx="5790">
                  <c:v>0.12776399999999999</c:v>
                </c:pt>
                <c:pt idx="5791">
                  <c:v>0.119904</c:v>
                </c:pt>
                <c:pt idx="5792">
                  <c:v>0.12864999999999999</c:v>
                </c:pt>
                <c:pt idx="5793">
                  <c:v>0.130859</c:v>
                </c:pt>
                <c:pt idx="5794">
                  <c:v>0.122753</c:v>
                </c:pt>
                <c:pt idx="5795">
                  <c:v>0.13533800000000001</c:v>
                </c:pt>
                <c:pt idx="5796">
                  <c:v>0.12798100000000001</c:v>
                </c:pt>
                <c:pt idx="5797">
                  <c:v>0.12096</c:v>
                </c:pt>
                <c:pt idx="5798">
                  <c:v>0.136603</c:v>
                </c:pt>
                <c:pt idx="5799">
                  <c:v>0.13469</c:v>
                </c:pt>
                <c:pt idx="5800">
                  <c:v>0.12006600000000001</c:v>
                </c:pt>
                <c:pt idx="5801">
                  <c:v>0.110878</c:v>
                </c:pt>
                <c:pt idx="5802">
                  <c:v>9.3850000000000003E-2</c:v>
                </c:pt>
                <c:pt idx="5803">
                  <c:v>7.4727000000000002E-2</c:v>
                </c:pt>
                <c:pt idx="5804">
                  <c:v>7.6355000000000006E-2</c:v>
                </c:pt>
                <c:pt idx="5805">
                  <c:v>8.0745999999999998E-2</c:v>
                </c:pt>
                <c:pt idx="5806">
                  <c:v>7.0137000000000005E-2</c:v>
                </c:pt>
                <c:pt idx="5807">
                  <c:v>6.0876E-2</c:v>
                </c:pt>
                <c:pt idx="5808">
                  <c:v>4.7490999999999998E-2</c:v>
                </c:pt>
                <c:pt idx="5809">
                  <c:v>4.419E-2</c:v>
                </c:pt>
                <c:pt idx="5810">
                  <c:v>3.8443999999999999E-2</c:v>
                </c:pt>
                <c:pt idx="5811">
                  <c:v>5.4199999999999998E-2</c:v>
                </c:pt>
                <c:pt idx="5812">
                  <c:v>5.4247999999999998E-2</c:v>
                </c:pt>
                <c:pt idx="5813">
                  <c:v>5.8470000000000001E-2</c:v>
                </c:pt>
                <c:pt idx="5814">
                  <c:v>7.1468000000000004E-2</c:v>
                </c:pt>
                <c:pt idx="5815">
                  <c:v>6.6300999999999999E-2</c:v>
                </c:pt>
                <c:pt idx="5816">
                  <c:v>6.6156000000000006E-2</c:v>
                </c:pt>
                <c:pt idx="5817">
                  <c:v>6.3228999999999994E-2</c:v>
                </c:pt>
                <c:pt idx="5818">
                  <c:v>6.8846000000000004E-2</c:v>
                </c:pt>
                <c:pt idx="5819">
                  <c:v>7.0850999999999997E-2</c:v>
                </c:pt>
                <c:pt idx="5820">
                  <c:v>6.8689E-2</c:v>
                </c:pt>
                <c:pt idx="5821">
                  <c:v>6.0868999999999999E-2</c:v>
                </c:pt>
                <c:pt idx="5822">
                  <c:v>5.8270000000000002E-2</c:v>
                </c:pt>
                <c:pt idx="5823">
                  <c:v>5.6457E-2</c:v>
                </c:pt>
                <c:pt idx="5824">
                  <c:v>5.9505000000000002E-2</c:v>
                </c:pt>
                <c:pt idx="5825">
                  <c:v>5.9089000000000003E-2</c:v>
                </c:pt>
                <c:pt idx="5826">
                  <c:v>5.3587999999999997E-2</c:v>
                </c:pt>
                <c:pt idx="5827">
                  <c:v>4.7104E-2</c:v>
                </c:pt>
                <c:pt idx="5828">
                  <c:v>6.5383999999999998E-2</c:v>
                </c:pt>
                <c:pt idx="5829">
                  <c:v>6.2687000000000007E-2</c:v>
                </c:pt>
                <c:pt idx="5830">
                  <c:v>5.7256000000000001E-2</c:v>
                </c:pt>
                <c:pt idx="5831">
                  <c:v>6.2893000000000004E-2</c:v>
                </c:pt>
                <c:pt idx="5832">
                  <c:v>8.1976999999999994E-2</c:v>
                </c:pt>
                <c:pt idx="5833">
                  <c:v>8.2502000000000006E-2</c:v>
                </c:pt>
                <c:pt idx="5834">
                  <c:v>7.9909999999999995E-2</c:v>
                </c:pt>
                <c:pt idx="5835">
                  <c:v>8.5086999999999996E-2</c:v>
                </c:pt>
                <c:pt idx="5836">
                  <c:v>8.6428000000000005E-2</c:v>
                </c:pt>
                <c:pt idx="5837">
                  <c:v>0.124926</c:v>
                </c:pt>
                <c:pt idx="5838">
                  <c:v>0.14482800000000001</c:v>
                </c:pt>
                <c:pt idx="5839">
                  <c:v>0.153999</c:v>
                </c:pt>
                <c:pt idx="5840">
                  <c:v>0.154252</c:v>
                </c:pt>
                <c:pt idx="5841">
                  <c:v>0.154061</c:v>
                </c:pt>
                <c:pt idx="5842">
                  <c:v>0.14652399999999999</c:v>
                </c:pt>
                <c:pt idx="5843">
                  <c:v>0.132739</c:v>
                </c:pt>
                <c:pt idx="5844">
                  <c:v>0.13481099999999999</c:v>
                </c:pt>
                <c:pt idx="5845">
                  <c:v>0.12430099999999999</c:v>
                </c:pt>
                <c:pt idx="5846">
                  <c:v>0.11687400000000001</c:v>
                </c:pt>
                <c:pt idx="5847">
                  <c:v>0.110707</c:v>
                </c:pt>
                <c:pt idx="5848">
                  <c:v>0.122144</c:v>
                </c:pt>
                <c:pt idx="5849">
                  <c:v>0.116259</c:v>
                </c:pt>
                <c:pt idx="5850">
                  <c:v>0.11526599999999999</c:v>
                </c:pt>
                <c:pt idx="5851">
                  <c:v>0.114343</c:v>
                </c:pt>
                <c:pt idx="5852">
                  <c:v>9.9317000000000003E-2</c:v>
                </c:pt>
                <c:pt idx="5853">
                  <c:v>9.9044999999999994E-2</c:v>
                </c:pt>
                <c:pt idx="5854">
                  <c:v>9.7903000000000004E-2</c:v>
                </c:pt>
                <c:pt idx="5855">
                  <c:v>8.9996999999999994E-2</c:v>
                </c:pt>
                <c:pt idx="5856">
                  <c:v>8.5519999999999999E-2</c:v>
                </c:pt>
                <c:pt idx="5857">
                  <c:v>7.9089999999999994E-2</c:v>
                </c:pt>
                <c:pt idx="5858">
                  <c:v>8.7058999999999997E-2</c:v>
                </c:pt>
                <c:pt idx="5859">
                  <c:v>8.6067000000000005E-2</c:v>
                </c:pt>
                <c:pt idx="5860">
                  <c:v>8.5183999999999996E-2</c:v>
                </c:pt>
                <c:pt idx="5861">
                  <c:v>0.107853</c:v>
                </c:pt>
                <c:pt idx="5862">
                  <c:v>0.122797</c:v>
                </c:pt>
                <c:pt idx="5863">
                  <c:v>0.140234</c:v>
                </c:pt>
                <c:pt idx="5864">
                  <c:v>0.15873899999999999</c:v>
                </c:pt>
                <c:pt idx="5865">
                  <c:v>0.19650500000000001</c:v>
                </c:pt>
                <c:pt idx="5866">
                  <c:v>0.21538399999999999</c:v>
                </c:pt>
                <c:pt idx="5867">
                  <c:v>0.21722900000000001</c:v>
                </c:pt>
                <c:pt idx="5868">
                  <c:v>0.220772</c:v>
                </c:pt>
                <c:pt idx="5869">
                  <c:v>0.22378999999999999</c:v>
                </c:pt>
                <c:pt idx="5870">
                  <c:v>0.215387</c:v>
                </c:pt>
                <c:pt idx="5871">
                  <c:v>0.20022300000000001</c:v>
                </c:pt>
                <c:pt idx="5872">
                  <c:v>0.212925</c:v>
                </c:pt>
                <c:pt idx="5873">
                  <c:v>0.22912199999999999</c:v>
                </c:pt>
                <c:pt idx="5874">
                  <c:v>0.239672</c:v>
                </c:pt>
                <c:pt idx="5875">
                  <c:v>0.25009900000000002</c:v>
                </c:pt>
                <c:pt idx="5876">
                  <c:v>0.24296100000000001</c:v>
                </c:pt>
                <c:pt idx="5877">
                  <c:v>0.23563400000000001</c:v>
                </c:pt>
                <c:pt idx="5878">
                  <c:v>0.244088</c:v>
                </c:pt>
                <c:pt idx="5879">
                  <c:v>0.24025199999999999</c:v>
                </c:pt>
                <c:pt idx="5880">
                  <c:v>0.23016900000000001</c:v>
                </c:pt>
                <c:pt idx="5881">
                  <c:v>0.224744</c:v>
                </c:pt>
                <c:pt idx="5882">
                  <c:v>0.21865399999999999</c:v>
                </c:pt>
                <c:pt idx="5883">
                  <c:v>0.23385</c:v>
                </c:pt>
                <c:pt idx="5884">
                  <c:v>0.24000199999999999</c:v>
                </c:pt>
                <c:pt idx="5885">
                  <c:v>0.244204</c:v>
                </c:pt>
                <c:pt idx="5886">
                  <c:v>0.239736</c:v>
                </c:pt>
                <c:pt idx="5887">
                  <c:v>0.25139499999999998</c:v>
                </c:pt>
                <c:pt idx="5888">
                  <c:v>0.28280499999999997</c:v>
                </c:pt>
                <c:pt idx="5889">
                  <c:v>0.28732799999999997</c:v>
                </c:pt>
                <c:pt idx="5890">
                  <c:v>0.27596300000000001</c:v>
                </c:pt>
                <c:pt idx="5891">
                  <c:v>0.272619</c:v>
                </c:pt>
                <c:pt idx="5892">
                  <c:v>0.26699699999999998</c:v>
                </c:pt>
                <c:pt idx="5893">
                  <c:v>0.26408300000000001</c:v>
                </c:pt>
                <c:pt idx="5894">
                  <c:v>0.28757300000000002</c:v>
                </c:pt>
                <c:pt idx="5895">
                  <c:v>0.28596700000000003</c:v>
                </c:pt>
                <c:pt idx="5896">
                  <c:v>0.285279</c:v>
                </c:pt>
                <c:pt idx="5897">
                  <c:v>0.28753600000000001</c:v>
                </c:pt>
                <c:pt idx="5898">
                  <c:v>0.291184</c:v>
                </c:pt>
                <c:pt idx="5899">
                  <c:v>0.28724899999999998</c:v>
                </c:pt>
                <c:pt idx="5900">
                  <c:v>0.28703699999999999</c:v>
                </c:pt>
                <c:pt idx="5901">
                  <c:v>0.28210299999999999</c:v>
                </c:pt>
                <c:pt idx="5902">
                  <c:v>0.27573799999999998</c:v>
                </c:pt>
                <c:pt idx="5903">
                  <c:v>0.28171099999999999</c:v>
                </c:pt>
                <c:pt idx="5904">
                  <c:v>0.27447300000000002</c:v>
                </c:pt>
                <c:pt idx="5905">
                  <c:v>0.26784999999999998</c:v>
                </c:pt>
                <c:pt idx="5906">
                  <c:v>0.27995399999999998</c:v>
                </c:pt>
                <c:pt idx="5907">
                  <c:v>0.27222299999999999</c:v>
                </c:pt>
                <c:pt idx="5908">
                  <c:v>0.25861600000000001</c:v>
                </c:pt>
                <c:pt idx="5909">
                  <c:v>0.26870699999999997</c:v>
                </c:pt>
                <c:pt idx="5910">
                  <c:v>0.26245299999999999</c:v>
                </c:pt>
                <c:pt idx="5911">
                  <c:v>0.24975900000000001</c:v>
                </c:pt>
                <c:pt idx="5912">
                  <c:v>0.23230300000000001</c:v>
                </c:pt>
                <c:pt idx="5913">
                  <c:v>0.21517500000000001</c:v>
                </c:pt>
                <c:pt idx="5914">
                  <c:v>0.25418400000000002</c:v>
                </c:pt>
                <c:pt idx="5915">
                  <c:v>0.26193</c:v>
                </c:pt>
                <c:pt idx="5916">
                  <c:v>0.249551</c:v>
                </c:pt>
                <c:pt idx="5917">
                  <c:v>0.24710299999999999</c:v>
                </c:pt>
                <c:pt idx="5918">
                  <c:v>0.232235</c:v>
                </c:pt>
                <c:pt idx="5919">
                  <c:v>0.236043</c:v>
                </c:pt>
                <c:pt idx="5920">
                  <c:v>0.22548499999999999</c:v>
                </c:pt>
                <c:pt idx="5921">
                  <c:v>0.224854</c:v>
                </c:pt>
                <c:pt idx="5922">
                  <c:v>0.229493</c:v>
                </c:pt>
                <c:pt idx="5923">
                  <c:v>0.22536100000000001</c:v>
                </c:pt>
                <c:pt idx="5924">
                  <c:v>0.21660399999999999</c:v>
                </c:pt>
                <c:pt idx="5925">
                  <c:v>0.21457200000000001</c:v>
                </c:pt>
                <c:pt idx="5926">
                  <c:v>0.225438</c:v>
                </c:pt>
                <c:pt idx="5927">
                  <c:v>0.228654</c:v>
                </c:pt>
                <c:pt idx="5928">
                  <c:v>0.23025899999999999</c:v>
                </c:pt>
                <c:pt idx="5929">
                  <c:v>0.22017100000000001</c:v>
                </c:pt>
                <c:pt idx="5930">
                  <c:v>0.22045000000000001</c:v>
                </c:pt>
                <c:pt idx="5931">
                  <c:v>0.21385100000000001</c:v>
                </c:pt>
                <c:pt idx="5932">
                  <c:v>0.208929</c:v>
                </c:pt>
                <c:pt idx="5933">
                  <c:v>0.21293699999999999</c:v>
                </c:pt>
                <c:pt idx="5934">
                  <c:v>0.22484699999999999</c:v>
                </c:pt>
                <c:pt idx="5935">
                  <c:v>0.21784800000000001</c:v>
                </c:pt>
                <c:pt idx="5936">
                  <c:v>0.20255300000000001</c:v>
                </c:pt>
                <c:pt idx="5937">
                  <c:v>0.19262299999999999</c:v>
                </c:pt>
                <c:pt idx="5938">
                  <c:v>0.18712999999999999</c:v>
                </c:pt>
                <c:pt idx="5939">
                  <c:v>0.17257500000000001</c:v>
                </c:pt>
                <c:pt idx="5940">
                  <c:v>0.16833799999999999</c:v>
                </c:pt>
                <c:pt idx="5941">
                  <c:v>0.16922799999999999</c:v>
                </c:pt>
                <c:pt idx="5942">
                  <c:v>0.171488</c:v>
                </c:pt>
                <c:pt idx="5943">
                  <c:v>0.16856499999999999</c:v>
                </c:pt>
                <c:pt idx="5944">
                  <c:v>0.17677399999999999</c:v>
                </c:pt>
                <c:pt idx="5945">
                  <c:v>0.16821700000000001</c:v>
                </c:pt>
                <c:pt idx="5946">
                  <c:v>0.18129799999999999</c:v>
                </c:pt>
                <c:pt idx="5947">
                  <c:v>0.18354899999999999</c:v>
                </c:pt>
                <c:pt idx="5948">
                  <c:v>0.187084</c:v>
                </c:pt>
                <c:pt idx="5949">
                  <c:v>0.17161100000000001</c:v>
                </c:pt>
                <c:pt idx="5950">
                  <c:v>0.15518499999999999</c:v>
                </c:pt>
                <c:pt idx="5951">
                  <c:v>0.153943</c:v>
                </c:pt>
                <c:pt idx="5952">
                  <c:v>0.15185100000000001</c:v>
                </c:pt>
                <c:pt idx="5953">
                  <c:v>0.14865600000000001</c:v>
                </c:pt>
                <c:pt idx="5954">
                  <c:v>0.14818999999999999</c:v>
                </c:pt>
                <c:pt idx="5955">
                  <c:v>0.14789099999999999</c:v>
                </c:pt>
                <c:pt idx="5956">
                  <c:v>0.14113500000000001</c:v>
                </c:pt>
                <c:pt idx="5957">
                  <c:v>0.13895099999999999</c:v>
                </c:pt>
                <c:pt idx="5958">
                  <c:v>0.13966999999999999</c:v>
                </c:pt>
                <c:pt idx="5959">
                  <c:v>0.13377800000000001</c:v>
                </c:pt>
                <c:pt idx="5960">
                  <c:v>0.11801499999999999</c:v>
                </c:pt>
                <c:pt idx="5961">
                  <c:v>0.15479899999999999</c:v>
                </c:pt>
                <c:pt idx="5962">
                  <c:v>0.16855200000000001</c:v>
                </c:pt>
                <c:pt idx="5963">
                  <c:v>0.17777899999999999</c:v>
                </c:pt>
                <c:pt idx="5964">
                  <c:v>0.18196699999999999</c:v>
                </c:pt>
                <c:pt idx="5965">
                  <c:v>0.17702100000000001</c:v>
                </c:pt>
                <c:pt idx="5966">
                  <c:v>0.189475</c:v>
                </c:pt>
                <c:pt idx="5967">
                  <c:v>0.18629799999999999</c:v>
                </c:pt>
                <c:pt idx="5968">
                  <c:v>0.18728300000000001</c:v>
                </c:pt>
                <c:pt idx="5969">
                  <c:v>0.16989599999999999</c:v>
                </c:pt>
                <c:pt idx="5970">
                  <c:v>0.16603000000000001</c:v>
                </c:pt>
                <c:pt idx="5971">
                  <c:v>0.16898299999999999</c:v>
                </c:pt>
                <c:pt idx="5972">
                  <c:v>0.16162799999999999</c:v>
                </c:pt>
                <c:pt idx="5973">
                  <c:v>0.14735999999999999</c:v>
                </c:pt>
                <c:pt idx="5974">
                  <c:v>0.15190600000000001</c:v>
                </c:pt>
                <c:pt idx="5975">
                  <c:v>0.152174</c:v>
                </c:pt>
                <c:pt idx="5976">
                  <c:v>0.14183100000000001</c:v>
                </c:pt>
                <c:pt idx="5977">
                  <c:v>0.14484</c:v>
                </c:pt>
                <c:pt idx="5978">
                  <c:v>0.13766500000000001</c:v>
                </c:pt>
                <c:pt idx="5979">
                  <c:v>0.141572</c:v>
                </c:pt>
                <c:pt idx="5980">
                  <c:v>0.139985</c:v>
                </c:pt>
                <c:pt idx="5981">
                  <c:v>0.14035700000000001</c:v>
                </c:pt>
                <c:pt idx="5982">
                  <c:v>0.132573</c:v>
                </c:pt>
                <c:pt idx="5983">
                  <c:v>0.14031199999999999</c:v>
                </c:pt>
                <c:pt idx="5984">
                  <c:v>0.13428799999999999</c:v>
                </c:pt>
                <c:pt idx="5985">
                  <c:v>0.132129</c:v>
                </c:pt>
                <c:pt idx="5986">
                  <c:v>0.11834600000000001</c:v>
                </c:pt>
                <c:pt idx="5987">
                  <c:v>0.129494</c:v>
                </c:pt>
                <c:pt idx="5988">
                  <c:v>0.14177899999999999</c:v>
                </c:pt>
                <c:pt idx="5989">
                  <c:v>0.13611899999999999</c:v>
                </c:pt>
                <c:pt idx="5990">
                  <c:v>0.14008999999999999</c:v>
                </c:pt>
                <c:pt idx="5991">
                  <c:v>0.14718800000000001</c:v>
                </c:pt>
                <c:pt idx="5992">
                  <c:v>0.14474899999999999</c:v>
                </c:pt>
                <c:pt idx="5993">
                  <c:v>0.13452</c:v>
                </c:pt>
                <c:pt idx="5994">
                  <c:v>0.123656</c:v>
                </c:pt>
                <c:pt idx="5995">
                  <c:v>0.110038</c:v>
                </c:pt>
                <c:pt idx="5996">
                  <c:v>9.8673999999999998E-2</c:v>
                </c:pt>
                <c:pt idx="5997">
                  <c:v>0.11198</c:v>
                </c:pt>
                <c:pt idx="5998">
                  <c:v>0.114831</c:v>
                </c:pt>
                <c:pt idx="5999">
                  <c:v>9.4865000000000005E-2</c:v>
                </c:pt>
                <c:pt idx="6000">
                  <c:v>8.0453999999999998E-2</c:v>
                </c:pt>
                <c:pt idx="6001">
                  <c:v>0.122701</c:v>
                </c:pt>
                <c:pt idx="6002">
                  <c:v>0.13333300000000001</c:v>
                </c:pt>
                <c:pt idx="6003">
                  <c:v>0.145209</c:v>
                </c:pt>
                <c:pt idx="6004">
                  <c:v>0.15126899999999999</c:v>
                </c:pt>
                <c:pt idx="6005">
                  <c:v>0.16082199999999999</c:v>
                </c:pt>
                <c:pt idx="6006">
                  <c:v>0.178955</c:v>
                </c:pt>
                <c:pt idx="6007">
                  <c:v>0.17721799999999999</c:v>
                </c:pt>
                <c:pt idx="6008">
                  <c:v>0.16989799999999999</c:v>
                </c:pt>
                <c:pt idx="6009">
                  <c:v>0.165577</c:v>
                </c:pt>
                <c:pt idx="6010">
                  <c:v>0.15740899999999999</c:v>
                </c:pt>
                <c:pt idx="6011">
                  <c:v>0.14036599999999999</c:v>
                </c:pt>
                <c:pt idx="6012">
                  <c:v>0.12770699999999999</c:v>
                </c:pt>
                <c:pt idx="6013">
                  <c:v>0.115416</c:v>
                </c:pt>
                <c:pt idx="6014">
                  <c:v>0.112609</c:v>
                </c:pt>
                <c:pt idx="6015">
                  <c:v>0.10557999999999999</c:v>
                </c:pt>
                <c:pt idx="6016">
                  <c:v>0.10793700000000001</c:v>
                </c:pt>
                <c:pt idx="6017">
                  <c:v>0.107794</c:v>
                </c:pt>
                <c:pt idx="6018">
                  <c:v>0.104245</c:v>
                </c:pt>
                <c:pt idx="6019">
                  <c:v>0.10847</c:v>
                </c:pt>
                <c:pt idx="6020">
                  <c:v>0.109948</c:v>
                </c:pt>
                <c:pt idx="6021">
                  <c:v>0.10284</c:v>
                </c:pt>
                <c:pt idx="6022">
                  <c:v>9.4067999999999999E-2</c:v>
                </c:pt>
                <c:pt idx="6023">
                  <c:v>9.0408000000000002E-2</c:v>
                </c:pt>
                <c:pt idx="6024">
                  <c:v>9.0602000000000002E-2</c:v>
                </c:pt>
                <c:pt idx="6025">
                  <c:v>9.5473000000000002E-2</c:v>
                </c:pt>
                <c:pt idx="6026">
                  <c:v>9.6780000000000005E-2</c:v>
                </c:pt>
                <c:pt idx="6027">
                  <c:v>9.3057000000000001E-2</c:v>
                </c:pt>
                <c:pt idx="6028">
                  <c:v>8.6570999999999995E-2</c:v>
                </c:pt>
                <c:pt idx="6029">
                  <c:v>8.3559999999999995E-2</c:v>
                </c:pt>
                <c:pt idx="6030">
                  <c:v>8.1326999999999997E-2</c:v>
                </c:pt>
                <c:pt idx="6031">
                  <c:v>7.8083E-2</c:v>
                </c:pt>
                <c:pt idx="6032">
                  <c:v>8.5523000000000002E-2</c:v>
                </c:pt>
                <c:pt idx="6033">
                  <c:v>8.0116000000000007E-2</c:v>
                </c:pt>
                <c:pt idx="6034">
                  <c:v>8.5870000000000002E-2</c:v>
                </c:pt>
                <c:pt idx="6035">
                  <c:v>7.6883000000000007E-2</c:v>
                </c:pt>
                <c:pt idx="6036">
                  <c:v>7.8029000000000001E-2</c:v>
                </c:pt>
                <c:pt idx="6037">
                  <c:v>7.2896000000000002E-2</c:v>
                </c:pt>
                <c:pt idx="6038">
                  <c:v>7.7834E-2</c:v>
                </c:pt>
                <c:pt idx="6039">
                  <c:v>7.5215000000000004E-2</c:v>
                </c:pt>
                <c:pt idx="6040">
                  <c:v>7.3880000000000001E-2</c:v>
                </c:pt>
                <c:pt idx="6041">
                  <c:v>7.3463000000000001E-2</c:v>
                </c:pt>
                <c:pt idx="6042">
                  <c:v>6.8987999999999994E-2</c:v>
                </c:pt>
                <c:pt idx="6043">
                  <c:v>6.5312999999999996E-2</c:v>
                </c:pt>
                <c:pt idx="6044">
                  <c:v>6.9838999999999998E-2</c:v>
                </c:pt>
                <c:pt idx="6045">
                  <c:v>7.1059999999999998E-2</c:v>
                </c:pt>
                <c:pt idx="6046">
                  <c:v>7.1994000000000002E-2</c:v>
                </c:pt>
                <c:pt idx="6047">
                  <c:v>6.8863999999999995E-2</c:v>
                </c:pt>
                <c:pt idx="6048">
                  <c:v>7.7007000000000006E-2</c:v>
                </c:pt>
                <c:pt idx="6049">
                  <c:v>8.0957000000000001E-2</c:v>
                </c:pt>
                <c:pt idx="6050">
                  <c:v>8.0082E-2</c:v>
                </c:pt>
                <c:pt idx="6051">
                  <c:v>7.5609999999999997E-2</c:v>
                </c:pt>
                <c:pt idx="6052">
                  <c:v>9.2994999999999994E-2</c:v>
                </c:pt>
                <c:pt idx="6053">
                  <c:v>0.110025</c:v>
                </c:pt>
                <c:pt idx="6054">
                  <c:v>0.117991</c:v>
                </c:pt>
                <c:pt idx="6055">
                  <c:v>0.117328</c:v>
                </c:pt>
                <c:pt idx="6056">
                  <c:v>0.121143</c:v>
                </c:pt>
                <c:pt idx="6057">
                  <c:v>0.146675</c:v>
                </c:pt>
                <c:pt idx="6058">
                  <c:v>0.17352200000000001</c:v>
                </c:pt>
                <c:pt idx="6059">
                  <c:v>0.18146499999999999</c:v>
                </c:pt>
                <c:pt idx="6060">
                  <c:v>0.18149399999999999</c:v>
                </c:pt>
                <c:pt idx="6061">
                  <c:v>0.17431099999999999</c:v>
                </c:pt>
                <c:pt idx="6062">
                  <c:v>0.16259399999999999</c:v>
                </c:pt>
                <c:pt idx="6063">
                  <c:v>0.19211800000000001</c:v>
                </c:pt>
                <c:pt idx="6064">
                  <c:v>0.184895</c:v>
                </c:pt>
                <c:pt idx="6065">
                  <c:v>0.20063800000000001</c:v>
                </c:pt>
                <c:pt idx="6066">
                  <c:v>0.193777</c:v>
                </c:pt>
                <c:pt idx="6067">
                  <c:v>0.18731400000000001</c:v>
                </c:pt>
                <c:pt idx="6068">
                  <c:v>0.19939000000000001</c:v>
                </c:pt>
                <c:pt idx="6069">
                  <c:v>0.19544</c:v>
                </c:pt>
                <c:pt idx="6070">
                  <c:v>0.185221</c:v>
                </c:pt>
                <c:pt idx="6071">
                  <c:v>0.18554300000000001</c:v>
                </c:pt>
                <c:pt idx="6072">
                  <c:v>0.17957200000000001</c:v>
                </c:pt>
                <c:pt idx="6073">
                  <c:v>0.17391599999999999</c:v>
                </c:pt>
                <c:pt idx="6074">
                  <c:v>0.162853</c:v>
                </c:pt>
                <c:pt idx="6075">
                  <c:v>0.15496499999999999</c:v>
                </c:pt>
                <c:pt idx="6076">
                  <c:v>0.14519000000000001</c:v>
                </c:pt>
                <c:pt idx="6077">
                  <c:v>0.12878999999999999</c:v>
                </c:pt>
                <c:pt idx="6078">
                  <c:v>0.113413</c:v>
                </c:pt>
                <c:pt idx="6079">
                  <c:v>0.12695500000000001</c:v>
                </c:pt>
                <c:pt idx="6080">
                  <c:v>0.118927</c:v>
                </c:pt>
                <c:pt idx="6081">
                  <c:v>0.116461</c:v>
                </c:pt>
                <c:pt idx="6082">
                  <c:v>0.110944</c:v>
                </c:pt>
                <c:pt idx="6083">
                  <c:v>0.10960499999999999</c:v>
                </c:pt>
                <c:pt idx="6084">
                  <c:v>0.10062400000000001</c:v>
                </c:pt>
                <c:pt idx="6085">
                  <c:v>0.10645399999999999</c:v>
                </c:pt>
                <c:pt idx="6086">
                  <c:v>0.10749499999999999</c:v>
                </c:pt>
                <c:pt idx="6087">
                  <c:v>0.107932</c:v>
                </c:pt>
                <c:pt idx="6088">
                  <c:v>0.10556599999999999</c:v>
                </c:pt>
                <c:pt idx="6089">
                  <c:v>9.5477000000000006E-2</c:v>
                </c:pt>
                <c:pt idx="6090">
                  <c:v>9.6654000000000004E-2</c:v>
                </c:pt>
                <c:pt idx="6091">
                  <c:v>0.114417</c:v>
                </c:pt>
                <c:pt idx="6092">
                  <c:v>0.11756</c:v>
                </c:pt>
                <c:pt idx="6093">
                  <c:v>0.120508</c:v>
                </c:pt>
                <c:pt idx="6094">
                  <c:v>0.108797</c:v>
                </c:pt>
                <c:pt idx="6095">
                  <c:v>0.10100199999999999</c:v>
                </c:pt>
                <c:pt idx="6096">
                  <c:v>9.3574000000000004E-2</c:v>
                </c:pt>
                <c:pt idx="6097">
                  <c:v>8.9437000000000003E-2</c:v>
                </c:pt>
                <c:pt idx="6098">
                  <c:v>0.121988</c:v>
                </c:pt>
                <c:pt idx="6099">
                  <c:v>0.123403</c:v>
                </c:pt>
                <c:pt idx="6100">
                  <c:v>0.121042</c:v>
                </c:pt>
                <c:pt idx="6101">
                  <c:v>0.119924</c:v>
                </c:pt>
                <c:pt idx="6102">
                  <c:v>0.11028300000000001</c:v>
                </c:pt>
                <c:pt idx="6103">
                  <c:v>9.9322999999999995E-2</c:v>
                </c:pt>
                <c:pt idx="6104">
                  <c:v>0.107569</c:v>
                </c:pt>
                <c:pt idx="6105">
                  <c:v>0.11132599999999999</c:v>
                </c:pt>
                <c:pt idx="6106">
                  <c:v>0.11609899999999999</c:v>
                </c:pt>
                <c:pt idx="6107">
                  <c:v>0.12628200000000001</c:v>
                </c:pt>
                <c:pt idx="6108">
                  <c:v>0.127939</c:v>
                </c:pt>
                <c:pt idx="6109">
                  <c:v>0.12857199999999999</c:v>
                </c:pt>
                <c:pt idx="6110">
                  <c:v>0.13372500000000001</c:v>
                </c:pt>
                <c:pt idx="6111">
                  <c:v>0.14402599999999999</c:v>
                </c:pt>
                <c:pt idx="6112">
                  <c:v>0.14663799999999999</c:v>
                </c:pt>
                <c:pt idx="6113">
                  <c:v>0.16681199999999999</c:v>
                </c:pt>
                <c:pt idx="6114">
                  <c:v>0.16968900000000001</c:v>
                </c:pt>
                <c:pt idx="6115">
                  <c:v>0.16805700000000001</c:v>
                </c:pt>
                <c:pt idx="6116">
                  <c:v>0.154303</c:v>
                </c:pt>
                <c:pt idx="6117">
                  <c:v>0.15021100000000001</c:v>
                </c:pt>
                <c:pt idx="6118">
                  <c:v>0.153279</c:v>
                </c:pt>
                <c:pt idx="6119">
                  <c:v>0.14660899999999999</c:v>
                </c:pt>
                <c:pt idx="6120">
                  <c:v>0.14261199999999999</c:v>
                </c:pt>
                <c:pt idx="6121">
                  <c:v>0.14746200000000001</c:v>
                </c:pt>
                <c:pt idx="6122">
                  <c:v>0.144431</c:v>
                </c:pt>
                <c:pt idx="6123">
                  <c:v>0.16051599999999999</c:v>
                </c:pt>
                <c:pt idx="6124">
                  <c:v>0.153027</c:v>
                </c:pt>
                <c:pt idx="6125">
                  <c:v>0.15232899999999999</c:v>
                </c:pt>
                <c:pt idx="6126">
                  <c:v>0.16145899999999999</c:v>
                </c:pt>
                <c:pt idx="6127">
                  <c:v>0.14080300000000001</c:v>
                </c:pt>
                <c:pt idx="6128">
                  <c:v>0.13860500000000001</c:v>
                </c:pt>
                <c:pt idx="6129">
                  <c:v>0.13702</c:v>
                </c:pt>
                <c:pt idx="6130">
                  <c:v>0.13012899999999999</c:v>
                </c:pt>
                <c:pt idx="6131">
                  <c:v>0.12540499999999999</c:v>
                </c:pt>
                <c:pt idx="6132">
                  <c:v>0.111432</c:v>
                </c:pt>
                <c:pt idx="6133">
                  <c:v>0.12770000000000001</c:v>
                </c:pt>
                <c:pt idx="6134">
                  <c:v>0.11516999999999999</c:v>
                </c:pt>
                <c:pt idx="6135">
                  <c:v>0.101785</c:v>
                </c:pt>
                <c:pt idx="6136">
                  <c:v>0.10162499999999999</c:v>
                </c:pt>
                <c:pt idx="6137">
                  <c:v>9.6178E-2</c:v>
                </c:pt>
                <c:pt idx="6138">
                  <c:v>9.5093999999999998E-2</c:v>
                </c:pt>
                <c:pt idx="6139">
                  <c:v>9.5305000000000001E-2</c:v>
                </c:pt>
                <c:pt idx="6140">
                  <c:v>8.5080000000000003E-2</c:v>
                </c:pt>
                <c:pt idx="6141">
                  <c:v>8.2088999999999995E-2</c:v>
                </c:pt>
                <c:pt idx="6142">
                  <c:v>7.9962000000000005E-2</c:v>
                </c:pt>
                <c:pt idx="6143">
                  <c:v>9.0045E-2</c:v>
                </c:pt>
                <c:pt idx="6144">
                  <c:v>8.5912000000000002E-2</c:v>
                </c:pt>
                <c:pt idx="6145">
                  <c:v>8.4988999999999995E-2</c:v>
                </c:pt>
                <c:pt idx="6146">
                  <c:v>8.0532999999999993E-2</c:v>
                </c:pt>
                <c:pt idx="6147">
                  <c:v>9.3195E-2</c:v>
                </c:pt>
                <c:pt idx="6148">
                  <c:v>8.8116E-2</c:v>
                </c:pt>
                <c:pt idx="6149">
                  <c:v>7.5090000000000004E-2</c:v>
                </c:pt>
                <c:pt idx="6150">
                  <c:v>7.6563000000000006E-2</c:v>
                </c:pt>
                <c:pt idx="6151">
                  <c:v>7.1911000000000003E-2</c:v>
                </c:pt>
                <c:pt idx="6152">
                  <c:v>8.0166000000000001E-2</c:v>
                </c:pt>
                <c:pt idx="6153">
                  <c:v>7.7550999999999995E-2</c:v>
                </c:pt>
                <c:pt idx="6154">
                  <c:v>8.9930999999999997E-2</c:v>
                </c:pt>
                <c:pt idx="6155">
                  <c:v>9.1142000000000001E-2</c:v>
                </c:pt>
                <c:pt idx="6156">
                  <c:v>7.9576999999999995E-2</c:v>
                </c:pt>
                <c:pt idx="6157">
                  <c:v>8.1226999999999994E-2</c:v>
                </c:pt>
                <c:pt idx="6158">
                  <c:v>6.9804000000000005E-2</c:v>
                </c:pt>
                <c:pt idx="6159">
                  <c:v>7.1856000000000003E-2</c:v>
                </c:pt>
                <c:pt idx="6160">
                  <c:v>6.4551999999999998E-2</c:v>
                </c:pt>
                <c:pt idx="6161">
                  <c:v>6.0592E-2</c:v>
                </c:pt>
                <c:pt idx="6162">
                  <c:v>5.1775000000000002E-2</c:v>
                </c:pt>
                <c:pt idx="6163">
                  <c:v>5.0110000000000002E-2</c:v>
                </c:pt>
                <c:pt idx="6164">
                  <c:v>4.5373999999999998E-2</c:v>
                </c:pt>
                <c:pt idx="6165">
                  <c:v>3.0148999999999999E-2</c:v>
                </c:pt>
                <c:pt idx="6166">
                  <c:v>3.4480999999999998E-2</c:v>
                </c:pt>
                <c:pt idx="6167">
                  <c:v>3.4694999999999997E-2</c:v>
                </c:pt>
                <c:pt idx="6168">
                  <c:v>3.7566000000000002E-2</c:v>
                </c:pt>
                <c:pt idx="6169">
                  <c:v>3.8145999999999999E-2</c:v>
                </c:pt>
                <c:pt idx="6170">
                  <c:v>3.5926E-2</c:v>
                </c:pt>
                <c:pt idx="6171">
                  <c:v>3.4211999999999999E-2</c:v>
                </c:pt>
                <c:pt idx="6172">
                  <c:v>3.3487999999999997E-2</c:v>
                </c:pt>
                <c:pt idx="6173">
                  <c:v>3.3107999999999999E-2</c:v>
                </c:pt>
                <c:pt idx="6174">
                  <c:v>3.1974000000000002E-2</c:v>
                </c:pt>
                <c:pt idx="6175">
                  <c:v>3.1542000000000001E-2</c:v>
                </c:pt>
                <c:pt idx="6176">
                  <c:v>3.2584000000000002E-2</c:v>
                </c:pt>
                <c:pt idx="6177">
                  <c:v>3.7881999999999999E-2</c:v>
                </c:pt>
                <c:pt idx="6178">
                  <c:v>3.5457000000000002E-2</c:v>
                </c:pt>
                <c:pt idx="6179">
                  <c:v>3.5234000000000001E-2</c:v>
                </c:pt>
                <c:pt idx="6180">
                  <c:v>2.8847000000000001E-2</c:v>
                </c:pt>
                <c:pt idx="6181">
                  <c:v>3.0700000000000002E-2</c:v>
                </c:pt>
                <c:pt idx="6182">
                  <c:v>3.6364E-2</c:v>
                </c:pt>
                <c:pt idx="6183">
                  <c:v>3.5195999999999998E-2</c:v>
                </c:pt>
                <c:pt idx="6184">
                  <c:v>2.7746E-2</c:v>
                </c:pt>
                <c:pt idx="6185">
                  <c:v>3.1623999999999999E-2</c:v>
                </c:pt>
                <c:pt idx="6186">
                  <c:v>3.5082000000000002E-2</c:v>
                </c:pt>
                <c:pt idx="6187">
                  <c:v>3.7367999999999998E-2</c:v>
                </c:pt>
                <c:pt idx="6188">
                  <c:v>5.5688000000000001E-2</c:v>
                </c:pt>
                <c:pt idx="6189">
                  <c:v>6.3322000000000003E-2</c:v>
                </c:pt>
                <c:pt idx="6190">
                  <c:v>8.0266000000000004E-2</c:v>
                </c:pt>
                <c:pt idx="6191">
                  <c:v>8.3057000000000006E-2</c:v>
                </c:pt>
                <c:pt idx="6192">
                  <c:v>8.4224999999999994E-2</c:v>
                </c:pt>
                <c:pt idx="6193">
                  <c:v>9.0962000000000001E-2</c:v>
                </c:pt>
                <c:pt idx="6194">
                  <c:v>0.10273400000000001</c:v>
                </c:pt>
                <c:pt idx="6195">
                  <c:v>0.123375</c:v>
                </c:pt>
                <c:pt idx="6196">
                  <c:v>0.11908299999999999</c:v>
                </c:pt>
                <c:pt idx="6197">
                  <c:v>0.118355</c:v>
                </c:pt>
                <c:pt idx="6198">
                  <c:v>0.11078200000000001</c:v>
                </c:pt>
                <c:pt idx="6199">
                  <c:v>0.114164</c:v>
                </c:pt>
                <c:pt idx="6200">
                  <c:v>0.103799</c:v>
                </c:pt>
                <c:pt idx="6201">
                  <c:v>9.8595000000000002E-2</c:v>
                </c:pt>
                <c:pt idx="6202">
                  <c:v>9.1277999999999998E-2</c:v>
                </c:pt>
                <c:pt idx="6203">
                  <c:v>9.8114000000000007E-2</c:v>
                </c:pt>
                <c:pt idx="6204">
                  <c:v>8.6966000000000002E-2</c:v>
                </c:pt>
                <c:pt idx="6205">
                  <c:v>7.2702000000000003E-2</c:v>
                </c:pt>
                <c:pt idx="6206">
                  <c:v>6.1539999999999997E-2</c:v>
                </c:pt>
                <c:pt idx="6207">
                  <c:v>5.9630000000000002E-2</c:v>
                </c:pt>
                <c:pt idx="6208">
                  <c:v>5.3740999999999997E-2</c:v>
                </c:pt>
                <c:pt idx="6209">
                  <c:v>4.5400000000000003E-2</c:v>
                </c:pt>
                <c:pt idx="6210">
                  <c:v>5.6800999999999997E-2</c:v>
                </c:pt>
                <c:pt idx="6211">
                  <c:v>5.4078000000000001E-2</c:v>
                </c:pt>
                <c:pt idx="6212">
                  <c:v>4.8862999999999997E-2</c:v>
                </c:pt>
                <c:pt idx="6213">
                  <c:v>4.1678E-2</c:v>
                </c:pt>
                <c:pt idx="6214">
                  <c:v>4.6822999999999997E-2</c:v>
                </c:pt>
                <c:pt idx="6215">
                  <c:v>4.1119999999999997E-2</c:v>
                </c:pt>
                <c:pt idx="6216">
                  <c:v>3.5238999999999999E-2</c:v>
                </c:pt>
                <c:pt idx="6217">
                  <c:v>3.7350000000000001E-2</c:v>
                </c:pt>
                <c:pt idx="6218">
                  <c:v>4.4509E-2</c:v>
                </c:pt>
                <c:pt idx="6219">
                  <c:v>4.5666999999999999E-2</c:v>
                </c:pt>
                <c:pt idx="6220">
                  <c:v>4.1424000000000002E-2</c:v>
                </c:pt>
                <c:pt idx="6221">
                  <c:v>4.1894000000000001E-2</c:v>
                </c:pt>
                <c:pt idx="6222">
                  <c:v>4.1128999999999999E-2</c:v>
                </c:pt>
                <c:pt idx="6223">
                  <c:v>3.6638999999999998E-2</c:v>
                </c:pt>
                <c:pt idx="6224">
                  <c:v>3.2719999999999999E-2</c:v>
                </c:pt>
                <c:pt idx="6225">
                  <c:v>2.6936999999999999E-2</c:v>
                </c:pt>
                <c:pt idx="6226">
                  <c:v>3.8094000000000003E-2</c:v>
                </c:pt>
                <c:pt idx="6227">
                  <c:v>3.3501999999999997E-2</c:v>
                </c:pt>
                <c:pt idx="6228">
                  <c:v>3.1084000000000001E-2</c:v>
                </c:pt>
                <c:pt idx="6229">
                  <c:v>3.2141999999999997E-2</c:v>
                </c:pt>
                <c:pt idx="6230">
                  <c:v>3.6013999999999997E-2</c:v>
                </c:pt>
                <c:pt idx="6231">
                  <c:v>3.3854000000000002E-2</c:v>
                </c:pt>
                <c:pt idx="6232">
                  <c:v>2.9645000000000001E-2</c:v>
                </c:pt>
                <c:pt idx="6233">
                  <c:v>3.9698999999999998E-2</c:v>
                </c:pt>
                <c:pt idx="6234">
                  <c:v>4.0384000000000003E-2</c:v>
                </c:pt>
                <c:pt idx="6235">
                  <c:v>4.1080999999999999E-2</c:v>
                </c:pt>
                <c:pt idx="6236">
                  <c:v>3.6499999999999998E-2</c:v>
                </c:pt>
                <c:pt idx="6237">
                  <c:v>3.5353999999999997E-2</c:v>
                </c:pt>
                <c:pt idx="6238">
                  <c:v>3.1127999999999999E-2</c:v>
                </c:pt>
                <c:pt idx="6239">
                  <c:v>2.9954000000000001E-2</c:v>
                </c:pt>
                <c:pt idx="6240">
                  <c:v>2.7089999999999999E-2</c:v>
                </c:pt>
                <c:pt idx="6241">
                  <c:v>2.8001999999999999E-2</c:v>
                </c:pt>
                <c:pt idx="6242">
                  <c:v>3.2544999999999998E-2</c:v>
                </c:pt>
                <c:pt idx="6243">
                  <c:v>3.2010999999999998E-2</c:v>
                </c:pt>
                <c:pt idx="6244">
                  <c:v>2.6144000000000001E-2</c:v>
                </c:pt>
                <c:pt idx="6245">
                  <c:v>2.2408000000000001E-2</c:v>
                </c:pt>
                <c:pt idx="6246">
                  <c:v>2.3213000000000001E-2</c:v>
                </c:pt>
                <c:pt idx="6247">
                  <c:v>2.4739000000000001E-2</c:v>
                </c:pt>
                <c:pt idx="6248">
                  <c:v>2.1361999999999999E-2</c:v>
                </c:pt>
                <c:pt idx="6249">
                  <c:v>2.1028999999999999E-2</c:v>
                </c:pt>
                <c:pt idx="6250">
                  <c:v>1.9369000000000001E-2</c:v>
                </c:pt>
                <c:pt idx="6251">
                  <c:v>1.4474000000000001E-2</c:v>
                </c:pt>
                <c:pt idx="6252">
                  <c:v>1.3662000000000001E-2</c:v>
                </c:pt>
                <c:pt idx="6253">
                  <c:v>1.4104E-2</c:v>
                </c:pt>
                <c:pt idx="6254">
                  <c:v>1.6015000000000001E-2</c:v>
                </c:pt>
                <c:pt idx="6255">
                  <c:v>1.6147000000000002E-2</c:v>
                </c:pt>
                <c:pt idx="6256">
                  <c:v>1.4907E-2</c:v>
                </c:pt>
                <c:pt idx="6257">
                  <c:v>1.5065E-2</c:v>
                </c:pt>
                <c:pt idx="6258">
                  <c:v>1.1809E-2</c:v>
                </c:pt>
                <c:pt idx="6259">
                  <c:v>1.363E-2</c:v>
                </c:pt>
                <c:pt idx="6260">
                  <c:v>1.41E-2</c:v>
                </c:pt>
                <c:pt idx="6261">
                  <c:v>1.2472E-2</c:v>
                </c:pt>
                <c:pt idx="6262">
                  <c:v>1.4484E-2</c:v>
                </c:pt>
                <c:pt idx="6263">
                  <c:v>8.7069999999999995E-3</c:v>
                </c:pt>
                <c:pt idx="6264">
                  <c:v>1.0675E-2</c:v>
                </c:pt>
                <c:pt idx="6265">
                  <c:v>1.0389000000000001E-2</c:v>
                </c:pt>
                <c:pt idx="6266">
                  <c:v>6.5300000000000002E-3</c:v>
                </c:pt>
                <c:pt idx="6267">
                  <c:v>3.6280000000000001E-3</c:v>
                </c:pt>
                <c:pt idx="6268">
                  <c:v>3.454E-3</c:v>
                </c:pt>
                <c:pt idx="6269">
                  <c:v>2.4789999999999999E-3</c:v>
                </c:pt>
                <c:pt idx="6270">
                  <c:v>2.346E-3</c:v>
                </c:pt>
                <c:pt idx="6271">
                  <c:v>2.3019999999999998E-3</c:v>
                </c:pt>
                <c:pt idx="6272">
                  <c:v>3.1180000000000001E-3</c:v>
                </c:pt>
                <c:pt idx="6273">
                  <c:v>2.5349999999999999E-3</c:v>
                </c:pt>
                <c:pt idx="6274">
                  <c:v>3.0699999999999998E-3</c:v>
                </c:pt>
                <c:pt idx="6275">
                  <c:v>1.843E-3</c:v>
                </c:pt>
                <c:pt idx="6276">
                  <c:v>1.8680000000000001E-3</c:v>
                </c:pt>
                <c:pt idx="6277">
                  <c:v>2.343E-3</c:v>
                </c:pt>
                <c:pt idx="6278">
                  <c:v>1.83E-3</c:v>
                </c:pt>
                <c:pt idx="6279">
                  <c:v>1.2620000000000001E-3</c:v>
                </c:pt>
                <c:pt idx="6280">
                  <c:v>4.4790000000000003E-3</c:v>
                </c:pt>
                <c:pt idx="6281">
                  <c:v>4.8180000000000002E-3</c:v>
                </c:pt>
                <c:pt idx="6282">
                  <c:v>4.888E-3</c:v>
                </c:pt>
                <c:pt idx="6283">
                  <c:v>4.4660000000000004E-3</c:v>
                </c:pt>
                <c:pt idx="6284">
                  <c:v>4.431E-3</c:v>
                </c:pt>
                <c:pt idx="6285">
                  <c:v>3.1110000000000001E-3</c:v>
                </c:pt>
                <c:pt idx="6286">
                  <c:v>3.0249999999999999E-3</c:v>
                </c:pt>
                <c:pt idx="6287">
                  <c:v>4.4510000000000001E-3</c:v>
                </c:pt>
                <c:pt idx="6288">
                  <c:v>4.065E-3</c:v>
                </c:pt>
                <c:pt idx="6289">
                  <c:v>4.2620000000000002E-3</c:v>
                </c:pt>
                <c:pt idx="6290">
                  <c:v>4.8529999999999997E-3</c:v>
                </c:pt>
                <c:pt idx="6291">
                  <c:v>4.7289999999999997E-3</c:v>
                </c:pt>
                <c:pt idx="6292">
                  <c:v>3.8969999999999999E-3</c:v>
                </c:pt>
                <c:pt idx="6293">
                  <c:v>3.62E-3</c:v>
                </c:pt>
                <c:pt idx="6294">
                  <c:v>3.4459999999999998E-3</c:v>
                </c:pt>
                <c:pt idx="6295">
                  <c:v>2.8E-3</c:v>
                </c:pt>
                <c:pt idx="6296">
                  <c:v>2.4480000000000001E-3</c:v>
                </c:pt>
                <c:pt idx="6297">
                  <c:v>3.3930000000000002E-3</c:v>
                </c:pt>
                <c:pt idx="6298">
                  <c:v>3.7009999999999999E-3</c:v>
                </c:pt>
                <c:pt idx="6299">
                  <c:v>4.5560000000000002E-3</c:v>
                </c:pt>
                <c:pt idx="6300">
                  <c:v>5.9829999999999996E-3</c:v>
                </c:pt>
                <c:pt idx="6301">
                  <c:v>7.2890000000000003E-3</c:v>
                </c:pt>
                <c:pt idx="6302">
                  <c:v>6.3569999999999998E-3</c:v>
                </c:pt>
                <c:pt idx="6303">
                  <c:v>5.5579999999999996E-3</c:v>
                </c:pt>
                <c:pt idx="6304">
                  <c:v>5.64E-3</c:v>
                </c:pt>
                <c:pt idx="6305">
                  <c:v>7.3839999999999999E-3</c:v>
                </c:pt>
                <c:pt idx="6306">
                  <c:v>9.3500000000000007E-3</c:v>
                </c:pt>
                <c:pt idx="6307">
                  <c:v>1.1634E-2</c:v>
                </c:pt>
                <c:pt idx="6308">
                  <c:v>1.4565E-2</c:v>
                </c:pt>
                <c:pt idx="6309">
                  <c:v>1.5448999999999999E-2</c:v>
                </c:pt>
                <c:pt idx="6310">
                  <c:v>1.3433E-2</c:v>
                </c:pt>
                <c:pt idx="6311">
                  <c:v>1.8522E-2</c:v>
                </c:pt>
                <c:pt idx="6312">
                  <c:v>2.0351999999999999E-2</c:v>
                </c:pt>
                <c:pt idx="6313">
                  <c:v>2.5094999999999999E-2</c:v>
                </c:pt>
                <c:pt idx="6314">
                  <c:v>3.5187999999999997E-2</c:v>
                </c:pt>
                <c:pt idx="6315">
                  <c:v>3.7407000000000003E-2</c:v>
                </c:pt>
                <c:pt idx="6316">
                  <c:v>4.1154999999999997E-2</c:v>
                </c:pt>
                <c:pt idx="6317">
                  <c:v>4.1329999999999999E-2</c:v>
                </c:pt>
                <c:pt idx="6318">
                  <c:v>4.7567999999999999E-2</c:v>
                </c:pt>
                <c:pt idx="6319">
                  <c:v>4.3254000000000001E-2</c:v>
                </c:pt>
                <c:pt idx="6320">
                  <c:v>3.8379999999999997E-2</c:v>
                </c:pt>
                <c:pt idx="6321">
                  <c:v>3.8249999999999999E-2</c:v>
                </c:pt>
                <c:pt idx="6322">
                  <c:v>3.4119999999999998E-2</c:v>
                </c:pt>
                <c:pt idx="6323">
                  <c:v>3.2844999999999999E-2</c:v>
                </c:pt>
                <c:pt idx="6324">
                  <c:v>2.6717000000000001E-2</c:v>
                </c:pt>
                <c:pt idx="6325">
                  <c:v>2.8313999999999999E-2</c:v>
                </c:pt>
                <c:pt idx="6326">
                  <c:v>2.7872999999999998E-2</c:v>
                </c:pt>
                <c:pt idx="6327">
                  <c:v>3.8349000000000001E-2</c:v>
                </c:pt>
                <c:pt idx="6328">
                  <c:v>3.6463000000000002E-2</c:v>
                </c:pt>
                <c:pt idx="6329">
                  <c:v>3.1482999999999997E-2</c:v>
                </c:pt>
                <c:pt idx="6330">
                  <c:v>2.6883000000000001E-2</c:v>
                </c:pt>
                <c:pt idx="6331">
                  <c:v>2.5014000000000002E-2</c:v>
                </c:pt>
                <c:pt idx="6332">
                  <c:v>2.2540999999999999E-2</c:v>
                </c:pt>
                <c:pt idx="6333">
                  <c:v>2.2001E-2</c:v>
                </c:pt>
                <c:pt idx="6334">
                  <c:v>2.0759E-2</c:v>
                </c:pt>
                <c:pt idx="6335">
                  <c:v>2.1087000000000002E-2</c:v>
                </c:pt>
                <c:pt idx="6336">
                  <c:v>1.7495E-2</c:v>
                </c:pt>
                <c:pt idx="6337">
                  <c:v>2.0060999999999999E-2</c:v>
                </c:pt>
                <c:pt idx="6338">
                  <c:v>1.7773000000000001E-2</c:v>
                </c:pt>
                <c:pt idx="6339">
                  <c:v>1.6476000000000001E-2</c:v>
                </c:pt>
                <c:pt idx="6340">
                  <c:v>1.4330000000000001E-2</c:v>
                </c:pt>
                <c:pt idx="6341">
                  <c:v>1.6441999999999998E-2</c:v>
                </c:pt>
                <c:pt idx="6342">
                  <c:v>1.6102999999999999E-2</c:v>
                </c:pt>
                <c:pt idx="6343">
                  <c:v>1.1263E-2</c:v>
                </c:pt>
                <c:pt idx="6344">
                  <c:v>9.6640000000000007E-3</c:v>
                </c:pt>
                <c:pt idx="6345">
                  <c:v>1.0486000000000001E-2</c:v>
                </c:pt>
                <c:pt idx="6346">
                  <c:v>9.8980000000000005E-3</c:v>
                </c:pt>
                <c:pt idx="6347">
                  <c:v>8.8210000000000007E-3</c:v>
                </c:pt>
                <c:pt idx="6348">
                  <c:v>8.3689999999999997E-3</c:v>
                </c:pt>
                <c:pt idx="6349">
                  <c:v>9.2479999999999993E-3</c:v>
                </c:pt>
                <c:pt idx="6350">
                  <c:v>7.2950000000000003E-3</c:v>
                </c:pt>
                <c:pt idx="6351">
                  <c:v>7.0089999999999996E-3</c:v>
                </c:pt>
                <c:pt idx="6352">
                  <c:v>3.6602999999999997E-2</c:v>
                </c:pt>
                <c:pt idx="6353">
                  <c:v>5.0309E-2</c:v>
                </c:pt>
                <c:pt idx="6354">
                  <c:v>5.1056999999999998E-2</c:v>
                </c:pt>
                <c:pt idx="6355">
                  <c:v>4.6657999999999998E-2</c:v>
                </c:pt>
                <c:pt idx="6356">
                  <c:v>4.1919999999999999E-2</c:v>
                </c:pt>
                <c:pt idx="6357">
                  <c:v>3.4410999999999997E-2</c:v>
                </c:pt>
                <c:pt idx="6358">
                  <c:v>5.1239E-2</c:v>
                </c:pt>
                <c:pt idx="6359">
                  <c:v>4.9452999999999997E-2</c:v>
                </c:pt>
                <c:pt idx="6360">
                  <c:v>4.6502000000000002E-2</c:v>
                </c:pt>
                <c:pt idx="6361">
                  <c:v>4.8717999999999997E-2</c:v>
                </c:pt>
                <c:pt idx="6362">
                  <c:v>4.3178000000000001E-2</c:v>
                </c:pt>
                <c:pt idx="6363">
                  <c:v>3.8769999999999999E-2</c:v>
                </c:pt>
                <c:pt idx="6364">
                  <c:v>3.6076999999999998E-2</c:v>
                </c:pt>
                <c:pt idx="6365">
                  <c:v>3.0835999999999999E-2</c:v>
                </c:pt>
                <c:pt idx="6366">
                  <c:v>3.1473000000000001E-2</c:v>
                </c:pt>
                <c:pt idx="6367">
                  <c:v>2.5614000000000001E-2</c:v>
                </c:pt>
                <c:pt idx="6368">
                  <c:v>2.1444000000000001E-2</c:v>
                </c:pt>
                <c:pt idx="6369">
                  <c:v>1.2642E-2</c:v>
                </c:pt>
                <c:pt idx="6370">
                  <c:v>1.0284E-2</c:v>
                </c:pt>
                <c:pt idx="6371">
                  <c:v>8.1189999999999995E-3</c:v>
                </c:pt>
                <c:pt idx="6372">
                  <c:v>7.7229999999999998E-3</c:v>
                </c:pt>
                <c:pt idx="6373">
                  <c:v>7.0939999999999996E-3</c:v>
                </c:pt>
                <c:pt idx="6374">
                  <c:v>4.96E-3</c:v>
                </c:pt>
                <c:pt idx="6375">
                  <c:v>5.5069999999999997E-3</c:v>
                </c:pt>
                <c:pt idx="6376">
                  <c:v>4.372E-3</c:v>
                </c:pt>
                <c:pt idx="6377">
                  <c:v>3.7490000000000002E-3</c:v>
                </c:pt>
                <c:pt idx="6378">
                  <c:v>3.5769999999999999E-3</c:v>
                </c:pt>
                <c:pt idx="6379">
                  <c:v>1.1157E-2</c:v>
                </c:pt>
                <c:pt idx="6380">
                  <c:v>1.1143E-2</c:v>
                </c:pt>
                <c:pt idx="6381">
                  <c:v>1.0005999999999999E-2</c:v>
                </c:pt>
                <c:pt idx="6382">
                  <c:v>1.0139E-2</c:v>
                </c:pt>
                <c:pt idx="6383">
                  <c:v>8.9580000000000007E-3</c:v>
                </c:pt>
                <c:pt idx="6384">
                  <c:v>7.4349999999999998E-3</c:v>
                </c:pt>
                <c:pt idx="6385">
                  <c:v>6.3400000000000001E-3</c:v>
                </c:pt>
                <c:pt idx="6386">
                  <c:v>7.8009999999999998E-3</c:v>
                </c:pt>
                <c:pt idx="6387">
                  <c:v>5.7429999999999998E-3</c:v>
                </c:pt>
                <c:pt idx="6388">
                  <c:v>6.6519999999999999E-3</c:v>
                </c:pt>
                <c:pt idx="6389">
                  <c:v>6.2750000000000002E-3</c:v>
                </c:pt>
                <c:pt idx="6390">
                  <c:v>6.0730000000000003E-3</c:v>
                </c:pt>
                <c:pt idx="6391">
                  <c:v>4.6959999999999997E-3</c:v>
                </c:pt>
                <c:pt idx="6392">
                  <c:v>6.5919999999999998E-3</c:v>
                </c:pt>
                <c:pt idx="6393">
                  <c:v>5.1009999999999996E-3</c:v>
                </c:pt>
                <c:pt idx="6394">
                  <c:v>3.8679999999999999E-3</c:v>
                </c:pt>
                <c:pt idx="6395">
                  <c:v>3.4780000000000002E-3</c:v>
                </c:pt>
                <c:pt idx="6396">
                  <c:v>3.578E-3</c:v>
                </c:pt>
                <c:pt idx="6397">
                  <c:v>3.4940000000000001E-3</c:v>
                </c:pt>
                <c:pt idx="6398">
                  <c:v>4.1219999999999998E-3</c:v>
                </c:pt>
                <c:pt idx="6399">
                  <c:v>4.829E-3</c:v>
                </c:pt>
                <c:pt idx="6400">
                  <c:v>5.2709999999999996E-3</c:v>
                </c:pt>
                <c:pt idx="6401">
                  <c:v>5.5649999999999996E-3</c:v>
                </c:pt>
                <c:pt idx="6402">
                  <c:v>9.9209999999999993E-3</c:v>
                </c:pt>
                <c:pt idx="6403">
                  <c:v>7.7270000000000004E-3</c:v>
                </c:pt>
                <c:pt idx="6404">
                  <c:v>8.2730000000000008E-3</c:v>
                </c:pt>
                <c:pt idx="6405">
                  <c:v>2.0743999999999999E-2</c:v>
                </c:pt>
                <c:pt idx="6406">
                  <c:v>1.7926999999999998E-2</c:v>
                </c:pt>
                <c:pt idx="6407">
                  <c:v>2.247E-2</c:v>
                </c:pt>
                <c:pt idx="6408">
                  <c:v>1.9605999999999998E-2</c:v>
                </c:pt>
                <c:pt idx="6409">
                  <c:v>2.3729E-2</c:v>
                </c:pt>
                <c:pt idx="6410">
                  <c:v>2.1475999999999999E-2</c:v>
                </c:pt>
                <c:pt idx="6411">
                  <c:v>1.7455999999999999E-2</c:v>
                </c:pt>
                <c:pt idx="6412">
                  <c:v>1.8418E-2</c:v>
                </c:pt>
                <c:pt idx="6413">
                  <c:v>1.6197E-2</c:v>
                </c:pt>
                <c:pt idx="6414">
                  <c:v>1.4172000000000001E-2</c:v>
                </c:pt>
                <c:pt idx="6415">
                  <c:v>1.1058E-2</c:v>
                </c:pt>
                <c:pt idx="6416">
                  <c:v>1.1108E-2</c:v>
                </c:pt>
                <c:pt idx="6417">
                  <c:v>5.4301000000000002E-2</c:v>
                </c:pt>
                <c:pt idx="6418">
                  <c:v>5.9494999999999999E-2</c:v>
                </c:pt>
                <c:pt idx="6419">
                  <c:v>6.0076999999999998E-2</c:v>
                </c:pt>
                <c:pt idx="6420">
                  <c:v>5.7171E-2</c:v>
                </c:pt>
                <c:pt idx="6421">
                  <c:v>5.4904000000000001E-2</c:v>
                </c:pt>
                <c:pt idx="6422">
                  <c:v>4.7190999999999997E-2</c:v>
                </c:pt>
                <c:pt idx="6423">
                  <c:v>4.2720000000000001E-2</c:v>
                </c:pt>
                <c:pt idx="6424">
                  <c:v>3.5087E-2</c:v>
                </c:pt>
                <c:pt idx="6425">
                  <c:v>2.911E-2</c:v>
                </c:pt>
                <c:pt idx="6426">
                  <c:v>2.5583999999999999E-2</c:v>
                </c:pt>
                <c:pt idx="6427">
                  <c:v>2.0124E-2</c:v>
                </c:pt>
                <c:pt idx="6428">
                  <c:v>2.0701000000000001E-2</c:v>
                </c:pt>
                <c:pt idx="6429">
                  <c:v>1.6265999999999999E-2</c:v>
                </c:pt>
                <c:pt idx="6430">
                  <c:v>1.4127000000000001E-2</c:v>
                </c:pt>
                <c:pt idx="6431">
                  <c:v>1.2208999999999999E-2</c:v>
                </c:pt>
                <c:pt idx="6432">
                  <c:v>8.1359999999999991E-3</c:v>
                </c:pt>
                <c:pt idx="6433">
                  <c:v>7.1939999999999999E-3</c:v>
                </c:pt>
                <c:pt idx="6434">
                  <c:v>7.3949999999999997E-3</c:v>
                </c:pt>
                <c:pt idx="6435">
                  <c:v>5.6290000000000003E-3</c:v>
                </c:pt>
                <c:pt idx="6436">
                  <c:v>5.3210000000000002E-3</c:v>
                </c:pt>
                <c:pt idx="6437">
                  <c:v>7.4640000000000001E-3</c:v>
                </c:pt>
                <c:pt idx="6438">
                  <c:v>5.4739999999999997E-3</c:v>
                </c:pt>
                <c:pt idx="6439">
                  <c:v>4.9630000000000004E-3</c:v>
                </c:pt>
                <c:pt idx="6440">
                  <c:v>5.0759999999999998E-3</c:v>
                </c:pt>
                <c:pt idx="6441">
                  <c:v>4.2129999999999997E-3</c:v>
                </c:pt>
                <c:pt idx="6442">
                  <c:v>3.4350000000000001E-3</c:v>
                </c:pt>
                <c:pt idx="6443">
                  <c:v>2.15E-3</c:v>
                </c:pt>
                <c:pt idx="6444">
                  <c:v>1.7240000000000001E-3</c:v>
                </c:pt>
                <c:pt idx="6445">
                  <c:v>1.8990000000000001E-3</c:v>
                </c:pt>
                <c:pt idx="6446">
                  <c:v>1.8489999999999999E-3</c:v>
                </c:pt>
                <c:pt idx="6447">
                  <c:v>1.5479999999999999E-3</c:v>
                </c:pt>
                <c:pt idx="6448">
                  <c:v>1.4270000000000001E-3</c:v>
                </c:pt>
                <c:pt idx="6449">
                  <c:v>1.3500000000000001E-3</c:v>
                </c:pt>
                <c:pt idx="6450">
                  <c:v>4.2069999999999998E-3</c:v>
                </c:pt>
                <c:pt idx="6451">
                  <c:v>4.1799999999999997E-3</c:v>
                </c:pt>
                <c:pt idx="6452">
                  <c:v>4.5490000000000001E-3</c:v>
                </c:pt>
                <c:pt idx="6453">
                  <c:v>6.4999999999999997E-3</c:v>
                </c:pt>
                <c:pt idx="6454">
                  <c:v>8.1069999999999996E-3</c:v>
                </c:pt>
                <c:pt idx="6455">
                  <c:v>1.1786E-2</c:v>
                </c:pt>
                <c:pt idx="6456">
                  <c:v>1.434E-2</c:v>
                </c:pt>
                <c:pt idx="6457">
                  <c:v>2.1361999999999999E-2</c:v>
                </c:pt>
                <c:pt idx="6458">
                  <c:v>1.6355000000000001E-2</c:v>
                </c:pt>
                <c:pt idx="6459">
                  <c:v>1.2496E-2</c:v>
                </c:pt>
                <c:pt idx="6460">
                  <c:v>1.4701000000000001E-2</c:v>
                </c:pt>
                <c:pt idx="6461">
                  <c:v>1.8591E-2</c:v>
                </c:pt>
                <c:pt idx="6462">
                  <c:v>3.2134999999999997E-2</c:v>
                </c:pt>
                <c:pt idx="6463">
                  <c:v>2.3864E-2</c:v>
                </c:pt>
                <c:pt idx="6464">
                  <c:v>1.8394000000000001E-2</c:v>
                </c:pt>
                <c:pt idx="6465">
                  <c:v>1.866E-2</c:v>
                </c:pt>
                <c:pt idx="6466">
                  <c:v>2.5814E-2</c:v>
                </c:pt>
                <c:pt idx="6467">
                  <c:v>2.0312E-2</c:v>
                </c:pt>
                <c:pt idx="6468">
                  <c:v>1.3783999999999999E-2</c:v>
                </c:pt>
                <c:pt idx="6469">
                  <c:v>1.6475E-2</c:v>
                </c:pt>
                <c:pt idx="6470">
                  <c:v>1.3186E-2</c:v>
                </c:pt>
                <c:pt idx="6471">
                  <c:v>1.1084999999999999E-2</c:v>
                </c:pt>
                <c:pt idx="6472">
                  <c:v>1.1466E-2</c:v>
                </c:pt>
                <c:pt idx="6473">
                  <c:v>9.9550000000000003E-3</c:v>
                </c:pt>
                <c:pt idx="6474">
                  <c:v>9.3109999999999998E-3</c:v>
                </c:pt>
                <c:pt idx="6475">
                  <c:v>6.2459999999999998E-3</c:v>
                </c:pt>
                <c:pt idx="6476">
                  <c:v>4.6629999999999996E-3</c:v>
                </c:pt>
                <c:pt idx="6477">
                  <c:v>4.2389999999999997E-3</c:v>
                </c:pt>
                <c:pt idx="6478">
                  <c:v>4.7540000000000004E-3</c:v>
                </c:pt>
                <c:pt idx="6479">
                  <c:v>5.2519999999999997E-3</c:v>
                </c:pt>
                <c:pt idx="6480">
                  <c:v>5.4419999999999998E-3</c:v>
                </c:pt>
                <c:pt idx="6481">
                  <c:v>8.0289999999999997E-3</c:v>
                </c:pt>
                <c:pt idx="6482">
                  <c:v>8.5920000000000007E-3</c:v>
                </c:pt>
                <c:pt idx="6483">
                  <c:v>6.5490000000000001E-3</c:v>
                </c:pt>
                <c:pt idx="6484">
                  <c:v>6.1999999999999998E-3</c:v>
                </c:pt>
                <c:pt idx="6485">
                  <c:v>8.8669999999999999E-3</c:v>
                </c:pt>
                <c:pt idx="6486">
                  <c:v>8.0289999999999997E-3</c:v>
                </c:pt>
                <c:pt idx="6487">
                  <c:v>7.2020000000000001E-3</c:v>
                </c:pt>
                <c:pt idx="6488">
                  <c:v>4.5710000000000004E-3</c:v>
                </c:pt>
                <c:pt idx="6489">
                  <c:v>5.0429999999999997E-3</c:v>
                </c:pt>
                <c:pt idx="6490">
                  <c:v>4.6499999999999996E-3</c:v>
                </c:pt>
                <c:pt idx="6491">
                  <c:v>2.7260000000000001E-3</c:v>
                </c:pt>
                <c:pt idx="6492">
                  <c:v>8.3580000000000008E-3</c:v>
                </c:pt>
                <c:pt idx="6493">
                  <c:v>4.4099999999999999E-3</c:v>
                </c:pt>
                <c:pt idx="6494">
                  <c:v>3.8730000000000001E-3</c:v>
                </c:pt>
                <c:pt idx="6495">
                  <c:v>3.163E-3</c:v>
                </c:pt>
                <c:pt idx="6496">
                  <c:v>3.0119999999999999E-3</c:v>
                </c:pt>
                <c:pt idx="6497">
                  <c:v>3.5799999999999998E-3</c:v>
                </c:pt>
                <c:pt idx="6498">
                  <c:v>6.025E-3</c:v>
                </c:pt>
                <c:pt idx="6499">
                  <c:v>6.8190000000000004E-3</c:v>
                </c:pt>
                <c:pt idx="6500">
                  <c:v>1.1750999999999999E-2</c:v>
                </c:pt>
                <c:pt idx="6501">
                  <c:v>1.0768E-2</c:v>
                </c:pt>
                <c:pt idx="6502">
                  <c:v>1.7689E-2</c:v>
                </c:pt>
                <c:pt idx="6503">
                  <c:v>1.6067999999999999E-2</c:v>
                </c:pt>
                <c:pt idx="6504">
                  <c:v>1.7759E-2</c:v>
                </c:pt>
                <c:pt idx="6505">
                  <c:v>2.2474999999999998E-2</c:v>
                </c:pt>
                <c:pt idx="6506">
                  <c:v>2.2096000000000001E-2</c:v>
                </c:pt>
                <c:pt idx="6507">
                  <c:v>1.5914999999999999E-2</c:v>
                </c:pt>
                <c:pt idx="6508">
                  <c:v>1.3956E-2</c:v>
                </c:pt>
                <c:pt idx="6509">
                  <c:v>1.1450999999999999E-2</c:v>
                </c:pt>
                <c:pt idx="6510">
                  <c:v>1.3728000000000001E-2</c:v>
                </c:pt>
                <c:pt idx="6511">
                  <c:v>1.6263E-2</c:v>
                </c:pt>
                <c:pt idx="6512">
                  <c:v>1.2189E-2</c:v>
                </c:pt>
                <c:pt idx="6513">
                  <c:v>1.0038999999999999E-2</c:v>
                </c:pt>
                <c:pt idx="6514">
                  <c:v>7.3959999999999998E-3</c:v>
                </c:pt>
                <c:pt idx="6515">
                  <c:v>5.8259999999999996E-3</c:v>
                </c:pt>
                <c:pt idx="6516">
                  <c:v>4.8770000000000003E-3</c:v>
                </c:pt>
                <c:pt idx="6517">
                  <c:v>3.9220000000000001E-3</c:v>
                </c:pt>
                <c:pt idx="6518">
                  <c:v>4.4710000000000001E-3</c:v>
                </c:pt>
                <c:pt idx="6519">
                  <c:v>3.9350000000000001E-3</c:v>
                </c:pt>
                <c:pt idx="6520">
                  <c:v>4.522E-3</c:v>
                </c:pt>
                <c:pt idx="6521">
                  <c:v>5.4140000000000004E-3</c:v>
                </c:pt>
                <c:pt idx="6522">
                  <c:v>6.1749999999999999E-3</c:v>
                </c:pt>
                <c:pt idx="6523">
                  <c:v>6.6660000000000001E-3</c:v>
                </c:pt>
                <c:pt idx="6524">
                  <c:v>1.4976E-2</c:v>
                </c:pt>
                <c:pt idx="6525">
                  <c:v>1.2363000000000001E-2</c:v>
                </c:pt>
                <c:pt idx="6526">
                  <c:v>9.7730000000000004E-3</c:v>
                </c:pt>
                <c:pt idx="6527">
                  <c:v>7.1989999999999997E-3</c:v>
                </c:pt>
                <c:pt idx="6528">
                  <c:v>7.1320000000000003E-3</c:v>
                </c:pt>
                <c:pt idx="6529">
                  <c:v>7.7089999999999997E-3</c:v>
                </c:pt>
                <c:pt idx="6530">
                  <c:v>6.8219999999999999E-3</c:v>
                </c:pt>
                <c:pt idx="6531">
                  <c:v>8.5710000000000005E-3</c:v>
                </c:pt>
                <c:pt idx="6532">
                  <c:v>6.4679999999999998E-3</c:v>
                </c:pt>
                <c:pt idx="6533">
                  <c:v>5.2659999999999998E-3</c:v>
                </c:pt>
                <c:pt idx="6534">
                  <c:v>5.4640000000000001E-3</c:v>
                </c:pt>
                <c:pt idx="6535">
                  <c:v>8.4250000000000002E-3</c:v>
                </c:pt>
                <c:pt idx="6536">
                  <c:v>1.0572E-2</c:v>
                </c:pt>
                <c:pt idx="6537">
                  <c:v>1.055E-2</c:v>
                </c:pt>
                <c:pt idx="6538">
                  <c:v>1.0276E-2</c:v>
                </c:pt>
                <c:pt idx="6539">
                  <c:v>7.0479999999999996E-3</c:v>
                </c:pt>
                <c:pt idx="6540">
                  <c:v>4.5909999999999996E-3</c:v>
                </c:pt>
                <c:pt idx="6541">
                  <c:v>3.5430000000000001E-3</c:v>
                </c:pt>
                <c:pt idx="6542">
                  <c:v>4.0270000000000002E-3</c:v>
                </c:pt>
                <c:pt idx="6543">
                  <c:v>5.96E-3</c:v>
                </c:pt>
                <c:pt idx="6544">
                  <c:v>7.6270000000000001E-3</c:v>
                </c:pt>
                <c:pt idx="6545">
                  <c:v>8.9549999999999994E-3</c:v>
                </c:pt>
                <c:pt idx="6546">
                  <c:v>1.0423999999999999E-2</c:v>
                </c:pt>
                <c:pt idx="6547">
                  <c:v>1.4932000000000001E-2</c:v>
                </c:pt>
                <c:pt idx="6548">
                  <c:v>1.252E-2</c:v>
                </c:pt>
                <c:pt idx="6549">
                  <c:v>9.4959999999999992E-3</c:v>
                </c:pt>
                <c:pt idx="6550">
                  <c:v>1.2824E-2</c:v>
                </c:pt>
                <c:pt idx="6551">
                  <c:v>1.3004999999999999E-2</c:v>
                </c:pt>
                <c:pt idx="6552">
                  <c:v>9.0139999999999994E-3</c:v>
                </c:pt>
                <c:pt idx="6553">
                  <c:v>7.6049999999999998E-3</c:v>
                </c:pt>
                <c:pt idx="6554">
                  <c:v>6.6410000000000002E-3</c:v>
                </c:pt>
                <c:pt idx="6555">
                  <c:v>5.7660000000000003E-3</c:v>
                </c:pt>
                <c:pt idx="6556">
                  <c:v>7.8530000000000006E-3</c:v>
                </c:pt>
                <c:pt idx="6557">
                  <c:v>9.2650000000000007E-3</c:v>
                </c:pt>
                <c:pt idx="6558">
                  <c:v>8.3689999999999997E-3</c:v>
                </c:pt>
                <c:pt idx="6559">
                  <c:v>2.4434000000000001E-2</c:v>
                </c:pt>
                <c:pt idx="6560">
                  <c:v>1.7975999999999999E-2</c:v>
                </c:pt>
                <c:pt idx="6561">
                  <c:v>1.3422E-2</c:v>
                </c:pt>
                <c:pt idx="6562">
                  <c:v>1.1787000000000001E-2</c:v>
                </c:pt>
                <c:pt idx="6563">
                  <c:v>1.4069999999999999E-2</c:v>
                </c:pt>
                <c:pt idx="6564">
                  <c:v>1.2312999999999999E-2</c:v>
                </c:pt>
                <c:pt idx="6565">
                  <c:v>1.0598E-2</c:v>
                </c:pt>
                <c:pt idx="6566">
                  <c:v>8.4700000000000001E-3</c:v>
                </c:pt>
                <c:pt idx="6567">
                  <c:v>2.2353999999999999E-2</c:v>
                </c:pt>
                <c:pt idx="6568">
                  <c:v>1.6892000000000001E-2</c:v>
                </c:pt>
                <c:pt idx="6569">
                  <c:v>1.5889E-2</c:v>
                </c:pt>
                <c:pt idx="6570">
                  <c:v>2.5342E-2</c:v>
                </c:pt>
                <c:pt idx="6571">
                  <c:v>2.1312000000000001E-2</c:v>
                </c:pt>
                <c:pt idx="6572">
                  <c:v>2.0955000000000001E-2</c:v>
                </c:pt>
                <c:pt idx="6573">
                  <c:v>1.6226000000000001E-2</c:v>
                </c:pt>
                <c:pt idx="6574">
                  <c:v>1.5657999999999998E-2</c:v>
                </c:pt>
                <c:pt idx="6575">
                  <c:v>1.7080000000000001E-2</c:v>
                </c:pt>
                <c:pt idx="6576">
                  <c:v>1.4579E-2</c:v>
                </c:pt>
                <c:pt idx="6577">
                  <c:v>1.2558E-2</c:v>
                </c:pt>
                <c:pt idx="6578">
                  <c:v>1.4581E-2</c:v>
                </c:pt>
                <c:pt idx="6579">
                  <c:v>1.8815999999999999E-2</c:v>
                </c:pt>
                <c:pt idx="6580">
                  <c:v>1.7742999999999998E-2</c:v>
                </c:pt>
                <c:pt idx="6581">
                  <c:v>1.5298000000000001E-2</c:v>
                </c:pt>
                <c:pt idx="6582">
                  <c:v>1.3755E-2</c:v>
                </c:pt>
                <c:pt idx="6583">
                  <c:v>1.2120000000000001E-2</c:v>
                </c:pt>
                <c:pt idx="6584">
                  <c:v>1.282E-2</c:v>
                </c:pt>
                <c:pt idx="6585">
                  <c:v>1.5214E-2</c:v>
                </c:pt>
                <c:pt idx="6586">
                  <c:v>1.6642000000000001E-2</c:v>
                </c:pt>
                <c:pt idx="6587">
                  <c:v>2.5529E-2</c:v>
                </c:pt>
                <c:pt idx="6588">
                  <c:v>2.0143000000000001E-2</c:v>
                </c:pt>
                <c:pt idx="6589">
                  <c:v>1.7555000000000001E-2</c:v>
                </c:pt>
                <c:pt idx="6590">
                  <c:v>1.8853000000000002E-2</c:v>
                </c:pt>
                <c:pt idx="6591">
                  <c:v>1.7940000000000001E-2</c:v>
                </c:pt>
                <c:pt idx="6592">
                  <c:v>1.9712E-2</c:v>
                </c:pt>
                <c:pt idx="6593">
                  <c:v>1.6480000000000002E-2</c:v>
                </c:pt>
                <c:pt idx="6594">
                  <c:v>2.0152E-2</c:v>
                </c:pt>
                <c:pt idx="6595">
                  <c:v>2.6814999999999999E-2</c:v>
                </c:pt>
                <c:pt idx="6596">
                  <c:v>3.1519999999999999E-2</c:v>
                </c:pt>
                <c:pt idx="6597">
                  <c:v>4.4166999999999998E-2</c:v>
                </c:pt>
                <c:pt idx="6598">
                  <c:v>3.5128E-2</c:v>
                </c:pt>
                <c:pt idx="6599">
                  <c:v>3.1666E-2</c:v>
                </c:pt>
                <c:pt idx="6600">
                  <c:v>3.2904000000000003E-2</c:v>
                </c:pt>
                <c:pt idx="6601">
                  <c:v>3.0203000000000001E-2</c:v>
                </c:pt>
                <c:pt idx="6602">
                  <c:v>2.7959000000000001E-2</c:v>
                </c:pt>
                <c:pt idx="6603">
                  <c:v>2.2485000000000002E-2</c:v>
                </c:pt>
                <c:pt idx="6604">
                  <c:v>1.9345000000000001E-2</c:v>
                </c:pt>
                <c:pt idx="6605">
                  <c:v>1.6532999999999999E-2</c:v>
                </c:pt>
                <c:pt idx="6606">
                  <c:v>1.6612999999999999E-2</c:v>
                </c:pt>
                <c:pt idx="6607">
                  <c:v>1.562E-2</c:v>
                </c:pt>
                <c:pt idx="6608">
                  <c:v>1.2607999999999999E-2</c:v>
                </c:pt>
                <c:pt idx="6609">
                  <c:v>1.1390000000000001E-2</c:v>
                </c:pt>
                <c:pt idx="6610">
                  <c:v>1.0734E-2</c:v>
                </c:pt>
                <c:pt idx="6611">
                  <c:v>1.1343000000000001E-2</c:v>
                </c:pt>
                <c:pt idx="6612">
                  <c:v>1.729E-2</c:v>
                </c:pt>
                <c:pt idx="6613">
                  <c:v>1.5709999999999998E-2</c:v>
                </c:pt>
                <c:pt idx="6614">
                  <c:v>1.8994E-2</c:v>
                </c:pt>
                <c:pt idx="6615">
                  <c:v>1.8138000000000001E-2</c:v>
                </c:pt>
                <c:pt idx="6616">
                  <c:v>2.2536E-2</c:v>
                </c:pt>
                <c:pt idx="6617">
                  <c:v>2.5647E-2</c:v>
                </c:pt>
                <c:pt idx="6618">
                  <c:v>1.8331E-2</c:v>
                </c:pt>
                <c:pt idx="6619">
                  <c:v>1.9442999999999998E-2</c:v>
                </c:pt>
                <c:pt idx="6620">
                  <c:v>1.6886000000000002E-2</c:v>
                </c:pt>
                <c:pt idx="6621">
                  <c:v>1.6811E-2</c:v>
                </c:pt>
                <c:pt idx="6622">
                  <c:v>2.1401E-2</c:v>
                </c:pt>
                <c:pt idx="6623">
                  <c:v>2.2619E-2</c:v>
                </c:pt>
                <c:pt idx="6624">
                  <c:v>2.4178000000000002E-2</c:v>
                </c:pt>
                <c:pt idx="6625">
                  <c:v>2.7317000000000001E-2</c:v>
                </c:pt>
                <c:pt idx="6626">
                  <c:v>2.7743E-2</c:v>
                </c:pt>
                <c:pt idx="6627">
                  <c:v>2.2425E-2</c:v>
                </c:pt>
                <c:pt idx="6628">
                  <c:v>2.2221999999999999E-2</c:v>
                </c:pt>
                <c:pt idx="6629">
                  <c:v>3.0957999999999999E-2</c:v>
                </c:pt>
                <c:pt idx="6630">
                  <c:v>4.5398000000000001E-2</c:v>
                </c:pt>
                <c:pt idx="6631">
                  <c:v>3.5277999999999997E-2</c:v>
                </c:pt>
                <c:pt idx="6632">
                  <c:v>3.8190000000000002E-2</c:v>
                </c:pt>
                <c:pt idx="6633">
                  <c:v>3.5015999999999999E-2</c:v>
                </c:pt>
                <c:pt idx="6634">
                  <c:v>3.2552999999999999E-2</c:v>
                </c:pt>
                <c:pt idx="6635">
                  <c:v>3.8151999999999998E-2</c:v>
                </c:pt>
                <c:pt idx="6636">
                  <c:v>3.5838000000000002E-2</c:v>
                </c:pt>
                <c:pt idx="6637">
                  <c:v>4.0329999999999998E-2</c:v>
                </c:pt>
                <c:pt idx="6638">
                  <c:v>3.5144000000000002E-2</c:v>
                </c:pt>
                <c:pt idx="6639">
                  <c:v>2.9569999999999999E-2</c:v>
                </c:pt>
                <c:pt idx="6640">
                  <c:v>2.5704000000000001E-2</c:v>
                </c:pt>
                <c:pt idx="6641">
                  <c:v>2.4435999999999999E-2</c:v>
                </c:pt>
                <c:pt idx="6642">
                  <c:v>2.1314E-2</c:v>
                </c:pt>
                <c:pt idx="6643">
                  <c:v>1.8792E-2</c:v>
                </c:pt>
                <c:pt idx="6644">
                  <c:v>2.0320999999999999E-2</c:v>
                </c:pt>
                <c:pt idx="6645">
                  <c:v>2.2471999999999999E-2</c:v>
                </c:pt>
                <c:pt idx="6646">
                  <c:v>2.3223000000000001E-2</c:v>
                </c:pt>
                <c:pt idx="6647">
                  <c:v>2.4161999999999999E-2</c:v>
                </c:pt>
                <c:pt idx="6648">
                  <c:v>1.891E-2</c:v>
                </c:pt>
                <c:pt idx="6649">
                  <c:v>2.1255E-2</c:v>
                </c:pt>
                <c:pt idx="6650">
                  <c:v>2.2355E-2</c:v>
                </c:pt>
                <c:pt idx="6651">
                  <c:v>2.7054000000000002E-2</c:v>
                </c:pt>
                <c:pt idx="6652">
                  <c:v>2.1652000000000001E-2</c:v>
                </c:pt>
                <c:pt idx="6653">
                  <c:v>1.7797E-2</c:v>
                </c:pt>
                <c:pt idx="6654">
                  <c:v>1.4798E-2</c:v>
                </c:pt>
                <c:pt idx="6655">
                  <c:v>1.8090999999999999E-2</c:v>
                </c:pt>
                <c:pt idx="6656">
                  <c:v>1.8041999999999999E-2</c:v>
                </c:pt>
                <c:pt idx="6657">
                  <c:v>1.9393000000000001E-2</c:v>
                </c:pt>
                <c:pt idx="6658">
                  <c:v>1.3901E-2</c:v>
                </c:pt>
                <c:pt idx="6659">
                  <c:v>1.7611999999999999E-2</c:v>
                </c:pt>
                <c:pt idx="6660">
                  <c:v>1.7138E-2</c:v>
                </c:pt>
                <c:pt idx="6661">
                  <c:v>1.3511E-2</c:v>
                </c:pt>
                <c:pt idx="6662">
                  <c:v>9.6209999999999993E-3</c:v>
                </c:pt>
                <c:pt idx="6663">
                  <c:v>1.0734E-2</c:v>
                </c:pt>
                <c:pt idx="6664">
                  <c:v>1.3462E-2</c:v>
                </c:pt>
                <c:pt idx="6665">
                  <c:v>1.2548E-2</c:v>
                </c:pt>
                <c:pt idx="6666">
                  <c:v>1.9004E-2</c:v>
                </c:pt>
                <c:pt idx="6667">
                  <c:v>1.4052E-2</c:v>
                </c:pt>
                <c:pt idx="6668">
                  <c:v>9.8040000000000002E-3</c:v>
                </c:pt>
                <c:pt idx="6669">
                  <c:v>6.5750000000000001E-3</c:v>
                </c:pt>
                <c:pt idx="6670">
                  <c:v>6.0520000000000001E-3</c:v>
                </c:pt>
                <c:pt idx="6671">
                  <c:v>7.8120000000000004E-3</c:v>
                </c:pt>
                <c:pt idx="6672">
                  <c:v>1.0137E-2</c:v>
                </c:pt>
                <c:pt idx="6673">
                  <c:v>6.9220000000000002E-3</c:v>
                </c:pt>
                <c:pt idx="6674">
                  <c:v>5.5989999999999998E-3</c:v>
                </c:pt>
                <c:pt idx="6675">
                  <c:v>7.7210000000000004E-3</c:v>
                </c:pt>
                <c:pt idx="6676">
                  <c:v>1.0521000000000001E-2</c:v>
                </c:pt>
                <c:pt idx="6677">
                  <c:v>2.0472000000000001E-2</c:v>
                </c:pt>
                <c:pt idx="6678">
                  <c:v>2.0164999999999999E-2</c:v>
                </c:pt>
                <c:pt idx="6679">
                  <c:v>2.0593E-2</c:v>
                </c:pt>
                <c:pt idx="6680">
                  <c:v>1.6584999999999999E-2</c:v>
                </c:pt>
                <c:pt idx="6681">
                  <c:v>1.5388000000000001E-2</c:v>
                </c:pt>
                <c:pt idx="6682">
                  <c:v>1.8204000000000001E-2</c:v>
                </c:pt>
                <c:pt idx="6683">
                  <c:v>1.7104999999999999E-2</c:v>
                </c:pt>
                <c:pt idx="6684">
                  <c:v>2.6800000000000001E-2</c:v>
                </c:pt>
                <c:pt idx="6685">
                  <c:v>2.4638E-2</c:v>
                </c:pt>
                <c:pt idx="6686">
                  <c:v>2.9329999999999998E-2</c:v>
                </c:pt>
                <c:pt idx="6687">
                  <c:v>2.3834999999999999E-2</c:v>
                </c:pt>
                <c:pt idx="6688">
                  <c:v>1.9966999999999999E-2</c:v>
                </c:pt>
                <c:pt idx="6689">
                  <c:v>2.0823999999999999E-2</c:v>
                </c:pt>
                <c:pt idx="6690">
                  <c:v>2.4121E-2</c:v>
                </c:pt>
                <c:pt idx="6691">
                  <c:v>2.1846999999999998E-2</c:v>
                </c:pt>
                <c:pt idx="6692">
                  <c:v>2.3213999999999999E-2</c:v>
                </c:pt>
                <c:pt idx="6693">
                  <c:v>2.3143E-2</c:v>
                </c:pt>
                <c:pt idx="6694">
                  <c:v>3.1635999999999997E-2</c:v>
                </c:pt>
                <c:pt idx="6695">
                  <c:v>4.5947000000000002E-2</c:v>
                </c:pt>
                <c:pt idx="6696">
                  <c:v>3.9336000000000003E-2</c:v>
                </c:pt>
                <c:pt idx="6697">
                  <c:v>3.4539E-2</c:v>
                </c:pt>
                <c:pt idx="6698">
                  <c:v>2.8709999999999999E-2</c:v>
                </c:pt>
                <c:pt idx="6699">
                  <c:v>2.8197E-2</c:v>
                </c:pt>
                <c:pt idx="6700">
                  <c:v>2.7001000000000001E-2</c:v>
                </c:pt>
                <c:pt idx="6701">
                  <c:v>3.0530999999999999E-2</c:v>
                </c:pt>
                <c:pt idx="6702">
                  <c:v>2.8417000000000001E-2</c:v>
                </c:pt>
                <c:pt idx="6703">
                  <c:v>2.1312000000000001E-2</c:v>
                </c:pt>
                <c:pt idx="6704">
                  <c:v>2.5017999999999999E-2</c:v>
                </c:pt>
                <c:pt idx="6705">
                  <c:v>2.5904E-2</c:v>
                </c:pt>
                <c:pt idx="6706">
                  <c:v>2.1904E-2</c:v>
                </c:pt>
                <c:pt idx="6707">
                  <c:v>2.2908999999999999E-2</c:v>
                </c:pt>
                <c:pt idx="6708">
                  <c:v>2.0088999999999999E-2</c:v>
                </c:pt>
                <c:pt idx="6709">
                  <c:v>2.2367999999999999E-2</c:v>
                </c:pt>
                <c:pt idx="6710">
                  <c:v>5.1049999999999998E-2</c:v>
                </c:pt>
                <c:pt idx="6711">
                  <c:v>4.0400999999999999E-2</c:v>
                </c:pt>
                <c:pt idx="6712">
                  <c:v>4.1542000000000003E-2</c:v>
                </c:pt>
                <c:pt idx="6713">
                  <c:v>3.8358000000000003E-2</c:v>
                </c:pt>
                <c:pt idx="6714">
                  <c:v>4.1001999999999997E-2</c:v>
                </c:pt>
                <c:pt idx="6715">
                  <c:v>4.3352000000000002E-2</c:v>
                </c:pt>
                <c:pt idx="6716">
                  <c:v>4.1208000000000002E-2</c:v>
                </c:pt>
                <c:pt idx="6717">
                  <c:v>3.9754999999999999E-2</c:v>
                </c:pt>
                <c:pt idx="6718">
                  <c:v>3.5358000000000001E-2</c:v>
                </c:pt>
                <c:pt idx="6719">
                  <c:v>3.9514000000000001E-2</c:v>
                </c:pt>
                <c:pt idx="6720">
                  <c:v>5.6772999999999997E-2</c:v>
                </c:pt>
                <c:pt idx="6721">
                  <c:v>4.734E-2</c:v>
                </c:pt>
                <c:pt idx="6722">
                  <c:v>3.9910000000000001E-2</c:v>
                </c:pt>
                <c:pt idx="6723">
                  <c:v>3.8092000000000001E-2</c:v>
                </c:pt>
                <c:pt idx="6724">
                  <c:v>3.0086999999999999E-2</c:v>
                </c:pt>
                <c:pt idx="6725">
                  <c:v>3.1112999999999998E-2</c:v>
                </c:pt>
                <c:pt idx="6726">
                  <c:v>3.0273000000000001E-2</c:v>
                </c:pt>
                <c:pt idx="6727">
                  <c:v>2.9662999999999998E-2</c:v>
                </c:pt>
                <c:pt idx="6728">
                  <c:v>2.3911000000000002E-2</c:v>
                </c:pt>
                <c:pt idx="6729">
                  <c:v>2.7553000000000001E-2</c:v>
                </c:pt>
                <c:pt idx="6730">
                  <c:v>3.1871999999999998E-2</c:v>
                </c:pt>
                <c:pt idx="6731">
                  <c:v>3.3938000000000003E-2</c:v>
                </c:pt>
                <c:pt idx="6732">
                  <c:v>3.1297999999999999E-2</c:v>
                </c:pt>
                <c:pt idx="6733">
                  <c:v>2.7904999999999999E-2</c:v>
                </c:pt>
                <c:pt idx="6734">
                  <c:v>2.3029000000000001E-2</c:v>
                </c:pt>
                <c:pt idx="6735">
                  <c:v>2.1575E-2</c:v>
                </c:pt>
                <c:pt idx="6736">
                  <c:v>2.0206999999999999E-2</c:v>
                </c:pt>
                <c:pt idx="6737">
                  <c:v>1.7602E-2</c:v>
                </c:pt>
                <c:pt idx="6738">
                  <c:v>1.4184E-2</c:v>
                </c:pt>
                <c:pt idx="6739">
                  <c:v>1.1084E-2</c:v>
                </c:pt>
                <c:pt idx="6740">
                  <c:v>9.7719999999999994E-3</c:v>
                </c:pt>
                <c:pt idx="6741">
                  <c:v>7.7039999999999999E-3</c:v>
                </c:pt>
                <c:pt idx="6742">
                  <c:v>6.5449999999999996E-3</c:v>
                </c:pt>
                <c:pt idx="6743">
                  <c:v>5.6769999999999998E-3</c:v>
                </c:pt>
                <c:pt idx="6744">
                  <c:v>4.5929999999999999E-3</c:v>
                </c:pt>
                <c:pt idx="6745">
                  <c:v>4.5760000000000002E-3</c:v>
                </c:pt>
                <c:pt idx="6746">
                  <c:v>6.0990000000000003E-3</c:v>
                </c:pt>
                <c:pt idx="6747">
                  <c:v>4.9569999999999996E-3</c:v>
                </c:pt>
                <c:pt idx="6748">
                  <c:v>4.7759999999999999E-3</c:v>
                </c:pt>
                <c:pt idx="6749">
                  <c:v>5.8929999999999998E-3</c:v>
                </c:pt>
                <c:pt idx="6750">
                  <c:v>7.064E-3</c:v>
                </c:pt>
                <c:pt idx="6751">
                  <c:v>5.5050000000000003E-3</c:v>
                </c:pt>
                <c:pt idx="6752">
                  <c:v>4.3499999999999997E-3</c:v>
                </c:pt>
                <c:pt idx="6753">
                  <c:v>3.5750000000000001E-3</c:v>
                </c:pt>
                <c:pt idx="6754">
                  <c:v>1.4267E-2</c:v>
                </c:pt>
                <c:pt idx="6755">
                  <c:v>1.1936E-2</c:v>
                </c:pt>
                <c:pt idx="6756">
                  <c:v>1.0508E-2</c:v>
                </c:pt>
                <c:pt idx="6757">
                  <c:v>1.0208E-2</c:v>
                </c:pt>
                <c:pt idx="6758">
                  <c:v>1.5147000000000001E-2</c:v>
                </c:pt>
                <c:pt idx="6759">
                  <c:v>1.6826000000000001E-2</c:v>
                </c:pt>
                <c:pt idx="6760">
                  <c:v>2.0320000000000001E-2</c:v>
                </c:pt>
                <c:pt idx="6761">
                  <c:v>2.2207000000000001E-2</c:v>
                </c:pt>
                <c:pt idx="6762">
                  <c:v>1.6853E-2</c:v>
                </c:pt>
                <c:pt idx="6763">
                  <c:v>1.5124E-2</c:v>
                </c:pt>
                <c:pt idx="6764">
                  <c:v>1.6374E-2</c:v>
                </c:pt>
                <c:pt idx="6765">
                  <c:v>1.9401999999999999E-2</c:v>
                </c:pt>
                <c:pt idx="6766">
                  <c:v>2.8403999999999999E-2</c:v>
                </c:pt>
                <c:pt idx="6767">
                  <c:v>2.8552999999999999E-2</c:v>
                </c:pt>
                <c:pt idx="6768">
                  <c:v>2.6995999999999999E-2</c:v>
                </c:pt>
                <c:pt idx="6769">
                  <c:v>2.2474999999999998E-2</c:v>
                </c:pt>
                <c:pt idx="6770">
                  <c:v>3.5968E-2</c:v>
                </c:pt>
                <c:pt idx="6771">
                  <c:v>2.7983999999999998E-2</c:v>
                </c:pt>
                <c:pt idx="6772">
                  <c:v>2.2311999999999999E-2</c:v>
                </c:pt>
                <c:pt idx="6773">
                  <c:v>1.6653999999999999E-2</c:v>
                </c:pt>
                <c:pt idx="6774">
                  <c:v>1.3743E-2</c:v>
                </c:pt>
                <c:pt idx="6775">
                  <c:v>9.8309999999999995E-3</c:v>
                </c:pt>
                <c:pt idx="6776">
                  <c:v>8.5579999999999996E-3</c:v>
                </c:pt>
                <c:pt idx="6777">
                  <c:v>7.705E-3</c:v>
                </c:pt>
                <c:pt idx="6778">
                  <c:v>7.8379999999999995E-3</c:v>
                </c:pt>
                <c:pt idx="6779">
                  <c:v>1.0588E-2</c:v>
                </c:pt>
                <c:pt idx="6780">
                  <c:v>1.0748000000000001E-2</c:v>
                </c:pt>
                <c:pt idx="6781">
                  <c:v>1.0880000000000001E-2</c:v>
                </c:pt>
                <c:pt idx="6782">
                  <c:v>9.2020000000000001E-3</c:v>
                </c:pt>
                <c:pt idx="6783">
                  <c:v>1.0364E-2</c:v>
                </c:pt>
                <c:pt idx="6784">
                  <c:v>1.5256E-2</c:v>
                </c:pt>
                <c:pt idx="6785">
                  <c:v>1.1285E-2</c:v>
                </c:pt>
                <c:pt idx="6786">
                  <c:v>8.1180000000000002E-3</c:v>
                </c:pt>
                <c:pt idx="6787">
                  <c:v>1.5737999999999999E-2</c:v>
                </c:pt>
                <c:pt idx="6788">
                  <c:v>1.4263E-2</c:v>
                </c:pt>
                <c:pt idx="6789">
                  <c:v>1.1024000000000001E-2</c:v>
                </c:pt>
                <c:pt idx="6790">
                  <c:v>8.9440000000000006E-3</c:v>
                </c:pt>
                <c:pt idx="6791">
                  <c:v>8.26E-3</c:v>
                </c:pt>
                <c:pt idx="6792">
                  <c:v>7.0390000000000001E-3</c:v>
                </c:pt>
                <c:pt idx="6793">
                  <c:v>5.9199999999999999E-3</c:v>
                </c:pt>
                <c:pt idx="6794">
                  <c:v>5.6940000000000003E-3</c:v>
                </c:pt>
                <c:pt idx="6795">
                  <c:v>5.4939999999999998E-3</c:v>
                </c:pt>
                <c:pt idx="6796">
                  <c:v>5.8739999999999999E-3</c:v>
                </c:pt>
                <c:pt idx="6797">
                  <c:v>1.9949000000000001E-2</c:v>
                </c:pt>
                <c:pt idx="6798">
                  <c:v>1.8297000000000001E-2</c:v>
                </c:pt>
                <c:pt idx="6799">
                  <c:v>1.3431E-2</c:v>
                </c:pt>
                <c:pt idx="6800">
                  <c:v>1.2958000000000001E-2</c:v>
                </c:pt>
                <c:pt idx="6801">
                  <c:v>1.1956E-2</c:v>
                </c:pt>
                <c:pt idx="6802">
                  <c:v>1.4655E-2</c:v>
                </c:pt>
                <c:pt idx="6803">
                  <c:v>1.2947999999999999E-2</c:v>
                </c:pt>
                <c:pt idx="6804">
                  <c:v>1.3511E-2</c:v>
                </c:pt>
                <c:pt idx="6805">
                  <c:v>1.3358999999999999E-2</c:v>
                </c:pt>
                <c:pt idx="6806">
                  <c:v>1.9397999999999999E-2</c:v>
                </c:pt>
                <c:pt idx="6807">
                  <c:v>2.0832E-2</c:v>
                </c:pt>
                <c:pt idx="6808">
                  <c:v>1.9456000000000001E-2</c:v>
                </c:pt>
                <c:pt idx="6809">
                  <c:v>2.7647999999999999E-2</c:v>
                </c:pt>
                <c:pt idx="6810">
                  <c:v>2.4891E-2</c:v>
                </c:pt>
                <c:pt idx="6811">
                  <c:v>2.1343999999999998E-2</c:v>
                </c:pt>
                <c:pt idx="6812">
                  <c:v>1.7339E-2</c:v>
                </c:pt>
                <c:pt idx="6813">
                  <c:v>1.5883000000000001E-2</c:v>
                </c:pt>
                <c:pt idx="6814">
                  <c:v>1.7569999999999999E-2</c:v>
                </c:pt>
                <c:pt idx="6815">
                  <c:v>2.4140000000000002E-2</c:v>
                </c:pt>
                <c:pt idx="6816">
                  <c:v>2.2407E-2</c:v>
                </c:pt>
                <c:pt idx="6817">
                  <c:v>2.3345000000000001E-2</c:v>
                </c:pt>
                <c:pt idx="6818">
                  <c:v>2.104E-2</c:v>
                </c:pt>
                <c:pt idx="6819">
                  <c:v>1.9243E-2</c:v>
                </c:pt>
                <c:pt idx="6820">
                  <c:v>2.2008E-2</c:v>
                </c:pt>
                <c:pt idx="6821">
                  <c:v>2.5574E-2</c:v>
                </c:pt>
                <c:pt idx="6822">
                  <c:v>2.027E-2</c:v>
                </c:pt>
                <c:pt idx="6823">
                  <c:v>1.2704999999999999E-2</c:v>
                </c:pt>
                <c:pt idx="6824">
                  <c:v>2.2942000000000001E-2</c:v>
                </c:pt>
                <c:pt idx="6825">
                  <c:v>2.0594000000000001E-2</c:v>
                </c:pt>
                <c:pt idx="6826">
                  <c:v>1.9265000000000001E-2</c:v>
                </c:pt>
                <c:pt idx="6827">
                  <c:v>1.7831E-2</c:v>
                </c:pt>
                <c:pt idx="6828">
                  <c:v>2.2950000000000002E-2</c:v>
                </c:pt>
                <c:pt idx="6829">
                  <c:v>2.4722000000000001E-2</c:v>
                </c:pt>
                <c:pt idx="6830">
                  <c:v>1.9164E-2</c:v>
                </c:pt>
                <c:pt idx="6831">
                  <c:v>1.8681E-2</c:v>
                </c:pt>
                <c:pt idx="6832">
                  <c:v>1.9092999999999999E-2</c:v>
                </c:pt>
                <c:pt idx="6833">
                  <c:v>1.6326E-2</c:v>
                </c:pt>
                <c:pt idx="6834">
                  <c:v>2.6679999999999999E-2</c:v>
                </c:pt>
                <c:pt idx="6835">
                  <c:v>2.07E-2</c:v>
                </c:pt>
                <c:pt idx="6836">
                  <c:v>2.7845999999999999E-2</c:v>
                </c:pt>
                <c:pt idx="6837">
                  <c:v>2.2724000000000001E-2</c:v>
                </c:pt>
                <c:pt idx="6838">
                  <c:v>3.6193000000000003E-2</c:v>
                </c:pt>
                <c:pt idx="6839">
                  <c:v>4.0446999999999997E-2</c:v>
                </c:pt>
                <c:pt idx="6840">
                  <c:v>3.7613000000000001E-2</c:v>
                </c:pt>
                <c:pt idx="6841">
                  <c:v>3.8523000000000002E-2</c:v>
                </c:pt>
                <c:pt idx="6842">
                  <c:v>3.6794E-2</c:v>
                </c:pt>
                <c:pt idx="6843">
                  <c:v>3.4407E-2</c:v>
                </c:pt>
                <c:pt idx="6844">
                  <c:v>3.9829999999999997E-2</c:v>
                </c:pt>
                <c:pt idx="6845">
                  <c:v>3.5854999999999998E-2</c:v>
                </c:pt>
                <c:pt idx="6846">
                  <c:v>2.8733999999999999E-2</c:v>
                </c:pt>
                <c:pt idx="6847">
                  <c:v>2.4455000000000001E-2</c:v>
                </c:pt>
                <c:pt idx="6848">
                  <c:v>1.5984000000000002E-2</c:v>
                </c:pt>
                <c:pt idx="6849">
                  <c:v>1.1342E-2</c:v>
                </c:pt>
                <c:pt idx="6850">
                  <c:v>9.2010000000000008E-3</c:v>
                </c:pt>
                <c:pt idx="6851">
                  <c:v>8.1869999999999998E-3</c:v>
                </c:pt>
                <c:pt idx="6852">
                  <c:v>1.2736000000000001E-2</c:v>
                </c:pt>
                <c:pt idx="6853">
                  <c:v>1.0030000000000001E-2</c:v>
                </c:pt>
                <c:pt idx="6854">
                  <c:v>1.4108000000000001E-2</c:v>
                </c:pt>
                <c:pt idx="6855">
                  <c:v>1.3727E-2</c:v>
                </c:pt>
                <c:pt idx="6856">
                  <c:v>1.4779E-2</c:v>
                </c:pt>
                <c:pt idx="6857">
                  <c:v>1.6899000000000001E-2</c:v>
                </c:pt>
                <c:pt idx="6858">
                  <c:v>1.4581E-2</c:v>
                </c:pt>
                <c:pt idx="6859">
                  <c:v>2.3148999999999999E-2</c:v>
                </c:pt>
                <c:pt idx="6860">
                  <c:v>1.755E-2</c:v>
                </c:pt>
                <c:pt idx="6861">
                  <c:v>1.6185999999999999E-2</c:v>
                </c:pt>
                <c:pt idx="6862">
                  <c:v>1.8339999999999999E-2</c:v>
                </c:pt>
                <c:pt idx="6863">
                  <c:v>2.2782E-2</c:v>
                </c:pt>
                <c:pt idx="6864">
                  <c:v>2.3532000000000001E-2</c:v>
                </c:pt>
                <c:pt idx="6865">
                  <c:v>1.9949000000000001E-2</c:v>
                </c:pt>
                <c:pt idx="6866">
                  <c:v>1.8741000000000001E-2</c:v>
                </c:pt>
                <c:pt idx="6867">
                  <c:v>1.6843E-2</c:v>
                </c:pt>
                <c:pt idx="6868">
                  <c:v>1.9278E-2</c:v>
                </c:pt>
                <c:pt idx="6869">
                  <c:v>1.7049999999999999E-2</c:v>
                </c:pt>
                <c:pt idx="6870">
                  <c:v>1.7840000000000002E-2</c:v>
                </c:pt>
                <c:pt idx="6871">
                  <c:v>1.7333999999999999E-2</c:v>
                </c:pt>
                <c:pt idx="6872">
                  <c:v>1.9658999999999999E-2</c:v>
                </c:pt>
                <c:pt idx="6873">
                  <c:v>1.6015000000000001E-2</c:v>
                </c:pt>
                <c:pt idx="6874">
                  <c:v>1.1793E-2</c:v>
                </c:pt>
                <c:pt idx="6875">
                  <c:v>1.1302E-2</c:v>
                </c:pt>
                <c:pt idx="6876">
                  <c:v>2.3321000000000001E-2</c:v>
                </c:pt>
                <c:pt idx="6877">
                  <c:v>3.1237000000000001E-2</c:v>
                </c:pt>
                <c:pt idx="6878">
                  <c:v>2.7234000000000001E-2</c:v>
                </c:pt>
                <c:pt idx="6879">
                  <c:v>2.8518000000000002E-2</c:v>
                </c:pt>
                <c:pt idx="6880">
                  <c:v>4.5805999999999999E-2</c:v>
                </c:pt>
                <c:pt idx="6881">
                  <c:v>4.7848000000000002E-2</c:v>
                </c:pt>
                <c:pt idx="6882">
                  <c:v>4.4881999999999998E-2</c:v>
                </c:pt>
                <c:pt idx="6883">
                  <c:v>5.7715000000000002E-2</c:v>
                </c:pt>
                <c:pt idx="6884">
                  <c:v>5.1246E-2</c:v>
                </c:pt>
                <c:pt idx="6885">
                  <c:v>4.7760999999999998E-2</c:v>
                </c:pt>
                <c:pt idx="6886">
                  <c:v>4.2637000000000001E-2</c:v>
                </c:pt>
                <c:pt idx="6887">
                  <c:v>3.5587000000000001E-2</c:v>
                </c:pt>
                <c:pt idx="6888">
                  <c:v>3.0197999999999999E-2</c:v>
                </c:pt>
                <c:pt idx="6889">
                  <c:v>4.1592999999999998E-2</c:v>
                </c:pt>
                <c:pt idx="6890">
                  <c:v>3.3420999999999999E-2</c:v>
                </c:pt>
                <c:pt idx="6891">
                  <c:v>2.7182999999999999E-2</c:v>
                </c:pt>
                <c:pt idx="6892">
                  <c:v>3.1142E-2</c:v>
                </c:pt>
                <c:pt idx="6893">
                  <c:v>3.0120999999999998E-2</c:v>
                </c:pt>
                <c:pt idx="6894">
                  <c:v>2.7734000000000002E-2</c:v>
                </c:pt>
                <c:pt idx="6895">
                  <c:v>2.3786000000000002E-2</c:v>
                </c:pt>
                <c:pt idx="6896">
                  <c:v>2.0909000000000001E-2</c:v>
                </c:pt>
                <c:pt idx="6897">
                  <c:v>1.6383999999999999E-2</c:v>
                </c:pt>
                <c:pt idx="6898">
                  <c:v>1.6549000000000001E-2</c:v>
                </c:pt>
                <c:pt idx="6899">
                  <c:v>2.0022000000000002E-2</c:v>
                </c:pt>
                <c:pt idx="6900">
                  <c:v>1.8407E-2</c:v>
                </c:pt>
                <c:pt idx="6901">
                  <c:v>1.5622E-2</c:v>
                </c:pt>
                <c:pt idx="6902">
                  <c:v>1.3316E-2</c:v>
                </c:pt>
                <c:pt idx="6903">
                  <c:v>1.2942E-2</c:v>
                </c:pt>
                <c:pt idx="6904">
                  <c:v>1.069E-2</c:v>
                </c:pt>
                <c:pt idx="6905">
                  <c:v>9.3760000000000007E-3</c:v>
                </c:pt>
                <c:pt idx="6906">
                  <c:v>8.0269999999999994E-3</c:v>
                </c:pt>
                <c:pt idx="6907">
                  <c:v>7.4790000000000004E-3</c:v>
                </c:pt>
                <c:pt idx="6908">
                  <c:v>1.0619999999999999E-2</c:v>
                </c:pt>
                <c:pt idx="6909">
                  <c:v>1.0208E-2</c:v>
                </c:pt>
                <c:pt idx="6910">
                  <c:v>9.9659999999999992E-3</c:v>
                </c:pt>
                <c:pt idx="6911">
                  <c:v>7.7689999999999999E-3</c:v>
                </c:pt>
                <c:pt idx="6912">
                  <c:v>1.4630000000000001E-2</c:v>
                </c:pt>
                <c:pt idx="6913">
                  <c:v>1.1554999999999999E-2</c:v>
                </c:pt>
                <c:pt idx="6914">
                  <c:v>9.0799999999999995E-3</c:v>
                </c:pt>
                <c:pt idx="6915">
                  <c:v>8.5419999999999992E-3</c:v>
                </c:pt>
                <c:pt idx="6916">
                  <c:v>7.9190000000000007E-3</c:v>
                </c:pt>
                <c:pt idx="6917">
                  <c:v>7.4060000000000003E-3</c:v>
                </c:pt>
                <c:pt idx="6918">
                  <c:v>5.7299999999999999E-3</c:v>
                </c:pt>
                <c:pt idx="6919">
                  <c:v>7.0800000000000004E-3</c:v>
                </c:pt>
                <c:pt idx="6920">
                  <c:v>6.9309999999999997E-3</c:v>
                </c:pt>
                <c:pt idx="6921">
                  <c:v>8.3260000000000001E-3</c:v>
                </c:pt>
                <c:pt idx="6922">
                  <c:v>7.5709999999999996E-3</c:v>
                </c:pt>
                <c:pt idx="6923">
                  <c:v>6.607E-3</c:v>
                </c:pt>
                <c:pt idx="6924">
                  <c:v>5.1359999999999999E-3</c:v>
                </c:pt>
                <c:pt idx="6925">
                  <c:v>6.0759999999999998E-3</c:v>
                </c:pt>
                <c:pt idx="6926">
                  <c:v>4.7080000000000004E-3</c:v>
                </c:pt>
                <c:pt idx="6927">
                  <c:v>4.6740000000000002E-3</c:v>
                </c:pt>
                <c:pt idx="6928">
                  <c:v>4.5370000000000002E-3</c:v>
                </c:pt>
                <c:pt idx="6929">
                  <c:v>4.045E-3</c:v>
                </c:pt>
                <c:pt idx="6930">
                  <c:v>3.7810000000000001E-3</c:v>
                </c:pt>
                <c:pt idx="6931">
                  <c:v>4.2009999999999999E-3</c:v>
                </c:pt>
                <c:pt idx="6932">
                  <c:v>4.058E-3</c:v>
                </c:pt>
                <c:pt idx="6933">
                  <c:v>4.5269999999999998E-3</c:v>
                </c:pt>
                <c:pt idx="6934">
                  <c:v>6.8599999999999998E-3</c:v>
                </c:pt>
                <c:pt idx="6935">
                  <c:v>1.0978E-2</c:v>
                </c:pt>
                <c:pt idx="6936">
                  <c:v>1.5799000000000001E-2</c:v>
                </c:pt>
                <c:pt idx="6937">
                  <c:v>2.3452000000000001E-2</c:v>
                </c:pt>
                <c:pt idx="6938">
                  <c:v>2.2696999999999998E-2</c:v>
                </c:pt>
                <c:pt idx="6939">
                  <c:v>2.3151000000000001E-2</c:v>
                </c:pt>
                <c:pt idx="6940">
                  <c:v>2.4542000000000001E-2</c:v>
                </c:pt>
                <c:pt idx="6941">
                  <c:v>2.4816000000000001E-2</c:v>
                </c:pt>
                <c:pt idx="6942">
                  <c:v>2.4952999999999999E-2</c:v>
                </c:pt>
                <c:pt idx="6943">
                  <c:v>1.9640000000000001E-2</c:v>
                </c:pt>
                <c:pt idx="6944">
                  <c:v>3.8150999999999997E-2</c:v>
                </c:pt>
                <c:pt idx="6945">
                  <c:v>4.3123000000000002E-2</c:v>
                </c:pt>
                <c:pt idx="6946">
                  <c:v>3.7728999999999999E-2</c:v>
                </c:pt>
                <c:pt idx="6947">
                  <c:v>3.3492000000000001E-2</c:v>
                </c:pt>
                <c:pt idx="6948">
                  <c:v>3.4501999999999998E-2</c:v>
                </c:pt>
                <c:pt idx="6949">
                  <c:v>3.4793999999999999E-2</c:v>
                </c:pt>
                <c:pt idx="6950">
                  <c:v>3.2010999999999998E-2</c:v>
                </c:pt>
                <c:pt idx="6951">
                  <c:v>2.8531000000000001E-2</c:v>
                </c:pt>
                <c:pt idx="6952">
                  <c:v>2.9228000000000001E-2</c:v>
                </c:pt>
                <c:pt idx="6953">
                  <c:v>2.7019999999999999E-2</c:v>
                </c:pt>
                <c:pt idx="6954">
                  <c:v>2.8253E-2</c:v>
                </c:pt>
                <c:pt idx="6955">
                  <c:v>3.0564000000000001E-2</c:v>
                </c:pt>
                <c:pt idx="6956">
                  <c:v>2.8615999999999999E-2</c:v>
                </c:pt>
                <c:pt idx="6957">
                  <c:v>2.7334000000000001E-2</c:v>
                </c:pt>
                <c:pt idx="6958">
                  <c:v>3.1178000000000001E-2</c:v>
                </c:pt>
                <c:pt idx="6959">
                  <c:v>2.6773999999999999E-2</c:v>
                </c:pt>
                <c:pt idx="6960">
                  <c:v>3.3464000000000001E-2</c:v>
                </c:pt>
                <c:pt idx="6961">
                  <c:v>3.4083000000000002E-2</c:v>
                </c:pt>
                <c:pt idx="6962">
                  <c:v>3.4018E-2</c:v>
                </c:pt>
                <c:pt idx="6963">
                  <c:v>3.1593000000000003E-2</c:v>
                </c:pt>
                <c:pt idx="6964">
                  <c:v>3.4566E-2</c:v>
                </c:pt>
                <c:pt idx="6965">
                  <c:v>3.0096999999999999E-2</c:v>
                </c:pt>
                <c:pt idx="6966">
                  <c:v>2.6821000000000001E-2</c:v>
                </c:pt>
                <c:pt idx="6967">
                  <c:v>2.5777999999999999E-2</c:v>
                </c:pt>
                <c:pt idx="6968">
                  <c:v>2.5389999999999999E-2</c:v>
                </c:pt>
                <c:pt idx="6969">
                  <c:v>2.6239999999999999E-2</c:v>
                </c:pt>
                <c:pt idx="6970">
                  <c:v>2.3265999999999998E-2</c:v>
                </c:pt>
                <c:pt idx="6971">
                  <c:v>3.456E-2</c:v>
                </c:pt>
                <c:pt idx="6972">
                  <c:v>3.5424999999999998E-2</c:v>
                </c:pt>
                <c:pt idx="6973">
                  <c:v>3.6264999999999999E-2</c:v>
                </c:pt>
                <c:pt idx="6974">
                  <c:v>3.5340999999999997E-2</c:v>
                </c:pt>
                <c:pt idx="6975">
                  <c:v>3.1341000000000001E-2</c:v>
                </c:pt>
                <c:pt idx="6976">
                  <c:v>2.4624E-2</c:v>
                </c:pt>
                <c:pt idx="6977">
                  <c:v>2.0142E-2</c:v>
                </c:pt>
                <c:pt idx="6978">
                  <c:v>2.2645999999999999E-2</c:v>
                </c:pt>
                <c:pt idx="6979">
                  <c:v>1.9043000000000001E-2</c:v>
                </c:pt>
                <c:pt idx="6980">
                  <c:v>2.298E-2</c:v>
                </c:pt>
                <c:pt idx="6981">
                  <c:v>1.9727999999999999E-2</c:v>
                </c:pt>
                <c:pt idx="6982">
                  <c:v>3.4426999999999999E-2</c:v>
                </c:pt>
                <c:pt idx="6983">
                  <c:v>2.7186999999999999E-2</c:v>
                </c:pt>
                <c:pt idx="6984">
                  <c:v>2.2092000000000001E-2</c:v>
                </c:pt>
                <c:pt idx="6985">
                  <c:v>1.9245000000000002E-2</c:v>
                </c:pt>
                <c:pt idx="6986">
                  <c:v>1.6369000000000002E-2</c:v>
                </c:pt>
                <c:pt idx="6987">
                  <c:v>1.6102000000000002E-2</c:v>
                </c:pt>
                <c:pt idx="6988">
                  <c:v>1.4799E-2</c:v>
                </c:pt>
                <c:pt idx="6989">
                  <c:v>1.6372999999999999E-2</c:v>
                </c:pt>
                <c:pt idx="6990">
                  <c:v>1.5291000000000001E-2</c:v>
                </c:pt>
                <c:pt idx="6991">
                  <c:v>1.5644999999999999E-2</c:v>
                </c:pt>
                <c:pt idx="6992">
                  <c:v>1.1759E-2</c:v>
                </c:pt>
                <c:pt idx="6993">
                  <c:v>1.1372E-2</c:v>
                </c:pt>
                <c:pt idx="6994">
                  <c:v>9.9240000000000005E-3</c:v>
                </c:pt>
                <c:pt idx="6995">
                  <c:v>1.0642E-2</c:v>
                </c:pt>
                <c:pt idx="6996">
                  <c:v>1.7129999999999999E-2</c:v>
                </c:pt>
                <c:pt idx="6997">
                  <c:v>2.2967000000000001E-2</c:v>
                </c:pt>
                <c:pt idx="6998">
                  <c:v>1.8301000000000001E-2</c:v>
                </c:pt>
                <c:pt idx="6999">
                  <c:v>2.2654000000000001E-2</c:v>
                </c:pt>
                <c:pt idx="7000">
                  <c:v>2.6703000000000001E-2</c:v>
                </c:pt>
                <c:pt idx="7001">
                  <c:v>2.2787000000000002E-2</c:v>
                </c:pt>
                <c:pt idx="7002">
                  <c:v>2.5245E-2</c:v>
                </c:pt>
                <c:pt idx="7003">
                  <c:v>2.4951000000000001E-2</c:v>
                </c:pt>
                <c:pt idx="7004">
                  <c:v>2.6911999999999998E-2</c:v>
                </c:pt>
                <c:pt idx="7005">
                  <c:v>2.1350000000000001E-2</c:v>
                </c:pt>
                <c:pt idx="7006">
                  <c:v>2.1894E-2</c:v>
                </c:pt>
                <c:pt idx="7007">
                  <c:v>2.0754000000000002E-2</c:v>
                </c:pt>
                <c:pt idx="7008">
                  <c:v>1.5972E-2</c:v>
                </c:pt>
                <c:pt idx="7009">
                  <c:v>1.4923000000000001E-2</c:v>
                </c:pt>
                <c:pt idx="7010">
                  <c:v>1.3396999999999999E-2</c:v>
                </c:pt>
                <c:pt idx="7011">
                  <c:v>1.2670000000000001E-2</c:v>
                </c:pt>
                <c:pt idx="7012">
                  <c:v>1.2659E-2</c:v>
                </c:pt>
                <c:pt idx="7013">
                  <c:v>1.1287E-2</c:v>
                </c:pt>
                <c:pt idx="7014">
                  <c:v>1.0664999999999999E-2</c:v>
                </c:pt>
                <c:pt idx="7015">
                  <c:v>1.5001E-2</c:v>
                </c:pt>
                <c:pt idx="7016">
                  <c:v>1.3292E-2</c:v>
                </c:pt>
                <c:pt idx="7017">
                  <c:v>1.8485999999999999E-2</c:v>
                </c:pt>
                <c:pt idx="7018">
                  <c:v>3.6856E-2</c:v>
                </c:pt>
                <c:pt idx="7019">
                  <c:v>4.6568999999999999E-2</c:v>
                </c:pt>
                <c:pt idx="7020">
                  <c:v>3.9031999999999997E-2</c:v>
                </c:pt>
                <c:pt idx="7021">
                  <c:v>4.0253999999999998E-2</c:v>
                </c:pt>
                <c:pt idx="7022">
                  <c:v>3.8725999999999997E-2</c:v>
                </c:pt>
                <c:pt idx="7023">
                  <c:v>3.7272E-2</c:v>
                </c:pt>
                <c:pt idx="7024">
                  <c:v>3.1628999999999997E-2</c:v>
                </c:pt>
                <c:pt idx="7025">
                  <c:v>2.6151000000000001E-2</c:v>
                </c:pt>
                <c:pt idx="7026">
                  <c:v>2.5860000000000001E-2</c:v>
                </c:pt>
                <c:pt idx="7027">
                  <c:v>2.8913000000000001E-2</c:v>
                </c:pt>
                <c:pt idx="7028">
                  <c:v>3.0856999999999999E-2</c:v>
                </c:pt>
                <c:pt idx="7029">
                  <c:v>2.3937E-2</c:v>
                </c:pt>
                <c:pt idx="7030">
                  <c:v>2.6492999999999999E-2</c:v>
                </c:pt>
                <c:pt idx="7031">
                  <c:v>2.5033E-2</c:v>
                </c:pt>
                <c:pt idx="7032">
                  <c:v>2.8524000000000001E-2</c:v>
                </c:pt>
                <c:pt idx="7033">
                  <c:v>2.5475000000000001E-2</c:v>
                </c:pt>
                <c:pt idx="7034">
                  <c:v>2.6613999999999999E-2</c:v>
                </c:pt>
                <c:pt idx="7035">
                  <c:v>1.9722E-2</c:v>
                </c:pt>
                <c:pt idx="7036">
                  <c:v>2.0327999999999999E-2</c:v>
                </c:pt>
                <c:pt idx="7037">
                  <c:v>2.4060000000000002E-2</c:v>
                </c:pt>
                <c:pt idx="7038">
                  <c:v>2.1055000000000001E-2</c:v>
                </c:pt>
                <c:pt idx="7039">
                  <c:v>1.8450000000000001E-2</c:v>
                </c:pt>
                <c:pt idx="7040">
                  <c:v>1.8905000000000002E-2</c:v>
                </c:pt>
                <c:pt idx="7041">
                  <c:v>1.8200000000000001E-2</c:v>
                </c:pt>
                <c:pt idx="7042">
                  <c:v>1.7118000000000001E-2</c:v>
                </c:pt>
                <c:pt idx="7043">
                  <c:v>1.8227E-2</c:v>
                </c:pt>
                <c:pt idx="7044">
                  <c:v>1.8377999999999999E-2</c:v>
                </c:pt>
                <c:pt idx="7045">
                  <c:v>1.9161999999999998E-2</c:v>
                </c:pt>
                <c:pt idx="7046">
                  <c:v>2.1635999999999999E-2</c:v>
                </c:pt>
                <c:pt idx="7047">
                  <c:v>2.6013000000000001E-2</c:v>
                </c:pt>
                <c:pt idx="7048">
                  <c:v>2.0135E-2</c:v>
                </c:pt>
                <c:pt idx="7049">
                  <c:v>1.8051999999999999E-2</c:v>
                </c:pt>
                <c:pt idx="7050">
                  <c:v>1.5640000000000001E-2</c:v>
                </c:pt>
                <c:pt idx="7051">
                  <c:v>1.5225000000000001E-2</c:v>
                </c:pt>
                <c:pt idx="7052">
                  <c:v>1.0746E-2</c:v>
                </c:pt>
                <c:pt idx="7053">
                  <c:v>8.8299999999999993E-3</c:v>
                </c:pt>
                <c:pt idx="7054">
                  <c:v>6.698E-3</c:v>
                </c:pt>
                <c:pt idx="7055">
                  <c:v>6.9340000000000001E-3</c:v>
                </c:pt>
                <c:pt idx="7056">
                  <c:v>8.3000000000000001E-3</c:v>
                </c:pt>
                <c:pt idx="7057">
                  <c:v>7.1929999999999997E-3</c:v>
                </c:pt>
                <c:pt idx="7058">
                  <c:v>8.4759999999999992E-3</c:v>
                </c:pt>
                <c:pt idx="7059">
                  <c:v>7.3619999999999996E-3</c:v>
                </c:pt>
                <c:pt idx="7060">
                  <c:v>8.4410000000000006E-3</c:v>
                </c:pt>
                <c:pt idx="7061">
                  <c:v>1.7013E-2</c:v>
                </c:pt>
                <c:pt idx="7062">
                  <c:v>1.7017000000000001E-2</c:v>
                </c:pt>
                <c:pt idx="7063">
                  <c:v>1.6067000000000001E-2</c:v>
                </c:pt>
                <c:pt idx="7064">
                  <c:v>1.6232E-2</c:v>
                </c:pt>
                <c:pt idx="7065">
                  <c:v>1.8565000000000002E-2</c:v>
                </c:pt>
                <c:pt idx="7066">
                  <c:v>1.6546000000000002E-2</c:v>
                </c:pt>
                <c:pt idx="7067">
                  <c:v>1.3108E-2</c:v>
                </c:pt>
                <c:pt idx="7068">
                  <c:v>1.4445E-2</c:v>
                </c:pt>
                <c:pt idx="7069">
                  <c:v>1.3983000000000001E-2</c:v>
                </c:pt>
                <c:pt idx="7070">
                  <c:v>1.4135999999999999E-2</c:v>
                </c:pt>
                <c:pt idx="7071">
                  <c:v>1.4827999999999999E-2</c:v>
                </c:pt>
                <c:pt idx="7072">
                  <c:v>1.6095999999999999E-2</c:v>
                </c:pt>
                <c:pt idx="7073">
                  <c:v>1.5062000000000001E-2</c:v>
                </c:pt>
                <c:pt idx="7074">
                  <c:v>1.4428E-2</c:v>
                </c:pt>
                <c:pt idx="7075">
                  <c:v>2.1543E-2</c:v>
                </c:pt>
                <c:pt idx="7076">
                  <c:v>2.3442000000000001E-2</c:v>
                </c:pt>
                <c:pt idx="7077">
                  <c:v>1.8234E-2</c:v>
                </c:pt>
                <c:pt idx="7078">
                  <c:v>1.4973999999999999E-2</c:v>
                </c:pt>
                <c:pt idx="7079">
                  <c:v>1.0637000000000001E-2</c:v>
                </c:pt>
                <c:pt idx="7080">
                  <c:v>1.0289E-2</c:v>
                </c:pt>
                <c:pt idx="7081">
                  <c:v>9.9369999999999997E-3</c:v>
                </c:pt>
                <c:pt idx="7082">
                  <c:v>1.383E-2</c:v>
                </c:pt>
                <c:pt idx="7083">
                  <c:v>1.6081999999999999E-2</c:v>
                </c:pt>
                <c:pt idx="7084">
                  <c:v>0.10294499999999999</c:v>
                </c:pt>
                <c:pt idx="7085">
                  <c:v>8.2360000000000003E-2</c:v>
                </c:pt>
                <c:pt idx="7086">
                  <c:v>7.1871000000000004E-2</c:v>
                </c:pt>
                <c:pt idx="7087">
                  <c:v>6.9750999999999994E-2</c:v>
                </c:pt>
                <c:pt idx="7088">
                  <c:v>6.9702E-2</c:v>
                </c:pt>
                <c:pt idx="7089">
                  <c:v>5.6520000000000001E-2</c:v>
                </c:pt>
                <c:pt idx="7090">
                  <c:v>5.0575000000000002E-2</c:v>
                </c:pt>
                <c:pt idx="7091">
                  <c:v>4.1942E-2</c:v>
                </c:pt>
                <c:pt idx="7092">
                  <c:v>3.9705999999999998E-2</c:v>
                </c:pt>
                <c:pt idx="7093">
                  <c:v>3.4891999999999999E-2</c:v>
                </c:pt>
                <c:pt idx="7094">
                  <c:v>4.7513E-2</c:v>
                </c:pt>
                <c:pt idx="7095">
                  <c:v>4.2275E-2</c:v>
                </c:pt>
                <c:pt idx="7096">
                  <c:v>3.5826999999999998E-2</c:v>
                </c:pt>
                <c:pt idx="7097">
                  <c:v>3.3683999999999999E-2</c:v>
                </c:pt>
                <c:pt idx="7098">
                  <c:v>2.8468E-2</c:v>
                </c:pt>
                <c:pt idx="7099">
                  <c:v>2.4284E-2</c:v>
                </c:pt>
                <c:pt idx="7100">
                  <c:v>1.9827000000000001E-2</c:v>
                </c:pt>
                <c:pt idx="7101">
                  <c:v>1.5941E-2</c:v>
                </c:pt>
                <c:pt idx="7102">
                  <c:v>1.2389000000000001E-2</c:v>
                </c:pt>
                <c:pt idx="7103">
                  <c:v>9.8250000000000004E-3</c:v>
                </c:pt>
                <c:pt idx="7104">
                  <c:v>8.6700000000000006E-3</c:v>
                </c:pt>
                <c:pt idx="7105">
                  <c:v>8.94E-3</c:v>
                </c:pt>
                <c:pt idx="7106">
                  <c:v>7.9769999999999997E-3</c:v>
                </c:pt>
                <c:pt idx="7107">
                  <c:v>6.4780000000000003E-3</c:v>
                </c:pt>
                <c:pt idx="7108">
                  <c:v>5.8960000000000002E-3</c:v>
                </c:pt>
                <c:pt idx="7109">
                  <c:v>5.9760000000000004E-3</c:v>
                </c:pt>
                <c:pt idx="7110">
                  <c:v>5.4209999999999996E-3</c:v>
                </c:pt>
                <c:pt idx="7111">
                  <c:v>4.8219999999999999E-3</c:v>
                </c:pt>
                <c:pt idx="7112">
                  <c:v>7.0340000000000003E-3</c:v>
                </c:pt>
                <c:pt idx="7113">
                  <c:v>9.9290000000000003E-3</c:v>
                </c:pt>
                <c:pt idx="7114">
                  <c:v>1.1875999999999999E-2</c:v>
                </c:pt>
                <c:pt idx="7115">
                  <c:v>1.5311E-2</c:v>
                </c:pt>
                <c:pt idx="7116">
                  <c:v>1.562E-2</c:v>
                </c:pt>
                <c:pt idx="7117">
                  <c:v>1.5393E-2</c:v>
                </c:pt>
                <c:pt idx="7118">
                  <c:v>1.9958E-2</c:v>
                </c:pt>
                <c:pt idx="7119">
                  <c:v>2.0829E-2</c:v>
                </c:pt>
                <c:pt idx="7120">
                  <c:v>2.1278999999999999E-2</c:v>
                </c:pt>
                <c:pt idx="7121">
                  <c:v>2.1058E-2</c:v>
                </c:pt>
                <c:pt idx="7122">
                  <c:v>1.7505E-2</c:v>
                </c:pt>
                <c:pt idx="7123">
                  <c:v>1.8932999999999998E-2</c:v>
                </c:pt>
                <c:pt idx="7124">
                  <c:v>2.0677999999999998E-2</c:v>
                </c:pt>
                <c:pt idx="7125">
                  <c:v>1.8641000000000001E-2</c:v>
                </c:pt>
                <c:pt idx="7126">
                  <c:v>1.9826E-2</c:v>
                </c:pt>
                <c:pt idx="7127">
                  <c:v>1.8159999999999999E-2</c:v>
                </c:pt>
                <c:pt idx="7128">
                  <c:v>2.7043999999999999E-2</c:v>
                </c:pt>
                <c:pt idx="7129">
                  <c:v>2.3798E-2</c:v>
                </c:pt>
                <c:pt idx="7130">
                  <c:v>1.9878E-2</c:v>
                </c:pt>
                <c:pt idx="7131">
                  <c:v>1.7357999999999998E-2</c:v>
                </c:pt>
                <c:pt idx="7132">
                  <c:v>1.7932E-2</c:v>
                </c:pt>
                <c:pt idx="7133">
                  <c:v>1.5443999999999999E-2</c:v>
                </c:pt>
                <c:pt idx="7134">
                  <c:v>1.8397E-2</c:v>
                </c:pt>
                <c:pt idx="7135">
                  <c:v>1.6711E-2</c:v>
                </c:pt>
                <c:pt idx="7136">
                  <c:v>3.5861999999999998E-2</c:v>
                </c:pt>
                <c:pt idx="7137">
                  <c:v>2.8080000000000001E-2</c:v>
                </c:pt>
                <c:pt idx="7138">
                  <c:v>2.3771E-2</c:v>
                </c:pt>
                <c:pt idx="7139">
                  <c:v>2.0889000000000001E-2</c:v>
                </c:pt>
                <c:pt idx="7140">
                  <c:v>1.6744999999999999E-2</c:v>
                </c:pt>
                <c:pt idx="7141">
                  <c:v>2.0504000000000001E-2</c:v>
                </c:pt>
                <c:pt idx="7142">
                  <c:v>1.8429000000000001E-2</c:v>
                </c:pt>
                <c:pt idx="7143">
                  <c:v>1.5335E-2</c:v>
                </c:pt>
                <c:pt idx="7144">
                  <c:v>1.3417999999999999E-2</c:v>
                </c:pt>
                <c:pt idx="7145">
                  <c:v>1.2156999999999999E-2</c:v>
                </c:pt>
                <c:pt idx="7146">
                  <c:v>1.9799000000000001E-2</c:v>
                </c:pt>
                <c:pt idx="7147">
                  <c:v>1.7262E-2</c:v>
                </c:pt>
                <c:pt idx="7148">
                  <c:v>1.4699E-2</c:v>
                </c:pt>
                <c:pt idx="7149">
                  <c:v>1.3224E-2</c:v>
                </c:pt>
                <c:pt idx="7150">
                  <c:v>1.374E-2</c:v>
                </c:pt>
                <c:pt idx="7151">
                  <c:v>1.1697000000000001E-2</c:v>
                </c:pt>
                <c:pt idx="7152">
                  <c:v>9.5160000000000002E-3</c:v>
                </c:pt>
                <c:pt idx="7153">
                  <c:v>8.6400000000000001E-3</c:v>
                </c:pt>
                <c:pt idx="7154">
                  <c:v>1.0316000000000001E-2</c:v>
                </c:pt>
                <c:pt idx="7155">
                  <c:v>1.3998999999999999E-2</c:v>
                </c:pt>
                <c:pt idx="7156">
                  <c:v>4.4941000000000002E-2</c:v>
                </c:pt>
                <c:pt idx="7157">
                  <c:v>4.5817999999999998E-2</c:v>
                </c:pt>
                <c:pt idx="7158">
                  <c:v>3.8022E-2</c:v>
                </c:pt>
                <c:pt idx="7159">
                  <c:v>4.8915E-2</c:v>
                </c:pt>
                <c:pt idx="7160">
                  <c:v>5.0557999999999999E-2</c:v>
                </c:pt>
                <c:pt idx="7161">
                  <c:v>4.2018E-2</c:v>
                </c:pt>
                <c:pt idx="7162">
                  <c:v>3.1608999999999998E-2</c:v>
                </c:pt>
                <c:pt idx="7163">
                  <c:v>2.4015999999999999E-2</c:v>
                </c:pt>
                <c:pt idx="7164">
                  <c:v>1.8457999999999999E-2</c:v>
                </c:pt>
                <c:pt idx="7165">
                  <c:v>2.2589999999999999E-2</c:v>
                </c:pt>
                <c:pt idx="7166">
                  <c:v>1.9375E-2</c:v>
                </c:pt>
                <c:pt idx="7167">
                  <c:v>2.0678999999999999E-2</c:v>
                </c:pt>
                <c:pt idx="7168">
                  <c:v>1.9002000000000002E-2</c:v>
                </c:pt>
                <c:pt idx="7169">
                  <c:v>1.5945999999999998E-2</c:v>
                </c:pt>
                <c:pt idx="7170">
                  <c:v>1.46E-2</c:v>
                </c:pt>
                <c:pt idx="7171">
                  <c:v>1.2201E-2</c:v>
                </c:pt>
                <c:pt idx="7172">
                  <c:v>1.3247999999999999E-2</c:v>
                </c:pt>
                <c:pt idx="7173">
                  <c:v>1.5169E-2</c:v>
                </c:pt>
                <c:pt idx="7174">
                  <c:v>1.3963E-2</c:v>
                </c:pt>
                <c:pt idx="7175">
                  <c:v>1.5264E-2</c:v>
                </c:pt>
                <c:pt idx="7176">
                  <c:v>1.5318999999999999E-2</c:v>
                </c:pt>
                <c:pt idx="7177">
                  <c:v>1.2078999999999999E-2</c:v>
                </c:pt>
                <c:pt idx="7178">
                  <c:v>1.2971999999999999E-2</c:v>
                </c:pt>
                <c:pt idx="7179">
                  <c:v>4.3243999999999998E-2</c:v>
                </c:pt>
                <c:pt idx="7180">
                  <c:v>3.4257999999999997E-2</c:v>
                </c:pt>
                <c:pt idx="7181">
                  <c:v>3.1009999999999999E-2</c:v>
                </c:pt>
                <c:pt idx="7182">
                  <c:v>2.3640999999999999E-2</c:v>
                </c:pt>
                <c:pt idx="7183">
                  <c:v>2.0072E-2</c:v>
                </c:pt>
                <c:pt idx="7184">
                  <c:v>1.6997000000000002E-2</c:v>
                </c:pt>
                <c:pt idx="7185">
                  <c:v>1.6861000000000001E-2</c:v>
                </c:pt>
                <c:pt idx="7186">
                  <c:v>1.5571E-2</c:v>
                </c:pt>
                <c:pt idx="7187">
                  <c:v>2.0407000000000002E-2</c:v>
                </c:pt>
                <c:pt idx="7188">
                  <c:v>1.7856E-2</c:v>
                </c:pt>
                <c:pt idx="7189">
                  <c:v>2.3349000000000002E-2</c:v>
                </c:pt>
                <c:pt idx="7190">
                  <c:v>2.2360000000000001E-2</c:v>
                </c:pt>
                <c:pt idx="7191">
                  <c:v>5.2236999999999999E-2</c:v>
                </c:pt>
                <c:pt idx="7192">
                  <c:v>7.3529999999999998E-2</c:v>
                </c:pt>
                <c:pt idx="7193">
                  <c:v>6.6266000000000005E-2</c:v>
                </c:pt>
                <c:pt idx="7194">
                  <c:v>6.8559999999999996E-2</c:v>
                </c:pt>
                <c:pt idx="7195">
                  <c:v>6.6881999999999997E-2</c:v>
                </c:pt>
                <c:pt idx="7196">
                  <c:v>6.1498999999999998E-2</c:v>
                </c:pt>
                <c:pt idx="7197">
                  <c:v>7.9544000000000004E-2</c:v>
                </c:pt>
                <c:pt idx="7198">
                  <c:v>7.5559000000000001E-2</c:v>
                </c:pt>
                <c:pt idx="7199">
                  <c:v>6.8518999999999997E-2</c:v>
                </c:pt>
                <c:pt idx="7200">
                  <c:v>5.9910999999999999E-2</c:v>
                </c:pt>
                <c:pt idx="7201">
                  <c:v>8.4732000000000002E-2</c:v>
                </c:pt>
                <c:pt idx="7202">
                  <c:v>7.8458E-2</c:v>
                </c:pt>
                <c:pt idx="7203">
                  <c:v>7.5634999999999994E-2</c:v>
                </c:pt>
                <c:pt idx="7204">
                  <c:v>8.8248999999999994E-2</c:v>
                </c:pt>
                <c:pt idx="7205">
                  <c:v>0.115644</c:v>
                </c:pt>
                <c:pt idx="7206">
                  <c:v>0.15295500000000001</c:v>
                </c:pt>
                <c:pt idx="7207">
                  <c:v>0.168709</c:v>
                </c:pt>
                <c:pt idx="7208">
                  <c:v>0.183175</c:v>
                </c:pt>
                <c:pt idx="7209">
                  <c:v>0.18162700000000001</c:v>
                </c:pt>
                <c:pt idx="7210">
                  <c:v>0.178429</c:v>
                </c:pt>
                <c:pt idx="7211">
                  <c:v>0.169042</c:v>
                </c:pt>
                <c:pt idx="7212">
                  <c:v>0.15116599999999999</c:v>
                </c:pt>
                <c:pt idx="7213">
                  <c:v>0.13642299999999999</c:v>
                </c:pt>
                <c:pt idx="7214">
                  <c:v>0.159582</c:v>
                </c:pt>
                <c:pt idx="7215">
                  <c:v>0.16722899999999999</c:v>
                </c:pt>
                <c:pt idx="7216">
                  <c:v>0.163854</c:v>
                </c:pt>
                <c:pt idx="7217">
                  <c:v>0.149336</c:v>
                </c:pt>
                <c:pt idx="7218">
                  <c:v>0.14183499999999999</c:v>
                </c:pt>
                <c:pt idx="7219">
                  <c:v>0.123978</c:v>
                </c:pt>
                <c:pt idx="7220">
                  <c:v>0.119365</c:v>
                </c:pt>
                <c:pt idx="7221">
                  <c:v>0.11046</c:v>
                </c:pt>
                <c:pt idx="7222">
                  <c:v>0.12595000000000001</c:v>
                </c:pt>
                <c:pt idx="7223">
                  <c:v>0.13755500000000001</c:v>
                </c:pt>
                <c:pt idx="7224">
                  <c:v>0.14766199999999999</c:v>
                </c:pt>
                <c:pt idx="7225">
                  <c:v>0.14621100000000001</c:v>
                </c:pt>
                <c:pt idx="7226">
                  <c:v>0.14374600000000001</c:v>
                </c:pt>
                <c:pt idx="7227">
                  <c:v>0.13356000000000001</c:v>
                </c:pt>
                <c:pt idx="7228">
                  <c:v>0.121806</c:v>
                </c:pt>
                <c:pt idx="7229">
                  <c:v>0.13306499999999999</c:v>
                </c:pt>
                <c:pt idx="7230">
                  <c:v>0.122546</c:v>
                </c:pt>
                <c:pt idx="7231">
                  <c:v>0.128244</c:v>
                </c:pt>
                <c:pt idx="7232">
                  <c:v>0.137017</c:v>
                </c:pt>
                <c:pt idx="7233">
                  <c:v>0.13088900000000001</c:v>
                </c:pt>
                <c:pt idx="7234">
                  <c:v>0.12770100000000001</c:v>
                </c:pt>
                <c:pt idx="7235">
                  <c:v>0.125918</c:v>
                </c:pt>
                <c:pt idx="7236">
                  <c:v>0.119035</c:v>
                </c:pt>
                <c:pt idx="7237">
                  <c:v>0.107474</c:v>
                </c:pt>
                <c:pt idx="7238">
                  <c:v>0.114195</c:v>
                </c:pt>
                <c:pt idx="7239">
                  <c:v>9.5953999999999998E-2</c:v>
                </c:pt>
                <c:pt idx="7240">
                  <c:v>8.9765999999999999E-2</c:v>
                </c:pt>
                <c:pt idx="7241">
                  <c:v>8.0512E-2</c:v>
                </c:pt>
                <c:pt idx="7242">
                  <c:v>7.7048000000000005E-2</c:v>
                </c:pt>
                <c:pt idx="7243">
                  <c:v>6.4313999999999996E-2</c:v>
                </c:pt>
                <c:pt idx="7244">
                  <c:v>5.8136E-2</c:v>
                </c:pt>
                <c:pt idx="7245">
                  <c:v>4.8860000000000001E-2</c:v>
                </c:pt>
                <c:pt idx="7246">
                  <c:v>3.7238E-2</c:v>
                </c:pt>
                <c:pt idx="7247">
                  <c:v>3.4617000000000002E-2</c:v>
                </c:pt>
                <c:pt idx="7248">
                  <c:v>3.0633000000000001E-2</c:v>
                </c:pt>
                <c:pt idx="7249">
                  <c:v>3.2301999999999997E-2</c:v>
                </c:pt>
                <c:pt idx="7250">
                  <c:v>3.3125000000000002E-2</c:v>
                </c:pt>
                <c:pt idx="7251">
                  <c:v>4.5037000000000001E-2</c:v>
                </c:pt>
                <c:pt idx="7252">
                  <c:v>6.5747E-2</c:v>
                </c:pt>
                <c:pt idx="7253">
                  <c:v>7.2087999999999999E-2</c:v>
                </c:pt>
                <c:pt idx="7254">
                  <c:v>7.5406000000000001E-2</c:v>
                </c:pt>
                <c:pt idx="7255">
                  <c:v>8.2859000000000002E-2</c:v>
                </c:pt>
                <c:pt idx="7256">
                  <c:v>7.6767000000000002E-2</c:v>
                </c:pt>
                <c:pt idx="7257">
                  <c:v>7.3828000000000005E-2</c:v>
                </c:pt>
                <c:pt idx="7258">
                  <c:v>6.9833000000000006E-2</c:v>
                </c:pt>
                <c:pt idx="7259">
                  <c:v>6.5359E-2</c:v>
                </c:pt>
                <c:pt idx="7260">
                  <c:v>6.7735000000000004E-2</c:v>
                </c:pt>
                <c:pt idx="7261">
                  <c:v>8.7138999999999994E-2</c:v>
                </c:pt>
                <c:pt idx="7262">
                  <c:v>0.104615</c:v>
                </c:pt>
                <c:pt idx="7263">
                  <c:v>0.10287</c:v>
                </c:pt>
                <c:pt idx="7264">
                  <c:v>0.102936</c:v>
                </c:pt>
                <c:pt idx="7265">
                  <c:v>0.11310000000000001</c:v>
                </c:pt>
                <c:pt idx="7266">
                  <c:v>0.131684</c:v>
                </c:pt>
                <c:pt idx="7267">
                  <c:v>0.15265699999999999</c:v>
                </c:pt>
                <c:pt idx="7268">
                  <c:v>0.153807</c:v>
                </c:pt>
                <c:pt idx="7269">
                  <c:v>0.15361900000000001</c:v>
                </c:pt>
                <c:pt idx="7270">
                  <c:v>0.15396099999999999</c:v>
                </c:pt>
                <c:pt idx="7271">
                  <c:v>0.17988000000000001</c:v>
                </c:pt>
                <c:pt idx="7272">
                  <c:v>0.181592</c:v>
                </c:pt>
                <c:pt idx="7273">
                  <c:v>0.203296</c:v>
                </c:pt>
                <c:pt idx="7274">
                  <c:v>0.21499499999999999</c:v>
                </c:pt>
                <c:pt idx="7275">
                  <c:v>0.24215500000000001</c:v>
                </c:pt>
                <c:pt idx="7276">
                  <c:v>0.24074699999999999</c:v>
                </c:pt>
                <c:pt idx="7277">
                  <c:v>0.234371</c:v>
                </c:pt>
                <c:pt idx="7278">
                  <c:v>0.28336499999999998</c:v>
                </c:pt>
                <c:pt idx="7279">
                  <c:v>0.31368099999999999</c:v>
                </c:pt>
                <c:pt idx="7280">
                  <c:v>0.31017400000000001</c:v>
                </c:pt>
                <c:pt idx="7281">
                  <c:v>0.31784699999999999</c:v>
                </c:pt>
                <c:pt idx="7282">
                  <c:v>0.31045099999999998</c:v>
                </c:pt>
                <c:pt idx="7283">
                  <c:v>0.315749</c:v>
                </c:pt>
                <c:pt idx="7284">
                  <c:v>0.30775000000000002</c:v>
                </c:pt>
                <c:pt idx="7285">
                  <c:v>0.29307499999999997</c:v>
                </c:pt>
                <c:pt idx="7286">
                  <c:v>0.27950799999999998</c:v>
                </c:pt>
                <c:pt idx="7287">
                  <c:v>0.27821200000000001</c:v>
                </c:pt>
                <c:pt idx="7288">
                  <c:v>0.261131</c:v>
                </c:pt>
                <c:pt idx="7289">
                  <c:v>0.28480499999999997</c:v>
                </c:pt>
                <c:pt idx="7290">
                  <c:v>0.29723300000000002</c:v>
                </c:pt>
                <c:pt idx="7291">
                  <c:v>0.28707300000000002</c:v>
                </c:pt>
                <c:pt idx="7292">
                  <c:v>0.28177099999999999</c:v>
                </c:pt>
                <c:pt idx="7293">
                  <c:v>0.29248099999999999</c:v>
                </c:pt>
                <c:pt idx="7294">
                  <c:v>0.30662400000000001</c:v>
                </c:pt>
                <c:pt idx="7295">
                  <c:v>0.30531000000000003</c:v>
                </c:pt>
                <c:pt idx="7296">
                  <c:v>0.30005900000000002</c:v>
                </c:pt>
                <c:pt idx="7297">
                  <c:v>0.30120599999999997</c:v>
                </c:pt>
                <c:pt idx="7298">
                  <c:v>0.276453</c:v>
                </c:pt>
                <c:pt idx="7299">
                  <c:v>0.25613399999999997</c:v>
                </c:pt>
                <c:pt idx="7300">
                  <c:v>0.230901</c:v>
                </c:pt>
                <c:pt idx="7301">
                  <c:v>0.22936400000000001</c:v>
                </c:pt>
                <c:pt idx="7302">
                  <c:v>0.25223699999999999</c:v>
                </c:pt>
                <c:pt idx="7303">
                  <c:v>0.25129400000000002</c:v>
                </c:pt>
                <c:pt idx="7304">
                  <c:v>0.22334300000000001</c:v>
                </c:pt>
                <c:pt idx="7305">
                  <c:v>0.25911499999999998</c:v>
                </c:pt>
                <c:pt idx="7306">
                  <c:v>0.25078600000000001</c:v>
                </c:pt>
                <c:pt idx="7307">
                  <c:v>0.29680499999999999</c:v>
                </c:pt>
                <c:pt idx="7308">
                  <c:v>0.29707899999999998</c:v>
                </c:pt>
                <c:pt idx="7309">
                  <c:v>0.30449300000000001</c:v>
                </c:pt>
                <c:pt idx="7310">
                  <c:v>0.31751800000000002</c:v>
                </c:pt>
                <c:pt idx="7311">
                  <c:v>0.31599899999999997</c:v>
                </c:pt>
                <c:pt idx="7312">
                  <c:v>0.33055200000000001</c:v>
                </c:pt>
                <c:pt idx="7313">
                  <c:v>0.306589</c:v>
                </c:pt>
                <c:pt idx="7314">
                  <c:v>0.33199600000000001</c:v>
                </c:pt>
                <c:pt idx="7315">
                  <c:v>0.318911</c:v>
                </c:pt>
                <c:pt idx="7316">
                  <c:v>0.32139299999999998</c:v>
                </c:pt>
                <c:pt idx="7317">
                  <c:v>0.33630399999999999</c:v>
                </c:pt>
                <c:pt idx="7318">
                  <c:v>0.34378799999999998</c:v>
                </c:pt>
                <c:pt idx="7319">
                  <c:v>0.414991</c:v>
                </c:pt>
                <c:pt idx="7320">
                  <c:v>0.37833</c:v>
                </c:pt>
                <c:pt idx="7321">
                  <c:v>0.377216</c:v>
                </c:pt>
                <c:pt idx="7322">
                  <c:v>0.376633</c:v>
                </c:pt>
                <c:pt idx="7323">
                  <c:v>0.37917099999999998</c:v>
                </c:pt>
                <c:pt idx="7324">
                  <c:v>0.37453799999999998</c:v>
                </c:pt>
                <c:pt idx="7325">
                  <c:v>0.376579</c:v>
                </c:pt>
                <c:pt idx="7326">
                  <c:v>0.37775300000000001</c:v>
                </c:pt>
                <c:pt idx="7327">
                  <c:v>0.36039300000000002</c:v>
                </c:pt>
                <c:pt idx="7328">
                  <c:v>0.33598899999999998</c:v>
                </c:pt>
                <c:pt idx="7329">
                  <c:v>0.36081099999999999</c:v>
                </c:pt>
                <c:pt idx="7330">
                  <c:v>0.35299799999999998</c:v>
                </c:pt>
                <c:pt idx="7331">
                  <c:v>0.35735299999999998</c:v>
                </c:pt>
                <c:pt idx="7332">
                  <c:v>0.354958</c:v>
                </c:pt>
                <c:pt idx="7333">
                  <c:v>0.33551399999999998</c:v>
                </c:pt>
                <c:pt idx="7334">
                  <c:v>0.32332300000000003</c:v>
                </c:pt>
                <c:pt idx="7335">
                  <c:v>0.31610100000000002</c:v>
                </c:pt>
                <c:pt idx="7336">
                  <c:v>0.30832100000000001</c:v>
                </c:pt>
                <c:pt idx="7337">
                  <c:v>0.31229499999999999</c:v>
                </c:pt>
                <c:pt idx="7338">
                  <c:v>0.29572100000000001</c:v>
                </c:pt>
                <c:pt idx="7339">
                  <c:v>0.27968100000000001</c:v>
                </c:pt>
                <c:pt idx="7340">
                  <c:v>0.27910800000000002</c:v>
                </c:pt>
                <c:pt idx="7341">
                  <c:v>0.30135000000000001</c:v>
                </c:pt>
                <c:pt idx="7342">
                  <c:v>0.29655399999999998</c:v>
                </c:pt>
                <c:pt idx="7343">
                  <c:v>0.29105700000000001</c:v>
                </c:pt>
                <c:pt idx="7344">
                  <c:v>0.28494999999999998</c:v>
                </c:pt>
                <c:pt idx="7345">
                  <c:v>0.30600899999999998</c:v>
                </c:pt>
                <c:pt idx="7346">
                  <c:v>0.335449</c:v>
                </c:pt>
                <c:pt idx="7347">
                  <c:v>0.39002700000000001</c:v>
                </c:pt>
                <c:pt idx="7348">
                  <c:v>0.40945199999999998</c:v>
                </c:pt>
                <c:pt idx="7349">
                  <c:v>0.40190999999999999</c:v>
                </c:pt>
                <c:pt idx="7350">
                  <c:v>0.39918300000000001</c:v>
                </c:pt>
                <c:pt idx="7351">
                  <c:v>0.42549999999999999</c:v>
                </c:pt>
                <c:pt idx="7352">
                  <c:v>0.41231800000000002</c:v>
                </c:pt>
                <c:pt idx="7353">
                  <c:v>0.412161</c:v>
                </c:pt>
                <c:pt idx="7354">
                  <c:v>0.42144300000000001</c:v>
                </c:pt>
                <c:pt idx="7355">
                  <c:v>0.43248399999999998</c:v>
                </c:pt>
                <c:pt idx="7356">
                  <c:v>0.45354899999999998</c:v>
                </c:pt>
                <c:pt idx="7357">
                  <c:v>0.46327800000000002</c:v>
                </c:pt>
                <c:pt idx="7358">
                  <c:v>0.48691600000000002</c:v>
                </c:pt>
                <c:pt idx="7359">
                  <c:v>0.50256699999999999</c:v>
                </c:pt>
                <c:pt idx="7360">
                  <c:v>0.52014300000000002</c:v>
                </c:pt>
                <c:pt idx="7361">
                  <c:v>0.53691100000000003</c:v>
                </c:pt>
                <c:pt idx="7362">
                  <c:v>0.53042400000000001</c:v>
                </c:pt>
                <c:pt idx="7363">
                  <c:v>0.51008799999999999</c:v>
                </c:pt>
                <c:pt idx="7364">
                  <c:v>0.51866400000000001</c:v>
                </c:pt>
                <c:pt idx="7365">
                  <c:v>0.51316200000000001</c:v>
                </c:pt>
                <c:pt idx="7366">
                  <c:v>0.50462099999999999</c:v>
                </c:pt>
                <c:pt idx="7367">
                  <c:v>0.49471300000000001</c:v>
                </c:pt>
                <c:pt idx="7368">
                  <c:v>0.48105999999999999</c:v>
                </c:pt>
                <c:pt idx="7369">
                  <c:v>0.50292199999999998</c:v>
                </c:pt>
                <c:pt idx="7370">
                  <c:v>0.49476599999999998</c:v>
                </c:pt>
                <c:pt idx="7371">
                  <c:v>0.48620099999999999</c:v>
                </c:pt>
                <c:pt idx="7372">
                  <c:v>0.497388</c:v>
                </c:pt>
                <c:pt idx="7373">
                  <c:v>0.47348899999999999</c:v>
                </c:pt>
                <c:pt idx="7374">
                  <c:v>0.46578399999999998</c:v>
                </c:pt>
                <c:pt idx="7375">
                  <c:v>0.46349099999999999</c:v>
                </c:pt>
                <c:pt idx="7376">
                  <c:v>0.442581</c:v>
                </c:pt>
                <c:pt idx="7377">
                  <c:v>0.44435000000000002</c:v>
                </c:pt>
                <c:pt idx="7378">
                  <c:v>0.41924299999999998</c:v>
                </c:pt>
                <c:pt idx="7379">
                  <c:v>0.40006999999999998</c:v>
                </c:pt>
                <c:pt idx="7380">
                  <c:v>0.42854100000000001</c:v>
                </c:pt>
                <c:pt idx="7381">
                  <c:v>0.41204600000000002</c:v>
                </c:pt>
                <c:pt idx="7382">
                  <c:v>0.425848</c:v>
                </c:pt>
                <c:pt idx="7383">
                  <c:v>0.42726700000000001</c:v>
                </c:pt>
                <c:pt idx="7384">
                  <c:v>0.41519699999999998</c:v>
                </c:pt>
                <c:pt idx="7385">
                  <c:v>0.40693099999999999</c:v>
                </c:pt>
                <c:pt idx="7386">
                  <c:v>0.42323100000000002</c:v>
                </c:pt>
                <c:pt idx="7387">
                  <c:v>0.39677299999999999</c:v>
                </c:pt>
                <c:pt idx="7388">
                  <c:v>0.35975000000000001</c:v>
                </c:pt>
                <c:pt idx="7389">
                  <c:v>0.32874199999999998</c:v>
                </c:pt>
                <c:pt idx="7390">
                  <c:v>0.30685600000000002</c:v>
                </c:pt>
                <c:pt idx="7391">
                  <c:v>0.301541</c:v>
                </c:pt>
                <c:pt idx="7392">
                  <c:v>0.29088000000000003</c:v>
                </c:pt>
                <c:pt idx="7393">
                  <c:v>0.25950699999999999</c:v>
                </c:pt>
                <c:pt idx="7394">
                  <c:v>0.24254600000000001</c:v>
                </c:pt>
                <c:pt idx="7395">
                  <c:v>0.25526100000000002</c:v>
                </c:pt>
                <c:pt idx="7396">
                  <c:v>0.24623900000000001</c:v>
                </c:pt>
                <c:pt idx="7397">
                  <c:v>0.244146</c:v>
                </c:pt>
                <c:pt idx="7398">
                  <c:v>0.233707</c:v>
                </c:pt>
                <c:pt idx="7399">
                  <c:v>0.238951</c:v>
                </c:pt>
                <c:pt idx="7400">
                  <c:v>0.22062100000000001</c:v>
                </c:pt>
                <c:pt idx="7401">
                  <c:v>0.21115800000000001</c:v>
                </c:pt>
                <c:pt idx="7402">
                  <c:v>0.19895499999999999</c:v>
                </c:pt>
                <c:pt idx="7403">
                  <c:v>0.179699</c:v>
                </c:pt>
                <c:pt idx="7404">
                  <c:v>0.17461199999999999</c:v>
                </c:pt>
                <c:pt idx="7405">
                  <c:v>0.184864</c:v>
                </c:pt>
                <c:pt idx="7406">
                  <c:v>0.19259899999999999</c:v>
                </c:pt>
                <c:pt idx="7407">
                  <c:v>0.19856299999999999</c:v>
                </c:pt>
                <c:pt idx="7408">
                  <c:v>0.18318400000000001</c:v>
                </c:pt>
                <c:pt idx="7409">
                  <c:v>0.18158299999999999</c:v>
                </c:pt>
                <c:pt idx="7410">
                  <c:v>0.169604</c:v>
                </c:pt>
                <c:pt idx="7411">
                  <c:v>0.16869000000000001</c:v>
                </c:pt>
                <c:pt idx="7412">
                  <c:v>0.16179299999999999</c:v>
                </c:pt>
                <c:pt idx="7413">
                  <c:v>0.16886999999999999</c:v>
                </c:pt>
                <c:pt idx="7414">
                  <c:v>0.164716</c:v>
                </c:pt>
                <c:pt idx="7415">
                  <c:v>0.166742</c:v>
                </c:pt>
                <c:pt idx="7416">
                  <c:v>0.16053999999999999</c:v>
                </c:pt>
                <c:pt idx="7417">
                  <c:v>0.20299</c:v>
                </c:pt>
                <c:pt idx="7418">
                  <c:v>0.22548000000000001</c:v>
                </c:pt>
                <c:pt idx="7419">
                  <c:v>0.25481900000000002</c:v>
                </c:pt>
                <c:pt idx="7420">
                  <c:v>0.26604699999999998</c:v>
                </c:pt>
                <c:pt idx="7421">
                  <c:v>0.27810099999999999</c:v>
                </c:pt>
                <c:pt idx="7422">
                  <c:v>0.27915000000000001</c:v>
                </c:pt>
                <c:pt idx="7423">
                  <c:v>0.27051399999999998</c:v>
                </c:pt>
                <c:pt idx="7424">
                  <c:v>0.252083</c:v>
                </c:pt>
                <c:pt idx="7425">
                  <c:v>0.233457</c:v>
                </c:pt>
                <c:pt idx="7426">
                  <c:v>0.21166599999999999</c:v>
                </c:pt>
                <c:pt idx="7427">
                  <c:v>0.22486800000000001</c:v>
                </c:pt>
                <c:pt idx="7428">
                  <c:v>0.222194</c:v>
                </c:pt>
                <c:pt idx="7429">
                  <c:v>0.218472</c:v>
                </c:pt>
                <c:pt idx="7430">
                  <c:v>0.20347299999999999</c:v>
                </c:pt>
                <c:pt idx="7431">
                  <c:v>0.25218499999999999</c:v>
                </c:pt>
                <c:pt idx="7432">
                  <c:v>0.26479000000000003</c:v>
                </c:pt>
                <c:pt idx="7433">
                  <c:v>0.266287</c:v>
                </c:pt>
                <c:pt idx="7434">
                  <c:v>0.26657599999999998</c:v>
                </c:pt>
                <c:pt idx="7435">
                  <c:v>0.29753499999999999</c:v>
                </c:pt>
                <c:pt idx="7436">
                  <c:v>0.31032199999999999</c:v>
                </c:pt>
                <c:pt idx="7437">
                  <c:v>0.30111199999999999</c:v>
                </c:pt>
                <c:pt idx="7438">
                  <c:v>0.296431</c:v>
                </c:pt>
                <c:pt idx="7439">
                  <c:v>0.289215</c:v>
                </c:pt>
                <c:pt idx="7440">
                  <c:v>0.29783500000000002</c:v>
                </c:pt>
                <c:pt idx="7441">
                  <c:v>0.30038799999999999</c:v>
                </c:pt>
                <c:pt idx="7442">
                  <c:v>0.31046200000000002</c:v>
                </c:pt>
                <c:pt idx="7443">
                  <c:v>0.319494</c:v>
                </c:pt>
                <c:pt idx="7444">
                  <c:v>0.34018500000000002</c:v>
                </c:pt>
                <c:pt idx="7445">
                  <c:v>0.366031</c:v>
                </c:pt>
                <c:pt idx="7446">
                  <c:v>0.373394</c:v>
                </c:pt>
                <c:pt idx="7447">
                  <c:v>0.369062</c:v>
                </c:pt>
                <c:pt idx="7448">
                  <c:v>0.35633399999999998</c:v>
                </c:pt>
                <c:pt idx="7449">
                  <c:v>0.33773399999999998</c:v>
                </c:pt>
                <c:pt idx="7450">
                  <c:v>0.32052700000000001</c:v>
                </c:pt>
                <c:pt idx="7451">
                  <c:v>0.34092800000000001</c:v>
                </c:pt>
                <c:pt idx="7452">
                  <c:v>0.32387100000000002</c:v>
                </c:pt>
                <c:pt idx="7453">
                  <c:v>0.32530999999999999</c:v>
                </c:pt>
                <c:pt idx="7454">
                  <c:v>0.327899</c:v>
                </c:pt>
                <c:pt idx="7455">
                  <c:v>0.31911099999999998</c:v>
                </c:pt>
                <c:pt idx="7456">
                  <c:v>0.30534499999999998</c:v>
                </c:pt>
                <c:pt idx="7457">
                  <c:v>0.29372900000000002</c:v>
                </c:pt>
                <c:pt idx="7458">
                  <c:v>0.29202899999999998</c:v>
                </c:pt>
                <c:pt idx="7459">
                  <c:v>0.28015400000000001</c:v>
                </c:pt>
                <c:pt idx="7460">
                  <c:v>0.28540700000000002</c:v>
                </c:pt>
                <c:pt idx="7461">
                  <c:v>0.30696699999999999</c:v>
                </c:pt>
                <c:pt idx="7462">
                  <c:v>0.34683199999999997</c:v>
                </c:pt>
                <c:pt idx="7463">
                  <c:v>0.33350200000000002</c:v>
                </c:pt>
                <c:pt idx="7464">
                  <c:v>0.35109699999999999</c:v>
                </c:pt>
                <c:pt idx="7465">
                  <c:v>0.34451399999999999</c:v>
                </c:pt>
                <c:pt idx="7466">
                  <c:v>0.331237</c:v>
                </c:pt>
                <c:pt idx="7467">
                  <c:v>0.325322</c:v>
                </c:pt>
                <c:pt idx="7468">
                  <c:v>0.31564700000000001</c:v>
                </c:pt>
                <c:pt idx="7469">
                  <c:v>0.29584300000000002</c:v>
                </c:pt>
                <c:pt idx="7470">
                  <c:v>0.272561</c:v>
                </c:pt>
                <c:pt idx="7471">
                  <c:v>0.28402699999999997</c:v>
                </c:pt>
                <c:pt idx="7472">
                  <c:v>0.28425299999999998</c:v>
                </c:pt>
                <c:pt idx="7473">
                  <c:v>0.308166</c:v>
                </c:pt>
                <c:pt idx="7474">
                  <c:v>0.29814200000000002</c:v>
                </c:pt>
                <c:pt idx="7475">
                  <c:v>0.27982499999999999</c:v>
                </c:pt>
                <c:pt idx="7476">
                  <c:v>0.26346900000000001</c:v>
                </c:pt>
                <c:pt idx="7477">
                  <c:v>0.257519</c:v>
                </c:pt>
                <c:pt idx="7478">
                  <c:v>0.25494600000000001</c:v>
                </c:pt>
                <c:pt idx="7479">
                  <c:v>0.23888499999999999</c:v>
                </c:pt>
                <c:pt idx="7480">
                  <c:v>0.225526</c:v>
                </c:pt>
                <c:pt idx="7481">
                  <c:v>0.261994</c:v>
                </c:pt>
                <c:pt idx="7482">
                  <c:v>0.26818900000000001</c:v>
                </c:pt>
                <c:pt idx="7483">
                  <c:v>0.25910499999999997</c:v>
                </c:pt>
                <c:pt idx="7484">
                  <c:v>0.25430700000000001</c:v>
                </c:pt>
                <c:pt idx="7485">
                  <c:v>0.25856400000000002</c:v>
                </c:pt>
                <c:pt idx="7486">
                  <c:v>0.27010000000000001</c:v>
                </c:pt>
                <c:pt idx="7487">
                  <c:v>0.31244100000000002</c:v>
                </c:pt>
                <c:pt idx="7488">
                  <c:v>0.41806700000000002</c:v>
                </c:pt>
                <c:pt idx="7489">
                  <c:v>0.47905999999999999</c:v>
                </c:pt>
                <c:pt idx="7490">
                  <c:v>0.54799900000000001</c:v>
                </c:pt>
                <c:pt idx="7491">
                  <c:v>0.57121299999999997</c:v>
                </c:pt>
                <c:pt idx="7492">
                  <c:v>0.55860900000000002</c:v>
                </c:pt>
                <c:pt idx="7493">
                  <c:v>0.57519600000000004</c:v>
                </c:pt>
                <c:pt idx="7494">
                  <c:v>0.60934600000000005</c:v>
                </c:pt>
                <c:pt idx="7495">
                  <c:v>0.63461900000000004</c:v>
                </c:pt>
                <c:pt idx="7496">
                  <c:v>0.62943000000000005</c:v>
                </c:pt>
                <c:pt idx="7497">
                  <c:v>0.63167099999999998</c:v>
                </c:pt>
                <c:pt idx="7498">
                  <c:v>0.67051499999999997</c:v>
                </c:pt>
                <c:pt idx="7499">
                  <c:v>0.67613199999999996</c:v>
                </c:pt>
                <c:pt idx="7500">
                  <c:v>0.68595300000000003</c:v>
                </c:pt>
                <c:pt idx="7501">
                  <c:v>0.70533800000000002</c:v>
                </c:pt>
                <c:pt idx="7502">
                  <c:v>0.73099800000000004</c:v>
                </c:pt>
                <c:pt idx="7503">
                  <c:v>0.76167499999999999</c:v>
                </c:pt>
                <c:pt idx="7504">
                  <c:v>0.78320999999999996</c:v>
                </c:pt>
                <c:pt idx="7505">
                  <c:v>0.81309299999999995</c:v>
                </c:pt>
                <c:pt idx="7506">
                  <c:v>0.84362700000000002</c:v>
                </c:pt>
                <c:pt idx="7507">
                  <c:v>0.85667800000000005</c:v>
                </c:pt>
                <c:pt idx="7508">
                  <c:v>0.84635099999999996</c:v>
                </c:pt>
                <c:pt idx="7509">
                  <c:v>0.84356100000000001</c:v>
                </c:pt>
                <c:pt idx="7510">
                  <c:v>0.86829100000000004</c:v>
                </c:pt>
                <c:pt idx="7511">
                  <c:v>0.86831700000000001</c:v>
                </c:pt>
                <c:pt idx="7512">
                  <c:v>0.869533</c:v>
                </c:pt>
                <c:pt idx="7513">
                  <c:v>0.84256799999999998</c:v>
                </c:pt>
                <c:pt idx="7514">
                  <c:v>0.83960699999999999</c:v>
                </c:pt>
                <c:pt idx="7515">
                  <c:v>0.87802999999999998</c:v>
                </c:pt>
                <c:pt idx="7516">
                  <c:v>0.86304099999999995</c:v>
                </c:pt>
                <c:pt idx="7517">
                  <c:v>0.88396600000000003</c:v>
                </c:pt>
                <c:pt idx="7518">
                  <c:v>0.89306099999999999</c:v>
                </c:pt>
                <c:pt idx="7519">
                  <c:v>0.88640699999999994</c:v>
                </c:pt>
                <c:pt idx="7520">
                  <c:v>0.88831499999999997</c:v>
                </c:pt>
                <c:pt idx="7521">
                  <c:v>0.88632999999999995</c:v>
                </c:pt>
                <c:pt idx="7522">
                  <c:v>0.87754699999999997</c:v>
                </c:pt>
                <c:pt idx="7523">
                  <c:v>0.873062</c:v>
                </c:pt>
                <c:pt idx="7524">
                  <c:v>0.86451800000000001</c:v>
                </c:pt>
                <c:pt idx="7525">
                  <c:v>0.87561199999999995</c:v>
                </c:pt>
                <c:pt idx="7526">
                  <c:v>0.87717299999999998</c:v>
                </c:pt>
                <c:pt idx="7527">
                  <c:v>0.86552899999999999</c:v>
                </c:pt>
                <c:pt idx="7528">
                  <c:v>0.86332100000000001</c:v>
                </c:pt>
                <c:pt idx="7529">
                  <c:v>0.85872800000000005</c:v>
                </c:pt>
                <c:pt idx="7530">
                  <c:v>0.87196600000000002</c:v>
                </c:pt>
                <c:pt idx="7531">
                  <c:v>0.85988200000000004</c:v>
                </c:pt>
                <c:pt idx="7532">
                  <c:v>0.867452</c:v>
                </c:pt>
                <c:pt idx="7533">
                  <c:v>0.86625700000000005</c:v>
                </c:pt>
                <c:pt idx="7534">
                  <c:v>0.87371100000000002</c:v>
                </c:pt>
                <c:pt idx="7535">
                  <c:v>0.88553899999999997</c:v>
                </c:pt>
                <c:pt idx="7536">
                  <c:v>0.89758300000000002</c:v>
                </c:pt>
                <c:pt idx="7537">
                  <c:v>0.88840799999999998</c:v>
                </c:pt>
                <c:pt idx="7538">
                  <c:v>0.88548000000000004</c:v>
                </c:pt>
                <c:pt idx="7539">
                  <c:v>0.88522400000000001</c:v>
                </c:pt>
                <c:pt idx="7540">
                  <c:v>0.87631999999999999</c:v>
                </c:pt>
                <c:pt idx="7541">
                  <c:v>0.87058899999999995</c:v>
                </c:pt>
                <c:pt idx="7542">
                  <c:v>0.86501799999999995</c:v>
                </c:pt>
                <c:pt idx="7543">
                  <c:v>0.87755899999999998</c:v>
                </c:pt>
                <c:pt idx="7544">
                  <c:v>0.88881500000000002</c:v>
                </c:pt>
                <c:pt idx="7545">
                  <c:v>0.87985400000000002</c:v>
                </c:pt>
                <c:pt idx="7546">
                  <c:v>0.88021099999999997</c:v>
                </c:pt>
                <c:pt idx="7547">
                  <c:v>0.87039299999999997</c:v>
                </c:pt>
                <c:pt idx="7548">
                  <c:v>0.83462400000000003</c:v>
                </c:pt>
                <c:pt idx="7549">
                  <c:v>0.82815899999999998</c:v>
                </c:pt>
                <c:pt idx="7550">
                  <c:v>0.82166899999999998</c:v>
                </c:pt>
                <c:pt idx="7551">
                  <c:v>0.82370699999999997</c:v>
                </c:pt>
                <c:pt idx="7552">
                  <c:v>0.81356600000000001</c:v>
                </c:pt>
                <c:pt idx="7553">
                  <c:v>0.80699100000000001</c:v>
                </c:pt>
                <c:pt idx="7554">
                  <c:v>0.80684800000000001</c:v>
                </c:pt>
                <c:pt idx="7555">
                  <c:v>0.80271899999999996</c:v>
                </c:pt>
                <c:pt idx="7556">
                  <c:v>0.81083499999999997</c:v>
                </c:pt>
                <c:pt idx="7557">
                  <c:v>0.77283299999999999</c:v>
                </c:pt>
                <c:pt idx="7558">
                  <c:v>0.76614400000000005</c:v>
                </c:pt>
                <c:pt idx="7559">
                  <c:v>0.75839299999999998</c:v>
                </c:pt>
                <c:pt idx="7560">
                  <c:v>0.74769300000000005</c:v>
                </c:pt>
                <c:pt idx="7561">
                  <c:v>0.73653500000000005</c:v>
                </c:pt>
                <c:pt idx="7562">
                  <c:v>0.72776200000000002</c:v>
                </c:pt>
                <c:pt idx="7563">
                  <c:v>0.71846299999999996</c:v>
                </c:pt>
                <c:pt idx="7564">
                  <c:v>0.70451799999999998</c:v>
                </c:pt>
                <c:pt idx="7565">
                  <c:v>0.71001400000000003</c:v>
                </c:pt>
                <c:pt idx="7566">
                  <c:v>0.69278799999999996</c:v>
                </c:pt>
                <c:pt idx="7567">
                  <c:v>0.69720899999999997</c:v>
                </c:pt>
                <c:pt idx="7568">
                  <c:v>0.709256</c:v>
                </c:pt>
                <c:pt idx="7569">
                  <c:v>0.69368099999999999</c:v>
                </c:pt>
                <c:pt idx="7570">
                  <c:v>0.69073099999999998</c:v>
                </c:pt>
                <c:pt idx="7571">
                  <c:v>0.68218699999999999</c:v>
                </c:pt>
                <c:pt idx="7572">
                  <c:v>0.68188599999999999</c:v>
                </c:pt>
                <c:pt idx="7573">
                  <c:v>0.68286199999999997</c:v>
                </c:pt>
                <c:pt idx="7574">
                  <c:v>0.66856400000000005</c:v>
                </c:pt>
                <c:pt idx="7575">
                  <c:v>0.66987099999999999</c:v>
                </c:pt>
                <c:pt idx="7576">
                  <c:v>0.66009899999999999</c:v>
                </c:pt>
                <c:pt idx="7577">
                  <c:v>0.66129000000000004</c:v>
                </c:pt>
                <c:pt idx="7578">
                  <c:v>0.64357500000000001</c:v>
                </c:pt>
                <c:pt idx="7579">
                  <c:v>0.64614300000000002</c:v>
                </c:pt>
                <c:pt idx="7580">
                  <c:v>0.64454</c:v>
                </c:pt>
                <c:pt idx="7581">
                  <c:v>0.65210000000000001</c:v>
                </c:pt>
                <c:pt idx="7582">
                  <c:v>0.63896200000000003</c:v>
                </c:pt>
                <c:pt idx="7583">
                  <c:v>0.62580199999999997</c:v>
                </c:pt>
                <c:pt idx="7584">
                  <c:v>0.62318200000000001</c:v>
                </c:pt>
                <c:pt idx="7585">
                  <c:v>0.64940900000000001</c:v>
                </c:pt>
                <c:pt idx="7586">
                  <c:v>0.67031200000000002</c:v>
                </c:pt>
                <c:pt idx="7587">
                  <c:v>0.66567500000000002</c:v>
                </c:pt>
                <c:pt idx="7588">
                  <c:v>0.66548200000000002</c:v>
                </c:pt>
                <c:pt idx="7589">
                  <c:v>0.65623500000000001</c:v>
                </c:pt>
                <c:pt idx="7590">
                  <c:v>0.639351</c:v>
                </c:pt>
                <c:pt idx="7591">
                  <c:v>0.66748600000000002</c:v>
                </c:pt>
                <c:pt idx="7592">
                  <c:v>0.65771900000000005</c:v>
                </c:pt>
                <c:pt idx="7593">
                  <c:v>0.66668499999999997</c:v>
                </c:pt>
                <c:pt idx="7594">
                  <c:v>0.67705400000000004</c:v>
                </c:pt>
                <c:pt idx="7595">
                  <c:v>0.67202899999999999</c:v>
                </c:pt>
                <c:pt idx="7596">
                  <c:v>0.68844399999999994</c:v>
                </c:pt>
                <c:pt idx="7597">
                  <c:v>0.696546</c:v>
                </c:pt>
                <c:pt idx="7598">
                  <c:v>0.68941200000000002</c:v>
                </c:pt>
                <c:pt idx="7599">
                  <c:v>0.72006700000000001</c:v>
                </c:pt>
                <c:pt idx="7600">
                  <c:v>0.72164300000000003</c:v>
                </c:pt>
                <c:pt idx="7601">
                  <c:v>0.71756799999999998</c:v>
                </c:pt>
                <c:pt idx="7602">
                  <c:v>0.71072299999999999</c:v>
                </c:pt>
                <c:pt idx="7603">
                  <c:v>0.70981300000000003</c:v>
                </c:pt>
                <c:pt idx="7604">
                  <c:v>0.71050100000000005</c:v>
                </c:pt>
                <c:pt idx="7605">
                  <c:v>0.70590900000000001</c:v>
                </c:pt>
                <c:pt idx="7606">
                  <c:v>0.69782</c:v>
                </c:pt>
                <c:pt idx="7607">
                  <c:v>0.69153500000000001</c:v>
                </c:pt>
                <c:pt idx="7608">
                  <c:v>0.72951900000000003</c:v>
                </c:pt>
                <c:pt idx="7609">
                  <c:v>0.72315600000000002</c:v>
                </c:pt>
                <c:pt idx="7610">
                  <c:v>0.709615</c:v>
                </c:pt>
                <c:pt idx="7611">
                  <c:v>0.70113099999999995</c:v>
                </c:pt>
                <c:pt idx="7612">
                  <c:v>0.69852199999999998</c:v>
                </c:pt>
                <c:pt idx="7613">
                  <c:v>0.68686700000000001</c:v>
                </c:pt>
                <c:pt idx="7614">
                  <c:v>0.68743699999999996</c:v>
                </c:pt>
                <c:pt idx="7615">
                  <c:v>0.67603199999999997</c:v>
                </c:pt>
                <c:pt idx="7616">
                  <c:v>0.65292899999999998</c:v>
                </c:pt>
                <c:pt idx="7617">
                  <c:v>0.64227500000000004</c:v>
                </c:pt>
                <c:pt idx="7618">
                  <c:v>0.65583899999999995</c:v>
                </c:pt>
                <c:pt idx="7619">
                  <c:v>0.63500100000000004</c:v>
                </c:pt>
                <c:pt idx="7620">
                  <c:v>0.67959899999999995</c:v>
                </c:pt>
                <c:pt idx="7621">
                  <c:v>0.73197999999999996</c:v>
                </c:pt>
                <c:pt idx="7622">
                  <c:v>0.73039500000000002</c:v>
                </c:pt>
                <c:pt idx="7623">
                  <c:v>0.72121299999999999</c:v>
                </c:pt>
                <c:pt idx="7624">
                  <c:v>0.71960199999999996</c:v>
                </c:pt>
                <c:pt idx="7625">
                  <c:v>0.70601199999999997</c:v>
                </c:pt>
                <c:pt idx="7626">
                  <c:v>0.72437399999999996</c:v>
                </c:pt>
                <c:pt idx="7627">
                  <c:v>0.72904199999999997</c:v>
                </c:pt>
                <c:pt idx="7628">
                  <c:v>0.71701199999999998</c:v>
                </c:pt>
                <c:pt idx="7629">
                  <c:v>0.72270900000000005</c:v>
                </c:pt>
                <c:pt idx="7630">
                  <c:v>0.72772099999999995</c:v>
                </c:pt>
                <c:pt idx="7631">
                  <c:v>0.72207699999999997</c:v>
                </c:pt>
                <c:pt idx="7632">
                  <c:v>0.70289400000000002</c:v>
                </c:pt>
                <c:pt idx="7633">
                  <c:v>0.72589099999999995</c:v>
                </c:pt>
                <c:pt idx="7634">
                  <c:v>0.72169300000000003</c:v>
                </c:pt>
                <c:pt idx="7635">
                  <c:v>0.71211400000000002</c:v>
                </c:pt>
                <c:pt idx="7636">
                  <c:v>0.69971000000000005</c:v>
                </c:pt>
                <c:pt idx="7637">
                  <c:v>0.68520999999999999</c:v>
                </c:pt>
                <c:pt idx="7638">
                  <c:v>0.67372200000000004</c:v>
                </c:pt>
                <c:pt idx="7639">
                  <c:v>0.67693599999999998</c:v>
                </c:pt>
                <c:pt idx="7640">
                  <c:v>0.67206200000000005</c:v>
                </c:pt>
                <c:pt idx="7641">
                  <c:v>0.65482499999999999</c:v>
                </c:pt>
                <c:pt idx="7642">
                  <c:v>0.65071500000000004</c:v>
                </c:pt>
                <c:pt idx="7643">
                  <c:v>0.66954100000000005</c:v>
                </c:pt>
                <c:pt idx="7644">
                  <c:v>0.65874100000000002</c:v>
                </c:pt>
                <c:pt idx="7645">
                  <c:v>0.648756</c:v>
                </c:pt>
                <c:pt idx="7646">
                  <c:v>0.63636199999999998</c:v>
                </c:pt>
                <c:pt idx="7647">
                  <c:v>0.64927000000000001</c:v>
                </c:pt>
                <c:pt idx="7648">
                  <c:v>0.64159699999999997</c:v>
                </c:pt>
                <c:pt idx="7649">
                  <c:v>0.62512000000000001</c:v>
                </c:pt>
                <c:pt idx="7650">
                  <c:v>0.64004700000000003</c:v>
                </c:pt>
                <c:pt idx="7651">
                  <c:v>0.62877400000000006</c:v>
                </c:pt>
                <c:pt idx="7652">
                  <c:v>0.60943499999999995</c:v>
                </c:pt>
                <c:pt idx="7653">
                  <c:v>0.59196499999999996</c:v>
                </c:pt>
                <c:pt idx="7654">
                  <c:v>0.56115999999999999</c:v>
                </c:pt>
                <c:pt idx="7655">
                  <c:v>0.54781500000000005</c:v>
                </c:pt>
                <c:pt idx="7656">
                  <c:v>0.57038</c:v>
                </c:pt>
                <c:pt idx="7657">
                  <c:v>0.55544499999999997</c:v>
                </c:pt>
                <c:pt idx="7658">
                  <c:v>0.56590399999999996</c:v>
                </c:pt>
                <c:pt idx="7659">
                  <c:v>0.54123500000000002</c:v>
                </c:pt>
                <c:pt idx="7660">
                  <c:v>0.52970799999999996</c:v>
                </c:pt>
                <c:pt idx="7661">
                  <c:v>0.49270000000000003</c:v>
                </c:pt>
                <c:pt idx="7662">
                  <c:v>0.45954099999999998</c:v>
                </c:pt>
                <c:pt idx="7663">
                  <c:v>0.46432200000000001</c:v>
                </c:pt>
                <c:pt idx="7664">
                  <c:v>0.45425700000000002</c:v>
                </c:pt>
                <c:pt idx="7665">
                  <c:v>0.46244299999999999</c:v>
                </c:pt>
                <c:pt idx="7666">
                  <c:v>0.47647499999999998</c:v>
                </c:pt>
                <c:pt idx="7667">
                  <c:v>0.48125000000000001</c:v>
                </c:pt>
                <c:pt idx="7668">
                  <c:v>0.46542099999999997</c:v>
                </c:pt>
                <c:pt idx="7669">
                  <c:v>0.455399</c:v>
                </c:pt>
                <c:pt idx="7670">
                  <c:v>0.45895599999999998</c:v>
                </c:pt>
                <c:pt idx="7671">
                  <c:v>0.460731</c:v>
                </c:pt>
                <c:pt idx="7672">
                  <c:v>0.45870100000000003</c:v>
                </c:pt>
                <c:pt idx="7673">
                  <c:v>0.48219400000000001</c:v>
                </c:pt>
                <c:pt idx="7674">
                  <c:v>0.49879099999999998</c:v>
                </c:pt>
                <c:pt idx="7675">
                  <c:v>0.51394099999999998</c:v>
                </c:pt>
                <c:pt idx="7676">
                  <c:v>0.51272499999999999</c:v>
                </c:pt>
                <c:pt idx="7677">
                  <c:v>0.532115</c:v>
                </c:pt>
                <c:pt idx="7678">
                  <c:v>0.52870200000000001</c:v>
                </c:pt>
                <c:pt idx="7679">
                  <c:v>0.52613600000000005</c:v>
                </c:pt>
                <c:pt idx="7680">
                  <c:v>0.51493299999999997</c:v>
                </c:pt>
                <c:pt idx="7681">
                  <c:v>0.50417299999999998</c:v>
                </c:pt>
                <c:pt idx="7682">
                  <c:v>0.487842</c:v>
                </c:pt>
                <c:pt idx="7683">
                  <c:v>0.51087499999999997</c:v>
                </c:pt>
                <c:pt idx="7684">
                  <c:v>0.508552</c:v>
                </c:pt>
                <c:pt idx="7685">
                  <c:v>0.494201</c:v>
                </c:pt>
                <c:pt idx="7686">
                  <c:v>0.49272100000000002</c:v>
                </c:pt>
                <c:pt idx="7687">
                  <c:v>0.49249799999999999</c:v>
                </c:pt>
                <c:pt idx="7688">
                  <c:v>0.51460600000000001</c:v>
                </c:pt>
                <c:pt idx="7689">
                  <c:v>0.51409499999999997</c:v>
                </c:pt>
                <c:pt idx="7690">
                  <c:v>0.49281399999999997</c:v>
                </c:pt>
                <c:pt idx="7691">
                  <c:v>0.498361</c:v>
                </c:pt>
                <c:pt idx="7692">
                  <c:v>0.49382599999999999</c:v>
                </c:pt>
                <c:pt idx="7693">
                  <c:v>0.49175099999999999</c:v>
                </c:pt>
                <c:pt idx="7694">
                  <c:v>0.49442000000000003</c:v>
                </c:pt>
                <c:pt idx="7695">
                  <c:v>0.477802</c:v>
                </c:pt>
                <c:pt idx="7696">
                  <c:v>0.50016499999999997</c:v>
                </c:pt>
                <c:pt idx="7697">
                  <c:v>0.47910399999999997</c:v>
                </c:pt>
                <c:pt idx="7698">
                  <c:v>0.47014299999999998</c:v>
                </c:pt>
                <c:pt idx="7699">
                  <c:v>0.46918399999999999</c:v>
                </c:pt>
                <c:pt idx="7700">
                  <c:v>0.53316799999999998</c:v>
                </c:pt>
                <c:pt idx="7701">
                  <c:v>0.526528</c:v>
                </c:pt>
                <c:pt idx="7702">
                  <c:v>0.51059399999999999</c:v>
                </c:pt>
                <c:pt idx="7703">
                  <c:v>0.506212</c:v>
                </c:pt>
                <c:pt idx="7704">
                  <c:v>0.49127399999999999</c:v>
                </c:pt>
                <c:pt idx="7705">
                  <c:v>0.51013799999999998</c:v>
                </c:pt>
                <c:pt idx="7706">
                  <c:v>0.49054799999999998</c:v>
                </c:pt>
                <c:pt idx="7707">
                  <c:v>0.46338400000000002</c:v>
                </c:pt>
                <c:pt idx="7708">
                  <c:v>0.45325100000000001</c:v>
                </c:pt>
                <c:pt idx="7709">
                  <c:v>0.431421</c:v>
                </c:pt>
                <c:pt idx="7710">
                  <c:v>0.40060000000000001</c:v>
                </c:pt>
                <c:pt idx="7711">
                  <c:v>0.41275499999999998</c:v>
                </c:pt>
                <c:pt idx="7712">
                  <c:v>0.38874599999999998</c:v>
                </c:pt>
                <c:pt idx="7713">
                  <c:v>0.371921</c:v>
                </c:pt>
                <c:pt idx="7714">
                  <c:v>0.35969400000000001</c:v>
                </c:pt>
                <c:pt idx="7715">
                  <c:v>0.34588799999999997</c:v>
                </c:pt>
                <c:pt idx="7716">
                  <c:v>0.34009400000000001</c:v>
                </c:pt>
                <c:pt idx="7717">
                  <c:v>0.33704499999999998</c:v>
                </c:pt>
                <c:pt idx="7718">
                  <c:v>0.36949300000000002</c:v>
                </c:pt>
                <c:pt idx="7719">
                  <c:v>0.36292200000000002</c:v>
                </c:pt>
                <c:pt idx="7720">
                  <c:v>0.35882999999999998</c:v>
                </c:pt>
                <c:pt idx="7721">
                  <c:v>0.35236699999999999</c:v>
                </c:pt>
                <c:pt idx="7722">
                  <c:v>0.38128299999999998</c:v>
                </c:pt>
                <c:pt idx="7723">
                  <c:v>0.37439699999999998</c:v>
                </c:pt>
                <c:pt idx="7724">
                  <c:v>0.378529</c:v>
                </c:pt>
                <c:pt idx="7725">
                  <c:v>0.35318500000000003</c:v>
                </c:pt>
                <c:pt idx="7726">
                  <c:v>0.35861500000000002</c:v>
                </c:pt>
                <c:pt idx="7727">
                  <c:v>0.35464699999999999</c:v>
                </c:pt>
                <c:pt idx="7728">
                  <c:v>0.39496300000000001</c:v>
                </c:pt>
                <c:pt idx="7729">
                  <c:v>0.38813799999999998</c:v>
                </c:pt>
                <c:pt idx="7730">
                  <c:v>0.39366600000000002</c:v>
                </c:pt>
                <c:pt idx="7731">
                  <c:v>0.38049899999999998</c:v>
                </c:pt>
                <c:pt idx="7732">
                  <c:v>0.38306499999999999</c:v>
                </c:pt>
                <c:pt idx="7733">
                  <c:v>0.36493599999999998</c:v>
                </c:pt>
                <c:pt idx="7734">
                  <c:v>0.34337299999999998</c:v>
                </c:pt>
                <c:pt idx="7735">
                  <c:v>0.32900699999999999</c:v>
                </c:pt>
                <c:pt idx="7736">
                  <c:v>0.31385600000000002</c:v>
                </c:pt>
                <c:pt idx="7737">
                  <c:v>0.30551499999999998</c:v>
                </c:pt>
                <c:pt idx="7738">
                  <c:v>0.299315</c:v>
                </c:pt>
                <c:pt idx="7739">
                  <c:v>0.30445</c:v>
                </c:pt>
                <c:pt idx="7740">
                  <c:v>0.29607099999999997</c:v>
                </c:pt>
                <c:pt idx="7741">
                  <c:v>0.27982800000000002</c:v>
                </c:pt>
                <c:pt idx="7742">
                  <c:v>0.27746500000000002</c:v>
                </c:pt>
                <c:pt idx="7743">
                  <c:v>0.26511299999999999</c:v>
                </c:pt>
                <c:pt idx="7744">
                  <c:v>0.27320499999999998</c:v>
                </c:pt>
                <c:pt idx="7745">
                  <c:v>0.26697500000000002</c:v>
                </c:pt>
                <c:pt idx="7746">
                  <c:v>0.28072000000000003</c:v>
                </c:pt>
                <c:pt idx="7747">
                  <c:v>0.26871499999999998</c:v>
                </c:pt>
                <c:pt idx="7748">
                  <c:v>0.25767400000000001</c:v>
                </c:pt>
                <c:pt idx="7749">
                  <c:v>0.24315200000000001</c:v>
                </c:pt>
                <c:pt idx="7750">
                  <c:v>0.245667</c:v>
                </c:pt>
                <c:pt idx="7751">
                  <c:v>0.24251800000000001</c:v>
                </c:pt>
                <c:pt idx="7752">
                  <c:v>0.22708600000000001</c:v>
                </c:pt>
                <c:pt idx="7753">
                  <c:v>0.20908299999999999</c:v>
                </c:pt>
                <c:pt idx="7754">
                  <c:v>0.196432</c:v>
                </c:pt>
                <c:pt idx="7755">
                  <c:v>0.19362599999999999</c:v>
                </c:pt>
                <c:pt idx="7756">
                  <c:v>0.19095699999999999</c:v>
                </c:pt>
                <c:pt idx="7757">
                  <c:v>0.19614000000000001</c:v>
                </c:pt>
                <c:pt idx="7758">
                  <c:v>0.20638599999999999</c:v>
                </c:pt>
                <c:pt idx="7759">
                  <c:v>0.20155000000000001</c:v>
                </c:pt>
                <c:pt idx="7760">
                  <c:v>0.193691</c:v>
                </c:pt>
                <c:pt idx="7761">
                  <c:v>0.22825899999999999</c:v>
                </c:pt>
                <c:pt idx="7762">
                  <c:v>0.227793</c:v>
                </c:pt>
                <c:pt idx="7763">
                  <c:v>0.22619300000000001</c:v>
                </c:pt>
                <c:pt idx="7764">
                  <c:v>0.22421199999999999</c:v>
                </c:pt>
                <c:pt idx="7765">
                  <c:v>0.22910700000000001</c:v>
                </c:pt>
                <c:pt idx="7766">
                  <c:v>0.22312000000000001</c:v>
                </c:pt>
                <c:pt idx="7767">
                  <c:v>0.25196000000000002</c:v>
                </c:pt>
                <c:pt idx="7768">
                  <c:v>0.24932199999999999</c:v>
                </c:pt>
                <c:pt idx="7769">
                  <c:v>0.24860399999999999</c:v>
                </c:pt>
                <c:pt idx="7770">
                  <c:v>0.25702900000000001</c:v>
                </c:pt>
                <c:pt idx="7771">
                  <c:v>0.26705099999999998</c:v>
                </c:pt>
                <c:pt idx="7772">
                  <c:v>0.27100099999999999</c:v>
                </c:pt>
                <c:pt idx="7773">
                  <c:v>0.267349</c:v>
                </c:pt>
                <c:pt idx="7774">
                  <c:v>0.26665100000000003</c:v>
                </c:pt>
                <c:pt idx="7775">
                  <c:v>0.26115300000000002</c:v>
                </c:pt>
                <c:pt idx="7776">
                  <c:v>0.25244499999999997</c:v>
                </c:pt>
                <c:pt idx="7777">
                  <c:v>0.26164100000000001</c:v>
                </c:pt>
                <c:pt idx="7778">
                  <c:v>0.260936</c:v>
                </c:pt>
                <c:pt idx="7779">
                  <c:v>0.25354700000000002</c:v>
                </c:pt>
                <c:pt idx="7780">
                  <c:v>0.25349300000000002</c:v>
                </c:pt>
                <c:pt idx="7781">
                  <c:v>0.26926</c:v>
                </c:pt>
                <c:pt idx="7782">
                  <c:v>0.30209900000000001</c:v>
                </c:pt>
                <c:pt idx="7783">
                  <c:v>0.30421199999999998</c:v>
                </c:pt>
                <c:pt idx="7784">
                  <c:v>0.290968</c:v>
                </c:pt>
                <c:pt idx="7785">
                  <c:v>0.29314000000000001</c:v>
                </c:pt>
                <c:pt idx="7786">
                  <c:v>0.29593900000000001</c:v>
                </c:pt>
                <c:pt idx="7787">
                  <c:v>0.30332999999999999</c:v>
                </c:pt>
                <c:pt idx="7788">
                  <c:v>0.30799500000000002</c:v>
                </c:pt>
                <c:pt idx="7789">
                  <c:v>0.29025899999999999</c:v>
                </c:pt>
                <c:pt idx="7790">
                  <c:v>0.27162799999999998</c:v>
                </c:pt>
                <c:pt idx="7791">
                  <c:v>0.26407199999999997</c:v>
                </c:pt>
                <c:pt idx="7792">
                  <c:v>0.25289</c:v>
                </c:pt>
                <c:pt idx="7793">
                  <c:v>0.26279599999999997</c:v>
                </c:pt>
                <c:pt idx="7794">
                  <c:v>0.25912299999999999</c:v>
                </c:pt>
                <c:pt idx="7795">
                  <c:v>0.248143</c:v>
                </c:pt>
                <c:pt idx="7796">
                  <c:v>0.24701500000000001</c:v>
                </c:pt>
                <c:pt idx="7797">
                  <c:v>0.23123099999999999</c:v>
                </c:pt>
                <c:pt idx="7798">
                  <c:v>0.23912900000000001</c:v>
                </c:pt>
                <c:pt idx="7799">
                  <c:v>0.227212</c:v>
                </c:pt>
                <c:pt idx="7800">
                  <c:v>0.22706299999999999</c:v>
                </c:pt>
                <c:pt idx="7801">
                  <c:v>0.22922799999999999</c:v>
                </c:pt>
                <c:pt idx="7802">
                  <c:v>0.24138000000000001</c:v>
                </c:pt>
                <c:pt idx="7803">
                  <c:v>0.24262500000000001</c:v>
                </c:pt>
                <c:pt idx="7804">
                  <c:v>0.23349300000000001</c:v>
                </c:pt>
                <c:pt idx="7805">
                  <c:v>0.22763900000000001</c:v>
                </c:pt>
                <c:pt idx="7806">
                  <c:v>0.227077</c:v>
                </c:pt>
                <c:pt idx="7807">
                  <c:v>0.24392</c:v>
                </c:pt>
                <c:pt idx="7808">
                  <c:v>0.25322699999999998</c:v>
                </c:pt>
                <c:pt idx="7809">
                  <c:v>0.26702599999999999</c:v>
                </c:pt>
                <c:pt idx="7810">
                  <c:v>0.26228200000000002</c:v>
                </c:pt>
                <c:pt idx="7811">
                  <c:v>0.25561499999999998</c:v>
                </c:pt>
                <c:pt idx="7812">
                  <c:v>0.25211099999999997</c:v>
                </c:pt>
                <c:pt idx="7813">
                  <c:v>0.240091</c:v>
                </c:pt>
                <c:pt idx="7814">
                  <c:v>0.24113299999999999</c:v>
                </c:pt>
                <c:pt idx="7815">
                  <c:v>0.222995</c:v>
                </c:pt>
                <c:pt idx="7816">
                  <c:v>0.261994</c:v>
                </c:pt>
                <c:pt idx="7817">
                  <c:v>0.26275700000000002</c:v>
                </c:pt>
                <c:pt idx="7818">
                  <c:v>0.27372099999999999</c:v>
                </c:pt>
                <c:pt idx="7819">
                  <c:v>0.271897</c:v>
                </c:pt>
                <c:pt idx="7820">
                  <c:v>0.26561200000000001</c:v>
                </c:pt>
                <c:pt idx="7821">
                  <c:v>0.25128400000000001</c:v>
                </c:pt>
                <c:pt idx="7822">
                  <c:v>0.240538</c:v>
                </c:pt>
                <c:pt idx="7823">
                  <c:v>0.235653</c:v>
                </c:pt>
                <c:pt idx="7824">
                  <c:v>0.22014500000000001</c:v>
                </c:pt>
                <c:pt idx="7825">
                  <c:v>0.20796799999999999</c:v>
                </c:pt>
                <c:pt idx="7826">
                  <c:v>0.187801</c:v>
                </c:pt>
                <c:pt idx="7827">
                  <c:v>0.16770299999999999</c:v>
                </c:pt>
                <c:pt idx="7828">
                  <c:v>0.152088</c:v>
                </c:pt>
                <c:pt idx="7829">
                  <c:v>0.156198</c:v>
                </c:pt>
                <c:pt idx="7830">
                  <c:v>0.15291299999999999</c:v>
                </c:pt>
                <c:pt idx="7831">
                  <c:v>0.15646599999999999</c:v>
                </c:pt>
                <c:pt idx="7832">
                  <c:v>0.14798800000000001</c:v>
                </c:pt>
                <c:pt idx="7833">
                  <c:v>0.15031</c:v>
                </c:pt>
                <c:pt idx="7834">
                  <c:v>0.171706</c:v>
                </c:pt>
                <c:pt idx="7835">
                  <c:v>0.180587</c:v>
                </c:pt>
                <c:pt idx="7836">
                  <c:v>0.18394099999999999</c:v>
                </c:pt>
                <c:pt idx="7837">
                  <c:v>0.193713</c:v>
                </c:pt>
                <c:pt idx="7838">
                  <c:v>0.18854099999999999</c:v>
                </c:pt>
                <c:pt idx="7839">
                  <c:v>0.179037</c:v>
                </c:pt>
                <c:pt idx="7840">
                  <c:v>0.187163</c:v>
                </c:pt>
                <c:pt idx="7841">
                  <c:v>0.20100499999999999</c:v>
                </c:pt>
                <c:pt idx="7842">
                  <c:v>0.21273800000000001</c:v>
                </c:pt>
                <c:pt idx="7843">
                  <c:v>0.205674</c:v>
                </c:pt>
                <c:pt idx="7844">
                  <c:v>0.21090600000000001</c:v>
                </c:pt>
                <c:pt idx="7845">
                  <c:v>0.20341999999999999</c:v>
                </c:pt>
                <c:pt idx="7846">
                  <c:v>0.20154900000000001</c:v>
                </c:pt>
                <c:pt idx="7847">
                  <c:v>0.197903</c:v>
                </c:pt>
                <c:pt idx="7848">
                  <c:v>0.17091999999999999</c:v>
                </c:pt>
                <c:pt idx="7849">
                  <c:v>0.16400000000000001</c:v>
                </c:pt>
                <c:pt idx="7850">
                  <c:v>0.14347799999999999</c:v>
                </c:pt>
                <c:pt idx="7851">
                  <c:v>0.20180600000000001</c:v>
                </c:pt>
                <c:pt idx="7852">
                  <c:v>0.22870299999999999</c:v>
                </c:pt>
                <c:pt idx="7853">
                  <c:v>0.23691400000000001</c:v>
                </c:pt>
                <c:pt idx="7854">
                  <c:v>0.234989</c:v>
                </c:pt>
                <c:pt idx="7855">
                  <c:v>0.230659</c:v>
                </c:pt>
                <c:pt idx="7856">
                  <c:v>0.23553099999999999</c:v>
                </c:pt>
                <c:pt idx="7857">
                  <c:v>0.227795</c:v>
                </c:pt>
                <c:pt idx="7858">
                  <c:v>0.21295500000000001</c:v>
                </c:pt>
                <c:pt idx="7859">
                  <c:v>0.21787000000000001</c:v>
                </c:pt>
                <c:pt idx="7860">
                  <c:v>0.215368</c:v>
                </c:pt>
                <c:pt idx="7861">
                  <c:v>0.205512</c:v>
                </c:pt>
                <c:pt idx="7862">
                  <c:v>0.20458100000000001</c:v>
                </c:pt>
                <c:pt idx="7863">
                  <c:v>0.193967</c:v>
                </c:pt>
                <c:pt idx="7864">
                  <c:v>0.21745200000000001</c:v>
                </c:pt>
                <c:pt idx="7865">
                  <c:v>0.216256</c:v>
                </c:pt>
                <c:pt idx="7866">
                  <c:v>0.229626</c:v>
                </c:pt>
                <c:pt idx="7867">
                  <c:v>0.228822</c:v>
                </c:pt>
                <c:pt idx="7868">
                  <c:v>0.24246599999999999</c:v>
                </c:pt>
                <c:pt idx="7869">
                  <c:v>0.231353</c:v>
                </c:pt>
                <c:pt idx="7870">
                  <c:v>0.21931600000000001</c:v>
                </c:pt>
                <c:pt idx="7871">
                  <c:v>0.212145</c:v>
                </c:pt>
                <c:pt idx="7872">
                  <c:v>0.229208</c:v>
                </c:pt>
                <c:pt idx="7873">
                  <c:v>0.21793499999999999</c:v>
                </c:pt>
                <c:pt idx="7874">
                  <c:v>0.20793900000000001</c:v>
                </c:pt>
                <c:pt idx="7875">
                  <c:v>0.199601</c:v>
                </c:pt>
                <c:pt idx="7876">
                  <c:v>0.19017899999999999</c:v>
                </c:pt>
                <c:pt idx="7877">
                  <c:v>0.18532599999999999</c:v>
                </c:pt>
                <c:pt idx="7878">
                  <c:v>0.17167399999999999</c:v>
                </c:pt>
                <c:pt idx="7879">
                  <c:v>0.167299</c:v>
                </c:pt>
                <c:pt idx="7880">
                  <c:v>0.16031799999999999</c:v>
                </c:pt>
                <c:pt idx="7881">
                  <c:v>0.15928100000000001</c:v>
                </c:pt>
                <c:pt idx="7882">
                  <c:v>0.15434300000000001</c:v>
                </c:pt>
                <c:pt idx="7883">
                  <c:v>0.14301700000000001</c:v>
                </c:pt>
                <c:pt idx="7884">
                  <c:v>0.13137199999999999</c:v>
                </c:pt>
                <c:pt idx="7885">
                  <c:v>0.123182</c:v>
                </c:pt>
                <c:pt idx="7886">
                  <c:v>0.13361600000000001</c:v>
                </c:pt>
                <c:pt idx="7887">
                  <c:v>0.12961600000000001</c:v>
                </c:pt>
                <c:pt idx="7888">
                  <c:v>0.131193</c:v>
                </c:pt>
                <c:pt idx="7889">
                  <c:v>0.133634</c:v>
                </c:pt>
                <c:pt idx="7890">
                  <c:v>0.142988</c:v>
                </c:pt>
                <c:pt idx="7891">
                  <c:v>0.13411400000000001</c:v>
                </c:pt>
                <c:pt idx="7892">
                  <c:v>0.13689000000000001</c:v>
                </c:pt>
                <c:pt idx="7893">
                  <c:v>0.125557</c:v>
                </c:pt>
                <c:pt idx="7894">
                  <c:v>0.132799</c:v>
                </c:pt>
                <c:pt idx="7895">
                  <c:v>0.13508999999999999</c:v>
                </c:pt>
                <c:pt idx="7896">
                  <c:v>0.12839400000000001</c:v>
                </c:pt>
                <c:pt idx="7897">
                  <c:v>0.122043</c:v>
                </c:pt>
                <c:pt idx="7898">
                  <c:v>0.13104199999999999</c:v>
                </c:pt>
                <c:pt idx="7899">
                  <c:v>0.12883700000000001</c:v>
                </c:pt>
                <c:pt idx="7900">
                  <c:v>0.10777299999999999</c:v>
                </c:pt>
                <c:pt idx="7901">
                  <c:v>0.11265600000000001</c:v>
                </c:pt>
                <c:pt idx="7902">
                  <c:v>0.112191</c:v>
                </c:pt>
                <c:pt idx="7903">
                  <c:v>0.11239399999999999</c:v>
                </c:pt>
                <c:pt idx="7904">
                  <c:v>0.104403</c:v>
                </c:pt>
                <c:pt idx="7905">
                  <c:v>0.10957799999999999</c:v>
                </c:pt>
                <c:pt idx="7906">
                  <c:v>0.115074</c:v>
                </c:pt>
                <c:pt idx="7907">
                  <c:v>0.101103</c:v>
                </c:pt>
                <c:pt idx="7908">
                  <c:v>0.10326100000000001</c:v>
                </c:pt>
                <c:pt idx="7909">
                  <c:v>9.2772999999999994E-2</c:v>
                </c:pt>
                <c:pt idx="7910">
                  <c:v>0.10818800000000001</c:v>
                </c:pt>
                <c:pt idx="7911">
                  <c:v>0.117946</c:v>
                </c:pt>
                <c:pt idx="7912">
                  <c:v>0.12518699999999999</c:v>
                </c:pt>
                <c:pt idx="7913">
                  <c:v>0.134627</c:v>
                </c:pt>
                <c:pt idx="7914">
                  <c:v>0.17044000000000001</c:v>
                </c:pt>
                <c:pt idx="7915">
                  <c:v>0.18968599999999999</c:v>
                </c:pt>
                <c:pt idx="7916">
                  <c:v>0.258044</c:v>
                </c:pt>
                <c:pt idx="7917">
                  <c:v>0.29085800000000001</c:v>
                </c:pt>
                <c:pt idx="7918">
                  <c:v>0.32122699999999998</c:v>
                </c:pt>
                <c:pt idx="7919">
                  <c:v>0.339472</c:v>
                </c:pt>
                <c:pt idx="7920">
                  <c:v>0.34414899999999998</c:v>
                </c:pt>
                <c:pt idx="7921">
                  <c:v>0.35538799999999998</c:v>
                </c:pt>
                <c:pt idx="7922">
                  <c:v>0.382768</c:v>
                </c:pt>
                <c:pt idx="7923">
                  <c:v>0.37881300000000001</c:v>
                </c:pt>
                <c:pt idx="7924">
                  <c:v>0.39709299999999997</c:v>
                </c:pt>
                <c:pt idx="7925">
                  <c:v>0.39311400000000002</c:v>
                </c:pt>
                <c:pt idx="7926">
                  <c:v>0.42320099999999999</c:v>
                </c:pt>
                <c:pt idx="7927">
                  <c:v>0.431201</c:v>
                </c:pt>
                <c:pt idx="7928">
                  <c:v>0.43278899999999998</c:v>
                </c:pt>
                <c:pt idx="7929">
                  <c:v>0.43014599999999997</c:v>
                </c:pt>
                <c:pt idx="7930">
                  <c:v>0.42388599999999999</c:v>
                </c:pt>
                <c:pt idx="7931">
                  <c:v>0.429344</c:v>
                </c:pt>
                <c:pt idx="7932">
                  <c:v>0.43265900000000002</c:v>
                </c:pt>
                <c:pt idx="7933">
                  <c:v>0.42387599999999998</c:v>
                </c:pt>
                <c:pt idx="7934">
                  <c:v>0.41821900000000001</c:v>
                </c:pt>
                <c:pt idx="7935">
                  <c:v>0.41863899999999998</c:v>
                </c:pt>
                <c:pt idx="7936">
                  <c:v>0.402281</c:v>
                </c:pt>
                <c:pt idx="7937">
                  <c:v>0.44363799999999998</c:v>
                </c:pt>
                <c:pt idx="7938">
                  <c:v>0.44118000000000002</c:v>
                </c:pt>
                <c:pt idx="7939">
                  <c:v>0.41970400000000002</c:v>
                </c:pt>
                <c:pt idx="7940">
                  <c:v>0.39210800000000001</c:v>
                </c:pt>
                <c:pt idx="7941">
                  <c:v>0.37603700000000001</c:v>
                </c:pt>
                <c:pt idx="7942">
                  <c:v>0.36567300000000003</c:v>
                </c:pt>
                <c:pt idx="7943">
                  <c:v>0.36328100000000002</c:v>
                </c:pt>
                <c:pt idx="7944">
                  <c:v>0.349497</c:v>
                </c:pt>
                <c:pt idx="7945">
                  <c:v>0.33642100000000003</c:v>
                </c:pt>
                <c:pt idx="7946">
                  <c:v>0.32695600000000002</c:v>
                </c:pt>
                <c:pt idx="7947">
                  <c:v>0.31264900000000001</c:v>
                </c:pt>
                <c:pt idx="7948">
                  <c:v>0.297205</c:v>
                </c:pt>
                <c:pt idx="7949">
                  <c:v>0.30035699999999999</c:v>
                </c:pt>
                <c:pt idx="7950">
                  <c:v>0.297259</c:v>
                </c:pt>
                <c:pt idx="7951">
                  <c:v>0.29666599999999999</c:v>
                </c:pt>
                <c:pt idx="7952">
                  <c:v>0.28188600000000003</c:v>
                </c:pt>
                <c:pt idx="7953">
                  <c:v>0.26871299999999998</c:v>
                </c:pt>
                <c:pt idx="7954">
                  <c:v>0.30822899999999998</c:v>
                </c:pt>
                <c:pt idx="7955">
                  <c:v>0.30926100000000001</c:v>
                </c:pt>
                <c:pt idx="7956">
                  <c:v>0.31136599999999998</c:v>
                </c:pt>
                <c:pt idx="7957">
                  <c:v>0.30088799999999999</c:v>
                </c:pt>
                <c:pt idx="7958">
                  <c:v>0.28836699999999998</c:v>
                </c:pt>
                <c:pt idx="7959">
                  <c:v>0.281781</c:v>
                </c:pt>
                <c:pt idx="7960">
                  <c:v>0.28901100000000002</c:v>
                </c:pt>
                <c:pt idx="7961">
                  <c:v>0.27291300000000002</c:v>
                </c:pt>
                <c:pt idx="7962">
                  <c:v>0.265685</c:v>
                </c:pt>
                <c:pt idx="7963">
                  <c:v>0.24843999999999999</c:v>
                </c:pt>
                <c:pt idx="7964">
                  <c:v>0.24683099999999999</c:v>
                </c:pt>
                <c:pt idx="7965">
                  <c:v>0.245037</c:v>
                </c:pt>
                <c:pt idx="7966">
                  <c:v>0.238177</c:v>
                </c:pt>
                <c:pt idx="7967">
                  <c:v>0.26448899999999997</c:v>
                </c:pt>
                <c:pt idx="7968">
                  <c:v>0.26727800000000002</c:v>
                </c:pt>
                <c:pt idx="7969">
                  <c:v>0.263851</c:v>
                </c:pt>
                <c:pt idx="7970">
                  <c:v>0.27393800000000001</c:v>
                </c:pt>
                <c:pt idx="7971">
                  <c:v>0.27227699999999999</c:v>
                </c:pt>
                <c:pt idx="7972">
                  <c:v>0.269791</c:v>
                </c:pt>
                <c:pt idx="7973">
                  <c:v>0.27069700000000002</c:v>
                </c:pt>
                <c:pt idx="7974">
                  <c:v>0.27280199999999999</c:v>
                </c:pt>
                <c:pt idx="7975">
                  <c:v>0.27614</c:v>
                </c:pt>
                <c:pt idx="7976">
                  <c:v>0.26753700000000002</c:v>
                </c:pt>
                <c:pt idx="7977">
                  <c:v>0.26332800000000001</c:v>
                </c:pt>
                <c:pt idx="7978">
                  <c:v>0.27628000000000003</c:v>
                </c:pt>
                <c:pt idx="7979">
                  <c:v>0.28035100000000002</c:v>
                </c:pt>
                <c:pt idx="7980">
                  <c:v>0.26730300000000001</c:v>
                </c:pt>
                <c:pt idx="7981">
                  <c:v>0.25900000000000001</c:v>
                </c:pt>
                <c:pt idx="7982">
                  <c:v>0.27344000000000002</c:v>
                </c:pt>
                <c:pt idx="7983">
                  <c:v>0.26207200000000003</c:v>
                </c:pt>
                <c:pt idx="7984">
                  <c:v>0.26603900000000003</c:v>
                </c:pt>
                <c:pt idx="7985">
                  <c:v>0.316722</c:v>
                </c:pt>
                <c:pt idx="7986">
                  <c:v>0.32339200000000001</c:v>
                </c:pt>
                <c:pt idx="7987">
                  <c:v>0.32127800000000001</c:v>
                </c:pt>
                <c:pt idx="7988">
                  <c:v>0.33572999999999997</c:v>
                </c:pt>
                <c:pt idx="7989">
                  <c:v>0.33707399999999998</c:v>
                </c:pt>
                <c:pt idx="7990">
                  <c:v>0.31774400000000003</c:v>
                </c:pt>
                <c:pt idx="7991">
                  <c:v>0.31963900000000001</c:v>
                </c:pt>
                <c:pt idx="7992">
                  <c:v>0.31268000000000001</c:v>
                </c:pt>
                <c:pt idx="7993">
                  <c:v>0.29622100000000001</c:v>
                </c:pt>
                <c:pt idx="7994">
                  <c:v>0.32735300000000001</c:v>
                </c:pt>
                <c:pt idx="7995">
                  <c:v>0.32669500000000001</c:v>
                </c:pt>
                <c:pt idx="7996">
                  <c:v>0.32907599999999998</c:v>
                </c:pt>
                <c:pt idx="7997">
                  <c:v>0.34714200000000001</c:v>
                </c:pt>
                <c:pt idx="7998">
                  <c:v>0.35855399999999998</c:v>
                </c:pt>
                <c:pt idx="7999">
                  <c:v>0.32841399999999998</c:v>
                </c:pt>
                <c:pt idx="8000">
                  <c:v>0.346885</c:v>
                </c:pt>
                <c:pt idx="8001">
                  <c:v>0.328793</c:v>
                </c:pt>
                <c:pt idx="8002">
                  <c:v>0.31316500000000003</c:v>
                </c:pt>
                <c:pt idx="8003">
                  <c:v>0.290991</c:v>
                </c:pt>
                <c:pt idx="8004">
                  <c:v>0.30159999999999998</c:v>
                </c:pt>
                <c:pt idx="8005">
                  <c:v>0.28679399999999999</c:v>
                </c:pt>
                <c:pt idx="8006">
                  <c:v>0.27260800000000002</c:v>
                </c:pt>
                <c:pt idx="8007">
                  <c:v>0.25644400000000001</c:v>
                </c:pt>
                <c:pt idx="8008">
                  <c:v>0.26765099999999997</c:v>
                </c:pt>
                <c:pt idx="8009">
                  <c:v>0.25373000000000001</c:v>
                </c:pt>
                <c:pt idx="8010">
                  <c:v>0.25714300000000001</c:v>
                </c:pt>
                <c:pt idx="8011">
                  <c:v>0.26257599999999998</c:v>
                </c:pt>
                <c:pt idx="8012">
                  <c:v>0.25866600000000001</c:v>
                </c:pt>
                <c:pt idx="8013">
                  <c:v>0.26085000000000003</c:v>
                </c:pt>
                <c:pt idx="8014">
                  <c:v>0.26721099999999998</c:v>
                </c:pt>
                <c:pt idx="8015">
                  <c:v>0.27337899999999998</c:v>
                </c:pt>
                <c:pt idx="8016">
                  <c:v>0.27223900000000001</c:v>
                </c:pt>
                <c:pt idx="8017">
                  <c:v>0.27522600000000003</c:v>
                </c:pt>
                <c:pt idx="8018">
                  <c:v>0.27010000000000001</c:v>
                </c:pt>
                <c:pt idx="8019">
                  <c:v>0.26105400000000001</c:v>
                </c:pt>
                <c:pt idx="8020">
                  <c:v>0.24570700000000001</c:v>
                </c:pt>
                <c:pt idx="8021">
                  <c:v>0.22529199999999999</c:v>
                </c:pt>
                <c:pt idx="8022">
                  <c:v>0.20866699999999999</c:v>
                </c:pt>
                <c:pt idx="8023">
                  <c:v>0.19170599999999999</c:v>
                </c:pt>
                <c:pt idx="8024">
                  <c:v>0.17935899999999999</c:v>
                </c:pt>
                <c:pt idx="8025">
                  <c:v>0.179313</c:v>
                </c:pt>
                <c:pt idx="8026">
                  <c:v>0.16480700000000001</c:v>
                </c:pt>
                <c:pt idx="8027">
                  <c:v>0.15018599999999999</c:v>
                </c:pt>
                <c:pt idx="8028">
                  <c:v>0.132439</c:v>
                </c:pt>
                <c:pt idx="8029">
                  <c:v>0.122221</c:v>
                </c:pt>
                <c:pt idx="8030">
                  <c:v>0.12070599999999999</c:v>
                </c:pt>
                <c:pt idx="8031">
                  <c:v>0.120736</c:v>
                </c:pt>
                <c:pt idx="8032">
                  <c:v>0.121188</c:v>
                </c:pt>
                <c:pt idx="8033">
                  <c:v>0.117657</c:v>
                </c:pt>
                <c:pt idx="8034">
                  <c:v>0.12631899999999999</c:v>
                </c:pt>
                <c:pt idx="8035">
                  <c:v>0.131221</c:v>
                </c:pt>
                <c:pt idx="8036">
                  <c:v>0.129075</c:v>
                </c:pt>
                <c:pt idx="8037">
                  <c:v>0.12715000000000001</c:v>
                </c:pt>
                <c:pt idx="8038">
                  <c:v>0.11991400000000001</c:v>
                </c:pt>
                <c:pt idx="8039">
                  <c:v>0.10734299999999999</c:v>
                </c:pt>
                <c:pt idx="8040">
                  <c:v>0.10310999999999999</c:v>
                </c:pt>
                <c:pt idx="8041">
                  <c:v>0.10115300000000001</c:v>
                </c:pt>
                <c:pt idx="8042">
                  <c:v>9.0198E-2</c:v>
                </c:pt>
                <c:pt idx="8043">
                  <c:v>8.7710999999999997E-2</c:v>
                </c:pt>
                <c:pt idx="8044">
                  <c:v>8.5680999999999993E-2</c:v>
                </c:pt>
                <c:pt idx="8045">
                  <c:v>8.0528000000000002E-2</c:v>
                </c:pt>
                <c:pt idx="8046">
                  <c:v>9.4374E-2</c:v>
                </c:pt>
                <c:pt idx="8047">
                  <c:v>0.102508</c:v>
                </c:pt>
                <c:pt idx="8048">
                  <c:v>0.107626</c:v>
                </c:pt>
                <c:pt idx="8049">
                  <c:v>0.11629100000000001</c:v>
                </c:pt>
                <c:pt idx="8050">
                  <c:v>0.127308</c:v>
                </c:pt>
                <c:pt idx="8051">
                  <c:v>0.130828</c:v>
                </c:pt>
                <c:pt idx="8052">
                  <c:v>0.132409</c:v>
                </c:pt>
                <c:pt idx="8053">
                  <c:v>0.13122700000000001</c:v>
                </c:pt>
                <c:pt idx="8054">
                  <c:v>0.13739199999999999</c:v>
                </c:pt>
                <c:pt idx="8055">
                  <c:v>0.13847999999999999</c:v>
                </c:pt>
                <c:pt idx="8056">
                  <c:v>0.14655399999999999</c:v>
                </c:pt>
                <c:pt idx="8057">
                  <c:v>0.143313</c:v>
                </c:pt>
                <c:pt idx="8058">
                  <c:v>0.14910200000000001</c:v>
                </c:pt>
                <c:pt idx="8059">
                  <c:v>0.16359399999999999</c:v>
                </c:pt>
                <c:pt idx="8060">
                  <c:v>0.18070900000000001</c:v>
                </c:pt>
                <c:pt idx="8061">
                  <c:v>0.17924599999999999</c:v>
                </c:pt>
                <c:pt idx="8062">
                  <c:v>0.181617</c:v>
                </c:pt>
                <c:pt idx="8063">
                  <c:v>0.18012900000000001</c:v>
                </c:pt>
                <c:pt idx="8064">
                  <c:v>0.17260900000000001</c:v>
                </c:pt>
                <c:pt idx="8065">
                  <c:v>0.197931</c:v>
                </c:pt>
                <c:pt idx="8066">
                  <c:v>0.205571</c:v>
                </c:pt>
                <c:pt idx="8067">
                  <c:v>0.19185099999999999</c:v>
                </c:pt>
                <c:pt idx="8068">
                  <c:v>0.19592000000000001</c:v>
                </c:pt>
                <c:pt idx="8069">
                  <c:v>0.195548</c:v>
                </c:pt>
                <c:pt idx="8070">
                  <c:v>0.19499</c:v>
                </c:pt>
                <c:pt idx="8071">
                  <c:v>0.182258</c:v>
                </c:pt>
                <c:pt idx="8072">
                  <c:v>0.17216699999999999</c:v>
                </c:pt>
                <c:pt idx="8073">
                  <c:v>0.165572</c:v>
                </c:pt>
                <c:pt idx="8074">
                  <c:v>0.14488999999999999</c:v>
                </c:pt>
                <c:pt idx="8075">
                  <c:v>0.13735700000000001</c:v>
                </c:pt>
                <c:pt idx="8076">
                  <c:v>0.13694200000000001</c:v>
                </c:pt>
                <c:pt idx="8077">
                  <c:v>0.135017</c:v>
                </c:pt>
                <c:pt idx="8078">
                  <c:v>0.130139</c:v>
                </c:pt>
                <c:pt idx="8079">
                  <c:v>0.122687</c:v>
                </c:pt>
                <c:pt idx="8080">
                  <c:v>0.113256</c:v>
                </c:pt>
                <c:pt idx="8081">
                  <c:v>0.10319200000000001</c:v>
                </c:pt>
                <c:pt idx="8082">
                  <c:v>9.3426999999999996E-2</c:v>
                </c:pt>
                <c:pt idx="8083">
                  <c:v>8.9858999999999994E-2</c:v>
                </c:pt>
                <c:pt idx="8084">
                  <c:v>8.4542000000000006E-2</c:v>
                </c:pt>
                <c:pt idx="8085">
                  <c:v>7.2181999999999996E-2</c:v>
                </c:pt>
                <c:pt idx="8086">
                  <c:v>7.1393999999999999E-2</c:v>
                </c:pt>
                <c:pt idx="8087">
                  <c:v>7.0166000000000006E-2</c:v>
                </c:pt>
                <c:pt idx="8088">
                  <c:v>8.1109000000000001E-2</c:v>
                </c:pt>
                <c:pt idx="8089">
                  <c:v>7.7044000000000001E-2</c:v>
                </c:pt>
                <c:pt idx="8090">
                  <c:v>9.1186000000000003E-2</c:v>
                </c:pt>
                <c:pt idx="8091">
                  <c:v>9.7202999999999998E-2</c:v>
                </c:pt>
                <c:pt idx="8092">
                  <c:v>9.9607000000000001E-2</c:v>
                </c:pt>
                <c:pt idx="8093">
                  <c:v>9.6259999999999998E-2</c:v>
                </c:pt>
                <c:pt idx="8094">
                  <c:v>9.2924000000000007E-2</c:v>
                </c:pt>
                <c:pt idx="8095">
                  <c:v>9.7438999999999998E-2</c:v>
                </c:pt>
                <c:pt idx="8096">
                  <c:v>9.0646000000000004E-2</c:v>
                </c:pt>
                <c:pt idx="8097">
                  <c:v>9.3271999999999994E-2</c:v>
                </c:pt>
                <c:pt idx="8098">
                  <c:v>8.9062000000000002E-2</c:v>
                </c:pt>
                <c:pt idx="8099">
                  <c:v>8.2206000000000001E-2</c:v>
                </c:pt>
                <c:pt idx="8100">
                  <c:v>7.1836999999999998E-2</c:v>
                </c:pt>
                <c:pt idx="8101">
                  <c:v>8.7302000000000005E-2</c:v>
                </c:pt>
                <c:pt idx="8102">
                  <c:v>9.5816999999999999E-2</c:v>
                </c:pt>
                <c:pt idx="8103">
                  <c:v>9.511E-2</c:v>
                </c:pt>
                <c:pt idx="8104">
                  <c:v>9.7692000000000001E-2</c:v>
                </c:pt>
                <c:pt idx="8105">
                  <c:v>9.1591000000000006E-2</c:v>
                </c:pt>
                <c:pt idx="8106">
                  <c:v>8.8966000000000003E-2</c:v>
                </c:pt>
                <c:pt idx="8107">
                  <c:v>7.8142000000000003E-2</c:v>
                </c:pt>
                <c:pt idx="8108">
                  <c:v>8.2765000000000005E-2</c:v>
                </c:pt>
                <c:pt idx="8109">
                  <c:v>0.102537</c:v>
                </c:pt>
                <c:pt idx="8110">
                  <c:v>9.8470000000000002E-2</c:v>
                </c:pt>
                <c:pt idx="8111">
                  <c:v>0.103606</c:v>
                </c:pt>
                <c:pt idx="8112">
                  <c:v>9.7764000000000004E-2</c:v>
                </c:pt>
                <c:pt idx="8113">
                  <c:v>9.9638000000000004E-2</c:v>
                </c:pt>
                <c:pt idx="8114">
                  <c:v>9.6572000000000005E-2</c:v>
                </c:pt>
                <c:pt idx="8115">
                  <c:v>8.8460999999999998E-2</c:v>
                </c:pt>
                <c:pt idx="8116">
                  <c:v>8.2993999999999998E-2</c:v>
                </c:pt>
                <c:pt idx="8117">
                  <c:v>8.2976999999999995E-2</c:v>
                </c:pt>
                <c:pt idx="8118">
                  <c:v>7.6803999999999997E-2</c:v>
                </c:pt>
                <c:pt idx="8119">
                  <c:v>6.1629999999999997E-2</c:v>
                </c:pt>
                <c:pt idx="8120">
                  <c:v>5.604E-2</c:v>
                </c:pt>
                <c:pt idx="8121">
                  <c:v>4.7067999999999999E-2</c:v>
                </c:pt>
                <c:pt idx="8122">
                  <c:v>3.8169000000000002E-2</c:v>
                </c:pt>
                <c:pt idx="8123">
                  <c:v>3.1773000000000003E-2</c:v>
                </c:pt>
                <c:pt idx="8124">
                  <c:v>3.1368E-2</c:v>
                </c:pt>
                <c:pt idx="8125">
                  <c:v>3.1095999999999999E-2</c:v>
                </c:pt>
                <c:pt idx="8126">
                  <c:v>2.8435999999999999E-2</c:v>
                </c:pt>
                <c:pt idx="8127">
                  <c:v>2.6683999999999999E-2</c:v>
                </c:pt>
                <c:pt idx="8128">
                  <c:v>2.5352E-2</c:v>
                </c:pt>
                <c:pt idx="8129">
                  <c:v>2.3123999999999999E-2</c:v>
                </c:pt>
                <c:pt idx="8130">
                  <c:v>1.9994999999999999E-2</c:v>
                </c:pt>
                <c:pt idx="8131">
                  <c:v>2.5638000000000001E-2</c:v>
                </c:pt>
                <c:pt idx="8132">
                  <c:v>2.7470000000000001E-2</c:v>
                </c:pt>
                <c:pt idx="8133">
                  <c:v>2.7505999999999999E-2</c:v>
                </c:pt>
                <c:pt idx="8134">
                  <c:v>2.5652999999999999E-2</c:v>
                </c:pt>
                <c:pt idx="8135">
                  <c:v>2.6995999999999999E-2</c:v>
                </c:pt>
                <c:pt idx="8136">
                  <c:v>3.1643999999999999E-2</c:v>
                </c:pt>
                <c:pt idx="8137">
                  <c:v>2.6009999999999998E-2</c:v>
                </c:pt>
                <c:pt idx="8138">
                  <c:v>2.8392000000000001E-2</c:v>
                </c:pt>
                <c:pt idx="8139">
                  <c:v>3.4684E-2</c:v>
                </c:pt>
                <c:pt idx="8140">
                  <c:v>6.9686999999999999E-2</c:v>
                </c:pt>
                <c:pt idx="8141">
                  <c:v>8.0715999999999996E-2</c:v>
                </c:pt>
                <c:pt idx="8142">
                  <c:v>8.8068999999999995E-2</c:v>
                </c:pt>
                <c:pt idx="8143">
                  <c:v>9.5347000000000001E-2</c:v>
                </c:pt>
                <c:pt idx="8144">
                  <c:v>8.4695999999999994E-2</c:v>
                </c:pt>
                <c:pt idx="8145">
                  <c:v>7.8036999999999995E-2</c:v>
                </c:pt>
                <c:pt idx="8146">
                  <c:v>7.4898000000000006E-2</c:v>
                </c:pt>
                <c:pt idx="8147">
                  <c:v>6.8028000000000005E-2</c:v>
                </c:pt>
                <c:pt idx="8148">
                  <c:v>5.6968999999999999E-2</c:v>
                </c:pt>
                <c:pt idx="8149">
                  <c:v>4.9734E-2</c:v>
                </c:pt>
                <c:pt idx="8150">
                  <c:v>4.8133000000000002E-2</c:v>
                </c:pt>
                <c:pt idx="8151">
                  <c:v>3.9916E-2</c:v>
                </c:pt>
                <c:pt idx="8152">
                  <c:v>4.0169999999999997E-2</c:v>
                </c:pt>
                <c:pt idx="8153">
                  <c:v>3.3305000000000001E-2</c:v>
                </c:pt>
                <c:pt idx="8154">
                  <c:v>2.7442999999999999E-2</c:v>
                </c:pt>
                <c:pt idx="8155">
                  <c:v>2.4267E-2</c:v>
                </c:pt>
                <c:pt idx="8156">
                  <c:v>2.1288999999999999E-2</c:v>
                </c:pt>
                <c:pt idx="8157">
                  <c:v>2.0001000000000001E-2</c:v>
                </c:pt>
                <c:pt idx="8158">
                  <c:v>1.8572000000000002E-2</c:v>
                </c:pt>
                <c:pt idx="8159">
                  <c:v>1.6247999999999999E-2</c:v>
                </c:pt>
                <c:pt idx="8160">
                  <c:v>1.4932000000000001E-2</c:v>
                </c:pt>
                <c:pt idx="8161">
                  <c:v>1.4132E-2</c:v>
                </c:pt>
                <c:pt idx="8162">
                  <c:v>1.1259999999999999E-2</c:v>
                </c:pt>
                <c:pt idx="8163">
                  <c:v>1.4683999999999999E-2</c:v>
                </c:pt>
                <c:pt idx="8164">
                  <c:v>1.8008E-2</c:v>
                </c:pt>
                <c:pt idx="8165">
                  <c:v>2.0066000000000001E-2</c:v>
                </c:pt>
                <c:pt idx="8166">
                  <c:v>1.9990999999999998E-2</c:v>
                </c:pt>
                <c:pt idx="8167">
                  <c:v>2.2355E-2</c:v>
                </c:pt>
                <c:pt idx="8168">
                  <c:v>2.0684999999999999E-2</c:v>
                </c:pt>
                <c:pt idx="8169">
                  <c:v>2.0045E-2</c:v>
                </c:pt>
                <c:pt idx="8170">
                  <c:v>1.6587999999999999E-2</c:v>
                </c:pt>
                <c:pt idx="8171">
                  <c:v>1.984E-2</c:v>
                </c:pt>
                <c:pt idx="8172">
                  <c:v>2.0806999999999999E-2</c:v>
                </c:pt>
                <c:pt idx="8173">
                  <c:v>2.0128E-2</c:v>
                </c:pt>
                <c:pt idx="8174">
                  <c:v>1.5183E-2</c:v>
                </c:pt>
                <c:pt idx="8175">
                  <c:v>1.311E-2</c:v>
                </c:pt>
                <c:pt idx="8176">
                  <c:v>1.4206999999999999E-2</c:v>
                </c:pt>
                <c:pt idx="8177">
                  <c:v>1.5509999999999999E-2</c:v>
                </c:pt>
                <c:pt idx="8178">
                  <c:v>1.7333999999999999E-2</c:v>
                </c:pt>
                <c:pt idx="8179">
                  <c:v>1.3481E-2</c:v>
                </c:pt>
                <c:pt idx="8180">
                  <c:v>9.3749999999999997E-3</c:v>
                </c:pt>
                <c:pt idx="8181">
                  <c:v>9.9039999999999996E-3</c:v>
                </c:pt>
                <c:pt idx="8182">
                  <c:v>9.1559999999999992E-3</c:v>
                </c:pt>
                <c:pt idx="8183">
                  <c:v>9.9509999999999998E-3</c:v>
                </c:pt>
                <c:pt idx="8184">
                  <c:v>9.8340000000000007E-3</c:v>
                </c:pt>
                <c:pt idx="8185">
                  <c:v>8.319E-3</c:v>
                </c:pt>
                <c:pt idx="8186">
                  <c:v>9.3039999999999998E-3</c:v>
                </c:pt>
                <c:pt idx="8187">
                  <c:v>8.8999999999999999E-3</c:v>
                </c:pt>
                <c:pt idx="8188">
                  <c:v>1.3690000000000001E-2</c:v>
                </c:pt>
                <c:pt idx="8189">
                  <c:v>1.6865999999999999E-2</c:v>
                </c:pt>
                <c:pt idx="8190">
                  <c:v>1.7222000000000001E-2</c:v>
                </c:pt>
                <c:pt idx="8191">
                  <c:v>1.1861E-2</c:v>
                </c:pt>
                <c:pt idx="8192">
                  <c:v>1.4330000000000001E-2</c:v>
                </c:pt>
                <c:pt idx="8193">
                  <c:v>1.5546000000000001E-2</c:v>
                </c:pt>
                <c:pt idx="8194">
                  <c:v>1.3096999999999999E-2</c:v>
                </c:pt>
                <c:pt idx="8195">
                  <c:v>2.7601000000000001E-2</c:v>
                </c:pt>
                <c:pt idx="8196">
                  <c:v>3.5071999999999999E-2</c:v>
                </c:pt>
                <c:pt idx="8197">
                  <c:v>4.7484999999999999E-2</c:v>
                </c:pt>
                <c:pt idx="8198">
                  <c:v>5.8633999999999999E-2</c:v>
                </c:pt>
                <c:pt idx="8199">
                  <c:v>6.1808000000000002E-2</c:v>
                </c:pt>
                <c:pt idx="8200">
                  <c:v>6.3941999999999999E-2</c:v>
                </c:pt>
                <c:pt idx="8201">
                  <c:v>6.2198000000000003E-2</c:v>
                </c:pt>
                <c:pt idx="8202">
                  <c:v>7.5546000000000002E-2</c:v>
                </c:pt>
                <c:pt idx="8203">
                  <c:v>7.7525999999999998E-2</c:v>
                </c:pt>
                <c:pt idx="8204">
                  <c:v>7.9156000000000004E-2</c:v>
                </c:pt>
                <c:pt idx="8205">
                  <c:v>0.118729</c:v>
                </c:pt>
                <c:pt idx="8206">
                  <c:v>0.13164500000000001</c:v>
                </c:pt>
                <c:pt idx="8207">
                  <c:v>0.134356</c:v>
                </c:pt>
                <c:pt idx="8208">
                  <c:v>0.13392999999999999</c:v>
                </c:pt>
                <c:pt idx="8209">
                  <c:v>0.13519600000000001</c:v>
                </c:pt>
                <c:pt idx="8210">
                  <c:v>0.12887999999999999</c:v>
                </c:pt>
                <c:pt idx="8211">
                  <c:v>0.140879</c:v>
                </c:pt>
                <c:pt idx="8212">
                  <c:v>0.147733</c:v>
                </c:pt>
                <c:pt idx="8213">
                  <c:v>0.142987</c:v>
                </c:pt>
                <c:pt idx="8214">
                  <c:v>0.14610500000000001</c:v>
                </c:pt>
                <c:pt idx="8215">
                  <c:v>0.145123</c:v>
                </c:pt>
                <c:pt idx="8216">
                  <c:v>0.13830000000000001</c:v>
                </c:pt>
                <c:pt idx="8217">
                  <c:v>0.12822900000000001</c:v>
                </c:pt>
                <c:pt idx="8218">
                  <c:v>0.118613</c:v>
                </c:pt>
                <c:pt idx="8219">
                  <c:v>0.11319</c:v>
                </c:pt>
                <c:pt idx="8220">
                  <c:v>0.113382</c:v>
                </c:pt>
                <c:pt idx="8221">
                  <c:v>0.114457</c:v>
                </c:pt>
                <c:pt idx="8222">
                  <c:v>0.117561</c:v>
                </c:pt>
                <c:pt idx="8223">
                  <c:v>0.135627</c:v>
                </c:pt>
                <c:pt idx="8224">
                  <c:v>0.124114</c:v>
                </c:pt>
                <c:pt idx="8225">
                  <c:v>0.13166</c:v>
                </c:pt>
                <c:pt idx="8226">
                  <c:v>0.132082</c:v>
                </c:pt>
                <c:pt idx="8227">
                  <c:v>0.12792000000000001</c:v>
                </c:pt>
                <c:pt idx="8228">
                  <c:v>0.127859</c:v>
                </c:pt>
                <c:pt idx="8229">
                  <c:v>0.139458</c:v>
                </c:pt>
                <c:pt idx="8230">
                  <c:v>0.122555</c:v>
                </c:pt>
                <c:pt idx="8231">
                  <c:v>0.13664200000000001</c:v>
                </c:pt>
                <c:pt idx="8232">
                  <c:v>0.12779699999999999</c:v>
                </c:pt>
                <c:pt idx="8233">
                  <c:v>0.120354</c:v>
                </c:pt>
                <c:pt idx="8234">
                  <c:v>0.11645</c:v>
                </c:pt>
                <c:pt idx="8235">
                  <c:v>0.12449200000000001</c:v>
                </c:pt>
                <c:pt idx="8236">
                  <c:v>0.114122</c:v>
                </c:pt>
                <c:pt idx="8237">
                  <c:v>0.120962</c:v>
                </c:pt>
                <c:pt idx="8238">
                  <c:v>0.130773</c:v>
                </c:pt>
                <c:pt idx="8239">
                  <c:v>0.16148100000000001</c:v>
                </c:pt>
                <c:pt idx="8240">
                  <c:v>0.158382</c:v>
                </c:pt>
                <c:pt idx="8241">
                  <c:v>0.23994599999999999</c:v>
                </c:pt>
                <c:pt idx="8242">
                  <c:v>0.250587</c:v>
                </c:pt>
                <c:pt idx="8243">
                  <c:v>0.299072</c:v>
                </c:pt>
                <c:pt idx="8244">
                  <c:v>0.29442499999999999</c:v>
                </c:pt>
                <c:pt idx="8245">
                  <c:v>0.30394599999999999</c:v>
                </c:pt>
                <c:pt idx="8246">
                  <c:v>0.29588300000000001</c:v>
                </c:pt>
                <c:pt idx="8247">
                  <c:v>0.29119400000000001</c:v>
                </c:pt>
                <c:pt idx="8248">
                  <c:v>0.28345399999999998</c:v>
                </c:pt>
                <c:pt idx="8249">
                  <c:v>0.306981</c:v>
                </c:pt>
                <c:pt idx="8250">
                  <c:v>0.31099500000000002</c:v>
                </c:pt>
                <c:pt idx="8251">
                  <c:v>0.340804</c:v>
                </c:pt>
                <c:pt idx="8252">
                  <c:v>0.345972</c:v>
                </c:pt>
                <c:pt idx="8253">
                  <c:v>0.33882499999999999</c:v>
                </c:pt>
                <c:pt idx="8254">
                  <c:v>0.31851299999999999</c:v>
                </c:pt>
                <c:pt idx="8255">
                  <c:v>0.30496499999999999</c:v>
                </c:pt>
                <c:pt idx="8256">
                  <c:v>0.29932199999999998</c:v>
                </c:pt>
                <c:pt idx="8257">
                  <c:v>0.304813</c:v>
                </c:pt>
                <c:pt idx="8258">
                  <c:v>0.32053900000000002</c:v>
                </c:pt>
                <c:pt idx="8259">
                  <c:v>0.315745</c:v>
                </c:pt>
                <c:pt idx="8260">
                  <c:v>0.30759799999999998</c:v>
                </c:pt>
                <c:pt idx="8261">
                  <c:v>0.31151699999999999</c:v>
                </c:pt>
                <c:pt idx="8262">
                  <c:v>0.31988299999999997</c:v>
                </c:pt>
                <c:pt idx="8263">
                  <c:v>0.30958000000000002</c:v>
                </c:pt>
                <c:pt idx="8264">
                  <c:v>0.30895899999999998</c:v>
                </c:pt>
                <c:pt idx="8265">
                  <c:v>0.293018</c:v>
                </c:pt>
                <c:pt idx="8266">
                  <c:v>0.28688599999999997</c:v>
                </c:pt>
                <c:pt idx="8267">
                  <c:v>0.31852599999999998</c:v>
                </c:pt>
                <c:pt idx="8268">
                  <c:v>0.31569799999999998</c:v>
                </c:pt>
                <c:pt idx="8269">
                  <c:v>0.31166300000000002</c:v>
                </c:pt>
                <c:pt idx="8270">
                  <c:v>0.304089</c:v>
                </c:pt>
                <c:pt idx="8271">
                  <c:v>0.32031599999999999</c:v>
                </c:pt>
                <c:pt idx="8272">
                  <c:v>0.33090700000000001</c:v>
                </c:pt>
                <c:pt idx="8273">
                  <c:v>0.35526000000000002</c:v>
                </c:pt>
                <c:pt idx="8274">
                  <c:v>0.34954099999999999</c:v>
                </c:pt>
                <c:pt idx="8275">
                  <c:v>0.37027900000000002</c:v>
                </c:pt>
                <c:pt idx="8276">
                  <c:v>0.40262500000000001</c:v>
                </c:pt>
                <c:pt idx="8277">
                  <c:v>0.395731</c:v>
                </c:pt>
                <c:pt idx="8278">
                  <c:v>0.386712</c:v>
                </c:pt>
                <c:pt idx="8279">
                  <c:v>0.37080800000000003</c:v>
                </c:pt>
                <c:pt idx="8280">
                  <c:v>0.36730800000000002</c:v>
                </c:pt>
                <c:pt idx="8281">
                  <c:v>0.351684</c:v>
                </c:pt>
                <c:pt idx="8282">
                  <c:v>0.36521300000000001</c:v>
                </c:pt>
                <c:pt idx="8283">
                  <c:v>0.36969200000000002</c:v>
                </c:pt>
                <c:pt idx="8284">
                  <c:v>0.36056300000000002</c:v>
                </c:pt>
                <c:pt idx="8285">
                  <c:v>0.35569800000000001</c:v>
                </c:pt>
                <c:pt idx="8286">
                  <c:v>0.35428500000000002</c:v>
                </c:pt>
                <c:pt idx="8287">
                  <c:v>0.35494700000000001</c:v>
                </c:pt>
                <c:pt idx="8288">
                  <c:v>0.35109499999999999</c:v>
                </c:pt>
                <c:pt idx="8289">
                  <c:v>0.34931200000000001</c:v>
                </c:pt>
                <c:pt idx="8290">
                  <c:v>0.32611699999999999</c:v>
                </c:pt>
                <c:pt idx="8291">
                  <c:v>0.32439499999999999</c:v>
                </c:pt>
                <c:pt idx="8292">
                  <c:v>0.325735</c:v>
                </c:pt>
                <c:pt idx="8293">
                  <c:v>0.33393899999999999</c:v>
                </c:pt>
                <c:pt idx="8294">
                  <c:v>0.32687300000000002</c:v>
                </c:pt>
                <c:pt idx="8295">
                  <c:v>0.32632800000000001</c:v>
                </c:pt>
                <c:pt idx="8296">
                  <c:v>0.32022200000000001</c:v>
                </c:pt>
                <c:pt idx="8297">
                  <c:v>0.30148799999999998</c:v>
                </c:pt>
                <c:pt idx="8298">
                  <c:v>0.29062500000000002</c:v>
                </c:pt>
                <c:pt idx="8299">
                  <c:v>0.313749</c:v>
                </c:pt>
                <c:pt idx="8300">
                  <c:v>0.30846699999999999</c:v>
                </c:pt>
                <c:pt idx="8301">
                  <c:v>0.310193</c:v>
                </c:pt>
                <c:pt idx="8302">
                  <c:v>0.30583900000000003</c:v>
                </c:pt>
                <c:pt idx="8303">
                  <c:v>0.29710700000000001</c:v>
                </c:pt>
                <c:pt idx="8304">
                  <c:v>0.32514700000000002</c:v>
                </c:pt>
                <c:pt idx="8305">
                  <c:v>0.33850200000000003</c:v>
                </c:pt>
                <c:pt idx="8306">
                  <c:v>0.342003</c:v>
                </c:pt>
                <c:pt idx="8307">
                  <c:v>0.34145399999999998</c:v>
                </c:pt>
                <c:pt idx="8308">
                  <c:v>0.34248699999999999</c:v>
                </c:pt>
                <c:pt idx="8309">
                  <c:v>0.33535700000000002</c:v>
                </c:pt>
                <c:pt idx="8310">
                  <c:v>0.36409399999999997</c:v>
                </c:pt>
                <c:pt idx="8311">
                  <c:v>0.34318199999999999</c:v>
                </c:pt>
                <c:pt idx="8312">
                  <c:v>0.33612199999999998</c:v>
                </c:pt>
                <c:pt idx="8313">
                  <c:v>0.33572099999999999</c:v>
                </c:pt>
                <c:pt idx="8314">
                  <c:v>0.32514300000000002</c:v>
                </c:pt>
                <c:pt idx="8315">
                  <c:v>0.32281799999999999</c:v>
                </c:pt>
                <c:pt idx="8316">
                  <c:v>0.32185599999999998</c:v>
                </c:pt>
                <c:pt idx="8317">
                  <c:v>0.30393100000000001</c:v>
                </c:pt>
                <c:pt idx="8318">
                  <c:v>0.30966300000000002</c:v>
                </c:pt>
                <c:pt idx="8319">
                  <c:v>0.292821</c:v>
                </c:pt>
                <c:pt idx="8320">
                  <c:v>0.30841400000000002</c:v>
                </c:pt>
                <c:pt idx="8321">
                  <c:v>0.294068</c:v>
                </c:pt>
                <c:pt idx="8322">
                  <c:v>0.28751100000000002</c:v>
                </c:pt>
                <c:pt idx="8323">
                  <c:v>0.28986699999999999</c:v>
                </c:pt>
                <c:pt idx="8324">
                  <c:v>0.27753100000000003</c:v>
                </c:pt>
                <c:pt idx="8325">
                  <c:v>0.26684999999999998</c:v>
                </c:pt>
                <c:pt idx="8326">
                  <c:v>0.259938</c:v>
                </c:pt>
                <c:pt idx="8327">
                  <c:v>0.26036799999999999</c:v>
                </c:pt>
                <c:pt idx="8328">
                  <c:v>0.242058</c:v>
                </c:pt>
                <c:pt idx="8329">
                  <c:v>0.239261</c:v>
                </c:pt>
                <c:pt idx="8330">
                  <c:v>0.235897</c:v>
                </c:pt>
                <c:pt idx="8331">
                  <c:v>0.248475</c:v>
                </c:pt>
                <c:pt idx="8332">
                  <c:v>0.24273600000000001</c:v>
                </c:pt>
                <c:pt idx="8333">
                  <c:v>0.25831799999999999</c:v>
                </c:pt>
                <c:pt idx="8334">
                  <c:v>0.25882300000000003</c:v>
                </c:pt>
                <c:pt idx="8335">
                  <c:v>0.27585500000000002</c:v>
                </c:pt>
                <c:pt idx="8336">
                  <c:v>0.267038</c:v>
                </c:pt>
                <c:pt idx="8337">
                  <c:v>0.257357</c:v>
                </c:pt>
                <c:pt idx="8338">
                  <c:v>0.25669199999999998</c:v>
                </c:pt>
                <c:pt idx="8339">
                  <c:v>0.27278999999999998</c:v>
                </c:pt>
                <c:pt idx="8340">
                  <c:v>0.26673999999999998</c:v>
                </c:pt>
                <c:pt idx="8341">
                  <c:v>0.25449300000000002</c:v>
                </c:pt>
                <c:pt idx="8342">
                  <c:v>0.24928400000000001</c:v>
                </c:pt>
                <c:pt idx="8343">
                  <c:v>0.234041</c:v>
                </c:pt>
                <c:pt idx="8344">
                  <c:v>0.220361</c:v>
                </c:pt>
                <c:pt idx="8345">
                  <c:v>0.237153</c:v>
                </c:pt>
                <c:pt idx="8346">
                  <c:v>0.22553100000000001</c:v>
                </c:pt>
                <c:pt idx="8347">
                  <c:v>0.208123</c:v>
                </c:pt>
                <c:pt idx="8348">
                  <c:v>0.193684</c:v>
                </c:pt>
                <c:pt idx="8349">
                  <c:v>0.20530799999999999</c:v>
                </c:pt>
                <c:pt idx="8350">
                  <c:v>0.20730499999999999</c:v>
                </c:pt>
                <c:pt idx="8351">
                  <c:v>0.19828699999999999</c:v>
                </c:pt>
                <c:pt idx="8352">
                  <c:v>0.192384</c:v>
                </c:pt>
                <c:pt idx="8353">
                  <c:v>0.17496800000000001</c:v>
                </c:pt>
                <c:pt idx="8354">
                  <c:v>0.16822599999999999</c:v>
                </c:pt>
                <c:pt idx="8355">
                  <c:v>0.16290299999999999</c:v>
                </c:pt>
                <c:pt idx="8356">
                  <c:v>0.154339</c:v>
                </c:pt>
                <c:pt idx="8357">
                  <c:v>0.15609100000000001</c:v>
                </c:pt>
                <c:pt idx="8358">
                  <c:v>0.14516799999999999</c:v>
                </c:pt>
                <c:pt idx="8359">
                  <c:v>0.13931199999999999</c:v>
                </c:pt>
                <c:pt idx="8360">
                  <c:v>0.127993</c:v>
                </c:pt>
                <c:pt idx="8361">
                  <c:v>0.121638</c:v>
                </c:pt>
                <c:pt idx="8362">
                  <c:v>0.116107</c:v>
                </c:pt>
                <c:pt idx="8363">
                  <c:v>0.11078499999999999</c:v>
                </c:pt>
                <c:pt idx="8364">
                  <c:v>9.4924999999999995E-2</c:v>
                </c:pt>
                <c:pt idx="8365">
                  <c:v>8.7287000000000003E-2</c:v>
                </c:pt>
                <c:pt idx="8366">
                  <c:v>9.7549999999999998E-2</c:v>
                </c:pt>
                <c:pt idx="8367">
                  <c:v>8.7594000000000005E-2</c:v>
                </c:pt>
                <c:pt idx="8368">
                  <c:v>8.9186000000000001E-2</c:v>
                </c:pt>
                <c:pt idx="8369">
                  <c:v>8.8175000000000003E-2</c:v>
                </c:pt>
                <c:pt idx="8370">
                  <c:v>9.221E-2</c:v>
                </c:pt>
                <c:pt idx="8371">
                  <c:v>8.8609999999999994E-2</c:v>
                </c:pt>
                <c:pt idx="8372">
                  <c:v>9.4908999999999993E-2</c:v>
                </c:pt>
                <c:pt idx="8373">
                  <c:v>0.102341</c:v>
                </c:pt>
                <c:pt idx="8374">
                  <c:v>0.118613</c:v>
                </c:pt>
                <c:pt idx="8375">
                  <c:v>0.11926</c:v>
                </c:pt>
                <c:pt idx="8376">
                  <c:v>0.110503</c:v>
                </c:pt>
                <c:pt idx="8377">
                  <c:v>0.122294</c:v>
                </c:pt>
                <c:pt idx="8378">
                  <c:v>0.119244</c:v>
                </c:pt>
                <c:pt idx="8379">
                  <c:v>0.11358799999999999</c:v>
                </c:pt>
                <c:pt idx="8380">
                  <c:v>0.108561</c:v>
                </c:pt>
                <c:pt idx="8381">
                  <c:v>0.101428</c:v>
                </c:pt>
                <c:pt idx="8382">
                  <c:v>9.6284999999999996E-2</c:v>
                </c:pt>
                <c:pt idx="8383">
                  <c:v>9.5804E-2</c:v>
                </c:pt>
                <c:pt idx="8384">
                  <c:v>7.6740000000000003E-2</c:v>
                </c:pt>
                <c:pt idx="8385">
                  <c:v>7.2614999999999999E-2</c:v>
                </c:pt>
                <c:pt idx="8386">
                  <c:v>7.0628999999999997E-2</c:v>
                </c:pt>
                <c:pt idx="8387">
                  <c:v>6.8512000000000003E-2</c:v>
                </c:pt>
                <c:pt idx="8388">
                  <c:v>6.8650000000000003E-2</c:v>
                </c:pt>
                <c:pt idx="8389">
                  <c:v>6.0075000000000003E-2</c:v>
                </c:pt>
                <c:pt idx="8390">
                  <c:v>6.4270999999999995E-2</c:v>
                </c:pt>
                <c:pt idx="8391">
                  <c:v>6.1789999999999998E-2</c:v>
                </c:pt>
                <c:pt idx="8392">
                  <c:v>6.8099000000000007E-2</c:v>
                </c:pt>
                <c:pt idx="8393">
                  <c:v>6.7944000000000004E-2</c:v>
                </c:pt>
                <c:pt idx="8394">
                  <c:v>6.9555000000000006E-2</c:v>
                </c:pt>
                <c:pt idx="8395">
                  <c:v>7.3532E-2</c:v>
                </c:pt>
                <c:pt idx="8396">
                  <c:v>8.5851999999999998E-2</c:v>
                </c:pt>
                <c:pt idx="8397">
                  <c:v>9.7236000000000003E-2</c:v>
                </c:pt>
                <c:pt idx="8398">
                  <c:v>9.9138000000000004E-2</c:v>
                </c:pt>
                <c:pt idx="8399">
                  <c:v>9.1522000000000006E-2</c:v>
                </c:pt>
                <c:pt idx="8400">
                  <c:v>0.102711</c:v>
                </c:pt>
                <c:pt idx="8401">
                  <c:v>0.106752</c:v>
                </c:pt>
                <c:pt idx="8402">
                  <c:v>0.110527</c:v>
                </c:pt>
                <c:pt idx="8403">
                  <c:v>0.10786900000000001</c:v>
                </c:pt>
                <c:pt idx="8404">
                  <c:v>9.9743999999999999E-2</c:v>
                </c:pt>
                <c:pt idx="8405">
                  <c:v>8.9545E-2</c:v>
                </c:pt>
                <c:pt idx="8406">
                  <c:v>9.0787999999999994E-2</c:v>
                </c:pt>
                <c:pt idx="8407">
                  <c:v>9.0101000000000001E-2</c:v>
                </c:pt>
                <c:pt idx="8408">
                  <c:v>8.8477E-2</c:v>
                </c:pt>
                <c:pt idx="8409">
                  <c:v>7.8875000000000001E-2</c:v>
                </c:pt>
                <c:pt idx="8410">
                  <c:v>6.7847000000000005E-2</c:v>
                </c:pt>
                <c:pt idx="8411">
                  <c:v>6.0652999999999999E-2</c:v>
                </c:pt>
                <c:pt idx="8412">
                  <c:v>5.7214000000000001E-2</c:v>
                </c:pt>
                <c:pt idx="8413">
                  <c:v>6.0235999999999998E-2</c:v>
                </c:pt>
                <c:pt idx="8414">
                  <c:v>6.2765000000000001E-2</c:v>
                </c:pt>
                <c:pt idx="8415">
                  <c:v>6.4020999999999995E-2</c:v>
                </c:pt>
                <c:pt idx="8416">
                  <c:v>6.8737999999999994E-2</c:v>
                </c:pt>
                <c:pt idx="8417">
                  <c:v>7.9630000000000006E-2</c:v>
                </c:pt>
                <c:pt idx="8418">
                  <c:v>7.6174000000000006E-2</c:v>
                </c:pt>
                <c:pt idx="8419">
                  <c:v>9.4912999999999997E-2</c:v>
                </c:pt>
                <c:pt idx="8420">
                  <c:v>0.100857</c:v>
                </c:pt>
                <c:pt idx="8421">
                  <c:v>0.104045</c:v>
                </c:pt>
                <c:pt idx="8422">
                  <c:v>0.107809</c:v>
                </c:pt>
                <c:pt idx="8423">
                  <c:v>0.103131</c:v>
                </c:pt>
                <c:pt idx="8424">
                  <c:v>0.10841099999999999</c:v>
                </c:pt>
                <c:pt idx="8425">
                  <c:v>0.101026</c:v>
                </c:pt>
                <c:pt idx="8426">
                  <c:v>9.3012999999999998E-2</c:v>
                </c:pt>
                <c:pt idx="8427">
                  <c:v>8.004E-2</c:v>
                </c:pt>
                <c:pt idx="8428">
                  <c:v>7.3699000000000001E-2</c:v>
                </c:pt>
                <c:pt idx="8429">
                  <c:v>6.8140999999999993E-2</c:v>
                </c:pt>
                <c:pt idx="8430">
                  <c:v>6.9441000000000003E-2</c:v>
                </c:pt>
                <c:pt idx="8431">
                  <c:v>6.5472000000000002E-2</c:v>
                </c:pt>
                <c:pt idx="8432">
                  <c:v>5.7192E-2</c:v>
                </c:pt>
                <c:pt idx="8433">
                  <c:v>5.5493000000000001E-2</c:v>
                </c:pt>
                <c:pt idx="8434">
                  <c:v>5.2413000000000001E-2</c:v>
                </c:pt>
                <c:pt idx="8435">
                  <c:v>4.6774000000000003E-2</c:v>
                </c:pt>
                <c:pt idx="8436">
                  <c:v>4.6228999999999999E-2</c:v>
                </c:pt>
                <c:pt idx="8437">
                  <c:v>5.4711000000000003E-2</c:v>
                </c:pt>
                <c:pt idx="8438">
                  <c:v>5.5522000000000002E-2</c:v>
                </c:pt>
                <c:pt idx="8439">
                  <c:v>5.5592000000000003E-2</c:v>
                </c:pt>
                <c:pt idx="8440">
                  <c:v>5.7500000000000002E-2</c:v>
                </c:pt>
                <c:pt idx="8441">
                  <c:v>5.6194000000000001E-2</c:v>
                </c:pt>
                <c:pt idx="8442">
                  <c:v>5.5828000000000003E-2</c:v>
                </c:pt>
                <c:pt idx="8443">
                  <c:v>5.8169999999999999E-2</c:v>
                </c:pt>
                <c:pt idx="8444">
                  <c:v>5.9549999999999999E-2</c:v>
                </c:pt>
                <c:pt idx="8445">
                  <c:v>6.7202999999999999E-2</c:v>
                </c:pt>
                <c:pt idx="8446">
                  <c:v>6.5819000000000003E-2</c:v>
                </c:pt>
                <c:pt idx="8447">
                  <c:v>7.8836000000000003E-2</c:v>
                </c:pt>
                <c:pt idx="8448">
                  <c:v>9.3032000000000004E-2</c:v>
                </c:pt>
                <c:pt idx="8449">
                  <c:v>9.4742000000000007E-2</c:v>
                </c:pt>
                <c:pt idx="8450">
                  <c:v>8.9050000000000004E-2</c:v>
                </c:pt>
                <c:pt idx="8451">
                  <c:v>9.5329999999999998E-2</c:v>
                </c:pt>
                <c:pt idx="8452">
                  <c:v>9.5477999999999993E-2</c:v>
                </c:pt>
                <c:pt idx="8453">
                  <c:v>9.1244000000000006E-2</c:v>
                </c:pt>
                <c:pt idx="8454">
                  <c:v>9.4331999999999999E-2</c:v>
                </c:pt>
                <c:pt idx="8455">
                  <c:v>0.107941</c:v>
                </c:pt>
                <c:pt idx="8456">
                  <c:v>0.115774</c:v>
                </c:pt>
                <c:pt idx="8457">
                  <c:v>0.15873899999999999</c:v>
                </c:pt>
                <c:pt idx="8458">
                  <c:v>0.18415999999999999</c:v>
                </c:pt>
                <c:pt idx="8459">
                  <c:v>0.189607</c:v>
                </c:pt>
                <c:pt idx="8460">
                  <c:v>0.20070099999999999</c:v>
                </c:pt>
                <c:pt idx="8461">
                  <c:v>0.204261</c:v>
                </c:pt>
                <c:pt idx="8462">
                  <c:v>0.20249900000000001</c:v>
                </c:pt>
                <c:pt idx="8463">
                  <c:v>0.21313499999999999</c:v>
                </c:pt>
                <c:pt idx="8464">
                  <c:v>0.21169399999999999</c:v>
                </c:pt>
                <c:pt idx="8465">
                  <c:v>0.22464000000000001</c:v>
                </c:pt>
                <c:pt idx="8466">
                  <c:v>0.21810199999999999</c:v>
                </c:pt>
                <c:pt idx="8467">
                  <c:v>0.19309699999999999</c:v>
                </c:pt>
                <c:pt idx="8468">
                  <c:v>0.17845</c:v>
                </c:pt>
                <c:pt idx="8469">
                  <c:v>0.17571899999999999</c:v>
                </c:pt>
                <c:pt idx="8470">
                  <c:v>0.15668299999999999</c:v>
                </c:pt>
                <c:pt idx="8471">
                  <c:v>0.17646800000000001</c:v>
                </c:pt>
                <c:pt idx="8472">
                  <c:v>0.171014</c:v>
                </c:pt>
                <c:pt idx="8473">
                  <c:v>0.18694</c:v>
                </c:pt>
                <c:pt idx="8474">
                  <c:v>0.17710200000000001</c:v>
                </c:pt>
                <c:pt idx="8475">
                  <c:v>0.15584899999999999</c:v>
                </c:pt>
                <c:pt idx="8476">
                  <c:v>0.147531</c:v>
                </c:pt>
                <c:pt idx="8477">
                  <c:v>0.153499</c:v>
                </c:pt>
                <c:pt idx="8478">
                  <c:v>0.16522899999999999</c:v>
                </c:pt>
                <c:pt idx="8479">
                  <c:v>0.164295</c:v>
                </c:pt>
                <c:pt idx="8480">
                  <c:v>0.16286100000000001</c:v>
                </c:pt>
                <c:pt idx="8481">
                  <c:v>0.158085</c:v>
                </c:pt>
                <c:pt idx="8482">
                  <c:v>0.16578100000000001</c:v>
                </c:pt>
                <c:pt idx="8483">
                  <c:v>0.15687000000000001</c:v>
                </c:pt>
                <c:pt idx="8484">
                  <c:v>0.15162900000000001</c:v>
                </c:pt>
                <c:pt idx="8485">
                  <c:v>0.14029800000000001</c:v>
                </c:pt>
                <c:pt idx="8486">
                  <c:v>0.13611100000000001</c:v>
                </c:pt>
                <c:pt idx="8487">
                  <c:v>0.14491299999999999</c:v>
                </c:pt>
                <c:pt idx="8488">
                  <c:v>0.13339000000000001</c:v>
                </c:pt>
                <c:pt idx="8489">
                  <c:v>0.11995699999999999</c:v>
                </c:pt>
                <c:pt idx="8490">
                  <c:v>0.114872</c:v>
                </c:pt>
                <c:pt idx="8491">
                  <c:v>0.107602</c:v>
                </c:pt>
                <c:pt idx="8492">
                  <c:v>0.11005</c:v>
                </c:pt>
                <c:pt idx="8493">
                  <c:v>0.109553</c:v>
                </c:pt>
                <c:pt idx="8494">
                  <c:v>0.10822900000000001</c:v>
                </c:pt>
                <c:pt idx="8495">
                  <c:v>0.103785</c:v>
                </c:pt>
                <c:pt idx="8496">
                  <c:v>0.12894900000000001</c:v>
                </c:pt>
                <c:pt idx="8497">
                  <c:v>0.120661</c:v>
                </c:pt>
                <c:pt idx="8498">
                  <c:v>0.127828</c:v>
                </c:pt>
                <c:pt idx="8499">
                  <c:v>0.130051</c:v>
                </c:pt>
                <c:pt idx="8500">
                  <c:v>0.12374300000000001</c:v>
                </c:pt>
                <c:pt idx="8501">
                  <c:v>0.12922400000000001</c:v>
                </c:pt>
                <c:pt idx="8502">
                  <c:v>0.161215</c:v>
                </c:pt>
                <c:pt idx="8503">
                  <c:v>0.160388</c:v>
                </c:pt>
                <c:pt idx="8504">
                  <c:v>0.16025900000000001</c:v>
                </c:pt>
                <c:pt idx="8505">
                  <c:v>0.149838</c:v>
                </c:pt>
                <c:pt idx="8506">
                  <c:v>0.132413</c:v>
                </c:pt>
                <c:pt idx="8507">
                  <c:v>0.110124</c:v>
                </c:pt>
                <c:pt idx="8508">
                  <c:v>9.6369999999999997E-2</c:v>
                </c:pt>
                <c:pt idx="8509">
                  <c:v>8.1196000000000004E-2</c:v>
                </c:pt>
                <c:pt idx="8510">
                  <c:v>7.3838000000000001E-2</c:v>
                </c:pt>
                <c:pt idx="8511">
                  <c:v>6.9286E-2</c:v>
                </c:pt>
                <c:pt idx="8512">
                  <c:v>6.4038999999999999E-2</c:v>
                </c:pt>
                <c:pt idx="8513">
                  <c:v>5.8846000000000002E-2</c:v>
                </c:pt>
                <c:pt idx="8514">
                  <c:v>6.0679999999999998E-2</c:v>
                </c:pt>
                <c:pt idx="8515">
                  <c:v>6.5259999999999999E-2</c:v>
                </c:pt>
                <c:pt idx="8516">
                  <c:v>6.9648000000000002E-2</c:v>
                </c:pt>
                <c:pt idx="8517">
                  <c:v>6.676E-2</c:v>
                </c:pt>
                <c:pt idx="8518">
                  <c:v>6.1592000000000001E-2</c:v>
                </c:pt>
                <c:pt idx="8519">
                  <c:v>5.6649999999999999E-2</c:v>
                </c:pt>
                <c:pt idx="8520">
                  <c:v>5.0319999999999997E-2</c:v>
                </c:pt>
                <c:pt idx="8521">
                  <c:v>4.5352000000000003E-2</c:v>
                </c:pt>
                <c:pt idx="8522">
                  <c:v>5.2045000000000001E-2</c:v>
                </c:pt>
                <c:pt idx="8523">
                  <c:v>5.1256999999999997E-2</c:v>
                </c:pt>
                <c:pt idx="8524">
                  <c:v>4.8036000000000002E-2</c:v>
                </c:pt>
                <c:pt idx="8525">
                  <c:v>4.777E-2</c:v>
                </c:pt>
                <c:pt idx="8526">
                  <c:v>2.1072E-2</c:v>
                </c:pt>
                <c:pt idx="8527">
                  <c:v>2.2537999999999999E-2</c:v>
                </c:pt>
                <c:pt idx="8528">
                  <c:v>2.1672E-2</c:v>
                </c:pt>
                <c:pt idx="8529">
                  <c:v>2.1696E-2</c:v>
                </c:pt>
                <c:pt idx="8530">
                  <c:v>2.1253999999999999E-2</c:v>
                </c:pt>
                <c:pt idx="8531">
                  <c:v>2.0882999999999999E-2</c:v>
                </c:pt>
                <c:pt idx="8532">
                  <c:v>3.4079999999999999E-2</c:v>
                </c:pt>
                <c:pt idx="8533">
                  <c:v>3.8729E-2</c:v>
                </c:pt>
                <c:pt idx="8534">
                  <c:v>4.1168999999999997E-2</c:v>
                </c:pt>
                <c:pt idx="8535">
                  <c:v>4.1196000000000003E-2</c:v>
                </c:pt>
                <c:pt idx="8536">
                  <c:v>3.9153E-2</c:v>
                </c:pt>
                <c:pt idx="8537">
                  <c:v>3.6552000000000001E-2</c:v>
                </c:pt>
                <c:pt idx="8538">
                  <c:v>3.5603999999999997E-2</c:v>
                </c:pt>
                <c:pt idx="8539">
                  <c:v>3.0196000000000001E-2</c:v>
                </c:pt>
                <c:pt idx="8540">
                  <c:v>3.6906000000000001E-2</c:v>
                </c:pt>
                <c:pt idx="8541">
                  <c:v>3.5857E-2</c:v>
                </c:pt>
                <c:pt idx="8542">
                  <c:v>3.1967000000000002E-2</c:v>
                </c:pt>
                <c:pt idx="8543">
                  <c:v>3.0417E-2</c:v>
                </c:pt>
                <c:pt idx="8544">
                  <c:v>2.9791999999999999E-2</c:v>
                </c:pt>
                <c:pt idx="8545">
                  <c:v>3.0203000000000001E-2</c:v>
                </c:pt>
                <c:pt idx="8546">
                  <c:v>3.3141999999999998E-2</c:v>
                </c:pt>
                <c:pt idx="8547">
                  <c:v>3.0599999999999999E-2</c:v>
                </c:pt>
                <c:pt idx="8548">
                  <c:v>3.0065999999999999E-2</c:v>
                </c:pt>
                <c:pt idx="8549">
                  <c:v>2.2762000000000001E-2</c:v>
                </c:pt>
                <c:pt idx="8550">
                  <c:v>1.9831999999999999E-2</c:v>
                </c:pt>
                <c:pt idx="8551">
                  <c:v>1.7495E-2</c:v>
                </c:pt>
                <c:pt idx="8552">
                  <c:v>1.3526E-2</c:v>
                </c:pt>
                <c:pt idx="8553">
                  <c:v>1.1684E-2</c:v>
                </c:pt>
                <c:pt idx="8554">
                  <c:v>1.2657E-2</c:v>
                </c:pt>
                <c:pt idx="8555">
                  <c:v>1.3724999999999999E-2</c:v>
                </c:pt>
                <c:pt idx="8556">
                  <c:v>1.2621E-2</c:v>
                </c:pt>
                <c:pt idx="8557">
                  <c:v>9.776E-3</c:v>
                </c:pt>
                <c:pt idx="8558">
                  <c:v>8.8540000000000008E-3</c:v>
                </c:pt>
                <c:pt idx="8559">
                  <c:v>1.4827E-2</c:v>
                </c:pt>
                <c:pt idx="8560">
                  <c:v>1.4543E-2</c:v>
                </c:pt>
                <c:pt idx="8561">
                  <c:v>1.234E-2</c:v>
                </c:pt>
                <c:pt idx="8562">
                  <c:v>1.0547000000000001E-2</c:v>
                </c:pt>
                <c:pt idx="8563">
                  <c:v>9.1819999999999992E-3</c:v>
                </c:pt>
                <c:pt idx="8564">
                  <c:v>8.2120000000000005E-3</c:v>
                </c:pt>
                <c:pt idx="8565">
                  <c:v>7.6740000000000003E-3</c:v>
                </c:pt>
                <c:pt idx="8566">
                  <c:v>6.3819999999999997E-3</c:v>
                </c:pt>
                <c:pt idx="8567">
                  <c:v>4.9249999999999997E-3</c:v>
                </c:pt>
                <c:pt idx="8568">
                  <c:v>4.1200000000000004E-3</c:v>
                </c:pt>
                <c:pt idx="8569">
                  <c:v>4.0070000000000001E-3</c:v>
                </c:pt>
                <c:pt idx="8570">
                  <c:v>2.8733000000000002E-2</c:v>
                </c:pt>
                <c:pt idx="8571">
                  <c:v>4.5213999999999997E-2</c:v>
                </c:pt>
                <c:pt idx="8572">
                  <c:v>5.0292999999999997E-2</c:v>
                </c:pt>
                <c:pt idx="8573">
                  <c:v>4.9630000000000001E-2</c:v>
                </c:pt>
                <c:pt idx="8574">
                  <c:v>4.9045999999999999E-2</c:v>
                </c:pt>
                <c:pt idx="8575">
                  <c:v>5.5157999999999999E-2</c:v>
                </c:pt>
                <c:pt idx="8576">
                  <c:v>5.2448000000000002E-2</c:v>
                </c:pt>
                <c:pt idx="8577">
                  <c:v>5.0002999999999999E-2</c:v>
                </c:pt>
                <c:pt idx="8578">
                  <c:v>4.6593999999999997E-2</c:v>
                </c:pt>
                <c:pt idx="8579">
                  <c:v>4.3993999999999998E-2</c:v>
                </c:pt>
                <c:pt idx="8580">
                  <c:v>4.1808999999999999E-2</c:v>
                </c:pt>
                <c:pt idx="8581">
                  <c:v>3.7761999999999997E-2</c:v>
                </c:pt>
                <c:pt idx="8582">
                  <c:v>3.5257999999999998E-2</c:v>
                </c:pt>
                <c:pt idx="8583">
                  <c:v>3.3131000000000001E-2</c:v>
                </c:pt>
                <c:pt idx="8584">
                  <c:v>3.1784E-2</c:v>
                </c:pt>
                <c:pt idx="8585">
                  <c:v>3.0020000000000002E-2</c:v>
                </c:pt>
                <c:pt idx="8586">
                  <c:v>2.5867000000000001E-2</c:v>
                </c:pt>
                <c:pt idx="8587">
                  <c:v>2.1486999999999999E-2</c:v>
                </c:pt>
                <c:pt idx="8588">
                  <c:v>1.8294999999999999E-2</c:v>
                </c:pt>
                <c:pt idx="8589">
                  <c:v>1.4451E-2</c:v>
                </c:pt>
                <c:pt idx="8590">
                  <c:v>1.2711E-2</c:v>
                </c:pt>
                <c:pt idx="8591">
                  <c:v>1.0200000000000001E-2</c:v>
                </c:pt>
                <c:pt idx="8592">
                  <c:v>8.4329999999999995E-3</c:v>
                </c:pt>
                <c:pt idx="8593">
                  <c:v>7.9469999999999992E-3</c:v>
                </c:pt>
                <c:pt idx="8594">
                  <c:v>6.777E-3</c:v>
                </c:pt>
                <c:pt idx="8595">
                  <c:v>5.4939999999999998E-3</c:v>
                </c:pt>
                <c:pt idx="8596">
                  <c:v>4.4140000000000004E-3</c:v>
                </c:pt>
                <c:pt idx="8597">
                  <c:v>4.411E-3</c:v>
                </c:pt>
                <c:pt idx="8598">
                  <c:v>4.3169999999999997E-3</c:v>
                </c:pt>
                <c:pt idx="8599">
                  <c:v>4.2620000000000002E-3</c:v>
                </c:pt>
                <c:pt idx="8600">
                  <c:v>3.8609999999999998E-3</c:v>
                </c:pt>
                <c:pt idx="8601">
                  <c:v>4.1130000000000003E-3</c:v>
                </c:pt>
                <c:pt idx="8602">
                  <c:v>4.4660000000000004E-3</c:v>
                </c:pt>
                <c:pt idx="8603">
                  <c:v>3.9259999999999998E-3</c:v>
                </c:pt>
                <c:pt idx="8604">
                  <c:v>3.4190000000000002E-3</c:v>
                </c:pt>
                <c:pt idx="8605">
                  <c:v>3.2820000000000002E-3</c:v>
                </c:pt>
                <c:pt idx="8606">
                  <c:v>2.7850000000000001E-3</c:v>
                </c:pt>
                <c:pt idx="8607">
                  <c:v>2.5560000000000001E-3</c:v>
                </c:pt>
                <c:pt idx="8608">
                  <c:v>3.588E-3</c:v>
                </c:pt>
                <c:pt idx="8609">
                  <c:v>2.676E-3</c:v>
                </c:pt>
                <c:pt idx="8610">
                  <c:v>1.9741000000000002E-2</c:v>
                </c:pt>
                <c:pt idx="8611">
                  <c:v>2.2484000000000001E-2</c:v>
                </c:pt>
                <c:pt idx="8612">
                  <c:v>2.7522999999999999E-2</c:v>
                </c:pt>
                <c:pt idx="8613">
                  <c:v>2.6121999999999999E-2</c:v>
                </c:pt>
                <c:pt idx="8614">
                  <c:v>2.5454000000000001E-2</c:v>
                </c:pt>
                <c:pt idx="8615">
                  <c:v>2.4618000000000001E-2</c:v>
                </c:pt>
                <c:pt idx="8616">
                  <c:v>2.8173E-2</c:v>
                </c:pt>
                <c:pt idx="8617">
                  <c:v>2.8733999999999999E-2</c:v>
                </c:pt>
                <c:pt idx="8618">
                  <c:v>2.3233E-2</c:v>
                </c:pt>
                <c:pt idx="8619">
                  <c:v>2.1162E-2</c:v>
                </c:pt>
                <c:pt idx="8620">
                  <c:v>1.6693E-2</c:v>
                </c:pt>
                <c:pt idx="8621">
                  <c:v>1.5042E-2</c:v>
                </c:pt>
                <c:pt idx="8622">
                  <c:v>1.5332999999999999E-2</c:v>
                </c:pt>
                <c:pt idx="8623">
                  <c:v>1.5970000000000002E-2</c:v>
                </c:pt>
                <c:pt idx="8624">
                  <c:v>1.6011000000000001E-2</c:v>
                </c:pt>
                <c:pt idx="8625">
                  <c:v>1.7235E-2</c:v>
                </c:pt>
                <c:pt idx="8626">
                  <c:v>2.0997999999999999E-2</c:v>
                </c:pt>
                <c:pt idx="8627">
                  <c:v>1.7166000000000001E-2</c:v>
                </c:pt>
                <c:pt idx="8628">
                  <c:v>1.5844E-2</c:v>
                </c:pt>
                <c:pt idx="8629">
                  <c:v>1.8731999999999999E-2</c:v>
                </c:pt>
                <c:pt idx="8630">
                  <c:v>1.5559999999999999E-2</c:v>
                </c:pt>
                <c:pt idx="8631">
                  <c:v>1.6736999999999998E-2</c:v>
                </c:pt>
                <c:pt idx="8632">
                  <c:v>1.6574999999999999E-2</c:v>
                </c:pt>
                <c:pt idx="8633">
                  <c:v>1.2312999999999999E-2</c:v>
                </c:pt>
                <c:pt idx="8634">
                  <c:v>1.4071999999999999E-2</c:v>
                </c:pt>
                <c:pt idx="8635">
                  <c:v>1.4404999999999999E-2</c:v>
                </c:pt>
                <c:pt idx="8636">
                  <c:v>1.7417999999999999E-2</c:v>
                </c:pt>
                <c:pt idx="8637">
                  <c:v>2.1017999999999998E-2</c:v>
                </c:pt>
                <c:pt idx="8638">
                  <c:v>2.5264000000000002E-2</c:v>
                </c:pt>
                <c:pt idx="8639">
                  <c:v>2.6530000000000001E-2</c:v>
                </c:pt>
                <c:pt idx="8640">
                  <c:v>2.4795999999999999E-2</c:v>
                </c:pt>
                <c:pt idx="8641">
                  <c:v>2.6827E-2</c:v>
                </c:pt>
                <c:pt idx="8642">
                  <c:v>2.6641000000000001E-2</c:v>
                </c:pt>
                <c:pt idx="8643">
                  <c:v>2.5614000000000001E-2</c:v>
                </c:pt>
                <c:pt idx="8644">
                  <c:v>2.5436E-2</c:v>
                </c:pt>
                <c:pt idx="8645">
                  <c:v>1.0848999999999999E-2</c:v>
                </c:pt>
                <c:pt idx="8646">
                  <c:v>1.1098E-2</c:v>
                </c:pt>
                <c:pt idx="8647">
                  <c:v>1.2749999999999999E-2</c:v>
                </c:pt>
                <c:pt idx="8648">
                  <c:v>2.0032999999999999E-2</c:v>
                </c:pt>
                <c:pt idx="8649">
                  <c:v>3.3298000000000001E-2</c:v>
                </c:pt>
                <c:pt idx="8650">
                  <c:v>3.9848000000000001E-2</c:v>
                </c:pt>
                <c:pt idx="8651">
                  <c:v>4.1863999999999998E-2</c:v>
                </c:pt>
                <c:pt idx="8652">
                  <c:v>4.2917999999999998E-2</c:v>
                </c:pt>
                <c:pt idx="8653">
                  <c:v>4.1544999999999999E-2</c:v>
                </c:pt>
                <c:pt idx="8654">
                  <c:v>3.9070000000000001E-2</c:v>
                </c:pt>
                <c:pt idx="8655">
                  <c:v>3.3460999999999998E-2</c:v>
                </c:pt>
                <c:pt idx="8656">
                  <c:v>2.8694000000000001E-2</c:v>
                </c:pt>
                <c:pt idx="8657">
                  <c:v>2.6519000000000001E-2</c:v>
                </c:pt>
                <c:pt idx="8658">
                  <c:v>2.2852000000000001E-2</c:v>
                </c:pt>
                <c:pt idx="8659">
                  <c:v>1.6389999999999998E-2</c:v>
                </c:pt>
                <c:pt idx="8660">
                  <c:v>1.4182E-2</c:v>
                </c:pt>
                <c:pt idx="8661">
                  <c:v>1.3486E-2</c:v>
                </c:pt>
                <c:pt idx="8662">
                  <c:v>1.5063E-2</c:v>
                </c:pt>
                <c:pt idx="8663">
                  <c:v>1.3920999999999999E-2</c:v>
                </c:pt>
                <c:pt idx="8664">
                  <c:v>1.341E-2</c:v>
                </c:pt>
                <c:pt idx="8665">
                  <c:v>1.383E-2</c:v>
                </c:pt>
                <c:pt idx="8666">
                  <c:v>1.3448999999999999E-2</c:v>
                </c:pt>
                <c:pt idx="8667">
                  <c:v>1.2855999999999999E-2</c:v>
                </c:pt>
                <c:pt idx="8668">
                  <c:v>1.2858E-2</c:v>
                </c:pt>
                <c:pt idx="8669">
                  <c:v>1.3121000000000001E-2</c:v>
                </c:pt>
                <c:pt idx="8670">
                  <c:v>1.157E-2</c:v>
                </c:pt>
                <c:pt idx="8671">
                  <c:v>1.0723E-2</c:v>
                </c:pt>
                <c:pt idx="8672">
                  <c:v>9.3019999999999995E-3</c:v>
                </c:pt>
                <c:pt idx="8673">
                  <c:v>8.3990000000000002E-3</c:v>
                </c:pt>
                <c:pt idx="8674">
                  <c:v>6.8950000000000001E-3</c:v>
                </c:pt>
                <c:pt idx="8675">
                  <c:v>7.1720000000000004E-3</c:v>
                </c:pt>
                <c:pt idx="8676">
                  <c:v>7.3769999999999999E-3</c:v>
                </c:pt>
                <c:pt idx="8677">
                  <c:v>1.1991999999999999E-2</c:v>
                </c:pt>
                <c:pt idx="8678">
                  <c:v>1.0271000000000001E-2</c:v>
                </c:pt>
                <c:pt idx="8679">
                  <c:v>8.4670000000000006E-3</c:v>
                </c:pt>
                <c:pt idx="8680">
                  <c:v>7.0140000000000003E-3</c:v>
                </c:pt>
                <c:pt idx="8681">
                  <c:v>5.8240000000000002E-3</c:v>
                </c:pt>
                <c:pt idx="8682">
                  <c:v>4.9189999999999998E-3</c:v>
                </c:pt>
                <c:pt idx="8683">
                  <c:v>2.1439E-2</c:v>
                </c:pt>
                <c:pt idx="8684">
                  <c:v>2.3120999999999999E-2</c:v>
                </c:pt>
                <c:pt idx="8685">
                  <c:v>2.8947000000000001E-2</c:v>
                </c:pt>
                <c:pt idx="8686">
                  <c:v>3.1373999999999999E-2</c:v>
                </c:pt>
                <c:pt idx="8687">
                  <c:v>3.2243000000000001E-2</c:v>
                </c:pt>
                <c:pt idx="8688">
                  <c:v>3.0268E-2</c:v>
                </c:pt>
                <c:pt idx="8689">
                  <c:v>3.1112999999999998E-2</c:v>
                </c:pt>
                <c:pt idx="8690">
                  <c:v>2.8808E-2</c:v>
                </c:pt>
                <c:pt idx="8691">
                  <c:v>3.2424000000000001E-2</c:v>
                </c:pt>
                <c:pt idx="8692">
                  <c:v>2.9451999999999999E-2</c:v>
                </c:pt>
                <c:pt idx="8693">
                  <c:v>2.9825000000000001E-2</c:v>
                </c:pt>
                <c:pt idx="8694">
                  <c:v>2.6855E-2</c:v>
                </c:pt>
                <c:pt idx="8695">
                  <c:v>2.2667E-2</c:v>
                </c:pt>
                <c:pt idx="8696">
                  <c:v>2.0565E-2</c:v>
                </c:pt>
                <c:pt idx="8697">
                  <c:v>1.6181000000000001E-2</c:v>
                </c:pt>
                <c:pt idx="8698">
                  <c:v>1.3958999999999999E-2</c:v>
                </c:pt>
                <c:pt idx="8699">
                  <c:v>1.3587E-2</c:v>
                </c:pt>
                <c:pt idx="8700">
                  <c:v>1.1069000000000001E-2</c:v>
                </c:pt>
                <c:pt idx="8701">
                  <c:v>9.6629999999999997E-3</c:v>
                </c:pt>
                <c:pt idx="8702">
                  <c:v>1.0024999999999999E-2</c:v>
                </c:pt>
                <c:pt idx="8703">
                  <c:v>8.848E-3</c:v>
                </c:pt>
                <c:pt idx="8704">
                  <c:v>1.0222999999999999E-2</c:v>
                </c:pt>
                <c:pt idx="8705">
                  <c:v>9.9749999999999995E-3</c:v>
                </c:pt>
                <c:pt idx="8706">
                  <c:v>6.5919999999999998E-3</c:v>
                </c:pt>
                <c:pt idx="8707">
                  <c:v>1.4263E-2</c:v>
                </c:pt>
                <c:pt idx="8708">
                  <c:v>1.4749E-2</c:v>
                </c:pt>
                <c:pt idx="8709">
                  <c:v>1.3483E-2</c:v>
                </c:pt>
                <c:pt idx="8710">
                  <c:v>9.8370000000000003E-3</c:v>
                </c:pt>
                <c:pt idx="8711">
                  <c:v>9.9909999999999999E-3</c:v>
                </c:pt>
                <c:pt idx="8712">
                  <c:v>8.5629999999999994E-3</c:v>
                </c:pt>
                <c:pt idx="8713">
                  <c:v>6.9959999999999996E-3</c:v>
                </c:pt>
                <c:pt idx="8714">
                  <c:v>9.5980000000000006E-3</c:v>
                </c:pt>
                <c:pt idx="8715">
                  <c:v>6.7029999999999998E-3</c:v>
                </c:pt>
                <c:pt idx="8716">
                  <c:v>7.7039999999999999E-3</c:v>
                </c:pt>
                <c:pt idx="8717">
                  <c:v>6.5079999999999999E-3</c:v>
                </c:pt>
                <c:pt idx="8718">
                  <c:v>7.8279999999999999E-3</c:v>
                </c:pt>
                <c:pt idx="8719">
                  <c:v>6.6810000000000003E-3</c:v>
                </c:pt>
                <c:pt idx="8720">
                  <c:v>8.5389999999999997E-3</c:v>
                </c:pt>
                <c:pt idx="8721">
                  <c:v>1.8943999999999999E-2</c:v>
                </c:pt>
                <c:pt idx="8722">
                  <c:v>2.2190000000000001E-2</c:v>
                </c:pt>
                <c:pt idx="8723">
                  <c:v>2.2603999999999999E-2</c:v>
                </c:pt>
                <c:pt idx="8724">
                  <c:v>2.4497000000000001E-2</c:v>
                </c:pt>
                <c:pt idx="8725">
                  <c:v>2.3504000000000001E-2</c:v>
                </c:pt>
                <c:pt idx="8726">
                  <c:v>2.6748000000000001E-2</c:v>
                </c:pt>
                <c:pt idx="8727">
                  <c:v>2.5992000000000001E-2</c:v>
                </c:pt>
                <c:pt idx="8728">
                  <c:v>2.5191000000000002E-2</c:v>
                </c:pt>
                <c:pt idx="8729">
                  <c:v>2.5536E-2</c:v>
                </c:pt>
                <c:pt idx="8730">
                  <c:v>3.1974000000000002E-2</c:v>
                </c:pt>
                <c:pt idx="8731">
                  <c:v>6.8321000000000007E-2</c:v>
                </c:pt>
                <c:pt idx="8732">
                  <c:v>8.2617999999999997E-2</c:v>
                </c:pt>
                <c:pt idx="8733">
                  <c:v>9.3486E-2</c:v>
                </c:pt>
                <c:pt idx="8734">
                  <c:v>9.4966999999999996E-2</c:v>
                </c:pt>
                <c:pt idx="8735">
                  <c:v>9.2997999999999997E-2</c:v>
                </c:pt>
                <c:pt idx="8736">
                  <c:v>8.7591000000000002E-2</c:v>
                </c:pt>
                <c:pt idx="8737">
                  <c:v>7.6286000000000007E-2</c:v>
                </c:pt>
                <c:pt idx="8738">
                  <c:v>6.8807999999999994E-2</c:v>
                </c:pt>
                <c:pt idx="8739">
                  <c:v>5.9066E-2</c:v>
                </c:pt>
                <c:pt idx="8740">
                  <c:v>5.2474E-2</c:v>
                </c:pt>
                <c:pt idx="8741">
                  <c:v>4.2415000000000001E-2</c:v>
                </c:pt>
                <c:pt idx="8742">
                  <c:v>5.7730999999999998E-2</c:v>
                </c:pt>
                <c:pt idx="8743">
                  <c:v>5.3725000000000002E-2</c:v>
                </c:pt>
                <c:pt idx="8744">
                  <c:v>5.2810999999999997E-2</c:v>
                </c:pt>
                <c:pt idx="8745">
                  <c:v>5.1152000000000003E-2</c:v>
                </c:pt>
                <c:pt idx="8746">
                  <c:v>7.9522999999999996E-2</c:v>
                </c:pt>
                <c:pt idx="8747">
                  <c:v>7.9828999999999997E-2</c:v>
                </c:pt>
                <c:pt idx="8748">
                  <c:v>7.4801999999999993E-2</c:v>
                </c:pt>
                <c:pt idx="8749">
                  <c:v>6.4769999999999994E-2</c:v>
                </c:pt>
                <c:pt idx="8750">
                  <c:v>6.2524999999999997E-2</c:v>
                </c:pt>
                <c:pt idx="8751">
                  <c:v>6.3159999999999994E-2</c:v>
                </c:pt>
                <c:pt idx="8752">
                  <c:v>5.4620000000000002E-2</c:v>
                </c:pt>
                <c:pt idx="8753">
                  <c:v>5.2763999999999998E-2</c:v>
                </c:pt>
                <c:pt idx="8754">
                  <c:v>4.0760999999999999E-2</c:v>
                </c:pt>
                <c:pt idx="8755">
                  <c:v>3.7108000000000002E-2</c:v>
                </c:pt>
                <c:pt idx="8756">
                  <c:v>3.3958000000000002E-2</c:v>
                </c:pt>
                <c:pt idx="8757">
                  <c:v>2.9238E-2</c:v>
                </c:pt>
                <c:pt idx="8758">
                  <c:v>2.2584E-2</c:v>
                </c:pt>
                <c:pt idx="8759">
                  <c:v>2.0115999999999998E-2</c:v>
                </c:pt>
                <c:pt idx="8760">
                  <c:v>1.6115000000000001E-2</c:v>
                </c:pt>
                <c:pt idx="8761">
                  <c:v>2.6856999999999999E-2</c:v>
                </c:pt>
                <c:pt idx="8762">
                  <c:v>2.7490000000000001E-2</c:v>
                </c:pt>
                <c:pt idx="8763">
                  <c:v>2.3539000000000001E-2</c:v>
                </c:pt>
                <c:pt idx="8764">
                  <c:v>1.7181999999999999E-2</c:v>
                </c:pt>
                <c:pt idx="8765">
                  <c:v>1.7173999999999998E-2</c:v>
                </c:pt>
                <c:pt idx="8766">
                  <c:v>1.8610999999999999E-2</c:v>
                </c:pt>
                <c:pt idx="8767">
                  <c:v>1.6383000000000002E-2</c:v>
                </c:pt>
                <c:pt idx="8768">
                  <c:v>1.4182999999999999E-2</c:v>
                </c:pt>
                <c:pt idx="8769">
                  <c:v>1.9195E-2</c:v>
                </c:pt>
                <c:pt idx="8770">
                  <c:v>1.575E-2</c:v>
                </c:pt>
                <c:pt idx="8771">
                  <c:v>7.1380000000000002E-3</c:v>
                </c:pt>
                <c:pt idx="8772">
                  <c:v>6.5849999999999997E-3</c:v>
                </c:pt>
                <c:pt idx="8773">
                  <c:v>5.4130000000000003E-3</c:v>
                </c:pt>
                <c:pt idx="8774">
                  <c:v>5.6160000000000003E-3</c:v>
                </c:pt>
                <c:pt idx="8775">
                  <c:v>6.1859999999999997E-3</c:v>
                </c:pt>
                <c:pt idx="8776">
                  <c:v>7.744E-3</c:v>
                </c:pt>
                <c:pt idx="8777">
                  <c:v>8.345E-3</c:v>
                </c:pt>
                <c:pt idx="8778">
                  <c:v>6.8129999999999996E-3</c:v>
                </c:pt>
                <c:pt idx="8779">
                  <c:v>1.5106E-2</c:v>
                </c:pt>
                <c:pt idx="8780">
                  <c:v>1.6837999999999999E-2</c:v>
                </c:pt>
                <c:pt idx="8781">
                  <c:v>1.5339E-2</c:v>
                </c:pt>
                <c:pt idx="8782">
                  <c:v>1.3828999999999999E-2</c:v>
                </c:pt>
                <c:pt idx="8783">
                  <c:v>1.2694E-2</c:v>
                </c:pt>
                <c:pt idx="8784">
                  <c:v>1.2881999999999999E-2</c:v>
                </c:pt>
                <c:pt idx="8785">
                  <c:v>1.1559E-2</c:v>
                </c:pt>
                <c:pt idx="8786">
                  <c:v>9.3030000000000005E-3</c:v>
                </c:pt>
                <c:pt idx="8787">
                  <c:v>1.1195999999999999E-2</c:v>
                </c:pt>
                <c:pt idx="8788">
                  <c:v>8.4270000000000005E-3</c:v>
                </c:pt>
                <c:pt idx="8789">
                  <c:v>9.5910000000000006E-3</c:v>
                </c:pt>
                <c:pt idx="8790">
                  <c:v>9.7800000000000005E-3</c:v>
                </c:pt>
                <c:pt idx="8791">
                  <c:v>8.3070000000000001E-3</c:v>
                </c:pt>
                <c:pt idx="8792">
                  <c:v>7.4999999999999997E-3</c:v>
                </c:pt>
                <c:pt idx="8793">
                  <c:v>6.0089999999999996E-3</c:v>
                </c:pt>
                <c:pt idx="8794">
                  <c:v>5.496E-3</c:v>
                </c:pt>
                <c:pt idx="8795">
                  <c:v>1.2800000000000001E-2</c:v>
                </c:pt>
                <c:pt idx="8796">
                  <c:v>1.6601000000000001E-2</c:v>
                </c:pt>
                <c:pt idx="8797">
                  <c:v>1.5688000000000001E-2</c:v>
                </c:pt>
                <c:pt idx="8798">
                  <c:v>1.3656E-2</c:v>
                </c:pt>
                <c:pt idx="8799">
                  <c:v>1.2537E-2</c:v>
                </c:pt>
                <c:pt idx="8800">
                  <c:v>1.0314E-2</c:v>
                </c:pt>
                <c:pt idx="8801">
                  <c:v>8.933E-3</c:v>
                </c:pt>
                <c:pt idx="8802">
                  <c:v>8.2810000000000002E-3</c:v>
                </c:pt>
                <c:pt idx="8803">
                  <c:v>5.7299999999999999E-3</c:v>
                </c:pt>
                <c:pt idx="8804">
                  <c:v>5.6169999999999996E-3</c:v>
                </c:pt>
                <c:pt idx="8805">
                  <c:v>5.2620000000000002E-3</c:v>
                </c:pt>
                <c:pt idx="8806">
                  <c:v>4.2290000000000001E-3</c:v>
                </c:pt>
                <c:pt idx="8807">
                  <c:v>4.7010000000000003E-3</c:v>
                </c:pt>
                <c:pt idx="8808">
                  <c:v>5.9459999999999999E-3</c:v>
                </c:pt>
                <c:pt idx="8809">
                  <c:v>8.1949999999999992E-3</c:v>
                </c:pt>
                <c:pt idx="8810">
                  <c:v>8.6820000000000005E-3</c:v>
                </c:pt>
                <c:pt idx="8811">
                  <c:v>1.1220000000000001E-2</c:v>
                </c:pt>
                <c:pt idx="8812">
                  <c:v>8.6119999999999999E-3</c:v>
                </c:pt>
                <c:pt idx="8813">
                  <c:v>6.6030000000000004E-3</c:v>
                </c:pt>
                <c:pt idx="8814">
                  <c:v>5.2249999999999996E-3</c:v>
                </c:pt>
                <c:pt idx="8815">
                  <c:v>5.6810000000000003E-3</c:v>
                </c:pt>
                <c:pt idx="8816">
                  <c:v>1.1382E-2</c:v>
                </c:pt>
                <c:pt idx="8817">
                  <c:v>1.005E-2</c:v>
                </c:pt>
                <c:pt idx="8818">
                  <c:v>7.9430000000000004E-3</c:v>
                </c:pt>
                <c:pt idx="8819">
                  <c:v>8.2769999999999996E-3</c:v>
                </c:pt>
                <c:pt idx="8820">
                  <c:v>1.0501999999999999E-2</c:v>
                </c:pt>
                <c:pt idx="8821">
                  <c:v>7.9120000000000006E-3</c:v>
                </c:pt>
                <c:pt idx="8822">
                  <c:v>6.3049999999999998E-3</c:v>
                </c:pt>
                <c:pt idx="8823">
                  <c:v>4.8419999999999999E-3</c:v>
                </c:pt>
                <c:pt idx="8824">
                  <c:v>4.2300000000000003E-3</c:v>
                </c:pt>
                <c:pt idx="8825">
                  <c:v>3.323E-3</c:v>
                </c:pt>
                <c:pt idx="8826">
                  <c:v>4.5370000000000002E-3</c:v>
                </c:pt>
                <c:pt idx="8827">
                  <c:v>4.6909999999999999E-3</c:v>
                </c:pt>
                <c:pt idx="8828">
                  <c:v>3.0599999999999998E-3</c:v>
                </c:pt>
                <c:pt idx="8829">
                  <c:v>2.7239999999999999E-3</c:v>
                </c:pt>
                <c:pt idx="8830">
                  <c:v>2.2650000000000001E-3</c:v>
                </c:pt>
                <c:pt idx="8831">
                  <c:v>5.2339999999999999E-3</c:v>
                </c:pt>
                <c:pt idx="8832">
                  <c:v>1.4515999999999999E-2</c:v>
                </c:pt>
                <c:pt idx="8833">
                  <c:v>1.1474E-2</c:v>
                </c:pt>
                <c:pt idx="8834">
                  <c:v>9.3410000000000003E-3</c:v>
                </c:pt>
                <c:pt idx="8835">
                  <c:v>8.5220000000000001E-3</c:v>
                </c:pt>
                <c:pt idx="8836">
                  <c:v>8.1869999999999998E-3</c:v>
                </c:pt>
                <c:pt idx="8837">
                  <c:v>6.3540000000000003E-3</c:v>
                </c:pt>
                <c:pt idx="8838">
                  <c:v>4.7790000000000003E-3</c:v>
                </c:pt>
                <c:pt idx="8839">
                  <c:v>3.2850000000000002E-3</c:v>
                </c:pt>
                <c:pt idx="8840">
                  <c:v>3.0790000000000001E-3</c:v>
                </c:pt>
                <c:pt idx="8841">
                  <c:v>4.908E-3</c:v>
                </c:pt>
                <c:pt idx="8842">
                  <c:v>3.588E-3</c:v>
                </c:pt>
                <c:pt idx="8843">
                  <c:v>2.3349999999999998E-3</c:v>
                </c:pt>
                <c:pt idx="8844">
                  <c:v>1.885E-3</c:v>
                </c:pt>
                <c:pt idx="8845">
                  <c:v>1.8829999999999999E-3</c:v>
                </c:pt>
                <c:pt idx="8846">
                  <c:v>1.846E-3</c:v>
                </c:pt>
                <c:pt idx="8847">
                  <c:v>1.6620000000000001E-3</c:v>
                </c:pt>
                <c:pt idx="8848">
                  <c:v>1.529E-3</c:v>
                </c:pt>
                <c:pt idx="8849">
                  <c:v>1.426E-3</c:v>
                </c:pt>
                <c:pt idx="8850">
                  <c:v>1.4270000000000001E-3</c:v>
                </c:pt>
                <c:pt idx="8851">
                  <c:v>1.639E-3</c:v>
                </c:pt>
                <c:pt idx="8852">
                  <c:v>2.7929999999999999E-3</c:v>
                </c:pt>
                <c:pt idx="8853">
                  <c:v>2.0590000000000001E-3</c:v>
                </c:pt>
                <c:pt idx="8854">
                  <c:v>1.701E-3</c:v>
                </c:pt>
                <c:pt idx="8855">
                  <c:v>4.0480000000000004E-3</c:v>
                </c:pt>
                <c:pt idx="8856">
                  <c:v>3.9839999999999997E-3</c:v>
                </c:pt>
                <c:pt idx="8857">
                  <c:v>2.2160000000000001E-3</c:v>
                </c:pt>
                <c:pt idx="8858">
                  <c:v>1.5349999999999999E-3</c:v>
                </c:pt>
                <c:pt idx="8859">
                  <c:v>1.1590000000000001E-3</c:v>
                </c:pt>
                <c:pt idx="8860">
                  <c:v>7.4000000000000003E-3</c:v>
                </c:pt>
                <c:pt idx="8861">
                  <c:v>6.4590000000000003E-3</c:v>
                </c:pt>
                <c:pt idx="8862">
                  <c:v>5.6290000000000003E-3</c:v>
                </c:pt>
                <c:pt idx="8863">
                  <c:v>6.0299999999999998E-3</c:v>
                </c:pt>
                <c:pt idx="8864">
                  <c:v>4.3790000000000001E-3</c:v>
                </c:pt>
                <c:pt idx="8865">
                  <c:v>3.5839999999999999E-3</c:v>
                </c:pt>
                <c:pt idx="8866">
                  <c:v>3.5360000000000001E-3</c:v>
                </c:pt>
                <c:pt idx="8867">
                  <c:v>2.3700000000000001E-3</c:v>
                </c:pt>
                <c:pt idx="8868">
                  <c:v>2.434E-3</c:v>
                </c:pt>
                <c:pt idx="8869">
                  <c:v>2.4299999999999999E-3</c:v>
                </c:pt>
                <c:pt idx="8870">
                  <c:v>2.7920000000000002E-3</c:v>
                </c:pt>
                <c:pt idx="8871">
                  <c:v>5.3399999999999997E-4</c:v>
                </c:pt>
                <c:pt idx="8872">
                  <c:v>5.8200000000000005E-4</c:v>
                </c:pt>
                <c:pt idx="8873">
                  <c:v>7.3899999999999997E-4</c:v>
                </c:pt>
                <c:pt idx="8874">
                  <c:v>1.4710000000000001E-3</c:v>
                </c:pt>
                <c:pt idx="8875">
                  <c:v>1.722E-3</c:v>
                </c:pt>
                <c:pt idx="8876">
                  <c:v>2.163E-3</c:v>
                </c:pt>
                <c:pt idx="8877">
                  <c:v>1.526E-3</c:v>
                </c:pt>
                <c:pt idx="8878">
                  <c:v>5.1570000000000001E-3</c:v>
                </c:pt>
                <c:pt idx="8879">
                  <c:v>8.1329999999999996E-3</c:v>
                </c:pt>
                <c:pt idx="8880">
                  <c:v>7.5830000000000003E-3</c:v>
                </c:pt>
                <c:pt idx="8881">
                  <c:v>6.2599999999999999E-3</c:v>
                </c:pt>
                <c:pt idx="8882">
                  <c:v>4.5490000000000001E-3</c:v>
                </c:pt>
                <c:pt idx="8883">
                  <c:v>3.2940000000000001E-3</c:v>
                </c:pt>
                <c:pt idx="8884">
                  <c:v>2.8530000000000001E-3</c:v>
                </c:pt>
                <c:pt idx="8885">
                  <c:v>3.7820000000000002E-3</c:v>
                </c:pt>
                <c:pt idx="8886">
                  <c:v>6.9829999999999996E-3</c:v>
                </c:pt>
                <c:pt idx="8887">
                  <c:v>2.3678999999999999E-2</c:v>
                </c:pt>
                <c:pt idx="8888">
                  <c:v>2.4525999999999999E-2</c:v>
                </c:pt>
                <c:pt idx="8889">
                  <c:v>2.2775E-2</c:v>
                </c:pt>
                <c:pt idx="8890">
                  <c:v>2.7980999999999999E-2</c:v>
                </c:pt>
                <c:pt idx="8891">
                  <c:v>2.6703999999999999E-2</c:v>
                </c:pt>
                <c:pt idx="8892">
                  <c:v>2.7033000000000001E-2</c:v>
                </c:pt>
                <c:pt idx="8893">
                  <c:v>4.7376000000000001E-2</c:v>
                </c:pt>
                <c:pt idx="8894">
                  <c:v>4.6686999999999999E-2</c:v>
                </c:pt>
                <c:pt idx="8895">
                  <c:v>4.4426E-2</c:v>
                </c:pt>
                <c:pt idx="8896">
                  <c:v>4.2118000000000003E-2</c:v>
                </c:pt>
                <c:pt idx="8897">
                  <c:v>3.986E-2</c:v>
                </c:pt>
                <c:pt idx="8898">
                  <c:v>3.3086999999999998E-2</c:v>
                </c:pt>
                <c:pt idx="8899">
                  <c:v>2.9335E-2</c:v>
                </c:pt>
                <c:pt idx="8900">
                  <c:v>2.2079999999999999E-2</c:v>
                </c:pt>
                <c:pt idx="8901">
                  <c:v>1.7285999999999999E-2</c:v>
                </c:pt>
                <c:pt idx="8902">
                  <c:v>1.5353E-2</c:v>
                </c:pt>
                <c:pt idx="8903">
                  <c:v>1.3228999999999999E-2</c:v>
                </c:pt>
                <c:pt idx="8904">
                  <c:v>1.2416E-2</c:v>
                </c:pt>
                <c:pt idx="8905">
                  <c:v>1.4397E-2</c:v>
                </c:pt>
                <c:pt idx="8906">
                  <c:v>1.2514000000000001E-2</c:v>
                </c:pt>
                <c:pt idx="8907">
                  <c:v>8.8570000000000003E-3</c:v>
                </c:pt>
                <c:pt idx="8908">
                  <c:v>8.855E-3</c:v>
                </c:pt>
                <c:pt idx="8909">
                  <c:v>5.934E-3</c:v>
                </c:pt>
                <c:pt idx="8910">
                  <c:v>4.5230000000000001E-3</c:v>
                </c:pt>
                <c:pt idx="8911">
                  <c:v>4.0020000000000003E-3</c:v>
                </c:pt>
                <c:pt idx="8912">
                  <c:v>2.5170000000000001E-3</c:v>
                </c:pt>
                <c:pt idx="8913">
                  <c:v>1.4170000000000001E-3</c:v>
                </c:pt>
                <c:pt idx="8914">
                  <c:v>4.8939999999999999E-3</c:v>
                </c:pt>
                <c:pt idx="8915">
                  <c:v>4.163E-3</c:v>
                </c:pt>
                <c:pt idx="8916">
                  <c:v>3.6519999999999999E-3</c:v>
                </c:pt>
                <c:pt idx="8917">
                  <c:v>3.382E-3</c:v>
                </c:pt>
                <c:pt idx="8918">
                  <c:v>2.699E-3</c:v>
                </c:pt>
                <c:pt idx="8919">
                  <c:v>1.8569999999999999E-3</c:v>
                </c:pt>
                <c:pt idx="8920">
                  <c:v>1.6149999999999999E-3</c:v>
                </c:pt>
                <c:pt idx="8921">
                  <c:v>2.905E-3</c:v>
                </c:pt>
                <c:pt idx="8922">
                  <c:v>2.153E-3</c:v>
                </c:pt>
                <c:pt idx="8923">
                  <c:v>2.3140000000000001E-3</c:v>
                </c:pt>
                <c:pt idx="8924">
                  <c:v>1.774E-3</c:v>
                </c:pt>
                <c:pt idx="8925">
                  <c:v>3.1380000000000002E-3</c:v>
                </c:pt>
                <c:pt idx="8926">
                  <c:v>3.0149999999999999E-3</c:v>
                </c:pt>
                <c:pt idx="8927">
                  <c:v>2.0460000000000001E-3</c:v>
                </c:pt>
                <c:pt idx="8928">
                  <c:v>1.341E-3</c:v>
                </c:pt>
                <c:pt idx="8929">
                  <c:v>1.217E-3</c:v>
                </c:pt>
                <c:pt idx="8930">
                  <c:v>8.0900000000000004E-4</c:v>
                </c:pt>
                <c:pt idx="8931">
                  <c:v>6.8599999999999998E-4</c:v>
                </c:pt>
                <c:pt idx="8932">
                  <c:v>7.4600000000000003E-4</c:v>
                </c:pt>
                <c:pt idx="8933">
                  <c:v>1.044E-3</c:v>
                </c:pt>
                <c:pt idx="8934">
                  <c:v>1.392E-3</c:v>
                </c:pt>
                <c:pt idx="8935">
                  <c:v>1.611E-3</c:v>
                </c:pt>
                <c:pt idx="8936">
                  <c:v>1.8959999999999999E-3</c:v>
                </c:pt>
                <c:pt idx="8937">
                  <c:v>2.6419999999999998E-3</c:v>
                </c:pt>
                <c:pt idx="8938">
                  <c:v>5.574E-3</c:v>
                </c:pt>
                <c:pt idx="8939">
                  <c:v>6.8339999999999998E-3</c:v>
                </c:pt>
                <c:pt idx="8940">
                  <c:v>5.8929999999999998E-3</c:v>
                </c:pt>
                <c:pt idx="8941">
                  <c:v>1.7384E-2</c:v>
                </c:pt>
                <c:pt idx="8942">
                  <c:v>1.8044999999999999E-2</c:v>
                </c:pt>
                <c:pt idx="8943">
                  <c:v>1.5789999999999998E-2</c:v>
                </c:pt>
                <c:pt idx="8944">
                  <c:v>1.3814E-2</c:v>
                </c:pt>
                <c:pt idx="8945">
                  <c:v>1.4007E-2</c:v>
                </c:pt>
                <c:pt idx="8946">
                  <c:v>1.0024999999999999E-2</c:v>
                </c:pt>
                <c:pt idx="8947">
                  <c:v>9.2370000000000004E-3</c:v>
                </c:pt>
                <c:pt idx="8948">
                  <c:v>9.1509999999999994E-3</c:v>
                </c:pt>
                <c:pt idx="8949">
                  <c:v>8.9990000000000001E-3</c:v>
                </c:pt>
                <c:pt idx="8950">
                  <c:v>7.4949999999999999E-3</c:v>
                </c:pt>
                <c:pt idx="8951">
                  <c:v>6.2449999999999997E-3</c:v>
                </c:pt>
                <c:pt idx="8952">
                  <c:v>7.6239999999999997E-3</c:v>
                </c:pt>
                <c:pt idx="8953">
                  <c:v>6.2300000000000003E-3</c:v>
                </c:pt>
                <c:pt idx="8954">
                  <c:v>7.2589999999999998E-3</c:v>
                </c:pt>
                <c:pt idx="8955">
                  <c:v>5.2729999999999999E-3</c:v>
                </c:pt>
                <c:pt idx="8956">
                  <c:v>3.5249999999999999E-3</c:v>
                </c:pt>
                <c:pt idx="8957">
                  <c:v>2.3730000000000001E-3</c:v>
                </c:pt>
                <c:pt idx="8958">
                  <c:v>1.7960000000000001E-3</c:v>
                </c:pt>
                <c:pt idx="8959">
                  <c:v>4.9490000000000003E-3</c:v>
                </c:pt>
                <c:pt idx="8960">
                  <c:v>4.1999999999999997E-3</c:v>
                </c:pt>
                <c:pt idx="8961">
                  <c:v>3.6350000000000002E-3</c:v>
                </c:pt>
                <c:pt idx="8962">
                  <c:v>3.1280000000000001E-3</c:v>
                </c:pt>
                <c:pt idx="8963">
                  <c:v>2.7669999999999999E-3</c:v>
                </c:pt>
                <c:pt idx="8964">
                  <c:v>2.1020000000000001E-3</c:v>
                </c:pt>
                <c:pt idx="8965">
                  <c:v>2.3259999999999999E-3</c:v>
                </c:pt>
                <c:pt idx="8966">
                  <c:v>4.5030000000000001E-3</c:v>
                </c:pt>
                <c:pt idx="8967">
                  <c:v>2.7820000000000002E-3</c:v>
                </c:pt>
                <c:pt idx="8968">
                  <c:v>1.807E-3</c:v>
                </c:pt>
                <c:pt idx="8969">
                  <c:v>2.8240000000000001E-3</c:v>
                </c:pt>
                <c:pt idx="8970">
                  <c:v>2.3210000000000001E-3</c:v>
                </c:pt>
                <c:pt idx="8971">
                  <c:v>1.624E-3</c:v>
                </c:pt>
                <c:pt idx="8972">
                  <c:v>8.8199999999999997E-4</c:v>
                </c:pt>
                <c:pt idx="8973">
                  <c:v>5.6999999999999998E-4</c:v>
                </c:pt>
                <c:pt idx="8974">
                  <c:v>4.75E-4</c:v>
                </c:pt>
                <c:pt idx="8975">
                  <c:v>4.35E-4</c:v>
                </c:pt>
                <c:pt idx="8976">
                  <c:v>2.33E-4</c:v>
                </c:pt>
                <c:pt idx="8977">
                  <c:v>2.4899999999999998E-4</c:v>
                </c:pt>
                <c:pt idx="8978">
                  <c:v>4.2299999999999998E-4</c:v>
                </c:pt>
                <c:pt idx="8979">
                  <c:v>5.5900000000000004E-4</c:v>
                </c:pt>
                <c:pt idx="8980">
                  <c:v>3.6600000000000001E-4</c:v>
                </c:pt>
                <c:pt idx="8981">
                  <c:v>5.1099999999999995E-4</c:v>
                </c:pt>
                <c:pt idx="8982">
                  <c:v>4.9100000000000001E-4</c:v>
                </c:pt>
                <c:pt idx="8983">
                  <c:v>5.3200000000000003E-4</c:v>
                </c:pt>
                <c:pt idx="8984">
                  <c:v>5.0799999999999999E-4</c:v>
                </c:pt>
                <c:pt idx="8985">
                  <c:v>6.7400000000000001E-4</c:v>
                </c:pt>
                <c:pt idx="8986">
                  <c:v>1.1019999999999999E-3</c:v>
                </c:pt>
                <c:pt idx="8987">
                  <c:v>6.8000000000000005E-4</c:v>
                </c:pt>
                <c:pt idx="8988">
                  <c:v>4.66E-4</c:v>
                </c:pt>
                <c:pt idx="8989">
                  <c:v>6.38E-4</c:v>
                </c:pt>
                <c:pt idx="8990">
                  <c:v>4.4200000000000001E-4</c:v>
                </c:pt>
                <c:pt idx="8991">
                  <c:v>5.1400000000000003E-4</c:v>
                </c:pt>
                <c:pt idx="8992">
                  <c:v>8.8000000000000003E-4</c:v>
                </c:pt>
                <c:pt idx="8993">
                  <c:v>9.6599999999999995E-4</c:v>
                </c:pt>
                <c:pt idx="8994">
                  <c:v>1.039E-3</c:v>
                </c:pt>
                <c:pt idx="8995">
                  <c:v>1.0280000000000001E-3</c:v>
                </c:pt>
                <c:pt idx="8996">
                  <c:v>9.6299999999999999E-4</c:v>
                </c:pt>
                <c:pt idx="8997">
                  <c:v>1.049E-3</c:v>
                </c:pt>
                <c:pt idx="8998">
                  <c:v>1.0150000000000001E-3</c:v>
                </c:pt>
                <c:pt idx="8999">
                  <c:v>7.0299999999999996E-4</c:v>
                </c:pt>
                <c:pt idx="9000">
                  <c:v>5.0799999999999999E-4</c:v>
                </c:pt>
                <c:pt idx="9001">
                  <c:v>7.1900000000000002E-4</c:v>
                </c:pt>
                <c:pt idx="9002">
                  <c:v>6.0999999999999997E-4</c:v>
                </c:pt>
                <c:pt idx="9003">
                  <c:v>6.3599999999999996E-4</c:v>
                </c:pt>
                <c:pt idx="9004">
                  <c:v>1.0549999999999999E-3</c:v>
                </c:pt>
                <c:pt idx="9005">
                  <c:v>6.0800000000000003E-4</c:v>
                </c:pt>
                <c:pt idx="9006">
                  <c:v>6.4599999999999998E-4</c:v>
                </c:pt>
                <c:pt idx="9007">
                  <c:v>1.186E-3</c:v>
                </c:pt>
                <c:pt idx="9008">
                  <c:v>8.5899999999999995E-4</c:v>
                </c:pt>
                <c:pt idx="9009">
                  <c:v>1.2329999999999999E-3</c:v>
                </c:pt>
                <c:pt idx="9010">
                  <c:v>1.114E-3</c:v>
                </c:pt>
                <c:pt idx="9011">
                  <c:v>3.1580000000000002E-3</c:v>
                </c:pt>
                <c:pt idx="9012">
                  <c:v>3.0709999999999999E-3</c:v>
                </c:pt>
                <c:pt idx="9013">
                  <c:v>1.719E-3</c:v>
                </c:pt>
                <c:pt idx="9014">
                  <c:v>1.6559999999999999E-3</c:v>
                </c:pt>
                <c:pt idx="9015">
                  <c:v>8.5599999999999999E-4</c:v>
                </c:pt>
                <c:pt idx="9016">
                  <c:v>3.6000000000000002E-4</c:v>
                </c:pt>
                <c:pt idx="9017">
                  <c:v>2.5249999999999999E-3</c:v>
                </c:pt>
                <c:pt idx="9018">
                  <c:v>1.333E-3</c:v>
                </c:pt>
                <c:pt idx="9019">
                  <c:v>2.124E-3</c:v>
                </c:pt>
                <c:pt idx="9020">
                  <c:v>3.3300000000000001E-3</c:v>
                </c:pt>
                <c:pt idx="9021">
                  <c:v>1.5032E-2</c:v>
                </c:pt>
                <c:pt idx="9022">
                  <c:v>1.5072E-2</c:v>
                </c:pt>
                <c:pt idx="9023">
                  <c:v>1.3705999999999999E-2</c:v>
                </c:pt>
                <c:pt idx="9024">
                  <c:v>1.5845000000000001E-2</c:v>
                </c:pt>
                <c:pt idx="9025">
                  <c:v>1.3206000000000001E-2</c:v>
                </c:pt>
                <c:pt idx="9026">
                  <c:v>1.2588E-2</c:v>
                </c:pt>
                <c:pt idx="9027">
                  <c:v>1.2900999999999999E-2</c:v>
                </c:pt>
                <c:pt idx="9028">
                  <c:v>1.0139E-2</c:v>
                </c:pt>
                <c:pt idx="9029">
                  <c:v>7.5430000000000002E-3</c:v>
                </c:pt>
                <c:pt idx="9030">
                  <c:v>6.038E-3</c:v>
                </c:pt>
                <c:pt idx="9031">
                  <c:v>4.5840000000000004E-3</c:v>
                </c:pt>
                <c:pt idx="9032">
                  <c:v>3.1340000000000001E-3</c:v>
                </c:pt>
                <c:pt idx="9033">
                  <c:v>3.1440000000000001E-3</c:v>
                </c:pt>
                <c:pt idx="9034">
                  <c:v>2.6670000000000001E-3</c:v>
                </c:pt>
                <c:pt idx="9035">
                  <c:v>2.1389999999999998E-3</c:v>
                </c:pt>
                <c:pt idx="9036">
                  <c:v>1.75E-3</c:v>
                </c:pt>
                <c:pt idx="9037">
                  <c:v>1.6230000000000001E-3</c:v>
                </c:pt>
                <c:pt idx="9038">
                  <c:v>1.624E-3</c:v>
                </c:pt>
                <c:pt idx="9039">
                  <c:v>1.549E-3</c:v>
                </c:pt>
                <c:pt idx="9040">
                  <c:v>2.6180000000000001E-3</c:v>
                </c:pt>
                <c:pt idx="9041">
                  <c:v>2.4719999999999998E-3</c:v>
                </c:pt>
                <c:pt idx="9042">
                  <c:v>2.3340000000000001E-3</c:v>
                </c:pt>
                <c:pt idx="9043">
                  <c:v>2.1099999999999999E-3</c:v>
                </c:pt>
                <c:pt idx="9044">
                  <c:v>2.1310000000000001E-3</c:v>
                </c:pt>
                <c:pt idx="9045">
                  <c:v>1.897E-3</c:v>
                </c:pt>
                <c:pt idx="9046">
                  <c:v>1.4E-3</c:v>
                </c:pt>
                <c:pt idx="9047">
                  <c:v>1.364E-3</c:v>
                </c:pt>
                <c:pt idx="9048">
                  <c:v>1.176E-3</c:v>
                </c:pt>
                <c:pt idx="9049">
                  <c:v>1.4729999999999999E-3</c:v>
                </c:pt>
                <c:pt idx="9050">
                  <c:v>1.2830000000000001E-3</c:v>
                </c:pt>
                <c:pt idx="9051">
                  <c:v>1.5100000000000001E-3</c:v>
                </c:pt>
                <c:pt idx="9052">
                  <c:v>9.1200000000000005E-4</c:v>
                </c:pt>
                <c:pt idx="9053">
                  <c:v>9.3099999999999997E-4</c:v>
                </c:pt>
                <c:pt idx="9054">
                  <c:v>1.4660000000000001E-3</c:v>
                </c:pt>
                <c:pt idx="9055">
                  <c:v>1.1130000000000001E-3</c:v>
                </c:pt>
                <c:pt idx="9056">
                  <c:v>1.1360000000000001E-3</c:v>
                </c:pt>
                <c:pt idx="9057">
                  <c:v>1.0280000000000001E-3</c:v>
                </c:pt>
                <c:pt idx="9058">
                  <c:v>6.9800000000000005E-4</c:v>
                </c:pt>
                <c:pt idx="9059">
                  <c:v>8.6600000000000002E-4</c:v>
                </c:pt>
                <c:pt idx="9060">
                  <c:v>6.7100000000000005E-4</c:v>
                </c:pt>
                <c:pt idx="9061">
                  <c:v>6.2700000000000004E-3</c:v>
                </c:pt>
                <c:pt idx="9062">
                  <c:v>5.6150000000000002E-3</c:v>
                </c:pt>
                <c:pt idx="9063">
                  <c:v>4.5760000000000002E-3</c:v>
                </c:pt>
                <c:pt idx="9064">
                  <c:v>3.8509999999999998E-3</c:v>
                </c:pt>
                <c:pt idx="9065">
                  <c:v>1.6080000000000001E-2</c:v>
                </c:pt>
                <c:pt idx="9066">
                  <c:v>1.5454000000000001E-2</c:v>
                </c:pt>
                <c:pt idx="9067">
                  <c:v>2.4611000000000001E-2</c:v>
                </c:pt>
                <c:pt idx="9068">
                  <c:v>2.2814999999999998E-2</c:v>
                </c:pt>
                <c:pt idx="9069">
                  <c:v>4.0931000000000002E-2</c:v>
                </c:pt>
                <c:pt idx="9070">
                  <c:v>4.0464E-2</c:v>
                </c:pt>
                <c:pt idx="9071">
                  <c:v>4.4097999999999998E-2</c:v>
                </c:pt>
                <c:pt idx="9072">
                  <c:v>4.3492999999999997E-2</c:v>
                </c:pt>
                <c:pt idx="9073">
                  <c:v>4.8847000000000002E-2</c:v>
                </c:pt>
                <c:pt idx="9074">
                  <c:v>4.5086000000000001E-2</c:v>
                </c:pt>
                <c:pt idx="9075">
                  <c:v>6.5669000000000005E-2</c:v>
                </c:pt>
                <c:pt idx="9076">
                  <c:v>6.6836000000000007E-2</c:v>
                </c:pt>
                <c:pt idx="9077">
                  <c:v>6.0179000000000003E-2</c:v>
                </c:pt>
                <c:pt idx="9078">
                  <c:v>5.3377000000000001E-2</c:v>
                </c:pt>
                <c:pt idx="9079">
                  <c:v>4.9047E-2</c:v>
                </c:pt>
                <c:pt idx="9080">
                  <c:v>4.2104000000000003E-2</c:v>
                </c:pt>
                <c:pt idx="9081">
                  <c:v>3.7943999999999999E-2</c:v>
                </c:pt>
                <c:pt idx="9082">
                  <c:v>3.2735E-2</c:v>
                </c:pt>
                <c:pt idx="9083">
                  <c:v>2.8032999999999999E-2</c:v>
                </c:pt>
                <c:pt idx="9084">
                  <c:v>2.6366000000000001E-2</c:v>
                </c:pt>
                <c:pt idx="9085">
                  <c:v>2.2349000000000001E-2</c:v>
                </c:pt>
                <c:pt idx="9086">
                  <c:v>1.6234999999999999E-2</c:v>
                </c:pt>
                <c:pt idx="9087">
                  <c:v>2.6193999999999999E-2</c:v>
                </c:pt>
                <c:pt idx="9088">
                  <c:v>2.4164000000000001E-2</c:v>
                </c:pt>
                <c:pt idx="9089">
                  <c:v>2.5564E-2</c:v>
                </c:pt>
                <c:pt idx="9090">
                  <c:v>2.5186E-2</c:v>
                </c:pt>
                <c:pt idx="9091">
                  <c:v>2.4718E-2</c:v>
                </c:pt>
                <c:pt idx="9092">
                  <c:v>1.8931E-2</c:v>
                </c:pt>
                <c:pt idx="9093">
                  <c:v>1.2827E-2</c:v>
                </c:pt>
                <c:pt idx="9094">
                  <c:v>1.0501999999999999E-2</c:v>
                </c:pt>
                <c:pt idx="9095">
                  <c:v>9.8029999999999992E-3</c:v>
                </c:pt>
                <c:pt idx="9096">
                  <c:v>9.9419999999999994E-3</c:v>
                </c:pt>
                <c:pt idx="9097">
                  <c:v>9.6670000000000002E-3</c:v>
                </c:pt>
                <c:pt idx="9098">
                  <c:v>9.5759999999999994E-3</c:v>
                </c:pt>
                <c:pt idx="9099">
                  <c:v>7.7650000000000002E-3</c:v>
                </c:pt>
                <c:pt idx="9100">
                  <c:v>7.2589999999999998E-3</c:v>
                </c:pt>
                <c:pt idx="9101">
                  <c:v>7.7169999999999999E-3</c:v>
                </c:pt>
                <c:pt idx="9102">
                  <c:v>6.2040000000000003E-3</c:v>
                </c:pt>
                <c:pt idx="9103">
                  <c:v>6.7250000000000001E-3</c:v>
                </c:pt>
                <c:pt idx="9104">
                  <c:v>4.7650000000000001E-3</c:v>
                </c:pt>
                <c:pt idx="9105">
                  <c:v>4.5560000000000002E-3</c:v>
                </c:pt>
                <c:pt idx="9106">
                  <c:v>3.7829999999999999E-3</c:v>
                </c:pt>
                <c:pt idx="9107">
                  <c:v>5.7949999999999998E-3</c:v>
                </c:pt>
                <c:pt idx="9108">
                  <c:v>2.1800000000000001E-3</c:v>
                </c:pt>
                <c:pt idx="9109">
                  <c:v>1.789E-3</c:v>
                </c:pt>
                <c:pt idx="9110">
                  <c:v>1.6119999999999999E-3</c:v>
                </c:pt>
                <c:pt idx="9111">
                  <c:v>1.449E-3</c:v>
                </c:pt>
                <c:pt idx="9112">
                  <c:v>6.7510000000000001E-3</c:v>
                </c:pt>
                <c:pt idx="9113">
                  <c:v>7.8440000000000003E-3</c:v>
                </c:pt>
                <c:pt idx="9114">
                  <c:v>1.2078999999999999E-2</c:v>
                </c:pt>
                <c:pt idx="9115">
                  <c:v>1.6331999999999999E-2</c:v>
                </c:pt>
                <c:pt idx="9116">
                  <c:v>1.6095999999999999E-2</c:v>
                </c:pt>
                <c:pt idx="9117">
                  <c:v>2.8340000000000001E-2</c:v>
                </c:pt>
                <c:pt idx="9118">
                  <c:v>3.3106999999999998E-2</c:v>
                </c:pt>
                <c:pt idx="9119">
                  <c:v>4.1300999999999997E-2</c:v>
                </c:pt>
                <c:pt idx="9120">
                  <c:v>5.9329E-2</c:v>
                </c:pt>
                <c:pt idx="9121">
                  <c:v>6.7603999999999997E-2</c:v>
                </c:pt>
                <c:pt idx="9122">
                  <c:v>6.7792000000000005E-2</c:v>
                </c:pt>
                <c:pt idx="9123">
                  <c:v>6.6671999999999995E-2</c:v>
                </c:pt>
                <c:pt idx="9124">
                  <c:v>6.8597000000000005E-2</c:v>
                </c:pt>
                <c:pt idx="9125">
                  <c:v>6.062E-2</c:v>
                </c:pt>
                <c:pt idx="9126">
                  <c:v>5.2371000000000001E-2</c:v>
                </c:pt>
                <c:pt idx="9127">
                  <c:v>4.4970999999999997E-2</c:v>
                </c:pt>
                <c:pt idx="9128">
                  <c:v>3.8699999999999998E-2</c:v>
                </c:pt>
                <c:pt idx="9129">
                  <c:v>3.2208000000000001E-2</c:v>
                </c:pt>
                <c:pt idx="9130">
                  <c:v>2.8955000000000002E-2</c:v>
                </c:pt>
                <c:pt idx="9131">
                  <c:v>2.1836999999999999E-2</c:v>
                </c:pt>
                <c:pt idx="9132">
                  <c:v>2.1458999999999999E-2</c:v>
                </c:pt>
                <c:pt idx="9133">
                  <c:v>3.8109999999999998E-2</c:v>
                </c:pt>
                <c:pt idx="9134">
                  <c:v>4.82E-2</c:v>
                </c:pt>
                <c:pt idx="9135">
                  <c:v>5.8244999999999998E-2</c:v>
                </c:pt>
                <c:pt idx="9136">
                  <c:v>6.3446000000000002E-2</c:v>
                </c:pt>
                <c:pt idx="9137">
                  <c:v>6.2927999999999998E-2</c:v>
                </c:pt>
                <c:pt idx="9138">
                  <c:v>6.1839999999999999E-2</c:v>
                </c:pt>
                <c:pt idx="9139">
                  <c:v>5.2417999999999999E-2</c:v>
                </c:pt>
                <c:pt idx="9140">
                  <c:v>5.2442000000000003E-2</c:v>
                </c:pt>
                <c:pt idx="9141">
                  <c:v>7.7539999999999998E-2</c:v>
                </c:pt>
                <c:pt idx="9142">
                  <c:v>9.7349000000000005E-2</c:v>
                </c:pt>
                <c:pt idx="9143">
                  <c:v>9.4142000000000003E-2</c:v>
                </c:pt>
                <c:pt idx="9144">
                  <c:v>9.7949999999999995E-2</c:v>
                </c:pt>
                <c:pt idx="9145">
                  <c:v>0.10049</c:v>
                </c:pt>
                <c:pt idx="9146">
                  <c:v>0.12103999999999999</c:v>
                </c:pt>
                <c:pt idx="9147">
                  <c:v>0.12071999999999999</c:v>
                </c:pt>
                <c:pt idx="9148">
                  <c:v>0.113566</c:v>
                </c:pt>
                <c:pt idx="9149">
                  <c:v>0.108306</c:v>
                </c:pt>
                <c:pt idx="9150">
                  <c:v>0.11611200000000001</c:v>
                </c:pt>
                <c:pt idx="9151">
                  <c:v>0.119326</c:v>
                </c:pt>
                <c:pt idx="9152">
                  <c:v>0.124238</c:v>
                </c:pt>
                <c:pt idx="9153">
                  <c:v>0.124693</c:v>
                </c:pt>
                <c:pt idx="9154">
                  <c:v>0.13098199999999999</c:v>
                </c:pt>
                <c:pt idx="9155">
                  <c:v>0.116089</c:v>
                </c:pt>
                <c:pt idx="9156">
                  <c:v>0.11482299999999999</c:v>
                </c:pt>
                <c:pt idx="9157">
                  <c:v>0.117614</c:v>
                </c:pt>
                <c:pt idx="9158">
                  <c:v>0.10401000000000001</c:v>
                </c:pt>
                <c:pt idx="9159">
                  <c:v>0.10698000000000001</c:v>
                </c:pt>
                <c:pt idx="9160">
                  <c:v>9.9224000000000007E-2</c:v>
                </c:pt>
                <c:pt idx="9161">
                  <c:v>0.113246</c:v>
                </c:pt>
                <c:pt idx="9162">
                  <c:v>9.1343999999999995E-2</c:v>
                </c:pt>
                <c:pt idx="9163">
                  <c:v>7.3943999999999996E-2</c:v>
                </c:pt>
                <c:pt idx="9164">
                  <c:v>6.3343999999999998E-2</c:v>
                </c:pt>
                <c:pt idx="9165">
                  <c:v>5.0913E-2</c:v>
                </c:pt>
                <c:pt idx="9166">
                  <c:v>3.8065000000000002E-2</c:v>
                </c:pt>
                <c:pt idx="9167">
                  <c:v>2.9807E-2</c:v>
                </c:pt>
                <c:pt idx="9168">
                  <c:v>2.2929999999999999E-2</c:v>
                </c:pt>
                <c:pt idx="9169">
                  <c:v>1.9921000000000001E-2</c:v>
                </c:pt>
                <c:pt idx="9170">
                  <c:v>1.6393000000000001E-2</c:v>
                </c:pt>
                <c:pt idx="9171">
                  <c:v>1.5355000000000001E-2</c:v>
                </c:pt>
                <c:pt idx="9172">
                  <c:v>1.2107E-2</c:v>
                </c:pt>
                <c:pt idx="9173">
                  <c:v>1.3386E-2</c:v>
                </c:pt>
                <c:pt idx="9174">
                  <c:v>1.0644000000000001E-2</c:v>
                </c:pt>
                <c:pt idx="9175">
                  <c:v>8.7569999999999992E-3</c:v>
                </c:pt>
                <c:pt idx="9176">
                  <c:v>8.4180000000000001E-3</c:v>
                </c:pt>
                <c:pt idx="9177">
                  <c:v>1.1998E-2</c:v>
                </c:pt>
                <c:pt idx="9178">
                  <c:v>1.3096E-2</c:v>
                </c:pt>
                <c:pt idx="9179">
                  <c:v>1.8245000000000001E-2</c:v>
                </c:pt>
                <c:pt idx="9180">
                  <c:v>2.1968000000000001E-2</c:v>
                </c:pt>
                <c:pt idx="9181">
                  <c:v>2.6526000000000001E-2</c:v>
                </c:pt>
                <c:pt idx="9182">
                  <c:v>2.4170000000000001E-2</c:v>
                </c:pt>
                <c:pt idx="9183">
                  <c:v>2.9124000000000001E-2</c:v>
                </c:pt>
                <c:pt idx="9184">
                  <c:v>2.7163E-2</c:v>
                </c:pt>
                <c:pt idx="9185">
                  <c:v>3.0699000000000001E-2</c:v>
                </c:pt>
                <c:pt idx="9186">
                  <c:v>2.7980000000000001E-2</c:v>
                </c:pt>
                <c:pt idx="9187">
                  <c:v>3.6617999999999998E-2</c:v>
                </c:pt>
                <c:pt idx="9188">
                  <c:v>3.6643000000000002E-2</c:v>
                </c:pt>
                <c:pt idx="9189">
                  <c:v>2.9999000000000001E-2</c:v>
                </c:pt>
                <c:pt idx="9190">
                  <c:v>3.3770000000000001E-2</c:v>
                </c:pt>
                <c:pt idx="9191">
                  <c:v>2.8638E-2</c:v>
                </c:pt>
                <c:pt idx="9192">
                  <c:v>2.734E-2</c:v>
                </c:pt>
                <c:pt idx="9193">
                  <c:v>3.0502999999999999E-2</c:v>
                </c:pt>
                <c:pt idx="9194">
                  <c:v>2.7834000000000001E-2</c:v>
                </c:pt>
                <c:pt idx="9195">
                  <c:v>2.521E-2</c:v>
                </c:pt>
                <c:pt idx="9196">
                  <c:v>2.4785000000000001E-2</c:v>
                </c:pt>
                <c:pt idx="9197">
                  <c:v>1.9799000000000001E-2</c:v>
                </c:pt>
                <c:pt idx="9198">
                  <c:v>2.0535999999999999E-2</c:v>
                </c:pt>
                <c:pt idx="9199">
                  <c:v>1.6049000000000001E-2</c:v>
                </c:pt>
                <c:pt idx="9200">
                  <c:v>1.55E-2</c:v>
                </c:pt>
                <c:pt idx="9201">
                  <c:v>1.7415E-2</c:v>
                </c:pt>
                <c:pt idx="9202">
                  <c:v>1.7080999999999999E-2</c:v>
                </c:pt>
                <c:pt idx="9203">
                  <c:v>1.5435000000000001E-2</c:v>
                </c:pt>
                <c:pt idx="9204">
                  <c:v>1.6213000000000002E-2</c:v>
                </c:pt>
                <c:pt idx="9205">
                  <c:v>1.4973999999999999E-2</c:v>
                </c:pt>
                <c:pt idx="9206">
                  <c:v>1.7349E-2</c:v>
                </c:pt>
                <c:pt idx="9207">
                  <c:v>9.4560000000000009E-3</c:v>
                </c:pt>
                <c:pt idx="9208">
                  <c:v>1.1265000000000001E-2</c:v>
                </c:pt>
                <c:pt idx="9209">
                  <c:v>1.2019999999999999E-2</c:v>
                </c:pt>
                <c:pt idx="9210">
                  <c:v>1.0390999999999999E-2</c:v>
                </c:pt>
                <c:pt idx="9211">
                  <c:v>1.3953999999999999E-2</c:v>
                </c:pt>
                <c:pt idx="9212">
                  <c:v>1.3868999999999999E-2</c:v>
                </c:pt>
                <c:pt idx="9213">
                  <c:v>1.0649E-2</c:v>
                </c:pt>
                <c:pt idx="9214">
                  <c:v>1.0421E-2</c:v>
                </c:pt>
                <c:pt idx="9215">
                  <c:v>1.1103E-2</c:v>
                </c:pt>
                <c:pt idx="9216">
                  <c:v>6.9930000000000001E-3</c:v>
                </c:pt>
                <c:pt idx="9217">
                  <c:v>5.0610000000000004E-3</c:v>
                </c:pt>
                <c:pt idx="9218">
                  <c:v>5.5120000000000004E-3</c:v>
                </c:pt>
                <c:pt idx="9219">
                  <c:v>2.6120000000000002E-3</c:v>
                </c:pt>
                <c:pt idx="9220">
                  <c:v>3.9319999999999997E-3</c:v>
                </c:pt>
                <c:pt idx="9221">
                  <c:v>5.9760000000000004E-3</c:v>
                </c:pt>
                <c:pt idx="9222">
                  <c:v>6.1250000000000002E-3</c:v>
                </c:pt>
                <c:pt idx="9223">
                  <c:v>1.0000999999999999E-2</c:v>
                </c:pt>
                <c:pt idx="9224">
                  <c:v>1.1689E-2</c:v>
                </c:pt>
                <c:pt idx="9225">
                  <c:v>1.1783E-2</c:v>
                </c:pt>
                <c:pt idx="9226">
                  <c:v>1.2586E-2</c:v>
                </c:pt>
                <c:pt idx="9227">
                  <c:v>1.5270000000000001E-2</c:v>
                </c:pt>
                <c:pt idx="9228">
                  <c:v>1.4146000000000001E-2</c:v>
                </c:pt>
                <c:pt idx="9229">
                  <c:v>1.6199999999999999E-2</c:v>
                </c:pt>
                <c:pt idx="9230">
                  <c:v>1.6048E-2</c:v>
                </c:pt>
                <c:pt idx="9231">
                  <c:v>1.8758E-2</c:v>
                </c:pt>
                <c:pt idx="9232">
                  <c:v>1.8617000000000002E-2</c:v>
                </c:pt>
                <c:pt idx="9233">
                  <c:v>1.8655000000000001E-2</c:v>
                </c:pt>
                <c:pt idx="9234">
                  <c:v>1.179E-2</c:v>
                </c:pt>
                <c:pt idx="9235">
                  <c:v>1.1076000000000001E-2</c:v>
                </c:pt>
                <c:pt idx="9236">
                  <c:v>1.0956E-2</c:v>
                </c:pt>
                <c:pt idx="9237">
                  <c:v>6.6049999999999998E-3</c:v>
                </c:pt>
                <c:pt idx="9238">
                  <c:v>8.8660000000000006E-3</c:v>
                </c:pt>
                <c:pt idx="9239">
                  <c:v>1.3814E-2</c:v>
                </c:pt>
                <c:pt idx="9240">
                  <c:v>1.6230999999999999E-2</c:v>
                </c:pt>
                <c:pt idx="9241">
                  <c:v>1.2168999999999999E-2</c:v>
                </c:pt>
                <c:pt idx="9242">
                  <c:v>1.3705999999999999E-2</c:v>
                </c:pt>
                <c:pt idx="9243">
                  <c:v>1.0005999999999999E-2</c:v>
                </c:pt>
                <c:pt idx="9244">
                  <c:v>1.3483999999999999E-2</c:v>
                </c:pt>
                <c:pt idx="9245">
                  <c:v>1.5198E-2</c:v>
                </c:pt>
                <c:pt idx="9246">
                  <c:v>2.1319999999999999E-2</c:v>
                </c:pt>
                <c:pt idx="9247">
                  <c:v>1.882E-2</c:v>
                </c:pt>
                <c:pt idx="9248">
                  <c:v>1.6917000000000001E-2</c:v>
                </c:pt>
                <c:pt idx="9249">
                  <c:v>1.6138E-2</c:v>
                </c:pt>
                <c:pt idx="9250">
                  <c:v>1.1461000000000001E-2</c:v>
                </c:pt>
                <c:pt idx="9251">
                  <c:v>1.5443E-2</c:v>
                </c:pt>
                <c:pt idx="9252">
                  <c:v>1.4277E-2</c:v>
                </c:pt>
                <c:pt idx="9253">
                  <c:v>1.7402000000000001E-2</c:v>
                </c:pt>
                <c:pt idx="9254">
                  <c:v>2.1572000000000001E-2</c:v>
                </c:pt>
                <c:pt idx="9255">
                  <c:v>1.6291E-2</c:v>
                </c:pt>
                <c:pt idx="9256">
                  <c:v>1.4330000000000001E-2</c:v>
                </c:pt>
                <c:pt idx="9257">
                  <c:v>1.524E-2</c:v>
                </c:pt>
                <c:pt idx="9258">
                  <c:v>1.5332999999999999E-2</c:v>
                </c:pt>
                <c:pt idx="9259">
                  <c:v>2.0208E-2</c:v>
                </c:pt>
                <c:pt idx="9260">
                  <c:v>2.8663999999999999E-2</c:v>
                </c:pt>
                <c:pt idx="9261">
                  <c:v>2.8499E-2</c:v>
                </c:pt>
                <c:pt idx="9262">
                  <c:v>2.6447999999999999E-2</c:v>
                </c:pt>
                <c:pt idx="9263">
                  <c:v>2.6225999999999999E-2</c:v>
                </c:pt>
                <c:pt idx="9264">
                  <c:v>3.0155000000000001E-2</c:v>
                </c:pt>
                <c:pt idx="9265">
                  <c:v>3.8018999999999997E-2</c:v>
                </c:pt>
                <c:pt idx="9266">
                  <c:v>4.6087000000000003E-2</c:v>
                </c:pt>
                <c:pt idx="9267">
                  <c:v>5.9728000000000003E-2</c:v>
                </c:pt>
                <c:pt idx="9268">
                  <c:v>7.2359000000000007E-2</c:v>
                </c:pt>
                <c:pt idx="9269">
                  <c:v>7.2799000000000003E-2</c:v>
                </c:pt>
                <c:pt idx="9270">
                  <c:v>7.9127000000000003E-2</c:v>
                </c:pt>
                <c:pt idx="9271">
                  <c:v>7.9088000000000006E-2</c:v>
                </c:pt>
                <c:pt idx="9272">
                  <c:v>6.9420999999999997E-2</c:v>
                </c:pt>
                <c:pt idx="9273">
                  <c:v>5.9351000000000001E-2</c:v>
                </c:pt>
                <c:pt idx="9274">
                  <c:v>4.7817999999999999E-2</c:v>
                </c:pt>
                <c:pt idx="9275">
                  <c:v>3.8531999999999997E-2</c:v>
                </c:pt>
                <c:pt idx="9276">
                  <c:v>3.2703999999999997E-2</c:v>
                </c:pt>
                <c:pt idx="9277">
                  <c:v>2.085E-2</c:v>
                </c:pt>
                <c:pt idx="9278">
                  <c:v>2.1257999999999999E-2</c:v>
                </c:pt>
                <c:pt idx="9279">
                  <c:v>2.2668000000000001E-2</c:v>
                </c:pt>
                <c:pt idx="9280">
                  <c:v>2.2745000000000001E-2</c:v>
                </c:pt>
                <c:pt idx="9281">
                  <c:v>2.3791E-2</c:v>
                </c:pt>
                <c:pt idx="9282">
                  <c:v>2.6263000000000002E-2</c:v>
                </c:pt>
                <c:pt idx="9283">
                  <c:v>2.6102E-2</c:v>
                </c:pt>
                <c:pt idx="9284">
                  <c:v>2.58E-2</c:v>
                </c:pt>
                <c:pt idx="9285">
                  <c:v>2.5271999999999999E-2</c:v>
                </c:pt>
                <c:pt idx="9286">
                  <c:v>1.9592999999999999E-2</c:v>
                </c:pt>
                <c:pt idx="9287">
                  <c:v>2.1205999999999999E-2</c:v>
                </c:pt>
                <c:pt idx="9288">
                  <c:v>2.102E-2</c:v>
                </c:pt>
                <c:pt idx="9289">
                  <c:v>2.1614000000000001E-2</c:v>
                </c:pt>
                <c:pt idx="9290">
                  <c:v>2.6237E-2</c:v>
                </c:pt>
                <c:pt idx="9291">
                  <c:v>2.6696999999999999E-2</c:v>
                </c:pt>
                <c:pt idx="9292">
                  <c:v>2.4542000000000001E-2</c:v>
                </c:pt>
                <c:pt idx="9293">
                  <c:v>2.5614999999999999E-2</c:v>
                </c:pt>
                <c:pt idx="9294">
                  <c:v>1.8107000000000002E-2</c:v>
                </c:pt>
                <c:pt idx="9295">
                  <c:v>1.3698999999999999E-2</c:v>
                </c:pt>
                <c:pt idx="9296">
                  <c:v>2.3581999999999999E-2</c:v>
                </c:pt>
                <c:pt idx="9297">
                  <c:v>5.2652999999999998E-2</c:v>
                </c:pt>
                <c:pt idx="9298">
                  <c:v>0.106623</c:v>
                </c:pt>
                <c:pt idx="9299">
                  <c:v>0.14474500000000001</c:v>
                </c:pt>
                <c:pt idx="9300">
                  <c:v>0.17460700000000001</c:v>
                </c:pt>
                <c:pt idx="9301">
                  <c:v>0.18647</c:v>
                </c:pt>
                <c:pt idx="9302">
                  <c:v>0.180038</c:v>
                </c:pt>
                <c:pt idx="9303">
                  <c:v>0.18857299999999999</c:v>
                </c:pt>
                <c:pt idx="9304">
                  <c:v>0.21000199999999999</c:v>
                </c:pt>
                <c:pt idx="9305">
                  <c:v>0.21538599999999999</c:v>
                </c:pt>
                <c:pt idx="9306">
                  <c:v>0.21528600000000001</c:v>
                </c:pt>
                <c:pt idx="9307">
                  <c:v>0.218087</c:v>
                </c:pt>
                <c:pt idx="9308">
                  <c:v>0.208984</c:v>
                </c:pt>
                <c:pt idx="9309">
                  <c:v>0.198879</c:v>
                </c:pt>
                <c:pt idx="9310">
                  <c:v>0.19267300000000001</c:v>
                </c:pt>
                <c:pt idx="9311">
                  <c:v>0.18179000000000001</c:v>
                </c:pt>
                <c:pt idx="9312">
                  <c:v>0.17202799999999999</c:v>
                </c:pt>
                <c:pt idx="9313">
                  <c:v>0.16628899999999999</c:v>
                </c:pt>
                <c:pt idx="9314">
                  <c:v>0.141927</c:v>
                </c:pt>
                <c:pt idx="9315">
                  <c:v>0.13217100000000001</c:v>
                </c:pt>
                <c:pt idx="9316">
                  <c:v>0.12765499999999999</c:v>
                </c:pt>
                <c:pt idx="9317">
                  <c:v>0.13791900000000001</c:v>
                </c:pt>
                <c:pt idx="9318">
                  <c:v>0.16117200000000001</c:v>
                </c:pt>
                <c:pt idx="9319">
                  <c:v>0.15961900000000001</c:v>
                </c:pt>
                <c:pt idx="9320">
                  <c:v>0.15457099999999999</c:v>
                </c:pt>
                <c:pt idx="9321">
                  <c:v>0.15707199999999999</c:v>
                </c:pt>
                <c:pt idx="9322">
                  <c:v>0.14796599999999999</c:v>
                </c:pt>
                <c:pt idx="9323">
                  <c:v>0.170603</c:v>
                </c:pt>
                <c:pt idx="9324">
                  <c:v>0.16366</c:v>
                </c:pt>
                <c:pt idx="9325">
                  <c:v>0.15661</c:v>
                </c:pt>
                <c:pt idx="9326">
                  <c:v>0.15812899999999999</c:v>
                </c:pt>
                <c:pt idx="9327">
                  <c:v>0.159497</c:v>
                </c:pt>
                <c:pt idx="9328">
                  <c:v>0.16165199999999999</c:v>
                </c:pt>
                <c:pt idx="9329">
                  <c:v>0.15537999999999999</c:v>
                </c:pt>
                <c:pt idx="9330">
                  <c:v>0.142404</c:v>
                </c:pt>
                <c:pt idx="9331">
                  <c:v>0.130248</c:v>
                </c:pt>
                <c:pt idx="9332">
                  <c:v>0.12545500000000001</c:v>
                </c:pt>
                <c:pt idx="9333">
                  <c:v>0.11300200000000001</c:v>
                </c:pt>
                <c:pt idx="9334">
                  <c:v>0.1067</c:v>
                </c:pt>
                <c:pt idx="9335">
                  <c:v>9.8765000000000006E-2</c:v>
                </c:pt>
                <c:pt idx="9336">
                  <c:v>0.101797</c:v>
                </c:pt>
                <c:pt idx="9337">
                  <c:v>9.0374999999999997E-2</c:v>
                </c:pt>
                <c:pt idx="9338">
                  <c:v>8.6557999999999996E-2</c:v>
                </c:pt>
                <c:pt idx="9339">
                  <c:v>7.4926000000000006E-2</c:v>
                </c:pt>
                <c:pt idx="9340">
                  <c:v>6.9400000000000003E-2</c:v>
                </c:pt>
                <c:pt idx="9341">
                  <c:v>7.6680999999999999E-2</c:v>
                </c:pt>
                <c:pt idx="9342">
                  <c:v>6.9765999999999995E-2</c:v>
                </c:pt>
                <c:pt idx="9343">
                  <c:v>6.6056000000000004E-2</c:v>
                </c:pt>
                <c:pt idx="9344">
                  <c:v>6.2387999999999999E-2</c:v>
                </c:pt>
                <c:pt idx="9345">
                  <c:v>5.7244000000000003E-2</c:v>
                </c:pt>
                <c:pt idx="9346">
                  <c:v>5.0590000000000003E-2</c:v>
                </c:pt>
                <c:pt idx="9347">
                  <c:v>4.9519000000000001E-2</c:v>
                </c:pt>
                <c:pt idx="9348">
                  <c:v>4.8979000000000002E-2</c:v>
                </c:pt>
                <c:pt idx="9349">
                  <c:v>4.3936000000000003E-2</c:v>
                </c:pt>
                <c:pt idx="9350">
                  <c:v>3.8318999999999999E-2</c:v>
                </c:pt>
                <c:pt idx="9351">
                  <c:v>3.3017999999999999E-2</c:v>
                </c:pt>
                <c:pt idx="9352">
                  <c:v>2.6828000000000001E-2</c:v>
                </c:pt>
                <c:pt idx="9353">
                  <c:v>3.0308999999999999E-2</c:v>
                </c:pt>
                <c:pt idx="9354">
                  <c:v>2.7359999999999999E-2</c:v>
                </c:pt>
                <c:pt idx="9355">
                  <c:v>2.5281999999999999E-2</c:v>
                </c:pt>
                <c:pt idx="9356">
                  <c:v>2.9432E-2</c:v>
                </c:pt>
                <c:pt idx="9357">
                  <c:v>3.2454999999999998E-2</c:v>
                </c:pt>
                <c:pt idx="9358">
                  <c:v>3.7013999999999998E-2</c:v>
                </c:pt>
                <c:pt idx="9359">
                  <c:v>3.5220000000000001E-2</c:v>
                </c:pt>
                <c:pt idx="9360">
                  <c:v>3.8221999999999999E-2</c:v>
                </c:pt>
                <c:pt idx="9361">
                  <c:v>3.6844000000000002E-2</c:v>
                </c:pt>
                <c:pt idx="9362">
                  <c:v>3.6955000000000002E-2</c:v>
                </c:pt>
                <c:pt idx="9363">
                  <c:v>3.6687999999999998E-2</c:v>
                </c:pt>
                <c:pt idx="9364">
                  <c:v>3.2605000000000002E-2</c:v>
                </c:pt>
                <c:pt idx="9365">
                  <c:v>2.8929E-2</c:v>
                </c:pt>
                <c:pt idx="9366">
                  <c:v>2.2594E-2</c:v>
                </c:pt>
                <c:pt idx="9367">
                  <c:v>1.8426000000000001E-2</c:v>
                </c:pt>
                <c:pt idx="9368">
                  <c:v>1.7103E-2</c:v>
                </c:pt>
                <c:pt idx="9369">
                  <c:v>1.3616E-2</c:v>
                </c:pt>
                <c:pt idx="9370">
                  <c:v>1.3949E-2</c:v>
                </c:pt>
                <c:pt idx="9371">
                  <c:v>4.7581999999999999E-2</c:v>
                </c:pt>
                <c:pt idx="9372">
                  <c:v>6.1449999999999998E-2</c:v>
                </c:pt>
                <c:pt idx="9373">
                  <c:v>8.3200999999999997E-2</c:v>
                </c:pt>
                <c:pt idx="9374">
                  <c:v>9.6775E-2</c:v>
                </c:pt>
                <c:pt idx="9375">
                  <c:v>0.10276</c:v>
                </c:pt>
                <c:pt idx="9376">
                  <c:v>0.101716</c:v>
                </c:pt>
                <c:pt idx="9377">
                  <c:v>0.13791500000000001</c:v>
                </c:pt>
                <c:pt idx="9378">
                  <c:v>0.14832000000000001</c:v>
                </c:pt>
                <c:pt idx="9379">
                  <c:v>0.15219299999999999</c:v>
                </c:pt>
                <c:pt idx="9380">
                  <c:v>0.149782</c:v>
                </c:pt>
                <c:pt idx="9381">
                  <c:v>0.16445399999999999</c:v>
                </c:pt>
                <c:pt idx="9382">
                  <c:v>0.16948299999999999</c:v>
                </c:pt>
                <c:pt idx="9383">
                  <c:v>0.169015</c:v>
                </c:pt>
                <c:pt idx="9384">
                  <c:v>0.15628700000000001</c:v>
                </c:pt>
                <c:pt idx="9385">
                  <c:v>0.143509</c:v>
                </c:pt>
                <c:pt idx="9386">
                  <c:v>0.12781500000000001</c:v>
                </c:pt>
                <c:pt idx="9387">
                  <c:v>0.10968</c:v>
                </c:pt>
                <c:pt idx="9388">
                  <c:v>9.5999000000000001E-2</c:v>
                </c:pt>
                <c:pt idx="9389">
                  <c:v>9.1980000000000006E-2</c:v>
                </c:pt>
                <c:pt idx="9390">
                  <c:v>8.1836999999999993E-2</c:v>
                </c:pt>
                <c:pt idx="9391">
                  <c:v>7.3506000000000002E-2</c:v>
                </c:pt>
                <c:pt idx="9392">
                  <c:v>6.2454999999999997E-2</c:v>
                </c:pt>
                <c:pt idx="9393">
                  <c:v>7.3853000000000002E-2</c:v>
                </c:pt>
                <c:pt idx="9394">
                  <c:v>7.9366000000000006E-2</c:v>
                </c:pt>
                <c:pt idx="9395">
                  <c:v>8.8583999999999996E-2</c:v>
                </c:pt>
                <c:pt idx="9396">
                  <c:v>0.114727</c:v>
                </c:pt>
                <c:pt idx="9397">
                  <c:v>0.12851599999999999</c:v>
                </c:pt>
                <c:pt idx="9398">
                  <c:v>0.127273</c:v>
                </c:pt>
                <c:pt idx="9399">
                  <c:v>0.122848</c:v>
                </c:pt>
                <c:pt idx="9400">
                  <c:v>0.133327</c:v>
                </c:pt>
                <c:pt idx="9401">
                  <c:v>0.12996099999999999</c:v>
                </c:pt>
                <c:pt idx="9402">
                  <c:v>0.132165</c:v>
                </c:pt>
                <c:pt idx="9403">
                  <c:v>0.13442399999999999</c:v>
                </c:pt>
                <c:pt idx="9404">
                  <c:v>0.13422700000000001</c:v>
                </c:pt>
                <c:pt idx="9405">
                  <c:v>0.122659</c:v>
                </c:pt>
                <c:pt idx="9406">
                  <c:v>0.12504299999999999</c:v>
                </c:pt>
                <c:pt idx="9407">
                  <c:v>0.11868099999999999</c:v>
                </c:pt>
                <c:pt idx="9408">
                  <c:v>0.11809500000000001</c:v>
                </c:pt>
                <c:pt idx="9409">
                  <c:v>0.11373900000000001</c:v>
                </c:pt>
                <c:pt idx="9410">
                  <c:v>0.127634</c:v>
                </c:pt>
                <c:pt idx="9411">
                  <c:v>0.13422300000000001</c:v>
                </c:pt>
                <c:pt idx="9412">
                  <c:v>0.13295199999999999</c:v>
                </c:pt>
                <c:pt idx="9413">
                  <c:v>0.15395500000000001</c:v>
                </c:pt>
                <c:pt idx="9414">
                  <c:v>0.16083700000000001</c:v>
                </c:pt>
                <c:pt idx="9415">
                  <c:v>0.192967</c:v>
                </c:pt>
                <c:pt idx="9416">
                  <c:v>0.20169400000000001</c:v>
                </c:pt>
                <c:pt idx="9417">
                  <c:v>0.208643</c:v>
                </c:pt>
                <c:pt idx="9418">
                  <c:v>0.219749</c:v>
                </c:pt>
                <c:pt idx="9419">
                  <c:v>0.229435</c:v>
                </c:pt>
                <c:pt idx="9420">
                  <c:v>0.23505000000000001</c:v>
                </c:pt>
                <c:pt idx="9421">
                  <c:v>0.249917</c:v>
                </c:pt>
                <c:pt idx="9422">
                  <c:v>0.26866699999999999</c:v>
                </c:pt>
                <c:pt idx="9423">
                  <c:v>0.27016299999999999</c:v>
                </c:pt>
                <c:pt idx="9424">
                  <c:v>0.26924700000000001</c:v>
                </c:pt>
                <c:pt idx="9425">
                  <c:v>0.27221400000000001</c:v>
                </c:pt>
                <c:pt idx="9426">
                  <c:v>0.27055699999999999</c:v>
                </c:pt>
                <c:pt idx="9427">
                  <c:v>0.25484899999999999</c:v>
                </c:pt>
                <c:pt idx="9428">
                  <c:v>0.24815699999999999</c:v>
                </c:pt>
                <c:pt idx="9429">
                  <c:v>0.238819</c:v>
                </c:pt>
                <c:pt idx="9430">
                  <c:v>0.215086</c:v>
                </c:pt>
                <c:pt idx="9431">
                  <c:v>0.20124500000000001</c:v>
                </c:pt>
                <c:pt idx="9432">
                  <c:v>0.210143</c:v>
                </c:pt>
                <c:pt idx="9433">
                  <c:v>0.20880699999999999</c:v>
                </c:pt>
                <c:pt idx="9434">
                  <c:v>0.22253100000000001</c:v>
                </c:pt>
                <c:pt idx="9435">
                  <c:v>0.21035799999999999</c:v>
                </c:pt>
                <c:pt idx="9436">
                  <c:v>0.200795</c:v>
                </c:pt>
                <c:pt idx="9437">
                  <c:v>0.19576399999999999</c:v>
                </c:pt>
                <c:pt idx="9438">
                  <c:v>0.18307899999999999</c:v>
                </c:pt>
                <c:pt idx="9439">
                  <c:v>0.19973099999999999</c:v>
                </c:pt>
                <c:pt idx="9440">
                  <c:v>0.20091300000000001</c:v>
                </c:pt>
                <c:pt idx="9441">
                  <c:v>0.20740800000000001</c:v>
                </c:pt>
                <c:pt idx="9442">
                  <c:v>0.20156199999999999</c:v>
                </c:pt>
                <c:pt idx="9443">
                  <c:v>0.19258800000000001</c:v>
                </c:pt>
                <c:pt idx="9444">
                  <c:v>0.17921599999999999</c:v>
                </c:pt>
                <c:pt idx="9445">
                  <c:v>0.16342100000000001</c:v>
                </c:pt>
                <c:pt idx="9446">
                  <c:v>0.17865500000000001</c:v>
                </c:pt>
                <c:pt idx="9447">
                  <c:v>0.15964999999999999</c:v>
                </c:pt>
                <c:pt idx="9448">
                  <c:v>0.13836699999999999</c:v>
                </c:pt>
                <c:pt idx="9449">
                  <c:v>0.12296700000000001</c:v>
                </c:pt>
                <c:pt idx="9450">
                  <c:v>0.116718</c:v>
                </c:pt>
                <c:pt idx="9451">
                  <c:v>0.104157</c:v>
                </c:pt>
                <c:pt idx="9452">
                  <c:v>8.9055999999999996E-2</c:v>
                </c:pt>
                <c:pt idx="9453">
                  <c:v>8.0082E-2</c:v>
                </c:pt>
                <c:pt idx="9454">
                  <c:v>6.5295000000000006E-2</c:v>
                </c:pt>
                <c:pt idx="9455">
                  <c:v>6.5764000000000003E-2</c:v>
                </c:pt>
                <c:pt idx="9456">
                  <c:v>6.0627E-2</c:v>
                </c:pt>
                <c:pt idx="9457">
                  <c:v>5.3645999999999999E-2</c:v>
                </c:pt>
                <c:pt idx="9458">
                  <c:v>5.0881000000000003E-2</c:v>
                </c:pt>
                <c:pt idx="9459">
                  <c:v>4.9371999999999999E-2</c:v>
                </c:pt>
                <c:pt idx="9460">
                  <c:v>3.8546999999999998E-2</c:v>
                </c:pt>
                <c:pt idx="9461">
                  <c:v>5.3074000000000003E-2</c:v>
                </c:pt>
                <c:pt idx="9462">
                  <c:v>5.3567999999999998E-2</c:v>
                </c:pt>
                <c:pt idx="9463">
                  <c:v>5.4539999999999998E-2</c:v>
                </c:pt>
                <c:pt idx="9464">
                  <c:v>5.4412000000000002E-2</c:v>
                </c:pt>
                <c:pt idx="9465">
                  <c:v>5.4681E-2</c:v>
                </c:pt>
                <c:pt idx="9466">
                  <c:v>4.8823999999999999E-2</c:v>
                </c:pt>
                <c:pt idx="9467">
                  <c:v>4.5990999999999997E-2</c:v>
                </c:pt>
                <c:pt idx="9468">
                  <c:v>3.8108999999999997E-2</c:v>
                </c:pt>
                <c:pt idx="9469">
                  <c:v>3.8412000000000002E-2</c:v>
                </c:pt>
                <c:pt idx="9470">
                  <c:v>3.2836999999999998E-2</c:v>
                </c:pt>
                <c:pt idx="9471">
                  <c:v>3.1972E-2</c:v>
                </c:pt>
                <c:pt idx="9472">
                  <c:v>3.9362000000000001E-2</c:v>
                </c:pt>
                <c:pt idx="9473">
                  <c:v>3.9073999999999998E-2</c:v>
                </c:pt>
                <c:pt idx="9474">
                  <c:v>3.4458000000000003E-2</c:v>
                </c:pt>
                <c:pt idx="9475">
                  <c:v>2.6009000000000001E-2</c:v>
                </c:pt>
                <c:pt idx="9476">
                  <c:v>2.7290999999999999E-2</c:v>
                </c:pt>
                <c:pt idx="9477">
                  <c:v>2.5316999999999999E-2</c:v>
                </c:pt>
                <c:pt idx="9478">
                  <c:v>2.3040000000000001E-2</c:v>
                </c:pt>
                <c:pt idx="9479">
                  <c:v>2.828E-2</c:v>
                </c:pt>
                <c:pt idx="9480">
                  <c:v>3.5442000000000001E-2</c:v>
                </c:pt>
                <c:pt idx="9481">
                  <c:v>3.7408999999999998E-2</c:v>
                </c:pt>
                <c:pt idx="9482">
                  <c:v>3.2361000000000001E-2</c:v>
                </c:pt>
                <c:pt idx="9483">
                  <c:v>3.6119999999999999E-2</c:v>
                </c:pt>
                <c:pt idx="9484">
                  <c:v>2.8747999999999999E-2</c:v>
                </c:pt>
                <c:pt idx="9485">
                  <c:v>3.6520999999999998E-2</c:v>
                </c:pt>
                <c:pt idx="9486">
                  <c:v>3.8275999999999998E-2</c:v>
                </c:pt>
                <c:pt idx="9487">
                  <c:v>4.3583999999999998E-2</c:v>
                </c:pt>
                <c:pt idx="9488">
                  <c:v>3.8381999999999999E-2</c:v>
                </c:pt>
                <c:pt idx="9489">
                  <c:v>4.1147999999999997E-2</c:v>
                </c:pt>
                <c:pt idx="9490">
                  <c:v>4.5497999999999997E-2</c:v>
                </c:pt>
                <c:pt idx="9491">
                  <c:v>5.7882000000000003E-2</c:v>
                </c:pt>
                <c:pt idx="9492">
                  <c:v>6.0872999999999997E-2</c:v>
                </c:pt>
                <c:pt idx="9493">
                  <c:v>6.5146999999999997E-2</c:v>
                </c:pt>
                <c:pt idx="9494">
                  <c:v>5.5019999999999999E-2</c:v>
                </c:pt>
                <c:pt idx="9495">
                  <c:v>4.4173999999999998E-2</c:v>
                </c:pt>
                <c:pt idx="9496">
                  <c:v>3.7960000000000001E-2</c:v>
                </c:pt>
                <c:pt idx="9497">
                  <c:v>3.6159999999999998E-2</c:v>
                </c:pt>
                <c:pt idx="9498">
                  <c:v>3.5026000000000002E-2</c:v>
                </c:pt>
                <c:pt idx="9499">
                  <c:v>3.4958000000000003E-2</c:v>
                </c:pt>
                <c:pt idx="9500">
                  <c:v>3.0894000000000001E-2</c:v>
                </c:pt>
                <c:pt idx="9501">
                  <c:v>2.6421E-2</c:v>
                </c:pt>
                <c:pt idx="9502">
                  <c:v>2.9475000000000001E-2</c:v>
                </c:pt>
                <c:pt idx="9503">
                  <c:v>2.9897E-2</c:v>
                </c:pt>
                <c:pt idx="9504">
                  <c:v>2.8126000000000002E-2</c:v>
                </c:pt>
                <c:pt idx="9505">
                  <c:v>2.4150999999999999E-2</c:v>
                </c:pt>
                <c:pt idx="9506">
                  <c:v>2.8191000000000001E-2</c:v>
                </c:pt>
                <c:pt idx="9507">
                  <c:v>2.2520999999999999E-2</c:v>
                </c:pt>
                <c:pt idx="9508">
                  <c:v>2.2890000000000001E-2</c:v>
                </c:pt>
                <c:pt idx="9509">
                  <c:v>2.5673999999999999E-2</c:v>
                </c:pt>
                <c:pt idx="9510">
                  <c:v>2.4948000000000001E-2</c:v>
                </c:pt>
                <c:pt idx="9511">
                  <c:v>3.2882000000000002E-2</c:v>
                </c:pt>
                <c:pt idx="9512">
                  <c:v>3.1999E-2</c:v>
                </c:pt>
                <c:pt idx="9513">
                  <c:v>3.1255999999999999E-2</c:v>
                </c:pt>
                <c:pt idx="9514">
                  <c:v>3.2559999999999999E-2</c:v>
                </c:pt>
                <c:pt idx="9515">
                  <c:v>3.329E-2</c:v>
                </c:pt>
                <c:pt idx="9516">
                  <c:v>2.6433999999999999E-2</c:v>
                </c:pt>
                <c:pt idx="9517">
                  <c:v>8.3882999999999999E-2</c:v>
                </c:pt>
                <c:pt idx="9518">
                  <c:v>0.13622799999999999</c:v>
                </c:pt>
                <c:pt idx="9519">
                  <c:v>0.16647700000000001</c:v>
                </c:pt>
                <c:pt idx="9520">
                  <c:v>0.17660400000000001</c:v>
                </c:pt>
                <c:pt idx="9521">
                  <c:v>0.17859700000000001</c:v>
                </c:pt>
                <c:pt idx="9522">
                  <c:v>0.17747099999999999</c:v>
                </c:pt>
                <c:pt idx="9523">
                  <c:v>0.168489</c:v>
                </c:pt>
                <c:pt idx="9524">
                  <c:v>0.16836599999999999</c:v>
                </c:pt>
                <c:pt idx="9525">
                  <c:v>0.15685299999999999</c:v>
                </c:pt>
                <c:pt idx="9526">
                  <c:v>0.14413200000000001</c:v>
                </c:pt>
                <c:pt idx="9527">
                  <c:v>0.13749500000000001</c:v>
                </c:pt>
                <c:pt idx="9528">
                  <c:v>0.13408800000000001</c:v>
                </c:pt>
                <c:pt idx="9529">
                  <c:v>0.12976499999999999</c:v>
                </c:pt>
                <c:pt idx="9530">
                  <c:v>0.12085899999999999</c:v>
                </c:pt>
                <c:pt idx="9531">
                  <c:v>0.10965900000000001</c:v>
                </c:pt>
                <c:pt idx="9532">
                  <c:v>9.3531000000000003E-2</c:v>
                </c:pt>
                <c:pt idx="9533">
                  <c:v>8.1577999999999998E-2</c:v>
                </c:pt>
                <c:pt idx="9534">
                  <c:v>6.6320000000000004E-2</c:v>
                </c:pt>
                <c:pt idx="9535">
                  <c:v>5.7619999999999998E-2</c:v>
                </c:pt>
                <c:pt idx="9536">
                  <c:v>4.6199999999999998E-2</c:v>
                </c:pt>
                <c:pt idx="9537">
                  <c:v>3.9313000000000001E-2</c:v>
                </c:pt>
                <c:pt idx="9538">
                  <c:v>2.9302000000000002E-2</c:v>
                </c:pt>
                <c:pt idx="9539">
                  <c:v>2.0653999999999999E-2</c:v>
                </c:pt>
                <c:pt idx="9540">
                  <c:v>1.6367E-2</c:v>
                </c:pt>
                <c:pt idx="9541">
                  <c:v>1.1277000000000001E-2</c:v>
                </c:pt>
                <c:pt idx="9542">
                  <c:v>1.2642E-2</c:v>
                </c:pt>
                <c:pt idx="9543">
                  <c:v>1.0609E-2</c:v>
                </c:pt>
                <c:pt idx="9544">
                  <c:v>1.0456E-2</c:v>
                </c:pt>
                <c:pt idx="9545">
                  <c:v>9.0670000000000004E-3</c:v>
                </c:pt>
                <c:pt idx="9546">
                  <c:v>8.2780000000000006E-3</c:v>
                </c:pt>
                <c:pt idx="9547">
                  <c:v>8.6379999999999998E-3</c:v>
                </c:pt>
                <c:pt idx="9548">
                  <c:v>9.3489999999999997E-3</c:v>
                </c:pt>
                <c:pt idx="9549">
                  <c:v>8.9910000000000007E-3</c:v>
                </c:pt>
                <c:pt idx="9550">
                  <c:v>8.5819999999999994E-3</c:v>
                </c:pt>
                <c:pt idx="9551">
                  <c:v>8.7340000000000004E-3</c:v>
                </c:pt>
                <c:pt idx="9552">
                  <c:v>8.7229999999999999E-3</c:v>
                </c:pt>
                <c:pt idx="9553">
                  <c:v>9.4009999999999996E-3</c:v>
                </c:pt>
                <c:pt idx="9554">
                  <c:v>6.8120000000000003E-3</c:v>
                </c:pt>
                <c:pt idx="9555">
                  <c:v>7.3670000000000003E-3</c:v>
                </c:pt>
                <c:pt idx="9556">
                  <c:v>7.5430000000000002E-3</c:v>
                </c:pt>
                <c:pt idx="9557">
                  <c:v>7.4809999999999998E-3</c:v>
                </c:pt>
                <c:pt idx="9558">
                  <c:v>6.8009999999999998E-3</c:v>
                </c:pt>
                <c:pt idx="9559">
                  <c:v>7.0070000000000002E-3</c:v>
                </c:pt>
                <c:pt idx="9560">
                  <c:v>4.2370000000000003E-3</c:v>
                </c:pt>
                <c:pt idx="9561">
                  <c:v>4.5630000000000002E-3</c:v>
                </c:pt>
                <c:pt idx="9562">
                  <c:v>5.2420000000000001E-3</c:v>
                </c:pt>
                <c:pt idx="9563">
                  <c:v>3.274E-3</c:v>
                </c:pt>
                <c:pt idx="9564">
                  <c:v>4.4520000000000002E-3</c:v>
                </c:pt>
                <c:pt idx="9565">
                  <c:v>4.594E-3</c:v>
                </c:pt>
                <c:pt idx="9566">
                  <c:v>3.9139999999999999E-3</c:v>
                </c:pt>
                <c:pt idx="9567">
                  <c:v>4.9540000000000001E-3</c:v>
                </c:pt>
                <c:pt idx="9568">
                  <c:v>5.0959999999999998E-3</c:v>
                </c:pt>
                <c:pt idx="9569">
                  <c:v>6.1799999999999997E-3</c:v>
                </c:pt>
                <c:pt idx="9570">
                  <c:v>5.9610000000000002E-3</c:v>
                </c:pt>
                <c:pt idx="9571">
                  <c:v>2.9719999999999998E-3</c:v>
                </c:pt>
                <c:pt idx="9572">
                  <c:v>7.0819999999999998E-3</c:v>
                </c:pt>
                <c:pt idx="9573">
                  <c:v>5.633E-3</c:v>
                </c:pt>
                <c:pt idx="9574">
                  <c:v>1.171E-2</c:v>
                </c:pt>
                <c:pt idx="9575">
                  <c:v>1.2276E-2</c:v>
                </c:pt>
                <c:pt idx="9576">
                  <c:v>1.0980999999999999E-2</c:v>
                </c:pt>
                <c:pt idx="9577">
                  <c:v>1.0227E-2</c:v>
                </c:pt>
                <c:pt idx="9578">
                  <c:v>8.1099999999999992E-3</c:v>
                </c:pt>
                <c:pt idx="9579">
                  <c:v>6.7359999999999998E-3</c:v>
                </c:pt>
                <c:pt idx="9580">
                  <c:v>7.3569999999999998E-3</c:v>
                </c:pt>
                <c:pt idx="9581">
                  <c:v>8.0649999999999993E-3</c:v>
                </c:pt>
                <c:pt idx="9582">
                  <c:v>8.3289999999999996E-3</c:v>
                </c:pt>
                <c:pt idx="9583">
                  <c:v>8.6130000000000009E-3</c:v>
                </c:pt>
                <c:pt idx="9584">
                  <c:v>7.1390000000000004E-3</c:v>
                </c:pt>
                <c:pt idx="9585">
                  <c:v>6.7270000000000003E-3</c:v>
                </c:pt>
                <c:pt idx="9586">
                  <c:v>7.724E-3</c:v>
                </c:pt>
                <c:pt idx="9587">
                  <c:v>7.548E-3</c:v>
                </c:pt>
                <c:pt idx="9588">
                  <c:v>6.7759999999999999E-3</c:v>
                </c:pt>
                <c:pt idx="9589">
                  <c:v>7.0130000000000001E-3</c:v>
                </c:pt>
                <c:pt idx="9590">
                  <c:v>5.9909999999999998E-3</c:v>
                </c:pt>
                <c:pt idx="9591">
                  <c:v>4.9300000000000004E-3</c:v>
                </c:pt>
                <c:pt idx="9592">
                  <c:v>3.1900000000000001E-3</c:v>
                </c:pt>
                <c:pt idx="9593">
                  <c:v>2.3640000000000002E-3</c:v>
                </c:pt>
                <c:pt idx="9594">
                  <c:v>7.8200000000000006E-3</c:v>
                </c:pt>
                <c:pt idx="9595">
                  <c:v>5.5700000000000003E-3</c:v>
                </c:pt>
                <c:pt idx="9596">
                  <c:v>5.6010000000000001E-3</c:v>
                </c:pt>
                <c:pt idx="9597">
                  <c:v>4.4349999999999997E-3</c:v>
                </c:pt>
                <c:pt idx="9598">
                  <c:v>4.5529999999999998E-3</c:v>
                </c:pt>
                <c:pt idx="9599">
                  <c:v>3.5820000000000001E-3</c:v>
                </c:pt>
                <c:pt idx="9600">
                  <c:v>3.2000000000000002E-3</c:v>
                </c:pt>
                <c:pt idx="9601">
                  <c:v>2.3010000000000001E-3</c:v>
                </c:pt>
                <c:pt idx="9602">
                  <c:v>1.7179999999999999E-3</c:v>
                </c:pt>
                <c:pt idx="9603">
                  <c:v>1.4009999999999999E-3</c:v>
                </c:pt>
                <c:pt idx="9604">
                  <c:v>1.372E-3</c:v>
                </c:pt>
                <c:pt idx="9605">
                  <c:v>1.4220000000000001E-3</c:v>
                </c:pt>
                <c:pt idx="9606">
                  <c:v>2.2399999999999998E-3</c:v>
                </c:pt>
                <c:pt idx="9607">
                  <c:v>2.248E-3</c:v>
                </c:pt>
                <c:pt idx="9608">
                  <c:v>1.8569999999999999E-3</c:v>
                </c:pt>
                <c:pt idx="9609">
                  <c:v>1.348E-3</c:v>
                </c:pt>
                <c:pt idx="9610">
                  <c:v>2.908E-3</c:v>
                </c:pt>
                <c:pt idx="9611">
                  <c:v>2.47E-3</c:v>
                </c:pt>
                <c:pt idx="9612">
                  <c:v>2.0929999999999998E-3</c:v>
                </c:pt>
                <c:pt idx="9613">
                  <c:v>9.2300000000000004E-3</c:v>
                </c:pt>
                <c:pt idx="9614">
                  <c:v>5.9789999999999999E-3</c:v>
                </c:pt>
                <c:pt idx="9615">
                  <c:v>1.8120000000000001E-2</c:v>
                </c:pt>
                <c:pt idx="9616">
                  <c:v>2.4407999999999999E-2</c:v>
                </c:pt>
                <c:pt idx="9617">
                  <c:v>2.2557000000000001E-2</c:v>
                </c:pt>
                <c:pt idx="9618">
                  <c:v>3.9001000000000001E-2</c:v>
                </c:pt>
                <c:pt idx="9619">
                  <c:v>4.2104999999999997E-2</c:v>
                </c:pt>
                <c:pt idx="9620">
                  <c:v>3.6478999999999998E-2</c:v>
                </c:pt>
                <c:pt idx="9621">
                  <c:v>3.8492999999999999E-2</c:v>
                </c:pt>
                <c:pt idx="9622">
                  <c:v>4.1674000000000003E-2</c:v>
                </c:pt>
                <c:pt idx="9623">
                  <c:v>4.1993999999999997E-2</c:v>
                </c:pt>
                <c:pt idx="9624">
                  <c:v>3.7699999999999997E-2</c:v>
                </c:pt>
                <c:pt idx="9625">
                  <c:v>3.7893000000000003E-2</c:v>
                </c:pt>
                <c:pt idx="9626">
                  <c:v>3.1677999999999998E-2</c:v>
                </c:pt>
                <c:pt idx="9627">
                  <c:v>2.6048000000000002E-2</c:v>
                </c:pt>
                <c:pt idx="9628">
                  <c:v>2.3651999999999999E-2</c:v>
                </c:pt>
                <c:pt idx="9629">
                  <c:v>1.8617999999999999E-2</c:v>
                </c:pt>
                <c:pt idx="9630">
                  <c:v>1.6954E-2</c:v>
                </c:pt>
                <c:pt idx="9631">
                  <c:v>1.43E-2</c:v>
                </c:pt>
                <c:pt idx="9632">
                  <c:v>1.1423000000000001E-2</c:v>
                </c:pt>
                <c:pt idx="9633">
                  <c:v>1.2505E-2</c:v>
                </c:pt>
                <c:pt idx="9634">
                  <c:v>1.0279E-2</c:v>
                </c:pt>
                <c:pt idx="9635">
                  <c:v>1.167E-2</c:v>
                </c:pt>
                <c:pt idx="9636">
                  <c:v>1.3105E-2</c:v>
                </c:pt>
                <c:pt idx="9637">
                  <c:v>1.6511999999999999E-2</c:v>
                </c:pt>
                <c:pt idx="9638">
                  <c:v>1.3469E-2</c:v>
                </c:pt>
                <c:pt idx="9639">
                  <c:v>1.1972999999999999E-2</c:v>
                </c:pt>
                <c:pt idx="9640">
                  <c:v>9.4369999999999992E-3</c:v>
                </c:pt>
                <c:pt idx="9641">
                  <c:v>1.9126000000000001E-2</c:v>
                </c:pt>
                <c:pt idx="9642">
                  <c:v>1.8266999999999999E-2</c:v>
                </c:pt>
                <c:pt idx="9643">
                  <c:v>1.8391999999999999E-2</c:v>
                </c:pt>
                <c:pt idx="9644">
                  <c:v>1.9075000000000002E-2</c:v>
                </c:pt>
                <c:pt idx="9645">
                  <c:v>1.5754000000000001E-2</c:v>
                </c:pt>
                <c:pt idx="9646">
                  <c:v>1.3226999999999999E-2</c:v>
                </c:pt>
                <c:pt idx="9647">
                  <c:v>1.2094000000000001E-2</c:v>
                </c:pt>
                <c:pt idx="9648">
                  <c:v>1.0207000000000001E-2</c:v>
                </c:pt>
                <c:pt idx="9649">
                  <c:v>9.018E-3</c:v>
                </c:pt>
                <c:pt idx="9650">
                  <c:v>5.7039999999999999E-3</c:v>
                </c:pt>
                <c:pt idx="9651">
                  <c:v>5.3189999999999999E-3</c:v>
                </c:pt>
                <c:pt idx="9652">
                  <c:v>4.2490000000000002E-3</c:v>
                </c:pt>
                <c:pt idx="9653">
                  <c:v>3.3050000000000002E-3</c:v>
                </c:pt>
                <c:pt idx="9654">
                  <c:v>4.1260000000000003E-3</c:v>
                </c:pt>
                <c:pt idx="9655">
                  <c:v>4.5440000000000003E-3</c:v>
                </c:pt>
                <c:pt idx="9656">
                  <c:v>8.7019999999999997E-3</c:v>
                </c:pt>
                <c:pt idx="9657">
                  <c:v>1.1731E-2</c:v>
                </c:pt>
                <c:pt idx="9658">
                  <c:v>1.0668E-2</c:v>
                </c:pt>
                <c:pt idx="9659">
                  <c:v>1.0385999999999999E-2</c:v>
                </c:pt>
                <c:pt idx="9660">
                  <c:v>1.1698E-2</c:v>
                </c:pt>
                <c:pt idx="9661">
                  <c:v>1.3099E-2</c:v>
                </c:pt>
                <c:pt idx="9662">
                  <c:v>1.3677E-2</c:v>
                </c:pt>
                <c:pt idx="9663">
                  <c:v>1.2451E-2</c:v>
                </c:pt>
                <c:pt idx="9664">
                  <c:v>9.9279999999999993E-3</c:v>
                </c:pt>
                <c:pt idx="9665">
                  <c:v>1.1704000000000001E-2</c:v>
                </c:pt>
                <c:pt idx="9666">
                  <c:v>1.009E-2</c:v>
                </c:pt>
                <c:pt idx="9667">
                  <c:v>1.0189E-2</c:v>
                </c:pt>
                <c:pt idx="9668">
                  <c:v>1.1423000000000001E-2</c:v>
                </c:pt>
                <c:pt idx="9669">
                  <c:v>1.2522E-2</c:v>
                </c:pt>
                <c:pt idx="9670">
                  <c:v>1.2945E-2</c:v>
                </c:pt>
                <c:pt idx="9671">
                  <c:v>1.2822999999999999E-2</c:v>
                </c:pt>
                <c:pt idx="9672">
                  <c:v>1.0255999999999999E-2</c:v>
                </c:pt>
                <c:pt idx="9673">
                  <c:v>6.8929999999999998E-3</c:v>
                </c:pt>
                <c:pt idx="9674">
                  <c:v>9.2270000000000008E-3</c:v>
                </c:pt>
                <c:pt idx="9675">
                  <c:v>8.4279999999999997E-3</c:v>
                </c:pt>
                <c:pt idx="9676">
                  <c:v>8.6610000000000003E-3</c:v>
                </c:pt>
                <c:pt idx="9677">
                  <c:v>6.5950000000000002E-3</c:v>
                </c:pt>
                <c:pt idx="9678">
                  <c:v>6.2870000000000001E-3</c:v>
                </c:pt>
                <c:pt idx="9679">
                  <c:v>6.4599999999999996E-3</c:v>
                </c:pt>
                <c:pt idx="9680">
                  <c:v>6.0140000000000002E-3</c:v>
                </c:pt>
                <c:pt idx="9681">
                  <c:v>5.653E-3</c:v>
                </c:pt>
                <c:pt idx="9682">
                  <c:v>6.0870000000000004E-3</c:v>
                </c:pt>
                <c:pt idx="9683">
                  <c:v>4.4209999999999996E-3</c:v>
                </c:pt>
                <c:pt idx="9684">
                  <c:v>4.3829999999999997E-3</c:v>
                </c:pt>
                <c:pt idx="9685">
                  <c:v>4.4710000000000001E-3</c:v>
                </c:pt>
                <c:pt idx="9686">
                  <c:v>6.8129999999999996E-3</c:v>
                </c:pt>
                <c:pt idx="9687">
                  <c:v>6.5929999999999999E-3</c:v>
                </c:pt>
                <c:pt idx="9688">
                  <c:v>5.8539999999999998E-3</c:v>
                </c:pt>
                <c:pt idx="9689">
                  <c:v>6.8859999999999998E-3</c:v>
                </c:pt>
                <c:pt idx="9690">
                  <c:v>5.8939999999999999E-3</c:v>
                </c:pt>
                <c:pt idx="9691">
                  <c:v>5.672E-3</c:v>
                </c:pt>
                <c:pt idx="9692">
                  <c:v>5.3569999999999998E-3</c:v>
                </c:pt>
                <c:pt idx="9693">
                  <c:v>5.3639999999999998E-3</c:v>
                </c:pt>
                <c:pt idx="9694">
                  <c:v>3.8939999999999999E-3</c:v>
                </c:pt>
                <c:pt idx="9695">
                  <c:v>8.8749999999999992E-3</c:v>
                </c:pt>
                <c:pt idx="9696">
                  <c:v>8.7379999999999992E-3</c:v>
                </c:pt>
                <c:pt idx="9697">
                  <c:v>6.6360000000000004E-3</c:v>
                </c:pt>
                <c:pt idx="9698">
                  <c:v>5.6299999999999996E-3</c:v>
                </c:pt>
                <c:pt idx="9699">
                  <c:v>3.5179999999999999E-3</c:v>
                </c:pt>
                <c:pt idx="9700">
                  <c:v>2.6080000000000001E-3</c:v>
                </c:pt>
                <c:pt idx="9701">
                  <c:v>2.2200000000000002E-3</c:v>
                </c:pt>
                <c:pt idx="9702">
                  <c:v>1.539E-3</c:v>
                </c:pt>
                <c:pt idx="9703">
                  <c:v>1.704E-3</c:v>
                </c:pt>
                <c:pt idx="9704">
                  <c:v>1.2769999999999999E-3</c:v>
                </c:pt>
                <c:pt idx="9705">
                  <c:v>2.0669999999999998E-3</c:v>
                </c:pt>
                <c:pt idx="9706">
                  <c:v>4.0559999999999997E-3</c:v>
                </c:pt>
                <c:pt idx="9707">
                  <c:v>4.3220000000000003E-3</c:v>
                </c:pt>
                <c:pt idx="9708">
                  <c:v>3.4399999999999999E-3</c:v>
                </c:pt>
                <c:pt idx="9709">
                  <c:v>8.0020000000000004E-3</c:v>
                </c:pt>
                <c:pt idx="9710">
                  <c:v>7.3350000000000004E-3</c:v>
                </c:pt>
                <c:pt idx="9711">
                  <c:v>5.7219999999999997E-3</c:v>
                </c:pt>
                <c:pt idx="9712">
                  <c:v>4.3400000000000001E-3</c:v>
                </c:pt>
                <c:pt idx="9713">
                  <c:v>4.2050000000000004E-3</c:v>
                </c:pt>
                <c:pt idx="9714">
                  <c:v>3.885E-3</c:v>
                </c:pt>
                <c:pt idx="9715">
                  <c:v>3.8249999999999998E-3</c:v>
                </c:pt>
                <c:pt idx="9716">
                  <c:v>3.627E-3</c:v>
                </c:pt>
                <c:pt idx="9717">
                  <c:v>3.2859999999999999E-3</c:v>
                </c:pt>
                <c:pt idx="9718">
                  <c:v>2.4680000000000001E-3</c:v>
                </c:pt>
                <c:pt idx="9719">
                  <c:v>1.7730000000000001E-3</c:v>
                </c:pt>
                <c:pt idx="9720">
                  <c:v>1.603E-3</c:v>
                </c:pt>
                <c:pt idx="9721">
                  <c:v>1.771E-3</c:v>
                </c:pt>
                <c:pt idx="9722">
                  <c:v>2.1700000000000001E-3</c:v>
                </c:pt>
                <c:pt idx="9723">
                  <c:v>2.3280000000000002E-3</c:v>
                </c:pt>
                <c:pt idx="9724">
                  <c:v>4.496E-3</c:v>
                </c:pt>
                <c:pt idx="9725">
                  <c:v>4.2240000000000003E-3</c:v>
                </c:pt>
                <c:pt idx="9726">
                  <c:v>6.038E-3</c:v>
                </c:pt>
                <c:pt idx="9727">
                  <c:v>4.6020000000000002E-3</c:v>
                </c:pt>
                <c:pt idx="9728">
                  <c:v>5.8529999999999997E-3</c:v>
                </c:pt>
                <c:pt idx="9729">
                  <c:v>7.378E-3</c:v>
                </c:pt>
                <c:pt idx="9730">
                  <c:v>5.8100000000000001E-3</c:v>
                </c:pt>
                <c:pt idx="9731">
                  <c:v>6.1859999999999997E-3</c:v>
                </c:pt>
                <c:pt idx="9732">
                  <c:v>6.3270000000000002E-3</c:v>
                </c:pt>
                <c:pt idx="9733">
                  <c:v>1.0529E-2</c:v>
                </c:pt>
                <c:pt idx="9734">
                  <c:v>1.2845000000000001E-2</c:v>
                </c:pt>
                <c:pt idx="9735">
                  <c:v>9.0900000000000009E-3</c:v>
                </c:pt>
                <c:pt idx="9736">
                  <c:v>6.4720000000000003E-3</c:v>
                </c:pt>
                <c:pt idx="9737">
                  <c:v>5.3379999999999999E-3</c:v>
                </c:pt>
                <c:pt idx="9738">
                  <c:v>3.9779999999999998E-3</c:v>
                </c:pt>
                <c:pt idx="9739">
                  <c:v>2.4599999999999999E-3</c:v>
                </c:pt>
                <c:pt idx="9740">
                  <c:v>2.2430000000000002E-3</c:v>
                </c:pt>
                <c:pt idx="9741">
                  <c:v>1.983E-3</c:v>
                </c:pt>
                <c:pt idx="9742">
                  <c:v>1.3010000000000001E-3</c:v>
                </c:pt>
                <c:pt idx="9743">
                  <c:v>1.4909999999999999E-3</c:v>
                </c:pt>
                <c:pt idx="9744">
                  <c:v>1.895E-3</c:v>
                </c:pt>
                <c:pt idx="9745">
                  <c:v>1.529E-3</c:v>
                </c:pt>
                <c:pt idx="9746">
                  <c:v>1.5299999999999999E-3</c:v>
                </c:pt>
                <c:pt idx="9747">
                  <c:v>2.3040000000000001E-3</c:v>
                </c:pt>
                <c:pt idx="9748">
                  <c:v>1.505E-3</c:v>
                </c:pt>
                <c:pt idx="9749">
                  <c:v>2.7360000000000002E-3</c:v>
                </c:pt>
                <c:pt idx="9750">
                  <c:v>3.8351000000000003E-2</c:v>
                </c:pt>
                <c:pt idx="9751">
                  <c:v>2.9727E-2</c:v>
                </c:pt>
                <c:pt idx="9752">
                  <c:v>2.4934000000000001E-2</c:v>
                </c:pt>
                <c:pt idx="9753">
                  <c:v>1.8883E-2</c:v>
                </c:pt>
                <c:pt idx="9754">
                  <c:v>1.4037000000000001E-2</c:v>
                </c:pt>
                <c:pt idx="9755">
                  <c:v>1.0255E-2</c:v>
                </c:pt>
                <c:pt idx="9756">
                  <c:v>7.7809999999999997E-3</c:v>
                </c:pt>
                <c:pt idx="9757">
                  <c:v>6.3039999999999997E-3</c:v>
                </c:pt>
                <c:pt idx="9758">
                  <c:v>5.2189999999999997E-3</c:v>
                </c:pt>
                <c:pt idx="9759">
                  <c:v>5.0200000000000002E-3</c:v>
                </c:pt>
                <c:pt idx="9760">
                  <c:v>4.5869999999999999E-3</c:v>
                </c:pt>
                <c:pt idx="9761">
                  <c:v>5.4780000000000002E-3</c:v>
                </c:pt>
                <c:pt idx="9762">
                  <c:v>6.5380000000000004E-3</c:v>
                </c:pt>
                <c:pt idx="9763">
                  <c:v>5.1720000000000004E-3</c:v>
                </c:pt>
                <c:pt idx="9764">
                  <c:v>5.6699999999999997E-3</c:v>
                </c:pt>
                <c:pt idx="9765">
                  <c:v>7.1869999999999998E-3</c:v>
                </c:pt>
                <c:pt idx="9766">
                  <c:v>6.1060000000000003E-3</c:v>
                </c:pt>
                <c:pt idx="9767">
                  <c:v>8.9990000000000001E-3</c:v>
                </c:pt>
                <c:pt idx="9768">
                  <c:v>9.0030000000000006E-3</c:v>
                </c:pt>
                <c:pt idx="9769">
                  <c:v>6.0610000000000004E-3</c:v>
                </c:pt>
                <c:pt idx="9770">
                  <c:v>7.4999999999999997E-3</c:v>
                </c:pt>
                <c:pt idx="9771">
                  <c:v>1.1665999999999999E-2</c:v>
                </c:pt>
                <c:pt idx="9772">
                  <c:v>7.9880000000000003E-3</c:v>
                </c:pt>
                <c:pt idx="9773">
                  <c:v>6.2199999999999998E-3</c:v>
                </c:pt>
                <c:pt idx="9774">
                  <c:v>6.5950000000000002E-3</c:v>
                </c:pt>
                <c:pt idx="9775">
                  <c:v>4.9620000000000003E-3</c:v>
                </c:pt>
                <c:pt idx="9776">
                  <c:v>3.4810000000000002E-3</c:v>
                </c:pt>
                <c:pt idx="9777">
                  <c:v>2.1879999999999998E-3</c:v>
                </c:pt>
                <c:pt idx="9778">
                  <c:v>1.7060000000000001E-3</c:v>
                </c:pt>
                <c:pt idx="9779">
                  <c:v>6.8960000000000002E-3</c:v>
                </c:pt>
                <c:pt idx="9780">
                  <c:v>6.8300000000000001E-3</c:v>
                </c:pt>
                <c:pt idx="9781">
                  <c:v>9.606E-3</c:v>
                </c:pt>
                <c:pt idx="9782">
                  <c:v>8.2039999999999995E-3</c:v>
                </c:pt>
                <c:pt idx="9783">
                  <c:v>1.1584000000000001E-2</c:v>
                </c:pt>
                <c:pt idx="9784">
                  <c:v>9.4500000000000001E-3</c:v>
                </c:pt>
                <c:pt idx="9785">
                  <c:v>8.1980000000000004E-3</c:v>
                </c:pt>
                <c:pt idx="9786">
                  <c:v>1.4112E-2</c:v>
                </c:pt>
                <c:pt idx="9787">
                  <c:v>1.1615E-2</c:v>
                </c:pt>
                <c:pt idx="9788">
                  <c:v>9.4339999999999997E-3</c:v>
                </c:pt>
                <c:pt idx="9789">
                  <c:v>8.6990000000000001E-3</c:v>
                </c:pt>
                <c:pt idx="9790">
                  <c:v>6.3639999999999999E-3</c:v>
                </c:pt>
                <c:pt idx="9791">
                  <c:v>4.627E-3</c:v>
                </c:pt>
                <c:pt idx="9792">
                  <c:v>4.4749999999999998E-3</c:v>
                </c:pt>
                <c:pt idx="9793">
                  <c:v>2.647E-3</c:v>
                </c:pt>
                <c:pt idx="9794">
                  <c:v>6.9329999999999999E-3</c:v>
                </c:pt>
                <c:pt idx="9795">
                  <c:v>4.3080000000000002E-3</c:v>
                </c:pt>
                <c:pt idx="9796">
                  <c:v>4.3299999999999996E-3</c:v>
                </c:pt>
                <c:pt idx="9797">
                  <c:v>3.5430000000000001E-3</c:v>
                </c:pt>
                <c:pt idx="9798">
                  <c:v>2.5010000000000002E-3</c:v>
                </c:pt>
                <c:pt idx="9799">
                  <c:v>4.1679999999999998E-3</c:v>
                </c:pt>
                <c:pt idx="9800">
                  <c:v>6.548E-3</c:v>
                </c:pt>
                <c:pt idx="9801">
                  <c:v>7.1999999999999998E-3</c:v>
                </c:pt>
                <c:pt idx="9802">
                  <c:v>7.1069999999999996E-3</c:v>
                </c:pt>
                <c:pt idx="9803">
                  <c:v>6.5420000000000001E-3</c:v>
                </c:pt>
                <c:pt idx="9804">
                  <c:v>6.2649999999999997E-3</c:v>
                </c:pt>
                <c:pt idx="9805">
                  <c:v>6.5079999999999999E-3</c:v>
                </c:pt>
                <c:pt idx="9806">
                  <c:v>9.3900000000000008E-3</c:v>
                </c:pt>
                <c:pt idx="9807">
                  <c:v>1.0312999999999999E-2</c:v>
                </c:pt>
                <c:pt idx="9808">
                  <c:v>9.3449999999999991E-3</c:v>
                </c:pt>
                <c:pt idx="9809">
                  <c:v>8.5019999999999991E-3</c:v>
                </c:pt>
                <c:pt idx="9810">
                  <c:v>8.0309999999999999E-3</c:v>
                </c:pt>
                <c:pt idx="9811">
                  <c:v>2.3769999999999999E-2</c:v>
                </c:pt>
                <c:pt idx="9812">
                  <c:v>2.1680999999999999E-2</c:v>
                </c:pt>
                <c:pt idx="9813">
                  <c:v>2.2780000000000002E-2</c:v>
                </c:pt>
                <c:pt idx="9814">
                  <c:v>2.4101999999999998E-2</c:v>
                </c:pt>
                <c:pt idx="9815">
                  <c:v>2.1212000000000002E-2</c:v>
                </c:pt>
                <c:pt idx="9816">
                  <c:v>3.6949000000000003E-2</c:v>
                </c:pt>
                <c:pt idx="9817">
                  <c:v>2.8534E-2</c:v>
                </c:pt>
                <c:pt idx="9818">
                  <c:v>2.6238000000000001E-2</c:v>
                </c:pt>
                <c:pt idx="9819">
                  <c:v>2.6064E-2</c:v>
                </c:pt>
                <c:pt idx="9820">
                  <c:v>2.7796999999999999E-2</c:v>
                </c:pt>
                <c:pt idx="9821">
                  <c:v>2.4028999999999998E-2</c:v>
                </c:pt>
                <c:pt idx="9822">
                  <c:v>2.1998E-2</c:v>
                </c:pt>
                <c:pt idx="9823">
                  <c:v>2.2721000000000002E-2</c:v>
                </c:pt>
                <c:pt idx="9824">
                  <c:v>1.9418000000000001E-2</c:v>
                </c:pt>
                <c:pt idx="9825">
                  <c:v>2.1836000000000001E-2</c:v>
                </c:pt>
                <c:pt idx="9826">
                  <c:v>1.7413000000000001E-2</c:v>
                </c:pt>
                <c:pt idx="9827">
                  <c:v>1.4068000000000001E-2</c:v>
                </c:pt>
                <c:pt idx="9828">
                  <c:v>1.1804E-2</c:v>
                </c:pt>
                <c:pt idx="9829">
                  <c:v>2.0381E-2</c:v>
                </c:pt>
                <c:pt idx="9830">
                  <c:v>1.542E-2</c:v>
                </c:pt>
                <c:pt idx="9831">
                  <c:v>1.7333000000000001E-2</c:v>
                </c:pt>
                <c:pt idx="9832">
                  <c:v>1.4723E-2</c:v>
                </c:pt>
                <c:pt idx="9833">
                  <c:v>1.9404999999999999E-2</c:v>
                </c:pt>
                <c:pt idx="9834">
                  <c:v>1.7299999999999999E-2</c:v>
                </c:pt>
                <c:pt idx="9835">
                  <c:v>1.362E-2</c:v>
                </c:pt>
                <c:pt idx="9836">
                  <c:v>1.0919999999999999E-2</c:v>
                </c:pt>
                <c:pt idx="9837">
                  <c:v>9.0830000000000008E-3</c:v>
                </c:pt>
                <c:pt idx="9838">
                  <c:v>7.9880000000000003E-3</c:v>
                </c:pt>
                <c:pt idx="9839">
                  <c:v>7.1879999999999999E-3</c:v>
                </c:pt>
                <c:pt idx="9840">
                  <c:v>7.5059999999999997E-3</c:v>
                </c:pt>
                <c:pt idx="9841">
                  <c:v>8.0429999999999998E-3</c:v>
                </c:pt>
                <c:pt idx="9842">
                  <c:v>8.2030000000000002E-3</c:v>
                </c:pt>
                <c:pt idx="9843">
                  <c:v>1.0803999999999999E-2</c:v>
                </c:pt>
                <c:pt idx="9844">
                  <c:v>1.0219000000000001E-2</c:v>
                </c:pt>
                <c:pt idx="9845">
                  <c:v>1.3821E-2</c:v>
                </c:pt>
                <c:pt idx="9846">
                  <c:v>1.1542E-2</c:v>
                </c:pt>
                <c:pt idx="9847">
                  <c:v>1.0071999999999999E-2</c:v>
                </c:pt>
                <c:pt idx="9848">
                  <c:v>1.2023000000000001E-2</c:v>
                </c:pt>
                <c:pt idx="9849">
                  <c:v>1.1906E-2</c:v>
                </c:pt>
                <c:pt idx="9850">
                  <c:v>1.5379E-2</c:v>
                </c:pt>
                <c:pt idx="9851">
                  <c:v>1.5124E-2</c:v>
                </c:pt>
                <c:pt idx="9852">
                  <c:v>1.8893E-2</c:v>
                </c:pt>
                <c:pt idx="9853">
                  <c:v>1.9505000000000002E-2</c:v>
                </c:pt>
                <c:pt idx="9854">
                  <c:v>1.7884000000000001E-2</c:v>
                </c:pt>
                <c:pt idx="9855">
                  <c:v>1.8284000000000002E-2</c:v>
                </c:pt>
                <c:pt idx="9856">
                  <c:v>2.1312000000000001E-2</c:v>
                </c:pt>
                <c:pt idx="9857">
                  <c:v>1.9605999999999998E-2</c:v>
                </c:pt>
                <c:pt idx="9858">
                  <c:v>1.8643E-2</c:v>
                </c:pt>
                <c:pt idx="9859">
                  <c:v>1.9972E-2</c:v>
                </c:pt>
                <c:pt idx="9860">
                  <c:v>1.8120000000000001E-2</c:v>
                </c:pt>
                <c:pt idx="9861">
                  <c:v>1.8481999999999998E-2</c:v>
                </c:pt>
                <c:pt idx="9862">
                  <c:v>2.1139000000000002E-2</c:v>
                </c:pt>
                <c:pt idx="9863">
                  <c:v>2.1156000000000001E-2</c:v>
                </c:pt>
                <c:pt idx="9864">
                  <c:v>1.8391000000000001E-2</c:v>
                </c:pt>
                <c:pt idx="9865">
                  <c:v>2.0084000000000001E-2</c:v>
                </c:pt>
                <c:pt idx="9866">
                  <c:v>2.0343E-2</c:v>
                </c:pt>
                <c:pt idx="9867">
                  <c:v>2.0097E-2</c:v>
                </c:pt>
                <c:pt idx="9868">
                  <c:v>2.1838E-2</c:v>
                </c:pt>
                <c:pt idx="9869">
                  <c:v>1.6410000000000001E-2</c:v>
                </c:pt>
                <c:pt idx="9870">
                  <c:v>1.298E-2</c:v>
                </c:pt>
                <c:pt idx="9871">
                  <c:v>1.1478E-2</c:v>
                </c:pt>
                <c:pt idx="9872">
                  <c:v>1.0571000000000001E-2</c:v>
                </c:pt>
                <c:pt idx="9873">
                  <c:v>1.1202E-2</c:v>
                </c:pt>
                <c:pt idx="9874">
                  <c:v>9.7490000000000007E-3</c:v>
                </c:pt>
                <c:pt idx="9875">
                  <c:v>7.8429999999999993E-3</c:v>
                </c:pt>
                <c:pt idx="9876">
                  <c:v>9.6240000000000006E-3</c:v>
                </c:pt>
                <c:pt idx="9877">
                  <c:v>1.1464E-2</c:v>
                </c:pt>
                <c:pt idx="9878">
                  <c:v>9.1090000000000008E-3</c:v>
                </c:pt>
                <c:pt idx="9879">
                  <c:v>1.1192000000000001E-2</c:v>
                </c:pt>
                <c:pt idx="9880">
                  <c:v>1.5272000000000001E-2</c:v>
                </c:pt>
                <c:pt idx="9881">
                  <c:v>1.2985999999999999E-2</c:v>
                </c:pt>
                <c:pt idx="9882">
                  <c:v>1.3703999999999999E-2</c:v>
                </c:pt>
                <c:pt idx="9883">
                  <c:v>1.2403000000000001E-2</c:v>
                </c:pt>
                <c:pt idx="9884">
                  <c:v>9.9729999999999992E-3</c:v>
                </c:pt>
                <c:pt idx="9885">
                  <c:v>1.5897000000000001E-2</c:v>
                </c:pt>
                <c:pt idx="9886">
                  <c:v>1.5544000000000001E-2</c:v>
                </c:pt>
                <c:pt idx="9887">
                  <c:v>1.7406000000000001E-2</c:v>
                </c:pt>
                <c:pt idx="9888">
                  <c:v>1.8574E-2</c:v>
                </c:pt>
                <c:pt idx="9889">
                  <c:v>1.7874000000000001E-2</c:v>
                </c:pt>
                <c:pt idx="9890">
                  <c:v>1.8735000000000002E-2</c:v>
                </c:pt>
                <c:pt idx="9891">
                  <c:v>2.1697999999999999E-2</c:v>
                </c:pt>
                <c:pt idx="9892">
                  <c:v>2.2641999999999999E-2</c:v>
                </c:pt>
                <c:pt idx="9893">
                  <c:v>2.2352E-2</c:v>
                </c:pt>
                <c:pt idx="9894">
                  <c:v>2.1502E-2</c:v>
                </c:pt>
                <c:pt idx="9895">
                  <c:v>1.8794000000000002E-2</c:v>
                </c:pt>
                <c:pt idx="9896">
                  <c:v>1.9387999999999999E-2</c:v>
                </c:pt>
                <c:pt idx="9897">
                  <c:v>2.0279999999999999E-2</c:v>
                </c:pt>
                <c:pt idx="9898">
                  <c:v>1.4409E-2</c:v>
                </c:pt>
                <c:pt idx="9899">
                  <c:v>1.9449999999999999E-2</c:v>
                </c:pt>
                <c:pt idx="9900">
                  <c:v>2.6724999999999999E-2</c:v>
                </c:pt>
                <c:pt idx="9901">
                  <c:v>2.5083999999999999E-2</c:v>
                </c:pt>
                <c:pt idx="9902">
                  <c:v>2.2242999999999999E-2</c:v>
                </c:pt>
                <c:pt idx="9903">
                  <c:v>1.7951999999999999E-2</c:v>
                </c:pt>
                <c:pt idx="9904">
                  <c:v>2.4490000000000001E-2</c:v>
                </c:pt>
                <c:pt idx="9905">
                  <c:v>2.4548E-2</c:v>
                </c:pt>
                <c:pt idx="9906">
                  <c:v>1.8168E-2</c:v>
                </c:pt>
                <c:pt idx="9907">
                  <c:v>1.6042000000000001E-2</c:v>
                </c:pt>
                <c:pt idx="9908">
                  <c:v>1.406E-2</c:v>
                </c:pt>
                <c:pt idx="9909">
                  <c:v>8.9499999999999996E-3</c:v>
                </c:pt>
                <c:pt idx="9910">
                  <c:v>1.0692999999999999E-2</c:v>
                </c:pt>
                <c:pt idx="9911">
                  <c:v>1.0507000000000001E-2</c:v>
                </c:pt>
                <c:pt idx="9912">
                  <c:v>1.3799000000000001E-2</c:v>
                </c:pt>
                <c:pt idx="9913">
                  <c:v>1.2789999999999999E-2</c:v>
                </c:pt>
                <c:pt idx="9914">
                  <c:v>1.4481000000000001E-2</c:v>
                </c:pt>
                <c:pt idx="9915">
                  <c:v>1.4185E-2</c:v>
                </c:pt>
                <c:pt idx="9916">
                  <c:v>1.4293999999999999E-2</c:v>
                </c:pt>
                <c:pt idx="9917">
                  <c:v>1.2142999999999999E-2</c:v>
                </c:pt>
                <c:pt idx="9918">
                  <c:v>9.6679999999999995E-3</c:v>
                </c:pt>
                <c:pt idx="9919">
                  <c:v>1.1788E-2</c:v>
                </c:pt>
                <c:pt idx="9920">
                  <c:v>1.6572E-2</c:v>
                </c:pt>
                <c:pt idx="9921">
                  <c:v>1.4958000000000001E-2</c:v>
                </c:pt>
                <c:pt idx="9922">
                  <c:v>1.7961000000000001E-2</c:v>
                </c:pt>
                <c:pt idx="9923">
                  <c:v>1.9605999999999998E-2</c:v>
                </c:pt>
                <c:pt idx="9924">
                  <c:v>1.4803999999999999E-2</c:v>
                </c:pt>
                <c:pt idx="9925">
                  <c:v>1.6660999999999999E-2</c:v>
                </c:pt>
                <c:pt idx="9926">
                  <c:v>1.6163E-2</c:v>
                </c:pt>
                <c:pt idx="9927">
                  <c:v>1.4160000000000001E-2</c:v>
                </c:pt>
                <c:pt idx="9928">
                  <c:v>1.5774E-2</c:v>
                </c:pt>
                <c:pt idx="9929">
                  <c:v>1.7999999999999999E-2</c:v>
                </c:pt>
                <c:pt idx="9930">
                  <c:v>2.0666E-2</c:v>
                </c:pt>
                <c:pt idx="9931">
                  <c:v>2.0486000000000001E-2</c:v>
                </c:pt>
                <c:pt idx="9932">
                  <c:v>2.3241999999999999E-2</c:v>
                </c:pt>
                <c:pt idx="9933">
                  <c:v>2.6421E-2</c:v>
                </c:pt>
                <c:pt idx="9934">
                  <c:v>3.5784999999999997E-2</c:v>
                </c:pt>
                <c:pt idx="9935">
                  <c:v>2.8437E-2</c:v>
                </c:pt>
                <c:pt idx="9936">
                  <c:v>2.9201000000000001E-2</c:v>
                </c:pt>
                <c:pt idx="9937">
                  <c:v>6.2273000000000002E-2</c:v>
                </c:pt>
                <c:pt idx="9938">
                  <c:v>9.8221000000000003E-2</c:v>
                </c:pt>
                <c:pt idx="9939">
                  <c:v>8.1753999999999993E-2</c:v>
                </c:pt>
                <c:pt idx="9940">
                  <c:v>7.5075000000000003E-2</c:v>
                </c:pt>
                <c:pt idx="9941">
                  <c:v>8.2004999999999995E-2</c:v>
                </c:pt>
                <c:pt idx="9942">
                  <c:v>6.6596000000000002E-2</c:v>
                </c:pt>
                <c:pt idx="9943">
                  <c:v>5.1926E-2</c:v>
                </c:pt>
                <c:pt idx="9944">
                  <c:v>4.5742999999999999E-2</c:v>
                </c:pt>
                <c:pt idx="9945">
                  <c:v>4.3839999999999997E-2</c:v>
                </c:pt>
                <c:pt idx="9946">
                  <c:v>3.5751999999999999E-2</c:v>
                </c:pt>
                <c:pt idx="9947">
                  <c:v>3.0804000000000002E-2</c:v>
                </c:pt>
                <c:pt idx="9948">
                  <c:v>2.5499999999999998E-2</c:v>
                </c:pt>
                <c:pt idx="9949">
                  <c:v>2.6107999999999999E-2</c:v>
                </c:pt>
                <c:pt idx="9950">
                  <c:v>2.4844000000000001E-2</c:v>
                </c:pt>
                <c:pt idx="9951">
                  <c:v>2.4291E-2</c:v>
                </c:pt>
                <c:pt idx="9952">
                  <c:v>2.0501999999999999E-2</c:v>
                </c:pt>
                <c:pt idx="9953">
                  <c:v>1.6299000000000001E-2</c:v>
                </c:pt>
                <c:pt idx="9954">
                  <c:v>1.6034E-2</c:v>
                </c:pt>
                <c:pt idx="9955">
                  <c:v>1.6032999999999999E-2</c:v>
                </c:pt>
                <c:pt idx="9956">
                  <c:v>1.6357E-2</c:v>
                </c:pt>
                <c:pt idx="9957">
                  <c:v>1.4864E-2</c:v>
                </c:pt>
                <c:pt idx="9958">
                  <c:v>1.0756E-2</c:v>
                </c:pt>
                <c:pt idx="9959">
                  <c:v>1.1136999999999999E-2</c:v>
                </c:pt>
                <c:pt idx="9960">
                  <c:v>8.855E-3</c:v>
                </c:pt>
                <c:pt idx="9961">
                  <c:v>7.5230000000000002E-3</c:v>
                </c:pt>
                <c:pt idx="9962">
                  <c:v>5.5770000000000004E-3</c:v>
                </c:pt>
                <c:pt idx="9963">
                  <c:v>4.7089999999999996E-3</c:v>
                </c:pt>
                <c:pt idx="9964">
                  <c:v>4.5310000000000003E-3</c:v>
                </c:pt>
                <c:pt idx="9965">
                  <c:v>4.4580000000000002E-3</c:v>
                </c:pt>
                <c:pt idx="9966">
                  <c:v>4.2700000000000004E-3</c:v>
                </c:pt>
                <c:pt idx="9967">
                  <c:v>4.914E-3</c:v>
                </c:pt>
                <c:pt idx="9968">
                  <c:v>5.2919999999999998E-3</c:v>
                </c:pt>
                <c:pt idx="9969">
                  <c:v>5.2319999999999997E-3</c:v>
                </c:pt>
                <c:pt idx="9970">
                  <c:v>5.7359999999999998E-3</c:v>
                </c:pt>
                <c:pt idx="9971">
                  <c:v>1.5103E-2</c:v>
                </c:pt>
                <c:pt idx="9972">
                  <c:v>2.2971999999999999E-2</c:v>
                </c:pt>
                <c:pt idx="9973">
                  <c:v>1.9827000000000001E-2</c:v>
                </c:pt>
                <c:pt idx="9974">
                  <c:v>2.3022999999999998E-2</c:v>
                </c:pt>
                <c:pt idx="9975">
                  <c:v>3.0010999999999999E-2</c:v>
                </c:pt>
                <c:pt idx="9976">
                  <c:v>2.8992E-2</c:v>
                </c:pt>
                <c:pt idx="9977">
                  <c:v>2.7033999999999999E-2</c:v>
                </c:pt>
                <c:pt idx="9978">
                  <c:v>2.843E-2</c:v>
                </c:pt>
                <c:pt idx="9979">
                  <c:v>2.8389999999999999E-2</c:v>
                </c:pt>
                <c:pt idx="9980">
                  <c:v>2.5707000000000001E-2</c:v>
                </c:pt>
                <c:pt idx="9981">
                  <c:v>2.0856E-2</c:v>
                </c:pt>
                <c:pt idx="9982">
                  <c:v>2.4544E-2</c:v>
                </c:pt>
                <c:pt idx="9983">
                  <c:v>2.1443E-2</c:v>
                </c:pt>
                <c:pt idx="9984">
                  <c:v>1.9744000000000001E-2</c:v>
                </c:pt>
                <c:pt idx="9985">
                  <c:v>1.9602000000000001E-2</c:v>
                </c:pt>
                <c:pt idx="9986">
                  <c:v>1.6473000000000002E-2</c:v>
                </c:pt>
                <c:pt idx="9987">
                  <c:v>1.6036000000000002E-2</c:v>
                </c:pt>
                <c:pt idx="9988">
                  <c:v>1.4997999999999999E-2</c:v>
                </c:pt>
                <c:pt idx="9989">
                  <c:v>1.354E-2</c:v>
                </c:pt>
                <c:pt idx="9990">
                  <c:v>1.2902E-2</c:v>
                </c:pt>
                <c:pt idx="9991">
                  <c:v>1.2862999999999999E-2</c:v>
                </c:pt>
                <c:pt idx="9992">
                  <c:v>1.1233E-2</c:v>
                </c:pt>
                <c:pt idx="9993">
                  <c:v>9.7079999999999996E-3</c:v>
                </c:pt>
                <c:pt idx="9994">
                  <c:v>8.5240000000000003E-3</c:v>
                </c:pt>
                <c:pt idx="9995">
                  <c:v>7.2160000000000002E-3</c:v>
                </c:pt>
                <c:pt idx="9996">
                  <c:v>6.2769999999999996E-3</c:v>
                </c:pt>
                <c:pt idx="9997">
                  <c:v>5.7800000000000004E-3</c:v>
                </c:pt>
                <c:pt idx="9998">
                  <c:v>4.6629999999999996E-3</c:v>
                </c:pt>
                <c:pt idx="9999">
                  <c:v>5.0150000000000004E-3</c:v>
                </c:pt>
                <c:pt idx="10000">
                  <c:v>4.8700000000000002E-3</c:v>
                </c:pt>
                <c:pt idx="10001">
                  <c:v>4.777E-3</c:v>
                </c:pt>
                <c:pt idx="10002">
                  <c:v>3.8769999999999998E-3</c:v>
                </c:pt>
                <c:pt idx="10003">
                  <c:v>3.839E-3</c:v>
                </c:pt>
                <c:pt idx="10004">
                  <c:v>3.9370000000000004E-3</c:v>
                </c:pt>
                <c:pt idx="10005">
                  <c:v>4.006E-3</c:v>
                </c:pt>
                <c:pt idx="10006">
                  <c:v>4.2890000000000003E-3</c:v>
                </c:pt>
                <c:pt idx="10007">
                  <c:v>5.646E-3</c:v>
                </c:pt>
                <c:pt idx="10008">
                  <c:v>6.1460000000000004E-3</c:v>
                </c:pt>
                <c:pt idx="10009">
                  <c:v>9.4879999999999999E-3</c:v>
                </c:pt>
                <c:pt idx="10010">
                  <c:v>1.0262E-2</c:v>
                </c:pt>
                <c:pt idx="10011">
                  <c:v>1.0122000000000001E-2</c:v>
                </c:pt>
                <c:pt idx="10012">
                  <c:v>1.0810999999999999E-2</c:v>
                </c:pt>
                <c:pt idx="10013">
                  <c:v>1.0094000000000001E-2</c:v>
                </c:pt>
                <c:pt idx="10014">
                  <c:v>9.8469999999999999E-3</c:v>
                </c:pt>
                <c:pt idx="10015">
                  <c:v>1.4142E-2</c:v>
                </c:pt>
                <c:pt idx="10016">
                  <c:v>1.6626999999999999E-2</c:v>
                </c:pt>
                <c:pt idx="10017">
                  <c:v>1.6806999999999999E-2</c:v>
                </c:pt>
                <c:pt idx="10018">
                  <c:v>1.3742000000000001E-2</c:v>
                </c:pt>
                <c:pt idx="10019">
                  <c:v>4.3994999999999999E-2</c:v>
                </c:pt>
                <c:pt idx="10020">
                  <c:v>4.0162999999999997E-2</c:v>
                </c:pt>
                <c:pt idx="10021">
                  <c:v>3.8237E-2</c:v>
                </c:pt>
                <c:pt idx="10022">
                  <c:v>3.7546999999999997E-2</c:v>
                </c:pt>
                <c:pt idx="10023">
                  <c:v>3.1199000000000001E-2</c:v>
                </c:pt>
                <c:pt idx="10024">
                  <c:v>2.8143000000000001E-2</c:v>
                </c:pt>
                <c:pt idx="10025">
                  <c:v>3.0249999999999999E-2</c:v>
                </c:pt>
                <c:pt idx="10026">
                  <c:v>2.7248000000000001E-2</c:v>
                </c:pt>
                <c:pt idx="10027">
                  <c:v>2.5465999999999999E-2</c:v>
                </c:pt>
                <c:pt idx="10028">
                  <c:v>2.6790000000000001E-2</c:v>
                </c:pt>
                <c:pt idx="10029">
                  <c:v>2.8483000000000001E-2</c:v>
                </c:pt>
                <c:pt idx="10030">
                  <c:v>2.9680999999999999E-2</c:v>
                </c:pt>
                <c:pt idx="10031">
                  <c:v>3.4622E-2</c:v>
                </c:pt>
                <c:pt idx="10032">
                  <c:v>3.4146000000000003E-2</c:v>
                </c:pt>
                <c:pt idx="10033">
                  <c:v>3.2361000000000001E-2</c:v>
                </c:pt>
                <c:pt idx="10034">
                  <c:v>3.4566E-2</c:v>
                </c:pt>
                <c:pt idx="10035">
                  <c:v>3.3041000000000001E-2</c:v>
                </c:pt>
                <c:pt idx="10036">
                  <c:v>3.7180999999999999E-2</c:v>
                </c:pt>
                <c:pt idx="10037">
                  <c:v>3.6632999999999999E-2</c:v>
                </c:pt>
                <c:pt idx="10038">
                  <c:v>4.8468999999999998E-2</c:v>
                </c:pt>
                <c:pt idx="10039">
                  <c:v>4.0660000000000002E-2</c:v>
                </c:pt>
                <c:pt idx="10040">
                  <c:v>4.3658000000000002E-2</c:v>
                </c:pt>
                <c:pt idx="10041">
                  <c:v>3.7647E-2</c:v>
                </c:pt>
                <c:pt idx="10042">
                  <c:v>2.9831E-2</c:v>
                </c:pt>
                <c:pt idx="10043">
                  <c:v>2.2918999999999998E-2</c:v>
                </c:pt>
                <c:pt idx="10044">
                  <c:v>2.0895E-2</c:v>
                </c:pt>
                <c:pt idx="10045">
                  <c:v>1.6102999999999999E-2</c:v>
                </c:pt>
                <c:pt idx="10046">
                  <c:v>1.5134E-2</c:v>
                </c:pt>
                <c:pt idx="10047">
                  <c:v>1.5474E-2</c:v>
                </c:pt>
                <c:pt idx="10048">
                  <c:v>2.1309999999999999E-2</c:v>
                </c:pt>
                <c:pt idx="10049">
                  <c:v>2.1521999999999999E-2</c:v>
                </c:pt>
                <c:pt idx="10050">
                  <c:v>2.8722999999999999E-2</c:v>
                </c:pt>
                <c:pt idx="10051">
                  <c:v>2.8906000000000001E-2</c:v>
                </c:pt>
                <c:pt idx="10052">
                  <c:v>2.6516999999999999E-2</c:v>
                </c:pt>
                <c:pt idx="10053">
                  <c:v>3.2134000000000003E-2</c:v>
                </c:pt>
                <c:pt idx="10054">
                  <c:v>3.1597E-2</c:v>
                </c:pt>
                <c:pt idx="10055">
                  <c:v>4.1298000000000001E-2</c:v>
                </c:pt>
                <c:pt idx="10056">
                  <c:v>4.1553E-2</c:v>
                </c:pt>
                <c:pt idx="10057">
                  <c:v>4.7459000000000001E-2</c:v>
                </c:pt>
                <c:pt idx="10058">
                  <c:v>4.6831999999999999E-2</c:v>
                </c:pt>
                <c:pt idx="10059">
                  <c:v>3.9528000000000001E-2</c:v>
                </c:pt>
                <c:pt idx="10060">
                  <c:v>3.6505000000000003E-2</c:v>
                </c:pt>
                <c:pt idx="10061">
                  <c:v>3.7428000000000003E-2</c:v>
                </c:pt>
                <c:pt idx="10062">
                  <c:v>3.7435000000000003E-2</c:v>
                </c:pt>
                <c:pt idx="10063">
                  <c:v>3.6881999999999998E-2</c:v>
                </c:pt>
                <c:pt idx="10064">
                  <c:v>3.5900000000000001E-2</c:v>
                </c:pt>
                <c:pt idx="10065">
                  <c:v>3.5421000000000001E-2</c:v>
                </c:pt>
                <c:pt idx="10066">
                  <c:v>3.6582999999999997E-2</c:v>
                </c:pt>
                <c:pt idx="10067">
                  <c:v>3.6794E-2</c:v>
                </c:pt>
                <c:pt idx="10068">
                  <c:v>2.9489999999999999E-2</c:v>
                </c:pt>
                <c:pt idx="10069">
                  <c:v>2.9437000000000001E-2</c:v>
                </c:pt>
                <c:pt idx="10070">
                  <c:v>3.0148999999999999E-2</c:v>
                </c:pt>
                <c:pt idx="10071">
                  <c:v>3.2710999999999997E-2</c:v>
                </c:pt>
                <c:pt idx="10072">
                  <c:v>5.7842999999999999E-2</c:v>
                </c:pt>
                <c:pt idx="10073">
                  <c:v>5.5885999999999998E-2</c:v>
                </c:pt>
                <c:pt idx="10074">
                  <c:v>4.9428E-2</c:v>
                </c:pt>
                <c:pt idx="10075">
                  <c:v>5.8285999999999998E-2</c:v>
                </c:pt>
                <c:pt idx="10076">
                  <c:v>5.8194999999999997E-2</c:v>
                </c:pt>
                <c:pt idx="10077">
                  <c:v>5.1118999999999998E-2</c:v>
                </c:pt>
                <c:pt idx="10078">
                  <c:v>4.9627999999999999E-2</c:v>
                </c:pt>
                <c:pt idx="10079">
                  <c:v>3.9116999999999999E-2</c:v>
                </c:pt>
                <c:pt idx="10080">
                  <c:v>3.6153999999999999E-2</c:v>
                </c:pt>
                <c:pt idx="10081">
                  <c:v>3.4804000000000002E-2</c:v>
                </c:pt>
                <c:pt idx="10082">
                  <c:v>3.0913E-2</c:v>
                </c:pt>
                <c:pt idx="10083">
                  <c:v>2.6800000000000001E-2</c:v>
                </c:pt>
                <c:pt idx="10084">
                  <c:v>2.3831999999999999E-2</c:v>
                </c:pt>
                <c:pt idx="10085">
                  <c:v>2.4225E-2</c:v>
                </c:pt>
                <c:pt idx="10086">
                  <c:v>2.9089E-2</c:v>
                </c:pt>
                <c:pt idx="10087">
                  <c:v>2.4317999999999999E-2</c:v>
                </c:pt>
                <c:pt idx="10088">
                  <c:v>2.1658E-2</c:v>
                </c:pt>
                <c:pt idx="10089">
                  <c:v>2.0648E-2</c:v>
                </c:pt>
                <c:pt idx="10090">
                  <c:v>2.0868999999999999E-2</c:v>
                </c:pt>
                <c:pt idx="10091">
                  <c:v>2.3876000000000001E-2</c:v>
                </c:pt>
                <c:pt idx="10092">
                  <c:v>2.6508E-2</c:v>
                </c:pt>
                <c:pt idx="10093">
                  <c:v>2.3321999999999999E-2</c:v>
                </c:pt>
                <c:pt idx="10094">
                  <c:v>2.23E-2</c:v>
                </c:pt>
                <c:pt idx="10095">
                  <c:v>1.8620999999999999E-2</c:v>
                </c:pt>
                <c:pt idx="10096">
                  <c:v>1.8036E-2</c:v>
                </c:pt>
                <c:pt idx="10097">
                  <c:v>1.5458E-2</c:v>
                </c:pt>
                <c:pt idx="10098">
                  <c:v>1.6305E-2</c:v>
                </c:pt>
                <c:pt idx="10099">
                  <c:v>1.5388000000000001E-2</c:v>
                </c:pt>
                <c:pt idx="10100">
                  <c:v>1.5983000000000001E-2</c:v>
                </c:pt>
                <c:pt idx="10101">
                  <c:v>1.5982E-2</c:v>
                </c:pt>
                <c:pt idx="10102">
                  <c:v>1.4633E-2</c:v>
                </c:pt>
                <c:pt idx="10103">
                  <c:v>2.1212000000000002E-2</c:v>
                </c:pt>
                <c:pt idx="10104">
                  <c:v>2.1304E-2</c:v>
                </c:pt>
                <c:pt idx="10105">
                  <c:v>2.8864000000000001E-2</c:v>
                </c:pt>
                <c:pt idx="10106">
                  <c:v>3.0270999999999999E-2</c:v>
                </c:pt>
                <c:pt idx="10107">
                  <c:v>2.5436E-2</c:v>
                </c:pt>
                <c:pt idx="10108">
                  <c:v>0.02</c:v>
                </c:pt>
                <c:pt idx="10109">
                  <c:v>2.1779E-2</c:v>
                </c:pt>
                <c:pt idx="10110">
                  <c:v>3.2357999999999998E-2</c:v>
                </c:pt>
                <c:pt idx="10111">
                  <c:v>3.6395999999999998E-2</c:v>
                </c:pt>
                <c:pt idx="10112">
                  <c:v>3.5124000000000002E-2</c:v>
                </c:pt>
                <c:pt idx="10113">
                  <c:v>3.1822999999999997E-2</c:v>
                </c:pt>
                <c:pt idx="10114">
                  <c:v>4.4073000000000001E-2</c:v>
                </c:pt>
                <c:pt idx="10115">
                  <c:v>9.8174999999999998E-2</c:v>
                </c:pt>
                <c:pt idx="10116">
                  <c:v>0.11616600000000001</c:v>
                </c:pt>
                <c:pt idx="10117">
                  <c:v>9.7675999999999999E-2</c:v>
                </c:pt>
                <c:pt idx="10118">
                  <c:v>8.6800000000000002E-2</c:v>
                </c:pt>
                <c:pt idx="10119">
                  <c:v>7.6109999999999997E-2</c:v>
                </c:pt>
                <c:pt idx="10120">
                  <c:v>6.8224000000000007E-2</c:v>
                </c:pt>
                <c:pt idx="10121">
                  <c:v>6.8326999999999999E-2</c:v>
                </c:pt>
                <c:pt idx="10122">
                  <c:v>6.7537E-2</c:v>
                </c:pt>
                <c:pt idx="10123">
                  <c:v>6.7442000000000002E-2</c:v>
                </c:pt>
                <c:pt idx="10124">
                  <c:v>6.3614000000000004E-2</c:v>
                </c:pt>
                <c:pt idx="10125">
                  <c:v>7.3895000000000002E-2</c:v>
                </c:pt>
                <c:pt idx="10126">
                  <c:v>7.0143999999999998E-2</c:v>
                </c:pt>
                <c:pt idx="10127">
                  <c:v>6.8284999999999998E-2</c:v>
                </c:pt>
                <c:pt idx="10128">
                  <c:v>6.5513000000000002E-2</c:v>
                </c:pt>
                <c:pt idx="10129">
                  <c:v>5.8444000000000003E-2</c:v>
                </c:pt>
                <c:pt idx="10130">
                  <c:v>5.1816000000000001E-2</c:v>
                </c:pt>
                <c:pt idx="10131">
                  <c:v>4.5241000000000003E-2</c:v>
                </c:pt>
                <c:pt idx="10132">
                  <c:v>3.9052999999999997E-2</c:v>
                </c:pt>
                <c:pt idx="10133">
                  <c:v>3.8693999999999999E-2</c:v>
                </c:pt>
                <c:pt idx="10134">
                  <c:v>3.5786999999999999E-2</c:v>
                </c:pt>
                <c:pt idx="10135">
                  <c:v>3.2045999999999998E-2</c:v>
                </c:pt>
                <c:pt idx="10136">
                  <c:v>2.7560000000000001E-2</c:v>
                </c:pt>
                <c:pt idx="10137">
                  <c:v>3.1275999999999998E-2</c:v>
                </c:pt>
                <c:pt idx="10138">
                  <c:v>3.5300999999999999E-2</c:v>
                </c:pt>
                <c:pt idx="10139">
                  <c:v>3.3935E-2</c:v>
                </c:pt>
                <c:pt idx="10140">
                  <c:v>3.4766999999999999E-2</c:v>
                </c:pt>
                <c:pt idx="10141">
                  <c:v>3.2689999999999997E-2</c:v>
                </c:pt>
                <c:pt idx="10142">
                  <c:v>2.5465999999999999E-2</c:v>
                </c:pt>
                <c:pt idx="10143">
                  <c:v>2.7923E-2</c:v>
                </c:pt>
                <c:pt idx="10144">
                  <c:v>3.7753000000000002E-2</c:v>
                </c:pt>
                <c:pt idx="10145">
                  <c:v>3.9262999999999999E-2</c:v>
                </c:pt>
                <c:pt idx="10146">
                  <c:v>3.7350000000000001E-2</c:v>
                </c:pt>
                <c:pt idx="10147">
                  <c:v>3.7893000000000003E-2</c:v>
                </c:pt>
                <c:pt idx="10148">
                  <c:v>3.6949999999999997E-2</c:v>
                </c:pt>
                <c:pt idx="10149">
                  <c:v>3.8515000000000001E-2</c:v>
                </c:pt>
                <c:pt idx="10150">
                  <c:v>4.0904000000000003E-2</c:v>
                </c:pt>
                <c:pt idx="10151">
                  <c:v>3.5926E-2</c:v>
                </c:pt>
                <c:pt idx="10152">
                  <c:v>3.3105000000000002E-2</c:v>
                </c:pt>
                <c:pt idx="10153">
                  <c:v>3.5157000000000001E-2</c:v>
                </c:pt>
                <c:pt idx="10154">
                  <c:v>5.6364999999999998E-2</c:v>
                </c:pt>
                <c:pt idx="10155">
                  <c:v>5.9063999999999998E-2</c:v>
                </c:pt>
                <c:pt idx="10156">
                  <c:v>6.8814E-2</c:v>
                </c:pt>
                <c:pt idx="10157">
                  <c:v>8.3266000000000007E-2</c:v>
                </c:pt>
                <c:pt idx="10158">
                  <c:v>8.1451999999999997E-2</c:v>
                </c:pt>
                <c:pt idx="10159">
                  <c:v>8.3266999999999994E-2</c:v>
                </c:pt>
                <c:pt idx="10160">
                  <c:v>8.0997E-2</c:v>
                </c:pt>
                <c:pt idx="10161">
                  <c:v>8.0068E-2</c:v>
                </c:pt>
                <c:pt idx="10162">
                  <c:v>8.1749000000000002E-2</c:v>
                </c:pt>
                <c:pt idx="10163">
                  <c:v>8.3382999999999999E-2</c:v>
                </c:pt>
                <c:pt idx="10164">
                  <c:v>8.1614999999999993E-2</c:v>
                </c:pt>
                <c:pt idx="10165">
                  <c:v>8.6913000000000004E-2</c:v>
                </c:pt>
                <c:pt idx="10166">
                  <c:v>8.2516000000000006E-2</c:v>
                </c:pt>
                <c:pt idx="10167">
                  <c:v>9.35E-2</c:v>
                </c:pt>
                <c:pt idx="10168">
                  <c:v>9.9754999999999996E-2</c:v>
                </c:pt>
                <c:pt idx="10169">
                  <c:v>9.894E-2</c:v>
                </c:pt>
                <c:pt idx="10170">
                  <c:v>9.1828000000000007E-2</c:v>
                </c:pt>
                <c:pt idx="10171">
                  <c:v>8.8749999999999996E-2</c:v>
                </c:pt>
                <c:pt idx="10172">
                  <c:v>8.4998000000000004E-2</c:v>
                </c:pt>
                <c:pt idx="10173">
                  <c:v>8.8161000000000003E-2</c:v>
                </c:pt>
                <c:pt idx="10174">
                  <c:v>9.0939000000000006E-2</c:v>
                </c:pt>
                <c:pt idx="10175">
                  <c:v>8.3537E-2</c:v>
                </c:pt>
                <c:pt idx="10176">
                  <c:v>8.9177000000000006E-2</c:v>
                </c:pt>
                <c:pt idx="10177">
                  <c:v>0.104333</c:v>
                </c:pt>
                <c:pt idx="10178">
                  <c:v>0.117965</c:v>
                </c:pt>
                <c:pt idx="10179">
                  <c:v>0.119299</c:v>
                </c:pt>
                <c:pt idx="10180">
                  <c:v>0.11165600000000001</c:v>
                </c:pt>
                <c:pt idx="10181">
                  <c:v>0.106822</c:v>
                </c:pt>
                <c:pt idx="10182">
                  <c:v>0.10083399999999999</c:v>
                </c:pt>
                <c:pt idx="10183">
                  <c:v>9.8882999999999999E-2</c:v>
                </c:pt>
                <c:pt idx="10184">
                  <c:v>9.1241000000000003E-2</c:v>
                </c:pt>
                <c:pt idx="10185">
                  <c:v>8.1449999999999995E-2</c:v>
                </c:pt>
                <c:pt idx="10186">
                  <c:v>7.6378000000000001E-2</c:v>
                </c:pt>
                <c:pt idx="10187">
                  <c:v>6.9817000000000004E-2</c:v>
                </c:pt>
                <c:pt idx="10188">
                  <c:v>6.7138000000000003E-2</c:v>
                </c:pt>
                <c:pt idx="10189">
                  <c:v>7.2515999999999997E-2</c:v>
                </c:pt>
                <c:pt idx="10190">
                  <c:v>6.3708000000000001E-2</c:v>
                </c:pt>
                <c:pt idx="10191">
                  <c:v>5.6857999999999999E-2</c:v>
                </c:pt>
                <c:pt idx="10192">
                  <c:v>5.9881999999999998E-2</c:v>
                </c:pt>
                <c:pt idx="10193">
                  <c:v>6.3703999999999997E-2</c:v>
                </c:pt>
                <c:pt idx="10194">
                  <c:v>5.9079E-2</c:v>
                </c:pt>
                <c:pt idx="10195">
                  <c:v>6.5688999999999997E-2</c:v>
                </c:pt>
                <c:pt idx="10196">
                  <c:v>5.6501000000000003E-2</c:v>
                </c:pt>
                <c:pt idx="10197">
                  <c:v>4.7677999999999998E-2</c:v>
                </c:pt>
                <c:pt idx="10198">
                  <c:v>4.4821E-2</c:v>
                </c:pt>
                <c:pt idx="10199">
                  <c:v>4.3830000000000001E-2</c:v>
                </c:pt>
                <c:pt idx="10200">
                  <c:v>4.4191000000000001E-2</c:v>
                </c:pt>
                <c:pt idx="10201">
                  <c:v>4.7163999999999998E-2</c:v>
                </c:pt>
                <c:pt idx="10202">
                  <c:v>4.3691000000000001E-2</c:v>
                </c:pt>
                <c:pt idx="10203">
                  <c:v>4.0106999999999997E-2</c:v>
                </c:pt>
                <c:pt idx="10204">
                  <c:v>3.9405999999999997E-2</c:v>
                </c:pt>
                <c:pt idx="10205">
                  <c:v>3.8424E-2</c:v>
                </c:pt>
                <c:pt idx="10206">
                  <c:v>3.635E-2</c:v>
                </c:pt>
                <c:pt idx="10207">
                  <c:v>3.2254999999999999E-2</c:v>
                </c:pt>
                <c:pt idx="10208">
                  <c:v>3.1216000000000001E-2</c:v>
                </c:pt>
                <c:pt idx="10209">
                  <c:v>3.0449E-2</c:v>
                </c:pt>
                <c:pt idx="10210">
                  <c:v>2.5732000000000001E-2</c:v>
                </c:pt>
                <c:pt idx="10211">
                  <c:v>2.7078000000000001E-2</c:v>
                </c:pt>
                <c:pt idx="10212">
                  <c:v>2.6897000000000001E-2</c:v>
                </c:pt>
                <c:pt idx="10213">
                  <c:v>2.6801999999999999E-2</c:v>
                </c:pt>
                <c:pt idx="10214">
                  <c:v>2.3699000000000001E-2</c:v>
                </c:pt>
                <c:pt idx="10215">
                  <c:v>2.0466999999999999E-2</c:v>
                </c:pt>
                <c:pt idx="10216">
                  <c:v>2.0025999999999999E-2</c:v>
                </c:pt>
                <c:pt idx="10217">
                  <c:v>2.0486999999999998E-2</c:v>
                </c:pt>
                <c:pt idx="10218">
                  <c:v>2.0309000000000001E-2</c:v>
                </c:pt>
                <c:pt idx="10219">
                  <c:v>2.0320000000000001E-2</c:v>
                </c:pt>
                <c:pt idx="10220">
                  <c:v>2.3486E-2</c:v>
                </c:pt>
                <c:pt idx="10221">
                  <c:v>2.0087000000000001E-2</c:v>
                </c:pt>
                <c:pt idx="10222">
                  <c:v>2.2415999999999998E-2</c:v>
                </c:pt>
                <c:pt idx="10223">
                  <c:v>1.6372999999999999E-2</c:v>
                </c:pt>
                <c:pt idx="10224">
                  <c:v>1.583E-2</c:v>
                </c:pt>
                <c:pt idx="10225">
                  <c:v>1.3733E-2</c:v>
                </c:pt>
                <c:pt idx="10226">
                  <c:v>1.3233999999999999E-2</c:v>
                </c:pt>
                <c:pt idx="10227">
                  <c:v>1.0772E-2</c:v>
                </c:pt>
                <c:pt idx="10228">
                  <c:v>9.7260000000000003E-3</c:v>
                </c:pt>
                <c:pt idx="10229">
                  <c:v>1.0083E-2</c:v>
                </c:pt>
                <c:pt idx="10230">
                  <c:v>7.7279999999999996E-3</c:v>
                </c:pt>
                <c:pt idx="10231">
                  <c:v>5.6350000000000003E-3</c:v>
                </c:pt>
                <c:pt idx="10232">
                  <c:v>1.7634E-2</c:v>
                </c:pt>
                <c:pt idx="10233">
                  <c:v>1.8051999999999999E-2</c:v>
                </c:pt>
                <c:pt idx="10234">
                  <c:v>1.6737999999999999E-2</c:v>
                </c:pt>
                <c:pt idx="10235">
                  <c:v>1.6441999999999998E-2</c:v>
                </c:pt>
                <c:pt idx="10236">
                  <c:v>1.4224000000000001E-2</c:v>
                </c:pt>
                <c:pt idx="10237">
                  <c:v>1.1665999999999999E-2</c:v>
                </c:pt>
                <c:pt idx="10238">
                  <c:v>1.1594E-2</c:v>
                </c:pt>
                <c:pt idx="10239">
                  <c:v>9.4439999999999993E-3</c:v>
                </c:pt>
                <c:pt idx="10240">
                  <c:v>7.8040000000000002E-3</c:v>
                </c:pt>
                <c:pt idx="10241">
                  <c:v>6.8490000000000001E-3</c:v>
                </c:pt>
                <c:pt idx="10242">
                  <c:v>6.3150000000000003E-3</c:v>
                </c:pt>
                <c:pt idx="10243">
                  <c:v>4.5069999999999997E-3</c:v>
                </c:pt>
                <c:pt idx="10244">
                  <c:v>4.7530000000000003E-3</c:v>
                </c:pt>
                <c:pt idx="10245">
                  <c:v>4.346E-3</c:v>
                </c:pt>
                <c:pt idx="10246">
                  <c:v>3.5739999999999999E-3</c:v>
                </c:pt>
                <c:pt idx="10247">
                  <c:v>3.7309999999999999E-3</c:v>
                </c:pt>
                <c:pt idx="10248">
                  <c:v>3.0300000000000001E-3</c:v>
                </c:pt>
                <c:pt idx="10249">
                  <c:v>3.5439999999999998E-3</c:v>
                </c:pt>
                <c:pt idx="10250">
                  <c:v>4.8219999999999999E-3</c:v>
                </c:pt>
                <c:pt idx="10251">
                  <c:v>6.0559999999999998E-3</c:v>
                </c:pt>
                <c:pt idx="10252">
                  <c:v>5.5380000000000004E-3</c:v>
                </c:pt>
                <c:pt idx="10253">
                  <c:v>5.2420000000000001E-3</c:v>
                </c:pt>
                <c:pt idx="10254">
                  <c:v>5.339E-3</c:v>
                </c:pt>
                <c:pt idx="10255">
                  <c:v>5.1450000000000003E-3</c:v>
                </c:pt>
                <c:pt idx="10256">
                  <c:v>4.895E-3</c:v>
                </c:pt>
                <c:pt idx="10257">
                  <c:v>4.4260000000000002E-3</c:v>
                </c:pt>
                <c:pt idx="10258">
                  <c:v>4.0740000000000004E-3</c:v>
                </c:pt>
                <c:pt idx="10259">
                  <c:v>4.6800000000000001E-3</c:v>
                </c:pt>
                <c:pt idx="10260">
                  <c:v>6.5380000000000004E-3</c:v>
                </c:pt>
                <c:pt idx="10261">
                  <c:v>8.1860000000000006E-3</c:v>
                </c:pt>
                <c:pt idx="10262">
                  <c:v>9.9120000000000007E-3</c:v>
                </c:pt>
                <c:pt idx="10263">
                  <c:v>1.0633999999999999E-2</c:v>
                </c:pt>
                <c:pt idx="10264">
                  <c:v>2.5516E-2</c:v>
                </c:pt>
                <c:pt idx="10265">
                  <c:v>2.0629999999999999E-2</c:v>
                </c:pt>
                <c:pt idx="10266">
                  <c:v>1.6650000000000002E-2</c:v>
                </c:pt>
                <c:pt idx="10267">
                  <c:v>1.3958E-2</c:v>
                </c:pt>
                <c:pt idx="10268">
                  <c:v>4.2944000000000003E-2</c:v>
                </c:pt>
                <c:pt idx="10269">
                  <c:v>3.5157000000000001E-2</c:v>
                </c:pt>
                <c:pt idx="10270">
                  <c:v>2.8336E-2</c:v>
                </c:pt>
                <c:pt idx="10271">
                  <c:v>2.2943000000000002E-2</c:v>
                </c:pt>
                <c:pt idx="10272">
                  <c:v>2.1429E-2</c:v>
                </c:pt>
                <c:pt idx="10273">
                  <c:v>1.9501000000000001E-2</c:v>
                </c:pt>
                <c:pt idx="10274">
                  <c:v>1.6605999999999999E-2</c:v>
                </c:pt>
                <c:pt idx="10275">
                  <c:v>1.4218E-2</c:v>
                </c:pt>
                <c:pt idx="10276">
                  <c:v>1.9772000000000001E-2</c:v>
                </c:pt>
                <c:pt idx="10277">
                  <c:v>1.8155999999999999E-2</c:v>
                </c:pt>
                <c:pt idx="10278">
                  <c:v>1.4473E-2</c:v>
                </c:pt>
                <c:pt idx="10279">
                  <c:v>1.536E-2</c:v>
                </c:pt>
                <c:pt idx="10280">
                  <c:v>1.4808999999999999E-2</c:v>
                </c:pt>
                <c:pt idx="10281">
                  <c:v>1.1776999999999999E-2</c:v>
                </c:pt>
                <c:pt idx="10282">
                  <c:v>1.916E-2</c:v>
                </c:pt>
                <c:pt idx="10283">
                  <c:v>1.8765E-2</c:v>
                </c:pt>
                <c:pt idx="10284">
                  <c:v>2.4462999999999999E-2</c:v>
                </c:pt>
                <c:pt idx="10285">
                  <c:v>2.3175000000000001E-2</c:v>
                </c:pt>
                <c:pt idx="10286">
                  <c:v>1.8971999999999999E-2</c:v>
                </c:pt>
                <c:pt idx="10287">
                  <c:v>1.5792E-2</c:v>
                </c:pt>
                <c:pt idx="10288">
                  <c:v>1.523E-2</c:v>
                </c:pt>
                <c:pt idx="10289">
                  <c:v>9.9780000000000008E-3</c:v>
                </c:pt>
                <c:pt idx="10290">
                  <c:v>7.3359999999999996E-3</c:v>
                </c:pt>
                <c:pt idx="10291">
                  <c:v>5.019E-3</c:v>
                </c:pt>
                <c:pt idx="10292">
                  <c:v>4.0049999999999999E-3</c:v>
                </c:pt>
                <c:pt idx="10293">
                  <c:v>3.2049999999999999E-3</c:v>
                </c:pt>
                <c:pt idx="10294">
                  <c:v>3.705E-3</c:v>
                </c:pt>
                <c:pt idx="10295">
                  <c:v>2.98E-3</c:v>
                </c:pt>
                <c:pt idx="10296">
                  <c:v>6.6309999999999997E-3</c:v>
                </c:pt>
                <c:pt idx="10297">
                  <c:v>4.7070000000000002E-3</c:v>
                </c:pt>
                <c:pt idx="10298">
                  <c:v>3.9329999999999999E-3</c:v>
                </c:pt>
                <c:pt idx="10299">
                  <c:v>2.8479999999999998E-3</c:v>
                </c:pt>
                <c:pt idx="10300">
                  <c:v>2.64E-3</c:v>
                </c:pt>
                <c:pt idx="10301">
                  <c:v>2.2430000000000002E-3</c:v>
                </c:pt>
                <c:pt idx="10302">
                  <c:v>2.006E-3</c:v>
                </c:pt>
                <c:pt idx="10303">
                  <c:v>3.153E-3</c:v>
                </c:pt>
                <c:pt idx="10304">
                  <c:v>2.944E-3</c:v>
                </c:pt>
                <c:pt idx="10305">
                  <c:v>3.4190000000000002E-3</c:v>
                </c:pt>
                <c:pt idx="10306">
                  <c:v>4.4869999999999997E-3</c:v>
                </c:pt>
                <c:pt idx="10307">
                  <c:v>3.114E-3</c:v>
                </c:pt>
                <c:pt idx="10308">
                  <c:v>3.1159999999999998E-3</c:v>
                </c:pt>
                <c:pt idx="10309">
                  <c:v>3.7090000000000001E-3</c:v>
                </c:pt>
                <c:pt idx="10310">
                  <c:v>3.9060000000000002E-3</c:v>
                </c:pt>
                <c:pt idx="10311">
                  <c:v>3.7880000000000001E-3</c:v>
                </c:pt>
                <c:pt idx="10312">
                  <c:v>3.3240000000000001E-3</c:v>
                </c:pt>
                <c:pt idx="10313">
                  <c:v>2.9689999999999999E-3</c:v>
                </c:pt>
                <c:pt idx="10314">
                  <c:v>2.5829999999999998E-3</c:v>
                </c:pt>
                <c:pt idx="10315">
                  <c:v>2.323E-3</c:v>
                </c:pt>
                <c:pt idx="10316">
                  <c:v>3.2910000000000001E-3</c:v>
                </c:pt>
                <c:pt idx="10317">
                  <c:v>2.8649999999999999E-3</c:v>
                </c:pt>
                <c:pt idx="10318">
                  <c:v>1.902E-3</c:v>
                </c:pt>
                <c:pt idx="10319">
                  <c:v>2.9589999999999998E-3</c:v>
                </c:pt>
                <c:pt idx="10320">
                  <c:v>4.0109999999999998E-3</c:v>
                </c:pt>
                <c:pt idx="10321">
                  <c:v>6.4289999999999998E-3</c:v>
                </c:pt>
                <c:pt idx="10322">
                  <c:v>6.7559999999999999E-3</c:v>
                </c:pt>
                <c:pt idx="10323">
                  <c:v>8.3929999999999994E-3</c:v>
                </c:pt>
                <c:pt idx="10324">
                  <c:v>8.796E-3</c:v>
                </c:pt>
                <c:pt idx="10325">
                  <c:v>1.4059E-2</c:v>
                </c:pt>
                <c:pt idx="10326">
                  <c:v>5.0152000000000002E-2</c:v>
                </c:pt>
                <c:pt idx="10327">
                  <c:v>4.8459000000000002E-2</c:v>
                </c:pt>
                <c:pt idx="10328">
                  <c:v>9.4640000000000002E-2</c:v>
                </c:pt>
                <c:pt idx="10329">
                  <c:v>8.2237000000000005E-2</c:v>
                </c:pt>
                <c:pt idx="10330">
                  <c:v>8.0319000000000002E-2</c:v>
                </c:pt>
                <c:pt idx="10331">
                  <c:v>7.0097000000000007E-2</c:v>
                </c:pt>
                <c:pt idx="10332">
                  <c:v>6.2342000000000002E-2</c:v>
                </c:pt>
                <c:pt idx="10333">
                  <c:v>6.4010999999999998E-2</c:v>
                </c:pt>
                <c:pt idx="10334">
                  <c:v>6.4232999999999998E-2</c:v>
                </c:pt>
                <c:pt idx="10335">
                  <c:v>8.8569999999999996E-2</c:v>
                </c:pt>
                <c:pt idx="10336">
                  <c:v>8.5066000000000003E-2</c:v>
                </c:pt>
                <c:pt idx="10337">
                  <c:v>7.5976000000000002E-2</c:v>
                </c:pt>
                <c:pt idx="10338">
                  <c:v>6.7636000000000002E-2</c:v>
                </c:pt>
                <c:pt idx="10339">
                  <c:v>6.3783000000000006E-2</c:v>
                </c:pt>
                <c:pt idx="10340">
                  <c:v>5.8130000000000001E-2</c:v>
                </c:pt>
                <c:pt idx="10341">
                  <c:v>5.2420000000000001E-2</c:v>
                </c:pt>
                <c:pt idx="10342">
                  <c:v>6.4578999999999998E-2</c:v>
                </c:pt>
                <c:pt idx="10343">
                  <c:v>6.3707E-2</c:v>
                </c:pt>
                <c:pt idx="10344">
                  <c:v>5.8596000000000002E-2</c:v>
                </c:pt>
                <c:pt idx="10345">
                  <c:v>5.1684000000000001E-2</c:v>
                </c:pt>
                <c:pt idx="10346">
                  <c:v>4.4784999999999998E-2</c:v>
                </c:pt>
                <c:pt idx="10347">
                  <c:v>3.5589999999999997E-2</c:v>
                </c:pt>
                <c:pt idx="10348">
                  <c:v>2.7085000000000001E-2</c:v>
                </c:pt>
                <c:pt idx="10349">
                  <c:v>2.4892000000000001E-2</c:v>
                </c:pt>
                <c:pt idx="10350">
                  <c:v>2.0646999999999999E-2</c:v>
                </c:pt>
                <c:pt idx="10351">
                  <c:v>2.2756999999999999E-2</c:v>
                </c:pt>
                <c:pt idx="10352">
                  <c:v>1.8755000000000001E-2</c:v>
                </c:pt>
                <c:pt idx="10353">
                  <c:v>1.7940000000000001E-2</c:v>
                </c:pt>
                <c:pt idx="10354">
                  <c:v>1.5296000000000001E-2</c:v>
                </c:pt>
                <c:pt idx="10355">
                  <c:v>1.4279E-2</c:v>
                </c:pt>
                <c:pt idx="10356">
                  <c:v>1.2999E-2</c:v>
                </c:pt>
                <c:pt idx="10357">
                  <c:v>1.1325999999999999E-2</c:v>
                </c:pt>
                <c:pt idx="10358">
                  <c:v>7.9699999999999997E-3</c:v>
                </c:pt>
                <c:pt idx="10359">
                  <c:v>5.8329999999999996E-3</c:v>
                </c:pt>
                <c:pt idx="10360">
                  <c:v>4.5149999999999999E-3</c:v>
                </c:pt>
                <c:pt idx="10361">
                  <c:v>4.1640000000000002E-3</c:v>
                </c:pt>
                <c:pt idx="10362">
                  <c:v>5.398E-3</c:v>
                </c:pt>
                <c:pt idx="10363">
                  <c:v>4.993E-3</c:v>
                </c:pt>
                <c:pt idx="10364">
                  <c:v>8.8749999999999992E-3</c:v>
                </c:pt>
                <c:pt idx="10365">
                  <c:v>7.3829999999999998E-3</c:v>
                </c:pt>
                <c:pt idx="10366">
                  <c:v>6.7010000000000004E-3</c:v>
                </c:pt>
                <c:pt idx="10367">
                  <c:v>6.8219999999999999E-3</c:v>
                </c:pt>
                <c:pt idx="10368">
                  <c:v>3.9249999999999997E-3</c:v>
                </c:pt>
                <c:pt idx="10369">
                  <c:v>1.3457999999999999E-2</c:v>
                </c:pt>
                <c:pt idx="10370">
                  <c:v>2.9925E-2</c:v>
                </c:pt>
                <c:pt idx="10371">
                  <c:v>2.9929000000000001E-2</c:v>
                </c:pt>
                <c:pt idx="10372">
                  <c:v>2.7553000000000001E-2</c:v>
                </c:pt>
                <c:pt idx="10373">
                  <c:v>2.3536999999999999E-2</c:v>
                </c:pt>
                <c:pt idx="10374">
                  <c:v>2.9116E-2</c:v>
                </c:pt>
                <c:pt idx="10375">
                  <c:v>2.4587000000000001E-2</c:v>
                </c:pt>
                <c:pt idx="10376">
                  <c:v>2.0278999999999998E-2</c:v>
                </c:pt>
                <c:pt idx="10377">
                  <c:v>1.9127999999999999E-2</c:v>
                </c:pt>
                <c:pt idx="10378">
                  <c:v>1.6889999999999999E-2</c:v>
                </c:pt>
                <c:pt idx="10379">
                  <c:v>1.4506E-2</c:v>
                </c:pt>
                <c:pt idx="10380">
                  <c:v>1.2153000000000001E-2</c:v>
                </c:pt>
                <c:pt idx="10381">
                  <c:v>1.0714E-2</c:v>
                </c:pt>
                <c:pt idx="10382">
                  <c:v>9.8589999999999997E-3</c:v>
                </c:pt>
                <c:pt idx="10383">
                  <c:v>1.027E-2</c:v>
                </c:pt>
                <c:pt idx="10384">
                  <c:v>1.145E-2</c:v>
                </c:pt>
                <c:pt idx="10385">
                  <c:v>1.2069E-2</c:v>
                </c:pt>
                <c:pt idx="10386">
                  <c:v>1.3464E-2</c:v>
                </c:pt>
                <c:pt idx="10387">
                  <c:v>1.4446000000000001E-2</c:v>
                </c:pt>
                <c:pt idx="10388">
                  <c:v>1.4723E-2</c:v>
                </c:pt>
                <c:pt idx="10389">
                  <c:v>1.4676E-2</c:v>
                </c:pt>
                <c:pt idx="10390">
                  <c:v>1.6656000000000001E-2</c:v>
                </c:pt>
                <c:pt idx="10391">
                  <c:v>2.5766000000000001E-2</c:v>
                </c:pt>
                <c:pt idx="10392">
                  <c:v>2.0139000000000001E-2</c:v>
                </c:pt>
                <c:pt idx="10393">
                  <c:v>1.5897000000000001E-2</c:v>
                </c:pt>
                <c:pt idx="10394">
                  <c:v>1.6698000000000001E-2</c:v>
                </c:pt>
                <c:pt idx="10395">
                  <c:v>1.0463999999999999E-2</c:v>
                </c:pt>
                <c:pt idx="10396">
                  <c:v>7.6299999999999996E-3</c:v>
                </c:pt>
                <c:pt idx="10397">
                  <c:v>6.6109999999999997E-3</c:v>
                </c:pt>
                <c:pt idx="10398">
                  <c:v>5.888E-3</c:v>
                </c:pt>
                <c:pt idx="10399">
                  <c:v>4.5970000000000004E-3</c:v>
                </c:pt>
                <c:pt idx="10400">
                  <c:v>4.8700000000000002E-3</c:v>
                </c:pt>
                <c:pt idx="10401">
                  <c:v>4.7219999999999996E-3</c:v>
                </c:pt>
                <c:pt idx="10402">
                  <c:v>5.8339999999999998E-3</c:v>
                </c:pt>
                <c:pt idx="10403">
                  <c:v>5.4320000000000002E-3</c:v>
                </c:pt>
                <c:pt idx="10404">
                  <c:v>7.4250000000000002E-3</c:v>
                </c:pt>
                <c:pt idx="10405">
                  <c:v>1.1363E-2</c:v>
                </c:pt>
                <c:pt idx="10406">
                  <c:v>1.2088E-2</c:v>
                </c:pt>
                <c:pt idx="10407">
                  <c:v>1.3037E-2</c:v>
                </c:pt>
                <c:pt idx="10408">
                  <c:v>1.3757999999999999E-2</c:v>
                </c:pt>
                <c:pt idx="10409">
                  <c:v>1.5218000000000001E-2</c:v>
                </c:pt>
                <c:pt idx="10410">
                  <c:v>1.6501999999999999E-2</c:v>
                </c:pt>
                <c:pt idx="10411">
                  <c:v>1.7364999999999998E-2</c:v>
                </c:pt>
                <c:pt idx="10412">
                  <c:v>2.1340999999999999E-2</c:v>
                </c:pt>
                <c:pt idx="10413">
                  <c:v>3.3707000000000001E-2</c:v>
                </c:pt>
                <c:pt idx="10414">
                  <c:v>5.3362E-2</c:v>
                </c:pt>
                <c:pt idx="10415">
                  <c:v>5.9249999999999997E-2</c:v>
                </c:pt>
                <c:pt idx="10416">
                  <c:v>4.1547000000000001E-2</c:v>
                </c:pt>
                <c:pt idx="10417">
                  <c:v>3.8804999999999999E-2</c:v>
                </c:pt>
                <c:pt idx="10418">
                  <c:v>3.2558999999999998E-2</c:v>
                </c:pt>
                <c:pt idx="10419">
                  <c:v>2.4494999999999999E-2</c:v>
                </c:pt>
                <c:pt idx="10420">
                  <c:v>2.0108999999999998E-2</c:v>
                </c:pt>
                <c:pt idx="10421">
                  <c:v>2.3421000000000001E-2</c:v>
                </c:pt>
                <c:pt idx="10422">
                  <c:v>1.9103999999999999E-2</c:v>
                </c:pt>
                <c:pt idx="10423">
                  <c:v>1.6534E-2</c:v>
                </c:pt>
                <c:pt idx="10424">
                  <c:v>1.3833E-2</c:v>
                </c:pt>
                <c:pt idx="10425">
                  <c:v>1.4697999999999999E-2</c:v>
                </c:pt>
                <c:pt idx="10426">
                  <c:v>1.3887E-2</c:v>
                </c:pt>
                <c:pt idx="10427">
                  <c:v>1.5084999999999999E-2</c:v>
                </c:pt>
                <c:pt idx="10428">
                  <c:v>1.5096E-2</c:v>
                </c:pt>
                <c:pt idx="10429">
                  <c:v>1.6996000000000001E-2</c:v>
                </c:pt>
                <c:pt idx="10430">
                  <c:v>1.8169000000000001E-2</c:v>
                </c:pt>
                <c:pt idx="10431">
                  <c:v>2.0025000000000001E-2</c:v>
                </c:pt>
                <c:pt idx="10432">
                  <c:v>2.6165000000000001E-2</c:v>
                </c:pt>
                <c:pt idx="10433">
                  <c:v>3.1997999999999999E-2</c:v>
                </c:pt>
                <c:pt idx="10434">
                  <c:v>3.6039000000000002E-2</c:v>
                </c:pt>
                <c:pt idx="10435">
                  <c:v>3.3619000000000003E-2</c:v>
                </c:pt>
                <c:pt idx="10436">
                  <c:v>2.7751000000000001E-2</c:v>
                </c:pt>
                <c:pt idx="10437">
                  <c:v>4.2712E-2</c:v>
                </c:pt>
                <c:pt idx="10438">
                  <c:v>3.2272000000000002E-2</c:v>
                </c:pt>
                <c:pt idx="10439">
                  <c:v>3.4977000000000001E-2</c:v>
                </c:pt>
                <c:pt idx="10440">
                  <c:v>3.0705E-2</c:v>
                </c:pt>
                <c:pt idx="10441">
                  <c:v>2.9666000000000001E-2</c:v>
                </c:pt>
                <c:pt idx="10442">
                  <c:v>2.8978E-2</c:v>
                </c:pt>
                <c:pt idx="10443">
                  <c:v>2.375E-2</c:v>
                </c:pt>
                <c:pt idx="10444">
                  <c:v>2.2186000000000001E-2</c:v>
                </c:pt>
                <c:pt idx="10445">
                  <c:v>2.1248E-2</c:v>
                </c:pt>
                <c:pt idx="10446">
                  <c:v>2.3129E-2</c:v>
                </c:pt>
                <c:pt idx="10447">
                  <c:v>2.316E-2</c:v>
                </c:pt>
                <c:pt idx="10448">
                  <c:v>1.686E-2</c:v>
                </c:pt>
                <c:pt idx="10449">
                  <c:v>1.5185000000000001E-2</c:v>
                </c:pt>
                <c:pt idx="10450">
                  <c:v>1.2514000000000001E-2</c:v>
                </c:pt>
                <c:pt idx="10451">
                  <c:v>1.0498E-2</c:v>
                </c:pt>
                <c:pt idx="10452">
                  <c:v>2.0183E-2</c:v>
                </c:pt>
                <c:pt idx="10453">
                  <c:v>4.2788E-2</c:v>
                </c:pt>
                <c:pt idx="10454">
                  <c:v>3.4262000000000001E-2</c:v>
                </c:pt>
                <c:pt idx="10455">
                  <c:v>3.1442999999999999E-2</c:v>
                </c:pt>
                <c:pt idx="10456">
                  <c:v>2.6276000000000001E-2</c:v>
                </c:pt>
                <c:pt idx="10457">
                  <c:v>4.2050999999999998E-2</c:v>
                </c:pt>
                <c:pt idx="10458">
                  <c:v>3.4318000000000001E-2</c:v>
                </c:pt>
                <c:pt idx="10459">
                  <c:v>3.4171E-2</c:v>
                </c:pt>
                <c:pt idx="10460">
                  <c:v>2.6195E-2</c:v>
                </c:pt>
                <c:pt idx="10461">
                  <c:v>2.0268999999999999E-2</c:v>
                </c:pt>
                <c:pt idx="10462">
                  <c:v>1.9786999999999999E-2</c:v>
                </c:pt>
                <c:pt idx="10463">
                  <c:v>1.5479E-2</c:v>
                </c:pt>
                <c:pt idx="10464">
                  <c:v>1.3002E-2</c:v>
                </c:pt>
                <c:pt idx="10465">
                  <c:v>1.2171E-2</c:v>
                </c:pt>
                <c:pt idx="10466">
                  <c:v>1.2454E-2</c:v>
                </c:pt>
                <c:pt idx="10467">
                  <c:v>1.2633999999999999E-2</c:v>
                </c:pt>
                <c:pt idx="10468">
                  <c:v>1.3487000000000001E-2</c:v>
                </c:pt>
                <c:pt idx="10469">
                  <c:v>1.6473999999999999E-2</c:v>
                </c:pt>
                <c:pt idx="10470">
                  <c:v>2.0840999999999998E-2</c:v>
                </c:pt>
                <c:pt idx="10471">
                  <c:v>2.1319999999999999E-2</c:v>
                </c:pt>
                <c:pt idx="10472">
                  <c:v>3.2355000000000002E-2</c:v>
                </c:pt>
                <c:pt idx="10473">
                  <c:v>7.6480999999999993E-2</c:v>
                </c:pt>
                <c:pt idx="10474">
                  <c:v>8.5476999999999997E-2</c:v>
                </c:pt>
                <c:pt idx="10475">
                  <c:v>8.0415E-2</c:v>
                </c:pt>
                <c:pt idx="10476">
                  <c:v>0.104213</c:v>
                </c:pt>
                <c:pt idx="10477">
                  <c:v>0.13663700000000001</c:v>
                </c:pt>
                <c:pt idx="10478">
                  <c:v>0.16200899999999999</c:v>
                </c:pt>
                <c:pt idx="10479">
                  <c:v>0.191303</c:v>
                </c:pt>
                <c:pt idx="10480">
                  <c:v>0.19986400000000001</c:v>
                </c:pt>
                <c:pt idx="10481">
                  <c:v>0.224887</c:v>
                </c:pt>
                <c:pt idx="10482">
                  <c:v>0.26957300000000001</c:v>
                </c:pt>
                <c:pt idx="10483">
                  <c:v>0.35283999999999999</c:v>
                </c:pt>
                <c:pt idx="10484">
                  <c:v>0.38075700000000001</c:v>
                </c:pt>
                <c:pt idx="10485">
                  <c:v>0.41880800000000001</c:v>
                </c:pt>
                <c:pt idx="10486">
                  <c:v>0.48746800000000001</c:v>
                </c:pt>
                <c:pt idx="10487">
                  <c:v>0.49980400000000003</c:v>
                </c:pt>
                <c:pt idx="10488">
                  <c:v>0.53786</c:v>
                </c:pt>
                <c:pt idx="10489">
                  <c:v>0.56476700000000002</c:v>
                </c:pt>
                <c:pt idx="10490">
                  <c:v>0.59704999999999997</c:v>
                </c:pt>
                <c:pt idx="10491">
                  <c:v>0.635042</c:v>
                </c:pt>
                <c:pt idx="10492">
                  <c:v>0.63460099999999997</c:v>
                </c:pt>
                <c:pt idx="10493">
                  <c:v>0.68062500000000004</c:v>
                </c:pt>
                <c:pt idx="10494">
                  <c:v>0.68476999999999999</c:v>
                </c:pt>
                <c:pt idx="10495">
                  <c:v>0.692415</c:v>
                </c:pt>
                <c:pt idx="10496">
                  <c:v>0.70968600000000004</c:v>
                </c:pt>
                <c:pt idx="10497">
                  <c:v>0.71315399999999995</c:v>
                </c:pt>
                <c:pt idx="10498">
                  <c:v>0.714194</c:v>
                </c:pt>
                <c:pt idx="10499">
                  <c:v>0.71362300000000001</c:v>
                </c:pt>
                <c:pt idx="10500">
                  <c:v>0.71912399999999999</c:v>
                </c:pt>
                <c:pt idx="10501">
                  <c:v>0.71062400000000003</c:v>
                </c:pt>
                <c:pt idx="10502">
                  <c:v>0.71145700000000001</c:v>
                </c:pt>
                <c:pt idx="10503">
                  <c:v>0.650563</c:v>
                </c:pt>
                <c:pt idx="10504">
                  <c:v>0.67364199999999996</c:v>
                </c:pt>
                <c:pt idx="10505">
                  <c:v>0.66386599999999996</c:v>
                </c:pt>
                <c:pt idx="10506">
                  <c:v>0.64358899999999997</c:v>
                </c:pt>
                <c:pt idx="10507">
                  <c:v>0.62428399999999995</c:v>
                </c:pt>
                <c:pt idx="10508">
                  <c:v>0.59479000000000004</c:v>
                </c:pt>
                <c:pt idx="10509">
                  <c:v>0.58004500000000003</c:v>
                </c:pt>
                <c:pt idx="10510">
                  <c:v>0.60801799999999995</c:v>
                </c:pt>
                <c:pt idx="10511">
                  <c:v>0.58240499999999995</c:v>
                </c:pt>
                <c:pt idx="10512">
                  <c:v>0.57437300000000002</c:v>
                </c:pt>
                <c:pt idx="10513">
                  <c:v>0.55188599999999999</c:v>
                </c:pt>
                <c:pt idx="10514">
                  <c:v>0.52658899999999997</c:v>
                </c:pt>
                <c:pt idx="10515">
                  <c:v>0.50557099999999999</c:v>
                </c:pt>
                <c:pt idx="10516">
                  <c:v>0.48091099999999998</c:v>
                </c:pt>
                <c:pt idx="10517">
                  <c:v>0.44580700000000001</c:v>
                </c:pt>
                <c:pt idx="10518">
                  <c:v>0.38122899999999998</c:v>
                </c:pt>
                <c:pt idx="10519">
                  <c:v>0.36087799999999998</c:v>
                </c:pt>
                <c:pt idx="10520">
                  <c:v>0.365948</c:v>
                </c:pt>
                <c:pt idx="10521">
                  <c:v>0.34231</c:v>
                </c:pt>
                <c:pt idx="10522">
                  <c:v>0.30012699999999998</c:v>
                </c:pt>
                <c:pt idx="10523">
                  <c:v>0.27954600000000002</c:v>
                </c:pt>
                <c:pt idx="10524">
                  <c:v>0.26896999999999999</c:v>
                </c:pt>
                <c:pt idx="10525">
                  <c:v>0.26397199999999998</c:v>
                </c:pt>
                <c:pt idx="10526">
                  <c:v>0.268202</c:v>
                </c:pt>
                <c:pt idx="10527">
                  <c:v>0.27206000000000002</c:v>
                </c:pt>
                <c:pt idx="10528">
                  <c:v>0.262239</c:v>
                </c:pt>
                <c:pt idx="10529">
                  <c:v>0.26105400000000001</c:v>
                </c:pt>
                <c:pt idx="10530">
                  <c:v>0.27359699999999998</c:v>
                </c:pt>
                <c:pt idx="10531">
                  <c:v>0.26210499999999998</c:v>
                </c:pt>
                <c:pt idx="10532">
                  <c:v>0.25558999999999998</c:v>
                </c:pt>
                <c:pt idx="10533">
                  <c:v>0.25226799999999999</c:v>
                </c:pt>
                <c:pt idx="10534">
                  <c:v>0.25502200000000003</c:v>
                </c:pt>
                <c:pt idx="10535">
                  <c:v>0.26371</c:v>
                </c:pt>
                <c:pt idx="10536">
                  <c:v>0.24491399999999999</c:v>
                </c:pt>
                <c:pt idx="10537">
                  <c:v>0.23616400000000001</c:v>
                </c:pt>
                <c:pt idx="10538">
                  <c:v>0.22218499999999999</c:v>
                </c:pt>
                <c:pt idx="10539">
                  <c:v>0.22423599999999999</c:v>
                </c:pt>
                <c:pt idx="10540">
                  <c:v>0.224102</c:v>
                </c:pt>
                <c:pt idx="10541">
                  <c:v>0.22317100000000001</c:v>
                </c:pt>
                <c:pt idx="10542">
                  <c:v>0.21367800000000001</c:v>
                </c:pt>
                <c:pt idx="10543">
                  <c:v>0.21088699999999999</c:v>
                </c:pt>
                <c:pt idx="10544">
                  <c:v>0.19415099999999999</c:v>
                </c:pt>
                <c:pt idx="10545">
                  <c:v>0.187663</c:v>
                </c:pt>
                <c:pt idx="10546">
                  <c:v>0.20016999999999999</c:v>
                </c:pt>
                <c:pt idx="10547">
                  <c:v>0.20938699999999999</c:v>
                </c:pt>
                <c:pt idx="10548">
                  <c:v>0.18754299999999999</c:v>
                </c:pt>
                <c:pt idx="10549">
                  <c:v>0.18318100000000001</c:v>
                </c:pt>
                <c:pt idx="10550">
                  <c:v>0.18920899999999999</c:v>
                </c:pt>
                <c:pt idx="10551">
                  <c:v>0.232289</c:v>
                </c:pt>
                <c:pt idx="10552">
                  <c:v>0.25228899999999999</c:v>
                </c:pt>
                <c:pt idx="10553">
                  <c:v>0.25425999999999999</c:v>
                </c:pt>
                <c:pt idx="10554">
                  <c:v>0.258075</c:v>
                </c:pt>
                <c:pt idx="10555">
                  <c:v>0.24654799999999999</c:v>
                </c:pt>
                <c:pt idx="10556">
                  <c:v>0.23580999999999999</c:v>
                </c:pt>
                <c:pt idx="10557">
                  <c:v>0.22289300000000001</c:v>
                </c:pt>
                <c:pt idx="10558">
                  <c:v>0.21451300000000001</c:v>
                </c:pt>
                <c:pt idx="10559">
                  <c:v>0.202184</c:v>
                </c:pt>
                <c:pt idx="10560">
                  <c:v>0.208232</c:v>
                </c:pt>
                <c:pt idx="10561">
                  <c:v>0.20099600000000001</c:v>
                </c:pt>
                <c:pt idx="10562">
                  <c:v>0.197683</c:v>
                </c:pt>
                <c:pt idx="10563">
                  <c:v>0.183702</c:v>
                </c:pt>
                <c:pt idx="10564">
                  <c:v>0.17646200000000001</c:v>
                </c:pt>
                <c:pt idx="10565">
                  <c:v>0.16483500000000001</c:v>
                </c:pt>
                <c:pt idx="10566">
                  <c:v>0.15546399999999999</c:v>
                </c:pt>
                <c:pt idx="10567">
                  <c:v>0.14969099999999999</c:v>
                </c:pt>
                <c:pt idx="10568">
                  <c:v>0.13459599999999999</c:v>
                </c:pt>
                <c:pt idx="10569">
                  <c:v>0.12892899999999999</c:v>
                </c:pt>
                <c:pt idx="10570">
                  <c:v>0.117713</c:v>
                </c:pt>
                <c:pt idx="10571">
                  <c:v>0.10732999999999999</c:v>
                </c:pt>
                <c:pt idx="10572">
                  <c:v>9.8446000000000006E-2</c:v>
                </c:pt>
                <c:pt idx="10573">
                  <c:v>9.2957999999999999E-2</c:v>
                </c:pt>
                <c:pt idx="10574">
                  <c:v>9.0130000000000002E-2</c:v>
                </c:pt>
                <c:pt idx="10575">
                  <c:v>9.4353000000000006E-2</c:v>
                </c:pt>
                <c:pt idx="10576">
                  <c:v>8.6968000000000004E-2</c:v>
                </c:pt>
                <c:pt idx="10577">
                  <c:v>8.6666999999999994E-2</c:v>
                </c:pt>
                <c:pt idx="10578">
                  <c:v>9.3418000000000001E-2</c:v>
                </c:pt>
                <c:pt idx="10579">
                  <c:v>9.0138999999999997E-2</c:v>
                </c:pt>
                <c:pt idx="10580">
                  <c:v>7.9620999999999997E-2</c:v>
                </c:pt>
                <c:pt idx="10581">
                  <c:v>7.621E-2</c:v>
                </c:pt>
                <c:pt idx="10582">
                  <c:v>7.1568999999999994E-2</c:v>
                </c:pt>
                <c:pt idx="10583">
                  <c:v>6.3181000000000001E-2</c:v>
                </c:pt>
                <c:pt idx="10584">
                  <c:v>6.3145999999999994E-2</c:v>
                </c:pt>
                <c:pt idx="10585">
                  <c:v>7.1830000000000005E-2</c:v>
                </c:pt>
                <c:pt idx="10586">
                  <c:v>7.4629000000000001E-2</c:v>
                </c:pt>
                <c:pt idx="10587">
                  <c:v>7.0225999999999997E-2</c:v>
                </c:pt>
                <c:pt idx="10588">
                  <c:v>7.1748999999999993E-2</c:v>
                </c:pt>
                <c:pt idx="10589">
                  <c:v>6.0971999999999998E-2</c:v>
                </c:pt>
                <c:pt idx="10590">
                  <c:v>6.9232000000000002E-2</c:v>
                </c:pt>
                <c:pt idx="10591">
                  <c:v>6.9948999999999997E-2</c:v>
                </c:pt>
                <c:pt idx="10592">
                  <c:v>6.9846000000000005E-2</c:v>
                </c:pt>
                <c:pt idx="10593">
                  <c:v>6.7196000000000006E-2</c:v>
                </c:pt>
                <c:pt idx="10594">
                  <c:v>4.9750000000000003E-2</c:v>
                </c:pt>
                <c:pt idx="10595">
                  <c:v>6.0044E-2</c:v>
                </c:pt>
                <c:pt idx="10596">
                  <c:v>5.6578000000000003E-2</c:v>
                </c:pt>
                <c:pt idx="10597">
                  <c:v>5.3240000000000003E-2</c:v>
                </c:pt>
                <c:pt idx="10598">
                  <c:v>5.5785000000000001E-2</c:v>
                </c:pt>
                <c:pt idx="10599">
                  <c:v>5.0813999999999998E-2</c:v>
                </c:pt>
                <c:pt idx="10600">
                  <c:v>4.2452999999999998E-2</c:v>
                </c:pt>
                <c:pt idx="10601">
                  <c:v>4.1140000000000003E-2</c:v>
                </c:pt>
                <c:pt idx="10602">
                  <c:v>3.7811999999999998E-2</c:v>
                </c:pt>
                <c:pt idx="10603">
                  <c:v>3.6110000000000003E-2</c:v>
                </c:pt>
                <c:pt idx="10604">
                  <c:v>3.1472E-2</c:v>
                </c:pt>
                <c:pt idx="10605">
                  <c:v>3.1937E-2</c:v>
                </c:pt>
                <c:pt idx="10606">
                  <c:v>2.9531999999999999E-2</c:v>
                </c:pt>
                <c:pt idx="10607">
                  <c:v>2.035E-2</c:v>
                </c:pt>
                <c:pt idx="10608">
                  <c:v>2.2932000000000001E-2</c:v>
                </c:pt>
                <c:pt idx="10609">
                  <c:v>2.3425999999999999E-2</c:v>
                </c:pt>
                <c:pt idx="10610">
                  <c:v>2.5214E-2</c:v>
                </c:pt>
                <c:pt idx="10611">
                  <c:v>3.9137999999999999E-2</c:v>
                </c:pt>
                <c:pt idx="10612">
                  <c:v>4.0957E-2</c:v>
                </c:pt>
                <c:pt idx="10613">
                  <c:v>4.4720999999999997E-2</c:v>
                </c:pt>
                <c:pt idx="10614">
                  <c:v>6.7577999999999999E-2</c:v>
                </c:pt>
                <c:pt idx="10615">
                  <c:v>7.2049000000000002E-2</c:v>
                </c:pt>
                <c:pt idx="10616">
                  <c:v>7.7798000000000006E-2</c:v>
                </c:pt>
                <c:pt idx="10617">
                  <c:v>7.9935000000000006E-2</c:v>
                </c:pt>
                <c:pt idx="10618">
                  <c:v>7.8676999999999997E-2</c:v>
                </c:pt>
                <c:pt idx="10619">
                  <c:v>8.0702999999999997E-2</c:v>
                </c:pt>
                <c:pt idx="10620">
                  <c:v>8.1531000000000006E-2</c:v>
                </c:pt>
                <c:pt idx="10621">
                  <c:v>8.4075999999999998E-2</c:v>
                </c:pt>
                <c:pt idx="10622">
                  <c:v>8.3731E-2</c:v>
                </c:pt>
                <c:pt idx="10623">
                  <c:v>9.6740000000000007E-2</c:v>
                </c:pt>
                <c:pt idx="10624">
                  <c:v>0.10269200000000001</c:v>
                </c:pt>
                <c:pt idx="10625">
                  <c:v>0.1162</c:v>
                </c:pt>
                <c:pt idx="10626">
                  <c:v>0.11730599999999999</c:v>
                </c:pt>
                <c:pt idx="10627">
                  <c:v>0.11502</c:v>
                </c:pt>
                <c:pt idx="10628">
                  <c:v>0.116842</c:v>
                </c:pt>
                <c:pt idx="10629">
                  <c:v>0.110469</c:v>
                </c:pt>
                <c:pt idx="10630">
                  <c:v>0.11777799999999999</c:v>
                </c:pt>
                <c:pt idx="10631">
                  <c:v>0.115</c:v>
                </c:pt>
                <c:pt idx="10632">
                  <c:v>0.116907</c:v>
                </c:pt>
                <c:pt idx="10633">
                  <c:v>0.102093</c:v>
                </c:pt>
                <c:pt idx="10634">
                  <c:v>0.106554</c:v>
                </c:pt>
                <c:pt idx="10635">
                  <c:v>0.100176</c:v>
                </c:pt>
                <c:pt idx="10636">
                  <c:v>0.10176399999999999</c:v>
                </c:pt>
                <c:pt idx="10637">
                  <c:v>9.7956000000000001E-2</c:v>
                </c:pt>
                <c:pt idx="10638">
                  <c:v>9.4722000000000001E-2</c:v>
                </c:pt>
                <c:pt idx="10639">
                  <c:v>8.8019E-2</c:v>
                </c:pt>
                <c:pt idx="10640">
                  <c:v>8.6307999999999996E-2</c:v>
                </c:pt>
                <c:pt idx="10641">
                  <c:v>8.5641999999999996E-2</c:v>
                </c:pt>
                <c:pt idx="10642">
                  <c:v>8.2184999999999994E-2</c:v>
                </c:pt>
                <c:pt idx="10643">
                  <c:v>8.1100000000000005E-2</c:v>
                </c:pt>
                <c:pt idx="10644">
                  <c:v>7.6512999999999998E-2</c:v>
                </c:pt>
                <c:pt idx="10645">
                  <c:v>6.4966999999999997E-2</c:v>
                </c:pt>
                <c:pt idx="10646">
                  <c:v>6.2016000000000002E-2</c:v>
                </c:pt>
                <c:pt idx="10647">
                  <c:v>6.0611999999999999E-2</c:v>
                </c:pt>
                <c:pt idx="10648">
                  <c:v>7.4258000000000005E-2</c:v>
                </c:pt>
                <c:pt idx="10649">
                  <c:v>7.6158000000000003E-2</c:v>
                </c:pt>
                <c:pt idx="10650">
                  <c:v>0.104922</c:v>
                </c:pt>
                <c:pt idx="10651">
                  <c:v>9.8784999999999998E-2</c:v>
                </c:pt>
                <c:pt idx="10652">
                  <c:v>0.10921699999999999</c:v>
                </c:pt>
                <c:pt idx="10653">
                  <c:v>0.11166</c:v>
                </c:pt>
                <c:pt idx="10654">
                  <c:v>0.106937</c:v>
                </c:pt>
                <c:pt idx="10655">
                  <c:v>8.8247999999999993E-2</c:v>
                </c:pt>
                <c:pt idx="10656">
                  <c:v>7.1058999999999997E-2</c:v>
                </c:pt>
                <c:pt idx="10657">
                  <c:v>7.4953000000000006E-2</c:v>
                </c:pt>
                <c:pt idx="10658">
                  <c:v>7.3859999999999995E-2</c:v>
                </c:pt>
                <c:pt idx="10659">
                  <c:v>8.0624000000000001E-2</c:v>
                </c:pt>
                <c:pt idx="10660">
                  <c:v>9.1555999999999998E-2</c:v>
                </c:pt>
                <c:pt idx="10661">
                  <c:v>9.5385999999999999E-2</c:v>
                </c:pt>
                <c:pt idx="10662">
                  <c:v>0.103147</c:v>
                </c:pt>
                <c:pt idx="10663">
                  <c:v>9.7197000000000006E-2</c:v>
                </c:pt>
                <c:pt idx="10664">
                  <c:v>0.10161000000000001</c:v>
                </c:pt>
                <c:pt idx="10665">
                  <c:v>9.4519000000000006E-2</c:v>
                </c:pt>
                <c:pt idx="10666">
                  <c:v>9.1172000000000003E-2</c:v>
                </c:pt>
                <c:pt idx="10667">
                  <c:v>8.2530999999999993E-2</c:v>
                </c:pt>
                <c:pt idx="10668">
                  <c:v>7.5249999999999997E-2</c:v>
                </c:pt>
                <c:pt idx="10669">
                  <c:v>7.2425000000000003E-2</c:v>
                </c:pt>
                <c:pt idx="10670">
                  <c:v>6.5498000000000001E-2</c:v>
                </c:pt>
                <c:pt idx="10671">
                  <c:v>6.1252000000000001E-2</c:v>
                </c:pt>
                <c:pt idx="10672">
                  <c:v>5.6654000000000003E-2</c:v>
                </c:pt>
                <c:pt idx="10673">
                  <c:v>5.3244E-2</c:v>
                </c:pt>
                <c:pt idx="10674">
                  <c:v>4.6892000000000003E-2</c:v>
                </c:pt>
                <c:pt idx="10675">
                  <c:v>4.7206999999999999E-2</c:v>
                </c:pt>
                <c:pt idx="10676">
                  <c:v>3.9786000000000002E-2</c:v>
                </c:pt>
                <c:pt idx="10677">
                  <c:v>3.4318000000000001E-2</c:v>
                </c:pt>
                <c:pt idx="10678">
                  <c:v>3.7511000000000003E-2</c:v>
                </c:pt>
                <c:pt idx="10679">
                  <c:v>3.1095000000000001E-2</c:v>
                </c:pt>
                <c:pt idx="10680">
                  <c:v>2.3609999999999999E-2</c:v>
                </c:pt>
                <c:pt idx="10681">
                  <c:v>1.8019E-2</c:v>
                </c:pt>
                <c:pt idx="10682">
                  <c:v>1.7757999999999999E-2</c:v>
                </c:pt>
                <c:pt idx="10683">
                  <c:v>1.6563000000000001E-2</c:v>
                </c:pt>
                <c:pt idx="10684">
                  <c:v>1.6532000000000002E-2</c:v>
                </c:pt>
                <c:pt idx="10685">
                  <c:v>2.0077000000000001E-2</c:v>
                </c:pt>
                <c:pt idx="10686">
                  <c:v>1.9623999999999999E-2</c:v>
                </c:pt>
                <c:pt idx="10687">
                  <c:v>1.7673000000000001E-2</c:v>
                </c:pt>
                <c:pt idx="10688">
                  <c:v>1.8543E-2</c:v>
                </c:pt>
                <c:pt idx="10689">
                  <c:v>1.6934000000000001E-2</c:v>
                </c:pt>
                <c:pt idx="10690">
                  <c:v>1.719E-2</c:v>
                </c:pt>
                <c:pt idx="10691">
                  <c:v>1.6504000000000001E-2</c:v>
                </c:pt>
                <c:pt idx="10692">
                  <c:v>1.6195000000000001E-2</c:v>
                </c:pt>
                <c:pt idx="10693">
                  <c:v>1.5235E-2</c:v>
                </c:pt>
                <c:pt idx="10694">
                  <c:v>1.5155E-2</c:v>
                </c:pt>
                <c:pt idx="10695">
                  <c:v>1.3672E-2</c:v>
                </c:pt>
                <c:pt idx="10696">
                  <c:v>1.1252E-2</c:v>
                </c:pt>
                <c:pt idx="10697">
                  <c:v>1.2533000000000001E-2</c:v>
                </c:pt>
                <c:pt idx="10698">
                  <c:v>1.0801E-2</c:v>
                </c:pt>
                <c:pt idx="10699">
                  <c:v>9.3139999999999994E-3</c:v>
                </c:pt>
                <c:pt idx="10700">
                  <c:v>8.9250000000000006E-3</c:v>
                </c:pt>
                <c:pt idx="10701">
                  <c:v>9.0139999999999994E-3</c:v>
                </c:pt>
                <c:pt idx="10702">
                  <c:v>8.3840000000000008E-3</c:v>
                </c:pt>
                <c:pt idx="10703">
                  <c:v>7.4409999999999997E-3</c:v>
                </c:pt>
                <c:pt idx="10704">
                  <c:v>5.803E-3</c:v>
                </c:pt>
                <c:pt idx="10705">
                  <c:v>5.4270000000000004E-3</c:v>
                </c:pt>
                <c:pt idx="10706">
                  <c:v>4.4380000000000001E-3</c:v>
                </c:pt>
                <c:pt idx="10707">
                  <c:v>4.5970000000000004E-3</c:v>
                </c:pt>
                <c:pt idx="10708">
                  <c:v>3.8059999999999999E-3</c:v>
                </c:pt>
                <c:pt idx="10709">
                  <c:v>3.349E-3</c:v>
                </c:pt>
                <c:pt idx="10710">
                  <c:v>3.519E-3</c:v>
                </c:pt>
                <c:pt idx="10711">
                  <c:v>3.859E-3</c:v>
                </c:pt>
                <c:pt idx="10712">
                  <c:v>4.4860000000000004E-3</c:v>
                </c:pt>
                <c:pt idx="10713">
                  <c:v>3.993E-3</c:v>
                </c:pt>
                <c:pt idx="10714">
                  <c:v>3.4090000000000001E-3</c:v>
                </c:pt>
                <c:pt idx="10715">
                  <c:v>2.4559999999999998E-3</c:v>
                </c:pt>
                <c:pt idx="10716">
                  <c:v>1.3782000000000001E-2</c:v>
                </c:pt>
                <c:pt idx="10717">
                  <c:v>1.6569E-2</c:v>
                </c:pt>
                <c:pt idx="10718">
                  <c:v>2.1815000000000001E-2</c:v>
                </c:pt>
                <c:pt idx="10719">
                  <c:v>2.3982E-2</c:v>
                </c:pt>
                <c:pt idx="10720">
                  <c:v>2.3598999999999998E-2</c:v>
                </c:pt>
                <c:pt idx="10721">
                  <c:v>2.3494000000000001E-2</c:v>
                </c:pt>
                <c:pt idx="10722">
                  <c:v>2.5624999999999998E-2</c:v>
                </c:pt>
                <c:pt idx="10723">
                  <c:v>2.4001999999999999E-2</c:v>
                </c:pt>
                <c:pt idx="10724">
                  <c:v>2.6162999999999999E-2</c:v>
                </c:pt>
                <c:pt idx="10725">
                  <c:v>2.2283000000000001E-2</c:v>
                </c:pt>
                <c:pt idx="10726">
                  <c:v>2.1080999999999999E-2</c:v>
                </c:pt>
                <c:pt idx="10727">
                  <c:v>1.9271E-2</c:v>
                </c:pt>
                <c:pt idx="10728">
                  <c:v>1.6813000000000002E-2</c:v>
                </c:pt>
                <c:pt idx="10729">
                  <c:v>1.3814E-2</c:v>
                </c:pt>
                <c:pt idx="10730">
                  <c:v>9.3080000000000003E-3</c:v>
                </c:pt>
                <c:pt idx="10731">
                  <c:v>6.7869999999999996E-3</c:v>
                </c:pt>
                <c:pt idx="10732">
                  <c:v>6.496E-3</c:v>
                </c:pt>
                <c:pt idx="10733">
                  <c:v>8.1390000000000004E-3</c:v>
                </c:pt>
                <c:pt idx="10734">
                  <c:v>8.9289999999999994E-3</c:v>
                </c:pt>
                <c:pt idx="10735">
                  <c:v>9.3270000000000002E-3</c:v>
                </c:pt>
                <c:pt idx="10736">
                  <c:v>7.2379999999999996E-3</c:v>
                </c:pt>
                <c:pt idx="10737">
                  <c:v>9.1859999999999997E-3</c:v>
                </c:pt>
                <c:pt idx="10738">
                  <c:v>1.6319E-2</c:v>
                </c:pt>
                <c:pt idx="10739">
                  <c:v>2.4376999999999999E-2</c:v>
                </c:pt>
                <c:pt idx="10740">
                  <c:v>2.537E-2</c:v>
                </c:pt>
                <c:pt idx="10741">
                  <c:v>2.5127E-2</c:v>
                </c:pt>
                <c:pt idx="10742">
                  <c:v>2.5378000000000001E-2</c:v>
                </c:pt>
                <c:pt idx="10743">
                  <c:v>2.5513999999999998E-2</c:v>
                </c:pt>
                <c:pt idx="10744">
                  <c:v>2.6766000000000002E-2</c:v>
                </c:pt>
                <c:pt idx="10745">
                  <c:v>2.4889999999999999E-2</c:v>
                </c:pt>
                <c:pt idx="10746">
                  <c:v>2.281E-2</c:v>
                </c:pt>
                <c:pt idx="10747">
                  <c:v>2.2020000000000001E-2</c:v>
                </c:pt>
                <c:pt idx="10748">
                  <c:v>1.9236E-2</c:v>
                </c:pt>
                <c:pt idx="10749">
                  <c:v>2.3109000000000001E-2</c:v>
                </c:pt>
                <c:pt idx="10750">
                  <c:v>1.9354E-2</c:v>
                </c:pt>
                <c:pt idx="10751">
                  <c:v>1.9352000000000001E-2</c:v>
                </c:pt>
                <c:pt idx="10752">
                  <c:v>1.4746E-2</c:v>
                </c:pt>
                <c:pt idx="10753">
                  <c:v>1.2971999999999999E-2</c:v>
                </c:pt>
                <c:pt idx="10754">
                  <c:v>1.363E-2</c:v>
                </c:pt>
                <c:pt idx="10755">
                  <c:v>1.0846E-2</c:v>
                </c:pt>
                <c:pt idx="10756">
                  <c:v>1.0076E-2</c:v>
                </c:pt>
                <c:pt idx="10757">
                  <c:v>7.267E-3</c:v>
                </c:pt>
                <c:pt idx="10758">
                  <c:v>6.1330000000000004E-3</c:v>
                </c:pt>
                <c:pt idx="10759">
                  <c:v>5.9800000000000001E-3</c:v>
                </c:pt>
                <c:pt idx="10760">
                  <c:v>8.3909999999999992E-3</c:v>
                </c:pt>
                <c:pt idx="10761">
                  <c:v>7.1300000000000001E-3</c:v>
                </c:pt>
                <c:pt idx="10762">
                  <c:v>6.8339999999999998E-3</c:v>
                </c:pt>
                <c:pt idx="10763">
                  <c:v>7.051E-3</c:v>
                </c:pt>
                <c:pt idx="10764">
                  <c:v>8.6990000000000001E-3</c:v>
                </c:pt>
                <c:pt idx="10765">
                  <c:v>8.4720000000000004E-3</c:v>
                </c:pt>
                <c:pt idx="10766">
                  <c:v>9.0950000000000007E-3</c:v>
                </c:pt>
                <c:pt idx="10767">
                  <c:v>9.953E-3</c:v>
                </c:pt>
                <c:pt idx="10768">
                  <c:v>9.7649999999999994E-3</c:v>
                </c:pt>
                <c:pt idx="10769">
                  <c:v>8.8120000000000004E-3</c:v>
                </c:pt>
                <c:pt idx="10770">
                  <c:v>9.1330000000000005E-3</c:v>
                </c:pt>
                <c:pt idx="10771">
                  <c:v>9.9979999999999999E-3</c:v>
                </c:pt>
                <c:pt idx="10772">
                  <c:v>1.3687E-2</c:v>
                </c:pt>
                <c:pt idx="10773">
                  <c:v>1.6343E-2</c:v>
                </c:pt>
                <c:pt idx="10774">
                  <c:v>1.9073E-2</c:v>
                </c:pt>
                <c:pt idx="10775">
                  <c:v>1.5334E-2</c:v>
                </c:pt>
                <c:pt idx="10776">
                  <c:v>1.7734E-2</c:v>
                </c:pt>
                <c:pt idx="10777">
                  <c:v>2.5502E-2</c:v>
                </c:pt>
                <c:pt idx="10778">
                  <c:v>1.9553999999999998E-2</c:v>
                </c:pt>
                <c:pt idx="10779">
                  <c:v>1.8874999999999999E-2</c:v>
                </c:pt>
                <c:pt idx="10780">
                  <c:v>1.2718999999999999E-2</c:v>
                </c:pt>
                <c:pt idx="10781">
                  <c:v>9.5320000000000005E-3</c:v>
                </c:pt>
                <c:pt idx="10782">
                  <c:v>8.1329999999999996E-3</c:v>
                </c:pt>
                <c:pt idx="10783">
                  <c:v>6.7949999999999998E-3</c:v>
                </c:pt>
                <c:pt idx="10784">
                  <c:v>4.9170000000000004E-3</c:v>
                </c:pt>
                <c:pt idx="10785">
                  <c:v>6.7609999999999996E-3</c:v>
                </c:pt>
                <c:pt idx="10786">
                  <c:v>5.3819999999999996E-3</c:v>
                </c:pt>
                <c:pt idx="10787">
                  <c:v>6.5240000000000003E-3</c:v>
                </c:pt>
                <c:pt idx="10788">
                  <c:v>4.9300000000000004E-3</c:v>
                </c:pt>
                <c:pt idx="10789">
                  <c:v>3.2309999999999999E-3</c:v>
                </c:pt>
                <c:pt idx="10790">
                  <c:v>3.8579999999999999E-3</c:v>
                </c:pt>
                <c:pt idx="10791">
                  <c:v>6.685E-3</c:v>
                </c:pt>
                <c:pt idx="10792">
                  <c:v>7.3169999999999997E-3</c:v>
                </c:pt>
                <c:pt idx="10793">
                  <c:v>2.0702000000000002E-2</c:v>
                </c:pt>
                <c:pt idx="10794">
                  <c:v>1.4762000000000001E-2</c:v>
                </c:pt>
                <c:pt idx="10795">
                  <c:v>1.008E-2</c:v>
                </c:pt>
                <c:pt idx="10796">
                  <c:v>7.4609999999999998E-3</c:v>
                </c:pt>
                <c:pt idx="10797">
                  <c:v>7.7879999999999998E-3</c:v>
                </c:pt>
                <c:pt idx="10798">
                  <c:v>7.2020000000000001E-3</c:v>
                </c:pt>
                <c:pt idx="10799">
                  <c:v>5.849E-3</c:v>
                </c:pt>
                <c:pt idx="10800">
                  <c:v>4.5890000000000002E-3</c:v>
                </c:pt>
                <c:pt idx="10801">
                  <c:v>3.9039999999999999E-3</c:v>
                </c:pt>
                <c:pt idx="10802">
                  <c:v>5.4669999999999996E-3</c:v>
                </c:pt>
                <c:pt idx="10803">
                  <c:v>5.8120000000000003E-3</c:v>
                </c:pt>
                <c:pt idx="10804">
                  <c:v>5.9950000000000003E-3</c:v>
                </c:pt>
                <c:pt idx="10805">
                  <c:v>7.5449999999999996E-3</c:v>
                </c:pt>
                <c:pt idx="10806">
                  <c:v>1.0604000000000001E-2</c:v>
                </c:pt>
                <c:pt idx="10807">
                  <c:v>1.2697999999999999E-2</c:v>
                </c:pt>
                <c:pt idx="10808">
                  <c:v>1.4024E-2</c:v>
                </c:pt>
                <c:pt idx="10809">
                  <c:v>1.9497E-2</c:v>
                </c:pt>
                <c:pt idx="10810">
                  <c:v>2.3810000000000001E-2</c:v>
                </c:pt>
                <c:pt idx="10811">
                  <c:v>2.0268000000000001E-2</c:v>
                </c:pt>
                <c:pt idx="10812">
                  <c:v>2.2065000000000001E-2</c:v>
                </c:pt>
                <c:pt idx="10813">
                  <c:v>2.0832E-2</c:v>
                </c:pt>
                <c:pt idx="10814">
                  <c:v>2.3404000000000001E-2</c:v>
                </c:pt>
                <c:pt idx="10815">
                  <c:v>2.4421999999999999E-2</c:v>
                </c:pt>
                <c:pt idx="10816">
                  <c:v>2.164E-2</c:v>
                </c:pt>
                <c:pt idx="10817">
                  <c:v>2.2557000000000001E-2</c:v>
                </c:pt>
                <c:pt idx="10818">
                  <c:v>1.8321E-2</c:v>
                </c:pt>
                <c:pt idx="10819">
                  <c:v>2.1943000000000001E-2</c:v>
                </c:pt>
                <c:pt idx="10820">
                  <c:v>5.2019999999999997E-2</c:v>
                </c:pt>
                <c:pt idx="10821">
                  <c:v>6.1774999999999997E-2</c:v>
                </c:pt>
                <c:pt idx="10822">
                  <c:v>5.1490000000000001E-2</c:v>
                </c:pt>
                <c:pt idx="10823">
                  <c:v>3.9785000000000001E-2</c:v>
                </c:pt>
                <c:pt idx="10824">
                  <c:v>3.2084000000000001E-2</c:v>
                </c:pt>
                <c:pt idx="10825">
                  <c:v>2.3143E-2</c:v>
                </c:pt>
                <c:pt idx="10826">
                  <c:v>1.8322999999999999E-2</c:v>
                </c:pt>
                <c:pt idx="10827">
                  <c:v>1.6996000000000001E-2</c:v>
                </c:pt>
                <c:pt idx="10828">
                  <c:v>1.2862E-2</c:v>
                </c:pt>
                <c:pt idx="10829">
                  <c:v>1.1134E-2</c:v>
                </c:pt>
                <c:pt idx="10830">
                  <c:v>9.3900000000000008E-3</c:v>
                </c:pt>
                <c:pt idx="10831">
                  <c:v>9.8239999999999994E-3</c:v>
                </c:pt>
                <c:pt idx="10832">
                  <c:v>8.1569999999999993E-3</c:v>
                </c:pt>
                <c:pt idx="10833">
                  <c:v>9.5399999999999999E-3</c:v>
                </c:pt>
                <c:pt idx="10834">
                  <c:v>8.1659999999999996E-3</c:v>
                </c:pt>
                <c:pt idx="10835">
                  <c:v>1.2555999999999999E-2</c:v>
                </c:pt>
                <c:pt idx="10836">
                  <c:v>9.8630000000000002E-3</c:v>
                </c:pt>
                <c:pt idx="10837">
                  <c:v>6.5560000000000002E-3</c:v>
                </c:pt>
                <c:pt idx="10838">
                  <c:v>7.365E-3</c:v>
                </c:pt>
                <c:pt idx="10839">
                  <c:v>7.9129999999999999E-3</c:v>
                </c:pt>
                <c:pt idx="10840">
                  <c:v>7.2940000000000001E-3</c:v>
                </c:pt>
                <c:pt idx="10841">
                  <c:v>7.6169999999999996E-3</c:v>
                </c:pt>
                <c:pt idx="10842">
                  <c:v>1.8017999999999999E-2</c:v>
                </c:pt>
                <c:pt idx="10843">
                  <c:v>1.7753000000000001E-2</c:v>
                </c:pt>
                <c:pt idx="10844">
                  <c:v>1.5635E-2</c:v>
                </c:pt>
                <c:pt idx="10845">
                  <c:v>1.3768000000000001E-2</c:v>
                </c:pt>
                <c:pt idx="10846">
                  <c:v>1.2562E-2</c:v>
                </c:pt>
                <c:pt idx="10847">
                  <c:v>9.7450000000000002E-3</c:v>
                </c:pt>
                <c:pt idx="10848">
                  <c:v>8.5780000000000006E-3</c:v>
                </c:pt>
                <c:pt idx="10849">
                  <c:v>6.9829999999999996E-3</c:v>
                </c:pt>
                <c:pt idx="10850">
                  <c:v>5.483E-3</c:v>
                </c:pt>
                <c:pt idx="10851">
                  <c:v>5.5209999999999999E-3</c:v>
                </c:pt>
                <c:pt idx="10852">
                  <c:v>5.9379999999999997E-3</c:v>
                </c:pt>
                <c:pt idx="10853">
                  <c:v>5.1799999999999997E-3</c:v>
                </c:pt>
                <c:pt idx="10854">
                  <c:v>5.4910000000000002E-3</c:v>
                </c:pt>
                <c:pt idx="10855">
                  <c:v>4.5640000000000003E-3</c:v>
                </c:pt>
                <c:pt idx="10856">
                  <c:v>4.8209999999999998E-3</c:v>
                </c:pt>
                <c:pt idx="10857">
                  <c:v>3.7390000000000001E-3</c:v>
                </c:pt>
                <c:pt idx="10858">
                  <c:v>2.7409999999999999E-3</c:v>
                </c:pt>
                <c:pt idx="10859">
                  <c:v>1.977E-3</c:v>
                </c:pt>
                <c:pt idx="10860">
                  <c:v>1.7459999999999999E-3</c:v>
                </c:pt>
                <c:pt idx="10861">
                  <c:v>4.5030000000000001E-3</c:v>
                </c:pt>
                <c:pt idx="10862">
                  <c:v>4.653E-3</c:v>
                </c:pt>
                <c:pt idx="10863">
                  <c:v>7.5189999999999996E-3</c:v>
                </c:pt>
                <c:pt idx="10864">
                  <c:v>1.0244E-2</c:v>
                </c:pt>
                <c:pt idx="10865">
                  <c:v>7.7689999999999999E-3</c:v>
                </c:pt>
                <c:pt idx="10866">
                  <c:v>6.1619999999999999E-3</c:v>
                </c:pt>
                <c:pt idx="10867">
                  <c:v>4.797E-3</c:v>
                </c:pt>
                <c:pt idx="10868">
                  <c:v>3.2959999999999999E-3</c:v>
                </c:pt>
                <c:pt idx="10869">
                  <c:v>2.5730000000000002E-3</c:v>
                </c:pt>
                <c:pt idx="10870">
                  <c:v>3.2780000000000001E-3</c:v>
                </c:pt>
                <c:pt idx="10871">
                  <c:v>1.9910000000000001E-3</c:v>
                </c:pt>
                <c:pt idx="10872">
                  <c:v>2.2910000000000001E-3</c:v>
                </c:pt>
                <c:pt idx="10873">
                  <c:v>2.2650000000000001E-3</c:v>
                </c:pt>
                <c:pt idx="10874">
                  <c:v>2.3440000000000002E-3</c:v>
                </c:pt>
                <c:pt idx="10875">
                  <c:v>2.274E-3</c:v>
                </c:pt>
                <c:pt idx="10876">
                  <c:v>3.1380000000000002E-3</c:v>
                </c:pt>
                <c:pt idx="10877">
                  <c:v>3.8990000000000001E-3</c:v>
                </c:pt>
                <c:pt idx="10878">
                  <c:v>4.496E-3</c:v>
                </c:pt>
                <c:pt idx="10879">
                  <c:v>5.1770000000000002E-3</c:v>
                </c:pt>
                <c:pt idx="10880">
                  <c:v>5.7270000000000003E-3</c:v>
                </c:pt>
                <c:pt idx="10881">
                  <c:v>9.495E-3</c:v>
                </c:pt>
                <c:pt idx="10882">
                  <c:v>9.273E-3</c:v>
                </c:pt>
                <c:pt idx="10883">
                  <c:v>1.4926999999999999E-2</c:v>
                </c:pt>
                <c:pt idx="10884">
                  <c:v>1.4416E-2</c:v>
                </c:pt>
                <c:pt idx="10885">
                  <c:v>1.4397E-2</c:v>
                </c:pt>
                <c:pt idx="10886">
                  <c:v>1.6521000000000001E-2</c:v>
                </c:pt>
                <c:pt idx="10887">
                  <c:v>3.4334000000000003E-2</c:v>
                </c:pt>
                <c:pt idx="10888">
                  <c:v>2.7566E-2</c:v>
                </c:pt>
                <c:pt idx="10889">
                  <c:v>2.1593000000000001E-2</c:v>
                </c:pt>
                <c:pt idx="10890">
                  <c:v>2.0910000000000002E-2</c:v>
                </c:pt>
                <c:pt idx="10891">
                  <c:v>1.7471E-2</c:v>
                </c:pt>
                <c:pt idx="10892">
                  <c:v>1.2956000000000001E-2</c:v>
                </c:pt>
                <c:pt idx="10893">
                  <c:v>2.0882000000000001E-2</c:v>
                </c:pt>
                <c:pt idx="10894">
                  <c:v>1.7315000000000001E-2</c:v>
                </c:pt>
                <c:pt idx="10895">
                  <c:v>1.7304E-2</c:v>
                </c:pt>
                <c:pt idx="10896">
                  <c:v>1.6250000000000001E-2</c:v>
                </c:pt>
                <c:pt idx="10897">
                  <c:v>1.6236E-2</c:v>
                </c:pt>
                <c:pt idx="10898">
                  <c:v>1.5304E-2</c:v>
                </c:pt>
                <c:pt idx="10899">
                  <c:v>1.2479000000000001E-2</c:v>
                </c:pt>
                <c:pt idx="10900">
                  <c:v>1.1016E-2</c:v>
                </c:pt>
                <c:pt idx="10901">
                  <c:v>9.6209999999999993E-3</c:v>
                </c:pt>
                <c:pt idx="10902">
                  <c:v>8.8819999999999993E-3</c:v>
                </c:pt>
                <c:pt idx="10903">
                  <c:v>7.8980000000000005E-3</c:v>
                </c:pt>
                <c:pt idx="10904">
                  <c:v>7.1910000000000003E-3</c:v>
                </c:pt>
                <c:pt idx="10905">
                  <c:v>6.829E-3</c:v>
                </c:pt>
                <c:pt idx="10906">
                  <c:v>5.2940000000000001E-3</c:v>
                </c:pt>
                <c:pt idx="10907">
                  <c:v>4.2810000000000001E-3</c:v>
                </c:pt>
                <c:pt idx="10908">
                  <c:v>3.7559999999999998E-3</c:v>
                </c:pt>
                <c:pt idx="10909">
                  <c:v>3.7330000000000002E-3</c:v>
                </c:pt>
                <c:pt idx="10910">
                  <c:v>4.0800000000000003E-3</c:v>
                </c:pt>
                <c:pt idx="10911">
                  <c:v>4.9620000000000003E-3</c:v>
                </c:pt>
                <c:pt idx="10912">
                  <c:v>5.032E-3</c:v>
                </c:pt>
                <c:pt idx="10913">
                  <c:v>5.8339999999999998E-3</c:v>
                </c:pt>
                <c:pt idx="10914">
                  <c:v>1.1058E-2</c:v>
                </c:pt>
                <c:pt idx="10915">
                  <c:v>8.9879999999999995E-3</c:v>
                </c:pt>
                <c:pt idx="10916">
                  <c:v>9.7129999999999994E-3</c:v>
                </c:pt>
                <c:pt idx="10917">
                  <c:v>7.8460000000000005E-3</c:v>
                </c:pt>
                <c:pt idx="10918">
                  <c:v>5.7010000000000003E-3</c:v>
                </c:pt>
                <c:pt idx="10919">
                  <c:v>5.7120000000000001E-3</c:v>
                </c:pt>
                <c:pt idx="10920">
                  <c:v>7.4359999999999999E-3</c:v>
                </c:pt>
                <c:pt idx="10921">
                  <c:v>7.8130000000000005E-3</c:v>
                </c:pt>
                <c:pt idx="10922">
                  <c:v>6.894E-3</c:v>
                </c:pt>
                <c:pt idx="10923">
                  <c:v>9.0740000000000005E-3</c:v>
                </c:pt>
                <c:pt idx="10924">
                  <c:v>1.7170000000000001E-2</c:v>
                </c:pt>
                <c:pt idx="10925">
                  <c:v>1.4166E-2</c:v>
                </c:pt>
                <c:pt idx="10926">
                  <c:v>1.2153000000000001E-2</c:v>
                </c:pt>
                <c:pt idx="10927">
                  <c:v>9.4000000000000004E-3</c:v>
                </c:pt>
                <c:pt idx="10928">
                  <c:v>8.2500000000000004E-3</c:v>
                </c:pt>
                <c:pt idx="10929">
                  <c:v>1.2466E-2</c:v>
                </c:pt>
                <c:pt idx="10930">
                  <c:v>1.1094E-2</c:v>
                </c:pt>
                <c:pt idx="10931">
                  <c:v>1.1212E-2</c:v>
                </c:pt>
                <c:pt idx="10932">
                  <c:v>1.7566999999999999E-2</c:v>
                </c:pt>
                <c:pt idx="10933">
                  <c:v>1.7860999999999998E-2</c:v>
                </c:pt>
                <c:pt idx="10934">
                  <c:v>1.4803E-2</c:v>
                </c:pt>
                <c:pt idx="10935">
                  <c:v>1.32E-2</c:v>
                </c:pt>
                <c:pt idx="10936">
                  <c:v>6.5923999999999996E-2</c:v>
                </c:pt>
                <c:pt idx="10937">
                  <c:v>5.8340000000000003E-2</c:v>
                </c:pt>
                <c:pt idx="10938">
                  <c:v>6.6059000000000007E-2</c:v>
                </c:pt>
                <c:pt idx="10939">
                  <c:v>7.3941000000000007E-2</c:v>
                </c:pt>
                <c:pt idx="10940">
                  <c:v>6.0940000000000001E-2</c:v>
                </c:pt>
                <c:pt idx="10941">
                  <c:v>5.8564999999999999E-2</c:v>
                </c:pt>
                <c:pt idx="10942">
                  <c:v>4.9947999999999999E-2</c:v>
                </c:pt>
                <c:pt idx="10943">
                  <c:v>4.1075E-2</c:v>
                </c:pt>
                <c:pt idx="10944">
                  <c:v>3.3210000000000003E-2</c:v>
                </c:pt>
                <c:pt idx="10945">
                  <c:v>2.8483000000000001E-2</c:v>
                </c:pt>
                <c:pt idx="10946">
                  <c:v>2.1610000000000001E-2</c:v>
                </c:pt>
                <c:pt idx="10947">
                  <c:v>1.9512999999999999E-2</c:v>
                </c:pt>
                <c:pt idx="10948">
                  <c:v>1.61E-2</c:v>
                </c:pt>
                <c:pt idx="10949">
                  <c:v>1.3846000000000001E-2</c:v>
                </c:pt>
                <c:pt idx="10950">
                  <c:v>1.1955E-2</c:v>
                </c:pt>
                <c:pt idx="10951">
                  <c:v>1.1457999999999999E-2</c:v>
                </c:pt>
                <c:pt idx="10952">
                  <c:v>1.2688E-2</c:v>
                </c:pt>
                <c:pt idx="10953">
                  <c:v>1.2952E-2</c:v>
                </c:pt>
                <c:pt idx="10954">
                  <c:v>1.123E-2</c:v>
                </c:pt>
                <c:pt idx="10955">
                  <c:v>9.2510000000000005E-3</c:v>
                </c:pt>
                <c:pt idx="10956">
                  <c:v>7.3949999999999997E-3</c:v>
                </c:pt>
                <c:pt idx="10957">
                  <c:v>6.5690000000000002E-3</c:v>
                </c:pt>
                <c:pt idx="10958">
                  <c:v>4.8209999999999998E-3</c:v>
                </c:pt>
                <c:pt idx="10959">
                  <c:v>4.4679999999999997E-3</c:v>
                </c:pt>
                <c:pt idx="10960">
                  <c:v>4.5779999999999996E-3</c:v>
                </c:pt>
                <c:pt idx="10961">
                  <c:v>5.1539999999999997E-3</c:v>
                </c:pt>
                <c:pt idx="10962">
                  <c:v>7.2430000000000003E-3</c:v>
                </c:pt>
                <c:pt idx="10963">
                  <c:v>6.5680000000000001E-3</c:v>
                </c:pt>
                <c:pt idx="10964">
                  <c:v>7.9399999999999991E-3</c:v>
                </c:pt>
                <c:pt idx="10965">
                  <c:v>6.8009999999999998E-3</c:v>
                </c:pt>
                <c:pt idx="10966">
                  <c:v>7.5069999999999998E-3</c:v>
                </c:pt>
                <c:pt idx="10967">
                  <c:v>6.2820000000000003E-3</c:v>
                </c:pt>
                <c:pt idx="10968">
                  <c:v>6.986E-3</c:v>
                </c:pt>
                <c:pt idx="10969">
                  <c:v>4.7159999999999997E-3</c:v>
                </c:pt>
                <c:pt idx="10970">
                  <c:v>4.1700000000000001E-3</c:v>
                </c:pt>
                <c:pt idx="10971">
                  <c:v>4.1910000000000003E-3</c:v>
                </c:pt>
                <c:pt idx="10972">
                  <c:v>3.1380000000000002E-3</c:v>
                </c:pt>
                <c:pt idx="10973">
                  <c:v>8.6359999999999996E-3</c:v>
                </c:pt>
                <c:pt idx="10974">
                  <c:v>1.0932000000000001E-2</c:v>
                </c:pt>
                <c:pt idx="10975">
                  <c:v>1.2017E-2</c:v>
                </c:pt>
                <c:pt idx="10976">
                  <c:v>2.2190999999999999E-2</c:v>
                </c:pt>
                <c:pt idx="10977">
                  <c:v>2.6587E-2</c:v>
                </c:pt>
                <c:pt idx="10978">
                  <c:v>2.9499999999999998E-2</c:v>
                </c:pt>
                <c:pt idx="10979">
                  <c:v>2.9742000000000001E-2</c:v>
                </c:pt>
                <c:pt idx="10980">
                  <c:v>2.4022000000000002E-2</c:v>
                </c:pt>
                <c:pt idx="10981">
                  <c:v>2.6280999999999999E-2</c:v>
                </c:pt>
                <c:pt idx="10982">
                  <c:v>2.3976000000000001E-2</c:v>
                </c:pt>
                <c:pt idx="10983">
                  <c:v>1.5585E-2</c:v>
                </c:pt>
                <c:pt idx="10984">
                  <c:v>1.2926E-2</c:v>
                </c:pt>
                <c:pt idx="10985">
                  <c:v>1.5823E-2</c:v>
                </c:pt>
                <c:pt idx="10986">
                  <c:v>2.0889000000000001E-2</c:v>
                </c:pt>
                <c:pt idx="10987">
                  <c:v>1.9706000000000001E-2</c:v>
                </c:pt>
                <c:pt idx="10988">
                  <c:v>1.9803000000000001E-2</c:v>
                </c:pt>
                <c:pt idx="10989">
                  <c:v>1.8325000000000001E-2</c:v>
                </c:pt>
                <c:pt idx="10990">
                  <c:v>2.2849999999999999E-2</c:v>
                </c:pt>
                <c:pt idx="10991">
                  <c:v>2.4097E-2</c:v>
                </c:pt>
                <c:pt idx="10992">
                  <c:v>2.6596999999999999E-2</c:v>
                </c:pt>
                <c:pt idx="10993">
                  <c:v>2.8323999999999998E-2</c:v>
                </c:pt>
                <c:pt idx="10994">
                  <c:v>2.6172000000000001E-2</c:v>
                </c:pt>
                <c:pt idx="10995">
                  <c:v>2.7095999999999999E-2</c:v>
                </c:pt>
                <c:pt idx="10996">
                  <c:v>2.7033999999999999E-2</c:v>
                </c:pt>
                <c:pt idx="10997">
                  <c:v>2.4073000000000001E-2</c:v>
                </c:pt>
                <c:pt idx="10998">
                  <c:v>2.2745999999999999E-2</c:v>
                </c:pt>
                <c:pt idx="10999">
                  <c:v>2.2939999999999999E-2</c:v>
                </c:pt>
                <c:pt idx="11000">
                  <c:v>2.911E-2</c:v>
                </c:pt>
                <c:pt idx="11001">
                  <c:v>3.8254000000000003E-2</c:v>
                </c:pt>
                <c:pt idx="11002">
                  <c:v>6.0204000000000001E-2</c:v>
                </c:pt>
                <c:pt idx="11003">
                  <c:v>8.8936000000000001E-2</c:v>
                </c:pt>
                <c:pt idx="11004">
                  <c:v>9.8905000000000007E-2</c:v>
                </c:pt>
                <c:pt idx="11005">
                  <c:v>0.10509</c:v>
                </c:pt>
                <c:pt idx="11006">
                  <c:v>0.120687</c:v>
                </c:pt>
                <c:pt idx="11007">
                  <c:v>0.13985900000000001</c:v>
                </c:pt>
                <c:pt idx="11008">
                  <c:v>0.151393</c:v>
                </c:pt>
                <c:pt idx="11009">
                  <c:v>0.158246</c:v>
                </c:pt>
                <c:pt idx="11010">
                  <c:v>0.15775800000000001</c:v>
                </c:pt>
                <c:pt idx="11011">
                  <c:v>0.14746799999999999</c:v>
                </c:pt>
                <c:pt idx="11012">
                  <c:v>0.14515400000000001</c:v>
                </c:pt>
                <c:pt idx="11013">
                  <c:v>0.141372</c:v>
                </c:pt>
                <c:pt idx="11014">
                  <c:v>0.12900900000000001</c:v>
                </c:pt>
                <c:pt idx="11015">
                  <c:v>0.12631200000000001</c:v>
                </c:pt>
                <c:pt idx="11016">
                  <c:v>0.113944</c:v>
                </c:pt>
                <c:pt idx="11017">
                  <c:v>0.11809799999999999</c:v>
                </c:pt>
                <c:pt idx="11018">
                  <c:v>9.4393000000000005E-2</c:v>
                </c:pt>
                <c:pt idx="11019">
                  <c:v>9.1121999999999995E-2</c:v>
                </c:pt>
                <c:pt idx="11020">
                  <c:v>7.7446000000000001E-2</c:v>
                </c:pt>
                <c:pt idx="11021">
                  <c:v>6.8004999999999996E-2</c:v>
                </c:pt>
                <c:pt idx="11022">
                  <c:v>6.4237000000000002E-2</c:v>
                </c:pt>
                <c:pt idx="11023">
                  <c:v>6.6895999999999997E-2</c:v>
                </c:pt>
                <c:pt idx="11024">
                  <c:v>6.2363000000000002E-2</c:v>
                </c:pt>
                <c:pt idx="11025">
                  <c:v>5.9077999999999999E-2</c:v>
                </c:pt>
                <c:pt idx="11026">
                  <c:v>5.6485E-2</c:v>
                </c:pt>
                <c:pt idx="11027">
                  <c:v>5.6117E-2</c:v>
                </c:pt>
                <c:pt idx="11028">
                  <c:v>6.1228999999999999E-2</c:v>
                </c:pt>
                <c:pt idx="11029">
                  <c:v>5.7461999999999999E-2</c:v>
                </c:pt>
                <c:pt idx="11030">
                  <c:v>5.2771999999999999E-2</c:v>
                </c:pt>
                <c:pt idx="11031">
                  <c:v>4.5275999999999997E-2</c:v>
                </c:pt>
                <c:pt idx="11032">
                  <c:v>4.6489999999999997E-2</c:v>
                </c:pt>
                <c:pt idx="11033">
                  <c:v>4.1006000000000001E-2</c:v>
                </c:pt>
                <c:pt idx="11034">
                  <c:v>3.7196E-2</c:v>
                </c:pt>
                <c:pt idx="11035">
                  <c:v>3.9562E-2</c:v>
                </c:pt>
                <c:pt idx="11036">
                  <c:v>3.2445000000000002E-2</c:v>
                </c:pt>
                <c:pt idx="11037">
                  <c:v>2.6664E-2</c:v>
                </c:pt>
                <c:pt idx="11038">
                  <c:v>3.1498999999999999E-2</c:v>
                </c:pt>
                <c:pt idx="11039">
                  <c:v>3.7687999999999999E-2</c:v>
                </c:pt>
                <c:pt idx="11040">
                  <c:v>4.6917E-2</c:v>
                </c:pt>
                <c:pt idx="11041">
                  <c:v>6.1956999999999998E-2</c:v>
                </c:pt>
                <c:pt idx="11042">
                  <c:v>6.7293000000000006E-2</c:v>
                </c:pt>
                <c:pt idx="11043">
                  <c:v>7.1441000000000004E-2</c:v>
                </c:pt>
                <c:pt idx="11044">
                  <c:v>7.9396999999999995E-2</c:v>
                </c:pt>
                <c:pt idx="11045">
                  <c:v>8.7122000000000005E-2</c:v>
                </c:pt>
                <c:pt idx="11046">
                  <c:v>9.8402000000000003E-2</c:v>
                </c:pt>
                <c:pt idx="11047">
                  <c:v>0.114449</c:v>
                </c:pt>
                <c:pt idx="11048">
                  <c:v>0.11315600000000001</c:v>
                </c:pt>
                <c:pt idx="11049">
                  <c:v>0.10560600000000001</c:v>
                </c:pt>
                <c:pt idx="11050">
                  <c:v>0.114041</c:v>
                </c:pt>
                <c:pt idx="11051">
                  <c:v>0.108643</c:v>
                </c:pt>
                <c:pt idx="11052">
                  <c:v>0.124329</c:v>
                </c:pt>
                <c:pt idx="11053">
                  <c:v>0.12625400000000001</c:v>
                </c:pt>
                <c:pt idx="11054">
                  <c:v>0.13355600000000001</c:v>
                </c:pt>
                <c:pt idx="11055">
                  <c:v>0.16251399999999999</c:v>
                </c:pt>
                <c:pt idx="11056">
                  <c:v>0.18273600000000001</c:v>
                </c:pt>
                <c:pt idx="11057">
                  <c:v>0.19287000000000001</c:v>
                </c:pt>
                <c:pt idx="11058">
                  <c:v>0.207844</c:v>
                </c:pt>
                <c:pt idx="11059">
                  <c:v>0.22733600000000001</c:v>
                </c:pt>
                <c:pt idx="11060">
                  <c:v>0.241093</c:v>
                </c:pt>
                <c:pt idx="11061">
                  <c:v>0.23565700000000001</c:v>
                </c:pt>
                <c:pt idx="11062">
                  <c:v>0.228459</c:v>
                </c:pt>
                <c:pt idx="11063">
                  <c:v>0.229684</c:v>
                </c:pt>
                <c:pt idx="11064">
                  <c:v>0.21659500000000001</c:v>
                </c:pt>
                <c:pt idx="11065">
                  <c:v>0.20386099999999999</c:v>
                </c:pt>
                <c:pt idx="11066">
                  <c:v>0.18904799999999999</c:v>
                </c:pt>
                <c:pt idx="11067">
                  <c:v>0.17677200000000001</c:v>
                </c:pt>
                <c:pt idx="11068">
                  <c:v>0.18845799999999999</c:v>
                </c:pt>
                <c:pt idx="11069">
                  <c:v>0.199048</c:v>
                </c:pt>
                <c:pt idx="11070">
                  <c:v>0.19236200000000001</c:v>
                </c:pt>
                <c:pt idx="11071">
                  <c:v>0.18376500000000001</c:v>
                </c:pt>
                <c:pt idx="11072">
                  <c:v>0.17521600000000001</c:v>
                </c:pt>
                <c:pt idx="11073">
                  <c:v>0.16077</c:v>
                </c:pt>
                <c:pt idx="11074">
                  <c:v>0.15426799999999999</c:v>
                </c:pt>
                <c:pt idx="11075">
                  <c:v>0.159916</c:v>
                </c:pt>
                <c:pt idx="11076">
                  <c:v>0.185892</c:v>
                </c:pt>
                <c:pt idx="11077">
                  <c:v>0.22433800000000001</c:v>
                </c:pt>
                <c:pt idx="11078">
                  <c:v>0.22494900000000001</c:v>
                </c:pt>
                <c:pt idx="11079">
                  <c:v>0.225575</c:v>
                </c:pt>
                <c:pt idx="11080">
                  <c:v>0.232378</c:v>
                </c:pt>
                <c:pt idx="11081">
                  <c:v>0.24756700000000001</c:v>
                </c:pt>
                <c:pt idx="11082">
                  <c:v>0.24765699999999999</c:v>
                </c:pt>
                <c:pt idx="11083">
                  <c:v>0.24532200000000001</c:v>
                </c:pt>
                <c:pt idx="11084">
                  <c:v>0.24237400000000001</c:v>
                </c:pt>
                <c:pt idx="11085">
                  <c:v>0.25196000000000002</c:v>
                </c:pt>
                <c:pt idx="11086">
                  <c:v>0.24892700000000001</c:v>
                </c:pt>
                <c:pt idx="11087">
                  <c:v>0.24415400000000001</c:v>
                </c:pt>
                <c:pt idx="11088">
                  <c:v>0.247449</c:v>
                </c:pt>
                <c:pt idx="11089">
                  <c:v>0.24551899999999999</c:v>
                </c:pt>
                <c:pt idx="11090">
                  <c:v>0.24384500000000001</c:v>
                </c:pt>
                <c:pt idx="11091">
                  <c:v>0.24257200000000001</c:v>
                </c:pt>
                <c:pt idx="11092">
                  <c:v>0.23334199999999999</c:v>
                </c:pt>
                <c:pt idx="11093">
                  <c:v>0.26286900000000002</c:v>
                </c:pt>
                <c:pt idx="11094">
                  <c:v>0.25559599999999999</c:v>
                </c:pt>
                <c:pt idx="11095">
                  <c:v>0.248004</c:v>
                </c:pt>
                <c:pt idx="11096">
                  <c:v>0.233705</c:v>
                </c:pt>
                <c:pt idx="11097">
                  <c:v>0.24860299999999999</c:v>
                </c:pt>
                <c:pt idx="11098">
                  <c:v>0.205119</c:v>
                </c:pt>
                <c:pt idx="11099">
                  <c:v>0.226521</c:v>
                </c:pt>
                <c:pt idx="11100">
                  <c:v>0.245504</c:v>
                </c:pt>
                <c:pt idx="11101">
                  <c:v>0.25568099999999999</c:v>
                </c:pt>
                <c:pt idx="11102">
                  <c:v>0.29128500000000002</c:v>
                </c:pt>
                <c:pt idx="11103">
                  <c:v>0.29067399999999999</c:v>
                </c:pt>
                <c:pt idx="11104">
                  <c:v>0.264042</c:v>
                </c:pt>
                <c:pt idx="11105">
                  <c:v>0.26006099999999999</c:v>
                </c:pt>
                <c:pt idx="11106">
                  <c:v>0.26507500000000001</c:v>
                </c:pt>
                <c:pt idx="11107">
                  <c:v>0.27818799999999999</c:v>
                </c:pt>
                <c:pt idx="11108">
                  <c:v>0.27539400000000003</c:v>
                </c:pt>
                <c:pt idx="11109">
                  <c:v>0.25995600000000002</c:v>
                </c:pt>
                <c:pt idx="11110">
                  <c:v>0.24873400000000001</c:v>
                </c:pt>
                <c:pt idx="11111">
                  <c:v>0.23687800000000001</c:v>
                </c:pt>
                <c:pt idx="11112">
                  <c:v>0.25426599999999999</c:v>
                </c:pt>
                <c:pt idx="11113">
                  <c:v>0.259685</c:v>
                </c:pt>
                <c:pt idx="11114">
                  <c:v>0.24380099999999999</c:v>
                </c:pt>
                <c:pt idx="11115">
                  <c:v>0.22503100000000001</c:v>
                </c:pt>
                <c:pt idx="11116">
                  <c:v>0.24890100000000001</c:v>
                </c:pt>
                <c:pt idx="11117">
                  <c:v>0.24729899999999999</c:v>
                </c:pt>
                <c:pt idx="11118">
                  <c:v>0.23111699999999999</c:v>
                </c:pt>
                <c:pt idx="11119">
                  <c:v>0.26144699999999998</c:v>
                </c:pt>
                <c:pt idx="11120">
                  <c:v>0.24619099999999999</c:v>
                </c:pt>
                <c:pt idx="11121">
                  <c:v>0.245947</c:v>
                </c:pt>
                <c:pt idx="11122">
                  <c:v>0.25465199999999999</c:v>
                </c:pt>
                <c:pt idx="11123">
                  <c:v>0.23511899999999999</c:v>
                </c:pt>
                <c:pt idx="11124">
                  <c:v>0.22042800000000001</c:v>
                </c:pt>
                <c:pt idx="11125">
                  <c:v>0.20474600000000001</c:v>
                </c:pt>
                <c:pt idx="11126">
                  <c:v>0.22872400000000001</c:v>
                </c:pt>
                <c:pt idx="11127">
                  <c:v>0.24233499999999999</c:v>
                </c:pt>
                <c:pt idx="11128">
                  <c:v>0.226857</c:v>
                </c:pt>
                <c:pt idx="11129">
                  <c:v>0.20830599999999999</c:v>
                </c:pt>
                <c:pt idx="11130">
                  <c:v>0.2011</c:v>
                </c:pt>
                <c:pt idx="11131">
                  <c:v>0.204594</c:v>
                </c:pt>
                <c:pt idx="11132">
                  <c:v>0.20611299999999999</c:v>
                </c:pt>
                <c:pt idx="11133">
                  <c:v>0.18628700000000001</c:v>
                </c:pt>
                <c:pt idx="11134">
                  <c:v>0.169381</c:v>
                </c:pt>
                <c:pt idx="11135">
                  <c:v>0.19228899999999999</c:v>
                </c:pt>
                <c:pt idx="11136">
                  <c:v>0.19170000000000001</c:v>
                </c:pt>
                <c:pt idx="11137">
                  <c:v>0.18134700000000001</c:v>
                </c:pt>
                <c:pt idx="11138">
                  <c:v>0.19826099999999999</c:v>
                </c:pt>
                <c:pt idx="11139">
                  <c:v>0.200823</c:v>
                </c:pt>
                <c:pt idx="11140">
                  <c:v>0.18385199999999999</c:v>
                </c:pt>
                <c:pt idx="11141">
                  <c:v>0.18965699999999999</c:v>
                </c:pt>
                <c:pt idx="11142">
                  <c:v>0.19475899999999999</c:v>
                </c:pt>
                <c:pt idx="11143">
                  <c:v>0.23413200000000001</c:v>
                </c:pt>
                <c:pt idx="11144">
                  <c:v>0.20699400000000001</c:v>
                </c:pt>
                <c:pt idx="11145">
                  <c:v>0.19046399999999999</c:v>
                </c:pt>
                <c:pt idx="11146">
                  <c:v>0.182838</c:v>
                </c:pt>
                <c:pt idx="11147">
                  <c:v>0.178095</c:v>
                </c:pt>
                <c:pt idx="11148">
                  <c:v>0.173292</c:v>
                </c:pt>
                <c:pt idx="11149">
                  <c:v>0.187081</c:v>
                </c:pt>
                <c:pt idx="11150">
                  <c:v>0.21521299999999999</c:v>
                </c:pt>
                <c:pt idx="11151">
                  <c:v>0.22697600000000001</c:v>
                </c:pt>
                <c:pt idx="11152">
                  <c:v>0.246477</c:v>
                </c:pt>
                <c:pt idx="11153">
                  <c:v>0.23310800000000001</c:v>
                </c:pt>
                <c:pt idx="11154">
                  <c:v>0.24731300000000001</c:v>
                </c:pt>
                <c:pt idx="11155">
                  <c:v>0.26346799999999998</c:v>
                </c:pt>
                <c:pt idx="11156">
                  <c:v>0.26183699999999999</c:v>
                </c:pt>
                <c:pt idx="11157">
                  <c:v>0.26480900000000002</c:v>
                </c:pt>
                <c:pt idx="11158">
                  <c:v>0.20471700000000001</c:v>
                </c:pt>
                <c:pt idx="11159">
                  <c:v>0.23918700000000001</c:v>
                </c:pt>
                <c:pt idx="11160">
                  <c:v>0.21896599999999999</c:v>
                </c:pt>
                <c:pt idx="11161">
                  <c:v>0.231519</c:v>
                </c:pt>
                <c:pt idx="11162">
                  <c:v>0.24402199999999999</c:v>
                </c:pt>
                <c:pt idx="11163">
                  <c:v>0.25368299999999999</c:v>
                </c:pt>
                <c:pt idx="11164">
                  <c:v>0.24437600000000001</c:v>
                </c:pt>
                <c:pt idx="11165">
                  <c:v>0.25379000000000002</c:v>
                </c:pt>
                <c:pt idx="11166">
                  <c:v>0.245971</c:v>
                </c:pt>
                <c:pt idx="11167">
                  <c:v>0.27061200000000002</c:v>
                </c:pt>
                <c:pt idx="11168">
                  <c:v>0.26327400000000001</c:v>
                </c:pt>
                <c:pt idx="11169">
                  <c:v>0.269764</c:v>
                </c:pt>
                <c:pt idx="11170">
                  <c:v>0.26208999999999999</c:v>
                </c:pt>
                <c:pt idx="11171">
                  <c:v>0.275339</c:v>
                </c:pt>
                <c:pt idx="11172">
                  <c:v>0.29676599999999997</c:v>
                </c:pt>
                <c:pt idx="11173">
                  <c:v>0.30617800000000001</c:v>
                </c:pt>
                <c:pt idx="11174">
                  <c:v>0.30956699999999998</c:v>
                </c:pt>
                <c:pt idx="11175">
                  <c:v>0.281671</c:v>
                </c:pt>
                <c:pt idx="11176">
                  <c:v>0.28202100000000002</c:v>
                </c:pt>
                <c:pt idx="11177">
                  <c:v>0.29887999999999998</c:v>
                </c:pt>
                <c:pt idx="11178">
                  <c:v>0.27601399999999998</c:v>
                </c:pt>
                <c:pt idx="11179">
                  <c:v>0.23358499999999999</c:v>
                </c:pt>
                <c:pt idx="11180">
                  <c:v>0.249357</c:v>
                </c:pt>
                <c:pt idx="11181">
                  <c:v>0.26180599999999998</c:v>
                </c:pt>
                <c:pt idx="11182">
                  <c:v>0.25071399999999999</c:v>
                </c:pt>
                <c:pt idx="11183">
                  <c:v>0.25669799999999998</c:v>
                </c:pt>
                <c:pt idx="11184">
                  <c:v>0.25959300000000002</c:v>
                </c:pt>
                <c:pt idx="11185">
                  <c:v>0.31153500000000001</c:v>
                </c:pt>
                <c:pt idx="11186">
                  <c:v>0.31029699999999999</c:v>
                </c:pt>
                <c:pt idx="11187">
                  <c:v>0.32264500000000002</c:v>
                </c:pt>
                <c:pt idx="11188">
                  <c:v>0.30902800000000002</c:v>
                </c:pt>
                <c:pt idx="11189">
                  <c:v>0.30226199999999998</c:v>
                </c:pt>
                <c:pt idx="11190">
                  <c:v>0.29339599999999999</c:v>
                </c:pt>
                <c:pt idx="11191">
                  <c:v>0.276065</c:v>
                </c:pt>
                <c:pt idx="11192">
                  <c:v>0.279055</c:v>
                </c:pt>
                <c:pt idx="11193">
                  <c:v>0.26407599999999998</c:v>
                </c:pt>
                <c:pt idx="11194">
                  <c:v>0.24857899999999999</c:v>
                </c:pt>
                <c:pt idx="11195">
                  <c:v>0.23095299999999999</c:v>
                </c:pt>
                <c:pt idx="11196">
                  <c:v>0.21557899999999999</c:v>
                </c:pt>
                <c:pt idx="11197">
                  <c:v>0.209699</c:v>
                </c:pt>
                <c:pt idx="11198">
                  <c:v>0.21174999999999999</c:v>
                </c:pt>
                <c:pt idx="11199">
                  <c:v>0.20357</c:v>
                </c:pt>
                <c:pt idx="11200">
                  <c:v>0.20317399999999999</c:v>
                </c:pt>
                <c:pt idx="11201">
                  <c:v>0.231935</c:v>
                </c:pt>
                <c:pt idx="11202">
                  <c:v>0.21778400000000001</c:v>
                </c:pt>
                <c:pt idx="11203">
                  <c:v>0.22766500000000001</c:v>
                </c:pt>
                <c:pt idx="11204">
                  <c:v>0.21735699999999999</c:v>
                </c:pt>
                <c:pt idx="11205">
                  <c:v>0.19824600000000001</c:v>
                </c:pt>
                <c:pt idx="11206">
                  <c:v>0.185247</c:v>
                </c:pt>
                <c:pt idx="11207">
                  <c:v>0.17119000000000001</c:v>
                </c:pt>
                <c:pt idx="11208">
                  <c:v>0.16713</c:v>
                </c:pt>
                <c:pt idx="11209">
                  <c:v>0.16980400000000001</c:v>
                </c:pt>
                <c:pt idx="11210">
                  <c:v>0.15468999999999999</c:v>
                </c:pt>
                <c:pt idx="11211">
                  <c:v>0.156832</c:v>
                </c:pt>
                <c:pt idx="11212">
                  <c:v>0.143013</c:v>
                </c:pt>
                <c:pt idx="11213">
                  <c:v>0.13835500000000001</c:v>
                </c:pt>
                <c:pt idx="11214">
                  <c:v>0.13996400000000001</c:v>
                </c:pt>
                <c:pt idx="11215">
                  <c:v>0.138237</c:v>
                </c:pt>
                <c:pt idx="11216">
                  <c:v>0.13389699999999999</c:v>
                </c:pt>
                <c:pt idx="11217">
                  <c:v>0.12683900000000001</c:v>
                </c:pt>
                <c:pt idx="11218">
                  <c:v>0.11362</c:v>
                </c:pt>
                <c:pt idx="11219">
                  <c:v>0.125222</c:v>
                </c:pt>
                <c:pt idx="11220">
                  <c:v>0.120835</c:v>
                </c:pt>
                <c:pt idx="11221">
                  <c:v>0.120614</c:v>
                </c:pt>
                <c:pt idx="11222">
                  <c:v>0.104792</c:v>
                </c:pt>
                <c:pt idx="11223">
                  <c:v>9.1929999999999998E-2</c:v>
                </c:pt>
                <c:pt idx="11224">
                  <c:v>8.5513000000000006E-2</c:v>
                </c:pt>
              </c:numCache>
            </c:numRef>
          </c:val>
          <c:smooth val="0"/>
          <c:extLst>
            <c:ext xmlns:c16="http://schemas.microsoft.com/office/drawing/2014/chart" uri="{C3380CC4-5D6E-409C-BE32-E72D297353CC}">
              <c16:uniqueId val="{00000004-2FD3-40ED-BCB2-E702DC4DCB1D}"/>
            </c:ext>
          </c:extLst>
        </c:ser>
        <c:dLbls>
          <c:showLegendKey val="0"/>
          <c:showVal val="0"/>
          <c:showCatName val="0"/>
          <c:showSerName val="0"/>
          <c:showPercent val="0"/>
          <c:showBubbleSize val="0"/>
        </c:dLbls>
        <c:smooth val="0"/>
        <c:axId val="374983536"/>
        <c:axId val="1216659016"/>
      </c:lineChart>
      <c:dateAx>
        <c:axId val="374983536"/>
        <c:scaling>
          <c:orientation val="minMax"/>
          <c:min val="43831"/>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2"/>
        <c:majorTimeUnit val="months"/>
      </c:dateAx>
      <c:valAx>
        <c:axId val="1216659016"/>
        <c:scaling>
          <c:orientation val="minMax"/>
        </c:scaling>
        <c:delete val="0"/>
        <c:axPos val="l"/>
        <c:majorGridlines>
          <c:spPr>
            <a:ln w="9525" cap="flat" cmpd="sng" algn="ctr">
              <a:solidFill>
                <a:schemeClr val="accent2"/>
              </a:solidFill>
              <a:prstDash val="dash"/>
              <a:round/>
            </a:ln>
            <a:effectLst/>
          </c:spPr>
        </c:majorGridlines>
        <c:numFmt formatCode="#,##0.0_);\(#,##0.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0.2"/>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67074496459972599"/>
        </c:manualLayout>
      </c:layout>
      <c:scatterChart>
        <c:scatterStyle val="lineMarker"/>
        <c:varyColors val="0"/>
        <c:ser>
          <c:idx val="0"/>
          <c:order val="0"/>
          <c:tx>
            <c:strRef>
              <c:f>'Line (Scatter)'!$B$1</c:f>
              <c:strCache>
                <c:ptCount val="1"/>
                <c:pt idx="0">
                  <c:v>CAPE Ratio</c:v>
                </c:pt>
              </c:strCache>
            </c:strRef>
          </c:tx>
          <c:spPr>
            <a:ln w="19050">
              <a:solidFill>
                <a:schemeClr val="accent1"/>
              </a:solidFill>
            </a:ln>
          </c:spPr>
          <c:marker>
            <c:symbol val="none"/>
          </c:marker>
          <c:dLbls>
            <c:dLbl>
              <c:idx val="1474"/>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A67-4F20-9BB2-5EB52174C119}"/>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xVal>
            <c:numRef>
              <c:f>'Line (Scatter)'!$A$2:$A$1476</c:f>
              <c:numCache>
                <c:formatCode>m/d/yyyy</c:formatCode>
                <c:ptCount val="1475"/>
                <c:pt idx="0">
                  <c:v>31</c:v>
                </c:pt>
                <c:pt idx="1">
                  <c:v>59</c:v>
                </c:pt>
                <c:pt idx="2">
                  <c:v>91</c:v>
                </c:pt>
                <c:pt idx="3">
                  <c:v>121</c:v>
                </c:pt>
                <c:pt idx="4">
                  <c:v>152</c:v>
                </c:pt>
                <c:pt idx="5">
                  <c:v>182</c:v>
                </c:pt>
                <c:pt idx="6">
                  <c:v>213</c:v>
                </c:pt>
                <c:pt idx="7">
                  <c:v>244</c:v>
                </c:pt>
                <c:pt idx="8">
                  <c:v>274</c:v>
                </c:pt>
                <c:pt idx="9">
                  <c:v>305</c:v>
                </c:pt>
                <c:pt idx="10">
                  <c:v>335</c:v>
                </c:pt>
                <c:pt idx="11">
                  <c:v>366</c:v>
                </c:pt>
                <c:pt idx="12">
                  <c:v>397</c:v>
                </c:pt>
                <c:pt idx="13">
                  <c:v>425</c:v>
                </c:pt>
                <c:pt idx="14">
                  <c:v>456</c:v>
                </c:pt>
                <c:pt idx="15">
                  <c:v>486</c:v>
                </c:pt>
                <c:pt idx="16">
                  <c:v>517</c:v>
                </c:pt>
                <c:pt idx="17">
                  <c:v>547</c:v>
                </c:pt>
                <c:pt idx="18">
                  <c:v>578</c:v>
                </c:pt>
                <c:pt idx="19">
                  <c:v>609</c:v>
                </c:pt>
                <c:pt idx="20">
                  <c:v>639</c:v>
                </c:pt>
                <c:pt idx="21">
                  <c:v>670</c:v>
                </c:pt>
                <c:pt idx="22">
                  <c:v>700</c:v>
                </c:pt>
                <c:pt idx="23">
                  <c:v>731</c:v>
                </c:pt>
                <c:pt idx="24">
                  <c:v>762</c:v>
                </c:pt>
                <c:pt idx="25">
                  <c:v>790</c:v>
                </c:pt>
                <c:pt idx="26">
                  <c:v>821</c:v>
                </c:pt>
                <c:pt idx="27">
                  <c:v>851</c:v>
                </c:pt>
                <c:pt idx="28">
                  <c:v>882</c:v>
                </c:pt>
                <c:pt idx="29">
                  <c:v>912</c:v>
                </c:pt>
                <c:pt idx="30">
                  <c:v>943</c:v>
                </c:pt>
                <c:pt idx="31">
                  <c:v>974</c:v>
                </c:pt>
                <c:pt idx="32">
                  <c:v>1004</c:v>
                </c:pt>
                <c:pt idx="33">
                  <c:v>1035</c:v>
                </c:pt>
                <c:pt idx="34">
                  <c:v>1065</c:v>
                </c:pt>
                <c:pt idx="35">
                  <c:v>1096</c:v>
                </c:pt>
                <c:pt idx="36">
                  <c:v>1127</c:v>
                </c:pt>
                <c:pt idx="37">
                  <c:v>1155</c:v>
                </c:pt>
                <c:pt idx="38">
                  <c:v>1186</c:v>
                </c:pt>
                <c:pt idx="39">
                  <c:v>1216</c:v>
                </c:pt>
                <c:pt idx="40">
                  <c:v>1247</c:v>
                </c:pt>
                <c:pt idx="41">
                  <c:v>1277</c:v>
                </c:pt>
                <c:pt idx="42">
                  <c:v>1308</c:v>
                </c:pt>
                <c:pt idx="43">
                  <c:v>1339</c:v>
                </c:pt>
                <c:pt idx="44">
                  <c:v>1369</c:v>
                </c:pt>
                <c:pt idx="45">
                  <c:v>1400</c:v>
                </c:pt>
                <c:pt idx="46">
                  <c:v>1430</c:v>
                </c:pt>
                <c:pt idx="47">
                  <c:v>1461</c:v>
                </c:pt>
                <c:pt idx="48">
                  <c:v>1492</c:v>
                </c:pt>
                <c:pt idx="49">
                  <c:v>1521</c:v>
                </c:pt>
                <c:pt idx="50">
                  <c:v>1552</c:v>
                </c:pt>
                <c:pt idx="51">
                  <c:v>1582</c:v>
                </c:pt>
                <c:pt idx="52">
                  <c:v>1613</c:v>
                </c:pt>
                <c:pt idx="53">
                  <c:v>1643</c:v>
                </c:pt>
                <c:pt idx="54">
                  <c:v>1674</c:v>
                </c:pt>
                <c:pt idx="55">
                  <c:v>1705</c:v>
                </c:pt>
                <c:pt idx="56">
                  <c:v>1735</c:v>
                </c:pt>
                <c:pt idx="57">
                  <c:v>1766</c:v>
                </c:pt>
                <c:pt idx="58">
                  <c:v>1796</c:v>
                </c:pt>
                <c:pt idx="59">
                  <c:v>1827</c:v>
                </c:pt>
                <c:pt idx="60">
                  <c:v>1858</c:v>
                </c:pt>
                <c:pt idx="61">
                  <c:v>1886</c:v>
                </c:pt>
                <c:pt idx="62">
                  <c:v>1917</c:v>
                </c:pt>
                <c:pt idx="63">
                  <c:v>1947</c:v>
                </c:pt>
                <c:pt idx="64">
                  <c:v>1978</c:v>
                </c:pt>
                <c:pt idx="65">
                  <c:v>2008</c:v>
                </c:pt>
                <c:pt idx="66">
                  <c:v>2039</c:v>
                </c:pt>
                <c:pt idx="67">
                  <c:v>2070</c:v>
                </c:pt>
                <c:pt idx="68">
                  <c:v>2100</c:v>
                </c:pt>
                <c:pt idx="69">
                  <c:v>2131</c:v>
                </c:pt>
                <c:pt idx="70">
                  <c:v>2161</c:v>
                </c:pt>
                <c:pt idx="71">
                  <c:v>2192</c:v>
                </c:pt>
                <c:pt idx="72">
                  <c:v>2223</c:v>
                </c:pt>
                <c:pt idx="73">
                  <c:v>2251</c:v>
                </c:pt>
                <c:pt idx="74">
                  <c:v>2282</c:v>
                </c:pt>
                <c:pt idx="75">
                  <c:v>2312</c:v>
                </c:pt>
                <c:pt idx="76">
                  <c:v>2343</c:v>
                </c:pt>
                <c:pt idx="77">
                  <c:v>2373</c:v>
                </c:pt>
                <c:pt idx="78">
                  <c:v>2404</c:v>
                </c:pt>
                <c:pt idx="79">
                  <c:v>2435</c:v>
                </c:pt>
                <c:pt idx="80">
                  <c:v>2465</c:v>
                </c:pt>
                <c:pt idx="81">
                  <c:v>2496</c:v>
                </c:pt>
                <c:pt idx="82">
                  <c:v>2526</c:v>
                </c:pt>
                <c:pt idx="83">
                  <c:v>2557</c:v>
                </c:pt>
                <c:pt idx="84">
                  <c:v>2588</c:v>
                </c:pt>
                <c:pt idx="85">
                  <c:v>2616</c:v>
                </c:pt>
                <c:pt idx="86">
                  <c:v>2647</c:v>
                </c:pt>
                <c:pt idx="87">
                  <c:v>2677</c:v>
                </c:pt>
                <c:pt idx="88">
                  <c:v>2708</c:v>
                </c:pt>
                <c:pt idx="89">
                  <c:v>2738</c:v>
                </c:pt>
                <c:pt idx="90">
                  <c:v>2769</c:v>
                </c:pt>
                <c:pt idx="91">
                  <c:v>2800</c:v>
                </c:pt>
                <c:pt idx="92">
                  <c:v>2830</c:v>
                </c:pt>
                <c:pt idx="93">
                  <c:v>2861</c:v>
                </c:pt>
                <c:pt idx="94">
                  <c:v>2891</c:v>
                </c:pt>
                <c:pt idx="95">
                  <c:v>2922</c:v>
                </c:pt>
                <c:pt idx="96">
                  <c:v>2953</c:v>
                </c:pt>
                <c:pt idx="97">
                  <c:v>2982</c:v>
                </c:pt>
                <c:pt idx="98">
                  <c:v>3013</c:v>
                </c:pt>
                <c:pt idx="99">
                  <c:v>3043</c:v>
                </c:pt>
                <c:pt idx="100">
                  <c:v>3074</c:v>
                </c:pt>
                <c:pt idx="101">
                  <c:v>3104</c:v>
                </c:pt>
                <c:pt idx="102">
                  <c:v>3135</c:v>
                </c:pt>
                <c:pt idx="103">
                  <c:v>3166</c:v>
                </c:pt>
                <c:pt idx="104">
                  <c:v>3196</c:v>
                </c:pt>
                <c:pt idx="105">
                  <c:v>3227</c:v>
                </c:pt>
                <c:pt idx="106">
                  <c:v>3257</c:v>
                </c:pt>
                <c:pt idx="107">
                  <c:v>3288</c:v>
                </c:pt>
                <c:pt idx="108">
                  <c:v>3319</c:v>
                </c:pt>
                <c:pt idx="109">
                  <c:v>3347</c:v>
                </c:pt>
                <c:pt idx="110">
                  <c:v>3378</c:v>
                </c:pt>
                <c:pt idx="111">
                  <c:v>3408</c:v>
                </c:pt>
                <c:pt idx="112">
                  <c:v>3439</c:v>
                </c:pt>
                <c:pt idx="113">
                  <c:v>3469</c:v>
                </c:pt>
                <c:pt idx="114">
                  <c:v>3500</c:v>
                </c:pt>
                <c:pt idx="115">
                  <c:v>3531</c:v>
                </c:pt>
                <c:pt idx="116">
                  <c:v>3561</c:v>
                </c:pt>
                <c:pt idx="117">
                  <c:v>3592</c:v>
                </c:pt>
                <c:pt idx="118">
                  <c:v>3622</c:v>
                </c:pt>
                <c:pt idx="119">
                  <c:v>3653</c:v>
                </c:pt>
                <c:pt idx="120">
                  <c:v>3684</c:v>
                </c:pt>
                <c:pt idx="121">
                  <c:v>3712</c:v>
                </c:pt>
                <c:pt idx="122">
                  <c:v>3743</c:v>
                </c:pt>
                <c:pt idx="123">
                  <c:v>3773</c:v>
                </c:pt>
                <c:pt idx="124">
                  <c:v>3804</c:v>
                </c:pt>
                <c:pt idx="125">
                  <c:v>3834</c:v>
                </c:pt>
                <c:pt idx="126">
                  <c:v>3865</c:v>
                </c:pt>
                <c:pt idx="127">
                  <c:v>3896</c:v>
                </c:pt>
                <c:pt idx="128">
                  <c:v>3926</c:v>
                </c:pt>
                <c:pt idx="129">
                  <c:v>3957</c:v>
                </c:pt>
                <c:pt idx="130">
                  <c:v>3987</c:v>
                </c:pt>
                <c:pt idx="131">
                  <c:v>4018</c:v>
                </c:pt>
                <c:pt idx="132">
                  <c:v>4049</c:v>
                </c:pt>
                <c:pt idx="133">
                  <c:v>4077</c:v>
                </c:pt>
                <c:pt idx="134">
                  <c:v>4108</c:v>
                </c:pt>
                <c:pt idx="135">
                  <c:v>4138</c:v>
                </c:pt>
                <c:pt idx="136">
                  <c:v>4169</c:v>
                </c:pt>
                <c:pt idx="137">
                  <c:v>4199</c:v>
                </c:pt>
                <c:pt idx="138">
                  <c:v>4230</c:v>
                </c:pt>
                <c:pt idx="139">
                  <c:v>4261</c:v>
                </c:pt>
                <c:pt idx="140">
                  <c:v>4291</c:v>
                </c:pt>
                <c:pt idx="141">
                  <c:v>4322</c:v>
                </c:pt>
                <c:pt idx="142">
                  <c:v>4352</c:v>
                </c:pt>
                <c:pt idx="143">
                  <c:v>4383</c:v>
                </c:pt>
                <c:pt idx="144">
                  <c:v>4414</c:v>
                </c:pt>
                <c:pt idx="145">
                  <c:v>4443</c:v>
                </c:pt>
                <c:pt idx="146">
                  <c:v>4474</c:v>
                </c:pt>
                <c:pt idx="147">
                  <c:v>4504</c:v>
                </c:pt>
                <c:pt idx="148">
                  <c:v>4535</c:v>
                </c:pt>
                <c:pt idx="149">
                  <c:v>4565</c:v>
                </c:pt>
                <c:pt idx="150">
                  <c:v>4596</c:v>
                </c:pt>
                <c:pt idx="151">
                  <c:v>4627</c:v>
                </c:pt>
                <c:pt idx="152">
                  <c:v>4657</c:v>
                </c:pt>
                <c:pt idx="153">
                  <c:v>4688</c:v>
                </c:pt>
                <c:pt idx="154">
                  <c:v>4718</c:v>
                </c:pt>
                <c:pt idx="155">
                  <c:v>4749</c:v>
                </c:pt>
                <c:pt idx="156">
                  <c:v>4780</c:v>
                </c:pt>
                <c:pt idx="157">
                  <c:v>4808</c:v>
                </c:pt>
                <c:pt idx="158">
                  <c:v>4839</c:v>
                </c:pt>
                <c:pt idx="159">
                  <c:v>4869</c:v>
                </c:pt>
                <c:pt idx="160">
                  <c:v>4900</c:v>
                </c:pt>
                <c:pt idx="161">
                  <c:v>4930</c:v>
                </c:pt>
                <c:pt idx="162">
                  <c:v>4961</c:v>
                </c:pt>
                <c:pt idx="163">
                  <c:v>4992</c:v>
                </c:pt>
                <c:pt idx="164">
                  <c:v>5022</c:v>
                </c:pt>
                <c:pt idx="165">
                  <c:v>5053</c:v>
                </c:pt>
                <c:pt idx="166">
                  <c:v>5083</c:v>
                </c:pt>
                <c:pt idx="167">
                  <c:v>5114</c:v>
                </c:pt>
                <c:pt idx="168">
                  <c:v>5145</c:v>
                </c:pt>
                <c:pt idx="169">
                  <c:v>5173</c:v>
                </c:pt>
                <c:pt idx="170">
                  <c:v>5204</c:v>
                </c:pt>
                <c:pt idx="171">
                  <c:v>5234</c:v>
                </c:pt>
                <c:pt idx="172">
                  <c:v>5265</c:v>
                </c:pt>
                <c:pt idx="173">
                  <c:v>5295</c:v>
                </c:pt>
                <c:pt idx="174">
                  <c:v>5326</c:v>
                </c:pt>
                <c:pt idx="175">
                  <c:v>5357</c:v>
                </c:pt>
                <c:pt idx="176">
                  <c:v>5387</c:v>
                </c:pt>
                <c:pt idx="177">
                  <c:v>5418</c:v>
                </c:pt>
                <c:pt idx="178">
                  <c:v>5448</c:v>
                </c:pt>
                <c:pt idx="179">
                  <c:v>5479</c:v>
                </c:pt>
                <c:pt idx="180">
                  <c:v>5510</c:v>
                </c:pt>
                <c:pt idx="181">
                  <c:v>5538</c:v>
                </c:pt>
                <c:pt idx="182">
                  <c:v>5569</c:v>
                </c:pt>
                <c:pt idx="183">
                  <c:v>5599</c:v>
                </c:pt>
                <c:pt idx="184">
                  <c:v>5630</c:v>
                </c:pt>
                <c:pt idx="185">
                  <c:v>5660</c:v>
                </c:pt>
                <c:pt idx="186">
                  <c:v>5691</c:v>
                </c:pt>
                <c:pt idx="187">
                  <c:v>5722</c:v>
                </c:pt>
                <c:pt idx="188">
                  <c:v>5752</c:v>
                </c:pt>
                <c:pt idx="189">
                  <c:v>5783</c:v>
                </c:pt>
                <c:pt idx="190">
                  <c:v>5813</c:v>
                </c:pt>
                <c:pt idx="191">
                  <c:v>5844</c:v>
                </c:pt>
                <c:pt idx="192">
                  <c:v>5875</c:v>
                </c:pt>
                <c:pt idx="193">
                  <c:v>5904</c:v>
                </c:pt>
                <c:pt idx="194">
                  <c:v>5935</c:v>
                </c:pt>
                <c:pt idx="195">
                  <c:v>5965</c:v>
                </c:pt>
                <c:pt idx="196">
                  <c:v>5996</c:v>
                </c:pt>
                <c:pt idx="197">
                  <c:v>6026</c:v>
                </c:pt>
                <c:pt idx="198">
                  <c:v>6057</c:v>
                </c:pt>
                <c:pt idx="199">
                  <c:v>6088</c:v>
                </c:pt>
                <c:pt idx="200">
                  <c:v>6118</c:v>
                </c:pt>
                <c:pt idx="201">
                  <c:v>6149</c:v>
                </c:pt>
                <c:pt idx="202">
                  <c:v>6179</c:v>
                </c:pt>
                <c:pt idx="203">
                  <c:v>6210</c:v>
                </c:pt>
                <c:pt idx="204">
                  <c:v>6241</c:v>
                </c:pt>
                <c:pt idx="205">
                  <c:v>6269</c:v>
                </c:pt>
                <c:pt idx="206">
                  <c:v>6300</c:v>
                </c:pt>
                <c:pt idx="207">
                  <c:v>6330</c:v>
                </c:pt>
                <c:pt idx="208">
                  <c:v>6361</c:v>
                </c:pt>
                <c:pt idx="209">
                  <c:v>6391</c:v>
                </c:pt>
                <c:pt idx="210">
                  <c:v>6422</c:v>
                </c:pt>
                <c:pt idx="211">
                  <c:v>6453</c:v>
                </c:pt>
                <c:pt idx="212">
                  <c:v>6483</c:v>
                </c:pt>
                <c:pt idx="213">
                  <c:v>6514</c:v>
                </c:pt>
                <c:pt idx="214">
                  <c:v>6544</c:v>
                </c:pt>
                <c:pt idx="215">
                  <c:v>6575</c:v>
                </c:pt>
                <c:pt idx="216">
                  <c:v>6606</c:v>
                </c:pt>
                <c:pt idx="217">
                  <c:v>6634</c:v>
                </c:pt>
                <c:pt idx="218">
                  <c:v>6665</c:v>
                </c:pt>
                <c:pt idx="219">
                  <c:v>6695</c:v>
                </c:pt>
                <c:pt idx="220">
                  <c:v>6726</c:v>
                </c:pt>
                <c:pt idx="221">
                  <c:v>6756</c:v>
                </c:pt>
                <c:pt idx="222">
                  <c:v>6787</c:v>
                </c:pt>
                <c:pt idx="223">
                  <c:v>6818</c:v>
                </c:pt>
                <c:pt idx="224">
                  <c:v>6848</c:v>
                </c:pt>
                <c:pt idx="225">
                  <c:v>6879</c:v>
                </c:pt>
                <c:pt idx="226">
                  <c:v>6909</c:v>
                </c:pt>
                <c:pt idx="227">
                  <c:v>6940</c:v>
                </c:pt>
                <c:pt idx="228">
                  <c:v>6971</c:v>
                </c:pt>
                <c:pt idx="229">
                  <c:v>6999</c:v>
                </c:pt>
                <c:pt idx="230">
                  <c:v>7030</c:v>
                </c:pt>
                <c:pt idx="231">
                  <c:v>7060</c:v>
                </c:pt>
                <c:pt idx="232">
                  <c:v>7091</c:v>
                </c:pt>
                <c:pt idx="233">
                  <c:v>7121</c:v>
                </c:pt>
                <c:pt idx="234">
                  <c:v>7152</c:v>
                </c:pt>
                <c:pt idx="235">
                  <c:v>7183</c:v>
                </c:pt>
                <c:pt idx="236">
                  <c:v>7213</c:v>
                </c:pt>
                <c:pt idx="237">
                  <c:v>7244</c:v>
                </c:pt>
                <c:pt idx="238">
                  <c:v>7274</c:v>
                </c:pt>
                <c:pt idx="239">
                  <c:v>7305</c:v>
                </c:pt>
                <c:pt idx="240">
                  <c:v>7336</c:v>
                </c:pt>
                <c:pt idx="241">
                  <c:v>7365</c:v>
                </c:pt>
                <c:pt idx="242">
                  <c:v>7396</c:v>
                </c:pt>
                <c:pt idx="243">
                  <c:v>7426</c:v>
                </c:pt>
                <c:pt idx="244">
                  <c:v>7457</c:v>
                </c:pt>
                <c:pt idx="245">
                  <c:v>7487</c:v>
                </c:pt>
                <c:pt idx="246">
                  <c:v>7518</c:v>
                </c:pt>
                <c:pt idx="247">
                  <c:v>7549</c:v>
                </c:pt>
                <c:pt idx="248">
                  <c:v>7579</c:v>
                </c:pt>
                <c:pt idx="249">
                  <c:v>7610</c:v>
                </c:pt>
                <c:pt idx="250">
                  <c:v>7640</c:v>
                </c:pt>
                <c:pt idx="251">
                  <c:v>7671</c:v>
                </c:pt>
                <c:pt idx="252">
                  <c:v>7702</c:v>
                </c:pt>
                <c:pt idx="253">
                  <c:v>7730</c:v>
                </c:pt>
                <c:pt idx="254">
                  <c:v>7761</c:v>
                </c:pt>
                <c:pt idx="255">
                  <c:v>7791</c:v>
                </c:pt>
                <c:pt idx="256">
                  <c:v>7822</c:v>
                </c:pt>
                <c:pt idx="257">
                  <c:v>7852</c:v>
                </c:pt>
                <c:pt idx="258">
                  <c:v>7883</c:v>
                </c:pt>
                <c:pt idx="259">
                  <c:v>7914</c:v>
                </c:pt>
                <c:pt idx="260">
                  <c:v>7944</c:v>
                </c:pt>
                <c:pt idx="261">
                  <c:v>7975</c:v>
                </c:pt>
                <c:pt idx="262">
                  <c:v>8005</c:v>
                </c:pt>
                <c:pt idx="263">
                  <c:v>8036</c:v>
                </c:pt>
                <c:pt idx="264">
                  <c:v>8067</c:v>
                </c:pt>
                <c:pt idx="265">
                  <c:v>8095</c:v>
                </c:pt>
                <c:pt idx="266">
                  <c:v>8126</c:v>
                </c:pt>
                <c:pt idx="267">
                  <c:v>8156</c:v>
                </c:pt>
                <c:pt idx="268">
                  <c:v>8187</c:v>
                </c:pt>
                <c:pt idx="269">
                  <c:v>8217</c:v>
                </c:pt>
                <c:pt idx="270">
                  <c:v>8248</c:v>
                </c:pt>
                <c:pt idx="271">
                  <c:v>8279</c:v>
                </c:pt>
                <c:pt idx="272">
                  <c:v>8309</c:v>
                </c:pt>
                <c:pt idx="273">
                  <c:v>8340</c:v>
                </c:pt>
                <c:pt idx="274">
                  <c:v>8370</c:v>
                </c:pt>
                <c:pt idx="275">
                  <c:v>8401</c:v>
                </c:pt>
                <c:pt idx="276">
                  <c:v>8432</c:v>
                </c:pt>
                <c:pt idx="277">
                  <c:v>8460</c:v>
                </c:pt>
                <c:pt idx="278">
                  <c:v>8491</c:v>
                </c:pt>
                <c:pt idx="279">
                  <c:v>8521</c:v>
                </c:pt>
                <c:pt idx="280">
                  <c:v>8552</c:v>
                </c:pt>
                <c:pt idx="281">
                  <c:v>8582</c:v>
                </c:pt>
                <c:pt idx="282">
                  <c:v>8613</c:v>
                </c:pt>
                <c:pt idx="283">
                  <c:v>8644</c:v>
                </c:pt>
                <c:pt idx="284">
                  <c:v>8674</c:v>
                </c:pt>
                <c:pt idx="285">
                  <c:v>8705</c:v>
                </c:pt>
                <c:pt idx="286">
                  <c:v>8735</c:v>
                </c:pt>
                <c:pt idx="287">
                  <c:v>8766</c:v>
                </c:pt>
                <c:pt idx="288">
                  <c:v>8797</c:v>
                </c:pt>
                <c:pt idx="289">
                  <c:v>8826</c:v>
                </c:pt>
                <c:pt idx="290">
                  <c:v>8857</c:v>
                </c:pt>
                <c:pt idx="291">
                  <c:v>8887</c:v>
                </c:pt>
                <c:pt idx="292">
                  <c:v>8918</c:v>
                </c:pt>
                <c:pt idx="293">
                  <c:v>8948</c:v>
                </c:pt>
                <c:pt idx="294">
                  <c:v>8979</c:v>
                </c:pt>
                <c:pt idx="295">
                  <c:v>9010</c:v>
                </c:pt>
                <c:pt idx="296">
                  <c:v>9040</c:v>
                </c:pt>
                <c:pt idx="297">
                  <c:v>9071</c:v>
                </c:pt>
                <c:pt idx="298">
                  <c:v>9101</c:v>
                </c:pt>
                <c:pt idx="299">
                  <c:v>9132</c:v>
                </c:pt>
                <c:pt idx="300">
                  <c:v>9163</c:v>
                </c:pt>
                <c:pt idx="301">
                  <c:v>9191</c:v>
                </c:pt>
                <c:pt idx="302">
                  <c:v>9222</c:v>
                </c:pt>
                <c:pt idx="303">
                  <c:v>9252</c:v>
                </c:pt>
                <c:pt idx="304">
                  <c:v>9283</c:v>
                </c:pt>
                <c:pt idx="305">
                  <c:v>9313</c:v>
                </c:pt>
                <c:pt idx="306">
                  <c:v>9344</c:v>
                </c:pt>
                <c:pt idx="307">
                  <c:v>9375</c:v>
                </c:pt>
                <c:pt idx="308">
                  <c:v>9405</c:v>
                </c:pt>
                <c:pt idx="309">
                  <c:v>9436</c:v>
                </c:pt>
                <c:pt idx="310">
                  <c:v>9466</c:v>
                </c:pt>
                <c:pt idx="311">
                  <c:v>9497</c:v>
                </c:pt>
                <c:pt idx="312">
                  <c:v>9528</c:v>
                </c:pt>
                <c:pt idx="313">
                  <c:v>9556</c:v>
                </c:pt>
                <c:pt idx="314">
                  <c:v>9587</c:v>
                </c:pt>
                <c:pt idx="315">
                  <c:v>9617</c:v>
                </c:pt>
                <c:pt idx="316">
                  <c:v>9648</c:v>
                </c:pt>
                <c:pt idx="317">
                  <c:v>9678</c:v>
                </c:pt>
                <c:pt idx="318">
                  <c:v>9709</c:v>
                </c:pt>
                <c:pt idx="319">
                  <c:v>9740</c:v>
                </c:pt>
                <c:pt idx="320">
                  <c:v>9770</c:v>
                </c:pt>
                <c:pt idx="321">
                  <c:v>9801</c:v>
                </c:pt>
                <c:pt idx="322">
                  <c:v>9831</c:v>
                </c:pt>
                <c:pt idx="323">
                  <c:v>9862</c:v>
                </c:pt>
                <c:pt idx="324">
                  <c:v>9893</c:v>
                </c:pt>
                <c:pt idx="325">
                  <c:v>9921</c:v>
                </c:pt>
                <c:pt idx="326">
                  <c:v>9952</c:v>
                </c:pt>
                <c:pt idx="327">
                  <c:v>9982</c:v>
                </c:pt>
                <c:pt idx="328">
                  <c:v>10013</c:v>
                </c:pt>
                <c:pt idx="329">
                  <c:v>10043</c:v>
                </c:pt>
                <c:pt idx="330">
                  <c:v>10074</c:v>
                </c:pt>
                <c:pt idx="331">
                  <c:v>10105</c:v>
                </c:pt>
                <c:pt idx="332">
                  <c:v>10135</c:v>
                </c:pt>
                <c:pt idx="333">
                  <c:v>10166</c:v>
                </c:pt>
                <c:pt idx="334">
                  <c:v>10196</c:v>
                </c:pt>
                <c:pt idx="335">
                  <c:v>10227</c:v>
                </c:pt>
                <c:pt idx="336">
                  <c:v>10258</c:v>
                </c:pt>
                <c:pt idx="337">
                  <c:v>10287</c:v>
                </c:pt>
                <c:pt idx="338">
                  <c:v>10318</c:v>
                </c:pt>
                <c:pt idx="339">
                  <c:v>10348</c:v>
                </c:pt>
                <c:pt idx="340">
                  <c:v>10379</c:v>
                </c:pt>
                <c:pt idx="341">
                  <c:v>10409</c:v>
                </c:pt>
                <c:pt idx="342">
                  <c:v>10440</c:v>
                </c:pt>
                <c:pt idx="343">
                  <c:v>10471</c:v>
                </c:pt>
                <c:pt idx="344">
                  <c:v>10501</c:v>
                </c:pt>
                <c:pt idx="345">
                  <c:v>10532</c:v>
                </c:pt>
                <c:pt idx="346">
                  <c:v>10562</c:v>
                </c:pt>
                <c:pt idx="347">
                  <c:v>10593</c:v>
                </c:pt>
                <c:pt idx="348">
                  <c:v>10624</c:v>
                </c:pt>
                <c:pt idx="349">
                  <c:v>10652</c:v>
                </c:pt>
                <c:pt idx="350">
                  <c:v>10683</c:v>
                </c:pt>
                <c:pt idx="351">
                  <c:v>10713</c:v>
                </c:pt>
                <c:pt idx="352">
                  <c:v>10744</c:v>
                </c:pt>
                <c:pt idx="353">
                  <c:v>10774</c:v>
                </c:pt>
                <c:pt idx="354">
                  <c:v>10805</c:v>
                </c:pt>
                <c:pt idx="355">
                  <c:v>10836</c:v>
                </c:pt>
                <c:pt idx="356">
                  <c:v>10866</c:v>
                </c:pt>
                <c:pt idx="357">
                  <c:v>10897</c:v>
                </c:pt>
                <c:pt idx="358">
                  <c:v>10927</c:v>
                </c:pt>
                <c:pt idx="359">
                  <c:v>10958</c:v>
                </c:pt>
                <c:pt idx="360">
                  <c:v>10989</c:v>
                </c:pt>
                <c:pt idx="361">
                  <c:v>11017</c:v>
                </c:pt>
                <c:pt idx="362">
                  <c:v>11048</c:v>
                </c:pt>
                <c:pt idx="363">
                  <c:v>11078</c:v>
                </c:pt>
                <c:pt idx="364">
                  <c:v>11109</c:v>
                </c:pt>
                <c:pt idx="365">
                  <c:v>11139</c:v>
                </c:pt>
                <c:pt idx="366">
                  <c:v>11170</c:v>
                </c:pt>
                <c:pt idx="367">
                  <c:v>11201</c:v>
                </c:pt>
                <c:pt idx="368">
                  <c:v>11231</c:v>
                </c:pt>
                <c:pt idx="369">
                  <c:v>11262</c:v>
                </c:pt>
                <c:pt idx="370">
                  <c:v>11292</c:v>
                </c:pt>
                <c:pt idx="371">
                  <c:v>11323</c:v>
                </c:pt>
                <c:pt idx="372">
                  <c:v>11354</c:v>
                </c:pt>
                <c:pt idx="373">
                  <c:v>11382</c:v>
                </c:pt>
                <c:pt idx="374">
                  <c:v>11413</c:v>
                </c:pt>
                <c:pt idx="375">
                  <c:v>11443</c:v>
                </c:pt>
                <c:pt idx="376">
                  <c:v>11474</c:v>
                </c:pt>
                <c:pt idx="377">
                  <c:v>11504</c:v>
                </c:pt>
                <c:pt idx="378">
                  <c:v>11535</c:v>
                </c:pt>
                <c:pt idx="379">
                  <c:v>11566</c:v>
                </c:pt>
                <c:pt idx="380">
                  <c:v>11596</c:v>
                </c:pt>
                <c:pt idx="381">
                  <c:v>11627</c:v>
                </c:pt>
                <c:pt idx="382">
                  <c:v>11657</c:v>
                </c:pt>
                <c:pt idx="383">
                  <c:v>11688</c:v>
                </c:pt>
                <c:pt idx="384">
                  <c:v>11719</c:v>
                </c:pt>
                <c:pt idx="385">
                  <c:v>11748</c:v>
                </c:pt>
                <c:pt idx="386">
                  <c:v>11779</c:v>
                </c:pt>
                <c:pt idx="387">
                  <c:v>11809</c:v>
                </c:pt>
                <c:pt idx="388">
                  <c:v>11840</c:v>
                </c:pt>
                <c:pt idx="389">
                  <c:v>11870</c:v>
                </c:pt>
                <c:pt idx="390">
                  <c:v>11901</c:v>
                </c:pt>
                <c:pt idx="391">
                  <c:v>11932</c:v>
                </c:pt>
                <c:pt idx="392">
                  <c:v>11962</c:v>
                </c:pt>
                <c:pt idx="393">
                  <c:v>11993</c:v>
                </c:pt>
                <c:pt idx="394">
                  <c:v>12023</c:v>
                </c:pt>
                <c:pt idx="395">
                  <c:v>12054</c:v>
                </c:pt>
                <c:pt idx="396">
                  <c:v>12085</c:v>
                </c:pt>
                <c:pt idx="397">
                  <c:v>12113</c:v>
                </c:pt>
                <c:pt idx="398">
                  <c:v>12144</c:v>
                </c:pt>
                <c:pt idx="399">
                  <c:v>12174</c:v>
                </c:pt>
                <c:pt idx="400">
                  <c:v>12205</c:v>
                </c:pt>
                <c:pt idx="401">
                  <c:v>12235</c:v>
                </c:pt>
                <c:pt idx="402">
                  <c:v>12266</c:v>
                </c:pt>
                <c:pt idx="403">
                  <c:v>12297</c:v>
                </c:pt>
                <c:pt idx="404">
                  <c:v>12327</c:v>
                </c:pt>
                <c:pt idx="405">
                  <c:v>12358</c:v>
                </c:pt>
                <c:pt idx="406">
                  <c:v>12388</c:v>
                </c:pt>
                <c:pt idx="407">
                  <c:v>12419</c:v>
                </c:pt>
                <c:pt idx="408">
                  <c:v>12450</c:v>
                </c:pt>
                <c:pt idx="409">
                  <c:v>12478</c:v>
                </c:pt>
                <c:pt idx="410">
                  <c:v>12509</c:v>
                </c:pt>
                <c:pt idx="411">
                  <c:v>12539</c:v>
                </c:pt>
                <c:pt idx="412">
                  <c:v>12570</c:v>
                </c:pt>
                <c:pt idx="413">
                  <c:v>12600</c:v>
                </c:pt>
                <c:pt idx="414">
                  <c:v>12631</c:v>
                </c:pt>
                <c:pt idx="415">
                  <c:v>12662</c:v>
                </c:pt>
                <c:pt idx="416">
                  <c:v>12692</c:v>
                </c:pt>
                <c:pt idx="417">
                  <c:v>12723</c:v>
                </c:pt>
                <c:pt idx="418">
                  <c:v>12753</c:v>
                </c:pt>
                <c:pt idx="419">
                  <c:v>12784</c:v>
                </c:pt>
                <c:pt idx="420">
                  <c:v>12815</c:v>
                </c:pt>
                <c:pt idx="421">
                  <c:v>12843</c:v>
                </c:pt>
                <c:pt idx="422">
                  <c:v>12874</c:v>
                </c:pt>
                <c:pt idx="423">
                  <c:v>12904</c:v>
                </c:pt>
                <c:pt idx="424">
                  <c:v>12935</c:v>
                </c:pt>
                <c:pt idx="425">
                  <c:v>12965</c:v>
                </c:pt>
                <c:pt idx="426">
                  <c:v>12996</c:v>
                </c:pt>
                <c:pt idx="427">
                  <c:v>13027</c:v>
                </c:pt>
                <c:pt idx="428">
                  <c:v>13057</c:v>
                </c:pt>
                <c:pt idx="429">
                  <c:v>13088</c:v>
                </c:pt>
                <c:pt idx="430">
                  <c:v>13118</c:v>
                </c:pt>
                <c:pt idx="431">
                  <c:v>13149</c:v>
                </c:pt>
                <c:pt idx="432">
                  <c:v>13180</c:v>
                </c:pt>
                <c:pt idx="433">
                  <c:v>13209</c:v>
                </c:pt>
                <c:pt idx="434">
                  <c:v>13240</c:v>
                </c:pt>
                <c:pt idx="435">
                  <c:v>13270</c:v>
                </c:pt>
                <c:pt idx="436">
                  <c:v>13301</c:v>
                </c:pt>
                <c:pt idx="437">
                  <c:v>13331</c:v>
                </c:pt>
                <c:pt idx="438">
                  <c:v>13362</c:v>
                </c:pt>
                <c:pt idx="439">
                  <c:v>13393</c:v>
                </c:pt>
                <c:pt idx="440">
                  <c:v>13423</c:v>
                </c:pt>
                <c:pt idx="441">
                  <c:v>13454</c:v>
                </c:pt>
                <c:pt idx="442">
                  <c:v>13484</c:v>
                </c:pt>
                <c:pt idx="443">
                  <c:v>13515</c:v>
                </c:pt>
                <c:pt idx="444">
                  <c:v>13546</c:v>
                </c:pt>
                <c:pt idx="445">
                  <c:v>13574</c:v>
                </c:pt>
                <c:pt idx="446">
                  <c:v>13605</c:v>
                </c:pt>
                <c:pt idx="447">
                  <c:v>13635</c:v>
                </c:pt>
                <c:pt idx="448">
                  <c:v>13666</c:v>
                </c:pt>
                <c:pt idx="449">
                  <c:v>13696</c:v>
                </c:pt>
                <c:pt idx="450">
                  <c:v>13727</c:v>
                </c:pt>
                <c:pt idx="451">
                  <c:v>13758</c:v>
                </c:pt>
                <c:pt idx="452">
                  <c:v>13788</c:v>
                </c:pt>
                <c:pt idx="453">
                  <c:v>13819</c:v>
                </c:pt>
                <c:pt idx="454">
                  <c:v>13849</c:v>
                </c:pt>
                <c:pt idx="455">
                  <c:v>13880</c:v>
                </c:pt>
                <c:pt idx="456">
                  <c:v>13911</c:v>
                </c:pt>
                <c:pt idx="457">
                  <c:v>13939</c:v>
                </c:pt>
                <c:pt idx="458">
                  <c:v>13970</c:v>
                </c:pt>
                <c:pt idx="459">
                  <c:v>14000</c:v>
                </c:pt>
                <c:pt idx="460">
                  <c:v>14031</c:v>
                </c:pt>
                <c:pt idx="461">
                  <c:v>14061</c:v>
                </c:pt>
                <c:pt idx="462">
                  <c:v>14092</c:v>
                </c:pt>
                <c:pt idx="463">
                  <c:v>14123</c:v>
                </c:pt>
                <c:pt idx="464">
                  <c:v>14153</c:v>
                </c:pt>
                <c:pt idx="465">
                  <c:v>14184</c:v>
                </c:pt>
                <c:pt idx="466">
                  <c:v>14214</c:v>
                </c:pt>
                <c:pt idx="467">
                  <c:v>14245</c:v>
                </c:pt>
                <c:pt idx="468">
                  <c:v>14276</c:v>
                </c:pt>
                <c:pt idx="469">
                  <c:v>14304</c:v>
                </c:pt>
                <c:pt idx="470">
                  <c:v>14335</c:v>
                </c:pt>
                <c:pt idx="471">
                  <c:v>14365</c:v>
                </c:pt>
                <c:pt idx="472">
                  <c:v>14396</c:v>
                </c:pt>
                <c:pt idx="473">
                  <c:v>14426</c:v>
                </c:pt>
                <c:pt idx="474">
                  <c:v>14457</c:v>
                </c:pt>
                <c:pt idx="475">
                  <c:v>14488</c:v>
                </c:pt>
                <c:pt idx="476">
                  <c:v>14518</c:v>
                </c:pt>
                <c:pt idx="477">
                  <c:v>14549</c:v>
                </c:pt>
                <c:pt idx="478">
                  <c:v>14579</c:v>
                </c:pt>
                <c:pt idx="479">
                  <c:v>14610</c:v>
                </c:pt>
                <c:pt idx="480">
                  <c:v>14641</c:v>
                </c:pt>
                <c:pt idx="481">
                  <c:v>14670</c:v>
                </c:pt>
                <c:pt idx="482">
                  <c:v>14701</c:v>
                </c:pt>
                <c:pt idx="483">
                  <c:v>14731</c:v>
                </c:pt>
                <c:pt idx="484">
                  <c:v>14762</c:v>
                </c:pt>
                <c:pt idx="485">
                  <c:v>14792</c:v>
                </c:pt>
                <c:pt idx="486">
                  <c:v>14823</c:v>
                </c:pt>
                <c:pt idx="487">
                  <c:v>14854</c:v>
                </c:pt>
                <c:pt idx="488">
                  <c:v>14884</c:v>
                </c:pt>
                <c:pt idx="489">
                  <c:v>14915</c:v>
                </c:pt>
                <c:pt idx="490">
                  <c:v>14945</c:v>
                </c:pt>
                <c:pt idx="491">
                  <c:v>14976</c:v>
                </c:pt>
                <c:pt idx="492">
                  <c:v>15007</c:v>
                </c:pt>
                <c:pt idx="493">
                  <c:v>15035</c:v>
                </c:pt>
                <c:pt idx="494">
                  <c:v>15066</c:v>
                </c:pt>
                <c:pt idx="495">
                  <c:v>15096</c:v>
                </c:pt>
                <c:pt idx="496">
                  <c:v>15127</c:v>
                </c:pt>
                <c:pt idx="497">
                  <c:v>15157</c:v>
                </c:pt>
                <c:pt idx="498">
                  <c:v>15188</c:v>
                </c:pt>
                <c:pt idx="499">
                  <c:v>15219</c:v>
                </c:pt>
                <c:pt idx="500">
                  <c:v>15249</c:v>
                </c:pt>
                <c:pt idx="501">
                  <c:v>15280</c:v>
                </c:pt>
                <c:pt idx="502">
                  <c:v>15310</c:v>
                </c:pt>
                <c:pt idx="503">
                  <c:v>15341</c:v>
                </c:pt>
                <c:pt idx="504">
                  <c:v>15372</c:v>
                </c:pt>
                <c:pt idx="505">
                  <c:v>15400</c:v>
                </c:pt>
                <c:pt idx="506">
                  <c:v>15431</c:v>
                </c:pt>
                <c:pt idx="507">
                  <c:v>15461</c:v>
                </c:pt>
                <c:pt idx="508">
                  <c:v>15492</c:v>
                </c:pt>
                <c:pt idx="509">
                  <c:v>15522</c:v>
                </c:pt>
                <c:pt idx="510">
                  <c:v>15553</c:v>
                </c:pt>
                <c:pt idx="511">
                  <c:v>15584</c:v>
                </c:pt>
                <c:pt idx="512">
                  <c:v>15614</c:v>
                </c:pt>
                <c:pt idx="513">
                  <c:v>15645</c:v>
                </c:pt>
                <c:pt idx="514">
                  <c:v>15675</c:v>
                </c:pt>
                <c:pt idx="515">
                  <c:v>15706</c:v>
                </c:pt>
                <c:pt idx="516">
                  <c:v>15737</c:v>
                </c:pt>
                <c:pt idx="517">
                  <c:v>15765</c:v>
                </c:pt>
                <c:pt idx="518">
                  <c:v>15796</c:v>
                </c:pt>
                <c:pt idx="519">
                  <c:v>15826</c:v>
                </c:pt>
                <c:pt idx="520">
                  <c:v>15857</c:v>
                </c:pt>
                <c:pt idx="521">
                  <c:v>15887</c:v>
                </c:pt>
                <c:pt idx="522">
                  <c:v>15918</c:v>
                </c:pt>
                <c:pt idx="523">
                  <c:v>15949</c:v>
                </c:pt>
                <c:pt idx="524">
                  <c:v>15979</c:v>
                </c:pt>
                <c:pt idx="525">
                  <c:v>16010</c:v>
                </c:pt>
                <c:pt idx="526">
                  <c:v>16040</c:v>
                </c:pt>
                <c:pt idx="527">
                  <c:v>16071</c:v>
                </c:pt>
                <c:pt idx="528">
                  <c:v>16102</c:v>
                </c:pt>
                <c:pt idx="529">
                  <c:v>16131</c:v>
                </c:pt>
                <c:pt idx="530">
                  <c:v>16162</c:v>
                </c:pt>
                <c:pt idx="531">
                  <c:v>16192</c:v>
                </c:pt>
                <c:pt idx="532">
                  <c:v>16223</c:v>
                </c:pt>
                <c:pt idx="533">
                  <c:v>16253</c:v>
                </c:pt>
                <c:pt idx="534">
                  <c:v>16284</c:v>
                </c:pt>
                <c:pt idx="535">
                  <c:v>16315</c:v>
                </c:pt>
                <c:pt idx="536">
                  <c:v>16345</c:v>
                </c:pt>
                <c:pt idx="537">
                  <c:v>16376</c:v>
                </c:pt>
                <c:pt idx="538">
                  <c:v>16406</c:v>
                </c:pt>
                <c:pt idx="539">
                  <c:v>16437</c:v>
                </c:pt>
                <c:pt idx="540">
                  <c:v>16468</c:v>
                </c:pt>
                <c:pt idx="541">
                  <c:v>16496</c:v>
                </c:pt>
                <c:pt idx="542">
                  <c:v>16527</c:v>
                </c:pt>
                <c:pt idx="543">
                  <c:v>16557</c:v>
                </c:pt>
                <c:pt idx="544">
                  <c:v>16588</c:v>
                </c:pt>
                <c:pt idx="545">
                  <c:v>16618</c:v>
                </c:pt>
                <c:pt idx="546">
                  <c:v>16649</c:v>
                </c:pt>
                <c:pt idx="547">
                  <c:v>16680</c:v>
                </c:pt>
                <c:pt idx="548">
                  <c:v>16710</c:v>
                </c:pt>
                <c:pt idx="549">
                  <c:v>16741</c:v>
                </c:pt>
                <c:pt idx="550">
                  <c:v>16771</c:v>
                </c:pt>
                <c:pt idx="551">
                  <c:v>16802</c:v>
                </c:pt>
                <c:pt idx="552">
                  <c:v>16833</c:v>
                </c:pt>
                <c:pt idx="553">
                  <c:v>16861</c:v>
                </c:pt>
                <c:pt idx="554">
                  <c:v>16892</c:v>
                </c:pt>
                <c:pt idx="555">
                  <c:v>16922</c:v>
                </c:pt>
                <c:pt idx="556">
                  <c:v>16953</c:v>
                </c:pt>
                <c:pt idx="557">
                  <c:v>16983</c:v>
                </c:pt>
                <c:pt idx="558">
                  <c:v>17014</c:v>
                </c:pt>
                <c:pt idx="559">
                  <c:v>17045</c:v>
                </c:pt>
                <c:pt idx="560">
                  <c:v>17075</c:v>
                </c:pt>
                <c:pt idx="561">
                  <c:v>17106</c:v>
                </c:pt>
                <c:pt idx="562">
                  <c:v>17136</c:v>
                </c:pt>
                <c:pt idx="563">
                  <c:v>17167</c:v>
                </c:pt>
                <c:pt idx="564">
                  <c:v>17198</c:v>
                </c:pt>
                <c:pt idx="565">
                  <c:v>17226</c:v>
                </c:pt>
                <c:pt idx="566">
                  <c:v>17257</c:v>
                </c:pt>
                <c:pt idx="567">
                  <c:v>17287</c:v>
                </c:pt>
                <c:pt idx="568">
                  <c:v>17318</c:v>
                </c:pt>
                <c:pt idx="569">
                  <c:v>17348</c:v>
                </c:pt>
                <c:pt idx="570">
                  <c:v>17379</c:v>
                </c:pt>
                <c:pt idx="571">
                  <c:v>17410</c:v>
                </c:pt>
                <c:pt idx="572">
                  <c:v>17440</c:v>
                </c:pt>
                <c:pt idx="573">
                  <c:v>17471</c:v>
                </c:pt>
                <c:pt idx="574">
                  <c:v>17501</c:v>
                </c:pt>
                <c:pt idx="575">
                  <c:v>17532</c:v>
                </c:pt>
                <c:pt idx="576">
                  <c:v>17563</c:v>
                </c:pt>
                <c:pt idx="577">
                  <c:v>17592</c:v>
                </c:pt>
                <c:pt idx="578">
                  <c:v>17623</c:v>
                </c:pt>
                <c:pt idx="579">
                  <c:v>17653</c:v>
                </c:pt>
                <c:pt idx="580">
                  <c:v>17684</c:v>
                </c:pt>
                <c:pt idx="581">
                  <c:v>17714</c:v>
                </c:pt>
                <c:pt idx="582">
                  <c:v>17745</c:v>
                </c:pt>
                <c:pt idx="583">
                  <c:v>17776</c:v>
                </c:pt>
                <c:pt idx="584">
                  <c:v>17806</c:v>
                </c:pt>
                <c:pt idx="585">
                  <c:v>17837</c:v>
                </c:pt>
                <c:pt idx="586">
                  <c:v>17867</c:v>
                </c:pt>
                <c:pt idx="587">
                  <c:v>17898</c:v>
                </c:pt>
                <c:pt idx="588">
                  <c:v>17929</c:v>
                </c:pt>
                <c:pt idx="589">
                  <c:v>17957</c:v>
                </c:pt>
                <c:pt idx="590">
                  <c:v>17988</c:v>
                </c:pt>
                <c:pt idx="591">
                  <c:v>18018</c:v>
                </c:pt>
                <c:pt idx="592">
                  <c:v>18049</c:v>
                </c:pt>
                <c:pt idx="593">
                  <c:v>18079</c:v>
                </c:pt>
                <c:pt idx="594">
                  <c:v>18110</c:v>
                </c:pt>
                <c:pt idx="595">
                  <c:v>18141</c:v>
                </c:pt>
                <c:pt idx="596">
                  <c:v>18171</c:v>
                </c:pt>
                <c:pt idx="597">
                  <c:v>18202</c:v>
                </c:pt>
                <c:pt idx="598">
                  <c:v>18232</c:v>
                </c:pt>
                <c:pt idx="599">
                  <c:v>18263</c:v>
                </c:pt>
                <c:pt idx="600">
                  <c:v>18294</c:v>
                </c:pt>
                <c:pt idx="601">
                  <c:v>18322</c:v>
                </c:pt>
                <c:pt idx="602">
                  <c:v>18353</c:v>
                </c:pt>
                <c:pt idx="603">
                  <c:v>18383</c:v>
                </c:pt>
                <c:pt idx="604">
                  <c:v>18414</c:v>
                </c:pt>
                <c:pt idx="605">
                  <c:v>18444</c:v>
                </c:pt>
                <c:pt idx="606">
                  <c:v>18475</c:v>
                </c:pt>
                <c:pt idx="607">
                  <c:v>18506</c:v>
                </c:pt>
                <c:pt idx="608">
                  <c:v>18536</c:v>
                </c:pt>
                <c:pt idx="609">
                  <c:v>18567</c:v>
                </c:pt>
                <c:pt idx="610">
                  <c:v>18597</c:v>
                </c:pt>
                <c:pt idx="611">
                  <c:v>18628</c:v>
                </c:pt>
                <c:pt idx="612">
                  <c:v>18659</c:v>
                </c:pt>
                <c:pt idx="613">
                  <c:v>18687</c:v>
                </c:pt>
                <c:pt idx="614">
                  <c:v>18718</c:v>
                </c:pt>
                <c:pt idx="615">
                  <c:v>18748</c:v>
                </c:pt>
                <c:pt idx="616">
                  <c:v>18779</c:v>
                </c:pt>
                <c:pt idx="617">
                  <c:v>18809</c:v>
                </c:pt>
                <c:pt idx="618">
                  <c:v>18840</c:v>
                </c:pt>
                <c:pt idx="619">
                  <c:v>18871</c:v>
                </c:pt>
                <c:pt idx="620">
                  <c:v>18901</c:v>
                </c:pt>
                <c:pt idx="621">
                  <c:v>18932</c:v>
                </c:pt>
                <c:pt idx="622">
                  <c:v>18962</c:v>
                </c:pt>
                <c:pt idx="623">
                  <c:v>18993</c:v>
                </c:pt>
                <c:pt idx="624">
                  <c:v>19024</c:v>
                </c:pt>
                <c:pt idx="625">
                  <c:v>19053</c:v>
                </c:pt>
                <c:pt idx="626">
                  <c:v>19084</c:v>
                </c:pt>
                <c:pt idx="627">
                  <c:v>19114</c:v>
                </c:pt>
                <c:pt idx="628">
                  <c:v>19145</c:v>
                </c:pt>
                <c:pt idx="629">
                  <c:v>19175</c:v>
                </c:pt>
                <c:pt idx="630">
                  <c:v>19206</c:v>
                </c:pt>
                <c:pt idx="631">
                  <c:v>19237</c:v>
                </c:pt>
                <c:pt idx="632">
                  <c:v>19267</c:v>
                </c:pt>
                <c:pt idx="633">
                  <c:v>19298</c:v>
                </c:pt>
                <c:pt idx="634">
                  <c:v>19328</c:v>
                </c:pt>
                <c:pt idx="635">
                  <c:v>19359</c:v>
                </c:pt>
                <c:pt idx="636">
                  <c:v>19390</c:v>
                </c:pt>
                <c:pt idx="637">
                  <c:v>19418</c:v>
                </c:pt>
                <c:pt idx="638">
                  <c:v>19449</c:v>
                </c:pt>
                <c:pt idx="639">
                  <c:v>19479</c:v>
                </c:pt>
                <c:pt idx="640">
                  <c:v>19510</c:v>
                </c:pt>
                <c:pt idx="641">
                  <c:v>19540</c:v>
                </c:pt>
                <c:pt idx="642">
                  <c:v>19571</c:v>
                </c:pt>
                <c:pt idx="643">
                  <c:v>19602</c:v>
                </c:pt>
                <c:pt idx="644">
                  <c:v>19632</c:v>
                </c:pt>
                <c:pt idx="645">
                  <c:v>19663</c:v>
                </c:pt>
                <c:pt idx="646">
                  <c:v>19693</c:v>
                </c:pt>
                <c:pt idx="647">
                  <c:v>19724</c:v>
                </c:pt>
                <c:pt idx="648">
                  <c:v>19755</c:v>
                </c:pt>
                <c:pt idx="649">
                  <c:v>19783</c:v>
                </c:pt>
                <c:pt idx="650">
                  <c:v>19814</c:v>
                </c:pt>
                <c:pt idx="651">
                  <c:v>19844</c:v>
                </c:pt>
                <c:pt idx="652">
                  <c:v>19875</c:v>
                </c:pt>
                <c:pt idx="653">
                  <c:v>19905</c:v>
                </c:pt>
                <c:pt idx="654">
                  <c:v>19936</c:v>
                </c:pt>
                <c:pt idx="655">
                  <c:v>19967</c:v>
                </c:pt>
                <c:pt idx="656">
                  <c:v>19997</c:v>
                </c:pt>
                <c:pt idx="657">
                  <c:v>20028</c:v>
                </c:pt>
                <c:pt idx="658">
                  <c:v>20058</c:v>
                </c:pt>
                <c:pt idx="659">
                  <c:v>20089</c:v>
                </c:pt>
                <c:pt idx="660">
                  <c:v>20120</c:v>
                </c:pt>
                <c:pt idx="661">
                  <c:v>20148</c:v>
                </c:pt>
                <c:pt idx="662">
                  <c:v>20179</c:v>
                </c:pt>
                <c:pt idx="663">
                  <c:v>20209</c:v>
                </c:pt>
                <c:pt idx="664">
                  <c:v>20240</c:v>
                </c:pt>
                <c:pt idx="665">
                  <c:v>20270</c:v>
                </c:pt>
                <c:pt idx="666">
                  <c:v>20301</c:v>
                </c:pt>
                <c:pt idx="667">
                  <c:v>20332</c:v>
                </c:pt>
                <c:pt idx="668">
                  <c:v>20362</c:v>
                </c:pt>
                <c:pt idx="669">
                  <c:v>20393</c:v>
                </c:pt>
                <c:pt idx="670">
                  <c:v>20423</c:v>
                </c:pt>
                <c:pt idx="671">
                  <c:v>20454</c:v>
                </c:pt>
                <c:pt idx="672">
                  <c:v>20485</c:v>
                </c:pt>
                <c:pt idx="673">
                  <c:v>20514</c:v>
                </c:pt>
                <c:pt idx="674">
                  <c:v>20545</c:v>
                </c:pt>
                <c:pt idx="675">
                  <c:v>20575</c:v>
                </c:pt>
                <c:pt idx="676">
                  <c:v>20606</c:v>
                </c:pt>
                <c:pt idx="677">
                  <c:v>20636</c:v>
                </c:pt>
                <c:pt idx="678">
                  <c:v>20667</c:v>
                </c:pt>
                <c:pt idx="679">
                  <c:v>20698</c:v>
                </c:pt>
                <c:pt idx="680">
                  <c:v>20728</c:v>
                </c:pt>
                <c:pt idx="681">
                  <c:v>20759</c:v>
                </c:pt>
                <c:pt idx="682">
                  <c:v>20789</c:v>
                </c:pt>
                <c:pt idx="683">
                  <c:v>20820</c:v>
                </c:pt>
                <c:pt idx="684">
                  <c:v>20851</c:v>
                </c:pt>
                <c:pt idx="685">
                  <c:v>20879</c:v>
                </c:pt>
                <c:pt idx="686">
                  <c:v>20910</c:v>
                </c:pt>
                <c:pt idx="687">
                  <c:v>20940</c:v>
                </c:pt>
                <c:pt idx="688">
                  <c:v>20971</c:v>
                </c:pt>
                <c:pt idx="689">
                  <c:v>21001</c:v>
                </c:pt>
                <c:pt idx="690">
                  <c:v>21032</c:v>
                </c:pt>
                <c:pt idx="691">
                  <c:v>21063</c:v>
                </c:pt>
                <c:pt idx="692">
                  <c:v>21093</c:v>
                </c:pt>
                <c:pt idx="693">
                  <c:v>21124</c:v>
                </c:pt>
                <c:pt idx="694">
                  <c:v>21154</c:v>
                </c:pt>
                <c:pt idx="695">
                  <c:v>21185</c:v>
                </c:pt>
                <c:pt idx="696">
                  <c:v>21216</c:v>
                </c:pt>
                <c:pt idx="697">
                  <c:v>21244</c:v>
                </c:pt>
                <c:pt idx="698">
                  <c:v>21275</c:v>
                </c:pt>
                <c:pt idx="699">
                  <c:v>21305</c:v>
                </c:pt>
                <c:pt idx="700">
                  <c:v>21336</c:v>
                </c:pt>
                <c:pt idx="701">
                  <c:v>21366</c:v>
                </c:pt>
                <c:pt idx="702">
                  <c:v>21397</c:v>
                </c:pt>
                <c:pt idx="703">
                  <c:v>21428</c:v>
                </c:pt>
                <c:pt idx="704">
                  <c:v>21458</c:v>
                </c:pt>
                <c:pt idx="705">
                  <c:v>21489</c:v>
                </c:pt>
                <c:pt idx="706">
                  <c:v>21519</c:v>
                </c:pt>
                <c:pt idx="707">
                  <c:v>21550</c:v>
                </c:pt>
                <c:pt idx="708">
                  <c:v>21581</c:v>
                </c:pt>
                <c:pt idx="709">
                  <c:v>21609</c:v>
                </c:pt>
                <c:pt idx="710">
                  <c:v>21640</c:v>
                </c:pt>
                <c:pt idx="711">
                  <c:v>21670</c:v>
                </c:pt>
                <c:pt idx="712">
                  <c:v>21701</c:v>
                </c:pt>
                <c:pt idx="713">
                  <c:v>21731</c:v>
                </c:pt>
                <c:pt idx="714">
                  <c:v>21762</c:v>
                </c:pt>
                <c:pt idx="715">
                  <c:v>21793</c:v>
                </c:pt>
                <c:pt idx="716">
                  <c:v>21823</c:v>
                </c:pt>
                <c:pt idx="717">
                  <c:v>21854</c:v>
                </c:pt>
                <c:pt idx="718">
                  <c:v>21884</c:v>
                </c:pt>
                <c:pt idx="719">
                  <c:v>21915</c:v>
                </c:pt>
                <c:pt idx="720">
                  <c:v>21946</c:v>
                </c:pt>
                <c:pt idx="721">
                  <c:v>21975</c:v>
                </c:pt>
                <c:pt idx="722">
                  <c:v>22006</c:v>
                </c:pt>
                <c:pt idx="723">
                  <c:v>22036</c:v>
                </c:pt>
                <c:pt idx="724">
                  <c:v>22067</c:v>
                </c:pt>
                <c:pt idx="725">
                  <c:v>22097</c:v>
                </c:pt>
                <c:pt idx="726">
                  <c:v>22128</c:v>
                </c:pt>
                <c:pt idx="727">
                  <c:v>22159</c:v>
                </c:pt>
                <c:pt idx="728">
                  <c:v>22189</c:v>
                </c:pt>
                <c:pt idx="729">
                  <c:v>22220</c:v>
                </c:pt>
                <c:pt idx="730">
                  <c:v>22250</c:v>
                </c:pt>
                <c:pt idx="731">
                  <c:v>22281</c:v>
                </c:pt>
                <c:pt idx="732">
                  <c:v>22312</c:v>
                </c:pt>
                <c:pt idx="733">
                  <c:v>22340</c:v>
                </c:pt>
                <c:pt idx="734">
                  <c:v>22371</c:v>
                </c:pt>
                <c:pt idx="735">
                  <c:v>22401</c:v>
                </c:pt>
                <c:pt idx="736">
                  <c:v>22432</c:v>
                </c:pt>
                <c:pt idx="737">
                  <c:v>22462</c:v>
                </c:pt>
                <c:pt idx="738">
                  <c:v>22493</c:v>
                </c:pt>
                <c:pt idx="739">
                  <c:v>22524</c:v>
                </c:pt>
                <c:pt idx="740">
                  <c:v>22554</c:v>
                </c:pt>
                <c:pt idx="741">
                  <c:v>22585</c:v>
                </c:pt>
                <c:pt idx="742">
                  <c:v>22615</c:v>
                </c:pt>
                <c:pt idx="743">
                  <c:v>22646</c:v>
                </c:pt>
                <c:pt idx="744">
                  <c:v>22677</c:v>
                </c:pt>
                <c:pt idx="745">
                  <c:v>22705</c:v>
                </c:pt>
                <c:pt idx="746">
                  <c:v>22736</c:v>
                </c:pt>
                <c:pt idx="747">
                  <c:v>22766</c:v>
                </c:pt>
                <c:pt idx="748">
                  <c:v>22797</c:v>
                </c:pt>
                <c:pt idx="749">
                  <c:v>22827</c:v>
                </c:pt>
                <c:pt idx="750">
                  <c:v>22858</c:v>
                </c:pt>
                <c:pt idx="751">
                  <c:v>22889</c:v>
                </c:pt>
                <c:pt idx="752">
                  <c:v>22919</c:v>
                </c:pt>
                <c:pt idx="753">
                  <c:v>22950</c:v>
                </c:pt>
                <c:pt idx="754">
                  <c:v>22980</c:v>
                </c:pt>
                <c:pt idx="755">
                  <c:v>23011</c:v>
                </c:pt>
                <c:pt idx="756">
                  <c:v>23042</c:v>
                </c:pt>
                <c:pt idx="757">
                  <c:v>23070</c:v>
                </c:pt>
                <c:pt idx="758">
                  <c:v>23101</c:v>
                </c:pt>
                <c:pt idx="759">
                  <c:v>23131</c:v>
                </c:pt>
                <c:pt idx="760">
                  <c:v>23162</c:v>
                </c:pt>
                <c:pt idx="761">
                  <c:v>23192</c:v>
                </c:pt>
                <c:pt idx="762">
                  <c:v>23223</c:v>
                </c:pt>
                <c:pt idx="763">
                  <c:v>23254</c:v>
                </c:pt>
                <c:pt idx="764">
                  <c:v>23284</c:v>
                </c:pt>
                <c:pt idx="765">
                  <c:v>23315</c:v>
                </c:pt>
                <c:pt idx="766">
                  <c:v>23345</c:v>
                </c:pt>
                <c:pt idx="767">
                  <c:v>23376</c:v>
                </c:pt>
                <c:pt idx="768">
                  <c:v>23407</c:v>
                </c:pt>
                <c:pt idx="769">
                  <c:v>23436</c:v>
                </c:pt>
                <c:pt idx="770">
                  <c:v>23467</c:v>
                </c:pt>
                <c:pt idx="771">
                  <c:v>23497</c:v>
                </c:pt>
                <c:pt idx="772">
                  <c:v>23528</c:v>
                </c:pt>
                <c:pt idx="773">
                  <c:v>23558</c:v>
                </c:pt>
                <c:pt idx="774">
                  <c:v>23589</c:v>
                </c:pt>
                <c:pt idx="775">
                  <c:v>23620</c:v>
                </c:pt>
                <c:pt idx="776">
                  <c:v>23650</c:v>
                </c:pt>
                <c:pt idx="777">
                  <c:v>23681</c:v>
                </c:pt>
                <c:pt idx="778">
                  <c:v>23711</c:v>
                </c:pt>
                <c:pt idx="779">
                  <c:v>23742</c:v>
                </c:pt>
                <c:pt idx="780">
                  <c:v>23773</c:v>
                </c:pt>
                <c:pt idx="781">
                  <c:v>23801</c:v>
                </c:pt>
                <c:pt idx="782">
                  <c:v>23832</c:v>
                </c:pt>
                <c:pt idx="783">
                  <c:v>23862</c:v>
                </c:pt>
                <c:pt idx="784">
                  <c:v>23893</c:v>
                </c:pt>
                <c:pt idx="785">
                  <c:v>23923</c:v>
                </c:pt>
                <c:pt idx="786">
                  <c:v>23954</c:v>
                </c:pt>
                <c:pt idx="787">
                  <c:v>23985</c:v>
                </c:pt>
                <c:pt idx="788">
                  <c:v>24015</c:v>
                </c:pt>
                <c:pt idx="789">
                  <c:v>24046</c:v>
                </c:pt>
                <c:pt idx="790">
                  <c:v>24076</c:v>
                </c:pt>
                <c:pt idx="791">
                  <c:v>24107</c:v>
                </c:pt>
                <c:pt idx="792">
                  <c:v>24138</c:v>
                </c:pt>
                <c:pt idx="793">
                  <c:v>24166</c:v>
                </c:pt>
                <c:pt idx="794">
                  <c:v>24197</c:v>
                </c:pt>
                <c:pt idx="795">
                  <c:v>24227</c:v>
                </c:pt>
                <c:pt idx="796">
                  <c:v>24258</c:v>
                </c:pt>
                <c:pt idx="797">
                  <c:v>24288</c:v>
                </c:pt>
                <c:pt idx="798">
                  <c:v>24319</c:v>
                </c:pt>
                <c:pt idx="799">
                  <c:v>24350</c:v>
                </c:pt>
                <c:pt idx="800">
                  <c:v>24380</c:v>
                </c:pt>
                <c:pt idx="801">
                  <c:v>24411</c:v>
                </c:pt>
                <c:pt idx="802">
                  <c:v>24441</c:v>
                </c:pt>
                <c:pt idx="803">
                  <c:v>24472</c:v>
                </c:pt>
                <c:pt idx="804">
                  <c:v>24503</c:v>
                </c:pt>
                <c:pt idx="805">
                  <c:v>24531</c:v>
                </c:pt>
                <c:pt idx="806">
                  <c:v>24562</c:v>
                </c:pt>
                <c:pt idx="807">
                  <c:v>24592</c:v>
                </c:pt>
                <c:pt idx="808">
                  <c:v>24623</c:v>
                </c:pt>
                <c:pt idx="809">
                  <c:v>24653</c:v>
                </c:pt>
                <c:pt idx="810">
                  <c:v>24684</c:v>
                </c:pt>
                <c:pt idx="811">
                  <c:v>24715</c:v>
                </c:pt>
                <c:pt idx="812">
                  <c:v>24745</c:v>
                </c:pt>
                <c:pt idx="813">
                  <c:v>24776</c:v>
                </c:pt>
                <c:pt idx="814">
                  <c:v>24806</c:v>
                </c:pt>
                <c:pt idx="815">
                  <c:v>24837</c:v>
                </c:pt>
                <c:pt idx="816">
                  <c:v>24868</c:v>
                </c:pt>
                <c:pt idx="817">
                  <c:v>24897</c:v>
                </c:pt>
                <c:pt idx="818">
                  <c:v>24928</c:v>
                </c:pt>
                <c:pt idx="819">
                  <c:v>24958</c:v>
                </c:pt>
                <c:pt idx="820">
                  <c:v>24989</c:v>
                </c:pt>
                <c:pt idx="821">
                  <c:v>25019</c:v>
                </c:pt>
                <c:pt idx="822">
                  <c:v>25050</c:v>
                </c:pt>
                <c:pt idx="823">
                  <c:v>25081</c:v>
                </c:pt>
                <c:pt idx="824">
                  <c:v>25111</c:v>
                </c:pt>
                <c:pt idx="825">
                  <c:v>25142</c:v>
                </c:pt>
                <c:pt idx="826">
                  <c:v>25172</c:v>
                </c:pt>
                <c:pt idx="827">
                  <c:v>25203</c:v>
                </c:pt>
                <c:pt idx="828">
                  <c:v>25234</c:v>
                </c:pt>
                <c:pt idx="829">
                  <c:v>25262</c:v>
                </c:pt>
                <c:pt idx="830">
                  <c:v>25293</c:v>
                </c:pt>
                <c:pt idx="831">
                  <c:v>25323</c:v>
                </c:pt>
                <c:pt idx="832">
                  <c:v>25354</c:v>
                </c:pt>
                <c:pt idx="833">
                  <c:v>25384</c:v>
                </c:pt>
                <c:pt idx="834">
                  <c:v>25415</c:v>
                </c:pt>
                <c:pt idx="835">
                  <c:v>25446</c:v>
                </c:pt>
                <c:pt idx="836">
                  <c:v>25476</c:v>
                </c:pt>
                <c:pt idx="837">
                  <c:v>25507</c:v>
                </c:pt>
                <c:pt idx="838">
                  <c:v>25537</c:v>
                </c:pt>
                <c:pt idx="839">
                  <c:v>25568</c:v>
                </c:pt>
                <c:pt idx="840">
                  <c:v>25599</c:v>
                </c:pt>
                <c:pt idx="841">
                  <c:v>25627</c:v>
                </c:pt>
                <c:pt idx="842">
                  <c:v>25658</c:v>
                </c:pt>
                <c:pt idx="843">
                  <c:v>25688</c:v>
                </c:pt>
                <c:pt idx="844">
                  <c:v>25719</c:v>
                </c:pt>
                <c:pt idx="845">
                  <c:v>25749</c:v>
                </c:pt>
                <c:pt idx="846">
                  <c:v>25780</c:v>
                </c:pt>
                <c:pt idx="847">
                  <c:v>25811</c:v>
                </c:pt>
                <c:pt idx="848">
                  <c:v>25841</c:v>
                </c:pt>
                <c:pt idx="849">
                  <c:v>25872</c:v>
                </c:pt>
                <c:pt idx="850">
                  <c:v>25902</c:v>
                </c:pt>
                <c:pt idx="851">
                  <c:v>25933</c:v>
                </c:pt>
                <c:pt idx="852">
                  <c:v>25964</c:v>
                </c:pt>
                <c:pt idx="853">
                  <c:v>25992</c:v>
                </c:pt>
                <c:pt idx="854">
                  <c:v>26023</c:v>
                </c:pt>
                <c:pt idx="855">
                  <c:v>26053</c:v>
                </c:pt>
                <c:pt idx="856">
                  <c:v>26084</c:v>
                </c:pt>
                <c:pt idx="857">
                  <c:v>26114</c:v>
                </c:pt>
                <c:pt idx="858">
                  <c:v>26145</c:v>
                </c:pt>
                <c:pt idx="859">
                  <c:v>26176</c:v>
                </c:pt>
                <c:pt idx="860">
                  <c:v>26206</c:v>
                </c:pt>
                <c:pt idx="861">
                  <c:v>26237</c:v>
                </c:pt>
                <c:pt idx="862">
                  <c:v>26267</c:v>
                </c:pt>
                <c:pt idx="863">
                  <c:v>26298</c:v>
                </c:pt>
                <c:pt idx="864">
                  <c:v>26329</c:v>
                </c:pt>
                <c:pt idx="865">
                  <c:v>26358</c:v>
                </c:pt>
                <c:pt idx="866">
                  <c:v>26389</c:v>
                </c:pt>
                <c:pt idx="867">
                  <c:v>26419</c:v>
                </c:pt>
                <c:pt idx="868">
                  <c:v>26450</c:v>
                </c:pt>
                <c:pt idx="869">
                  <c:v>26480</c:v>
                </c:pt>
                <c:pt idx="870">
                  <c:v>26511</c:v>
                </c:pt>
                <c:pt idx="871">
                  <c:v>26542</c:v>
                </c:pt>
                <c:pt idx="872">
                  <c:v>26572</c:v>
                </c:pt>
                <c:pt idx="873">
                  <c:v>26603</c:v>
                </c:pt>
                <c:pt idx="874">
                  <c:v>26633</c:v>
                </c:pt>
                <c:pt idx="875">
                  <c:v>26664</c:v>
                </c:pt>
                <c:pt idx="876">
                  <c:v>26695</c:v>
                </c:pt>
                <c:pt idx="877">
                  <c:v>26723</c:v>
                </c:pt>
                <c:pt idx="878">
                  <c:v>26754</c:v>
                </c:pt>
                <c:pt idx="879">
                  <c:v>26784</c:v>
                </c:pt>
                <c:pt idx="880">
                  <c:v>26815</c:v>
                </c:pt>
                <c:pt idx="881">
                  <c:v>26845</c:v>
                </c:pt>
                <c:pt idx="882">
                  <c:v>26876</c:v>
                </c:pt>
                <c:pt idx="883">
                  <c:v>26907</c:v>
                </c:pt>
                <c:pt idx="884">
                  <c:v>26937</c:v>
                </c:pt>
                <c:pt idx="885">
                  <c:v>26968</c:v>
                </c:pt>
                <c:pt idx="886">
                  <c:v>26998</c:v>
                </c:pt>
                <c:pt idx="887">
                  <c:v>27029</c:v>
                </c:pt>
                <c:pt idx="888">
                  <c:v>27060</c:v>
                </c:pt>
                <c:pt idx="889">
                  <c:v>27088</c:v>
                </c:pt>
                <c:pt idx="890">
                  <c:v>27119</c:v>
                </c:pt>
                <c:pt idx="891">
                  <c:v>27149</c:v>
                </c:pt>
                <c:pt idx="892">
                  <c:v>27180</c:v>
                </c:pt>
                <c:pt idx="893">
                  <c:v>27210</c:v>
                </c:pt>
                <c:pt idx="894">
                  <c:v>27241</c:v>
                </c:pt>
                <c:pt idx="895">
                  <c:v>27272</c:v>
                </c:pt>
                <c:pt idx="896">
                  <c:v>27302</c:v>
                </c:pt>
                <c:pt idx="897">
                  <c:v>27333</c:v>
                </c:pt>
                <c:pt idx="898">
                  <c:v>27363</c:v>
                </c:pt>
                <c:pt idx="899">
                  <c:v>27394</c:v>
                </c:pt>
                <c:pt idx="900">
                  <c:v>27425</c:v>
                </c:pt>
                <c:pt idx="901">
                  <c:v>27453</c:v>
                </c:pt>
                <c:pt idx="902">
                  <c:v>27484</c:v>
                </c:pt>
                <c:pt idx="903">
                  <c:v>27514</c:v>
                </c:pt>
                <c:pt idx="904">
                  <c:v>27545</c:v>
                </c:pt>
                <c:pt idx="905">
                  <c:v>27575</c:v>
                </c:pt>
                <c:pt idx="906">
                  <c:v>27606</c:v>
                </c:pt>
                <c:pt idx="907">
                  <c:v>27637</c:v>
                </c:pt>
                <c:pt idx="908">
                  <c:v>27667</c:v>
                </c:pt>
                <c:pt idx="909">
                  <c:v>27698</c:v>
                </c:pt>
                <c:pt idx="910">
                  <c:v>27728</c:v>
                </c:pt>
                <c:pt idx="911">
                  <c:v>27759</c:v>
                </c:pt>
                <c:pt idx="912">
                  <c:v>27790</c:v>
                </c:pt>
                <c:pt idx="913">
                  <c:v>27819</c:v>
                </c:pt>
                <c:pt idx="914">
                  <c:v>27850</c:v>
                </c:pt>
                <c:pt idx="915">
                  <c:v>27880</c:v>
                </c:pt>
                <c:pt idx="916">
                  <c:v>27911</c:v>
                </c:pt>
                <c:pt idx="917">
                  <c:v>27941</c:v>
                </c:pt>
                <c:pt idx="918">
                  <c:v>27972</c:v>
                </c:pt>
                <c:pt idx="919">
                  <c:v>28003</c:v>
                </c:pt>
                <c:pt idx="920">
                  <c:v>28033</c:v>
                </c:pt>
                <c:pt idx="921">
                  <c:v>28064</c:v>
                </c:pt>
                <c:pt idx="922">
                  <c:v>28094</c:v>
                </c:pt>
                <c:pt idx="923">
                  <c:v>28125</c:v>
                </c:pt>
                <c:pt idx="924">
                  <c:v>28156</c:v>
                </c:pt>
                <c:pt idx="925">
                  <c:v>28184</c:v>
                </c:pt>
                <c:pt idx="926">
                  <c:v>28215</c:v>
                </c:pt>
                <c:pt idx="927">
                  <c:v>28245</c:v>
                </c:pt>
                <c:pt idx="928">
                  <c:v>28276</c:v>
                </c:pt>
                <c:pt idx="929">
                  <c:v>28306</c:v>
                </c:pt>
                <c:pt idx="930">
                  <c:v>28337</c:v>
                </c:pt>
                <c:pt idx="931">
                  <c:v>28368</c:v>
                </c:pt>
                <c:pt idx="932">
                  <c:v>28398</c:v>
                </c:pt>
                <c:pt idx="933">
                  <c:v>28429</c:v>
                </c:pt>
                <c:pt idx="934">
                  <c:v>28459</c:v>
                </c:pt>
                <c:pt idx="935">
                  <c:v>28490</c:v>
                </c:pt>
                <c:pt idx="936">
                  <c:v>28521</c:v>
                </c:pt>
                <c:pt idx="937">
                  <c:v>28549</c:v>
                </c:pt>
                <c:pt idx="938">
                  <c:v>28580</c:v>
                </c:pt>
                <c:pt idx="939">
                  <c:v>28610</c:v>
                </c:pt>
                <c:pt idx="940">
                  <c:v>28641</c:v>
                </c:pt>
                <c:pt idx="941">
                  <c:v>28671</c:v>
                </c:pt>
                <c:pt idx="942">
                  <c:v>28702</c:v>
                </c:pt>
                <c:pt idx="943">
                  <c:v>28733</c:v>
                </c:pt>
                <c:pt idx="944">
                  <c:v>28763</c:v>
                </c:pt>
                <c:pt idx="945">
                  <c:v>28794</c:v>
                </c:pt>
                <c:pt idx="946">
                  <c:v>28824</c:v>
                </c:pt>
                <c:pt idx="947">
                  <c:v>28855</c:v>
                </c:pt>
                <c:pt idx="948">
                  <c:v>28886</c:v>
                </c:pt>
                <c:pt idx="949">
                  <c:v>28914</c:v>
                </c:pt>
                <c:pt idx="950">
                  <c:v>28945</c:v>
                </c:pt>
                <c:pt idx="951">
                  <c:v>28975</c:v>
                </c:pt>
                <c:pt idx="952">
                  <c:v>29006</c:v>
                </c:pt>
                <c:pt idx="953">
                  <c:v>29036</c:v>
                </c:pt>
                <c:pt idx="954">
                  <c:v>29067</c:v>
                </c:pt>
                <c:pt idx="955">
                  <c:v>29098</c:v>
                </c:pt>
                <c:pt idx="956">
                  <c:v>29128</c:v>
                </c:pt>
                <c:pt idx="957">
                  <c:v>29159</c:v>
                </c:pt>
                <c:pt idx="958">
                  <c:v>29189</c:v>
                </c:pt>
                <c:pt idx="959">
                  <c:v>29220</c:v>
                </c:pt>
                <c:pt idx="960">
                  <c:v>29251</c:v>
                </c:pt>
                <c:pt idx="961">
                  <c:v>29280</c:v>
                </c:pt>
                <c:pt idx="962">
                  <c:v>29311</c:v>
                </c:pt>
                <c:pt idx="963">
                  <c:v>29341</c:v>
                </c:pt>
                <c:pt idx="964">
                  <c:v>29372</c:v>
                </c:pt>
                <c:pt idx="965">
                  <c:v>29402</c:v>
                </c:pt>
                <c:pt idx="966">
                  <c:v>29433</c:v>
                </c:pt>
                <c:pt idx="967">
                  <c:v>29464</c:v>
                </c:pt>
                <c:pt idx="968">
                  <c:v>29494</c:v>
                </c:pt>
                <c:pt idx="969">
                  <c:v>29525</c:v>
                </c:pt>
                <c:pt idx="970">
                  <c:v>29555</c:v>
                </c:pt>
                <c:pt idx="971">
                  <c:v>29586</c:v>
                </c:pt>
                <c:pt idx="972">
                  <c:v>29617</c:v>
                </c:pt>
                <c:pt idx="973">
                  <c:v>29645</c:v>
                </c:pt>
                <c:pt idx="974">
                  <c:v>29676</c:v>
                </c:pt>
                <c:pt idx="975">
                  <c:v>29706</c:v>
                </c:pt>
                <c:pt idx="976">
                  <c:v>29737</c:v>
                </c:pt>
                <c:pt idx="977">
                  <c:v>29767</c:v>
                </c:pt>
                <c:pt idx="978">
                  <c:v>29798</c:v>
                </c:pt>
                <c:pt idx="979">
                  <c:v>29829</c:v>
                </c:pt>
                <c:pt idx="980">
                  <c:v>29859</c:v>
                </c:pt>
                <c:pt idx="981">
                  <c:v>29890</c:v>
                </c:pt>
                <c:pt idx="982">
                  <c:v>29920</c:v>
                </c:pt>
                <c:pt idx="983">
                  <c:v>29951</c:v>
                </c:pt>
                <c:pt idx="984">
                  <c:v>29982</c:v>
                </c:pt>
                <c:pt idx="985">
                  <c:v>30010</c:v>
                </c:pt>
                <c:pt idx="986">
                  <c:v>30041</c:v>
                </c:pt>
                <c:pt idx="987">
                  <c:v>30071</c:v>
                </c:pt>
                <c:pt idx="988">
                  <c:v>30102</c:v>
                </c:pt>
                <c:pt idx="989">
                  <c:v>30132</c:v>
                </c:pt>
                <c:pt idx="990">
                  <c:v>30163</c:v>
                </c:pt>
                <c:pt idx="991">
                  <c:v>30194</c:v>
                </c:pt>
                <c:pt idx="992">
                  <c:v>30224</c:v>
                </c:pt>
                <c:pt idx="993">
                  <c:v>30255</c:v>
                </c:pt>
                <c:pt idx="994">
                  <c:v>30285</c:v>
                </c:pt>
                <c:pt idx="995">
                  <c:v>30316</c:v>
                </c:pt>
                <c:pt idx="996">
                  <c:v>30347</c:v>
                </c:pt>
                <c:pt idx="997">
                  <c:v>30375</c:v>
                </c:pt>
                <c:pt idx="998">
                  <c:v>30406</c:v>
                </c:pt>
                <c:pt idx="999">
                  <c:v>30436</c:v>
                </c:pt>
                <c:pt idx="1000">
                  <c:v>30467</c:v>
                </c:pt>
                <c:pt idx="1001">
                  <c:v>30497</c:v>
                </c:pt>
                <c:pt idx="1002">
                  <c:v>30528</c:v>
                </c:pt>
                <c:pt idx="1003">
                  <c:v>30559</c:v>
                </c:pt>
                <c:pt idx="1004">
                  <c:v>30589</c:v>
                </c:pt>
                <c:pt idx="1005">
                  <c:v>30620</c:v>
                </c:pt>
                <c:pt idx="1006">
                  <c:v>30650</c:v>
                </c:pt>
                <c:pt idx="1007">
                  <c:v>30681</c:v>
                </c:pt>
                <c:pt idx="1008">
                  <c:v>30712</c:v>
                </c:pt>
                <c:pt idx="1009">
                  <c:v>30741</c:v>
                </c:pt>
                <c:pt idx="1010">
                  <c:v>30772</c:v>
                </c:pt>
                <c:pt idx="1011">
                  <c:v>30802</c:v>
                </c:pt>
                <c:pt idx="1012">
                  <c:v>30833</c:v>
                </c:pt>
                <c:pt idx="1013">
                  <c:v>30863</c:v>
                </c:pt>
                <c:pt idx="1014">
                  <c:v>30894</c:v>
                </c:pt>
                <c:pt idx="1015">
                  <c:v>30925</c:v>
                </c:pt>
                <c:pt idx="1016">
                  <c:v>30955</c:v>
                </c:pt>
                <c:pt idx="1017">
                  <c:v>30986</c:v>
                </c:pt>
                <c:pt idx="1018">
                  <c:v>31016</c:v>
                </c:pt>
                <c:pt idx="1019">
                  <c:v>31047</c:v>
                </c:pt>
                <c:pt idx="1020">
                  <c:v>31078</c:v>
                </c:pt>
                <c:pt idx="1021">
                  <c:v>31106</c:v>
                </c:pt>
                <c:pt idx="1022">
                  <c:v>31137</c:v>
                </c:pt>
                <c:pt idx="1023">
                  <c:v>31167</c:v>
                </c:pt>
                <c:pt idx="1024">
                  <c:v>31198</c:v>
                </c:pt>
                <c:pt idx="1025">
                  <c:v>31228</c:v>
                </c:pt>
                <c:pt idx="1026">
                  <c:v>31259</c:v>
                </c:pt>
                <c:pt idx="1027">
                  <c:v>31290</c:v>
                </c:pt>
                <c:pt idx="1028">
                  <c:v>31320</c:v>
                </c:pt>
                <c:pt idx="1029">
                  <c:v>31351</c:v>
                </c:pt>
                <c:pt idx="1030">
                  <c:v>31381</c:v>
                </c:pt>
                <c:pt idx="1031">
                  <c:v>31412</c:v>
                </c:pt>
                <c:pt idx="1032">
                  <c:v>31443</c:v>
                </c:pt>
                <c:pt idx="1033">
                  <c:v>31471</c:v>
                </c:pt>
                <c:pt idx="1034">
                  <c:v>31502</c:v>
                </c:pt>
                <c:pt idx="1035">
                  <c:v>31532</c:v>
                </c:pt>
                <c:pt idx="1036">
                  <c:v>31563</c:v>
                </c:pt>
                <c:pt idx="1037">
                  <c:v>31593</c:v>
                </c:pt>
                <c:pt idx="1038">
                  <c:v>31624</c:v>
                </c:pt>
                <c:pt idx="1039">
                  <c:v>31655</c:v>
                </c:pt>
                <c:pt idx="1040">
                  <c:v>31685</c:v>
                </c:pt>
                <c:pt idx="1041">
                  <c:v>31716</c:v>
                </c:pt>
                <c:pt idx="1042">
                  <c:v>31746</c:v>
                </c:pt>
                <c:pt idx="1043">
                  <c:v>31777</c:v>
                </c:pt>
                <c:pt idx="1044">
                  <c:v>31808</c:v>
                </c:pt>
                <c:pt idx="1045">
                  <c:v>31836</c:v>
                </c:pt>
                <c:pt idx="1046">
                  <c:v>31867</c:v>
                </c:pt>
                <c:pt idx="1047">
                  <c:v>31897</c:v>
                </c:pt>
                <c:pt idx="1048">
                  <c:v>31928</c:v>
                </c:pt>
                <c:pt idx="1049">
                  <c:v>31958</c:v>
                </c:pt>
                <c:pt idx="1050">
                  <c:v>31989</c:v>
                </c:pt>
                <c:pt idx="1051">
                  <c:v>32020</c:v>
                </c:pt>
                <c:pt idx="1052">
                  <c:v>32050</c:v>
                </c:pt>
                <c:pt idx="1053">
                  <c:v>32081</c:v>
                </c:pt>
                <c:pt idx="1054">
                  <c:v>32111</c:v>
                </c:pt>
                <c:pt idx="1055">
                  <c:v>32142</c:v>
                </c:pt>
                <c:pt idx="1056">
                  <c:v>32173</c:v>
                </c:pt>
                <c:pt idx="1057">
                  <c:v>32202</c:v>
                </c:pt>
                <c:pt idx="1058">
                  <c:v>32233</c:v>
                </c:pt>
                <c:pt idx="1059">
                  <c:v>32263</c:v>
                </c:pt>
                <c:pt idx="1060">
                  <c:v>32294</c:v>
                </c:pt>
                <c:pt idx="1061">
                  <c:v>32324</c:v>
                </c:pt>
                <c:pt idx="1062">
                  <c:v>32355</c:v>
                </c:pt>
                <c:pt idx="1063">
                  <c:v>32386</c:v>
                </c:pt>
                <c:pt idx="1064">
                  <c:v>32416</c:v>
                </c:pt>
                <c:pt idx="1065">
                  <c:v>32447</c:v>
                </c:pt>
                <c:pt idx="1066">
                  <c:v>32477</c:v>
                </c:pt>
                <c:pt idx="1067">
                  <c:v>32508</c:v>
                </c:pt>
                <c:pt idx="1068">
                  <c:v>32539</c:v>
                </c:pt>
                <c:pt idx="1069">
                  <c:v>32567</c:v>
                </c:pt>
                <c:pt idx="1070">
                  <c:v>32598</c:v>
                </c:pt>
                <c:pt idx="1071">
                  <c:v>32628</c:v>
                </c:pt>
                <c:pt idx="1072">
                  <c:v>32659</c:v>
                </c:pt>
                <c:pt idx="1073">
                  <c:v>32689</c:v>
                </c:pt>
                <c:pt idx="1074">
                  <c:v>32720</c:v>
                </c:pt>
                <c:pt idx="1075">
                  <c:v>32751</c:v>
                </c:pt>
                <c:pt idx="1076">
                  <c:v>32781</c:v>
                </c:pt>
                <c:pt idx="1077">
                  <c:v>32812</c:v>
                </c:pt>
                <c:pt idx="1078">
                  <c:v>32842</c:v>
                </c:pt>
                <c:pt idx="1079">
                  <c:v>32873</c:v>
                </c:pt>
                <c:pt idx="1080">
                  <c:v>32904</c:v>
                </c:pt>
                <c:pt idx="1081">
                  <c:v>32932</c:v>
                </c:pt>
                <c:pt idx="1082">
                  <c:v>32963</c:v>
                </c:pt>
                <c:pt idx="1083">
                  <c:v>32993</c:v>
                </c:pt>
                <c:pt idx="1084">
                  <c:v>33024</c:v>
                </c:pt>
                <c:pt idx="1085">
                  <c:v>33054</c:v>
                </c:pt>
                <c:pt idx="1086">
                  <c:v>33085</c:v>
                </c:pt>
                <c:pt idx="1087">
                  <c:v>33116</c:v>
                </c:pt>
                <c:pt idx="1088">
                  <c:v>33146</c:v>
                </c:pt>
                <c:pt idx="1089">
                  <c:v>33177</c:v>
                </c:pt>
                <c:pt idx="1090">
                  <c:v>33207</c:v>
                </c:pt>
                <c:pt idx="1091">
                  <c:v>33238</c:v>
                </c:pt>
                <c:pt idx="1092">
                  <c:v>33269</c:v>
                </c:pt>
                <c:pt idx="1093">
                  <c:v>33297</c:v>
                </c:pt>
                <c:pt idx="1094">
                  <c:v>33328</c:v>
                </c:pt>
                <c:pt idx="1095">
                  <c:v>33358</c:v>
                </c:pt>
                <c:pt idx="1096">
                  <c:v>33389</c:v>
                </c:pt>
                <c:pt idx="1097">
                  <c:v>33419</c:v>
                </c:pt>
                <c:pt idx="1098">
                  <c:v>33450</c:v>
                </c:pt>
                <c:pt idx="1099">
                  <c:v>33481</c:v>
                </c:pt>
                <c:pt idx="1100">
                  <c:v>33511</c:v>
                </c:pt>
                <c:pt idx="1101">
                  <c:v>33542</c:v>
                </c:pt>
                <c:pt idx="1102">
                  <c:v>33572</c:v>
                </c:pt>
                <c:pt idx="1103">
                  <c:v>33603</c:v>
                </c:pt>
                <c:pt idx="1104">
                  <c:v>33634</c:v>
                </c:pt>
                <c:pt idx="1105">
                  <c:v>33663</c:v>
                </c:pt>
                <c:pt idx="1106">
                  <c:v>33694</c:v>
                </c:pt>
                <c:pt idx="1107">
                  <c:v>33724</c:v>
                </c:pt>
                <c:pt idx="1108">
                  <c:v>33755</c:v>
                </c:pt>
                <c:pt idx="1109">
                  <c:v>33785</c:v>
                </c:pt>
                <c:pt idx="1110">
                  <c:v>33816</c:v>
                </c:pt>
                <c:pt idx="1111">
                  <c:v>33847</c:v>
                </c:pt>
                <c:pt idx="1112">
                  <c:v>33877</c:v>
                </c:pt>
                <c:pt idx="1113">
                  <c:v>33908</c:v>
                </c:pt>
                <c:pt idx="1114">
                  <c:v>33938</c:v>
                </c:pt>
                <c:pt idx="1115">
                  <c:v>33969</c:v>
                </c:pt>
                <c:pt idx="1116">
                  <c:v>34000</c:v>
                </c:pt>
                <c:pt idx="1117">
                  <c:v>34028</c:v>
                </c:pt>
                <c:pt idx="1118">
                  <c:v>34059</c:v>
                </c:pt>
                <c:pt idx="1119">
                  <c:v>34089</c:v>
                </c:pt>
                <c:pt idx="1120">
                  <c:v>34120</c:v>
                </c:pt>
                <c:pt idx="1121">
                  <c:v>34150</c:v>
                </c:pt>
                <c:pt idx="1122">
                  <c:v>34181</c:v>
                </c:pt>
                <c:pt idx="1123">
                  <c:v>34212</c:v>
                </c:pt>
                <c:pt idx="1124">
                  <c:v>34242</c:v>
                </c:pt>
                <c:pt idx="1125">
                  <c:v>34273</c:v>
                </c:pt>
                <c:pt idx="1126">
                  <c:v>34303</c:v>
                </c:pt>
                <c:pt idx="1127">
                  <c:v>34334</c:v>
                </c:pt>
                <c:pt idx="1128">
                  <c:v>34365</c:v>
                </c:pt>
                <c:pt idx="1129">
                  <c:v>34393</c:v>
                </c:pt>
                <c:pt idx="1130">
                  <c:v>34424</c:v>
                </c:pt>
                <c:pt idx="1131">
                  <c:v>34454</c:v>
                </c:pt>
                <c:pt idx="1132">
                  <c:v>34485</c:v>
                </c:pt>
                <c:pt idx="1133">
                  <c:v>34515</c:v>
                </c:pt>
                <c:pt idx="1134">
                  <c:v>34546</c:v>
                </c:pt>
                <c:pt idx="1135">
                  <c:v>34577</c:v>
                </c:pt>
                <c:pt idx="1136">
                  <c:v>34607</c:v>
                </c:pt>
                <c:pt idx="1137">
                  <c:v>34638</c:v>
                </c:pt>
                <c:pt idx="1138">
                  <c:v>34668</c:v>
                </c:pt>
                <c:pt idx="1139">
                  <c:v>34699</c:v>
                </c:pt>
                <c:pt idx="1140">
                  <c:v>34730</c:v>
                </c:pt>
                <c:pt idx="1141">
                  <c:v>34758</c:v>
                </c:pt>
                <c:pt idx="1142">
                  <c:v>34789</c:v>
                </c:pt>
                <c:pt idx="1143">
                  <c:v>34819</c:v>
                </c:pt>
                <c:pt idx="1144">
                  <c:v>34850</c:v>
                </c:pt>
                <c:pt idx="1145">
                  <c:v>34880</c:v>
                </c:pt>
                <c:pt idx="1146">
                  <c:v>34911</c:v>
                </c:pt>
                <c:pt idx="1147">
                  <c:v>34942</c:v>
                </c:pt>
                <c:pt idx="1148">
                  <c:v>34972</c:v>
                </c:pt>
                <c:pt idx="1149">
                  <c:v>35003</c:v>
                </c:pt>
                <c:pt idx="1150">
                  <c:v>35033</c:v>
                </c:pt>
                <c:pt idx="1151">
                  <c:v>35064</c:v>
                </c:pt>
                <c:pt idx="1152">
                  <c:v>35095</c:v>
                </c:pt>
                <c:pt idx="1153">
                  <c:v>35124</c:v>
                </c:pt>
                <c:pt idx="1154">
                  <c:v>35155</c:v>
                </c:pt>
                <c:pt idx="1155">
                  <c:v>35185</c:v>
                </c:pt>
                <c:pt idx="1156">
                  <c:v>35216</c:v>
                </c:pt>
                <c:pt idx="1157">
                  <c:v>35246</c:v>
                </c:pt>
                <c:pt idx="1158">
                  <c:v>35277</c:v>
                </c:pt>
                <c:pt idx="1159">
                  <c:v>35308</c:v>
                </c:pt>
                <c:pt idx="1160">
                  <c:v>35338</c:v>
                </c:pt>
                <c:pt idx="1161">
                  <c:v>35369</c:v>
                </c:pt>
                <c:pt idx="1162">
                  <c:v>35399</c:v>
                </c:pt>
                <c:pt idx="1163">
                  <c:v>35430</c:v>
                </c:pt>
                <c:pt idx="1164">
                  <c:v>35461</c:v>
                </c:pt>
                <c:pt idx="1165">
                  <c:v>35489</c:v>
                </c:pt>
                <c:pt idx="1166">
                  <c:v>35520</c:v>
                </c:pt>
                <c:pt idx="1167">
                  <c:v>35550</c:v>
                </c:pt>
                <c:pt idx="1168">
                  <c:v>35581</c:v>
                </c:pt>
                <c:pt idx="1169">
                  <c:v>35611</c:v>
                </c:pt>
                <c:pt idx="1170">
                  <c:v>35642</c:v>
                </c:pt>
                <c:pt idx="1171">
                  <c:v>35673</c:v>
                </c:pt>
                <c:pt idx="1172">
                  <c:v>35703</c:v>
                </c:pt>
                <c:pt idx="1173">
                  <c:v>35734</c:v>
                </c:pt>
                <c:pt idx="1174">
                  <c:v>35764</c:v>
                </c:pt>
                <c:pt idx="1175">
                  <c:v>35795</c:v>
                </c:pt>
                <c:pt idx="1176">
                  <c:v>35826</c:v>
                </c:pt>
                <c:pt idx="1177">
                  <c:v>35854</c:v>
                </c:pt>
                <c:pt idx="1178">
                  <c:v>35885</c:v>
                </c:pt>
                <c:pt idx="1179">
                  <c:v>35915</c:v>
                </c:pt>
                <c:pt idx="1180">
                  <c:v>35946</c:v>
                </c:pt>
                <c:pt idx="1181">
                  <c:v>35976</c:v>
                </c:pt>
                <c:pt idx="1182">
                  <c:v>36007</c:v>
                </c:pt>
                <c:pt idx="1183">
                  <c:v>36038</c:v>
                </c:pt>
                <c:pt idx="1184">
                  <c:v>36068</c:v>
                </c:pt>
                <c:pt idx="1185">
                  <c:v>36099</c:v>
                </c:pt>
                <c:pt idx="1186">
                  <c:v>36129</c:v>
                </c:pt>
                <c:pt idx="1187">
                  <c:v>36160</c:v>
                </c:pt>
                <c:pt idx="1188">
                  <c:v>36191</c:v>
                </c:pt>
                <c:pt idx="1189">
                  <c:v>36219</c:v>
                </c:pt>
                <c:pt idx="1190">
                  <c:v>36250</c:v>
                </c:pt>
                <c:pt idx="1191">
                  <c:v>36280</c:v>
                </c:pt>
                <c:pt idx="1192">
                  <c:v>36311</c:v>
                </c:pt>
                <c:pt idx="1193">
                  <c:v>36341</c:v>
                </c:pt>
                <c:pt idx="1194">
                  <c:v>36372</c:v>
                </c:pt>
                <c:pt idx="1195">
                  <c:v>36403</c:v>
                </c:pt>
                <c:pt idx="1196">
                  <c:v>36433</c:v>
                </c:pt>
                <c:pt idx="1197">
                  <c:v>36464</c:v>
                </c:pt>
                <c:pt idx="1198">
                  <c:v>36494</c:v>
                </c:pt>
                <c:pt idx="1199">
                  <c:v>36525</c:v>
                </c:pt>
                <c:pt idx="1200">
                  <c:v>36556</c:v>
                </c:pt>
                <c:pt idx="1201">
                  <c:v>36585</c:v>
                </c:pt>
                <c:pt idx="1202">
                  <c:v>36616</c:v>
                </c:pt>
                <c:pt idx="1203">
                  <c:v>36646</c:v>
                </c:pt>
                <c:pt idx="1204">
                  <c:v>36677</c:v>
                </c:pt>
                <c:pt idx="1205">
                  <c:v>36707</c:v>
                </c:pt>
                <c:pt idx="1206">
                  <c:v>36738</c:v>
                </c:pt>
                <c:pt idx="1207">
                  <c:v>36769</c:v>
                </c:pt>
                <c:pt idx="1208">
                  <c:v>36799</c:v>
                </c:pt>
                <c:pt idx="1209">
                  <c:v>36830</c:v>
                </c:pt>
                <c:pt idx="1210">
                  <c:v>36860</c:v>
                </c:pt>
                <c:pt idx="1211">
                  <c:v>36891</c:v>
                </c:pt>
                <c:pt idx="1212">
                  <c:v>36922</c:v>
                </c:pt>
                <c:pt idx="1213">
                  <c:v>36950</c:v>
                </c:pt>
                <c:pt idx="1214">
                  <c:v>36981</c:v>
                </c:pt>
                <c:pt idx="1215">
                  <c:v>37011</c:v>
                </c:pt>
                <c:pt idx="1216">
                  <c:v>37042</c:v>
                </c:pt>
                <c:pt idx="1217">
                  <c:v>37072</c:v>
                </c:pt>
                <c:pt idx="1218">
                  <c:v>37103</c:v>
                </c:pt>
                <c:pt idx="1219">
                  <c:v>37134</c:v>
                </c:pt>
                <c:pt idx="1220">
                  <c:v>37164</c:v>
                </c:pt>
                <c:pt idx="1221">
                  <c:v>37195</c:v>
                </c:pt>
                <c:pt idx="1222">
                  <c:v>37225</c:v>
                </c:pt>
                <c:pt idx="1223">
                  <c:v>37256</c:v>
                </c:pt>
                <c:pt idx="1224">
                  <c:v>37287</c:v>
                </c:pt>
                <c:pt idx="1225">
                  <c:v>37315</c:v>
                </c:pt>
                <c:pt idx="1226">
                  <c:v>37346</c:v>
                </c:pt>
                <c:pt idx="1227">
                  <c:v>37376</c:v>
                </c:pt>
                <c:pt idx="1228">
                  <c:v>37407</c:v>
                </c:pt>
                <c:pt idx="1229">
                  <c:v>37437</c:v>
                </c:pt>
                <c:pt idx="1230">
                  <c:v>37468</c:v>
                </c:pt>
                <c:pt idx="1231">
                  <c:v>37499</c:v>
                </c:pt>
                <c:pt idx="1232">
                  <c:v>37529</c:v>
                </c:pt>
                <c:pt idx="1233">
                  <c:v>37560</c:v>
                </c:pt>
                <c:pt idx="1234">
                  <c:v>37590</c:v>
                </c:pt>
                <c:pt idx="1235">
                  <c:v>37621</c:v>
                </c:pt>
                <c:pt idx="1236">
                  <c:v>37652</c:v>
                </c:pt>
                <c:pt idx="1237">
                  <c:v>37680</c:v>
                </c:pt>
                <c:pt idx="1238">
                  <c:v>37711</c:v>
                </c:pt>
                <c:pt idx="1239">
                  <c:v>37741</c:v>
                </c:pt>
                <c:pt idx="1240">
                  <c:v>37772</c:v>
                </c:pt>
                <c:pt idx="1241">
                  <c:v>37802</c:v>
                </c:pt>
                <c:pt idx="1242">
                  <c:v>37833</c:v>
                </c:pt>
                <c:pt idx="1243">
                  <c:v>37864</c:v>
                </c:pt>
                <c:pt idx="1244">
                  <c:v>37894</c:v>
                </c:pt>
                <c:pt idx="1245">
                  <c:v>37925</c:v>
                </c:pt>
                <c:pt idx="1246">
                  <c:v>37955</c:v>
                </c:pt>
                <c:pt idx="1247">
                  <c:v>37986</c:v>
                </c:pt>
                <c:pt idx="1248">
                  <c:v>38017</c:v>
                </c:pt>
                <c:pt idx="1249">
                  <c:v>38046</c:v>
                </c:pt>
                <c:pt idx="1250">
                  <c:v>38077</c:v>
                </c:pt>
                <c:pt idx="1251">
                  <c:v>38107</c:v>
                </c:pt>
                <c:pt idx="1252">
                  <c:v>38138</c:v>
                </c:pt>
                <c:pt idx="1253">
                  <c:v>38168</c:v>
                </c:pt>
                <c:pt idx="1254">
                  <c:v>38199</c:v>
                </c:pt>
                <c:pt idx="1255">
                  <c:v>38230</c:v>
                </c:pt>
                <c:pt idx="1256">
                  <c:v>38260</c:v>
                </c:pt>
                <c:pt idx="1257">
                  <c:v>38291</c:v>
                </c:pt>
                <c:pt idx="1258">
                  <c:v>38321</c:v>
                </c:pt>
                <c:pt idx="1259">
                  <c:v>38352</c:v>
                </c:pt>
                <c:pt idx="1260">
                  <c:v>38383</c:v>
                </c:pt>
                <c:pt idx="1261">
                  <c:v>38411</c:v>
                </c:pt>
                <c:pt idx="1262">
                  <c:v>38442</c:v>
                </c:pt>
                <c:pt idx="1263">
                  <c:v>38472</c:v>
                </c:pt>
                <c:pt idx="1264">
                  <c:v>38503</c:v>
                </c:pt>
                <c:pt idx="1265">
                  <c:v>38533</c:v>
                </c:pt>
                <c:pt idx="1266">
                  <c:v>38564</c:v>
                </c:pt>
                <c:pt idx="1267">
                  <c:v>38595</c:v>
                </c:pt>
                <c:pt idx="1268">
                  <c:v>38625</c:v>
                </c:pt>
                <c:pt idx="1269">
                  <c:v>38656</c:v>
                </c:pt>
                <c:pt idx="1270">
                  <c:v>38686</c:v>
                </c:pt>
                <c:pt idx="1271">
                  <c:v>38717</c:v>
                </c:pt>
                <c:pt idx="1272">
                  <c:v>38748</c:v>
                </c:pt>
                <c:pt idx="1273">
                  <c:v>38776</c:v>
                </c:pt>
                <c:pt idx="1274">
                  <c:v>38807</c:v>
                </c:pt>
                <c:pt idx="1275">
                  <c:v>38837</c:v>
                </c:pt>
                <c:pt idx="1276">
                  <c:v>38868</c:v>
                </c:pt>
                <c:pt idx="1277">
                  <c:v>38898</c:v>
                </c:pt>
                <c:pt idx="1278">
                  <c:v>38929</c:v>
                </c:pt>
                <c:pt idx="1279">
                  <c:v>38960</c:v>
                </c:pt>
                <c:pt idx="1280">
                  <c:v>38990</c:v>
                </c:pt>
                <c:pt idx="1281">
                  <c:v>39021</c:v>
                </c:pt>
                <c:pt idx="1282">
                  <c:v>39051</c:v>
                </c:pt>
                <c:pt idx="1283">
                  <c:v>39082</c:v>
                </c:pt>
                <c:pt idx="1284">
                  <c:v>39113</c:v>
                </c:pt>
                <c:pt idx="1285">
                  <c:v>39141</c:v>
                </c:pt>
                <c:pt idx="1286">
                  <c:v>39172</c:v>
                </c:pt>
                <c:pt idx="1287">
                  <c:v>39202</c:v>
                </c:pt>
                <c:pt idx="1288">
                  <c:v>39233</c:v>
                </c:pt>
                <c:pt idx="1289">
                  <c:v>39263</c:v>
                </c:pt>
                <c:pt idx="1290">
                  <c:v>39294</c:v>
                </c:pt>
                <c:pt idx="1291">
                  <c:v>39325</c:v>
                </c:pt>
                <c:pt idx="1292">
                  <c:v>39355</c:v>
                </c:pt>
                <c:pt idx="1293">
                  <c:v>39386</c:v>
                </c:pt>
                <c:pt idx="1294">
                  <c:v>39416</c:v>
                </c:pt>
                <c:pt idx="1295">
                  <c:v>39447</c:v>
                </c:pt>
                <c:pt idx="1296">
                  <c:v>39478</c:v>
                </c:pt>
                <c:pt idx="1297">
                  <c:v>39507</c:v>
                </c:pt>
                <c:pt idx="1298">
                  <c:v>39538</c:v>
                </c:pt>
                <c:pt idx="1299">
                  <c:v>39568</c:v>
                </c:pt>
                <c:pt idx="1300">
                  <c:v>39599</c:v>
                </c:pt>
                <c:pt idx="1301">
                  <c:v>39629</c:v>
                </c:pt>
                <c:pt idx="1302">
                  <c:v>39660</c:v>
                </c:pt>
                <c:pt idx="1303">
                  <c:v>39691</c:v>
                </c:pt>
                <c:pt idx="1304">
                  <c:v>39721</c:v>
                </c:pt>
                <c:pt idx="1305">
                  <c:v>39752</c:v>
                </c:pt>
                <c:pt idx="1306">
                  <c:v>39782</c:v>
                </c:pt>
                <c:pt idx="1307">
                  <c:v>39813</c:v>
                </c:pt>
                <c:pt idx="1308">
                  <c:v>39844</c:v>
                </c:pt>
                <c:pt idx="1309">
                  <c:v>39872</c:v>
                </c:pt>
                <c:pt idx="1310">
                  <c:v>39903</c:v>
                </c:pt>
                <c:pt idx="1311">
                  <c:v>39933</c:v>
                </c:pt>
                <c:pt idx="1312">
                  <c:v>39964</c:v>
                </c:pt>
                <c:pt idx="1313">
                  <c:v>39994</c:v>
                </c:pt>
                <c:pt idx="1314">
                  <c:v>40025</c:v>
                </c:pt>
                <c:pt idx="1315">
                  <c:v>40056</c:v>
                </c:pt>
                <c:pt idx="1316">
                  <c:v>40086</c:v>
                </c:pt>
                <c:pt idx="1317">
                  <c:v>40117</c:v>
                </c:pt>
                <c:pt idx="1318">
                  <c:v>40147</c:v>
                </c:pt>
                <c:pt idx="1319">
                  <c:v>40178</c:v>
                </c:pt>
                <c:pt idx="1320">
                  <c:v>40209</c:v>
                </c:pt>
                <c:pt idx="1321">
                  <c:v>40237</c:v>
                </c:pt>
                <c:pt idx="1322">
                  <c:v>40268</c:v>
                </c:pt>
                <c:pt idx="1323">
                  <c:v>40298</c:v>
                </c:pt>
                <c:pt idx="1324">
                  <c:v>40329</c:v>
                </c:pt>
                <c:pt idx="1325">
                  <c:v>40359</c:v>
                </c:pt>
                <c:pt idx="1326">
                  <c:v>40390</c:v>
                </c:pt>
                <c:pt idx="1327">
                  <c:v>40421</c:v>
                </c:pt>
                <c:pt idx="1328">
                  <c:v>40451</c:v>
                </c:pt>
                <c:pt idx="1329">
                  <c:v>40482</c:v>
                </c:pt>
                <c:pt idx="1330">
                  <c:v>40512</c:v>
                </c:pt>
                <c:pt idx="1331">
                  <c:v>40543</c:v>
                </c:pt>
                <c:pt idx="1332">
                  <c:v>40574</c:v>
                </c:pt>
                <c:pt idx="1333">
                  <c:v>40602</c:v>
                </c:pt>
                <c:pt idx="1334">
                  <c:v>40633</c:v>
                </c:pt>
                <c:pt idx="1335">
                  <c:v>40663</c:v>
                </c:pt>
                <c:pt idx="1336">
                  <c:v>40694</c:v>
                </c:pt>
                <c:pt idx="1337">
                  <c:v>40724</c:v>
                </c:pt>
                <c:pt idx="1338">
                  <c:v>40755</c:v>
                </c:pt>
                <c:pt idx="1339">
                  <c:v>40786</c:v>
                </c:pt>
                <c:pt idx="1340">
                  <c:v>40816</c:v>
                </c:pt>
                <c:pt idx="1341">
                  <c:v>40847</c:v>
                </c:pt>
                <c:pt idx="1342">
                  <c:v>40877</c:v>
                </c:pt>
                <c:pt idx="1343">
                  <c:v>40908</c:v>
                </c:pt>
                <c:pt idx="1344">
                  <c:v>40939</c:v>
                </c:pt>
                <c:pt idx="1345">
                  <c:v>40968</c:v>
                </c:pt>
                <c:pt idx="1346">
                  <c:v>40999</c:v>
                </c:pt>
                <c:pt idx="1347">
                  <c:v>41029</c:v>
                </c:pt>
                <c:pt idx="1348">
                  <c:v>41060</c:v>
                </c:pt>
                <c:pt idx="1349">
                  <c:v>41090</c:v>
                </c:pt>
                <c:pt idx="1350">
                  <c:v>41121</c:v>
                </c:pt>
                <c:pt idx="1351">
                  <c:v>41152</c:v>
                </c:pt>
                <c:pt idx="1352">
                  <c:v>41182</c:v>
                </c:pt>
                <c:pt idx="1353">
                  <c:v>41213</c:v>
                </c:pt>
                <c:pt idx="1354">
                  <c:v>41243</c:v>
                </c:pt>
                <c:pt idx="1355">
                  <c:v>41274</c:v>
                </c:pt>
                <c:pt idx="1356">
                  <c:v>41305</c:v>
                </c:pt>
                <c:pt idx="1357">
                  <c:v>41333</c:v>
                </c:pt>
                <c:pt idx="1358">
                  <c:v>41364</c:v>
                </c:pt>
                <c:pt idx="1359">
                  <c:v>41394</c:v>
                </c:pt>
                <c:pt idx="1360">
                  <c:v>41425</c:v>
                </c:pt>
                <c:pt idx="1361">
                  <c:v>41455</c:v>
                </c:pt>
                <c:pt idx="1362">
                  <c:v>41486</c:v>
                </c:pt>
                <c:pt idx="1363">
                  <c:v>41517</c:v>
                </c:pt>
                <c:pt idx="1364">
                  <c:v>41547</c:v>
                </c:pt>
                <c:pt idx="1365">
                  <c:v>41578</c:v>
                </c:pt>
                <c:pt idx="1366">
                  <c:v>41608</c:v>
                </c:pt>
                <c:pt idx="1367">
                  <c:v>41639</c:v>
                </c:pt>
                <c:pt idx="1368">
                  <c:v>41670</c:v>
                </c:pt>
                <c:pt idx="1369">
                  <c:v>41698</c:v>
                </c:pt>
                <c:pt idx="1370">
                  <c:v>41729</c:v>
                </c:pt>
                <c:pt idx="1371">
                  <c:v>41759</c:v>
                </c:pt>
                <c:pt idx="1372">
                  <c:v>41790</c:v>
                </c:pt>
                <c:pt idx="1373">
                  <c:v>41820</c:v>
                </c:pt>
                <c:pt idx="1374">
                  <c:v>41851</c:v>
                </c:pt>
                <c:pt idx="1375">
                  <c:v>41882</c:v>
                </c:pt>
                <c:pt idx="1376">
                  <c:v>41912</c:v>
                </c:pt>
                <c:pt idx="1377">
                  <c:v>41943</c:v>
                </c:pt>
                <c:pt idx="1378">
                  <c:v>41973</c:v>
                </c:pt>
                <c:pt idx="1379">
                  <c:v>42004</c:v>
                </c:pt>
                <c:pt idx="1380">
                  <c:v>42035</c:v>
                </c:pt>
                <c:pt idx="1381">
                  <c:v>42063</c:v>
                </c:pt>
                <c:pt idx="1382">
                  <c:v>42094</c:v>
                </c:pt>
                <c:pt idx="1383">
                  <c:v>42124</c:v>
                </c:pt>
                <c:pt idx="1384">
                  <c:v>42155</c:v>
                </c:pt>
                <c:pt idx="1385">
                  <c:v>42185</c:v>
                </c:pt>
                <c:pt idx="1386">
                  <c:v>42216</c:v>
                </c:pt>
                <c:pt idx="1387">
                  <c:v>42247</c:v>
                </c:pt>
                <c:pt idx="1388">
                  <c:v>42277</c:v>
                </c:pt>
                <c:pt idx="1389">
                  <c:v>42308</c:v>
                </c:pt>
                <c:pt idx="1390">
                  <c:v>42338</c:v>
                </c:pt>
                <c:pt idx="1391">
                  <c:v>42369</c:v>
                </c:pt>
                <c:pt idx="1392">
                  <c:v>42400</c:v>
                </c:pt>
                <c:pt idx="1393">
                  <c:v>42429</c:v>
                </c:pt>
                <c:pt idx="1394">
                  <c:v>42460</c:v>
                </c:pt>
                <c:pt idx="1395">
                  <c:v>42490</c:v>
                </c:pt>
                <c:pt idx="1396">
                  <c:v>42521</c:v>
                </c:pt>
                <c:pt idx="1397">
                  <c:v>42551</c:v>
                </c:pt>
                <c:pt idx="1398">
                  <c:v>42582</c:v>
                </c:pt>
                <c:pt idx="1399">
                  <c:v>42613</c:v>
                </c:pt>
                <c:pt idx="1400">
                  <c:v>42643</c:v>
                </c:pt>
                <c:pt idx="1401">
                  <c:v>42674</c:v>
                </c:pt>
                <c:pt idx="1402">
                  <c:v>42704</c:v>
                </c:pt>
                <c:pt idx="1403">
                  <c:v>42735</c:v>
                </c:pt>
                <c:pt idx="1404">
                  <c:v>42766</c:v>
                </c:pt>
                <c:pt idx="1405">
                  <c:v>42794</c:v>
                </c:pt>
                <c:pt idx="1406">
                  <c:v>42825</c:v>
                </c:pt>
                <c:pt idx="1407">
                  <c:v>42855</c:v>
                </c:pt>
                <c:pt idx="1408">
                  <c:v>42886</c:v>
                </c:pt>
                <c:pt idx="1409">
                  <c:v>42916</c:v>
                </c:pt>
                <c:pt idx="1410">
                  <c:v>42947</c:v>
                </c:pt>
                <c:pt idx="1411">
                  <c:v>42978</c:v>
                </c:pt>
                <c:pt idx="1412">
                  <c:v>43008</c:v>
                </c:pt>
                <c:pt idx="1413">
                  <c:v>43039</c:v>
                </c:pt>
                <c:pt idx="1414">
                  <c:v>43069</c:v>
                </c:pt>
                <c:pt idx="1415">
                  <c:v>43100</c:v>
                </c:pt>
                <c:pt idx="1416">
                  <c:v>43131</c:v>
                </c:pt>
                <c:pt idx="1417">
                  <c:v>43159</c:v>
                </c:pt>
                <c:pt idx="1418">
                  <c:v>43190</c:v>
                </c:pt>
                <c:pt idx="1419">
                  <c:v>43220</c:v>
                </c:pt>
                <c:pt idx="1420">
                  <c:v>43251</c:v>
                </c:pt>
                <c:pt idx="1421">
                  <c:v>43281</c:v>
                </c:pt>
                <c:pt idx="1422">
                  <c:v>43312</c:v>
                </c:pt>
                <c:pt idx="1423">
                  <c:v>43343</c:v>
                </c:pt>
                <c:pt idx="1424">
                  <c:v>43373</c:v>
                </c:pt>
                <c:pt idx="1425">
                  <c:v>43404</c:v>
                </c:pt>
                <c:pt idx="1426">
                  <c:v>43434</c:v>
                </c:pt>
                <c:pt idx="1427">
                  <c:v>43465</c:v>
                </c:pt>
                <c:pt idx="1428">
                  <c:v>43496</c:v>
                </c:pt>
                <c:pt idx="1429">
                  <c:v>43524</c:v>
                </c:pt>
                <c:pt idx="1430">
                  <c:v>43555</c:v>
                </c:pt>
                <c:pt idx="1431">
                  <c:v>43585</c:v>
                </c:pt>
                <c:pt idx="1432">
                  <c:v>43616</c:v>
                </c:pt>
                <c:pt idx="1433">
                  <c:v>43646</c:v>
                </c:pt>
                <c:pt idx="1434">
                  <c:v>43677</c:v>
                </c:pt>
                <c:pt idx="1435">
                  <c:v>43708</c:v>
                </c:pt>
                <c:pt idx="1436">
                  <c:v>43738</c:v>
                </c:pt>
                <c:pt idx="1437">
                  <c:v>43769</c:v>
                </c:pt>
                <c:pt idx="1438">
                  <c:v>43799</c:v>
                </c:pt>
                <c:pt idx="1439">
                  <c:v>43830</c:v>
                </c:pt>
                <c:pt idx="1440">
                  <c:v>43861</c:v>
                </c:pt>
                <c:pt idx="1441">
                  <c:v>43890</c:v>
                </c:pt>
                <c:pt idx="1442">
                  <c:v>43921</c:v>
                </c:pt>
                <c:pt idx="1443">
                  <c:v>43951</c:v>
                </c:pt>
                <c:pt idx="1444">
                  <c:v>43982</c:v>
                </c:pt>
                <c:pt idx="1445">
                  <c:v>44012</c:v>
                </c:pt>
                <c:pt idx="1446">
                  <c:v>44043</c:v>
                </c:pt>
                <c:pt idx="1447">
                  <c:v>44074</c:v>
                </c:pt>
                <c:pt idx="1448">
                  <c:v>44104</c:v>
                </c:pt>
                <c:pt idx="1449">
                  <c:v>44135</c:v>
                </c:pt>
                <c:pt idx="1450">
                  <c:v>44165</c:v>
                </c:pt>
                <c:pt idx="1451">
                  <c:v>44196</c:v>
                </c:pt>
                <c:pt idx="1452">
                  <c:v>44227</c:v>
                </c:pt>
                <c:pt idx="1453">
                  <c:v>44255</c:v>
                </c:pt>
                <c:pt idx="1454">
                  <c:v>44286</c:v>
                </c:pt>
                <c:pt idx="1455">
                  <c:v>44316</c:v>
                </c:pt>
                <c:pt idx="1456">
                  <c:v>44347</c:v>
                </c:pt>
                <c:pt idx="1457">
                  <c:v>44377</c:v>
                </c:pt>
                <c:pt idx="1458">
                  <c:v>44408</c:v>
                </c:pt>
                <c:pt idx="1459">
                  <c:v>44439</c:v>
                </c:pt>
                <c:pt idx="1460">
                  <c:v>44469</c:v>
                </c:pt>
                <c:pt idx="1461">
                  <c:v>44500</c:v>
                </c:pt>
                <c:pt idx="1462">
                  <c:v>44530</c:v>
                </c:pt>
                <c:pt idx="1463">
                  <c:v>44561</c:v>
                </c:pt>
                <c:pt idx="1464">
                  <c:v>44592</c:v>
                </c:pt>
                <c:pt idx="1465">
                  <c:v>44620</c:v>
                </c:pt>
                <c:pt idx="1466">
                  <c:v>44651</c:v>
                </c:pt>
                <c:pt idx="1467">
                  <c:v>44681</c:v>
                </c:pt>
                <c:pt idx="1468">
                  <c:v>44712</c:v>
                </c:pt>
                <c:pt idx="1469">
                  <c:v>44742</c:v>
                </c:pt>
                <c:pt idx="1470">
                  <c:v>44773</c:v>
                </c:pt>
                <c:pt idx="1471">
                  <c:v>44804</c:v>
                </c:pt>
                <c:pt idx="1472">
                  <c:v>44834</c:v>
                </c:pt>
                <c:pt idx="1473">
                  <c:v>44865</c:v>
                </c:pt>
                <c:pt idx="1474" formatCode="dd/mm/yyyy">
                  <c:v>44895</c:v>
                </c:pt>
              </c:numCache>
            </c:numRef>
          </c:xVal>
          <c:yVal>
            <c:numRef>
              <c:f>'Line (Scatter)'!$B$2:$B$1476</c:f>
              <c:numCache>
                <c:formatCode>#,##0.00;\(#,##0.00\);"-"</c:formatCode>
                <c:ptCount val="1475"/>
                <c:pt idx="0">
                  <c:v>18.674275362444785</c:v>
                </c:pt>
                <c:pt idx="1">
                  <c:v>18.703797417251433</c:v>
                </c:pt>
                <c:pt idx="2">
                  <c:v>18.775793421238376</c:v>
                </c:pt>
                <c:pt idx="3">
                  <c:v>18.936402033322729</c:v>
                </c:pt>
                <c:pt idx="4">
                  <c:v>18.403197016950415</c:v>
                </c:pt>
                <c:pt idx="5">
                  <c:v>17.992711584303976</c:v>
                </c:pt>
                <c:pt idx="6">
                  <c:v>17.689545468952797</c:v>
                </c:pt>
                <c:pt idx="7">
                  <c:v>18.069614666784194</c:v>
                </c:pt>
                <c:pt idx="8">
                  <c:v>17.341874151224715</c:v>
                </c:pt>
                <c:pt idx="9">
                  <c:v>18.102398784556055</c:v>
                </c:pt>
                <c:pt idx="10">
                  <c:v>19.419584603760757</c:v>
                </c:pt>
                <c:pt idx="11">
                  <c:v>20.74405116087085</c:v>
                </c:pt>
                <c:pt idx="12">
                  <c:v>20.97858183453619</c:v>
                </c:pt>
                <c:pt idx="13">
                  <c:v>21.67914984820619</c:v>
                </c:pt>
                <c:pt idx="14">
                  <c:v>22.347583950683848</c:v>
                </c:pt>
                <c:pt idx="15">
                  <c:v>24.40971699482721</c:v>
                </c:pt>
                <c:pt idx="16">
                  <c:v>23.06401268486356</c:v>
                </c:pt>
                <c:pt idx="17">
                  <c:v>25.238466205960346</c:v>
                </c:pt>
                <c:pt idx="18">
                  <c:v>23.144848553708101</c:v>
                </c:pt>
                <c:pt idx="19">
                  <c:v>23.077177713844375</c:v>
                </c:pt>
                <c:pt idx="20">
                  <c:v>22.590468316860235</c:v>
                </c:pt>
                <c:pt idx="21">
                  <c:v>22.252901618408924</c:v>
                </c:pt>
                <c:pt idx="22">
                  <c:v>22.375074777652792</c:v>
                </c:pt>
                <c:pt idx="23">
                  <c:v>21.680215141029684</c:v>
                </c:pt>
                <c:pt idx="24">
                  <c:v>22.340290796033567</c:v>
                </c:pt>
                <c:pt idx="25">
                  <c:v>22.459957452460394</c:v>
                </c:pt>
                <c:pt idx="26">
                  <c:v>22.410652288217339</c:v>
                </c:pt>
                <c:pt idx="27">
                  <c:v>22.823108698497844</c:v>
                </c:pt>
                <c:pt idx="28">
                  <c:v>22.4279544933298</c:v>
                </c:pt>
                <c:pt idx="29">
                  <c:v>21.963742295514617</c:v>
                </c:pt>
                <c:pt idx="30">
                  <c:v>22.385686589401359</c:v>
                </c:pt>
                <c:pt idx="31">
                  <c:v>23.168671834092855</c:v>
                </c:pt>
                <c:pt idx="32">
                  <c:v>22.856566381954494</c:v>
                </c:pt>
                <c:pt idx="33">
                  <c:v>20.604425401859803</c:v>
                </c:pt>
                <c:pt idx="34">
                  <c:v>20.408541255072173</c:v>
                </c:pt>
                <c:pt idx="35">
                  <c:v>19.633232126823835</c:v>
                </c:pt>
                <c:pt idx="36">
                  <c:v>20.318132053828496</c:v>
                </c:pt>
                <c:pt idx="37">
                  <c:v>20.107051517552804</c:v>
                </c:pt>
                <c:pt idx="38">
                  <c:v>19.884560384872831</c:v>
                </c:pt>
                <c:pt idx="39">
                  <c:v>18.980022601826263</c:v>
                </c:pt>
                <c:pt idx="40">
                  <c:v>18.954858723039873</c:v>
                </c:pt>
                <c:pt idx="41">
                  <c:v>17.818551722968511</c:v>
                </c:pt>
                <c:pt idx="42">
                  <c:v>16.918178414766661</c:v>
                </c:pt>
                <c:pt idx="43">
                  <c:v>16.299118790903499</c:v>
                </c:pt>
                <c:pt idx="44">
                  <c:v>15.654359115196918</c:v>
                </c:pt>
                <c:pt idx="45">
                  <c:v>15.252943825778841</c:v>
                </c:pt>
                <c:pt idx="46">
                  <c:v>15.407877534297899</c:v>
                </c:pt>
                <c:pt idx="47">
                  <c:v>16.042894140050144</c:v>
                </c:pt>
                <c:pt idx="48">
                  <c:v>15.861833914033644</c:v>
                </c:pt>
                <c:pt idx="49">
                  <c:v>15.021498380331439</c:v>
                </c:pt>
                <c:pt idx="50">
                  <c:v>15.081930176258869</c:v>
                </c:pt>
                <c:pt idx="51">
                  <c:v>15.565490611691493</c:v>
                </c:pt>
                <c:pt idx="52">
                  <c:v>15.525820896254643</c:v>
                </c:pt>
                <c:pt idx="53">
                  <c:v>15.474433638652659</c:v>
                </c:pt>
                <c:pt idx="54">
                  <c:v>16.036401629624116</c:v>
                </c:pt>
                <c:pt idx="55">
                  <c:v>16.304651978851037</c:v>
                </c:pt>
                <c:pt idx="56">
                  <c:v>16.742600049163698</c:v>
                </c:pt>
                <c:pt idx="57">
                  <c:v>17.633197370821417</c:v>
                </c:pt>
                <c:pt idx="58">
                  <c:v>18.07620022377008</c:v>
                </c:pt>
                <c:pt idx="59">
                  <c:v>18.15967911870321</c:v>
                </c:pt>
                <c:pt idx="60">
                  <c:v>18.459852032455863</c:v>
                </c:pt>
                <c:pt idx="61">
                  <c:v>19.168996375829845</c:v>
                </c:pt>
                <c:pt idx="62">
                  <c:v>19.831506074218431</c:v>
                </c:pt>
                <c:pt idx="63">
                  <c:v>19.482927524711297</c:v>
                </c:pt>
                <c:pt idx="64">
                  <c:v>18.629487509845138</c:v>
                </c:pt>
                <c:pt idx="65">
                  <c:v>18.735862386183545</c:v>
                </c:pt>
                <c:pt idx="66">
                  <c:v>19.20588330954806</c:v>
                </c:pt>
                <c:pt idx="67">
                  <c:v>19.573308430803731</c:v>
                </c:pt>
                <c:pt idx="68">
                  <c:v>19.743492419697787</c:v>
                </c:pt>
                <c:pt idx="69">
                  <c:v>19.897394814329541</c:v>
                </c:pt>
                <c:pt idx="70">
                  <c:v>19.443525693264995</c:v>
                </c:pt>
                <c:pt idx="71">
                  <c:v>19.57796080909613</c:v>
                </c:pt>
                <c:pt idx="72">
                  <c:v>20.132402260807904</c:v>
                </c:pt>
                <c:pt idx="73">
                  <c:v>19.866752563675906</c:v>
                </c:pt>
                <c:pt idx="74">
                  <c:v>19.259453020854128</c:v>
                </c:pt>
                <c:pt idx="75">
                  <c:v>18.876204996115895</c:v>
                </c:pt>
                <c:pt idx="76">
                  <c:v>18.054044460926402</c:v>
                </c:pt>
                <c:pt idx="77">
                  <c:v>18.172666376497514</c:v>
                </c:pt>
                <c:pt idx="78">
                  <c:v>18.195200143513752</c:v>
                </c:pt>
                <c:pt idx="79">
                  <c:v>18.967251477549304</c:v>
                </c:pt>
                <c:pt idx="80">
                  <c:v>19.200993682001364</c:v>
                </c:pt>
                <c:pt idx="81">
                  <c:v>18.095380908869103</c:v>
                </c:pt>
                <c:pt idx="82">
                  <c:v>18.141851654007969</c:v>
                </c:pt>
                <c:pt idx="83">
                  <c:v>17.66000366776867</c:v>
                </c:pt>
                <c:pt idx="84">
                  <c:v>17.218913853705988</c:v>
                </c:pt>
                <c:pt idx="85">
                  <c:v>16.217071288766157</c:v>
                </c:pt>
                <c:pt idx="86">
                  <c:v>14.687545255978653</c:v>
                </c:pt>
                <c:pt idx="87">
                  <c:v>14.669709905602744</c:v>
                </c:pt>
                <c:pt idx="88">
                  <c:v>13.790107153424252</c:v>
                </c:pt>
                <c:pt idx="89">
                  <c:v>13.144269952673209</c:v>
                </c:pt>
                <c:pt idx="90">
                  <c:v>13.58500735796185</c:v>
                </c:pt>
                <c:pt idx="91">
                  <c:v>12.513471604446615</c:v>
                </c:pt>
                <c:pt idx="92">
                  <c:v>12.328569657736629</c:v>
                </c:pt>
                <c:pt idx="93">
                  <c:v>10.831840153050608</c:v>
                </c:pt>
                <c:pt idx="94">
                  <c:v>10.591177559189784</c:v>
                </c:pt>
                <c:pt idx="95">
                  <c:v>11.333306235811177</c:v>
                </c:pt>
                <c:pt idx="96">
                  <c:v>11.902968628266981</c:v>
                </c:pt>
                <c:pt idx="97">
                  <c:v>11.554846295144797</c:v>
                </c:pt>
                <c:pt idx="98">
                  <c:v>11.984662664464301</c:v>
                </c:pt>
                <c:pt idx="99">
                  <c:v>12.448889158370372</c:v>
                </c:pt>
                <c:pt idx="100">
                  <c:v>13.078451355438341</c:v>
                </c:pt>
                <c:pt idx="101">
                  <c:v>13.051684129229994</c:v>
                </c:pt>
                <c:pt idx="102">
                  <c:v>13.345487104834408</c:v>
                </c:pt>
                <c:pt idx="103">
                  <c:v>13.884232895208619</c:v>
                </c:pt>
                <c:pt idx="104">
                  <c:v>13.701442268825113</c:v>
                </c:pt>
                <c:pt idx="105">
                  <c:v>13.690810359178712</c:v>
                </c:pt>
                <c:pt idx="106">
                  <c:v>14.435014091256264</c:v>
                </c:pt>
                <c:pt idx="107">
                  <c:v>14.582482908962442</c:v>
                </c:pt>
                <c:pt idx="108">
                  <c:v>14.764418456441357</c:v>
                </c:pt>
                <c:pt idx="109">
                  <c:v>14.167157516701369</c:v>
                </c:pt>
                <c:pt idx="110">
                  <c:v>14.33605838058622</c:v>
                </c:pt>
                <c:pt idx="111">
                  <c:v>14.645198603086126</c:v>
                </c:pt>
                <c:pt idx="112">
                  <c:v>14.953509786582789</c:v>
                </c:pt>
                <c:pt idx="113">
                  <c:v>15.040444676081004</c:v>
                </c:pt>
                <c:pt idx="114">
                  <c:v>15.231503240497688</c:v>
                </c:pt>
                <c:pt idx="115">
                  <c:v>15.417580706254766</c:v>
                </c:pt>
                <c:pt idx="116">
                  <c:v>15.254446436821185</c:v>
                </c:pt>
                <c:pt idx="117">
                  <c:v>14.988845296121768</c:v>
                </c:pt>
                <c:pt idx="118">
                  <c:v>14.745631176824594</c:v>
                </c:pt>
                <c:pt idx="119">
                  <c:v>14.75063848926504</c:v>
                </c:pt>
                <c:pt idx="120">
                  <c:v>14.547885040564148</c:v>
                </c:pt>
                <c:pt idx="121">
                  <c:v>14.002037903032708</c:v>
                </c:pt>
                <c:pt idx="122">
                  <c:v>14.050006965077827</c:v>
                </c:pt>
                <c:pt idx="123">
                  <c:v>13.559883620820081</c:v>
                </c:pt>
                <c:pt idx="124">
                  <c:v>13.568792287251453</c:v>
                </c:pt>
                <c:pt idx="125">
                  <c:v>13.01965730231594</c:v>
                </c:pt>
                <c:pt idx="126">
                  <c:v>12.342581259985224</c:v>
                </c:pt>
                <c:pt idx="127">
                  <c:v>12.745055150886259</c:v>
                </c:pt>
                <c:pt idx="128">
                  <c:v>12.937161101070851</c:v>
                </c:pt>
                <c:pt idx="129">
                  <c:v>13.91886665644582</c:v>
                </c:pt>
                <c:pt idx="130">
                  <c:v>14.16452317578036</c:v>
                </c:pt>
                <c:pt idx="131">
                  <c:v>13.741478417781554</c:v>
                </c:pt>
                <c:pt idx="132">
                  <c:v>14.049215181401207</c:v>
                </c:pt>
                <c:pt idx="133">
                  <c:v>14.721488469928307</c:v>
                </c:pt>
                <c:pt idx="134">
                  <c:v>14.370623221979537</c:v>
                </c:pt>
                <c:pt idx="135">
                  <c:v>14.752935420329361</c:v>
                </c:pt>
                <c:pt idx="136">
                  <c:v>15.047660591685045</c:v>
                </c:pt>
                <c:pt idx="137">
                  <c:v>15.328355684719288</c:v>
                </c:pt>
                <c:pt idx="138">
                  <c:v>15.083110578700268</c:v>
                </c:pt>
                <c:pt idx="139">
                  <c:v>13.899790665654447</c:v>
                </c:pt>
                <c:pt idx="140">
                  <c:v>12.997953983252438</c:v>
                </c:pt>
                <c:pt idx="141">
                  <c:v>13.066472850619189</c:v>
                </c:pt>
                <c:pt idx="142">
                  <c:v>13.727997586413093</c:v>
                </c:pt>
                <c:pt idx="143">
                  <c:v>13.929258419578236</c:v>
                </c:pt>
                <c:pt idx="144">
                  <c:v>13.794952631845826</c:v>
                </c:pt>
                <c:pt idx="145">
                  <c:v>13.531634369686596</c:v>
                </c:pt>
                <c:pt idx="146">
                  <c:v>13.639769173944174</c:v>
                </c:pt>
                <c:pt idx="147">
                  <c:v>13.654392690553237</c:v>
                </c:pt>
                <c:pt idx="148">
                  <c:v>13.645500685612374</c:v>
                </c:pt>
                <c:pt idx="149">
                  <c:v>13.785417404502532</c:v>
                </c:pt>
                <c:pt idx="150">
                  <c:v>13.802876645015788</c:v>
                </c:pt>
                <c:pt idx="151">
                  <c:v>13.984761763426283</c:v>
                </c:pt>
                <c:pt idx="152">
                  <c:v>13.926285001315875</c:v>
                </c:pt>
                <c:pt idx="153">
                  <c:v>13.905092701178472</c:v>
                </c:pt>
                <c:pt idx="154">
                  <c:v>13.749541018606537</c:v>
                </c:pt>
                <c:pt idx="155">
                  <c:v>13.388999452579634</c:v>
                </c:pt>
                <c:pt idx="156">
                  <c:v>13.148088791761564</c:v>
                </c:pt>
                <c:pt idx="157">
                  <c:v>12.682960516236763</c:v>
                </c:pt>
                <c:pt idx="158">
                  <c:v>12.443453515183663</c:v>
                </c:pt>
                <c:pt idx="159">
                  <c:v>12.433067081795171</c:v>
                </c:pt>
                <c:pt idx="160">
                  <c:v>12.221401061154133</c:v>
                </c:pt>
                <c:pt idx="161">
                  <c:v>11.491962852761231</c:v>
                </c:pt>
                <c:pt idx="162">
                  <c:v>11.534022795459865</c:v>
                </c:pt>
                <c:pt idx="163">
                  <c:v>11.846840543564637</c:v>
                </c:pt>
                <c:pt idx="164">
                  <c:v>11.843316826625975</c:v>
                </c:pt>
                <c:pt idx="165">
                  <c:v>11.471490240312297</c:v>
                </c:pt>
                <c:pt idx="166">
                  <c:v>11.072537845038012</c:v>
                </c:pt>
                <c:pt idx="167">
                  <c:v>11.174040870036796</c:v>
                </c:pt>
                <c:pt idx="168">
                  <c:v>11.636092105046139</c:v>
                </c:pt>
                <c:pt idx="169">
                  <c:v>11.910233879798245</c:v>
                </c:pt>
                <c:pt idx="170">
                  <c:v>11.685526018836834</c:v>
                </c:pt>
                <c:pt idx="171">
                  <c:v>11.52266253620024</c:v>
                </c:pt>
                <c:pt idx="172">
                  <c:v>11.479008694164484</c:v>
                </c:pt>
                <c:pt idx="173">
                  <c:v>11.428715168831895</c:v>
                </c:pt>
                <c:pt idx="174">
                  <c:v>10.694345183040145</c:v>
                </c:pt>
                <c:pt idx="175">
                  <c:v>10.492046265076441</c:v>
                </c:pt>
                <c:pt idx="176">
                  <c:v>10.500497301802136</c:v>
                </c:pt>
                <c:pt idx="177">
                  <c:v>10.612759466126228</c:v>
                </c:pt>
                <c:pt idx="178">
                  <c:v>10.516917642992125</c:v>
                </c:pt>
                <c:pt idx="179">
                  <c:v>10.172217991997867</c:v>
                </c:pt>
                <c:pt idx="180">
                  <c:v>10.359834197757273</c:v>
                </c:pt>
                <c:pt idx="181">
                  <c:v>10.329786209660694</c:v>
                </c:pt>
                <c:pt idx="182">
                  <c:v>10.707013188682815</c:v>
                </c:pt>
                <c:pt idx="183">
                  <c:v>11.401123789000186</c:v>
                </c:pt>
                <c:pt idx="184">
                  <c:v>11.026929876471314</c:v>
                </c:pt>
                <c:pt idx="185">
                  <c:v>11.154262189096338</c:v>
                </c:pt>
                <c:pt idx="186">
                  <c:v>11.113629393949598</c:v>
                </c:pt>
                <c:pt idx="187">
                  <c:v>11.584831641604596</c:v>
                </c:pt>
                <c:pt idx="188">
                  <c:v>12.011570757825892</c:v>
                </c:pt>
                <c:pt idx="189">
                  <c:v>12.549076133220156</c:v>
                </c:pt>
                <c:pt idx="190">
                  <c:v>12.857714453559314</c:v>
                </c:pt>
                <c:pt idx="191">
                  <c:v>12.878444602185992</c:v>
                </c:pt>
                <c:pt idx="192">
                  <c:v>12.543563692516177</c:v>
                </c:pt>
                <c:pt idx="193">
                  <c:v>12.354652326458801</c:v>
                </c:pt>
                <c:pt idx="194">
                  <c:v>12.177052795748484</c:v>
                </c:pt>
                <c:pt idx="195">
                  <c:v>11.906481776593186</c:v>
                </c:pt>
                <c:pt idx="196">
                  <c:v>12.026256671905157</c:v>
                </c:pt>
                <c:pt idx="197">
                  <c:v>11.995961222946582</c:v>
                </c:pt>
                <c:pt idx="198">
                  <c:v>11.791165275254551</c:v>
                </c:pt>
                <c:pt idx="199">
                  <c:v>11.732082638874164</c:v>
                </c:pt>
                <c:pt idx="200">
                  <c:v>11.944552417504473</c:v>
                </c:pt>
                <c:pt idx="201">
                  <c:v>12.045741763370799</c:v>
                </c:pt>
                <c:pt idx="202">
                  <c:v>12.053230403230501</c:v>
                </c:pt>
                <c:pt idx="203">
                  <c:v>11.413559188849494</c:v>
                </c:pt>
                <c:pt idx="204">
                  <c:v>10.992361427383427</c:v>
                </c:pt>
                <c:pt idx="205">
                  <c:v>10.063187738735728</c:v>
                </c:pt>
                <c:pt idx="206">
                  <c:v>10.327157080107876</c:v>
                </c:pt>
                <c:pt idx="207">
                  <c:v>9.6445311972812355</c:v>
                </c:pt>
                <c:pt idx="208">
                  <c:v>9.1389888133735777</c:v>
                </c:pt>
                <c:pt idx="209">
                  <c:v>9.1482202595395812</c:v>
                </c:pt>
                <c:pt idx="210">
                  <c:v>9.0034723772288032</c:v>
                </c:pt>
                <c:pt idx="211">
                  <c:v>8.5726804667537788</c:v>
                </c:pt>
                <c:pt idx="212">
                  <c:v>7.950823264217064</c:v>
                </c:pt>
                <c:pt idx="213">
                  <c:v>7.3871337111081443</c:v>
                </c:pt>
                <c:pt idx="214">
                  <c:v>6.7530136047743055</c:v>
                </c:pt>
                <c:pt idx="215">
                  <c:v>6.4125938981198178</c:v>
                </c:pt>
                <c:pt idx="216">
                  <c:v>6.6406460286553486</c:v>
                </c:pt>
                <c:pt idx="217">
                  <c:v>6.7843435516302781</c:v>
                </c:pt>
                <c:pt idx="218">
                  <c:v>6.6863557604558901</c:v>
                </c:pt>
                <c:pt idx="219">
                  <c:v>6.520727730547156</c:v>
                </c:pt>
                <c:pt idx="220">
                  <c:v>6.5823632316210769</c:v>
                </c:pt>
                <c:pt idx="221">
                  <c:v>6.4962913186410534</c:v>
                </c:pt>
                <c:pt idx="222">
                  <c:v>6.3713240938489877</c:v>
                </c:pt>
                <c:pt idx="223">
                  <c:v>6.3030737609145913</c:v>
                </c:pt>
                <c:pt idx="224">
                  <c:v>6.1491705624316779</c:v>
                </c:pt>
                <c:pt idx="225">
                  <c:v>6.2905153211913207</c:v>
                </c:pt>
                <c:pt idx="226">
                  <c:v>6.333327495354153</c:v>
                </c:pt>
                <c:pt idx="227">
                  <c:v>6.1345804112834292</c:v>
                </c:pt>
                <c:pt idx="228">
                  <c:v>6.0984676399501021</c:v>
                </c:pt>
                <c:pt idx="229">
                  <c:v>6.239692771364977</c:v>
                </c:pt>
                <c:pt idx="230">
                  <c:v>6.356074004869142</c:v>
                </c:pt>
                <c:pt idx="231">
                  <c:v>6.4561395558192736</c:v>
                </c:pt>
                <c:pt idx="232">
                  <c:v>6.8290022614820307</c:v>
                </c:pt>
                <c:pt idx="233">
                  <c:v>7.0216152147841306</c:v>
                </c:pt>
                <c:pt idx="234">
                  <c:v>7.0528371654463111</c:v>
                </c:pt>
                <c:pt idx="235">
                  <c:v>6.4791311017052777</c:v>
                </c:pt>
                <c:pt idx="236">
                  <c:v>6.5584816720612622</c:v>
                </c:pt>
                <c:pt idx="237">
                  <c:v>6.7947041999493027</c:v>
                </c:pt>
                <c:pt idx="238">
                  <c:v>6.4670225741331322</c:v>
                </c:pt>
                <c:pt idx="239">
                  <c:v>6.1607170337991759</c:v>
                </c:pt>
                <c:pt idx="240">
                  <c:v>5.9896677711394375</c:v>
                </c:pt>
                <c:pt idx="241">
                  <c:v>5.4553476499077727</c:v>
                </c:pt>
                <c:pt idx="242">
                  <c:v>5.798822727557158</c:v>
                </c:pt>
                <c:pt idx="243">
                  <c:v>5.5998587255061834</c:v>
                </c:pt>
                <c:pt idx="244">
                  <c:v>5.1889504620474938</c:v>
                </c:pt>
                <c:pt idx="245">
                  <c:v>5.0436396804516201</c:v>
                </c:pt>
                <c:pt idx="246">
                  <c:v>5.0805929195407957</c:v>
                </c:pt>
                <c:pt idx="247">
                  <c:v>5.0207010779228591</c:v>
                </c:pt>
                <c:pt idx="248">
                  <c:v>5.2971627701080584</c:v>
                </c:pt>
                <c:pt idx="249">
                  <c:v>5.351177393424158</c:v>
                </c:pt>
                <c:pt idx="250">
                  <c:v>5.1264079309479271</c:v>
                </c:pt>
                <c:pt idx="251">
                  <c:v>4.7842410450832489</c:v>
                </c:pt>
                <c:pt idx="252">
                  <c:v>5.122184146887375</c:v>
                </c:pt>
                <c:pt idx="253">
                  <c:v>5.2748571912050464</c:v>
                </c:pt>
                <c:pt idx="254">
                  <c:v>5.1923481586841786</c:v>
                </c:pt>
                <c:pt idx="255">
                  <c:v>5.2970859227396758</c:v>
                </c:pt>
                <c:pt idx="256">
                  <c:v>5.6094692253307761</c:v>
                </c:pt>
                <c:pt idx="257">
                  <c:v>5.2161109609893215</c:v>
                </c:pt>
                <c:pt idx="258">
                  <c:v>5.1977793619054715</c:v>
                </c:pt>
                <c:pt idx="259">
                  <c:v>5.161294823215731</c:v>
                </c:pt>
                <c:pt idx="260">
                  <c:v>5.3775244254582599</c:v>
                </c:pt>
                <c:pt idx="261">
                  <c:v>5.4792576780533491</c:v>
                </c:pt>
                <c:pt idx="262">
                  <c:v>5.8381969932008939</c:v>
                </c:pt>
                <c:pt idx="263">
                  <c:v>6.1141588494172732</c:v>
                </c:pt>
                <c:pt idx="264">
                  <c:v>6.2870872903471282</c:v>
                </c:pt>
                <c:pt idx="265">
                  <c:v>6.4613058726969825</c:v>
                </c:pt>
                <c:pt idx="266">
                  <c:v>6.8213872490360421</c:v>
                </c:pt>
                <c:pt idx="267">
                  <c:v>7.2732533902098622</c:v>
                </c:pt>
                <c:pt idx="268">
                  <c:v>7.5934672589193823</c:v>
                </c:pt>
                <c:pt idx="269">
                  <c:v>7.5579873517551297</c:v>
                </c:pt>
                <c:pt idx="270">
                  <c:v>7.6020950457740355</c:v>
                </c:pt>
                <c:pt idx="271">
                  <c:v>8.0200306898957816</c:v>
                </c:pt>
                <c:pt idx="272">
                  <c:v>8.2650830022843085</c:v>
                </c:pt>
                <c:pt idx="273">
                  <c:v>8.4321519987619045</c:v>
                </c:pt>
                <c:pt idx="274">
                  <c:v>7.9982537722698446</c:v>
                </c:pt>
                <c:pt idx="275">
                  <c:v>7.964679864940007</c:v>
                </c:pt>
                <c:pt idx="276">
                  <c:v>8.1542004830691592</c:v>
                </c:pt>
                <c:pt idx="277">
                  <c:v>8.5333605790659739</c:v>
                </c:pt>
                <c:pt idx="278">
                  <c:v>8.7007375009785406</c:v>
                </c:pt>
                <c:pt idx="279">
                  <c:v>8.3728096684638214</c:v>
                </c:pt>
                <c:pt idx="280">
                  <c:v>8.0004978675982183</c:v>
                </c:pt>
                <c:pt idx="281">
                  <c:v>7.6718252826730868</c:v>
                </c:pt>
                <c:pt idx="282">
                  <c:v>7.3459851194906536</c:v>
                </c:pt>
                <c:pt idx="283">
                  <c:v>7.4417831742173739</c:v>
                </c:pt>
                <c:pt idx="284">
                  <c:v>7.4581838671897938</c:v>
                </c:pt>
                <c:pt idx="285">
                  <c:v>7.3174003956214833</c:v>
                </c:pt>
                <c:pt idx="286">
                  <c:v>7.5463279119162374</c:v>
                </c:pt>
                <c:pt idx="287">
                  <c:v>7.8097391449387414</c:v>
                </c:pt>
                <c:pt idx="288">
                  <c:v>8.0722494460373806</c:v>
                </c:pt>
                <c:pt idx="289">
                  <c:v>8.1620662208503578</c:v>
                </c:pt>
                <c:pt idx="290">
                  <c:v>8.0580770441160912</c:v>
                </c:pt>
                <c:pt idx="291">
                  <c:v>7.9236203483279795</c:v>
                </c:pt>
                <c:pt idx="292">
                  <c:v>7.8996983306652924</c:v>
                </c:pt>
                <c:pt idx="293">
                  <c:v>8.0516769463966469</c:v>
                </c:pt>
                <c:pt idx="294">
                  <c:v>8.3777121399718339</c:v>
                </c:pt>
                <c:pt idx="295">
                  <c:v>8.7174183085483321</c:v>
                </c:pt>
                <c:pt idx="296">
                  <c:v>8.581670375209054</c:v>
                </c:pt>
                <c:pt idx="297">
                  <c:v>8.4194910358724275</c:v>
                </c:pt>
                <c:pt idx="298">
                  <c:v>8.8883273612509726</c:v>
                </c:pt>
                <c:pt idx="299">
                  <c:v>9.3106396804163776</c:v>
                </c:pt>
                <c:pt idx="300">
                  <c:v>9.6926188522549985</c:v>
                </c:pt>
                <c:pt idx="301">
                  <c:v>9.8308047228195754</c:v>
                </c:pt>
                <c:pt idx="302">
                  <c:v>9.5185375388100297</c:v>
                </c:pt>
                <c:pt idx="303">
                  <c:v>9.4765667879030691</c:v>
                </c:pt>
                <c:pt idx="304">
                  <c:v>9.7290076940213286</c:v>
                </c:pt>
                <c:pt idx="305">
                  <c:v>9.7963861804506092</c:v>
                </c:pt>
                <c:pt idx="306">
                  <c:v>9.9639938917877959</c:v>
                </c:pt>
                <c:pt idx="307">
                  <c:v>10.110918458488943</c:v>
                </c:pt>
                <c:pt idx="308">
                  <c:v>10.359247611348508</c:v>
                </c:pt>
                <c:pt idx="309">
                  <c:v>10.718495997022931</c:v>
                </c:pt>
                <c:pt idx="310">
                  <c:v>10.886317440307939</c:v>
                </c:pt>
                <c:pt idx="311">
                  <c:v>11.147365239137258</c:v>
                </c:pt>
                <c:pt idx="312">
                  <c:v>11.34096618850624</c:v>
                </c:pt>
                <c:pt idx="313">
                  <c:v>11.389435672748011</c:v>
                </c:pt>
                <c:pt idx="314">
                  <c:v>10.712352062732483</c:v>
                </c:pt>
                <c:pt idx="315">
                  <c:v>10.395587685954734</c:v>
                </c:pt>
                <c:pt idx="316">
                  <c:v>10.575158463806101</c:v>
                </c:pt>
                <c:pt idx="317">
                  <c:v>11.197979740229961</c:v>
                </c:pt>
                <c:pt idx="318">
                  <c:v>11.869694058481278</c:v>
                </c:pt>
                <c:pt idx="319">
                  <c:v>12.488808219521882</c:v>
                </c:pt>
                <c:pt idx="320">
                  <c:v>12.692614823344718</c:v>
                </c:pt>
                <c:pt idx="321">
                  <c:v>12.426517521583348</c:v>
                </c:pt>
                <c:pt idx="322">
                  <c:v>12.615251212344488</c:v>
                </c:pt>
                <c:pt idx="323">
                  <c:v>13.009052728993131</c:v>
                </c:pt>
                <c:pt idx="324">
                  <c:v>13.185930628677793</c:v>
                </c:pt>
                <c:pt idx="325">
                  <c:v>13.633966132216216</c:v>
                </c:pt>
                <c:pt idx="326">
                  <c:v>14.033257507604489</c:v>
                </c:pt>
                <c:pt idx="327">
                  <c:v>14.488222209157055</c:v>
                </c:pt>
                <c:pt idx="328">
                  <c:v>15.002347055737111</c:v>
                </c:pt>
                <c:pt idx="329">
                  <c:v>15.120333481747524</c:v>
                </c:pt>
                <c:pt idx="330">
                  <c:v>15.820802594477748</c:v>
                </c:pt>
                <c:pt idx="331">
                  <c:v>16.86286185276381</c:v>
                </c:pt>
                <c:pt idx="332">
                  <c:v>17.818723713516427</c:v>
                </c:pt>
                <c:pt idx="333">
                  <c:v>17.537237852261089</c:v>
                </c:pt>
                <c:pt idx="334">
                  <c:v>18.131301434952423</c:v>
                </c:pt>
                <c:pt idx="335">
                  <c:v>18.646624021402527</c:v>
                </c:pt>
                <c:pt idx="336">
                  <c:v>18.806128571700775</c:v>
                </c:pt>
                <c:pt idx="337">
                  <c:v>18.868850519584036</c:v>
                </c:pt>
                <c:pt idx="338">
                  <c:v>19.943417799064544</c:v>
                </c:pt>
                <c:pt idx="339">
                  <c:v>21.257909249487504</c:v>
                </c:pt>
                <c:pt idx="340">
                  <c:v>21.832732178740031</c:v>
                </c:pt>
                <c:pt idx="341">
                  <c:v>20.913421576866703</c:v>
                </c:pt>
                <c:pt idx="342">
                  <c:v>21.081905435296793</c:v>
                </c:pt>
                <c:pt idx="343">
                  <c:v>21.762131502579241</c:v>
                </c:pt>
                <c:pt idx="344">
                  <c:v>23.004649446159242</c:v>
                </c:pt>
                <c:pt idx="345">
                  <c:v>23.578344239585043</c:v>
                </c:pt>
                <c:pt idx="346">
                  <c:v>25.121984571109596</c:v>
                </c:pt>
                <c:pt idx="347">
                  <c:v>25.301591027426152</c:v>
                </c:pt>
                <c:pt idx="348">
                  <c:v>27.083199620832783</c:v>
                </c:pt>
                <c:pt idx="349">
                  <c:v>27.131672798247394</c:v>
                </c:pt>
                <c:pt idx="350">
                  <c:v>27.675748437861884</c:v>
                </c:pt>
                <c:pt idx="351">
                  <c:v>27.568454472898296</c:v>
                </c:pt>
                <c:pt idx="352">
                  <c:v>27.698586875008132</c:v>
                </c:pt>
                <c:pt idx="353">
                  <c:v>27.935467830288687</c:v>
                </c:pt>
                <c:pt idx="354">
                  <c:v>29.933289406842206</c:v>
                </c:pt>
                <c:pt idx="355">
                  <c:v>31.480313247173004</c:v>
                </c:pt>
                <c:pt idx="356">
                  <c:v>32.563788598776704</c:v>
                </c:pt>
                <c:pt idx="357">
                  <c:v>28.961067164354791</c:v>
                </c:pt>
                <c:pt idx="358">
                  <c:v>21.171036000097036</c:v>
                </c:pt>
                <c:pt idx="359">
                  <c:v>22.007373176418334</c:v>
                </c:pt>
                <c:pt idx="360">
                  <c:v>22.31072429433685</c:v>
                </c:pt>
                <c:pt idx="361">
                  <c:v>23.697117749335877</c:v>
                </c:pt>
                <c:pt idx="362">
                  <c:v>24.586607792668847</c:v>
                </c:pt>
                <c:pt idx="363">
                  <c:v>25.843436862018311</c:v>
                </c:pt>
                <c:pt idx="364">
                  <c:v>24.309760633908166</c:v>
                </c:pt>
                <c:pt idx="365">
                  <c:v>21.866899333389483</c:v>
                </c:pt>
                <c:pt idx="366">
                  <c:v>21.548797592546645</c:v>
                </c:pt>
                <c:pt idx="367">
                  <c:v>21.300602241118149</c:v>
                </c:pt>
                <c:pt idx="368">
                  <c:v>21.072581788447312</c:v>
                </c:pt>
                <c:pt idx="369">
                  <c:v>18.21487015465863</c:v>
                </c:pt>
                <c:pt idx="370">
                  <c:v>16.939711377775168</c:v>
                </c:pt>
                <c:pt idx="371">
                  <c:v>16.05500185653133</c:v>
                </c:pt>
                <c:pt idx="372">
                  <c:v>16.705478731547615</c:v>
                </c:pt>
                <c:pt idx="373">
                  <c:v>18.161492436976086</c:v>
                </c:pt>
                <c:pt idx="374">
                  <c:v>18.579561032791286</c:v>
                </c:pt>
                <c:pt idx="375">
                  <c:v>16.872315331609666</c:v>
                </c:pt>
                <c:pt idx="376">
                  <c:v>15.40153999911011</c:v>
                </c:pt>
                <c:pt idx="377">
                  <c:v>15.062476074643248</c:v>
                </c:pt>
                <c:pt idx="378">
                  <c:v>15.51675009551632</c:v>
                </c:pt>
                <c:pt idx="379">
                  <c:v>15.006276602886542</c:v>
                </c:pt>
                <c:pt idx="380">
                  <c:v>12.817745261106884</c:v>
                </c:pt>
                <c:pt idx="381">
                  <c:v>11.145926407660934</c:v>
                </c:pt>
                <c:pt idx="382">
                  <c:v>11.415600295644676</c:v>
                </c:pt>
                <c:pt idx="383">
                  <c:v>9.3060328679683195</c:v>
                </c:pt>
                <c:pt idx="384">
                  <c:v>9.3124064551778449</c:v>
                </c:pt>
                <c:pt idx="385">
                  <c:v>9.3369322510084007</c:v>
                </c:pt>
                <c:pt idx="386">
                  <c:v>9.4130650280122143</c:v>
                </c:pt>
                <c:pt idx="387">
                  <c:v>7.1922331961154873</c:v>
                </c:pt>
                <c:pt idx="388">
                  <c:v>6.3908572898814437</c:v>
                </c:pt>
                <c:pt idx="389">
                  <c:v>5.5650593715289665</c:v>
                </c:pt>
                <c:pt idx="390">
                  <c:v>5.8387636718512024</c:v>
                </c:pt>
                <c:pt idx="391">
                  <c:v>8.8346532051812137</c:v>
                </c:pt>
                <c:pt idx="392">
                  <c:v>9.7611685640637091</c:v>
                </c:pt>
                <c:pt idx="393">
                  <c:v>8.4786066076890805</c:v>
                </c:pt>
                <c:pt idx="394">
                  <c:v>8.4633095671228968</c:v>
                </c:pt>
                <c:pt idx="395">
                  <c:v>8.2570739991006832</c:v>
                </c:pt>
                <c:pt idx="396">
                  <c:v>8.7280461628135324</c:v>
                </c:pt>
                <c:pt idx="397">
                  <c:v>7.8260517513165961</c:v>
                </c:pt>
                <c:pt idx="398">
                  <c:v>7.8746813229431689</c:v>
                </c:pt>
                <c:pt idx="399">
                  <c:v>8.7231016460681126</c:v>
                </c:pt>
                <c:pt idx="400">
                  <c:v>11.249651251932443</c:v>
                </c:pt>
                <c:pt idx="401">
                  <c:v>13.098875517269519</c:v>
                </c:pt>
                <c:pt idx="402">
                  <c:v>13.754304493874534</c:v>
                </c:pt>
                <c:pt idx="403">
                  <c:v>12.999527050367739</c:v>
                </c:pt>
                <c:pt idx="404">
                  <c:v>12.922920614885992</c:v>
                </c:pt>
                <c:pt idx="405">
                  <c:v>11.696253568143693</c:v>
                </c:pt>
                <c:pt idx="406">
                  <c:v>12.011766193389935</c:v>
                </c:pt>
                <c:pt idx="407">
                  <c:v>12.281801622601112</c:v>
                </c:pt>
                <c:pt idx="408">
                  <c:v>13.025119828332377</c:v>
                </c:pt>
                <c:pt idx="409">
                  <c:v>13.92692290427429</c:v>
                </c:pt>
                <c:pt idx="410">
                  <c:v>13.254537629740076</c:v>
                </c:pt>
                <c:pt idx="411">
                  <c:v>13.518389284490089</c:v>
                </c:pt>
                <c:pt idx="412">
                  <c:v>12.181583235024021</c:v>
                </c:pt>
                <c:pt idx="413">
                  <c:v>12.287726483952422</c:v>
                </c:pt>
                <c:pt idx="414">
                  <c:v>11.741524229318248</c:v>
                </c:pt>
                <c:pt idx="415">
                  <c:v>11.31502598182905</c:v>
                </c:pt>
                <c:pt idx="416">
                  <c:v>10.90995408328885</c:v>
                </c:pt>
                <c:pt idx="417">
                  <c:v>11.108352605351733</c:v>
                </c:pt>
                <c:pt idx="418">
                  <c:v>11.448808690205702</c:v>
                </c:pt>
                <c:pt idx="419">
                  <c:v>11.639337566475884</c:v>
                </c:pt>
                <c:pt idx="420">
                  <c:v>11.4959079682016</c:v>
                </c:pt>
                <c:pt idx="421">
                  <c:v>11.087812159055565</c:v>
                </c:pt>
                <c:pt idx="422">
                  <c:v>10.398272404790033</c:v>
                </c:pt>
                <c:pt idx="423">
                  <c:v>11.104210207149524</c:v>
                </c:pt>
                <c:pt idx="424">
                  <c:v>11.985576683480096</c:v>
                </c:pt>
                <c:pt idx="425">
                  <c:v>12.539519324443889</c:v>
                </c:pt>
                <c:pt idx="426">
                  <c:v>13.202137936511013</c:v>
                </c:pt>
                <c:pt idx="427">
                  <c:v>14.105056846668955</c:v>
                </c:pt>
                <c:pt idx="428">
                  <c:v>14.41889170270743</c:v>
                </c:pt>
                <c:pt idx="429">
                  <c:v>14.826232627114084</c:v>
                </c:pt>
                <c:pt idx="430">
                  <c:v>16.129605163251139</c:v>
                </c:pt>
                <c:pt idx="431">
                  <c:v>16.159192714615319</c:v>
                </c:pt>
                <c:pt idx="432">
                  <c:v>17.087359845997238</c:v>
                </c:pt>
                <c:pt idx="433">
                  <c:v>18.104536459517782</c:v>
                </c:pt>
                <c:pt idx="434">
                  <c:v>18.660478203926022</c:v>
                </c:pt>
                <c:pt idx="435">
                  <c:v>18.718999665151493</c:v>
                </c:pt>
                <c:pt idx="436">
                  <c:v>17.750192519328639</c:v>
                </c:pt>
                <c:pt idx="437">
                  <c:v>18.393001065831342</c:v>
                </c:pt>
                <c:pt idx="438">
                  <c:v>19.360464512319126</c:v>
                </c:pt>
                <c:pt idx="439">
                  <c:v>19.623060162983755</c:v>
                </c:pt>
                <c:pt idx="440">
                  <c:v>19.862024243287635</c:v>
                </c:pt>
                <c:pt idx="441">
                  <c:v>20.913091852533118</c:v>
                </c:pt>
                <c:pt idx="442">
                  <c:v>21.499765341024162</c:v>
                </c:pt>
                <c:pt idx="443">
                  <c:v>21.125663548155437</c:v>
                </c:pt>
                <c:pt idx="444">
                  <c:v>21.618741582953508</c:v>
                </c:pt>
                <c:pt idx="445">
                  <c:v>22.244221552805158</c:v>
                </c:pt>
                <c:pt idx="446">
                  <c:v>22.042197016050576</c:v>
                </c:pt>
                <c:pt idx="447">
                  <c:v>20.556579457432864</c:v>
                </c:pt>
                <c:pt idx="448">
                  <c:v>19.474174686572105</c:v>
                </c:pt>
                <c:pt idx="449">
                  <c:v>18.711659960364965</c:v>
                </c:pt>
                <c:pt idx="450">
                  <c:v>19.646723279607627</c:v>
                </c:pt>
                <c:pt idx="451">
                  <c:v>19.806982577380964</c:v>
                </c:pt>
                <c:pt idx="452">
                  <c:v>16.847882862705809</c:v>
                </c:pt>
                <c:pt idx="453">
                  <c:v>14.361659574753361</c:v>
                </c:pt>
                <c:pt idx="454">
                  <c:v>13.158119166486069</c:v>
                </c:pt>
                <c:pt idx="455">
                  <c:v>13.008483033706142</c:v>
                </c:pt>
                <c:pt idx="456">
                  <c:v>13.51146191856242</c:v>
                </c:pt>
                <c:pt idx="457">
                  <c:v>13.263076236460867</c:v>
                </c:pt>
                <c:pt idx="458">
                  <c:v>12.377286234697687</c:v>
                </c:pt>
                <c:pt idx="459">
                  <c:v>11.789517720684186</c:v>
                </c:pt>
                <c:pt idx="460">
                  <c:v>11.992275930545693</c:v>
                </c:pt>
                <c:pt idx="461">
                  <c:v>12.288966307788128</c:v>
                </c:pt>
                <c:pt idx="462">
                  <c:v>14.770328017492067</c:v>
                </c:pt>
                <c:pt idx="463">
                  <c:v>14.903588512604371</c:v>
                </c:pt>
                <c:pt idx="464">
                  <c:v>14.282330508639971</c:v>
                </c:pt>
                <c:pt idx="465">
                  <c:v>16.061147643333442</c:v>
                </c:pt>
                <c:pt idx="466">
                  <c:v>16.14957180071551</c:v>
                </c:pt>
                <c:pt idx="467">
                  <c:v>15.756484438994011</c:v>
                </c:pt>
                <c:pt idx="468">
                  <c:v>15.599634410919284</c:v>
                </c:pt>
                <c:pt idx="469">
                  <c:v>15.664696928954772</c:v>
                </c:pt>
                <c:pt idx="470">
                  <c:v>15.729223743214229</c:v>
                </c:pt>
                <c:pt idx="471">
                  <c:v>13.916994579812409</c:v>
                </c:pt>
                <c:pt idx="472">
                  <c:v>14.502929499657773</c:v>
                </c:pt>
                <c:pt idx="473">
                  <c:v>14.833828921489793</c:v>
                </c:pt>
                <c:pt idx="474">
                  <c:v>15.270952598570261</c:v>
                </c:pt>
                <c:pt idx="475">
                  <c:v>15.120082343333992</c:v>
                </c:pt>
                <c:pt idx="476">
                  <c:v>16.45283557706097</c:v>
                </c:pt>
                <c:pt idx="477">
                  <c:v>16.821204806265641</c:v>
                </c:pt>
                <c:pt idx="478">
                  <c:v>16.599238509946645</c:v>
                </c:pt>
                <c:pt idx="479">
                  <c:v>16.280412901283842</c:v>
                </c:pt>
                <c:pt idx="480">
                  <c:v>16.37848034261367</c:v>
                </c:pt>
                <c:pt idx="481">
                  <c:v>16.216119847731061</c:v>
                </c:pt>
                <c:pt idx="482">
                  <c:v>16.172906305307901</c:v>
                </c:pt>
                <c:pt idx="483">
                  <c:v>16.370988707128785</c:v>
                </c:pt>
                <c:pt idx="484">
                  <c:v>14.138747694800731</c:v>
                </c:pt>
                <c:pt idx="485">
                  <c:v>12.84376559826881</c:v>
                </c:pt>
                <c:pt idx="486">
                  <c:v>13.369884763210061</c:v>
                </c:pt>
                <c:pt idx="487">
                  <c:v>13.64939939239164</c:v>
                </c:pt>
                <c:pt idx="488">
                  <c:v>14.214842598620645</c:v>
                </c:pt>
                <c:pt idx="489">
                  <c:v>14.328290323104962</c:v>
                </c:pt>
                <c:pt idx="490">
                  <c:v>14.636689248763615</c:v>
                </c:pt>
                <c:pt idx="491">
                  <c:v>13.908426122353843</c:v>
                </c:pt>
                <c:pt idx="492">
                  <c:v>13.904158267950836</c:v>
                </c:pt>
                <c:pt idx="493">
                  <c:v>13.002943303402454</c:v>
                </c:pt>
                <c:pt idx="494">
                  <c:v>12.955719822063333</c:v>
                </c:pt>
                <c:pt idx="495">
                  <c:v>12.429370389220786</c:v>
                </c:pt>
                <c:pt idx="496">
                  <c:v>12.037206512481578</c:v>
                </c:pt>
                <c:pt idx="497">
                  <c:v>12.164306590628446</c:v>
                </c:pt>
                <c:pt idx="498">
                  <c:v>12.744996277919579</c:v>
                </c:pt>
                <c:pt idx="499">
                  <c:v>12.463173720387806</c:v>
                </c:pt>
                <c:pt idx="500">
                  <c:v>12.279729272093082</c:v>
                </c:pt>
                <c:pt idx="501">
                  <c:v>11.577814956574079</c:v>
                </c:pt>
                <c:pt idx="502">
                  <c:v>10.911668685916966</c:v>
                </c:pt>
                <c:pt idx="503">
                  <c:v>10.086593309917905</c:v>
                </c:pt>
                <c:pt idx="504">
                  <c:v>10.101686431929252</c:v>
                </c:pt>
                <c:pt idx="505">
                  <c:v>9.6802555917493649</c:v>
                </c:pt>
                <c:pt idx="506">
                  <c:v>9.0034266177609723</c:v>
                </c:pt>
                <c:pt idx="507">
                  <c:v>8.5442557075882597</c:v>
                </c:pt>
                <c:pt idx="508">
                  <c:v>8.5061162596960553</c:v>
                </c:pt>
                <c:pt idx="509">
                  <c:v>8.9054569285180527</c:v>
                </c:pt>
                <c:pt idx="510">
                  <c:v>9.150488900994743</c:v>
                </c:pt>
                <c:pt idx="511">
                  <c:v>9.0128230475642948</c:v>
                </c:pt>
                <c:pt idx="512">
                  <c:v>9.0778298393715033</c:v>
                </c:pt>
                <c:pt idx="513">
                  <c:v>9.5991767493529885</c:v>
                </c:pt>
                <c:pt idx="514">
                  <c:v>9.6613341521716585</c:v>
                </c:pt>
                <c:pt idx="515">
                  <c:v>9.6175141032831775</c:v>
                </c:pt>
                <c:pt idx="516">
                  <c:v>10.150534220432082</c:v>
                </c:pt>
                <c:pt idx="517">
                  <c:v>10.708982995221268</c:v>
                </c:pt>
                <c:pt idx="518">
                  <c:v>10.850541744036802</c:v>
                </c:pt>
                <c:pt idx="519">
                  <c:v>11.039227142939689</c:v>
                </c:pt>
                <c:pt idx="520">
                  <c:v>11.362215800613694</c:v>
                </c:pt>
                <c:pt idx="521">
                  <c:v>11.516744786451227</c:v>
                </c:pt>
                <c:pt idx="522">
                  <c:v>11.774213341781655</c:v>
                </c:pt>
                <c:pt idx="523">
                  <c:v>11.210545904158963</c:v>
                </c:pt>
                <c:pt idx="524">
                  <c:v>11.336281939610284</c:v>
                </c:pt>
                <c:pt idx="525">
                  <c:v>11.187335503326029</c:v>
                </c:pt>
                <c:pt idx="526">
                  <c:v>10.631033673001415</c:v>
                </c:pt>
                <c:pt idx="527">
                  <c:v>10.737360316041066</c:v>
                </c:pt>
                <c:pt idx="528">
                  <c:v>11.052412763977468</c:v>
                </c:pt>
                <c:pt idx="529">
                  <c:v>10.947918887724718</c:v>
                </c:pt>
                <c:pt idx="530">
                  <c:v>11.224693196180677</c:v>
                </c:pt>
                <c:pt idx="531">
                  <c:v>10.938275188239396</c:v>
                </c:pt>
                <c:pt idx="532">
                  <c:v>11.103736936792616</c:v>
                </c:pt>
                <c:pt idx="533">
                  <c:v>11.532785272532504</c:v>
                </c:pt>
                <c:pt idx="534">
                  <c:v>11.738774750180715</c:v>
                </c:pt>
                <c:pt idx="535">
                  <c:v>11.541711674209221</c:v>
                </c:pt>
                <c:pt idx="536">
                  <c:v>11.328560584696469</c:v>
                </c:pt>
                <c:pt idx="537">
                  <c:v>11.583105186279122</c:v>
                </c:pt>
                <c:pt idx="538">
                  <c:v>11.478459198055479</c:v>
                </c:pt>
                <c:pt idx="539">
                  <c:v>11.638683593355127</c:v>
                </c:pt>
                <c:pt idx="540">
                  <c:v>11.960463439806988</c:v>
                </c:pt>
                <c:pt idx="541">
                  <c:v>12.341753548186313</c:v>
                </c:pt>
                <c:pt idx="542">
                  <c:v>12.323310311389324</c:v>
                </c:pt>
                <c:pt idx="543">
                  <c:v>12.631867236563071</c:v>
                </c:pt>
                <c:pt idx="544">
                  <c:v>13.036560628785352</c:v>
                </c:pt>
                <c:pt idx="545">
                  <c:v>13.130223361406051</c:v>
                </c:pt>
                <c:pt idx="546">
                  <c:v>12.867028443009158</c:v>
                </c:pt>
                <c:pt idx="547">
                  <c:v>12.915378562256745</c:v>
                </c:pt>
                <c:pt idx="548">
                  <c:v>13.798264951719782</c:v>
                </c:pt>
                <c:pt idx="549">
                  <c:v>14.374662675391336</c:v>
                </c:pt>
                <c:pt idx="550">
                  <c:v>14.847702661876781</c:v>
                </c:pt>
                <c:pt idx="551">
                  <c:v>15.020347474739966</c:v>
                </c:pt>
                <c:pt idx="552">
                  <c:v>15.62316317776167</c:v>
                </c:pt>
                <c:pt idx="553">
                  <c:v>15.761666525801909</c:v>
                </c:pt>
                <c:pt idx="554">
                  <c:v>15.134873415142536</c:v>
                </c:pt>
                <c:pt idx="555">
                  <c:v>16.040842386215918</c:v>
                </c:pt>
                <c:pt idx="556">
                  <c:v>16.013723170832176</c:v>
                </c:pt>
                <c:pt idx="557">
                  <c:v>15.773186880128742</c:v>
                </c:pt>
                <c:pt idx="558">
                  <c:v>14.508136111909069</c:v>
                </c:pt>
                <c:pt idx="559">
                  <c:v>13.984939309942758</c:v>
                </c:pt>
                <c:pt idx="560">
                  <c:v>11.841267540149632</c:v>
                </c:pt>
                <c:pt idx="561">
                  <c:v>11.387602961765051</c:v>
                </c:pt>
                <c:pt idx="562">
                  <c:v>11.110043656743292</c:v>
                </c:pt>
                <c:pt idx="563">
                  <c:v>11.372779425862703</c:v>
                </c:pt>
                <c:pt idx="564">
                  <c:v>11.469296334735576</c:v>
                </c:pt>
                <c:pt idx="565">
                  <c:v>11.949565314209439</c:v>
                </c:pt>
                <c:pt idx="566">
                  <c:v>11.287903096501291</c:v>
                </c:pt>
                <c:pt idx="567">
                  <c:v>10.900825126392675</c:v>
                </c:pt>
                <c:pt idx="568">
                  <c:v>10.733674273688539</c:v>
                </c:pt>
                <c:pt idx="569">
                  <c:v>11.082715855052099</c:v>
                </c:pt>
                <c:pt idx="570">
                  <c:v>11.696446553354367</c:v>
                </c:pt>
                <c:pt idx="571">
                  <c:v>11.33747235532983</c:v>
                </c:pt>
                <c:pt idx="572">
                  <c:v>10.827463017228837</c:v>
                </c:pt>
                <c:pt idx="573">
                  <c:v>11.132662042754788</c:v>
                </c:pt>
                <c:pt idx="574">
                  <c:v>10.97540732483907</c:v>
                </c:pt>
                <c:pt idx="575">
                  <c:v>10.68091253196919</c:v>
                </c:pt>
                <c:pt idx="576">
                  <c:v>10.419342657320328</c:v>
                </c:pt>
                <c:pt idx="577">
                  <c:v>9.9997611691441861</c:v>
                </c:pt>
                <c:pt idx="578">
                  <c:v>10.186680609489676</c:v>
                </c:pt>
                <c:pt idx="579">
                  <c:v>10.779484482024623</c:v>
                </c:pt>
                <c:pt idx="580">
                  <c:v>11.241032697984439</c:v>
                </c:pt>
                <c:pt idx="581">
                  <c:v>11.583895756523839</c:v>
                </c:pt>
                <c:pt idx="582">
                  <c:v>11.134621739180934</c:v>
                </c:pt>
                <c:pt idx="583">
                  <c:v>10.723556662478133</c:v>
                </c:pt>
                <c:pt idx="584">
                  <c:v>10.553013689399162</c:v>
                </c:pt>
                <c:pt idx="585">
                  <c:v>10.825409809169495</c:v>
                </c:pt>
                <c:pt idx="586">
                  <c:v>10.248096205635571</c:v>
                </c:pt>
                <c:pt idx="587">
                  <c:v>10.159652938900919</c:v>
                </c:pt>
                <c:pt idx="588">
                  <c:v>10.248285758038982</c:v>
                </c:pt>
                <c:pt idx="589">
                  <c:v>9.8725171405700589</c:v>
                </c:pt>
                <c:pt idx="590">
                  <c:v>9.9013324912409217</c:v>
                </c:pt>
                <c:pt idx="591">
                  <c:v>9.783639867544057</c:v>
                </c:pt>
                <c:pt idx="592">
                  <c:v>9.6922950863958128</c:v>
                </c:pt>
                <c:pt idx="593">
                  <c:v>9.067718943419532</c:v>
                </c:pt>
                <c:pt idx="594">
                  <c:v>9.6050380933639214</c:v>
                </c:pt>
                <c:pt idx="595">
                  <c:v>9.8513486380792301</c:v>
                </c:pt>
                <c:pt idx="596">
                  <c:v>9.884048361738289</c:v>
                </c:pt>
                <c:pt idx="597">
                  <c:v>10.169850844772142</c:v>
                </c:pt>
                <c:pt idx="598">
                  <c:v>10.215861011650643</c:v>
                </c:pt>
                <c:pt idx="599">
                  <c:v>10.529330904131145</c:v>
                </c:pt>
                <c:pt idx="600">
                  <c:v>10.745733299747904</c:v>
                </c:pt>
                <c:pt idx="601">
                  <c:v>10.911564066731678</c:v>
                </c:pt>
                <c:pt idx="602">
                  <c:v>10.910946522976252</c:v>
                </c:pt>
                <c:pt idx="603">
                  <c:v>11.178021600956088</c:v>
                </c:pt>
                <c:pt idx="604">
                  <c:v>11.461543104586225</c:v>
                </c:pt>
                <c:pt idx="605">
                  <c:v>11.554126144044281</c:v>
                </c:pt>
                <c:pt idx="606">
                  <c:v>10.539745658930988</c:v>
                </c:pt>
                <c:pt idx="607">
                  <c:v>11.040611670261537</c:v>
                </c:pt>
                <c:pt idx="608">
                  <c:v>11.337391102277298</c:v>
                </c:pt>
                <c:pt idx="609">
                  <c:v>11.662444039105258</c:v>
                </c:pt>
                <c:pt idx="610">
                  <c:v>11.542173388716295</c:v>
                </c:pt>
                <c:pt idx="611">
                  <c:v>11.30666578889076</c:v>
                </c:pt>
                <c:pt idx="612">
                  <c:v>11.895759839437062</c:v>
                </c:pt>
                <c:pt idx="613">
                  <c:v>12.141507370682689</c:v>
                </c:pt>
                <c:pt idx="614">
                  <c:v>11.841626487283094</c:v>
                </c:pt>
                <c:pt idx="615">
                  <c:v>11.95109719708395</c:v>
                </c:pt>
                <c:pt idx="616">
                  <c:v>11.863875406269175</c:v>
                </c:pt>
                <c:pt idx="617">
                  <c:v>11.615664857025177</c:v>
                </c:pt>
                <c:pt idx="618">
                  <c:v>11.778190092457809</c:v>
                </c:pt>
                <c:pt idx="619">
                  <c:v>12.256989084145143</c:v>
                </c:pt>
                <c:pt idx="620">
                  <c:v>12.444953157150039</c:v>
                </c:pt>
                <c:pt idx="621">
                  <c:v>12.309457904118689</c:v>
                </c:pt>
                <c:pt idx="622">
                  <c:v>11.852030617771042</c:v>
                </c:pt>
                <c:pt idx="623">
                  <c:v>12.147072568106779</c:v>
                </c:pt>
                <c:pt idx="624">
                  <c:v>12.527059748172297</c:v>
                </c:pt>
                <c:pt idx="625">
                  <c:v>12.364119350461088</c:v>
                </c:pt>
                <c:pt idx="626">
                  <c:v>12.362339087390366</c:v>
                </c:pt>
                <c:pt idx="627">
                  <c:v>12.242728683266879</c:v>
                </c:pt>
                <c:pt idx="628">
                  <c:v>12.200478761945831</c:v>
                </c:pt>
                <c:pt idx="629">
                  <c:v>12.447881581789364</c:v>
                </c:pt>
                <c:pt idx="630">
                  <c:v>12.669112889622477</c:v>
                </c:pt>
                <c:pt idx="631">
                  <c:v>12.678378236328617</c:v>
                </c:pt>
                <c:pt idx="632">
                  <c:v>12.434678020425501</c:v>
                </c:pt>
                <c:pt idx="633">
                  <c:v>12.131183558686867</c:v>
                </c:pt>
                <c:pt idx="634">
                  <c:v>12.473469765515306</c:v>
                </c:pt>
                <c:pt idx="635">
                  <c:v>12.93396430616137</c:v>
                </c:pt>
                <c:pt idx="636">
                  <c:v>13.010773447995177</c:v>
                </c:pt>
                <c:pt idx="637">
                  <c:v>12.859346880687893</c:v>
                </c:pt>
                <c:pt idx="638">
                  <c:v>12.834819340092492</c:v>
                </c:pt>
                <c:pt idx="639">
                  <c:v>12.163901454006801</c:v>
                </c:pt>
                <c:pt idx="640">
                  <c:v>12.141970791867781</c:v>
                </c:pt>
                <c:pt idx="641">
                  <c:v>11.624407885470079</c:v>
                </c:pt>
                <c:pt idx="642">
                  <c:v>11.75020164531</c:v>
                </c:pt>
                <c:pt idx="643">
                  <c:v>11.715076201734</c:v>
                </c:pt>
                <c:pt idx="644">
                  <c:v>11.139349357262919</c:v>
                </c:pt>
                <c:pt idx="645">
                  <c:v>11.391934765421409</c:v>
                </c:pt>
                <c:pt idx="646">
                  <c:v>11.644070268505766</c:v>
                </c:pt>
                <c:pt idx="647">
                  <c:v>11.754449184027287</c:v>
                </c:pt>
                <c:pt idx="648">
                  <c:v>12.00265055492782</c:v>
                </c:pt>
                <c:pt idx="649">
                  <c:v>12.21505248543283</c:v>
                </c:pt>
                <c:pt idx="650">
                  <c:v>12.420105295189968</c:v>
                </c:pt>
                <c:pt idx="651">
                  <c:v>12.907868184060913</c:v>
                </c:pt>
                <c:pt idx="652">
                  <c:v>13.312042238025851</c:v>
                </c:pt>
                <c:pt idx="653">
                  <c:v>13.357885903658991</c:v>
                </c:pt>
                <c:pt idx="654">
                  <c:v>13.833009564245321</c:v>
                </c:pt>
                <c:pt idx="655">
                  <c:v>14.042112347320566</c:v>
                </c:pt>
                <c:pt idx="656">
                  <c:v>14.356474143296968</c:v>
                </c:pt>
                <c:pt idx="657">
                  <c:v>14.619231935730555</c:v>
                </c:pt>
                <c:pt idx="658">
                  <c:v>15.11731169743438</c:v>
                </c:pt>
                <c:pt idx="659">
                  <c:v>15.789062002327075</c:v>
                </c:pt>
                <c:pt idx="660">
                  <c:v>15.990781062969823</c:v>
                </c:pt>
                <c:pt idx="661">
                  <c:v>16.437728215987107</c:v>
                </c:pt>
                <c:pt idx="662">
                  <c:v>16.219282945537785</c:v>
                </c:pt>
                <c:pt idx="663">
                  <c:v>16.685266628063495</c:v>
                </c:pt>
                <c:pt idx="664">
                  <c:v>16.518057827257788</c:v>
                </c:pt>
                <c:pt idx="665">
                  <c:v>17.370091963405304</c:v>
                </c:pt>
                <c:pt idx="666">
                  <c:v>18.454031906632867</c:v>
                </c:pt>
                <c:pt idx="667">
                  <c:v>18.222326463047747</c:v>
                </c:pt>
                <c:pt idx="668">
                  <c:v>18.843960654261309</c:v>
                </c:pt>
                <c:pt idx="669">
                  <c:v>17.772325789386095</c:v>
                </c:pt>
                <c:pt idx="670">
                  <c:v>18.835559288273895</c:v>
                </c:pt>
                <c:pt idx="671">
                  <c:v>18.94236903581357</c:v>
                </c:pt>
                <c:pt idx="672">
                  <c:v>18.292585385418889</c:v>
                </c:pt>
                <c:pt idx="673">
                  <c:v>18.266116815127781</c:v>
                </c:pt>
                <c:pt idx="674">
                  <c:v>19.371210099299958</c:v>
                </c:pt>
                <c:pt idx="675">
                  <c:v>19.370593634578498</c:v>
                </c:pt>
                <c:pt idx="676">
                  <c:v>18.544506591754431</c:v>
                </c:pt>
                <c:pt idx="677">
                  <c:v>18.158163846958697</c:v>
                </c:pt>
                <c:pt idx="678">
                  <c:v>18.856797596896786</c:v>
                </c:pt>
                <c:pt idx="679">
                  <c:v>18.670937110186422</c:v>
                </c:pt>
                <c:pt idx="680">
                  <c:v>17.836640796312022</c:v>
                </c:pt>
                <c:pt idx="681">
                  <c:v>17.418952948636125</c:v>
                </c:pt>
                <c:pt idx="682">
                  <c:v>17.120339736628253</c:v>
                </c:pt>
                <c:pt idx="683">
                  <c:v>17.197522725560923</c:v>
                </c:pt>
                <c:pt idx="684">
                  <c:v>16.717780078533007</c:v>
                </c:pt>
                <c:pt idx="685">
                  <c:v>15.843733142229743</c:v>
                </c:pt>
                <c:pt idx="686">
                  <c:v>15.900417108869167</c:v>
                </c:pt>
                <c:pt idx="687">
                  <c:v>16.123704360211757</c:v>
                </c:pt>
                <c:pt idx="688">
                  <c:v>16.598110789114269</c:v>
                </c:pt>
                <c:pt idx="689">
                  <c:v>16.729918872472872</c:v>
                </c:pt>
                <c:pt idx="690">
                  <c:v>16.868882383979798</c:v>
                </c:pt>
                <c:pt idx="691">
                  <c:v>15.868942729452247</c:v>
                </c:pt>
                <c:pt idx="692">
                  <c:v>15.157274488962214</c:v>
                </c:pt>
                <c:pt idx="693">
                  <c:v>14.149451489483537</c:v>
                </c:pt>
                <c:pt idx="694">
                  <c:v>13.736242235298484</c:v>
                </c:pt>
                <c:pt idx="695">
                  <c:v>13.673246057951385</c:v>
                </c:pt>
                <c:pt idx="696">
                  <c:v>13.788431552307632</c:v>
                </c:pt>
                <c:pt idx="697">
                  <c:v>13.784906390337682</c:v>
                </c:pt>
                <c:pt idx="698">
                  <c:v>13.925589923892943</c:v>
                </c:pt>
                <c:pt idx="699">
                  <c:v>13.913501765262781</c:v>
                </c:pt>
                <c:pt idx="700">
                  <c:v>14.323824968409232</c:v>
                </c:pt>
                <c:pt idx="701">
                  <c:v>14.635555551956267</c:v>
                </c:pt>
                <c:pt idx="702">
                  <c:v>14.957457101901134</c:v>
                </c:pt>
                <c:pt idx="703">
                  <c:v>15.544566891165923</c:v>
                </c:pt>
                <c:pt idx="704">
                  <c:v>15.931923184092845</c:v>
                </c:pt>
                <c:pt idx="705">
                  <c:v>16.559803310351576</c:v>
                </c:pt>
                <c:pt idx="706">
                  <c:v>16.988883579386332</c:v>
                </c:pt>
                <c:pt idx="707">
                  <c:v>17.358357365369965</c:v>
                </c:pt>
                <c:pt idx="708">
                  <c:v>17.980339342993396</c:v>
                </c:pt>
                <c:pt idx="709">
                  <c:v>17.759169263611422</c:v>
                </c:pt>
                <c:pt idx="710">
                  <c:v>18.200871845485633</c:v>
                </c:pt>
                <c:pt idx="711">
                  <c:v>18.430753048783423</c:v>
                </c:pt>
                <c:pt idx="712">
                  <c:v>18.692721439594184</c:v>
                </c:pt>
                <c:pt idx="713">
                  <c:v>18.448591397066483</c:v>
                </c:pt>
                <c:pt idx="714">
                  <c:v>19.090533975796514</c:v>
                </c:pt>
                <c:pt idx="715">
                  <c:v>18.958803640750212</c:v>
                </c:pt>
                <c:pt idx="716">
                  <c:v>18.123290556758622</c:v>
                </c:pt>
                <c:pt idx="717">
                  <c:v>18.021962441515427</c:v>
                </c:pt>
                <c:pt idx="718">
                  <c:v>18.071789130570213</c:v>
                </c:pt>
                <c:pt idx="719">
                  <c:v>18.624728977900112</c:v>
                </c:pt>
                <c:pt idx="720">
                  <c:v>18.338284994375567</c:v>
                </c:pt>
                <c:pt idx="721">
                  <c:v>17.54527510894598</c:v>
                </c:pt>
                <c:pt idx="722">
                  <c:v>17.286020720522156</c:v>
                </c:pt>
                <c:pt idx="723">
                  <c:v>17.429766947597205</c:v>
                </c:pt>
                <c:pt idx="724">
                  <c:v>17.256170578727922</c:v>
                </c:pt>
                <c:pt idx="725">
                  <c:v>17.823363817264745</c:v>
                </c:pt>
                <c:pt idx="726">
                  <c:v>17.376806472898121</c:v>
                </c:pt>
                <c:pt idx="727">
                  <c:v>17.582113039577674</c:v>
                </c:pt>
                <c:pt idx="728">
                  <c:v>17.052015467817665</c:v>
                </c:pt>
                <c:pt idx="729">
                  <c:v>16.605104536251027</c:v>
                </c:pt>
                <c:pt idx="730">
                  <c:v>17.146088452419004</c:v>
                </c:pt>
                <c:pt idx="731">
                  <c:v>17.562090833957129</c:v>
                </c:pt>
                <c:pt idx="732">
                  <c:v>18.470416986477172</c:v>
                </c:pt>
                <c:pt idx="733">
                  <c:v>19.234014498298357</c:v>
                </c:pt>
                <c:pt idx="734">
                  <c:v>19.84422527272557</c:v>
                </c:pt>
                <c:pt idx="735">
                  <c:v>20.382842975754777</c:v>
                </c:pt>
                <c:pt idx="736">
                  <c:v>20.598606843297343</c:v>
                </c:pt>
                <c:pt idx="737">
                  <c:v>20.332414551592297</c:v>
                </c:pt>
                <c:pt idx="738">
                  <c:v>20.146643736827311</c:v>
                </c:pt>
                <c:pt idx="739">
                  <c:v>20.941688475215177</c:v>
                </c:pt>
                <c:pt idx="740">
                  <c:v>20.705243044147242</c:v>
                </c:pt>
                <c:pt idx="741">
                  <c:v>20.924190141010783</c:v>
                </c:pt>
                <c:pt idx="742">
                  <c:v>21.857957721959664</c:v>
                </c:pt>
                <c:pt idx="743">
                  <c:v>22.041480198382253</c:v>
                </c:pt>
                <c:pt idx="744">
                  <c:v>21.197931400015214</c:v>
                </c:pt>
                <c:pt idx="745">
                  <c:v>21.451687754873365</c:v>
                </c:pt>
                <c:pt idx="746">
                  <c:v>21.443158568526218</c:v>
                </c:pt>
                <c:pt idx="747">
                  <c:v>20.658336447649024</c:v>
                </c:pt>
                <c:pt idx="748">
                  <c:v>19.089367498116644</c:v>
                </c:pt>
                <c:pt idx="749">
                  <c:v>16.827571244792459</c:v>
                </c:pt>
                <c:pt idx="750">
                  <c:v>17.141325661322785</c:v>
                </c:pt>
                <c:pt idx="751">
                  <c:v>17.571262631045528</c:v>
                </c:pt>
                <c:pt idx="752">
                  <c:v>17.321461147465477</c:v>
                </c:pt>
                <c:pt idx="753">
                  <c:v>16.739820967901331</c:v>
                </c:pt>
                <c:pt idx="754">
                  <c:v>17.854386489497145</c:v>
                </c:pt>
                <c:pt idx="755">
                  <c:v>18.585836118439854</c:v>
                </c:pt>
                <c:pt idx="756">
                  <c:v>19.259231693254058</c:v>
                </c:pt>
                <c:pt idx="757">
                  <c:v>19.469191309671409</c:v>
                </c:pt>
                <c:pt idx="758">
                  <c:v>19.288064606604838</c:v>
                </c:pt>
                <c:pt idx="759">
                  <c:v>20.150077238226981</c:v>
                </c:pt>
                <c:pt idx="760">
                  <c:v>20.507585864952613</c:v>
                </c:pt>
                <c:pt idx="761">
                  <c:v>20.384149993840996</c:v>
                </c:pt>
                <c:pt idx="762">
                  <c:v>19.96923188594964</c:v>
                </c:pt>
                <c:pt idx="763">
                  <c:v>20.47263790052768</c:v>
                </c:pt>
                <c:pt idx="764">
                  <c:v>20.960360090705109</c:v>
                </c:pt>
                <c:pt idx="765">
                  <c:v>20.8913445954115</c:v>
                </c:pt>
                <c:pt idx="766">
                  <c:v>20.72039933533971</c:v>
                </c:pt>
                <c:pt idx="767">
                  <c:v>21.038599376737054</c:v>
                </c:pt>
                <c:pt idx="768">
                  <c:v>21.627216196980939</c:v>
                </c:pt>
                <c:pt idx="769">
                  <c:v>21.832670826710327</c:v>
                </c:pt>
                <c:pt idx="770">
                  <c:v>22.167245585982641</c:v>
                </c:pt>
                <c:pt idx="771">
                  <c:v>22.42219216973718</c:v>
                </c:pt>
                <c:pt idx="772">
                  <c:v>22.574330769563833</c:v>
                </c:pt>
                <c:pt idx="773">
                  <c:v>22.30028803608279</c:v>
                </c:pt>
                <c:pt idx="774">
                  <c:v>22.984351845738395</c:v>
                </c:pt>
                <c:pt idx="775">
                  <c:v>22.650407292938795</c:v>
                </c:pt>
                <c:pt idx="776">
                  <c:v>22.892221984231689</c:v>
                </c:pt>
                <c:pt idx="777">
                  <c:v>23.212154680675344</c:v>
                </c:pt>
                <c:pt idx="778">
                  <c:v>23.225019793095825</c:v>
                </c:pt>
                <c:pt idx="779">
                  <c:v>22.752984772787272</c:v>
                </c:pt>
                <c:pt idx="780">
                  <c:v>23.26933508192247</c:v>
                </c:pt>
                <c:pt idx="781">
                  <c:v>23.372068272751342</c:v>
                </c:pt>
                <c:pt idx="782">
                  <c:v>23.253528200034843</c:v>
                </c:pt>
                <c:pt idx="783">
                  <c:v>23.420551954771302</c:v>
                </c:pt>
                <c:pt idx="784">
                  <c:v>23.708808308861954</c:v>
                </c:pt>
                <c:pt idx="785">
                  <c:v>22.385342986457797</c:v>
                </c:pt>
                <c:pt idx="786">
                  <c:v>22.300781712174437</c:v>
                </c:pt>
                <c:pt idx="787">
                  <c:v>22.665971845964403</c:v>
                </c:pt>
                <c:pt idx="788">
                  <c:v>23.374146831648641</c:v>
                </c:pt>
                <c:pt idx="789">
                  <c:v>23.775745523312697</c:v>
                </c:pt>
                <c:pt idx="790">
                  <c:v>23.925461156673737</c:v>
                </c:pt>
                <c:pt idx="791">
                  <c:v>23.694111549106339</c:v>
                </c:pt>
                <c:pt idx="792">
                  <c:v>24.058483388421749</c:v>
                </c:pt>
                <c:pt idx="793">
                  <c:v>23.700027145579408</c:v>
                </c:pt>
                <c:pt idx="794">
                  <c:v>22.611112582290009</c:v>
                </c:pt>
                <c:pt idx="795">
                  <c:v>23.113696462615838</c:v>
                </c:pt>
                <c:pt idx="796">
                  <c:v>21.852177976763102</c:v>
                </c:pt>
                <c:pt idx="797">
                  <c:v>21.555253383226258</c:v>
                </c:pt>
                <c:pt idx="798">
                  <c:v>21.381702007433425</c:v>
                </c:pt>
                <c:pt idx="799">
                  <c:v>19.913903864009818</c:v>
                </c:pt>
                <c:pt idx="800">
                  <c:v>19.16167625061501</c:v>
                </c:pt>
                <c:pt idx="801">
                  <c:v>18.825409371315683</c:v>
                </c:pt>
                <c:pt idx="802">
                  <c:v>19.711251211928975</c:v>
                </c:pt>
                <c:pt idx="803">
                  <c:v>19.736473752791973</c:v>
                </c:pt>
                <c:pt idx="804">
                  <c:v>20.432242125384292</c:v>
                </c:pt>
                <c:pt idx="805">
                  <c:v>21.074443163678446</c:v>
                </c:pt>
                <c:pt idx="806">
                  <c:v>21.443898602019107</c:v>
                </c:pt>
                <c:pt idx="807">
                  <c:v>21.686025566746245</c:v>
                </c:pt>
                <c:pt idx="808">
                  <c:v>21.948477389658411</c:v>
                </c:pt>
                <c:pt idx="809">
                  <c:v>21.552097609793496</c:v>
                </c:pt>
                <c:pt idx="810">
                  <c:v>21.804196245666375</c:v>
                </c:pt>
                <c:pt idx="811">
                  <c:v>22.030627049126029</c:v>
                </c:pt>
                <c:pt idx="812">
                  <c:v>22.2191454886648</c:v>
                </c:pt>
                <c:pt idx="813">
                  <c:v>22.068199194183897</c:v>
                </c:pt>
                <c:pt idx="814">
                  <c:v>21.263102968336298</c:v>
                </c:pt>
                <c:pt idx="815">
                  <c:v>21.751597808723645</c:v>
                </c:pt>
                <c:pt idx="816">
                  <c:v>21.511535896332191</c:v>
                </c:pt>
                <c:pt idx="817">
                  <c:v>20.424992376214234</c:v>
                </c:pt>
                <c:pt idx="818">
                  <c:v>19.934711308295714</c:v>
                </c:pt>
                <c:pt idx="819">
                  <c:v>21.277356015671746</c:v>
                </c:pt>
                <c:pt idx="820">
                  <c:v>21.63022714277988</c:v>
                </c:pt>
                <c:pt idx="821">
                  <c:v>22.004623431346538</c:v>
                </c:pt>
                <c:pt idx="822">
                  <c:v>21.753537415670952</c:v>
                </c:pt>
                <c:pt idx="823">
                  <c:v>21.13776679361786</c:v>
                </c:pt>
                <c:pt idx="824">
                  <c:v>21.680275633292929</c:v>
                </c:pt>
                <c:pt idx="825">
                  <c:v>22.004606927956882</c:v>
                </c:pt>
                <c:pt idx="826">
                  <c:v>22.195529227158147</c:v>
                </c:pt>
                <c:pt idx="827">
                  <c:v>22.277872995434873</c:v>
                </c:pt>
                <c:pt idx="828">
                  <c:v>21.194968072847153</c:v>
                </c:pt>
                <c:pt idx="829">
                  <c:v>20.895729901987231</c:v>
                </c:pt>
                <c:pt idx="830">
                  <c:v>20.202287616481655</c:v>
                </c:pt>
                <c:pt idx="831">
                  <c:v>20.428608081932158</c:v>
                </c:pt>
                <c:pt idx="832">
                  <c:v>20.972258271972098</c:v>
                </c:pt>
                <c:pt idx="833">
                  <c:v>19.713341583757636</c:v>
                </c:pt>
                <c:pt idx="834">
                  <c:v>18.681708207192763</c:v>
                </c:pt>
                <c:pt idx="835">
                  <c:v>18.429515590207743</c:v>
                </c:pt>
                <c:pt idx="836">
                  <c:v>18.398046344676974</c:v>
                </c:pt>
                <c:pt idx="837">
                  <c:v>18.44866203181536</c:v>
                </c:pt>
                <c:pt idx="838">
                  <c:v>18.437760084691043</c:v>
                </c:pt>
                <c:pt idx="839">
                  <c:v>17.326929913742692</c:v>
                </c:pt>
                <c:pt idx="840">
                  <c:v>17.090541395140217</c:v>
                </c:pt>
                <c:pt idx="841">
                  <c:v>16.372586787159854</c:v>
                </c:pt>
                <c:pt idx="842">
                  <c:v>16.531690813943619</c:v>
                </c:pt>
                <c:pt idx="843">
                  <c:v>15.873067819354066</c:v>
                </c:pt>
                <c:pt idx="844">
                  <c:v>13.983836060789196</c:v>
                </c:pt>
                <c:pt idx="845">
                  <c:v>13.79969179772519</c:v>
                </c:pt>
                <c:pt idx="846">
                  <c:v>13.726499744359776</c:v>
                </c:pt>
                <c:pt idx="847">
                  <c:v>14.10045651681545</c:v>
                </c:pt>
                <c:pt idx="848">
                  <c:v>14.84266114524223</c:v>
                </c:pt>
                <c:pt idx="849">
                  <c:v>15.064185404089638</c:v>
                </c:pt>
                <c:pt idx="850">
                  <c:v>14.950761908791735</c:v>
                </c:pt>
                <c:pt idx="851">
                  <c:v>15.873840687205748</c:v>
                </c:pt>
                <c:pt idx="852">
                  <c:v>16.461793943491944</c:v>
                </c:pt>
                <c:pt idx="853">
                  <c:v>17.034534781502131</c:v>
                </c:pt>
                <c:pt idx="854">
                  <c:v>17.402902607188878</c:v>
                </c:pt>
                <c:pt idx="855">
                  <c:v>17.924110447959606</c:v>
                </c:pt>
                <c:pt idx="856">
                  <c:v>17.564153279699379</c:v>
                </c:pt>
                <c:pt idx="857">
                  <c:v>17.083166880070703</c:v>
                </c:pt>
                <c:pt idx="858">
                  <c:v>16.889414708693355</c:v>
                </c:pt>
                <c:pt idx="859">
                  <c:v>16.519449443051563</c:v>
                </c:pt>
                <c:pt idx="860">
                  <c:v>16.856792547835997</c:v>
                </c:pt>
                <c:pt idx="861">
                  <c:v>16.428862709159468</c:v>
                </c:pt>
                <c:pt idx="862">
                  <c:v>15.638712654326644</c:v>
                </c:pt>
                <c:pt idx="863">
                  <c:v>16.603557212925331</c:v>
                </c:pt>
                <c:pt idx="864">
                  <c:v>17.262996797035175</c:v>
                </c:pt>
                <c:pt idx="865">
                  <c:v>17.464147605486161</c:v>
                </c:pt>
                <c:pt idx="866">
                  <c:v>17.805643849614935</c:v>
                </c:pt>
                <c:pt idx="867">
                  <c:v>17.915161678498286</c:v>
                </c:pt>
                <c:pt idx="868">
                  <c:v>17.662646200372549</c:v>
                </c:pt>
                <c:pt idx="869">
                  <c:v>17.640857315740245</c:v>
                </c:pt>
                <c:pt idx="870">
                  <c:v>17.39869003113817</c:v>
                </c:pt>
                <c:pt idx="871">
                  <c:v>17.943404688029798</c:v>
                </c:pt>
                <c:pt idx="872">
                  <c:v>17.613854552912109</c:v>
                </c:pt>
                <c:pt idx="873">
                  <c:v>17.533183854158548</c:v>
                </c:pt>
                <c:pt idx="874">
                  <c:v>18.338894714968049</c:v>
                </c:pt>
                <c:pt idx="875">
                  <c:v>18.645719442073677</c:v>
                </c:pt>
                <c:pt idx="876">
                  <c:v>18.712530467302429</c:v>
                </c:pt>
                <c:pt idx="877">
                  <c:v>17.889889599193747</c:v>
                </c:pt>
                <c:pt idx="878">
                  <c:v>17.412142058290335</c:v>
                </c:pt>
                <c:pt idx="879">
                  <c:v>16.935740066050815</c:v>
                </c:pt>
                <c:pt idx="880">
                  <c:v>16.314338759668566</c:v>
                </c:pt>
                <c:pt idx="881">
                  <c:v>15.808323047681975</c:v>
                </c:pt>
                <c:pt idx="882">
                  <c:v>15.889518573988775</c:v>
                </c:pt>
                <c:pt idx="883">
                  <c:v>15.278501094706117</c:v>
                </c:pt>
                <c:pt idx="884">
                  <c:v>15.475308601805553</c:v>
                </c:pt>
                <c:pt idx="885">
                  <c:v>15.91351630893338</c:v>
                </c:pt>
                <c:pt idx="886">
                  <c:v>14.651845159710561</c:v>
                </c:pt>
                <c:pt idx="887">
                  <c:v>13.493329686205881</c:v>
                </c:pt>
                <c:pt idx="888">
                  <c:v>13.530721892513942</c:v>
                </c:pt>
                <c:pt idx="889">
                  <c:v>12.957321280205381</c:v>
                </c:pt>
                <c:pt idx="890">
                  <c:v>13.310364239140153</c:v>
                </c:pt>
                <c:pt idx="891">
                  <c:v>12.550411048540905</c:v>
                </c:pt>
                <c:pt idx="892">
                  <c:v>11.995436947329654</c:v>
                </c:pt>
                <c:pt idx="893">
                  <c:v>11.888498820078993</c:v>
                </c:pt>
                <c:pt idx="894">
                  <c:v>10.394141805327049</c:v>
                </c:pt>
                <c:pt idx="895">
                  <c:v>9.8241957231411963</c:v>
                </c:pt>
                <c:pt idx="896">
                  <c:v>8.6804213056463322</c:v>
                </c:pt>
                <c:pt idx="897">
                  <c:v>8.7449838338095827</c:v>
                </c:pt>
                <c:pt idx="898">
                  <c:v>8.9489845127556027</c:v>
                </c:pt>
                <c:pt idx="899">
                  <c:v>8.2890600559230805</c:v>
                </c:pt>
                <c:pt idx="900">
                  <c:v>8.9209955084042463</c:v>
                </c:pt>
                <c:pt idx="901">
                  <c:v>9.7622467161664694</c:v>
                </c:pt>
                <c:pt idx="902">
                  <c:v>10.163796767444037</c:v>
                </c:pt>
                <c:pt idx="903">
                  <c:v>10.233076136605918</c:v>
                </c:pt>
                <c:pt idx="904">
                  <c:v>10.818139119335807</c:v>
                </c:pt>
                <c:pt idx="905">
                  <c:v>11.011354609247665</c:v>
                </c:pt>
                <c:pt idx="906">
                  <c:v>10.90276704823858</c:v>
                </c:pt>
                <c:pt idx="907">
                  <c:v>10.08976959332802</c:v>
                </c:pt>
                <c:pt idx="908">
                  <c:v>9.9189053565594225</c:v>
                </c:pt>
                <c:pt idx="909">
                  <c:v>10.327599777501113</c:v>
                </c:pt>
                <c:pt idx="910">
                  <c:v>10.435859457947899</c:v>
                </c:pt>
                <c:pt idx="911">
                  <c:v>10.250368416256842</c:v>
                </c:pt>
                <c:pt idx="912">
                  <c:v>11.185051362622152</c:v>
                </c:pt>
                <c:pt idx="913">
                  <c:v>11.58609299444969</c:v>
                </c:pt>
                <c:pt idx="914">
                  <c:v>11.631754403566513</c:v>
                </c:pt>
                <c:pt idx="915">
                  <c:v>11.689164132206372</c:v>
                </c:pt>
                <c:pt idx="916">
                  <c:v>11.532053585609425</c:v>
                </c:pt>
                <c:pt idx="917">
                  <c:v>11.543841631417106</c:v>
                </c:pt>
                <c:pt idx="918">
                  <c:v>11.757490488689914</c:v>
                </c:pt>
                <c:pt idx="919">
                  <c:v>11.597986002509252</c:v>
                </c:pt>
                <c:pt idx="920">
                  <c:v>11.805990949539789</c:v>
                </c:pt>
                <c:pt idx="921">
                  <c:v>11.345696136316697</c:v>
                </c:pt>
                <c:pt idx="922">
                  <c:v>11.248855860507961</c:v>
                </c:pt>
                <c:pt idx="923">
                  <c:v>11.597589726582937</c:v>
                </c:pt>
                <c:pt idx="924">
                  <c:v>11.437961346787549</c:v>
                </c:pt>
                <c:pt idx="925">
                  <c:v>11.014841854222773</c:v>
                </c:pt>
                <c:pt idx="926">
                  <c:v>10.895746511662738</c:v>
                </c:pt>
                <c:pt idx="927">
                  <c:v>10.636037409141357</c:v>
                </c:pt>
                <c:pt idx="928">
                  <c:v>10.548486693556995</c:v>
                </c:pt>
                <c:pt idx="929">
                  <c:v>10.530023959090757</c:v>
                </c:pt>
                <c:pt idx="930">
                  <c:v>10.567692447775404</c:v>
                </c:pt>
                <c:pt idx="931">
                  <c:v>10.268385666710994</c:v>
                </c:pt>
                <c:pt idx="932">
                  <c:v>10.067742820070698</c:v>
                </c:pt>
                <c:pt idx="933">
                  <c:v>9.7666662995565421</c:v>
                </c:pt>
                <c:pt idx="934">
                  <c:v>9.7662999836601969</c:v>
                </c:pt>
                <c:pt idx="935">
                  <c:v>9.6782665825359189</c:v>
                </c:pt>
                <c:pt idx="936">
                  <c:v>9.2414622609346875</c:v>
                </c:pt>
                <c:pt idx="937">
                  <c:v>9.0452635707047389</c:v>
                </c:pt>
                <c:pt idx="938">
                  <c:v>8.9504200776338916</c:v>
                </c:pt>
                <c:pt idx="939">
                  <c:v>9.2625887208668409</c:v>
                </c:pt>
                <c:pt idx="940">
                  <c:v>9.6349107285984452</c:v>
                </c:pt>
                <c:pt idx="941">
                  <c:v>9.5496789810417351</c:v>
                </c:pt>
                <c:pt idx="942">
                  <c:v>9.4255240477873539</c:v>
                </c:pt>
                <c:pt idx="943">
                  <c:v>10.023970854003748</c:v>
                </c:pt>
                <c:pt idx="944">
                  <c:v>9.9418874730044049</c:v>
                </c:pt>
                <c:pt idx="945">
                  <c:v>9.5336083582088271</c:v>
                </c:pt>
                <c:pt idx="946">
                  <c:v>8.9284189022931457</c:v>
                </c:pt>
                <c:pt idx="947">
                  <c:v>9.0119418191338276</c:v>
                </c:pt>
                <c:pt idx="948">
                  <c:v>9.2576369191399692</c:v>
                </c:pt>
                <c:pt idx="949">
                  <c:v>9.0037403710456303</c:v>
                </c:pt>
                <c:pt idx="950">
                  <c:v>9.0707850296607599</c:v>
                </c:pt>
                <c:pt idx="951">
                  <c:v>9.1330635662174124</c:v>
                </c:pt>
                <c:pt idx="952">
                  <c:v>8.7943832898149541</c:v>
                </c:pt>
                <c:pt idx="953">
                  <c:v>8.8539377646939492</c:v>
                </c:pt>
                <c:pt idx="954">
                  <c:v>8.8274980455423595</c:v>
                </c:pt>
                <c:pt idx="955">
                  <c:v>9.1271657972150297</c:v>
                </c:pt>
                <c:pt idx="956">
                  <c:v>9.1127589907409536</c:v>
                </c:pt>
                <c:pt idx="957">
                  <c:v>8.6818433068993119</c:v>
                </c:pt>
                <c:pt idx="958">
                  <c:v>8.5187843029835548</c:v>
                </c:pt>
                <c:pt idx="959">
                  <c:v>8.7452044046692894</c:v>
                </c:pt>
                <c:pt idx="960">
                  <c:v>8.8509341807291086</c:v>
                </c:pt>
                <c:pt idx="961">
                  <c:v>9.0544760921925143</c:v>
                </c:pt>
                <c:pt idx="962">
                  <c:v>8.0811509007854987</c:v>
                </c:pt>
                <c:pt idx="963">
                  <c:v>7.8440245047192159</c:v>
                </c:pt>
                <c:pt idx="964">
                  <c:v>8.1042258071764923</c:v>
                </c:pt>
                <c:pt idx="965">
                  <c:v>8.5120779623067371</c:v>
                </c:pt>
                <c:pt idx="966">
                  <c:v>8.880865527295839</c:v>
                </c:pt>
                <c:pt idx="967">
                  <c:v>9.0710059816183808</c:v>
                </c:pt>
                <c:pt idx="968">
                  <c:v>9.1960401317432385</c:v>
                </c:pt>
                <c:pt idx="969">
                  <c:v>9.3578410467571089</c:v>
                </c:pt>
                <c:pt idx="970">
                  <c:v>9.6540436632333879</c:v>
                </c:pt>
                <c:pt idx="971">
                  <c:v>9.3899020849217401</c:v>
                </c:pt>
                <c:pt idx="972">
                  <c:v>9.2594045308779513</c:v>
                </c:pt>
                <c:pt idx="973">
                  <c:v>8.8298993538313049</c:v>
                </c:pt>
                <c:pt idx="974">
                  <c:v>9.081096883854622</c:v>
                </c:pt>
                <c:pt idx="975">
                  <c:v>9.0855612307887395</c:v>
                </c:pt>
                <c:pt idx="976">
                  <c:v>8.8184834665480647</c:v>
                </c:pt>
                <c:pt idx="977">
                  <c:v>8.7653407443049272</c:v>
                </c:pt>
                <c:pt idx="978">
                  <c:v>8.4453194678755104</c:v>
                </c:pt>
                <c:pt idx="979">
                  <c:v>8.3998063165664387</c:v>
                </c:pt>
                <c:pt idx="980">
                  <c:v>7.5811630519231565</c:v>
                </c:pt>
                <c:pt idx="981">
                  <c:v>7.6491417133192101</c:v>
                </c:pt>
                <c:pt idx="982">
                  <c:v>7.8107525657161085</c:v>
                </c:pt>
                <c:pt idx="983">
                  <c:v>7.8325621371418936</c:v>
                </c:pt>
                <c:pt idx="984">
                  <c:v>7.3886599733759928</c:v>
                </c:pt>
                <c:pt idx="985">
                  <c:v>7.1818234505467311</c:v>
                </c:pt>
                <c:pt idx="986">
                  <c:v>6.9506737935360299</c:v>
                </c:pt>
                <c:pt idx="987">
                  <c:v>7.2590726254261453</c:v>
                </c:pt>
                <c:pt idx="988">
                  <c:v>7.19261248446462</c:v>
                </c:pt>
                <c:pt idx="989">
                  <c:v>6.6921339881975861</c:v>
                </c:pt>
                <c:pt idx="990">
                  <c:v>6.6386531002087583</c:v>
                </c:pt>
                <c:pt idx="991">
                  <c:v>6.6434227521660887</c:v>
                </c:pt>
                <c:pt idx="992">
                  <c:v>7.398838200323306</c:v>
                </c:pt>
                <c:pt idx="993">
                  <c:v>7.9998409945345852</c:v>
                </c:pt>
                <c:pt idx="994">
                  <c:v>8.3474769381554257</c:v>
                </c:pt>
                <c:pt idx="995">
                  <c:v>8.4677384014004744</c:v>
                </c:pt>
                <c:pt idx="996">
                  <c:v>8.7567832241347432</c:v>
                </c:pt>
                <c:pt idx="997">
                  <c:v>8.9104934366241171</c:v>
                </c:pt>
                <c:pt idx="998">
                  <c:v>9.2328297051905253</c:v>
                </c:pt>
                <c:pt idx="999">
                  <c:v>9.53158128416041</c:v>
                </c:pt>
                <c:pt idx="1000">
                  <c:v>9.8744565046683981</c:v>
                </c:pt>
                <c:pt idx="1001">
                  <c:v>10.000117903130018</c:v>
                </c:pt>
                <c:pt idx="1002">
                  <c:v>10.014475995571024</c:v>
                </c:pt>
                <c:pt idx="1003">
                  <c:v>9.728056935665208</c:v>
                </c:pt>
                <c:pt idx="1004">
                  <c:v>9.9842024580287756</c:v>
                </c:pt>
                <c:pt idx="1005">
                  <c:v>10.003391799449625</c:v>
                </c:pt>
                <c:pt idx="1006">
                  <c:v>9.8535816493642798</c:v>
                </c:pt>
                <c:pt idx="1007">
                  <c:v>9.8150109036086661</c:v>
                </c:pt>
                <c:pt idx="1008">
                  <c:v>9.8949318092025322</c:v>
                </c:pt>
                <c:pt idx="1009">
                  <c:v>9.3245296457279814</c:v>
                </c:pt>
                <c:pt idx="1010">
                  <c:v>9.3267470665082435</c:v>
                </c:pt>
                <c:pt idx="1011">
                  <c:v>9.3056434045948233</c:v>
                </c:pt>
                <c:pt idx="1012">
                  <c:v>9.2318318168960456</c:v>
                </c:pt>
                <c:pt idx="1013">
                  <c:v>9.0101855122910059</c:v>
                </c:pt>
                <c:pt idx="1014">
                  <c:v>8.8683022140433003</c:v>
                </c:pt>
                <c:pt idx="1015">
                  <c:v>9.6230632573731683</c:v>
                </c:pt>
                <c:pt idx="1016">
                  <c:v>9.6873413136280817</c:v>
                </c:pt>
                <c:pt idx="1017">
                  <c:v>9.5950707030485045</c:v>
                </c:pt>
                <c:pt idx="1018">
                  <c:v>9.6919732217830887</c:v>
                </c:pt>
                <c:pt idx="1019">
                  <c:v>9.5950548011334575</c:v>
                </c:pt>
                <c:pt idx="1020">
                  <c:v>9.9970011777304499</c:v>
                </c:pt>
                <c:pt idx="1021">
                  <c:v>10.494935172607077</c:v>
                </c:pt>
                <c:pt idx="1022">
                  <c:v>10.373217214924729</c:v>
                </c:pt>
                <c:pt idx="1023">
                  <c:v>10.397118719816817</c:v>
                </c:pt>
                <c:pt idx="1024">
                  <c:v>10.608120467860095</c:v>
                </c:pt>
                <c:pt idx="1025">
                  <c:v>10.810049845861217</c:v>
                </c:pt>
                <c:pt idx="1026">
                  <c:v>10.997563956793382</c:v>
                </c:pt>
                <c:pt idx="1027">
                  <c:v>10.738799808877282</c:v>
                </c:pt>
                <c:pt idx="1028">
                  <c:v>10.471234661697547</c:v>
                </c:pt>
                <c:pt idx="1029">
                  <c:v>10.55251698294375</c:v>
                </c:pt>
                <c:pt idx="1030">
                  <c:v>11.164611128667467</c:v>
                </c:pt>
                <c:pt idx="1031">
                  <c:v>11.690521474467596</c:v>
                </c:pt>
                <c:pt idx="1032">
                  <c:v>11.715007584487983</c:v>
                </c:pt>
                <c:pt idx="1033">
                  <c:v>12.388219099418123</c:v>
                </c:pt>
                <c:pt idx="1034">
                  <c:v>13.189022981532716</c:v>
                </c:pt>
                <c:pt idx="1035">
                  <c:v>13.552504172869472</c:v>
                </c:pt>
                <c:pt idx="1036">
                  <c:v>13.560046199232332</c:v>
                </c:pt>
                <c:pt idx="1037">
                  <c:v>13.888688626457114</c:v>
                </c:pt>
                <c:pt idx="1038">
                  <c:v>13.619995534083806</c:v>
                </c:pt>
                <c:pt idx="1039">
                  <c:v>13.887667550866052</c:v>
                </c:pt>
                <c:pt idx="1040">
                  <c:v>13.467314312977129</c:v>
                </c:pt>
                <c:pt idx="1041">
                  <c:v>13.42591886085736</c:v>
                </c:pt>
                <c:pt idx="1042">
                  <c:v>13.8729855961386</c:v>
                </c:pt>
                <c:pt idx="1043">
                  <c:v>14.085139814743309</c:v>
                </c:pt>
                <c:pt idx="1044">
                  <c:v>14.922208103718942</c:v>
                </c:pt>
                <c:pt idx="1045">
                  <c:v>15.822318142836451</c:v>
                </c:pt>
                <c:pt idx="1046">
                  <c:v>16.433343976069924</c:v>
                </c:pt>
                <c:pt idx="1047">
                  <c:v>16.196534453220874</c:v>
                </c:pt>
                <c:pt idx="1048">
                  <c:v>16.160311952655743</c:v>
                </c:pt>
                <c:pt idx="1049">
                  <c:v>16.825207307878721</c:v>
                </c:pt>
                <c:pt idx="1050">
                  <c:v>17.306004390512225</c:v>
                </c:pt>
                <c:pt idx="1051">
                  <c:v>18.326907245856344</c:v>
                </c:pt>
                <c:pt idx="1052">
                  <c:v>17.675620449938222</c:v>
                </c:pt>
                <c:pt idx="1053">
                  <c:v>15.530055563627316</c:v>
                </c:pt>
                <c:pt idx="1054">
                  <c:v>13.590885143189086</c:v>
                </c:pt>
                <c:pt idx="1055">
                  <c:v>13.389028514426967</c:v>
                </c:pt>
                <c:pt idx="1056">
                  <c:v>13.898336683569138</c:v>
                </c:pt>
                <c:pt idx="1057">
                  <c:v>14.298270962469527</c:v>
                </c:pt>
                <c:pt idx="1058">
                  <c:v>14.668946811103465</c:v>
                </c:pt>
                <c:pt idx="1059">
                  <c:v>14.433316420838946</c:v>
                </c:pt>
                <c:pt idx="1060">
                  <c:v>14.031891348027775</c:v>
                </c:pt>
                <c:pt idx="1061">
                  <c:v>14.766468647879618</c:v>
                </c:pt>
                <c:pt idx="1062">
                  <c:v>14.608315717522101</c:v>
                </c:pt>
                <c:pt idx="1063">
                  <c:v>14.244946310675651</c:v>
                </c:pt>
                <c:pt idx="1064">
                  <c:v>14.369428776140163</c:v>
                </c:pt>
                <c:pt idx="1065">
                  <c:v>14.811450153277729</c:v>
                </c:pt>
                <c:pt idx="1066">
                  <c:v>14.445530680872892</c:v>
                </c:pt>
                <c:pt idx="1067">
                  <c:v>14.702086748572002</c:v>
                </c:pt>
                <c:pt idx="1068">
                  <c:v>15.088072442713285</c:v>
                </c:pt>
                <c:pt idx="1069">
                  <c:v>15.46706046273475</c:v>
                </c:pt>
                <c:pt idx="1070">
                  <c:v>15.298969108882361</c:v>
                </c:pt>
                <c:pt idx="1071">
                  <c:v>15.686742656144588</c:v>
                </c:pt>
                <c:pt idx="1072">
                  <c:v>16.186353538544559</c:v>
                </c:pt>
                <c:pt idx="1073">
                  <c:v>16.641904235808585</c:v>
                </c:pt>
                <c:pt idx="1074">
                  <c:v>17.013407650499136</c:v>
                </c:pt>
                <c:pt idx="1075">
                  <c:v>17.734251436577328</c:v>
                </c:pt>
                <c:pt idx="1076">
                  <c:v>17.714220678979089</c:v>
                </c:pt>
                <c:pt idx="1077">
                  <c:v>17.640853852797957</c:v>
                </c:pt>
                <c:pt idx="1078">
                  <c:v>17.242369266947435</c:v>
                </c:pt>
                <c:pt idx="1079">
                  <c:v>17.650212904947331</c:v>
                </c:pt>
                <c:pt idx="1080">
                  <c:v>17.048843606878279</c:v>
                </c:pt>
                <c:pt idx="1081">
                  <c:v>16.508093516490295</c:v>
                </c:pt>
                <c:pt idx="1082">
                  <c:v>16.833748233480957</c:v>
                </c:pt>
                <c:pt idx="1083">
                  <c:v>16.813913898735773</c:v>
                </c:pt>
                <c:pt idx="1084">
                  <c:v>17.39241358864501</c:v>
                </c:pt>
                <c:pt idx="1085">
                  <c:v>17.817082821653013</c:v>
                </c:pt>
                <c:pt idx="1086">
                  <c:v>17.747171587070248</c:v>
                </c:pt>
                <c:pt idx="1087">
                  <c:v>16.16833475650898</c:v>
                </c:pt>
                <c:pt idx="1088">
                  <c:v>15.301285443522625</c:v>
                </c:pt>
                <c:pt idx="1089">
                  <c:v>14.818147965500808</c:v>
                </c:pt>
                <c:pt idx="1090">
                  <c:v>15.18760759950319</c:v>
                </c:pt>
                <c:pt idx="1091">
                  <c:v>15.846314974728767</c:v>
                </c:pt>
                <c:pt idx="1092">
                  <c:v>15.606190118802365</c:v>
                </c:pt>
                <c:pt idx="1093">
                  <c:v>17.354664745205117</c:v>
                </c:pt>
                <c:pt idx="1094">
                  <c:v>17.818620083397381</c:v>
                </c:pt>
                <c:pt idx="1095">
                  <c:v>18.155345895198018</c:v>
                </c:pt>
                <c:pt idx="1096">
                  <c:v>18.035430911004052</c:v>
                </c:pt>
                <c:pt idx="1097">
                  <c:v>18.015227044688331</c:v>
                </c:pt>
                <c:pt idx="1098">
                  <c:v>18.103452345519745</c:v>
                </c:pt>
                <c:pt idx="1099">
                  <c:v>18.512258455337715</c:v>
                </c:pt>
                <c:pt idx="1100">
                  <c:v>18.357282591774322</c:v>
                </c:pt>
                <c:pt idx="1101">
                  <c:v>18.34918799200198</c:v>
                </c:pt>
                <c:pt idx="1102">
                  <c:v>18.288868169301338</c:v>
                </c:pt>
                <c:pt idx="1103">
                  <c:v>18.441652313512723</c:v>
                </c:pt>
                <c:pt idx="1104">
                  <c:v>19.773068211462643</c:v>
                </c:pt>
                <c:pt idx="1105">
                  <c:v>19.582982970386745</c:v>
                </c:pt>
                <c:pt idx="1106">
                  <c:v>19.283561861298558</c:v>
                </c:pt>
                <c:pt idx="1107">
                  <c:v>19.301229507881047</c:v>
                </c:pt>
                <c:pt idx="1108">
                  <c:v>19.662279795641698</c:v>
                </c:pt>
                <c:pt idx="1109">
                  <c:v>19.315365967644599</c:v>
                </c:pt>
                <c:pt idx="1110">
                  <c:v>19.620740694824409</c:v>
                </c:pt>
                <c:pt idx="1111">
                  <c:v>19.722137498351533</c:v>
                </c:pt>
                <c:pt idx="1112">
                  <c:v>19.708766424745303</c:v>
                </c:pt>
                <c:pt idx="1113">
                  <c:v>19.370271076906977</c:v>
                </c:pt>
                <c:pt idx="1114">
                  <c:v>19.833656038801241</c:v>
                </c:pt>
                <c:pt idx="1115">
                  <c:v>20.448606721242971</c:v>
                </c:pt>
                <c:pt idx="1116">
                  <c:v>20.323410802995713</c:v>
                </c:pt>
                <c:pt idx="1117">
                  <c:v>20.54533679290045</c:v>
                </c:pt>
                <c:pt idx="1118">
                  <c:v>20.855200148690916</c:v>
                </c:pt>
                <c:pt idx="1119">
                  <c:v>20.457362016642193</c:v>
                </c:pt>
                <c:pt idx="1120">
                  <c:v>20.517605633764877</c:v>
                </c:pt>
                <c:pt idx="1121">
                  <c:v>20.608357012960205</c:v>
                </c:pt>
                <c:pt idx="1122">
                  <c:v>20.564596413297153</c:v>
                </c:pt>
                <c:pt idx="1123">
                  <c:v>20.812227546627398</c:v>
                </c:pt>
                <c:pt idx="1124">
                  <c:v>20.993501005229142</c:v>
                </c:pt>
                <c:pt idx="1125">
                  <c:v>21.109178247475128</c:v>
                </c:pt>
                <c:pt idx="1126">
                  <c:v>21.037901189606384</c:v>
                </c:pt>
                <c:pt idx="1127">
                  <c:v>21.164732079814655</c:v>
                </c:pt>
                <c:pt idx="1128">
                  <c:v>21.411974913826548</c:v>
                </c:pt>
                <c:pt idx="1129">
                  <c:v>21.263840187313033</c:v>
                </c:pt>
                <c:pt idx="1130">
                  <c:v>20.833375889460417</c:v>
                </c:pt>
                <c:pt idx="1131">
                  <c:v>20.055250085063854</c:v>
                </c:pt>
                <c:pt idx="1132">
                  <c:v>20.196492421281455</c:v>
                </c:pt>
                <c:pt idx="1133">
                  <c:v>20.290763690670321</c:v>
                </c:pt>
                <c:pt idx="1134">
                  <c:v>20.067951816142156</c:v>
                </c:pt>
                <c:pt idx="1135">
                  <c:v>20.535549404755642</c:v>
                </c:pt>
                <c:pt idx="1136">
                  <c:v>20.576450100818871</c:v>
                </c:pt>
                <c:pt idx="1137">
                  <c:v>20.395759282410264</c:v>
                </c:pt>
                <c:pt idx="1138">
                  <c:v>20.209473020394054</c:v>
                </c:pt>
                <c:pt idx="1139">
                  <c:v>19.911484108090328</c:v>
                </c:pt>
                <c:pt idx="1140">
                  <c:v>20.219119422457304</c:v>
                </c:pt>
                <c:pt idx="1141">
                  <c:v>20.802571764332683</c:v>
                </c:pt>
                <c:pt idx="1142">
                  <c:v>21.152737302036986</c:v>
                </c:pt>
                <c:pt idx="1143">
                  <c:v>21.642739261879655</c:v>
                </c:pt>
                <c:pt idx="1144">
                  <c:v>22.195426698019951</c:v>
                </c:pt>
                <c:pt idx="1145">
                  <c:v>22.71835675952061</c:v>
                </c:pt>
                <c:pt idx="1146">
                  <c:v>23.376412691512119</c:v>
                </c:pt>
                <c:pt idx="1147">
                  <c:v>23.284070256230532</c:v>
                </c:pt>
                <c:pt idx="1148">
                  <c:v>23.94600707529986</c:v>
                </c:pt>
                <c:pt idx="1149">
                  <c:v>23.926762764083275</c:v>
                </c:pt>
                <c:pt idx="1150">
                  <c:v>24.347586881114815</c:v>
                </c:pt>
                <c:pt idx="1151">
                  <c:v>25.027380664939106</c:v>
                </c:pt>
                <c:pt idx="1152">
                  <c:v>24.762465194644022</c:v>
                </c:pt>
                <c:pt idx="1153">
                  <c:v>25.976065550593379</c:v>
                </c:pt>
                <c:pt idx="1154">
                  <c:v>25.629930395216107</c:v>
                </c:pt>
                <c:pt idx="1155">
                  <c:v>25.424203848381527</c:v>
                </c:pt>
                <c:pt idx="1156">
                  <c:v>25.814043827699027</c:v>
                </c:pt>
                <c:pt idx="1157">
                  <c:v>25.966673558333849</c:v>
                </c:pt>
                <c:pt idx="1158">
                  <c:v>24.858411332348393</c:v>
                </c:pt>
                <c:pt idx="1159">
                  <c:v>25.412529121454952</c:v>
                </c:pt>
                <c:pt idx="1160">
                  <c:v>25.680115512876768</c:v>
                </c:pt>
                <c:pt idx="1161">
                  <c:v>26.48346772089721</c:v>
                </c:pt>
                <c:pt idx="1162">
                  <c:v>27.585612049012806</c:v>
                </c:pt>
                <c:pt idx="1163">
                  <c:v>27.723946163893974</c:v>
                </c:pt>
                <c:pt idx="1164">
                  <c:v>28.332870129950372</c:v>
                </c:pt>
                <c:pt idx="1165">
                  <c:v>29.265634883575952</c:v>
                </c:pt>
                <c:pt idx="1166">
                  <c:v>28.802458591871655</c:v>
                </c:pt>
                <c:pt idx="1167">
                  <c:v>27.585160338136543</c:v>
                </c:pt>
                <c:pt idx="1168">
                  <c:v>29.928362224688776</c:v>
                </c:pt>
                <c:pt idx="1169">
                  <c:v>31.256560616381265</c:v>
                </c:pt>
                <c:pt idx="1170">
                  <c:v>32.766637689669928</c:v>
                </c:pt>
                <c:pt idx="1171">
                  <c:v>32.586283486713164</c:v>
                </c:pt>
                <c:pt idx="1172">
                  <c:v>32.666581341708621</c:v>
                </c:pt>
                <c:pt idx="1173">
                  <c:v>32.901498179798118</c:v>
                </c:pt>
                <c:pt idx="1174">
                  <c:v>32.336600532812682</c:v>
                </c:pt>
                <c:pt idx="1175">
                  <c:v>33.030789042905425</c:v>
                </c:pt>
                <c:pt idx="1176">
                  <c:v>32.859968415052229</c:v>
                </c:pt>
                <c:pt idx="1177">
                  <c:v>34.709677782269978</c:v>
                </c:pt>
                <c:pt idx="1178">
                  <c:v>36.29692773642509</c:v>
                </c:pt>
                <c:pt idx="1179">
                  <c:v>37.276934043028753</c:v>
                </c:pt>
                <c:pt idx="1180">
                  <c:v>36.956598518968995</c:v>
                </c:pt>
                <c:pt idx="1181">
                  <c:v>36.80229346009201</c:v>
                </c:pt>
                <c:pt idx="1182">
                  <c:v>38.259645085248536</c:v>
                </c:pt>
                <c:pt idx="1183">
                  <c:v>35.423401024878316</c:v>
                </c:pt>
                <c:pt idx="1184">
                  <c:v>33.532356980834891</c:v>
                </c:pt>
                <c:pt idx="1185">
                  <c:v>33.773102879048139</c:v>
                </c:pt>
                <c:pt idx="1186">
                  <c:v>37.369391883920954</c:v>
                </c:pt>
                <c:pt idx="1187">
                  <c:v>38.820274780098146</c:v>
                </c:pt>
                <c:pt idx="1188">
                  <c:v>40.576957677208121</c:v>
                </c:pt>
                <c:pt idx="1189">
                  <c:v>40.400159229259948</c:v>
                </c:pt>
                <c:pt idx="1190">
                  <c:v>41.356103632713001</c:v>
                </c:pt>
                <c:pt idx="1191">
                  <c:v>42.704509516892159</c:v>
                </c:pt>
                <c:pt idx="1192">
                  <c:v>42.556676709518051</c:v>
                </c:pt>
                <c:pt idx="1193">
                  <c:v>42.180675911746931</c:v>
                </c:pt>
                <c:pt idx="1194">
                  <c:v>43.828035992805411</c:v>
                </c:pt>
                <c:pt idx="1195">
                  <c:v>41.930712159940462</c:v>
                </c:pt>
                <c:pt idx="1196">
                  <c:v>41.323451334715024</c:v>
                </c:pt>
                <c:pt idx="1197">
                  <c:v>40.552854399539889</c:v>
                </c:pt>
                <c:pt idx="1198">
                  <c:v>43.208290714613923</c:v>
                </c:pt>
                <c:pt idx="1199">
                  <c:v>44.19793976104058</c:v>
                </c:pt>
                <c:pt idx="1200">
                  <c:v>43.77257814693801</c:v>
                </c:pt>
                <c:pt idx="1201">
                  <c:v>42.185635887917329</c:v>
                </c:pt>
                <c:pt idx="1202">
                  <c:v>43.220748439965895</c:v>
                </c:pt>
                <c:pt idx="1203">
                  <c:v>43.528574288507755</c:v>
                </c:pt>
                <c:pt idx="1204">
                  <c:v>41.966050503324318</c:v>
                </c:pt>
                <c:pt idx="1205">
                  <c:v>42.781971567071459</c:v>
                </c:pt>
                <c:pt idx="1206">
                  <c:v>42.758093618269598</c:v>
                </c:pt>
                <c:pt idx="1207">
                  <c:v>42.869565494419497</c:v>
                </c:pt>
                <c:pt idx="1208">
                  <c:v>41.898007924884737</c:v>
                </c:pt>
                <c:pt idx="1209">
                  <c:v>39.36969904420139</c:v>
                </c:pt>
                <c:pt idx="1210">
                  <c:v>38.782142456784769</c:v>
                </c:pt>
                <c:pt idx="1211">
                  <c:v>37.274238004497199</c:v>
                </c:pt>
                <c:pt idx="1212">
                  <c:v>36.97886799702983</c:v>
                </c:pt>
                <c:pt idx="1213">
                  <c:v>35.83466265143128</c:v>
                </c:pt>
                <c:pt idx="1214">
                  <c:v>32.325837236178749</c:v>
                </c:pt>
                <c:pt idx="1215">
                  <c:v>32.173901168360693</c:v>
                </c:pt>
                <c:pt idx="1216">
                  <c:v>34.074643217140036</c:v>
                </c:pt>
                <c:pt idx="1217">
                  <c:v>33.068534411112772</c:v>
                </c:pt>
                <c:pt idx="1218">
                  <c:v>32.163038687444349</c:v>
                </c:pt>
                <c:pt idx="1219">
                  <c:v>31.404318760780143</c:v>
                </c:pt>
                <c:pt idx="1220">
                  <c:v>27.667392586862491</c:v>
                </c:pt>
                <c:pt idx="1221">
                  <c:v>28.577373113360093</c:v>
                </c:pt>
                <c:pt idx="1222">
                  <c:v>30.005103811056806</c:v>
                </c:pt>
                <c:pt idx="1223">
                  <c:v>30.499953255020447</c:v>
                </c:pt>
                <c:pt idx="1224">
                  <c:v>30.277204433095985</c:v>
                </c:pt>
                <c:pt idx="1225">
                  <c:v>29.085704152008418</c:v>
                </c:pt>
                <c:pt idx="1226">
                  <c:v>30.292130640918671</c:v>
                </c:pt>
                <c:pt idx="1227">
                  <c:v>29.005883253118675</c:v>
                </c:pt>
                <c:pt idx="1228">
                  <c:v>28.128107508688334</c:v>
                </c:pt>
                <c:pt idx="1229">
                  <c:v>26.387672541183349</c:v>
                </c:pt>
                <c:pt idx="1230">
                  <c:v>23.463120467431438</c:v>
                </c:pt>
                <c:pt idx="1231">
                  <c:v>23.588713528842376</c:v>
                </c:pt>
                <c:pt idx="1232">
                  <c:v>22.365036801224331</c:v>
                </c:pt>
                <c:pt idx="1233">
                  <c:v>21.956233863659079</c:v>
                </c:pt>
                <c:pt idx="1234">
                  <c:v>23.348396502725127</c:v>
                </c:pt>
                <c:pt idx="1235">
                  <c:v>23.101442537685632</c:v>
                </c:pt>
                <c:pt idx="1236">
                  <c:v>22.898348576613223</c:v>
                </c:pt>
                <c:pt idx="1237">
                  <c:v>21.21410212341528</c:v>
                </c:pt>
                <c:pt idx="1238">
                  <c:v>21.309719026990987</c:v>
                </c:pt>
                <c:pt idx="1239">
                  <c:v>22.4279395777309</c:v>
                </c:pt>
                <c:pt idx="1240">
                  <c:v>23.591080453481482</c:v>
                </c:pt>
                <c:pt idx="1241">
                  <c:v>24.832223259531052</c:v>
                </c:pt>
                <c:pt idx="1242">
                  <c:v>24.867329101268776</c:v>
                </c:pt>
                <c:pt idx="1243">
                  <c:v>24.642251409932161</c:v>
                </c:pt>
                <c:pt idx="1244">
                  <c:v>25.243686752606251</c:v>
                </c:pt>
                <c:pt idx="1245">
                  <c:v>25.682756070579682</c:v>
                </c:pt>
                <c:pt idx="1246">
                  <c:v>25.946798218420124</c:v>
                </c:pt>
                <c:pt idx="1247">
                  <c:v>26.635170511081533</c:v>
                </c:pt>
                <c:pt idx="1248">
                  <c:v>27.658540355736569</c:v>
                </c:pt>
                <c:pt idx="1249">
                  <c:v>27.650862036740222</c:v>
                </c:pt>
                <c:pt idx="1250">
                  <c:v>26.886530384035861</c:v>
                </c:pt>
                <c:pt idx="1251">
                  <c:v>26.900577508444886</c:v>
                </c:pt>
                <c:pt idx="1252">
                  <c:v>25.902814292943759</c:v>
                </c:pt>
                <c:pt idx="1253">
                  <c:v>26.401285366474912</c:v>
                </c:pt>
                <c:pt idx="1254">
                  <c:v>25.695888646268553</c:v>
                </c:pt>
                <c:pt idx="1255">
                  <c:v>25.174462226477772</c:v>
                </c:pt>
                <c:pt idx="1256">
                  <c:v>25.668406776357685</c:v>
                </c:pt>
                <c:pt idx="1257">
                  <c:v>25.411655665489327</c:v>
                </c:pt>
                <c:pt idx="1258">
                  <c:v>26.465310814818043</c:v>
                </c:pt>
                <c:pt idx="1259">
                  <c:v>27.144808694741229</c:v>
                </c:pt>
                <c:pt idx="1260">
                  <c:v>26.587250697970383</c:v>
                </c:pt>
                <c:pt idx="1261">
                  <c:v>26.744863128101173</c:v>
                </c:pt>
                <c:pt idx="1262">
                  <c:v>26.339142131057923</c:v>
                </c:pt>
                <c:pt idx="1263">
                  <c:v>25.408922569114456</c:v>
                </c:pt>
                <c:pt idx="1264">
                  <c:v>25.65023018718297</c:v>
                </c:pt>
                <c:pt idx="1265">
                  <c:v>26.068394871883989</c:v>
                </c:pt>
                <c:pt idx="1266">
                  <c:v>26.287871091254747</c:v>
                </c:pt>
                <c:pt idx="1267">
                  <c:v>26.104381410936153</c:v>
                </c:pt>
                <c:pt idx="1268">
                  <c:v>25.730122990164471</c:v>
                </c:pt>
                <c:pt idx="1269">
                  <c:v>24.876538723647954</c:v>
                </c:pt>
                <c:pt idx="1270">
                  <c:v>25.931783309069015</c:v>
                </c:pt>
                <c:pt idx="1271">
                  <c:v>26.443803114292393</c:v>
                </c:pt>
                <c:pt idx="1272">
                  <c:v>26.468702626685712</c:v>
                </c:pt>
                <c:pt idx="1273">
                  <c:v>26.249624763583299</c:v>
                </c:pt>
                <c:pt idx="1274">
                  <c:v>26.327837778667682</c:v>
                </c:pt>
                <c:pt idx="1275">
                  <c:v>26.147280943874517</c:v>
                </c:pt>
                <c:pt idx="1276">
                  <c:v>25.650640708757333</c:v>
                </c:pt>
                <c:pt idx="1277">
                  <c:v>24.749582241646369</c:v>
                </c:pt>
                <c:pt idx="1278">
                  <c:v>24.696786766853304</c:v>
                </c:pt>
                <c:pt idx="1279">
                  <c:v>25.051393562010954</c:v>
                </c:pt>
                <c:pt idx="1280">
                  <c:v>25.644156440797381</c:v>
                </c:pt>
                <c:pt idx="1281">
                  <c:v>26.538040282101715</c:v>
                </c:pt>
                <c:pt idx="1282">
                  <c:v>26.928020270856482</c:v>
                </c:pt>
                <c:pt idx="1283">
                  <c:v>27.282689787571677</c:v>
                </c:pt>
                <c:pt idx="1284">
                  <c:v>27.207536656807122</c:v>
                </c:pt>
                <c:pt idx="1285">
                  <c:v>27.315181413516608</c:v>
                </c:pt>
                <c:pt idx="1286">
                  <c:v>26.227605554650886</c:v>
                </c:pt>
                <c:pt idx="1287">
                  <c:v>26.976268314189074</c:v>
                </c:pt>
                <c:pt idx="1288">
                  <c:v>27.548490451851251</c:v>
                </c:pt>
                <c:pt idx="1289">
                  <c:v>27.418262740410597</c:v>
                </c:pt>
                <c:pt idx="1290">
                  <c:v>27.410088167204318</c:v>
                </c:pt>
                <c:pt idx="1291">
                  <c:v>26.148607189312312</c:v>
                </c:pt>
                <c:pt idx="1292">
                  <c:v>26.725743047696909</c:v>
                </c:pt>
                <c:pt idx="1293">
                  <c:v>27.320648130462015</c:v>
                </c:pt>
                <c:pt idx="1294">
                  <c:v>25.729053579498377</c:v>
                </c:pt>
                <c:pt idx="1295">
                  <c:v>25.955510105240229</c:v>
                </c:pt>
                <c:pt idx="1296">
                  <c:v>24.02231776083681</c:v>
                </c:pt>
                <c:pt idx="1297">
                  <c:v>23.49526340181178</c:v>
                </c:pt>
                <c:pt idx="1298">
                  <c:v>22.606810842249338</c:v>
                </c:pt>
                <c:pt idx="1299">
                  <c:v>23.356040643201606</c:v>
                </c:pt>
                <c:pt idx="1300">
                  <c:v>23.696432116623175</c:v>
                </c:pt>
                <c:pt idx="1301">
                  <c:v>22.416812802281935</c:v>
                </c:pt>
                <c:pt idx="1302">
                  <c:v>20.907206462661577</c:v>
                </c:pt>
                <c:pt idx="1303">
                  <c:v>21.401617360047929</c:v>
                </c:pt>
                <c:pt idx="1304">
                  <c:v>20.362733946097514</c:v>
                </c:pt>
                <c:pt idx="1305">
                  <c:v>16.387356548789828</c:v>
                </c:pt>
                <c:pt idx="1306">
                  <c:v>15.259659405704577</c:v>
                </c:pt>
                <c:pt idx="1307">
                  <c:v>15.376080747423766</c:v>
                </c:pt>
                <c:pt idx="1308">
                  <c:v>15.174651936879661</c:v>
                </c:pt>
                <c:pt idx="1309">
                  <c:v>14.122181801918895</c:v>
                </c:pt>
                <c:pt idx="1310">
                  <c:v>13.323667656863931</c:v>
                </c:pt>
                <c:pt idx="1311">
                  <c:v>14.981866453039245</c:v>
                </c:pt>
                <c:pt idx="1312">
                  <c:v>15.996355755263155</c:v>
                </c:pt>
                <c:pt idx="1313">
                  <c:v>16.38418281621534</c:v>
                </c:pt>
                <c:pt idx="1314">
                  <c:v>16.694620816995613</c:v>
                </c:pt>
                <c:pt idx="1315">
                  <c:v>18.094069801576076</c:v>
                </c:pt>
                <c:pt idx="1316">
                  <c:v>18.831902264840075</c:v>
                </c:pt>
                <c:pt idx="1317">
                  <c:v>19.358008443486835</c:v>
                </c:pt>
                <c:pt idx="1318">
                  <c:v>19.812761079966052</c:v>
                </c:pt>
                <c:pt idx="1319">
                  <c:v>20.322376500216535</c:v>
                </c:pt>
                <c:pt idx="1320">
                  <c:v>20.527859801454415</c:v>
                </c:pt>
                <c:pt idx="1321">
                  <c:v>19.920539306600435</c:v>
                </c:pt>
                <c:pt idx="1322">
                  <c:v>21.00460120971535</c:v>
                </c:pt>
                <c:pt idx="1323">
                  <c:v>21.80484559962515</c:v>
                </c:pt>
                <c:pt idx="1324">
                  <c:v>20.480068638423401</c:v>
                </c:pt>
                <c:pt idx="1325">
                  <c:v>19.742039853739453</c:v>
                </c:pt>
                <c:pt idx="1326">
                  <c:v>19.668660470717708</c:v>
                </c:pt>
                <c:pt idx="1327">
                  <c:v>19.770299174358573</c:v>
                </c:pt>
                <c:pt idx="1328">
                  <c:v>20.381395233204024</c:v>
                </c:pt>
                <c:pt idx="1329">
                  <c:v>21.240127651759423</c:v>
                </c:pt>
                <c:pt idx="1330">
                  <c:v>21.700723827760612</c:v>
                </c:pt>
                <c:pt idx="1331">
                  <c:v>22.396379773044213</c:v>
                </c:pt>
                <c:pt idx="1332">
                  <c:v>22.97829943055498</c:v>
                </c:pt>
                <c:pt idx="1333">
                  <c:v>23.489828703298532</c:v>
                </c:pt>
                <c:pt idx="1334">
                  <c:v>22.899336430143645</c:v>
                </c:pt>
                <c:pt idx="1335">
                  <c:v>23.143929447285949</c:v>
                </c:pt>
                <c:pt idx="1336">
                  <c:v>23.059491506095341</c:v>
                </c:pt>
                <c:pt idx="1337">
                  <c:v>22.10083128661099</c:v>
                </c:pt>
                <c:pt idx="1338">
                  <c:v>22.610981701156621</c:v>
                </c:pt>
                <c:pt idx="1339">
                  <c:v>20.049852721660496</c:v>
                </c:pt>
                <c:pt idx="1340">
                  <c:v>19.69811456887771</c:v>
                </c:pt>
                <c:pt idx="1341">
                  <c:v>20.155824786688747</c:v>
                </c:pt>
                <c:pt idx="1342">
                  <c:v>20.345246797645824</c:v>
                </c:pt>
                <c:pt idx="1343">
                  <c:v>20.523575499431697</c:v>
                </c:pt>
                <c:pt idx="1344">
                  <c:v>21.213008091803452</c:v>
                </c:pt>
                <c:pt idx="1345">
                  <c:v>21.797435963717533</c:v>
                </c:pt>
                <c:pt idx="1346">
                  <c:v>22.053943972904705</c:v>
                </c:pt>
                <c:pt idx="1347">
                  <c:v>21.779246906824891</c:v>
                </c:pt>
                <c:pt idx="1348">
                  <c:v>20.941467419743475</c:v>
                </c:pt>
                <c:pt idx="1349">
                  <c:v>20.54750408685609</c:v>
                </c:pt>
                <c:pt idx="1350">
                  <c:v>20.99934129338056</c:v>
                </c:pt>
                <c:pt idx="1351">
                  <c:v>21.410428453442929</c:v>
                </c:pt>
                <c:pt idx="1352">
                  <c:v>21.783690301727674</c:v>
                </c:pt>
                <c:pt idx="1353">
                  <c:v>21.577109654528776</c:v>
                </c:pt>
                <c:pt idx="1354">
                  <c:v>20.898162059573689</c:v>
                </c:pt>
                <c:pt idx="1355">
                  <c:v>21.238261139845608</c:v>
                </c:pt>
                <c:pt idx="1356">
                  <c:v>21.900475413821805</c:v>
                </c:pt>
                <c:pt idx="1357">
                  <c:v>22.052724336861935</c:v>
                </c:pt>
                <c:pt idx="1358">
                  <c:v>22.419207114602568</c:v>
                </c:pt>
                <c:pt idx="1359">
                  <c:v>22.595655396105592</c:v>
                </c:pt>
                <c:pt idx="1360">
                  <c:v>23.411841781842398</c:v>
                </c:pt>
                <c:pt idx="1361">
                  <c:v>22.925333173915323</c:v>
                </c:pt>
                <c:pt idx="1362">
                  <c:v>23.492460177159636</c:v>
                </c:pt>
                <c:pt idx="1363">
                  <c:v>23.356649094916087</c:v>
                </c:pt>
                <c:pt idx="1364">
                  <c:v>23.442287167960597</c:v>
                </c:pt>
                <c:pt idx="1365">
                  <c:v>23.834737887631423</c:v>
                </c:pt>
                <c:pt idx="1366">
                  <c:v>24.642077092412041</c:v>
                </c:pt>
                <c:pt idx="1367">
                  <c:v>24.861869296461926</c:v>
                </c:pt>
                <c:pt idx="1368">
                  <c:v>24.859609093632699</c:v>
                </c:pt>
                <c:pt idx="1369">
                  <c:v>24.59093087789412</c:v>
                </c:pt>
                <c:pt idx="1370">
                  <c:v>24.956039153965371</c:v>
                </c:pt>
                <c:pt idx="1371">
                  <c:v>24.786315396962618</c:v>
                </c:pt>
                <c:pt idx="1372">
                  <c:v>24.943274109902564</c:v>
                </c:pt>
                <c:pt idx="1373">
                  <c:v>25.558007623511276</c:v>
                </c:pt>
                <c:pt idx="1374">
                  <c:v>25.817545976158723</c:v>
                </c:pt>
                <c:pt idx="1375">
                  <c:v>25.61760642179938</c:v>
                </c:pt>
                <c:pt idx="1376">
                  <c:v>25.918436892606181</c:v>
                </c:pt>
                <c:pt idx="1377">
                  <c:v>25.162748283083239</c:v>
                </c:pt>
                <c:pt idx="1378">
                  <c:v>26.60681714714341</c:v>
                </c:pt>
                <c:pt idx="1379">
                  <c:v>26.794085482572537</c:v>
                </c:pt>
                <c:pt idx="1380">
                  <c:v>26.492295420383115</c:v>
                </c:pt>
                <c:pt idx="1381">
                  <c:v>26.995513699383228</c:v>
                </c:pt>
                <c:pt idx="1382">
                  <c:v>26.728605452928459</c:v>
                </c:pt>
                <c:pt idx="1383">
                  <c:v>26.791371680192313</c:v>
                </c:pt>
                <c:pt idx="1384">
                  <c:v>26.806111379650815</c:v>
                </c:pt>
                <c:pt idx="1385">
                  <c:v>26.495895292784837</c:v>
                </c:pt>
                <c:pt idx="1386">
                  <c:v>26.381136336399681</c:v>
                </c:pt>
                <c:pt idx="1387">
                  <c:v>25.693658417057691</c:v>
                </c:pt>
                <c:pt idx="1388">
                  <c:v>24.496752170486428</c:v>
                </c:pt>
                <c:pt idx="1389">
                  <c:v>25.491441046066743</c:v>
                </c:pt>
                <c:pt idx="1390">
                  <c:v>26.225851890971928</c:v>
                </c:pt>
                <c:pt idx="1391">
                  <c:v>25.965424037124169</c:v>
                </c:pt>
                <c:pt idx="1392">
                  <c:v>24.206167203878472</c:v>
                </c:pt>
                <c:pt idx="1393">
                  <c:v>24.002606777289756</c:v>
                </c:pt>
                <c:pt idx="1394">
                  <c:v>25.372298620187902</c:v>
                </c:pt>
                <c:pt idx="1395">
                  <c:v>25.922337543673876</c:v>
                </c:pt>
                <c:pt idx="1396">
                  <c:v>25.694709923449967</c:v>
                </c:pt>
                <c:pt idx="1397">
                  <c:v>25.840372927670508</c:v>
                </c:pt>
                <c:pt idx="1398">
                  <c:v>26.694003256096295</c:v>
                </c:pt>
                <c:pt idx="1399">
                  <c:v>26.948872433723857</c:v>
                </c:pt>
                <c:pt idx="1400">
                  <c:v>26.727873346478528</c:v>
                </c:pt>
                <c:pt idx="1401">
                  <c:v>26.525143085070592</c:v>
                </c:pt>
                <c:pt idx="1402">
                  <c:v>26.85095353105627</c:v>
                </c:pt>
                <c:pt idx="1403">
                  <c:v>27.865098223923539</c:v>
                </c:pt>
                <c:pt idx="1404">
                  <c:v>28.063573742124465</c:v>
                </c:pt>
                <c:pt idx="1405">
                  <c:v>28.655106525184127</c:v>
                </c:pt>
                <c:pt idx="1406">
                  <c:v>29.086921742464646</c:v>
                </c:pt>
                <c:pt idx="1407">
                  <c:v>28.904245956275158</c:v>
                </c:pt>
                <c:pt idx="1408">
                  <c:v>29.313344980271431</c:v>
                </c:pt>
                <c:pt idx="1409">
                  <c:v>29.748503240632758</c:v>
                </c:pt>
                <c:pt idx="1410">
                  <c:v>30.002220744018569</c:v>
                </c:pt>
                <c:pt idx="1411">
                  <c:v>29.914959397497498</c:v>
                </c:pt>
                <c:pt idx="1412">
                  <c:v>30.168114410678907</c:v>
                </c:pt>
                <c:pt idx="1413">
                  <c:v>30.920393290333838</c:v>
                </c:pt>
                <c:pt idx="1414">
                  <c:v>31.298913333880272</c:v>
                </c:pt>
                <c:pt idx="1415">
                  <c:v>32.086132007706006</c:v>
                </c:pt>
                <c:pt idx="1416">
                  <c:v>33.307343828030668</c:v>
                </c:pt>
                <c:pt idx="1417">
                  <c:v>32.035382339250297</c:v>
                </c:pt>
                <c:pt idx="1418">
                  <c:v>31.808409057643129</c:v>
                </c:pt>
                <c:pt idx="1419">
                  <c:v>30.970179293325234</c:v>
                </c:pt>
                <c:pt idx="1420">
                  <c:v>31.243615074864614</c:v>
                </c:pt>
                <c:pt idx="1421">
                  <c:v>31.630556496454602</c:v>
                </c:pt>
                <c:pt idx="1422">
                  <c:v>31.886366962158995</c:v>
                </c:pt>
                <c:pt idx="1423">
                  <c:v>32.39027688030113</c:v>
                </c:pt>
                <c:pt idx="1424">
                  <c:v>32.622891120500199</c:v>
                </c:pt>
                <c:pt idx="1425">
                  <c:v>31.037961078006511</c:v>
                </c:pt>
                <c:pt idx="1426">
                  <c:v>30.195583406705257</c:v>
                </c:pt>
                <c:pt idx="1427">
                  <c:v>28.291857012072882</c:v>
                </c:pt>
                <c:pt idx="1428">
                  <c:v>28.380164463547594</c:v>
                </c:pt>
                <c:pt idx="1429">
                  <c:v>29.54154896513122</c:v>
                </c:pt>
                <c:pt idx="1430">
                  <c:v>29.576196014784834</c:v>
                </c:pt>
                <c:pt idx="1431">
                  <c:v>30.133517171387521</c:v>
                </c:pt>
                <c:pt idx="1432">
                  <c:v>29.242030936939862</c:v>
                </c:pt>
                <c:pt idx="1433">
                  <c:v>29.283796275306276</c:v>
                </c:pt>
                <c:pt idx="1434">
                  <c:v>29.986685335042527</c:v>
                </c:pt>
                <c:pt idx="1435">
                  <c:v>28.705397371833079</c:v>
                </c:pt>
                <c:pt idx="1436">
                  <c:v>29.229520233035284</c:v>
                </c:pt>
                <c:pt idx="1437">
                  <c:v>28.84112288195341</c:v>
                </c:pt>
                <c:pt idx="1438">
                  <c:v>29.836867659083435</c:v>
                </c:pt>
                <c:pt idx="1439">
                  <c:v>30.331822322243294</c:v>
                </c:pt>
                <c:pt idx="1440">
                  <c:v>30.985220300230708</c:v>
                </c:pt>
                <c:pt idx="1441">
                  <c:v>30.72968926473575</c:v>
                </c:pt>
                <c:pt idx="1442">
                  <c:v>24.81716862909942</c:v>
                </c:pt>
                <c:pt idx="1443">
                  <c:v>25.927358825280166</c:v>
                </c:pt>
                <c:pt idx="1444">
                  <c:v>27.32848099769846</c:v>
                </c:pt>
                <c:pt idx="1445">
                  <c:v>28.838315955122848</c:v>
                </c:pt>
                <c:pt idx="1446">
                  <c:v>29.599194927667007</c:v>
                </c:pt>
                <c:pt idx="1447">
                  <c:v>31.158208965355218</c:v>
                </c:pt>
                <c:pt idx="1448">
                  <c:v>30.839426043811251</c:v>
                </c:pt>
                <c:pt idx="1449">
                  <c:v>31.283694032592841</c:v>
                </c:pt>
                <c:pt idx="1450">
                  <c:v>32.473204096612562</c:v>
                </c:pt>
                <c:pt idx="1451">
                  <c:v>33.765591418117097</c:v>
                </c:pt>
                <c:pt idx="1452">
                  <c:v>34.512432294106901</c:v>
                </c:pt>
                <c:pt idx="1453">
                  <c:v>35.103907171969816</c:v>
                </c:pt>
                <c:pt idx="1454">
                  <c:v>35.042545112192066</c:v>
                </c:pt>
                <c:pt idx="1455">
                  <c:v>36.719814109132983</c:v>
                </c:pt>
                <c:pt idx="1456">
                  <c:v>36.55213398979906</c:v>
                </c:pt>
                <c:pt idx="1457">
                  <c:v>36.696258013088354</c:v>
                </c:pt>
                <c:pt idx="1458">
                  <c:v>37.443383184615378</c:v>
                </c:pt>
                <c:pt idx="1459">
                  <c:v>37.973500614070467</c:v>
                </c:pt>
                <c:pt idx="1460">
                  <c:v>37.620346686651175</c:v>
                </c:pt>
                <c:pt idx="1461">
                  <c:v>37.25302500032528</c:v>
                </c:pt>
                <c:pt idx="1462">
                  <c:v>38.582627497719201</c:v>
                </c:pt>
                <c:pt idx="1463">
                  <c:v>38.304849873467425</c:v>
                </c:pt>
                <c:pt idx="1464">
                  <c:v>36.936758070297437</c:v>
                </c:pt>
                <c:pt idx="1465">
                  <c:v>35.287149225694861</c:v>
                </c:pt>
                <c:pt idx="1466">
                  <c:v>34.270798693291717</c:v>
                </c:pt>
                <c:pt idx="1467">
                  <c:v>33.889164755913832</c:v>
                </c:pt>
                <c:pt idx="1468">
                  <c:v>30.673155079545122</c:v>
                </c:pt>
                <c:pt idx="1469">
                  <c:v>29.047721395103828</c:v>
                </c:pt>
                <c:pt idx="1470">
                  <c:v>29.004618317208912</c:v>
                </c:pt>
                <c:pt idx="1471">
                  <c:v>30.697095871043373</c:v>
                </c:pt>
                <c:pt idx="1472">
                  <c:v>28.225305612940911</c:v>
                </c:pt>
                <c:pt idx="1473">
                  <c:v>27.152713049491119</c:v>
                </c:pt>
                <c:pt idx="1474">
                  <c:v>27.418426995692197</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prstDash val="dash"/>
            </a:ln>
          </c:spPr>
          <c:marker>
            <c:symbol val="none"/>
          </c:marker>
          <c:dLbls>
            <c:dLbl>
              <c:idx val="1473"/>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580-462D-B412-DCF1F29F1B82}"/>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xVal>
            <c:numRef>
              <c:f>'Line (Scatter)'!$A$2:$A$1476</c:f>
              <c:numCache>
                <c:formatCode>m/d/yyyy</c:formatCode>
                <c:ptCount val="1475"/>
                <c:pt idx="0">
                  <c:v>31</c:v>
                </c:pt>
                <c:pt idx="1">
                  <c:v>59</c:v>
                </c:pt>
                <c:pt idx="2">
                  <c:v>91</c:v>
                </c:pt>
                <c:pt idx="3">
                  <c:v>121</c:v>
                </c:pt>
                <c:pt idx="4">
                  <c:v>152</c:v>
                </c:pt>
                <c:pt idx="5">
                  <c:v>182</c:v>
                </c:pt>
                <c:pt idx="6">
                  <c:v>213</c:v>
                </c:pt>
                <c:pt idx="7">
                  <c:v>244</c:v>
                </c:pt>
                <c:pt idx="8">
                  <c:v>274</c:v>
                </c:pt>
                <c:pt idx="9">
                  <c:v>305</c:v>
                </c:pt>
                <c:pt idx="10">
                  <c:v>335</c:v>
                </c:pt>
                <c:pt idx="11">
                  <c:v>366</c:v>
                </c:pt>
                <c:pt idx="12">
                  <c:v>397</c:v>
                </c:pt>
                <c:pt idx="13">
                  <c:v>425</c:v>
                </c:pt>
                <c:pt idx="14">
                  <c:v>456</c:v>
                </c:pt>
                <c:pt idx="15">
                  <c:v>486</c:v>
                </c:pt>
                <c:pt idx="16">
                  <c:v>517</c:v>
                </c:pt>
                <c:pt idx="17">
                  <c:v>547</c:v>
                </c:pt>
                <c:pt idx="18">
                  <c:v>578</c:v>
                </c:pt>
                <c:pt idx="19">
                  <c:v>609</c:v>
                </c:pt>
                <c:pt idx="20">
                  <c:v>639</c:v>
                </c:pt>
                <c:pt idx="21">
                  <c:v>670</c:v>
                </c:pt>
                <c:pt idx="22">
                  <c:v>700</c:v>
                </c:pt>
                <c:pt idx="23">
                  <c:v>731</c:v>
                </c:pt>
                <c:pt idx="24">
                  <c:v>762</c:v>
                </c:pt>
                <c:pt idx="25">
                  <c:v>790</c:v>
                </c:pt>
                <c:pt idx="26">
                  <c:v>821</c:v>
                </c:pt>
                <c:pt idx="27">
                  <c:v>851</c:v>
                </c:pt>
                <c:pt idx="28">
                  <c:v>882</c:v>
                </c:pt>
                <c:pt idx="29">
                  <c:v>912</c:v>
                </c:pt>
                <c:pt idx="30">
                  <c:v>943</c:v>
                </c:pt>
                <c:pt idx="31">
                  <c:v>974</c:v>
                </c:pt>
                <c:pt idx="32">
                  <c:v>1004</c:v>
                </c:pt>
                <c:pt idx="33">
                  <c:v>1035</c:v>
                </c:pt>
                <c:pt idx="34">
                  <c:v>1065</c:v>
                </c:pt>
                <c:pt idx="35">
                  <c:v>1096</c:v>
                </c:pt>
                <c:pt idx="36">
                  <c:v>1127</c:v>
                </c:pt>
                <c:pt idx="37">
                  <c:v>1155</c:v>
                </c:pt>
                <c:pt idx="38">
                  <c:v>1186</c:v>
                </c:pt>
                <c:pt idx="39">
                  <c:v>1216</c:v>
                </c:pt>
                <c:pt idx="40">
                  <c:v>1247</c:v>
                </c:pt>
                <c:pt idx="41">
                  <c:v>1277</c:v>
                </c:pt>
                <c:pt idx="42">
                  <c:v>1308</c:v>
                </c:pt>
                <c:pt idx="43">
                  <c:v>1339</c:v>
                </c:pt>
                <c:pt idx="44">
                  <c:v>1369</c:v>
                </c:pt>
                <c:pt idx="45">
                  <c:v>1400</c:v>
                </c:pt>
                <c:pt idx="46">
                  <c:v>1430</c:v>
                </c:pt>
                <c:pt idx="47">
                  <c:v>1461</c:v>
                </c:pt>
                <c:pt idx="48">
                  <c:v>1492</c:v>
                </c:pt>
                <c:pt idx="49">
                  <c:v>1521</c:v>
                </c:pt>
                <c:pt idx="50">
                  <c:v>1552</c:v>
                </c:pt>
                <c:pt idx="51">
                  <c:v>1582</c:v>
                </c:pt>
                <c:pt idx="52">
                  <c:v>1613</c:v>
                </c:pt>
                <c:pt idx="53">
                  <c:v>1643</c:v>
                </c:pt>
                <c:pt idx="54">
                  <c:v>1674</c:v>
                </c:pt>
                <c:pt idx="55">
                  <c:v>1705</c:v>
                </c:pt>
                <c:pt idx="56">
                  <c:v>1735</c:v>
                </c:pt>
                <c:pt idx="57">
                  <c:v>1766</c:v>
                </c:pt>
                <c:pt idx="58">
                  <c:v>1796</c:v>
                </c:pt>
                <c:pt idx="59">
                  <c:v>1827</c:v>
                </c:pt>
                <c:pt idx="60">
                  <c:v>1858</c:v>
                </c:pt>
                <c:pt idx="61">
                  <c:v>1886</c:v>
                </c:pt>
                <c:pt idx="62">
                  <c:v>1917</c:v>
                </c:pt>
                <c:pt idx="63">
                  <c:v>1947</c:v>
                </c:pt>
                <c:pt idx="64">
                  <c:v>1978</c:v>
                </c:pt>
                <c:pt idx="65">
                  <c:v>2008</c:v>
                </c:pt>
                <c:pt idx="66">
                  <c:v>2039</c:v>
                </c:pt>
                <c:pt idx="67">
                  <c:v>2070</c:v>
                </c:pt>
                <c:pt idx="68">
                  <c:v>2100</c:v>
                </c:pt>
                <c:pt idx="69">
                  <c:v>2131</c:v>
                </c:pt>
                <c:pt idx="70">
                  <c:v>2161</c:v>
                </c:pt>
                <c:pt idx="71">
                  <c:v>2192</c:v>
                </c:pt>
                <c:pt idx="72">
                  <c:v>2223</c:v>
                </c:pt>
                <c:pt idx="73">
                  <c:v>2251</c:v>
                </c:pt>
                <c:pt idx="74">
                  <c:v>2282</c:v>
                </c:pt>
                <c:pt idx="75">
                  <c:v>2312</c:v>
                </c:pt>
                <c:pt idx="76">
                  <c:v>2343</c:v>
                </c:pt>
                <c:pt idx="77">
                  <c:v>2373</c:v>
                </c:pt>
                <c:pt idx="78">
                  <c:v>2404</c:v>
                </c:pt>
                <c:pt idx="79">
                  <c:v>2435</c:v>
                </c:pt>
                <c:pt idx="80">
                  <c:v>2465</c:v>
                </c:pt>
                <c:pt idx="81">
                  <c:v>2496</c:v>
                </c:pt>
                <c:pt idx="82">
                  <c:v>2526</c:v>
                </c:pt>
                <c:pt idx="83">
                  <c:v>2557</c:v>
                </c:pt>
                <c:pt idx="84">
                  <c:v>2588</c:v>
                </c:pt>
                <c:pt idx="85">
                  <c:v>2616</c:v>
                </c:pt>
                <c:pt idx="86">
                  <c:v>2647</c:v>
                </c:pt>
                <c:pt idx="87">
                  <c:v>2677</c:v>
                </c:pt>
                <c:pt idx="88">
                  <c:v>2708</c:v>
                </c:pt>
                <c:pt idx="89">
                  <c:v>2738</c:v>
                </c:pt>
                <c:pt idx="90">
                  <c:v>2769</c:v>
                </c:pt>
                <c:pt idx="91">
                  <c:v>2800</c:v>
                </c:pt>
                <c:pt idx="92">
                  <c:v>2830</c:v>
                </c:pt>
                <c:pt idx="93">
                  <c:v>2861</c:v>
                </c:pt>
                <c:pt idx="94">
                  <c:v>2891</c:v>
                </c:pt>
                <c:pt idx="95">
                  <c:v>2922</c:v>
                </c:pt>
                <c:pt idx="96">
                  <c:v>2953</c:v>
                </c:pt>
                <c:pt idx="97">
                  <c:v>2982</c:v>
                </c:pt>
                <c:pt idx="98">
                  <c:v>3013</c:v>
                </c:pt>
                <c:pt idx="99">
                  <c:v>3043</c:v>
                </c:pt>
                <c:pt idx="100">
                  <c:v>3074</c:v>
                </c:pt>
                <c:pt idx="101">
                  <c:v>3104</c:v>
                </c:pt>
                <c:pt idx="102">
                  <c:v>3135</c:v>
                </c:pt>
                <c:pt idx="103">
                  <c:v>3166</c:v>
                </c:pt>
                <c:pt idx="104">
                  <c:v>3196</c:v>
                </c:pt>
                <c:pt idx="105">
                  <c:v>3227</c:v>
                </c:pt>
                <c:pt idx="106">
                  <c:v>3257</c:v>
                </c:pt>
                <c:pt idx="107">
                  <c:v>3288</c:v>
                </c:pt>
                <c:pt idx="108">
                  <c:v>3319</c:v>
                </c:pt>
                <c:pt idx="109">
                  <c:v>3347</c:v>
                </c:pt>
                <c:pt idx="110">
                  <c:v>3378</c:v>
                </c:pt>
                <c:pt idx="111">
                  <c:v>3408</c:v>
                </c:pt>
                <c:pt idx="112">
                  <c:v>3439</c:v>
                </c:pt>
                <c:pt idx="113">
                  <c:v>3469</c:v>
                </c:pt>
                <c:pt idx="114">
                  <c:v>3500</c:v>
                </c:pt>
                <c:pt idx="115">
                  <c:v>3531</c:v>
                </c:pt>
                <c:pt idx="116">
                  <c:v>3561</c:v>
                </c:pt>
                <c:pt idx="117">
                  <c:v>3592</c:v>
                </c:pt>
                <c:pt idx="118">
                  <c:v>3622</c:v>
                </c:pt>
                <c:pt idx="119">
                  <c:v>3653</c:v>
                </c:pt>
                <c:pt idx="120">
                  <c:v>3684</c:v>
                </c:pt>
                <c:pt idx="121">
                  <c:v>3712</c:v>
                </c:pt>
                <c:pt idx="122">
                  <c:v>3743</c:v>
                </c:pt>
                <c:pt idx="123">
                  <c:v>3773</c:v>
                </c:pt>
                <c:pt idx="124">
                  <c:v>3804</c:v>
                </c:pt>
                <c:pt idx="125">
                  <c:v>3834</c:v>
                </c:pt>
                <c:pt idx="126">
                  <c:v>3865</c:v>
                </c:pt>
                <c:pt idx="127">
                  <c:v>3896</c:v>
                </c:pt>
                <c:pt idx="128">
                  <c:v>3926</c:v>
                </c:pt>
                <c:pt idx="129">
                  <c:v>3957</c:v>
                </c:pt>
                <c:pt idx="130">
                  <c:v>3987</c:v>
                </c:pt>
                <c:pt idx="131">
                  <c:v>4018</c:v>
                </c:pt>
                <c:pt idx="132">
                  <c:v>4049</c:v>
                </c:pt>
                <c:pt idx="133">
                  <c:v>4077</c:v>
                </c:pt>
                <c:pt idx="134">
                  <c:v>4108</c:v>
                </c:pt>
                <c:pt idx="135">
                  <c:v>4138</c:v>
                </c:pt>
                <c:pt idx="136">
                  <c:v>4169</c:v>
                </c:pt>
                <c:pt idx="137">
                  <c:v>4199</c:v>
                </c:pt>
                <c:pt idx="138">
                  <c:v>4230</c:v>
                </c:pt>
                <c:pt idx="139">
                  <c:v>4261</c:v>
                </c:pt>
                <c:pt idx="140">
                  <c:v>4291</c:v>
                </c:pt>
                <c:pt idx="141">
                  <c:v>4322</c:v>
                </c:pt>
                <c:pt idx="142">
                  <c:v>4352</c:v>
                </c:pt>
                <c:pt idx="143">
                  <c:v>4383</c:v>
                </c:pt>
                <c:pt idx="144">
                  <c:v>4414</c:v>
                </c:pt>
                <c:pt idx="145">
                  <c:v>4443</c:v>
                </c:pt>
                <c:pt idx="146">
                  <c:v>4474</c:v>
                </c:pt>
                <c:pt idx="147">
                  <c:v>4504</c:v>
                </c:pt>
                <c:pt idx="148">
                  <c:v>4535</c:v>
                </c:pt>
                <c:pt idx="149">
                  <c:v>4565</c:v>
                </c:pt>
                <c:pt idx="150">
                  <c:v>4596</c:v>
                </c:pt>
                <c:pt idx="151">
                  <c:v>4627</c:v>
                </c:pt>
                <c:pt idx="152">
                  <c:v>4657</c:v>
                </c:pt>
                <c:pt idx="153">
                  <c:v>4688</c:v>
                </c:pt>
                <c:pt idx="154">
                  <c:v>4718</c:v>
                </c:pt>
                <c:pt idx="155">
                  <c:v>4749</c:v>
                </c:pt>
                <c:pt idx="156">
                  <c:v>4780</c:v>
                </c:pt>
                <c:pt idx="157">
                  <c:v>4808</c:v>
                </c:pt>
                <c:pt idx="158">
                  <c:v>4839</c:v>
                </c:pt>
                <c:pt idx="159">
                  <c:v>4869</c:v>
                </c:pt>
                <c:pt idx="160">
                  <c:v>4900</c:v>
                </c:pt>
                <c:pt idx="161">
                  <c:v>4930</c:v>
                </c:pt>
                <c:pt idx="162">
                  <c:v>4961</c:v>
                </c:pt>
                <c:pt idx="163">
                  <c:v>4992</c:v>
                </c:pt>
                <c:pt idx="164">
                  <c:v>5022</c:v>
                </c:pt>
                <c:pt idx="165">
                  <c:v>5053</c:v>
                </c:pt>
                <c:pt idx="166">
                  <c:v>5083</c:v>
                </c:pt>
                <c:pt idx="167">
                  <c:v>5114</c:v>
                </c:pt>
                <c:pt idx="168">
                  <c:v>5145</c:v>
                </c:pt>
                <c:pt idx="169">
                  <c:v>5173</c:v>
                </c:pt>
                <c:pt idx="170">
                  <c:v>5204</c:v>
                </c:pt>
                <c:pt idx="171">
                  <c:v>5234</c:v>
                </c:pt>
                <c:pt idx="172">
                  <c:v>5265</c:v>
                </c:pt>
                <c:pt idx="173">
                  <c:v>5295</c:v>
                </c:pt>
                <c:pt idx="174">
                  <c:v>5326</c:v>
                </c:pt>
                <c:pt idx="175">
                  <c:v>5357</c:v>
                </c:pt>
                <c:pt idx="176">
                  <c:v>5387</c:v>
                </c:pt>
                <c:pt idx="177">
                  <c:v>5418</c:v>
                </c:pt>
                <c:pt idx="178">
                  <c:v>5448</c:v>
                </c:pt>
                <c:pt idx="179">
                  <c:v>5479</c:v>
                </c:pt>
                <c:pt idx="180">
                  <c:v>5510</c:v>
                </c:pt>
                <c:pt idx="181">
                  <c:v>5538</c:v>
                </c:pt>
                <c:pt idx="182">
                  <c:v>5569</c:v>
                </c:pt>
                <c:pt idx="183">
                  <c:v>5599</c:v>
                </c:pt>
                <c:pt idx="184">
                  <c:v>5630</c:v>
                </c:pt>
                <c:pt idx="185">
                  <c:v>5660</c:v>
                </c:pt>
                <c:pt idx="186">
                  <c:v>5691</c:v>
                </c:pt>
                <c:pt idx="187">
                  <c:v>5722</c:v>
                </c:pt>
                <c:pt idx="188">
                  <c:v>5752</c:v>
                </c:pt>
                <c:pt idx="189">
                  <c:v>5783</c:v>
                </c:pt>
                <c:pt idx="190">
                  <c:v>5813</c:v>
                </c:pt>
                <c:pt idx="191">
                  <c:v>5844</c:v>
                </c:pt>
                <c:pt idx="192">
                  <c:v>5875</c:v>
                </c:pt>
                <c:pt idx="193">
                  <c:v>5904</c:v>
                </c:pt>
                <c:pt idx="194">
                  <c:v>5935</c:v>
                </c:pt>
                <c:pt idx="195">
                  <c:v>5965</c:v>
                </c:pt>
                <c:pt idx="196">
                  <c:v>5996</c:v>
                </c:pt>
                <c:pt idx="197">
                  <c:v>6026</c:v>
                </c:pt>
                <c:pt idx="198">
                  <c:v>6057</c:v>
                </c:pt>
                <c:pt idx="199">
                  <c:v>6088</c:v>
                </c:pt>
                <c:pt idx="200">
                  <c:v>6118</c:v>
                </c:pt>
                <c:pt idx="201">
                  <c:v>6149</c:v>
                </c:pt>
                <c:pt idx="202">
                  <c:v>6179</c:v>
                </c:pt>
                <c:pt idx="203">
                  <c:v>6210</c:v>
                </c:pt>
                <c:pt idx="204">
                  <c:v>6241</c:v>
                </c:pt>
                <c:pt idx="205">
                  <c:v>6269</c:v>
                </c:pt>
                <c:pt idx="206">
                  <c:v>6300</c:v>
                </c:pt>
                <c:pt idx="207">
                  <c:v>6330</c:v>
                </c:pt>
                <c:pt idx="208">
                  <c:v>6361</c:v>
                </c:pt>
                <c:pt idx="209">
                  <c:v>6391</c:v>
                </c:pt>
                <c:pt idx="210">
                  <c:v>6422</c:v>
                </c:pt>
                <c:pt idx="211">
                  <c:v>6453</c:v>
                </c:pt>
                <c:pt idx="212">
                  <c:v>6483</c:v>
                </c:pt>
                <c:pt idx="213">
                  <c:v>6514</c:v>
                </c:pt>
                <c:pt idx="214">
                  <c:v>6544</c:v>
                </c:pt>
                <c:pt idx="215">
                  <c:v>6575</c:v>
                </c:pt>
                <c:pt idx="216">
                  <c:v>6606</c:v>
                </c:pt>
                <c:pt idx="217">
                  <c:v>6634</c:v>
                </c:pt>
                <c:pt idx="218">
                  <c:v>6665</c:v>
                </c:pt>
                <c:pt idx="219">
                  <c:v>6695</c:v>
                </c:pt>
                <c:pt idx="220">
                  <c:v>6726</c:v>
                </c:pt>
                <c:pt idx="221">
                  <c:v>6756</c:v>
                </c:pt>
                <c:pt idx="222">
                  <c:v>6787</c:v>
                </c:pt>
                <c:pt idx="223">
                  <c:v>6818</c:v>
                </c:pt>
                <c:pt idx="224">
                  <c:v>6848</c:v>
                </c:pt>
                <c:pt idx="225">
                  <c:v>6879</c:v>
                </c:pt>
                <c:pt idx="226">
                  <c:v>6909</c:v>
                </c:pt>
                <c:pt idx="227">
                  <c:v>6940</c:v>
                </c:pt>
                <c:pt idx="228">
                  <c:v>6971</c:v>
                </c:pt>
                <c:pt idx="229">
                  <c:v>6999</c:v>
                </c:pt>
                <c:pt idx="230">
                  <c:v>7030</c:v>
                </c:pt>
                <c:pt idx="231">
                  <c:v>7060</c:v>
                </c:pt>
                <c:pt idx="232">
                  <c:v>7091</c:v>
                </c:pt>
                <c:pt idx="233">
                  <c:v>7121</c:v>
                </c:pt>
                <c:pt idx="234">
                  <c:v>7152</c:v>
                </c:pt>
                <c:pt idx="235">
                  <c:v>7183</c:v>
                </c:pt>
                <c:pt idx="236">
                  <c:v>7213</c:v>
                </c:pt>
                <c:pt idx="237">
                  <c:v>7244</c:v>
                </c:pt>
                <c:pt idx="238">
                  <c:v>7274</c:v>
                </c:pt>
                <c:pt idx="239">
                  <c:v>7305</c:v>
                </c:pt>
                <c:pt idx="240">
                  <c:v>7336</c:v>
                </c:pt>
                <c:pt idx="241">
                  <c:v>7365</c:v>
                </c:pt>
                <c:pt idx="242">
                  <c:v>7396</c:v>
                </c:pt>
                <c:pt idx="243">
                  <c:v>7426</c:v>
                </c:pt>
                <c:pt idx="244">
                  <c:v>7457</c:v>
                </c:pt>
                <c:pt idx="245">
                  <c:v>7487</c:v>
                </c:pt>
                <c:pt idx="246">
                  <c:v>7518</c:v>
                </c:pt>
                <c:pt idx="247">
                  <c:v>7549</c:v>
                </c:pt>
                <c:pt idx="248">
                  <c:v>7579</c:v>
                </c:pt>
                <c:pt idx="249">
                  <c:v>7610</c:v>
                </c:pt>
                <c:pt idx="250">
                  <c:v>7640</c:v>
                </c:pt>
                <c:pt idx="251">
                  <c:v>7671</c:v>
                </c:pt>
                <c:pt idx="252">
                  <c:v>7702</c:v>
                </c:pt>
                <c:pt idx="253">
                  <c:v>7730</c:v>
                </c:pt>
                <c:pt idx="254">
                  <c:v>7761</c:v>
                </c:pt>
                <c:pt idx="255">
                  <c:v>7791</c:v>
                </c:pt>
                <c:pt idx="256">
                  <c:v>7822</c:v>
                </c:pt>
                <c:pt idx="257">
                  <c:v>7852</c:v>
                </c:pt>
                <c:pt idx="258">
                  <c:v>7883</c:v>
                </c:pt>
                <c:pt idx="259">
                  <c:v>7914</c:v>
                </c:pt>
                <c:pt idx="260">
                  <c:v>7944</c:v>
                </c:pt>
                <c:pt idx="261">
                  <c:v>7975</c:v>
                </c:pt>
                <c:pt idx="262">
                  <c:v>8005</c:v>
                </c:pt>
                <c:pt idx="263">
                  <c:v>8036</c:v>
                </c:pt>
                <c:pt idx="264">
                  <c:v>8067</c:v>
                </c:pt>
                <c:pt idx="265">
                  <c:v>8095</c:v>
                </c:pt>
                <c:pt idx="266">
                  <c:v>8126</c:v>
                </c:pt>
                <c:pt idx="267">
                  <c:v>8156</c:v>
                </c:pt>
                <c:pt idx="268">
                  <c:v>8187</c:v>
                </c:pt>
                <c:pt idx="269">
                  <c:v>8217</c:v>
                </c:pt>
                <c:pt idx="270">
                  <c:v>8248</c:v>
                </c:pt>
                <c:pt idx="271">
                  <c:v>8279</c:v>
                </c:pt>
                <c:pt idx="272">
                  <c:v>8309</c:v>
                </c:pt>
                <c:pt idx="273">
                  <c:v>8340</c:v>
                </c:pt>
                <c:pt idx="274">
                  <c:v>8370</c:v>
                </c:pt>
                <c:pt idx="275">
                  <c:v>8401</c:v>
                </c:pt>
                <c:pt idx="276">
                  <c:v>8432</c:v>
                </c:pt>
                <c:pt idx="277">
                  <c:v>8460</c:v>
                </c:pt>
                <c:pt idx="278">
                  <c:v>8491</c:v>
                </c:pt>
                <c:pt idx="279">
                  <c:v>8521</c:v>
                </c:pt>
                <c:pt idx="280">
                  <c:v>8552</c:v>
                </c:pt>
                <c:pt idx="281">
                  <c:v>8582</c:v>
                </c:pt>
                <c:pt idx="282">
                  <c:v>8613</c:v>
                </c:pt>
                <c:pt idx="283">
                  <c:v>8644</c:v>
                </c:pt>
                <c:pt idx="284">
                  <c:v>8674</c:v>
                </c:pt>
                <c:pt idx="285">
                  <c:v>8705</c:v>
                </c:pt>
                <c:pt idx="286">
                  <c:v>8735</c:v>
                </c:pt>
                <c:pt idx="287">
                  <c:v>8766</c:v>
                </c:pt>
                <c:pt idx="288">
                  <c:v>8797</c:v>
                </c:pt>
                <c:pt idx="289">
                  <c:v>8826</c:v>
                </c:pt>
                <c:pt idx="290">
                  <c:v>8857</c:v>
                </c:pt>
                <c:pt idx="291">
                  <c:v>8887</c:v>
                </c:pt>
                <c:pt idx="292">
                  <c:v>8918</c:v>
                </c:pt>
                <c:pt idx="293">
                  <c:v>8948</c:v>
                </c:pt>
                <c:pt idx="294">
                  <c:v>8979</c:v>
                </c:pt>
                <c:pt idx="295">
                  <c:v>9010</c:v>
                </c:pt>
                <c:pt idx="296">
                  <c:v>9040</c:v>
                </c:pt>
                <c:pt idx="297">
                  <c:v>9071</c:v>
                </c:pt>
                <c:pt idx="298">
                  <c:v>9101</c:v>
                </c:pt>
                <c:pt idx="299">
                  <c:v>9132</c:v>
                </c:pt>
                <c:pt idx="300">
                  <c:v>9163</c:v>
                </c:pt>
                <c:pt idx="301">
                  <c:v>9191</c:v>
                </c:pt>
                <c:pt idx="302">
                  <c:v>9222</c:v>
                </c:pt>
                <c:pt idx="303">
                  <c:v>9252</c:v>
                </c:pt>
                <c:pt idx="304">
                  <c:v>9283</c:v>
                </c:pt>
                <c:pt idx="305">
                  <c:v>9313</c:v>
                </c:pt>
                <c:pt idx="306">
                  <c:v>9344</c:v>
                </c:pt>
                <c:pt idx="307">
                  <c:v>9375</c:v>
                </c:pt>
                <c:pt idx="308">
                  <c:v>9405</c:v>
                </c:pt>
                <c:pt idx="309">
                  <c:v>9436</c:v>
                </c:pt>
                <c:pt idx="310">
                  <c:v>9466</c:v>
                </c:pt>
                <c:pt idx="311">
                  <c:v>9497</c:v>
                </c:pt>
                <c:pt idx="312">
                  <c:v>9528</c:v>
                </c:pt>
                <c:pt idx="313">
                  <c:v>9556</c:v>
                </c:pt>
                <c:pt idx="314">
                  <c:v>9587</c:v>
                </c:pt>
                <c:pt idx="315">
                  <c:v>9617</c:v>
                </c:pt>
                <c:pt idx="316">
                  <c:v>9648</c:v>
                </c:pt>
                <c:pt idx="317">
                  <c:v>9678</c:v>
                </c:pt>
                <c:pt idx="318">
                  <c:v>9709</c:v>
                </c:pt>
                <c:pt idx="319">
                  <c:v>9740</c:v>
                </c:pt>
                <c:pt idx="320">
                  <c:v>9770</c:v>
                </c:pt>
                <c:pt idx="321">
                  <c:v>9801</c:v>
                </c:pt>
                <c:pt idx="322">
                  <c:v>9831</c:v>
                </c:pt>
                <c:pt idx="323">
                  <c:v>9862</c:v>
                </c:pt>
                <c:pt idx="324">
                  <c:v>9893</c:v>
                </c:pt>
                <c:pt idx="325">
                  <c:v>9921</c:v>
                </c:pt>
                <c:pt idx="326">
                  <c:v>9952</c:v>
                </c:pt>
                <c:pt idx="327">
                  <c:v>9982</c:v>
                </c:pt>
                <c:pt idx="328">
                  <c:v>10013</c:v>
                </c:pt>
                <c:pt idx="329">
                  <c:v>10043</c:v>
                </c:pt>
                <c:pt idx="330">
                  <c:v>10074</c:v>
                </c:pt>
                <c:pt idx="331">
                  <c:v>10105</c:v>
                </c:pt>
                <c:pt idx="332">
                  <c:v>10135</c:v>
                </c:pt>
                <c:pt idx="333">
                  <c:v>10166</c:v>
                </c:pt>
                <c:pt idx="334">
                  <c:v>10196</c:v>
                </c:pt>
                <c:pt idx="335">
                  <c:v>10227</c:v>
                </c:pt>
                <c:pt idx="336">
                  <c:v>10258</c:v>
                </c:pt>
                <c:pt idx="337">
                  <c:v>10287</c:v>
                </c:pt>
                <c:pt idx="338">
                  <c:v>10318</c:v>
                </c:pt>
                <c:pt idx="339">
                  <c:v>10348</c:v>
                </c:pt>
                <c:pt idx="340">
                  <c:v>10379</c:v>
                </c:pt>
                <c:pt idx="341">
                  <c:v>10409</c:v>
                </c:pt>
                <c:pt idx="342">
                  <c:v>10440</c:v>
                </c:pt>
                <c:pt idx="343">
                  <c:v>10471</c:v>
                </c:pt>
                <c:pt idx="344">
                  <c:v>10501</c:v>
                </c:pt>
                <c:pt idx="345">
                  <c:v>10532</c:v>
                </c:pt>
                <c:pt idx="346">
                  <c:v>10562</c:v>
                </c:pt>
                <c:pt idx="347">
                  <c:v>10593</c:v>
                </c:pt>
                <c:pt idx="348">
                  <c:v>10624</c:v>
                </c:pt>
                <c:pt idx="349">
                  <c:v>10652</c:v>
                </c:pt>
                <c:pt idx="350">
                  <c:v>10683</c:v>
                </c:pt>
                <c:pt idx="351">
                  <c:v>10713</c:v>
                </c:pt>
                <c:pt idx="352">
                  <c:v>10744</c:v>
                </c:pt>
                <c:pt idx="353">
                  <c:v>10774</c:v>
                </c:pt>
                <c:pt idx="354">
                  <c:v>10805</c:v>
                </c:pt>
                <c:pt idx="355">
                  <c:v>10836</c:v>
                </c:pt>
                <c:pt idx="356">
                  <c:v>10866</c:v>
                </c:pt>
                <c:pt idx="357">
                  <c:v>10897</c:v>
                </c:pt>
                <c:pt idx="358">
                  <c:v>10927</c:v>
                </c:pt>
                <c:pt idx="359">
                  <c:v>10958</c:v>
                </c:pt>
                <c:pt idx="360">
                  <c:v>10989</c:v>
                </c:pt>
                <c:pt idx="361">
                  <c:v>11017</c:v>
                </c:pt>
                <c:pt idx="362">
                  <c:v>11048</c:v>
                </c:pt>
                <c:pt idx="363">
                  <c:v>11078</c:v>
                </c:pt>
                <c:pt idx="364">
                  <c:v>11109</c:v>
                </c:pt>
                <c:pt idx="365">
                  <c:v>11139</c:v>
                </c:pt>
                <c:pt idx="366">
                  <c:v>11170</c:v>
                </c:pt>
                <c:pt idx="367">
                  <c:v>11201</c:v>
                </c:pt>
                <c:pt idx="368">
                  <c:v>11231</c:v>
                </c:pt>
                <c:pt idx="369">
                  <c:v>11262</c:v>
                </c:pt>
                <c:pt idx="370">
                  <c:v>11292</c:v>
                </c:pt>
                <c:pt idx="371">
                  <c:v>11323</c:v>
                </c:pt>
                <c:pt idx="372">
                  <c:v>11354</c:v>
                </c:pt>
                <c:pt idx="373">
                  <c:v>11382</c:v>
                </c:pt>
                <c:pt idx="374">
                  <c:v>11413</c:v>
                </c:pt>
                <c:pt idx="375">
                  <c:v>11443</c:v>
                </c:pt>
                <c:pt idx="376">
                  <c:v>11474</c:v>
                </c:pt>
                <c:pt idx="377">
                  <c:v>11504</c:v>
                </c:pt>
                <c:pt idx="378">
                  <c:v>11535</c:v>
                </c:pt>
                <c:pt idx="379">
                  <c:v>11566</c:v>
                </c:pt>
                <c:pt idx="380">
                  <c:v>11596</c:v>
                </c:pt>
                <c:pt idx="381">
                  <c:v>11627</c:v>
                </c:pt>
                <c:pt idx="382">
                  <c:v>11657</c:v>
                </c:pt>
                <c:pt idx="383">
                  <c:v>11688</c:v>
                </c:pt>
                <c:pt idx="384">
                  <c:v>11719</c:v>
                </c:pt>
                <c:pt idx="385">
                  <c:v>11748</c:v>
                </c:pt>
                <c:pt idx="386">
                  <c:v>11779</c:v>
                </c:pt>
                <c:pt idx="387">
                  <c:v>11809</c:v>
                </c:pt>
                <c:pt idx="388">
                  <c:v>11840</c:v>
                </c:pt>
                <c:pt idx="389">
                  <c:v>11870</c:v>
                </c:pt>
                <c:pt idx="390">
                  <c:v>11901</c:v>
                </c:pt>
                <c:pt idx="391">
                  <c:v>11932</c:v>
                </c:pt>
                <c:pt idx="392">
                  <c:v>11962</c:v>
                </c:pt>
                <c:pt idx="393">
                  <c:v>11993</c:v>
                </c:pt>
                <c:pt idx="394">
                  <c:v>12023</c:v>
                </c:pt>
                <c:pt idx="395">
                  <c:v>12054</c:v>
                </c:pt>
                <c:pt idx="396">
                  <c:v>12085</c:v>
                </c:pt>
                <c:pt idx="397">
                  <c:v>12113</c:v>
                </c:pt>
                <c:pt idx="398">
                  <c:v>12144</c:v>
                </c:pt>
                <c:pt idx="399">
                  <c:v>12174</c:v>
                </c:pt>
                <c:pt idx="400">
                  <c:v>12205</c:v>
                </c:pt>
                <c:pt idx="401">
                  <c:v>12235</c:v>
                </c:pt>
                <c:pt idx="402">
                  <c:v>12266</c:v>
                </c:pt>
                <c:pt idx="403">
                  <c:v>12297</c:v>
                </c:pt>
                <c:pt idx="404">
                  <c:v>12327</c:v>
                </c:pt>
                <c:pt idx="405">
                  <c:v>12358</c:v>
                </c:pt>
                <c:pt idx="406">
                  <c:v>12388</c:v>
                </c:pt>
                <c:pt idx="407">
                  <c:v>12419</c:v>
                </c:pt>
                <c:pt idx="408">
                  <c:v>12450</c:v>
                </c:pt>
                <c:pt idx="409">
                  <c:v>12478</c:v>
                </c:pt>
                <c:pt idx="410">
                  <c:v>12509</c:v>
                </c:pt>
                <c:pt idx="411">
                  <c:v>12539</c:v>
                </c:pt>
                <c:pt idx="412">
                  <c:v>12570</c:v>
                </c:pt>
                <c:pt idx="413">
                  <c:v>12600</c:v>
                </c:pt>
                <c:pt idx="414">
                  <c:v>12631</c:v>
                </c:pt>
                <c:pt idx="415">
                  <c:v>12662</c:v>
                </c:pt>
                <c:pt idx="416">
                  <c:v>12692</c:v>
                </c:pt>
                <c:pt idx="417">
                  <c:v>12723</c:v>
                </c:pt>
                <c:pt idx="418">
                  <c:v>12753</c:v>
                </c:pt>
                <c:pt idx="419">
                  <c:v>12784</c:v>
                </c:pt>
                <c:pt idx="420">
                  <c:v>12815</c:v>
                </c:pt>
                <c:pt idx="421">
                  <c:v>12843</c:v>
                </c:pt>
                <c:pt idx="422">
                  <c:v>12874</c:v>
                </c:pt>
                <c:pt idx="423">
                  <c:v>12904</c:v>
                </c:pt>
                <c:pt idx="424">
                  <c:v>12935</c:v>
                </c:pt>
                <c:pt idx="425">
                  <c:v>12965</c:v>
                </c:pt>
                <c:pt idx="426">
                  <c:v>12996</c:v>
                </c:pt>
                <c:pt idx="427">
                  <c:v>13027</c:v>
                </c:pt>
                <c:pt idx="428">
                  <c:v>13057</c:v>
                </c:pt>
                <c:pt idx="429">
                  <c:v>13088</c:v>
                </c:pt>
                <c:pt idx="430">
                  <c:v>13118</c:v>
                </c:pt>
                <c:pt idx="431">
                  <c:v>13149</c:v>
                </c:pt>
                <c:pt idx="432">
                  <c:v>13180</c:v>
                </c:pt>
                <c:pt idx="433">
                  <c:v>13209</c:v>
                </c:pt>
                <c:pt idx="434">
                  <c:v>13240</c:v>
                </c:pt>
                <c:pt idx="435">
                  <c:v>13270</c:v>
                </c:pt>
                <c:pt idx="436">
                  <c:v>13301</c:v>
                </c:pt>
                <c:pt idx="437">
                  <c:v>13331</c:v>
                </c:pt>
                <c:pt idx="438">
                  <c:v>13362</c:v>
                </c:pt>
                <c:pt idx="439">
                  <c:v>13393</c:v>
                </c:pt>
                <c:pt idx="440">
                  <c:v>13423</c:v>
                </c:pt>
                <c:pt idx="441">
                  <c:v>13454</c:v>
                </c:pt>
                <c:pt idx="442">
                  <c:v>13484</c:v>
                </c:pt>
                <c:pt idx="443">
                  <c:v>13515</c:v>
                </c:pt>
                <c:pt idx="444">
                  <c:v>13546</c:v>
                </c:pt>
                <c:pt idx="445">
                  <c:v>13574</c:v>
                </c:pt>
                <c:pt idx="446">
                  <c:v>13605</c:v>
                </c:pt>
                <c:pt idx="447">
                  <c:v>13635</c:v>
                </c:pt>
                <c:pt idx="448">
                  <c:v>13666</c:v>
                </c:pt>
                <c:pt idx="449">
                  <c:v>13696</c:v>
                </c:pt>
                <c:pt idx="450">
                  <c:v>13727</c:v>
                </c:pt>
                <c:pt idx="451">
                  <c:v>13758</c:v>
                </c:pt>
                <c:pt idx="452">
                  <c:v>13788</c:v>
                </c:pt>
                <c:pt idx="453">
                  <c:v>13819</c:v>
                </c:pt>
                <c:pt idx="454">
                  <c:v>13849</c:v>
                </c:pt>
                <c:pt idx="455">
                  <c:v>13880</c:v>
                </c:pt>
                <c:pt idx="456">
                  <c:v>13911</c:v>
                </c:pt>
                <c:pt idx="457">
                  <c:v>13939</c:v>
                </c:pt>
                <c:pt idx="458">
                  <c:v>13970</c:v>
                </c:pt>
                <c:pt idx="459">
                  <c:v>14000</c:v>
                </c:pt>
                <c:pt idx="460">
                  <c:v>14031</c:v>
                </c:pt>
                <c:pt idx="461">
                  <c:v>14061</c:v>
                </c:pt>
                <c:pt idx="462">
                  <c:v>14092</c:v>
                </c:pt>
                <c:pt idx="463">
                  <c:v>14123</c:v>
                </c:pt>
                <c:pt idx="464">
                  <c:v>14153</c:v>
                </c:pt>
                <c:pt idx="465">
                  <c:v>14184</c:v>
                </c:pt>
                <c:pt idx="466">
                  <c:v>14214</c:v>
                </c:pt>
                <c:pt idx="467">
                  <c:v>14245</c:v>
                </c:pt>
                <c:pt idx="468">
                  <c:v>14276</c:v>
                </c:pt>
                <c:pt idx="469">
                  <c:v>14304</c:v>
                </c:pt>
                <c:pt idx="470">
                  <c:v>14335</c:v>
                </c:pt>
                <c:pt idx="471">
                  <c:v>14365</c:v>
                </c:pt>
                <c:pt idx="472">
                  <c:v>14396</c:v>
                </c:pt>
                <c:pt idx="473">
                  <c:v>14426</c:v>
                </c:pt>
                <c:pt idx="474">
                  <c:v>14457</c:v>
                </c:pt>
                <c:pt idx="475">
                  <c:v>14488</c:v>
                </c:pt>
                <c:pt idx="476">
                  <c:v>14518</c:v>
                </c:pt>
                <c:pt idx="477">
                  <c:v>14549</c:v>
                </c:pt>
                <c:pt idx="478">
                  <c:v>14579</c:v>
                </c:pt>
                <c:pt idx="479">
                  <c:v>14610</c:v>
                </c:pt>
                <c:pt idx="480">
                  <c:v>14641</c:v>
                </c:pt>
                <c:pt idx="481">
                  <c:v>14670</c:v>
                </c:pt>
                <c:pt idx="482">
                  <c:v>14701</c:v>
                </c:pt>
                <c:pt idx="483">
                  <c:v>14731</c:v>
                </c:pt>
                <c:pt idx="484">
                  <c:v>14762</c:v>
                </c:pt>
                <c:pt idx="485">
                  <c:v>14792</c:v>
                </c:pt>
                <c:pt idx="486">
                  <c:v>14823</c:v>
                </c:pt>
                <c:pt idx="487">
                  <c:v>14854</c:v>
                </c:pt>
                <c:pt idx="488">
                  <c:v>14884</c:v>
                </c:pt>
                <c:pt idx="489">
                  <c:v>14915</c:v>
                </c:pt>
                <c:pt idx="490">
                  <c:v>14945</c:v>
                </c:pt>
                <c:pt idx="491">
                  <c:v>14976</c:v>
                </c:pt>
                <c:pt idx="492">
                  <c:v>15007</c:v>
                </c:pt>
                <c:pt idx="493">
                  <c:v>15035</c:v>
                </c:pt>
                <c:pt idx="494">
                  <c:v>15066</c:v>
                </c:pt>
                <c:pt idx="495">
                  <c:v>15096</c:v>
                </c:pt>
                <c:pt idx="496">
                  <c:v>15127</c:v>
                </c:pt>
                <c:pt idx="497">
                  <c:v>15157</c:v>
                </c:pt>
                <c:pt idx="498">
                  <c:v>15188</c:v>
                </c:pt>
                <c:pt idx="499">
                  <c:v>15219</c:v>
                </c:pt>
                <c:pt idx="500">
                  <c:v>15249</c:v>
                </c:pt>
                <c:pt idx="501">
                  <c:v>15280</c:v>
                </c:pt>
                <c:pt idx="502">
                  <c:v>15310</c:v>
                </c:pt>
                <c:pt idx="503">
                  <c:v>15341</c:v>
                </c:pt>
                <c:pt idx="504">
                  <c:v>15372</c:v>
                </c:pt>
                <c:pt idx="505">
                  <c:v>15400</c:v>
                </c:pt>
                <c:pt idx="506">
                  <c:v>15431</c:v>
                </c:pt>
                <c:pt idx="507">
                  <c:v>15461</c:v>
                </c:pt>
                <c:pt idx="508">
                  <c:v>15492</c:v>
                </c:pt>
                <c:pt idx="509">
                  <c:v>15522</c:v>
                </c:pt>
                <c:pt idx="510">
                  <c:v>15553</c:v>
                </c:pt>
                <c:pt idx="511">
                  <c:v>15584</c:v>
                </c:pt>
                <c:pt idx="512">
                  <c:v>15614</c:v>
                </c:pt>
                <c:pt idx="513">
                  <c:v>15645</c:v>
                </c:pt>
                <c:pt idx="514">
                  <c:v>15675</c:v>
                </c:pt>
                <c:pt idx="515">
                  <c:v>15706</c:v>
                </c:pt>
                <c:pt idx="516">
                  <c:v>15737</c:v>
                </c:pt>
                <c:pt idx="517">
                  <c:v>15765</c:v>
                </c:pt>
                <c:pt idx="518">
                  <c:v>15796</c:v>
                </c:pt>
                <c:pt idx="519">
                  <c:v>15826</c:v>
                </c:pt>
                <c:pt idx="520">
                  <c:v>15857</c:v>
                </c:pt>
                <c:pt idx="521">
                  <c:v>15887</c:v>
                </c:pt>
                <c:pt idx="522">
                  <c:v>15918</c:v>
                </c:pt>
                <c:pt idx="523">
                  <c:v>15949</c:v>
                </c:pt>
                <c:pt idx="524">
                  <c:v>15979</c:v>
                </c:pt>
                <c:pt idx="525">
                  <c:v>16010</c:v>
                </c:pt>
                <c:pt idx="526">
                  <c:v>16040</c:v>
                </c:pt>
                <c:pt idx="527">
                  <c:v>16071</c:v>
                </c:pt>
                <c:pt idx="528">
                  <c:v>16102</c:v>
                </c:pt>
                <c:pt idx="529">
                  <c:v>16131</c:v>
                </c:pt>
                <c:pt idx="530">
                  <c:v>16162</c:v>
                </c:pt>
                <c:pt idx="531">
                  <c:v>16192</c:v>
                </c:pt>
                <c:pt idx="532">
                  <c:v>16223</c:v>
                </c:pt>
                <c:pt idx="533">
                  <c:v>16253</c:v>
                </c:pt>
                <c:pt idx="534">
                  <c:v>16284</c:v>
                </c:pt>
                <c:pt idx="535">
                  <c:v>16315</c:v>
                </c:pt>
                <c:pt idx="536">
                  <c:v>16345</c:v>
                </c:pt>
                <c:pt idx="537">
                  <c:v>16376</c:v>
                </c:pt>
                <c:pt idx="538">
                  <c:v>16406</c:v>
                </c:pt>
                <c:pt idx="539">
                  <c:v>16437</c:v>
                </c:pt>
                <c:pt idx="540">
                  <c:v>16468</c:v>
                </c:pt>
                <c:pt idx="541">
                  <c:v>16496</c:v>
                </c:pt>
                <c:pt idx="542">
                  <c:v>16527</c:v>
                </c:pt>
                <c:pt idx="543">
                  <c:v>16557</c:v>
                </c:pt>
                <c:pt idx="544">
                  <c:v>16588</c:v>
                </c:pt>
                <c:pt idx="545">
                  <c:v>16618</c:v>
                </c:pt>
                <c:pt idx="546">
                  <c:v>16649</c:v>
                </c:pt>
                <c:pt idx="547">
                  <c:v>16680</c:v>
                </c:pt>
                <c:pt idx="548">
                  <c:v>16710</c:v>
                </c:pt>
                <c:pt idx="549">
                  <c:v>16741</c:v>
                </c:pt>
                <c:pt idx="550">
                  <c:v>16771</c:v>
                </c:pt>
                <c:pt idx="551">
                  <c:v>16802</c:v>
                </c:pt>
                <c:pt idx="552">
                  <c:v>16833</c:v>
                </c:pt>
                <c:pt idx="553">
                  <c:v>16861</c:v>
                </c:pt>
                <c:pt idx="554">
                  <c:v>16892</c:v>
                </c:pt>
                <c:pt idx="555">
                  <c:v>16922</c:v>
                </c:pt>
                <c:pt idx="556">
                  <c:v>16953</c:v>
                </c:pt>
                <c:pt idx="557">
                  <c:v>16983</c:v>
                </c:pt>
                <c:pt idx="558">
                  <c:v>17014</c:v>
                </c:pt>
                <c:pt idx="559">
                  <c:v>17045</c:v>
                </c:pt>
                <c:pt idx="560">
                  <c:v>17075</c:v>
                </c:pt>
                <c:pt idx="561">
                  <c:v>17106</c:v>
                </c:pt>
                <c:pt idx="562">
                  <c:v>17136</c:v>
                </c:pt>
                <c:pt idx="563">
                  <c:v>17167</c:v>
                </c:pt>
                <c:pt idx="564">
                  <c:v>17198</c:v>
                </c:pt>
                <c:pt idx="565">
                  <c:v>17226</c:v>
                </c:pt>
                <c:pt idx="566">
                  <c:v>17257</c:v>
                </c:pt>
                <c:pt idx="567">
                  <c:v>17287</c:v>
                </c:pt>
                <c:pt idx="568">
                  <c:v>17318</c:v>
                </c:pt>
                <c:pt idx="569">
                  <c:v>17348</c:v>
                </c:pt>
                <c:pt idx="570">
                  <c:v>17379</c:v>
                </c:pt>
                <c:pt idx="571">
                  <c:v>17410</c:v>
                </c:pt>
                <c:pt idx="572">
                  <c:v>17440</c:v>
                </c:pt>
                <c:pt idx="573">
                  <c:v>17471</c:v>
                </c:pt>
                <c:pt idx="574">
                  <c:v>17501</c:v>
                </c:pt>
                <c:pt idx="575">
                  <c:v>17532</c:v>
                </c:pt>
                <c:pt idx="576">
                  <c:v>17563</c:v>
                </c:pt>
                <c:pt idx="577">
                  <c:v>17592</c:v>
                </c:pt>
                <c:pt idx="578">
                  <c:v>17623</c:v>
                </c:pt>
                <c:pt idx="579">
                  <c:v>17653</c:v>
                </c:pt>
                <c:pt idx="580">
                  <c:v>17684</c:v>
                </c:pt>
                <c:pt idx="581">
                  <c:v>17714</c:v>
                </c:pt>
                <c:pt idx="582">
                  <c:v>17745</c:v>
                </c:pt>
                <c:pt idx="583">
                  <c:v>17776</c:v>
                </c:pt>
                <c:pt idx="584">
                  <c:v>17806</c:v>
                </c:pt>
                <c:pt idx="585">
                  <c:v>17837</c:v>
                </c:pt>
                <c:pt idx="586">
                  <c:v>17867</c:v>
                </c:pt>
                <c:pt idx="587">
                  <c:v>17898</c:v>
                </c:pt>
                <c:pt idx="588">
                  <c:v>17929</c:v>
                </c:pt>
                <c:pt idx="589">
                  <c:v>17957</c:v>
                </c:pt>
                <c:pt idx="590">
                  <c:v>17988</c:v>
                </c:pt>
                <c:pt idx="591">
                  <c:v>18018</c:v>
                </c:pt>
                <c:pt idx="592">
                  <c:v>18049</c:v>
                </c:pt>
                <c:pt idx="593">
                  <c:v>18079</c:v>
                </c:pt>
                <c:pt idx="594">
                  <c:v>18110</c:v>
                </c:pt>
                <c:pt idx="595">
                  <c:v>18141</c:v>
                </c:pt>
                <c:pt idx="596">
                  <c:v>18171</c:v>
                </c:pt>
                <c:pt idx="597">
                  <c:v>18202</c:v>
                </c:pt>
                <c:pt idx="598">
                  <c:v>18232</c:v>
                </c:pt>
                <c:pt idx="599">
                  <c:v>18263</c:v>
                </c:pt>
                <c:pt idx="600">
                  <c:v>18294</c:v>
                </c:pt>
                <c:pt idx="601">
                  <c:v>18322</c:v>
                </c:pt>
                <c:pt idx="602">
                  <c:v>18353</c:v>
                </c:pt>
                <c:pt idx="603">
                  <c:v>18383</c:v>
                </c:pt>
                <c:pt idx="604">
                  <c:v>18414</c:v>
                </c:pt>
                <c:pt idx="605">
                  <c:v>18444</c:v>
                </c:pt>
                <c:pt idx="606">
                  <c:v>18475</c:v>
                </c:pt>
                <c:pt idx="607">
                  <c:v>18506</c:v>
                </c:pt>
                <c:pt idx="608">
                  <c:v>18536</c:v>
                </c:pt>
                <c:pt idx="609">
                  <c:v>18567</c:v>
                </c:pt>
                <c:pt idx="610">
                  <c:v>18597</c:v>
                </c:pt>
                <c:pt idx="611">
                  <c:v>18628</c:v>
                </c:pt>
                <c:pt idx="612">
                  <c:v>18659</c:v>
                </c:pt>
                <c:pt idx="613">
                  <c:v>18687</c:v>
                </c:pt>
                <c:pt idx="614">
                  <c:v>18718</c:v>
                </c:pt>
                <c:pt idx="615">
                  <c:v>18748</c:v>
                </c:pt>
                <c:pt idx="616">
                  <c:v>18779</c:v>
                </c:pt>
                <c:pt idx="617">
                  <c:v>18809</c:v>
                </c:pt>
                <c:pt idx="618">
                  <c:v>18840</c:v>
                </c:pt>
                <c:pt idx="619">
                  <c:v>18871</c:v>
                </c:pt>
                <c:pt idx="620">
                  <c:v>18901</c:v>
                </c:pt>
                <c:pt idx="621">
                  <c:v>18932</c:v>
                </c:pt>
                <c:pt idx="622">
                  <c:v>18962</c:v>
                </c:pt>
                <c:pt idx="623">
                  <c:v>18993</c:v>
                </c:pt>
                <c:pt idx="624">
                  <c:v>19024</c:v>
                </c:pt>
                <c:pt idx="625">
                  <c:v>19053</c:v>
                </c:pt>
                <c:pt idx="626">
                  <c:v>19084</c:v>
                </c:pt>
                <c:pt idx="627">
                  <c:v>19114</c:v>
                </c:pt>
                <c:pt idx="628">
                  <c:v>19145</c:v>
                </c:pt>
                <c:pt idx="629">
                  <c:v>19175</c:v>
                </c:pt>
                <c:pt idx="630">
                  <c:v>19206</c:v>
                </c:pt>
                <c:pt idx="631">
                  <c:v>19237</c:v>
                </c:pt>
                <c:pt idx="632">
                  <c:v>19267</c:v>
                </c:pt>
                <c:pt idx="633">
                  <c:v>19298</c:v>
                </c:pt>
                <c:pt idx="634">
                  <c:v>19328</c:v>
                </c:pt>
                <c:pt idx="635">
                  <c:v>19359</c:v>
                </c:pt>
                <c:pt idx="636">
                  <c:v>19390</c:v>
                </c:pt>
                <c:pt idx="637">
                  <c:v>19418</c:v>
                </c:pt>
                <c:pt idx="638">
                  <c:v>19449</c:v>
                </c:pt>
                <c:pt idx="639">
                  <c:v>19479</c:v>
                </c:pt>
                <c:pt idx="640">
                  <c:v>19510</c:v>
                </c:pt>
                <c:pt idx="641">
                  <c:v>19540</c:v>
                </c:pt>
                <c:pt idx="642">
                  <c:v>19571</c:v>
                </c:pt>
                <c:pt idx="643">
                  <c:v>19602</c:v>
                </c:pt>
                <c:pt idx="644">
                  <c:v>19632</c:v>
                </c:pt>
                <c:pt idx="645">
                  <c:v>19663</c:v>
                </c:pt>
                <c:pt idx="646">
                  <c:v>19693</c:v>
                </c:pt>
                <c:pt idx="647">
                  <c:v>19724</c:v>
                </c:pt>
                <c:pt idx="648">
                  <c:v>19755</c:v>
                </c:pt>
                <c:pt idx="649">
                  <c:v>19783</c:v>
                </c:pt>
                <c:pt idx="650">
                  <c:v>19814</c:v>
                </c:pt>
                <c:pt idx="651">
                  <c:v>19844</c:v>
                </c:pt>
                <c:pt idx="652">
                  <c:v>19875</c:v>
                </c:pt>
                <c:pt idx="653">
                  <c:v>19905</c:v>
                </c:pt>
                <c:pt idx="654">
                  <c:v>19936</c:v>
                </c:pt>
                <c:pt idx="655">
                  <c:v>19967</c:v>
                </c:pt>
                <c:pt idx="656">
                  <c:v>19997</c:v>
                </c:pt>
                <c:pt idx="657">
                  <c:v>20028</c:v>
                </c:pt>
                <c:pt idx="658">
                  <c:v>20058</c:v>
                </c:pt>
                <c:pt idx="659">
                  <c:v>20089</c:v>
                </c:pt>
                <c:pt idx="660">
                  <c:v>20120</c:v>
                </c:pt>
                <c:pt idx="661">
                  <c:v>20148</c:v>
                </c:pt>
                <c:pt idx="662">
                  <c:v>20179</c:v>
                </c:pt>
                <c:pt idx="663">
                  <c:v>20209</c:v>
                </c:pt>
                <c:pt idx="664">
                  <c:v>20240</c:v>
                </c:pt>
                <c:pt idx="665">
                  <c:v>20270</c:v>
                </c:pt>
                <c:pt idx="666">
                  <c:v>20301</c:v>
                </c:pt>
                <c:pt idx="667">
                  <c:v>20332</c:v>
                </c:pt>
                <c:pt idx="668">
                  <c:v>20362</c:v>
                </c:pt>
                <c:pt idx="669">
                  <c:v>20393</c:v>
                </c:pt>
                <c:pt idx="670">
                  <c:v>20423</c:v>
                </c:pt>
                <c:pt idx="671">
                  <c:v>20454</c:v>
                </c:pt>
                <c:pt idx="672">
                  <c:v>20485</c:v>
                </c:pt>
                <c:pt idx="673">
                  <c:v>20514</c:v>
                </c:pt>
                <c:pt idx="674">
                  <c:v>20545</c:v>
                </c:pt>
                <c:pt idx="675">
                  <c:v>20575</c:v>
                </c:pt>
                <c:pt idx="676">
                  <c:v>20606</c:v>
                </c:pt>
                <c:pt idx="677">
                  <c:v>20636</c:v>
                </c:pt>
                <c:pt idx="678">
                  <c:v>20667</c:v>
                </c:pt>
                <c:pt idx="679">
                  <c:v>20698</c:v>
                </c:pt>
                <c:pt idx="680">
                  <c:v>20728</c:v>
                </c:pt>
                <c:pt idx="681">
                  <c:v>20759</c:v>
                </c:pt>
                <c:pt idx="682">
                  <c:v>20789</c:v>
                </c:pt>
                <c:pt idx="683">
                  <c:v>20820</c:v>
                </c:pt>
                <c:pt idx="684">
                  <c:v>20851</c:v>
                </c:pt>
                <c:pt idx="685">
                  <c:v>20879</c:v>
                </c:pt>
                <c:pt idx="686">
                  <c:v>20910</c:v>
                </c:pt>
                <c:pt idx="687">
                  <c:v>20940</c:v>
                </c:pt>
                <c:pt idx="688">
                  <c:v>20971</c:v>
                </c:pt>
                <c:pt idx="689">
                  <c:v>21001</c:v>
                </c:pt>
                <c:pt idx="690">
                  <c:v>21032</c:v>
                </c:pt>
                <c:pt idx="691">
                  <c:v>21063</c:v>
                </c:pt>
                <c:pt idx="692">
                  <c:v>21093</c:v>
                </c:pt>
                <c:pt idx="693">
                  <c:v>21124</c:v>
                </c:pt>
                <c:pt idx="694">
                  <c:v>21154</c:v>
                </c:pt>
                <c:pt idx="695">
                  <c:v>21185</c:v>
                </c:pt>
                <c:pt idx="696">
                  <c:v>21216</c:v>
                </c:pt>
                <c:pt idx="697">
                  <c:v>21244</c:v>
                </c:pt>
                <c:pt idx="698">
                  <c:v>21275</c:v>
                </c:pt>
                <c:pt idx="699">
                  <c:v>21305</c:v>
                </c:pt>
                <c:pt idx="700">
                  <c:v>21336</c:v>
                </c:pt>
                <c:pt idx="701">
                  <c:v>21366</c:v>
                </c:pt>
                <c:pt idx="702">
                  <c:v>21397</c:v>
                </c:pt>
                <c:pt idx="703">
                  <c:v>21428</c:v>
                </c:pt>
                <c:pt idx="704">
                  <c:v>21458</c:v>
                </c:pt>
                <c:pt idx="705">
                  <c:v>21489</c:v>
                </c:pt>
                <c:pt idx="706">
                  <c:v>21519</c:v>
                </c:pt>
                <c:pt idx="707">
                  <c:v>21550</c:v>
                </c:pt>
                <c:pt idx="708">
                  <c:v>21581</c:v>
                </c:pt>
                <c:pt idx="709">
                  <c:v>21609</c:v>
                </c:pt>
                <c:pt idx="710">
                  <c:v>21640</c:v>
                </c:pt>
                <c:pt idx="711">
                  <c:v>21670</c:v>
                </c:pt>
                <c:pt idx="712">
                  <c:v>21701</c:v>
                </c:pt>
                <c:pt idx="713">
                  <c:v>21731</c:v>
                </c:pt>
                <c:pt idx="714">
                  <c:v>21762</c:v>
                </c:pt>
                <c:pt idx="715">
                  <c:v>21793</c:v>
                </c:pt>
                <c:pt idx="716">
                  <c:v>21823</c:v>
                </c:pt>
                <c:pt idx="717">
                  <c:v>21854</c:v>
                </c:pt>
                <c:pt idx="718">
                  <c:v>21884</c:v>
                </c:pt>
                <c:pt idx="719">
                  <c:v>21915</c:v>
                </c:pt>
                <c:pt idx="720">
                  <c:v>21946</c:v>
                </c:pt>
                <c:pt idx="721">
                  <c:v>21975</c:v>
                </c:pt>
                <c:pt idx="722">
                  <c:v>22006</c:v>
                </c:pt>
                <c:pt idx="723">
                  <c:v>22036</c:v>
                </c:pt>
                <c:pt idx="724">
                  <c:v>22067</c:v>
                </c:pt>
                <c:pt idx="725">
                  <c:v>22097</c:v>
                </c:pt>
                <c:pt idx="726">
                  <c:v>22128</c:v>
                </c:pt>
                <c:pt idx="727">
                  <c:v>22159</c:v>
                </c:pt>
                <c:pt idx="728">
                  <c:v>22189</c:v>
                </c:pt>
                <c:pt idx="729">
                  <c:v>22220</c:v>
                </c:pt>
                <c:pt idx="730">
                  <c:v>22250</c:v>
                </c:pt>
                <c:pt idx="731">
                  <c:v>22281</c:v>
                </c:pt>
                <c:pt idx="732">
                  <c:v>22312</c:v>
                </c:pt>
                <c:pt idx="733">
                  <c:v>22340</c:v>
                </c:pt>
                <c:pt idx="734">
                  <c:v>22371</c:v>
                </c:pt>
                <c:pt idx="735">
                  <c:v>22401</c:v>
                </c:pt>
                <c:pt idx="736">
                  <c:v>22432</c:v>
                </c:pt>
                <c:pt idx="737">
                  <c:v>22462</c:v>
                </c:pt>
                <c:pt idx="738">
                  <c:v>22493</c:v>
                </c:pt>
                <c:pt idx="739">
                  <c:v>22524</c:v>
                </c:pt>
                <c:pt idx="740">
                  <c:v>22554</c:v>
                </c:pt>
                <c:pt idx="741">
                  <c:v>22585</c:v>
                </c:pt>
                <c:pt idx="742">
                  <c:v>22615</c:v>
                </c:pt>
                <c:pt idx="743">
                  <c:v>22646</c:v>
                </c:pt>
                <c:pt idx="744">
                  <c:v>22677</c:v>
                </c:pt>
                <c:pt idx="745">
                  <c:v>22705</c:v>
                </c:pt>
                <c:pt idx="746">
                  <c:v>22736</c:v>
                </c:pt>
                <c:pt idx="747">
                  <c:v>22766</c:v>
                </c:pt>
                <c:pt idx="748">
                  <c:v>22797</c:v>
                </c:pt>
                <c:pt idx="749">
                  <c:v>22827</c:v>
                </c:pt>
                <c:pt idx="750">
                  <c:v>22858</c:v>
                </c:pt>
                <c:pt idx="751">
                  <c:v>22889</c:v>
                </c:pt>
                <c:pt idx="752">
                  <c:v>22919</c:v>
                </c:pt>
                <c:pt idx="753">
                  <c:v>22950</c:v>
                </c:pt>
                <c:pt idx="754">
                  <c:v>22980</c:v>
                </c:pt>
                <c:pt idx="755">
                  <c:v>23011</c:v>
                </c:pt>
                <c:pt idx="756">
                  <c:v>23042</c:v>
                </c:pt>
                <c:pt idx="757">
                  <c:v>23070</c:v>
                </c:pt>
                <c:pt idx="758">
                  <c:v>23101</c:v>
                </c:pt>
                <c:pt idx="759">
                  <c:v>23131</c:v>
                </c:pt>
                <c:pt idx="760">
                  <c:v>23162</c:v>
                </c:pt>
                <c:pt idx="761">
                  <c:v>23192</c:v>
                </c:pt>
                <c:pt idx="762">
                  <c:v>23223</c:v>
                </c:pt>
                <c:pt idx="763">
                  <c:v>23254</c:v>
                </c:pt>
                <c:pt idx="764">
                  <c:v>23284</c:v>
                </c:pt>
                <c:pt idx="765">
                  <c:v>23315</c:v>
                </c:pt>
                <c:pt idx="766">
                  <c:v>23345</c:v>
                </c:pt>
                <c:pt idx="767">
                  <c:v>23376</c:v>
                </c:pt>
                <c:pt idx="768">
                  <c:v>23407</c:v>
                </c:pt>
                <c:pt idx="769">
                  <c:v>23436</c:v>
                </c:pt>
                <c:pt idx="770">
                  <c:v>23467</c:v>
                </c:pt>
                <c:pt idx="771">
                  <c:v>23497</c:v>
                </c:pt>
                <c:pt idx="772">
                  <c:v>23528</c:v>
                </c:pt>
                <c:pt idx="773">
                  <c:v>23558</c:v>
                </c:pt>
                <c:pt idx="774">
                  <c:v>23589</c:v>
                </c:pt>
                <c:pt idx="775">
                  <c:v>23620</c:v>
                </c:pt>
                <c:pt idx="776">
                  <c:v>23650</c:v>
                </c:pt>
                <c:pt idx="777">
                  <c:v>23681</c:v>
                </c:pt>
                <c:pt idx="778">
                  <c:v>23711</c:v>
                </c:pt>
                <c:pt idx="779">
                  <c:v>23742</c:v>
                </c:pt>
                <c:pt idx="780">
                  <c:v>23773</c:v>
                </c:pt>
                <c:pt idx="781">
                  <c:v>23801</c:v>
                </c:pt>
                <c:pt idx="782">
                  <c:v>23832</c:v>
                </c:pt>
                <c:pt idx="783">
                  <c:v>23862</c:v>
                </c:pt>
                <c:pt idx="784">
                  <c:v>23893</c:v>
                </c:pt>
                <c:pt idx="785">
                  <c:v>23923</c:v>
                </c:pt>
                <c:pt idx="786">
                  <c:v>23954</c:v>
                </c:pt>
                <c:pt idx="787">
                  <c:v>23985</c:v>
                </c:pt>
                <c:pt idx="788">
                  <c:v>24015</c:v>
                </c:pt>
                <c:pt idx="789">
                  <c:v>24046</c:v>
                </c:pt>
                <c:pt idx="790">
                  <c:v>24076</c:v>
                </c:pt>
                <c:pt idx="791">
                  <c:v>24107</c:v>
                </c:pt>
                <c:pt idx="792">
                  <c:v>24138</c:v>
                </c:pt>
                <c:pt idx="793">
                  <c:v>24166</c:v>
                </c:pt>
                <c:pt idx="794">
                  <c:v>24197</c:v>
                </c:pt>
                <c:pt idx="795">
                  <c:v>24227</c:v>
                </c:pt>
                <c:pt idx="796">
                  <c:v>24258</c:v>
                </c:pt>
                <c:pt idx="797">
                  <c:v>24288</c:v>
                </c:pt>
                <c:pt idx="798">
                  <c:v>24319</c:v>
                </c:pt>
                <c:pt idx="799">
                  <c:v>24350</c:v>
                </c:pt>
                <c:pt idx="800">
                  <c:v>24380</c:v>
                </c:pt>
                <c:pt idx="801">
                  <c:v>24411</c:v>
                </c:pt>
                <c:pt idx="802">
                  <c:v>24441</c:v>
                </c:pt>
                <c:pt idx="803">
                  <c:v>24472</c:v>
                </c:pt>
                <c:pt idx="804">
                  <c:v>24503</c:v>
                </c:pt>
                <c:pt idx="805">
                  <c:v>24531</c:v>
                </c:pt>
                <c:pt idx="806">
                  <c:v>24562</c:v>
                </c:pt>
                <c:pt idx="807">
                  <c:v>24592</c:v>
                </c:pt>
                <c:pt idx="808">
                  <c:v>24623</c:v>
                </c:pt>
                <c:pt idx="809">
                  <c:v>24653</c:v>
                </c:pt>
                <c:pt idx="810">
                  <c:v>24684</c:v>
                </c:pt>
                <c:pt idx="811">
                  <c:v>24715</c:v>
                </c:pt>
                <c:pt idx="812">
                  <c:v>24745</c:v>
                </c:pt>
                <c:pt idx="813">
                  <c:v>24776</c:v>
                </c:pt>
                <c:pt idx="814">
                  <c:v>24806</c:v>
                </c:pt>
                <c:pt idx="815">
                  <c:v>24837</c:v>
                </c:pt>
                <c:pt idx="816">
                  <c:v>24868</c:v>
                </c:pt>
                <c:pt idx="817">
                  <c:v>24897</c:v>
                </c:pt>
                <c:pt idx="818">
                  <c:v>24928</c:v>
                </c:pt>
                <c:pt idx="819">
                  <c:v>24958</c:v>
                </c:pt>
                <c:pt idx="820">
                  <c:v>24989</c:v>
                </c:pt>
                <c:pt idx="821">
                  <c:v>25019</c:v>
                </c:pt>
                <c:pt idx="822">
                  <c:v>25050</c:v>
                </c:pt>
                <c:pt idx="823">
                  <c:v>25081</c:v>
                </c:pt>
                <c:pt idx="824">
                  <c:v>25111</c:v>
                </c:pt>
                <c:pt idx="825">
                  <c:v>25142</c:v>
                </c:pt>
                <c:pt idx="826">
                  <c:v>25172</c:v>
                </c:pt>
                <c:pt idx="827">
                  <c:v>25203</c:v>
                </c:pt>
                <c:pt idx="828">
                  <c:v>25234</c:v>
                </c:pt>
                <c:pt idx="829">
                  <c:v>25262</c:v>
                </c:pt>
                <c:pt idx="830">
                  <c:v>25293</c:v>
                </c:pt>
                <c:pt idx="831">
                  <c:v>25323</c:v>
                </c:pt>
                <c:pt idx="832">
                  <c:v>25354</c:v>
                </c:pt>
                <c:pt idx="833">
                  <c:v>25384</c:v>
                </c:pt>
                <c:pt idx="834">
                  <c:v>25415</c:v>
                </c:pt>
                <c:pt idx="835">
                  <c:v>25446</c:v>
                </c:pt>
                <c:pt idx="836">
                  <c:v>25476</c:v>
                </c:pt>
                <c:pt idx="837">
                  <c:v>25507</c:v>
                </c:pt>
                <c:pt idx="838">
                  <c:v>25537</c:v>
                </c:pt>
                <c:pt idx="839">
                  <c:v>25568</c:v>
                </c:pt>
                <c:pt idx="840">
                  <c:v>25599</c:v>
                </c:pt>
                <c:pt idx="841">
                  <c:v>25627</c:v>
                </c:pt>
                <c:pt idx="842">
                  <c:v>25658</c:v>
                </c:pt>
                <c:pt idx="843">
                  <c:v>25688</c:v>
                </c:pt>
                <c:pt idx="844">
                  <c:v>25719</c:v>
                </c:pt>
                <c:pt idx="845">
                  <c:v>25749</c:v>
                </c:pt>
                <c:pt idx="846">
                  <c:v>25780</c:v>
                </c:pt>
                <c:pt idx="847">
                  <c:v>25811</c:v>
                </c:pt>
                <c:pt idx="848">
                  <c:v>25841</c:v>
                </c:pt>
                <c:pt idx="849">
                  <c:v>25872</c:v>
                </c:pt>
                <c:pt idx="850">
                  <c:v>25902</c:v>
                </c:pt>
                <c:pt idx="851">
                  <c:v>25933</c:v>
                </c:pt>
                <c:pt idx="852">
                  <c:v>25964</c:v>
                </c:pt>
                <c:pt idx="853">
                  <c:v>25992</c:v>
                </c:pt>
                <c:pt idx="854">
                  <c:v>26023</c:v>
                </c:pt>
                <c:pt idx="855">
                  <c:v>26053</c:v>
                </c:pt>
                <c:pt idx="856">
                  <c:v>26084</c:v>
                </c:pt>
                <c:pt idx="857">
                  <c:v>26114</c:v>
                </c:pt>
                <c:pt idx="858">
                  <c:v>26145</c:v>
                </c:pt>
                <c:pt idx="859">
                  <c:v>26176</c:v>
                </c:pt>
                <c:pt idx="860">
                  <c:v>26206</c:v>
                </c:pt>
                <c:pt idx="861">
                  <c:v>26237</c:v>
                </c:pt>
                <c:pt idx="862">
                  <c:v>26267</c:v>
                </c:pt>
                <c:pt idx="863">
                  <c:v>26298</c:v>
                </c:pt>
                <c:pt idx="864">
                  <c:v>26329</c:v>
                </c:pt>
                <c:pt idx="865">
                  <c:v>26358</c:v>
                </c:pt>
                <c:pt idx="866">
                  <c:v>26389</c:v>
                </c:pt>
                <c:pt idx="867">
                  <c:v>26419</c:v>
                </c:pt>
                <c:pt idx="868">
                  <c:v>26450</c:v>
                </c:pt>
                <c:pt idx="869">
                  <c:v>26480</c:v>
                </c:pt>
                <c:pt idx="870">
                  <c:v>26511</c:v>
                </c:pt>
                <c:pt idx="871">
                  <c:v>26542</c:v>
                </c:pt>
                <c:pt idx="872">
                  <c:v>26572</c:v>
                </c:pt>
                <c:pt idx="873">
                  <c:v>26603</c:v>
                </c:pt>
                <c:pt idx="874">
                  <c:v>26633</c:v>
                </c:pt>
                <c:pt idx="875">
                  <c:v>26664</c:v>
                </c:pt>
                <c:pt idx="876">
                  <c:v>26695</c:v>
                </c:pt>
                <c:pt idx="877">
                  <c:v>26723</c:v>
                </c:pt>
                <c:pt idx="878">
                  <c:v>26754</c:v>
                </c:pt>
                <c:pt idx="879">
                  <c:v>26784</c:v>
                </c:pt>
                <c:pt idx="880">
                  <c:v>26815</c:v>
                </c:pt>
                <c:pt idx="881">
                  <c:v>26845</c:v>
                </c:pt>
                <c:pt idx="882">
                  <c:v>26876</c:v>
                </c:pt>
                <c:pt idx="883">
                  <c:v>26907</c:v>
                </c:pt>
                <c:pt idx="884">
                  <c:v>26937</c:v>
                </c:pt>
                <c:pt idx="885">
                  <c:v>26968</c:v>
                </c:pt>
                <c:pt idx="886">
                  <c:v>26998</c:v>
                </c:pt>
                <c:pt idx="887">
                  <c:v>27029</c:v>
                </c:pt>
                <c:pt idx="888">
                  <c:v>27060</c:v>
                </c:pt>
                <c:pt idx="889">
                  <c:v>27088</c:v>
                </c:pt>
                <c:pt idx="890">
                  <c:v>27119</c:v>
                </c:pt>
                <c:pt idx="891">
                  <c:v>27149</c:v>
                </c:pt>
                <c:pt idx="892">
                  <c:v>27180</c:v>
                </c:pt>
                <c:pt idx="893">
                  <c:v>27210</c:v>
                </c:pt>
                <c:pt idx="894">
                  <c:v>27241</c:v>
                </c:pt>
                <c:pt idx="895">
                  <c:v>27272</c:v>
                </c:pt>
                <c:pt idx="896">
                  <c:v>27302</c:v>
                </c:pt>
                <c:pt idx="897">
                  <c:v>27333</c:v>
                </c:pt>
                <c:pt idx="898">
                  <c:v>27363</c:v>
                </c:pt>
                <c:pt idx="899">
                  <c:v>27394</c:v>
                </c:pt>
                <c:pt idx="900">
                  <c:v>27425</c:v>
                </c:pt>
                <c:pt idx="901">
                  <c:v>27453</c:v>
                </c:pt>
                <c:pt idx="902">
                  <c:v>27484</c:v>
                </c:pt>
                <c:pt idx="903">
                  <c:v>27514</c:v>
                </c:pt>
                <c:pt idx="904">
                  <c:v>27545</c:v>
                </c:pt>
                <c:pt idx="905">
                  <c:v>27575</c:v>
                </c:pt>
                <c:pt idx="906">
                  <c:v>27606</c:v>
                </c:pt>
                <c:pt idx="907">
                  <c:v>27637</c:v>
                </c:pt>
                <c:pt idx="908">
                  <c:v>27667</c:v>
                </c:pt>
                <c:pt idx="909">
                  <c:v>27698</c:v>
                </c:pt>
                <c:pt idx="910">
                  <c:v>27728</c:v>
                </c:pt>
                <c:pt idx="911">
                  <c:v>27759</c:v>
                </c:pt>
                <c:pt idx="912">
                  <c:v>27790</c:v>
                </c:pt>
                <c:pt idx="913">
                  <c:v>27819</c:v>
                </c:pt>
                <c:pt idx="914">
                  <c:v>27850</c:v>
                </c:pt>
                <c:pt idx="915">
                  <c:v>27880</c:v>
                </c:pt>
                <c:pt idx="916">
                  <c:v>27911</c:v>
                </c:pt>
                <c:pt idx="917">
                  <c:v>27941</c:v>
                </c:pt>
                <c:pt idx="918">
                  <c:v>27972</c:v>
                </c:pt>
                <c:pt idx="919">
                  <c:v>28003</c:v>
                </c:pt>
                <c:pt idx="920">
                  <c:v>28033</c:v>
                </c:pt>
                <c:pt idx="921">
                  <c:v>28064</c:v>
                </c:pt>
                <c:pt idx="922">
                  <c:v>28094</c:v>
                </c:pt>
                <c:pt idx="923">
                  <c:v>28125</c:v>
                </c:pt>
                <c:pt idx="924">
                  <c:v>28156</c:v>
                </c:pt>
                <c:pt idx="925">
                  <c:v>28184</c:v>
                </c:pt>
                <c:pt idx="926">
                  <c:v>28215</c:v>
                </c:pt>
                <c:pt idx="927">
                  <c:v>28245</c:v>
                </c:pt>
                <c:pt idx="928">
                  <c:v>28276</c:v>
                </c:pt>
                <c:pt idx="929">
                  <c:v>28306</c:v>
                </c:pt>
                <c:pt idx="930">
                  <c:v>28337</c:v>
                </c:pt>
                <c:pt idx="931">
                  <c:v>28368</c:v>
                </c:pt>
                <c:pt idx="932">
                  <c:v>28398</c:v>
                </c:pt>
                <c:pt idx="933">
                  <c:v>28429</c:v>
                </c:pt>
                <c:pt idx="934">
                  <c:v>28459</c:v>
                </c:pt>
                <c:pt idx="935">
                  <c:v>28490</c:v>
                </c:pt>
                <c:pt idx="936">
                  <c:v>28521</c:v>
                </c:pt>
                <c:pt idx="937">
                  <c:v>28549</c:v>
                </c:pt>
                <c:pt idx="938">
                  <c:v>28580</c:v>
                </c:pt>
                <c:pt idx="939">
                  <c:v>28610</c:v>
                </c:pt>
                <c:pt idx="940">
                  <c:v>28641</c:v>
                </c:pt>
                <c:pt idx="941">
                  <c:v>28671</c:v>
                </c:pt>
                <c:pt idx="942">
                  <c:v>28702</c:v>
                </c:pt>
                <c:pt idx="943">
                  <c:v>28733</c:v>
                </c:pt>
                <c:pt idx="944">
                  <c:v>28763</c:v>
                </c:pt>
                <c:pt idx="945">
                  <c:v>28794</c:v>
                </c:pt>
                <c:pt idx="946">
                  <c:v>28824</c:v>
                </c:pt>
                <c:pt idx="947">
                  <c:v>28855</c:v>
                </c:pt>
                <c:pt idx="948">
                  <c:v>28886</c:v>
                </c:pt>
                <c:pt idx="949">
                  <c:v>28914</c:v>
                </c:pt>
                <c:pt idx="950">
                  <c:v>28945</c:v>
                </c:pt>
                <c:pt idx="951">
                  <c:v>28975</c:v>
                </c:pt>
                <c:pt idx="952">
                  <c:v>29006</c:v>
                </c:pt>
                <c:pt idx="953">
                  <c:v>29036</c:v>
                </c:pt>
                <c:pt idx="954">
                  <c:v>29067</c:v>
                </c:pt>
                <c:pt idx="955">
                  <c:v>29098</c:v>
                </c:pt>
                <c:pt idx="956">
                  <c:v>29128</c:v>
                </c:pt>
                <c:pt idx="957">
                  <c:v>29159</c:v>
                </c:pt>
                <c:pt idx="958">
                  <c:v>29189</c:v>
                </c:pt>
                <c:pt idx="959">
                  <c:v>29220</c:v>
                </c:pt>
                <c:pt idx="960">
                  <c:v>29251</c:v>
                </c:pt>
                <c:pt idx="961">
                  <c:v>29280</c:v>
                </c:pt>
                <c:pt idx="962">
                  <c:v>29311</c:v>
                </c:pt>
                <c:pt idx="963">
                  <c:v>29341</c:v>
                </c:pt>
                <c:pt idx="964">
                  <c:v>29372</c:v>
                </c:pt>
                <c:pt idx="965">
                  <c:v>29402</c:v>
                </c:pt>
                <c:pt idx="966">
                  <c:v>29433</c:v>
                </c:pt>
                <c:pt idx="967">
                  <c:v>29464</c:v>
                </c:pt>
                <c:pt idx="968">
                  <c:v>29494</c:v>
                </c:pt>
                <c:pt idx="969">
                  <c:v>29525</c:v>
                </c:pt>
                <c:pt idx="970">
                  <c:v>29555</c:v>
                </c:pt>
                <c:pt idx="971">
                  <c:v>29586</c:v>
                </c:pt>
                <c:pt idx="972">
                  <c:v>29617</c:v>
                </c:pt>
                <c:pt idx="973">
                  <c:v>29645</c:v>
                </c:pt>
                <c:pt idx="974">
                  <c:v>29676</c:v>
                </c:pt>
                <c:pt idx="975">
                  <c:v>29706</c:v>
                </c:pt>
                <c:pt idx="976">
                  <c:v>29737</c:v>
                </c:pt>
                <c:pt idx="977">
                  <c:v>29767</c:v>
                </c:pt>
                <c:pt idx="978">
                  <c:v>29798</c:v>
                </c:pt>
                <c:pt idx="979">
                  <c:v>29829</c:v>
                </c:pt>
                <c:pt idx="980">
                  <c:v>29859</c:v>
                </c:pt>
                <c:pt idx="981">
                  <c:v>29890</c:v>
                </c:pt>
                <c:pt idx="982">
                  <c:v>29920</c:v>
                </c:pt>
                <c:pt idx="983">
                  <c:v>29951</c:v>
                </c:pt>
                <c:pt idx="984">
                  <c:v>29982</c:v>
                </c:pt>
                <c:pt idx="985">
                  <c:v>30010</c:v>
                </c:pt>
                <c:pt idx="986">
                  <c:v>30041</c:v>
                </c:pt>
                <c:pt idx="987">
                  <c:v>30071</c:v>
                </c:pt>
                <c:pt idx="988">
                  <c:v>30102</c:v>
                </c:pt>
                <c:pt idx="989">
                  <c:v>30132</c:v>
                </c:pt>
                <c:pt idx="990">
                  <c:v>30163</c:v>
                </c:pt>
                <c:pt idx="991">
                  <c:v>30194</c:v>
                </c:pt>
                <c:pt idx="992">
                  <c:v>30224</c:v>
                </c:pt>
                <c:pt idx="993">
                  <c:v>30255</c:v>
                </c:pt>
                <c:pt idx="994">
                  <c:v>30285</c:v>
                </c:pt>
                <c:pt idx="995">
                  <c:v>30316</c:v>
                </c:pt>
                <c:pt idx="996">
                  <c:v>30347</c:v>
                </c:pt>
                <c:pt idx="997">
                  <c:v>30375</c:v>
                </c:pt>
                <c:pt idx="998">
                  <c:v>30406</c:v>
                </c:pt>
                <c:pt idx="999">
                  <c:v>30436</c:v>
                </c:pt>
                <c:pt idx="1000">
                  <c:v>30467</c:v>
                </c:pt>
                <c:pt idx="1001">
                  <c:v>30497</c:v>
                </c:pt>
                <c:pt idx="1002">
                  <c:v>30528</c:v>
                </c:pt>
                <c:pt idx="1003">
                  <c:v>30559</c:v>
                </c:pt>
                <c:pt idx="1004">
                  <c:v>30589</c:v>
                </c:pt>
                <c:pt idx="1005">
                  <c:v>30620</c:v>
                </c:pt>
                <c:pt idx="1006">
                  <c:v>30650</c:v>
                </c:pt>
                <c:pt idx="1007">
                  <c:v>30681</c:v>
                </c:pt>
                <c:pt idx="1008">
                  <c:v>30712</c:v>
                </c:pt>
                <c:pt idx="1009">
                  <c:v>30741</c:v>
                </c:pt>
                <c:pt idx="1010">
                  <c:v>30772</c:v>
                </c:pt>
                <c:pt idx="1011">
                  <c:v>30802</c:v>
                </c:pt>
                <c:pt idx="1012">
                  <c:v>30833</c:v>
                </c:pt>
                <c:pt idx="1013">
                  <c:v>30863</c:v>
                </c:pt>
                <c:pt idx="1014">
                  <c:v>30894</c:v>
                </c:pt>
                <c:pt idx="1015">
                  <c:v>30925</c:v>
                </c:pt>
                <c:pt idx="1016">
                  <c:v>30955</c:v>
                </c:pt>
                <c:pt idx="1017">
                  <c:v>30986</c:v>
                </c:pt>
                <c:pt idx="1018">
                  <c:v>31016</c:v>
                </c:pt>
                <c:pt idx="1019">
                  <c:v>31047</c:v>
                </c:pt>
                <c:pt idx="1020">
                  <c:v>31078</c:v>
                </c:pt>
                <c:pt idx="1021">
                  <c:v>31106</c:v>
                </c:pt>
                <c:pt idx="1022">
                  <c:v>31137</c:v>
                </c:pt>
                <c:pt idx="1023">
                  <c:v>31167</c:v>
                </c:pt>
                <c:pt idx="1024">
                  <c:v>31198</c:v>
                </c:pt>
                <c:pt idx="1025">
                  <c:v>31228</c:v>
                </c:pt>
                <c:pt idx="1026">
                  <c:v>31259</c:v>
                </c:pt>
                <c:pt idx="1027">
                  <c:v>31290</c:v>
                </c:pt>
                <c:pt idx="1028">
                  <c:v>31320</c:v>
                </c:pt>
                <c:pt idx="1029">
                  <c:v>31351</c:v>
                </c:pt>
                <c:pt idx="1030">
                  <c:v>31381</c:v>
                </c:pt>
                <c:pt idx="1031">
                  <c:v>31412</c:v>
                </c:pt>
                <c:pt idx="1032">
                  <c:v>31443</c:v>
                </c:pt>
                <c:pt idx="1033">
                  <c:v>31471</c:v>
                </c:pt>
                <c:pt idx="1034">
                  <c:v>31502</c:v>
                </c:pt>
                <c:pt idx="1035">
                  <c:v>31532</c:v>
                </c:pt>
                <c:pt idx="1036">
                  <c:v>31563</c:v>
                </c:pt>
                <c:pt idx="1037">
                  <c:v>31593</c:v>
                </c:pt>
                <c:pt idx="1038">
                  <c:v>31624</c:v>
                </c:pt>
                <c:pt idx="1039">
                  <c:v>31655</c:v>
                </c:pt>
                <c:pt idx="1040">
                  <c:v>31685</c:v>
                </c:pt>
                <c:pt idx="1041">
                  <c:v>31716</c:v>
                </c:pt>
                <c:pt idx="1042">
                  <c:v>31746</c:v>
                </c:pt>
                <c:pt idx="1043">
                  <c:v>31777</c:v>
                </c:pt>
                <c:pt idx="1044">
                  <c:v>31808</c:v>
                </c:pt>
                <c:pt idx="1045">
                  <c:v>31836</c:v>
                </c:pt>
                <c:pt idx="1046">
                  <c:v>31867</c:v>
                </c:pt>
                <c:pt idx="1047">
                  <c:v>31897</c:v>
                </c:pt>
                <c:pt idx="1048">
                  <c:v>31928</c:v>
                </c:pt>
                <c:pt idx="1049">
                  <c:v>31958</c:v>
                </c:pt>
                <c:pt idx="1050">
                  <c:v>31989</c:v>
                </c:pt>
                <c:pt idx="1051">
                  <c:v>32020</c:v>
                </c:pt>
                <c:pt idx="1052">
                  <c:v>32050</c:v>
                </c:pt>
                <c:pt idx="1053">
                  <c:v>32081</c:v>
                </c:pt>
                <c:pt idx="1054">
                  <c:v>32111</c:v>
                </c:pt>
                <c:pt idx="1055">
                  <c:v>32142</c:v>
                </c:pt>
                <c:pt idx="1056">
                  <c:v>32173</c:v>
                </c:pt>
                <c:pt idx="1057">
                  <c:v>32202</c:v>
                </c:pt>
                <c:pt idx="1058">
                  <c:v>32233</c:v>
                </c:pt>
                <c:pt idx="1059">
                  <c:v>32263</c:v>
                </c:pt>
                <c:pt idx="1060">
                  <c:v>32294</c:v>
                </c:pt>
                <c:pt idx="1061">
                  <c:v>32324</c:v>
                </c:pt>
                <c:pt idx="1062">
                  <c:v>32355</c:v>
                </c:pt>
                <c:pt idx="1063">
                  <c:v>32386</c:v>
                </c:pt>
                <c:pt idx="1064">
                  <c:v>32416</c:v>
                </c:pt>
                <c:pt idx="1065">
                  <c:v>32447</c:v>
                </c:pt>
                <c:pt idx="1066">
                  <c:v>32477</c:v>
                </c:pt>
                <c:pt idx="1067">
                  <c:v>32508</c:v>
                </c:pt>
                <c:pt idx="1068">
                  <c:v>32539</c:v>
                </c:pt>
                <c:pt idx="1069">
                  <c:v>32567</c:v>
                </c:pt>
                <c:pt idx="1070">
                  <c:v>32598</c:v>
                </c:pt>
                <c:pt idx="1071">
                  <c:v>32628</c:v>
                </c:pt>
                <c:pt idx="1072">
                  <c:v>32659</c:v>
                </c:pt>
                <c:pt idx="1073">
                  <c:v>32689</c:v>
                </c:pt>
                <c:pt idx="1074">
                  <c:v>32720</c:v>
                </c:pt>
                <c:pt idx="1075">
                  <c:v>32751</c:v>
                </c:pt>
                <c:pt idx="1076">
                  <c:v>32781</c:v>
                </c:pt>
                <c:pt idx="1077">
                  <c:v>32812</c:v>
                </c:pt>
                <c:pt idx="1078">
                  <c:v>32842</c:v>
                </c:pt>
                <c:pt idx="1079">
                  <c:v>32873</c:v>
                </c:pt>
                <c:pt idx="1080">
                  <c:v>32904</c:v>
                </c:pt>
                <c:pt idx="1081">
                  <c:v>32932</c:v>
                </c:pt>
                <c:pt idx="1082">
                  <c:v>32963</c:v>
                </c:pt>
                <c:pt idx="1083">
                  <c:v>32993</c:v>
                </c:pt>
                <c:pt idx="1084">
                  <c:v>33024</c:v>
                </c:pt>
                <c:pt idx="1085">
                  <c:v>33054</c:v>
                </c:pt>
                <c:pt idx="1086">
                  <c:v>33085</c:v>
                </c:pt>
                <c:pt idx="1087">
                  <c:v>33116</c:v>
                </c:pt>
                <c:pt idx="1088">
                  <c:v>33146</c:v>
                </c:pt>
                <c:pt idx="1089">
                  <c:v>33177</c:v>
                </c:pt>
                <c:pt idx="1090">
                  <c:v>33207</c:v>
                </c:pt>
                <c:pt idx="1091">
                  <c:v>33238</c:v>
                </c:pt>
                <c:pt idx="1092">
                  <c:v>33269</c:v>
                </c:pt>
                <c:pt idx="1093">
                  <c:v>33297</c:v>
                </c:pt>
                <c:pt idx="1094">
                  <c:v>33328</c:v>
                </c:pt>
                <c:pt idx="1095">
                  <c:v>33358</c:v>
                </c:pt>
                <c:pt idx="1096">
                  <c:v>33389</c:v>
                </c:pt>
                <c:pt idx="1097">
                  <c:v>33419</c:v>
                </c:pt>
                <c:pt idx="1098">
                  <c:v>33450</c:v>
                </c:pt>
                <c:pt idx="1099">
                  <c:v>33481</c:v>
                </c:pt>
                <c:pt idx="1100">
                  <c:v>33511</c:v>
                </c:pt>
                <c:pt idx="1101">
                  <c:v>33542</c:v>
                </c:pt>
                <c:pt idx="1102">
                  <c:v>33572</c:v>
                </c:pt>
                <c:pt idx="1103">
                  <c:v>33603</c:v>
                </c:pt>
                <c:pt idx="1104">
                  <c:v>33634</c:v>
                </c:pt>
                <c:pt idx="1105">
                  <c:v>33663</c:v>
                </c:pt>
                <c:pt idx="1106">
                  <c:v>33694</c:v>
                </c:pt>
                <c:pt idx="1107">
                  <c:v>33724</c:v>
                </c:pt>
                <c:pt idx="1108">
                  <c:v>33755</c:v>
                </c:pt>
                <c:pt idx="1109">
                  <c:v>33785</c:v>
                </c:pt>
                <c:pt idx="1110">
                  <c:v>33816</c:v>
                </c:pt>
                <c:pt idx="1111">
                  <c:v>33847</c:v>
                </c:pt>
                <c:pt idx="1112">
                  <c:v>33877</c:v>
                </c:pt>
                <c:pt idx="1113">
                  <c:v>33908</c:v>
                </c:pt>
                <c:pt idx="1114">
                  <c:v>33938</c:v>
                </c:pt>
                <c:pt idx="1115">
                  <c:v>33969</c:v>
                </c:pt>
                <c:pt idx="1116">
                  <c:v>34000</c:v>
                </c:pt>
                <c:pt idx="1117">
                  <c:v>34028</c:v>
                </c:pt>
                <c:pt idx="1118">
                  <c:v>34059</c:v>
                </c:pt>
                <c:pt idx="1119">
                  <c:v>34089</c:v>
                </c:pt>
                <c:pt idx="1120">
                  <c:v>34120</c:v>
                </c:pt>
                <c:pt idx="1121">
                  <c:v>34150</c:v>
                </c:pt>
                <c:pt idx="1122">
                  <c:v>34181</c:v>
                </c:pt>
                <c:pt idx="1123">
                  <c:v>34212</c:v>
                </c:pt>
                <c:pt idx="1124">
                  <c:v>34242</c:v>
                </c:pt>
                <c:pt idx="1125">
                  <c:v>34273</c:v>
                </c:pt>
                <c:pt idx="1126">
                  <c:v>34303</c:v>
                </c:pt>
                <c:pt idx="1127">
                  <c:v>34334</c:v>
                </c:pt>
                <c:pt idx="1128">
                  <c:v>34365</c:v>
                </c:pt>
                <c:pt idx="1129">
                  <c:v>34393</c:v>
                </c:pt>
                <c:pt idx="1130">
                  <c:v>34424</c:v>
                </c:pt>
                <c:pt idx="1131">
                  <c:v>34454</c:v>
                </c:pt>
                <c:pt idx="1132">
                  <c:v>34485</c:v>
                </c:pt>
                <c:pt idx="1133">
                  <c:v>34515</c:v>
                </c:pt>
                <c:pt idx="1134">
                  <c:v>34546</c:v>
                </c:pt>
                <c:pt idx="1135">
                  <c:v>34577</c:v>
                </c:pt>
                <c:pt idx="1136">
                  <c:v>34607</c:v>
                </c:pt>
                <c:pt idx="1137">
                  <c:v>34638</c:v>
                </c:pt>
                <c:pt idx="1138">
                  <c:v>34668</c:v>
                </c:pt>
                <c:pt idx="1139">
                  <c:v>34699</c:v>
                </c:pt>
                <c:pt idx="1140">
                  <c:v>34730</c:v>
                </c:pt>
                <c:pt idx="1141">
                  <c:v>34758</c:v>
                </c:pt>
                <c:pt idx="1142">
                  <c:v>34789</c:v>
                </c:pt>
                <c:pt idx="1143">
                  <c:v>34819</c:v>
                </c:pt>
                <c:pt idx="1144">
                  <c:v>34850</c:v>
                </c:pt>
                <c:pt idx="1145">
                  <c:v>34880</c:v>
                </c:pt>
                <c:pt idx="1146">
                  <c:v>34911</c:v>
                </c:pt>
                <c:pt idx="1147">
                  <c:v>34942</c:v>
                </c:pt>
                <c:pt idx="1148">
                  <c:v>34972</c:v>
                </c:pt>
                <c:pt idx="1149">
                  <c:v>35003</c:v>
                </c:pt>
                <c:pt idx="1150">
                  <c:v>35033</c:v>
                </c:pt>
                <c:pt idx="1151">
                  <c:v>35064</c:v>
                </c:pt>
                <c:pt idx="1152">
                  <c:v>35095</c:v>
                </c:pt>
                <c:pt idx="1153">
                  <c:v>35124</c:v>
                </c:pt>
                <c:pt idx="1154">
                  <c:v>35155</c:v>
                </c:pt>
                <c:pt idx="1155">
                  <c:v>35185</c:v>
                </c:pt>
                <c:pt idx="1156">
                  <c:v>35216</c:v>
                </c:pt>
                <c:pt idx="1157">
                  <c:v>35246</c:v>
                </c:pt>
                <c:pt idx="1158">
                  <c:v>35277</c:v>
                </c:pt>
                <c:pt idx="1159">
                  <c:v>35308</c:v>
                </c:pt>
                <c:pt idx="1160">
                  <c:v>35338</c:v>
                </c:pt>
                <c:pt idx="1161">
                  <c:v>35369</c:v>
                </c:pt>
                <c:pt idx="1162">
                  <c:v>35399</c:v>
                </c:pt>
                <c:pt idx="1163">
                  <c:v>35430</c:v>
                </c:pt>
                <c:pt idx="1164">
                  <c:v>35461</c:v>
                </c:pt>
                <c:pt idx="1165">
                  <c:v>35489</c:v>
                </c:pt>
                <c:pt idx="1166">
                  <c:v>35520</c:v>
                </c:pt>
                <c:pt idx="1167">
                  <c:v>35550</c:v>
                </c:pt>
                <c:pt idx="1168">
                  <c:v>35581</c:v>
                </c:pt>
                <c:pt idx="1169">
                  <c:v>35611</c:v>
                </c:pt>
                <c:pt idx="1170">
                  <c:v>35642</c:v>
                </c:pt>
                <c:pt idx="1171">
                  <c:v>35673</c:v>
                </c:pt>
                <c:pt idx="1172">
                  <c:v>35703</c:v>
                </c:pt>
                <c:pt idx="1173">
                  <c:v>35734</c:v>
                </c:pt>
                <c:pt idx="1174">
                  <c:v>35764</c:v>
                </c:pt>
                <c:pt idx="1175">
                  <c:v>35795</c:v>
                </c:pt>
                <c:pt idx="1176">
                  <c:v>35826</c:v>
                </c:pt>
                <c:pt idx="1177">
                  <c:v>35854</c:v>
                </c:pt>
                <c:pt idx="1178">
                  <c:v>35885</c:v>
                </c:pt>
                <c:pt idx="1179">
                  <c:v>35915</c:v>
                </c:pt>
                <c:pt idx="1180">
                  <c:v>35946</c:v>
                </c:pt>
                <c:pt idx="1181">
                  <c:v>35976</c:v>
                </c:pt>
                <c:pt idx="1182">
                  <c:v>36007</c:v>
                </c:pt>
                <c:pt idx="1183">
                  <c:v>36038</c:v>
                </c:pt>
                <c:pt idx="1184">
                  <c:v>36068</c:v>
                </c:pt>
                <c:pt idx="1185">
                  <c:v>36099</c:v>
                </c:pt>
                <c:pt idx="1186">
                  <c:v>36129</c:v>
                </c:pt>
                <c:pt idx="1187">
                  <c:v>36160</c:v>
                </c:pt>
                <c:pt idx="1188">
                  <c:v>36191</c:v>
                </c:pt>
                <c:pt idx="1189">
                  <c:v>36219</c:v>
                </c:pt>
                <c:pt idx="1190">
                  <c:v>36250</c:v>
                </c:pt>
                <c:pt idx="1191">
                  <c:v>36280</c:v>
                </c:pt>
                <c:pt idx="1192">
                  <c:v>36311</c:v>
                </c:pt>
                <c:pt idx="1193">
                  <c:v>36341</c:v>
                </c:pt>
                <c:pt idx="1194">
                  <c:v>36372</c:v>
                </c:pt>
                <c:pt idx="1195">
                  <c:v>36403</c:v>
                </c:pt>
                <c:pt idx="1196">
                  <c:v>36433</c:v>
                </c:pt>
                <c:pt idx="1197">
                  <c:v>36464</c:v>
                </c:pt>
                <c:pt idx="1198">
                  <c:v>36494</c:v>
                </c:pt>
                <c:pt idx="1199">
                  <c:v>36525</c:v>
                </c:pt>
                <c:pt idx="1200">
                  <c:v>36556</c:v>
                </c:pt>
                <c:pt idx="1201">
                  <c:v>36585</c:v>
                </c:pt>
                <c:pt idx="1202">
                  <c:v>36616</c:v>
                </c:pt>
                <c:pt idx="1203">
                  <c:v>36646</c:v>
                </c:pt>
                <c:pt idx="1204">
                  <c:v>36677</c:v>
                </c:pt>
                <c:pt idx="1205">
                  <c:v>36707</c:v>
                </c:pt>
                <c:pt idx="1206">
                  <c:v>36738</c:v>
                </c:pt>
                <c:pt idx="1207">
                  <c:v>36769</c:v>
                </c:pt>
                <c:pt idx="1208">
                  <c:v>36799</c:v>
                </c:pt>
                <c:pt idx="1209">
                  <c:v>36830</c:v>
                </c:pt>
                <c:pt idx="1210">
                  <c:v>36860</c:v>
                </c:pt>
                <c:pt idx="1211">
                  <c:v>36891</c:v>
                </c:pt>
                <c:pt idx="1212">
                  <c:v>36922</c:v>
                </c:pt>
                <c:pt idx="1213">
                  <c:v>36950</c:v>
                </c:pt>
                <c:pt idx="1214">
                  <c:v>36981</c:v>
                </c:pt>
                <c:pt idx="1215">
                  <c:v>37011</c:v>
                </c:pt>
                <c:pt idx="1216">
                  <c:v>37042</c:v>
                </c:pt>
                <c:pt idx="1217">
                  <c:v>37072</c:v>
                </c:pt>
                <c:pt idx="1218">
                  <c:v>37103</c:v>
                </c:pt>
                <c:pt idx="1219">
                  <c:v>37134</c:v>
                </c:pt>
                <c:pt idx="1220">
                  <c:v>37164</c:v>
                </c:pt>
                <c:pt idx="1221">
                  <c:v>37195</c:v>
                </c:pt>
                <c:pt idx="1222">
                  <c:v>37225</c:v>
                </c:pt>
                <c:pt idx="1223">
                  <c:v>37256</c:v>
                </c:pt>
                <c:pt idx="1224">
                  <c:v>37287</c:v>
                </c:pt>
                <c:pt idx="1225">
                  <c:v>37315</c:v>
                </c:pt>
                <c:pt idx="1226">
                  <c:v>37346</c:v>
                </c:pt>
                <c:pt idx="1227">
                  <c:v>37376</c:v>
                </c:pt>
                <c:pt idx="1228">
                  <c:v>37407</c:v>
                </c:pt>
                <c:pt idx="1229">
                  <c:v>37437</c:v>
                </c:pt>
                <c:pt idx="1230">
                  <c:v>37468</c:v>
                </c:pt>
                <c:pt idx="1231">
                  <c:v>37499</c:v>
                </c:pt>
                <c:pt idx="1232">
                  <c:v>37529</c:v>
                </c:pt>
                <c:pt idx="1233">
                  <c:v>37560</c:v>
                </c:pt>
                <c:pt idx="1234">
                  <c:v>37590</c:v>
                </c:pt>
                <c:pt idx="1235">
                  <c:v>37621</c:v>
                </c:pt>
                <c:pt idx="1236">
                  <c:v>37652</c:v>
                </c:pt>
                <c:pt idx="1237">
                  <c:v>37680</c:v>
                </c:pt>
                <c:pt idx="1238">
                  <c:v>37711</c:v>
                </c:pt>
                <c:pt idx="1239">
                  <c:v>37741</c:v>
                </c:pt>
                <c:pt idx="1240">
                  <c:v>37772</c:v>
                </c:pt>
                <c:pt idx="1241">
                  <c:v>37802</c:v>
                </c:pt>
                <c:pt idx="1242">
                  <c:v>37833</c:v>
                </c:pt>
                <c:pt idx="1243">
                  <c:v>37864</c:v>
                </c:pt>
                <c:pt idx="1244">
                  <c:v>37894</c:v>
                </c:pt>
                <c:pt idx="1245">
                  <c:v>37925</c:v>
                </c:pt>
                <c:pt idx="1246">
                  <c:v>37955</c:v>
                </c:pt>
                <c:pt idx="1247">
                  <c:v>37986</c:v>
                </c:pt>
                <c:pt idx="1248">
                  <c:v>38017</c:v>
                </c:pt>
                <c:pt idx="1249">
                  <c:v>38046</c:v>
                </c:pt>
                <c:pt idx="1250">
                  <c:v>38077</c:v>
                </c:pt>
                <c:pt idx="1251">
                  <c:v>38107</c:v>
                </c:pt>
                <c:pt idx="1252">
                  <c:v>38138</c:v>
                </c:pt>
                <c:pt idx="1253">
                  <c:v>38168</c:v>
                </c:pt>
                <c:pt idx="1254">
                  <c:v>38199</c:v>
                </c:pt>
                <c:pt idx="1255">
                  <c:v>38230</c:v>
                </c:pt>
                <c:pt idx="1256">
                  <c:v>38260</c:v>
                </c:pt>
                <c:pt idx="1257">
                  <c:v>38291</c:v>
                </c:pt>
                <c:pt idx="1258">
                  <c:v>38321</c:v>
                </c:pt>
                <c:pt idx="1259">
                  <c:v>38352</c:v>
                </c:pt>
                <c:pt idx="1260">
                  <c:v>38383</c:v>
                </c:pt>
                <c:pt idx="1261">
                  <c:v>38411</c:v>
                </c:pt>
                <c:pt idx="1262">
                  <c:v>38442</c:v>
                </c:pt>
                <c:pt idx="1263">
                  <c:v>38472</c:v>
                </c:pt>
                <c:pt idx="1264">
                  <c:v>38503</c:v>
                </c:pt>
                <c:pt idx="1265">
                  <c:v>38533</c:v>
                </c:pt>
                <c:pt idx="1266">
                  <c:v>38564</c:v>
                </c:pt>
                <c:pt idx="1267">
                  <c:v>38595</c:v>
                </c:pt>
                <c:pt idx="1268">
                  <c:v>38625</c:v>
                </c:pt>
                <c:pt idx="1269">
                  <c:v>38656</c:v>
                </c:pt>
                <c:pt idx="1270">
                  <c:v>38686</c:v>
                </c:pt>
                <c:pt idx="1271">
                  <c:v>38717</c:v>
                </c:pt>
                <c:pt idx="1272">
                  <c:v>38748</c:v>
                </c:pt>
                <c:pt idx="1273">
                  <c:v>38776</c:v>
                </c:pt>
                <c:pt idx="1274">
                  <c:v>38807</c:v>
                </c:pt>
                <c:pt idx="1275">
                  <c:v>38837</c:v>
                </c:pt>
                <c:pt idx="1276">
                  <c:v>38868</c:v>
                </c:pt>
                <c:pt idx="1277">
                  <c:v>38898</c:v>
                </c:pt>
                <c:pt idx="1278">
                  <c:v>38929</c:v>
                </c:pt>
                <c:pt idx="1279">
                  <c:v>38960</c:v>
                </c:pt>
                <c:pt idx="1280">
                  <c:v>38990</c:v>
                </c:pt>
                <c:pt idx="1281">
                  <c:v>39021</c:v>
                </c:pt>
                <c:pt idx="1282">
                  <c:v>39051</c:v>
                </c:pt>
                <c:pt idx="1283">
                  <c:v>39082</c:v>
                </c:pt>
                <c:pt idx="1284">
                  <c:v>39113</c:v>
                </c:pt>
                <c:pt idx="1285">
                  <c:v>39141</c:v>
                </c:pt>
                <c:pt idx="1286">
                  <c:v>39172</c:v>
                </c:pt>
                <c:pt idx="1287">
                  <c:v>39202</c:v>
                </c:pt>
                <c:pt idx="1288">
                  <c:v>39233</c:v>
                </c:pt>
                <c:pt idx="1289">
                  <c:v>39263</c:v>
                </c:pt>
                <c:pt idx="1290">
                  <c:v>39294</c:v>
                </c:pt>
                <c:pt idx="1291">
                  <c:v>39325</c:v>
                </c:pt>
                <c:pt idx="1292">
                  <c:v>39355</c:v>
                </c:pt>
                <c:pt idx="1293">
                  <c:v>39386</c:v>
                </c:pt>
                <c:pt idx="1294">
                  <c:v>39416</c:v>
                </c:pt>
                <c:pt idx="1295">
                  <c:v>39447</c:v>
                </c:pt>
                <c:pt idx="1296">
                  <c:v>39478</c:v>
                </c:pt>
                <c:pt idx="1297">
                  <c:v>39507</c:v>
                </c:pt>
                <c:pt idx="1298">
                  <c:v>39538</c:v>
                </c:pt>
                <c:pt idx="1299">
                  <c:v>39568</c:v>
                </c:pt>
                <c:pt idx="1300">
                  <c:v>39599</c:v>
                </c:pt>
                <c:pt idx="1301">
                  <c:v>39629</c:v>
                </c:pt>
                <c:pt idx="1302">
                  <c:v>39660</c:v>
                </c:pt>
                <c:pt idx="1303">
                  <c:v>39691</c:v>
                </c:pt>
                <c:pt idx="1304">
                  <c:v>39721</c:v>
                </c:pt>
                <c:pt idx="1305">
                  <c:v>39752</c:v>
                </c:pt>
                <c:pt idx="1306">
                  <c:v>39782</c:v>
                </c:pt>
                <c:pt idx="1307">
                  <c:v>39813</c:v>
                </c:pt>
                <c:pt idx="1308">
                  <c:v>39844</c:v>
                </c:pt>
                <c:pt idx="1309">
                  <c:v>39872</c:v>
                </c:pt>
                <c:pt idx="1310">
                  <c:v>39903</c:v>
                </c:pt>
                <c:pt idx="1311">
                  <c:v>39933</c:v>
                </c:pt>
                <c:pt idx="1312">
                  <c:v>39964</c:v>
                </c:pt>
                <c:pt idx="1313">
                  <c:v>39994</c:v>
                </c:pt>
                <c:pt idx="1314">
                  <c:v>40025</c:v>
                </c:pt>
                <c:pt idx="1315">
                  <c:v>40056</c:v>
                </c:pt>
                <c:pt idx="1316">
                  <c:v>40086</c:v>
                </c:pt>
                <c:pt idx="1317">
                  <c:v>40117</c:v>
                </c:pt>
                <c:pt idx="1318">
                  <c:v>40147</c:v>
                </c:pt>
                <c:pt idx="1319">
                  <c:v>40178</c:v>
                </c:pt>
                <c:pt idx="1320">
                  <c:v>40209</c:v>
                </c:pt>
                <c:pt idx="1321">
                  <c:v>40237</c:v>
                </c:pt>
                <c:pt idx="1322">
                  <c:v>40268</c:v>
                </c:pt>
                <c:pt idx="1323">
                  <c:v>40298</c:v>
                </c:pt>
                <c:pt idx="1324">
                  <c:v>40329</c:v>
                </c:pt>
                <c:pt idx="1325">
                  <c:v>40359</c:v>
                </c:pt>
                <c:pt idx="1326">
                  <c:v>40390</c:v>
                </c:pt>
                <c:pt idx="1327">
                  <c:v>40421</c:v>
                </c:pt>
                <c:pt idx="1328">
                  <c:v>40451</c:v>
                </c:pt>
                <c:pt idx="1329">
                  <c:v>40482</c:v>
                </c:pt>
                <c:pt idx="1330">
                  <c:v>40512</c:v>
                </c:pt>
                <c:pt idx="1331">
                  <c:v>40543</c:v>
                </c:pt>
                <c:pt idx="1332">
                  <c:v>40574</c:v>
                </c:pt>
                <c:pt idx="1333">
                  <c:v>40602</c:v>
                </c:pt>
                <c:pt idx="1334">
                  <c:v>40633</c:v>
                </c:pt>
                <c:pt idx="1335">
                  <c:v>40663</c:v>
                </c:pt>
                <c:pt idx="1336">
                  <c:v>40694</c:v>
                </c:pt>
                <c:pt idx="1337">
                  <c:v>40724</c:v>
                </c:pt>
                <c:pt idx="1338">
                  <c:v>40755</c:v>
                </c:pt>
                <c:pt idx="1339">
                  <c:v>40786</c:v>
                </c:pt>
                <c:pt idx="1340">
                  <c:v>40816</c:v>
                </c:pt>
                <c:pt idx="1341">
                  <c:v>40847</c:v>
                </c:pt>
                <c:pt idx="1342">
                  <c:v>40877</c:v>
                </c:pt>
                <c:pt idx="1343">
                  <c:v>40908</c:v>
                </c:pt>
                <c:pt idx="1344">
                  <c:v>40939</c:v>
                </c:pt>
                <c:pt idx="1345">
                  <c:v>40968</c:v>
                </c:pt>
                <c:pt idx="1346">
                  <c:v>40999</c:v>
                </c:pt>
                <c:pt idx="1347">
                  <c:v>41029</c:v>
                </c:pt>
                <c:pt idx="1348">
                  <c:v>41060</c:v>
                </c:pt>
                <c:pt idx="1349">
                  <c:v>41090</c:v>
                </c:pt>
                <c:pt idx="1350">
                  <c:v>41121</c:v>
                </c:pt>
                <c:pt idx="1351">
                  <c:v>41152</c:v>
                </c:pt>
                <c:pt idx="1352">
                  <c:v>41182</c:v>
                </c:pt>
                <c:pt idx="1353">
                  <c:v>41213</c:v>
                </c:pt>
                <c:pt idx="1354">
                  <c:v>41243</c:v>
                </c:pt>
                <c:pt idx="1355">
                  <c:v>41274</c:v>
                </c:pt>
                <c:pt idx="1356">
                  <c:v>41305</c:v>
                </c:pt>
                <c:pt idx="1357">
                  <c:v>41333</c:v>
                </c:pt>
                <c:pt idx="1358">
                  <c:v>41364</c:v>
                </c:pt>
                <c:pt idx="1359">
                  <c:v>41394</c:v>
                </c:pt>
                <c:pt idx="1360">
                  <c:v>41425</c:v>
                </c:pt>
                <c:pt idx="1361">
                  <c:v>41455</c:v>
                </c:pt>
                <c:pt idx="1362">
                  <c:v>41486</c:v>
                </c:pt>
                <c:pt idx="1363">
                  <c:v>41517</c:v>
                </c:pt>
                <c:pt idx="1364">
                  <c:v>41547</c:v>
                </c:pt>
                <c:pt idx="1365">
                  <c:v>41578</c:v>
                </c:pt>
                <c:pt idx="1366">
                  <c:v>41608</c:v>
                </c:pt>
                <c:pt idx="1367">
                  <c:v>41639</c:v>
                </c:pt>
                <c:pt idx="1368">
                  <c:v>41670</c:v>
                </c:pt>
                <c:pt idx="1369">
                  <c:v>41698</c:v>
                </c:pt>
                <c:pt idx="1370">
                  <c:v>41729</c:v>
                </c:pt>
                <c:pt idx="1371">
                  <c:v>41759</c:v>
                </c:pt>
                <c:pt idx="1372">
                  <c:v>41790</c:v>
                </c:pt>
                <c:pt idx="1373">
                  <c:v>41820</c:v>
                </c:pt>
                <c:pt idx="1374">
                  <c:v>41851</c:v>
                </c:pt>
                <c:pt idx="1375">
                  <c:v>41882</c:v>
                </c:pt>
                <c:pt idx="1376">
                  <c:v>41912</c:v>
                </c:pt>
                <c:pt idx="1377">
                  <c:v>41943</c:v>
                </c:pt>
                <c:pt idx="1378">
                  <c:v>41973</c:v>
                </c:pt>
                <c:pt idx="1379">
                  <c:v>42004</c:v>
                </c:pt>
                <c:pt idx="1380">
                  <c:v>42035</c:v>
                </c:pt>
                <c:pt idx="1381">
                  <c:v>42063</c:v>
                </c:pt>
                <c:pt idx="1382">
                  <c:v>42094</c:v>
                </c:pt>
                <c:pt idx="1383">
                  <c:v>42124</c:v>
                </c:pt>
                <c:pt idx="1384">
                  <c:v>42155</c:v>
                </c:pt>
                <c:pt idx="1385">
                  <c:v>42185</c:v>
                </c:pt>
                <c:pt idx="1386">
                  <c:v>42216</c:v>
                </c:pt>
                <c:pt idx="1387">
                  <c:v>42247</c:v>
                </c:pt>
                <c:pt idx="1388">
                  <c:v>42277</c:v>
                </c:pt>
                <c:pt idx="1389">
                  <c:v>42308</c:v>
                </c:pt>
                <c:pt idx="1390">
                  <c:v>42338</c:v>
                </c:pt>
                <c:pt idx="1391">
                  <c:v>42369</c:v>
                </c:pt>
                <c:pt idx="1392">
                  <c:v>42400</c:v>
                </c:pt>
                <c:pt idx="1393">
                  <c:v>42429</c:v>
                </c:pt>
                <c:pt idx="1394">
                  <c:v>42460</c:v>
                </c:pt>
                <c:pt idx="1395">
                  <c:v>42490</c:v>
                </c:pt>
                <c:pt idx="1396">
                  <c:v>42521</c:v>
                </c:pt>
                <c:pt idx="1397">
                  <c:v>42551</c:v>
                </c:pt>
                <c:pt idx="1398">
                  <c:v>42582</c:v>
                </c:pt>
                <c:pt idx="1399">
                  <c:v>42613</c:v>
                </c:pt>
                <c:pt idx="1400">
                  <c:v>42643</c:v>
                </c:pt>
                <c:pt idx="1401">
                  <c:v>42674</c:v>
                </c:pt>
                <c:pt idx="1402">
                  <c:v>42704</c:v>
                </c:pt>
                <c:pt idx="1403">
                  <c:v>42735</c:v>
                </c:pt>
                <c:pt idx="1404">
                  <c:v>42766</c:v>
                </c:pt>
                <c:pt idx="1405">
                  <c:v>42794</c:v>
                </c:pt>
                <c:pt idx="1406">
                  <c:v>42825</c:v>
                </c:pt>
                <c:pt idx="1407">
                  <c:v>42855</c:v>
                </c:pt>
                <c:pt idx="1408">
                  <c:v>42886</c:v>
                </c:pt>
                <c:pt idx="1409">
                  <c:v>42916</c:v>
                </c:pt>
                <c:pt idx="1410">
                  <c:v>42947</c:v>
                </c:pt>
                <c:pt idx="1411">
                  <c:v>42978</c:v>
                </c:pt>
                <c:pt idx="1412">
                  <c:v>43008</c:v>
                </c:pt>
                <c:pt idx="1413">
                  <c:v>43039</c:v>
                </c:pt>
                <c:pt idx="1414">
                  <c:v>43069</c:v>
                </c:pt>
                <c:pt idx="1415">
                  <c:v>43100</c:v>
                </c:pt>
                <c:pt idx="1416">
                  <c:v>43131</c:v>
                </c:pt>
                <c:pt idx="1417">
                  <c:v>43159</c:v>
                </c:pt>
                <c:pt idx="1418">
                  <c:v>43190</c:v>
                </c:pt>
                <c:pt idx="1419">
                  <c:v>43220</c:v>
                </c:pt>
                <c:pt idx="1420">
                  <c:v>43251</c:v>
                </c:pt>
                <c:pt idx="1421">
                  <c:v>43281</c:v>
                </c:pt>
                <c:pt idx="1422">
                  <c:v>43312</c:v>
                </c:pt>
                <c:pt idx="1423">
                  <c:v>43343</c:v>
                </c:pt>
                <c:pt idx="1424">
                  <c:v>43373</c:v>
                </c:pt>
                <c:pt idx="1425">
                  <c:v>43404</c:v>
                </c:pt>
                <c:pt idx="1426">
                  <c:v>43434</c:v>
                </c:pt>
                <c:pt idx="1427">
                  <c:v>43465</c:v>
                </c:pt>
                <c:pt idx="1428">
                  <c:v>43496</c:v>
                </c:pt>
                <c:pt idx="1429">
                  <c:v>43524</c:v>
                </c:pt>
                <c:pt idx="1430">
                  <c:v>43555</c:v>
                </c:pt>
                <c:pt idx="1431">
                  <c:v>43585</c:v>
                </c:pt>
                <c:pt idx="1432">
                  <c:v>43616</c:v>
                </c:pt>
                <c:pt idx="1433">
                  <c:v>43646</c:v>
                </c:pt>
                <c:pt idx="1434">
                  <c:v>43677</c:v>
                </c:pt>
                <c:pt idx="1435">
                  <c:v>43708</c:v>
                </c:pt>
                <c:pt idx="1436">
                  <c:v>43738</c:v>
                </c:pt>
                <c:pt idx="1437">
                  <c:v>43769</c:v>
                </c:pt>
                <c:pt idx="1438">
                  <c:v>43799</c:v>
                </c:pt>
                <c:pt idx="1439">
                  <c:v>43830</c:v>
                </c:pt>
                <c:pt idx="1440">
                  <c:v>43861</c:v>
                </c:pt>
                <c:pt idx="1441">
                  <c:v>43890</c:v>
                </c:pt>
                <c:pt idx="1442">
                  <c:v>43921</c:v>
                </c:pt>
                <c:pt idx="1443">
                  <c:v>43951</c:v>
                </c:pt>
                <c:pt idx="1444">
                  <c:v>43982</c:v>
                </c:pt>
                <c:pt idx="1445">
                  <c:v>44012</c:v>
                </c:pt>
                <c:pt idx="1446">
                  <c:v>44043</c:v>
                </c:pt>
                <c:pt idx="1447">
                  <c:v>44074</c:v>
                </c:pt>
                <c:pt idx="1448">
                  <c:v>44104</c:v>
                </c:pt>
                <c:pt idx="1449">
                  <c:v>44135</c:v>
                </c:pt>
                <c:pt idx="1450">
                  <c:v>44165</c:v>
                </c:pt>
                <c:pt idx="1451">
                  <c:v>44196</c:v>
                </c:pt>
                <c:pt idx="1452">
                  <c:v>44227</c:v>
                </c:pt>
                <c:pt idx="1453">
                  <c:v>44255</c:v>
                </c:pt>
                <c:pt idx="1454">
                  <c:v>44286</c:v>
                </c:pt>
                <c:pt idx="1455">
                  <c:v>44316</c:v>
                </c:pt>
                <c:pt idx="1456">
                  <c:v>44347</c:v>
                </c:pt>
                <c:pt idx="1457">
                  <c:v>44377</c:v>
                </c:pt>
                <c:pt idx="1458">
                  <c:v>44408</c:v>
                </c:pt>
                <c:pt idx="1459">
                  <c:v>44439</c:v>
                </c:pt>
                <c:pt idx="1460">
                  <c:v>44469</c:v>
                </c:pt>
                <c:pt idx="1461">
                  <c:v>44500</c:v>
                </c:pt>
                <c:pt idx="1462">
                  <c:v>44530</c:v>
                </c:pt>
                <c:pt idx="1463">
                  <c:v>44561</c:v>
                </c:pt>
                <c:pt idx="1464">
                  <c:v>44592</c:v>
                </c:pt>
                <c:pt idx="1465">
                  <c:v>44620</c:v>
                </c:pt>
                <c:pt idx="1466">
                  <c:v>44651</c:v>
                </c:pt>
                <c:pt idx="1467">
                  <c:v>44681</c:v>
                </c:pt>
                <c:pt idx="1468">
                  <c:v>44712</c:v>
                </c:pt>
                <c:pt idx="1469">
                  <c:v>44742</c:v>
                </c:pt>
                <c:pt idx="1470">
                  <c:v>44773</c:v>
                </c:pt>
                <c:pt idx="1471">
                  <c:v>44804</c:v>
                </c:pt>
                <c:pt idx="1472">
                  <c:v>44834</c:v>
                </c:pt>
                <c:pt idx="1473">
                  <c:v>44865</c:v>
                </c:pt>
                <c:pt idx="1474" formatCode="dd/mm/yyyy">
                  <c:v>44895</c:v>
                </c:pt>
              </c:numCache>
            </c:numRef>
          </c:xVal>
          <c:yVal>
            <c:numRef>
              <c:f>'Line (Scatter)'!$C$2:$C$1476</c:f>
              <c:numCache>
                <c:formatCode>0.0</c:formatCode>
                <c:ptCount val="1475"/>
                <c:pt idx="0">
                  <c:v>17.400720047399421</c:v>
                </c:pt>
                <c:pt idx="1">
                  <c:v>17.400720047399421</c:v>
                </c:pt>
                <c:pt idx="2">
                  <c:v>17.400720047399421</c:v>
                </c:pt>
                <c:pt idx="3">
                  <c:v>17.400720047399421</c:v>
                </c:pt>
                <c:pt idx="4">
                  <c:v>17.400720047399421</c:v>
                </c:pt>
                <c:pt idx="5">
                  <c:v>17.400720047399421</c:v>
                </c:pt>
                <c:pt idx="6">
                  <c:v>17.400720047399421</c:v>
                </c:pt>
                <c:pt idx="7">
                  <c:v>17.400720047399421</c:v>
                </c:pt>
                <c:pt idx="8">
                  <c:v>17.400720047399421</c:v>
                </c:pt>
                <c:pt idx="9">
                  <c:v>17.400720047399421</c:v>
                </c:pt>
                <c:pt idx="10">
                  <c:v>17.400720047399421</c:v>
                </c:pt>
                <c:pt idx="11">
                  <c:v>17.400720047399421</c:v>
                </c:pt>
                <c:pt idx="12">
                  <c:v>17.400720047399421</c:v>
                </c:pt>
                <c:pt idx="13">
                  <c:v>17.400720047399421</c:v>
                </c:pt>
                <c:pt idx="14">
                  <c:v>17.400720047399421</c:v>
                </c:pt>
                <c:pt idx="15">
                  <c:v>17.400720047399421</c:v>
                </c:pt>
                <c:pt idx="16">
                  <c:v>17.400720047399421</c:v>
                </c:pt>
                <c:pt idx="17">
                  <c:v>17.400720047399421</c:v>
                </c:pt>
                <c:pt idx="18">
                  <c:v>17.400720047399421</c:v>
                </c:pt>
                <c:pt idx="19">
                  <c:v>17.400720047399421</c:v>
                </c:pt>
                <c:pt idx="20">
                  <c:v>17.400720047399421</c:v>
                </c:pt>
                <c:pt idx="21">
                  <c:v>17.400720047399421</c:v>
                </c:pt>
                <c:pt idx="22">
                  <c:v>17.400720047399421</c:v>
                </c:pt>
                <c:pt idx="23">
                  <c:v>17.400720047399421</c:v>
                </c:pt>
                <c:pt idx="24">
                  <c:v>17.400720047399421</c:v>
                </c:pt>
                <c:pt idx="25">
                  <c:v>17.400720047399421</c:v>
                </c:pt>
                <c:pt idx="26">
                  <c:v>17.400720047399421</c:v>
                </c:pt>
                <c:pt idx="27">
                  <c:v>17.400720047399421</c:v>
                </c:pt>
                <c:pt idx="28">
                  <c:v>17.400720047399421</c:v>
                </c:pt>
                <c:pt idx="29">
                  <c:v>17.400720047399421</c:v>
                </c:pt>
                <c:pt idx="30">
                  <c:v>17.400720047399421</c:v>
                </c:pt>
                <c:pt idx="31">
                  <c:v>17.400720047399421</c:v>
                </c:pt>
                <c:pt idx="32">
                  <c:v>17.400720047399421</c:v>
                </c:pt>
                <c:pt idx="33">
                  <c:v>17.400720047399421</c:v>
                </c:pt>
                <c:pt idx="34">
                  <c:v>17.400720047399421</c:v>
                </c:pt>
                <c:pt idx="35">
                  <c:v>17.400720047399421</c:v>
                </c:pt>
                <c:pt idx="36">
                  <c:v>17.400720047399421</c:v>
                </c:pt>
                <c:pt idx="37">
                  <c:v>17.400720047399421</c:v>
                </c:pt>
                <c:pt idx="38">
                  <c:v>17.400720047399421</c:v>
                </c:pt>
                <c:pt idx="39">
                  <c:v>17.400720047399421</c:v>
                </c:pt>
                <c:pt idx="40">
                  <c:v>17.400720047399421</c:v>
                </c:pt>
                <c:pt idx="41">
                  <c:v>17.400720047399421</c:v>
                </c:pt>
                <c:pt idx="42">
                  <c:v>17.400720047399421</c:v>
                </c:pt>
                <c:pt idx="43">
                  <c:v>17.400720047399421</c:v>
                </c:pt>
                <c:pt idx="44">
                  <c:v>17.400720047399421</c:v>
                </c:pt>
                <c:pt idx="45">
                  <c:v>17.400720047399421</c:v>
                </c:pt>
                <c:pt idx="46">
                  <c:v>17.400720047399421</c:v>
                </c:pt>
                <c:pt idx="47">
                  <c:v>17.400720047399421</c:v>
                </c:pt>
                <c:pt idx="48">
                  <c:v>17.400720047399421</c:v>
                </c:pt>
                <c:pt idx="49">
                  <c:v>17.400720047399421</c:v>
                </c:pt>
                <c:pt idx="50">
                  <c:v>17.400720047399421</c:v>
                </c:pt>
                <c:pt idx="51">
                  <c:v>17.400720047399421</c:v>
                </c:pt>
                <c:pt idx="52">
                  <c:v>17.400720047399421</c:v>
                </c:pt>
                <c:pt idx="53">
                  <c:v>17.400720047399421</c:v>
                </c:pt>
                <c:pt idx="54">
                  <c:v>17.400720047399421</c:v>
                </c:pt>
                <c:pt idx="55">
                  <c:v>17.400720047399421</c:v>
                </c:pt>
                <c:pt idx="56">
                  <c:v>17.400720047399421</c:v>
                </c:pt>
                <c:pt idx="57">
                  <c:v>17.400720047399421</c:v>
                </c:pt>
                <c:pt idx="58">
                  <c:v>17.400720047399421</c:v>
                </c:pt>
                <c:pt idx="59">
                  <c:v>17.400720047399421</c:v>
                </c:pt>
                <c:pt idx="60">
                  <c:v>17.400720047399421</c:v>
                </c:pt>
                <c:pt idx="61">
                  <c:v>17.400720047399421</c:v>
                </c:pt>
                <c:pt idx="62">
                  <c:v>17.400720047399421</c:v>
                </c:pt>
                <c:pt idx="63">
                  <c:v>17.400720047399421</c:v>
                </c:pt>
                <c:pt idx="64">
                  <c:v>17.400720047399421</c:v>
                </c:pt>
                <c:pt idx="65">
                  <c:v>17.400720047399421</c:v>
                </c:pt>
                <c:pt idx="66">
                  <c:v>17.400720047399421</c:v>
                </c:pt>
                <c:pt idx="67">
                  <c:v>17.400720047399421</c:v>
                </c:pt>
                <c:pt idx="68">
                  <c:v>17.400720047399421</c:v>
                </c:pt>
                <c:pt idx="69">
                  <c:v>17.400720047399421</c:v>
                </c:pt>
                <c:pt idx="70">
                  <c:v>17.400720047399421</c:v>
                </c:pt>
                <c:pt idx="71">
                  <c:v>17.400720047399421</c:v>
                </c:pt>
                <c:pt idx="72">
                  <c:v>17.400720047399421</c:v>
                </c:pt>
                <c:pt idx="73">
                  <c:v>17.400720047399421</c:v>
                </c:pt>
                <c:pt idx="74">
                  <c:v>17.400720047399421</c:v>
                </c:pt>
                <c:pt idx="75">
                  <c:v>17.400720047399421</c:v>
                </c:pt>
                <c:pt idx="76">
                  <c:v>17.400720047399421</c:v>
                </c:pt>
                <c:pt idx="77">
                  <c:v>17.400720047399421</c:v>
                </c:pt>
                <c:pt idx="78">
                  <c:v>17.400720047399421</c:v>
                </c:pt>
                <c:pt idx="79">
                  <c:v>17.400720047399421</c:v>
                </c:pt>
                <c:pt idx="80">
                  <c:v>17.400720047399421</c:v>
                </c:pt>
                <c:pt idx="81">
                  <c:v>17.400720047399421</c:v>
                </c:pt>
                <c:pt idx="82">
                  <c:v>17.400720047399421</c:v>
                </c:pt>
                <c:pt idx="83">
                  <c:v>17.400720047399421</c:v>
                </c:pt>
                <c:pt idx="84">
                  <c:v>17.400720047399421</c:v>
                </c:pt>
                <c:pt idx="85">
                  <c:v>17.400720047399421</c:v>
                </c:pt>
                <c:pt idx="86">
                  <c:v>17.400720047399421</c:v>
                </c:pt>
                <c:pt idx="87">
                  <c:v>17.400720047399421</c:v>
                </c:pt>
                <c:pt idx="88">
                  <c:v>17.400720047399421</c:v>
                </c:pt>
                <c:pt idx="89">
                  <c:v>17.400720047399421</c:v>
                </c:pt>
                <c:pt idx="90">
                  <c:v>17.400720047399421</c:v>
                </c:pt>
                <c:pt idx="91">
                  <c:v>17.400720047399421</c:v>
                </c:pt>
                <c:pt idx="92">
                  <c:v>17.400720047399421</c:v>
                </c:pt>
                <c:pt idx="93">
                  <c:v>17.400720047399421</c:v>
                </c:pt>
                <c:pt idx="94">
                  <c:v>17.400720047399421</c:v>
                </c:pt>
                <c:pt idx="95">
                  <c:v>17.400720047399421</c:v>
                </c:pt>
                <c:pt idx="96">
                  <c:v>17.400720047399421</c:v>
                </c:pt>
                <c:pt idx="97">
                  <c:v>17.400720047399421</c:v>
                </c:pt>
                <c:pt idx="98">
                  <c:v>17.400720047399421</c:v>
                </c:pt>
                <c:pt idx="99">
                  <c:v>17.400720047399421</c:v>
                </c:pt>
                <c:pt idx="100">
                  <c:v>17.400720047399421</c:v>
                </c:pt>
                <c:pt idx="101">
                  <c:v>17.400720047399421</c:v>
                </c:pt>
                <c:pt idx="102">
                  <c:v>17.400720047399421</c:v>
                </c:pt>
                <c:pt idx="103">
                  <c:v>17.400720047399421</c:v>
                </c:pt>
                <c:pt idx="104">
                  <c:v>17.400720047399421</c:v>
                </c:pt>
                <c:pt idx="105">
                  <c:v>17.400720047399421</c:v>
                </c:pt>
                <c:pt idx="106">
                  <c:v>17.400720047399421</c:v>
                </c:pt>
                <c:pt idx="107">
                  <c:v>17.400720047399421</c:v>
                </c:pt>
                <c:pt idx="108">
                  <c:v>17.400720047399421</c:v>
                </c:pt>
                <c:pt idx="109">
                  <c:v>17.400720047399421</c:v>
                </c:pt>
                <c:pt idx="110">
                  <c:v>17.400720047399421</c:v>
                </c:pt>
                <c:pt idx="111">
                  <c:v>17.400720047399421</c:v>
                </c:pt>
                <c:pt idx="112">
                  <c:v>17.400720047399421</c:v>
                </c:pt>
                <c:pt idx="113">
                  <c:v>17.400720047399421</c:v>
                </c:pt>
                <c:pt idx="114">
                  <c:v>17.400720047399421</c:v>
                </c:pt>
                <c:pt idx="115">
                  <c:v>17.400720047399421</c:v>
                </c:pt>
                <c:pt idx="116">
                  <c:v>17.400720047399421</c:v>
                </c:pt>
                <c:pt idx="117">
                  <c:v>17.400720047399421</c:v>
                </c:pt>
                <c:pt idx="118">
                  <c:v>17.400720047399421</c:v>
                </c:pt>
                <c:pt idx="119">
                  <c:v>17.400720047399421</c:v>
                </c:pt>
                <c:pt idx="120">
                  <c:v>17.400720047399421</c:v>
                </c:pt>
                <c:pt idx="121">
                  <c:v>17.400720047399421</c:v>
                </c:pt>
                <c:pt idx="122">
                  <c:v>17.400720047399421</c:v>
                </c:pt>
                <c:pt idx="123">
                  <c:v>17.400720047399421</c:v>
                </c:pt>
                <c:pt idx="124">
                  <c:v>17.400720047399421</c:v>
                </c:pt>
                <c:pt idx="125">
                  <c:v>17.400720047399421</c:v>
                </c:pt>
                <c:pt idx="126">
                  <c:v>17.400720047399421</c:v>
                </c:pt>
                <c:pt idx="127">
                  <c:v>17.400720047399421</c:v>
                </c:pt>
                <c:pt idx="128">
                  <c:v>17.400720047399421</c:v>
                </c:pt>
                <c:pt idx="129">
                  <c:v>17.400720047399421</c:v>
                </c:pt>
                <c:pt idx="130">
                  <c:v>17.400720047399421</c:v>
                </c:pt>
                <c:pt idx="131">
                  <c:v>17.400720047399421</c:v>
                </c:pt>
                <c:pt idx="132">
                  <c:v>17.400720047399421</c:v>
                </c:pt>
                <c:pt idx="133">
                  <c:v>17.400720047399421</c:v>
                </c:pt>
                <c:pt idx="134">
                  <c:v>17.400720047399421</c:v>
                </c:pt>
                <c:pt idx="135">
                  <c:v>17.400720047399421</c:v>
                </c:pt>
                <c:pt idx="136">
                  <c:v>17.400720047399421</c:v>
                </c:pt>
                <c:pt idx="137">
                  <c:v>17.400720047399421</c:v>
                </c:pt>
                <c:pt idx="138">
                  <c:v>17.400720047399421</c:v>
                </c:pt>
                <c:pt idx="139">
                  <c:v>17.400720047399421</c:v>
                </c:pt>
                <c:pt idx="140">
                  <c:v>17.400720047399421</c:v>
                </c:pt>
                <c:pt idx="141">
                  <c:v>17.400720047399421</c:v>
                </c:pt>
                <c:pt idx="142">
                  <c:v>17.400720047399421</c:v>
                </c:pt>
                <c:pt idx="143">
                  <c:v>17.400720047399421</c:v>
                </c:pt>
                <c:pt idx="144">
                  <c:v>17.400720047399421</c:v>
                </c:pt>
                <c:pt idx="145">
                  <c:v>17.400720047399421</c:v>
                </c:pt>
                <c:pt idx="146">
                  <c:v>17.400720047399421</c:v>
                </c:pt>
                <c:pt idx="147">
                  <c:v>17.400720047399421</c:v>
                </c:pt>
                <c:pt idx="148">
                  <c:v>17.400720047399421</c:v>
                </c:pt>
                <c:pt idx="149">
                  <c:v>17.400720047399421</c:v>
                </c:pt>
                <c:pt idx="150">
                  <c:v>17.400720047399421</c:v>
                </c:pt>
                <c:pt idx="151">
                  <c:v>17.400720047399421</c:v>
                </c:pt>
                <c:pt idx="152">
                  <c:v>17.400720047399421</c:v>
                </c:pt>
                <c:pt idx="153">
                  <c:v>17.400720047399421</c:v>
                </c:pt>
                <c:pt idx="154">
                  <c:v>17.400720047399421</c:v>
                </c:pt>
                <c:pt idx="155">
                  <c:v>17.400720047399421</c:v>
                </c:pt>
                <c:pt idx="156">
                  <c:v>17.400720047399421</c:v>
                </c:pt>
                <c:pt idx="157">
                  <c:v>17.400720047399421</c:v>
                </c:pt>
                <c:pt idx="158">
                  <c:v>17.400720047399421</c:v>
                </c:pt>
                <c:pt idx="159">
                  <c:v>17.400720047399421</c:v>
                </c:pt>
                <c:pt idx="160">
                  <c:v>17.400720047399421</c:v>
                </c:pt>
                <c:pt idx="161">
                  <c:v>17.400720047399421</c:v>
                </c:pt>
                <c:pt idx="162">
                  <c:v>17.400720047399421</c:v>
                </c:pt>
                <c:pt idx="163">
                  <c:v>17.400720047399421</c:v>
                </c:pt>
                <c:pt idx="164">
                  <c:v>17.400720047399421</c:v>
                </c:pt>
                <c:pt idx="165">
                  <c:v>17.400720047399421</c:v>
                </c:pt>
                <c:pt idx="166">
                  <c:v>17.400720047399421</c:v>
                </c:pt>
                <c:pt idx="167">
                  <c:v>17.400720047399421</c:v>
                </c:pt>
                <c:pt idx="168">
                  <c:v>17.400720047399421</c:v>
                </c:pt>
                <c:pt idx="169">
                  <c:v>17.400720047399421</c:v>
                </c:pt>
                <c:pt idx="170">
                  <c:v>17.400720047399421</c:v>
                </c:pt>
                <c:pt idx="171">
                  <c:v>17.400720047399421</c:v>
                </c:pt>
                <c:pt idx="172">
                  <c:v>17.400720047399421</c:v>
                </c:pt>
                <c:pt idx="173">
                  <c:v>17.400720047399421</c:v>
                </c:pt>
                <c:pt idx="174">
                  <c:v>17.400720047399421</c:v>
                </c:pt>
                <c:pt idx="175">
                  <c:v>17.400720047399421</c:v>
                </c:pt>
                <c:pt idx="176">
                  <c:v>17.400720047399421</c:v>
                </c:pt>
                <c:pt idx="177">
                  <c:v>17.400720047399421</c:v>
                </c:pt>
                <c:pt idx="178">
                  <c:v>17.400720047399421</c:v>
                </c:pt>
                <c:pt idx="179">
                  <c:v>17.400720047399421</c:v>
                </c:pt>
                <c:pt idx="180">
                  <c:v>17.400720047399421</c:v>
                </c:pt>
                <c:pt idx="181">
                  <c:v>17.400720047399421</c:v>
                </c:pt>
                <c:pt idx="182">
                  <c:v>17.400720047399421</c:v>
                </c:pt>
                <c:pt idx="183">
                  <c:v>17.400720047399421</c:v>
                </c:pt>
                <c:pt idx="184">
                  <c:v>17.400720047399421</c:v>
                </c:pt>
                <c:pt idx="185">
                  <c:v>17.400720047399421</c:v>
                </c:pt>
                <c:pt idx="186">
                  <c:v>17.400720047399421</c:v>
                </c:pt>
                <c:pt idx="187">
                  <c:v>17.400720047399421</c:v>
                </c:pt>
                <c:pt idx="188">
                  <c:v>17.400720047399421</c:v>
                </c:pt>
                <c:pt idx="189">
                  <c:v>17.400720047399421</c:v>
                </c:pt>
                <c:pt idx="190">
                  <c:v>17.400720047399421</c:v>
                </c:pt>
                <c:pt idx="191">
                  <c:v>17.400720047399421</c:v>
                </c:pt>
                <c:pt idx="192">
                  <c:v>17.400720047399421</c:v>
                </c:pt>
                <c:pt idx="193">
                  <c:v>17.400720047399421</c:v>
                </c:pt>
                <c:pt idx="194">
                  <c:v>17.400720047399421</c:v>
                </c:pt>
                <c:pt idx="195">
                  <c:v>17.400720047399421</c:v>
                </c:pt>
                <c:pt idx="196">
                  <c:v>17.400720047399421</c:v>
                </c:pt>
                <c:pt idx="197">
                  <c:v>17.400720047399421</c:v>
                </c:pt>
                <c:pt idx="198">
                  <c:v>17.400720047399421</c:v>
                </c:pt>
                <c:pt idx="199">
                  <c:v>17.400720047399421</c:v>
                </c:pt>
                <c:pt idx="200">
                  <c:v>17.400720047399421</c:v>
                </c:pt>
                <c:pt idx="201">
                  <c:v>17.400720047399421</c:v>
                </c:pt>
                <c:pt idx="202">
                  <c:v>17.400720047399421</c:v>
                </c:pt>
                <c:pt idx="203">
                  <c:v>17.400720047399421</c:v>
                </c:pt>
                <c:pt idx="204">
                  <c:v>17.400720047399421</c:v>
                </c:pt>
                <c:pt idx="205">
                  <c:v>17.400720047399421</c:v>
                </c:pt>
                <c:pt idx="206">
                  <c:v>17.400720047399421</c:v>
                </c:pt>
                <c:pt idx="207">
                  <c:v>17.400720047399421</c:v>
                </c:pt>
                <c:pt idx="208">
                  <c:v>17.400720047399421</c:v>
                </c:pt>
                <c:pt idx="209">
                  <c:v>17.400720047399421</c:v>
                </c:pt>
                <c:pt idx="210">
                  <c:v>17.400720047399421</c:v>
                </c:pt>
                <c:pt idx="211">
                  <c:v>17.400720047399421</c:v>
                </c:pt>
                <c:pt idx="212">
                  <c:v>17.400720047399421</c:v>
                </c:pt>
                <c:pt idx="213">
                  <c:v>17.400720047399421</c:v>
                </c:pt>
                <c:pt idx="214">
                  <c:v>17.400720047399421</c:v>
                </c:pt>
                <c:pt idx="215">
                  <c:v>17.400720047399421</c:v>
                </c:pt>
                <c:pt idx="216">
                  <c:v>17.400720047399421</c:v>
                </c:pt>
                <c:pt idx="217">
                  <c:v>17.400720047399421</c:v>
                </c:pt>
                <c:pt idx="218">
                  <c:v>17.400720047399421</c:v>
                </c:pt>
                <c:pt idx="219">
                  <c:v>17.400720047399421</c:v>
                </c:pt>
                <c:pt idx="220">
                  <c:v>17.400720047399421</c:v>
                </c:pt>
                <c:pt idx="221">
                  <c:v>17.400720047399421</c:v>
                </c:pt>
                <c:pt idx="222">
                  <c:v>17.400720047399421</c:v>
                </c:pt>
                <c:pt idx="223">
                  <c:v>17.400720047399421</c:v>
                </c:pt>
                <c:pt idx="224">
                  <c:v>17.400720047399421</c:v>
                </c:pt>
                <c:pt idx="225">
                  <c:v>17.400720047399421</c:v>
                </c:pt>
                <c:pt idx="226">
                  <c:v>17.400720047399421</c:v>
                </c:pt>
                <c:pt idx="227">
                  <c:v>17.400720047399421</c:v>
                </c:pt>
                <c:pt idx="228">
                  <c:v>17.400720047399421</c:v>
                </c:pt>
                <c:pt idx="229">
                  <c:v>17.400720047399421</c:v>
                </c:pt>
                <c:pt idx="230">
                  <c:v>17.400720047399421</c:v>
                </c:pt>
                <c:pt idx="231">
                  <c:v>17.400720047399421</c:v>
                </c:pt>
                <c:pt idx="232">
                  <c:v>17.400720047399421</c:v>
                </c:pt>
                <c:pt idx="233">
                  <c:v>17.400720047399421</c:v>
                </c:pt>
                <c:pt idx="234">
                  <c:v>17.400720047399421</c:v>
                </c:pt>
                <c:pt idx="235">
                  <c:v>17.400720047399421</c:v>
                </c:pt>
                <c:pt idx="236">
                  <c:v>17.400720047399421</c:v>
                </c:pt>
                <c:pt idx="237">
                  <c:v>17.400720047399421</c:v>
                </c:pt>
                <c:pt idx="238">
                  <c:v>17.400720047399421</c:v>
                </c:pt>
                <c:pt idx="239">
                  <c:v>17.400720047399421</c:v>
                </c:pt>
                <c:pt idx="240">
                  <c:v>17.400720047399421</c:v>
                </c:pt>
                <c:pt idx="241">
                  <c:v>17.400720047399421</c:v>
                </c:pt>
                <c:pt idx="242">
                  <c:v>17.400720047399421</c:v>
                </c:pt>
                <c:pt idx="243">
                  <c:v>17.400720047399421</c:v>
                </c:pt>
                <c:pt idx="244">
                  <c:v>17.400720047399421</c:v>
                </c:pt>
                <c:pt idx="245">
                  <c:v>17.400720047399421</c:v>
                </c:pt>
                <c:pt idx="246">
                  <c:v>17.400720047399421</c:v>
                </c:pt>
                <c:pt idx="247">
                  <c:v>17.400720047399421</c:v>
                </c:pt>
                <c:pt idx="248">
                  <c:v>17.400720047399421</c:v>
                </c:pt>
                <c:pt idx="249">
                  <c:v>17.400720047399421</c:v>
                </c:pt>
                <c:pt idx="250">
                  <c:v>17.400720047399421</c:v>
                </c:pt>
                <c:pt idx="251">
                  <c:v>17.400720047399421</c:v>
                </c:pt>
                <c:pt idx="252">
                  <c:v>17.400720047399421</c:v>
                </c:pt>
                <c:pt idx="253">
                  <c:v>17.400720047399421</c:v>
                </c:pt>
                <c:pt idx="254">
                  <c:v>17.400720047399421</c:v>
                </c:pt>
                <c:pt idx="255">
                  <c:v>17.400720047399421</c:v>
                </c:pt>
                <c:pt idx="256">
                  <c:v>17.400720047399421</c:v>
                </c:pt>
                <c:pt idx="257">
                  <c:v>17.400720047399421</c:v>
                </c:pt>
                <c:pt idx="258">
                  <c:v>17.400720047399421</c:v>
                </c:pt>
                <c:pt idx="259">
                  <c:v>17.400720047399421</c:v>
                </c:pt>
                <c:pt idx="260">
                  <c:v>17.400720047399421</c:v>
                </c:pt>
                <c:pt idx="261">
                  <c:v>17.400720047399421</c:v>
                </c:pt>
                <c:pt idx="262">
                  <c:v>17.400720047399421</c:v>
                </c:pt>
                <c:pt idx="263">
                  <c:v>17.400720047399421</c:v>
                </c:pt>
                <c:pt idx="264">
                  <c:v>17.400720047399421</c:v>
                </c:pt>
                <c:pt idx="265">
                  <c:v>17.400720047399421</c:v>
                </c:pt>
                <c:pt idx="266">
                  <c:v>17.400720047399421</c:v>
                </c:pt>
                <c:pt idx="267">
                  <c:v>17.400720047399421</c:v>
                </c:pt>
                <c:pt idx="268">
                  <c:v>17.400720047399421</c:v>
                </c:pt>
                <c:pt idx="269">
                  <c:v>17.400720047399421</c:v>
                </c:pt>
                <c:pt idx="270">
                  <c:v>17.400720047399421</c:v>
                </c:pt>
                <c:pt idx="271">
                  <c:v>17.400720047399421</c:v>
                </c:pt>
                <c:pt idx="272">
                  <c:v>17.400720047399421</c:v>
                </c:pt>
                <c:pt idx="273">
                  <c:v>17.400720047399421</c:v>
                </c:pt>
                <c:pt idx="274">
                  <c:v>17.400720047399421</c:v>
                </c:pt>
                <c:pt idx="275">
                  <c:v>17.400720047399421</c:v>
                </c:pt>
                <c:pt idx="276">
                  <c:v>17.400720047399421</c:v>
                </c:pt>
                <c:pt idx="277">
                  <c:v>17.400720047399421</c:v>
                </c:pt>
                <c:pt idx="278">
                  <c:v>17.400720047399421</c:v>
                </c:pt>
                <c:pt idx="279">
                  <c:v>17.400720047399421</c:v>
                </c:pt>
                <c:pt idx="280">
                  <c:v>17.400720047399421</c:v>
                </c:pt>
                <c:pt idx="281">
                  <c:v>17.400720047399421</c:v>
                </c:pt>
                <c:pt idx="282">
                  <c:v>17.400720047399421</c:v>
                </c:pt>
                <c:pt idx="283">
                  <c:v>17.400720047399421</c:v>
                </c:pt>
                <c:pt idx="284">
                  <c:v>17.400720047399421</c:v>
                </c:pt>
                <c:pt idx="285">
                  <c:v>17.400720047399421</c:v>
                </c:pt>
                <c:pt idx="286">
                  <c:v>17.400720047399421</c:v>
                </c:pt>
                <c:pt idx="287">
                  <c:v>17.400720047399421</c:v>
                </c:pt>
                <c:pt idx="288">
                  <c:v>17.400720047399421</c:v>
                </c:pt>
                <c:pt idx="289">
                  <c:v>17.400720047399421</c:v>
                </c:pt>
                <c:pt idx="290">
                  <c:v>17.400720047399421</c:v>
                </c:pt>
                <c:pt idx="291">
                  <c:v>17.400720047399421</c:v>
                </c:pt>
                <c:pt idx="292">
                  <c:v>17.400720047399421</c:v>
                </c:pt>
                <c:pt idx="293">
                  <c:v>17.400720047399421</c:v>
                </c:pt>
                <c:pt idx="294">
                  <c:v>17.400720047399421</c:v>
                </c:pt>
                <c:pt idx="295">
                  <c:v>17.400720047399421</c:v>
                </c:pt>
                <c:pt idx="296">
                  <c:v>17.400720047399421</c:v>
                </c:pt>
                <c:pt idx="297">
                  <c:v>17.400720047399421</c:v>
                </c:pt>
                <c:pt idx="298">
                  <c:v>17.400720047399421</c:v>
                </c:pt>
                <c:pt idx="299">
                  <c:v>17.400720047399421</c:v>
                </c:pt>
                <c:pt idx="300">
                  <c:v>17.400720047399421</c:v>
                </c:pt>
                <c:pt idx="301">
                  <c:v>17.400720047399421</c:v>
                </c:pt>
                <c:pt idx="302">
                  <c:v>17.400720047399421</c:v>
                </c:pt>
                <c:pt idx="303">
                  <c:v>17.400720047399421</c:v>
                </c:pt>
                <c:pt idx="304">
                  <c:v>17.400720047399421</c:v>
                </c:pt>
                <c:pt idx="305">
                  <c:v>17.400720047399421</c:v>
                </c:pt>
                <c:pt idx="306">
                  <c:v>17.400720047399421</c:v>
                </c:pt>
                <c:pt idx="307">
                  <c:v>17.400720047399421</c:v>
                </c:pt>
                <c:pt idx="308">
                  <c:v>17.400720047399421</c:v>
                </c:pt>
                <c:pt idx="309">
                  <c:v>17.400720047399421</c:v>
                </c:pt>
                <c:pt idx="310">
                  <c:v>17.400720047399421</c:v>
                </c:pt>
                <c:pt idx="311">
                  <c:v>17.400720047399421</c:v>
                </c:pt>
                <c:pt idx="312">
                  <c:v>17.400720047399421</c:v>
                </c:pt>
                <c:pt idx="313">
                  <c:v>17.400720047399421</c:v>
                </c:pt>
                <c:pt idx="314">
                  <c:v>17.400720047399421</c:v>
                </c:pt>
                <c:pt idx="315">
                  <c:v>17.400720047399421</c:v>
                </c:pt>
                <c:pt idx="316">
                  <c:v>17.400720047399421</c:v>
                </c:pt>
                <c:pt idx="317">
                  <c:v>17.400720047399421</c:v>
                </c:pt>
                <c:pt idx="318">
                  <c:v>17.400720047399421</c:v>
                </c:pt>
                <c:pt idx="319">
                  <c:v>17.400720047399421</c:v>
                </c:pt>
                <c:pt idx="320">
                  <c:v>17.400720047399421</c:v>
                </c:pt>
                <c:pt idx="321">
                  <c:v>17.400720047399421</c:v>
                </c:pt>
                <c:pt idx="322">
                  <c:v>17.400720047399421</c:v>
                </c:pt>
                <c:pt idx="323">
                  <c:v>17.400720047399421</c:v>
                </c:pt>
                <c:pt idx="324">
                  <c:v>17.400720047399421</c:v>
                </c:pt>
                <c:pt idx="325">
                  <c:v>17.400720047399421</c:v>
                </c:pt>
                <c:pt idx="326">
                  <c:v>17.400720047399421</c:v>
                </c:pt>
                <c:pt idx="327">
                  <c:v>17.400720047399421</c:v>
                </c:pt>
                <c:pt idx="328">
                  <c:v>17.400720047399421</c:v>
                </c:pt>
                <c:pt idx="329">
                  <c:v>17.400720047399421</c:v>
                </c:pt>
                <c:pt idx="330">
                  <c:v>17.400720047399421</c:v>
                </c:pt>
                <c:pt idx="331">
                  <c:v>17.400720047399421</c:v>
                </c:pt>
                <c:pt idx="332">
                  <c:v>17.400720047399421</c:v>
                </c:pt>
                <c:pt idx="333">
                  <c:v>17.400720047399421</c:v>
                </c:pt>
                <c:pt idx="334">
                  <c:v>17.400720047399421</c:v>
                </c:pt>
                <c:pt idx="335">
                  <c:v>17.400720047399421</c:v>
                </c:pt>
                <c:pt idx="336">
                  <c:v>17.400720047399421</c:v>
                </c:pt>
                <c:pt idx="337">
                  <c:v>17.400720047399421</c:v>
                </c:pt>
                <c:pt idx="338">
                  <c:v>17.400720047399421</c:v>
                </c:pt>
                <c:pt idx="339">
                  <c:v>17.400720047399421</c:v>
                </c:pt>
                <c:pt idx="340">
                  <c:v>17.400720047399421</c:v>
                </c:pt>
                <c:pt idx="341">
                  <c:v>17.400720047399421</c:v>
                </c:pt>
                <c:pt idx="342">
                  <c:v>17.400720047399421</c:v>
                </c:pt>
                <c:pt idx="343">
                  <c:v>17.400720047399421</c:v>
                </c:pt>
                <c:pt idx="344">
                  <c:v>17.400720047399421</c:v>
                </c:pt>
                <c:pt idx="345">
                  <c:v>17.400720047399421</c:v>
                </c:pt>
                <c:pt idx="346">
                  <c:v>17.400720047399421</c:v>
                </c:pt>
                <c:pt idx="347">
                  <c:v>17.400720047399421</c:v>
                </c:pt>
                <c:pt idx="348">
                  <c:v>17.400720047399421</c:v>
                </c:pt>
                <c:pt idx="349">
                  <c:v>17.400720047399421</c:v>
                </c:pt>
                <c:pt idx="350">
                  <c:v>17.400720047399421</c:v>
                </c:pt>
                <c:pt idx="351">
                  <c:v>17.400720047399421</c:v>
                </c:pt>
                <c:pt idx="352">
                  <c:v>17.400720047399421</c:v>
                </c:pt>
                <c:pt idx="353">
                  <c:v>17.400720047399421</c:v>
                </c:pt>
                <c:pt idx="354">
                  <c:v>17.400720047399421</c:v>
                </c:pt>
                <c:pt idx="355">
                  <c:v>17.400720047399421</c:v>
                </c:pt>
                <c:pt idx="356">
                  <c:v>17.400720047399421</c:v>
                </c:pt>
                <c:pt idx="357">
                  <c:v>17.400720047399421</c:v>
                </c:pt>
                <c:pt idx="358">
                  <c:v>17.400720047399421</c:v>
                </c:pt>
                <c:pt idx="359">
                  <c:v>17.400720047399421</c:v>
                </c:pt>
                <c:pt idx="360">
                  <c:v>17.400720047399421</c:v>
                </c:pt>
                <c:pt idx="361">
                  <c:v>17.400720047399421</c:v>
                </c:pt>
                <c:pt idx="362">
                  <c:v>17.400720047399421</c:v>
                </c:pt>
                <c:pt idx="363">
                  <c:v>17.400720047399421</c:v>
                </c:pt>
                <c:pt idx="364">
                  <c:v>17.400720047399421</c:v>
                </c:pt>
                <c:pt idx="365">
                  <c:v>17.400720047399421</c:v>
                </c:pt>
                <c:pt idx="366">
                  <c:v>17.400720047399421</c:v>
                </c:pt>
                <c:pt idx="367">
                  <c:v>17.400720047399421</c:v>
                </c:pt>
                <c:pt idx="368">
                  <c:v>17.400720047399421</c:v>
                </c:pt>
                <c:pt idx="369">
                  <c:v>17.400720047399421</c:v>
                </c:pt>
                <c:pt idx="370">
                  <c:v>17.400720047399421</c:v>
                </c:pt>
                <c:pt idx="371">
                  <c:v>17.400720047399421</c:v>
                </c:pt>
                <c:pt idx="372">
                  <c:v>17.400720047399421</c:v>
                </c:pt>
                <c:pt idx="373">
                  <c:v>17.400720047399421</c:v>
                </c:pt>
                <c:pt idx="374">
                  <c:v>17.400720047399421</c:v>
                </c:pt>
                <c:pt idx="375">
                  <c:v>17.400720047399421</c:v>
                </c:pt>
                <c:pt idx="376">
                  <c:v>17.400720047399421</c:v>
                </c:pt>
                <c:pt idx="377">
                  <c:v>17.400720047399421</c:v>
                </c:pt>
                <c:pt idx="378">
                  <c:v>17.400720047399421</c:v>
                </c:pt>
                <c:pt idx="379">
                  <c:v>17.400720047399421</c:v>
                </c:pt>
                <c:pt idx="380">
                  <c:v>17.400720047399421</c:v>
                </c:pt>
                <c:pt idx="381">
                  <c:v>17.400720047399421</c:v>
                </c:pt>
                <c:pt idx="382">
                  <c:v>17.400720047399421</c:v>
                </c:pt>
                <c:pt idx="383">
                  <c:v>17.400720047399421</c:v>
                </c:pt>
                <c:pt idx="384">
                  <c:v>17.400720047399421</c:v>
                </c:pt>
                <c:pt idx="385">
                  <c:v>17.400720047399421</c:v>
                </c:pt>
                <c:pt idx="386">
                  <c:v>17.400720047399421</c:v>
                </c:pt>
                <c:pt idx="387">
                  <c:v>17.400720047399421</c:v>
                </c:pt>
                <c:pt idx="388">
                  <c:v>17.400720047399421</c:v>
                </c:pt>
                <c:pt idx="389">
                  <c:v>17.400720047399421</c:v>
                </c:pt>
                <c:pt idx="390">
                  <c:v>17.400720047399421</c:v>
                </c:pt>
                <c:pt idx="391">
                  <c:v>17.400720047399421</c:v>
                </c:pt>
                <c:pt idx="392">
                  <c:v>17.400720047399421</c:v>
                </c:pt>
                <c:pt idx="393">
                  <c:v>17.400720047399421</c:v>
                </c:pt>
                <c:pt idx="394">
                  <c:v>17.400720047399421</c:v>
                </c:pt>
                <c:pt idx="395">
                  <c:v>17.400720047399421</c:v>
                </c:pt>
                <c:pt idx="396">
                  <c:v>17.400720047399421</c:v>
                </c:pt>
                <c:pt idx="397">
                  <c:v>17.400720047399421</c:v>
                </c:pt>
                <c:pt idx="398">
                  <c:v>17.400720047399421</c:v>
                </c:pt>
                <c:pt idx="399">
                  <c:v>17.400720047399421</c:v>
                </c:pt>
                <c:pt idx="400">
                  <c:v>17.400720047399421</c:v>
                </c:pt>
                <c:pt idx="401">
                  <c:v>17.400720047399421</c:v>
                </c:pt>
                <c:pt idx="402">
                  <c:v>17.400720047399421</c:v>
                </c:pt>
                <c:pt idx="403">
                  <c:v>17.400720047399421</c:v>
                </c:pt>
                <c:pt idx="404">
                  <c:v>17.400720047399421</c:v>
                </c:pt>
                <c:pt idx="405">
                  <c:v>17.400720047399421</c:v>
                </c:pt>
                <c:pt idx="406">
                  <c:v>17.400720047399421</c:v>
                </c:pt>
                <c:pt idx="407">
                  <c:v>17.400720047399421</c:v>
                </c:pt>
                <c:pt idx="408">
                  <c:v>17.400720047399421</c:v>
                </c:pt>
                <c:pt idx="409">
                  <c:v>17.400720047399421</c:v>
                </c:pt>
                <c:pt idx="410">
                  <c:v>17.400720047399421</c:v>
                </c:pt>
                <c:pt idx="411">
                  <c:v>17.400720047399421</c:v>
                </c:pt>
                <c:pt idx="412">
                  <c:v>17.400720047399421</c:v>
                </c:pt>
                <c:pt idx="413">
                  <c:v>17.400720047399421</c:v>
                </c:pt>
                <c:pt idx="414">
                  <c:v>17.400720047399421</c:v>
                </c:pt>
                <c:pt idx="415">
                  <c:v>17.400720047399421</c:v>
                </c:pt>
                <c:pt idx="416">
                  <c:v>17.400720047399421</c:v>
                </c:pt>
                <c:pt idx="417">
                  <c:v>17.400720047399421</c:v>
                </c:pt>
                <c:pt idx="418">
                  <c:v>17.400720047399421</c:v>
                </c:pt>
                <c:pt idx="419">
                  <c:v>17.400720047399421</c:v>
                </c:pt>
                <c:pt idx="420">
                  <c:v>17.400720047399421</c:v>
                </c:pt>
                <c:pt idx="421">
                  <c:v>17.400720047399421</c:v>
                </c:pt>
                <c:pt idx="422">
                  <c:v>17.400720047399421</c:v>
                </c:pt>
                <c:pt idx="423">
                  <c:v>17.400720047399421</c:v>
                </c:pt>
                <c:pt idx="424">
                  <c:v>17.400720047399421</c:v>
                </c:pt>
                <c:pt idx="425">
                  <c:v>17.400720047399421</c:v>
                </c:pt>
                <c:pt idx="426">
                  <c:v>17.400720047399421</c:v>
                </c:pt>
                <c:pt idx="427">
                  <c:v>17.400720047399421</c:v>
                </c:pt>
                <c:pt idx="428">
                  <c:v>17.400720047399421</c:v>
                </c:pt>
                <c:pt idx="429">
                  <c:v>17.400720047399421</c:v>
                </c:pt>
                <c:pt idx="430">
                  <c:v>17.400720047399421</c:v>
                </c:pt>
                <c:pt idx="431">
                  <c:v>17.400720047399421</c:v>
                </c:pt>
                <c:pt idx="432">
                  <c:v>17.400720047399421</c:v>
                </c:pt>
                <c:pt idx="433">
                  <c:v>17.400720047399421</c:v>
                </c:pt>
                <c:pt idx="434">
                  <c:v>17.400720047399421</c:v>
                </c:pt>
                <c:pt idx="435">
                  <c:v>17.400720047399421</c:v>
                </c:pt>
                <c:pt idx="436">
                  <c:v>17.400720047399421</c:v>
                </c:pt>
                <c:pt idx="437">
                  <c:v>17.400720047399421</c:v>
                </c:pt>
                <c:pt idx="438">
                  <c:v>17.400720047399421</c:v>
                </c:pt>
                <c:pt idx="439">
                  <c:v>17.400720047399421</c:v>
                </c:pt>
                <c:pt idx="440">
                  <c:v>17.400720047399421</c:v>
                </c:pt>
                <c:pt idx="441">
                  <c:v>17.400720047399421</c:v>
                </c:pt>
                <c:pt idx="442">
                  <c:v>17.400720047399421</c:v>
                </c:pt>
                <c:pt idx="443">
                  <c:v>17.400720047399421</c:v>
                </c:pt>
                <c:pt idx="444">
                  <c:v>17.400720047399421</c:v>
                </c:pt>
                <c:pt idx="445">
                  <c:v>17.400720047399421</c:v>
                </c:pt>
                <c:pt idx="446">
                  <c:v>17.400720047399421</c:v>
                </c:pt>
                <c:pt idx="447">
                  <c:v>17.400720047399421</c:v>
                </c:pt>
                <c:pt idx="448">
                  <c:v>17.400720047399421</c:v>
                </c:pt>
                <c:pt idx="449">
                  <c:v>17.400720047399421</c:v>
                </c:pt>
                <c:pt idx="450">
                  <c:v>17.400720047399421</c:v>
                </c:pt>
                <c:pt idx="451">
                  <c:v>17.400720047399421</c:v>
                </c:pt>
                <c:pt idx="452">
                  <c:v>17.400720047399421</c:v>
                </c:pt>
                <c:pt idx="453">
                  <c:v>17.400720047399421</c:v>
                </c:pt>
                <c:pt idx="454">
                  <c:v>17.400720047399421</c:v>
                </c:pt>
                <c:pt idx="455">
                  <c:v>17.400720047399421</c:v>
                </c:pt>
                <c:pt idx="456">
                  <c:v>17.400720047399421</c:v>
                </c:pt>
                <c:pt idx="457">
                  <c:v>17.400720047399421</c:v>
                </c:pt>
                <c:pt idx="458">
                  <c:v>17.400720047399421</c:v>
                </c:pt>
                <c:pt idx="459">
                  <c:v>17.400720047399421</c:v>
                </c:pt>
                <c:pt idx="460">
                  <c:v>17.400720047399421</c:v>
                </c:pt>
                <c:pt idx="461">
                  <c:v>17.400720047399421</c:v>
                </c:pt>
                <c:pt idx="462">
                  <c:v>17.400720047399421</c:v>
                </c:pt>
                <c:pt idx="463">
                  <c:v>17.400720047399421</c:v>
                </c:pt>
                <c:pt idx="464">
                  <c:v>17.400720047399421</c:v>
                </c:pt>
                <c:pt idx="465">
                  <c:v>17.400720047399421</c:v>
                </c:pt>
                <c:pt idx="466">
                  <c:v>17.400720047399421</c:v>
                </c:pt>
                <c:pt idx="467">
                  <c:v>17.400720047399421</c:v>
                </c:pt>
                <c:pt idx="468">
                  <c:v>17.400720047399421</c:v>
                </c:pt>
                <c:pt idx="469">
                  <c:v>17.400720047399421</c:v>
                </c:pt>
                <c:pt idx="470">
                  <c:v>17.400720047399421</c:v>
                </c:pt>
                <c:pt idx="471">
                  <c:v>17.400720047399421</c:v>
                </c:pt>
                <c:pt idx="472">
                  <c:v>17.400720047399421</c:v>
                </c:pt>
                <c:pt idx="473">
                  <c:v>17.400720047399421</c:v>
                </c:pt>
                <c:pt idx="474">
                  <c:v>17.400720047399421</c:v>
                </c:pt>
                <c:pt idx="475">
                  <c:v>17.400720047399421</c:v>
                </c:pt>
                <c:pt idx="476">
                  <c:v>17.400720047399421</c:v>
                </c:pt>
                <c:pt idx="477">
                  <c:v>17.400720047399421</c:v>
                </c:pt>
                <c:pt idx="478">
                  <c:v>17.400720047399421</c:v>
                </c:pt>
                <c:pt idx="479">
                  <c:v>17.400720047399421</c:v>
                </c:pt>
                <c:pt idx="480">
                  <c:v>17.400720047399421</c:v>
                </c:pt>
                <c:pt idx="481">
                  <c:v>17.400720047399421</c:v>
                </c:pt>
                <c:pt idx="482">
                  <c:v>17.400720047399421</c:v>
                </c:pt>
                <c:pt idx="483">
                  <c:v>17.400720047399421</c:v>
                </c:pt>
                <c:pt idx="484">
                  <c:v>17.400720047399421</c:v>
                </c:pt>
                <c:pt idx="485">
                  <c:v>17.400720047399421</c:v>
                </c:pt>
                <c:pt idx="486">
                  <c:v>17.400720047399421</c:v>
                </c:pt>
                <c:pt idx="487">
                  <c:v>17.400720047399421</c:v>
                </c:pt>
                <c:pt idx="488">
                  <c:v>17.400720047399421</c:v>
                </c:pt>
                <c:pt idx="489">
                  <c:v>17.400720047399421</c:v>
                </c:pt>
                <c:pt idx="490">
                  <c:v>17.400720047399421</c:v>
                </c:pt>
                <c:pt idx="491">
                  <c:v>17.400720047399421</c:v>
                </c:pt>
                <c:pt idx="492">
                  <c:v>17.400720047399421</c:v>
                </c:pt>
                <c:pt idx="493">
                  <c:v>17.400720047399421</c:v>
                </c:pt>
                <c:pt idx="494">
                  <c:v>17.400720047399421</c:v>
                </c:pt>
                <c:pt idx="495">
                  <c:v>17.400720047399421</c:v>
                </c:pt>
                <c:pt idx="496">
                  <c:v>17.400720047399421</c:v>
                </c:pt>
                <c:pt idx="497">
                  <c:v>17.400720047399421</c:v>
                </c:pt>
                <c:pt idx="498">
                  <c:v>17.400720047399421</c:v>
                </c:pt>
                <c:pt idx="499">
                  <c:v>17.400720047399421</c:v>
                </c:pt>
                <c:pt idx="500">
                  <c:v>17.400720047399421</c:v>
                </c:pt>
                <c:pt idx="501">
                  <c:v>17.400720047399421</c:v>
                </c:pt>
                <c:pt idx="502">
                  <c:v>17.400720047399421</c:v>
                </c:pt>
                <c:pt idx="503">
                  <c:v>17.400720047399421</c:v>
                </c:pt>
                <c:pt idx="504">
                  <c:v>17.400720047399421</c:v>
                </c:pt>
                <c:pt idx="505">
                  <c:v>17.400720047399421</c:v>
                </c:pt>
                <c:pt idx="506">
                  <c:v>17.400720047399421</c:v>
                </c:pt>
                <c:pt idx="507">
                  <c:v>17.400720047399421</c:v>
                </c:pt>
                <c:pt idx="508">
                  <c:v>17.400720047399421</c:v>
                </c:pt>
                <c:pt idx="509">
                  <c:v>17.400720047399421</c:v>
                </c:pt>
                <c:pt idx="510">
                  <c:v>17.400720047399421</c:v>
                </c:pt>
                <c:pt idx="511">
                  <c:v>17.400720047399421</c:v>
                </c:pt>
                <c:pt idx="512">
                  <c:v>17.400720047399421</c:v>
                </c:pt>
                <c:pt idx="513">
                  <c:v>17.400720047399421</c:v>
                </c:pt>
                <c:pt idx="514">
                  <c:v>17.400720047399421</c:v>
                </c:pt>
                <c:pt idx="515">
                  <c:v>17.400720047399421</c:v>
                </c:pt>
                <c:pt idx="516">
                  <c:v>17.400720047399421</c:v>
                </c:pt>
                <c:pt idx="517">
                  <c:v>17.400720047399421</c:v>
                </c:pt>
                <c:pt idx="518">
                  <c:v>17.400720047399421</c:v>
                </c:pt>
                <c:pt idx="519">
                  <c:v>17.400720047399421</c:v>
                </c:pt>
                <c:pt idx="520">
                  <c:v>17.400720047399421</c:v>
                </c:pt>
                <c:pt idx="521">
                  <c:v>17.400720047399421</c:v>
                </c:pt>
                <c:pt idx="522">
                  <c:v>17.400720047399421</c:v>
                </c:pt>
                <c:pt idx="523">
                  <c:v>17.400720047399421</c:v>
                </c:pt>
                <c:pt idx="524">
                  <c:v>17.400720047399421</c:v>
                </c:pt>
                <c:pt idx="525">
                  <c:v>17.400720047399421</c:v>
                </c:pt>
                <c:pt idx="526">
                  <c:v>17.400720047399421</c:v>
                </c:pt>
                <c:pt idx="527">
                  <c:v>17.400720047399421</c:v>
                </c:pt>
                <c:pt idx="528">
                  <c:v>17.400720047399421</c:v>
                </c:pt>
                <c:pt idx="529">
                  <c:v>17.400720047399421</c:v>
                </c:pt>
                <c:pt idx="530">
                  <c:v>17.400720047399421</c:v>
                </c:pt>
                <c:pt idx="531">
                  <c:v>17.400720047399421</c:v>
                </c:pt>
                <c:pt idx="532">
                  <c:v>17.400720047399421</c:v>
                </c:pt>
                <c:pt idx="533">
                  <c:v>17.400720047399421</c:v>
                </c:pt>
                <c:pt idx="534">
                  <c:v>17.400720047399421</c:v>
                </c:pt>
                <c:pt idx="535">
                  <c:v>17.400720047399421</c:v>
                </c:pt>
                <c:pt idx="536">
                  <c:v>17.400720047399421</c:v>
                </c:pt>
                <c:pt idx="537">
                  <c:v>17.400720047399421</c:v>
                </c:pt>
                <c:pt idx="538">
                  <c:v>17.400720047399421</c:v>
                </c:pt>
                <c:pt idx="539">
                  <c:v>17.400720047399421</c:v>
                </c:pt>
                <c:pt idx="540">
                  <c:v>17.400720047399421</c:v>
                </c:pt>
                <c:pt idx="541">
                  <c:v>17.400720047399421</c:v>
                </c:pt>
                <c:pt idx="542">
                  <c:v>17.400720047399421</c:v>
                </c:pt>
                <c:pt idx="543">
                  <c:v>17.400720047399421</c:v>
                </c:pt>
                <c:pt idx="544">
                  <c:v>17.400720047399421</c:v>
                </c:pt>
                <c:pt idx="545">
                  <c:v>17.400720047399421</c:v>
                </c:pt>
                <c:pt idx="546">
                  <c:v>17.400720047399421</c:v>
                </c:pt>
                <c:pt idx="547">
                  <c:v>17.400720047399421</c:v>
                </c:pt>
                <c:pt idx="548">
                  <c:v>17.400720047399421</c:v>
                </c:pt>
                <c:pt idx="549">
                  <c:v>17.400720047399421</c:v>
                </c:pt>
                <c:pt idx="550">
                  <c:v>17.400720047399421</c:v>
                </c:pt>
                <c:pt idx="551">
                  <c:v>17.400720047399421</c:v>
                </c:pt>
                <c:pt idx="552">
                  <c:v>17.400720047399421</c:v>
                </c:pt>
                <c:pt idx="553">
                  <c:v>17.400720047399421</c:v>
                </c:pt>
                <c:pt idx="554">
                  <c:v>17.400720047399421</c:v>
                </c:pt>
                <c:pt idx="555">
                  <c:v>17.400720047399421</c:v>
                </c:pt>
                <c:pt idx="556">
                  <c:v>17.400720047399421</c:v>
                </c:pt>
                <c:pt idx="557">
                  <c:v>17.400720047399421</c:v>
                </c:pt>
                <c:pt idx="558">
                  <c:v>17.400720047399421</c:v>
                </c:pt>
                <c:pt idx="559">
                  <c:v>17.400720047399421</c:v>
                </c:pt>
                <c:pt idx="560">
                  <c:v>17.400720047399421</c:v>
                </c:pt>
                <c:pt idx="561">
                  <c:v>17.400720047399421</c:v>
                </c:pt>
                <c:pt idx="562">
                  <c:v>17.400720047399421</c:v>
                </c:pt>
                <c:pt idx="563">
                  <c:v>17.400720047399421</c:v>
                </c:pt>
                <c:pt idx="564">
                  <c:v>17.400720047399421</c:v>
                </c:pt>
                <c:pt idx="565">
                  <c:v>17.400720047399421</c:v>
                </c:pt>
                <c:pt idx="566">
                  <c:v>17.400720047399421</c:v>
                </c:pt>
                <c:pt idx="567">
                  <c:v>17.400720047399421</c:v>
                </c:pt>
                <c:pt idx="568">
                  <c:v>17.400720047399421</c:v>
                </c:pt>
                <c:pt idx="569">
                  <c:v>17.400720047399421</c:v>
                </c:pt>
                <c:pt idx="570">
                  <c:v>17.400720047399421</c:v>
                </c:pt>
                <c:pt idx="571">
                  <c:v>17.400720047399421</c:v>
                </c:pt>
                <c:pt idx="572">
                  <c:v>17.400720047399421</c:v>
                </c:pt>
                <c:pt idx="573">
                  <c:v>17.400720047399421</c:v>
                </c:pt>
                <c:pt idx="574">
                  <c:v>17.400720047399421</c:v>
                </c:pt>
                <c:pt idx="575">
                  <c:v>17.400720047399421</c:v>
                </c:pt>
                <c:pt idx="576">
                  <c:v>17.400720047399421</c:v>
                </c:pt>
                <c:pt idx="577">
                  <c:v>17.400720047399421</c:v>
                </c:pt>
                <c:pt idx="578">
                  <c:v>17.400720047399421</c:v>
                </c:pt>
                <c:pt idx="579">
                  <c:v>17.400720047399421</c:v>
                </c:pt>
                <c:pt idx="580">
                  <c:v>17.400720047399421</c:v>
                </c:pt>
                <c:pt idx="581">
                  <c:v>17.400720047399421</c:v>
                </c:pt>
                <c:pt idx="582">
                  <c:v>17.400720047399421</c:v>
                </c:pt>
                <c:pt idx="583">
                  <c:v>17.400720047399421</c:v>
                </c:pt>
                <c:pt idx="584">
                  <c:v>17.400720047399421</c:v>
                </c:pt>
                <c:pt idx="585">
                  <c:v>17.400720047399421</c:v>
                </c:pt>
                <c:pt idx="586">
                  <c:v>17.400720047399421</c:v>
                </c:pt>
                <c:pt idx="587">
                  <c:v>17.400720047399421</c:v>
                </c:pt>
                <c:pt idx="588">
                  <c:v>17.400720047399421</c:v>
                </c:pt>
                <c:pt idx="589">
                  <c:v>17.400720047399421</c:v>
                </c:pt>
                <c:pt idx="590">
                  <c:v>17.400720047399421</c:v>
                </c:pt>
                <c:pt idx="591">
                  <c:v>17.400720047399421</c:v>
                </c:pt>
                <c:pt idx="592">
                  <c:v>17.400720047399421</c:v>
                </c:pt>
                <c:pt idx="593">
                  <c:v>17.400720047399421</c:v>
                </c:pt>
                <c:pt idx="594">
                  <c:v>17.400720047399421</c:v>
                </c:pt>
                <c:pt idx="595">
                  <c:v>17.400720047399421</c:v>
                </c:pt>
                <c:pt idx="596">
                  <c:v>17.400720047399421</c:v>
                </c:pt>
                <c:pt idx="597">
                  <c:v>17.400720047399421</c:v>
                </c:pt>
                <c:pt idx="598">
                  <c:v>17.400720047399421</c:v>
                </c:pt>
                <c:pt idx="599">
                  <c:v>17.400720047399421</c:v>
                </c:pt>
                <c:pt idx="600">
                  <c:v>17.400720047399421</c:v>
                </c:pt>
                <c:pt idx="601">
                  <c:v>17.400720047399421</c:v>
                </c:pt>
                <c:pt idx="602">
                  <c:v>17.400720047399421</c:v>
                </c:pt>
                <c:pt idx="603">
                  <c:v>17.400720047399421</c:v>
                </c:pt>
                <c:pt idx="604">
                  <c:v>17.400720047399421</c:v>
                </c:pt>
                <c:pt idx="605">
                  <c:v>17.400720047399421</c:v>
                </c:pt>
                <c:pt idx="606">
                  <c:v>17.400720047399421</c:v>
                </c:pt>
                <c:pt idx="607">
                  <c:v>17.400720047399421</c:v>
                </c:pt>
                <c:pt idx="608">
                  <c:v>17.400720047399421</c:v>
                </c:pt>
                <c:pt idx="609">
                  <c:v>17.400720047399421</c:v>
                </c:pt>
                <c:pt idx="610">
                  <c:v>17.400720047399421</c:v>
                </c:pt>
                <c:pt idx="611">
                  <c:v>17.400720047399421</c:v>
                </c:pt>
                <c:pt idx="612">
                  <c:v>17.400720047399421</c:v>
                </c:pt>
                <c:pt idx="613">
                  <c:v>17.400720047399421</c:v>
                </c:pt>
                <c:pt idx="614">
                  <c:v>17.400720047399421</c:v>
                </c:pt>
                <c:pt idx="615">
                  <c:v>17.400720047399421</c:v>
                </c:pt>
                <c:pt idx="616">
                  <c:v>17.400720047399421</c:v>
                </c:pt>
                <c:pt idx="617">
                  <c:v>17.400720047399421</c:v>
                </c:pt>
                <c:pt idx="618">
                  <c:v>17.400720047399421</c:v>
                </c:pt>
                <c:pt idx="619">
                  <c:v>17.400720047399421</c:v>
                </c:pt>
                <c:pt idx="620">
                  <c:v>17.400720047399421</c:v>
                </c:pt>
                <c:pt idx="621">
                  <c:v>17.400720047399421</c:v>
                </c:pt>
                <c:pt idx="622">
                  <c:v>17.400720047399421</c:v>
                </c:pt>
                <c:pt idx="623">
                  <c:v>17.400720047399421</c:v>
                </c:pt>
                <c:pt idx="624">
                  <c:v>17.400720047399421</c:v>
                </c:pt>
                <c:pt idx="625">
                  <c:v>17.400720047399421</c:v>
                </c:pt>
                <c:pt idx="626">
                  <c:v>17.400720047399421</c:v>
                </c:pt>
                <c:pt idx="627">
                  <c:v>17.400720047399421</c:v>
                </c:pt>
                <c:pt idx="628">
                  <c:v>17.400720047399421</c:v>
                </c:pt>
                <c:pt idx="629">
                  <c:v>17.400720047399421</c:v>
                </c:pt>
                <c:pt idx="630">
                  <c:v>17.400720047399421</c:v>
                </c:pt>
                <c:pt idx="631">
                  <c:v>17.400720047399421</c:v>
                </c:pt>
                <c:pt idx="632">
                  <c:v>17.400720047399421</c:v>
                </c:pt>
                <c:pt idx="633">
                  <c:v>17.400720047399421</c:v>
                </c:pt>
                <c:pt idx="634">
                  <c:v>17.400720047399421</c:v>
                </c:pt>
                <c:pt idx="635">
                  <c:v>17.400720047399421</c:v>
                </c:pt>
                <c:pt idx="636">
                  <c:v>17.400720047399421</c:v>
                </c:pt>
                <c:pt idx="637">
                  <c:v>17.400720047399421</c:v>
                </c:pt>
                <c:pt idx="638">
                  <c:v>17.400720047399421</c:v>
                </c:pt>
                <c:pt idx="639">
                  <c:v>17.400720047399421</c:v>
                </c:pt>
                <c:pt idx="640">
                  <c:v>17.400720047399421</c:v>
                </c:pt>
                <c:pt idx="641">
                  <c:v>17.400720047399421</c:v>
                </c:pt>
                <c:pt idx="642">
                  <c:v>17.400720047399421</c:v>
                </c:pt>
                <c:pt idx="643">
                  <c:v>17.400720047399421</c:v>
                </c:pt>
                <c:pt idx="644">
                  <c:v>17.400720047399421</c:v>
                </c:pt>
                <c:pt idx="645">
                  <c:v>17.400720047399421</c:v>
                </c:pt>
                <c:pt idx="646">
                  <c:v>17.400720047399421</c:v>
                </c:pt>
                <c:pt idx="647">
                  <c:v>17.400720047399421</c:v>
                </c:pt>
                <c:pt idx="648">
                  <c:v>17.400720047399421</c:v>
                </c:pt>
                <c:pt idx="649">
                  <c:v>17.400720047399421</c:v>
                </c:pt>
                <c:pt idx="650">
                  <c:v>17.400720047399421</c:v>
                </c:pt>
                <c:pt idx="651">
                  <c:v>17.400720047399421</c:v>
                </c:pt>
                <c:pt idx="652">
                  <c:v>17.400720047399421</c:v>
                </c:pt>
                <c:pt idx="653">
                  <c:v>17.400720047399421</c:v>
                </c:pt>
                <c:pt idx="654">
                  <c:v>17.400720047399421</c:v>
                </c:pt>
                <c:pt idx="655">
                  <c:v>17.400720047399421</c:v>
                </c:pt>
                <c:pt idx="656">
                  <c:v>17.400720047399421</c:v>
                </c:pt>
                <c:pt idx="657">
                  <c:v>17.400720047399421</c:v>
                </c:pt>
                <c:pt idx="658">
                  <c:v>17.400720047399421</c:v>
                </c:pt>
                <c:pt idx="659">
                  <c:v>17.400720047399421</c:v>
                </c:pt>
                <c:pt idx="660">
                  <c:v>17.400720047399421</c:v>
                </c:pt>
                <c:pt idx="661">
                  <c:v>17.400720047399421</c:v>
                </c:pt>
                <c:pt idx="662">
                  <c:v>17.400720047399421</c:v>
                </c:pt>
                <c:pt idx="663">
                  <c:v>17.400720047399421</c:v>
                </c:pt>
                <c:pt idx="664">
                  <c:v>17.400720047399421</c:v>
                </c:pt>
                <c:pt idx="665">
                  <c:v>17.400720047399421</c:v>
                </c:pt>
                <c:pt idx="666">
                  <c:v>17.400720047399421</c:v>
                </c:pt>
                <c:pt idx="667">
                  <c:v>17.400720047399421</c:v>
                </c:pt>
                <c:pt idx="668">
                  <c:v>17.400720047399421</c:v>
                </c:pt>
                <c:pt idx="669">
                  <c:v>17.400720047399421</c:v>
                </c:pt>
                <c:pt idx="670">
                  <c:v>17.400720047399421</c:v>
                </c:pt>
                <c:pt idx="671">
                  <c:v>17.400720047399421</c:v>
                </c:pt>
                <c:pt idx="672">
                  <c:v>17.400720047399421</c:v>
                </c:pt>
                <c:pt idx="673">
                  <c:v>17.400720047399421</c:v>
                </c:pt>
                <c:pt idx="674">
                  <c:v>17.400720047399421</c:v>
                </c:pt>
                <c:pt idx="675">
                  <c:v>17.400720047399421</c:v>
                </c:pt>
                <c:pt idx="676">
                  <c:v>17.400720047399421</c:v>
                </c:pt>
                <c:pt idx="677">
                  <c:v>17.400720047399421</c:v>
                </c:pt>
                <c:pt idx="678">
                  <c:v>17.400720047399421</c:v>
                </c:pt>
                <c:pt idx="679">
                  <c:v>17.400720047399421</c:v>
                </c:pt>
                <c:pt idx="680">
                  <c:v>17.400720047399421</c:v>
                </c:pt>
                <c:pt idx="681">
                  <c:v>17.400720047399421</c:v>
                </c:pt>
                <c:pt idx="682">
                  <c:v>17.400720047399421</c:v>
                </c:pt>
                <c:pt idx="683">
                  <c:v>17.400720047399421</c:v>
                </c:pt>
                <c:pt idx="684">
                  <c:v>17.400720047399421</c:v>
                </c:pt>
                <c:pt idx="685">
                  <c:v>17.400720047399421</c:v>
                </c:pt>
                <c:pt idx="686">
                  <c:v>17.400720047399421</c:v>
                </c:pt>
                <c:pt idx="687">
                  <c:v>17.400720047399421</c:v>
                </c:pt>
                <c:pt idx="688">
                  <c:v>17.400720047399421</c:v>
                </c:pt>
                <c:pt idx="689">
                  <c:v>17.400720047399421</c:v>
                </c:pt>
                <c:pt idx="690">
                  <c:v>17.400720047399421</c:v>
                </c:pt>
                <c:pt idx="691">
                  <c:v>17.400720047399421</c:v>
                </c:pt>
                <c:pt idx="692">
                  <c:v>17.400720047399421</c:v>
                </c:pt>
                <c:pt idx="693">
                  <c:v>17.400720047399421</c:v>
                </c:pt>
                <c:pt idx="694">
                  <c:v>17.400720047399421</c:v>
                </c:pt>
                <c:pt idx="695">
                  <c:v>17.400720047399421</c:v>
                </c:pt>
                <c:pt idx="696">
                  <c:v>17.400720047399421</c:v>
                </c:pt>
                <c:pt idx="697">
                  <c:v>17.400720047399421</c:v>
                </c:pt>
                <c:pt idx="698">
                  <c:v>17.400720047399421</c:v>
                </c:pt>
                <c:pt idx="699">
                  <c:v>17.400720047399421</c:v>
                </c:pt>
                <c:pt idx="700">
                  <c:v>17.400720047399421</c:v>
                </c:pt>
                <c:pt idx="701">
                  <c:v>17.400720047399421</c:v>
                </c:pt>
                <c:pt idx="702">
                  <c:v>17.400720047399421</c:v>
                </c:pt>
                <c:pt idx="703">
                  <c:v>17.400720047399421</c:v>
                </c:pt>
                <c:pt idx="704">
                  <c:v>17.400720047399421</c:v>
                </c:pt>
                <c:pt idx="705">
                  <c:v>17.400720047399421</c:v>
                </c:pt>
                <c:pt idx="706">
                  <c:v>17.400720047399421</c:v>
                </c:pt>
                <c:pt idx="707">
                  <c:v>17.400720047399421</c:v>
                </c:pt>
                <c:pt idx="708">
                  <c:v>17.400720047399421</c:v>
                </c:pt>
                <c:pt idx="709">
                  <c:v>17.400720047399421</c:v>
                </c:pt>
                <c:pt idx="710">
                  <c:v>17.400720047399421</c:v>
                </c:pt>
                <c:pt idx="711">
                  <c:v>17.400720047399421</c:v>
                </c:pt>
                <c:pt idx="712">
                  <c:v>17.400720047399421</c:v>
                </c:pt>
                <c:pt idx="713">
                  <c:v>17.400720047399421</c:v>
                </c:pt>
                <c:pt idx="714">
                  <c:v>17.400720047399421</c:v>
                </c:pt>
                <c:pt idx="715">
                  <c:v>17.400720047399421</c:v>
                </c:pt>
                <c:pt idx="716">
                  <c:v>17.400720047399421</c:v>
                </c:pt>
                <c:pt idx="717">
                  <c:v>17.400720047399421</c:v>
                </c:pt>
                <c:pt idx="718">
                  <c:v>17.400720047399421</c:v>
                </c:pt>
                <c:pt idx="719">
                  <c:v>17.400720047399421</c:v>
                </c:pt>
                <c:pt idx="720">
                  <c:v>17.400720047399421</c:v>
                </c:pt>
                <c:pt idx="721">
                  <c:v>17.400720047399421</c:v>
                </c:pt>
                <c:pt idx="722">
                  <c:v>17.400720047399421</c:v>
                </c:pt>
                <c:pt idx="723">
                  <c:v>17.400720047399421</c:v>
                </c:pt>
                <c:pt idx="724">
                  <c:v>17.400720047399421</c:v>
                </c:pt>
                <c:pt idx="725">
                  <c:v>17.400720047399421</c:v>
                </c:pt>
                <c:pt idx="726">
                  <c:v>17.400720047399421</c:v>
                </c:pt>
                <c:pt idx="727">
                  <c:v>17.400720047399421</c:v>
                </c:pt>
                <c:pt idx="728">
                  <c:v>17.400720047399421</c:v>
                </c:pt>
                <c:pt idx="729">
                  <c:v>17.400720047399421</c:v>
                </c:pt>
                <c:pt idx="730">
                  <c:v>17.400720047399421</c:v>
                </c:pt>
                <c:pt idx="731">
                  <c:v>17.400720047399421</c:v>
                </c:pt>
                <c:pt idx="732">
                  <c:v>17.400720047399421</c:v>
                </c:pt>
                <c:pt idx="733">
                  <c:v>17.400720047399421</c:v>
                </c:pt>
                <c:pt idx="734">
                  <c:v>17.400720047399421</c:v>
                </c:pt>
                <c:pt idx="735">
                  <c:v>17.400720047399421</c:v>
                </c:pt>
                <c:pt idx="736">
                  <c:v>17.400720047399421</c:v>
                </c:pt>
                <c:pt idx="737">
                  <c:v>17.400720047399421</c:v>
                </c:pt>
                <c:pt idx="738">
                  <c:v>17.400720047399421</c:v>
                </c:pt>
                <c:pt idx="739">
                  <c:v>17.400720047399421</c:v>
                </c:pt>
                <c:pt idx="740">
                  <c:v>17.400720047399421</c:v>
                </c:pt>
                <c:pt idx="741">
                  <c:v>17.400720047399421</c:v>
                </c:pt>
                <c:pt idx="742">
                  <c:v>17.400720047399421</c:v>
                </c:pt>
                <c:pt idx="743">
                  <c:v>17.400720047399421</c:v>
                </c:pt>
                <c:pt idx="744">
                  <c:v>17.400720047399421</c:v>
                </c:pt>
                <c:pt idx="745">
                  <c:v>17.400720047399421</c:v>
                </c:pt>
                <c:pt idx="746">
                  <c:v>17.400720047399421</c:v>
                </c:pt>
                <c:pt idx="747">
                  <c:v>17.400720047399421</c:v>
                </c:pt>
                <c:pt idx="748">
                  <c:v>17.400720047399421</c:v>
                </c:pt>
                <c:pt idx="749">
                  <c:v>17.400720047399421</c:v>
                </c:pt>
                <c:pt idx="750">
                  <c:v>17.400720047399421</c:v>
                </c:pt>
                <c:pt idx="751">
                  <c:v>17.400720047399421</c:v>
                </c:pt>
                <c:pt idx="752">
                  <c:v>17.400720047399421</c:v>
                </c:pt>
                <c:pt idx="753">
                  <c:v>17.400720047399421</c:v>
                </c:pt>
                <c:pt idx="754">
                  <c:v>17.400720047399421</c:v>
                </c:pt>
                <c:pt idx="755">
                  <c:v>17.400720047399421</c:v>
                </c:pt>
                <c:pt idx="756">
                  <c:v>17.400720047399421</c:v>
                </c:pt>
                <c:pt idx="757">
                  <c:v>17.400720047399421</c:v>
                </c:pt>
                <c:pt idx="758">
                  <c:v>17.400720047399421</c:v>
                </c:pt>
                <c:pt idx="759">
                  <c:v>17.400720047399421</c:v>
                </c:pt>
                <c:pt idx="760">
                  <c:v>17.400720047399421</c:v>
                </c:pt>
                <c:pt idx="761">
                  <c:v>17.400720047399421</c:v>
                </c:pt>
                <c:pt idx="762">
                  <c:v>17.400720047399421</c:v>
                </c:pt>
                <c:pt idx="763">
                  <c:v>17.400720047399421</c:v>
                </c:pt>
                <c:pt idx="764">
                  <c:v>17.400720047399421</c:v>
                </c:pt>
                <c:pt idx="765">
                  <c:v>17.400720047399421</c:v>
                </c:pt>
                <c:pt idx="766">
                  <c:v>17.400720047399421</c:v>
                </c:pt>
                <c:pt idx="767">
                  <c:v>17.400720047399421</c:v>
                </c:pt>
                <c:pt idx="768">
                  <c:v>17.400720047399421</c:v>
                </c:pt>
                <c:pt idx="769">
                  <c:v>17.400720047399421</c:v>
                </c:pt>
                <c:pt idx="770">
                  <c:v>17.400720047399421</c:v>
                </c:pt>
                <c:pt idx="771">
                  <c:v>17.400720047399421</c:v>
                </c:pt>
                <c:pt idx="772">
                  <c:v>17.400720047399421</c:v>
                </c:pt>
                <c:pt idx="773">
                  <c:v>17.400720047399421</c:v>
                </c:pt>
                <c:pt idx="774">
                  <c:v>17.400720047399421</c:v>
                </c:pt>
                <c:pt idx="775">
                  <c:v>17.400720047399421</c:v>
                </c:pt>
                <c:pt idx="776">
                  <c:v>17.400720047399421</c:v>
                </c:pt>
                <c:pt idx="777">
                  <c:v>17.400720047399421</c:v>
                </c:pt>
                <c:pt idx="778">
                  <c:v>17.400720047399421</c:v>
                </c:pt>
                <c:pt idx="779">
                  <c:v>17.400720047399421</c:v>
                </c:pt>
                <c:pt idx="780">
                  <c:v>17.400720047399421</c:v>
                </c:pt>
                <c:pt idx="781">
                  <c:v>17.400720047399421</c:v>
                </c:pt>
                <c:pt idx="782">
                  <c:v>17.400720047399421</c:v>
                </c:pt>
                <c:pt idx="783">
                  <c:v>17.400720047399421</c:v>
                </c:pt>
                <c:pt idx="784">
                  <c:v>17.400720047399421</c:v>
                </c:pt>
                <c:pt idx="785">
                  <c:v>17.400720047399421</c:v>
                </c:pt>
                <c:pt idx="786">
                  <c:v>17.400720047399421</c:v>
                </c:pt>
                <c:pt idx="787">
                  <c:v>17.400720047399421</c:v>
                </c:pt>
                <c:pt idx="788">
                  <c:v>17.400720047399421</c:v>
                </c:pt>
                <c:pt idx="789">
                  <c:v>17.400720047399421</c:v>
                </c:pt>
                <c:pt idx="790">
                  <c:v>17.400720047399421</c:v>
                </c:pt>
                <c:pt idx="791">
                  <c:v>17.400720047399421</c:v>
                </c:pt>
                <c:pt idx="792">
                  <c:v>17.400720047399421</c:v>
                </c:pt>
                <c:pt idx="793">
                  <c:v>17.400720047399421</c:v>
                </c:pt>
                <c:pt idx="794">
                  <c:v>17.400720047399421</c:v>
                </c:pt>
                <c:pt idx="795">
                  <c:v>17.400720047399421</c:v>
                </c:pt>
                <c:pt idx="796">
                  <c:v>17.400720047399421</c:v>
                </c:pt>
                <c:pt idx="797">
                  <c:v>17.400720047399421</c:v>
                </c:pt>
                <c:pt idx="798">
                  <c:v>17.400720047399421</c:v>
                </c:pt>
                <c:pt idx="799">
                  <c:v>17.400720047399421</c:v>
                </c:pt>
                <c:pt idx="800">
                  <c:v>17.400720047399421</c:v>
                </c:pt>
                <c:pt idx="801">
                  <c:v>17.400720047399421</c:v>
                </c:pt>
                <c:pt idx="802">
                  <c:v>17.400720047399421</c:v>
                </c:pt>
                <c:pt idx="803">
                  <c:v>17.400720047399421</c:v>
                </c:pt>
                <c:pt idx="804">
                  <c:v>17.400720047399421</c:v>
                </c:pt>
                <c:pt idx="805">
                  <c:v>17.400720047399421</c:v>
                </c:pt>
                <c:pt idx="806">
                  <c:v>17.400720047399421</c:v>
                </c:pt>
                <c:pt idx="807">
                  <c:v>17.400720047399421</c:v>
                </c:pt>
                <c:pt idx="808">
                  <c:v>17.400720047399421</c:v>
                </c:pt>
                <c:pt idx="809">
                  <c:v>17.400720047399421</c:v>
                </c:pt>
                <c:pt idx="810">
                  <c:v>17.400720047399421</c:v>
                </c:pt>
                <c:pt idx="811">
                  <c:v>17.400720047399421</c:v>
                </c:pt>
                <c:pt idx="812">
                  <c:v>17.400720047399421</c:v>
                </c:pt>
                <c:pt idx="813">
                  <c:v>17.400720047399421</c:v>
                </c:pt>
                <c:pt idx="814">
                  <c:v>17.400720047399421</c:v>
                </c:pt>
                <c:pt idx="815">
                  <c:v>17.400720047399421</c:v>
                </c:pt>
                <c:pt idx="816">
                  <c:v>17.400720047399421</c:v>
                </c:pt>
                <c:pt idx="817">
                  <c:v>17.400720047399421</c:v>
                </c:pt>
                <c:pt idx="818">
                  <c:v>17.400720047399421</c:v>
                </c:pt>
                <c:pt idx="819">
                  <c:v>17.400720047399421</c:v>
                </c:pt>
                <c:pt idx="820">
                  <c:v>17.400720047399421</c:v>
                </c:pt>
                <c:pt idx="821">
                  <c:v>17.400720047399421</c:v>
                </c:pt>
                <c:pt idx="822">
                  <c:v>17.400720047399421</c:v>
                </c:pt>
                <c:pt idx="823">
                  <c:v>17.400720047399421</c:v>
                </c:pt>
                <c:pt idx="824">
                  <c:v>17.400720047399421</c:v>
                </c:pt>
                <c:pt idx="825">
                  <c:v>17.400720047399421</c:v>
                </c:pt>
                <c:pt idx="826">
                  <c:v>17.400720047399421</c:v>
                </c:pt>
                <c:pt idx="827">
                  <c:v>17.400720047399421</c:v>
                </c:pt>
                <c:pt idx="828">
                  <c:v>17.400720047399421</c:v>
                </c:pt>
                <c:pt idx="829">
                  <c:v>17.400720047399421</c:v>
                </c:pt>
                <c:pt idx="830">
                  <c:v>17.400720047399421</c:v>
                </c:pt>
                <c:pt idx="831">
                  <c:v>17.400720047399421</c:v>
                </c:pt>
                <c:pt idx="832">
                  <c:v>17.400720047399421</c:v>
                </c:pt>
                <c:pt idx="833">
                  <c:v>17.400720047399421</c:v>
                </c:pt>
                <c:pt idx="834">
                  <c:v>17.400720047399421</c:v>
                </c:pt>
                <c:pt idx="835">
                  <c:v>17.400720047399421</c:v>
                </c:pt>
                <c:pt idx="836">
                  <c:v>17.400720047399421</c:v>
                </c:pt>
                <c:pt idx="837">
                  <c:v>17.400720047399421</c:v>
                </c:pt>
                <c:pt idx="838">
                  <c:v>17.400720047399421</c:v>
                </c:pt>
                <c:pt idx="839">
                  <c:v>17.400720047399421</c:v>
                </c:pt>
                <c:pt idx="840">
                  <c:v>17.400720047399421</c:v>
                </c:pt>
                <c:pt idx="841">
                  <c:v>17.400720047399421</c:v>
                </c:pt>
                <c:pt idx="842">
                  <c:v>17.400720047399421</c:v>
                </c:pt>
                <c:pt idx="843">
                  <c:v>17.400720047399421</c:v>
                </c:pt>
                <c:pt idx="844">
                  <c:v>17.400720047399421</c:v>
                </c:pt>
                <c:pt idx="845">
                  <c:v>17.400720047399421</c:v>
                </c:pt>
                <c:pt idx="846">
                  <c:v>17.400720047399421</c:v>
                </c:pt>
                <c:pt idx="847">
                  <c:v>17.400720047399421</c:v>
                </c:pt>
                <c:pt idx="848">
                  <c:v>17.400720047399421</c:v>
                </c:pt>
                <c:pt idx="849">
                  <c:v>17.400720047399421</c:v>
                </c:pt>
                <c:pt idx="850">
                  <c:v>17.400720047399421</c:v>
                </c:pt>
                <c:pt idx="851">
                  <c:v>17.400720047399421</c:v>
                </c:pt>
                <c:pt idx="852">
                  <c:v>17.400720047399421</c:v>
                </c:pt>
                <c:pt idx="853">
                  <c:v>17.400720047399421</c:v>
                </c:pt>
                <c:pt idx="854">
                  <c:v>17.400720047399421</c:v>
                </c:pt>
                <c:pt idx="855">
                  <c:v>17.400720047399421</c:v>
                </c:pt>
                <c:pt idx="856">
                  <c:v>17.400720047399421</c:v>
                </c:pt>
                <c:pt idx="857">
                  <c:v>17.400720047399421</c:v>
                </c:pt>
                <c:pt idx="858">
                  <c:v>17.400720047399421</c:v>
                </c:pt>
                <c:pt idx="859">
                  <c:v>17.400720047399421</c:v>
                </c:pt>
                <c:pt idx="860">
                  <c:v>17.400720047399421</c:v>
                </c:pt>
                <c:pt idx="861">
                  <c:v>17.400720047399421</c:v>
                </c:pt>
                <c:pt idx="862">
                  <c:v>17.400720047399421</c:v>
                </c:pt>
                <c:pt idx="863">
                  <c:v>17.400720047399421</c:v>
                </c:pt>
                <c:pt idx="864">
                  <c:v>17.400720047399421</c:v>
                </c:pt>
                <c:pt idx="865">
                  <c:v>17.400720047399421</c:v>
                </c:pt>
                <c:pt idx="866">
                  <c:v>17.400720047399421</c:v>
                </c:pt>
                <c:pt idx="867">
                  <c:v>17.400720047399421</c:v>
                </c:pt>
                <c:pt idx="868">
                  <c:v>17.400720047399421</c:v>
                </c:pt>
                <c:pt idx="869">
                  <c:v>17.400720047399421</c:v>
                </c:pt>
                <c:pt idx="870">
                  <c:v>17.400720047399421</c:v>
                </c:pt>
                <c:pt idx="871">
                  <c:v>17.400720047399421</c:v>
                </c:pt>
                <c:pt idx="872">
                  <c:v>17.400720047399421</c:v>
                </c:pt>
                <c:pt idx="873">
                  <c:v>17.400720047399421</c:v>
                </c:pt>
                <c:pt idx="874">
                  <c:v>17.400720047399421</c:v>
                </c:pt>
                <c:pt idx="875">
                  <c:v>17.400720047399421</c:v>
                </c:pt>
                <c:pt idx="876">
                  <c:v>17.400720047399421</c:v>
                </c:pt>
                <c:pt idx="877">
                  <c:v>17.400720047399421</c:v>
                </c:pt>
                <c:pt idx="878">
                  <c:v>17.400720047399421</c:v>
                </c:pt>
                <c:pt idx="879">
                  <c:v>17.400720047399421</c:v>
                </c:pt>
                <c:pt idx="880">
                  <c:v>17.400720047399421</c:v>
                </c:pt>
                <c:pt idx="881">
                  <c:v>17.400720047399421</c:v>
                </c:pt>
                <c:pt idx="882">
                  <c:v>17.400720047399421</c:v>
                </c:pt>
                <c:pt idx="883">
                  <c:v>17.400720047399421</c:v>
                </c:pt>
                <c:pt idx="884">
                  <c:v>17.400720047399421</c:v>
                </c:pt>
                <c:pt idx="885">
                  <c:v>17.400720047399421</c:v>
                </c:pt>
                <c:pt idx="886">
                  <c:v>17.400720047399421</c:v>
                </c:pt>
                <c:pt idx="887">
                  <c:v>17.400720047399421</c:v>
                </c:pt>
                <c:pt idx="888">
                  <c:v>17.400720047399421</c:v>
                </c:pt>
                <c:pt idx="889">
                  <c:v>17.400720047399421</c:v>
                </c:pt>
                <c:pt idx="890">
                  <c:v>17.400720047399421</c:v>
                </c:pt>
                <c:pt idx="891">
                  <c:v>17.400720047399421</c:v>
                </c:pt>
                <c:pt idx="892">
                  <c:v>17.400720047399421</c:v>
                </c:pt>
                <c:pt idx="893">
                  <c:v>17.400720047399421</c:v>
                </c:pt>
                <c:pt idx="894">
                  <c:v>17.400720047399421</c:v>
                </c:pt>
                <c:pt idx="895">
                  <c:v>17.400720047399421</c:v>
                </c:pt>
                <c:pt idx="896">
                  <c:v>17.400720047399421</c:v>
                </c:pt>
                <c:pt idx="897">
                  <c:v>17.400720047399421</c:v>
                </c:pt>
                <c:pt idx="898">
                  <c:v>17.400720047399421</c:v>
                </c:pt>
                <c:pt idx="899">
                  <c:v>17.400720047399421</c:v>
                </c:pt>
                <c:pt idx="900">
                  <c:v>17.400720047399421</c:v>
                </c:pt>
                <c:pt idx="901">
                  <c:v>17.400720047399421</c:v>
                </c:pt>
                <c:pt idx="902">
                  <c:v>17.400720047399421</c:v>
                </c:pt>
                <c:pt idx="903">
                  <c:v>17.400720047399421</c:v>
                </c:pt>
                <c:pt idx="904">
                  <c:v>17.400720047399421</c:v>
                </c:pt>
                <c:pt idx="905">
                  <c:v>17.400720047399421</c:v>
                </c:pt>
                <c:pt idx="906">
                  <c:v>17.400720047399421</c:v>
                </c:pt>
                <c:pt idx="907">
                  <c:v>17.400720047399421</c:v>
                </c:pt>
                <c:pt idx="908">
                  <c:v>17.400720047399421</c:v>
                </c:pt>
                <c:pt idx="909">
                  <c:v>17.400720047399421</c:v>
                </c:pt>
                <c:pt idx="910">
                  <c:v>17.400720047399421</c:v>
                </c:pt>
                <c:pt idx="911">
                  <c:v>17.400720047399421</c:v>
                </c:pt>
                <c:pt idx="912">
                  <c:v>17.400720047399421</c:v>
                </c:pt>
                <c:pt idx="913">
                  <c:v>17.400720047399421</c:v>
                </c:pt>
                <c:pt idx="914">
                  <c:v>17.400720047399421</c:v>
                </c:pt>
                <c:pt idx="915">
                  <c:v>17.400720047399421</c:v>
                </c:pt>
                <c:pt idx="916">
                  <c:v>17.400720047399421</c:v>
                </c:pt>
                <c:pt idx="917">
                  <c:v>17.400720047399421</c:v>
                </c:pt>
                <c:pt idx="918">
                  <c:v>17.400720047399421</c:v>
                </c:pt>
                <c:pt idx="919">
                  <c:v>17.400720047399421</c:v>
                </c:pt>
                <c:pt idx="920">
                  <c:v>17.400720047399421</c:v>
                </c:pt>
                <c:pt idx="921">
                  <c:v>17.400720047399421</c:v>
                </c:pt>
                <c:pt idx="922">
                  <c:v>17.400720047399421</c:v>
                </c:pt>
                <c:pt idx="923">
                  <c:v>17.400720047399421</c:v>
                </c:pt>
                <c:pt idx="924">
                  <c:v>17.400720047399421</c:v>
                </c:pt>
                <c:pt idx="925">
                  <c:v>17.400720047399421</c:v>
                </c:pt>
                <c:pt idx="926">
                  <c:v>17.400720047399421</c:v>
                </c:pt>
                <c:pt idx="927">
                  <c:v>17.400720047399421</c:v>
                </c:pt>
                <c:pt idx="928">
                  <c:v>17.400720047399421</c:v>
                </c:pt>
                <c:pt idx="929">
                  <c:v>17.400720047399421</c:v>
                </c:pt>
                <c:pt idx="930">
                  <c:v>17.400720047399421</c:v>
                </c:pt>
                <c:pt idx="931">
                  <c:v>17.400720047399421</c:v>
                </c:pt>
                <c:pt idx="932">
                  <c:v>17.400720047399421</c:v>
                </c:pt>
                <c:pt idx="933">
                  <c:v>17.400720047399421</c:v>
                </c:pt>
                <c:pt idx="934">
                  <c:v>17.400720047399421</c:v>
                </c:pt>
                <c:pt idx="935">
                  <c:v>17.400720047399421</c:v>
                </c:pt>
                <c:pt idx="936">
                  <c:v>17.400720047399421</c:v>
                </c:pt>
                <c:pt idx="937">
                  <c:v>17.400720047399421</c:v>
                </c:pt>
                <c:pt idx="938">
                  <c:v>17.400720047399421</c:v>
                </c:pt>
                <c:pt idx="939">
                  <c:v>17.400720047399421</c:v>
                </c:pt>
                <c:pt idx="940">
                  <c:v>17.400720047399421</c:v>
                </c:pt>
                <c:pt idx="941">
                  <c:v>17.400720047399421</c:v>
                </c:pt>
                <c:pt idx="942">
                  <c:v>17.400720047399421</c:v>
                </c:pt>
                <c:pt idx="943">
                  <c:v>17.400720047399421</c:v>
                </c:pt>
                <c:pt idx="944">
                  <c:v>17.400720047399421</c:v>
                </c:pt>
                <c:pt idx="945">
                  <c:v>17.400720047399421</c:v>
                </c:pt>
                <c:pt idx="946">
                  <c:v>17.400720047399421</c:v>
                </c:pt>
                <c:pt idx="947">
                  <c:v>17.400720047399421</c:v>
                </c:pt>
                <c:pt idx="948">
                  <c:v>17.400720047399421</c:v>
                </c:pt>
                <c:pt idx="949">
                  <c:v>17.400720047399421</c:v>
                </c:pt>
                <c:pt idx="950">
                  <c:v>17.400720047399421</c:v>
                </c:pt>
                <c:pt idx="951">
                  <c:v>17.400720047399421</c:v>
                </c:pt>
                <c:pt idx="952">
                  <c:v>17.400720047399421</c:v>
                </c:pt>
                <c:pt idx="953">
                  <c:v>17.400720047399421</c:v>
                </c:pt>
                <c:pt idx="954">
                  <c:v>17.400720047399421</c:v>
                </c:pt>
                <c:pt idx="955">
                  <c:v>17.400720047399421</c:v>
                </c:pt>
                <c:pt idx="956">
                  <c:v>17.400720047399421</c:v>
                </c:pt>
                <c:pt idx="957">
                  <c:v>17.400720047399421</c:v>
                </c:pt>
                <c:pt idx="958">
                  <c:v>17.400720047399421</c:v>
                </c:pt>
                <c:pt idx="959">
                  <c:v>17.400720047399421</c:v>
                </c:pt>
                <c:pt idx="960">
                  <c:v>17.400720047399421</c:v>
                </c:pt>
                <c:pt idx="961">
                  <c:v>17.400720047399421</c:v>
                </c:pt>
                <c:pt idx="962">
                  <c:v>17.400720047399421</c:v>
                </c:pt>
                <c:pt idx="963">
                  <c:v>17.400720047399421</c:v>
                </c:pt>
                <c:pt idx="964">
                  <c:v>17.400720047399421</c:v>
                </c:pt>
                <c:pt idx="965">
                  <c:v>17.400720047399421</c:v>
                </c:pt>
                <c:pt idx="966">
                  <c:v>17.400720047399421</c:v>
                </c:pt>
                <c:pt idx="967">
                  <c:v>17.400720047399421</c:v>
                </c:pt>
                <c:pt idx="968">
                  <c:v>17.400720047399421</c:v>
                </c:pt>
                <c:pt idx="969">
                  <c:v>17.400720047399421</c:v>
                </c:pt>
                <c:pt idx="970">
                  <c:v>17.400720047399421</c:v>
                </c:pt>
                <c:pt idx="971">
                  <c:v>17.400720047399421</c:v>
                </c:pt>
                <c:pt idx="972">
                  <c:v>17.400720047399421</c:v>
                </c:pt>
                <c:pt idx="973">
                  <c:v>17.400720047399421</c:v>
                </c:pt>
                <c:pt idx="974">
                  <c:v>17.400720047399421</c:v>
                </c:pt>
                <c:pt idx="975">
                  <c:v>17.400720047399421</c:v>
                </c:pt>
                <c:pt idx="976">
                  <c:v>17.400720047399421</c:v>
                </c:pt>
                <c:pt idx="977">
                  <c:v>17.400720047399421</c:v>
                </c:pt>
                <c:pt idx="978">
                  <c:v>17.400720047399421</c:v>
                </c:pt>
                <c:pt idx="979">
                  <c:v>17.400720047399421</c:v>
                </c:pt>
                <c:pt idx="980">
                  <c:v>17.400720047399421</c:v>
                </c:pt>
                <c:pt idx="981">
                  <c:v>17.400720047399421</c:v>
                </c:pt>
                <c:pt idx="982">
                  <c:v>17.400720047399421</c:v>
                </c:pt>
                <c:pt idx="983">
                  <c:v>17.400720047399421</c:v>
                </c:pt>
                <c:pt idx="984">
                  <c:v>17.400720047399421</c:v>
                </c:pt>
                <c:pt idx="985">
                  <c:v>17.400720047399421</c:v>
                </c:pt>
                <c:pt idx="986">
                  <c:v>17.400720047399421</c:v>
                </c:pt>
                <c:pt idx="987">
                  <c:v>17.400720047399421</c:v>
                </c:pt>
                <c:pt idx="988">
                  <c:v>17.400720047399421</c:v>
                </c:pt>
                <c:pt idx="989">
                  <c:v>17.400720047399421</c:v>
                </c:pt>
                <c:pt idx="990">
                  <c:v>17.400720047399421</c:v>
                </c:pt>
                <c:pt idx="991">
                  <c:v>17.400720047399421</c:v>
                </c:pt>
                <c:pt idx="992">
                  <c:v>17.400720047399421</c:v>
                </c:pt>
                <c:pt idx="993">
                  <c:v>17.400720047399421</c:v>
                </c:pt>
                <c:pt idx="994">
                  <c:v>17.400720047399421</c:v>
                </c:pt>
                <c:pt idx="995">
                  <c:v>17.400720047399421</c:v>
                </c:pt>
                <c:pt idx="996">
                  <c:v>17.400720047399421</c:v>
                </c:pt>
                <c:pt idx="997">
                  <c:v>17.400720047399421</c:v>
                </c:pt>
                <c:pt idx="998">
                  <c:v>17.400720047399421</c:v>
                </c:pt>
                <c:pt idx="999">
                  <c:v>17.400720047399421</c:v>
                </c:pt>
                <c:pt idx="1000">
                  <c:v>17.400720047399421</c:v>
                </c:pt>
                <c:pt idx="1001">
                  <c:v>17.400720047399421</c:v>
                </c:pt>
                <c:pt idx="1002">
                  <c:v>17.400720047399421</c:v>
                </c:pt>
                <c:pt idx="1003">
                  <c:v>17.400720047399421</c:v>
                </c:pt>
                <c:pt idx="1004">
                  <c:v>17.400720047399421</c:v>
                </c:pt>
                <c:pt idx="1005">
                  <c:v>17.400720047399421</c:v>
                </c:pt>
                <c:pt idx="1006">
                  <c:v>17.400720047399421</c:v>
                </c:pt>
                <c:pt idx="1007">
                  <c:v>17.400720047399421</c:v>
                </c:pt>
                <c:pt idx="1008">
                  <c:v>17.400720047399421</c:v>
                </c:pt>
                <c:pt idx="1009">
                  <c:v>17.400720047399421</c:v>
                </c:pt>
                <c:pt idx="1010">
                  <c:v>17.400720047399421</c:v>
                </c:pt>
                <c:pt idx="1011">
                  <c:v>17.400720047399421</c:v>
                </c:pt>
                <c:pt idx="1012">
                  <c:v>17.400720047399421</c:v>
                </c:pt>
                <c:pt idx="1013">
                  <c:v>17.400720047399421</c:v>
                </c:pt>
                <c:pt idx="1014">
                  <c:v>17.400720047399421</c:v>
                </c:pt>
                <c:pt idx="1015">
                  <c:v>17.400720047399421</c:v>
                </c:pt>
                <c:pt idx="1016">
                  <c:v>17.400720047399421</c:v>
                </c:pt>
                <c:pt idx="1017">
                  <c:v>17.400720047399421</c:v>
                </c:pt>
                <c:pt idx="1018">
                  <c:v>17.400720047399421</c:v>
                </c:pt>
                <c:pt idx="1019">
                  <c:v>17.400720047399421</c:v>
                </c:pt>
                <c:pt idx="1020">
                  <c:v>17.400720047399421</c:v>
                </c:pt>
                <c:pt idx="1021">
                  <c:v>17.400720047399421</c:v>
                </c:pt>
                <c:pt idx="1022">
                  <c:v>17.400720047399421</c:v>
                </c:pt>
                <c:pt idx="1023">
                  <c:v>17.400720047399421</c:v>
                </c:pt>
                <c:pt idx="1024">
                  <c:v>17.400720047399421</c:v>
                </c:pt>
                <c:pt idx="1025">
                  <c:v>17.400720047399421</c:v>
                </c:pt>
                <c:pt idx="1026">
                  <c:v>17.400720047399421</c:v>
                </c:pt>
                <c:pt idx="1027">
                  <c:v>17.400720047399421</c:v>
                </c:pt>
                <c:pt idx="1028">
                  <c:v>17.400720047399421</c:v>
                </c:pt>
                <c:pt idx="1029">
                  <c:v>17.400720047399421</c:v>
                </c:pt>
                <c:pt idx="1030">
                  <c:v>17.400720047399421</c:v>
                </c:pt>
                <c:pt idx="1031">
                  <c:v>17.400720047399421</c:v>
                </c:pt>
                <c:pt idx="1032">
                  <c:v>17.400720047399421</c:v>
                </c:pt>
                <c:pt idx="1033">
                  <c:v>17.400720047399421</c:v>
                </c:pt>
                <c:pt idx="1034">
                  <c:v>17.400720047399421</c:v>
                </c:pt>
                <c:pt idx="1035">
                  <c:v>17.400720047399421</c:v>
                </c:pt>
                <c:pt idx="1036">
                  <c:v>17.400720047399421</c:v>
                </c:pt>
                <c:pt idx="1037">
                  <c:v>17.400720047399421</c:v>
                </c:pt>
                <c:pt idx="1038">
                  <c:v>17.400720047399421</c:v>
                </c:pt>
                <c:pt idx="1039">
                  <c:v>17.400720047399421</c:v>
                </c:pt>
                <c:pt idx="1040">
                  <c:v>17.400720047399421</c:v>
                </c:pt>
                <c:pt idx="1041">
                  <c:v>17.400720047399421</c:v>
                </c:pt>
                <c:pt idx="1042">
                  <c:v>17.400720047399421</c:v>
                </c:pt>
                <c:pt idx="1043">
                  <c:v>17.400720047399421</c:v>
                </c:pt>
                <c:pt idx="1044">
                  <c:v>17.400720047399421</c:v>
                </c:pt>
                <c:pt idx="1045">
                  <c:v>17.400720047399421</c:v>
                </c:pt>
                <c:pt idx="1046">
                  <c:v>17.400720047399421</c:v>
                </c:pt>
                <c:pt idx="1047">
                  <c:v>17.400720047399421</c:v>
                </c:pt>
                <c:pt idx="1048">
                  <c:v>17.400720047399421</c:v>
                </c:pt>
                <c:pt idx="1049">
                  <c:v>17.400720047399421</c:v>
                </c:pt>
                <c:pt idx="1050">
                  <c:v>17.400720047399421</c:v>
                </c:pt>
                <c:pt idx="1051">
                  <c:v>17.400720047399421</c:v>
                </c:pt>
                <c:pt idx="1052">
                  <c:v>17.400720047399421</c:v>
                </c:pt>
                <c:pt idx="1053">
                  <c:v>17.400720047399421</c:v>
                </c:pt>
                <c:pt idx="1054">
                  <c:v>17.400720047399421</c:v>
                </c:pt>
                <c:pt idx="1055">
                  <c:v>17.400720047399421</c:v>
                </c:pt>
                <c:pt idx="1056">
                  <c:v>17.400720047399421</c:v>
                </c:pt>
                <c:pt idx="1057">
                  <c:v>17.400720047399421</c:v>
                </c:pt>
                <c:pt idx="1058">
                  <c:v>17.400720047399421</c:v>
                </c:pt>
                <c:pt idx="1059">
                  <c:v>17.400720047399421</c:v>
                </c:pt>
                <c:pt idx="1060">
                  <c:v>17.400720047399421</c:v>
                </c:pt>
                <c:pt idx="1061">
                  <c:v>17.400720047399421</c:v>
                </c:pt>
                <c:pt idx="1062">
                  <c:v>17.400720047399421</c:v>
                </c:pt>
                <c:pt idx="1063">
                  <c:v>17.400720047399421</c:v>
                </c:pt>
                <c:pt idx="1064">
                  <c:v>17.400720047399421</c:v>
                </c:pt>
                <c:pt idx="1065">
                  <c:v>17.400720047399421</c:v>
                </c:pt>
                <c:pt idx="1066">
                  <c:v>17.400720047399421</c:v>
                </c:pt>
                <c:pt idx="1067">
                  <c:v>17.400720047399421</c:v>
                </c:pt>
                <c:pt idx="1068">
                  <c:v>17.400720047399421</c:v>
                </c:pt>
                <c:pt idx="1069">
                  <c:v>17.400720047399421</c:v>
                </c:pt>
                <c:pt idx="1070">
                  <c:v>17.400720047399421</c:v>
                </c:pt>
                <c:pt idx="1071">
                  <c:v>17.400720047399421</c:v>
                </c:pt>
                <c:pt idx="1072">
                  <c:v>17.400720047399421</c:v>
                </c:pt>
                <c:pt idx="1073">
                  <c:v>17.400720047399421</c:v>
                </c:pt>
                <c:pt idx="1074">
                  <c:v>17.400720047399421</c:v>
                </c:pt>
                <c:pt idx="1075">
                  <c:v>17.400720047399421</c:v>
                </c:pt>
                <c:pt idx="1076">
                  <c:v>17.400720047399421</c:v>
                </c:pt>
                <c:pt idx="1077">
                  <c:v>17.400720047399421</c:v>
                </c:pt>
                <c:pt idx="1078">
                  <c:v>17.400720047399421</c:v>
                </c:pt>
                <c:pt idx="1079">
                  <c:v>17.400720047399421</c:v>
                </c:pt>
                <c:pt idx="1080">
                  <c:v>17.400720047399421</c:v>
                </c:pt>
                <c:pt idx="1081">
                  <c:v>17.400720047399421</c:v>
                </c:pt>
                <c:pt idx="1082">
                  <c:v>17.400720047399421</c:v>
                </c:pt>
                <c:pt idx="1083">
                  <c:v>17.400720047399421</c:v>
                </c:pt>
                <c:pt idx="1084">
                  <c:v>17.400720047399421</c:v>
                </c:pt>
                <c:pt idx="1085">
                  <c:v>17.400720047399421</c:v>
                </c:pt>
                <c:pt idx="1086">
                  <c:v>17.400720047399421</c:v>
                </c:pt>
                <c:pt idx="1087">
                  <c:v>17.400720047399421</c:v>
                </c:pt>
                <c:pt idx="1088">
                  <c:v>17.400720047399421</c:v>
                </c:pt>
                <c:pt idx="1089">
                  <c:v>17.400720047399421</c:v>
                </c:pt>
                <c:pt idx="1090">
                  <c:v>17.400720047399421</c:v>
                </c:pt>
                <c:pt idx="1091">
                  <c:v>17.400720047399421</c:v>
                </c:pt>
                <c:pt idx="1092">
                  <c:v>17.400720047399421</c:v>
                </c:pt>
                <c:pt idx="1093">
                  <c:v>17.400720047399421</c:v>
                </c:pt>
                <c:pt idx="1094">
                  <c:v>17.400720047399421</c:v>
                </c:pt>
                <c:pt idx="1095">
                  <c:v>17.400720047399421</c:v>
                </c:pt>
                <c:pt idx="1096">
                  <c:v>17.400720047399421</c:v>
                </c:pt>
                <c:pt idx="1097">
                  <c:v>17.400720047399421</c:v>
                </c:pt>
                <c:pt idx="1098">
                  <c:v>17.400720047399421</c:v>
                </c:pt>
                <c:pt idx="1099">
                  <c:v>17.400720047399421</c:v>
                </c:pt>
                <c:pt idx="1100">
                  <c:v>17.400720047399421</c:v>
                </c:pt>
                <c:pt idx="1101">
                  <c:v>17.400720047399421</c:v>
                </c:pt>
                <c:pt idx="1102">
                  <c:v>17.400720047399421</c:v>
                </c:pt>
                <c:pt idx="1103">
                  <c:v>17.400720047399421</c:v>
                </c:pt>
                <c:pt idx="1104">
                  <c:v>17.400720047399421</c:v>
                </c:pt>
                <c:pt idx="1105">
                  <c:v>17.400720047399421</c:v>
                </c:pt>
                <c:pt idx="1106">
                  <c:v>17.400720047399421</c:v>
                </c:pt>
                <c:pt idx="1107">
                  <c:v>17.400720047399421</c:v>
                </c:pt>
                <c:pt idx="1108">
                  <c:v>17.400720047399421</c:v>
                </c:pt>
                <c:pt idx="1109">
                  <c:v>17.400720047399421</c:v>
                </c:pt>
                <c:pt idx="1110">
                  <c:v>17.400720047399421</c:v>
                </c:pt>
                <c:pt idx="1111">
                  <c:v>17.400720047399421</c:v>
                </c:pt>
                <c:pt idx="1112">
                  <c:v>17.400720047399421</c:v>
                </c:pt>
                <c:pt idx="1113">
                  <c:v>17.400720047399421</c:v>
                </c:pt>
                <c:pt idx="1114">
                  <c:v>17.400720047399421</c:v>
                </c:pt>
                <c:pt idx="1115">
                  <c:v>17.400720047399421</c:v>
                </c:pt>
                <c:pt idx="1116">
                  <c:v>17.400720047399421</c:v>
                </c:pt>
                <c:pt idx="1117">
                  <c:v>17.400720047399421</c:v>
                </c:pt>
                <c:pt idx="1118">
                  <c:v>17.400720047399421</c:v>
                </c:pt>
                <c:pt idx="1119">
                  <c:v>17.400720047399421</c:v>
                </c:pt>
                <c:pt idx="1120">
                  <c:v>17.400720047399421</c:v>
                </c:pt>
                <c:pt idx="1121">
                  <c:v>17.400720047399421</c:v>
                </c:pt>
                <c:pt idx="1122">
                  <c:v>17.400720047399421</c:v>
                </c:pt>
                <c:pt idx="1123">
                  <c:v>17.400720047399421</c:v>
                </c:pt>
                <c:pt idx="1124">
                  <c:v>17.400720047399421</c:v>
                </c:pt>
                <c:pt idx="1125">
                  <c:v>17.400720047399421</c:v>
                </c:pt>
                <c:pt idx="1126">
                  <c:v>17.400720047399421</c:v>
                </c:pt>
                <c:pt idx="1127">
                  <c:v>17.400720047399421</c:v>
                </c:pt>
                <c:pt idx="1128">
                  <c:v>17.400720047399421</c:v>
                </c:pt>
                <c:pt idx="1129">
                  <c:v>17.400720047399421</c:v>
                </c:pt>
                <c:pt idx="1130">
                  <c:v>17.400720047399421</c:v>
                </c:pt>
                <c:pt idx="1131">
                  <c:v>17.400720047399421</c:v>
                </c:pt>
                <c:pt idx="1132">
                  <c:v>17.400720047399421</c:v>
                </c:pt>
                <c:pt idx="1133">
                  <c:v>17.400720047399421</c:v>
                </c:pt>
                <c:pt idx="1134">
                  <c:v>17.400720047399421</c:v>
                </c:pt>
                <c:pt idx="1135">
                  <c:v>17.400720047399421</c:v>
                </c:pt>
                <c:pt idx="1136">
                  <c:v>17.400720047399421</c:v>
                </c:pt>
                <c:pt idx="1137">
                  <c:v>17.400720047399421</c:v>
                </c:pt>
                <c:pt idx="1138">
                  <c:v>17.400720047399421</c:v>
                </c:pt>
                <c:pt idx="1139">
                  <c:v>17.400720047399421</c:v>
                </c:pt>
                <c:pt idx="1140">
                  <c:v>17.400720047399421</c:v>
                </c:pt>
                <c:pt idx="1141">
                  <c:v>17.400720047399421</c:v>
                </c:pt>
                <c:pt idx="1142">
                  <c:v>17.400720047399421</c:v>
                </c:pt>
                <c:pt idx="1143">
                  <c:v>17.400720047399421</c:v>
                </c:pt>
                <c:pt idx="1144">
                  <c:v>17.400720047399421</c:v>
                </c:pt>
                <c:pt idx="1145">
                  <c:v>17.400720047399421</c:v>
                </c:pt>
                <c:pt idx="1146">
                  <c:v>17.400720047399421</c:v>
                </c:pt>
                <c:pt idx="1147">
                  <c:v>17.400720047399421</c:v>
                </c:pt>
                <c:pt idx="1148">
                  <c:v>17.400720047399421</c:v>
                </c:pt>
                <c:pt idx="1149">
                  <c:v>17.400720047399421</c:v>
                </c:pt>
                <c:pt idx="1150">
                  <c:v>17.400720047399421</c:v>
                </c:pt>
                <c:pt idx="1151">
                  <c:v>17.400720047399421</c:v>
                </c:pt>
                <c:pt idx="1152">
                  <c:v>17.400720047399421</c:v>
                </c:pt>
                <c:pt idx="1153">
                  <c:v>17.400720047399421</c:v>
                </c:pt>
                <c:pt idx="1154">
                  <c:v>17.400720047399421</c:v>
                </c:pt>
                <c:pt idx="1155">
                  <c:v>17.400720047399421</c:v>
                </c:pt>
                <c:pt idx="1156">
                  <c:v>17.400720047399421</c:v>
                </c:pt>
                <c:pt idx="1157">
                  <c:v>17.400720047399421</c:v>
                </c:pt>
                <c:pt idx="1158">
                  <c:v>17.400720047399421</c:v>
                </c:pt>
                <c:pt idx="1159">
                  <c:v>17.400720047399421</c:v>
                </c:pt>
                <c:pt idx="1160">
                  <c:v>17.400720047399421</c:v>
                </c:pt>
                <c:pt idx="1161">
                  <c:v>17.400720047399421</c:v>
                </c:pt>
                <c:pt idx="1162">
                  <c:v>17.400720047399421</c:v>
                </c:pt>
                <c:pt idx="1163">
                  <c:v>17.400720047399421</c:v>
                </c:pt>
                <c:pt idx="1164">
                  <c:v>17.400720047399421</c:v>
                </c:pt>
                <c:pt idx="1165">
                  <c:v>17.400720047399421</c:v>
                </c:pt>
                <c:pt idx="1166">
                  <c:v>17.400720047399421</c:v>
                </c:pt>
                <c:pt idx="1167">
                  <c:v>17.400720047399421</c:v>
                </c:pt>
                <c:pt idx="1168">
                  <c:v>17.400720047399421</c:v>
                </c:pt>
                <c:pt idx="1169">
                  <c:v>17.400720047399421</c:v>
                </c:pt>
                <c:pt idx="1170">
                  <c:v>17.400720047399421</c:v>
                </c:pt>
                <c:pt idx="1171">
                  <c:v>17.400720047399421</c:v>
                </c:pt>
                <c:pt idx="1172">
                  <c:v>17.400720047399421</c:v>
                </c:pt>
                <c:pt idx="1173">
                  <c:v>17.400720047399421</c:v>
                </c:pt>
                <c:pt idx="1174">
                  <c:v>17.400720047399421</c:v>
                </c:pt>
                <c:pt idx="1175">
                  <c:v>17.400720047399421</c:v>
                </c:pt>
                <c:pt idx="1176">
                  <c:v>17.400720047399421</c:v>
                </c:pt>
                <c:pt idx="1177">
                  <c:v>17.400720047399421</c:v>
                </c:pt>
                <c:pt idx="1178">
                  <c:v>17.400720047399421</c:v>
                </c:pt>
                <c:pt idx="1179">
                  <c:v>17.400720047399421</c:v>
                </c:pt>
                <c:pt idx="1180">
                  <c:v>17.400720047399421</c:v>
                </c:pt>
                <c:pt idx="1181">
                  <c:v>17.400720047399421</c:v>
                </c:pt>
                <c:pt idx="1182">
                  <c:v>17.400720047399421</c:v>
                </c:pt>
                <c:pt idx="1183">
                  <c:v>17.400720047399421</c:v>
                </c:pt>
                <c:pt idx="1184">
                  <c:v>17.400720047399421</c:v>
                </c:pt>
                <c:pt idx="1185">
                  <c:v>17.400720047399421</c:v>
                </c:pt>
                <c:pt idx="1186">
                  <c:v>17.400720047399421</c:v>
                </c:pt>
                <c:pt idx="1187">
                  <c:v>17.400720047399421</c:v>
                </c:pt>
                <c:pt idx="1188">
                  <c:v>17.400720047399421</c:v>
                </c:pt>
                <c:pt idx="1189">
                  <c:v>17.400720047399421</c:v>
                </c:pt>
                <c:pt idx="1190">
                  <c:v>17.400720047399421</c:v>
                </c:pt>
                <c:pt idx="1191">
                  <c:v>17.400720047399421</c:v>
                </c:pt>
                <c:pt idx="1192">
                  <c:v>17.400720047399421</c:v>
                </c:pt>
                <c:pt idx="1193">
                  <c:v>17.400720047399421</c:v>
                </c:pt>
                <c:pt idx="1194">
                  <c:v>17.400720047399421</c:v>
                </c:pt>
                <c:pt idx="1195">
                  <c:v>17.400720047399421</c:v>
                </c:pt>
                <c:pt idx="1196">
                  <c:v>17.400720047399421</c:v>
                </c:pt>
                <c:pt idx="1197">
                  <c:v>17.400720047399421</c:v>
                </c:pt>
                <c:pt idx="1198">
                  <c:v>17.400720047399421</c:v>
                </c:pt>
                <c:pt idx="1199">
                  <c:v>17.400720047399421</c:v>
                </c:pt>
                <c:pt idx="1200">
                  <c:v>17.400720047399421</c:v>
                </c:pt>
                <c:pt idx="1201">
                  <c:v>17.400720047399421</c:v>
                </c:pt>
                <c:pt idx="1202">
                  <c:v>17.400720047399421</c:v>
                </c:pt>
                <c:pt idx="1203">
                  <c:v>17.400720047399421</c:v>
                </c:pt>
                <c:pt idx="1204">
                  <c:v>17.400720047399421</c:v>
                </c:pt>
                <c:pt idx="1205">
                  <c:v>17.400720047399421</c:v>
                </c:pt>
                <c:pt idx="1206">
                  <c:v>17.400720047399421</c:v>
                </c:pt>
                <c:pt idx="1207">
                  <c:v>17.400720047399421</c:v>
                </c:pt>
                <c:pt idx="1208">
                  <c:v>17.400720047399421</c:v>
                </c:pt>
                <c:pt idx="1209">
                  <c:v>17.400720047399421</c:v>
                </c:pt>
                <c:pt idx="1210">
                  <c:v>17.400720047399421</c:v>
                </c:pt>
                <c:pt idx="1211">
                  <c:v>17.400720047399421</c:v>
                </c:pt>
                <c:pt idx="1212">
                  <c:v>17.400720047399421</c:v>
                </c:pt>
                <c:pt idx="1213">
                  <c:v>17.400720047399421</c:v>
                </c:pt>
                <c:pt idx="1214">
                  <c:v>17.400720047399421</c:v>
                </c:pt>
                <c:pt idx="1215">
                  <c:v>17.400720047399421</c:v>
                </c:pt>
                <c:pt idx="1216">
                  <c:v>17.400720047399421</c:v>
                </c:pt>
                <c:pt idx="1217">
                  <c:v>17.400720047399421</c:v>
                </c:pt>
                <c:pt idx="1218">
                  <c:v>17.400720047399421</c:v>
                </c:pt>
                <c:pt idx="1219">
                  <c:v>17.400720047399421</c:v>
                </c:pt>
                <c:pt idx="1220">
                  <c:v>17.400720047399421</c:v>
                </c:pt>
                <c:pt idx="1221">
                  <c:v>17.400720047399421</c:v>
                </c:pt>
                <c:pt idx="1222">
                  <c:v>17.400720047399421</c:v>
                </c:pt>
                <c:pt idx="1223">
                  <c:v>17.400720047399421</c:v>
                </c:pt>
                <c:pt idx="1224">
                  <c:v>17.400720047399421</c:v>
                </c:pt>
                <c:pt idx="1225">
                  <c:v>17.400720047399421</c:v>
                </c:pt>
                <c:pt idx="1226">
                  <c:v>17.400720047399421</c:v>
                </c:pt>
                <c:pt idx="1227">
                  <c:v>17.400720047399421</c:v>
                </c:pt>
                <c:pt idx="1228">
                  <c:v>17.400720047399421</c:v>
                </c:pt>
                <c:pt idx="1229">
                  <c:v>17.400720047399421</c:v>
                </c:pt>
                <c:pt idx="1230">
                  <c:v>17.400720047399421</c:v>
                </c:pt>
                <c:pt idx="1231">
                  <c:v>17.400720047399421</c:v>
                </c:pt>
                <c:pt idx="1232">
                  <c:v>17.400720047399421</c:v>
                </c:pt>
                <c:pt idx="1233">
                  <c:v>17.400720047399421</c:v>
                </c:pt>
                <c:pt idx="1234">
                  <c:v>17.400720047399421</c:v>
                </c:pt>
                <c:pt idx="1235">
                  <c:v>17.400720047399421</c:v>
                </c:pt>
                <c:pt idx="1236">
                  <c:v>17.400720047399421</c:v>
                </c:pt>
                <c:pt idx="1237">
                  <c:v>17.400720047399421</c:v>
                </c:pt>
                <c:pt idx="1238">
                  <c:v>17.400720047399421</c:v>
                </c:pt>
                <c:pt idx="1239">
                  <c:v>17.400720047399421</c:v>
                </c:pt>
                <c:pt idx="1240">
                  <c:v>17.400720047399421</c:v>
                </c:pt>
                <c:pt idx="1241">
                  <c:v>17.400720047399421</c:v>
                </c:pt>
                <c:pt idx="1242">
                  <c:v>17.400720047399421</c:v>
                </c:pt>
                <c:pt idx="1243">
                  <c:v>17.400720047399421</c:v>
                </c:pt>
                <c:pt idx="1244">
                  <c:v>17.400720047399421</c:v>
                </c:pt>
                <c:pt idx="1245">
                  <c:v>17.400720047399421</c:v>
                </c:pt>
                <c:pt idx="1246">
                  <c:v>17.400720047399421</c:v>
                </c:pt>
                <c:pt idx="1247">
                  <c:v>17.400720047399421</c:v>
                </c:pt>
                <c:pt idx="1248">
                  <c:v>17.400720047399421</c:v>
                </c:pt>
                <c:pt idx="1249">
                  <c:v>17.400720047399421</c:v>
                </c:pt>
                <c:pt idx="1250">
                  <c:v>17.400720047399421</c:v>
                </c:pt>
                <c:pt idx="1251">
                  <c:v>17.400720047399421</c:v>
                </c:pt>
                <c:pt idx="1252">
                  <c:v>17.400720047399421</c:v>
                </c:pt>
                <c:pt idx="1253">
                  <c:v>17.400720047399421</c:v>
                </c:pt>
                <c:pt idx="1254">
                  <c:v>17.400720047399421</c:v>
                </c:pt>
                <c:pt idx="1255">
                  <c:v>17.400720047399421</c:v>
                </c:pt>
                <c:pt idx="1256">
                  <c:v>17.400720047399421</c:v>
                </c:pt>
                <c:pt idx="1257">
                  <c:v>17.400720047399421</c:v>
                </c:pt>
                <c:pt idx="1258">
                  <c:v>17.400720047399421</c:v>
                </c:pt>
                <c:pt idx="1259">
                  <c:v>17.400720047399421</c:v>
                </c:pt>
                <c:pt idx="1260">
                  <c:v>17.400720047399421</c:v>
                </c:pt>
                <c:pt idx="1261">
                  <c:v>17.400720047399421</c:v>
                </c:pt>
                <c:pt idx="1262">
                  <c:v>17.400720047399421</c:v>
                </c:pt>
                <c:pt idx="1263">
                  <c:v>17.400720047399421</c:v>
                </c:pt>
                <c:pt idx="1264">
                  <c:v>17.400720047399421</c:v>
                </c:pt>
                <c:pt idx="1265">
                  <c:v>17.400720047399421</c:v>
                </c:pt>
                <c:pt idx="1266">
                  <c:v>17.400720047399421</c:v>
                </c:pt>
                <c:pt idx="1267">
                  <c:v>17.400720047399421</c:v>
                </c:pt>
                <c:pt idx="1268">
                  <c:v>17.400720047399421</c:v>
                </c:pt>
                <c:pt idx="1269">
                  <c:v>17.400720047399421</c:v>
                </c:pt>
                <c:pt idx="1270">
                  <c:v>17.400720047399421</c:v>
                </c:pt>
                <c:pt idx="1271">
                  <c:v>17.400720047399421</c:v>
                </c:pt>
                <c:pt idx="1272">
                  <c:v>17.400720047399421</c:v>
                </c:pt>
                <c:pt idx="1273">
                  <c:v>17.400720047399421</c:v>
                </c:pt>
                <c:pt idx="1274">
                  <c:v>17.400720047399421</c:v>
                </c:pt>
                <c:pt idx="1275">
                  <c:v>17.400720047399421</c:v>
                </c:pt>
                <c:pt idx="1276">
                  <c:v>17.400720047399421</c:v>
                </c:pt>
                <c:pt idx="1277">
                  <c:v>17.400720047399421</c:v>
                </c:pt>
                <c:pt idx="1278">
                  <c:v>17.400720047399421</c:v>
                </c:pt>
                <c:pt idx="1279">
                  <c:v>17.400720047399421</c:v>
                </c:pt>
                <c:pt idx="1280">
                  <c:v>17.400720047399421</c:v>
                </c:pt>
                <c:pt idx="1281">
                  <c:v>17.400720047399421</c:v>
                </c:pt>
                <c:pt idx="1282">
                  <c:v>17.400720047399421</c:v>
                </c:pt>
                <c:pt idx="1283">
                  <c:v>17.400720047399421</c:v>
                </c:pt>
                <c:pt idx="1284">
                  <c:v>17.400720047399421</c:v>
                </c:pt>
                <c:pt idx="1285">
                  <c:v>17.400720047399421</c:v>
                </c:pt>
                <c:pt idx="1286">
                  <c:v>17.400720047399421</c:v>
                </c:pt>
                <c:pt idx="1287">
                  <c:v>17.400720047399421</c:v>
                </c:pt>
                <c:pt idx="1288">
                  <c:v>17.400720047399421</c:v>
                </c:pt>
                <c:pt idx="1289">
                  <c:v>17.400720047399421</c:v>
                </c:pt>
                <c:pt idx="1290">
                  <c:v>17.400720047399421</c:v>
                </c:pt>
                <c:pt idx="1291">
                  <c:v>17.400720047399421</c:v>
                </c:pt>
                <c:pt idx="1292">
                  <c:v>17.400720047399421</c:v>
                </c:pt>
                <c:pt idx="1293">
                  <c:v>17.400720047399421</c:v>
                </c:pt>
                <c:pt idx="1294">
                  <c:v>17.400720047399421</c:v>
                </c:pt>
                <c:pt idx="1295">
                  <c:v>17.400720047399421</c:v>
                </c:pt>
                <c:pt idx="1296">
                  <c:v>17.400720047399421</c:v>
                </c:pt>
                <c:pt idx="1297">
                  <c:v>17.400720047399421</c:v>
                </c:pt>
                <c:pt idx="1298">
                  <c:v>17.400720047399421</c:v>
                </c:pt>
                <c:pt idx="1299">
                  <c:v>17.400720047399421</c:v>
                </c:pt>
                <c:pt idx="1300">
                  <c:v>17.400720047399421</c:v>
                </c:pt>
                <c:pt idx="1301">
                  <c:v>17.400720047399421</c:v>
                </c:pt>
                <c:pt idx="1302">
                  <c:v>17.400720047399421</c:v>
                </c:pt>
                <c:pt idx="1303">
                  <c:v>17.400720047399421</c:v>
                </c:pt>
                <c:pt idx="1304">
                  <c:v>17.400720047399421</c:v>
                </c:pt>
                <c:pt idx="1305">
                  <c:v>17.400720047399421</c:v>
                </c:pt>
                <c:pt idx="1306">
                  <c:v>17.400720047399421</c:v>
                </c:pt>
                <c:pt idx="1307">
                  <c:v>17.400720047399421</c:v>
                </c:pt>
                <c:pt idx="1308">
                  <c:v>17.400720047399421</c:v>
                </c:pt>
                <c:pt idx="1309">
                  <c:v>17.400720047399421</c:v>
                </c:pt>
                <c:pt idx="1310">
                  <c:v>17.400720047399421</c:v>
                </c:pt>
                <c:pt idx="1311">
                  <c:v>17.400720047399421</c:v>
                </c:pt>
                <c:pt idx="1312">
                  <c:v>17.400720047399421</c:v>
                </c:pt>
                <c:pt idx="1313">
                  <c:v>17.400720047399421</c:v>
                </c:pt>
                <c:pt idx="1314">
                  <c:v>17.400720047399421</c:v>
                </c:pt>
                <c:pt idx="1315">
                  <c:v>17.400720047399421</c:v>
                </c:pt>
                <c:pt idx="1316">
                  <c:v>17.400720047399421</c:v>
                </c:pt>
                <c:pt idx="1317">
                  <c:v>17.400720047399421</c:v>
                </c:pt>
                <c:pt idx="1318">
                  <c:v>17.400720047399421</c:v>
                </c:pt>
                <c:pt idx="1319">
                  <c:v>17.400720047399421</c:v>
                </c:pt>
                <c:pt idx="1320">
                  <c:v>17.400720047399421</c:v>
                </c:pt>
                <c:pt idx="1321">
                  <c:v>17.400720047399421</c:v>
                </c:pt>
                <c:pt idx="1322">
                  <c:v>17.400720047399421</c:v>
                </c:pt>
                <c:pt idx="1323">
                  <c:v>17.400720047399421</c:v>
                </c:pt>
                <c:pt idx="1324">
                  <c:v>17.400720047399421</c:v>
                </c:pt>
                <c:pt idx="1325">
                  <c:v>17.400720047399421</c:v>
                </c:pt>
                <c:pt idx="1326">
                  <c:v>17.400720047399421</c:v>
                </c:pt>
                <c:pt idx="1327">
                  <c:v>17.400720047399421</c:v>
                </c:pt>
                <c:pt idx="1328">
                  <c:v>17.400720047399421</c:v>
                </c:pt>
                <c:pt idx="1329">
                  <c:v>17.400720047399421</c:v>
                </c:pt>
                <c:pt idx="1330">
                  <c:v>17.400720047399421</c:v>
                </c:pt>
                <c:pt idx="1331">
                  <c:v>17.400720047399421</c:v>
                </c:pt>
                <c:pt idx="1332">
                  <c:v>17.400720047399421</c:v>
                </c:pt>
                <c:pt idx="1333">
                  <c:v>17.400720047399421</c:v>
                </c:pt>
                <c:pt idx="1334">
                  <c:v>17.400720047399421</c:v>
                </c:pt>
                <c:pt idx="1335">
                  <c:v>17.400720047399421</c:v>
                </c:pt>
                <c:pt idx="1336">
                  <c:v>17.400720047399421</c:v>
                </c:pt>
                <c:pt idx="1337">
                  <c:v>17.400720047399421</c:v>
                </c:pt>
                <c:pt idx="1338">
                  <c:v>17.400720047399421</c:v>
                </c:pt>
                <c:pt idx="1339">
                  <c:v>17.400720047399421</c:v>
                </c:pt>
                <c:pt idx="1340">
                  <c:v>17.400720047399421</c:v>
                </c:pt>
                <c:pt idx="1341">
                  <c:v>17.400720047399421</c:v>
                </c:pt>
                <c:pt idx="1342">
                  <c:v>17.400720047399421</c:v>
                </c:pt>
                <c:pt idx="1343">
                  <c:v>17.400720047399421</c:v>
                </c:pt>
                <c:pt idx="1344">
                  <c:v>17.400720047399421</c:v>
                </c:pt>
                <c:pt idx="1345">
                  <c:v>17.400720047399421</c:v>
                </c:pt>
                <c:pt idx="1346">
                  <c:v>17.400720047399421</c:v>
                </c:pt>
                <c:pt idx="1347">
                  <c:v>17.400720047399421</c:v>
                </c:pt>
                <c:pt idx="1348">
                  <c:v>17.400720047399421</c:v>
                </c:pt>
                <c:pt idx="1349">
                  <c:v>17.400720047399421</c:v>
                </c:pt>
                <c:pt idx="1350">
                  <c:v>17.400720047399421</c:v>
                </c:pt>
                <c:pt idx="1351">
                  <c:v>17.400720047399421</c:v>
                </c:pt>
                <c:pt idx="1352">
                  <c:v>17.400720047399421</c:v>
                </c:pt>
                <c:pt idx="1353">
                  <c:v>17.400720047399421</c:v>
                </c:pt>
                <c:pt idx="1354">
                  <c:v>17.400720047399421</c:v>
                </c:pt>
                <c:pt idx="1355">
                  <c:v>17.400720047399421</c:v>
                </c:pt>
                <c:pt idx="1356">
                  <c:v>17.400720047399421</c:v>
                </c:pt>
                <c:pt idx="1357">
                  <c:v>17.400720047399421</c:v>
                </c:pt>
                <c:pt idx="1358">
                  <c:v>17.400720047399421</c:v>
                </c:pt>
                <c:pt idx="1359">
                  <c:v>17.400720047399421</c:v>
                </c:pt>
                <c:pt idx="1360">
                  <c:v>17.400720047399421</c:v>
                </c:pt>
                <c:pt idx="1361">
                  <c:v>17.400720047399421</c:v>
                </c:pt>
                <c:pt idx="1362">
                  <c:v>17.400720047399421</c:v>
                </c:pt>
                <c:pt idx="1363">
                  <c:v>17.400720047399421</c:v>
                </c:pt>
                <c:pt idx="1364">
                  <c:v>17.400720047399421</c:v>
                </c:pt>
                <c:pt idx="1365">
                  <c:v>17.400720047399421</c:v>
                </c:pt>
                <c:pt idx="1366">
                  <c:v>17.400720047399421</c:v>
                </c:pt>
                <c:pt idx="1367">
                  <c:v>17.400720047399421</c:v>
                </c:pt>
                <c:pt idx="1368">
                  <c:v>17.400720047399421</c:v>
                </c:pt>
                <c:pt idx="1369">
                  <c:v>17.400720047399421</c:v>
                </c:pt>
                <c:pt idx="1370">
                  <c:v>17.400720047399421</c:v>
                </c:pt>
                <c:pt idx="1371">
                  <c:v>17.400720047399421</c:v>
                </c:pt>
                <c:pt idx="1372">
                  <c:v>17.400720047399421</c:v>
                </c:pt>
                <c:pt idx="1373">
                  <c:v>17.400720047399421</c:v>
                </c:pt>
                <c:pt idx="1374">
                  <c:v>17.400720047399421</c:v>
                </c:pt>
                <c:pt idx="1375">
                  <c:v>17.400720047399421</c:v>
                </c:pt>
                <c:pt idx="1376">
                  <c:v>17.400720047399421</c:v>
                </c:pt>
                <c:pt idx="1377">
                  <c:v>17.400720047399421</c:v>
                </c:pt>
                <c:pt idx="1378">
                  <c:v>17.400720047399421</c:v>
                </c:pt>
                <c:pt idx="1379">
                  <c:v>17.400720047399421</c:v>
                </c:pt>
                <c:pt idx="1380">
                  <c:v>17.400720047399421</c:v>
                </c:pt>
                <c:pt idx="1381">
                  <c:v>17.400720047399421</c:v>
                </c:pt>
                <c:pt idx="1382">
                  <c:v>17.400720047399421</c:v>
                </c:pt>
                <c:pt idx="1383">
                  <c:v>17.400720047399421</c:v>
                </c:pt>
                <c:pt idx="1384">
                  <c:v>17.400720047399421</c:v>
                </c:pt>
                <c:pt idx="1385">
                  <c:v>17.400720047399421</c:v>
                </c:pt>
                <c:pt idx="1386">
                  <c:v>17.400720047399421</c:v>
                </c:pt>
                <c:pt idx="1387">
                  <c:v>17.400720047399421</c:v>
                </c:pt>
                <c:pt idx="1388">
                  <c:v>17.400720047399421</c:v>
                </c:pt>
                <c:pt idx="1389">
                  <c:v>17.400720047399421</c:v>
                </c:pt>
                <c:pt idx="1390">
                  <c:v>17.400720047399421</c:v>
                </c:pt>
                <c:pt idx="1391">
                  <c:v>17.400720047399421</c:v>
                </c:pt>
                <c:pt idx="1392">
                  <c:v>17.400720047399421</c:v>
                </c:pt>
                <c:pt idx="1393">
                  <c:v>17.400720047399421</c:v>
                </c:pt>
                <c:pt idx="1394">
                  <c:v>17.400720047399421</c:v>
                </c:pt>
                <c:pt idx="1395">
                  <c:v>17.400720047399421</c:v>
                </c:pt>
                <c:pt idx="1396">
                  <c:v>17.400720047399421</c:v>
                </c:pt>
                <c:pt idx="1397">
                  <c:v>17.400720047399421</c:v>
                </c:pt>
                <c:pt idx="1398">
                  <c:v>17.400720047399421</c:v>
                </c:pt>
                <c:pt idx="1399">
                  <c:v>17.400720047399421</c:v>
                </c:pt>
                <c:pt idx="1400">
                  <c:v>17.400720047399421</c:v>
                </c:pt>
                <c:pt idx="1401">
                  <c:v>17.400720047399421</c:v>
                </c:pt>
                <c:pt idx="1402">
                  <c:v>17.400720047399421</c:v>
                </c:pt>
                <c:pt idx="1403">
                  <c:v>17.400720047399421</c:v>
                </c:pt>
                <c:pt idx="1404">
                  <c:v>17.400720047399421</c:v>
                </c:pt>
                <c:pt idx="1405">
                  <c:v>17.400720047399421</c:v>
                </c:pt>
                <c:pt idx="1406">
                  <c:v>17.400720047399421</c:v>
                </c:pt>
                <c:pt idx="1407">
                  <c:v>17.400720047399421</c:v>
                </c:pt>
                <c:pt idx="1408">
                  <c:v>17.400720047399421</c:v>
                </c:pt>
                <c:pt idx="1409">
                  <c:v>17.400720047399421</c:v>
                </c:pt>
                <c:pt idx="1410">
                  <c:v>17.400720047399421</c:v>
                </c:pt>
                <c:pt idx="1411">
                  <c:v>17.400720047399421</c:v>
                </c:pt>
                <c:pt idx="1412">
                  <c:v>17.400720047399421</c:v>
                </c:pt>
                <c:pt idx="1413">
                  <c:v>17.400720047399421</c:v>
                </c:pt>
                <c:pt idx="1414">
                  <c:v>17.400720047399421</c:v>
                </c:pt>
                <c:pt idx="1415">
                  <c:v>17.400720047399421</c:v>
                </c:pt>
                <c:pt idx="1416">
                  <c:v>17.400720047399421</c:v>
                </c:pt>
                <c:pt idx="1417">
                  <c:v>17.400720047399421</c:v>
                </c:pt>
                <c:pt idx="1418">
                  <c:v>17.400720047399421</c:v>
                </c:pt>
                <c:pt idx="1419">
                  <c:v>17.400720047399421</c:v>
                </c:pt>
                <c:pt idx="1420">
                  <c:v>17.400720047399421</c:v>
                </c:pt>
                <c:pt idx="1421">
                  <c:v>17.400720047399421</c:v>
                </c:pt>
                <c:pt idx="1422">
                  <c:v>17.400720047399421</c:v>
                </c:pt>
                <c:pt idx="1423">
                  <c:v>17.400720047399421</c:v>
                </c:pt>
                <c:pt idx="1424">
                  <c:v>17.400720047399421</c:v>
                </c:pt>
                <c:pt idx="1425">
                  <c:v>17.400720047399421</c:v>
                </c:pt>
                <c:pt idx="1426">
                  <c:v>17.400720047399421</c:v>
                </c:pt>
                <c:pt idx="1427">
                  <c:v>17.400720047399421</c:v>
                </c:pt>
                <c:pt idx="1428">
                  <c:v>17.400720047399421</c:v>
                </c:pt>
                <c:pt idx="1429">
                  <c:v>17.400720047399421</c:v>
                </c:pt>
                <c:pt idx="1430">
                  <c:v>17.400720047399421</c:v>
                </c:pt>
                <c:pt idx="1431">
                  <c:v>17.400720047399421</c:v>
                </c:pt>
                <c:pt idx="1432">
                  <c:v>17.400720047399421</c:v>
                </c:pt>
                <c:pt idx="1433">
                  <c:v>17.400720047399421</c:v>
                </c:pt>
                <c:pt idx="1434">
                  <c:v>17.400720047399421</c:v>
                </c:pt>
                <c:pt idx="1435">
                  <c:v>17.400720047399421</c:v>
                </c:pt>
                <c:pt idx="1436">
                  <c:v>17.400720047399421</c:v>
                </c:pt>
                <c:pt idx="1437">
                  <c:v>17.400720047399421</c:v>
                </c:pt>
                <c:pt idx="1438">
                  <c:v>17.400720047399421</c:v>
                </c:pt>
                <c:pt idx="1439">
                  <c:v>17.400720047399421</c:v>
                </c:pt>
                <c:pt idx="1440">
                  <c:v>17.400720047399421</c:v>
                </c:pt>
                <c:pt idx="1441">
                  <c:v>17.400720047399421</c:v>
                </c:pt>
                <c:pt idx="1442">
                  <c:v>17.400720047399421</c:v>
                </c:pt>
                <c:pt idx="1443">
                  <c:v>17.400720047399421</c:v>
                </c:pt>
                <c:pt idx="1444">
                  <c:v>17.400720047399421</c:v>
                </c:pt>
                <c:pt idx="1445">
                  <c:v>17.400720047399421</c:v>
                </c:pt>
                <c:pt idx="1446">
                  <c:v>17.400720047399421</c:v>
                </c:pt>
                <c:pt idx="1447">
                  <c:v>17.400720047399421</c:v>
                </c:pt>
                <c:pt idx="1448">
                  <c:v>17.400720047399421</c:v>
                </c:pt>
                <c:pt idx="1449">
                  <c:v>17.400720047399421</c:v>
                </c:pt>
                <c:pt idx="1450">
                  <c:v>17.400720047399421</c:v>
                </c:pt>
                <c:pt idx="1451">
                  <c:v>17.400720047399421</c:v>
                </c:pt>
                <c:pt idx="1452">
                  <c:v>17.400720047399421</c:v>
                </c:pt>
                <c:pt idx="1453">
                  <c:v>17.400720047399421</c:v>
                </c:pt>
                <c:pt idx="1454">
                  <c:v>17.400720047399421</c:v>
                </c:pt>
                <c:pt idx="1455">
                  <c:v>17.400720047399421</c:v>
                </c:pt>
                <c:pt idx="1456">
                  <c:v>17.400720047399421</c:v>
                </c:pt>
                <c:pt idx="1457">
                  <c:v>17.400720047399421</c:v>
                </c:pt>
                <c:pt idx="1458">
                  <c:v>17.400720047399421</c:v>
                </c:pt>
                <c:pt idx="1459">
                  <c:v>17.400720047399421</c:v>
                </c:pt>
                <c:pt idx="1460">
                  <c:v>17.400720047399421</c:v>
                </c:pt>
                <c:pt idx="1461">
                  <c:v>17.400720047399421</c:v>
                </c:pt>
                <c:pt idx="1462">
                  <c:v>17.400720047399421</c:v>
                </c:pt>
                <c:pt idx="1463">
                  <c:v>17.400720047399421</c:v>
                </c:pt>
                <c:pt idx="1464">
                  <c:v>17.400720047399421</c:v>
                </c:pt>
                <c:pt idx="1465">
                  <c:v>17.400720047399421</c:v>
                </c:pt>
                <c:pt idx="1466">
                  <c:v>17.400720047399421</c:v>
                </c:pt>
                <c:pt idx="1467">
                  <c:v>17.400720047399421</c:v>
                </c:pt>
                <c:pt idx="1468">
                  <c:v>17.400720047399421</c:v>
                </c:pt>
                <c:pt idx="1469">
                  <c:v>17.400720047399421</c:v>
                </c:pt>
                <c:pt idx="1470">
                  <c:v>17.400720047399421</c:v>
                </c:pt>
                <c:pt idx="1471">
                  <c:v>17.400720047399421</c:v>
                </c:pt>
                <c:pt idx="1472">
                  <c:v>17.400720047399421</c:v>
                </c:pt>
                <c:pt idx="1473">
                  <c:v>17.400720047399421</c:v>
                </c:pt>
                <c:pt idx="1474">
                  <c:v>17.400720047399421</c:v>
                </c:pt>
              </c:numCache>
            </c:numRef>
          </c:yVal>
          <c:smooth val="0"/>
          <c:extLst>
            <c:ext xmlns:c16="http://schemas.microsoft.com/office/drawing/2014/chart" uri="{C3380CC4-5D6E-409C-BE32-E72D297353CC}">
              <c16:uniqueId val="{00000002-50AA-E340-B13A-966FFCBF26F1}"/>
            </c:ext>
          </c:extLst>
        </c:ser>
        <c:dLbls>
          <c:showLegendKey val="0"/>
          <c:showVal val="0"/>
          <c:showCatName val="0"/>
          <c:showSerName val="0"/>
          <c:showPercent val="0"/>
          <c:showBubbleSize val="0"/>
        </c:dLbls>
        <c:axId val="229606968"/>
        <c:axId val="229603832"/>
      </c:scatterChart>
      <c:valAx>
        <c:axId val="229606968"/>
        <c:scaling>
          <c:orientation val="minMax"/>
          <c:max val="44895"/>
          <c:min val="31"/>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3832"/>
        <c:crosses val="autoZero"/>
        <c:crossBetween val="midCat"/>
        <c:majorUnit val="1400"/>
      </c:valAx>
      <c:valAx>
        <c:axId val="229603832"/>
        <c:scaling>
          <c:orientation val="minMax"/>
          <c:max val="4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968"/>
        <c:crosses val="autoZero"/>
        <c:crossBetween val="midCat"/>
        <c:majorUnit val="10"/>
      </c:valAx>
    </c:plotArea>
    <c:legend>
      <c:legendPos val="b"/>
      <c:layout>
        <c:manualLayout>
          <c:xMode val="edge"/>
          <c:yMode val="edge"/>
          <c:x val="0.37177886742322952"/>
          <c:y val="0.88912810001512432"/>
          <c:w val="0.19836267694586537"/>
          <c:h val="0.11087189998487565"/>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4373381365770057E-2"/>
          <c:y val="5.6395903554658455E-2"/>
          <c:w val="0.86441484701897697"/>
          <c:h val="0.79079282498953962"/>
        </c:manualLayout>
      </c:layout>
      <c:lineChart>
        <c:grouping val="standard"/>
        <c:varyColors val="0"/>
        <c:ser>
          <c:idx val="1"/>
          <c:order val="0"/>
          <c:tx>
            <c:strRef>
              <c:f>Graph!$B$1</c:f>
              <c:strCache>
                <c:ptCount val="1"/>
                <c:pt idx="0">
                  <c:v>US</c:v>
                </c:pt>
              </c:strCache>
            </c:strRef>
          </c:tx>
          <c:spPr>
            <a:ln w="19050">
              <a:solidFill>
                <a:schemeClr val="accent2">
                  <a:lumMod val="75000"/>
                </a:schemeClr>
              </a:solidFill>
            </a:ln>
          </c:spPr>
          <c:marker>
            <c:symbol val="none"/>
          </c:marker>
          <c:dLbls>
            <c:dLbl>
              <c:idx val="274"/>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D28-4CDB-9611-DD5FE0FB5F88}"/>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Graph!$A$2:$A$500</c:f>
              <c:numCache>
                <c:formatCode>m/d/yyyy</c:formatCode>
                <c:ptCount val="499"/>
                <c:pt idx="0">
                  <c:v>36526</c:v>
                </c:pt>
                <c:pt idx="1">
                  <c:v>36557</c:v>
                </c:pt>
                <c:pt idx="2">
                  <c:v>36586</c:v>
                </c:pt>
                <c:pt idx="3">
                  <c:v>36617</c:v>
                </c:pt>
                <c:pt idx="4">
                  <c:v>36647</c:v>
                </c:pt>
                <c:pt idx="5">
                  <c:v>36678</c:v>
                </c:pt>
                <c:pt idx="6">
                  <c:v>36708</c:v>
                </c:pt>
                <c:pt idx="7">
                  <c:v>36739</c:v>
                </c:pt>
                <c:pt idx="8">
                  <c:v>36770</c:v>
                </c:pt>
                <c:pt idx="9">
                  <c:v>36800</c:v>
                </c:pt>
                <c:pt idx="10">
                  <c:v>36831</c:v>
                </c:pt>
                <c:pt idx="11">
                  <c:v>36861</c:v>
                </c:pt>
                <c:pt idx="12">
                  <c:v>36892</c:v>
                </c:pt>
                <c:pt idx="13">
                  <c:v>36923</c:v>
                </c:pt>
                <c:pt idx="14">
                  <c:v>36951</c:v>
                </c:pt>
                <c:pt idx="15">
                  <c:v>36982</c:v>
                </c:pt>
                <c:pt idx="16">
                  <c:v>37012</c:v>
                </c:pt>
                <c:pt idx="17">
                  <c:v>37043</c:v>
                </c:pt>
                <c:pt idx="18">
                  <c:v>37073</c:v>
                </c:pt>
                <c:pt idx="19">
                  <c:v>37104</c:v>
                </c:pt>
                <c:pt idx="20">
                  <c:v>37135</c:v>
                </c:pt>
                <c:pt idx="21">
                  <c:v>37165</c:v>
                </c:pt>
                <c:pt idx="22">
                  <c:v>37196</c:v>
                </c:pt>
                <c:pt idx="23">
                  <c:v>37226</c:v>
                </c:pt>
                <c:pt idx="24">
                  <c:v>37257</c:v>
                </c:pt>
                <c:pt idx="25">
                  <c:v>37288</c:v>
                </c:pt>
                <c:pt idx="26">
                  <c:v>37316</c:v>
                </c:pt>
                <c:pt idx="27">
                  <c:v>37347</c:v>
                </c:pt>
                <c:pt idx="28">
                  <c:v>37377</c:v>
                </c:pt>
                <c:pt idx="29">
                  <c:v>37408</c:v>
                </c:pt>
                <c:pt idx="30">
                  <c:v>37438</c:v>
                </c:pt>
                <c:pt idx="31">
                  <c:v>37469</c:v>
                </c:pt>
                <c:pt idx="32">
                  <c:v>37500</c:v>
                </c:pt>
                <c:pt idx="33">
                  <c:v>37530</c:v>
                </c:pt>
                <c:pt idx="34">
                  <c:v>37561</c:v>
                </c:pt>
                <c:pt idx="35">
                  <c:v>37591</c:v>
                </c:pt>
                <c:pt idx="36">
                  <c:v>37622</c:v>
                </c:pt>
                <c:pt idx="37">
                  <c:v>37653</c:v>
                </c:pt>
                <c:pt idx="38">
                  <c:v>37681</c:v>
                </c:pt>
                <c:pt idx="39">
                  <c:v>37712</c:v>
                </c:pt>
                <c:pt idx="40">
                  <c:v>37742</c:v>
                </c:pt>
                <c:pt idx="41">
                  <c:v>37773</c:v>
                </c:pt>
                <c:pt idx="42">
                  <c:v>37803</c:v>
                </c:pt>
                <c:pt idx="43">
                  <c:v>37834</c:v>
                </c:pt>
                <c:pt idx="44">
                  <c:v>37865</c:v>
                </c:pt>
                <c:pt idx="45">
                  <c:v>37895</c:v>
                </c:pt>
                <c:pt idx="46">
                  <c:v>37926</c:v>
                </c:pt>
                <c:pt idx="47">
                  <c:v>37956</c:v>
                </c:pt>
                <c:pt idx="48">
                  <c:v>37987</c:v>
                </c:pt>
                <c:pt idx="49">
                  <c:v>38018</c:v>
                </c:pt>
                <c:pt idx="50">
                  <c:v>38047</c:v>
                </c:pt>
                <c:pt idx="51">
                  <c:v>38078</c:v>
                </c:pt>
                <c:pt idx="52">
                  <c:v>38108</c:v>
                </c:pt>
                <c:pt idx="53">
                  <c:v>38139</c:v>
                </c:pt>
                <c:pt idx="54">
                  <c:v>38169</c:v>
                </c:pt>
                <c:pt idx="55">
                  <c:v>38200</c:v>
                </c:pt>
                <c:pt idx="56">
                  <c:v>38231</c:v>
                </c:pt>
                <c:pt idx="57">
                  <c:v>38261</c:v>
                </c:pt>
                <c:pt idx="58">
                  <c:v>38292</c:v>
                </c:pt>
                <c:pt idx="59">
                  <c:v>38322</c:v>
                </c:pt>
                <c:pt idx="60">
                  <c:v>38353</c:v>
                </c:pt>
                <c:pt idx="61">
                  <c:v>38384</c:v>
                </c:pt>
                <c:pt idx="62">
                  <c:v>38412</c:v>
                </c:pt>
                <c:pt idx="63">
                  <c:v>38443</c:v>
                </c:pt>
                <c:pt idx="64">
                  <c:v>38473</c:v>
                </c:pt>
                <c:pt idx="65">
                  <c:v>38504</c:v>
                </c:pt>
                <c:pt idx="66">
                  <c:v>38534</c:v>
                </c:pt>
                <c:pt idx="67">
                  <c:v>38565</c:v>
                </c:pt>
                <c:pt idx="68">
                  <c:v>38596</c:v>
                </c:pt>
                <c:pt idx="69">
                  <c:v>38626</c:v>
                </c:pt>
                <c:pt idx="70">
                  <c:v>38657</c:v>
                </c:pt>
                <c:pt idx="71">
                  <c:v>38687</c:v>
                </c:pt>
                <c:pt idx="72">
                  <c:v>38718</c:v>
                </c:pt>
                <c:pt idx="73">
                  <c:v>38749</c:v>
                </c:pt>
                <c:pt idx="74">
                  <c:v>38777</c:v>
                </c:pt>
                <c:pt idx="75">
                  <c:v>38808</c:v>
                </c:pt>
                <c:pt idx="76">
                  <c:v>38838</c:v>
                </c:pt>
                <c:pt idx="77">
                  <c:v>38869</c:v>
                </c:pt>
                <c:pt idx="78">
                  <c:v>38899</c:v>
                </c:pt>
                <c:pt idx="79">
                  <c:v>38930</c:v>
                </c:pt>
                <c:pt idx="80">
                  <c:v>38961</c:v>
                </c:pt>
                <c:pt idx="81">
                  <c:v>38991</c:v>
                </c:pt>
                <c:pt idx="82">
                  <c:v>39022</c:v>
                </c:pt>
                <c:pt idx="83">
                  <c:v>39052</c:v>
                </c:pt>
                <c:pt idx="84">
                  <c:v>39083</c:v>
                </c:pt>
                <c:pt idx="85">
                  <c:v>39114</c:v>
                </c:pt>
                <c:pt idx="86">
                  <c:v>39142</c:v>
                </c:pt>
                <c:pt idx="87">
                  <c:v>39173</c:v>
                </c:pt>
                <c:pt idx="88">
                  <c:v>39203</c:v>
                </c:pt>
                <c:pt idx="89">
                  <c:v>39234</c:v>
                </c:pt>
                <c:pt idx="90">
                  <c:v>39264</c:v>
                </c:pt>
                <c:pt idx="91">
                  <c:v>39295</c:v>
                </c:pt>
                <c:pt idx="92">
                  <c:v>39326</c:v>
                </c:pt>
                <c:pt idx="93">
                  <c:v>39356</c:v>
                </c:pt>
                <c:pt idx="94">
                  <c:v>39387</c:v>
                </c:pt>
                <c:pt idx="95">
                  <c:v>39417</c:v>
                </c:pt>
                <c:pt idx="96">
                  <c:v>39448</c:v>
                </c:pt>
                <c:pt idx="97">
                  <c:v>39479</c:v>
                </c:pt>
                <c:pt idx="98">
                  <c:v>39508</c:v>
                </c:pt>
                <c:pt idx="99">
                  <c:v>39539</c:v>
                </c:pt>
                <c:pt idx="100">
                  <c:v>39569</c:v>
                </c:pt>
                <c:pt idx="101">
                  <c:v>39600</c:v>
                </c:pt>
                <c:pt idx="102">
                  <c:v>39630</c:v>
                </c:pt>
                <c:pt idx="103">
                  <c:v>39661</c:v>
                </c:pt>
                <c:pt idx="104">
                  <c:v>39692</c:v>
                </c:pt>
                <c:pt idx="105">
                  <c:v>39722</c:v>
                </c:pt>
                <c:pt idx="106">
                  <c:v>39753</c:v>
                </c:pt>
                <c:pt idx="107">
                  <c:v>39783</c:v>
                </c:pt>
                <c:pt idx="108">
                  <c:v>39814</c:v>
                </c:pt>
                <c:pt idx="109">
                  <c:v>39845</c:v>
                </c:pt>
                <c:pt idx="110">
                  <c:v>39873</c:v>
                </c:pt>
                <c:pt idx="111">
                  <c:v>39904</c:v>
                </c:pt>
                <c:pt idx="112">
                  <c:v>39934</c:v>
                </c:pt>
                <c:pt idx="113">
                  <c:v>39965</c:v>
                </c:pt>
                <c:pt idx="114">
                  <c:v>39995</c:v>
                </c:pt>
                <c:pt idx="115">
                  <c:v>40026</c:v>
                </c:pt>
                <c:pt idx="116">
                  <c:v>40057</c:v>
                </c:pt>
                <c:pt idx="117">
                  <c:v>40087</c:v>
                </c:pt>
                <c:pt idx="118">
                  <c:v>40118</c:v>
                </c:pt>
                <c:pt idx="119">
                  <c:v>40148</c:v>
                </c:pt>
                <c:pt idx="120">
                  <c:v>40179</c:v>
                </c:pt>
                <c:pt idx="121">
                  <c:v>40210</c:v>
                </c:pt>
                <c:pt idx="122">
                  <c:v>40238</c:v>
                </c:pt>
                <c:pt idx="123">
                  <c:v>40269</c:v>
                </c:pt>
                <c:pt idx="124">
                  <c:v>40299</c:v>
                </c:pt>
                <c:pt idx="125">
                  <c:v>40330</c:v>
                </c:pt>
                <c:pt idx="126">
                  <c:v>40360</c:v>
                </c:pt>
                <c:pt idx="127">
                  <c:v>40391</c:v>
                </c:pt>
                <c:pt idx="128">
                  <c:v>40422</c:v>
                </c:pt>
                <c:pt idx="129">
                  <c:v>40452</c:v>
                </c:pt>
                <c:pt idx="130">
                  <c:v>40483</c:v>
                </c:pt>
                <c:pt idx="131">
                  <c:v>40513</c:v>
                </c:pt>
                <c:pt idx="132">
                  <c:v>40544</c:v>
                </c:pt>
                <c:pt idx="133">
                  <c:v>40575</c:v>
                </c:pt>
                <c:pt idx="134">
                  <c:v>40603</c:v>
                </c:pt>
                <c:pt idx="135">
                  <c:v>40634</c:v>
                </c:pt>
                <c:pt idx="136">
                  <c:v>40664</c:v>
                </c:pt>
                <c:pt idx="137">
                  <c:v>40695</c:v>
                </c:pt>
                <c:pt idx="138">
                  <c:v>40725</c:v>
                </c:pt>
                <c:pt idx="139">
                  <c:v>40756</c:v>
                </c:pt>
                <c:pt idx="140">
                  <c:v>40787</c:v>
                </c:pt>
                <c:pt idx="141">
                  <c:v>40817</c:v>
                </c:pt>
                <c:pt idx="142">
                  <c:v>40848</c:v>
                </c:pt>
                <c:pt idx="143">
                  <c:v>40878</c:v>
                </c:pt>
                <c:pt idx="144">
                  <c:v>40909</c:v>
                </c:pt>
                <c:pt idx="145">
                  <c:v>40940</c:v>
                </c:pt>
                <c:pt idx="146">
                  <c:v>40969</c:v>
                </c:pt>
                <c:pt idx="147">
                  <c:v>41000</c:v>
                </c:pt>
                <c:pt idx="148">
                  <c:v>41030</c:v>
                </c:pt>
                <c:pt idx="149">
                  <c:v>41061</c:v>
                </c:pt>
                <c:pt idx="150">
                  <c:v>41091</c:v>
                </c:pt>
                <c:pt idx="151">
                  <c:v>41122</c:v>
                </c:pt>
                <c:pt idx="152">
                  <c:v>41153</c:v>
                </c:pt>
                <c:pt idx="153">
                  <c:v>41183</c:v>
                </c:pt>
                <c:pt idx="154">
                  <c:v>41214</c:v>
                </c:pt>
                <c:pt idx="155">
                  <c:v>41244</c:v>
                </c:pt>
                <c:pt idx="156">
                  <c:v>41275</c:v>
                </c:pt>
                <c:pt idx="157">
                  <c:v>41306</c:v>
                </c:pt>
                <c:pt idx="158">
                  <c:v>41334</c:v>
                </c:pt>
                <c:pt idx="159">
                  <c:v>41365</c:v>
                </c:pt>
                <c:pt idx="160">
                  <c:v>41395</c:v>
                </c:pt>
                <c:pt idx="161">
                  <c:v>41426</c:v>
                </c:pt>
                <c:pt idx="162">
                  <c:v>41456</c:v>
                </c:pt>
                <c:pt idx="163">
                  <c:v>41487</c:v>
                </c:pt>
                <c:pt idx="164">
                  <c:v>41518</c:v>
                </c:pt>
                <c:pt idx="165">
                  <c:v>41548</c:v>
                </c:pt>
                <c:pt idx="166">
                  <c:v>41579</c:v>
                </c:pt>
                <c:pt idx="167">
                  <c:v>41609</c:v>
                </c:pt>
                <c:pt idx="168">
                  <c:v>41640</c:v>
                </c:pt>
                <c:pt idx="169">
                  <c:v>41671</c:v>
                </c:pt>
                <c:pt idx="170">
                  <c:v>41699</c:v>
                </c:pt>
                <c:pt idx="171">
                  <c:v>41730</c:v>
                </c:pt>
                <c:pt idx="172">
                  <c:v>41760</c:v>
                </c:pt>
                <c:pt idx="173">
                  <c:v>41791</c:v>
                </c:pt>
                <c:pt idx="174">
                  <c:v>41821</c:v>
                </c:pt>
                <c:pt idx="175">
                  <c:v>41852</c:v>
                </c:pt>
                <c:pt idx="176">
                  <c:v>41883</c:v>
                </c:pt>
                <c:pt idx="177">
                  <c:v>41913</c:v>
                </c:pt>
                <c:pt idx="178">
                  <c:v>41944</c:v>
                </c:pt>
                <c:pt idx="179">
                  <c:v>41974</c:v>
                </c:pt>
                <c:pt idx="180">
                  <c:v>42005</c:v>
                </c:pt>
                <c:pt idx="181">
                  <c:v>42036</c:v>
                </c:pt>
                <c:pt idx="182">
                  <c:v>42064</c:v>
                </c:pt>
                <c:pt idx="183">
                  <c:v>42095</c:v>
                </c:pt>
                <c:pt idx="184">
                  <c:v>42125</c:v>
                </c:pt>
                <c:pt idx="185">
                  <c:v>42156</c:v>
                </c:pt>
                <c:pt idx="186">
                  <c:v>42186</c:v>
                </c:pt>
                <c:pt idx="187">
                  <c:v>42217</c:v>
                </c:pt>
                <c:pt idx="188">
                  <c:v>42248</c:v>
                </c:pt>
                <c:pt idx="189">
                  <c:v>42278</c:v>
                </c:pt>
                <c:pt idx="190">
                  <c:v>42309</c:v>
                </c:pt>
                <c:pt idx="191">
                  <c:v>42339</c:v>
                </c:pt>
                <c:pt idx="192">
                  <c:v>42370</c:v>
                </c:pt>
                <c:pt idx="193">
                  <c:v>42401</c:v>
                </c:pt>
                <c:pt idx="194">
                  <c:v>42430</c:v>
                </c:pt>
                <c:pt idx="195">
                  <c:v>42461</c:v>
                </c:pt>
                <c:pt idx="196">
                  <c:v>42491</c:v>
                </c:pt>
                <c:pt idx="197">
                  <c:v>42522</c:v>
                </c:pt>
                <c:pt idx="198">
                  <c:v>42552</c:v>
                </c:pt>
                <c:pt idx="199">
                  <c:v>42583</c:v>
                </c:pt>
                <c:pt idx="200">
                  <c:v>42614</c:v>
                </c:pt>
                <c:pt idx="201">
                  <c:v>42644</c:v>
                </c:pt>
                <c:pt idx="202">
                  <c:v>42675</c:v>
                </c:pt>
                <c:pt idx="203">
                  <c:v>42705</c:v>
                </c:pt>
                <c:pt idx="204">
                  <c:v>42736</c:v>
                </c:pt>
                <c:pt idx="205">
                  <c:v>42767</c:v>
                </c:pt>
                <c:pt idx="206">
                  <c:v>42795</c:v>
                </c:pt>
                <c:pt idx="207">
                  <c:v>42826</c:v>
                </c:pt>
                <c:pt idx="208">
                  <c:v>42856</c:v>
                </c:pt>
                <c:pt idx="209">
                  <c:v>42887</c:v>
                </c:pt>
                <c:pt idx="210">
                  <c:v>42917</c:v>
                </c:pt>
                <c:pt idx="211">
                  <c:v>42948</c:v>
                </c:pt>
                <c:pt idx="212">
                  <c:v>42979</c:v>
                </c:pt>
                <c:pt idx="213">
                  <c:v>43009</c:v>
                </c:pt>
                <c:pt idx="214">
                  <c:v>43040</c:v>
                </c:pt>
                <c:pt idx="215">
                  <c:v>43070</c:v>
                </c:pt>
                <c:pt idx="216">
                  <c:v>43101</c:v>
                </c:pt>
                <c:pt idx="217">
                  <c:v>43132</c:v>
                </c:pt>
                <c:pt idx="218">
                  <c:v>43160</c:v>
                </c:pt>
                <c:pt idx="219">
                  <c:v>43191</c:v>
                </c:pt>
                <c:pt idx="220">
                  <c:v>43221</c:v>
                </c:pt>
                <c:pt idx="221">
                  <c:v>43252</c:v>
                </c:pt>
                <c:pt idx="222">
                  <c:v>43282</c:v>
                </c:pt>
                <c:pt idx="223">
                  <c:v>43313</c:v>
                </c:pt>
                <c:pt idx="224">
                  <c:v>43344</c:v>
                </c:pt>
                <c:pt idx="225">
                  <c:v>43374</c:v>
                </c:pt>
                <c:pt idx="226">
                  <c:v>43405</c:v>
                </c:pt>
                <c:pt idx="227">
                  <c:v>43435</c:v>
                </c:pt>
                <c:pt idx="228">
                  <c:v>43466</c:v>
                </c:pt>
                <c:pt idx="229">
                  <c:v>43497</c:v>
                </c:pt>
                <c:pt idx="230">
                  <c:v>43525</c:v>
                </c:pt>
                <c:pt idx="231">
                  <c:v>43556</c:v>
                </c:pt>
                <c:pt idx="232">
                  <c:v>43586</c:v>
                </c:pt>
                <c:pt idx="233">
                  <c:v>43617</c:v>
                </c:pt>
                <c:pt idx="234">
                  <c:v>43647</c:v>
                </c:pt>
                <c:pt idx="235">
                  <c:v>43678</c:v>
                </c:pt>
                <c:pt idx="236">
                  <c:v>43709</c:v>
                </c:pt>
                <c:pt idx="237">
                  <c:v>43739</c:v>
                </c:pt>
                <c:pt idx="238">
                  <c:v>43770</c:v>
                </c:pt>
                <c:pt idx="239">
                  <c:v>43800</c:v>
                </c:pt>
                <c:pt idx="240">
                  <c:v>43831</c:v>
                </c:pt>
                <c:pt idx="241">
                  <c:v>43862</c:v>
                </c:pt>
                <c:pt idx="242">
                  <c:v>43891</c:v>
                </c:pt>
                <c:pt idx="243">
                  <c:v>43922</c:v>
                </c:pt>
                <c:pt idx="244">
                  <c:v>43952</c:v>
                </c:pt>
                <c:pt idx="245">
                  <c:v>43983</c:v>
                </c:pt>
                <c:pt idx="246">
                  <c:v>44013</c:v>
                </c:pt>
                <c:pt idx="247">
                  <c:v>44044</c:v>
                </c:pt>
                <c:pt idx="248">
                  <c:v>44075</c:v>
                </c:pt>
                <c:pt idx="249">
                  <c:v>44105</c:v>
                </c:pt>
                <c:pt idx="250">
                  <c:v>44136</c:v>
                </c:pt>
                <c:pt idx="251">
                  <c:v>44166</c:v>
                </c:pt>
                <c:pt idx="252">
                  <c:v>44197</c:v>
                </c:pt>
                <c:pt idx="253">
                  <c:v>44228</c:v>
                </c:pt>
                <c:pt idx="254">
                  <c:v>44256</c:v>
                </c:pt>
                <c:pt idx="255">
                  <c:v>44287</c:v>
                </c:pt>
                <c:pt idx="256">
                  <c:v>44317</c:v>
                </c:pt>
                <c:pt idx="257">
                  <c:v>44348</c:v>
                </c:pt>
                <c:pt idx="258">
                  <c:v>44378</c:v>
                </c:pt>
                <c:pt idx="259">
                  <c:v>44409</c:v>
                </c:pt>
                <c:pt idx="260">
                  <c:v>44440</c:v>
                </c:pt>
                <c:pt idx="261">
                  <c:v>44470</c:v>
                </c:pt>
                <c:pt idx="262">
                  <c:v>44501</c:v>
                </c:pt>
                <c:pt idx="263">
                  <c:v>44531</c:v>
                </c:pt>
                <c:pt idx="264">
                  <c:v>44562</c:v>
                </c:pt>
                <c:pt idx="265">
                  <c:v>44593</c:v>
                </c:pt>
                <c:pt idx="266">
                  <c:v>44621</c:v>
                </c:pt>
                <c:pt idx="267">
                  <c:v>44652</c:v>
                </c:pt>
                <c:pt idx="268">
                  <c:v>44682</c:v>
                </c:pt>
                <c:pt idx="269">
                  <c:v>44713</c:v>
                </c:pt>
                <c:pt idx="270">
                  <c:v>44743</c:v>
                </c:pt>
                <c:pt idx="271">
                  <c:v>44774</c:v>
                </c:pt>
                <c:pt idx="272">
                  <c:v>44805</c:v>
                </c:pt>
                <c:pt idx="273">
                  <c:v>44835</c:v>
                </c:pt>
                <c:pt idx="274">
                  <c:v>44866</c:v>
                </c:pt>
              </c:numCache>
            </c:numRef>
          </c:cat>
          <c:val>
            <c:numRef>
              <c:f>Graph!$B$2:$B$500</c:f>
              <c:numCache>
                <c:formatCode>0.0</c:formatCode>
                <c:ptCount val="499"/>
                <c:pt idx="0">
                  <c:v>102.8456</c:v>
                </c:pt>
                <c:pt idx="1">
                  <c:v>102.8999</c:v>
                </c:pt>
                <c:pt idx="2">
                  <c:v>102.8168</c:v>
                </c:pt>
                <c:pt idx="3">
                  <c:v>102.7978</c:v>
                </c:pt>
                <c:pt idx="4">
                  <c:v>102.7718</c:v>
                </c:pt>
                <c:pt idx="5">
                  <c:v>102.6703</c:v>
                </c:pt>
                <c:pt idx="6">
                  <c:v>102.63590000000001</c:v>
                </c:pt>
                <c:pt idx="7">
                  <c:v>102.6001</c:v>
                </c:pt>
                <c:pt idx="8">
                  <c:v>102.5489</c:v>
                </c:pt>
                <c:pt idx="9">
                  <c:v>102.437</c:v>
                </c:pt>
                <c:pt idx="10">
                  <c:v>102.1778</c:v>
                </c:pt>
                <c:pt idx="11">
                  <c:v>101.63379999999999</c:v>
                </c:pt>
                <c:pt idx="12">
                  <c:v>101.0946</c:v>
                </c:pt>
                <c:pt idx="13">
                  <c:v>100.70050000000001</c:v>
                </c:pt>
                <c:pt idx="14">
                  <c:v>100.5305</c:v>
                </c:pt>
                <c:pt idx="15">
                  <c:v>100.49639999999999</c:v>
                </c:pt>
                <c:pt idx="16">
                  <c:v>100.62309999999999</c:v>
                </c:pt>
                <c:pt idx="17">
                  <c:v>100.7045</c:v>
                </c:pt>
                <c:pt idx="18">
                  <c:v>100.61579999999999</c:v>
                </c:pt>
                <c:pt idx="19">
                  <c:v>100.30500000000001</c:v>
                </c:pt>
                <c:pt idx="20">
                  <c:v>99.857240000000004</c:v>
                </c:pt>
                <c:pt idx="21">
                  <c:v>99.695790000000002</c:v>
                </c:pt>
                <c:pt idx="22">
                  <c:v>99.848070000000007</c:v>
                </c:pt>
                <c:pt idx="23">
                  <c:v>100.2166</c:v>
                </c:pt>
                <c:pt idx="24">
                  <c:v>100.57299999999999</c:v>
                </c:pt>
                <c:pt idx="25">
                  <c:v>100.7864</c:v>
                </c:pt>
                <c:pt idx="26">
                  <c:v>100.9795</c:v>
                </c:pt>
                <c:pt idx="27">
                  <c:v>101.0339</c:v>
                </c:pt>
                <c:pt idx="28">
                  <c:v>101.00700000000001</c:v>
                </c:pt>
                <c:pt idx="29">
                  <c:v>100.7486</c:v>
                </c:pt>
                <c:pt idx="30">
                  <c:v>100.40260000000001</c:v>
                </c:pt>
                <c:pt idx="31">
                  <c:v>100.1174</c:v>
                </c:pt>
                <c:pt idx="32">
                  <c:v>99.867980000000003</c:v>
                </c:pt>
                <c:pt idx="33">
                  <c:v>99.679659999999998</c:v>
                </c:pt>
                <c:pt idx="34">
                  <c:v>99.695179999999993</c:v>
                </c:pt>
                <c:pt idx="35">
                  <c:v>99.692570000000003</c:v>
                </c:pt>
                <c:pt idx="36">
                  <c:v>99.508399999999995</c:v>
                </c:pt>
                <c:pt idx="37">
                  <c:v>99.345050000000001</c:v>
                </c:pt>
                <c:pt idx="38">
                  <c:v>99.430859999999996</c:v>
                </c:pt>
                <c:pt idx="39">
                  <c:v>99.878810000000001</c:v>
                </c:pt>
                <c:pt idx="40">
                  <c:v>100.3205</c:v>
                </c:pt>
                <c:pt idx="41">
                  <c:v>100.4816</c:v>
                </c:pt>
                <c:pt idx="42">
                  <c:v>100.48390000000001</c:v>
                </c:pt>
                <c:pt idx="43">
                  <c:v>100.3917</c:v>
                </c:pt>
                <c:pt idx="44">
                  <c:v>100.35509999999999</c:v>
                </c:pt>
                <c:pt idx="45">
                  <c:v>100.5081</c:v>
                </c:pt>
                <c:pt idx="46">
                  <c:v>100.8098</c:v>
                </c:pt>
                <c:pt idx="47">
                  <c:v>101.1228</c:v>
                </c:pt>
                <c:pt idx="48">
                  <c:v>101.41119999999999</c:v>
                </c:pt>
                <c:pt idx="49">
                  <c:v>101.29389999999999</c:v>
                </c:pt>
                <c:pt idx="50">
                  <c:v>101.1207</c:v>
                </c:pt>
                <c:pt idx="51">
                  <c:v>100.944</c:v>
                </c:pt>
                <c:pt idx="52">
                  <c:v>100.8631</c:v>
                </c:pt>
                <c:pt idx="53">
                  <c:v>101.0055</c:v>
                </c:pt>
                <c:pt idx="54">
                  <c:v>101.12050000000001</c:v>
                </c:pt>
                <c:pt idx="55">
                  <c:v>101.095</c:v>
                </c:pt>
                <c:pt idx="56">
                  <c:v>100.9723</c:v>
                </c:pt>
                <c:pt idx="57">
                  <c:v>100.8801</c:v>
                </c:pt>
                <c:pt idx="58">
                  <c:v>100.9464</c:v>
                </c:pt>
                <c:pt idx="59">
                  <c:v>101.0866</c:v>
                </c:pt>
                <c:pt idx="60">
                  <c:v>101.0714</c:v>
                </c:pt>
                <c:pt idx="61">
                  <c:v>100.91070000000001</c:v>
                </c:pt>
                <c:pt idx="62">
                  <c:v>100.6737</c:v>
                </c:pt>
                <c:pt idx="63">
                  <c:v>100.4791</c:v>
                </c:pt>
                <c:pt idx="64">
                  <c:v>100.5493</c:v>
                </c:pt>
                <c:pt idx="65">
                  <c:v>100.80759999999999</c:v>
                </c:pt>
                <c:pt idx="66">
                  <c:v>100.7111</c:v>
                </c:pt>
                <c:pt idx="67">
                  <c:v>100.10039999999999</c:v>
                </c:pt>
                <c:pt idx="68">
                  <c:v>99.358270000000005</c:v>
                </c:pt>
                <c:pt idx="69">
                  <c:v>99.117400000000004</c:v>
                </c:pt>
                <c:pt idx="70">
                  <c:v>99.516570000000002</c:v>
                </c:pt>
                <c:pt idx="71">
                  <c:v>100.1122</c:v>
                </c:pt>
                <c:pt idx="72">
                  <c:v>100.3809</c:v>
                </c:pt>
                <c:pt idx="73">
                  <c:v>100.33069999999999</c:v>
                </c:pt>
                <c:pt idx="74">
                  <c:v>100.19499999999999</c:v>
                </c:pt>
                <c:pt idx="75">
                  <c:v>99.935310000000001</c:v>
                </c:pt>
                <c:pt idx="76">
                  <c:v>99.644199999999998</c:v>
                </c:pt>
                <c:pt idx="77">
                  <c:v>99.62276</c:v>
                </c:pt>
                <c:pt idx="78">
                  <c:v>99.660079999999994</c:v>
                </c:pt>
                <c:pt idx="79">
                  <c:v>99.761520000000004</c:v>
                </c:pt>
                <c:pt idx="80">
                  <c:v>100.087</c:v>
                </c:pt>
                <c:pt idx="81">
                  <c:v>100.5205</c:v>
                </c:pt>
                <c:pt idx="82">
                  <c:v>100.7589</c:v>
                </c:pt>
                <c:pt idx="83">
                  <c:v>100.8781</c:v>
                </c:pt>
                <c:pt idx="84">
                  <c:v>100.9111</c:v>
                </c:pt>
                <c:pt idx="85">
                  <c:v>100.6808</c:v>
                </c:pt>
                <c:pt idx="86">
                  <c:v>100.4003</c:v>
                </c:pt>
                <c:pt idx="87">
                  <c:v>100.2206</c:v>
                </c:pt>
                <c:pt idx="88">
                  <c:v>100.1584</c:v>
                </c:pt>
                <c:pt idx="89">
                  <c:v>100.1164</c:v>
                </c:pt>
                <c:pt idx="90">
                  <c:v>100.0925</c:v>
                </c:pt>
                <c:pt idx="91">
                  <c:v>99.856009999999998</c:v>
                </c:pt>
                <c:pt idx="92">
                  <c:v>99.592699999999994</c:v>
                </c:pt>
                <c:pt idx="93">
                  <c:v>99.288749999999993</c:v>
                </c:pt>
                <c:pt idx="94">
                  <c:v>98.993769999999998</c:v>
                </c:pt>
                <c:pt idx="95">
                  <c:v>98.820220000000006</c:v>
                </c:pt>
                <c:pt idx="96">
                  <c:v>98.653400000000005</c:v>
                </c:pt>
                <c:pt idx="97">
                  <c:v>98.251909999999995</c:v>
                </c:pt>
                <c:pt idx="98">
                  <c:v>97.767880000000005</c:v>
                </c:pt>
                <c:pt idx="99">
                  <c:v>97.222269999999995</c:v>
                </c:pt>
                <c:pt idx="100">
                  <c:v>96.830539999999999</c:v>
                </c:pt>
                <c:pt idx="101">
                  <c:v>96.707359999999994</c:v>
                </c:pt>
                <c:pt idx="102">
                  <c:v>96.91713</c:v>
                </c:pt>
                <c:pt idx="103">
                  <c:v>97.18289</c:v>
                </c:pt>
                <c:pt idx="104">
                  <c:v>97.261439999999993</c:v>
                </c:pt>
                <c:pt idx="105">
                  <c:v>96.896929999999998</c:v>
                </c:pt>
                <c:pt idx="106">
                  <c:v>96.631900000000002</c:v>
                </c:pt>
                <c:pt idx="107">
                  <c:v>96.624179999999996</c:v>
                </c:pt>
                <c:pt idx="108">
                  <c:v>96.631630000000001</c:v>
                </c:pt>
                <c:pt idx="109">
                  <c:v>96.604740000000007</c:v>
                </c:pt>
                <c:pt idx="110">
                  <c:v>96.813289999999995</c:v>
                </c:pt>
                <c:pt idx="111">
                  <c:v>97.276089999999996</c:v>
                </c:pt>
                <c:pt idx="112">
                  <c:v>97.674310000000006</c:v>
                </c:pt>
                <c:pt idx="113">
                  <c:v>97.839169999999996</c:v>
                </c:pt>
                <c:pt idx="114">
                  <c:v>97.792479999999998</c:v>
                </c:pt>
                <c:pt idx="115">
                  <c:v>97.837599999999995</c:v>
                </c:pt>
                <c:pt idx="116">
                  <c:v>98.021259999999998</c:v>
                </c:pt>
                <c:pt idx="117">
                  <c:v>98.051869999999994</c:v>
                </c:pt>
                <c:pt idx="118">
                  <c:v>98.066370000000006</c:v>
                </c:pt>
                <c:pt idx="119">
                  <c:v>98.246189999999999</c:v>
                </c:pt>
                <c:pt idx="120">
                  <c:v>98.412880000000001</c:v>
                </c:pt>
                <c:pt idx="121">
                  <c:v>98.469700000000003</c:v>
                </c:pt>
                <c:pt idx="122">
                  <c:v>98.46651</c:v>
                </c:pt>
                <c:pt idx="123">
                  <c:v>98.445440000000005</c:v>
                </c:pt>
                <c:pt idx="124">
                  <c:v>98.444130000000001</c:v>
                </c:pt>
                <c:pt idx="125">
                  <c:v>98.346119999999999</c:v>
                </c:pt>
                <c:pt idx="126">
                  <c:v>98.052819999999997</c:v>
                </c:pt>
                <c:pt idx="127">
                  <c:v>97.873940000000005</c:v>
                </c:pt>
                <c:pt idx="128">
                  <c:v>97.821560000000005</c:v>
                </c:pt>
                <c:pt idx="129">
                  <c:v>97.923050000000003</c:v>
                </c:pt>
                <c:pt idx="130">
                  <c:v>98.188180000000003</c:v>
                </c:pt>
                <c:pt idx="131">
                  <c:v>98.446650000000005</c:v>
                </c:pt>
                <c:pt idx="132">
                  <c:v>98.558210000000003</c:v>
                </c:pt>
                <c:pt idx="133">
                  <c:v>98.507670000000005</c:v>
                </c:pt>
                <c:pt idx="134">
                  <c:v>98.256680000000003</c:v>
                </c:pt>
                <c:pt idx="135">
                  <c:v>98.1965</c:v>
                </c:pt>
                <c:pt idx="136">
                  <c:v>98.180319999999995</c:v>
                </c:pt>
                <c:pt idx="137">
                  <c:v>97.863749999999996</c:v>
                </c:pt>
                <c:pt idx="138">
                  <c:v>97.269350000000003</c:v>
                </c:pt>
                <c:pt idx="139">
                  <c:v>96.761989999999997</c:v>
                </c:pt>
                <c:pt idx="140">
                  <c:v>96.692769999999996</c:v>
                </c:pt>
                <c:pt idx="141">
                  <c:v>96.931470000000004</c:v>
                </c:pt>
                <c:pt idx="142">
                  <c:v>97.386589999999998</c:v>
                </c:pt>
                <c:pt idx="143">
                  <c:v>97.949550000000002</c:v>
                </c:pt>
                <c:pt idx="144">
                  <c:v>98.429500000000004</c:v>
                </c:pt>
                <c:pt idx="145">
                  <c:v>98.697069999999997</c:v>
                </c:pt>
                <c:pt idx="146">
                  <c:v>98.826009999999997</c:v>
                </c:pt>
                <c:pt idx="147">
                  <c:v>98.862139999999997</c:v>
                </c:pt>
                <c:pt idx="148">
                  <c:v>98.804109999999994</c:v>
                </c:pt>
                <c:pt idx="149">
                  <c:v>98.591560000000001</c:v>
                </c:pt>
                <c:pt idx="150">
                  <c:v>98.516660000000002</c:v>
                </c:pt>
                <c:pt idx="151">
                  <c:v>98.693259999999995</c:v>
                </c:pt>
                <c:pt idx="152">
                  <c:v>99.022090000000006</c:v>
                </c:pt>
                <c:pt idx="153">
                  <c:v>99.257890000000003</c:v>
                </c:pt>
                <c:pt idx="154">
                  <c:v>99.168080000000003</c:v>
                </c:pt>
                <c:pt idx="155">
                  <c:v>98.820890000000006</c:v>
                </c:pt>
                <c:pt idx="156">
                  <c:v>98.68741</c:v>
                </c:pt>
                <c:pt idx="157">
                  <c:v>98.794479999999993</c:v>
                </c:pt>
                <c:pt idx="158">
                  <c:v>98.967920000000007</c:v>
                </c:pt>
                <c:pt idx="159">
                  <c:v>99.188479999999998</c:v>
                </c:pt>
                <c:pt idx="160">
                  <c:v>99.540279999999996</c:v>
                </c:pt>
                <c:pt idx="161">
                  <c:v>99.722149999999999</c:v>
                </c:pt>
                <c:pt idx="162">
                  <c:v>99.682959999999994</c:v>
                </c:pt>
                <c:pt idx="163">
                  <c:v>99.390889999999999</c:v>
                </c:pt>
                <c:pt idx="164">
                  <c:v>98.994579999999999</c:v>
                </c:pt>
                <c:pt idx="165">
                  <c:v>98.749570000000006</c:v>
                </c:pt>
                <c:pt idx="166">
                  <c:v>98.854069999999993</c:v>
                </c:pt>
                <c:pt idx="167">
                  <c:v>99.169939999999997</c:v>
                </c:pt>
                <c:pt idx="168">
                  <c:v>99.34975</c:v>
                </c:pt>
                <c:pt idx="169">
                  <c:v>99.422650000000004</c:v>
                </c:pt>
                <c:pt idx="170">
                  <c:v>99.456199999999995</c:v>
                </c:pt>
                <c:pt idx="171">
                  <c:v>99.532160000000005</c:v>
                </c:pt>
                <c:pt idx="172">
                  <c:v>99.517989999999998</c:v>
                </c:pt>
                <c:pt idx="173">
                  <c:v>99.490520000000004</c:v>
                </c:pt>
                <c:pt idx="174">
                  <c:v>99.481989999999996</c:v>
                </c:pt>
                <c:pt idx="175">
                  <c:v>99.580730000000003</c:v>
                </c:pt>
                <c:pt idx="176">
                  <c:v>99.793329999999997</c:v>
                </c:pt>
                <c:pt idx="177">
                  <c:v>100.09220000000001</c:v>
                </c:pt>
                <c:pt idx="178">
                  <c:v>100.4589</c:v>
                </c:pt>
                <c:pt idx="179">
                  <c:v>100.8656</c:v>
                </c:pt>
                <c:pt idx="180">
                  <c:v>101.1395</c:v>
                </c:pt>
                <c:pt idx="181">
                  <c:v>101.14190000000001</c:v>
                </c:pt>
                <c:pt idx="182">
                  <c:v>101.04179999999999</c:v>
                </c:pt>
                <c:pt idx="183">
                  <c:v>100.9851</c:v>
                </c:pt>
                <c:pt idx="184">
                  <c:v>100.90179999999999</c:v>
                </c:pt>
                <c:pt idx="185">
                  <c:v>100.9164</c:v>
                </c:pt>
                <c:pt idx="186">
                  <c:v>100.7974</c:v>
                </c:pt>
                <c:pt idx="187">
                  <c:v>100.601</c:v>
                </c:pt>
                <c:pt idx="188">
                  <c:v>100.42400000000001</c:v>
                </c:pt>
                <c:pt idx="189">
                  <c:v>100.4543</c:v>
                </c:pt>
                <c:pt idx="190">
                  <c:v>100.57510000000001</c:v>
                </c:pt>
                <c:pt idx="191">
                  <c:v>100.67570000000001</c:v>
                </c:pt>
                <c:pt idx="192">
                  <c:v>100.6893</c:v>
                </c:pt>
                <c:pt idx="193">
                  <c:v>100.6506</c:v>
                </c:pt>
                <c:pt idx="194">
                  <c:v>100.6093</c:v>
                </c:pt>
                <c:pt idx="195">
                  <c:v>100.6322</c:v>
                </c:pt>
                <c:pt idx="196">
                  <c:v>100.759</c:v>
                </c:pt>
                <c:pt idx="197">
                  <c:v>100.7362</c:v>
                </c:pt>
                <c:pt idx="198">
                  <c:v>100.58410000000001</c:v>
                </c:pt>
                <c:pt idx="199">
                  <c:v>100.4743</c:v>
                </c:pt>
                <c:pt idx="200">
                  <c:v>100.45440000000001</c:v>
                </c:pt>
                <c:pt idx="201">
                  <c:v>100.5342</c:v>
                </c:pt>
                <c:pt idx="202">
                  <c:v>100.8754</c:v>
                </c:pt>
                <c:pt idx="203">
                  <c:v>101.2252</c:v>
                </c:pt>
                <c:pt idx="204">
                  <c:v>101.3788</c:v>
                </c:pt>
                <c:pt idx="205">
                  <c:v>101.366</c:v>
                </c:pt>
                <c:pt idx="206">
                  <c:v>101.3343</c:v>
                </c:pt>
                <c:pt idx="207">
                  <c:v>101.2933</c:v>
                </c:pt>
                <c:pt idx="208">
                  <c:v>101.2195</c:v>
                </c:pt>
                <c:pt idx="209">
                  <c:v>101.10980000000001</c:v>
                </c:pt>
                <c:pt idx="210">
                  <c:v>101.0673</c:v>
                </c:pt>
                <c:pt idx="211">
                  <c:v>101.1673</c:v>
                </c:pt>
                <c:pt idx="212">
                  <c:v>101.2925</c:v>
                </c:pt>
                <c:pt idx="213">
                  <c:v>101.44750000000001</c:v>
                </c:pt>
                <c:pt idx="214">
                  <c:v>101.4268</c:v>
                </c:pt>
                <c:pt idx="215">
                  <c:v>101.3412</c:v>
                </c:pt>
                <c:pt idx="216">
                  <c:v>101.3715</c:v>
                </c:pt>
                <c:pt idx="217">
                  <c:v>101.5368</c:v>
                </c:pt>
                <c:pt idx="218">
                  <c:v>101.63939999999999</c:v>
                </c:pt>
                <c:pt idx="219">
                  <c:v>101.5878</c:v>
                </c:pt>
                <c:pt idx="220">
                  <c:v>101.50069999999999</c:v>
                </c:pt>
                <c:pt idx="221">
                  <c:v>101.4419</c:v>
                </c:pt>
                <c:pt idx="222">
                  <c:v>101.40989999999999</c:v>
                </c:pt>
                <c:pt idx="223">
                  <c:v>101.42140000000001</c:v>
                </c:pt>
                <c:pt idx="224">
                  <c:v>101.50579999999999</c:v>
                </c:pt>
                <c:pt idx="225">
                  <c:v>101.48779999999999</c:v>
                </c:pt>
                <c:pt idx="226">
                  <c:v>101.3771</c:v>
                </c:pt>
                <c:pt idx="227">
                  <c:v>101.2045</c:v>
                </c:pt>
                <c:pt idx="228">
                  <c:v>100.9978</c:v>
                </c:pt>
                <c:pt idx="229">
                  <c:v>101.0527</c:v>
                </c:pt>
                <c:pt idx="230">
                  <c:v>101.27330000000001</c:v>
                </c:pt>
                <c:pt idx="231">
                  <c:v>101.43510000000001</c:v>
                </c:pt>
                <c:pt idx="232">
                  <c:v>101.524</c:v>
                </c:pt>
                <c:pt idx="233">
                  <c:v>101.42910000000001</c:v>
                </c:pt>
                <c:pt idx="234">
                  <c:v>101.19450000000001</c:v>
                </c:pt>
                <c:pt idx="235">
                  <c:v>100.89490000000001</c:v>
                </c:pt>
                <c:pt idx="236">
                  <c:v>100.8948</c:v>
                </c:pt>
                <c:pt idx="237">
                  <c:v>101.1001</c:v>
                </c:pt>
                <c:pt idx="238">
                  <c:v>101.3719</c:v>
                </c:pt>
                <c:pt idx="239">
                  <c:v>101.6023</c:v>
                </c:pt>
                <c:pt idx="240">
                  <c:v>101.6007</c:v>
                </c:pt>
                <c:pt idx="241">
                  <c:v>101.1677</c:v>
                </c:pt>
                <c:pt idx="242">
                  <c:v>100.15819999999999</c:v>
                </c:pt>
                <c:pt idx="243">
                  <c:v>99.060140000000004</c:v>
                </c:pt>
                <c:pt idx="244">
                  <c:v>98.554339999999996</c:v>
                </c:pt>
                <c:pt idx="245">
                  <c:v>98.503979999999999</c:v>
                </c:pt>
                <c:pt idx="246">
                  <c:v>98.521479999999997</c:v>
                </c:pt>
                <c:pt idx="247">
                  <c:v>98.725620000000006</c:v>
                </c:pt>
                <c:pt idx="248">
                  <c:v>99.041629999999998</c:v>
                </c:pt>
                <c:pt idx="249">
                  <c:v>99.192070000000001</c:v>
                </c:pt>
                <c:pt idx="250">
                  <c:v>99.148480000000006</c:v>
                </c:pt>
                <c:pt idx="251">
                  <c:v>99.151579999999996</c:v>
                </c:pt>
                <c:pt idx="252">
                  <c:v>99.157730000000001</c:v>
                </c:pt>
                <c:pt idx="253">
                  <c:v>99.298929999999999</c:v>
                </c:pt>
                <c:pt idx="254">
                  <c:v>99.669449999999998</c:v>
                </c:pt>
                <c:pt idx="255">
                  <c:v>99.916589999999999</c:v>
                </c:pt>
                <c:pt idx="256">
                  <c:v>99.857190000000003</c:v>
                </c:pt>
                <c:pt idx="257">
                  <c:v>99.644869999999997</c:v>
                </c:pt>
                <c:pt idx="258">
                  <c:v>99.171360000000007</c:v>
                </c:pt>
                <c:pt idx="259">
                  <c:v>98.595600000000005</c:v>
                </c:pt>
                <c:pt idx="260">
                  <c:v>98.293340000000001</c:v>
                </c:pt>
                <c:pt idx="261">
                  <c:v>98.104550000000003</c:v>
                </c:pt>
                <c:pt idx="262">
                  <c:v>97.940330000000003</c:v>
                </c:pt>
                <c:pt idx="263">
                  <c:v>97.837710000000001</c:v>
                </c:pt>
                <c:pt idx="264">
                  <c:v>97.599810000000005</c:v>
                </c:pt>
                <c:pt idx="265">
                  <c:v>97.288439999999994</c:v>
                </c:pt>
                <c:pt idx="266">
                  <c:v>97.047700000000006</c:v>
                </c:pt>
                <c:pt idx="267">
                  <c:v>96.879090000000005</c:v>
                </c:pt>
                <c:pt idx="268">
                  <c:v>96.467969999999994</c:v>
                </c:pt>
                <c:pt idx="269">
                  <c:v>96.058970000000002</c:v>
                </c:pt>
                <c:pt idx="270">
                  <c:v>96.038420000000002</c:v>
                </c:pt>
                <c:pt idx="271">
                  <c:v>96.319730000000007</c:v>
                </c:pt>
                <c:pt idx="272">
                  <c:v>96.546750000000003</c:v>
                </c:pt>
                <c:pt idx="273">
                  <c:v>96.628879999999995</c:v>
                </c:pt>
                <c:pt idx="274">
                  <c:v>96.562860000000001</c:v>
                </c:pt>
              </c:numCache>
            </c:numRef>
          </c:val>
          <c:smooth val="0"/>
          <c:extLst xmlns:c15="http://schemas.microsoft.com/office/drawing/2012/chart">
            <c:ext xmlns:c16="http://schemas.microsoft.com/office/drawing/2014/chart" uri="{C3380CC4-5D6E-409C-BE32-E72D297353CC}">
              <c16:uniqueId val="{0000000A-672B-F948-97B6-5927EAEACBB3}"/>
            </c:ext>
          </c:extLst>
        </c:ser>
        <c:ser>
          <c:idx val="2"/>
          <c:order val="1"/>
          <c:tx>
            <c:strRef>
              <c:f>Graph!$C$1</c:f>
              <c:strCache>
                <c:ptCount val="1"/>
                <c:pt idx="0">
                  <c:v>France</c:v>
                </c:pt>
              </c:strCache>
            </c:strRef>
          </c:tx>
          <c:spPr>
            <a:ln w="19050">
              <a:solidFill>
                <a:schemeClr val="accent5"/>
              </a:solidFill>
            </a:ln>
          </c:spPr>
          <c:marker>
            <c:symbol val="none"/>
          </c:marker>
          <c:dLbls>
            <c:dLbl>
              <c:idx val="274"/>
              <c:layout>
                <c:manualLayout>
                  <c:x val="0"/>
                  <c:y val="-8.3333333333332829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D28-4CDB-9611-DD5FE0FB5F88}"/>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Graph!$A$2:$A$500</c:f>
              <c:numCache>
                <c:formatCode>m/d/yyyy</c:formatCode>
                <c:ptCount val="499"/>
                <c:pt idx="0">
                  <c:v>36526</c:v>
                </c:pt>
                <c:pt idx="1">
                  <c:v>36557</c:v>
                </c:pt>
                <c:pt idx="2">
                  <c:v>36586</c:v>
                </c:pt>
                <c:pt idx="3">
                  <c:v>36617</c:v>
                </c:pt>
                <c:pt idx="4">
                  <c:v>36647</c:v>
                </c:pt>
                <c:pt idx="5">
                  <c:v>36678</c:v>
                </c:pt>
                <c:pt idx="6">
                  <c:v>36708</c:v>
                </c:pt>
                <c:pt idx="7">
                  <c:v>36739</c:v>
                </c:pt>
                <c:pt idx="8">
                  <c:v>36770</c:v>
                </c:pt>
                <c:pt idx="9">
                  <c:v>36800</c:v>
                </c:pt>
                <c:pt idx="10">
                  <c:v>36831</c:v>
                </c:pt>
                <c:pt idx="11">
                  <c:v>36861</c:v>
                </c:pt>
                <c:pt idx="12">
                  <c:v>36892</c:v>
                </c:pt>
                <c:pt idx="13">
                  <c:v>36923</c:v>
                </c:pt>
                <c:pt idx="14">
                  <c:v>36951</c:v>
                </c:pt>
                <c:pt idx="15">
                  <c:v>36982</c:v>
                </c:pt>
                <c:pt idx="16">
                  <c:v>37012</c:v>
                </c:pt>
                <c:pt idx="17">
                  <c:v>37043</c:v>
                </c:pt>
                <c:pt idx="18">
                  <c:v>37073</c:v>
                </c:pt>
                <c:pt idx="19">
                  <c:v>37104</c:v>
                </c:pt>
                <c:pt idx="20">
                  <c:v>37135</c:v>
                </c:pt>
                <c:pt idx="21">
                  <c:v>37165</c:v>
                </c:pt>
                <c:pt idx="22">
                  <c:v>37196</c:v>
                </c:pt>
                <c:pt idx="23">
                  <c:v>37226</c:v>
                </c:pt>
                <c:pt idx="24">
                  <c:v>37257</c:v>
                </c:pt>
                <c:pt idx="25">
                  <c:v>37288</c:v>
                </c:pt>
                <c:pt idx="26">
                  <c:v>37316</c:v>
                </c:pt>
                <c:pt idx="27">
                  <c:v>37347</c:v>
                </c:pt>
                <c:pt idx="28">
                  <c:v>37377</c:v>
                </c:pt>
                <c:pt idx="29">
                  <c:v>37408</c:v>
                </c:pt>
                <c:pt idx="30">
                  <c:v>37438</c:v>
                </c:pt>
                <c:pt idx="31">
                  <c:v>37469</c:v>
                </c:pt>
                <c:pt idx="32">
                  <c:v>37500</c:v>
                </c:pt>
                <c:pt idx="33">
                  <c:v>37530</c:v>
                </c:pt>
                <c:pt idx="34">
                  <c:v>37561</c:v>
                </c:pt>
                <c:pt idx="35">
                  <c:v>37591</c:v>
                </c:pt>
                <c:pt idx="36">
                  <c:v>37622</c:v>
                </c:pt>
                <c:pt idx="37">
                  <c:v>37653</c:v>
                </c:pt>
                <c:pt idx="38">
                  <c:v>37681</c:v>
                </c:pt>
                <c:pt idx="39">
                  <c:v>37712</c:v>
                </c:pt>
                <c:pt idx="40">
                  <c:v>37742</c:v>
                </c:pt>
                <c:pt idx="41">
                  <c:v>37773</c:v>
                </c:pt>
                <c:pt idx="42">
                  <c:v>37803</c:v>
                </c:pt>
                <c:pt idx="43">
                  <c:v>37834</c:v>
                </c:pt>
                <c:pt idx="44">
                  <c:v>37865</c:v>
                </c:pt>
                <c:pt idx="45">
                  <c:v>37895</c:v>
                </c:pt>
                <c:pt idx="46">
                  <c:v>37926</c:v>
                </c:pt>
                <c:pt idx="47">
                  <c:v>37956</c:v>
                </c:pt>
                <c:pt idx="48">
                  <c:v>37987</c:v>
                </c:pt>
                <c:pt idx="49">
                  <c:v>38018</c:v>
                </c:pt>
                <c:pt idx="50">
                  <c:v>38047</c:v>
                </c:pt>
                <c:pt idx="51">
                  <c:v>38078</c:v>
                </c:pt>
                <c:pt idx="52">
                  <c:v>38108</c:v>
                </c:pt>
                <c:pt idx="53">
                  <c:v>38139</c:v>
                </c:pt>
                <c:pt idx="54">
                  <c:v>38169</c:v>
                </c:pt>
                <c:pt idx="55">
                  <c:v>38200</c:v>
                </c:pt>
                <c:pt idx="56">
                  <c:v>38231</c:v>
                </c:pt>
                <c:pt idx="57">
                  <c:v>38261</c:v>
                </c:pt>
                <c:pt idx="58">
                  <c:v>38292</c:v>
                </c:pt>
                <c:pt idx="59">
                  <c:v>38322</c:v>
                </c:pt>
                <c:pt idx="60">
                  <c:v>38353</c:v>
                </c:pt>
                <c:pt idx="61">
                  <c:v>38384</c:v>
                </c:pt>
                <c:pt idx="62">
                  <c:v>38412</c:v>
                </c:pt>
                <c:pt idx="63">
                  <c:v>38443</c:v>
                </c:pt>
                <c:pt idx="64">
                  <c:v>38473</c:v>
                </c:pt>
                <c:pt idx="65">
                  <c:v>38504</c:v>
                </c:pt>
                <c:pt idx="66">
                  <c:v>38534</c:v>
                </c:pt>
                <c:pt idx="67">
                  <c:v>38565</c:v>
                </c:pt>
                <c:pt idx="68">
                  <c:v>38596</c:v>
                </c:pt>
                <c:pt idx="69">
                  <c:v>38626</c:v>
                </c:pt>
                <c:pt idx="70">
                  <c:v>38657</c:v>
                </c:pt>
                <c:pt idx="71">
                  <c:v>38687</c:v>
                </c:pt>
                <c:pt idx="72">
                  <c:v>38718</c:v>
                </c:pt>
                <c:pt idx="73">
                  <c:v>38749</c:v>
                </c:pt>
                <c:pt idx="74">
                  <c:v>38777</c:v>
                </c:pt>
                <c:pt idx="75">
                  <c:v>38808</c:v>
                </c:pt>
                <c:pt idx="76">
                  <c:v>38838</c:v>
                </c:pt>
                <c:pt idx="77">
                  <c:v>38869</c:v>
                </c:pt>
                <c:pt idx="78">
                  <c:v>38899</c:v>
                </c:pt>
                <c:pt idx="79">
                  <c:v>38930</c:v>
                </c:pt>
                <c:pt idx="80">
                  <c:v>38961</c:v>
                </c:pt>
                <c:pt idx="81">
                  <c:v>38991</c:v>
                </c:pt>
                <c:pt idx="82">
                  <c:v>39022</c:v>
                </c:pt>
                <c:pt idx="83">
                  <c:v>39052</c:v>
                </c:pt>
                <c:pt idx="84">
                  <c:v>39083</c:v>
                </c:pt>
                <c:pt idx="85">
                  <c:v>39114</c:v>
                </c:pt>
                <c:pt idx="86">
                  <c:v>39142</c:v>
                </c:pt>
                <c:pt idx="87">
                  <c:v>39173</c:v>
                </c:pt>
                <c:pt idx="88">
                  <c:v>39203</c:v>
                </c:pt>
                <c:pt idx="89">
                  <c:v>39234</c:v>
                </c:pt>
                <c:pt idx="90">
                  <c:v>39264</c:v>
                </c:pt>
                <c:pt idx="91">
                  <c:v>39295</c:v>
                </c:pt>
                <c:pt idx="92">
                  <c:v>39326</c:v>
                </c:pt>
                <c:pt idx="93">
                  <c:v>39356</c:v>
                </c:pt>
                <c:pt idx="94">
                  <c:v>39387</c:v>
                </c:pt>
                <c:pt idx="95">
                  <c:v>39417</c:v>
                </c:pt>
                <c:pt idx="96">
                  <c:v>39448</c:v>
                </c:pt>
                <c:pt idx="97">
                  <c:v>39479</c:v>
                </c:pt>
                <c:pt idx="98">
                  <c:v>39508</c:v>
                </c:pt>
                <c:pt idx="99">
                  <c:v>39539</c:v>
                </c:pt>
                <c:pt idx="100">
                  <c:v>39569</c:v>
                </c:pt>
                <c:pt idx="101">
                  <c:v>39600</c:v>
                </c:pt>
                <c:pt idx="102">
                  <c:v>39630</c:v>
                </c:pt>
                <c:pt idx="103">
                  <c:v>39661</c:v>
                </c:pt>
                <c:pt idx="104">
                  <c:v>39692</c:v>
                </c:pt>
                <c:pt idx="105">
                  <c:v>39722</c:v>
                </c:pt>
                <c:pt idx="106">
                  <c:v>39753</c:v>
                </c:pt>
                <c:pt idx="107">
                  <c:v>39783</c:v>
                </c:pt>
                <c:pt idx="108">
                  <c:v>39814</c:v>
                </c:pt>
                <c:pt idx="109">
                  <c:v>39845</c:v>
                </c:pt>
                <c:pt idx="110">
                  <c:v>39873</c:v>
                </c:pt>
                <c:pt idx="111">
                  <c:v>39904</c:v>
                </c:pt>
                <c:pt idx="112">
                  <c:v>39934</c:v>
                </c:pt>
                <c:pt idx="113">
                  <c:v>39965</c:v>
                </c:pt>
                <c:pt idx="114">
                  <c:v>39995</c:v>
                </c:pt>
                <c:pt idx="115">
                  <c:v>40026</c:v>
                </c:pt>
                <c:pt idx="116">
                  <c:v>40057</c:v>
                </c:pt>
                <c:pt idx="117">
                  <c:v>40087</c:v>
                </c:pt>
                <c:pt idx="118">
                  <c:v>40118</c:v>
                </c:pt>
                <c:pt idx="119">
                  <c:v>40148</c:v>
                </c:pt>
                <c:pt idx="120">
                  <c:v>40179</c:v>
                </c:pt>
                <c:pt idx="121">
                  <c:v>40210</c:v>
                </c:pt>
                <c:pt idx="122">
                  <c:v>40238</c:v>
                </c:pt>
                <c:pt idx="123">
                  <c:v>40269</c:v>
                </c:pt>
                <c:pt idx="124">
                  <c:v>40299</c:v>
                </c:pt>
                <c:pt idx="125">
                  <c:v>40330</c:v>
                </c:pt>
                <c:pt idx="126">
                  <c:v>40360</c:v>
                </c:pt>
                <c:pt idx="127">
                  <c:v>40391</c:v>
                </c:pt>
                <c:pt idx="128">
                  <c:v>40422</c:v>
                </c:pt>
                <c:pt idx="129">
                  <c:v>40452</c:v>
                </c:pt>
                <c:pt idx="130">
                  <c:v>40483</c:v>
                </c:pt>
                <c:pt idx="131">
                  <c:v>40513</c:v>
                </c:pt>
                <c:pt idx="132">
                  <c:v>40544</c:v>
                </c:pt>
                <c:pt idx="133">
                  <c:v>40575</c:v>
                </c:pt>
                <c:pt idx="134">
                  <c:v>40603</c:v>
                </c:pt>
                <c:pt idx="135">
                  <c:v>40634</c:v>
                </c:pt>
                <c:pt idx="136">
                  <c:v>40664</c:v>
                </c:pt>
                <c:pt idx="137">
                  <c:v>40695</c:v>
                </c:pt>
                <c:pt idx="138">
                  <c:v>40725</c:v>
                </c:pt>
                <c:pt idx="139">
                  <c:v>40756</c:v>
                </c:pt>
                <c:pt idx="140">
                  <c:v>40787</c:v>
                </c:pt>
                <c:pt idx="141">
                  <c:v>40817</c:v>
                </c:pt>
                <c:pt idx="142">
                  <c:v>40848</c:v>
                </c:pt>
                <c:pt idx="143">
                  <c:v>40878</c:v>
                </c:pt>
                <c:pt idx="144">
                  <c:v>40909</c:v>
                </c:pt>
                <c:pt idx="145">
                  <c:v>40940</c:v>
                </c:pt>
                <c:pt idx="146">
                  <c:v>40969</c:v>
                </c:pt>
                <c:pt idx="147">
                  <c:v>41000</c:v>
                </c:pt>
                <c:pt idx="148">
                  <c:v>41030</c:v>
                </c:pt>
                <c:pt idx="149">
                  <c:v>41061</c:v>
                </c:pt>
                <c:pt idx="150">
                  <c:v>41091</c:v>
                </c:pt>
                <c:pt idx="151">
                  <c:v>41122</c:v>
                </c:pt>
                <c:pt idx="152">
                  <c:v>41153</c:v>
                </c:pt>
                <c:pt idx="153">
                  <c:v>41183</c:v>
                </c:pt>
                <c:pt idx="154">
                  <c:v>41214</c:v>
                </c:pt>
                <c:pt idx="155">
                  <c:v>41244</c:v>
                </c:pt>
                <c:pt idx="156">
                  <c:v>41275</c:v>
                </c:pt>
                <c:pt idx="157">
                  <c:v>41306</c:v>
                </c:pt>
                <c:pt idx="158">
                  <c:v>41334</c:v>
                </c:pt>
                <c:pt idx="159">
                  <c:v>41365</c:v>
                </c:pt>
                <c:pt idx="160">
                  <c:v>41395</c:v>
                </c:pt>
                <c:pt idx="161">
                  <c:v>41426</c:v>
                </c:pt>
                <c:pt idx="162">
                  <c:v>41456</c:v>
                </c:pt>
                <c:pt idx="163">
                  <c:v>41487</c:v>
                </c:pt>
                <c:pt idx="164">
                  <c:v>41518</c:v>
                </c:pt>
                <c:pt idx="165">
                  <c:v>41548</c:v>
                </c:pt>
                <c:pt idx="166">
                  <c:v>41579</c:v>
                </c:pt>
                <c:pt idx="167">
                  <c:v>41609</c:v>
                </c:pt>
                <c:pt idx="168">
                  <c:v>41640</c:v>
                </c:pt>
                <c:pt idx="169">
                  <c:v>41671</c:v>
                </c:pt>
                <c:pt idx="170">
                  <c:v>41699</c:v>
                </c:pt>
                <c:pt idx="171">
                  <c:v>41730</c:v>
                </c:pt>
                <c:pt idx="172">
                  <c:v>41760</c:v>
                </c:pt>
                <c:pt idx="173">
                  <c:v>41791</c:v>
                </c:pt>
                <c:pt idx="174">
                  <c:v>41821</c:v>
                </c:pt>
                <c:pt idx="175">
                  <c:v>41852</c:v>
                </c:pt>
                <c:pt idx="176">
                  <c:v>41883</c:v>
                </c:pt>
                <c:pt idx="177">
                  <c:v>41913</c:v>
                </c:pt>
                <c:pt idx="178">
                  <c:v>41944</c:v>
                </c:pt>
                <c:pt idx="179">
                  <c:v>41974</c:v>
                </c:pt>
                <c:pt idx="180">
                  <c:v>42005</c:v>
                </c:pt>
                <c:pt idx="181">
                  <c:v>42036</c:v>
                </c:pt>
                <c:pt idx="182">
                  <c:v>42064</c:v>
                </c:pt>
                <c:pt idx="183">
                  <c:v>42095</c:v>
                </c:pt>
                <c:pt idx="184">
                  <c:v>42125</c:v>
                </c:pt>
                <c:pt idx="185">
                  <c:v>42156</c:v>
                </c:pt>
                <c:pt idx="186">
                  <c:v>42186</c:v>
                </c:pt>
                <c:pt idx="187">
                  <c:v>42217</c:v>
                </c:pt>
                <c:pt idx="188">
                  <c:v>42248</c:v>
                </c:pt>
                <c:pt idx="189">
                  <c:v>42278</c:v>
                </c:pt>
                <c:pt idx="190">
                  <c:v>42309</c:v>
                </c:pt>
                <c:pt idx="191">
                  <c:v>42339</c:v>
                </c:pt>
                <c:pt idx="192">
                  <c:v>42370</c:v>
                </c:pt>
                <c:pt idx="193">
                  <c:v>42401</c:v>
                </c:pt>
                <c:pt idx="194">
                  <c:v>42430</c:v>
                </c:pt>
                <c:pt idx="195">
                  <c:v>42461</c:v>
                </c:pt>
                <c:pt idx="196">
                  <c:v>42491</c:v>
                </c:pt>
                <c:pt idx="197">
                  <c:v>42522</c:v>
                </c:pt>
                <c:pt idx="198">
                  <c:v>42552</c:v>
                </c:pt>
                <c:pt idx="199">
                  <c:v>42583</c:v>
                </c:pt>
                <c:pt idx="200">
                  <c:v>42614</c:v>
                </c:pt>
                <c:pt idx="201">
                  <c:v>42644</c:v>
                </c:pt>
                <c:pt idx="202">
                  <c:v>42675</c:v>
                </c:pt>
                <c:pt idx="203">
                  <c:v>42705</c:v>
                </c:pt>
                <c:pt idx="204">
                  <c:v>42736</c:v>
                </c:pt>
                <c:pt idx="205">
                  <c:v>42767</c:v>
                </c:pt>
                <c:pt idx="206">
                  <c:v>42795</c:v>
                </c:pt>
                <c:pt idx="207">
                  <c:v>42826</c:v>
                </c:pt>
                <c:pt idx="208">
                  <c:v>42856</c:v>
                </c:pt>
                <c:pt idx="209">
                  <c:v>42887</c:v>
                </c:pt>
                <c:pt idx="210">
                  <c:v>42917</c:v>
                </c:pt>
                <c:pt idx="211">
                  <c:v>42948</c:v>
                </c:pt>
                <c:pt idx="212">
                  <c:v>42979</c:v>
                </c:pt>
                <c:pt idx="213">
                  <c:v>43009</c:v>
                </c:pt>
                <c:pt idx="214">
                  <c:v>43040</c:v>
                </c:pt>
                <c:pt idx="215">
                  <c:v>43070</c:v>
                </c:pt>
                <c:pt idx="216">
                  <c:v>43101</c:v>
                </c:pt>
                <c:pt idx="217">
                  <c:v>43132</c:v>
                </c:pt>
                <c:pt idx="218">
                  <c:v>43160</c:v>
                </c:pt>
                <c:pt idx="219">
                  <c:v>43191</c:v>
                </c:pt>
                <c:pt idx="220">
                  <c:v>43221</c:v>
                </c:pt>
                <c:pt idx="221">
                  <c:v>43252</c:v>
                </c:pt>
                <c:pt idx="222">
                  <c:v>43282</c:v>
                </c:pt>
                <c:pt idx="223">
                  <c:v>43313</c:v>
                </c:pt>
                <c:pt idx="224">
                  <c:v>43344</c:v>
                </c:pt>
                <c:pt idx="225">
                  <c:v>43374</c:v>
                </c:pt>
                <c:pt idx="226">
                  <c:v>43405</c:v>
                </c:pt>
                <c:pt idx="227">
                  <c:v>43435</c:v>
                </c:pt>
                <c:pt idx="228">
                  <c:v>43466</c:v>
                </c:pt>
                <c:pt idx="229">
                  <c:v>43497</c:v>
                </c:pt>
                <c:pt idx="230">
                  <c:v>43525</c:v>
                </c:pt>
                <c:pt idx="231">
                  <c:v>43556</c:v>
                </c:pt>
                <c:pt idx="232">
                  <c:v>43586</c:v>
                </c:pt>
                <c:pt idx="233">
                  <c:v>43617</c:v>
                </c:pt>
                <c:pt idx="234">
                  <c:v>43647</c:v>
                </c:pt>
                <c:pt idx="235">
                  <c:v>43678</c:v>
                </c:pt>
                <c:pt idx="236">
                  <c:v>43709</c:v>
                </c:pt>
                <c:pt idx="237">
                  <c:v>43739</c:v>
                </c:pt>
                <c:pt idx="238">
                  <c:v>43770</c:v>
                </c:pt>
                <c:pt idx="239">
                  <c:v>43800</c:v>
                </c:pt>
                <c:pt idx="240">
                  <c:v>43831</c:v>
                </c:pt>
                <c:pt idx="241">
                  <c:v>43862</c:v>
                </c:pt>
                <c:pt idx="242">
                  <c:v>43891</c:v>
                </c:pt>
                <c:pt idx="243">
                  <c:v>43922</c:v>
                </c:pt>
                <c:pt idx="244">
                  <c:v>43952</c:v>
                </c:pt>
                <c:pt idx="245">
                  <c:v>43983</c:v>
                </c:pt>
                <c:pt idx="246">
                  <c:v>44013</c:v>
                </c:pt>
                <c:pt idx="247">
                  <c:v>44044</c:v>
                </c:pt>
                <c:pt idx="248">
                  <c:v>44075</c:v>
                </c:pt>
                <c:pt idx="249">
                  <c:v>44105</c:v>
                </c:pt>
                <c:pt idx="250">
                  <c:v>44136</c:v>
                </c:pt>
                <c:pt idx="251">
                  <c:v>44166</c:v>
                </c:pt>
                <c:pt idx="252">
                  <c:v>44197</c:v>
                </c:pt>
                <c:pt idx="253">
                  <c:v>44228</c:v>
                </c:pt>
                <c:pt idx="254">
                  <c:v>44256</c:v>
                </c:pt>
                <c:pt idx="255">
                  <c:v>44287</c:v>
                </c:pt>
                <c:pt idx="256">
                  <c:v>44317</c:v>
                </c:pt>
                <c:pt idx="257">
                  <c:v>44348</c:v>
                </c:pt>
                <c:pt idx="258">
                  <c:v>44378</c:v>
                </c:pt>
                <c:pt idx="259">
                  <c:v>44409</c:v>
                </c:pt>
                <c:pt idx="260">
                  <c:v>44440</c:v>
                </c:pt>
                <c:pt idx="261">
                  <c:v>44470</c:v>
                </c:pt>
                <c:pt idx="262">
                  <c:v>44501</c:v>
                </c:pt>
                <c:pt idx="263">
                  <c:v>44531</c:v>
                </c:pt>
                <c:pt idx="264">
                  <c:v>44562</c:v>
                </c:pt>
                <c:pt idx="265">
                  <c:v>44593</c:v>
                </c:pt>
                <c:pt idx="266">
                  <c:v>44621</c:v>
                </c:pt>
                <c:pt idx="267">
                  <c:v>44652</c:v>
                </c:pt>
                <c:pt idx="268">
                  <c:v>44682</c:v>
                </c:pt>
                <c:pt idx="269">
                  <c:v>44713</c:v>
                </c:pt>
                <c:pt idx="270">
                  <c:v>44743</c:v>
                </c:pt>
                <c:pt idx="271">
                  <c:v>44774</c:v>
                </c:pt>
                <c:pt idx="272">
                  <c:v>44805</c:v>
                </c:pt>
                <c:pt idx="273">
                  <c:v>44835</c:v>
                </c:pt>
                <c:pt idx="274">
                  <c:v>44866</c:v>
                </c:pt>
              </c:numCache>
            </c:numRef>
          </c:cat>
          <c:val>
            <c:numRef>
              <c:f>Graph!$C$2:$C$500</c:f>
              <c:numCache>
                <c:formatCode>0.0</c:formatCode>
                <c:ptCount val="499"/>
                <c:pt idx="0">
                  <c:v>102.0331</c:v>
                </c:pt>
                <c:pt idx="1">
                  <c:v>102.0119</c:v>
                </c:pt>
                <c:pt idx="2">
                  <c:v>102.12990000000001</c:v>
                </c:pt>
                <c:pt idx="3">
                  <c:v>102.28919999999999</c:v>
                </c:pt>
                <c:pt idx="4">
                  <c:v>102.3942</c:v>
                </c:pt>
                <c:pt idx="5">
                  <c:v>102.44329999999999</c:v>
                </c:pt>
                <c:pt idx="6">
                  <c:v>102.396</c:v>
                </c:pt>
                <c:pt idx="7">
                  <c:v>102.1511</c:v>
                </c:pt>
                <c:pt idx="8">
                  <c:v>101.9563</c:v>
                </c:pt>
                <c:pt idx="9">
                  <c:v>102.0689</c:v>
                </c:pt>
                <c:pt idx="10">
                  <c:v>102.3099</c:v>
                </c:pt>
                <c:pt idx="11">
                  <c:v>102.592</c:v>
                </c:pt>
                <c:pt idx="12">
                  <c:v>102.7062</c:v>
                </c:pt>
                <c:pt idx="13">
                  <c:v>102.5407</c:v>
                </c:pt>
                <c:pt idx="14">
                  <c:v>102.217</c:v>
                </c:pt>
                <c:pt idx="15">
                  <c:v>101.81</c:v>
                </c:pt>
                <c:pt idx="16">
                  <c:v>101.3659</c:v>
                </c:pt>
                <c:pt idx="17">
                  <c:v>101.08669999999999</c:v>
                </c:pt>
                <c:pt idx="18">
                  <c:v>100.8836</c:v>
                </c:pt>
                <c:pt idx="19">
                  <c:v>100.65649999999999</c:v>
                </c:pt>
                <c:pt idx="20">
                  <c:v>100.5248</c:v>
                </c:pt>
                <c:pt idx="21">
                  <c:v>100.6371</c:v>
                </c:pt>
                <c:pt idx="22">
                  <c:v>100.88549999999999</c:v>
                </c:pt>
                <c:pt idx="23">
                  <c:v>101.09950000000001</c:v>
                </c:pt>
                <c:pt idx="24">
                  <c:v>101.21510000000001</c:v>
                </c:pt>
                <c:pt idx="25">
                  <c:v>101.25490000000001</c:v>
                </c:pt>
                <c:pt idx="26">
                  <c:v>101.26900000000001</c:v>
                </c:pt>
                <c:pt idx="27">
                  <c:v>101.2944</c:v>
                </c:pt>
                <c:pt idx="28">
                  <c:v>101.453</c:v>
                </c:pt>
                <c:pt idx="29">
                  <c:v>101.4247</c:v>
                </c:pt>
                <c:pt idx="30">
                  <c:v>101.2075</c:v>
                </c:pt>
                <c:pt idx="31">
                  <c:v>100.9507</c:v>
                </c:pt>
                <c:pt idx="32">
                  <c:v>100.8103</c:v>
                </c:pt>
                <c:pt idx="33">
                  <c:v>100.8724</c:v>
                </c:pt>
                <c:pt idx="34">
                  <c:v>100.93129999999999</c:v>
                </c:pt>
                <c:pt idx="35">
                  <c:v>100.8173</c:v>
                </c:pt>
                <c:pt idx="36">
                  <c:v>100.4212</c:v>
                </c:pt>
                <c:pt idx="37">
                  <c:v>99.919640000000001</c:v>
                </c:pt>
                <c:pt idx="38">
                  <c:v>99.558920000000001</c:v>
                </c:pt>
                <c:pt idx="39">
                  <c:v>99.488910000000004</c:v>
                </c:pt>
                <c:pt idx="40">
                  <c:v>99.539410000000004</c:v>
                </c:pt>
                <c:pt idx="41">
                  <c:v>99.596199999999996</c:v>
                </c:pt>
                <c:pt idx="42">
                  <c:v>99.606250000000003</c:v>
                </c:pt>
                <c:pt idx="43">
                  <c:v>99.548720000000003</c:v>
                </c:pt>
                <c:pt idx="44">
                  <c:v>99.508349999999993</c:v>
                </c:pt>
                <c:pt idx="45">
                  <c:v>99.593909999999994</c:v>
                </c:pt>
                <c:pt idx="46">
                  <c:v>99.783799999999999</c:v>
                </c:pt>
                <c:pt idx="47">
                  <c:v>100.06310000000001</c:v>
                </c:pt>
                <c:pt idx="48">
                  <c:v>100.34480000000001</c:v>
                </c:pt>
                <c:pt idx="49">
                  <c:v>100.3858</c:v>
                </c:pt>
                <c:pt idx="50">
                  <c:v>100.2557</c:v>
                </c:pt>
                <c:pt idx="51">
                  <c:v>100.04600000000001</c:v>
                </c:pt>
                <c:pt idx="52">
                  <c:v>100.0278</c:v>
                </c:pt>
                <c:pt idx="53">
                  <c:v>100.0825</c:v>
                </c:pt>
                <c:pt idx="54">
                  <c:v>100.19289999999999</c:v>
                </c:pt>
                <c:pt idx="55">
                  <c:v>100.3048</c:v>
                </c:pt>
                <c:pt idx="56">
                  <c:v>100.384</c:v>
                </c:pt>
                <c:pt idx="57">
                  <c:v>100.4156</c:v>
                </c:pt>
                <c:pt idx="58">
                  <c:v>100.3523</c:v>
                </c:pt>
                <c:pt idx="59">
                  <c:v>100.30589999999999</c:v>
                </c:pt>
                <c:pt idx="60">
                  <c:v>100.2205</c:v>
                </c:pt>
                <c:pt idx="61">
                  <c:v>100.1418</c:v>
                </c:pt>
                <c:pt idx="62">
                  <c:v>99.96875</c:v>
                </c:pt>
                <c:pt idx="63">
                  <c:v>99.615260000000006</c:v>
                </c:pt>
                <c:pt idx="64">
                  <c:v>99.378460000000004</c:v>
                </c:pt>
                <c:pt idx="65">
                  <c:v>99.485100000000003</c:v>
                </c:pt>
                <c:pt idx="66">
                  <c:v>99.57714</c:v>
                </c:pt>
                <c:pt idx="67">
                  <c:v>99.718059999999994</c:v>
                </c:pt>
                <c:pt idx="68">
                  <c:v>99.660880000000006</c:v>
                </c:pt>
                <c:pt idx="69">
                  <c:v>99.2637</c:v>
                </c:pt>
                <c:pt idx="70">
                  <c:v>99.075590000000005</c:v>
                </c:pt>
                <c:pt idx="71">
                  <c:v>99.286860000000004</c:v>
                </c:pt>
                <c:pt idx="72">
                  <c:v>99.555459999999997</c:v>
                </c:pt>
                <c:pt idx="73">
                  <c:v>99.658280000000005</c:v>
                </c:pt>
                <c:pt idx="74">
                  <c:v>99.667749999999998</c:v>
                </c:pt>
                <c:pt idx="75">
                  <c:v>99.654229999999998</c:v>
                </c:pt>
                <c:pt idx="76">
                  <c:v>99.426119999999997</c:v>
                </c:pt>
                <c:pt idx="77">
                  <c:v>99.405990000000003</c:v>
                </c:pt>
                <c:pt idx="78">
                  <c:v>99.662120000000002</c:v>
                </c:pt>
                <c:pt idx="79">
                  <c:v>99.900940000000006</c:v>
                </c:pt>
                <c:pt idx="80">
                  <c:v>100.10120000000001</c:v>
                </c:pt>
                <c:pt idx="81">
                  <c:v>100.30289999999999</c:v>
                </c:pt>
                <c:pt idx="82">
                  <c:v>100.3794</c:v>
                </c:pt>
                <c:pt idx="83">
                  <c:v>100.42010000000001</c:v>
                </c:pt>
                <c:pt idx="84">
                  <c:v>100.4866</c:v>
                </c:pt>
                <c:pt idx="85">
                  <c:v>100.59990000000001</c:v>
                </c:pt>
                <c:pt idx="86">
                  <c:v>100.78570000000001</c:v>
                </c:pt>
                <c:pt idx="87">
                  <c:v>101.12730000000001</c:v>
                </c:pt>
                <c:pt idx="88">
                  <c:v>101.6083</c:v>
                </c:pt>
                <c:pt idx="89">
                  <c:v>101.8263</c:v>
                </c:pt>
                <c:pt idx="90">
                  <c:v>101.6807</c:v>
                </c:pt>
                <c:pt idx="91">
                  <c:v>101.2657</c:v>
                </c:pt>
                <c:pt idx="92">
                  <c:v>100.73779999999999</c:v>
                </c:pt>
                <c:pt idx="93">
                  <c:v>100.2022</c:v>
                </c:pt>
                <c:pt idx="94">
                  <c:v>99.628690000000006</c:v>
                </c:pt>
                <c:pt idx="95">
                  <c:v>99.192179999999993</c:v>
                </c:pt>
                <c:pt idx="96">
                  <c:v>98.733450000000005</c:v>
                </c:pt>
                <c:pt idx="97">
                  <c:v>98.473820000000003</c:v>
                </c:pt>
                <c:pt idx="98">
                  <c:v>98.22184</c:v>
                </c:pt>
                <c:pt idx="99">
                  <c:v>97.855450000000005</c:v>
                </c:pt>
                <c:pt idx="100">
                  <c:v>97.407039999999995</c:v>
                </c:pt>
                <c:pt idx="101">
                  <c:v>97.040319999999994</c:v>
                </c:pt>
                <c:pt idx="102">
                  <c:v>96.997910000000005</c:v>
                </c:pt>
                <c:pt idx="103">
                  <c:v>97.161090000000002</c:v>
                </c:pt>
                <c:pt idx="104">
                  <c:v>97.287030000000001</c:v>
                </c:pt>
                <c:pt idx="105">
                  <c:v>97.290779999999998</c:v>
                </c:pt>
                <c:pt idx="106">
                  <c:v>97.369759999999999</c:v>
                </c:pt>
                <c:pt idx="107">
                  <c:v>97.304370000000006</c:v>
                </c:pt>
                <c:pt idx="108">
                  <c:v>97.213800000000006</c:v>
                </c:pt>
                <c:pt idx="109">
                  <c:v>97.148349999999994</c:v>
                </c:pt>
                <c:pt idx="110">
                  <c:v>97.291340000000005</c:v>
                </c:pt>
                <c:pt idx="111">
                  <c:v>97.718469999999996</c:v>
                </c:pt>
                <c:pt idx="112">
                  <c:v>98.08784</c:v>
                </c:pt>
                <c:pt idx="113">
                  <c:v>98.353719999999996</c:v>
                </c:pt>
                <c:pt idx="114">
                  <c:v>98.480549999999994</c:v>
                </c:pt>
                <c:pt idx="115">
                  <c:v>98.594470000000001</c:v>
                </c:pt>
                <c:pt idx="116">
                  <c:v>99.023470000000003</c:v>
                </c:pt>
                <c:pt idx="117">
                  <c:v>99.487750000000005</c:v>
                </c:pt>
                <c:pt idx="118">
                  <c:v>99.839519999999993</c:v>
                </c:pt>
                <c:pt idx="119">
                  <c:v>99.932400000000001</c:v>
                </c:pt>
                <c:pt idx="120">
                  <c:v>99.826319999999996</c:v>
                </c:pt>
                <c:pt idx="121">
                  <c:v>99.471950000000007</c:v>
                </c:pt>
                <c:pt idx="122">
                  <c:v>99.067210000000003</c:v>
                </c:pt>
                <c:pt idx="123">
                  <c:v>98.716049999999996</c:v>
                </c:pt>
                <c:pt idx="124">
                  <c:v>98.387990000000002</c:v>
                </c:pt>
                <c:pt idx="125">
                  <c:v>98.241470000000007</c:v>
                </c:pt>
                <c:pt idx="126">
                  <c:v>98.339749999999995</c:v>
                </c:pt>
                <c:pt idx="127">
                  <c:v>98.574860000000001</c:v>
                </c:pt>
                <c:pt idx="128">
                  <c:v>98.791880000000006</c:v>
                </c:pt>
                <c:pt idx="129">
                  <c:v>99.054699999999997</c:v>
                </c:pt>
                <c:pt idx="130">
                  <c:v>99.206419999999994</c:v>
                </c:pt>
                <c:pt idx="131">
                  <c:v>98.940359999999998</c:v>
                </c:pt>
                <c:pt idx="132">
                  <c:v>98.538759999999996</c:v>
                </c:pt>
                <c:pt idx="133">
                  <c:v>98.220669999999998</c:v>
                </c:pt>
                <c:pt idx="134">
                  <c:v>98.014799999999994</c:v>
                </c:pt>
                <c:pt idx="135">
                  <c:v>97.938569999999999</c:v>
                </c:pt>
                <c:pt idx="136">
                  <c:v>97.981340000000003</c:v>
                </c:pt>
                <c:pt idx="137">
                  <c:v>97.958070000000006</c:v>
                </c:pt>
                <c:pt idx="138">
                  <c:v>97.828280000000007</c:v>
                </c:pt>
                <c:pt idx="139">
                  <c:v>97.52449</c:v>
                </c:pt>
                <c:pt idx="140">
                  <c:v>97.388170000000002</c:v>
                </c:pt>
                <c:pt idx="141">
                  <c:v>97.360470000000007</c:v>
                </c:pt>
                <c:pt idx="142">
                  <c:v>97.174229999999994</c:v>
                </c:pt>
                <c:pt idx="143">
                  <c:v>97.077290000000005</c:v>
                </c:pt>
                <c:pt idx="144">
                  <c:v>97.295270000000002</c:v>
                </c:pt>
                <c:pt idx="145">
                  <c:v>97.794640000000001</c:v>
                </c:pt>
                <c:pt idx="146">
                  <c:v>98.398610000000005</c:v>
                </c:pt>
                <c:pt idx="147">
                  <c:v>98.788650000000004</c:v>
                </c:pt>
                <c:pt idx="148">
                  <c:v>98.985609999999994</c:v>
                </c:pt>
                <c:pt idx="149">
                  <c:v>98.792760000000001</c:v>
                </c:pt>
                <c:pt idx="150">
                  <c:v>98.294460000000001</c:v>
                </c:pt>
                <c:pt idx="151">
                  <c:v>97.798519999999996</c:v>
                </c:pt>
                <c:pt idx="152">
                  <c:v>97.360730000000004</c:v>
                </c:pt>
                <c:pt idx="153">
                  <c:v>97.169489999999996</c:v>
                </c:pt>
                <c:pt idx="154">
                  <c:v>97.176609999999997</c:v>
                </c:pt>
                <c:pt idx="155">
                  <c:v>97.177390000000003</c:v>
                </c:pt>
                <c:pt idx="156">
                  <c:v>97.109440000000006</c:v>
                </c:pt>
                <c:pt idx="157">
                  <c:v>97.024150000000006</c:v>
                </c:pt>
                <c:pt idx="158">
                  <c:v>96.876400000000004</c:v>
                </c:pt>
                <c:pt idx="159">
                  <c:v>96.69323</c:v>
                </c:pt>
                <c:pt idx="160">
                  <c:v>96.499139999999997</c:v>
                </c:pt>
                <c:pt idx="161">
                  <c:v>96.610429999999994</c:v>
                </c:pt>
                <c:pt idx="162">
                  <c:v>97.078130000000002</c:v>
                </c:pt>
                <c:pt idx="163">
                  <c:v>97.632289999999998</c:v>
                </c:pt>
                <c:pt idx="164">
                  <c:v>97.965609999999998</c:v>
                </c:pt>
                <c:pt idx="165">
                  <c:v>97.986069999999998</c:v>
                </c:pt>
                <c:pt idx="166">
                  <c:v>97.789789999999996</c:v>
                </c:pt>
                <c:pt idx="167">
                  <c:v>97.751819999999995</c:v>
                </c:pt>
                <c:pt idx="168">
                  <c:v>97.83202</c:v>
                </c:pt>
                <c:pt idx="169">
                  <c:v>97.919160000000005</c:v>
                </c:pt>
                <c:pt idx="170">
                  <c:v>97.973240000000004</c:v>
                </c:pt>
                <c:pt idx="171">
                  <c:v>97.882769999999994</c:v>
                </c:pt>
                <c:pt idx="172">
                  <c:v>97.744510000000005</c:v>
                </c:pt>
                <c:pt idx="173">
                  <c:v>97.647930000000002</c:v>
                </c:pt>
                <c:pt idx="174">
                  <c:v>97.674350000000004</c:v>
                </c:pt>
                <c:pt idx="175">
                  <c:v>97.659589999999994</c:v>
                </c:pt>
                <c:pt idx="176">
                  <c:v>97.612729999999999</c:v>
                </c:pt>
                <c:pt idx="177">
                  <c:v>97.703090000000003</c:v>
                </c:pt>
                <c:pt idx="178">
                  <c:v>97.945369999999997</c:v>
                </c:pt>
                <c:pt idx="179">
                  <c:v>98.304010000000005</c:v>
                </c:pt>
                <c:pt idx="180">
                  <c:v>98.701409999999996</c:v>
                </c:pt>
                <c:pt idx="181">
                  <c:v>99.104410000000001</c:v>
                </c:pt>
                <c:pt idx="182">
                  <c:v>99.349500000000006</c:v>
                </c:pt>
                <c:pt idx="183">
                  <c:v>99.379819999999995</c:v>
                </c:pt>
                <c:pt idx="184">
                  <c:v>99.2226</c:v>
                </c:pt>
                <c:pt idx="185">
                  <c:v>99.097989999999996</c:v>
                </c:pt>
                <c:pt idx="186">
                  <c:v>99.075450000000004</c:v>
                </c:pt>
                <c:pt idx="187">
                  <c:v>99.254009999999994</c:v>
                </c:pt>
                <c:pt idx="188">
                  <c:v>99.478700000000003</c:v>
                </c:pt>
                <c:pt idx="189">
                  <c:v>99.662899999999993</c:v>
                </c:pt>
                <c:pt idx="190">
                  <c:v>99.786180000000002</c:v>
                </c:pt>
                <c:pt idx="191">
                  <c:v>99.793620000000004</c:v>
                </c:pt>
                <c:pt idx="192">
                  <c:v>99.722920000000002</c:v>
                </c:pt>
                <c:pt idx="193">
                  <c:v>99.47439</c:v>
                </c:pt>
                <c:pt idx="194">
                  <c:v>99.271159999999995</c:v>
                </c:pt>
                <c:pt idx="195">
                  <c:v>99.239940000000004</c:v>
                </c:pt>
                <c:pt idx="196">
                  <c:v>99.308239999999998</c:v>
                </c:pt>
                <c:pt idx="197">
                  <c:v>99.235470000000007</c:v>
                </c:pt>
                <c:pt idx="198">
                  <c:v>99.240340000000003</c:v>
                </c:pt>
                <c:pt idx="199">
                  <c:v>99.377979999999994</c:v>
                </c:pt>
                <c:pt idx="200">
                  <c:v>99.618539999999996</c:v>
                </c:pt>
                <c:pt idx="201">
                  <c:v>99.876530000000002</c:v>
                </c:pt>
                <c:pt idx="202">
                  <c:v>100.13200000000001</c:v>
                </c:pt>
                <c:pt idx="203">
                  <c:v>100.2559</c:v>
                </c:pt>
                <c:pt idx="204">
                  <c:v>100.2278</c:v>
                </c:pt>
                <c:pt idx="205">
                  <c:v>100.15089999999999</c:v>
                </c:pt>
                <c:pt idx="206">
                  <c:v>100.1969</c:v>
                </c:pt>
                <c:pt idx="207">
                  <c:v>100.4323</c:v>
                </c:pt>
                <c:pt idx="208">
                  <c:v>100.828</c:v>
                </c:pt>
                <c:pt idx="209">
                  <c:v>101.2191</c:v>
                </c:pt>
                <c:pt idx="210">
                  <c:v>101.1591</c:v>
                </c:pt>
                <c:pt idx="211">
                  <c:v>100.86450000000001</c:v>
                </c:pt>
                <c:pt idx="212">
                  <c:v>100.6349</c:v>
                </c:pt>
                <c:pt idx="213">
                  <c:v>100.7028</c:v>
                </c:pt>
                <c:pt idx="214">
                  <c:v>101.017</c:v>
                </c:pt>
                <c:pt idx="215">
                  <c:v>101.1759</c:v>
                </c:pt>
                <c:pt idx="216">
                  <c:v>101.03060000000001</c:v>
                </c:pt>
                <c:pt idx="217">
                  <c:v>100.6932</c:v>
                </c:pt>
                <c:pt idx="218">
                  <c:v>100.4318</c:v>
                </c:pt>
                <c:pt idx="219">
                  <c:v>100.1734</c:v>
                </c:pt>
                <c:pt idx="220">
                  <c:v>99.931629999999998</c:v>
                </c:pt>
                <c:pt idx="221">
                  <c:v>99.703810000000004</c:v>
                </c:pt>
                <c:pt idx="222">
                  <c:v>99.545810000000003</c:v>
                </c:pt>
                <c:pt idx="223">
                  <c:v>99.298919999999995</c:v>
                </c:pt>
                <c:pt idx="224">
                  <c:v>98.970489999999998</c:v>
                </c:pt>
                <c:pt idx="225">
                  <c:v>98.786050000000003</c:v>
                </c:pt>
                <c:pt idx="226">
                  <c:v>98.516040000000004</c:v>
                </c:pt>
                <c:pt idx="227">
                  <c:v>98.38373</c:v>
                </c:pt>
                <c:pt idx="228">
                  <c:v>98.75085</c:v>
                </c:pt>
                <c:pt idx="229">
                  <c:v>99.192679999999996</c:v>
                </c:pt>
                <c:pt idx="230">
                  <c:v>99.522030000000001</c:v>
                </c:pt>
                <c:pt idx="231">
                  <c:v>99.736990000000006</c:v>
                </c:pt>
                <c:pt idx="232">
                  <c:v>99.997720000000001</c:v>
                </c:pt>
                <c:pt idx="233">
                  <c:v>100.2166</c:v>
                </c:pt>
                <c:pt idx="234">
                  <c:v>100.4097</c:v>
                </c:pt>
                <c:pt idx="235">
                  <c:v>100.5057</c:v>
                </c:pt>
                <c:pt idx="236">
                  <c:v>100.59820000000001</c:v>
                </c:pt>
                <c:pt idx="237">
                  <c:v>100.5988</c:v>
                </c:pt>
                <c:pt idx="238">
                  <c:v>100.4789</c:v>
                </c:pt>
                <c:pt idx="239">
                  <c:v>100.15770000000001</c:v>
                </c:pt>
                <c:pt idx="240">
                  <c:v>99.900229999999993</c:v>
                </c:pt>
                <c:pt idx="241">
                  <c:v>99.442149999999998</c:v>
                </c:pt>
                <c:pt idx="242">
                  <c:v>98.525589999999994</c:v>
                </c:pt>
                <c:pt idx="243">
                  <c:v>97.663229999999999</c:v>
                </c:pt>
                <c:pt idx="244">
                  <c:v>97.774919999999995</c:v>
                </c:pt>
                <c:pt idx="245">
                  <c:v>98.43459</c:v>
                </c:pt>
                <c:pt idx="246">
                  <c:v>98.927160000000001</c:v>
                </c:pt>
                <c:pt idx="247">
                  <c:v>99.091399999999993</c:v>
                </c:pt>
                <c:pt idx="248">
                  <c:v>98.994309999999999</c:v>
                </c:pt>
                <c:pt idx="249">
                  <c:v>98.627719999999997</c:v>
                </c:pt>
                <c:pt idx="250">
                  <c:v>98.339309999999998</c:v>
                </c:pt>
                <c:pt idx="251">
                  <c:v>98.503609999999995</c:v>
                </c:pt>
                <c:pt idx="252">
                  <c:v>98.586079999999995</c:v>
                </c:pt>
                <c:pt idx="253">
                  <c:v>98.815259999999995</c:v>
                </c:pt>
                <c:pt idx="254">
                  <c:v>99.404660000000007</c:v>
                </c:pt>
                <c:pt idx="255">
                  <c:v>100.101</c:v>
                </c:pt>
                <c:pt idx="256">
                  <c:v>100.95820000000001</c:v>
                </c:pt>
                <c:pt idx="257">
                  <c:v>101.5855</c:v>
                </c:pt>
                <c:pt idx="258">
                  <c:v>101.5697</c:v>
                </c:pt>
                <c:pt idx="259">
                  <c:v>101.2955</c:v>
                </c:pt>
                <c:pt idx="260">
                  <c:v>101.1537</c:v>
                </c:pt>
                <c:pt idx="261">
                  <c:v>100.8421</c:v>
                </c:pt>
                <c:pt idx="262">
                  <c:v>100.5085</c:v>
                </c:pt>
                <c:pt idx="263">
                  <c:v>100.1165</c:v>
                </c:pt>
                <c:pt idx="264">
                  <c:v>99.639880000000005</c:v>
                </c:pt>
                <c:pt idx="265">
                  <c:v>98.870450000000005</c:v>
                </c:pt>
                <c:pt idx="266">
                  <c:v>97.699780000000004</c:v>
                </c:pt>
                <c:pt idx="267">
                  <c:v>97.083500000000001</c:v>
                </c:pt>
                <c:pt idx="268">
                  <c:v>96.817279999999997</c:v>
                </c:pt>
                <c:pt idx="269">
                  <c:v>96.626270000000005</c:v>
                </c:pt>
                <c:pt idx="270">
                  <c:v>96.570319999999995</c:v>
                </c:pt>
                <c:pt idx="271">
                  <c:v>96.622929999999997</c:v>
                </c:pt>
                <c:pt idx="272">
                  <c:v>96.560230000000004</c:v>
                </c:pt>
                <c:pt idx="273">
                  <c:v>96.715239999999994</c:v>
                </c:pt>
                <c:pt idx="274">
                  <c:v>97.038970000000006</c:v>
                </c:pt>
              </c:numCache>
            </c:numRef>
          </c:val>
          <c:smooth val="0"/>
          <c:extLst xmlns:c15="http://schemas.microsoft.com/office/drawing/2012/chart">
            <c:ext xmlns:c16="http://schemas.microsoft.com/office/drawing/2014/chart" uri="{C3380CC4-5D6E-409C-BE32-E72D297353CC}">
              <c16:uniqueId val="{0000000B-672B-F948-97B6-5927EAEACBB3}"/>
            </c:ext>
          </c:extLst>
        </c:ser>
        <c:ser>
          <c:idx val="0"/>
          <c:order val="2"/>
          <c:tx>
            <c:strRef>
              <c:f>Graph!$E$1</c:f>
              <c:strCache>
                <c:ptCount val="1"/>
                <c:pt idx="0">
                  <c:v>Germany</c:v>
                </c:pt>
              </c:strCache>
            </c:strRef>
          </c:tx>
          <c:spPr>
            <a:ln w="19050">
              <a:solidFill>
                <a:schemeClr val="accent4"/>
              </a:solidFill>
            </a:ln>
          </c:spPr>
          <c:marker>
            <c:symbol val="none"/>
          </c:marker>
          <c:dLbls>
            <c:dLbl>
              <c:idx val="274"/>
              <c:layout>
                <c:manualLayout>
                  <c:x val="0"/>
                  <c:y val="4.166666666666666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D28-4CDB-9611-DD5FE0FB5F88}"/>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Graph!$A$2:$A$500</c:f>
              <c:numCache>
                <c:formatCode>m/d/yyyy</c:formatCode>
                <c:ptCount val="499"/>
                <c:pt idx="0">
                  <c:v>36526</c:v>
                </c:pt>
                <c:pt idx="1">
                  <c:v>36557</c:v>
                </c:pt>
                <c:pt idx="2">
                  <c:v>36586</c:v>
                </c:pt>
                <c:pt idx="3">
                  <c:v>36617</c:v>
                </c:pt>
                <c:pt idx="4">
                  <c:v>36647</c:v>
                </c:pt>
                <c:pt idx="5">
                  <c:v>36678</c:v>
                </c:pt>
                <c:pt idx="6">
                  <c:v>36708</c:v>
                </c:pt>
                <c:pt idx="7">
                  <c:v>36739</c:v>
                </c:pt>
                <c:pt idx="8">
                  <c:v>36770</c:v>
                </c:pt>
                <c:pt idx="9">
                  <c:v>36800</c:v>
                </c:pt>
                <c:pt idx="10">
                  <c:v>36831</c:v>
                </c:pt>
                <c:pt idx="11">
                  <c:v>36861</c:v>
                </c:pt>
                <c:pt idx="12">
                  <c:v>36892</c:v>
                </c:pt>
                <c:pt idx="13">
                  <c:v>36923</c:v>
                </c:pt>
                <c:pt idx="14">
                  <c:v>36951</c:v>
                </c:pt>
                <c:pt idx="15">
                  <c:v>36982</c:v>
                </c:pt>
                <c:pt idx="16">
                  <c:v>37012</c:v>
                </c:pt>
                <c:pt idx="17">
                  <c:v>37043</c:v>
                </c:pt>
                <c:pt idx="18">
                  <c:v>37073</c:v>
                </c:pt>
                <c:pt idx="19">
                  <c:v>37104</c:v>
                </c:pt>
                <c:pt idx="20">
                  <c:v>37135</c:v>
                </c:pt>
                <c:pt idx="21">
                  <c:v>37165</c:v>
                </c:pt>
                <c:pt idx="22">
                  <c:v>37196</c:v>
                </c:pt>
                <c:pt idx="23">
                  <c:v>37226</c:v>
                </c:pt>
                <c:pt idx="24">
                  <c:v>37257</c:v>
                </c:pt>
                <c:pt idx="25">
                  <c:v>37288</c:v>
                </c:pt>
                <c:pt idx="26">
                  <c:v>37316</c:v>
                </c:pt>
                <c:pt idx="27">
                  <c:v>37347</c:v>
                </c:pt>
                <c:pt idx="28">
                  <c:v>37377</c:v>
                </c:pt>
                <c:pt idx="29">
                  <c:v>37408</c:v>
                </c:pt>
                <c:pt idx="30">
                  <c:v>37438</c:v>
                </c:pt>
                <c:pt idx="31">
                  <c:v>37469</c:v>
                </c:pt>
                <c:pt idx="32">
                  <c:v>37500</c:v>
                </c:pt>
                <c:pt idx="33">
                  <c:v>37530</c:v>
                </c:pt>
                <c:pt idx="34">
                  <c:v>37561</c:v>
                </c:pt>
                <c:pt idx="35">
                  <c:v>37591</c:v>
                </c:pt>
                <c:pt idx="36">
                  <c:v>37622</c:v>
                </c:pt>
                <c:pt idx="37">
                  <c:v>37653</c:v>
                </c:pt>
                <c:pt idx="38">
                  <c:v>37681</c:v>
                </c:pt>
                <c:pt idx="39">
                  <c:v>37712</c:v>
                </c:pt>
                <c:pt idx="40">
                  <c:v>37742</c:v>
                </c:pt>
                <c:pt idx="41">
                  <c:v>37773</c:v>
                </c:pt>
                <c:pt idx="42">
                  <c:v>37803</c:v>
                </c:pt>
                <c:pt idx="43">
                  <c:v>37834</c:v>
                </c:pt>
                <c:pt idx="44">
                  <c:v>37865</c:v>
                </c:pt>
                <c:pt idx="45">
                  <c:v>37895</c:v>
                </c:pt>
                <c:pt idx="46">
                  <c:v>37926</c:v>
                </c:pt>
                <c:pt idx="47">
                  <c:v>37956</c:v>
                </c:pt>
                <c:pt idx="48">
                  <c:v>37987</c:v>
                </c:pt>
                <c:pt idx="49">
                  <c:v>38018</c:v>
                </c:pt>
                <c:pt idx="50">
                  <c:v>38047</c:v>
                </c:pt>
                <c:pt idx="51">
                  <c:v>38078</c:v>
                </c:pt>
                <c:pt idx="52">
                  <c:v>38108</c:v>
                </c:pt>
                <c:pt idx="53">
                  <c:v>38139</c:v>
                </c:pt>
                <c:pt idx="54">
                  <c:v>38169</c:v>
                </c:pt>
                <c:pt idx="55">
                  <c:v>38200</c:v>
                </c:pt>
                <c:pt idx="56">
                  <c:v>38231</c:v>
                </c:pt>
                <c:pt idx="57">
                  <c:v>38261</c:v>
                </c:pt>
                <c:pt idx="58">
                  <c:v>38292</c:v>
                </c:pt>
                <c:pt idx="59">
                  <c:v>38322</c:v>
                </c:pt>
                <c:pt idx="60">
                  <c:v>38353</c:v>
                </c:pt>
                <c:pt idx="61">
                  <c:v>38384</c:v>
                </c:pt>
                <c:pt idx="62">
                  <c:v>38412</c:v>
                </c:pt>
                <c:pt idx="63">
                  <c:v>38443</c:v>
                </c:pt>
                <c:pt idx="64">
                  <c:v>38473</c:v>
                </c:pt>
                <c:pt idx="65">
                  <c:v>38504</c:v>
                </c:pt>
                <c:pt idx="66">
                  <c:v>38534</c:v>
                </c:pt>
                <c:pt idx="67">
                  <c:v>38565</c:v>
                </c:pt>
                <c:pt idx="68">
                  <c:v>38596</c:v>
                </c:pt>
                <c:pt idx="69">
                  <c:v>38626</c:v>
                </c:pt>
                <c:pt idx="70">
                  <c:v>38657</c:v>
                </c:pt>
                <c:pt idx="71">
                  <c:v>38687</c:v>
                </c:pt>
                <c:pt idx="72">
                  <c:v>38718</c:v>
                </c:pt>
                <c:pt idx="73">
                  <c:v>38749</c:v>
                </c:pt>
                <c:pt idx="74">
                  <c:v>38777</c:v>
                </c:pt>
                <c:pt idx="75">
                  <c:v>38808</c:v>
                </c:pt>
                <c:pt idx="76">
                  <c:v>38838</c:v>
                </c:pt>
                <c:pt idx="77">
                  <c:v>38869</c:v>
                </c:pt>
                <c:pt idx="78">
                  <c:v>38899</c:v>
                </c:pt>
                <c:pt idx="79">
                  <c:v>38930</c:v>
                </c:pt>
                <c:pt idx="80">
                  <c:v>38961</c:v>
                </c:pt>
                <c:pt idx="81">
                  <c:v>38991</c:v>
                </c:pt>
                <c:pt idx="82">
                  <c:v>39022</c:v>
                </c:pt>
                <c:pt idx="83">
                  <c:v>39052</c:v>
                </c:pt>
                <c:pt idx="84">
                  <c:v>39083</c:v>
                </c:pt>
                <c:pt idx="85">
                  <c:v>39114</c:v>
                </c:pt>
                <c:pt idx="86">
                  <c:v>39142</c:v>
                </c:pt>
                <c:pt idx="87">
                  <c:v>39173</c:v>
                </c:pt>
                <c:pt idx="88">
                  <c:v>39203</c:v>
                </c:pt>
                <c:pt idx="89">
                  <c:v>39234</c:v>
                </c:pt>
                <c:pt idx="90">
                  <c:v>39264</c:v>
                </c:pt>
                <c:pt idx="91">
                  <c:v>39295</c:v>
                </c:pt>
                <c:pt idx="92">
                  <c:v>39326</c:v>
                </c:pt>
                <c:pt idx="93">
                  <c:v>39356</c:v>
                </c:pt>
                <c:pt idx="94">
                  <c:v>39387</c:v>
                </c:pt>
                <c:pt idx="95">
                  <c:v>39417</c:v>
                </c:pt>
                <c:pt idx="96">
                  <c:v>39448</c:v>
                </c:pt>
                <c:pt idx="97">
                  <c:v>39479</c:v>
                </c:pt>
                <c:pt idx="98">
                  <c:v>39508</c:v>
                </c:pt>
                <c:pt idx="99">
                  <c:v>39539</c:v>
                </c:pt>
                <c:pt idx="100">
                  <c:v>39569</c:v>
                </c:pt>
                <c:pt idx="101">
                  <c:v>39600</c:v>
                </c:pt>
                <c:pt idx="102">
                  <c:v>39630</c:v>
                </c:pt>
                <c:pt idx="103">
                  <c:v>39661</c:v>
                </c:pt>
                <c:pt idx="104">
                  <c:v>39692</c:v>
                </c:pt>
                <c:pt idx="105">
                  <c:v>39722</c:v>
                </c:pt>
                <c:pt idx="106">
                  <c:v>39753</c:v>
                </c:pt>
                <c:pt idx="107">
                  <c:v>39783</c:v>
                </c:pt>
                <c:pt idx="108">
                  <c:v>39814</c:v>
                </c:pt>
                <c:pt idx="109">
                  <c:v>39845</c:v>
                </c:pt>
                <c:pt idx="110">
                  <c:v>39873</c:v>
                </c:pt>
                <c:pt idx="111">
                  <c:v>39904</c:v>
                </c:pt>
                <c:pt idx="112">
                  <c:v>39934</c:v>
                </c:pt>
                <c:pt idx="113">
                  <c:v>39965</c:v>
                </c:pt>
                <c:pt idx="114">
                  <c:v>39995</c:v>
                </c:pt>
                <c:pt idx="115">
                  <c:v>40026</c:v>
                </c:pt>
                <c:pt idx="116">
                  <c:v>40057</c:v>
                </c:pt>
                <c:pt idx="117">
                  <c:v>40087</c:v>
                </c:pt>
                <c:pt idx="118">
                  <c:v>40118</c:v>
                </c:pt>
                <c:pt idx="119">
                  <c:v>40148</c:v>
                </c:pt>
                <c:pt idx="120">
                  <c:v>40179</c:v>
                </c:pt>
                <c:pt idx="121">
                  <c:v>40210</c:v>
                </c:pt>
                <c:pt idx="122">
                  <c:v>40238</c:v>
                </c:pt>
                <c:pt idx="123">
                  <c:v>40269</c:v>
                </c:pt>
                <c:pt idx="124">
                  <c:v>40299</c:v>
                </c:pt>
                <c:pt idx="125">
                  <c:v>40330</c:v>
                </c:pt>
                <c:pt idx="126">
                  <c:v>40360</c:v>
                </c:pt>
                <c:pt idx="127">
                  <c:v>40391</c:v>
                </c:pt>
                <c:pt idx="128">
                  <c:v>40422</c:v>
                </c:pt>
                <c:pt idx="129">
                  <c:v>40452</c:v>
                </c:pt>
                <c:pt idx="130">
                  <c:v>40483</c:v>
                </c:pt>
                <c:pt idx="131">
                  <c:v>40513</c:v>
                </c:pt>
                <c:pt idx="132">
                  <c:v>40544</c:v>
                </c:pt>
                <c:pt idx="133">
                  <c:v>40575</c:v>
                </c:pt>
                <c:pt idx="134">
                  <c:v>40603</c:v>
                </c:pt>
                <c:pt idx="135">
                  <c:v>40634</c:v>
                </c:pt>
                <c:pt idx="136">
                  <c:v>40664</c:v>
                </c:pt>
                <c:pt idx="137">
                  <c:v>40695</c:v>
                </c:pt>
                <c:pt idx="138">
                  <c:v>40725</c:v>
                </c:pt>
                <c:pt idx="139">
                  <c:v>40756</c:v>
                </c:pt>
                <c:pt idx="140">
                  <c:v>40787</c:v>
                </c:pt>
                <c:pt idx="141">
                  <c:v>40817</c:v>
                </c:pt>
                <c:pt idx="142">
                  <c:v>40848</c:v>
                </c:pt>
                <c:pt idx="143">
                  <c:v>40878</c:v>
                </c:pt>
                <c:pt idx="144">
                  <c:v>40909</c:v>
                </c:pt>
                <c:pt idx="145">
                  <c:v>40940</c:v>
                </c:pt>
                <c:pt idx="146">
                  <c:v>40969</c:v>
                </c:pt>
                <c:pt idx="147">
                  <c:v>41000</c:v>
                </c:pt>
                <c:pt idx="148">
                  <c:v>41030</c:v>
                </c:pt>
                <c:pt idx="149">
                  <c:v>41061</c:v>
                </c:pt>
                <c:pt idx="150">
                  <c:v>41091</c:v>
                </c:pt>
                <c:pt idx="151">
                  <c:v>41122</c:v>
                </c:pt>
                <c:pt idx="152">
                  <c:v>41153</c:v>
                </c:pt>
                <c:pt idx="153">
                  <c:v>41183</c:v>
                </c:pt>
                <c:pt idx="154">
                  <c:v>41214</c:v>
                </c:pt>
                <c:pt idx="155">
                  <c:v>41244</c:v>
                </c:pt>
                <c:pt idx="156">
                  <c:v>41275</c:v>
                </c:pt>
                <c:pt idx="157">
                  <c:v>41306</c:v>
                </c:pt>
                <c:pt idx="158">
                  <c:v>41334</c:v>
                </c:pt>
                <c:pt idx="159">
                  <c:v>41365</c:v>
                </c:pt>
                <c:pt idx="160">
                  <c:v>41395</c:v>
                </c:pt>
                <c:pt idx="161">
                  <c:v>41426</c:v>
                </c:pt>
                <c:pt idx="162">
                  <c:v>41456</c:v>
                </c:pt>
                <c:pt idx="163">
                  <c:v>41487</c:v>
                </c:pt>
                <c:pt idx="164">
                  <c:v>41518</c:v>
                </c:pt>
                <c:pt idx="165">
                  <c:v>41548</c:v>
                </c:pt>
                <c:pt idx="166">
                  <c:v>41579</c:v>
                </c:pt>
                <c:pt idx="167">
                  <c:v>41609</c:v>
                </c:pt>
                <c:pt idx="168">
                  <c:v>41640</c:v>
                </c:pt>
                <c:pt idx="169">
                  <c:v>41671</c:v>
                </c:pt>
                <c:pt idx="170">
                  <c:v>41699</c:v>
                </c:pt>
                <c:pt idx="171">
                  <c:v>41730</c:v>
                </c:pt>
                <c:pt idx="172">
                  <c:v>41760</c:v>
                </c:pt>
                <c:pt idx="173">
                  <c:v>41791</c:v>
                </c:pt>
                <c:pt idx="174">
                  <c:v>41821</c:v>
                </c:pt>
                <c:pt idx="175">
                  <c:v>41852</c:v>
                </c:pt>
                <c:pt idx="176">
                  <c:v>41883</c:v>
                </c:pt>
                <c:pt idx="177">
                  <c:v>41913</c:v>
                </c:pt>
                <c:pt idx="178">
                  <c:v>41944</c:v>
                </c:pt>
                <c:pt idx="179">
                  <c:v>41974</c:v>
                </c:pt>
                <c:pt idx="180">
                  <c:v>42005</c:v>
                </c:pt>
                <c:pt idx="181">
                  <c:v>42036</c:v>
                </c:pt>
                <c:pt idx="182">
                  <c:v>42064</c:v>
                </c:pt>
                <c:pt idx="183">
                  <c:v>42095</c:v>
                </c:pt>
                <c:pt idx="184">
                  <c:v>42125</c:v>
                </c:pt>
                <c:pt idx="185">
                  <c:v>42156</c:v>
                </c:pt>
                <c:pt idx="186">
                  <c:v>42186</c:v>
                </c:pt>
                <c:pt idx="187">
                  <c:v>42217</c:v>
                </c:pt>
                <c:pt idx="188">
                  <c:v>42248</c:v>
                </c:pt>
                <c:pt idx="189">
                  <c:v>42278</c:v>
                </c:pt>
                <c:pt idx="190">
                  <c:v>42309</c:v>
                </c:pt>
                <c:pt idx="191">
                  <c:v>42339</c:v>
                </c:pt>
                <c:pt idx="192">
                  <c:v>42370</c:v>
                </c:pt>
                <c:pt idx="193">
                  <c:v>42401</c:v>
                </c:pt>
                <c:pt idx="194">
                  <c:v>42430</c:v>
                </c:pt>
                <c:pt idx="195">
                  <c:v>42461</c:v>
                </c:pt>
                <c:pt idx="196">
                  <c:v>42491</c:v>
                </c:pt>
                <c:pt idx="197">
                  <c:v>42522</c:v>
                </c:pt>
                <c:pt idx="198">
                  <c:v>42552</c:v>
                </c:pt>
                <c:pt idx="199">
                  <c:v>42583</c:v>
                </c:pt>
                <c:pt idx="200">
                  <c:v>42614</c:v>
                </c:pt>
                <c:pt idx="201">
                  <c:v>42644</c:v>
                </c:pt>
                <c:pt idx="202">
                  <c:v>42675</c:v>
                </c:pt>
                <c:pt idx="203">
                  <c:v>42705</c:v>
                </c:pt>
                <c:pt idx="204">
                  <c:v>42736</c:v>
                </c:pt>
                <c:pt idx="205">
                  <c:v>42767</c:v>
                </c:pt>
                <c:pt idx="206">
                  <c:v>42795</c:v>
                </c:pt>
                <c:pt idx="207">
                  <c:v>42826</c:v>
                </c:pt>
                <c:pt idx="208">
                  <c:v>42856</c:v>
                </c:pt>
                <c:pt idx="209">
                  <c:v>42887</c:v>
                </c:pt>
                <c:pt idx="210">
                  <c:v>42917</c:v>
                </c:pt>
                <c:pt idx="211">
                  <c:v>42948</c:v>
                </c:pt>
                <c:pt idx="212">
                  <c:v>42979</c:v>
                </c:pt>
                <c:pt idx="213">
                  <c:v>43009</c:v>
                </c:pt>
                <c:pt idx="214">
                  <c:v>43040</c:v>
                </c:pt>
                <c:pt idx="215">
                  <c:v>43070</c:v>
                </c:pt>
                <c:pt idx="216">
                  <c:v>43101</c:v>
                </c:pt>
                <c:pt idx="217">
                  <c:v>43132</c:v>
                </c:pt>
                <c:pt idx="218">
                  <c:v>43160</c:v>
                </c:pt>
                <c:pt idx="219">
                  <c:v>43191</c:v>
                </c:pt>
                <c:pt idx="220">
                  <c:v>43221</c:v>
                </c:pt>
                <c:pt idx="221">
                  <c:v>43252</c:v>
                </c:pt>
                <c:pt idx="222">
                  <c:v>43282</c:v>
                </c:pt>
                <c:pt idx="223">
                  <c:v>43313</c:v>
                </c:pt>
                <c:pt idx="224">
                  <c:v>43344</c:v>
                </c:pt>
                <c:pt idx="225">
                  <c:v>43374</c:v>
                </c:pt>
                <c:pt idx="226">
                  <c:v>43405</c:v>
                </c:pt>
                <c:pt idx="227">
                  <c:v>43435</c:v>
                </c:pt>
                <c:pt idx="228">
                  <c:v>43466</c:v>
                </c:pt>
                <c:pt idx="229">
                  <c:v>43497</c:v>
                </c:pt>
                <c:pt idx="230">
                  <c:v>43525</c:v>
                </c:pt>
                <c:pt idx="231">
                  <c:v>43556</c:v>
                </c:pt>
                <c:pt idx="232">
                  <c:v>43586</c:v>
                </c:pt>
                <c:pt idx="233">
                  <c:v>43617</c:v>
                </c:pt>
                <c:pt idx="234">
                  <c:v>43647</c:v>
                </c:pt>
                <c:pt idx="235">
                  <c:v>43678</c:v>
                </c:pt>
                <c:pt idx="236">
                  <c:v>43709</c:v>
                </c:pt>
                <c:pt idx="237">
                  <c:v>43739</c:v>
                </c:pt>
                <c:pt idx="238">
                  <c:v>43770</c:v>
                </c:pt>
                <c:pt idx="239">
                  <c:v>43800</c:v>
                </c:pt>
                <c:pt idx="240">
                  <c:v>43831</c:v>
                </c:pt>
                <c:pt idx="241">
                  <c:v>43862</c:v>
                </c:pt>
                <c:pt idx="242">
                  <c:v>43891</c:v>
                </c:pt>
                <c:pt idx="243">
                  <c:v>43922</c:v>
                </c:pt>
                <c:pt idx="244">
                  <c:v>43952</c:v>
                </c:pt>
                <c:pt idx="245">
                  <c:v>43983</c:v>
                </c:pt>
                <c:pt idx="246">
                  <c:v>44013</c:v>
                </c:pt>
                <c:pt idx="247">
                  <c:v>44044</c:v>
                </c:pt>
                <c:pt idx="248">
                  <c:v>44075</c:v>
                </c:pt>
                <c:pt idx="249">
                  <c:v>44105</c:v>
                </c:pt>
                <c:pt idx="250">
                  <c:v>44136</c:v>
                </c:pt>
                <c:pt idx="251">
                  <c:v>44166</c:v>
                </c:pt>
                <c:pt idx="252">
                  <c:v>44197</c:v>
                </c:pt>
                <c:pt idx="253">
                  <c:v>44228</c:v>
                </c:pt>
                <c:pt idx="254">
                  <c:v>44256</c:v>
                </c:pt>
                <c:pt idx="255">
                  <c:v>44287</c:v>
                </c:pt>
                <c:pt idx="256">
                  <c:v>44317</c:v>
                </c:pt>
                <c:pt idx="257">
                  <c:v>44348</c:v>
                </c:pt>
                <c:pt idx="258">
                  <c:v>44378</c:v>
                </c:pt>
                <c:pt idx="259">
                  <c:v>44409</c:v>
                </c:pt>
                <c:pt idx="260">
                  <c:v>44440</c:v>
                </c:pt>
                <c:pt idx="261">
                  <c:v>44470</c:v>
                </c:pt>
                <c:pt idx="262">
                  <c:v>44501</c:v>
                </c:pt>
                <c:pt idx="263">
                  <c:v>44531</c:v>
                </c:pt>
                <c:pt idx="264">
                  <c:v>44562</c:v>
                </c:pt>
                <c:pt idx="265">
                  <c:v>44593</c:v>
                </c:pt>
                <c:pt idx="266">
                  <c:v>44621</c:v>
                </c:pt>
                <c:pt idx="267">
                  <c:v>44652</c:v>
                </c:pt>
                <c:pt idx="268">
                  <c:v>44682</c:v>
                </c:pt>
                <c:pt idx="269">
                  <c:v>44713</c:v>
                </c:pt>
                <c:pt idx="270">
                  <c:v>44743</c:v>
                </c:pt>
                <c:pt idx="271">
                  <c:v>44774</c:v>
                </c:pt>
                <c:pt idx="272">
                  <c:v>44805</c:v>
                </c:pt>
                <c:pt idx="273">
                  <c:v>44835</c:v>
                </c:pt>
                <c:pt idx="274">
                  <c:v>44866</c:v>
                </c:pt>
              </c:numCache>
            </c:numRef>
          </c:cat>
          <c:val>
            <c:numRef>
              <c:f>Graph!$E$2:$E$500</c:f>
              <c:numCache>
                <c:formatCode>0.0</c:formatCode>
                <c:ptCount val="499"/>
                <c:pt idx="0">
                  <c:v>100.5224</c:v>
                </c:pt>
                <c:pt idx="1">
                  <c:v>100.6354</c:v>
                </c:pt>
                <c:pt idx="2">
                  <c:v>100.7064</c:v>
                </c:pt>
                <c:pt idx="3">
                  <c:v>100.7628</c:v>
                </c:pt>
                <c:pt idx="4">
                  <c:v>100.8421</c:v>
                </c:pt>
                <c:pt idx="5">
                  <c:v>100.7615</c:v>
                </c:pt>
                <c:pt idx="6">
                  <c:v>100.754</c:v>
                </c:pt>
                <c:pt idx="7">
                  <c:v>100.6785</c:v>
                </c:pt>
                <c:pt idx="8">
                  <c:v>100.4534</c:v>
                </c:pt>
                <c:pt idx="9">
                  <c:v>100.32470000000001</c:v>
                </c:pt>
                <c:pt idx="10">
                  <c:v>100.3956</c:v>
                </c:pt>
                <c:pt idx="11">
                  <c:v>100.5039</c:v>
                </c:pt>
                <c:pt idx="12">
                  <c:v>100.5954</c:v>
                </c:pt>
                <c:pt idx="13">
                  <c:v>100.59650000000001</c:v>
                </c:pt>
                <c:pt idx="14">
                  <c:v>100.55500000000001</c:v>
                </c:pt>
                <c:pt idx="15">
                  <c:v>100.3871</c:v>
                </c:pt>
                <c:pt idx="16">
                  <c:v>100.0736</c:v>
                </c:pt>
                <c:pt idx="17">
                  <c:v>99.712370000000007</c:v>
                </c:pt>
                <c:pt idx="18">
                  <c:v>99.464110000000005</c:v>
                </c:pt>
                <c:pt idx="19">
                  <c:v>99.314509999999999</c:v>
                </c:pt>
                <c:pt idx="20">
                  <c:v>99.264510000000001</c:v>
                </c:pt>
                <c:pt idx="21">
                  <c:v>99.189959999999999</c:v>
                </c:pt>
                <c:pt idx="22">
                  <c:v>99.026949999999999</c:v>
                </c:pt>
                <c:pt idx="23">
                  <c:v>98.865629999999996</c:v>
                </c:pt>
                <c:pt idx="24">
                  <c:v>98.726699999999994</c:v>
                </c:pt>
                <c:pt idx="25">
                  <c:v>98.64537</c:v>
                </c:pt>
                <c:pt idx="26">
                  <c:v>98.617000000000004</c:v>
                </c:pt>
                <c:pt idx="27">
                  <c:v>98.562479999999994</c:v>
                </c:pt>
                <c:pt idx="28">
                  <c:v>98.53049</c:v>
                </c:pt>
                <c:pt idx="29">
                  <c:v>98.539500000000004</c:v>
                </c:pt>
                <c:pt idx="30">
                  <c:v>98.590369999999993</c:v>
                </c:pt>
                <c:pt idx="31">
                  <c:v>98.522049999999993</c:v>
                </c:pt>
                <c:pt idx="32">
                  <c:v>98.308639999999997</c:v>
                </c:pt>
                <c:pt idx="33">
                  <c:v>97.799090000000007</c:v>
                </c:pt>
                <c:pt idx="34">
                  <c:v>97.162570000000002</c:v>
                </c:pt>
                <c:pt idx="35">
                  <c:v>96.818190000000001</c:v>
                </c:pt>
                <c:pt idx="36">
                  <c:v>96.795689999999993</c:v>
                </c:pt>
                <c:pt idx="37">
                  <c:v>96.867249999999999</c:v>
                </c:pt>
                <c:pt idx="38">
                  <c:v>97.053179999999998</c:v>
                </c:pt>
                <c:pt idx="39">
                  <c:v>97.318489999999997</c:v>
                </c:pt>
                <c:pt idx="40">
                  <c:v>97.618799999999993</c:v>
                </c:pt>
                <c:pt idx="41">
                  <c:v>97.944419999999994</c:v>
                </c:pt>
                <c:pt idx="42">
                  <c:v>98.17456</c:v>
                </c:pt>
                <c:pt idx="43">
                  <c:v>98.177070000000001</c:v>
                </c:pt>
                <c:pt idx="44">
                  <c:v>98.138769999999994</c:v>
                </c:pt>
                <c:pt idx="45">
                  <c:v>98.157060000000001</c:v>
                </c:pt>
                <c:pt idx="46">
                  <c:v>98.200900000000004</c:v>
                </c:pt>
                <c:pt idx="47">
                  <c:v>98.131159999999994</c:v>
                </c:pt>
                <c:pt idx="48">
                  <c:v>98.082059999999998</c:v>
                </c:pt>
                <c:pt idx="49">
                  <c:v>98.163619999999995</c:v>
                </c:pt>
                <c:pt idx="50">
                  <c:v>98.162850000000006</c:v>
                </c:pt>
                <c:pt idx="51">
                  <c:v>98.119380000000007</c:v>
                </c:pt>
                <c:pt idx="52">
                  <c:v>98.094309999999993</c:v>
                </c:pt>
                <c:pt idx="53">
                  <c:v>98.11694</c:v>
                </c:pt>
                <c:pt idx="54">
                  <c:v>98.132649999999998</c:v>
                </c:pt>
                <c:pt idx="55">
                  <c:v>98.192790000000002</c:v>
                </c:pt>
                <c:pt idx="56">
                  <c:v>98.265020000000007</c:v>
                </c:pt>
                <c:pt idx="57">
                  <c:v>98.250579999999999</c:v>
                </c:pt>
                <c:pt idx="58">
                  <c:v>98.27919</c:v>
                </c:pt>
                <c:pt idx="59">
                  <c:v>98.433620000000005</c:v>
                </c:pt>
                <c:pt idx="60">
                  <c:v>98.643789999999996</c:v>
                </c:pt>
                <c:pt idx="61">
                  <c:v>98.706220000000002</c:v>
                </c:pt>
                <c:pt idx="62">
                  <c:v>98.67313</c:v>
                </c:pt>
                <c:pt idx="63">
                  <c:v>98.635379999999998</c:v>
                </c:pt>
                <c:pt idx="64">
                  <c:v>98.620220000000003</c:v>
                </c:pt>
                <c:pt idx="65">
                  <c:v>98.590389999999999</c:v>
                </c:pt>
                <c:pt idx="66">
                  <c:v>98.594639999999998</c:v>
                </c:pt>
                <c:pt idx="67">
                  <c:v>98.700839999999999</c:v>
                </c:pt>
                <c:pt idx="68">
                  <c:v>98.837119999999999</c:v>
                </c:pt>
                <c:pt idx="69">
                  <c:v>98.994990000000001</c:v>
                </c:pt>
                <c:pt idx="70">
                  <c:v>99.170270000000002</c:v>
                </c:pt>
                <c:pt idx="71">
                  <c:v>99.456630000000004</c:v>
                </c:pt>
                <c:pt idx="72">
                  <c:v>99.792879999999997</c:v>
                </c:pt>
                <c:pt idx="73">
                  <c:v>99.947299999999998</c:v>
                </c:pt>
                <c:pt idx="74">
                  <c:v>100.0125</c:v>
                </c:pt>
                <c:pt idx="75">
                  <c:v>100.09650000000001</c:v>
                </c:pt>
                <c:pt idx="76">
                  <c:v>100.1799</c:v>
                </c:pt>
                <c:pt idx="77">
                  <c:v>100.1096</c:v>
                </c:pt>
                <c:pt idx="78">
                  <c:v>99.959549999999993</c:v>
                </c:pt>
                <c:pt idx="79">
                  <c:v>99.811580000000006</c:v>
                </c:pt>
                <c:pt idx="80">
                  <c:v>99.692480000000003</c:v>
                </c:pt>
                <c:pt idx="81">
                  <c:v>99.625429999999994</c:v>
                </c:pt>
                <c:pt idx="82">
                  <c:v>99.710430000000002</c:v>
                </c:pt>
                <c:pt idx="83">
                  <c:v>99.901439999999994</c:v>
                </c:pt>
                <c:pt idx="84">
                  <c:v>100.1339</c:v>
                </c:pt>
                <c:pt idx="85">
                  <c:v>100.4432</c:v>
                </c:pt>
                <c:pt idx="86">
                  <c:v>100.77070000000001</c:v>
                </c:pt>
                <c:pt idx="87">
                  <c:v>101.1181</c:v>
                </c:pt>
                <c:pt idx="88">
                  <c:v>101.37520000000001</c:v>
                </c:pt>
                <c:pt idx="89">
                  <c:v>101.3974</c:v>
                </c:pt>
                <c:pt idx="90">
                  <c:v>101.2124</c:v>
                </c:pt>
                <c:pt idx="91">
                  <c:v>100.86279999999999</c:v>
                </c:pt>
                <c:pt idx="92">
                  <c:v>100.5329</c:v>
                </c:pt>
                <c:pt idx="93">
                  <c:v>100.2804</c:v>
                </c:pt>
                <c:pt idx="94">
                  <c:v>100.0562</c:v>
                </c:pt>
                <c:pt idx="95">
                  <c:v>99.957390000000004</c:v>
                </c:pt>
                <c:pt idx="96">
                  <c:v>99.910359999999997</c:v>
                </c:pt>
                <c:pt idx="97">
                  <c:v>99.865870000000001</c:v>
                </c:pt>
                <c:pt idx="98">
                  <c:v>99.846289999999996</c:v>
                </c:pt>
                <c:pt idx="99">
                  <c:v>99.777429999999995</c:v>
                </c:pt>
                <c:pt idx="100">
                  <c:v>99.508110000000002</c:v>
                </c:pt>
                <c:pt idx="101">
                  <c:v>99.111000000000004</c:v>
                </c:pt>
                <c:pt idx="102">
                  <c:v>98.707310000000007</c:v>
                </c:pt>
                <c:pt idx="103">
                  <c:v>98.477350000000001</c:v>
                </c:pt>
                <c:pt idx="104">
                  <c:v>98.368390000000005</c:v>
                </c:pt>
                <c:pt idx="105">
                  <c:v>98.169889999999995</c:v>
                </c:pt>
                <c:pt idx="106">
                  <c:v>97.951189999999997</c:v>
                </c:pt>
                <c:pt idx="107">
                  <c:v>97.679990000000004</c:v>
                </c:pt>
                <c:pt idx="108">
                  <c:v>97.518479999999997</c:v>
                </c:pt>
                <c:pt idx="109">
                  <c:v>97.417919999999995</c:v>
                </c:pt>
                <c:pt idx="110">
                  <c:v>97.376890000000003</c:v>
                </c:pt>
                <c:pt idx="111">
                  <c:v>97.503100000000003</c:v>
                </c:pt>
                <c:pt idx="112">
                  <c:v>97.745189999999994</c:v>
                </c:pt>
                <c:pt idx="113">
                  <c:v>98.114490000000004</c:v>
                </c:pt>
                <c:pt idx="114">
                  <c:v>98.616810000000001</c:v>
                </c:pt>
                <c:pt idx="115">
                  <c:v>99.134479999999996</c:v>
                </c:pt>
                <c:pt idx="116">
                  <c:v>99.523250000000004</c:v>
                </c:pt>
                <c:pt idx="117">
                  <c:v>99.693759999999997</c:v>
                </c:pt>
                <c:pt idx="118">
                  <c:v>99.648120000000006</c:v>
                </c:pt>
                <c:pt idx="119">
                  <c:v>99.579939999999993</c:v>
                </c:pt>
                <c:pt idx="120">
                  <c:v>99.475390000000004</c:v>
                </c:pt>
                <c:pt idx="121">
                  <c:v>99.510019999999997</c:v>
                </c:pt>
                <c:pt idx="122">
                  <c:v>99.708730000000003</c:v>
                </c:pt>
                <c:pt idx="123">
                  <c:v>99.91113</c:v>
                </c:pt>
                <c:pt idx="124">
                  <c:v>99.940060000000003</c:v>
                </c:pt>
                <c:pt idx="125">
                  <c:v>100.1724</c:v>
                </c:pt>
                <c:pt idx="126">
                  <c:v>100.679</c:v>
                </c:pt>
                <c:pt idx="127">
                  <c:v>101.16630000000001</c:v>
                </c:pt>
                <c:pt idx="128">
                  <c:v>101.5133</c:v>
                </c:pt>
                <c:pt idx="129">
                  <c:v>101.71</c:v>
                </c:pt>
                <c:pt idx="130">
                  <c:v>101.83839999999999</c:v>
                </c:pt>
                <c:pt idx="131">
                  <c:v>101.8377</c:v>
                </c:pt>
                <c:pt idx="132">
                  <c:v>101.7813</c:v>
                </c:pt>
                <c:pt idx="133">
                  <c:v>101.70399999999999</c:v>
                </c:pt>
                <c:pt idx="134">
                  <c:v>101.58069999999999</c:v>
                </c:pt>
                <c:pt idx="135">
                  <c:v>101.4813</c:v>
                </c:pt>
                <c:pt idx="136">
                  <c:v>101.4426</c:v>
                </c:pt>
                <c:pt idx="137">
                  <c:v>101.4324</c:v>
                </c:pt>
                <c:pt idx="138">
                  <c:v>101.27249999999999</c:v>
                </c:pt>
                <c:pt idx="139">
                  <c:v>100.9383</c:v>
                </c:pt>
                <c:pt idx="140">
                  <c:v>100.68040000000001</c:v>
                </c:pt>
                <c:pt idx="141">
                  <c:v>100.489</c:v>
                </c:pt>
                <c:pt idx="142">
                  <c:v>100.46769999999999</c:v>
                </c:pt>
                <c:pt idx="143">
                  <c:v>100.5802</c:v>
                </c:pt>
                <c:pt idx="144">
                  <c:v>100.6717</c:v>
                </c:pt>
                <c:pt idx="145">
                  <c:v>100.7042</c:v>
                </c:pt>
                <c:pt idx="146">
                  <c:v>100.7231</c:v>
                </c:pt>
                <c:pt idx="147">
                  <c:v>100.7475</c:v>
                </c:pt>
                <c:pt idx="148">
                  <c:v>100.73180000000001</c:v>
                </c:pt>
                <c:pt idx="149">
                  <c:v>100.6574</c:v>
                </c:pt>
                <c:pt idx="150">
                  <c:v>100.4709</c:v>
                </c:pt>
                <c:pt idx="151">
                  <c:v>100.2551</c:v>
                </c:pt>
                <c:pt idx="152">
                  <c:v>100.1066</c:v>
                </c:pt>
                <c:pt idx="153">
                  <c:v>100.0809</c:v>
                </c:pt>
                <c:pt idx="154">
                  <c:v>100.1474</c:v>
                </c:pt>
                <c:pt idx="155">
                  <c:v>100.25360000000001</c:v>
                </c:pt>
                <c:pt idx="156">
                  <c:v>100.414</c:v>
                </c:pt>
                <c:pt idx="157">
                  <c:v>100.5449</c:v>
                </c:pt>
                <c:pt idx="158">
                  <c:v>100.614</c:v>
                </c:pt>
                <c:pt idx="159">
                  <c:v>100.64449999999999</c:v>
                </c:pt>
                <c:pt idx="160">
                  <c:v>100.6653</c:v>
                </c:pt>
                <c:pt idx="161">
                  <c:v>100.7003</c:v>
                </c:pt>
                <c:pt idx="162">
                  <c:v>100.7469</c:v>
                </c:pt>
                <c:pt idx="163">
                  <c:v>100.7993</c:v>
                </c:pt>
                <c:pt idx="164">
                  <c:v>100.8986</c:v>
                </c:pt>
                <c:pt idx="165">
                  <c:v>101.0226</c:v>
                </c:pt>
                <c:pt idx="166">
                  <c:v>101.1793</c:v>
                </c:pt>
                <c:pt idx="167">
                  <c:v>101.3412</c:v>
                </c:pt>
                <c:pt idx="168">
                  <c:v>101.4819</c:v>
                </c:pt>
                <c:pt idx="169">
                  <c:v>101.5492</c:v>
                </c:pt>
                <c:pt idx="170">
                  <c:v>101.55719999999999</c:v>
                </c:pt>
                <c:pt idx="171">
                  <c:v>101.5757</c:v>
                </c:pt>
                <c:pt idx="172">
                  <c:v>101.6074</c:v>
                </c:pt>
                <c:pt idx="173">
                  <c:v>101.5881</c:v>
                </c:pt>
                <c:pt idx="174">
                  <c:v>101.4714</c:v>
                </c:pt>
                <c:pt idx="175">
                  <c:v>101.2475</c:v>
                </c:pt>
                <c:pt idx="176">
                  <c:v>101.0793</c:v>
                </c:pt>
                <c:pt idx="177">
                  <c:v>101.0436</c:v>
                </c:pt>
                <c:pt idx="178">
                  <c:v>101.0859</c:v>
                </c:pt>
                <c:pt idx="179">
                  <c:v>101.23090000000001</c:v>
                </c:pt>
                <c:pt idx="180">
                  <c:v>101.4233</c:v>
                </c:pt>
                <c:pt idx="181">
                  <c:v>101.59650000000001</c:v>
                </c:pt>
                <c:pt idx="182">
                  <c:v>101.7304</c:v>
                </c:pt>
                <c:pt idx="183">
                  <c:v>101.7756</c:v>
                </c:pt>
                <c:pt idx="184">
                  <c:v>101.7317</c:v>
                </c:pt>
                <c:pt idx="185">
                  <c:v>101.6217</c:v>
                </c:pt>
                <c:pt idx="186">
                  <c:v>101.4776</c:v>
                </c:pt>
                <c:pt idx="187">
                  <c:v>101.29649999999999</c:v>
                </c:pt>
                <c:pt idx="188">
                  <c:v>101.0675</c:v>
                </c:pt>
                <c:pt idx="189">
                  <c:v>100.89619999999999</c:v>
                </c:pt>
                <c:pt idx="190">
                  <c:v>100.88460000000001</c:v>
                </c:pt>
                <c:pt idx="191">
                  <c:v>100.9937</c:v>
                </c:pt>
                <c:pt idx="192">
                  <c:v>101.0552</c:v>
                </c:pt>
                <c:pt idx="193">
                  <c:v>101.06780000000001</c:v>
                </c:pt>
                <c:pt idx="194">
                  <c:v>101.0976</c:v>
                </c:pt>
                <c:pt idx="195">
                  <c:v>101.1879</c:v>
                </c:pt>
                <c:pt idx="196">
                  <c:v>101.2713</c:v>
                </c:pt>
                <c:pt idx="197">
                  <c:v>101.3308</c:v>
                </c:pt>
                <c:pt idx="198">
                  <c:v>101.3167</c:v>
                </c:pt>
                <c:pt idx="199">
                  <c:v>101.2799</c:v>
                </c:pt>
                <c:pt idx="200">
                  <c:v>101.2509</c:v>
                </c:pt>
                <c:pt idx="201">
                  <c:v>101.2765</c:v>
                </c:pt>
                <c:pt idx="202">
                  <c:v>101.3527</c:v>
                </c:pt>
                <c:pt idx="203">
                  <c:v>101.41759999999999</c:v>
                </c:pt>
                <c:pt idx="204">
                  <c:v>101.411</c:v>
                </c:pt>
                <c:pt idx="205">
                  <c:v>101.3642</c:v>
                </c:pt>
                <c:pt idx="206">
                  <c:v>101.4451</c:v>
                </c:pt>
                <c:pt idx="207">
                  <c:v>101.6185</c:v>
                </c:pt>
                <c:pt idx="208">
                  <c:v>101.797</c:v>
                </c:pt>
                <c:pt idx="209">
                  <c:v>101.9191</c:v>
                </c:pt>
                <c:pt idx="210">
                  <c:v>101.9252</c:v>
                </c:pt>
                <c:pt idx="211">
                  <c:v>101.84820000000001</c:v>
                </c:pt>
                <c:pt idx="212">
                  <c:v>101.80719999999999</c:v>
                </c:pt>
                <c:pt idx="213">
                  <c:v>101.8334</c:v>
                </c:pt>
                <c:pt idx="214">
                  <c:v>101.87220000000001</c:v>
                </c:pt>
                <c:pt idx="215">
                  <c:v>101.9314</c:v>
                </c:pt>
                <c:pt idx="216">
                  <c:v>102.0033</c:v>
                </c:pt>
                <c:pt idx="217">
                  <c:v>102.0059</c:v>
                </c:pt>
                <c:pt idx="218">
                  <c:v>101.9425</c:v>
                </c:pt>
                <c:pt idx="219">
                  <c:v>101.8608</c:v>
                </c:pt>
                <c:pt idx="220">
                  <c:v>101.7805</c:v>
                </c:pt>
                <c:pt idx="221">
                  <c:v>101.6987</c:v>
                </c:pt>
                <c:pt idx="222">
                  <c:v>101.6108</c:v>
                </c:pt>
                <c:pt idx="223">
                  <c:v>101.5938</c:v>
                </c:pt>
                <c:pt idx="224">
                  <c:v>101.5836</c:v>
                </c:pt>
                <c:pt idx="225">
                  <c:v>101.5475</c:v>
                </c:pt>
                <c:pt idx="226">
                  <c:v>101.5136</c:v>
                </c:pt>
                <c:pt idx="227">
                  <c:v>101.49039999999999</c:v>
                </c:pt>
                <c:pt idx="228">
                  <c:v>101.50149999999999</c:v>
                </c:pt>
                <c:pt idx="229">
                  <c:v>101.51130000000001</c:v>
                </c:pt>
                <c:pt idx="230">
                  <c:v>101.5112</c:v>
                </c:pt>
                <c:pt idx="231">
                  <c:v>101.4516</c:v>
                </c:pt>
                <c:pt idx="232">
                  <c:v>101.3194</c:v>
                </c:pt>
                <c:pt idx="233">
                  <c:v>101.1396</c:v>
                </c:pt>
                <c:pt idx="234">
                  <c:v>100.99120000000001</c:v>
                </c:pt>
                <c:pt idx="235">
                  <c:v>100.8976</c:v>
                </c:pt>
                <c:pt idx="236">
                  <c:v>100.8973</c:v>
                </c:pt>
                <c:pt idx="237">
                  <c:v>100.90560000000001</c:v>
                </c:pt>
                <c:pt idx="238">
                  <c:v>101.0048</c:v>
                </c:pt>
                <c:pt idx="239">
                  <c:v>101.0107</c:v>
                </c:pt>
                <c:pt idx="240">
                  <c:v>100.9147</c:v>
                </c:pt>
                <c:pt idx="241">
                  <c:v>100.52979999999999</c:v>
                </c:pt>
                <c:pt idx="242">
                  <c:v>99.722009999999997</c:v>
                </c:pt>
                <c:pt idx="243">
                  <c:v>98.930710000000005</c:v>
                </c:pt>
                <c:pt idx="244">
                  <c:v>98.835809999999995</c:v>
                </c:pt>
                <c:pt idx="245">
                  <c:v>99.235489999999999</c:v>
                </c:pt>
                <c:pt idx="246">
                  <c:v>99.643680000000003</c:v>
                </c:pt>
                <c:pt idx="247">
                  <c:v>99.934169999999995</c:v>
                </c:pt>
                <c:pt idx="248">
                  <c:v>99.990390000000005</c:v>
                </c:pt>
                <c:pt idx="249">
                  <c:v>99.820880000000002</c:v>
                </c:pt>
                <c:pt idx="250">
                  <c:v>99.599620000000002</c:v>
                </c:pt>
                <c:pt idx="251">
                  <c:v>99.449070000000006</c:v>
                </c:pt>
                <c:pt idx="252">
                  <c:v>99.352099999999993</c:v>
                </c:pt>
                <c:pt idx="253">
                  <c:v>99.515129999999999</c:v>
                </c:pt>
                <c:pt idx="254">
                  <c:v>99.827290000000005</c:v>
                </c:pt>
                <c:pt idx="255">
                  <c:v>100.1613</c:v>
                </c:pt>
                <c:pt idx="256">
                  <c:v>100.699</c:v>
                </c:pt>
                <c:pt idx="257">
                  <c:v>101.1726</c:v>
                </c:pt>
                <c:pt idx="258">
                  <c:v>101.3121</c:v>
                </c:pt>
                <c:pt idx="259">
                  <c:v>101.29989999999999</c:v>
                </c:pt>
                <c:pt idx="260">
                  <c:v>101.3027</c:v>
                </c:pt>
                <c:pt idx="261">
                  <c:v>101.1163</c:v>
                </c:pt>
                <c:pt idx="262">
                  <c:v>100.8006</c:v>
                </c:pt>
                <c:pt idx="263">
                  <c:v>100.5185</c:v>
                </c:pt>
                <c:pt idx="264">
                  <c:v>100.2903</c:v>
                </c:pt>
                <c:pt idx="265">
                  <c:v>99.793440000000004</c:v>
                </c:pt>
                <c:pt idx="266">
                  <c:v>98.957340000000002</c:v>
                </c:pt>
                <c:pt idx="267">
                  <c:v>98.267200000000003</c:v>
                </c:pt>
                <c:pt idx="268">
                  <c:v>97.841089999999994</c:v>
                </c:pt>
                <c:pt idx="269">
                  <c:v>97.424229999999994</c:v>
                </c:pt>
                <c:pt idx="270">
                  <c:v>96.931079999999994</c:v>
                </c:pt>
                <c:pt idx="271">
                  <c:v>96.552899999999994</c:v>
                </c:pt>
                <c:pt idx="272">
                  <c:v>96.226500000000001</c:v>
                </c:pt>
                <c:pt idx="273">
                  <c:v>96.224980000000002</c:v>
                </c:pt>
                <c:pt idx="274">
                  <c:v>96.459689999999995</c:v>
                </c:pt>
              </c:numCache>
            </c:numRef>
          </c:val>
          <c:smooth val="0"/>
          <c:extLst>
            <c:ext xmlns:c16="http://schemas.microsoft.com/office/drawing/2014/chart" uri="{C3380CC4-5D6E-409C-BE32-E72D297353CC}">
              <c16:uniqueId val="{00000000-9FCD-6040-BE03-C6CDBD0BABEF}"/>
            </c:ext>
          </c:extLst>
        </c:ser>
        <c:ser>
          <c:idx val="3"/>
          <c:order val="3"/>
          <c:tx>
            <c:strRef>
              <c:f>Graph!$D$1</c:f>
              <c:strCache>
                <c:ptCount val="1"/>
                <c:pt idx="0">
                  <c:v>UK</c:v>
                </c:pt>
              </c:strCache>
            </c:strRef>
          </c:tx>
          <c:spPr>
            <a:ln w="19050">
              <a:solidFill>
                <a:schemeClr val="accent1"/>
              </a:solidFill>
            </a:ln>
          </c:spPr>
          <c:marker>
            <c:symbol val="none"/>
          </c:marker>
          <c:dLbls>
            <c:dLbl>
              <c:idx val="274"/>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D28-4CDB-9611-DD5FE0FB5F88}"/>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Graph!$A$2:$A$500</c:f>
              <c:numCache>
                <c:formatCode>m/d/yyyy</c:formatCode>
                <c:ptCount val="499"/>
                <c:pt idx="0">
                  <c:v>36526</c:v>
                </c:pt>
                <c:pt idx="1">
                  <c:v>36557</c:v>
                </c:pt>
                <c:pt idx="2">
                  <c:v>36586</c:v>
                </c:pt>
                <c:pt idx="3">
                  <c:v>36617</c:v>
                </c:pt>
                <c:pt idx="4">
                  <c:v>36647</c:v>
                </c:pt>
                <c:pt idx="5">
                  <c:v>36678</c:v>
                </c:pt>
                <c:pt idx="6">
                  <c:v>36708</c:v>
                </c:pt>
                <c:pt idx="7">
                  <c:v>36739</c:v>
                </c:pt>
                <c:pt idx="8">
                  <c:v>36770</c:v>
                </c:pt>
                <c:pt idx="9">
                  <c:v>36800</c:v>
                </c:pt>
                <c:pt idx="10">
                  <c:v>36831</c:v>
                </c:pt>
                <c:pt idx="11">
                  <c:v>36861</c:v>
                </c:pt>
                <c:pt idx="12">
                  <c:v>36892</c:v>
                </c:pt>
                <c:pt idx="13">
                  <c:v>36923</c:v>
                </c:pt>
                <c:pt idx="14">
                  <c:v>36951</c:v>
                </c:pt>
                <c:pt idx="15">
                  <c:v>36982</c:v>
                </c:pt>
                <c:pt idx="16">
                  <c:v>37012</c:v>
                </c:pt>
                <c:pt idx="17">
                  <c:v>37043</c:v>
                </c:pt>
                <c:pt idx="18">
                  <c:v>37073</c:v>
                </c:pt>
                <c:pt idx="19">
                  <c:v>37104</c:v>
                </c:pt>
                <c:pt idx="20">
                  <c:v>37135</c:v>
                </c:pt>
                <c:pt idx="21">
                  <c:v>37165</c:v>
                </c:pt>
                <c:pt idx="22">
                  <c:v>37196</c:v>
                </c:pt>
                <c:pt idx="23">
                  <c:v>37226</c:v>
                </c:pt>
                <c:pt idx="24">
                  <c:v>37257</c:v>
                </c:pt>
                <c:pt idx="25">
                  <c:v>37288</c:v>
                </c:pt>
                <c:pt idx="26">
                  <c:v>37316</c:v>
                </c:pt>
                <c:pt idx="27">
                  <c:v>37347</c:v>
                </c:pt>
                <c:pt idx="28">
                  <c:v>37377</c:v>
                </c:pt>
                <c:pt idx="29">
                  <c:v>37408</c:v>
                </c:pt>
                <c:pt idx="30">
                  <c:v>37438</c:v>
                </c:pt>
                <c:pt idx="31">
                  <c:v>37469</c:v>
                </c:pt>
                <c:pt idx="32">
                  <c:v>37500</c:v>
                </c:pt>
                <c:pt idx="33">
                  <c:v>37530</c:v>
                </c:pt>
                <c:pt idx="34">
                  <c:v>37561</c:v>
                </c:pt>
                <c:pt idx="35">
                  <c:v>37591</c:v>
                </c:pt>
                <c:pt idx="36">
                  <c:v>37622</c:v>
                </c:pt>
                <c:pt idx="37">
                  <c:v>37653</c:v>
                </c:pt>
                <c:pt idx="38">
                  <c:v>37681</c:v>
                </c:pt>
                <c:pt idx="39">
                  <c:v>37712</c:v>
                </c:pt>
                <c:pt idx="40">
                  <c:v>37742</c:v>
                </c:pt>
                <c:pt idx="41">
                  <c:v>37773</c:v>
                </c:pt>
                <c:pt idx="42">
                  <c:v>37803</c:v>
                </c:pt>
                <c:pt idx="43">
                  <c:v>37834</c:v>
                </c:pt>
                <c:pt idx="44">
                  <c:v>37865</c:v>
                </c:pt>
                <c:pt idx="45">
                  <c:v>37895</c:v>
                </c:pt>
                <c:pt idx="46">
                  <c:v>37926</c:v>
                </c:pt>
                <c:pt idx="47">
                  <c:v>37956</c:v>
                </c:pt>
                <c:pt idx="48">
                  <c:v>37987</c:v>
                </c:pt>
                <c:pt idx="49">
                  <c:v>38018</c:v>
                </c:pt>
                <c:pt idx="50">
                  <c:v>38047</c:v>
                </c:pt>
                <c:pt idx="51">
                  <c:v>38078</c:v>
                </c:pt>
                <c:pt idx="52">
                  <c:v>38108</c:v>
                </c:pt>
                <c:pt idx="53">
                  <c:v>38139</c:v>
                </c:pt>
                <c:pt idx="54">
                  <c:v>38169</c:v>
                </c:pt>
                <c:pt idx="55">
                  <c:v>38200</c:v>
                </c:pt>
                <c:pt idx="56">
                  <c:v>38231</c:v>
                </c:pt>
                <c:pt idx="57">
                  <c:v>38261</c:v>
                </c:pt>
                <c:pt idx="58">
                  <c:v>38292</c:v>
                </c:pt>
                <c:pt idx="59">
                  <c:v>38322</c:v>
                </c:pt>
                <c:pt idx="60">
                  <c:v>38353</c:v>
                </c:pt>
                <c:pt idx="61">
                  <c:v>38384</c:v>
                </c:pt>
                <c:pt idx="62">
                  <c:v>38412</c:v>
                </c:pt>
                <c:pt idx="63">
                  <c:v>38443</c:v>
                </c:pt>
                <c:pt idx="64">
                  <c:v>38473</c:v>
                </c:pt>
                <c:pt idx="65">
                  <c:v>38504</c:v>
                </c:pt>
                <c:pt idx="66">
                  <c:v>38534</c:v>
                </c:pt>
                <c:pt idx="67">
                  <c:v>38565</c:v>
                </c:pt>
                <c:pt idx="68">
                  <c:v>38596</c:v>
                </c:pt>
                <c:pt idx="69">
                  <c:v>38626</c:v>
                </c:pt>
                <c:pt idx="70">
                  <c:v>38657</c:v>
                </c:pt>
                <c:pt idx="71">
                  <c:v>38687</c:v>
                </c:pt>
                <c:pt idx="72">
                  <c:v>38718</c:v>
                </c:pt>
                <c:pt idx="73">
                  <c:v>38749</c:v>
                </c:pt>
                <c:pt idx="74">
                  <c:v>38777</c:v>
                </c:pt>
                <c:pt idx="75">
                  <c:v>38808</c:v>
                </c:pt>
                <c:pt idx="76">
                  <c:v>38838</c:v>
                </c:pt>
                <c:pt idx="77">
                  <c:v>38869</c:v>
                </c:pt>
                <c:pt idx="78">
                  <c:v>38899</c:v>
                </c:pt>
                <c:pt idx="79">
                  <c:v>38930</c:v>
                </c:pt>
                <c:pt idx="80">
                  <c:v>38961</c:v>
                </c:pt>
                <c:pt idx="81">
                  <c:v>38991</c:v>
                </c:pt>
                <c:pt idx="82">
                  <c:v>39022</c:v>
                </c:pt>
                <c:pt idx="83">
                  <c:v>39052</c:v>
                </c:pt>
                <c:pt idx="84">
                  <c:v>39083</c:v>
                </c:pt>
                <c:pt idx="85">
                  <c:v>39114</c:v>
                </c:pt>
                <c:pt idx="86">
                  <c:v>39142</c:v>
                </c:pt>
                <c:pt idx="87">
                  <c:v>39173</c:v>
                </c:pt>
                <c:pt idx="88">
                  <c:v>39203</c:v>
                </c:pt>
                <c:pt idx="89">
                  <c:v>39234</c:v>
                </c:pt>
                <c:pt idx="90">
                  <c:v>39264</c:v>
                </c:pt>
                <c:pt idx="91">
                  <c:v>39295</c:v>
                </c:pt>
                <c:pt idx="92">
                  <c:v>39326</c:v>
                </c:pt>
                <c:pt idx="93">
                  <c:v>39356</c:v>
                </c:pt>
                <c:pt idx="94">
                  <c:v>39387</c:v>
                </c:pt>
                <c:pt idx="95">
                  <c:v>39417</c:v>
                </c:pt>
                <c:pt idx="96">
                  <c:v>39448</c:v>
                </c:pt>
                <c:pt idx="97">
                  <c:v>39479</c:v>
                </c:pt>
                <c:pt idx="98">
                  <c:v>39508</c:v>
                </c:pt>
                <c:pt idx="99">
                  <c:v>39539</c:v>
                </c:pt>
                <c:pt idx="100">
                  <c:v>39569</c:v>
                </c:pt>
                <c:pt idx="101">
                  <c:v>39600</c:v>
                </c:pt>
                <c:pt idx="102">
                  <c:v>39630</c:v>
                </c:pt>
                <c:pt idx="103">
                  <c:v>39661</c:v>
                </c:pt>
                <c:pt idx="104">
                  <c:v>39692</c:v>
                </c:pt>
                <c:pt idx="105">
                  <c:v>39722</c:v>
                </c:pt>
                <c:pt idx="106">
                  <c:v>39753</c:v>
                </c:pt>
                <c:pt idx="107">
                  <c:v>39783</c:v>
                </c:pt>
                <c:pt idx="108">
                  <c:v>39814</c:v>
                </c:pt>
                <c:pt idx="109">
                  <c:v>39845</c:v>
                </c:pt>
                <c:pt idx="110">
                  <c:v>39873</c:v>
                </c:pt>
                <c:pt idx="111">
                  <c:v>39904</c:v>
                </c:pt>
                <c:pt idx="112">
                  <c:v>39934</c:v>
                </c:pt>
                <c:pt idx="113">
                  <c:v>39965</c:v>
                </c:pt>
                <c:pt idx="114">
                  <c:v>39995</c:v>
                </c:pt>
                <c:pt idx="115">
                  <c:v>40026</c:v>
                </c:pt>
                <c:pt idx="116">
                  <c:v>40057</c:v>
                </c:pt>
                <c:pt idx="117">
                  <c:v>40087</c:v>
                </c:pt>
                <c:pt idx="118">
                  <c:v>40118</c:v>
                </c:pt>
                <c:pt idx="119">
                  <c:v>40148</c:v>
                </c:pt>
                <c:pt idx="120">
                  <c:v>40179</c:v>
                </c:pt>
                <c:pt idx="121">
                  <c:v>40210</c:v>
                </c:pt>
                <c:pt idx="122">
                  <c:v>40238</c:v>
                </c:pt>
                <c:pt idx="123">
                  <c:v>40269</c:v>
                </c:pt>
                <c:pt idx="124">
                  <c:v>40299</c:v>
                </c:pt>
                <c:pt idx="125">
                  <c:v>40330</c:v>
                </c:pt>
                <c:pt idx="126">
                  <c:v>40360</c:v>
                </c:pt>
                <c:pt idx="127">
                  <c:v>40391</c:v>
                </c:pt>
                <c:pt idx="128">
                  <c:v>40422</c:v>
                </c:pt>
                <c:pt idx="129">
                  <c:v>40452</c:v>
                </c:pt>
                <c:pt idx="130">
                  <c:v>40483</c:v>
                </c:pt>
                <c:pt idx="131">
                  <c:v>40513</c:v>
                </c:pt>
                <c:pt idx="132">
                  <c:v>40544</c:v>
                </c:pt>
                <c:pt idx="133">
                  <c:v>40575</c:v>
                </c:pt>
                <c:pt idx="134">
                  <c:v>40603</c:v>
                </c:pt>
                <c:pt idx="135">
                  <c:v>40634</c:v>
                </c:pt>
                <c:pt idx="136">
                  <c:v>40664</c:v>
                </c:pt>
                <c:pt idx="137">
                  <c:v>40695</c:v>
                </c:pt>
                <c:pt idx="138">
                  <c:v>40725</c:v>
                </c:pt>
                <c:pt idx="139">
                  <c:v>40756</c:v>
                </c:pt>
                <c:pt idx="140">
                  <c:v>40787</c:v>
                </c:pt>
                <c:pt idx="141">
                  <c:v>40817</c:v>
                </c:pt>
                <c:pt idx="142">
                  <c:v>40848</c:v>
                </c:pt>
                <c:pt idx="143">
                  <c:v>40878</c:v>
                </c:pt>
                <c:pt idx="144">
                  <c:v>40909</c:v>
                </c:pt>
                <c:pt idx="145">
                  <c:v>40940</c:v>
                </c:pt>
                <c:pt idx="146">
                  <c:v>40969</c:v>
                </c:pt>
                <c:pt idx="147">
                  <c:v>41000</c:v>
                </c:pt>
                <c:pt idx="148">
                  <c:v>41030</c:v>
                </c:pt>
                <c:pt idx="149">
                  <c:v>41061</c:v>
                </c:pt>
                <c:pt idx="150">
                  <c:v>41091</c:v>
                </c:pt>
                <c:pt idx="151">
                  <c:v>41122</c:v>
                </c:pt>
                <c:pt idx="152">
                  <c:v>41153</c:v>
                </c:pt>
                <c:pt idx="153">
                  <c:v>41183</c:v>
                </c:pt>
                <c:pt idx="154">
                  <c:v>41214</c:v>
                </c:pt>
                <c:pt idx="155">
                  <c:v>41244</c:v>
                </c:pt>
                <c:pt idx="156">
                  <c:v>41275</c:v>
                </c:pt>
                <c:pt idx="157">
                  <c:v>41306</c:v>
                </c:pt>
                <c:pt idx="158">
                  <c:v>41334</c:v>
                </c:pt>
                <c:pt idx="159">
                  <c:v>41365</c:v>
                </c:pt>
                <c:pt idx="160">
                  <c:v>41395</c:v>
                </c:pt>
                <c:pt idx="161">
                  <c:v>41426</c:v>
                </c:pt>
                <c:pt idx="162">
                  <c:v>41456</c:v>
                </c:pt>
                <c:pt idx="163">
                  <c:v>41487</c:v>
                </c:pt>
                <c:pt idx="164">
                  <c:v>41518</c:v>
                </c:pt>
                <c:pt idx="165">
                  <c:v>41548</c:v>
                </c:pt>
                <c:pt idx="166">
                  <c:v>41579</c:v>
                </c:pt>
                <c:pt idx="167">
                  <c:v>41609</c:v>
                </c:pt>
                <c:pt idx="168">
                  <c:v>41640</c:v>
                </c:pt>
                <c:pt idx="169">
                  <c:v>41671</c:v>
                </c:pt>
                <c:pt idx="170">
                  <c:v>41699</c:v>
                </c:pt>
                <c:pt idx="171">
                  <c:v>41730</c:v>
                </c:pt>
                <c:pt idx="172">
                  <c:v>41760</c:v>
                </c:pt>
                <c:pt idx="173">
                  <c:v>41791</c:v>
                </c:pt>
                <c:pt idx="174">
                  <c:v>41821</c:v>
                </c:pt>
                <c:pt idx="175">
                  <c:v>41852</c:v>
                </c:pt>
                <c:pt idx="176">
                  <c:v>41883</c:v>
                </c:pt>
                <c:pt idx="177">
                  <c:v>41913</c:v>
                </c:pt>
                <c:pt idx="178">
                  <c:v>41944</c:v>
                </c:pt>
                <c:pt idx="179">
                  <c:v>41974</c:v>
                </c:pt>
                <c:pt idx="180">
                  <c:v>42005</c:v>
                </c:pt>
                <c:pt idx="181">
                  <c:v>42036</c:v>
                </c:pt>
                <c:pt idx="182">
                  <c:v>42064</c:v>
                </c:pt>
                <c:pt idx="183">
                  <c:v>42095</c:v>
                </c:pt>
                <c:pt idx="184">
                  <c:v>42125</c:v>
                </c:pt>
                <c:pt idx="185">
                  <c:v>42156</c:v>
                </c:pt>
                <c:pt idx="186">
                  <c:v>42186</c:v>
                </c:pt>
                <c:pt idx="187">
                  <c:v>42217</c:v>
                </c:pt>
                <c:pt idx="188">
                  <c:v>42248</c:v>
                </c:pt>
                <c:pt idx="189">
                  <c:v>42278</c:v>
                </c:pt>
                <c:pt idx="190">
                  <c:v>42309</c:v>
                </c:pt>
                <c:pt idx="191">
                  <c:v>42339</c:v>
                </c:pt>
                <c:pt idx="192">
                  <c:v>42370</c:v>
                </c:pt>
                <c:pt idx="193">
                  <c:v>42401</c:v>
                </c:pt>
                <c:pt idx="194">
                  <c:v>42430</c:v>
                </c:pt>
                <c:pt idx="195">
                  <c:v>42461</c:v>
                </c:pt>
                <c:pt idx="196">
                  <c:v>42491</c:v>
                </c:pt>
                <c:pt idx="197">
                  <c:v>42522</c:v>
                </c:pt>
                <c:pt idx="198">
                  <c:v>42552</c:v>
                </c:pt>
                <c:pt idx="199">
                  <c:v>42583</c:v>
                </c:pt>
                <c:pt idx="200">
                  <c:v>42614</c:v>
                </c:pt>
                <c:pt idx="201">
                  <c:v>42644</c:v>
                </c:pt>
                <c:pt idx="202">
                  <c:v>42675</c:v>
                </c:pt>
                <c:pt idx="203">
                  <c:v>42705</c:v>
                </c:pt>
                <c:pt idx="204">
                  <c:v>42736</c:v>
                </c:pt>
                <c:pt idx="205">
                  <c:v>42767</c:v>
                </c:pt>
                <c:pt idx="206">
                  <c:v>42795</c:v>
                </c:pt>
                <c:pt idx="207">
                  <c:v>42826</c:v>
                </c:pt>
                <c:pt idx="208">
                  <c:v>42856</c:v>
                </c:pt>
                <c:pt idx="209">
                  <c:v>42887</c:v>
                </c:pt>
                <c:pt idx="210">
                  <c:v>42917</c:v>
                </c:pt>
                <c:pt idx="211">
                  <c:v>42948</c:v>
                </c:pt>
                <c:pt idx="212">
                  <c:v>42979</c:v>
                </c:pt>
                <c:pt idx="213">
                  <c:v>43009</c:v>
                </c:pt>
                <c:pt idx="214">
                  <c:v>43040</c:v>
                </c:pt>
                <c:pt idx="215">
                  <c:v>43070</c:v>
                </c:pt>
                <c:pt idx="216">
                  <c:v>43101</c:v>
                </c:pt>
                <c:pt idx="217">
                  <c:v>43132</c:v>
                </c:pt>
                <c:pt idx="218">
                  <c:v>43160</c:v>
                </c:pt>
                <c:pt idx="219">
                  <c:v>43191</c:v>
                </c:pt>
                <c:pt idx="220">
                  <c:v>43221</c:v>
                </c:pt>
                <c:pt idx="221">
                  <c:v>43252</c:v>
                </c:pt>
                <c:pt idx="222">
                  <c:v>43282</c:v>
                </c:pt>
                <c:pt idx="223">
                  <c:v>43313</c:v>
                </c:pt>
                <c:pt idx="224">
                  <c:v>43344</c:v>
                </c:pt>
                <c:pt idx="225">
                  <c:v>43374</c:v>
                </c:pt>
                <c:pt idx="226">
                  <c:v>43405</c:v>
                </c:pt>
                <c:pt idx="227">
                  <c:v>43435</c:v>
                </c:pt>
                <c:pt idx="228">
                  <c:v>43466</c:v>
                </c:pt>
                <c:pt idx="229">
                  <c:v>43497</c:v>
                </c:pt>
                <c:pt idx="230">
                  <c:v>43525</c:v>
                </c:pt>
                <c:pt idx="231">
                  <c:v>43556</c:v>
                </c:pt>
                <c:pt idx="232">
                  <c:v>43586</c:v>
                </c:pt>
                <c:pt idx="233">
                  <c:v>43617</c:v>
                </c:pt>
                <c:pt idx="234">
                  <c:v>43647</c:v>
                </c:pt>
                <c:pt idx="235">
                  <c:v>43678</c:v>
                </c:pt>
                <c:pt idx="236">
                  <c:v>43709</c:v>
                </c:pt>
                <c:pt idx="237">
                  <c:v>43739</c:v>
                </c:pt>
                <c:pt idx="238">
                  <c:v>43770</c:v>
                </c:pt>
                <c:pt idx="239">
                  <c:v>43800</c:v>
                </c:pt>
                <c:pt idx="240">
                  <c:v>43831</c:v>
                </c:pt>
                <c:pt idx="241">
                  <c:v>43862</c:v>
                </c:pt>
                <c:pt idx="242">
                  <c:v>43891</c:v>
                </c:pt>
                <c:pt idx="243">
                  <c:v>43922</c:v>
                </c:pt>
                <c:pt idx="244">
                  <c:v>43952</c:v>
                </c:pt>
                <c:pt idx="245">
                  <c:v>43983</c:v>
                </c:pt>
                <c:pt idx="246">
                  <c:v>44013</c:v>
                </c:pt>
                <c:pt idx="247">
                  <c:v>44044</c:v>
                </c:pt>
                <c:pt idx="248">
                  <c:v>44075</c:v>
                </c:pt>
                <c:pt idx="249">
                  <c:v>44105</c:v>
                </c:pt>
                <c:pt idx="250">
                  <c:v>44136</c:v>
                </c:pt>
                <c:pt idx="251">
                  <c:v>44166</c:v>
                </c:pt>
                <c:pt idx="252">
                  <c:v>44197</c:v>
                </c:pt>
                <c:pt idx="253">
                  <c:v>44228</c:v>
                </c:pt>
                <c:pt idx="254">
                  <c:v>44256</c:v>
                </c:pt>
                <c:pt idx="255">
                  <c:v>44287</c:v>
                </c:pt>
                <c:pt idx="256">
                  <c:v>44317</c:v>
                </c:pt>
                <c:pt idx="257">
                  <c:v>44348</c:v>
                </c:pt>
                <c:pt idx="258">
                  <c:v>44378</c:v>
                </c:pt>
                <c:pt idx="259">
                  <c:v>44409</c:v>
                </c:pt>
                <c:pt idx="260">
                  <c:v>44440</c:v>
                </c:pt>
                <c:pt idx="261">
                  <c:v>44470</c:v>
                </c:pt>
                <c:pt idx="262">
                  <c:v>44501</c:v>
                </c:pt>
                <c:pt idx="263">
                  <c:v>44531</c:v>
                </c:pt>
                <c:pt idx="264">
                  <c:v>44562</c:v>
                </c:pt>
                <c:pt idx="265">
                  <c:v>44593</c:v>
                </c:pt>
                <c:pt idx="266">
                  <c:v>44621</c:v>
                </c:pt>
                <c:pt idx="267">
                  <c:v>44652</c:v>
                </c:pt>
                <c:pt idx="268">
                  <c:v>44682</c:v>
                </c:pt>
                <c:pt idx="269">
                  <c:v>44713</c:v>
                </c:pt>
                <c:pt idx="270">
                  <c:v>44743</c:v>
                </c:pt>
                <c:pt idx="271">
                  <c:v>44774</c:v>
                </c:pt>
                <c:pt idx="272">
                  <c:v>44805</c:v>
                </c:pt>
                <c:pt idx="273">
                  <c:v>44835</c:v>
                </c:pt>
                <c:pt idx="274">
                  <c:v>44866</c:v>
                </c:pt>
              </c:numCache>
            </c:numRef>
          </c:cat>
          <c:val>
            <c:numRef>
              <c:f>Graph!$D$2:$D$500</c:f>
              <c:numCache>
                <c:formatCode>0.0</c:formatCode>
                <c:ptCount val="499"/>
                <c:pt idx="0">
                  <c:v>103.0787</c:v>
                </c:pt>
                <c:pt idx="1">
                  <c:v>102.8066</c:v>
                </c:pt>
                <c:pt idx="2">
                  <c:v>102.4585</c:v>
                </c:pt>
                <c:pt idx="3">
                  <c:v>102.23990000000001</c:v>
                </c:pt>
                <c:pt idx="4">
                  <c:v>102.17529999999999</c:v>
                </c:pt>
                <c:pt idx="5">
                  <c:v>102.1216</c:v>
                </c:pt>
                <c:pt idx="6">
                  <c:v>102.08969999999999</c:v>
                </c:pt>
                <c:pt idx="7">
                  <c:v>102.0665</c:v>
                </c:pt>
                <c:pt idx="8">
                  <c:v>101.97</c:v>
                </c:pt>
                <c:pt idx="9">
                  <c:v>102.2122</c:v>
                </c:pt>
                <c:pt idx="10">
                  <c:v>102.4588</c:v>
                </c:pt>
                <c:pt idx="11">
                  <c:v>102.69799999999999</c:v>
                </c:pt>
                <c:pt idx="12">
                  <c:v>102.7884</c:v>
                </c:pt>
                <c:pt idx="13">
                  <c:v>102.8113</c:v>
                </c:pt>
                <c:pt idx="14">
                  <c:v>102.8259</c:v>
                </c:pt>
                <c:pt idx="15">
                  <c:v>102.7693</c:v>
                </c:pt>
                <c:pt idx="16">
                  <c:v>102.7762</c:v>
                </c:pt>
                <c:pt idx="17">
                  <c:v>102.8497</c:v>
                </c:pt>
                <c:pt idx="18">
                  <c:v>102.7775</c:v>
                </c:pt>
                <c:pt idx="19">
                  <c:v>102.4692</c:v>
                </c:pt>
                <c:pt idx="20">
                  <c:v>102.1837</c:v>
                </c:pt>
                <c:pt idx="21">
                  <c:v>101.93680000000001</c:v>
                </c:pt>
                <c:pt idx="22">
                  <c:v>102.0956</c:v>
                </c:pt>
                <c:pt idx="23">
                  <c:v>102.4427</c:v>
                </c:pt>
                <c:pt idx="24">
                  <c:v>102.6596</c:v>
                </c:pt>
                <c:pt idx="25">
                  <c:v>102.7775</c:v>
                </c:pt>
                <c:pt idx="26">
                  <c:v>102.8569</c:v>
                </c:pt>
                <c:pt idx="27">
                  <c:v>102.8959</c:v>
                </c:pt>
                <c:pt idx="28">
                  <c:v>102.8022</c:v>
                </c:pt>
                <c:pt idx="29">
                  <c:v>102.7136</c:v>
                </c:pt>
                <c:pt idx="30">
                  <c:v>102.75790000000001</c:v>
                </c:pt>
                <c:pt idx="31">
                  <c:v>102.91</c:v>
                </c:pt>
                <c:pt idx="32">
                  <c:v>103.0761</c:v>
                </c:pt>
                <c:pt idx="33">
                  <c:v>102.9669</c:v>
                </c:pt>
                <c:pt idx="34">
                  <c:v>102.6266</c:v>
                </c:pt>
                <c:pt idx="35">
                  <c:v>102.0016</c:v>
                </c:pt>
                <c:pt idx="36">
                  <c:v>101.3322</c:v>
                </c:pt>
                <c:pt idx="37">
                  <c:v>100.929</c:v>
                </c:pt>
                <c:pt idx="38">
                  <c:v>100.9171</c:v>
                </c:pt>
                <c:pt idx="39">
                  <c:v>101.12439999999999</c:v>
                </c:pt>
                <c:pt idx="40">
                  <c:v>101.1711</c:v>
                </c:pt>
                <c:pt idx="41">
                  <c:v>101.2137</c:v>
                </c:pt>
                <c:pt idx="42">
                  <c:v>101.22969999999999</c:v>
                </c:pt>
                <c:pt idx="43">
                  <c:v>101.232</c:v>
                </c:pt>
                <c:pt idx="44">
                  <c:v>101.2788</c:v>
                </c:pt>
                <c:pt idx="45">
                  <c:v>101.21420000000001</c:v>
                </c:pt>
                <c:pt idx="46">
                  <c:v>101.161</c:v>
                </c:pt>
                <c:pt idx="47">
                  <c:v>101.1746</c:v>
                </c:pt>
                <c:pt idx="48">
                  <c:v>101.244</c:v>
                </c:pt>
                <c:pt idx="49">
                  <c:v>101.3045</c:v>
                </c:pt>
                <c:pt idx="50">
                  <c:v>101.34780000000001</c:v>
                </c:pt>
                <c:pt idx="51">
                  <c:v>101.2077</c:v>
                </c:pt>
                <c:pt idx="52">
                  <c:v>100.97920000000001</c:v>
                </c:pt>
                <c:pt idx="53">
                  <c:v>100.82470000000001</c:v>
                </c:pt>
                <c:pt idx="54">
                  <c:v>100.7911</c:v>
                </c:pt>
                <c:pt idx="55">
                  <c:v>100.7837</c:v>
                </c:pt>
                <c:pt idx="56">
                  <c:v>100.8321</c:v>
                </c:pt>
                <c:pt idx="57">
                  <c:v>101.0198</c:v>
                </c:pt>
                <c:pt idx="58">
                  <c:v>101.23</c:v>
                </c:pt>
                <c:pt idx="59">
                  <c:v>101.34439999999999</c:v>
                </c:pt>
                <c:pt idx="60">
                  <c:v>101.46939999999999</c:v>
                </c:pt>
                <c:pt idx="61">
                  <c:v>101.61620000000001</c:v>
                </c:pt>
                <c:pt idx="62">
                  <c:v>101.67870000000001</c:v>
                </c:pt>
                <c:pt idx="63">
                  <c:v>101.5694</c:v>
                </c:pt>
                <c:pt idx="64">
                  <c:v>101.3886</c:v>
                </c:pt>
                <c:pt idx="65">
                  <c:v>101.27630000000001</c:v>
                </c:pt>
                <c:pt idx="66">
                  <c:v>101.2846</c:v>
                </c:pt>
                <c:pt idx="67">
                  <c:v>101.2587</c:v>
                </c:pt>
                <c:pt idx="68">
                  <c:v>101.1367</c:v>
                </c:pt>
                <c:pt idx="69">
                  <c:v>100.95050000000001</c:v>
                </c:pt>
                <c:pt idx="70">
                  <c:v>100.8184</c:v>
                </c:pt>
                <c:pt idx="71">
                  <c:v>100.79770000000001</c:v>
                </c:pt>
                <c:pt idx="72">
                  <c:v>100.9135</c:v>
                </c:pt>
                <c:pt idx="73">
                  <c:v>100.9739</c:v>
                </c:pt>
                <c:pt idx="74">
                  <c:v>100.9173</c:v>
                </c:pt>
                <c:pt idx="75">
                  <c:v>100.9572</c:v>
                </c:pt>
                <c:pt idx="76">
                  <c:v>100.919</c:v>
                </c:pt>
                <c:pt idx="77">
                  <c:v>100.8689</c:v>
                </c:pt>
                <c:pt idx="78">
                  <c:v>100.79179999999999</c:v>
                </c:pt>
                <c:pt idx="79">
                  <c:v>100.7958</c:v>
                </c:pt>
                <c:pt idx="80">
                  <c:v>100.90649999999999</c:v>
                </c:pt>
                <c:pt idx="81">
                  <c:v>101.0628</c:v>
                </c:pt>
                <c:pt idx="82">
                  <c:v>100.9807</c:v>
                </c:pt>
                <c:pt idx="83">
                  <c:v>100.76819999999999</c:v>
                </c:pt>
                <c:pt idx="84">
                  <c:v>100.5193</c:v>
                </c:pt>
                <c:pt idx="85">
                  <c:v>100.50020000000001</c:v>
                </c:pt>
                <c:pt idx="86">
                  <c:v>100.6272</c:v>
                </c:pt>
                <c:pt idx="87">
                  <c:v>100.87139999999999</c:v>
                </c:pt>
                <c:pt idx="88">
                  <c:v>101.15730000000001</c:v>
                </c:pt>
                <c:pt idx="89">
                  <c:v>101.247</c:v>
                </c:pt>
                <c:pt idx="90">
                  <c:v>101.2521</c:v>
                </c:pt>
                <c:pt idx="91">
                  <c:v>101.2859</c:v>
                </c:pt>
                <c:pt idx="92">
                  <c:v>101.25360000000001</c:v>
                </c:pt>
                <c:pt idx="93">
                  <c:v>101.1264</c:v>
                </c:pt>
                <c:pt idx="94">
                  <c:v>100.8454</c:v>
                </c:pt>
                <c:pt idx="95">
                  <c:v>100.57729999999999</c:v>
                </c:pt>
                <c:pt idx="96">
                  <c:v>100.27549999999999</c:v>
                </c:pt>
                <c:pt idx="97">
                  <c:v>99.819540000000003</c:v>
                </c:pt>
                <c:pt idx="98">
                  <c:v>99.162869999999998</c:v>
                </c:pt>
                <c:pt idx="99">
                  <c:v>98.222859999999997</c:v>
                </c:pt>
                <c:pt idx="100">
                  <c:v>97.254750000000001</c:v>
                </c:pt>
                <c:pt idx="101">
                  <c:v>96.35163</c:v>
                </c:pt>
                <c:pt idx="102">
                  <c:v>95.769819999999996</c:v>
                </c:pt>
                <c:pt idx="103">
                  <c:v>95.777619999999999</c:v>
                </c:pt>
                <c:pt idx="104">
                  <c:v>95.951499999999996</c:v>
                </c:pt>
                <c:pt idx="105">
                  <c:v>95.991129999999998</c:v>
                </c:pt>
                <c:pt idx="106">
                  <c:v>95.905469999999994</c:v>
                </c:pt>
                <c:pt idx="107">
                  <c:v>95.63888</c:v>
                </c:pt>
                <c:pt idx="108">
                  <c:v>95.362499999999997</c:v>
                </c:pt>
                <c:pt idx="109">
                  <c:v>95.586519999999993</c:v>
                </c:pt>
                <c:pt idx="110">
                  <c:v>96.202349999999996</c:v>
                </c:pt>
                <c:pt idx="111">
                  <c:v>96.875730000000004</c:v>
                </c:pt>
                <c:pt idx="112">
                  <c:v>97.407979999999995</c:v>
                </c:pt>
                <c:pt idx="113">
                  <c:v>97.936890000000005</c:v>
                </c:pt>
                <c:pt idx="114">
                  <c:v>98.40446</c:v>
                </c:pt>
                <c:pt idx="115">
                  <c:v>98.902289999999994</c:v>
                </c:pt>
                <c:pt idx="116">
                  <c:v>99.589659999999995</c:v>
                </c:pt>
                <c:pt idx="117">
                  <c:v>100.0157</c:v>
                </c:pt>
                <c:pt idx="118">
                  <c:v>100.155</c:v>
                </c:pt>
                <c:pt idx="119">
                  <c:v>100.187</c:v>
                </c:pt>
                <c:pt idx="120">
                  <c:v>100.3567</c:v>
                </c:pt>
                <c:pt idx="121">
                  <c:v>100.48009999999999</c:v>
                </c:pt>
                <c:pt idx="122">
                  <c:v>100.39149999999999</c:v>
                </c:pt>
                <c:pt idx="123">
                  <c:v>100.1285</c:v>
                </c:pt>
                <c:pt idx="124">
                  <c:v>99.763580000000005</c:v>
                </c:pt>
                <c:pt idx="125">
                  <c:v>99.435919999999996</c:v>
                </c:pt>
                <c:pt idx="126">
                  <c:v>99.150229999999993</c:v>
                </c:pt>
                <c:pt idx="127">
                  <c:v>98.950370000000007</c:v>
                </c:pt>
                <c:pt idx="128">
                  <c:v>98.587810000000005</c:v>
                </c:pt>
                <c:pt idx="129">
                  <c:v>98.261529999999993</c:v>
                </c:pt>
                <c:pt idx="130">
                  <c:v>97.951999999999998</c:v>
                </c:pt>
                <c:pt idx="131">
                  <c:v>97.644620000000003</c:v>
                </c:pt>
                <c:pt idx="132">
                  <c:v>97.22784</c:v>
                </c:pt>
                <c:pt idx="133">
                  <c:v>96.980540000000005</c:v>
                </c:pt>
                <c:pt idx="134">
                  <c:v>96.831699999999998</c:v>
                </c:pt>
                <c:pt idx="135">
                  <c:v>96.864779999999996</c:v>
                </c:pt>
                <c:pt idx="136">
                  <c:v>97.235249999999994</c:v>
                </c:pt>
                <c:pt idx="137">
                  <c:v>97.263149999999996</c:v>
                </c:pt>
                <c:pt idx="138">
                  <c:v>96.965429999999998</c:v>
                </c:pt>
                <c:pt idx="139">
                  <c:v>96.513840000000002</c:v>
                </c:pt>
                <c:pt idx="140">
                  <c:v>96.12115</c:v>
                </c:pt>
                <c:pt idx="141">
                  <c:v>95.875720000000001</c:v>
                </c:pt>
                <c:pt idx="142">
                  <c:v>95.902630000000002</c:v>
                </c:pt>
                <c:pt idx="143">
                  <c:v>96.094989999999996</c:v>
                </c:pt>
                <c:pt idx="144">
                  <c:v>96.395480000000006</c:v>
                </c:pt>
                <c:pt idx="145">
                  <c:v>96.475489999999994</c:v>
                </c:pt>
                <c:pt idx="146">
                  <c:v>96.334590000000006</c:v>
                </c:pt>
                <c:pt idx="147">
                  <c:v>96.194760000000002</c:v>
                </c:pt>
                <c:pt idx="148">
                  <c:v>96.204220000000007</c:v>
                </c:pt>
                <c:pt idx="149">
                  <c:v>96.371539999999996</c:v>
                </c:pt>
                <c:pt idx="150">
                  <c:v>96.633290000000002</c:v>
                </c:pt>
                <c:pt idx="151">
                  <c:v>96.738200000000006</c:v>
                </c:pt>
                <c:pt idx="152">
                  <c:v>96.705309999999997</c:v>
                </c:pt>
                <c:pt idx="153">
                  <c:v>96.796260000000004</c:v>
                </c:pt>
                <c:pt idx="154">
                  <c:v>97.111040000000003</c:v>
                </c:pt>
                <c:pt idx="155">
                  <c:v>97.188419999999994</c:v>
                </c:pt>
                <c:pt idx="156">
                  <c:v>97.182670000000002</c:v>
                </c:pt>
                <c:pt idx="157">
                  <c:v>97.143219999999999</c:v>
                </c:pt>
                <c:pt idx="158">
                  <c:v>97.251900000000006</c:v>
                </c:pt>
                <c:pt idx="159">
                  <c:v>97.450990000000004</c:v>
                </c:pt>
                <c:pt idx="160">
                  <c:v>97.797319999999999</c:v>
                </c:pt>
                <c:pt idx="161">
                  <c:v>98.366079999999997</c:v>
                </c:pt>
                <c:pt idx="162">
                  <c:v>99.161649999999995</c:v>
                </c:pt>
                <c:pt idx="163">
                  <c:v>99.677350000000004</c:v>
                </c:pt>
                <c:pt idx="164">
                  <c:v>99.874089999999995</c:v>
                </c:pt>
                <c:pt idx="165">
                  <c:v>99.844759999999994</c:v>
                </c:pt>
                <c:pt idx="166">
                  <c:v>99.823139999999995</c:v>
                </c:pt>
                <c:pt idx="167">
                  <c:v>100.08459999999999</c:v>
                </c:pt>
                <c:pt idx="168">
                  <c:v>100.5565</c:v>
                </c:pt>
                <c:pt idx="169">
                  <c:v>100.9164</c:v>
                </c:pt>
                <c:pt idx="170">
                  <c:v>101.2517</c:v>
                </c:pt>
                <c:pt idx="171">
                  <c:v>101.5202</c:v>
                </c:pt>
                <c:pt idx="172">
                  <c:v>101.6767</c:v>
                </c:pt>
                <c:pt idx="173">
                  <c:v>101.7655</c:v>
                </c:pt>
                <c:pt idx="174">
                  <c:v>101.7632</c:v>
                </c:pt>
                <c:pt idx="175">
                  <c:v>101.74720000000001</c:v>
                </c:pt>
                <c:pt idx="176">
                  <c:v>101.5896</c:v>
                </c:pt>
                <c:pt idx="177">
                  <c:v>101.5129</c:v>
                </c:pt>
                <c:pt idx="178">
                  <c:v>101.4766</c:v>
                </c:pt>
                <c:pt idx="179">
                  <c:v>101.6134</c:v>
                </c:pt>
                <c:pt idx="180">
                  <c:v>101.9062</c:v>
                </c:pt>
                <c:pt idx="181">
                  <c:v>102.1789</c:v>
                </c:pt>
                <c:pt idx="182">
                  <c:v>102.3702</c:v>
                </c:pt>
                <c:pt idx="183">
                  <c:v>102.3633</c:v>
                </c:pt>
                <c:pt idx="184">
                  <c:v>102.2317</c:v>
                </c:pt>
                <c:pt idx="185">
                  <c:v>102.37479999999999</c:v>
                </c:pt>
                <c:pt idx="186">
                  <c:v>102.4669</c:v>
                </c:pt>
                <c:pt idx="187">
                  <c:v>102.4448</c:v>
                </c:pt>
                <c:pt idx="188">
                  <c:v>102.3651</c:v>
                </c:pt>
                <c:pt idx="189">
                  <c:v>102.34869999999999</c:v>
                </c:pt>
                <c:pt idx="190">
                  <c:v>102.4034</c:v>
                </c:pt>
                <c:pt idx="191">
                  <c:v>102.5949</c:v>
                </c:pt>
                <c:pt idx="192">
                  <c:v>102.6058</c:v>
                </c:pt>
                <c:pt idx="193">
                  <c:v>102.4188</c:v>
                </c:pt>
                <c:pt idx="194">
                  <c:v>102.2029</c:v>
                </c:pt>
                <c:pt idx="195">
                  <c:v>101.9862</c:v>
                </c:pt>
                <c:pt idx="196">
                  <c:v>101.7428</c:v>
                </c:pt>
                <c:pt idx="197">
                  <c:v>101.32729999999999</c:v>
                </c:pt>
                <c:pt idx="198">
                  <c:v>100.7688</c:v>
                </c:pt>
                <c:pt idx="199">
                  <c:v>100.76439999999999</c:v>
                </c:pt>
                <c:pt idx="200">
                  <c:v>101.1288</c:v>
                </c:pt>
                <c:pt idx="201">
                  <c:v>101.2871</c:v>
                </c:pt>
                <c:pt idx="202">
                  <c:v>101.19629999999999</c:v>
                </c:pt>
                <c:pt idx="203">
                  <c:v>101.1096</c:v>
                </c:pt>
                <c:pt idx="204">
                  <c:v>100.9992</c:v>
                </c:pt>
                <c:pt idx="205">
                  <c:v>100.8995</c:v>
                </c:pt>
                <c:pt idx="206">
                  <c:v>100.8638</c:v>
                </c:pt>
                <c:pt idx="207">
                  <c:v>100.8321</c:v>
                </c:pt>
                <c:pt idx="208">
                  <c:v>100.7441</c:v>
                </c:pt>
                <c:pt idx="209">
                  <c:v>100.57089999999999</c:v>
                </c:pt>
                <c:pt idx="210">
                  <c:v>100.5059</c:v>
                </c:pt>
                <c:pt idx="211">
                  <c:v>100.4438</c:v>
                </c:pt>
                <c:pt idx="212">
                  <c:v>100.43129999999999</c:v>
                </c:pt>
                <c:pt idx="213">
                  <c:v>100.47190000000001</c:v>
                </c:pt>
                <c:pt idx="214">
                  <c:v>100.48699999999999</c:v>
                </c:pt>
                <c:pt idx="215">
                  <c:v>100.5068</c:v>
                </c:pt>
                <c:pt idx="216">
                  <c:v>100.5782</c:v>
                </c:pt>
                <c:pt idx="217">
                  <c:v>100.6934</c:v>
                </c:pt>
                <c:pt idx="218">
                  <c:v>100.7955</c:v>
                </c:pt>
                <c:pt idx="219">
                  <c:v>100.8437</c:v>
                </c:pt>
                <c:pt idx="220">
                  <c:v>100.9679</c:v>
                </c:pt>
                <c:pt idx="221">
                  <c:v>101.00960000000001</c:v>
                </c:pt>
                <c:pt idx="222">
                  <c:v>101.09139999999999</c:v>
                </c:pt>
                <c:pt idx="223">
                  <c:v>101.0097</c:v>
                </c:pt>
                <c:pt idx="224">
                  <c:v>100.8218</c:v>
                </c:pt>
                <c:pt idx="225">
                  <c:v>100.61879999999999</c:v>
                </c:pt>
                <c:pt idx="226">
                  <c:v>100.3536</c:v>
                </c:pt>
                <c:pt idx="227">
                  <c:v>100.0438</c:v>
                </c:pt>
                <c:pt idx="228">
                  <c:v>99.753739999999993</c:v>
                </c:pt>
                <c:pt idx="229">
                  <c:v>99.622259999999997</c:v>
                </c:pt>
                <c:pt idx="230">
                  <c:v>99.612080000000006</c:v>
                </c:pt>
                <c:pt idx="231">
                  <c:v>99.770129999999995</c:v>
                </c:pt>
                <c:pt idx="232">
                  <c:v>100.0063</c:v>
                </c:pt>
                <c:pt idx="233">
                  <c:v>100.0895</c:v>
                </c:pt>
                <c:pt idx="234">
                  <c:v>100.1317</c:v>
                </c:pt>
                <c:pt idx="235">
                  <c:v>99.939080000000004</c:v>
                </c:pt>
                <c:pt idx="236">
                  <c:v>99.895099999999999</c:v>
                </c:pt>
                <c:pt idx="237">
                  <c:v>99.996440000000007</c:v>
                </c:pt>
                <c:pt idx="238">
                  <c:v>100.3082</c:v>
                </c:pt>
                <c:pt idx="239">
                  <c:v>100.6568</c:v>
                </c:pt>
                <c:pt idx="240">
                  <c:v>100.7814</c:v>
                </c:pt>
                <c:pt idx="241">
                  <c:v>100.42189999999999</c:v>
                </c:pt>
                <c:pt idx="242">
                  <c:v>99.349029999999999</c:v>
                </c:pt>
                <c:pt idx="243">
                  <c:v>97.80104</c:v>
                </c:pt>
                <c:pt idx="244">
                  <c:v>97.041979999999995</c:v>
                </c:pt>
                <c:pt idx="245">
                  <c:v>97.181389999999993</c:v>
                </c:pt>
                <c:pt idx="246">
                  <c:v>97.676209999999998</c:v>
                </c:pt>
                <c:pt idx="247">
                  <c:v>97.885630000000006</c:v>
                </c:pt>
                <c:pt idx="248">
                  <c:v>97.707650000000001</c:v>
                </c:pt>
                <c:pt idx="249">
                  <c:v>97.369680000000002</c:v>
                </c:pt>
                <c:pt idx="250">
                  <c:v>97.27225</c:v>
                </c:pt>
                <c:pt idx="251">
                  <c:v>97.684129999999996</c:v>
                </c:pt>
                <c:pt idx="252">
                  <c:v>98.274019999999993</c:v>
                </c:pt>
                <c:pt idx="253">
                  <c:v>99.34442</c:v>
                </c:pt>
                <c:pt idx="254">
                  <c:v>100.6503</c:v>
                </c:pt>
                <c:pt idx="255">
                  <c:v>101.6785</c:v>
                </c:pt>
                <c:pt idx="256">
                  <c:v>102.4636</c:v>
                </c:pt>
                <c:pt idx="257">
                  <c:v>102.81659999999999</c:v>
                </c:pt>
                <c:pt idx="258">
                  <c:v>102.761</c:v>
                </c:pt>
                <c:pt idx="259">
                  <c:v>102.2445</c:v>
                </c:pt>
                <c:pt idx="260">
                  <c:v>101.3874</c:v>
                </c:pt>
                <c:pt idx="261">
                  <c:v>100.6772</c:v>
                </c:pt>
                <c:pt idx="262">
                  <c:v>100.3477</c:v>
                </c:pt>
                <c:pt idx="263">
                  <c:v>99.867670000000004</c:v>
                </c:pt>
                <c:pt idx="264">
                  <c:v>98.84881</c:v>
                </c:pt>
                <c:pt idx="265">
                  <c:v>97.332999999999998</c:v>
                </c:pt>
                <c:pt idx="266">
                  <c:v>95.782589999999999</c:v>
                </c:pt>
                <c:pt idx="267">
                  <c:v>94.474869999999996</c:v>
                </c:pt>
                <c:pt idx="268">
                  <c:v>93.702460000000002</c:v>
                </c:pt>
                <c:pt idx="269">
                  <c:v>93.28116</c:v>
                </c:pt>
                <c:pt idx="270">
                  <c:v>92.936610000000002</c:v>
                </c:pt>
                <c:pt idx="271">
                  <c:v>92.404179999999997</c:v>
                </c:pt>
                <c:pt idx="272">
                  <c:v>91.966359999999995</c:v>
                </c:pt>
                <c:pt idx="273">
                  <c:v>92.085260000000005</c:v>
                </c:pt>
                <c:pt idx="274">
                  <c:v>92.554659999999998</c:v>
                </c:pt>
              </c:numCache>
            </c:numRef>
          </c:val>
          <c:smooth val="0"/>
          <c:extLst xmlns:c15="http://schemas.microsoft.com/office/drawing/2012/chart">
            <c:ext xmlns:c16="http://schemas.microsoft.com/office/drawing/2014/chart" uri="{C3380CC4-5D6E-409C-BE32-E72D297353CC}">
              <c16:uniqueId val="{0000000C-672B-F948-97B6-5927EAEACBB3}"/>
            </c:ext>
          </c:extLst>
        </c:ser>
        <c:dLbls>
          <c:showLegendKey val="0"/>
          <c:showVal val="0"/>
          <c:showCatName val="0"/>
          <c:showSerName val="0"/>
          <c:showPercent val="0"/>
          <c:showBubbleSize val="0"/>
        </c:dLbls>
        <c:smooth val="0"/>
        <c:axId val="153501576"/>
        <c:axId val="153500008"/>
        <c:extLst/>
      </c:lineChart>
      <c:dateAx>
        <c:axId val="153501576"/>
        <c:scaling>
          <c:orientation val="minMax"/>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3"/>
        <c:majorTimeUnit val="months"/>
      </c:dateAx>
      <c:valAx>
        <c:axId val="153500008"/>
        <c:scaling>
          <c:orientation val="minMax"/>
          <c:max val="103"/>
          <c:min val="91"/>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73795179643401121"/>
        </c:manualLayout>
      </c:layout>
      <c:scatterChart>
        <c:scatterStyle val="lineMarker"/>
        <c:varyColors val="0"/>
        <c:ser>
          <c:idx val="0"/>
          <c:order val="0"/>
          <c:tx>
            <c:strRef>
              <c:f>'Line (Scatter)'!$B$1</c:f>
              <c:strCache>
                <c:ptCount val="1"/>
                <c:pt idx="0">
                  <c:v>CAPE Ratio</c:v>
                </c:pt>
              </c:strCache>
            </c:strRef>
          </c:tx>
          <c:spPr>
            <a:ln w="19050">
              <a:solidFill>
                <a:schemeClr val="accent1"/>
              </a:solidFill>
            </a:ln>
          </c:spPr>
          <c:marker>
            <c:symbol val="none"/>
          </c:marker>
          <c:dLbls>
            <c:dLbl>
              <c:idx val="0"/>
              <c:layout>
                <c:manualLayout>
                  <c:x val="-1.6759563117623849E-3"/>
                  <c:y val="6.924065943911836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A4B-2545-8FAD-015A39A0CE4B}"/>
                </c:ext>
              </c:extLst>
            </c:dLbl>
            <c:dLbl>
              <c:idx val="4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3BF-47B8-B6D8-7349744B7087}"/>
                </c:ext>
              </c:extLst>
            </c:dLbl>
            <c:dLbl>
              <c:idx val="1439"/>
              <c:layout>
                <c:manualLayout>
                  <c:x val="-3.5996091078367037E-3"/>
                  <c:y val="6.1659349520652169E-2"/>
                </c:manualLayout>
              </c:layout>
              <c:numFmt formatCode="#,##0.0" sourceLinked="0"/>
              <c:spPr>
                <a:noFill/>
                <a:ln>
                  <a:solidFill>
                    <a:schemeClr val="accent1"/>
                  </a:solid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11E-6740-B1F6-494B1A7BC437}"/>
                </c:ext>
              </c:extLst>
            </c:dLbl>
            <c:dLbl>
              <c:idx val="1470"/>
              <c:layout>
                <c:manualLayout>
                  <c:x val="-2.2954029093451406E-3"/>
                  <c:y val="2.1615099820214385E-2"/>
                </c:manualLayout>
              </c:layout>
              <c:numFmt formatCode="#,##0.0" sourceLinked="0"/>
              <c:spPr>
                <a:noFill/>
                <a:ln>
                  <a:solidFill>
                    <a:schemeClr val="accent1"/>
                  </a:solid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11E-6740-B1F6-494B1A7BC437}"/>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(Scatter)'!$A$2:$A$48</c:f>
              <c:numCache>
                <c:formatCode>m/d/yyyy</c:formatCode>
                <c:ptCount val="47"/>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44408</c:v>
                </c:pt>
                <c:pt idx="31">
                  <c:v>44439</c:v>
                </c:pt>
                <c:pt idx="32" formatCode="dd/mm/yyyy">
                  <c:v>44469</c:v>
                </c:pt>
                <c:pt idx="33" formatCode="dd/mm/yyyy">
                  <c:v>44500</c:v>
                </c:pt>
                <c:pt idx="34" formatCode="dd/mm/yyyy">
                  <c:v>44530</c:v>
                </c:pt>
                <c:pt idx="35" formatCode="dd/mm/yyyy">
                  <c:v>44561</c:v>
                </c:pt>
                <c:pt idx="36" formatCode="dd/mm/yyyy">
                  <c:v>44592</c:v>
                </c:pt>
                <c:pt idx="37" formatCode="dd/mm/yyyy">
                  <c:v>44620</c:v>
                </c:pt>
                <c:pt idx="38" formatCode="dd/mm/yyyy">
                  <c:v>44651</c:v>
                </c:pt>
                <c:pt idx="39" formatCode="dd/mm/yyyy">
                  <c:v>44681</c:v>
                </c:pt>
                <c:pt idx="40" formatCode="dd/mm/yyyy">
                  <c:v>44712</c:v>
                </c:pt>
                <c:pt idx="41" formatCode="dd/mm/yyyy">
                  <c:v>44742</c:v>
                </c:pt>
                <c:pt idx="42" formatCode="dd/mm/yyyy">
                  <c:v>44773</c:v>
                </c:pt>
                <c:pt idx="43" formatCode="dd/mm/yyyy">
                  <c:v>44804</c:v>
                </c:pt>
                <c:pt idx="44" formatCode="dd/mm/yyyy">
                  <c:v>44834</c:v>
                </c:pt>
                <c:pt idx="45" formatCode="dd/mm/yyyy">
                  <c:v>44865</c:v>
                </c:pt>
                <c:pt idx="46" formatCode="dd/mm/yyyy">
                  <c:v>44895</c:v>
                </c:pt>
              </c:numCache>
            </c:numRef>
          </c:xVal>
          <c:yVal>
            <c:numRef>
              <c:f>'Line (Scatter)'!$B$2:$B$48</c:f>
              <c:numCache>
                <c:formatCode>#,##0.0;\(#,##0.0\);"-"</c:formatCode>
                <c:ptCount val="47"/>
                <c:pt idx="0">
                  <c:v>28.380164463547594</c:v>
                </c:pt>
                <c:pt idx="1">
                  <c:v>29.54154896513122</c:v>
                </c:pt>
                <c:pt idx="2">
                  <c:v>29.576196014784834</c:v>
                </c:pt>
                <c:pt idx="3">
                  <c:v>30.133517171387521</c:v>
                </c:pt>
                <c:pt idx="4">
                  <c:v>29.242030936939862</c:v>
                </c:pt>
                <c:pt idx="5">
                  <c:v>29.283796275306276</c:v>
                </c:pt>
                <c:pt idx="6">
                  <c:v>29.986685335042527</c:v>
                </c:pt>
                <c:pt idx="7">
                  <c:v>28.705397371833079</c:v>
                </c:pt>
                <c:pt idx="8">
                  <c:v>29.229520233035284</c:v>
                </c:pt>
                <c:pt idx="9">
                  <c:v>28.84112288195341</c:v>
                </c:pt>
                <c:pt idx="10">
                  <c:v>29.836867659083435</c:v>
                </c:pt>
                <c:pt idx="11">
                  <c:v>30.331822322243294</c:v>
                </c:pt>
                <c:pt idx="12">
                  <c:v>30.985220300230708</c:v>
                </c:pt>
                <c:pt idx="13">
                  <c:v>30.72968926473575</c:v>
                </c:pt>
                <c:pt idx="14">
                  <c:v>24.81716862909942</c:v>
                </c:pt>
                <c:pt idx="15">
                  <c:v>25.927358825280166</c:v>
                </c:pt>
                <c:pt idx="16">
                  <c:v>27.32848099769846</c:v>
                </c:pt>
                <c:pt idx="17">
                  <c:v>28.838315955122848</c:v>
                </c:pt>
                <c:pt idx="18">
                  <c:v>29.599194927667007</c:v>
                </c:pt>
                <c:pt idx="19">
                  <c:v>31.158208965355218</c:v>
                </c:pt>
                <c:pt idx="20">
                  <c:v>30.839426043811251</c:v>
                </c:pt>
                <c:pt idx="21">
                  <c:v>31.283694032592841</c:v>
                </c:pt>
                <c:pt idx="22">
                  <c:v>32.473204096612562</c:v>
                </c:pt>
                <c:pt idx="23">
                  <c:v>33.765591418117097</c:v>
                </c:pt>
                <c:pt idx="24">
                  <c:v>34.512432294106901</c:v>
                </c:pt>
                <c:pt idx="25">
                  <c:v>35.103907171969816</c:v>
                </c:pt>
                <c:pt idx="26">
                  <c:v>35.042545112192066</c:v>
                </c:pt>
                <c:pt idx="27">
                  <c:v>36.719814109132983</c:v>
                </c:pt>
                <c:pt idx="28">
                  <c:v>36.55213398979906</c:v>
                </c:pt>
                <c:pt idx="29">
                  <c:v>36.696258013088354</c:v>
                </c:pt>
                <c:pt idx="30">
                  <c:v>37.443383184615378</c:v>
                </c:pt>
                <c:pt idx="31">
                  <c:v>37.973500614070467</c:v>
                </c:pt>
                <c:pt idx="32">
                  <c:v>37.620346686651175</c:v>
                </c:pt>
                <c:pt idx="33">
                  <c:v>37.25302500032528</c:v>
                </c:pt>
                <c:pt idx="34">
                  <c:v>38.582627497719201</c:v>
                </c:pt>
                <c:pt idx="35">
                  <c:v>38.304849873467425</c:v>
                </c:pt>
                <c:pt idx="36">
                  <c:v>36.936758070297437</c:v>
                </c:pt>
                <c:pt idx="37">
                  <c:v>35.287149225694861</c:v>
                </c:pt>
                <c:pt idx="38">
                  <c:v>34.270798693291717</c:v>
                </c:pt>
                <c:pt idx="39">
                  <c:v>33.889164755913832</c:v>
                </c:pt>
                <c:pt idx="40">
                  <c:v>30.673155079545122</c:v>
                </c:pt>
                <c:pt idx="41">
                  <c:v>29.047721395103828</c:v>
                </c:pt>
                <c:pt idx="42">
                  <c:v>29.004618317208912</c:v>
                </c:pt>
                <c:pt idx="43">
                  <c:v>30.697095871043373</c:v>
                </c:pt>
                <c:pt idx="44">
                  <c:v>28.225305612940911</c:v>
                </c:pt>
                <c:pt idx="45">
                  <c:v>27.152713049491119</c:v>
                </c:pt>
                <c:pt idx="46">
                  <c:v>27.418426995692197</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prstDash val="dash"/>
            </a:ln>
          </c:spPr>
          <c:marker>
            <c:symbol val="none"/>
          </c:marker>
          <c:dLbls>
            <c:dLbl>
              <c:idx val="4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3BF-47B8-B6D8-7349744B7087}"/>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(Scatter)'!$A$2:$A$48</c:f>
              <c:numCache>
                <c:formatCode>m/d/yyyy</c:formatCode>
                <c:ptCount val="47"/>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44408</c:v>
                </c:pt>
                <c:pt idx="31">
                  <c:v>44439</c:v>
                </c:pt>
                <c:pt idx="32" formatCode="dd/mm/yyyy">
                  <c:v>44469</c:v>
                </c:pt>
                <c:pt idx="33" formatCode="dd/mm/yyyy">
                  <c:v>44500</c:v>
                </c:pt>
                <c:pt idx="34" formatCode="dd/mm/yyyy">
                  <c:v>44530</c:v>
                </c:pt>
                <c:pt idx="35" formatCode="dd/mm/yyyy">
                  <c:v>44561</c:v>
                </c:pt>
                <c:pt idx="36" formatCode="dd/mm/yyyy">
                  <c:v>44592</c:v>
                </c:pt>
                <c:pt idx="37" formatCode="dd/mm/yyyy">
                  <c:v>44620</c:v>
                </c:pt>
                <c:pt idx="38" formatCode="dd/mm/yyyy">
                  <c:v>44651</c:v>
                </c:pt>
                <c:pt idx="39" formatCode="dd/mm/yyyy">
                  <c:v>44681</c:v>
                </c:pt>
                <c:pt idx="40" formatCode="dd/mm/yyyy">
                  <c:v>44712</c:v>
                </c:pt>
                <c:pt idx="41" formatCode="dd/mm/yyyy">
                  <c:v>44742</c:v>
                </c:pt>
                <c:pt idx="42" formatCode="dd/mm/yyyy">
                  <c:v>44773</c:v>
                </c:pt>
                <c:pt idx="43" formatCode="dd/mm/yyyy">
                  <c:v>44804</c:v>
                </c:pt>
                <c:pt idx="44" formatCode="dd/mm/yyyy">
                  <c:v>44834</c:v>
                </c:pt>
                <c:pt idx="45" formatCode="dd/mm/yyyy">
                  <c:v>44865</c:v>
                </c:pt>
                <c:pt idx="46" formatCode="dd/mm/yyyy">
                  <c:v>44895</c:v>
                </c:pt>
              </c:numCache>
            </c:numRef>
          </c:xVal>
          <c:yVal>
            <c:numRef>
              <c:f>'Line (Scatter)'!$C$2:$C$48</c:f>
              <c:numCache>
                <c:formatCode>0.0</c:formatCode>
                <c:ptCount val="47"/>
                <c:pt idx="0">
                  <c:v>31.813658589361122</c:v>
                </c:pt>
                <c:pt idx="1">
                  <c:v>31.813658589361122</c:v>
                </c:pt>
                <c:pt idx="2">
                  <c:v>31.813658589361122</c:v>
                </c:pt>
                <c:pt idx="3">
                  <c:v>31.813658589361122</c:v>
                </c:pt>
                <c:pt idx="4">
                  <c:v>31.813658589361122</c:v>
                </c:pt>
                <c:pt idx="5">
                  <c:v>31.813658589361122</c:v>
                </c:pt>
                <c:pt idx="6">
                  <c:v>31.813658589361122</c:v>
                </c:pt>
                <c:pt idx="7">
                  <c:v>31.813658589361122</c:v>
                </c:pt>
                <c:pt idx="8">
                  <c:v>31.813658589361122</c:v>
                </c:pt>
                <c:pt idx="9">
                  <c:v>31.813658589361122</c:v>
                </c:pt>
                <c:pt idx="10">
                  <c:v>31.813658589361122</c:v>
                </c:pt>
                <c:pt idx="11">
                  <c:v>31.813658589361122</c:v>
                </c:pt>
                <c:pt idx="12">
                  <c:v>31.813658589361122</c:v>
                </c:pt>
                <c:pt idx="13">
                  <c:v>31.813658589361122</c:v>
                </c:pt>
                <c:pt idx="14">
                  <c:v>31.813658589361122</c:v>
                </c:pt>
                <c:pt idx="15">
                  <c:v>31.813658589361122</c:v>
                </c:pt>
                <c:pt idx="16">
                  <c:v>31.813658589361122</c:v>
                </c:pt>
                <c:pt idx="17">
                  <c:v>31.813658589361122</c:v>
                </c:pt>
                <c:pt idx="18">
                  <c:v>31.813658589361122</c:v>
                </c:pt>
                <c:pt idx="19">
                  <c:v>31.813658589361122</c:v>
                </c:pt>
                <c:pt idx="20">
                  <c:v>31.813658589361122</c:v>
                </c:pt>
                <c:pt idx="21">
                  <c:v>31.813658589361122</c:v>
                </c:pt>
                <c:pt idx="22">
                  <c:v>31.813658589361122</c:v>
                </c:pt>
                <c:pt idx="23">
                  <c:v>31.813658589361122</c:v>
                </c:pt>
                <c:pt idx="24">
                  <c:v>31.813658589361122</c:v>
                </c:pt>
                <c:pt idx="25">
                  <c:v>31.813658589361122</c:v>
                </c:pt>
                <c:pt idx="26">
                  <c:v>31.813658589361122</c:v>
                </c:pt>
                <c:pt idx="27">
                  <c:v>31.813658589361122</c:v>
                </c:pt>
                <c:pt idx="28">
                  <c:v>31.813658589361122</c:v>
                </c:pt>
                <c:pt idx="29">
                  <c:v>31.813658589361122</c:v>
                </c:pt>
                <c:pt idx="30">
                  <c:v>31.813658589361122</c:v>
                </c:pt>
                <c:pt idx="31">
                  <c:v>31.813658589361122</c:v>
                </c:pt>
                <c:pt idx="32">
                  <c:v>31.813658589361122</c:v>
                </c:pt>
                <c:pt idx="33">
                  <c:v>31.813658589361122</c:v>
                </c:pt>
                <c:pt idx="34">
                  <c:v>31.813658589361122</c:v>
                </c:pt>
                <c:pt idx="35">
                  <c:v>31.813658589361122</c:v>
                </c:pt>
                <c:pt idx="36">
                  <c:v>31.813658589361122</c:v>
                </c:pt>
                <c:pt idx="37">
                  <c:v>31.813658589361122</c:v>
                </c:pt>
                <c:pt idx="38">
                  <c:v>31.813658589361122</c:v>
                </c:pt>
                <c:pt idx="39">
                  <c:v>31.813658589361122</c:v>
                </c:pt>
                <c:pt idx="40">
                  <c:v>31.813658589361122</c:v>
                </c:pt>
                <c:pt idx="41">
                  <c:v>31.813658589361122</c:v>
                </c:pt>
                <c:pt idx="42">
                  <c:v>31.813658589361122</c:v>
                </c:pt>
                <c:pt idx="43">
                  <c:v>31.813658589361122</c:v>
                </c:pt>
                <c:pt idx="44">
                  <c:v>31.813658589361122</c:v>
                </c:pt>
                <c:pt idx="45">
                  <c:v>31.813658589361122</c:v>
                </c:pt>
                <c:pt idx="46">
                  <c:v>31.813658589361122</c:v>
                </c:pt>
              </c:numCache>
            </c:numRef>
          </c:yVal>
          <c:smooth val="0"/>
          <c:extLst>
            <c:ext xmlns:c16="http://schemas.microsoft.com/office/drawing/2014/chart" uri="{C3380CC4-5D6E-409C-BE32-E72D297353CC}">
              <c16:uniqueId val="{00000004-4A4B-2545-8FAD-015A39A0CE4B}"/>
            </c:ext>
          </c:extLst>
        </c:ser>
        <c:dLbls>
          <c:showLegendKey val="0"/>
          <c:showVal val="0"/>
          <c:showCatName val="0"/>
          <c:showSerName val="0"/>
          <c:showPercent val="0"/>
          <c:showBubbleSize val="0"/>
        </c:dLbls>
        <c:axId val="229606184"/>
        <c:axId val="229606576"/>
      </c:scatterChart>
      <c:valAx>
        <c:axId val="229606184"/>
        <c:scaling>
          <c:orientation val="minMax"/>
          <c:max val="44895"/>
          <c:min val="4383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6576"/>
        <c:crosses val="autoZero"/>
        <c:crossBetween val="midCat"/>
        <c:majorUnit val="60"/>
      </c:valAx>
      <c:valAx>
        <c:axId val="229606576"/>
        <c:scaling>
          <c:orientation val="minMax"/>
          <c:max val="45"/>
          <c:min val="1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184"/>
        <c:crosses val="autoZero"/>
        <c:crossBetween val="midCat"/>
        <c:majorUnit val="5"/>
      </c:valAx>
    </c:plotArea>
    <c:legend>
      <c:legendPos val="b"/>
      <c:layout>
        <c:manualLayout>
          <c:xMode val="edge"/>
          <c:yMode val="edge"/>
          <c:x val="0.37177886742322952"/>
          <c:y val="0.90903144879491082"/>
          <c:w val="0.19836267694586537"/>
          <c:h val="9.0968551205089149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67074496459972599"/>
        </c:manualLayout>
      </c:layout>
      <c:scatterChart>
        <c:scatterStyle val="lineMarker"/>
        <c:varyColors val="0"/>
        <c:ser>
          <c:idx val="1"/>
          <c:order val="0"/>
          <c:tx>
            <c:strRef>
              <c:f>'Line (Scatter)'!$B$1</c:f>
              <c:strCache>
                <c:ptCount val="1"/>
                <c:pt idx="0">
                  <c:v>Excess CAPE Yield (in %)</c:v>
                </c:pt>
              </c:strCache>
            </c:strRef>
          </c:tx>
          <c:spPr>
            <a:ln w="19050">
              <a:solidFill>
                <a:schemeClr val="accent4"/>
              </a:solidFill>
            </a:ln>
          </c:spPr>
          <c:marker>
            <c:symbol val="none"/>
          </c:marker>
          <c:dLbls>
            <c:dLbl>
              <c:idx val="1474"/>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480-4C5F-9FA2-603FFD82E4D5}"/>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xVal>
            <c:numRef>
              <c:f>'Line (Scatter)'!$A$2:$A$1476</c:f>
              <c:numCache>
                <c:formatCode>m/d/yyyy</c:formatCode>
                <c:ptCount val="1475"/>
                <c:pt idx="0">
                  <c:v>31</c:v>
                </c:pt>
                <c:pt idx="1">
                  <c:v>59</c:v>
                </c:pt>
                <c:pt idx="2">
                  <c:v>91</c:v>
                </c:pt>
                <c:pt idx="3">
                  <c:v>121</c:v>
                </c:pt>
                <c:pt idx="4">
                  <c:v>152</c:v>
                </c:pt>
                <c:pt idx="5">
                  <c:v>182</c:v>
                </c:pt>
                <c:pt idx="6">
                  <c:v>213</c:v>
                </c:pt>
                <c:pt idx="7">
                  <c:v>244</c:v>
                </c:pt>
                <c:pt idx="8">
                  <c:v>274</c:v>
                </c:pt>
                <c:pt idx="9">
                  <c:v>305</c:v>
                </c:pt>
                <c:pt idx="10">
                  <c:v>335</c:v>
                </c:pt>
                <c:pt idx="11">
                  <c:v>366</c:v>
                </c:pt>
                <c:pt idx="12">
                  <c:v>397</c:v>
                </c:pt>
                <c:pt idx="13">
                  <c:v>425</c:v>
                </c:pt>
                <c:pt idx="14">
                  <c:v>456</c:v>
                </c:pt>
                <c:pt idx="15">
                  <c:v>486</c:v>
                </c:pt>
                <c:pt idx="16">
                  <c:v>517</c:v>
                </c:pt>
                <c:pt idx="17">
                  <c:v>547</c:v>
                </c:pt>
                <c:pt idx="18">
                  <c:v>578</c:v>
                </c:pt>
                <c:pt idx="19">
                  <c:v>609</c:v>
                </c:pt>
                <c:pt idx="20">
                  <c:v>639</c:v>
                </c:pt>
                <c:pt idx="21">
                  <c:v>670</c:v>
                </c:pt>
                <c:pt idx="22">
                  <c:v>700</c:v>
                </c:pt>
                <c:pt idx="23">
                  <c:v>731</c:v>
                </c:pt>
                <c:pt idx="24">
                  <c:v>762</c:v>
                </c:pt>
                <c:pt idx="25">
                  <c:v>790</c:v>
                </c:pt>
                <c:pt idx="26">
                  <c:v>821</c:v>
                </c:pt>
                <c:pt idx="27">
                  <c:v>851</c:v>
                </c:pt>
                <c:pt idx="28">
                  <c:v>882</c:v>
                </c:pt>
                <c:pt idx="29">
                  <c:v>912</c:v>
                </c:pt>
                <c:pt idx="30">
                  <c:v>943</c:v>
                </c:pt>
                <c:pt idx="31">
                  <c:v>974</c:v>
                </c:pt>
                <c:pt idx="32">
                  <c:v>1004</c:v>
                </c:pt>
                <c:pt idx="33">
                  <c:v>1035</c:v>
                </c:pt>
                <c:pt idx="34">
                  <c:v>1065</c:v>
                </c:pt>
                <c:pt idx="35">
                  <c:v>1096</c:v>
                </c:pt>
                <c:pt idx="36">
                  <c:v>1127</c:v>
                </c:pt>
                <c:pt idx="37">
                  <c:v>1155</c:v>
                </c:pt>
                <c:pt idx="38">
                  <c:v>1186</c:v>
                </c:pt>
                <c:pt idx="39">
                  <c:v>1216</c:v>
                </c:pt>
                <c:pt idx="40">
                  <c:v>1247</c:v>
                </c:pt>
                <c:pt idx="41">
                  <c:v>1277</c:v>
                </c:pt>
                <c:pt idx="42">
                  <c:v>1308</c:v>
                </c:pt>
                <c:pt idx="43">
                  <c:v>1339</c:v>
                </c:pt>
                <c:pt idx="44">
                  <c:v>1369</c:v>
                </c:pt>
                <c:pt idx="45">
                  <c:v>1400</c:v>
                </c:pt>
                <c:pt idx="46">
                  <c:v>1430</c:v>
                </c:pt>
                <c:pt idx="47">
                  <c:v>1461</c:v>
                </c:pt>
                <c:pt idx="48">
                  <c:v>1492</c:v>
                </c:pt>
                <c:pt idx="49">
                  <c:v>1521</c:v>
                </c:pt>
                <c:pt idx="50">
                  <c:v>1552</c:v>
                </c:pt>
                <c:pt idx="51">
                  <c:v>1582</c:v>
                </c:pt>
                <c:pt idx="52">
                  <c:v>1613</c:v>
                </c:pt>
                <c:pt idx="53">
                  <c:v>1643</c:v>
                </c:pt>
                <c:pt idx="54">
                  <c:v>1674</c:v>
                </c:pt>
                <c:pt idx="55">
                  <c:v>1705</c:v>
                </c:pt>
                <c:pt idx="56">
                  <c:v>1735</c:v>
                </c:pt>
                <c:pt idx="57">
                  <c:v>1766</c:v>
                </c:pt>
                <c:pt idx="58">
                  <c:v>1796</c:v>
                </c:pt>
                <c:pt idx="59">
                  <c:v>1827</c:v>
                </c:pt>
                <c:pt idx="60">
                  <c:v>1858</c:v>
                </c:pt>
                <c:pt idx="61">
                  <c:v>1886</c:v>
                </c:pt>
                <c:pt idx="62">
                  <c:v>1917</c:v>
                </c:pt>
                <c:pt idx="63">
                  <c:v>1947</c:v>
                </c:pt>
                <c:pt idx="64">
                  <c:v>1978</c:v>
                </c:pt>
                <c:pt idx="65">
                  <c:v>2008</c:v>
                </c:pt>
                <c:pt idx="66">
                  <c:v>2039</c:v>
                </c:pt>
                <c:pt idx="67">
                  <c:v>2070</c:v>
                </c:pt>
                <c:pt idx="68">
                  <c:v>2100</c:v>
                </c:pt>
                <c:pt idx="69">
                  <c:v>2131</c:v>
                </c:pt>
                <c:pt idx="70">
                  <c:v>2161</c:v>
                </c:pt>
                <c:pt idx="71">
                  <c:v>2192</c:v>
                </c:pt>
                <c:pt idx="72">
                  <c:v>2223</c:v>
                </c:pt>
                <c:pt idx="73">
                  <c:v>2251</c:v>
                </c:pt>
                <c:pt idx="74">
                  <c:v>2282</c:v>
                </c:pt>
                <c:pt idx="75">
                  <c:v>2312</c:v>
                </c:pt>
                <c:pt idx="76">
                  <c:v>2343</c:v>
                </c:pt>
                <c:pt idx="77">
                  <c:v>2373</c:v>
                </c:pt>
                <c:pt idx="78">
                  <c:v>2404</c:v>
                </c:pt>
                <c:pt idx="79">
                  <c:v>2435</c:v>
                </c:pt>
                <c:pt idx="80">
                  <c:v>2465</c:v>
                </c:pt>
                <c:pt idx="81">
                  <c:v>2496</c:v>
                </c:pt>
                <c:pt idx="82">
                  <c:v>2526</c:v>
                </c:pt>
                <c:pt idx="83">
                  <c:v>2557</c:v>
                </c:pt>
                <c:pt idx="84">
                  <c:v>2588</c:v>
                </c:pt>
                <c:pt idx="85">
                  <c:v>2616</c:v>
                </c:pt>
                <c:pt idx="86">
                  <c:v>2647</c:v>
                </c:pt>
                <c:pt idx="87">
                  <c:v>2677</c:v>
                </c:pt>
                <c:pt idx="88">
                  <c:v>2708</c:v>
                </c:pt>
                <c:pt idx="89">
                  <c:v>2738</c:v>
                </c:pt>
                <c:pt idx="90">
                  <c:v>2769</c:v>
                </c:pt>
                <c:pt idx="91">
                  <c:v>2800</c:v>
                </c:pt>
                <c:pt idx="92">
                  <c:v>2830</c:v>
                </c:pt>
                <c:pt idx="93">
                  <c:v>2861</c:v>
                </c:pt>
                <c:pt idx="94">
                  <c:v>2891</c:v>
                </c:pt>
                <c:pt idx="95">
                  <c:v>2922</c:v>
                </c:pt>
                <c:pt idx="96">
                  <c:v>2953</c:v>
                </c:pt>
                <c:pt idx="97">
                  <c:v>2982</c:v>
                </c:pt>
                <c:pt idx="98">
                  <c:v>3013</c:v>
                </c:pt>
                <c:pt idx="99">
                  <c:v>3043</c:v>
                </c:pt>
                <c:pt idx="100">
                  <c:v>3074</c:v>
                </c:pt>
                <c:pt idx="101">
                  <c:v>3104</c:v>
                </c:pt>
                <c:pt idx="102">
                  <c:v>3135</c:v>
                </c:pt>
                <c:pt idx="103">
                  <c:v>3166</c:v>
                </c:pt>
                <c:pt idx="104">
                  <c:v>3196</c:v>
                </c:pt>
                <c:pt idx="105">
                  <c:v>3227</c:v>
                </c:pt>
                <c:pt idx="106">
                  <c:v>3257</c:v>
                </c:pt>
                <c:pt idx="107">
                  <c:v>3288</c:v>
                </c:pt>
                <c:pt idx="108">
                  <c:v>3319</c:v>
                </c:pt>
                <c:pt idx="109">
                  <c:v>3347</c:v>
                </c:pt>
                <c:pt idx="110">
                  <c:v>3378</c:v>
                </c:pt>
                <c:pt idx="111">
                  <c:v>3408</c:v>
                </c:pt>
                <c:pt idx="112">
                  <c:v>3439</c:v>
                </c:pt>
                <c:pt idx="113">
                  <c:v>3469</c:v>
                </c:pt>
                <c:pt idx="114">
                  <c:v>3500</c:v>
                </c:pt>
                <c:pt idx="115">
                  <c:v>3531</c:v>
                </c:pt>
                <c:pt idx="116">
                  <c:v>3561</c:v>
                </c:pt>
                <c:pt idx="117">
                  <c:v>3592</c:v>
                </c:pt>
                <c:pt idx="118">
                  <c:v>3622</c:v>
                </c:pt>
                <c:pt idx="119">
                  <c:v>3653</c:v>
                </c:pt>
                <c:pt idx="120">
                  <c:v>3684</c:v>
                </c:pt>
                <c:pt idx="121">
                  <c:v>3712</c:v>
                </c:pt>
                <c:pt idx="122">
                  <c:v>3743</c:v>
                </c:pt>
                <c:pt idx="123">
                  <c:v>3773</c:v>
                </c:pt>
                <c:pt idx="124">
                  <c:v>3804</c:v>
                </c:pt>
                <c:pt idx="125">
                  <c:v>3834</c:v>
                </c:pt>
                <c:pt idx="126">
                  <c:v>3865</c:v>
                </c:pt>
                <c:pt idx="127">
                  <c:v>3896</c:v>
                </c:pt>
                <c:pt idx="128">
                  <c:v>3926</c:v>
                </c:pt>
                <c:pt idx="129">
                  <c:v>3957</c:v>
                </c:pt>
                <c:pt idx="130">
                  <c:v>3987</c:v>
                </c:pt>
                <c:pt idx="131">
                  <c:v>4018</c:v>
                </c:pt>
                <c:pt idx="132">
                  <c:v>4049</c:v>
                </c:pt>
                <c:pt idx="133">
                  <c:v>4077</c:v>
                </c:pt>
                <c:pt idx="134">
                  <c:v>4108</c:v>
                </c:pt>
                <c:pt idx="135">
                  <c:v>4138</c:v>
                </c:pt>
                <c:pt idx="136">
                  <c:v>4169</c:v>
                </c:pt>
                <c:pt idx="137">
                  <c:v>4199</c:v>
                </c:pt>
                <c:pt idx="138">
                  <c:v>4230</c:v>
                </c:pt>
                <c:pt idx="139">
                  <c:v>4261</c:v>
                </c:pt>
                <c:pt idx="140">
                  <c:v>4291</c:v>
                </c:pt>
                <c:pt idx="141">
                  <c:v>4322</c:v>
                </c:pt>
                <c:pt idx="142">
                  <c:v>4352</c:v>
                </c:pt>
                <c:pt idx="143">
                  <c:v>4383</c:v>
                </c:pt>
                <c:pt idx="144">
                  <c:v>4414</c:v>
                </c:pt>
                <c:pt idx="145">
                  <c:v>4443</c:v>
                </c:pt>
                <c:pt idx="146">
                  <c:v>4474</c:v>
                </c:pt>
                <c:pt idx="147">
                  <c:v>4504</c:v>
                </c:pt>
                <c:pt idx="148">
                  <c:v>4535</c:v>
                </c:pt>
                <c:pt idx="149">
                  <c:v>4565</c:v>
                </c:pt>
                <c:pt idx="150">
                  <c:v>4596</c:v>
                </c:pt>
                <c:pt idx="151">
                  <c:v>4627</c:v>
                </c:pt>
                <c:pt idx="152">
                  <c:v>4657</c:v>
                </c:pt>
                <c:pt idx="153">
                  <c:v>4688</c:v>
                </c:pt>
                <c:pt idx="154">
                  <c:v>4718</c:v>
                </c:pt>
                <c:pt idx="155">
                  <c:v>4749</c:v>
                </c:pt>
                <c:pt idx="156">
                  <c:v>4780</c:v>
                </c:pt>
                <c:pt idx="157">
                  <c:v>4808</c:v>
                </c:pt>
                <c:pt idx="158">
                  <c:v>4839</c:v>
                </c:pt>
                <c:pt idx="159">
                  <c:v>4869</c:v>
                </c:pt>
                <c:pt idx="160">
                  <c:v>4900</c:v>
                </c:pt>
                <c:pt idx="161">
                  <c:v>4930</c:v>
                </c:pt>
                <c:pt idx="162">
                  <c:v>4961</c:v>
                </c:pt>
                <c:pt idx="163">
                  <c:v>4992</c:v>
                </c:pt>
                <c:pt idx="164">
                  <c:v>5022</c:v>
                </c:pt>
                <c:pt idx="165">
                  <c:v>5053</c:v>
                </c:pt>
                <c:pt idx="166">
                  <c:v>5083</c:v>
                </c:pt>
                <c:pt idx="167">
                  <c:v>5114</c:v>
                </c:pt>
                <c:pt idx="168">
                  <c:v>5145</c:v>
                </c:pt>
                <c:pt idx="169">
                  <c:v>5173</c:v>
                </c:pt>
                <c:pt idx="170">
                  <c:v>5204</c:v>
                </c:pt>
                <c:pt idx="171">
                  <c:v>5234</c:v>
                </c:pt>
                <c:pt idx="172">
                  <c:v>5265</c:v>
                </c:pt>
                <c:pt idx="173">
                  <c:v>5295</c:v>
                </c:pt>
                <c:pt idx="174">
                  <c:v>5326</c:v>
                </c:pt>
                <c:pt idx="175">
                  <c:v>5357</c:v>
                </c:pt>
                <c:pt idx="176">
                  <c:v>5387</c:v>
                </c:pt>
                <c:pt idx="177">
                  <c:v>5418</c:v>
                </c:pt>
                <c:pt idx="178">
                  <c:v>5448</c:v>
                </c:pt>
                <c:pt idx="179">
                  <c:v>5479</c:v>
                </c:pt>
                <c:pt idx="180">
                  <c:v>5510</c:v>
                </c:pt>
                <c:pt idx="181">
                  <c:v>5538</c:v>
                </c:pt>
                <c:pt idx="182">
                  <c:v>5569</c:v>
                </c:pt>
                <c:pt idx="183">
                  <c:v>5599</c:v>
                </c:pt>
                <c:pt idx="184">
                  <c:v>5630</c:v>
                </c:pt>
                <c:pt idx="185">
                  <c:v>5660</c:v>
                </c:pt>
                <c:pt idx="186">
                  <c:v>5691</c:v>
                </c:pt>
                <c:pt idx="187">
                  <c:v>5722</c:v>
                </c:pt>
                <c:pt idx="188">
                  <c:v>5752</c:v>
                </c:pt>
                <c:pt idx="189">
                  <c:v>5783</c:v>
                </c:pt>
                <c:pt idx="190">
                  <c:v>5813</c:v>
                </c:pt>
                <c:pt idx="191">
                  <c:v>5844</c:v>
                </c:pt>
                <c:pt idx="192">
                  <c:v>5875</c:v>
                </c:pt>
                <c:pt idx="193">
                  <c:v>5904</c:v>
                </c:pt>
                <c:pt idx="194">
                  <c:v>5935</c:v>
                </c:pt>
                <c:pt idx="195">
                  <c:v>5965</c:v>
                </c:pt>
                <c:pt idx="196">
                  <c:v>5996</c:v>
                </c:pt>
                <c:pt idx="197">
                  <c:v>6026</c:v>
                </c:pt>
                <c:pt idx="198">
                  <c:v>6057</c:v>
                </c:pt>
                <c:pt idx="199">
                  <c:v>6088</c:v>
                </c:pt>
                <c:pt idx="200">
                  <c:v>6118</c:v>
                </c:pt>
                <c:pt idx="201">
                  <c:v>6149</c:v>
                </c:pt>
                <c:pt idx="202">
                  <c:v>6179</c:v>
                </c:pt>
                <c:pt idx="203">
                  <c:v>6210</c:v>
                </c:pt>
                <c:pt idx="204">
                  <c:v>6241</c:v>
                </c:pt>
                <c:pt idx="205">
                  <c:v>6269</c:v>
                </c:pt>
                <c:pt idx="206">
                  <c:v>6300</c:v>
                </c:pt>
                <c:pt idx="207">
                  <c:v>6330</c:v>
                </c:pt>
                <c:pt idx="208">
                  <c:v>6361</c:v>
                </c:pt>
                <c:pt idx="209">
                  <c:v>6391</c:v>
                </c:pt>
                <c:pt idx="210">
                  <c:v>6422</c:v>
                </c:pt>
                <c:pt idx="211">
                  <c:v>6453</c:v>
                </c:pt>
                <c:pt idx="212">
                  <c:v>6483</c:v>
                </c:pt>
                <c:pt idx="213">
                  <c:v>6514</c:v>
                </c:pt>
                <c:pt idx="214">
                  <c:v>6544</c:v>
                </c:pt>
                <c:pt idx="215">
                  <c:v>6575</c:v>
                </c:pt>
                <c:pt idx="216">
                  <c:v>6606</c:v>
                </c:pt>
                <c:pt idx="217">
                  <c:v>6634</c:v>
                </c:pt>
                <c:pt idx="218">
                  <c:v>6665</c:v>
                </c:pt>
                <c:pt idx="219">
                  <c:v>6695</c:v>
                </c:pt>
                <c:pt idx="220">
                  <c:v>6726</c:v>
                </c:pt>
                <c:pt idx="221">
                  <c:v>6756</c:v>
                </c:pt>
                <c:pt idx="222">
                  <c:v>6787</c:v>
                </c:pt>
                <c:pt idx="223">
                  <c:v>6818</c:v>
                </c:pt>
                <c:pt idx="224">
                  <c:v>6848</c:v>
                </c:pt>
                <c:pt idx="225">
                  <c:v>6879</c:v>
                </c:pt>
                <c:pt idx="226">
                  <c:v>6909</c:v>
                </c:pt>
                <c:pt idx="227">
                  <c:v>6940</c:v>
                </c:pt>
                <c:pt idx="228">
                  <c:v>6971</c:v>
                </c:pt>
                <c:pt idx="229">
                  <c:v>6999</c:v>
                </c:pt>
                <c:pt idx="230">
                  <c:v>7030</c:v>
                </c:pt>
                <c:pt idx="231">
                  <c:v>7060</c:v>
                </c:pt>
                <c:pt idx="232">
                  <c:v>7091</c:v>
                </c:pt>
                <c:pt idx="233">
                  <c:v>7121</c:v>
                </c:pt>
                <c:pt idx="234">
                  <c:v>7152</c:v>
                </c:pt>
                <c:pt idx="235">
                  <c:v>7183</c:v>
                </c:pt>
                <c:pt idx="236">
                  <c:v>7213</c:v>
                </c:pt>
                <c:pt idx="237">
                  <c:v>7244</c:v>
                </c:pt>
                <c:pt idx="238">
                  <c:v>7274</c:v>
                </c:pt>
                <c:pt idx="239">
                  <c:v>7305</c:v>
                </c:pt>
                <c:pt idx="240">
                  <c:v>7336</c:v>
                </c:pt>
                <c:pt idx="241">
                  <c:v>7365</c:v>
                </c:pt>
                <c:pt idx="242">
                  <c:v>7396</c:v>
                </c:pt>
                <c:pt idx="243">
                  <c:v>7426</c:v>
                </c:pt>
                <c:pt idx="244">
                  <c:v>7457</c:v>
                </c:pt>
                <c:pt idx="245">
                  <c:v>7487</c:v>
                </c:pt>
                <c:pt idx="246">
                  <c:v>7518</c:v>
                </c:pt>
                <c:pt idx="247">
                  <c:v>7549</c:v>
                </c:pt>
                <c:pt idx="248">
                  <c:v>7579</c:v>
                </c:pt>
                <c:pt idx="249">
                  <c:v>7610</c:v>
                </c:pt>
                <c:pt idx="250">
                  <c:v>7640</c:v>
                </c:pt>
                <c:pt idx="251">
                  <c:v>7671</c:v>
                </c:pt>
                <c:pt idx="252">
                  <c:v>7702</c:v>
                </c:pt>
                <c:pt idx="253">
                  <c:v>7730</c:v>
                </c:pt>
                <c:pt idx="254">
                  <c:v>7761</c:v>
                </c:pt>
                <c:pt idx="255">
                  <c:v>7791</c:v>
                </c:pt>
                <c:pt idx="256">
                  <c:v>7822</c:v>
                </c:pt>
                <c:pt idx="257">
                  <c:v>7852</c:v>
                </c:pt>
                <c:pt idx="258">
                  <c:v>7883</c:v>
                </c:pt>
                <c:pt idx="259">
                  <c:v>7914</c:v>
                </c:pt>
                <c:pt idx="260">
                  <c:v>7944</c:v>
                </c:pt>
                <c:pt idx="261">
                  <c:v>7975</c:v>
                </c:pt>
                <c:pt idx="262">
                  <c:v>8005</c:v>
                </c:pt>
                <c:pt idx="263">
                  <c:v>8036</c:v>
                </c:pt>
                <c:pt idx="264">
                  <c:v>8067</c:v>
                </c:pt>
                <c:pt idx="265">
                  <c:v>8095</c:v>
                </c:pt>
                <c:pt idx="266">
                  <c:v>8126</c:v>
                </c:pt>
                <c:pt idx="267">
                  <c:v>8156</c:v>
                </c:pt>
                <c:pt idx="268">
                  <c:v>8187</c:v>
                </c:pt>
                <c:pt idx="269">
                  <c:v>8217</c:v>
                </c:pt>
                <c:pt idx="270">
                  <c:v>8248</c:v>
                </c:pt>
                <c:pt idx="271">
                  <c:v>8279</c:v>
                </c:pt>
                <c:pt idx="272">
                  <c:v>8309</c:v>
                </c:pt>
                <c:pt idx="273">
                  <c:v>8340</c:v>
                </c:pt>
                <c:pt idx="274">
                  <c:v>8370</c:v>
                </c:pt>
                <c:pt idx="275">
                  <c:v>8401</c:v>
                </c:pt>
                <c:pt idx="276">
                  <c:v>8432</c:v>
                </c:pt>
                <c:pt idx="277">
                  <c:v>8460</c:v>
                </c:pt>
                <c:pt idx="278">
                  <c:v>8491</c:v>
                </c:pt>
                <c:pt idx="279">
                  <c:v>8521</c:v>
                </c:pt>
                <c:pt idx="280">
                  <c:v>8552</c:v>
                </c:pt>
                <c:pt idx="281">
                  <c:v>8582</c:v>
                </c:pt>
                <c:pt idx="282">
                  <c:v>8613</c:v>
                </c:pt>
                <c:pt idx="283">
                  <c:v>8644</c:v>
                </c:pt>
                <c:pt idx="284">
                  <c:v>8674</c:v>
                </c:pt>
                <c:pt idx="285">
                  <c:v>8705</c:v>
                </c:pt>
                <c:pt idx="286">
                  <c:v>8735</c:v>
                </c:pt>
                <c:pt idx="287">
                  <c:v>8766</c:v>
                </c:pt>
                <c:pt idx="288">
                  <c:v>8797</c:v>
                </c:pt>
                <c:pt idx="289">
                  <c:v>8826</c:v>
                </c:pt>
                <c:pt idx="290">
                  <c:v>8857</c:v>
                </c:pt>
                <c:pt idx="291">
                  <c:v>8887</c:v>
                </c:pt>
                <c:pt idx="292">
                  <c:v>8918</c:v>
                </c:pt>
                <c:pt idx="293">
                  <c:v>8948</c:v>
                </c:pt>
                <c:pt idx="294">
                  <c:v>8979</c:v>
                </c:pt>
                <c:pt idx="295">
                  <c:v>9010</c:v>
                </c:pt>
                <c:pt idx="296">
                  <c:v>9040</c:v>
                </c:pt>
                <c:pt idx="297">
                  <c:v>9071</c:v>
                </c:pt>
                <c:pt idx="298">
                  <c:v>9101</c:v>
                </c:pt>
                <c:pt idx="299">
                  <c:v>9132</c:v>
                </c:pt>
                <c:pt idx="300">
                  <c:v>9163</c:v>
                </c:pt>
                <c:pt idx="301">
                  <c:v>9191</c:v>
                </c:pt>
                <c:pt idx="302">
                  <c:v>9222</c:v>
                </c:pt>
                <c:pt idx="303">
                  <c:v>9252</c:v>
                </c:pt>
                <c:pt idx="304">
                  <c:v>9283</c:v>
                </c:pt>
                <c:pt idx="305">
                  <c:v>9313</c:v>
                </c:pt>
                <c:pt idx="306">
                  <c:v>9344</c:v>
                </c:pt>
                <c:pt idx="307">
                  <c:v>9375</c:v>
                </c:pt>
                <c:pt idx="308">
                  <c:v>9405</c:v>
                </c:pt>
                <c:pt idx="309">
                  <c:v>9436</c:v>
                </c:pt>
                <c:pt idx="310">
                  <c:v>9466</c:v>
                </c:pt>
                <c:pt idx="311">
                  <c:v>9497</c:v>
                </c:pt>
                <c:pt idx="312">
                  <c:v>9528</c:v>
                </c:pt>
                <c:pt idx="313">
                  <c:v>9556</c:v>
                </c:pt>
                <c:pt idx="314">
                  <c:v>9587</c:v>
                </c:pt>
                <c:pt idx="315">
                  <c:v>9617</c:v>
                </c:pt>
                <c:pt idx="316">
                  <c:v>9648</c:v>
                </c:pt>
                <c:pt idx="317">
                  <c:v>9678</c:v>
                </c:pt>
                <c:pt idx="318">
                  <c:v>9709</c:v>
                </c:pt>
                <c:pt idx="319">
                  <c:v>9740</c:v>
                </c:pt>
                <c:pt idx="320">
                  <c:v>9770</c:v>
                </c:pt>
                <c:pt idx="321">
                  <c:v>9801</c:v>
                </c:pt>
                <c:pt idx="322">
                  <c:v>9831</c:v>
                </c:pt>
                <c:pt idx="323">
                  <c:v>9862</c:v>
                </c:pt>
                <c:pt idx="324">
                  <c:v>9893</c:v>
                </c:pt>
                <c:pt idx="325">
                  <c:v>9921</c:v>
                </c:pt>
                <c:pt idx="326">
                  <c:v>9952</c:v>
                </c:pt>
                <c:pt idx="327">
                  <c:v>9982</c:v>
                </c:pt>
                <c:pt idx="328">
                  <c:v>10013</c:v>
                </c:pt>
                <c:pt idx="329">
                  <c:v>10043</c:v>
                </c:pt>
                <c:pt idx="330">
                  <c:v>10074</c:v>
                </c:pt>
                <c:pt idx="331">
                  <c:v>10105</c:v>
                </c:pt>
                <c:pt idx="332">
                  <c:v>10135</c:v>
                </c:pt>
                <c:pt idx="333">
                  <c:v>10166</c:v>
                </c:pt>
                <c:pt idx="334">
                  <c:v>10196</c:v>
                </c:pt>
                <c:pt idx="335">
                  <c:v>10227</c:v>
                </c:pt>
                <c:pt idx="336">
                  <c:v>10258</c:v>
                </c:pt>
                <c:pt idx="337">
                  <c:v>10287</c:v>
                </c:pt>
                <c:pt idx="338">
                  <c:v>10318</c:v>
                </c:pt>
                <c:pt idx="339">
                  <c:v>10348</c:v>
                </c:pt>
                <c:pt idx="340">
                  <c:v>10379</c:v>
                </c:pt>
                <c:pt idx="341">
                  <c:v>10409</c:v>
                </c:pt>
                <c:pt idx="342">
                  <c:v>10440</c:v>
                </c:pt>
                <c:pt idx="343">
                  <c:v>10471</c:v>
                </c:pt>
                <c:pt idx="344">
                  <c:v>10501</c:v>
                </c:pt>
                <c:pt idx="345">
                  <c:v>10532</c:v>
                </c:pt>
                <c:pt idx="346">
                  <c:v>10562</c:v>
                </c:pt>
                <c:pt idx="347">
                  <c:v>10593</c:v>
                </c:pt>
                <c:pt idx="348">
                  <c:v>10624</c:v>
                </c:pt>
                <c:pt idx="349">
                  <c:v>10652</c:v>
                </c:pt>
                <c:pt idx="350">
                  <c:v>10683</c:v>
                </c:pt>
                <c:pt idx="351">
                  <c:v>10713</c:v>
                </c:pt>
                <c:pt idx="352">
                  <c:v>10744</c:v>
                </c:pt>
                <c:pt idx="353">
                  <c:v>10774</c:v>
                </c:pt>
                <c:pt idx="354">
                  <c:v>10805</c:v>
                </c:pt>
                <c:pt idx="355">
                  <c:v>10836</c:v>
                </c:pt>
                <c:pt idx="356">
                  <c:v>10866</c:v>
                </c:pt>
                <c:pt idx="357">
                  <c:v>10897</c:v>
                </c:pt>
                <c:pt idx="358">
                  <c:v>10927</c:v>
                </c:pt>
                <c:pt idx="359">
                  <c:v>10958</c:v>
                </c:pt>
                <c:pt idx="360">
                  <c:v>10989</c:v>
                </c:pt>
                <c:pt idx="361">
                  <c:v>11017</c:v>
                </c:pt>
                <c:pt idx="362">
                  <c:v>11048</c:v>
                </c:pt>
                <c:pt idx="363">
                  <c:v>11078</c:v>
                </c:pt>
                <c:pt idx="364">
                  <c:v>11109</c:v>
                </c:pt>
                <c:pt idx="365">
                  <c:v>11139</c:v>
                </c:pt>
                <c:pt idx="366">
                  <c:v>11170</c:v>
                </c:pt>
                <c:pt idx="367">
                  <c:v>11201</c:v>
                </c:pt>
                <c:pt idx="368">
                  <c:v>11231</c:v>
                </c:pt>
                <c:pt idx="369">
                  <c:v>11262</c:v>
                </c:pt>
                <c:pt idx="370">
                  <c:v>11292</c:v>
                </c:pt>
                <c:pt idx="371">
                  <c:v>11323</c:v>
                </c:pt>
                <c:pt idx="372">
                  <c:v>11354</c:v>
                </c:pt>
                <c:pt idx="373">
                  <c:v>11382</c:v>
                </c:pt>
                <c:pt idx="374">
                  <c:v>11413</c:v>
                </c:pt>
                <c:pt idx="375">
                  <c:v>11443</c:v>
                </c:pt>
                <c:pt idx="376">
                  <c:v>11474</c:v>
                </c:pt>
                <c:pt idx="377">
                  <c:v>11504</c:v>
                </c:pt>
                <c:pt idx="378">
                  <c:v>11535</c:v>
                </c:pt>
                <c:pt idx="379">
                  <c:v>11566</c:v>
                </c:pt>
                <c:pt idx="380">
                  <c:v>11596</c:v>
                </c:pt>
                <c:pt idx="381">
                  <c:v>11627</c:v>
                </c:pt>
                <c:pt idx="382">
                  <c:v>11657</c:v>
                </c:pt>
                <c:pt idx="383">
                  <c:v>11688</c:v>
                </c:pt>
                <c:pt idx="384">
                  <c:v>11719</c:v>
                </c:pt>
                <c:pt idx="385">
                  <c:v>11748</c:v>
                </c:pt>
                <c:pt idx="386">
                  <c:v>11779</c:v>
                </c:pt>
                <c:pt idx="387">
                  <c:v>11809</c:v>
                </c:pt>
                <c:pt idx="388">
                  <c:v>11840</c:v>
                </c:pt>
                <c:pt idx="389">
                  <c:v>11870</c:v>
                </c:pt>
                <c:pt idx="390">
                  <c:v>11901</c:v>
                </c:pt>
                <c:pt idx="391">
                  <c:v>11932</c:v>
                </c:pt>
                <c:pt idx="392">
                  <c:v>11962</c:v>
                </c:pt>
                <c:pt idx="393">
                  <c:v>11993</c:v>
                </c:pt>
                <c:pt idx="394">
                  <c:v>12023</c:v>
                </c:pt>
                <c:pt idx="395">
                  <c:v>12054</c:v>
                </c:pt>
                <c:pt idx="396">
                  <c:v>12085</c:v>
                </c:pt>
                <c:pt idx="397">
                  <c:v>12113</c:v>
                </c:pt>
                <c:pt idx="398">
                  <c:v>12144</c:v>
                </c:pt>
                <c:pt idx="399">
                  <c:v>12174</c:v>
                </c:pt>
                <c:pt idx="400">
                  <c:v>12205</c:v>
                </c:pt>
                <c:pt idx="401">
                  <c:v>12235</c:v>
                </c:pt>
                <c:pt idx="402">
                  <c:v>12266</c:v>
                </c:pt>
                <c:pt idx="403">
                  <c:v>12297</c:v>
                </c:pt>
                <c:pt idx="404">
                  <c:v>12327</c:v>
                </c:pt>
                <c:pt idx="405">
                  <c:v>12358</c:v>
                </c:pt>
                <c:pt idx="406">
                  <c:v>12388</c:v>
                </c:pt>
                <c:pt idx="407">
                  <c:v>12419</c:v>
                </c:pt>
                <c:pt idx="408">
                  <c:v>12450</c:v>
                </c:pt>
                <c:pt idx="409">
                  <c:v>12478</c:v>
                </c:pt>
                <c:pt idx="410">
                  <c:v>12509</c:v>
                </c:pt>
                <c:pt idx="411">
                  <c:v>12539</c:v>
                </c:pt>
                <c:pt idx="412">
                  <c:v>12570</c:v>
                </c:pt>
                <c:pt idx="413">
                  <c:v>12600</c:v>
                </c:pt>
                <c:pt idx="414">
                  <c:v>12631</c:v>
                </c:pt>
                <c:pt idx="415">
                  <c:v>12662</c:v>
                </c:pt>
                <c:pt idx="416">
                  <c:v>12692</c:v>
                </c:pt>
                <c:pt idx="417">
                  <c:v>12723</c:v>
                </c:pt>
                <c:pt idx="418">
                  <c:v>12753</c:v>
                </c:pt>
                <c:pt idx="419">
                  <c:v>12784</c:v>
                </c:pt>
                <c:pt idx="420">
                  <c:v>12815</c:v>
                </c:pt>
                <c:pt idx="421">
                  <c:v>12843</c:v>
                </c:pt>
                <c:pt idx="422">
                  <c:v>12874</c:v>
                </c:pt>
                <c:pt idx="423">
                  <c:v>12904</c:v>
                </c:pt>
                <c:pt idx="424">
                  <c:v>12935</c:v>
                </c:pt>
                <c:pt idx="425">
                  <c:v>12965</c:v>
                </c:pt>
                <c:pt idx="426">
                  <c:v>12996</c:v>
                </c:pt>
                <c:pt idx="427">
                  <c:v>13027</c:v>
                </c:pt>
                <c:pt idx="428">
                  <c:v>13057</c:v>
                </c:pt>
                <c:pt idx="429">
                  <c:v>13088</c:v>
                </c:pt>
                <c:pt idx="430">
                  <c:v>13118</c:v>
                </c:pt>
                <c:pt idx="431">
                  <c:v>13149</c:v>
                </c:pt>
                <c:pt idx="432">
                  <c:v>13180</c:v>
                </c:pt>
                <c:pt idx="433">
                  <c:v>13209</c:v>
                </c:pt>
                <c:pt idx="434">
                  <c:v>13240</c:v>
                </c:pt>
                <c:pt idx="435">
                  <c:v>13270</c:v>
                </c:pt>
                <c:pt idx="436">
                  <c:v>13301</c:v>
                </c:pt>
                <c:pt idx="437">
                  <c:v>13331</c:v>
                </c:pt>
                <c:pt idx="438">
                  <c:v>13362</c:v>
                </c:pt>
                <c:pt idx="439">
                  <c:v>13393</c:v>
                </c:pt>
                <c:pt idx="440">
                  <c:v>13423</c:v>
                </c:pt>
                <c:pt idx="441">
                  <c:v>13454</c:v>
                </c:pt>
                <c:pt idx="442">
                  <c:v>13484</c:v>
                </c:pt>
                <c:pt idx="443">
                  <c:v>13515</c:v>
                </c:pt>
                <c:pt idx="444">
                  <c:v>13546</c:v>
                </c:pt>
                <c:pt idx="445">
                  <c:v>13574</c:v>
                </c:pt>
                <c:pt idx="446">
                  <c:v>13605</c:v>
                </c:pt>
                <c:pt idx="447">
                  <c:v>13635</c:v>
                </c:pt>
                <c:pt idx="448">
                  <c:v>13666</c:v>
                </c:pt>
                <c:pt idx="449">
                  <c:v>13696</c:v>
                </c:pt>
                <c:pt idx="450">
                  <c:v>13727</c:v>
                </c:pt>
                <c:pt idx="451">
                  <c:v>13758</c:v>
                </c:pt>
                <c:pt idx="452">
                  <c:v>13788</c:v>
                </c:pt>
                <c:pt idx="453">
                  <c:v>13819</c:v>
                </c:pt>
                <c:pt idx="454">
                  <c:v>13849</c:v>
                </c:pt>
                <c:pt idx="455">
                  <c:v>13880</c:v>
                </c:pt>
                <c:pt idx="456">
                  <c:v>13911</c:v>
                </c:pt>
                <c:pt idx="457">
                  <c:v>13939</c:v>
                </c:pt>
                <c:pt idx="458">
                  <c:v>13970</c:v>
                </c:pt>
                <c:pt idx="459">
                  <c:v>14000</c:v>
                </c:pt>
                <c:pt idx="460">
                  <c:v>14031</c:v>
                </c:pt>
                <c:pt idx="461">
                  <c:v>14061</c:v>
                </c:pt>
                <c:pt idx="462">
                  <c:v>14092</c:v>
                </c:pt>
                <c:pt idx="463">
                  <c:v>14123</c:v>
                </c:pt>
                <c:pt idx="464">
                  <c:v>14153</c:v>
                </c:pt>
                <c:pt idx="465">
                  <c:v>14184</c:v>
                </c:pt>
                <c:pt idx="466">
                  <c:v>14214</c:v>
                </c:pt>
                <c:pt idx="467">
                  <c:v>14245</c:v>
                </c:pt>
                <c:pt idx="468">
                  <c:v>14276</c:v>
                </c:pt>
                <c:pt idx="469">
                  <c:v>14304</c:v>
                </c:pt>
                <c:pt idx="470">
                  <c:v>14335</c:v>
                </c:pt>
                <c:pt idx="471">
                  <c:v>14365</c:v>
                </c:pt>
                <c:pt idx="472">
                  <c:v>14396</c:v>
                </c:pt>
                <c:pt idx="473">
                  <c:v>14426</c:v>
                </c:pt>
                <c:pt idx="474">
                  <c:v>14457</c:v>
                </c:pt>
                <c:pt idx="475">
                  <c:v>14488</c:v>
                </c:pt>
                <c:pt idx="476">
                  <c:v>14518</c:v>
                </c:pt>
                <c:pt idx="477">
                  <c:v>14549</c:v>
                </c:pt>
                <c:pt idx="478">
                  <c:v>14579</c:v>
                </c:pt>
                <c:pt idx="479">
                  <c:v>14610</c:v>
                </c:pt>
                <c:pt idx="480">
                  <c:v>14641</c:v>
                </c:pt>
                <c:pt idx="481">
                  <c:v>14670</c:v>
                </c:pt>
                <c:pt idx="482">
                  <c:v>14701</c:v>
                </c:pt>
                <c:pt idx="483">
                  <c:v>14731</c:v>
                </c:pt>
                <c:pt idx="484">
                  <c:v>14762</c:v>
                </c:pt>
                <c:pt idx="485">
                  <c:v>14792</c:v>
                </c:pt>
                <c:pt idx="486">
                  <c:v>14823</c:v>
                </c:pt>
                <c:pt idx="487">
                  <c:v>14854</c:v>
                </c:pt>
                <c:pt idx="488">
                  <c:v>14884</c:v>
                </c:pt>
                <c:pt idx="489">
                  <c:v>14915</c:v>
                </c:pt>
                <c:pt idx="490">
                  <c:v>14945</c:v>
                </c:pt>
                <c:pt idx="491">
                  <c:v>14976</c:v>
                </c:pt>
                <c:pt idx="492">
                  <c:v>15007</c:v>
                </c:pt>
                <c:pt idx="493">
                  <c:v>15035</c:v>
                </c:pt>
                <c:pt idx="494">
                  <c:v>15066</c:v>
                </c:pt>
                <c:pt idx="495">
                  <c:v>15096</c:v>
                </c:pt>
                <c:pt idx="496">
                  <c:v>15127</c:v>
                </c:pt>
                <c:pt idx="497">
                  <c:v>15157</c:v>
                </c:pt>
                <c:pt idx="498">
                  <c:v>15188</c:v>
                </c:pt>
                <c:pt idx="499">
                  <c:v>15219</c:v>
                </c:pt>
                <c:pt idx="500">
                  <c:v>15249</c:v>
                </c:pt>
                <c:pt idx="501">
                  <c:v>15280</c:v>
                </c:pt>
                <c:pt idx="502">
                  <c:v>15310</c:v>
                </c:pt>
                <c:pt idx="503">
                  <c:v>15341</c:v>
                </c:pt>
                <c:pt idx="504">
                  <c:v>15372</c:v>
                </c:pt>
                <c:pt idx="505">
                  <c:v>15400</c:v>
                </c:pt>
                <c:pt idx="506">
                  <c:v>15431</c:v>
                </c:pt>
                <c:pt idx="507">
                  <c:v>15461</c:v>
                </c:pt>
                <c:pt idx="508">
                  <c:v>15492</c:v>
                </c:pt>
                <c:pt idx="509">
                  <c:v>15522</c:v>
                </c:pt>
                <c:pt idx="510">
                  <c:v>15553</c:v>
                </c:pt>
                <c:pt idx="511">
                  <c:v>15584</c:v>
                </c:pt>
                <c:pt idx="512">
                  <c:v>15614</c:v>
                </c:pt>
                <c:pt idx="513">
                  <c:v>15645</c:v>
                </c:pt>
                <c:pt idx="514">
                  <c:v>15675</c:v>
                </c:pt>
                <c:pt idx="515">
                  <c:v>15706</c:v>
                </c:pt>
                <c:pt idx="516">
                  <c:v>15737</c:v>
                </c:pt>
                <c:pt idx="517">
                  <c:v>15765</c:v>
                </c:pt>
                <c:pt idx="518">
                  <c:v>15796</c:v>
                </c:pt>
                <c:pt idx="519">
                  <c:v>15826</c:v>
                </c:pt>
                <c:pt idx="520">
                  <c:v>15857</c:v>
                </c:pt>
                <c:pt idx="521">
                  <c:v>15887</c:v>
                </c:pt>
                <c:pt idx="522">
                  <c:v>15918</c:v>
                </c:pt>
                <c:pt idx="523">
                  <c:v>15949</c:v>
                </c:pt>
                <c:pt idx="524">
                  <c:v>15979</c:v>
                </c:pt>
                <c:pt idx="525">
                  <c:v>16010</c:v>
                </c:pt>
                <c:pt idx="526">
                  <c:v>16040</c:v>
                </c:pt>
                <c:pt idx="527">
                  <c:v>16071</c:v>
                </c:pt>
                <c:pt idx="528">
                  <c:v>16102</c:v>
                </c:pt>
                <c:pt idx="529">
                  <c:v>16131</c:v>
                </c:pt>
                <c:pt idx="530">
                  <c:v>16162</c:v>
                </c:pt>
                <c:pt idx="531">
                  <c:v>16192</c:v>
                </c:pt>
                <c:pt idx="532">
                  <c:v>16223</c:v>
                </c:pt>
                <c:pt idx="533">
                  <c:v>16253</c:v>
                </c:pt>
                <c:pt idx="534">
                  <c:v>16284</c:v>
                </c:pt>
                <c:pt idx="535">
                  <c:v>16315</c:v>
                </c:pt>
                <c:pt idx="536">
                  <c:v>16345</c:v>
                </c:pt>
                <c:pt idx="537">
                  <c:v>16376</c:v>
                </c:pt>
                <c:pt idx="538">
                  <c:v>16406</c:v>
                </c:pt>
                <c:pt idx="539">
                  <c:v>16437</c:v>
                </c:pt>
                <c:pt idx="540">
                  <c:v>16468</c:v>
                </c:pt>
                <c:pt idx="541">
                  <c:v>16496</c:v>
                </c:pt>
                <c:pt idx="542">
                  <c:v>16527</c:v>
                </c:pt>
                <c:pt idx="543">
                  <c:v>16557</c:v>
                </c:pt>
                <c:pt idx="544">
                  <c:v>16588</c:v>
                </c:pt>
                <c:pt idx="545">
                  <c:v>16618</c:v>
                </c:pt>
                <c:pt idx="546">
                  <c:v>16649</c:v>
                </c:pt>
                <c:pt idx="547">
                  <c:v>16680</c:v>
                </c:pt>
                <c:pt idx="548">
                  <c:v>16710</c:v>
                </c:pt>
                <c:pt idx="549">
                  <c:v>16741</c:v>
                </c:pt>
                <c:pt idx="550">
                  <c:v>16771</c:v>
                </c:pt>
                <c:pt idx="551">
                  <c:v>16802</c:v>
                </c:pt>
                <c:pt idx="552">
                  <c:v>16833</c:v>
                </c:pt>
                <c:pt idx="553">
                  <c:v>16861</c:v>
                </c:pt>
                <c:pt idx="554">
                  <c:v>16892</c:v>
                </c:pt>
                <c:pt idx="555">
                  <c:v>16922</c:v>
                </c:pt>
                <c:pt idx="556">
                  <c:v>16953</c:v>
                </c:pt>
                <c:pt idx="557">
                  <c:v>16983</c:v>
                </c:pt>
                <c:pt idx="558">
                  <c:v>17014</c:v>
                </c:pt>
                <c:pt idx="559">
                  <c:v>17045</c:v>
                </c:pt>
                <c:pt idx="560">
                  <c:v>17075</c:v>
                </c:pt>
                <c:pt idx="561">
                  <c:v>17106</c:v>
                </c:pt>
                <c:pt idx="562">
                  <c:v>17136</c:v>
                </c:pt>
                <c:pt idx="563">
                  <c:v>17167</c:v>
                </c:pt>
                <c:pt idx="564">
                  <c:v>17198</c:v>
                </c:pt>
                <c:pt idx="565">
                  <c:v>17226</c:v>
                </c:pt>
                <c:pt idx="566">
                  <c:v>17257</c:v>
                </c:pt>
                <c:pt idx="567">
                  <c:v>17287</c:v>
                </c:pt>
                <c:pt idx="568">
                  <c:v>17318</c:v>
                </c:pt>
                <c:pt idx="569">
                  <c:v>17348</c:v>
                </c:pt>
                <c:pt idx="570">
                  <c:v>17379</c:v>
                </c:pt>
                <c:pt idx="571">
                  <c:v>17410</c:v>
                </c:pt>
                <c:pt idx="572">
                  <c:v>17440</c:v>
                </c:pt>
                <c:pt idx="573">
                  <c:v>17471</c:v>
                </c:pt>
                <c:pt idx="574">
                  <c:v>17501</c:v>
                </c:pt>
                <c:pt idx="575">
                  <c:v>17532</c:v>
                </c:pt>
                <c:pt idx="576">
                  <c:v>17563</c:v>
                </c:pt>
                <c:pt idx="577">
                  <c:v>17592</c:v>
                </c:pt>
                <c:pt idx="578">
                  <c:v>17623</c:v>
                </c:pt>
                <c:pt idx="579">
                  <c:v>17653</c:v>
                </c:pt>
                <c:pt idx="580">
                  <c:v>17684</c:v>
                </c:pt>
                <c:pt idx="581">
                  <c:v>17714</c:v>
                </c:pt>
                <c:pt idx="582">
                  <c:v>17745</c:v>
                </c:pt>
                <c:pt idx="583">
                  <c:v>17776</c:v>
                </c:pt>
                <c:pt idx="584">
                  <c:v>17806</c:v>
                </c:pt>
                <c:pt idx="585">
                  <c:v>17837</c:v>
                </c:pt>
                <c:pt idx="586">
                  <c:v>17867</c:v>
                </c:pt>
                <c:pt idx="587">
                  <c:v>17898</c:v>
                </c:pt>
                <c:pt idx="588">
                  <c:v>17929</c:v>
                </c:pt>
                <c:pt idx="589">
                  <c:v>17957</c:v>
                </c:pt>
                <c:pt idx="590">
                  <c:v>17988</c:v>
                </c:pt>
                <c:pt idx="591">
                  <c:v>18018</c:v>
                </c:pt>
                <c:pt idx="592">
                  <c:v>18049</c:v>
                </c:pt>
                <c:pt idx="593">
                  <c:v>18079</c:v>
                </c:pt>
                <c:pt idx="594">
                  <c:v>18110</c:v>
                </c:pt>
                <c:pt idx="595">
                  <c:v>18141</c:v>
                </c:pt>
                <c:pt idx="596">
                  <c:v>18171</c:v>
                </c:pt>
                <c:pt idx="597">
                  <c:v>18202</c:v>
                </c:pt>
                <c:pt idx="598">
                  <c:v>18232</c:v>
                </c:pt>
                <c:pt idx="599">
                  <c:v>18263</c:v>
                </c:pt>
                <c:pt idx="600">
                  <c:v>18294</c:v>
                </c:pt>
                <c:pt idx="601">
                  <c:v>18322</c:v>
                </c:pt>
                <c:pt idx="602">
                  <c:v>18353</c:v>
                </c:pt>
                <c:pt idx="603">
                  <c:v>18383</c:v>
                </c:pt>
                <c:pt idx="604">
                  <c:v>18414</c:v>
                </c:pt>
                <c:pt idx="605">
                  <c:v>18444</c:v>
                </c:pt>
                <c:pt idx="606">
                  <c:v>18475</c:v>
                </c:pt>
                <c:pt idx="607">
                  <c:v>18506</c:v>
                </c:pt>
                <c:pt idx="608">
                  <c:v>18536</c:v>
                </c:pt>
                <c:pt idx="609">
                  <c:v>18567</c:v>
                </c:pt>
                <c:pt idx="610">
                  <c:v>18597</c:v>
                </c:pt>
                <c:pt idx="611">
                  <c:v>18628</c:v>
                </c:pt>
                <c:pt idx="612">
                  <c:v>18659</c:v>
                </c:pt>
                <c:pt idx="613">
                  <c:v>18687</c:v>
                </c:pt>
                <c:pt idx="614">
                  <c:v>18718</c:v>
                </c:pt>
                <c:pt idx="615">
                  <c:v>18748</c:v>
                </c:pt>
                <c:pt idx="616">
                  <c:v>18779</c:v>
                </c:pt>
                <c:pt idx="617">
                  <c:v>18809</c:v>
                </c:pt>
                <c:pt idx="618">
                  <c:v>18840</c:v>
                </c:pt>
                <c:pt idx="619">
                  <c:v>18871</c:v>
                </c:pt>
                <c:pt idx="620">
                  <c:v>18901</c:v>
                </c:pt>
                <c:pt idx="621">
                  <c:v>18932</c:v>
                </c:pt>
                <c:pt idx="622">
                  <c:v>18962</c:v>
                </c:pt>
                <c:pt idx="623">
                  <c:v>18993</c:v>
                </c:pt>
                <c:pt idx="624">
                  <c:v>19024</c:v>
                </c:pt>
                <c:pt idx="625">
                  <c:v>19053</c:v>
                </c:pt>
                <c:pt idx="626">
                  <c:v>19084</c:v>
                </c:pt>
                <c:pt idx="627">
                  <c:v>19114</c:v>
                </c:pt>
                <c:pt idx="628">
                  <c:v>19145</c:v>
                </c:pt>
                <c:pt idx="629">
                  <c:v>19175</c:v>
                </c:pt>
                <c:pt idx="630">
                  <c:v>19206</c:v>
                </c:pt>
                <c:pt idx="631">
                  <c:v>19237</c:v>
                </c:pt>
                <c:pt idx="632">
                  <c:v>19267</c:v>
                </c:pt>
                <c:pt idx="633">
                  <c:v>19298</c:v>
                </c:pt>
                <c:pt idx="634">
                  <c:v>19328</c:v>
                </c:pt>
                <c:pt idx="635">
                  <c:v>19359</c:v>
                </c:pt>
                <c:pt idx="636">
                  <c:v>19390</c:v>
                </c:pt>
                <c:pt idx="637">
                  <c:v>19418</c:v>
                </c:pt>
                <c:pt idx="638">
                  <c:v>19449</c:v>
                </c:pt>
                <c:pt idx="639">
                  <c:v>19479</c:v>
                </c:pt>
                <c:pt idx="640">
                  <c:v>19510</c:v>
                </c:pt>
                <c:pt idx="641">
                  <c:v>19540</c:v>
                </c:pt>
                <c:pt idx="642">
                  <c:v>19571</c:v>
                </c:pt>
                <c:pt idx="643">
                  <c:v>19602</c:v>
                </c:pt>
                <c:pt idx="644">
                  <c:v>19632</c:v>
                </c:pt>
                <c:pt idx="645">
                  <c:v>19663</c:v>
                </c:pt>
                <c:pt idx="646">
                  <c:v>19693</c:v>
                </c:pt>
                <c:pt idx="647">
                  <c:v>19724</c:v>
                </c:pt>
                <c:pt idx="648">
                  <c:v>19755</c:v>
                </c:pt>
                <c:pt idx="649">
                  <c:v>19783</c:v>
                </c:pt>
                <c:pt idx="650">
                  <c:v>19814</c:v>
                </c:pt>
                <c:pt idx="651">
                  <c:v>19844</c:v>
                </c:pt>
                <c:pt idx="652">
                  <c:v>19875</c:v>
                </c:pt>
                <c:pt idx="653">
                  <c:v>19905</c:v>
                </c:pt>
                <c:pt idx="654">
                  <c:v>19936</c:v>
                </c:pt>
                <c:pt idx="655">
                  <c:v>19967</c:v>
                </c:pt>
                <c:pt idx="656">
                  <c:v>19997</c:v>
                </c:pt>
                <c:pt idx="657">
                  <c:v>20028</c:v>
                </c:pt>
                <c:pt idx="658">
                  <c:v>20058</c:v>
                </c:pt>
                <c:pt idx="659">
                  <c:v>20089</c:v>
                </c:pt>
                <c:pt idx="660">
                  <c:v>20120</c:v>
                </c:pt>
                <c:pt idx="661">
                  <c:v>20148</c:v>
                </c:pt>
                <c:pt idx="662">
                  <c:v>20179</c:v>
                </c:pt>
                <c:pt idx="663">
                  <c:v>20209</c:v>
                </c:pt>
                <c:pt idx="664">
                  <c:v>20240</c:v>
                </c:pt>
                <c:pt idx="665">
                  <c:v>20270</c:v>
                </c:pt>
                <c:pt idx="666">
                  <c:v>20301</c:v>
                </c:pt>
                <c:pt idx="667">
                  <c:v>20332</c:v>
                </c:pt>
                <c:pt idx="668">
                  <c:v>20362</c:v>
                </c:pt>
                <c:pt idx="669">
                  <c:v>20393</c:v>
                </c:pt>
                <c:pt idx="670">
                  <c:v>20423</c:v>
                </c:pt>
                <c:pt idx="671">
                  <c:v>20454</c:v>
                </c:pt>
                <c:pt idx="672">
                  <c:v>20485</c:v>
                </c:pt>
                <c:pt idx="673">
                  <c:v>20514</c:v>
                </c:pt>
                <c:pt idx="674">
                  <c:v>20545</c:v>
                </c:pt>
                <c:pt idx="675">
                  <c:v>20575</c:v>
                </c:pt>
                <c:pt idx="676">
                  <c:v>20606</c:v>
                </c:pt>
                <c:pt idx="677">
                  <c:v>20636</c:v>
                </c:pt>
                <c:pt idx="678">
                  <c:v>20667</c:v>
                </c:pt>
                <c:pt idx="679">
                  <c:v>20698</c:v>
                </c:pt>
                <c:pt idx="680">
                  <c:v>20728</c:v>
                </c:pt>
                <c:pt idx="681">
                  <c:v>20759</c:v>
                </c:pt>
                <c:pt idx="682">
                  <c:v>20789</c:v>
                </c:pt>
                <c:pt idx="683">
                  <c:v>20820</c:v>
                </c:pt>
                <c:pt idx="684">
                  <c:v>20851</c:v>
                </c:pt>
                <c:pt idx="685">
                  <c:v>20879</c:v>
                </c:pt>
                <c:pt idx="686">
                  <c:v>20910</c:v>
                </c:pt>
                <c:pt idx="687">
                  <c:v>20940</c:v>
                </c:pt>
                <c:pt idx="688">
                  <c:v>20971</c:v>
                </c:pt>
                <c:pt idx="689">
                  <c:v>21001</c:v>
                </c:pt>
                <c:pt idx="690">
                  <c:v>21032</c:v>
                </c:pt>
                <c:pt idx="691">
                  <c:v>21063</c:v>
                </c:pt>
                <c:pt idx="692">
                  <c:v>21093</c:v>
                </c:pt>
                <c:pt idx="693">
                  <c:v>21124</c:v>
                </c:pt>
                <c:pt idx="694">
                  <c:v>21154</c:v>
                </c:pt>
                <c:pt idx="695">
                  <c:v>21185</c:v>
                </c:pt>
                <c:pt idx="696">
                  <c:v>21216</c:v>
                </c:pt>
                <c:pt idx="697">
                  <c:v>21244</c:v>
                </c:pt>
                <c:pt idx="698">
                  <c:v>21275</c:v>
                </c:pt>
                <c:pt idx="699">
                  <c:v>21305</c:v>
                </c:pt>
                <c:pt idx="700">
                  <c:v>21336</c:v>
                </c:pt>
                <c:pt idx="701">
                  <c:v>21366</c:v>
                </c:pt>
                <c:pt idx="702">
                  <c:v>21397</c:v>
                </c:pt>
                <c:pt idx="703">
                  <c:v>21428</c:v>
                </c:pt>
                <c:pt idx="704">
                  <c:v>21458</c:v>
                </c:pt>
                <c:pt idx="705">
                  <c:v>21489</c:v>
                </c:pt>
                <c:pt idx="706">
                  <c:v>21519</c:v>
                </c:pt>
                <c:pt idx="707">
                  <c:v>21550</c:v>
                </c:pt>
                <c:pt idx="708">
                  <c:v>21581</c:v>
                </c:pt>
                <c:pt idx="709">
                  <c:v>21609</c:v>
                </c:pt>
                <c:pt idx="710">
                  <c:v>21640</c:v>
                </c:pt>
                <c:pt idx="711">
                  <c:v>21670</c:v>
                </c:pt>
                <c:pt idx="712">
                  <c:v>21701</c:v>
                </c:pt>
                <c:pt idx="713">
                  <c:v>21731</c:v>
                </c:pt>
                <c:pt idx="714">
                  <c:v>21762</c:v>
                </c:pt>
                <c:pt idx="715">
                  <c:v>21793</c:v>
                </c:pt>
                <c:pt idx="716">
                  <c:v>21823</c:v>
                </c:pt>
                <c:pt idx="717">
                  <c:v>21854</c:v>
                </c:pt>
                <c:pt idx="718">
                  <c:v>21884</c:v>
                </c:pt>
                <c:pt idx="719">
                  <c:v>21915</c:v>
                </c:pt>
                <c:pt idx="720">
                  <c:v>21946</c:v>
                </c:pt>
                <c:pt idx="721">
                  <c:v>21975</c:v>
                </c:pt>
                <c:pt idx="722">
                  <c:v>22006</c:v>
                </c:pt>
                <c:pt idx="723">
                  <c:v>22036</c:v>
                </c:pt>
                <c:pt idx="724">
                  <c:v>22067</c:v>
                </c:pt>
                <c:pt idx="725">
                  <c:v>22097</c:v>
                </c:pt>
                <c:pt idx="726">
                  <c:v>22128</c:v>
                </c:pt>
                <c:pt idx="727">
                  <c:v>22159</c:v>
                </c:pt>
                <c:pt idx="728">
                  <c:v>22189</c:v>
                </c:pt>
                <c:pt idx="729">
                  <c:v>22220</c:v>
                </c:pt>
                <c:pt idx="730">
                  <c:v>22250</c:v>
                </c:pt>
                <c:pt idx="731">
                  <c:v>22281</c:v>
                </c:pt>
                <c:pt idx="732">
                  <c:v>22312</c:v>
                </c:pt>
                <c:pt idx="733">
                  <c:v>22340</c:v>
                </c:pt>
                <c:pt idx="734">
                  <c:v>22371</c:v>
                </c:pt>
                <c:pt idx="735">
                  <c:v>22401</c:v>
                </c:pt>
                <c:pt idx="736">
                  <c:v>22432</c:v>
                </c:pt>
                <c:pt idx="737">
                  <c:v>22462</c:v>
                </c:pt>
                <c:pt idx="738">
                  <c:v>22493</c:v>
                </c:pt>
                <c:pt idx="739">
                  <c:v>22524</c:v>
                </c:pt>
                <c:pt idx="740">
                  <c:v>22554</c:v>
                </c:pt>
                <c:pt idx="741">
                  <c:v>22585</c:v>
                </c:pt>
                <c:pt idx="742">
                  <c:v>22615</c:v>
                </c:pt>
                <c:pt idx="743">
                  <c:v>22646</c:v>
                </c:pt>
                <c:pt idx="744">
                  <c:v>22677</c:v>
                </c:pt>
                <c:pt idx="745">
                  <c:v>22705</c:v>
                </c:pt>
                <c:pt idx="746">
                  <c:v>22736</c:v>
                </c:pt>
                <c:pt idx="747">
                  <c:v>22766</c:v>
                </c:pt>
                <c:pt idx="748">
                  <c:v>22797</c:v>
                </c:pt>
                <c:pt idx="749">
                  <c:v>22827</c:v>
                </c:pt>
                <c:pt idx="750">
                  <c:v>22858</c:v>
                </c:pt>
                <c:pt idx="751">
                  <c:v>22889</c:v>
                </c:pt>
                <c:pt idx="752">
                  <c:v>22919</c:v>
                </c:pt>
                <c:pt idx="753">
                  <c:v>22950</c:v>
                </c:pt>
                <c:pt idx="754">
                  <c:v>22980</c:v>
                </c:pt>
                <c:pt idx="755">
                  <c:v>23011</c:v>
                </c:pt>
                <c:pt idx="756">
                  <c:v>23042</c:v>
                </c:pt>
                <c:pt idx="757">
                  <c:v>23070</c:v>
                </c:pt>
                <c:pt idx="758">
                  <c:v>23101</c:v>
                </c:pt>
                <c:pt idx="759">
                  <c:v>23131</c:v>
                </c:pt>
                <c:pt idx="760">
                  <c:v>23162</c:v>
                </c:pt>
                <c:pt idx="761">
                  <c:v>23192</c:v>
                </c:pt>
                <c:pt idx="762">
                  <c:v>23223</c:v>
                </c:pt>
                <c:pt idx="763">
                  <c:v>23254</c:v>
                </c:pt>
                <c:pt idx="764">
                  <c:v>23284</c:v>
                </c:pt>
                <c:pt idx="765">
                  <c:v>23315</c:v>
                </c:pt>
                <c:pt idx="766">
                  <c:v>23345</c:v>
                </c:pt>
                <c:pt idx="767">
                  <c:v>23376</c:v>
                </c:pt>
                <c:pt idx="768">
                  <c:v>23407</c:v>
                </c:pt>
                <c:pt idx="769">
                  <c:v>23436</c:v>
                </c:pt>
                <c:pt idx="770">
                  <c:v>23467</c:v>
                </c:pt>
                <c:pt idx="771">
                  <c:v>23497</c:v>
                </c:pt>
                <c:pt idx="772">
                  <c:v>23528</c:v>
                </c:pt>
                <c:pt idx="773">
                  <c:v>23558</c:v>
                </c:pt>
                <c:pt idx="774">
                  <c:v>23589</c:v>
                </c:pt>
                <c:pt idx="775">
                  <c:v>23620</c:v>
                </c:pt>
                <c:pt idx="776">
                  <c:v>23650</c:v>
                </c:pt>
                <c:pt idx="777">
                  <c:v>23681</c:v>
                </c:pt>
                <c:pt idx="778">
                  <c:v>23711</c:v>
                </c:pt>
                <c:pt idx="779">
                  <c:v>23742</c:v>
                </c:pt>
                <c:pt idx="780">
                  <c:v>23773</c:v>
                </c:pt>
                <c:pt idx="781">
                  <c:v>23801</c:v>
                </c:pt>
                <c:pt idx="782">
                  <c:v>23832</c:v>
                </c:pt>
                <c:pt idx="783">
                  <c:v>23862</c:v>
                </c:pt>
                <c:pt idx="784">
                  <c:v>23893</c:v>
                </c:pt>
                <c:pt idx="785">
                  <c:v>23923</c:v>
                </c:pt>
                <c:pt idx="786">
                  <c:v>23954</c:v>
                </c:pt>
                <c:pt idx="787">
                  <c:v>23985</c:v>
                </c:pt>
                <c:pt idx="788">
                  <c:v>24015</c:v>
                </c:pt>
                <c:pt idx="789">
                  <c:v>24046</c:v>
                </c:pt>
                <c:pt idx="790">
                  <c:v>24076</c:v>
                </c:pt>
                <c:pt idx="791">
                  <c:v>24107</c:v>
                </c:pt>
                <c:pt idx="792">
                  <c:v>24138</c:v>
                </c:pt>
                <c:pt idx="793">
                  <c:v>24166</c:v>
                </c:pt>
                <c:pt idx="794">
                  <c:v>24197</c:v>
                </c:pt>
                <c:pt idx="795">
                  <c:v>24227</c:v>
                </c:pt>
                <c:pt idx="796">
                  <c:v>24258</c:v>
                </c:pt>
                <c:pt idx="797">
                  <c:v>24288</c:v>
                </c:pt>
                <c:pt idx="798">
                  <c:v>24319</c:v>
                </c:pt>
                <c:pt idx="799">
                  <c:v>24350</c:v>
                </c:pt>
                <c:pt idx="800">
                  <c:v>24380</c:v>
                </c:pt>
                <c:pt idx="801">
                  <c:v>24411</c:v>
                </c:pt>
                <c:pt idx="802">
                  <c:v>24441</c:v>
                </c:pt>
                <c:pt idx="803">
                  <c:v>24472</c:v>
                </c:pt>
                <c:pt idx="804">
                  <c:v>24503</c:v>
                </c:pt>
                <c:pt idx="805">
                  <c:v>24531</c:v>
                </c:pt>
                <c:pt idx="806">
                  <c:v>24562</c:v>
                </c:pt>
                <c:pt idx="807">
                  <c:v>24592</c:v>
                </c:pt>
                <c:pt idx="808">
                  <c:v>24623</c:v>
                </c:pt>
                <c:pt idx="809">
                  <c:v>24653</c:v>
                </c:pt>
                <c:pt idx="810">
                  <c:v>24684</c:v>
                </c:pt>
                <c:pt idx="811">
                  <c:v>24715</c:v>
                </c:pt>
                <c:pt idx="812">
                  <c:v>24745</c:v>
                </c:pt>
                <c:pt idx="813">
                  <c:v>24776</c:v>
                </c:pt>
                <c:pt idx="814">
                  <c:v>24806</c:v>
                </c:pt>
                <c:pt idx="815">
                  <c:v>24837</c:v>
                </c:pt>
                <c:pt idx="816">
                  <c:v>24868</c:v>
                </c:pt>
                <c:pt idx="817">
                  <c:v>24897</c:v>
                </c:pt>
                <c:pt idx="818">
                  <c:v>24928</c:v>
                </c:pt>
                <c:pt idx="819">
                  <c:v>24958</c:v>
                </c:pt>
                <c:pt idx="820">
                  <c:v>24989</c:v>
                </c:pt>
                <c:pt idx="821">
                  <c:v>25019</c:v>
                </c:pt>
                <c:pt idx="822">
                  <c:v>25050</c:v>
                </c:pt>
                <c:pt idx="823">
                  <c:v>25081</c:v>
                </c:pt>
                <c:pt idx="824">
                  <c:v>25111</c:v>
                </c:pt>
                <c:pt idx="825">
                  <c:v>25142</c:v>
                </c:pt>
                <c:pt idx="826">
                  <c:v>25172</c:v>
                </c:pt>
                <c:pt idx="827">
                  <c:v>25203</c:v>
                </c:pt>
                <c:pt idx="828">
                  <c:v>25234</c:v>
                </c:pt>
                <c:pt idx="829">
                  <c:v>25262</c:v>
                </c:pt>
                <c:pt idx="830">
                  <c:v>25293</c:v>
                </c:pt>
                <c:pt idx="831">
                  <c:v>25323</c:v>
                </c:pt>
                <c:pt idx="832">
                  <c:v>25354</c:v>
                </c:pt>
                <c:pt idx="833">
                  <c:v>25384</c:v>
                </c:pt>
                <c:pt idx="834">
                  <c:v>25415</c:v>
                </c:pt>
                <c:pt idx="835">
                  <c:v>25446</c:v>
                </c:pt>
                <c:pt idx="836">
                  <c:v>25476</c:v>
                </c:pt>
                <c:pt idx="837">
                  <c:v>25507</c:v>
                </c:pt>
                <c:pt idx="838">
                  <c:v>25537</c:v>
                </c:pt>
                <c:pt idx="839">
                  <c:v>25568</c:v>
                </c:pt>
                <c:pt idx="840">
                  <c:v>25599</c:v>
                </c:pt>
                <c:pt idx="841">
                  <c:v>25627</c:v>
                </c:pt>
                <c:pt idx="842">
                  <c:v>25658</c:v>
                </c:pt>
                <c:pt idx="843">
                  <c:v>25688</c:v>
                </c:pt>
                <c:pt idx="844">
                  <c:v>25719</c:v>
                </c:pt>
                <c:pt idx="845">
                  <c:v>25749</c:v>
                </c:pt>
                <c:pt idx="846">
                  <c:v>25780</c:v>
                </c:pt>
                <c:pt idx="847">
                  <c:v>25811</c:v>
                </c:pt>
                <c:pt idx="848">
                  <c:v>25841</c:v>
                </c:pt>
                <c:pt idx="849">
                  <c:v>25872</c:v>
                </c:pt>
                <c:pt idx="850">
                  <c:v>25902</c:v>
                </c:pt>
                <c:pt idx="851">
                  <c:v>25933</c:v>
                </c:pt>
                <c:pt idx="852">
                  <c:v>25964</c:v>
                </c:pt>
                <c:pt idx="853">
                  <c:v>25992</c:v>
                </c:pt>
                <c:pt idx="854">
                  <c:v>26023</c:v>
                </c:pt>
                <c:pt idx="855">
                  <c:v>26053</c:v>
                </c:pt>
                <c:pt idx="856">
                  <c:v>26084</c:v>
                </c:pt>
                <c:pt idx="857">
                  <c:v>26114</c:v>
                </c:pt>
                <c:pt idx="858">
                  <c:v>26145</c:v>
                </c:pt>
                <c:pt idx="859">
                  <c:v>26176</c:v>
                </c:pt>
                <c:pt idx="860">
                  <c:v>26206</c:v>
                </c:pt>
                <c:pt idx="861">
                  <c:v>26237</c:v>
                </c:pt>
                <c:pt idx="862">
                  <c:v>26267</c:v>
                </c:pt>
                <c:pt idx="863">
                  <c:v>26298</c:v>
                </c:pt>
                <c:pt idx="864">
                  <c:v>26329</c:v>
                </c:pt>
                <c:pt idx="865">
                  <c:v>26358</c:v>
                </c:pt>
                <c:pt idx="866">
                  <c:v>26389</c:v>
                </c:pt>
                <c:pt idx="867">
                  <c:v>26419</c:v>
                </c:pt>
                <c:pt idx="868">
                  <c:v>26450</c:v>
                </c:pt>
                <c:pt idx="869">
                  <c:v>26480</c:v>
                </c:pt>
                <c:pt idx="870">
                  <c:v>26511</c:v>
                </c:pt>
                <c:pt idx="871">
                  <c:v>26542</c:v>
                </c:pt>
                <c:pt idx="872">
                  <c:v>26572</c:v>
                </c:pt>
                <c:pt idx="873">
                  <c:v>26603</c:v>
                </c:pt>
                <c:pt idx="874">
                  <c:v>26633</c:v>
                </c:pt>
                <c:pt idx="875">
                  <c:v>26664</c:v>
                </c:pt>
                <c:pt idx="876">
                  <c:v>26695</c:v>
                </c:pt>
                <c:pt idx="877">
                  <c:v>26723</c:v>
                </c:pt>
                <c:pt idx="878">
                  <c:v>26754</c:v>
                </c:pt>
                <c:pt idx="879">
                  <c:v>26784</c:v>
                </c:pt>
                <c:pt idx="880">
                  <c:v>26815</c:v>
                </c:pt>
                <c:pt idx="881">
                  <c:v>26845</c:v>
                </c:pt>
                <c:pt idx="882">
                  <c:v>26876</c:v>
                </c:pt>
                <c:pt idx="883">
                  <c:v>26907</c:v>
                </c:pt>
                <c:pt idx="884">
                  <c:v>26937</c:v>
                </c:pt>
                <c:pt idx="885">
                  <c:v>26968</c:v>
                </c:pt>
                <c:pt idx="886">
                  <c:v>26998</c:v>
                </c:pt>
                <c:pt idx="887">
                  <c:v>27029</c:v>
                </c:pt>
                <c:pt idx="888">
                  <c:v>27060</c:v>
                </c:pt>
                <c:pt idx="889">
                  <c:v>27088</c:v>
                </c:pt>
                <c:pt idx="890">
                  <c:v>27119</c:v>
                </c:pt>
                <c:pt idx="891">
                  <c:v>27149</c:v>
                </c:pt>
                <c:pt idx="892">
                  <c:v>27180</c:v>
                </c:pt>
                <c:pt idx="893">
                  <c:v>27210</c:v>
                </c:pt>
                <c:pt idx="894">
                  <c:v>27241</c:v>
                </c:pt>
                <c:pt idx="895">
                  <c:v>27272</c:v>
                </c:pt>
                <c:pt idx="896">
                  <c:v>27302</c:v>
                </c:pt>
                <c:pt idx="897">
                  <c:v>27333</c:v>
                </c:pt>
                <c:pt idx="898">
                  <c:v>27363</c:v>
                </c:pt>
                <c:pt idx="899">
                  <c:v>27394</c:v>
                </c:pt>
                <c:pt idx="900">
                  <c:v>27425</c:v>
                </c:pt>
                <c:pt idx="901">
                  <c:v>27453</c:v>
                </c:pt>
                <c:pt idx="902">
                  <c:v>27484</c:v>
                </c:pt>
                <c:pt idx="903">
                  <c:v>27514</c:v>
                </c:pt>
                <c:pt idx="904">
                  <c:v>27545</c:v>
                </c:pt>
                <c:pt idx="905">
                  <c:v>27575</c:v>
                </c:pt>
                <c:pt idx="906">
                  <c:v>27606</c:v>
                </c:pt>
                <c:pt idx="907">
                  <c:v>27637</c:v>
                </c:pt>
                <c:pt idx="908">
                  <c:v>27667</c:v>
                </c:pt>
                <c:pt idx="909">
                  <c:v>27698</c:v>
                </c:pt>
                <c:pt idx="910">
                  <c:v>27728</c:v>
                </c:pt>
                <c:pt idx="911">
                  <c:v>27759</c:v>
                </c:pt>
                <c:pt idx="912">
                  <c:v>27790</c:v>
                </c:pt>
                <c:pt idx="913">
                  <c:v>27819</c:v>
                </c:pt>
                <c:pt idx="914">
                  <c:v>27850</c:v>
                </c:pt>
                <c:pt idx="915">
                  <c:v>27880</c:v>
                </c:pt>
                <c:pt idx="916">
                  <c:v>27911</c:v>
                </c:pt>
                <c:pt idx="917">
                  <c:v>27941</c:v>
                </c:pt>
                <c:pt idx="918">
                  <c:v>27972</c:v>
                </c:pt>
                <c:pt idx="919">
                  <c:v>28003</c:v>
                </c:pt>
                <c:pt idx="920">
                  <c:v>28033</c:v>
                </c:pt>
                <c:pt idx="921">
                  <c:v>28064</c:v>
                </c:pt>
                <c:pt idx="922">
                  <c:v>28094</c:v>
                </c:pt>
                <c:pt idx="923">
                  <c:v>28125</c:v>
                </c:pt>
                <c:pt idx="924">
                  <c:v>28156</c:v>
                </c:pt>
                <c:pt idx="925">
                  <c:v>28184</c:v>
                </c:pt>
                <c:pt idx="926">
                  <c:v>28215</c:v>
                </c:pt>
                <c:pt idx="927">
                  <c:v>28245</c:v>
                </c:pt>
                <c:pt idx="928">
                  <c:v>28276</c:v>
                </c:pt>
                <c:pt idx="929">
                  <c:v>28306</c:v>
                </c:pt>
                <c:pt idx="930">
                  <c:v>28337</c:v>
                </c:pt>
                <c:pt idx="931">
                  <c:v>28368</c:v>
                </c:pt>
                <c:pt idx="932">
                  <c:v>28398</c:v>
                </c:pt>
                <c:pt idx="933">
                  <c:v>28429</c:v>
                </c:pt>
                <c:pt idx="934">
                  <c:v>28459</c:v>
                </c:pt>
                <c:pt idx="935">
                  <c:v>28490</c:v>
                </c:pt>
                <c:pt idx="936">
                  <c:v>28521</c:v>
                </c:pt>
                <c:pt idx="937">
                  <c:v>28549</c:v>
                </c:pt>
                <c:pt idx="938">
                  <c:v>28580</c:v>
                </c:pt>
                <c:pt idx="939">
                  <c:v>28610</c:v>
                </c:pt>
                <c:pt idx="940">
                  <c:v>28641</c:v>
                </c:pt>
                <c:pt idx="941">
                  <c:v>28671</c:v>
                </c:pt>
                <c:pt idx="942">
                  <c:v>28702</c:v>
                </c:pt>
                <c:pt idx="943">
                  <c:v>28733</c:v>
                </c:pt>
                <c:pt idx="944">
                  <c:v>28763</c:v>
                </c:pt>
                <c:pt idx="945">
                  <c:v>28794</c:v>
                </c:pt>
                <c:pt idx="946">
                  <c:v>28824</c:v>
                </c:pt>
                <c:pt idx="947">
                  <c:v>28855</c:v>
                </c:pt>
                <c:pt idx="948">
                  <c:v>28886</c:v>
                </c:pt>
                <c:pt idx="949">
                  <c:v>28914</c:v>
                </c:pt>
                <c:pt idx="950">
                  <c:v>28945</c:v>
                </c:pt>
                <c:pt idx="951">
                  <c:v>28975</c:v>
                </c:pt>
                <c:pt idx="952">
                  <c:v>29006</c:v>
                </c:pt>
                <c:pt idx="953">
                  <c:v>29036</c:v>
                </c:pt>
                <c:pt idx="954">
                  <c:v>29067</c:v>
                </c:pt>
                <c:pt idx="955">
                  <c:v>29098</c:v>
                </c:pt>
                <c:pt idx="956">
                  <c:v>29128</c:v>
                </c:pt>
                <c:pt idx="957">
                  <c:v>29159</c:v>
                </c:pt>
                <c:pt idx="958">
                  <c:v>29189</c:v>
                </c:pt>
                <c:pt idx="959">
                  <c:v>29220</c:v>
                </c:pt>
                <c:pt idx="960">
                  <c:v>29251</c:v>
                </c:pt>
                <c:pt idx="961">
                  <c:v>29280</c:v>
                </c:pt>
                <c:pt idx="962">
                  <c:v>29311</c:v>
                </c:pt>
                <c:pt idx="963">
                  <c:v>29341</c:v>
                </c:pt>
                <c:pt idx="964">
                  <c:v>29372</c:v>
                </c:pt>
                <c:pt idx="965">
                  <c:v>29402</c:v>
                </c:pt>
                <c:pt idx="966">
                  <c:v>29433</c:v>
                </c:pt>
                <c:pt idx="967">
                  <c:v>29464</c:v>
                </c:pt>
                <c:pt idx="968">
                  <c:v>29494</c:v>
                </c:pt>
                <c:pt idx="969">
                  <c:v>29525</c:v>
                </c:pt>
                <c:pt idx="970">
                  <c:v>29555</c:v>
                </c:pt>
                <c:pt idx="971">
                  <c:v>29586</c:v>
                </c:pt>
                <c:pt idx="972">
                  <c:v>29617</c:v>
                </c:pt>
                <c:pt idx="973">
                  <c:v>29645</c:v>
                </c:pt>
                <c:pt idx="974">
                  <c:v>29676</c:v>
                </c:pt>
                <c:pt idx="975">
                  <c:v>29706</c:v>
                </c:pt>
                <c:pt idx="976">
                  <c:v>29737</c:v>
                </c:pt>
                <c:pt idx="977">
                  <c:v>29767</c:v>
                </c:pt>
                <c:pt idx="978">
                  <c:v>29798</c:v>
                </c:pt>
                <c:pt idx="979">
                  <c:v>29829</c:v>
                </c:pt>
                <c:pt idx="980">
                  <c:v>29859</c:v>
                </c:pt>
                <c:pt idx="981">
                  <c:v>29890</c:v>
                </c:pt>
                <c:pt idx="982">
                  <c:v>29920</c:v>
                </c:pt>
                <c:pt idx="983">
                  <c:v>29951</c:v>
                </c:pt>
                <c:pt idx="984">
                  <c:v>29982</c:v>
                </c:pt>
                <c:pt idx="985">
                  <c:v>30010</c:v>
                </c:pt>
                <c:pt idx="986">
                  <c:v>30041</c:v>
                </c:pt>
                <c:pt idx="987">
                  <c:v>30071</c:v>
                </c:pt>
                <c:pt idx="988">
                  <c:v>30102</c:v>
                </c:pt>
                <c:pt idx="989">
                  <c:v>30132</c:v>
                </c:pt>
                <c:pt idx="990">
                  <c:v>30163</c:v>
                </c:pt>
                <c:pt idx="991">
                  <c:v>30194</c:v>
                </c:pt>
                <c:pt idx="992">
                  <c:v>30224</c:v>
                </c:pt>
                <c:pt idx="993">
                  <c:v>30255</c:v>
                </c:pt>
                <c:pt idx="994">
                  <c:v>30285</c:v>
                </c:pt>
                <c:pt idx="995">
                  <c:v>30316</c:v>
                </c:pt>
                <c:pt idx="996">
                  <c:v>30347</c:v>
                </c:pt>
                <c:pt idx="997">
                  <c:v>30375</c:v>
                </c:pt>
                <c:pt idx="998">
                  <c:v>30406</c:v>
                </c:pt>
                <c:pt idx="999">
                  <c:v>30436</c:v>
                </c:pt>
                <c:pt idx="1000">
                  <c:v>30467</c:v>
                </c:pt>
                <c:pt idx="1001">
                  <c:v>30497</c:v>
                </c:pt>
                <c:pt idx="1002">
                  <c:v>30528</c:v>
                </c:pt>
                <c:pt idx="1003">
                  <c:v>30559</c:v>
                </c:pt>
                <c:pt idx="1004">
                  <c:v>30589</c:v>
                </c:pt>
                <c:pt idx="1005">
                  <c:v>30620</c:v>
                </c:pt>
                <c:pt idx="1006">
                  <c:v>30650</c:v>
                </c:pt>
                <c:pt idx="1007">
                  <c:v>30681</c:v>
                </c:pt>
                <c:pt idx="1008">
                  <c:v>30712</c:v>
                </c:pt>
                <c:pt idx="1009">
                  <c:v>30741</c:v>
                </c:pt>
                <c:pt idx="1010">
                  <c:v>30772</c:v>
                </c:pt>
                <c:pt idx="1011">
                  <c:v>30802</c:v>
                </c:pt>
                <c:pt idx="1012">
                  <c:v>30833</c:v>
                </c:pt>
                <c:pt idx="1013">
                  <c:v>30863</c:v>
                </c:pt>
                <c:pt idx="1014">
                  <c:v>30894</c:v>
                </c:pt>
                <c:pt idx="1015">
                  <c:v>30925</c:v>
                </c:pt>
                <c:pt idx="1016">
                  <c:v>30955</c:v>
                </c:pt>
                <c:pt idx="1017">
                  <c:v>30986</c:v>
                </c:pt>
                <c:pt idx="1018">
                  <c:v>31016</c:v>
                </c:pt>
                <c:pt idx="1019">
                  <c:v>31047</c:v>
                </c:pt>
                <c:pt idx="1020">
                  <c:v>31078</c:v>
                </c:pt>
                <c:pt idx="1021">
                  <c:v>31106</c:v>
                </c:pt>
                <c:pt idx="1022">
                  <c:v>31137</c:v>
                </c:pt>
                <c:pt idx="1023">
                  <c:v>31167</c:v>
                </c:pt>
                <c:pt idx="1024">
                  <c:v>31198</c:v>
                </c:pt>
                <c:pt idx="1025">
                  <c:v>31228</c:v>
                </c:pt>
                <c:pt idx="1026">
                  <c:v>31259</c:v>
                </c:pt>
                <c:pt idx="1027">
                  <c:v>31290</c:v>
                </c:pt>
                <c:pt idx="1028">
                  <c:v>31320</c:v>
                </c:pt>
                <c:pt idx="1029">
                  <c:v>31351</c:v>
                </c:pt>
                <c:pt idx="1030">
                  <c:v>31381</c:v>
                </c:pt>
                <c:pt idx="1031">
                  <c:v>31412</c:v>
                </c:pt>
                <c:pt idx="1032">
                  <c:v>31443</c:v>
                </c:pt>
                <c:pt idx="1033">
                  <c:v>31471</c:v>
                </c:pt>
                <c:pt idx="1034">
                  <c:v>31502</c:v>
                </c:pt>
                <c:pt idx="1035">
                  <c:v>31532</c:v>
                </c:pt>
                <c:pt idx="1036">
                  <c:v>31563</c:v>
                </c:pt>
                <c:pt idx="1037">
                  <c:v>31593</c:v>
                </c:pt>
                <c:pt idx="1038">
                  <c:v>31624</c:v>
                </c:pt>
                <c:pt idx="1039">
                  <c:v>31655</c:v>
                </c:pt>
                <c:pt idx="1040">
                  <c:v>31685</c:v>
                </c:pt>
                <c:pt idx="1041">
                  <c:v>31716</c:v>
                </c:pt>
                <c:pt idx="1042">
                  <c:v>31746</c:v>
                </c:pt>
                <c:pt idx="1043">
                  <c:v>31777</c:v>
                </c:pt>
                <c:pt idx="1044">
                  <c:v>31808</c:v>
                </c:pt>
                <c:pt idx="1045">
                  <c:v>31836</c:v>
                </c:pt>
                <c:pt idx="1046">
                  <c:v>31867</c:v>
                </c:pt>
                <c:pt idx="1047">
                  <c:v>31897</c:v>
                </c:pt>
                <c:pt idx="1048">
                  <c:v>31928</c:v>
                </c:pt>
                <c:pt idx="1049">
                  <c:v>31958</c:v>
                </c:pt>
                <c:pt idx="1050">
                  <c:v>31989</c:v>
                </c:pt>
                <c:pt idx="1051">
                  <c:v>32020</c:v>
                </c:pt>
                <c:pt idx="1052">
                  <c:v>32050</c:v>
                </c:pt>
                <c:pt idx="1053">
                  <c:v>32081</c:v>
                </c:pt>
                <c:pt idx="1054">
                  <c:v>32111</c:v>
                </c:pt>
                <c:pt idx="1055">
                  <c:v>32142</c:v>
                </c:pt>
                <c:pt idx="1056">
                  <c:v>32173</c:v>
                </c:pt>
                <c:pt idx="1057">
                  <c:v>32202</c:v>
                </c:pt>
                <c:pt idx="1058">
                  <c:v>32233</c:v>
                </c:pt>
                <c:pt idx="1059">
                  <c:v>32263</c:v>
                </c:pt>
                <c:pt idx="1060">
                  <c:v>32294</c:v>
                </c:pt>
                <c:pt idx="1061">
                  <c:v>32324</c:v>
                </c:pt>
                <c:pt idx="1062">
                  <c:v>32355</c:v>
                </c:pt>
                <c:pt idx="1063">
                  <c:v>32386</c:v>
                </c:pt>
                <c:pt idx="1064">
                  <c:v>32416</c:v>
                </c:pt>
                <c:pt idx="1065">
                  <c:v>32447</c:v>
                </c:pt>
                <c:pt idx="1066">
                  <c:v>32477</c:v>
                </c:pt>
                <c:pt idx="1067">
                  <c:v>32508</c:v>
                </c:pt>
                <c:pt idx="1068">
                  <c:v>32539</c:v>
                </c:pt>
                <c:pt idx="1069">
                  <c:v>32567</c:v>
                </c:pt>
                <c:pt idx="1070">
                  <c:v>32598</c:v>
                </c:pt>
                <c:pt idx="1071">
                  <c:v>32628</c:v>
                </c:pt>
                <c:pt idx="1072">
                  <c:v>32659</c:v>
                </c:pt>
                <c:pt idx="1073">
                  <c:v>32689</c:v>
                </c:pt>
                <c:pt idx="1074">
                  <c:v>32720</c:v>
                </c:pt>
                <c:pt idx="1075">
                  <c:v>32751</c:v>
                </c:pt>
                <c:pt idx="1076">
                  <c:v>32781</c:v>
                </c:pt>
                <c:pt idx="1077">
                  <c:v>32812</c:v>
                </c:pt>
                <c:pt idx="1078">
                  <c:v>32842</c:v>
                </c:pt>
                <c:pt idx="1079">
                  <c:v>32873</c:v>
                </c:pt>
                <c:pt idx="1080">
                  <c:v>32904</c:v>
                </c:pt>
                <c:pt idx="1081">
                  <c:v>32932</c:v>
                </c:pt>
                <c:pt idx="1082">
                  <c:v>32963</c:v>
                </c:pt>
                <c:pt idx="1083">
                  <c:v>32993</c:v>
                </c:pt>
                <c:pt idx="1084">
                  <c:v>33024</c:v>
                </c:pt>
                <c:pt idx="1085">
                  <c:v>33054</c:v>
                </c:pt>
                <c:pt idx="1086">
                  <c:v>33085</c:v>
                </c:pt>
                <c:pt idx="1087">
                  <c:v>33116</c:v>
                </c:pt>
                <c:pt idx="1088">
                  <c:v>33146</c:v>
                </c:pt>
                <c:pt idx="1089">
                  <c:v>33177</c:v>
                </c:pt>
                <c:pt idx="1090">
                  <c:v>33207</c:v>
                </c:pt>
                <c:pt idx="1091">
                  <c:v>33238</c:v>
                </c:pt>
                <c:pt idx="1092">
                  <c:v>33269</c:v>
                </c:pt>
                <c:pt idx="1093">
                  <c:v>33297</c:v>
                </c:pt>
                <c:pt idx="1094">
                  <c:v>33328</c:v>
                </c:pt>
                <c:pt idx="1095">
                  <c:v>33358</c:v>
                </c:pt>
                <c:pt idx="1096">
                  <c:v>33389</c:v>
                </c:pt>
                <c:pt idx="1097">
                  <c:v>33419</c:v>
                </c:pt>
                <c:pt idx="1098">
                  <c:v>33450</c:v>
                </c:pt>
                <c:pt idx="1099">
                  <c:v>33481</c:v>
                </c:pt>
                <c:pt idx="1100">
                  <c:v>33511</c:v>
                </c:pt>
                <c:pt idx="1101">
                  <c:v>33542</c:v>
                </c:pt>
                <c:pt idx="1102">
                  <c:v>33572</c:v>
                </c:pt>
                <c:pt idx="1103">
                  <c:v>33603</c:v>
                </c:pt>
                <c:pt idx="1104">
                  <c:v>33634</c:v>
                </c:pt>
                <c:pt idx="1105">
                  <c:v>33663</c:v>
                </c:pt>
                <c:pt idx="1106">
                  <c:v>33694</c:v>
                </c:pt>
                <c:pt idx="1107">
                  <c:v>33724</c:v>
                </c:pt>
                <c:pt idx="1108">
                  <c:v>33755</c:v>
                </c:pt>
                <c:pt idx="1109">
                  <c:v>33785</c:v>
                </c:pt>
                <c:pt idx="1110">
                  <c:v>33816</c:v>
                </c:pt>
                <c:pt idx="1111">
                  <c:v>33847</c:v>
                </c:pt>
                <c:pt idx="1112">
                  <c:v>33877</c:v>
                </c:pt>
                <c:pt idx="1113">
                  <c:v>33908</c:v>
                </c:pt>
                <c:pt idx="1114">
                  <c:v>33938</c:v>
                </c:pt>
                <c:pt idx="1115">
                  <c:v>33969</c:v>
                </c:pt>
                <c:pt idx="1116">
                  <c:v>34000</c:v>
                </c:pt>
                <c:pt idx="1117">
                  <c:v>34028</c:v>
                </c:pt>
                <c:pt idx="1118">
                  <c:v>34059</c:v>
                </c:pt>
                <c:pt idx="1119">
                  <c:v>34089</c:v>
                </c:pt>
                <c:pt idx="1120">
                  <c:v>34120</c:v>
                </c:pt>
                <c:pt idx="1121">
                  <c:v>34150</c:v>
                </c:pt>
                <c:pt idx="1122">
                  <c:v>34181</c:v>
                </c:pt>
                <c:pt idx="1123">
                  <c:v>34212</c:v>
                </c:pt>
                <c:pt idx="1124">
                  <c:v>34242</c:v>
                </c:pt>
                <c:pt idx="1125">
                  <c:v>34273</c:v>
                </c:pt>
                <c:pt idx="1126">
                  <c:v>34303</c:v>
                </c:pt>
                <c:pt idx="1127">
                  <c:v>34334</c:v>
                </c:pt>
                <c:pt idx="1128">
                  <c:v>34365</c:v>
                </c:pt>
                <c:pt idx="1129">
                  <c:v>34393</c:v>
                </c:pt>
                <c:pt idx="1130">
                  <c:v>34424</c:v>
                </c:pt>
                <c:pt idx="1131">
                  <c:v>34454</c:v>
                </c:pt>
                <c:pt idx="1132">
                  <c:v>34485</c:v>
                </c:pt>
                <c:pt idx="1133">
                  <c:v>34515</c:v>
                </c:pt>
                <c:pt idx="1134">
                  <c:v>34546</c:v>
                </c:pt>
                <c:pt idx="1135">
                  <c:v>34577</c:v>
                </c:pt>
                <c:pt idx="1136">
                  <c:v>34607</c:v>
                </c:pt>
                <c:pt idx="1137">
                  <c:v>34638</c:v>
                </c:pt>
                <c:pt idx="1138">
                  <c:v>34668</c:v>
                </c:pt>
                <c:pt idx="1139">
                  <c:v>34699</c:v>
                </c:pt>
                <c:pt idx="1140">
                  <c:v>34730</c:v>
                </c:pt>
                <c:pt idx="1141">
                  <c:v>34758</c:v>
                </c:pt>
                <c:pt idx="1142">
                  <c:v>34789</c:v>
                </c:pt>
                <c:pt idx="1143">
                  <c:v>34819</c:v>
                </c:pt>
                <c:pt idx="1144">
                  <c:v>34850</c:v>
                </c:pt>
                <c:pt idx="1145">
                  <c:v>34880</c:v>
                </c:pt>
                <c:pt idx="1146">
                  <c:v>34911</c:v>
                </c:pt>
                <c:pt idx="1147">
                  <c:v>34942</c:v>
                </c:pt>
                <c:pt idx="1148">
                  <c:v>34972</c:v>
                </c:pt>
                <c:pt idx="1149">
                  <c:v>35003</c:v>
                </c:pt>
                <c:pt idx="1150">
                  <c:v>35033</c:v>
                </c:pt>
                <c:pt idx="1151">
                  <c:v>35064</c:v>
                </c:pt>
                <c:pt idx="1152">
                  <c:v>35095</c:v>
                </c:pt>
                <c:pt idx="1153">
                  <c:v>35124</c:v>
                </c:pt>
                <c:pt idx="1154">
                  <c:v>35155</c:v>
                </c:pt>
                <c:pt idx="1155">
                  <c:v>35185</c:v>
                </c:pt>
                <c:pt idx="1156">
                  <c:v>35216</c:v>
                </c:pt>
                <c:pt idx="1157">
                  <c:v>35246</c:v>
                </c:pt>
                <c:pt idx="1158">
                  <c:v>35277</c:v>
                </c:pt>
                <c:pt idx="1159">
                  <c:v>35308</c:v>
                </c:pt>
                <c:pt idx="1160">
                  <c:v>35338</c:v>
                </c:pt>
                <c:pt idx="1161">
                  <c:v>35369</c:v>
                </c:pt>
                <c:pt idx="1162">
                  <c:v>35399</c:v>
                </c:pt>
                <c:pt idx="1163">
                  <c:v>35430</c:v>
                </c:pt>
                <c:pt idx="1164">
                  <c:v>35461</c:v>
                </c:pt>
                <c:pt idx="1165">
                  <c:v>35489</c:v>
                </c:pt>
                <c:pt idx="1166">
                  <c:v>35520</c:v>
                </c:pt>
                <c:pt idx="1167">
                  <c:v>35550</c:v>
                </c:pt>
                <c:pt idx="1168">
                  <c:v>35581</c:v>
                </c:pt>
                <c:pt idx="1169">
                  <c:v>35611</c:v>
                </c:pt>
                <c:pt idx="1170">
                  <c:v>35642</c:v>
                </c:pt>
                <c:pt idx="1171">
                  <c:v>35673</c:v>
                </c:pt>
                <c:pt idx="1172">
                  <c:v>35703</c:v>
                </c:pt>
                <c:pt idx="1173">
                  <c:v>35734</c:v>
                </c:pt>
                <c:pt idx="1174">
                  <c:v>35764</c:v>
                </c:pt>
                <c:pt idx="1175">
                  <c:v>35795</c:v>
                </c:pt>
                <c:pt idx="1176">
                  <c:v>35826</c:v>
                </c:pt>
                <c:pt idx="1177">
                  <c:v>35854</c:v>
                </c:pt>
                <c:pt idx="1178">
                  <c:v>35885</c:v>
                </c:pt>
                <c:pt idx="1179">
                  <c:v>35915</c:v>
                </c:pt>
                <c:pt idx="1180">
                  <c:v>35946</c:v>
                </c:pt>
                <c:pt idx="1181">
                  <c:v>35976</c:v>
                </c:pt>
                <c:pt idx="1182">
                  <c:v>36007</c:v>
                </c:pt>
                <c:pt idx="1183">
                  <c:v>36038</c:v>
                </c:pt>
                <c:pt idx="1184">
                  <c:v>36068</c:v>
                </c:pt>
                <c:pt idx="1185">
                  <c:v>36099</c:v>
                </c:pt>
                <c:pt idx="1186">
                  <c:v>36129</c:v>
                </c:pt>
                <c:pt idx="1187">
                  <c:v>36160</c:v>
                </c:pt>
                <c:pt idx="1188">
                  <c:v>36191</c:v>
                </c:pt>
                <c:pt idx="1189">
                  <c:v>36219</c:v>
                </c:pt>
                <c:pt idx="1190">
                  <c:v>36250</c:v>
                </c:pt>
                <c:pt idx="1191">
                  <c:v>36280</c:v>
                </c:pt>
                <c:pt idx="1192">
                  <c:v>36311</c:v>
                </c:pt>
                <c:pt idx="1193">
                  <c:v>36341</c:v>
                </c:pt>
                <c:pt idx="1194">
                  <c:v>36372</c:v>
                </c:pt>
                <c:pt idx="1195">
                  <c:v>36403</c:v>
                </c:pt>
                <c:pt idx="1196">
                  <c:v>36433</c:v>
                </c:pt>
                <c:pt idx="1197">
                  <c:v>36464</c:v>
                </c:pt>
                <c:pt idx="1198">
                  <c:v>36494</c:v>
                </c:pt>
                <c:pt idx="1199">
                  <c:v>36525</c:v>
                </c:pt>
                <c:pt idx="1200">
                  <c:v>36556</c:v>
                </c:pt>
                <c:pt idx="1201">
                  <c:v>36585</c:v>
                </c:pt>
                <c:pt idx="1202">
                  <c:v>36616</c:v>
                </c:pt>
                <c:pt idx="1203">
                  <c:v>36646</c:v>
                </c:pt>
                <c:pt idx="1204">
                  <c:v>36677</c:v>
                </c:pt>
                <c:pt idx="1205">
                  <c:v>36707</c:v>
                </c:pt>
                <c:pt idx="1206">
                  <c:v>36738</c:v>
                </c:pt>
                <c:pt idx="1207">
                  <c:v>36769</c:v>
                </c:pt>
                <c:pt idx="1208">
                  <c:v>36799</c:v>
                </c:pt>
                <c:pt idx="1209">
                  <c:v>36830</c:v>
                </c:pt>
                <c:pt idx="1210">
                  <c:v>36860</c:v>
                </c:pt>
                <c:pt idx="1211">
                  <c:v>36891</c:v>
                </c:pt>
                <c:pt idx="1212">
                  <c:v>36922</c:v>
                </c:pt>
                <c:pt idx="1213">
                  <c:v>36950</c:v>
                </c:pt>
                <c:pt idx="1214">
                  <c:v>36981</c:v>
                </c:pt>
                <c:pt idx="1215">
                  <c:v>37011</c:v>
                </c:pt>
                <c:pt idx="1216">
                  <c:v>37042</c:v>
                </c:pt>
                <c:pt idx="1217">
                  <c:v>37072</c:v>
                </c:pt>
                <c:pt idx="1218">
                  <c:v>37103</c:v>
                </c:pt>
                <c:pt idx="1219">
                  <c:v>37134</c:v>
                </c:pt>
                <c:pt idx="1220">
                  <c:v>37164</c:v>
                </c:pt>
                <c:pt idx="1221">
                  <c:v>37195</c:v>
                </c:pt>
                <c:pt idx="1222">
                  <c:v>37225</c:v>
                </c:pt>
                <c:pt idx="1223">
                  <c:v>37256</c:v>
                </c:pt>
                <c:pt idx="1224">
                  <c:v>37287</c:v>
                </c:pt>
                <c:pt idx="1225">
                  <c:v>37315</c:v>
                </c:pt>
                <c:pt idx="1226">
                  <c:v>37346</c:v>
                </c:pt>
                <c:pt idx="1227">
                  <c:v>37376</c:v>
                </c:pt>
                <c:pt idx="1228">
                  <c:v>37407</c:v>
                </c:pt>
                <c:pt idx="1229">
                  <c:v>37437</c:v>
                </c:pt>
                <c:pt idx="1230">
                  <c:v>37468</c:v>
                </c:pt>
                <c:pt idx="1231">
                  <c:v>37499</c:v>
                </c:pt>
                <c:pt idx="1232">
                  <c:v>37529</c:v>
                </c:pt>
                <c:pt idx="1233">
                  <c:v>37560</c:v>
                </c:pt>
                <c:pt idx="1234">
                  <c:v>37590</c:v>
                </c:pt>
                <c:pt idx="1235">
                  <c:v>37621</c:v>
                </c:pt>
                <c:pt idx="1236">
                  <c:v>37652</c:v>
                </c:pt>
                <c:pt idx="1237">
                  <c:v>37680</c:v>
                </c:pt>
                <c:pt idx="1238">
                  <c:v>37711</c:v>
                </c:pt>
                <c:pt idx="1239">
                  <c:v>37741</c:v>
                </c:pt>
                <c:pt idx="1240">
                  <c:v>37772</c:v>
                </c:pt>
                <c:pt idx="1241">
                  <c:v>37802</c:v>
                </c:pt>
                <c:pt idx="1242">
                  <c:v>37833</c:v>
                </c:pt>
                <c:pt idx="1243">
                  <c:v>37864</c:v>
                </c:pt>
                <c:pt idx="1244">
                  <c:v>37894</c:v>
                </c:pt>
                <c:pt idx="1245">
                  <c:v>37925</c:v>
                </c:pt>
                <c:pt idx="1246">
                  <c:v>37955</c:v>
                </c:pt>
                <c:pt idx="1247">
                  <c:v>37986</c:v>
                </c:pt>
                <c:pt idx="1248">
                  <c:v>38017</c:v>
                </c:pt>
                <c:pt idx="1249">
                  <c:v>38046</c:v>
                </c:pt>
                <c:pt idx="1250">
                  <c:v>38077</c:v>
                </c:pt>
                <c:pt idx="1251">
                  <c:v>38107</c:v>
                </c:pt>
                <c:pt idx="1252">
                  <c:v>38138</c:v>
                </c:pt>
                <c:pt idx="1253">
                  <c:v>38168</c:v>
                </c:pt>
                <c:pt idx="1254">
                  <c:v>38199</c:v>
                </c:pt>
                <c:pt idx="1255">
                  <c:v>38230</c:v>
                </c:pt>
                <c:pt idx="1256">
                  <c:v>38260</c:v>
                </c:pt>
                <c:pt idx="1257">
                  <c:v>38291</c:v>
                </c:pt>
                <c:pt idx="1258">
                  <c:v>38321</c:v>
                </c:pt>
                <c:pt idx="1259">
                  <c:v>38352</c:v>
                </c:pt>
                <c:pt idx="1260">
                  <c:v>38383</c:v>
                </c:pt>
                <c:pt idx="1261">
                  <c:v>38411</c:v>
                </c:pt>
                <c:pt idx="1262">
                  <c:v>38442</c:v>
                </c:pt>
                <c:pt idx="1263">
                  <c:v>38472</c:v>
                </c:pt>
                <c:pt idx="1264">
                  <c:v>38503</c:v>
                </c:pt>
                <c:pt idx="1265">
                  <c:v>38533</c:v>
                </c:pt>
                <c:pt idx="1266">
                  <c:v>38564</c:v>
                </c:pt>
                <c:pt idx="1267">
                  <c:v>38595</c:v>
                </c:pt>
                <c:pt idx="1268">
                  <c:v>38625</c:v>
                </c:pt>
                <c:pt idx="1269">
                  <c:v>38656</c:v>
                </c:pt>
                <c:pt idx="1270">
                  <c:v>38686</c:v>
                </c:pt>
                <c:pt idx="1271">
                  <c:v>38717</c:v>
                </c:pt>
                <c:pt idx="1272">
                  <c:v>38748</c:v>
                </c:pt>
                <c:pt idx="1273">
                  <c:v>38776</c:v>
                </c:pt>
                <c:pt idx="1274">
                  <c:v>38807</c:v>
                </c:pt>
                <c:pt idx="1275">
                  <c:v>38837</c:v>
                </c:pt>
                <c:pt idx="1276">
                  <c:v>38868</c:v>
                </c:pt>
                <c:pt idx="1277">
                  <c:v>38898</c:v>
                </c:pt>
                <c:pt idx="1278">
                  <c:v>38929</c:v>
                </c:pt>
                <c:pt idx="1279">
                  <c:v>38960</c:v>
                </c:pt>
                <c:pt idx="1280">
                  <c:v>38990</c:v>
                </c:pt>
                <c:pt idx="1281">
                  <c:v>39021</c:v>
                </c:pt>
                <c:pt idx="1282">
                  <c:v>39051</c:v>
                </c:pt>
                <c:pt idx="1283">
                  <c:v>39082</c:v>
                </c:pt>
                <c:pt idx="1284">
                  <c:v>39113</c:v>
                </c:pt>
                <c:pt idx="1285">
                  <c:v>39141</c:v>
                </c:pt>
                <c:pt idx="1286">
                  <c:v>39172</c:v>
                </c:pt>
                <c:pt idx="1287">
                  <c:v>39202</c:v>
                </c:pt>
                <c:pt idx="1288">
                  <c:v>39233</c:v>
                </c:pt>
                <c:pt idx="1289">
                  <c:v>39263</c:v>
                </c:pt>
                <c:pt idx="1290">
                  <c:v>39294</c:v>
                </c:pt>
                <c:pt idx="1291">
                  <c:v>39325</c:v>
                </c:pt>
                <c:pt idx="1292">
                  <c:v>39355</c:v>
                </c:pt>
                <c:pt idx="1293">
                  <c:v>39386</c:v>
                </c:pt>
                <c:pt idx="1294">
                  <c:v>39416</c:v>
                </c:pt>
                <c:pt idx="1295">
                  <c:v>39447</c:v>
                </c:pt>
                <c:pt idx="1296">
                  <c:v>39478</c:v>
                </c:pt>
                <c:pt idx="1297">
                  <c:v>39507</c:v>
                </c:pt>
                <c:pt idx="1298">
                  <c:v>39538</c:v>
                </c:pt>
                <c:pt idx="1299">
                  <c:v>39568</c:v>
                </c:pt>
                <c:pt idx="1300">
                  <c:v>39599</c:v>
                </c:pt>
                <c:pt idx="1301">
                  <c:v>39629</c:v>
                </c:pt>
                <c:pt idx="1302">
                  <c:v>39660</c:v>
                </c:pt>
                <c:pt idx="1303">
                  <c:v>39691</c:v>
                </c:pt>
                <c:pt idx="1304">
                  <c:v>39721</c:v>
                </c:pt>
                <c:pt idx="1305">
                  <c:v>39752</c:v>
                </c:pt>
                <c:pt idx="1306">
                  <c:v>39782</c:v>
                </c:pt>
                <c:pt idx="1307">
                  <c:v>39813</c:v>
                </c:pt>
                <c:pt idx="1308">
                  <c:v>39844</c:v>
                </c:pt>
                <c:pt idx="1309">
                  <c:v>39872</c:v>
                </c:pt>
                <c:pt idx="1310">
                  <c:v>39903</c:v>
                </c:pt>
                <c:pt idx="1311">
                  <c:v>39933</c:v>
                </c:pt>
                <c:pt idx="1312">
                  <c:v>39964</c:v>
                </c:pt>
                <c:pt idx="1313">
                  <c:v>39994</c:v>
                </c:pt>
                <c:pt idx="1314">
                  <c:v>40025</c:v>
                </c:pt>
                <c:pt idx="1315">
                  <c:v>40056</c:v>
                </c:pt>
                <c:pt idx="1316">
                  <c:v>40086</c:v>
                </c:pt>
                <c:pt idx="1317">
                  <c:v>40117</c:v>
                </c:pt>
                <c:pt idx="1318">
                  <c:v>40147</c:v>
                </c:pt>
                <c:pt idx="1319">
                  <c:v>40178</c:v>
                </c:pt>
                <c:pt idx="1320">
                  <c:v>40209</c:v>
                </c:pt>
                <c:pt idx="1321">
                  <c:v>40237</c:v>
                </c:pt>
                <c:pt idx="1322">
                  <c:v>40268</c:v>
                </c:pt>
                <c:pt idx="1323">
                  <c:v>40298</c:v>
                </c:pt>
                <c:pt idx="1324">
                  <c:v>40329</c:v>
                </c:pt>
                <c:pt idx="1325">
                  <c:v>40359</c:v>
                </c:pt>
                <c:pt idx="1326">
                  <c:v>40390</c:v>
                </c:pt>
                <c:pt idx="1327">
                  <c:v>40421</c:v>
                </c:pt>
                <c:pt idx="1328">
                  <c:v>40451</c:v>
                </c:pt>
                <c:pt idx="1329">
                  <c:v>40482</c:v>
                </c:pt>
                <c:pt idx="1330">
                  <c:v>40512</c:v>
                </c:pt>
                <c:pt idx="1331">
                  <c:v>40543</c:v>
                </c:pt>
                <c:pt idx="1332">
                  <c:v>40574</c:v>
                </c:pt>
                <c:pt idx="1333">
                  <c:v>40602</c:v>
                </c:pt>
                <c:pt idx="1334">
                  <c:v>40633</c:v>
                </c:pt>
                <c:pt idx="1335">
                  <c:v>40663</c:v>
                </c:pt>
                <c:pt idx="1336">
                  <c:v>40694</c:v>
                </c:pt>
                <c:pt idx="1337">
                  <c:v>40724</c:v>
                </c:pt>
                <c:pt idx="1338">
                  <c:v>40755</c:v>
                </c:pt>
                <c:pt idx="1339">
                  <c:v>40786</c:v>
                </c:pt>
                <c:pt idx="1340">
                  <c:v>40816</c:v>
                </c:pt>
                <c:pt idx="1341">
                  <c:v>40847</c:v>
                </c:pt>
                <c:pt idx="1342">
                  <c:v>40877</c:v>
                </c:pt>
                <c:pt idx="1343">
                  <c:v>40908</c:v>
                </c:pt>
                <c:pt idx="1344">
                  <c:v>40939</c:v>
                </c:pt>
                <c:pt idx="1345">
                  <c:v>40968</c:v>
                </c:pt>
                <c:pt idx="1346">
                  <c:v>40999</c:v>
                </c:pt>
                <c:pt idx="1347">
                  <c:v>41029</c:v>
                </c:pt>
                <c:pt idx="1348">
                  <c:v>41060</c:v>
                </c:pt>
                <c:pt idx="1349">
                  <c:v>41090</c:v>
                </c:pt>
                <c:pt idx="1350">
                  <c:v>41121</c:v>
                </c:pt>
                <c:pt idx="1351">
                  <c:v>41152</c:v>
                </c:pt>
                <c:pt idx="1352">
                  <c:v>41182</c:v>
                </c:pt>
                <c:pt idx="1353">
                  <c:v>41213</c:v>
                </c:pt>
                <c:pt idx="1354">
                  <c:v>41243</c:v>
                </c:pt>
                <c:pt idx="1355">
                  <c:v>41274</c:v>
                </c:pt>
                <c:pt idx="1356">
                  <c:v>41305</c:v>
                </c:pt>
                <c:pt idx="1357">
                  <c:v>41333</c:v>
                </c:pt>
                <c:pt idx="1358">
                  <c:v>41364</c:v>
                </c:pt>
                <c:pt idx="1359">
                  <c:v>41394</c:v>
                </c:pt>
                <c:pt idx="1360">
                  <c:v>41425</c:v>
                </c:pt>
                <c:pt idx="1361">
                  <c:v>41455</c:v>
                </c:pt>
                <c:pt idx="1362">
                  <c:v>41486</c:v>
                </c:pt>
                <c:pt idx="1363">
                  <c:v>41517</c:v>
                </c:pt>
                <c:pt idx="1364">
                  <c:v>41547</c:v>
                </c:pt>
                <c:pt idx="1365">
                  <c:v>41578</c:v>
                </c:pt>
                <c:pt idx="1366">
                  <c:v>41608</c:v>
                </c:pt>
                <c:pt idx="1367">
                  <c:v>41639</c:v>
                </c:pt>
                <c:pt idx="1368">
                  <c:v>41670</c:v>
                </c:pt>
                <c:pt idx="1369">
                  <c:v>41698</c:v>
                </c:pt>
                <c:pt idx="1370">
                  <c:v>41729</c:v>
                </c:pt>
                <c:pt idx="1371">
                  <c:v>41759</c:v>
                </c:pt>
                <c:pt idx="1372">
                  <c:v>41790</c:v>
                </c:pt>
                <c:pt idx="1373">
                  <c:v>41820</c:v>
                </c:pt>
                <c:pt idx="1374">
                  <c:v>41851</c:v>
                </c:pt>
                <c:pt idx="1375">
                  <c:v>41882</c:v>
                </c:pt>
                <c:pt idx="1376">
                  <c:v>41912</c:v>
                </c:pt>
                <c:pt idx="1377">
                  <c:v>41943</c:v>
                </c:pt>
                <c:pt idx="1378">
                  <c:v>41973</c:v>
                </c:pt>
                <c:pt idx="1379">
                  <c:v>42004</c:v>
                </c:pt>
                <c:pt idx="1380">
                  <c:v>42035</c:v>
                </c:pt>
                <c:pt idx="1381">
                  <c:v>42063</c:v>
                </c:pt>
                <c:pt idx="1382">
                  <c:v>42094</c:v>
                </c:pt>
                <c:pt idx="1383">
                  <c:v>42124</c:v>
                </c:pt>
                <c:pt idx="1384">
                  <c:v>42155</c:v>
                </c:pt>
                <c:pt idx="1385">
                  <c:v>42185</c:v>
                </c:pt>
                <c:pt idx="1386">
                  <c:v>42216</c:v>
                </c:pt>
                <c:pt idx="1387">
                  <c:v>42247</c:v>
                </c:pt>
                <c:pt idx="1388">
                  <c:v>42277</c:v>
                </c:pt>
                <c:pt idx="1389">
                  <c:v>42308</c:v>
                </c:pt>
                <c:pt idx="1390">
                  <c:v>42338</c:v>
                </c:pt>
                <c:pt idx="1391">
                  <c:v>42369</c:v>
                </c:pt>
                <c:pt idx="1392">
                  <c:v>42400</c:v>
                </c:pt>
                <c:pt idx="1393">
                  <c:v>42429</c:v>
                </c:pt>
                <c:pt idx="1394">
                  <c:v>42460</c:v>
                </c:pt>
                <c:pt idx="1395">
                  <c:v>42490</c:v>
                </c:pt>
                <c:pt idx="1396">
                  <c:v>42521</c:v>
                </c:pt>
                <c:pt idx="1397">
                  <c:v>42551</c:v>
                </c:pt>
                <c:pt idx="1398">
                  <c:v>42582</c:v>
                </c:pt>
                <c:pt idx="1399">
                  <c:v>42613</c:v>
                </c:pt>
                <c:pt idx="1400">
                  <c:v>42643</c:v>
                </c:pt>
                <c:pt idx="1401">
                  <c:v>42674</c:v>
                </c:pt>
                <c:pt idx="1402">
                  <c:v>42704</c:v>
                </c:pt>
                <c:pt idx="1403">
                  <c:v>42735</c:v>
                </c:pt>
                <c:pt idx="1404">
                  <c:v>42766</c:v>
                </c:pt>
                <c:pt idx="1405">
                  <c:v>42794</c:v>
                </c:pt>
                <c:pt idx="1406">
                  <c:v>42825</c:v>
                </c:pt>
                <c:pt idx="1407">
                  <c:v>42855</c:v>
                </c:pt>
                <c:pt idx="1408">
                  <c:v>42886</c:v>
                </c:pt>
                <c:pt idx="1409">
                  <c:v>42916</c:v>
                </c:pt>
                <c:pt idx="1410">
                  <c:v>42947</c:v>
                </c:pt>
                <c:pt idx="1411">
                  <c:v>42978</c:v>
                </c:pt>
                <c:pt idx="1412">
                  <c:v>43008</c:v>
                </c:pt>
                <c:pt idx="1413">
                  <c:v>43039</c:v>
                </c:pt>
                <c:pt idx="1414">
                  <c:v>43069</c:v>
                </c:pt>
                <c:pt idx="1415">
                  <c:v>43100</c:v>
                </c:pt>
                <c:pt idx="1416">
                  <c:v>43131</c:v>
                </c:pt>
                <c:pt idx="1417">
                  <c:v>43159</c:v>
                </c:pt>
                <c:pt idx="1418">
                  <c:v>43190</c:v>
                </c:pt>
                <c:pt idx="1419">
                  <c:v>43220</c:v>
                </c:pt>
                <c:pt idx="1420">
                  <c:v>43251</c:v>
                </c:pt>
                <c:pt idx="1421">
                  <c:v>43281</c:v>
                </c:pt>
                <c:pt idx="1422">
                  <c:v>43312</c:v>
                </c:pt>
                <c:pt idx="1423">
                  <c:v>43343</c:v>
                </c:pt>
                <c:pt idx="1424">
                  <c:v>43373</c:v>
                </c:pt>
                <c:pt idx="1425">
                  <c:v>43404</c:v>
                </c:pt>
                <c:pt idx="1426">
                  <c:v>43434</c:v>
                </c:pt>
                <c:pt idx="1427">
                  <c:v>43465</c:v>
                </c:pt>
                <c:pt idx="1428">
                  <c:v>43496</c:v>
                </c:pt>
                <c:pt idx="1429">
                  <c:v>43524</c:v>
                </c:pt>
                <c:pt idx="1430">
                  <c:v>43555</c:v>
                </c:pt>
                <c:pt idx="1431">
                  <c:v>43585</c:v>
                </c:pt>
                <c:pt idx="1432">
                  <c:v>43616</c:v>
                </c:pt>
                <c:pt idx="1433">
                  <c:v>43646</c:v>
                </c:pt>
                <c:pt idx="1434">
                  <c:v>43677</c:v>
                </c:pt>
                <c:pt idx="1435">
                  <c:v>43708</c:v>
                </c:pt>
                <c:pt idx="1436">
                  <c:v>43738</c:v>
                </c:pt>
                <c:pt idx="1437">
                  <c:v>43769</c:v>
                </c:pt>
                <c:pt idx="1438">
                  <c:v>43799</c:v>
                </c:pt>
                <c:pt idx="1439">
                  <c:v>43830</c:v>
                </c:pt>
                <c:pt idx="1440">
                  <c:v>43861</c:v>
                </c:pt>
                <c:pt idx="1441">
                  <c:v>43890</c:v>
                </c:pt>
                <c:pt idx="1442">
                  <c:v>43921</c:v>
                </c:pt>
                <c:pt idx="1443">
                  <c:v>43951</c:v>
                </c:pt>
                <c:pt idx="1444">
                  <c:v>43982</c:v>
                </c:pt>
                <c:pt idx="1445">
                  <c:v>44012</c:v>
                </c:pt>
                <c:pt idx="1446">
                  <c:v>44043</c:v>
                </c:pt>
                <c:pt idx="1447">
                  <c:v>44074</c:v>
                </c:pt>
                <c:pt idx="1448">
                  <c:v>44104</c:v>
                </c:pt>
                <c:pt idx="1449">
                  <c:v>44135</c:v>
                </c:pt>
                <c:pt idx="1450">
                  <c:v>44165</c:v>
                </c:pt>
                <c:pt idx="1451">
                  <c:v>44196</c:v>
                </c:pt>
                <c:pt idx="1452">
                  <c:v>44227</c:v>
                </c:pt>
                <c:pt idx="1453">
                  <c:v>44255</c:v>
                </c:pt>
                <c:pt idx="1454">
                  <c:v>44286</c:v>
                </c:pt>
                <c:pt idx="1455">
                  <c:v>44316</c:v>
                </c:pt>
                <c:pt idx="1456">
                  <c:v>44347</c:v>
                </c:pt>
                <c:pt idx="1457">
                  <c:v>44377</c:v>
                </c:pt>
                <c:pt idx="1458">
                  <c:v>44408</c:v>
                </c:pt>
                <c:pt idx="1459">
                  <c:v>44439</c:v>
                </c:pt>
                <c:pt idx="1460">
                  <c:v>44469</c:v>
                </c:pt>
                <c:pt idx="1461">
                  <c:v>44500</c:v>
                </c:pt>
                <c:pt idx="1462">
                  <c:v>44530</c:v>
                </c:pt>
                <c:pt idx="1463">
                  <c:v>44561</c:v>
                </c:pt>
                <c:pt idx="1464">
                  <c:v>44592</c:v>
                </c:pt>
                <c:pt idx="1465">
                  <c:v>44620</c:v>
                </c:pt>
                <c:pt idx="1466">
                  <c:v>44651</c:v>
                </c:pt>
                <c:pt idx="1467">
                  <c:v>44681</c:v>
                </c:pt>
                <c:pt idx="1468">
                  <c:v>44712</c:v>
                </c:pt>
                <c:pt idx="1469">
                  <c:v>44742</c:v>
                </c:pt>
                <c:pt idx="1470">
                  <c:v>44773</c:v>
                </c:pt>
                <c:pt idx="1471">
                  <c:v>44804</c:v>
                </c:pt>
                <c:pt idx="1472">
                  <c:v>44834</c:v>
                </c:pt>
                <c:pt idx="1473">
                  <c:v>44865</c:v>
                </c:pt>
                <c:pt idx="1474">
                  <c:v>44895</c:v>
                </c:pt>
              </c:numCache>
            </c:numRef>
          </c:xVal>
          <c:yVal>
            <c:numRef>
              <c:f>'Line (Scatter)'!$B$2:$B$1476</c:f>
              <c:numCache>
                <c:formatCode>0.00</c:formatCode>
                <c:ptCount val="1475"/>
                <c:pt idx="0">
                  <c:v>2.5737811567035203</c:v>
                </c:pt>
                <c:pt idx="1">
                  <c:v>2.6897652963089276</c:v>
                </c:pt>
                <c:pt idx="2">
                  <c:v>2.6734307147491387</c:v>
                </c:pt>
                <c:pt idx="3">
                  <c:v>2.632424991793155</c:v>
                </c:pt>
                <c:pt idx="4">
                  <c:v>2.4232858651637654</c:v>
                </c:pt>
                <c:pt idx="5">
                  <c:v>2.4286393111291127</c:v>
                </c:pt>
                <c:pt idx="6">
                  <c:v>2.6508372245072755</c:v>
                </c:pt>
                <c:pt idx="7">
                  <c:v>2.0503000596817942</c:v>
                </c:pt>
                <c:pt idx="8">
                  <c:v>2.2910446651602396</c:v>
                </c:pt>
                <c:pt idx="9">
                  <c:v>1.930761348008881</c:v>
                </c:pt>
                <c:pt idx="10">
                  <c:v>1.7974812589310531</c:v>
                </c:pt>
                <c:pt idx="11">
                  <c:v>1.3490267445614519</c:v>
                </c:pt>
                <c:pt idx="12">
                  <c:v>1.5441362892157349</c:v>
                </c:pt>
                <c:pt idx="13">
                  <c:v>1.1385946036258685</c:v>
                </c:pt>
                <c:pt idx="14">
                  <c:v>0.87471301208263963</c:v>
                </c:pt>
                <c:pt idx="15">
                  <c:v>0.24736219890211103</c:v>
                </c:pt>
                <c:pt idx="16">
                  <c:v>0.59728054263651009</c:v>
                </c:pt>
                <c:pt idx="17">
                  <c:v>0.4568493362102799</c:v>
                </c:pt>
                <c:pt idx="18">
                  <c:v>1.0564738337857384</c:v>
                </c:pt>
                <c:pt idx="19">
                  <c:v>1.1866188520390439</c:v>
                </c:pt>
                <c:pt idx="20">
                  <c:v>1.520542069357355</c:v>
                </c:pt>
                <c:pt idx="21">
                  <c:v>1.5810256650797085</c:v>
                </c:pt>
                <c:pt idx="22">
                  <c:v>1.7977489621420519</c:v>
                </c:pt>
                <c:pt idx="23">
                  <c:v>2.0547449641533211</c:v>
                </c:pt>
                <c:pt idx="24">
                  <c:v>2.0493974303292286</c:v>
                </c:pt>
                <c:pt idx="25">
                  <c:v>2.0155481430143785</c:v>
                </c:pt>
                <c:pt idx="26">
                  <c:v>2.2808465227320172</c:v>
                </c:pt>
                <c:pt idx="27">
                  <c:v>2.4471114945135075</c:v>
                </c:pt>
                <c:pt idx="28">
                  <c:v>2.6342382656398557</c:v>
                </c:pt>
                <c:pt idx="29">
                  <c:v>2.8371212083532384</c:v>
                </c:pt>
                <c:pt idx="30">
                  <c:v>2.4709335896387805</c:v>
                </c:pt>
                <c:pt idx="31">
                  <c:v>2.0595372474778442</c:v>
                </c:pt>
                <c:pt idx="32">
                  <c:v>2.2266499788554093</c:v>
                </c:pt>
                <c:pt idx="33">
                  <c:v>3.3791235498939574</c:v>
                </c:pt>
                <c:pt idx="34">
                  <c:v>2.8188898983770709</c:v>
                </c:pt>
                <c:pt idx="35">
                  <c:v>2.9881822071487338</c:v>
                </c:pt>
                <c:pt idx="36">
                  <c:v>2.5461515467494582</c:v>
                </c:pt>
                <c:pt idx="37">
                  <c:v>2.4686947627897804</c:v>
                </c:pt>
                <c:pt idx="38">
                  <c:v>2.4210704457160599</c:v>
                </c:pt>
                <c:pt idx="39">
                  <c:v>2.7760581705718179</c:v>
                </c:pt>
                <c:pt idx="40">
                  <c:v>2.6681724642753744</c:v>
                </c:pt>
                <c:pt idx="41">
                  <c:v>3.2516124608077916</c:v>
                </c:pt>
                <c:pt idx="42">
                  <c:v>3.8045952444353777</c:v>
                </c:pt>
                <c:pt idx="43">
                  <c:v>4.4293346247704912</c:v>
                </c:pt>
                <c:pt idx="44">
                  <c:v>4.3822618555605928</c:v>
                </c:pt>
                <c:pt idx="45">
                  <c:v>4.2926511072521611</c:v>
                </c:pt>
                <c:pt idx="46">
                  <c:v>4.3663530682750311</c:v>
                </c:pt>
                <c:pt idx="47">
                  <c:v>4.237139504346584</c:v>
                </c:pt>
                <c:pt idx="48">
                  <c:v>4.8148955439236456</c:v>
                </c:pt>
                <c:pt idx="49">
                  <c:v>5.535702310916057</c:v>
                </c:pt>
                <c:pt idx="50">
                  <c:v>5.679272206609209</c:v>
                </c:pt>
                <c:pt idx="51">
                  <c:v>5.3495648241962632</c:v>
                </c:pt>
                <c:pt idx="52">
                  <c:v>5.1215587134438518</c:v>
                </c:pt>
                <c:pt idx="53">
                  <c:v>5.136280831355525</c:v>
                </c:pt>
                <c:pt idx="54">
                  <c:v>4.9031550047606141</c:v>
                </c:pt>
                <c:pt idx="55">
                  <c:v>4.6216957947900674</c:v>
                </c:pt>
                <c:pt idx="56">
                  <c:v>4.4299089228069803</c:v>
                </c:pt>
                <c:pt idx="57">
                  <c:v>4.4090692490658734</c:v>
                </c:pt>
                <c:pt idx="58">
                  <c:v>4.4959090131715271</c:v>
                </c:pt>
                <c:pt idx="59">
                  <c:v>4.6112947895593548</c:v>
                </c:pt>
                <c:pt idx="60">
                  <c:v>4.5150844065334175</c:v>
                </c:pt>
                <c:pt idx="61">
                  <c:v>4.3188467656359615</c:v>
                </c:pt>
                <c:pt idx="62">
                  <c:v>4.0329691823584639</c:v>
                </c:pt>
                <c:pt idx="63">
                  <c:v>3.6922139219511005</c:v>
                </c:pt>
                <c:pt idx="64">
                  <c:v>3.6744785710864232</c:v>
                </c:pt>
                <c:pt idx="65">
                  <c:v>3.5098049687541701</c:v>
                </c:pt>
                <c:pt idx="66">
                  <c:v>3.5217155866494529</c:v>
                </c:pt>
                <c:pt idx="67">
                  <c:v>3.6851800488857673</c:v>
                </c:pt>
                <c:pt idx="68">
                  <c:v>3.5287476611482167</c:v>
                </c:pt>
                <c:pt idx="69">
                  <c:v>3.4937378685382048</c:v>
                </c:pt>
                <c:pt idx="70">
                  <c:v>3.7317818779079923</c:v>
                </c:pt>
                <c:pt idx="71">
                  <c:v>3.9588610620698352</c:v>
                </c:pt>
                <c:pt idx="72">
                  <c:v>3.9675566924175913</c:v>
                </c:pt>
                <c:pt idx="73">
                  <c:v>4.1614581752952704</c:v>
                </c:pt>
                <c:pt idx="74">
                  <c:v>4.300178346278491</c:v>
                </c:pt>
                <c:pt idx="75">
                  <c:v>4.5354641484752065</c:v>
                </c:pt>
                <c:pt idx="76">
                  <c:v>5.0240640291034371</c:v>
                </c:pt>
                <c:pt idx="77">
                  <c:v>5.1229005412075059</c:v>
                </c:pt>
                <c:pt idx="78">
                  <c:v>4.7470096242974584</c:v>
                </c:pt>
                <c:pt idx="79">
                  <c:v>4.7371634291944051</c:v>
                </c:pt>
                <c:pt idx="80">
                  <c:v>4.7681945197022975</c:v>
                </c:pt>
                <c:pt idx="81">
                  <c:v>4.9852624506333063</c:v>
                </c:pt>
                <c:pt idx="82">
                  <c:v>4.763862542710334</c:v>
                </c:pt>
                <c:pt idx="83">
                  <c:v>5.0043759456829919</c:v>
                </c:pt>
                <c:pt idx="84">
                  <c:v>5.3179729321433253</c:v>
                </c:pt>
                <c:pt idx="85">
                  <c:v>5.8799011605750993</c:v>
                </c:pt>
                <c:pt idx="86">
                  <c:v>6.3959986130681683</c:v>
                </c:pt>
                <c:pt idx="87">
                  <c:v>6.5407549545247692</c:v>
                </c:pt>
                <c:pt idx="88">
                  <c:v>7.332950822119555</c:v>
                </c:pt>
                <c:pt idx="89">
                  <c:v>7.7801575557402334</c:v>
                </c:pt>
                <c:pt idx="90">
                  <c:v>7.5166690620855139</c:v>
                </c:pt>
                <c:pt idx="91">
                  <c:v>7.669387939475067</c:v>
                </c:pt>
                <c:pt idx="92">
                  <c:v>7.4773653299132423</c:v>
                </c:pt>
                <c:pt idx="93">
                  <c:v>8.8339931481562104</c:v>
                </c:pt>
                <c:pt idx="94">
                  <c:v>8.5970170444900464</c:v>
                </c:pt>
                <c:pt idx="95">
                  <c:v>7.7408702893090124</c:v>
                </c:pt>
                <c:pt idx="96">
                  <c:v>7.1896382604064808</c:v>
                </c:pt>
                <c:pt idx="97">
                  <c:v>7.1931616729456191</c:v>
                </c:pt>
                <c:pt idx="98">
                  <c:v>6.8919488860364506</c:v>
                </c:pt>
                <c:pt idx="99">
                  <c:v>6.7031987776984217</c:v>
                </c:pt>
                <c:pt idx="100">
                  <c:v>5.6304171272246224</c:v>
                </c:pt>
                <c:pt idx="101">
                  <c:v>6.3505333446276291</c:v>
                </c:pt>
                <c:pt idx="102">
                  <c:v>6.4488228436870214</c:v>
                </c:pt>
                <c:pt idx="103">
                  <c:v>6.1672342573396142</c:v>
                </c:pt>
                <c:pt idx="104">
                  <c:v>6.2724881699916564</c:v>
                </c:pt>
                <c:pt idx="105">
                  <c:v>6.3984155737842885</c:v>
                </c:pt>
                <c:pt idx="106">
                  <c:v>6.1411293814185957</c:v>
                </c:pt>
                <c:pt idx="107">
                  <c:v>6.043159933480009</c:v>
                </c:pt>
                <c:pt idx="108">
                  <c:v>5.8589112632355809</c:v>
                </c:pt>
                <c:pt idx="109">
                  <c:v>5.9552576468414253</c:v>
                </c:pt>
                <c:pt idx="110">
                  <c:v>5.859596707282833</c:v>
                </c:pt>
                <c:pt idx="111">
                  <c:v>5.7740559903484767</c:v>
                </c:pt>
                <c:pt idx="112">
                  <c:v>5.7262276887974624</c:v>
                </c:pt>
                <c:pt idx="113">
                  <c:v>5.6414579208054914</c:v>
                </c:pt>
                <c:pt idx="114">
                  <c:v>5.4094626464790654</c:v>
                </c:pt>
                <c:pt idx="115">
                  <c:v>5.2867298335827639</c:v>
                </c:pt>
                <c:pt idx="116">
                  <c:v>5.0537394058907354</c:v>
                </c:pt>
                <c:pt idx="117">
                  <c:v>5.2310304239140475</c:v>
                </c:pt>
                <c:pt idx="118">
                  <c:v>5.3018752451290414</c:v>
                </c:pt>
                <c:pt idx="119">
                  <c:v>5.2609590345711794</c:v>
                </c:pt>
                <c:pt idx="120">
                  <c:v>5.2449986402138178</c:v>
                </c:pt>
                <c:pt idx="121">
                  <c:v>5.384716903319009</c:v>
                </c:pt>
                <c:pt idx="122">
                  <c:v>5.5492369388224736</c:v>
                </c:pt>
                <c:pt idx="123">
                  <c:v>5.8968363511062583</c:v>
                </c:pt>
                <c:pt idx="124">
                  <c:v>5.9397879275674494</c:v>
                </c:pt>
                <c:pt idx="125">
                  <c:v>6.2724664562796377</c:v>
                </c:pt>
                <c:pt idx="126">
                  <c:v>6.5622385013548001</c:v>
                </c:pt>
                <c:pt idx="127">
                  <c:v>6.3272493374758296</c:v>
                </c:pt>
                <c:pt idx="128">
                  <c:v>5.9795105936958413</c:v>
                </c:pt>
                <c:pt idx="129">
                  <c:v>5.248976494758451</c:v>
                </c:pt>
                <c:pt idx="130">
                  <c:v>4.9104853476430437</c:v>
                </c:pt>
                <c:pt idx="131">
                  <c:v>5.2485548384874399</c:v>
                </c:pt>
                <c:pt idx="132">
                  <c:v>4.9567622703641536</c:v>
                </c:pt>
                <c:pt idx="133">
                  <c:v>4.4360278841051661</c:v>
                </c:pt>
                <c:pt idx="134">
                  <c:v>4.7069976401038289</c:v>
                </c:pt>
                <c:pt idx="135">
                  <c:v>4.3259160708309787</c:v>
                </c:pt>
                <c:pt idx="136">
                  <c:v>4.1906552892054876</c:v>
                </c:pt>
                <c:pt idx="137">
                  <c:v>4.0664609815320132</c:v>
                </c:pt>
                <c:pt idx="138">
                  <c:v>4.1520123743291002</c:v>
                </c:pt>
                <c:pt idx="139">
                  <c:v>4.9103896459398841</c:v>
                </c:pt>
                <c:pt idx="140">
                  <c:v>5.3875847855920842</c:v>
                </c:pt>
                <c:pt idx="141">
                  <c:v>5.3447409848813372</c:v>
                </c:pt>
                <c:pt idx="142">
                  <c:v>4.7451194942915222</c:v>
                </c:pt>
                <c:pt idx="143">
                  <c:v>4.4098435429173559</c:v>
                </c:pt>
                <c:pt idx="144">
                  <c:v>4.7047640823835595</c:v>
                </c:pt>
                <c:pt idx="145">
                  <c:v>4.9142930702847858</c:v>
                </c:pt>
                <c:pt idx="146">
                  <c:v>5.0265881303448685</c:v>
                </c:pt>
                <c:pt idx="147">
                  <c:v>5.1641620629539018</c:v>
                </c:pt>
                <c:pt idx="148">
                  <c:v>5.0116700725255363</c:v>
                </c:pt>
                <c:pt idx="149">
                  <c:v>4.681405774368824</c:v>
                </c:pt>
                <c:pt idx="150">
                  <c:v>4.6355634792276819</c:v>
                </c:pt>
                <c:pt idx="151">
                  <c:v>4.7238873758240629</c:v>
                </c:pt>
                <c:pt idx="152">
                  <c:v>4.6975292586145034</c:v>
                </c:pt>
                <c:pt idx="153">
                  <c:v>3.9873848016867961</c:v>
                </c:pt>
                <c:pt idx="154">
                  <c:v>4.3679918829743167</c:v>
                </c:pt>
                <c:pt idx="155">
                  <c:v>4.3149761425109086</c:v>
                </c:pt>
                <c:pt idx="156">
                  <c:v>4.4020582792522722</c:v>
                </c:pt>
                <c:pt idx="157">
                  <c:v>4.7051512502896742</c:v>
                </c:pt>
                <c:pt idx="158">
                  <c:v>5.221025365417395</c:v>
                </c:pt>
                <c:pt idx="159">
                  <c:v>5.251905504882278</c:v>
                </c:pt>
                <c:pt idx="160">
                  <c:v>5.5448529180466188</c:v>
                </c:pt>
                <c:pt idx="161">
                  <c:v>6.1927636746905197</c:v>
                </c:pt>
                <c:pt idx="162">
                  <c:v>6.288622755167764</c:v>
                </c:pt>
                <c:pt idx="163">
                  <c:v>6.0838566129037623</c:v>
                </c:pt>
                <c:pt idx="164">
                  <c:v>6.0951161221823256</c:v>
                </c:pt>
                <c:pt idx="165">
                  <c:v>6.5108721960351295</c:v>
                </c:pt>
                <c:pt idx="166">
                  <c:v>7.0702015740189221</c:v>
                </c:pt>
                <c:pt idx="167">
                  <c:v>6.9106402858134626</c:v>
                </c:pt>
                <c:pt idx="168">
                  <c:v>6.342152742930657</c:v>
                </c:pt>
                <c:pt idx="169">
                  <c:v>5.8042327223677219</c:v>
                </c:pt>
                <c:pt idx="170">
                  <c:v>6.0737861694664836</c:v>
                </c:pt>
                <c:pt idx="171">
                  <c:v>6.2010776197820077</c:v>
                </c:pt>
                <c:pt idx="172">
                  <c:v>6.5677718833512602</c:v>
                </c:pt>
                <c:pt idx="173">
                  <c:v>6.5994415246006106</c:v>
                </c:pt>
                <c:pt idx="174">
                  <c:v>7.2962291281210065</c:v>
                </c:pt>
                <c:pt idx="175">
                  <c:v>7.552710247656476</c:v>
                </c:pt>
                <c:pt idx="176">
                  <c:v>7.4202323100274956</c:v>
                </c:pt>
                <c:pt idx="177">
                  <c:v>7.2122747418878559</c:v>
                </c:pt>
                <c:pt idx="178">
                  <c:v>7.1602652010321011</c:v>
                </c:pt>
                <c:pt idx="179">
                  <c:v>7.3754825935587398</c:v>
                </c:pt>
                <c:pt idx="180">
                  <c:v>7.1907823631394665</c:v>
                </c:pt>
                <c:pt idx="181">
                  <c:v>7.1334717986856946</c:v>
                </c:pt>
                <c:pt idx="182">
                  <c:v>6.8208639007930918</c:v>
                </c:pt>
                <c:pt idx="183">
                  <c:v>6.3703423729853164</c:v>
                </c:pt>
                <c:pt idx="184">
                  <c:v>6.901695385902701</c:v>
                </c:pt>
                <c:pt idx="185">
                  <c:v>6.8140042135714607</c:v>
                </c:pt>
                <c:pt idx="186">
                  <c:v>6.8626153573738389</c:v>
                </c:pt>
                <c:pt idx="187">
                  <c:v>6.3959240859477795</c:v>
                </c:pt>
                <c:pt idx="188">
                  <c:v>6.2216271961368124</c:v>
                </c:pt>
                <c:pt idx="189">
                  <c:v>5.9814212715783226</c:v>
                </c:pt>
                <c:pt idx="190">
                  <c:v>5.7888719568749369</c:v>
                </c:pt>
                <c:pt idx="191">
                  <c:v>5.6769648712160512</c:v>
                </c:pt>
                <c:pt idx="192">
                  <c:v>5.9986791585310772</c:v>
                </c:pt>
                <c:pt idx="193">
                  <c:v>6.1055799767671388</c:v>
                </c:pt>
                <c:pt idx="194">
                  <c:v>6.3063591449976917</c:v>
                </c:pt>
                <c:pt idx="195">
                  <c:v>6.5748722644587403</c:v>
                </c:pt>
                <c:pt idx="196">
                  <c:v>6.4579620295515063</c:v>
                </c:pt>
                <c:pt idx="197">
                  <c:v>6.5591255170430047</c:v>
                </c:pt>
                <c:pt idx="198">
                  <c:v>7.0364500962744252</c:v>
                </c:pt>
                <c:pt idx="199">
                  <c:v>6.9255463374402986</c:v>
                </c:pt>
                <c:pt idx="200">
                  <c:v>6.8308113769912362</c:v>
                </c:pt>
                <c:pt idx="201">
                  <c:v>6.7031488912358439</c:v>
                </c:pt>
                <c:pt idx="202">
                  <c:v>6.7521613279591</c:v>
                </c:pt>
                <c:pt idx="203">
                  <c:v>7.1812050346403113</c:v>
                </c:pt>
                <c:pt idx="204">
                  <c:v>7.7000061756415832</c:v>
                </c:pt>
                <c:pt idx="205">
                  <c:v>8.5531669734137701</c:v>
                </c:pt>
                <c:pt idx="206">
                  <c:v>8.379774541294136</c:v>
                </c:pt>
                <c:pt idx="207">
                  <c:v>9.5404891435485535</c:v>
                </c:pt>
                <c:pt idx="208">
                  <c:v>10.030784408299681</c:v>
                </c:pt>
                <c:pt idx="209">
                  <c:v>10.044670647542251</c:v>
                </c:pt>
                <c:pt idx="210">
                  <c:v>10.031754123277208</c:v>
                </c:pt>
                <c:pt idx="211">
                  <c:v>10.721879004303462</c:v>
                </c:pt>
                <c:pt idx="212">
                  <c:v>11.842264421516827</c:v>
                </c:pt>
                <c:pt idx="213">
                  <c:v>12.82208558476027</c:v>
                </c:pt>
                <c:pt idx="214">
                  <c:v>14.498243667172837</c:v>
                </c:pt>
                <c:pt idx="215">
                  <c:v>15.633999923668378</c:v>
                </c:pt>
                <c:pt idx="216">
                  <c:v>15.411544909528274</c:v>
                </c:pt>
                <c:pt idx="217">
                  <c:v>15.28923566434878</c:v>
                </c:pt>
                <c:pt idx="218">
                  <c:v>15.436291759318108</c:v>
                </c:pt>
                <c:pt idx="219">
                  <c:v>15.854915404352557</c:v>
                </c:pt>
                <c:pt idx="220">
                  <c:v>15.937049095408257</c:v>
                </c:pt>
                <c:pt idx="221">
                  <c:v>16.288504851967158</c:v>
                </c:pt>
                <c:pt idx="222">
                  <c:v>16.764209330860858</c:v>
                </c:pt>
                <c:pt idx="223">
                  <c:v>17.147949792457634</c:v>
                </c:pt>
                <c:pt idx="224">
                  <c:v>17.755205758811709</c:v>
                </c:pt>
                <c:pt idx="225">
                  <c:v>17.481795180631348</c:v>
                </c:pt>
                <c:pt idx="226">
                  <c:v>17.463797411724734</c:v>
                </c:pt>
                <c:pt idx="227">
                  <c:v>17.998283511502528</c:v>
                </c:pt>
                <c:pt idx="228">
                  <c:v>18.213113329680386</c:v>
                </c:pt>
                <c:pt idx="229">
                  <c:v>17.495652068251061</c:v>
                </c:pt>
                <c:pt idx="230">
                  <c:v>17.293190745470653</c:v>
                </c:pt>
                <c:pt idx="231">
                  <c:v>16.981497465453703</c:v>
                </c:pt>
                <c:pt idx="232">
                  <c:v>16.114095836448953</c:v>
                </c:pt>
                <c:pt idx="233">
                  <c:v>15.565526932897697</c:v>
                </c:pt>
                <c:pt idx="234">
                  <c:v>15.772882117381556</c:v>
                </c:pt>
                <c:pt idx="235">
                  <c:v>17.064096355555289</c:v>
                </c:pt>
                <c:pt idx="236">
                  <c:v>16.792341432674903</c:v>
                </c:pt>
                <c:pt idx="237">
                  <c:v>16.192257750459024</c:v>
                </c:pt>
                <c:pt idx="238">
                  <c:v>17.02855770390374</c:v>
                </c:pt>
                <c:pt idx="239">
                  <c:v>17.884105892950654</c:v>
                </c:pt>
                <c:pt idx="240">
                  <c:v>18.634209615215632</c:v>
                </c:pt>
                <c:pt idx="241">
                  <c:v>20.369703325046373</c:v>
                </c:pt>
                <c:pt idx="242">
                  <c:v>19.17938399849513</c:v>
                </c:pt>
                <c:pt idx="243">
                  <c:v>20.002702354681734</c:v>
                </c:pt>
                <c:pt idx="244">
                  <c:v>21.766737891949173</c:v>
                </c:pt>
                <c:pt idx="245">
                  <c:v>22.570609227300796</c:v>
                </c:pt>
                <c:pt idx="246">
                  <c:v>22.364726750461539</c:v>
                </c:pt>
                <c:pt idx="247">
                  <c:v>22.431643473371796</c:v>
                </c:pt>
                <c:pt idx="248">
                  <c:v>21.326971272005238</c:v>
                </c:pt>
                <c:pt idx="249">
                  <c:v>21.393756305947338</c:v>
                </c:pt>
                <c:pt idx="250">
                  <c:v>22.368938063015104</c:v>
                </c:pt>
                <c:pt idx="251">
                  <c:v>23.534006085393731</c:v>
                </c:pt>
                <c:pt idx="252">
                  <c:v>21.920796290222025</c:v>
                </c:pt>
                <c:pt idx="253">
                  <c:v>21.414317843259152</c:v>
                </c:pt>
                <c:pt idx="254">
                  <c:v>21.60920578171752</c:v>
                </c:pt>
                <c:pt idx="255">
                  <c:v>21.520858180944376</c:v>
                </c:pt>
                <c:pt idx="256">
                  <c:v>20.295342319783579</c:v>
                </c:pt>
                <c:pt idx="257">
                  <c:v>21.64477504378101</c:v>
                </c:pt>
                <c:pt idx="258">
                  <c:v>21.723137134873216</c:v>
                </c:pt>
                <c:pt idx="259">
                  <c:v>21.585157871859113</c:v>
                </c:pt>
                <c:pt idx="260">
                  <c:v>20.640123633622977</c:v>
                </c:pt>
                <c:pt idx="261">
                  <c:v>20.360686991963529</c:v>
                </c:pt>
                <c:pt idx="262">
                  <c:v>19.353770826111429</c:v>
                </c:pt>
                <c:pt idx="263">
                  <c:v>18.696752320380895</c:v>
                </c:pt>
                <c:pt idx="264">
                  <c:v>17.951956182160135</c:v>
                </c:pt>
                <c:pt idx="265">
                  <c:v>17.4080106815289</c:v>
                </c:pt>
                <c:pt idx="266">
                  <c:v>16.243257308781896</c:v>
                </c:pt>
                <c:pt idx="267">
                  <c:v>15.011860019363651</c:v>
                </c:pt>
                <c:pt idx="268">
                  <c:v>14.427069252660296</c:v>
                </c:pt>
                <c:pt idx="269">
                  <c:v>14.587981797708544</c:v>
                </c:pt>
                <c:pt idx="270">
                  <c:v>14.56932746409171</c:v>
                </c:pt>
                <c:pt idx="271">
                  <c:v>13.648243579404411</c:v>
                </c:pt>
                <c:pt idx="272">
                  <c:v>13.170642498863794</c:v>
                </c:pt>
                <c:pt idx="273">
                  <c:v>12.989248661951494</c:v>
                </c:pt>
                <c:pt idx="274">
                  <c:v>13.690598043210183</c:v>
                </c:pt>
                <c:pt idx="275">
                  <c:v>13.90405133682861</c:v>
                </c:pt>
                <c:pt idx="276">
                  <c:v>13.441486988785206</c:v>
                </c:pt>
                <c:pt idx="277">
                  <c:v>12.921581550482793</c:v>
                </c:pt>
                <c:pt idx="278">
                  <c:v>12.721147552406903</c:v>
                </c:pt>
                <c:pt idx="279">
                  <c:v>13.258943586124266</c:v>
                </c:pt>
                <c:pt idx="280">
                  <c:v>13.948108359684191</c:v>
                </c:pt>
                <c:pt idx="281">
                  <c:v>14.462548934004024</c:v>
                </c:pt>
                <c:pt idx="282">
                  <c:v>15.082031447916536</c:v>
                </c:pt>
                <c:pt idx="283">
                  <c:v>14.870190194385621</c:v>
                </c:pt>
                <c:pt idx="284">
                  <c:v>14.821085527765074</c:v>
                </c:pt>
                <c:pt idx="285">
                  <c:v>15.165270760296156</c:v>
                </c:pt>
                <c:pt idx="286">
                  <c:v>14.67063621149533</c:v>
                </c:pt>
                <c:pt idx="287">
                  <c:v>14.353740233689569</c:v>
                </c:pt>
                <c:pt idx="288">
                  <c:v>13.962335892935629</c:v>
                </c:pt>
                <c:pt idx="289">
                  <c:v>13.88761965028111</c:v>
                </c:pt>
                <c:pt idx="290">
                  <c:v>14.00079261336405</c:v>
                </c:pt>
                <c:pt idx="291">
                  <c:v>14.273334858362082</c:v>
                </c:pt>
                <c:pt idx="292">
                  <c:v>14.221000739146012</c:v>
                </c:pt>
                <c:pt idx="293">
                  <c:v>13.998729179276165</c:v>
                </c:pt>
                <c:pt idx="294">
                  <c:v>13.487887811364768</c:v>
                </c:pt>
                <c:pt idx="295">
                  <c:v>12.768930742272607</c:v>
                </c:pt>
                <c:pt idx="296">
                  <c:v>13.028797514421841</c:v>
                </c:pt>
                <c:pt idx="297">
                  <c:v>13.435201723474414</c:v>
                </c:pt>
                <c:pt idx="298">
                  <c:v>12.721517587619612</c:v>
                </c:pt>
                <c:pt idx="299">
                  <c:v>12.392891919221897</c:v>
                </c:pt>
                <c:pt idx="300">
                  <c:v>11.986287085323861</c:v>
                </c:pt>
                <c:pt idx="301">
                  <c:v>11.900102849113873</c:v>
                </c:pt>
                <c:pt idx="302">
                  <c:v>12.416250134532484</c:v>
                </c:pt>
                <c:pt idx="303">
                  <c:v>12.310340370448428</c:v>
                </c:pt>
                <c:pt idx="304">
                  <c:v>12.007698527266284</c:v>
                </c:pt>
                <c:pt idx="305">
                  <c:v>12.073372793126163</c:v>
                </c:pt>
                <c:pt idx="306">
                  <c:v>12.036790116256759</c:v>
                </c:pt>
                <c:pt idx="307">
                  <c:v>11.905952231040802</c:v>
                </c:pt>
                <c:pt idx="308">
                  <c:v>11.683864606599483</c:v>
                </c:pt>
                <c:pt idx="309">
                  <c:v>11.271163979524514</c:v>
                </c:pt>
                <c:pt idx="310">
                  <c:v>11.216870688545677</c:v>
                </c:pt>
                <c:pt idx="311">
                  <c:v>10.957865215542231</c:v>
                </c:pt>
                <c:pt idx="312">
                  <c:v>10.717666605596015</c:v>
                </c:pt>
                <c:pt idx="313">
                  <c:v>10.708475333291059</c:v>
                </c:pt>
                <c:pt idx="314">
                  <c:v>11.131698916246483</c:v>
                </c:pt>
                <c:pt idx="315">
                  <c:v>11.403621939591527</c:v>
                </c:pt>
                <c:pt idx="316">
                  <c:v>11.110746549615287</c:v>
                </c:pt>
                <c:pt idx="317">
                  <c:v>10.456095641367758</c:v>
                </c:pt>
                <c:pt idx="318">
                  <c:v>9.8597390299536354</c:v>
                </c:pt>
                <c:pt idx="319">
                  <c:v>9.3136770867250984</c:v>
                </c:pt>
                <c:pt idx="320">
                  <c:v>9.0830411840195353</c:v>
                </c:pt>
                <c:pt idx="321">
                  <c:v>9.1529018787589269</c:v>
                </c:pt>
                <c:pt idx="322">
                  <c:v>8.9367477165152582</c:v>
                </c:pt>
                <c:pt idx="323">
                  <c:v>8.6347660503229058</c:v>
                </c:pt>
                <c:pt idx="324">
                  <c:v>8.3521082543100107</c:v>
                </c:pt>
                <c:pt idx="325">
                  <c:v>7.7809844861314144</c:v>
                </c:pt>
                <c:pt idx="326">
                  <c:v>7.5133224962694607</c:v>
                </c:pt>
                <c:pt idx="327">
                  <c:v>6.785537727855778</c:v>
                </c:pt>
                <c:pt idx="328">
                  <c:v>6.4468256503694921</c:v>
                </c:pt>
                <c:pt idx="329">
                  <c:v>6.3536290068551438</c:v>
                </c:pt>
                <c:pt idx="330">
                  <c:v>6.0442434969226282</c:v>
                </c:pt>
                <c:pt idx="331">
                  <c:v>5.4351821876082616</c:v>
                </c:pt>
                <c:pt idx="332">
                  <c:v>4.9430399146075592</c:v>
                </c:pt>
                <c:pt idx="333">
                  <c:v>4.9399338657378458</c:v>
                </c:pt>
                <c:pt idx="334">
                  <c:v>4.6948374092751672</c:v>
                </c:pt>
                <c:pt idx="335">
                  <c:v>4.3926042689999498</c:v>
                </c:pt>
                <c:pt idx="336">
                  <c:v>4.1264637828492718</c:v>
                </c:pt>
                <c:pt idx="337">
                  <c:v>3.8950026927498258</c:v>
                </c:pt>
                <c:pt idx="338">
                  <c:v>3.6595352942590593</c:v>
                </c:pt>
                <c:pt idx="339">
                  <c:v>3.1823715303227083</c:v>
                </c:pt>
                <c:pt idx="340">
                  <c:v>2.8825490853708966</c:v>
                </c:pt>
                <c:pt idx="341">
                  <c:v>2.8629212973394984</c:v>
                </c:pt>
                <c:pt idx="342">
                  <c:v>2.5300092823006883</c:v>
                </c:pt>
                <c:pt idx="343">
                  <c:v>2.1602490360549087</c:v>
                </c:pt>
                <c:pt idx="344">
                  <c:v>1.8121294561627823</c:v>
                </c:pt>
                <c:pt idx="345">
                  <c:v>1.4345079847843729</c:v>
                </c:pt>
                <c:pt idx="346">
                  <c:v>0.96446681414625035</c:v>
                </c:pt>
                <c:pt idx="347">
                  <c:v>0.73264009939585795</c:v>
                </c:pt>
                <c:pt idx="348">
                  <c:v>0.45014539849113422</c:v>
                </c:pt>
                <c:pt idx="349">
                  <c:v>0.65369906477101214</c:v>
                </c:pt>
                <c:pt idx="350">
                  <c:v>0.42490483780683874</c:v>
                </c:pt>
                <c:pt idx="351">
                  <c:v>0.22395419813419984</c:v>
                </c:pt>
                <c:pt idx="352">
                  <c:v>0.17264044494609346</c:v>
                </c:pt>
                <c:pt idx="353">
                  <c:v>0.22656304519137888</c:v>
                </c:pt>
                <c:pt idx="354">
                  <c:v>-0.1618582994118066</c:v>
                </c:pt>
                <c:pt idx="355">
                  <c:v>-0.47089853208238802</c:v>
                </c:pt>
                <c:pt idx="356">
                  <c:v>-0.60695163108649697</c:v>
                </c:pt>
                <c:pt idx="357">
                  <c:v>-0.36562270419569914</c:v>
                </c:pt>
                <c:pt idx="358">
                  <c:v>0.71336922722850804</c:v>
                </c:pt>
                <c:pt idx="359">
                  <c:v>0.29000080484936841</c:v>
                </c:pt>
                <c:pt idx="360">
                  <c:v>-1.0822635497041017E-2</c:v>
                </c:pt>
                <c:pt idx="361">
                  <c:v>-0.43688622144010675</c:v>
                </c:pt>
                <c:pt idx="362">
                  <c:v>-0.75243722051967987</c:v>
                </c:pt>
                <c:pt idx="363">
                  <c:v>-1.1914769695241931</c:v>
                </c:pt>
                <c:pt idx="364">
                  <c:v>-1.1533983314308063</c:v>
                </c:pt>
                <c:pt idx="365">
                  <c:v>-0.8977438069471898</c:v>
                </c:pt>
                <c:pt idx="366">
                  <c:v>-0.90462645397373498</c:v>
                </c:pt>
                <c:pt idx="367">
                  <c:v>-0.67573794012129318</c:v>
                </c:pt>
                <c:pt idx="368">
                  <c:v>-0.42387408222914896</c:v>
                </c:pt>
                <c:pt idx="369">
                  <c:v>0.30636907081037845</c:v>
                </c:pt>
                <c:pt idx="370">
                  <c:v>0.70525206827529852</c:v>
                </c:pt>
                <c:pt idx="371">
                  <c:v>1.0454922060588332</c:v>
                </c:pt>
                <c:pt idx="372">
                  <c:v>0.88063099543580359</c:v>
                </c:pt>
                <c:pt idx="373">
                  <c:v>0.56344747348846813</c:v>
                </c:pt>
                <c:pt idx="374">
                  <c:v>0.40196372856970281</c:v>
                </c:pt>
                <c:pt idx="375">
                  <c:v>0.96311143517871023</c:v>
                </c:pt>
                <c:pt idx="376">
                  <c:v>1.5929703538700628</c:v>
                </c:pt>
                <c:pt idx="377">
                  <c:v>1.6369824995931745</c:v>
                </c:pt>
                <c:pt idx="378">
                  <c:v>1.3585027838757306</c:v>
                </c:pt>
                <c:pt idx="379">
                  <c:v>1.5493991974094166</c:v>
                </c:pt>
                <c:pt idx="380">
                  <c:v>2.7053310824360381</c:v>
                </c:pt>
                <c:pt idx="381">
                  <c:v>3.7813566467066693</c:v>
                </c:pt>
                <c:pt idx="382">
                  <c:v>3.4645190862895046</c:v>
                </c:pt>
                <c:pt idx="383">
                  <c:v>5.4115164894184122</c:v>
                </c:pt>
                <c:pt idx="384">
                  <c:v>5.4016982118525636</c:v>
                </c:pt>
                <c:pt idx="385">
                  <c:v>5.2659080112653234</c:v>
                </c:pt>
                <c:pt idx="386">
                  <c:v>5.2571439292668654</c:v>
                </c:pt>
                <c:pt idx="387">
                  <c:v>8.4979257652761255</c:v>
                </c:pt>
                <c:pt idx="388">
                  <c:v>10.130033260620133</c:v>
                </c:pt>
                <c:pt idx="389">
                  <c:v>12.410976098602763</c:v>
                </c:pt>
                <c:pt idx="390">
                  <c:v>11.540991841757037</c:v>
                </c:pt>
                <c:pt idx="391">
                  <c:v>5.8089853396922946</c:v>
                </c:pt>
                <c:pt idx="392">
                  <c:v>4.6926287026324962</c:v>
                </c:pt>
                <c:pt idx="393">
                  <c:v>6.1411595330276683</c:v>
                </c:pt>
                <c:pt idx="394">
                  <c:v>6.0612686165571494</c:v>
                </c:pt>
                <c:pt idx="395">
                  <c:v>6.2551431453469082</c:v>
                </c:pt>
                <c:pt idx="396">
                  <c:v>5.5403850574037259</c:v>
                </c:pt>
                <c:pt idx="397">
                  <c:v>6.7246747628507491</c:v>
                </c:pt>
                <c:pt idx="398">
                  <c:v>6.5847590379326251</c:v>
                </c:pt>
                <c:pt idx="399">
                  <c:v>5.3078308378454651</c:v>
                </c:pt>
                <c:pt idx="400">
                  <c:v>2.7490163162586825</c:v>
                </c:pt>
                <c:pt idx="401">
                  <c:v>1.529404546720984</c:v>
                </c:pt>
                <c:pt idx="402">
                  <c:v>1.3692183456504525</c:v>
                </c:pt>
                <c:pt idx="403">
                  <c:v>1.9380219800860883</c:v>
                </c:pt>
                <c:pt idx="404">
                  <c:v>1.9426539845217055</c:v>
                </c:pt>
                <c:pt idx="405">
                  <c:v>2.713604235410374</c:v>
                </c:pt>
                <c:pt idx="406">
                  <c:v>2.5048616954833292</c:v>
                </c:pt>
                <c:pt idx="407">
                  <c:v>2.337652587398356</c:v>
                </c:pt>
                <c:pt idx="408">
                  <c:v>1.8888305469469735</c:v>
                </c:pt>
                <c:pt idx="409">
                  <c:v>1.5491638140697581</c:v>
                </c:pt>
                <c:pt idx="410">
                  <c:v>1.9977583686114644</c:v>
                </c:pt>
                <c:pt idx="411">
                  <c:v>1.9352156359813792</c:v>
                </c:pt>
                <c:pt idx="412">
                  <c:v>2.7744981955740031</c:v>
                </c:pt>
                <c:pt idx="413">
                  <c:v>2.8042045242693479</c:v>
                </c:pt>
                <c:pt idx="414">
                  <c:v>3.153029135162571</c:v>
                </c:pt>
                <c:pt idx="415">
                  <c:v>3.5588081455892686</c:v>
                </c:pt>
                <c:pt idx="416">
                  <c:v>4.0018781641811421</c:v>
                </c:pt>
                <c:pt idx="417">
                  <c:v>3.7366377272122233</c:v>
                </c:pt>
                <c:pt idx="418">
                  <c:v>3.4964360171844864</c:v>
                </c:pt>
                <c:pt idx="419">
                  <c:v>3.2518880399899799</c:v>
                </c:pt>
                <c:pt idx="420">
                  <c:v>3.5311025162538541</c:v>
                </c:pt>
                <c:pt idx="421">
                  <c:v>3.9911290060126539</c:v>
                </c:pt>
                <c:pt idx="422">
                  <c:v>4.5442152824976247</c:v>
                </c:pt>
                <c:pt idx="423">
                  <c:v>4.0722612186610867</c:v>
                </c:pt>
                <c:pt idx="424">
                  <c:v>3.3650043199486146</c:v>
                </c:pt>
                <c:pt idx="425">
                  <c:v>2.824791923225721</c:v>
                </c:pt>
                <c:pt idx="426">
                  <c:v>2.3253755404172987</c:v>
                </c:pt>
                <c:pt idx="427">
                  <c:v>1.852167375304943</c:v>
                </c:pt>
                <c:pt idx="428">
                  <c:v>1.7095239052496825</c:v>
                </c:pt>
                <c:pt idx="429">
                  <c:v>1.5306465382436365</c:v>
                </c:pt>
                <c:pt idx="430">
                  <c:v>0.90440330830283266</c:v>
                </c:pt>
                <c:pt idx="431">
                  <c:v>0.95898296415088535</c:v>
                </c:pt>
                <c:pt idx="432">
                  <c:v>0.63450083552025405</c:v>
                </c:pt>
                <c:pt idx="433">
                  <c:v>0.30319918323534756</c:v>
                </c:pt>
                <c:pt idx="434">
                  <c:v>0.119866412916219</c:v>
                </c:pt>
                <c:pt idx="435">
                  <c:v>4.6053132009860748E-2</c:v>
                </c:pt>
                <c:pt idx="436">
                  <c:v>0.38968865356358018</c:v>
                </c:pt>
                <c:pt idx="437">
                  <c:v>0.31610941699746697</c:v>
                </c:pt>
                <c:pt idx="438">
                  <c:v>0.22336429359787677</c:v>
                </c:pt>
                <c:pt idx="439">
                  <c:v>0.27788018202817844</c:v>
                </c:pt>
                <c:pt idx="440">
                  <c:v>0.15801041292270862</c:v>
                </c:pt>
                <c:pt idx="441">
                  <c:v>-0.15323636777370767</c:v>
                </c:pt>
                <c:pt idx="442">
                  <c:v>-0.34157639075073215</c:v>
                </c:pt>
                <c:pt idx="443">
                  <c:v>-0.26171082025578662</c:v>
                </c:pt>
                <c:pt idx="444">
                  <c:v>-0.19147817965586567</c:v>
                </c:pt>
                <c:pt idx="445">
                  <c:v>-0.25544665829974889</c:v>
                </c:pt>
                <c:pt idx="446">
                  <c:v>-7.8524098742353832E-2</c:v>
                </c:pt>
                <c:pt idx="447">
                  <c:v>0.32817335242658963</c:v>
                </c:pt>
                <c:pt idx="448">
                  <c:v>0.62037965103382064</c:v>
                </c:pt>
                <c:pt idx="449">
                  <c:v>0.72755469322765209</c:v>
                </c:pt>
                <c:pt idx="450">
                  <c:v>0.71982377826599331</c:v>
                </c:pt>
                <c:pt idx="451">
                  <c:v>0.74561422622180729</c:v>
                </c:pt>
                <c:pt idx="452">
                  <c:v>1.6529295513579914</c:v>
                </c:pt>
                <c:pt idx="453">
                  <c:v>2.6337983197570587</c:v>
                </c:pt>
                <c:pt idx="454">
                  <c:v>3.2697868622299411</c:v>
                </c:pt>
                <c:pt idx="455">
                  <c:v>3.299238138244398</c:v>
                </c:pt>
                <c:pt idx="456">
                  <c:v>2.8858466812653609</c:v>
                </c:pt>
                <c:pt idx="457">
                  <c:v>3.0858458141780898</c:v>
                </c:pt>
                <c:pt idx="458">
                  <c:v>3.6420989784192099</c:v>
                </c:pt>
                <c:pt idx="459">
                  <c:v>4.1309073176831621</c:v>
                </c:pt>
                <c:pt idx="460">
                  <c:v>3.8776390744273179</c:v>
                </c:pt>
                <c:pt idx="461">
                  <c:v>3.7501644440433171</c:v>
                </c:pt>
                <c:pt idx="462">
                  <c:v>2.3997805336053362</c:v>
                </c:pt>
                <c:pt idx="463">
                  <c:v>2.3559102649396815</c:v>
                </c:pt>
                <c:pt idx="464">
                  <c:v>2.5504494672704103</c:v>
                </c:pt>
                <c:pt idx="465">
                  <c:v>1.7787274932387651</c:v>
                </c:pt>
                <c:pt idx="466">
                  <c:v>1.7613036620319074</c:v>
                </c:pt>
                <c:pt idx="467">
                  <c:v>1.9895869007101559</c:v>
                </c:pt>
                <c:pt idx="468">
                  <c:v>2.0700668161540872</c:v>
                </c:pt>
                <c:pt idx="469">
                  <c:v>1.9857014083435125</c:v>
                </c:pt>
                <c:pt idx="470">
                  <c:v>2.0294782447704858</c:v>
                </c:pt>
                <c:pt idx="471">
                  <c:v>2.8569036467798168</c:v>
                </c:pt>
                <c:pt idx="472">
                  <c:v>2.5213062237963686</c:v>
                </c:pt>
                <c:pt idx="473">
                  <c:v>2.3225714827656501</c:v>
                </c:pt>
                <c:pt idx="474">
                  <c:v>2.0283560367290807</c:v>
                </c:pt>
                <c:pt idx="475">
                  <c:v>2.1061966700567121</c:v>
                </c:pt>
                <c:pt idx="476">
                  <c:v>1.7934373511527399</c:v>
                </c:pt>
                <c:pt idx="477">
                  <c:v>1.6031261671560353</c:v>
                </c:pt>
                <c:pt idx="478">
                  <c:v>1.6951215255656606</c:v>
                </c:pt>
                <c:pt idx="479">
                  <c:v>1.8823727111642048</c:v>
                </c:pt>
                <c:pt idx="480">
                  <c:v>1.8449926158429526</c:v>
                </c:pt>
                <c:pt idx="481">
                  <c:v>2.0555367211535169</c:v>
                </c:pt>
                <c:pt idx="482">
                  <c:v>2.1515605176069625</c:v>
                </c:pt>
                <c:pt idx="483">
                  <c:v>2.040533302472749</c:v>
                </c:pt>
                <c:pt idx="484">
                  <c:v>3.0844754648737385</c:v>
                </c:pt>
                <c:pt idx="485">
                  <c:v>3.9474300571291074</c:v>
                </c:pt>
                <c:pt idx="486">
                  <c:v>3.7104691099934821</c:v>
                </c:pt>
                <c:pt idx="487">
                  <c:v>3.6383899673062015</c:v>
                </c:pt>
                <c:pt idx="488">
                  <c:v>3.3092066814589116</c:v>
                </c:pt>
                <c:pt idx="489">
                  <c:v>3.3345933452265011</c:v>
                </c:pt>
                <c:pt idx="490">
                  <c:v>3.2690244174055803</c:v>
                </c:pt>
                <c:pt idx="491">
                  <c:v>3.9005332223909561</c:v>
                </c:pt>
                <c:pt idx="492">
                  <c:v>4.0478384387534723</c:v>
                </c:pt>
                <c:pt idx="493">
                  <c:v>4.6289633068266873</c:v>
                </c:pt>
                <c:pt idx="494">
                  <c:v>4.7477159338851171</c:v>
                </c:pt>
                <c:pt idx="495">
                  <c:v>5.1653928535461064</c:v>
                </c:pt>
                <c:pt idx="496">
                  <c:v>5.5831630874339861</c:v>
                </c:pt>
                <c:pt idx="497">
                  <c:v>5.7901603030118682</c:v>
                </c:pt>
                <c:pt idx="498">
                  <c:v>5.3731040578336362</c:v>
                </c:pt>
                <c:pt idx="499">
                  <c:v>5.6428920036089307</c:v>
                </c:pt>
                <c:pt idx="500">
                  <c:v>5.9199695162733601</c:v>
                </c:pt>
                <c:pt idx="501">
                  <c:v>6.5699757158589449</c:v>
                </c:pt>
                <c:pt idx="502">
                  <c:v>7.2557850219299338</c:v>
                </c:pt>
                <c:pt idx="503">
                  <c:v>8.0966277439067404</c:v>
                </c:pt>
                <c:pt idx="504">
                  <c:v>8.377724425041956</c:v>
                </c:pt>
                <c:pt idx="505">
                  <c:v>9.0143277184680315</c:v>
                </c:pt>
                <c:pt idx="506">
                  <c:v>9.9894847201602186</c:v>
                </c:pt>
                <c:pt idx="507">
                  <c:v>10.721421232122589</c:v>
                </c:pt>
                <c:pt idx="508">
                  <c:v>11.045791687741952</c:v>
                </c:pt>
                <c:pt idx="509">
                  <c:v>10.592353761816534</c:v>
                </c:pt>
                <c:pt idx="510">
                  <c:v>10.353127198083712</c:v>
                </c:pt>
                <c:pt idx="511">
                  <c:v>10.656446054631461</c:v>
                </c:pt>
                <c:pt idx="512">
                  <c:v>10.652043750087252</c:v>
                </c:pt>
                <c:pt idx="513">
                  <c:v>10.252615661656952</c:v>
                </c:pt>
                <c:pt idx="514">
                  <c:v>10.323139333544548</c:v>
                </c:pt>
                <c:pt idx="515">
                  <c:v>10.508258054935473</c:v>
                </c:pt>
                <c:pt idx="516">
                  <c:v>10.119365235814598</c:v>
                </c:pt>
                <c:pt idx="517">
                  <c:v>9.7654449052904848</c:v>
                </c:pt>
                <c:pt idx="518">
                  <c:v>9.9055216600679952</c:v>
                </c:pt>
                <c:pt idx="519">
                  <c:v>9.8664954260692639</c:v>
                </c:pt>
                <c:pt idx="520">
                  <c:v>9.6673607448530596</c:v>
                </c:pt>
                <c:pt idx="521">
                  <c:v>9.4667767857563803</c:v>
                </c:pt>
                <c:pt idx="522">
                  <c:v>8.8973877625299931</c:v>
                </c:pt>
                <c:pt idx="523">
                  <c:v>9.1861500047827889</c:v>
                </c:pt>
                <c:pt idx="524">
                  <c:v>9.1456132605392373</c:v>
                </c:pt>
                <c:pt idx="525">
                  <c:v>9.2622244629765973</c:v>
                </c:pt>
                <c:pt idx="526">
                  <c:v>9.7291352451369946</c:v>
                </c:pt>
                <c:pt idx="527">
                  <c:v>9.6351548668495699</c:v>
                </c:pt>
                <c:pt idx="528">
                  <c:v>9.3688437178742898</c:v>
                </c:pt>
                <c:pt idx="529">
                  <c:v>9.3868115119619979</c:v>
                </c:pt>
                <c:pt idx="530">
                  <c:v>9.170751556267561</c:v>
                </c:pt>
                <c:pt idx="531">
                  <c:v>9.4720823089111033</c:v>
                </c:pt>
                <c:pt idx="532">
                  <c:v>9.3450168289046243</c:v>
                </c:pt>
                <c:pt idx="533">
                  <c:v>9.0007150820361268</c:v>
                </c:pt>
                <c:pt idx="534">
                  <c:v>8.9159659602390953</c:v>
                </c:pt>
                <c:pt idx="535">
                  <c:v>9.0705821385116607</c:v>
                </c:pt>
                <c:pt idx="536">
                  <c:v>9.0905502784364192</c:v>
                </c:pt>
                <c:pt idx="537">
                  <c:v>8.9815332339061271</c:v>
                </c:pt>
                <c:pt idx="538">
                  <c:v>9.0694070146548071</c:v>
                </c:pt>
                <c:pt idx="539">
                  <c:v>9.0930041266258232</c:v>
                </c:pt>
                <c:pt idx="540">
                  <c:v>8.7187088829362782</c:v>
                </c:pt>
                <c:pt idx="541">
                  <c:v>8.4001739041967429</c:v>
                </c:pt>
                <c:pt idx="542">
                  <c:v>8.427300332071189</c:v>
                </c:pt>
                <c:pt idx="543">
                  <c:v>8.1694539553084127</c:v>
                </c:pt>
                <c:pt idx="544">
                  <c:v>7.996185719630164</c:v>
                </c:pt>
                <c:pt idx="545">
                  <c:v>8.1453259365824309</c:v>
                </c:pt>
                <c:pt idx="546">
                  <c:v>8.3161114697241736</c:v>
                </c:pt>
                <c:pt idx="547">
                  <c:v>8.3020168859708221</c:v>
                </c:pt>
                <c:pt idx="548">
                  <c:v>7.8215972662880686</c:v>
                </c:pt>
                <c:pt idx="549">
                  <c:v>7.5459942517966647</c:v>
                </c:pt>
                <c:pt idx="550">
                  <c:v>7.264603473680932</c:v>
                </c:pt>
                <c:pt idx="551">
                  <c:v>7.258817469802942</c:v>
                </c:pt>
                <c:pt idx="552">
                  <c:v>7.0169343254540815</c:v>
                </c:pt>
                <c:pt idx="553">
                  <c:v>6.8990615793924848</c:v>
                </c:pt>
                <c:pt idx="554">
                  <c:v>7.3446233699462145</c:v>
                </c:pt>
                <c:pt idx="555">
                  <c:v>7.022564907240902</c:v>
                </c:pt>
                <c:pt idx="556">
                  <c:v>7.0839606143310032</c:v>
                </c:pt>
                <c:pt idx="557">
                  <c:v>7.2100572682852357</c:v>
                </c:pt>
                <c:pt idx="558">
                  <c:v>8.273944558974863</c:v>
                </c:pt>
                <c:pt idx="559">
                  <c:v>8.6598381477112234</c:v>
                </c:pt>
                <c:pt idx="560">
                  <c:v>10.051583018992167</c:v>
                </c:pt>
                <c:pt idx="561">
                  <c:v>10.584847069030607</c:v>
                </c:pt>
                <c:pt idx="562">
                  <c:v>11.046659850288858</c:v>
                </c:pt>
                <c:pt idx="563">
                  <c:v>10.931230061839766</c:v>
                </c:pt>
                <c:pt idx="564">
                  <c:v>10.777967416384971</c:v>
                </c:pt>
                <c:pt idx="565">
                  <c:v>10.41170862048277</c:v>
                </c:pt>
                <c:pt idx="566">
                  <c:v>11.005042001644604</c:v>
                </c:pt>
                <c:pt idx="567">
                  <c:v>11.230527663572897</c:v>
                </c:pt>
                <c:pt idx="568">
                  <c:v>11.284855290399028</c:v>
                </c:pt>
                <c:pt idx="569">
                  <c:v>11.023126451262733</c:v>
                </c:pt>
                <c:pt idx="570">
                  <c:v>10.556057364060726</c:v>
                </c:pt>
                <c:pt idx="571">
                  <c:v>10.951092237802159</c:v>
                </c:pt>
                <c:pt idx="572">
                  <c:v>11.508689211783992</c:v>
                </c:pt>
                <c:pt idx="573">
                  <c:v>11.239659547338416</c:v>
                </c:pt>
                <c:pt idx="574">
                  <c:v>11.469919212401683</c:v>
                </c:pt>
                <c:pt idx="575">
                  <c:v>11.913197089243802</c:v>
                </c:pt>
                <c:pt idx="576">
                  <c:v>12.413325641961872</c:v>
                </c:pt>
                <c:pt idx="577">
                  <c:v>12.812050084785852</c:v>
                </c:pt>
                <c:pt idx="578">
                  <c:v>12.594515689644096</c:v>
                </c:pt>
                <c:pt idx="579">
                  <c:v>12.169500310549985</c:v>
                </c:pt>
                <c:pt idx="580">
                  <c:v>11.918067168503871</c:v>
                </c:pt>
                <c:pt idx="581">
                  <c:v>11.753481139368557</c:v>
                </c:pt>
                <c:pt idx="582">
                  <c:v>12.243242819353195</c:v>
                </c:pt>
                <c:pt idx="583">
                  <c:v>12.641558155058846</c:v>
                </c:pt>
                <c:pt idx="584">
                  <c:v>12.803093301492218</c:v>
                </c:pt>
                <c:pt idx="585">
                  <c:v>12.607485528211438</c:v>
                </c:pt>
                <c:pt idx="586">
                  <c:v>13.051732404994572</c:v>
                </c:pt>
                <c:pt idx="587">
                  <c:v>13.103783423521186</c:v>
                </c:pt>
                <c:pt idx="588">
                  <c:v>12.985598440762081</c:v>
                </c:pt>
                <c:pt idx="589">
                  <c:v>13.343503412765608</c:v>
                </c:pt>
                <c:pt idx="590">
                  <c:v>13.313191783925859</c:v>
                </c:pt>
                <c:pt idx="591">
                  <c:v>13.554358543720774</c:v>
                </c:pt>
                <c:pt idx="592">
                  <c:v>13.605567445491157</c:v>
                </c:pt>
                <c:pt idx="593">
                  <c:v>14.359678892669802</c:v>
                </c:pt>
                <c:pt idx="594">
                  <c:v>13.653175430332109</c:v>
                </c:pt>
                <c:pt idx="595">
                  <c:v>13.43648813716756</c:v>
                </c:pt>
                <c:pt idx="596">
                  <c:v>13.21939924064729</c:v>
                </c:pt>
                <c:pt idx="597">
                  <c:v>12.920684542664876</c:v>
                </c:pt>
                <c:pt idx="598">
                  <c:v>12.919955980889691</c:v>
                </c:pt>
                <c:pt idx="599">
                  <c:v>12.538752170992378</c:v>
                </c:pt>
                <c:pt idx="600">
                  <c:v>12.377451331835172</c:v>
                </c:pt>
                <c:pt idx="601">
                  <c:v>12.139665169662329</c:v>
                </c:pt>
                <c:pt idx="602">
                  <c:v>12.164080233493054</c:v>
                </c:pt>
                <c:pt idx="603">
                  <c:v>11.924266123305873</c:v>
                </c:pt>
                <c:pt idx="604">
                  <c:v>11.726693985923529</c:v>
                </c:pt>
                <c:pt idx="605">
                  <c:v>11.605312575784088</c:v>
                </c:pt>
                <c:pt idx="606">
                  <c:v>12.624655831063292</c:v>
                </c:pt>
                <c:pt idx="607">
                  <c:v>12.260690914540669</c:v>
                </c:pt>
                <c:pt idx="608">
                  <c:v>12.046164663752622</c:v>
                </c:pt>
                <c:pt idx="609">
                  <c:v>11.865823581629902</c:v>
                </c:pt>
                <c:pt idx="610">
                  <c:v>11.977266934561015</c:v>
                </c:pt>
                <c:pt idx="611">
                  <c:v>12.189353128627992</c:v>
                </c:pt>
                <c:pt idx="612">
                  <c:v>11.898759156334364</c:v>
                </c:pt>
                <c:pt idx="613">
                  <c:v>11.844055145727525</c:v>
                </c:pt>
                <c:pt idx="614">
                  <c:v>12.009663680155501</c:v>
                </c:pt>
                <c:pt idx="615">
                  <c:v>11.848676067127084</c:v>
                </c:pt>
                <c:pt idx="616">
                  <c:v>11.868144406708799</c:v>
                </c:pt>
                <c:pt idx="617">
                  <c:v>11.820658882878609</c:v>
                </c:pt>
                <c:pt idx="618">
                  <c:v>11.692697213559157</c:v>
                </c:pt>
                <c:pt idx="619">
                  <c:v>11.208956621321098</c:v>
                </c:pt>
                <c:pt idx="620">
                  <c:v>11.016963472607761</c:v>
                </c:pt>
                <c:pt idx="621">
                  <c:v>10.997701425032114</c:v>
                </c:pt>
                <c:pt idx="622">
                  <c:v>11.313575035964316</c:v>
                </c:pt>
                <c:pt idx="623">
                  <c:v>11.071067066355052</c:v>
                </c:pt>
                <c:pt idx="624">
                  <c:v>10.676999643852499</c:v>
                </c:pt>
                <c:pt idx="625">
                  <c:v>10.623068016404314</c:v>
                </c:pt>
                <c:pt idx="626">
                  <c:v>10.479452379456072</c:v>
                </c:pt>
                <c:pt idx="627">
                  <c:v>10.520389396216313</c:v>
                </c:pt>
                <c:pt idx="628">
                  <c:v>10.406537969125473</c:v>
                </c:pt>
                <c:pt idx="629">
                  <c:v>10.270816211925103</c:v>
                </c:pt>
                <c:pt idx="630">
                  <c:v>10.132758807191539</c:v>
                </c:pt>
                <c:pt idx="631">
                  <c:v>10.050683182892765</c:v>
                </c:pt>
                <c:pt idx="632">
                  <c:v>10.192764735731114</c:v>
                </c:pt>
                <c:pt idx="633">
                  <c:v>10.255109844602089</c:v>
                </c:pt>
                <c:pt idx="634">
                  <c:v>9.9538552420856821</c:v>
                </c:pt>
                <c:pt idx="635">
                  <c:v>9.59377827396683</c:v>
                </c:pt>
                <c:pt idx="636">
                  <c:v>9.4963627445531795</c:v>
                </c:pt>
                <c:pt idx="637">
                  <c:v>9.5766307552287682</c:v>
                </c:pt>
                <c:pt idx="638">
                  <c:v>9.4761026384425708</c:v>
                </c:pt>
                <c:pt idx="639">
                  <c:v>9.7268197476296248</c:v>
                </c:pt>
                <c:pt idx="640">
                  <c:v>9.5010295236366655</c:v>
                </c:pt>
                <c:pt idx="641">
                  <c:v>9.8467265923936171</c:v>
                </c:pt>
                <c:pt idx="642">
                  <c:v>9.9944492326542616</c:v>
                </c:pt>
                <c:pt idx="643">
                  <c:v>10.099082396456593</c:v>
                </c:pt>
                <c:pt idx="644">
                  <c:v>10.560037156783565</c:v>
                </c:pt>
                <c:pt idx="645">
                  <c:v>10.609757559259156</c:v>
                </c:pt>
                <c:pt idx="646">
                  <c:v>10.360914376609944</c:v>
                </c:pt>
                <c:pt idx="647">
                  <c:v>10.370269083937069</c:v>
                </c:pt>
                <c:pt idx="648">
                  <c:v>10.304345229837098</c:v>
                </c:pt>
                <c:pt idx="649">
                  <c:v>10.169472728013389</c:v>
                </c:pt>
                <c:pt idx="650">
                  <c:v>10.134313684560132</c:v>
                </c:pt>
                <c:pt idx="651">
                  <c:v>9.8113505602729862</c:v>
                </c:pt>
                <c:pt idx="652">
                  <c:v>9.5350061653182916</c:v>
                </c:pt>
                <c:pt idx="653">
                  <c:v>9.4397589195516822</c:v>
                </c:pt>
                <c:pt idx="654">
                  <c:v>9.2035333094363576</c:v>
                </c:pt>
                <c:pt idx="655">
                  <c:v>9.0358841377315251</c:v>
                </c:pt>
                <c:pt idx="656">
                  <c:v>8.8211182770912195</c:v>
                </c:pt>
                <c:pt idx="657">
                  <c:v>8.645924352171841</c:v>
                </c:pt>
                <c:pt idx="658">
                  <c:v>8.3705524492971595</c:v>
                </c:pt>
                <c:pt idx="659">
                  <c:v>7.9614728670576724</c:v>
                </c:pt>
                <c:pt idx="660">
                  <c:v>7.7815776226365747</c:v>
                </c:pt>
                <c:pt idx="661">
                  <c:v>7.5715401259660835</c:v>
                </c:pt>
                <c:pt idx="662">
                  <c:v>7.6234750774021638</c:v>
                </c:pt>
                <c:pt idx="663">
                  <c:v>7.3812858775129611</c:v>
                </c:pt>
                <c:pt idx="664">
                  <c:v>7.373630484653118</c:v>
                </c:pt>
                <c:pt idx="665">
                  <c:v>6.9410908719140689</c:v>
                </c:pt>
                <c:pt idx="666">
                  <c:v>6.5218113524167816</c:v>
                </c:pt>
                <c:pt idx="667">
                  <c:v>6.5207148308589726</c:v>
                </c:pt>
                <c:pt idx="668">
                  <c:v>6.3784234185268271</c:v>
                </c:pt>
                <c:pt idx="669">
                  <c:v>6.7884089783085715</c:v>
                </c:pt>
                <c:pt idx="670">
                  <c:v>6.4607904236347515</c:v>
                </c:pt>
                <c:pt idx="671">
                  <c:v>6.2648258086002713</c:v>
                </c:pt>
                <c:pt idx="672">
                  <c:v>6.5123509041438501</c:v>
                </c:pt>
                <c:pt idx="673">
                  <c:v>6.6375586939811466</c:v>
                </c:pt>
                <c:pt idx="674">
                  <c:v>6.0910141321596054</c:v>
                </c:pt>
                <c:pt idx="675">
                  <c:v>5.8532570272147337</c:v>
                </c:pt>
                <c:pt idx="676">
                  <c:v>6.1754700568371259</c:v>
                </c:pt>
                <c:pt idx="677">
                  <c:v>6.3251818698492803</c:v>
                </c:pt>
                <c:pt idx="678">
                  <c:v>5.4950815885390334</c:v>
                </c:pt>
                <c:pt idx="679">
                  <c:v>5.0837793863342435</c:v>
                </c:pt>
                <c:pt idx="680">
                  <c:v>5.2204639380191571</c:v>
                </c:pt>
                <c:pt idx="681">
                  <c:v>5.2325543255801046</c:v>
                </c:pt>
                <c:pt idx="682">
                  <c:v>4.938709346270052</c:v>
                </c:pt>
                <c:pt idx="683">
                  <c:v>4.7538713978886991</c:v>
                </c:pt>
                <c:pt idx="684">
                  <c:v>5.0507358501613711</c:v>
                </c:pt>
                <c:pt idx="685">
                  <c:v>5.5378120041044268</c:v>
                </c:pt>
                <c:pt idx="686">
                  <c:v>5.2933175375417427</c:v>
                </c:pt>
                <c:pt idx="687">
                  <c:v>5.173003200934926</c:v>
                </c:pt>
                <c:pt idx="688">
                  <c:v>4.9123982127513317</c:v>
                </c:pt>
                <c:pt idx="689">
                  <c:v>4.654777995475146</c:v>
                </c:pt>
                <c:pt idx="690">
                  <c:v>4.4554786032350577</c:v>
                </c:pt>
                <c:pt idx="691">
                  <c:v>4.6915841253376138</c:v>
                </c:pt>
                <c:pt idx="692">
                  <c:v>4.7728181231553357</c:v>
                </c:pt>
                <c:pt idx="693">
                  <c:v>5.1927377075817374</c:v>
                </c:pt>
                <c:pt idx="694">
                  <c:v>5.6470571137262189</c:v>
                </c:pt>
                <c:pt idx="695">
                  <c:v>6.0589559090497476</c:v>
                </c:pt>
                <c:pt idx="696">
                  <c:v>6.0595434959735597</c:v>
                </c:pt>
                <c:pt idx="697">
                  <c:v>6.1877887208465863</c:v>
                </c:pt>
                <c:pt idx="698">
                  <c:v>6.2991250077044647</c:v>
                </c:pt>
                <c:pt idx="699">
                  <c:v>6.2677942573584637</c:v>
                </c:pt>
                <c:pt idx="700">
                  <c:v>5.979164604232956</c:v>
                </c:pt>
                <c:pt idx="701">
                  <c:v>5.6955679230707448</c:v>
                </c:pt>
                <c:pt idx="702">
                  <c:v>5.227756453464143</c:v>
                </c:pt>
                <c:pt idx="703">
                  <c:v>4.5585163707002909</c:v>
                </c:pt>
                <c:pt idx="704">
                  <c:v>4.1821066336221318</c:v>
                </c:pt>
                <c:pt idx="705">
                  <c:v>3.9457090686644367</c:v>
                </c:pt>
                <c:pt idx="706">
                  <c:v>3.972103343144632</c:v>
                </c:pt>
                <c:pt idx="707">
                  <c:v>3.7338063210747876</c:v>
                </c:pt>
                <c:pt idx="708">
                  <c:v>3.4520700487024678</c:v>
                </c:pt>
                <c:pt idx="709">
                  <c:v>3.6314250209677832</c:v>
                </c:pt>
                <c:pt idx="710">
                  <c:v>3.4647733018719271</c:v>
                </c:pt>
                <c:pt idx="711">
                  <c:v>3.258714311802918</c:v>
                </c:pt>
                <c:pt idx="712">
                  <c:v>3.0354324726054629</c:v>
                </c:pt>
                <c:pt idx="713">
                  <c:v>3.0685698424929693</c:v>
                </c:pt>
                <c:pt idx="714">
                  <c:v>2.9470635773643341</c:v>
                </c:pt>
                <c:pt idx="715">
                  <c:v>2.9104756200802426</c:v>
                </c:pt>
                <c:pt idx="716">
                  <c:v>2.8957426532419799</c:v>
                </c:pt>
                <c:pt idx="717">
                  <c:v>3.1973736478613719</c:v>
                </c:pt>
                <c:pt idx="718">
                  <c:v>3.1390612264807682</c:v>
                </c:pt>
                <c:pt idx="719">
                  <c:v>2.9010076868157699</c:v>
                </c:pt>
                <c:pt idx="720">
                  <c:v>2.9634527949424005</c:v>
                </c:pt>
                <c:pt idx="721">
                  <c:v>3.4747577618196321</c:v>
                </c:pt>
                <c:pt idx="722">
                  <c:v>3.7568234521250807</c:v>
                </c:pt>
                <c:pt idx="723">
                  <c:v>3.71382962148633</c:v>
                </c:pt>
                <c:pt idx="724">
                  <c:v>3.6583183856928638</c:v>
                </c:pt>
                <c:pt idx="725">
                  <c:v>3.6654561760249442</c:v>
                </c:pt>
                <c:pt idx="726">
                  <c:v>3.9316960601444664</c:v>
                </c:pt>
                <c:pt idx="727">
                  <c:v>3.8801705124786792</c:v>
                </c:pt>
                <c:pt idx="728">
                  <c:v>4.0151038844062645</c:v>
                </c:pt>
                <c:pt idx="729">
                  <c:v>4.0683684529383664</c:v>
                </c:pt>
                <c:pt idx="730">
                  <c:v>3.7970128516134802</c:v>
                </c:pt>
                <c:pt idx="731">
                  <c:v>3.6259226159542175</c:v>
                </c:pt>
                <c:pt idx="732">
                  <c:v>3.1844848651755879</c:v>
                </c:pt>
                <c:pt idx="733">
                  <c:v>2.9103054689369379</c:v>
                </c:pt>
                <c:pt idx="734">
                  <c:v>2.7510257772652915</c:v>
                </c:pt>
                <c:pt idx="735">
                  <c:v>2.5778633459042188</c:v>
                </c:pt>
                <c:pt idx="736">
                  <c:v>2.5572348486320977</c:v>
                </c:pt>
                <c:pt idx="737">
                  <c:v>2.4507926215313494</c:v>
                </c:pt>
                <c:pt idx="738">
                  <c:v>2.5240009310458387</c:v>
                </c:pt>
                <c:pt idx="739">
                  <c:v>2.1816815188407745</c:v>
                </c:pt>
                <c:pt idx="740">
                  <c:v>2.2520573809431954</c:v>
                </c:pt>
                <c:pt idx="741">
                  <c:v>2.2227504665063438</c:v>
                </c:pt>
                <c:pt idx="742">
                  <c:v>1.9215321648647519</c:v>
                </c:pt>
                <c:pt idx="743">
                  <c:v>1.725153318092862</c:v>
                </c:pt>
                <c:pt idx="744">
                  <c:v>1.8856943716482617</c:v>
                </c:pt>
                <c:pt idx="745">
                  <c:v>1.9803478924056115</c:v>
                </c:pt>
                <c:pt idx="746">
                  <c:v>2.092202095831087</c:v>
                </c:pt>
                <c:pt idx="747">
                  <c:v>2.3545227932979329</c:v>
                </c:pt>
                <c:pt idx="748">
                  <c:v>2.7223802149255736</c:v>
                </c:pt>
                <c:pt idx="749">
                  <c:v>3.348178357316252</c:v>
                </c:pt>
                <c:pt idx="750">
                  <c:v>3.0967289321607874</c:v>
                </c:pt>
                <c:pt idx="751">
                  <c:v>2.9839850791958513</c:v>
                </c:pt>
                <c:pt idx="752">
                  <c:v>3.0994332976254548</c:v>
                </c:pt>
                <c:pt idx="753">
                  <c:v>3.3500278187628969</c:v>
                </c:pt>
                <c:pt idx="754">
                  <c:v>2.9871128091809203</c:v>
                </c:pt>
                <c:pt idx="755">
                  <c:v>2.826689565568504</c:v>
                </c:pt>
                <c:pt idx="756">
                  <c:v>2.7065841820962055</c:v>
                </c:pt>
                <c:pt idx="757">
                  <c:v>2.5987675611033274</c:v>
                </c:pt>
                <c:pt idx="758">
                  <c:v>2.6321100952038332</c:v>
                </c:pt>
                <c:pt idx="759">
                  <c:v>2.3703168769710024</c:v>
                </c:pt>
                <c:pt idx="760">
                  <c:v>2.2857678405550952</c:v>
                </c:pt>
                <c:pt idx="761">
                  <c:v>2.2505837092669836</c:v>
                </c:pt>
                <c:pt idx="762">
                  <c:v>2.3555825629666574</c:v>
                </c:pt>
                <c:pt idx="763">
                  <c:v>2.2147006613097995</c:v>
                </c:pt>
                <c:pt idx="764">
                  <c:v>2.0210426714588698</c:v>
                </c:pt>
                <c:pt idx="765">
                  <c:v>2.0021572622875636</c:v>
                </c:pt>
                <c:pt idx="766">
                  <c:v>2.0692523571010391</c:v>
                </c:pt>
                <c:pt idx="767">
                  <c:v>2.0191207824954009</c:v>
                </c:pt>
                <c:pt idx="768">
                  <c:v>1.8497562501543705</c:v>
                </c:pt>
                <c:pt idx="769">
                  <c:v>1.826244310498494</c:v>
                </c:pt>
                <c:pt idx="770">
                  <c:v>1.6871130342640455</c:v>
                </c:pt>
                <c:pt idx="771">
                  <c:v>1.6635908141929903</c:v>
                </c:pt>
                <c:pt idx="772">
                  <c:v>1.6257628241597926</c:v>
                </c:pt>
                <c:pt idx="773">
                  <c:v>1.7429662017281424</c:v>
                </c:pt>
                <c:pt idx="774">
                  <c:v>1.6221768966826164</c:v>
                </c:pt>
                <c:pt idx="775">
                  <c:v>1.6536508374959624</c:v>
                </c:pt>
                <c:pt idx="776">
                  <c:v>1.667481966236297</c:v>
                </c:pt>
                <c:pt idx="777">
                  <c:v>1.6172738247145628</c:v>
                </c:pt>
                <c:pt idx="778">
                  <c:v>1.6874766984181131</c:v>
                </c:pt>
                <c:pt idx="779">
                  <c:v>1.7847660253903157</c:v>
                </c:pt>
                <c:pt idx="780">
                  <c:v>1.6772396482347511</c:v>
                </c:pt>
                <c:pt idx="781">
                  <c:v>1.6383497482970675</c:v>
                </c:pt>
                <c:pt idx="782">
                  <c:v>1.6926684744402731</c:v>
                </c:pt>
                <c:pt idx="783">
                  <c:v>1.7044142006345735</c:v>
                </c:pt>
                <c:pt idx="784">
                  <c:v>1.6425016894026361</c:v>
                </c:pt>
                <c:pt idx="785">
                  <c:v>1.9564194009378977</c:v>
                </c:pt>
                <c:pt idx="786">
                  <c:v>1.9453470620649991</c:v>
                </c:pt>
                <c:pt idx="787">
                  <c:v>1.8230992658695746</c:v>
                </c:pt>
                <c:pt idx="788">
                  <c:v>1.6115746985655772</c:v>
                </c:pt>
                <c:pt idx="789">
                  <c:v>1.5114242163623905</c:v>
                </c:pt>
                <c:pt idx="790">
                  <c:v>1.3851050159745601</c:v>
                </c:pt>
                <c:pt idx="791">
                  <c:v>1.325817215192622</c:v>
                </c:pt>
                <c:pt idx="792">
                  <c:v>1.2718973089050012</c:v>
                </c:pt>
                <c:pt idx="793">
                  <c:v>1.1785616374618855</c:v>
                </c:pt>
                <c:pt idx="794">
                  <c:v>1.3735257908352561</c:v>
                </c:pt>
                <c:pt idx="795">
                  <c:v>1.4226847363845692</c:v>
                </c:pt>
                <c:pt idx="796">
                  <c:v>1.604664683538902</c:v>
                </c:pt>
                <c:pt idx="797">
                  <c:v>1.5940466672773559</c:v>
                </c:pt>
                <c:pt idx="798">
                  <c:v>1.3785189143865215</c:v>
                </c:pt>
                <c:pt idx="799">
                  <c:v>1.6228873124906533</c:v>
                </c:pt>
                <c:pt idx="800">
                  <c:v>1.8227981090812215</c:v>
                </c:pt>
                <c:pt idx="801">
                  <c:v>2.1110043424481022</c:v>
                </c:pt>
                <c:pt idx="802">
                  <c:v>1.7222795263777992</c:v>
                </c:pt>
                <c:pt idx="803">
                  <c:v>1.9988484803566049</c:v>
                </c:pt>
                <c:pt idx="804">
                  <c:v>2.0863127305986411</c:v>
                </c:pt>
                <c:pt idx="805">
                  <c:v>1.8503704565098971</c:v>
                </c:pt>
                <c:pt idx="806">
                  <c:v>1.8528321766579794</c:v>
                </c:pt>
                <c:pt idx="807">
                  <c:v>1.7450185317673492</c:v>
                </c:pt>
                <c:pt idx="808">
                  <c:v>1.4241698664414548</c:v>
                </c:pt>
                <c:pt idx="809">
                  <c:v>1.3322936774481042</c:v>
                </c:pt>
                <c:pt idx="810">
                  <c:v>1.0970175118491596</c:v>
                </c:pt>
                <c:pt idx="811">
                  <c:v>0.96027920021896984</c:v>
                </c:pt>
                <c:pt idx="812">
                  <c:v>0.93208473238869105</c:v>
                </c:pt>
                <c:pt idx="813">
                  <c:v>0.81310570335601584</c:v>
                </c:pt>
                <c:pt idx="814">
                  <c:v>0.70893778261975282</c:v>
                </c:pt>
                <c:pt idx="815">
                  <c:v>0.68338405886378895</c:v>
                </c:pt>
                <c:pt idx="816">
                  <c:v>0.89313505399880722</c:v>
                </c:pt>
                <c:pt idx="817">
                  <c:v>1.1402357531354128</c:v>
                </c:pt>
                <c:pt idx="818">
                  <c:v>1.0394369323284185</c:v>
                </c:pt>
                <c:pt idx="819">
                  <c:v>0.81724569389255919</c:v>
                </c:pt>
                <c:pt idx="820">
                  <c:v>0.54011560832052941</c:v>
                </c:pt>
                <c:pt idx="821">
                  <c:v>0.67030870496969586</c:v>
                </c:pt>
                <c:pt idx="822">
                  <c:v>0.96611769330873021</c:v>
                </c:pt>
                <c:pt idx="823">
                  <c:v>1.2443883796378654</c:v>
                </c:pt>
                <c:pt idx="824">
                  <c:v>1.1150936161089031</c:v>
                </c:pt>
                <c:pt idx="825">
                  <c:v>0.98505894892879509</c:v>
                </c:pt>
                <c:pt idx="826">
                  <c:v>0.81958793247940764</c:v>
                </c:pt>
                <c:pt idx="827">
                  <c:v>0.53697008905874355</c:v>
                </c:pt>
                <c:pt idx="828">
                  <c:v>0.74976621748610239</c:v>
                </c:pt>
                <c:pt idx="829">
                  <c:v>0.75981495746427208</c:v>
                </c:pt>
                <c:pt idx="830">
                  <c:v>0.89937395359405359</c:v>
                </c:pt>
                <c:pt idx="831">
                  <c:v>0.99570996914372101</c:v>
                </c:pt>
                <c:pt idx="832">
                  <c:v>0.74695643878682705</c:v>
                </c:pt>
                <c:pt idx="833">
                  <c:v>0.82230104032739448</c:v>
                </c:pt>
                <c:pt idx="834">
                  <c:v>0.97308502568546063</c:v>
                </c:pt>
                <c:pt idx="835">
                  <c:v>1.1318181972567836</c:v>
                </c:pt>
                <c:pt idx="836">
                  <c:v>0.66372965809133322</c:v>
                </c:pt>
                <c:pt idx="837">
                  <c:v>0.72898151339660167</c:v>
                </c:pt>
                <c:pt idx="838">
                  <c:v>0.74696523355253364</c:v>
                </c:pt>
                <c:pt idx="839">
                  <c:v>0.63919218866561944</c:v>
                </c:pt>
                <c:pt idx="840">
                  <c:v>0.6411243374265172</c:v>
                </c:pt>
                <c:pt idx="841">
                  <c:v>1.4668881693785969</c:v>
                </c:pt>
                <c:pt idx="842">
                  <c:v>1.6319779332802584</c:v>
                </c:pt>
                <c:pt idx="843">
                  <c:v>1.6084252196537154</c:v>
                </c:pt>
                <c:pt idx="844">
                  <c:v>1.9662032140303598</c:v>
                </c:pt>
                <c:pt idx="845">
                  <c:v>2.1499547604048015</c:v>
                </c:pt>
                <c:pt idx="846">
                  <c:v>2.6214326254140552</c:v>
                </c:pt>
                <c:pt idx="847">
                  <c:v>2.3582231493170847</c:v>
                </c:pt>
                <c:pt idx="848">
                  <c:v>2.196185272759628</c:v>
                </c:pt>
                <c:pt idx="849">
                  <c:v>2.1401934611650062</c:v>
                </c:pt>
                <c:pt idx="850">
                  <c:v>2.7326345228659803</c:v>
                </c:pt>
                <c:pt idx="851">
                  <c:v>2.8455287421124522</c:v>
                </c:pt>
                <c:pt idx="852">
                  <c:v>2.7705281704982703</c:v>
                </c:pt>
                <c:pt idx="853">
                  <c:v>2.7221175943178055</c:v>
                </c:pt>
                <c:pt idx="854">
                  <c:v>3.0336339371474166</c:v>
                </c:pt>
                <c:pt idx="855">
                  <c:v>2.7622614301182637</c:v>
                </c:pt>
                <c:pt idx="856">
                  <c:v>2.3678614175411608</c:v>
                </c:pt>
                <c:pt idx="857">
                  <c:v>2.4746298795041715</c:v>
                </c:pt>
                <c:pt idx="858">
                  <c:v>2.2881739151916678</c:v>
                </c:pt>
                <c:pt idx="859">
                  <c:v>2.6305165708427141</c:v>
                </c:pt>
                <c:pt idx="860">
                  <c:v>2.9149353637379956</c:v>
                </c:pt>
                <c:pt idx="861">
                  <c:v>3.3047046104171409</c:v>
                </c:pt>
                <c:pt idx="862">
                  <c:v>3.7322442309907053</c:v>
                </c:pt>
                <c:pt idx="863">
                  <c:v>3.290990169479016</c:v>
                </c:pt>
                <c:pt idx="864">
                  <c:v>3.0409213945432363</c:v>
                </c:pt>
                <c:pt idx="865">
                  <c:v>2.8599563798766749</c:v>
                </c:pt>
                <c:pt idx="866">
                  <c:v>2.785100607608848</c:v>
                </c:pt>
                <c:pt idx="867">
                  <c:v>2.6214335260434178</c:v>
                </c:pt>
                <c:pt idx="868">
                  <c:v>2.7860827719040659</c:v>
                </c:pt>
                <c:pt idx="869">
                  <c:v>2.8378696724454193</c:v>
                </c:pt>
                <c:pt idx="870">
                  <c:v>2.9320452728723523</c:v>
                </c:pt>
                <c:pt idx="871">
                  <c:v>2.68219065251014</c:v>
                </c:pt>
                <c:pt idx="872">
                  <c:v>2.436989751616077</c:v>
                </c:pt>
                <c:pt idx="873">
                  <c:v>2.5820850137224793</c:v>
                </c:pt>
                <c:pt idx="874">
                  <c:v>2.5559143714735653</c:v>
                </c:pt>
                <c:pt idx="875">
                  <c:v>2.4105412407063533</c:v>
                </c:pt>
                <c:pt idx="876">
                  <c:v>2.3156980894173098</c:v>
                </c:pt>
                <c:pt idx="877">
                  <c:v>2.4540442446005324</c:v>
                </c:pt>
                <c:pt idx="878">
                  <c:v>2.5995009873511901</c:v>
                </c:pt>
                <c:pt idx="879">
                  <c:v>2.8725870505722986</c:v>
                </c:pt>
                <c:pt idx="880">
                  <c:v>2.9885823859598988</c:v>
                </c:pt>
                <c:pt idx="881">
                  <c:v>3.1714766309810516</c:v>
                </c:pt>
                <c:pt idx="882">
                  <c:v>2.8987491947744832</c:v>
                </c:pt>
                <c:pt idx="883">
                  <c:v>3.0662641868366576</c:v>
                </c:pt>
                <c:pt idx="884">
                  <c:v>3.3160456131076446</c:v>
                </c:pt>
                <c:pt idx="885">
                  <c:v>3.4958996134951832</c:v>
                </c:pt>
                <c:pt idx="886">
                  <c:v>4.1652328760251169</c:v>
                </c:pt>
                <c:pt idx="887">
                  <c:v>4.775292805378351</c:v>
                </c:pt>
                <c:pt idx="888">
                  <c:v>4.5945965557319068</c:v>
                </c:pt>
                <c:pt idx="889">
                  <c:v>5.0850367922704187</c:v>
                </c:pt>
                <c:pt idx="890">
                  <c:v>4.7622016397860873</c:v>
                </c:pt>
                <c:pt idx="891">
                  <c:v>4.9607504754646907</c:v>
                </c:pt>
                <c:pt idx="892">
                  <c:v>5.3892868651376071</c:v>
                </c:pt>
                <c:pt idx="893">
                  <c:v>5.5562453619213139</c:v>
                </c:pt>
                <c:pt idx="894">
                  <c:v>6.5469660475618765</c:v>
                </c:pt>
                <c:pt idx="895">
                  <c:v>7.0354100557487804</c:v>
                </c:pt>
                <c:pt idx="896">
                  <c:v>8.4680210820316617</c:v>
                </c:pt>
                <c:pt idx="897">
                  <c:v>8.6262543163718544</c:v>
                </c:pt>
                <c:pt idx="898">
                  <c:v>8.6337963625103598</c:v>
                </c:pt>
                <c:pt idx="899">
                  <c:v>9.8548157675612345</c:v>
                </c:pt>
                <c:pt idx="900">
                  <c:v>8.9707103762060552</c:v>
                </c:pt>
                <c:pt idx="901">
                  <c:v>8.1952795686783571</c:v>
                </c:pt>
                <c:pt idx="902">
                  <c:v>7.4569236357281579</c:v>
                </c:pt>
                <c:pt idx="903">
                  <c:v>6.8966142111467645</c:v>
                </c:pt>
                <c:pt idx="904">
                  <c:v>6.5977109538501573</c:v>
                </c:pt>
                <c:pt idx="905">
                  <c:v>6.6475448855364885</c:v>
                </c:pt>
                <c:pt idx="906">
                  <c:v>6.6554175378377032</c:v>
                </c:pt>
                <c:pt idx="907">
                  <c:v>7.0739198937496903</c:v>
                </c:pt>
                <c:pt idx="908">
                  <c:v>7.2728259980148939</c:v>
                </c:pt>
                <c:pt idx="909">
                  <c:v>7.1883662268419553</c:v>
                </c:pt>
                <c:pt idx="910">
                  <c:v>7.2546406133995696</c:v>
                </c:pt>
                <c:pt idx="911">
                  <c:v>7.4829117279938462</c:v>
                </c:pt>
                <c:pt idx="912">
                  <c:v>6.9467036472156618</c:v>
                </c:pt>
                <c:pt idx="913">
                  <c:v>6.5589115311616277</c:v>
                </c:pt>
                <c:pt idx="914">
                  <c:v>6.5709741950206544</c:v>
                </c:pt>
                <c:pt idx="915">
                  <c:v>6.67085077351528</c:v>
                </c:pt>
                <c:pt idx="916">
                  <c:v>6.5225091420169727</c:v>
                </c:pt>
                <c:pt idx="917">
                  <c:v>6.5769695495819054</c:v>
                </c:pt>
                <c:pt idx="918">
                  <c:v>6.4726844830016645</c:v>
                </c:pt>
                <c:pt idx="919">
                  <c:v>6.6401884511022411</c:v>
                </c:pt>
                <c:pt idx="920">
                  <c:v>6.7050799195108146</c:v>
                </c:pt>
                <c:pt idx="921">
                  <c:v>7.2191659112081945</c:v>
                </c:pt>
                <c:pt idx="922">
                  <c:v>7.4333053535413143</c:v>
                </c:pt>
                <c:pt idx="923">
                  <c:v>7.6224314233364634</c:v>
                </c:pt>
                <c:pt idx="924">
                  <c:v>7.4572128819871715</c:v>
                </c:pt>
                <c:pt idx="925">
                  <c:v>7.7211979817013141</c:v>
                </c:pt>
                <c:pt idx="926">
                  <c:v>7.7897822669790813</c:v>
                </c:pt>
                <c:pt idx="927">
                  <c:v>8.1605709886888498</c:v>
                </c:pt>
                <c:pt idx="928">
                  <c:v>8.1695254846814631</c:v>
                </c:pt>
                <c:pt idx="929">
                  <c:v>8.404411175243041</c:v>
                </c:pt>
                <c:pt idx="930">
                  <c:v>8.3410742744201087</c:v>
                </c:pt>
                <c:pt idx="931">
                  <c:v>8.5499137405506076</c:v>
                </c:pt>
                <c:pt idx="932">
                  <c:v>8.8069929756703136</c:v>
                </c:pt>
                <c:pt idx="933">
                  <c:v>8.936165065528149</c:v>
                </c:pt>
                <c:pt idx="934">
                  <c:v>8.8966828403053047</c:v>
                </c:pt>
                <c:pt idx="935">
                  <c:v>8.8827047432467463</c:v>
                </c:pt>
                <c:pt idx="936">
                  <c:v>9.1067923597768559</c:v>
                </c:pt>
                <c:pt idx="937">
                  <c:v>9.3081792692157084</c:v>
                </c:pt>
                <c:pt idx="938">
                  <c:v>9.4684626553438456</c:v>
                </c:pt>
                <c:pt idx="939">
                  <c:v>9.0345091115402987</c:v>
                </c:pt>
                <c:pt idx="940">
                  <c:v>8.485883777505828</c:v>
                </c:pt>
                <c:pt idx="941">
                  <c:v>8.5219062554306841</c:v>
                </c:pt>
                <c:pt idx="942">
                  <c:v>8.4999967512313166</c:v>
                </c:pt>
                <c:pt idx="943">
                  <c:v>8.1146475737117161</c:v>
                </c:pt>
                <c:pt idx="944">
                  <c:v>8.23704040386537</c:v>
                </c:pt>
                <c:pt idx="945">
                  <c:v>8.4829822270452819</c:v>
                </c:pt>
                <c:pt idx="946">
                  <c:v>9.0413709782575236</c:v>
                </c:pt>
                <c:pt idx="947">
                  <c:v>8.7548492443670405</c:v>
                </c:pt>
                <c:pt idx="948">
                  <c:v>8.4344881137919785</c:v>
                </c:pt>
                <c:pt idx="949">
                  <c:v>8.8036056601136643</c:v>
                </c:pt>
                <c:pt idx="950">
                  <c:v>8.7200380134632169</c:v>
                </c:pt>
                <c:pt idx="951">
                  <c:v>8.6475950262932511</c:v>
                </c:pt>
                <c:pt idx="952">
                  <c:v>9.1052965524399845</c:v>
                </c:pt>
                <c:pt idx="953">
                  <c:v>9.4292456494697365</c:v>
                </c:pt>
                <c:pt idx="954">
                  <c:v>9.4825501424015179</c:v>
                </c:pt>
                <c:pt idx="955">
                  <c:v>9.0746477696883971</c:v>
                </c:pt>
                <c:pt idx="956">
                  <c:v>8.8786091274875965</c:v>
                </c:pt>
                <c:pt idx="957">
                  <c:v>8.4815287363696683</c:v>
                </c:pt>
                <c:pt idx="958">
                  <c:v>8.3940339688296834</c:v>
                </c:pt>
                <c:pt idx="959">
                  <c:v>8.4055550379180399</c:v>
                </c:pt>
                <c:pt idx="960">
                  <c:v>7.9834698453491892</c:v>
                </c:pt>
                <c:pt idx="961">
                  <c:v>6.2137165228765321</c:v>
                </c:pt>
                <c:pt idx="962">
                  <c:v>7.3098972741579953</c:v>
                </c:pt>
                <c:pt idx="963">
                  <c:v>9.0000669289211181</c:v>
                </c:pt>
                <c:pt idx="964">
                  <c:v>9.9587051863871334</c:v>
                </c:pt>
                <c:pt idx="965">
                  <c:v>9.8297418837549095</c:v>
                </c:pt>
                <c:pt idx="966">
                  <c:v>8.8164511549686484</c:v>
                </c:pt>
                <c:pt idx="967">
                  <c:v>7.8083837878665978</c:v>
                </c:pt>
                <c:pt idx="968">
                  <c:v>7.2835959625503168</c:v>
                </c:pt>
                <c:pt idx="969">
                  <c:v>6.9029592685767822</c:v>
                </c:pt>
                <c:pt idx="970">
                  <c:v>5.6791837574995663</c:v>
                </c:pt>
                <c:pt idx="971">
                  <c:v>5.856753108409249</c:v>
                </c:pt>
                <c:pt idx="972">
                  <c:v>6.3641666217788897</c:v>
                </c:pt>
                <c:pt idx="973">
                  <c:v>6.3536793244894616</c:v>
                </c:pt>
                <c:pt idx="974">
                  <c:v>6.1569473498460319</c:v>
                </c:pt>
                <c:pt idx="975">
                  <c:v>5.6376661531375509</c:v>
                </c:pt>
                <c:pt idx="976">
                  <c:v>5.5818882846930178</c:v>
                </c:pt>
                <c:pt idx="977">
                  <c:v>6.2963789588328769</c:v>
                </c:pt>
                <c:pt idx="978">
                  <c:v>6.0110156642069033</c:v>
                </c:pt>
                <c:pt idx="979">
                  <c:v>5.4711363406107711</c:v>
                </c:pt>
                <c:pt idx="980">
                  <c:v>6.4820290137253069</c:v>
                </c:pt>
                <c:pt idx="981">
                  <c:v>6.5314973550944071</c:v>
                </c:pt>
                <c:pt idx="982">
                  <c:v>8.0558333298078484</c:v>
                </c:pt>
                <c:pt idx="983">
                  <c:v>7.6719176754106142</c:v>
                </c:pt>
                <c:pt idx="984">
                  <c:v>7.6035749513202244</c:v>
                </c:pt>
                <c:pt idx="985">
                  <c:v>8.135128973041267</c:v>
                </c:pt>
                <c:pt idx="986">
                  <c:v>9.1304256301417173</c:v>
                </c:pt>
                <c:pt idx="987">
                  <c:v>8.5288689814834449</c:v>
                </c:pt>
                <c:pt idx="988">
                  <c:v>8.9825718986730028</c:v>
                </c:pt>
                <c:pt idx="989">
                  <c:v>9.4516031526627664</c:v>
                </c:pt>
                <c:pt idx="990">
                  <c:v>9.9258643505639679</c:v>
                </c:pt>
                <c:pt idx="991">
                  <c:v>10.80140872210017</c:v>
                </c:pt>
                <c:pt idx="992">
                  <c:v>9.9809376875610347</c:v>
                </c:pt>
                <c:pt idx="993">
                  <c:v>10.377276401638619</c:v>
                </c:pt>
                <c:pt idx="994">
                  <c:v>10.168839765063208</c:v>
                </c:pt>
                <c:pt idx="995">
                  <c:v>9.9386333731798224</c:v>
                </c:pt>
                <c:pt idx="996">
                  <c:v>9.6255295626268964</c:v>
                </c:pt>
                <c:pt idx="997">
                  <c:v>9.1034018855072194</c:v>
                </c:pt>
                <c:pt idx="998">
                  <c:v>8.8208510612932134</c:v>
                </c:pt>
                <c:pt idx="999">
                  <c:v>8.5937631639212597</c:v>
                </c:pt>
                <c:pt idx="1000">
                  <c:v>8.2408883245413698</c:v>
                </c:pt>
                <c:pt idx="1001">
                  <c:v>7.6025103316231606</c:v>
                </c:pt>
                <c:pt idx="1002">
                  <c:v>7.0771773932720246</c:v>
                </c:pt>
                <c:pt idx="1003">
                  <c:v>6.73968529107451</c:v>
                </c:pt>
                <c:pt idx="1004">
                  <c:v>6.7058904719817587</c:v>
                </c:pt>
                <c:pt idx="1005">
                  <c:v>6.7334694140756364</c:v>
                </c:pt>
                <c:pt idx="1006">
                  <c:v>6.6858837415097945</c:v>
                </c:pt>
                <c:pt idx="1007">
                  <c:v>6.5259644091050912</c:v>
                </c:pt>
                <c:pt idx="1008">
                  <c:v>6.5743067613577137</c:v>
                </c:pt>
                <c:pt idx="1009">
                  <c:v>6.937144418105559</c:v>
                </c:pt>
                <c:pt idx="1010">
                  <c:v>6.3392502935455965</c:v>
                </c:pt>
                <c:pt idx="1011">
                  <c:v>6.0609713794741467</c:v>
                </c:pt>
                <c:pt idx="1012">
                  <c:v>5.2642089353780186</c:v>
                </c:pt>
                <c:pt idx="1013">
                  <c:v>5.3235361198267901</c:v>
                </c:pt>
                <c:pt idx="1014">
                  <c:v>5.6549760285445432</c:v>
                </c:pt>
                <c:pt idx="1015">
                  <c:v>5.3218487566763413</c:v>
                </c:pt>
                <c:pt idx="1016">
                  <c:v>5.3758978119069436</c:v>
                </c:pt>
                <c:pt idx="1017">
                  <c:v>5.760107851846759</c:v>
                </c:pt>
                <c:pt idx="1018">
                  <c:v>6.162119253361201</c:v>
                </c:pt>
                <c:pt idx="1019">
                  <c:v>6.2532640792683312</c:v>
                </c:pt>
                <c:pt idx="1020">
                  <c:v>5.9333156928087449</c:v>
                </c:pt>
                <c:pt idx="1021">
                  <c:v>5.2973907673109011</c:v>
                </c:pt>
                <c:pt idx="1022">
                  <c:v>5.0588117264544836</c:v>
                </c:pt>
                <c:pt idx="1023">
                  <c:v>5.4763095933410746</c:v>
                </c:pt>
                <c:pt idx="1024">
                  <c:v>5.8444011517648944</c:v>
                </c:pt>
                <c:pt idx="1025">
                  <c:v>6.3079219554815129</c:v>
                </c:pt>
                <c:pt idx="1026">
                  <c:v>5.9007975140128881</c:v>
                </c:pt>
                <c:pt idx="1027">
                  <c:v>6.1000120961805004</c:v>
                </c:pt>
                <c:pt idx="1028">
                  <c:v>6.2686561547940016</c:v>
                </c:pt>
                <c:pt idx="1029">
                  <c:v>6.3058986698610946</c:v>
                </c:pt>
                <c:pt idx="1030">
                  <c:v>6.1981515915447778</c:v>
                </c:pt>
                <c:pt idx="1031">
                  <c:v>6.3059967515150941</c:v>
                </c:pt>
                <c:pt idx="1032">
                  <c:v>6.3681859023227831</c:v>
                </c:pt>
                <c:pt idx="1033">
                  <c:v>6.3265706562706363</c:v>
                </c:pt>
                <c:pt idx="1034">
                  <c:v>6.6882803250395941</c:v>
                </c:pt>
                <c:pt idx="1035">
                  <c:v>6.9071033811458484</c:v>
                </c:pt>
                <c:pt idx="1036">
                  <c:v>6.4465796792934809</c:v>
                </c:pt>
                <c:pt idx="1037">
                  <c:v>6.1842005395504023</c:v>
                </c:pt>
                <c:pt idx="1038">
                  <c:v>6.7700062192951274</c:v>
                </c:pt>
                <c:pt idx="1039">
                  <c:v>6.7220478286354135</c:v>
                </c:pt>
                <c:pt idx="1040">
                  <c:v>6.6782088500137951</c:v>
                </c:pt>
                <c:pt idx="1041">
                  <c:v>6.675361068841358</c:v>
                </c:pt>
                <c:pt idx="1042">
                  <c:v>6.6065956858145727</c:v>
                </c:pt>
                <c:pt idx="1043">
                  <c:v>6.6109702069103822</c:v>
                </c:pt>
                <c:pt idx="1044">
                  <c:v>6.2552225871873661</c:v>
                </c:pt>
                <c:pt idx="1045">
                  <c:v>5.633488935618443</c:v>
                </c:pt>
                <c:pt idx="1046">
                  <c:v>5.3742497442263151</c:v>
                </c:pt>
                <c:pt idx="1047">
                  <c:v>4.660943150618281</c:v>
                </c:pt>
                <c:pt idx="1048">
                  <c:v>4.0693975709329582</c:v>
                </c:pt>
                <c:pt idx="1049">
                  <c:v>4.0020549424348593</c:v>
                </c:pt>
                <c:pt idx="1050">
                  <c:v>3.7625517261062211</c:v>
                </c:pt>
                <c:pt idx="1051">
                  <c:v>3.1518001960628559</c:v>
                </c:pt>
                <c:pt idx="1052">
                  <c:v>2.7138089806860215</c:v>
                </c:pt>
                <c:pt idx="1053">
                  <c:v>3.3885399558438349</c:v>
                </c:pt>
                <c:pt idx="1054">
                  <c:v>4.9247979245253966</c:v>
                </c:pt>
                <c:pt idx="1055">
                  <c:v>4.8714014484914472</c:v>
                </c:pt>
                <c:pt idx="1056">
                  <c:v>4.8770254494573981</c:v>
                </c:pt>
                <c:pt idx="1057">
                  <c:v>5.0954722160582016</c:v>
                </c:pt>
                <c:pt idx="1058">
                  <c:v>4.7202997059628808</c:v>
                </c:pt>
                <c:pt idx="1059">
                  <c:v>4.4527058308336569</c:v>
                </c:pt>
                <c:pt idx="1060">
                  <c:v>4.2178685061003041</c:v>
                </c:pt>
                <c:pt idx="1061">
                  <c:v>3.9638410850633048</c:v>
                </c:pt>
                <c:pt idx="1062">
                  <c:v>3.8609675495086231</c:v>
                </c:pt>
                <c:pt idx="1063">
                  <c:v>3.8319223452196431</c:v>
                </c:pt>
                <c:pt idx="1064">
                  <c:v>4.0421236973085843</c:v>
                </c:pt>
                <c:pt idx="1065">
                  <c:v>3.9545427218485294</c:v>
                </c:pt>
                <c:pt idx="1066">
                  <c:v>3.9271002237617854</c:v>
                </c:pt>
                <c:pt idx="1067">
                  <c:v>3.6268450358792821</c:v>
                </c:pt>
                <c:pt idx="1068">
                  <c:v>3.4319933499708783</c:v>
                </c:pt>
                <c:pt idx="1069">
                  <c:v>3.1099424417409942</c:v>
                </c:pt>
                <c:pt idx="1070">
                  <c:v>2.9450727706516786</c:v>
                </c:pt>
                <c:pt idx="1071">
                  <c:v>2.9119326302348036</c:v>
                </c:pt>
                <c:pt idx="1072">
                  <c:v>2.9612224452634326</c:v>
                </c:pt>
                <c:pt idx="1073">
                  <c:v>3.2801698589948152</c:v>
                </c:pt>
                <c:pt idx="1074">
                  <c:v>3.3183324471873195</c:v>
                </c:pt>
                <c:pt idx="1075">
                  <c:v>2.9058877372121787</c:v>
                </c:pt>
                <c:pt idx="1076">
                  <c:v>2.7524537130818789</c:v>
                </c:pt>
                <c:pt idx="1077">
                  <c:v>2.9220080548534866</c:v>
                </c:pt>
                <c:pt idx="1078">
                  <c:v>3.1206213805868201</c:v>
                </c:pt>
                <c:pt idx="1079">
                  <c:v>2.9230540597029093</c:v>
                </c:pt>
                <c:pt idx="1080">
                  <c:v>2.7110461834883455</c:v>
                </c:pt>
                <c:pt idx="1081">
                  <c:v>2.5450909551059988</c:v>
                </c:pt>
                <c:pt idx="1082">
                  <c:v>2.2067655369177039</c:v>
                </c:pt>
                <c:pt idx="1083">
                  <c:v>1.9129445488778138</c:v>
                </c:pt>
                <c:pt idx="1084">
                  <c:v>1.6665497777807612</c:v>
                </c:pt>
                <c:pt idx="1085">
                  <c:v>1.7515428083203</c:v>
                </c:pt>
                <c:pt idx="1086">
                  <c:v>1.8238518796174497</c:v>
                </c:pt>
                <c:pt idx="1087">
                  <c:v>2.1142960868162941</c:v>
                </c:pt>
                <c:pt idx="1088">
                  <c:v>2.3243018638749584</c:v>
                </c:pt>
                <c:pt idx="1089">
                  <c:v>2.6710863834608718</c:v>
                </c:pt>
                <c:pt idx="1090">
                  <c:v>2.7744027536762097</c:v>
                </c:pt>
                <c:pt idx="1091">
                  <c:v>2.7133502870889852</c:v>
                </c:pt>
                <c:pt idx="1092">
                  <c:v>2.7783293808916669</c:v>
                </c:pt>
                <c:pt idx="1093">
                  <c:v>2.2807981407616182</c:v>
                </c:pt>
                <c:pt idx="1094">
                  <c:v>1.8152543511216619</c:v>
                </c:pt>
                <c:pt idx="1095">
                  <c:v>1.7261417915378856</c:v>
                </c:pt>
                <c:pt idx="1096">
                  <c:v>1.681987585994043</c:v>
                </c:pt>
                <c:pt idx="1097">
                  <c:v>1.4164945242447344</c:v>
                </c:pt>
                <c:pt idx="1098">
                  <c:v>1.3004730493853922</c:v>
                </c:pt>
                <c:pt idx="1099">
                  <c:v>1.4998050819334121</c:v>
                </c:pt>
                <c:pt idx="1100">
                  <c:v>1.7400877305726405</c:v>
                </c:pt>
                <c:pt idx="1101">
                  <c:v>1.8553506314309749</c:v>
                </c:pt>
                <c:pt idx="1102">
                  <c:v>1.9802084951974324</c:v>
                </c:pt>
                <c:pt idx="1103">
                  <c:v>2.2392289241092467</c:v>
                </c:pt>
                <c:pt idx="1104">
                  <c:v>1.9160569763829349</c:v>
                </c:pt>
                <c:pt idx="1105">
                  <c:v>1.6596949753805754</c:v>
                </c:pt>
                <c:pt idx="1106">
                  <c:v>1.6023313388900999</c:v>
                </c:pt>
                <c:pt idx="1107">
                  <c:v>1.6285934688981194</c:v>
                </c:pt>
                <c:pt idx="1108">
                  <c:v>1.5402822169063288</c:v>
                </c:pt>
                <c:pt idx="1109">
                  <c:v>1.6695001272217131</c:v>
                </c:pt>
                <c:pt idx="1110">
                  <c:v>1.977761135263862</c:v>
                </c:pt>
                <c:pt idx="1111">
                  <c:v>2.2097910826092235</c:v>
                </c:pt>
                <c:pt idx="1112">
                  <c:v>2.3914247386812448</c:v>
                </c:pt>
                <c:pt idx="1113">
                  <c:v>2.3149941896531718</c:v>
                </c:pt>
                <c:pt idx="1114">
                  <c:v>1.9501570278503646</c:v>
                </c:pt>
                <c:pt idx="1115">
                  <c:v>1.9336711772753887</c:v>
                </c:pt>
                <c:pt idx="1116">
                  <c:v>2.1636349599385962</c:v>
                </c:pt>
                <c:pt idx="1117">
                  <c:v>2.4762232417321624</c:v>
                </c:pt>
                <c:pt idx="1118">
                  <c:v>2.7201413706418549</c:v>
                </c:pt>
                <c:pt idx="1119">
                  <c:v>2.7782730536251403</c:v>
                </c:pt>
                <c:pt idx="1120">
                  <c:v>2.6453373546910552</c:v>
                </c:pt>
                <c:pt idx="1121">
                  <c:v>2.6869171617220347</c:v>
                </c:pt>
                <c:pt idx="1122">
                  <c:v>2.8056084282618166</c:v>
                </c:pt>
                <c:pt idx="1123">
                  <c:v>2.8753403914616498</c:v>
                </c:pt>
                <c:pt idx="1124">
                  <c:v>3.1236860631154566</c:v>
                </c:pt>
                <c:pt idx="1125">
                  <c:v>3.1395305530902236</c:v>
                </c:pt>
                <c:pt idx="1126">
                  <c:v>2.7521778620273869</c:v>
                </c:pt>
                <c:pt idx="1127">
                  <c:v>2.6634499475645619</c:v>
                </c:pt>
                <c:pt idx="1128">
                  <c:v>2.5960655912227599</c:v>
                </c:pt>
                <c:pt idx="1129">
                  <c:v>2.3932517058300293</c:v>
                </c:pt>
                <c:pt idx="1130">
                  <c:v>1.9954678488364859</c:v>
                </c:pt>
                <c:pt idx="1131">
                  <c:v>1.6553849274837025</c:v>
                </c:pt>
                <c:pt idx="1132">
                  <c:v>1.3874324550450658</c:v>
                </c:pt>
                <c:pt idx="1133">
                  <c:v>1.4494740216395277</c:v>
                </c:pt>
                <c:pt idx="1134">
                  <c:v>1.2922687944643267</c:v>
                </c:pt>
                <c:pt idx="1135">
                  <c:v>1.2408744966443181</c:v>
                </c:pt>
                <c:pt idx="1136">
                  <c:v>0.98951853180564364</c:v>
                </c:pt>
                <c:pt idx="1137">
                  <c:v>0.72995277900826805</c:v>
                </c:pt>
                <c:pt idx="1138">
                  <c:v>0.56899409769841158</c:v>
                </c:pt>
                <c:pt idx="1139">
                  <c:v>0.7930468977323093</c:v>
                </c:pt>
                <c:pt idx="1140">
                  <c:v>0.76841322003245105</c:v>
                </c:pt>
                <c:pt idx="1141">
                  <c:v>0.9319888648623077</c:v>
                </c:pt>
                <c:pt idx="1142">
                  <c:v>1.1176616601861797</c:v>
                </c:pt>
                <c:pt idx="1143">
                  <c:v>1.1362181625356536</c:v>
                </c:pt>
                <c:pt idx="1144">
                  <c:v>1.4329172732935456</c:v>
                </c:pt>
                <c:pt idx="1145">
                  <c:v>1.7806905868943395</c:v>
                </c:pt>
                <c:pt idx="1146">
                  <c:v>1.5275527417729702</c:v>
                </c:pt>
                <c:pt idx="1147">
                  <c:v>1.3424483051002787</c:v>
                </c:pt>
                <c:pt idx="1148">
                  <c:v>1.505302757877603</c:v>
                </c:pt>
                <c:pt idx="1149">
                  <c:v>1.6642280544388335</c:v>
                </c:pt>
                <c:pt idx="1150">
                  <c:v>1.6667268345671435</c:v>
                </c:pt>
                <c:pt idx="1151">
                  <c:v>1.7399894631425292</c:v>
                </c:pt>
                <c:pt idx="1152">
                  <c:v>1.8748642274762397</c:v>
                </c:pt>
                <c:pt idx="1153">
                  <c:v>1.5880340213838704</c:v>
                </c:pt>
                <c:pt idx="1154">
                  <c:v>1.280892448964742</c:v>
                </c:pt>
                <c:pt idx="1155">
                  <c:v>1.1314165557100111</c:v>
                </c:pt>
                <c:pt idx="1156">
                  <c:v>0.8332947503943221</c:v>
                </c:pt>
                <c:pt idx="1157">
                  <c:v>0.59017874206194332</c:v>
                </c:pt>
                <c:pt idx="1158">
                  <c:v>0.82169824330316432</c:v>
                </c:pt>
                <c:pt idx="1159">
                  <c:v>0.96485459439073773</c:v>
                </c:pt>
                <c:pt idx="1160">
                  <c:v>0.71960872533973697</c:v>
                </c:pt>
                <c:pt idx="1161">
                  <c:v>0.92487861991769271</c:v>
                </c:pt>
                <c:pt idx="1162">
                  <c:v>1.114251239114429</c:v>
                </c:pt>
                <c:pt idx="1163">
                  <c:v>0.98677573517688555</c:v>
                </c:pt>
                <c:pt idx="1164">
                  <c:v>0.59642245539042671</c:v>
                </c:pt>
                <c:pt idx="1165">
                  <c:v>0.63923569015587178</c:v>
                </c:pt>
                <c:pt idx="1166">
                  <c:v>0.40379858495369003</c:v>
                </c:pt>
                <c:pt idx="1167">
                  <c:v>0.31464929094217675</c:v>
                </c:pt>
                <c:pt idx="1168">
                  <c:v>0.16766740896874271</c:v>
                </c:pt>
                <c:pt idx="1169">
                  <c:v>0.22205915643268848</c:v>
                </c:pt>
                <c:pt idx="1170">
                  <c:v>0.33019924737657352</c:v>
                </c:pt>
                <c:pt idx="1171">
                  <c:v>0.23199860163869884</c:v>
                </c:pt>
                <c:pt idx="1172">
                  <c:v>0.28604217209560329</c:v>
                </c:pt>
                <c:pt idx="1173">
                  <c:v>0.44287152217844827</c:v>
                </c:pt>
                <c:pt idx="1174">
                  <c:v>0.63059891455734751</c:v>
                </c:pt>
                <c:pt idx="1175">
                  <c:v>0.62279194336666566</c:v>
                </c:pt>
                <c:pt idx="1176">
                  <c:v>0.90089785032593339</c:v>
                </c:pt>
                <c:pt idx="1177">
                  <c:v>0.70112433373187744</c:v>
                </c:pt>
                <c:pt idx="1178">
                  <c:v>0.46981217356415333</c:v>
                </c:pt>
                <c:pt idx="1179">
                  <c:v>0.37338961830540829</c:v>
                </c:pt>
                <c:pt idx="1180">
                  <c:v>0.37046597965648237</c:v>
                </c:pt>
                <c:pt idx="1181">
                  <c:v>0.50062995590904047</c:v>
                </c:pt>
                <c:pt idx="1182">
                  <c:v>0.40612600659240999</c:v>
                </c:pt>
                <c:pt idx="1183">
                  <c:v>0.70457419884922445</c:v>
                </c:pt>
                <c:pt idx="1184">
                  <c:v>1.3372572807667811</c:v>
                </c:pt>
                <c:pt idx="1185">
                  <c:v>1.5868041795129759</c:v>
                </c:pt>
                <c:pt idx="1186">
                  <c:v>0.99327678693949439</c:v>
                </c:pt>
                <c:pt idx="1187">
                  <c:v>1.0498406616905271</c:v>
                </c:pt>
                <c:pt idx="1188">
                  <c:v>0.84223959044217345</c:v>
                </c:pt>
                <c:pt idx="1189">
                  <c:v>0.54309156548103077</c:v>
                </c:pt>
                <c:pt idx="1190">
                  <c:v>0.22799872986621444</c:v>
                </c:pt>
                <c:pt idx="1191">
                  <c:v>0.20913431991284731</c:v>
                </c:pt>
                <c:pt idx="1192">
                  <c:v>-0.20114592557857122</c:v>
                </c:pt>
                <c:pt idx="1193">
                  <c:v>-0.56512336740967772</c:v>
                </c:pt>
                <c:pt idx="1194">
                  <c:v>-0.53816357714892782</c:v>
                </c:pt>
                <c:pt idx="1195">
                  <c:v>-0.57678415593804688</c:v>
                </c:pt>
                <c:pt idx="1196">
                  <c:v>-0.50555837075532783</c:v>
                </c:pt>
                <c:pt idx="1197">
                  <c:v>-0.68050214315522151</c:v>
                </c:pt>
                <c:pt idx="1198">
                  <c:v>-0.77049171202844724</c:v>
                </c:pt>
                <c:pt idx="1199">
                  <c:v>-1.0886526695300782</c:v>
                </c:pt>
                <c:pt idx="1200">
                  <c:v>-1.5216742165251391</c:v>
                </c:pt>
                <c:pt idx="1201">
                  <c:v>-1.2833071579527893</c:v>
                </c:pt>
                <c:pt idx="1202">
                  <c:v>-1.0517110844577922</c:v>
                </c:pt>
                <c:pt idx="1203">
                  <c:v>-0.8080416559942315</c:v>
                </c:pt>
                <c:pt idx="1204">
                  <c:v>-1.1844161384851968</c:v>
                </c:pt>
                <c:pt idx="1205">
                  <c:v>-0.89160247760851008</c:v>
                </c:pt>
                <c:pt idx="1206">
                  <c:v>-0.85597583707810521</c:v>
                </c:pt>
                <c:pt idx="1207">
                  <c:v>-0.73623325775988568</c:v>
                </c:pt>
                <c:pt idx="1208">
                  <c:v>-0.68429212984665766</c:v>
                </c:pt>
                <c:pt idx="1209">
                  <c:v>-0.5150249632164684</c:v>
                </c:pt>
                <c:pt idx="1210">
                  <c:v>-0.47369133566431965</c:v>
                </c:pt>
                <c:pt idx="1211">
                  <c:v>0.10472183525711345</c:v>
                </c:pt>
                <c:pt idx="1212">
                  <c:v>0.20964838742171638</c:v>
                </c:pt>
                <c:pt idx="1213">
                  <c:v>0.38171588679033025</c:v>
                </c:pt>
                <c:pt idx="1214">
                  <c:v>0.90273687409000469</c:v>
                </c:pt>
                <c:pt idx="1215">
                  <c:v>0.69286425381250294</c:v>
                </c:pt>
                <c:pt idx="1216">
                  <c:v>0.28549355130883386</c:v>
                </c:pt>
                <c:pt idx="1217">
                  <c:v>0.47185158539475336</c:v>
                </c:pt>
                <c:pt idx="1218">
                  <c:v>0.55300455517572245</c:v>
                </c:pt>
                <c:pt idx="1219">
                  <c:v>0.86801283126884532</c:v>
                </c:pt>
                <c:pt idx="1220">
                  <c:v>1.5392721950809547</c:v>
                </c:pt>
                <c:pt idx="1221">
                  <c:v>1.5346369150707035</c:v>
                </c:pt>
                <c:pt idx="1222">
                  <c:v>1.2409781134990874</c:v>
                </c:pt>
                <c:pt idx="1223">
                  <c:v>0.69892836391996227</c:v>
                </c:pt>
                <c:pt idx="1224">
                  <c:v>0.78137269027388623</c:v>
                </c:pt>
                <c:pt idx="1225">
                  <c:v>1.0500638782444609</c:v>
                </c:pt>
                <c:pt idx="1226">
                  <c:v>0.54898769415986437</c:v>
                </c:pt>
                <c:pt idx="1227">
                  <c:v>0.80785808107927259</c:v>
                </c:pt>
                <c:pt idx="1228">
                  <c:v>0.95075054739182718</c:v>
                </c:pt>
                <c:pt idx="1229">
                  <c:v>1.3843029904263151</c:v>
                </c:pt>
                <c:pt idx="1230">
                  <c:v>2.1261397043573513</c:v>
                </c:pt>
                <c:pt idx="1231">
                  <c:v>2.4983992645496849</c:v>
                </c:pt>
                <c:pt idx="1232">
                  <c:v>3.1082925210663763</c:v>
                </c:pt>
                <c:pt idx="1233">
                  <c:v>3.10231200903391</c:v>
                </c:pt>
                <c:pt idx="1234">
                  <c:v>2.7063021565630279</c:v>
                </c:pt>
                <c:pt idx="1235">
                  <c:v>2.756673386302396</c:v>
                </c:pt>
                <c:pt idx="1236">
                  <c:v>2.7698583136729473</c:v>
                </c:pt>
                <c:pt idx="1237">
                  <c:v>3.3093626579452127</c:v>
                </c:pt>
                <c:pt idx="1238">
                  <c:v>3.4038561227224666</c:v>
                </c:pt>
                <c:pt idx="1239">
                  <c:v>2.9690936600992925</c:v>
                </c:pt>
                <c:pt idx="1240">
                  <c:v>3.1083031209145142</c:v>
                </c:pt>
                <c:pt idx="1241">
                  <c:v>3.1333994639806311</c:v>
                </c:pt>
                <c:pt idx="1242">
                  <c:v>2.488861521116164</c:v>
                </c:pt>
                <c:pt idx="1243">
                  <c:v>2.0661744197436183</c:v>
                </c:pt>
                <c:pt idx="1244">
                  <c:v>2.1615329750958168</c:v>
                </c:pt>
                <c:pt idx="1245">
                  <c:v>2.0204667534416574</c:v>
                </c:pt>
                <c:pt idx="1246">
                  <c:v>1.9361050279535412</c:v>
                </c:pt>
                <c:pt idx="1247">
                  <c:v>1.8553955987951558</c:v>
                </c:pt>
                <c:pt idx="1248">
                  <c:v>1.8583060527543411</c:v>
                </c:pt>
                <c:pt idx="1249">
                  <c:v>1.9494926722588679</c:v>
                </c:pt>
                <c:pt idx="1250">
                  <c:v>2.3332519821487514</c:v>
                </c:pt>
                <c:pt idx="1251">
                  <c:v>1.8301491150888118</c:v>
                </c:pt>
                <c:pt idx="1252">
                  <c:v>1.6561827151167774</c:v>
                </c:pt>
                <c:pt idx="1253">
                  <c:v>1.571076387671845</c:v>
                </c:pt>
                <c:pt idx="1254">
                  <c:v>1.8611708650646743</c:v>
                </c:pt>
                <c:pt idx="1255">
                  <c:v>2.1258461039960013</c:v>
                </c:pt>
                <c:pt idx="1256">
                  <c:v>2.1935435271590711</c:v>
                </c:pt>
                <c:pt idx="1257">
                  <c:v>2.3098591273938776</c:v>
                </c:pt>
                <c:pt idx="1258">
                  <c:v>2.0548552436493521</c:v>
                </c:pt>
                <c:pt idx="1259">
                  <c:v>1.8826546160026028</c:v>
                </c:pt>
                <c:pt idx="1260">
                  <c:v>1.9504478510848446</c:v>
                </c:pt>
                <c:pt idx="1261">
                  <c:v>1.9963856578660886</c:v>
                </c:pt>
                <c:pt idx="1262">
                  <c:v>1.7699015247125021</c:v>
                </c:pt>
                <c:pt idx="1263">
                  <c:v>2.1038014357879544</c:v>
                </c:pt>
                <c:pt idx="1264">
                  <c:v>2.2360152666665627</c:v>
                </c:pt>
                <c:pt idx="1265">
                  <c:v>2.2985694371145331</c:v>
                </c:pt>
                <c:pt idx="1266">
                  <c:v>2.1338558472624545</c:v>
                </c:pt>
                <c:pt idx="1267">
                  <c:v>2.1060729884604696</c:v>
                </c:pt>
                <c:pt idx="1268">
                  <c:v>2.3262867961467393</c:v>
                </c:pt>
                <c:pt idx="1269">
                  <c:v>2.1868312584124667</c:v>
                </c:pt>
                <c:pt idx="1270">
                  <c:v>1.8671943606583954</c:v>
                </c:pt>
                <c:pt idx="1271">
                  <c:v>1.82760880558126</c:v>
                </c:pt>
                <c:pt idx="1272">
                  <c:v>1.8919623016402412</c:v>
                </c:pt>
                <c:pt idx="1273">
                  <c:v>1.7610058371500765</c:v>
                </c:pt>
                <c:pt idx="1274">
                  <c:v>1.603475651848131</c:v>
                </c:pt>
                <c:pt idx="1275">
                  <c:v>1.4071468701830256</c:v>
                </c:pt>
                <c:pt idx="1276">
                  <c:v>1.392310106001813</c:v>
                </c:pt>
                <c:pt idx="1277">
                  <c:v>1.5479427109228185</c:v>
                </c:pt>
                <c:pt idx="1278">
                  <c:v>1.5872540365558525</c:v>
                </c:pt>
                <c:pt idx="1279">
                  <c:v>1.7404992388477432</c:v>
                </c:pt>
                <c:pt idx="1280">
                  <c:v>1.7252358568579707</c:v>
                </c:pt>
                <c:pt idx="1281">
                  <c:v>1.4957394479780741</c:v>
                </c:pt>
                <c:pt idx="1282">
                  <c:v>1.5365317992929881</c:v>
                </c:pt>
                <c:pt idx="1283">
                  <c:v>1.5434945553057979</c:v>
                </c:pt>
                <c:pt idx="1284">
                  <c:v>1.3525971882152821</c:v>
                </c:pt>
                <c:pt idx="1285">
                  <c:v>1.4006346214000474</c:v>
                </c:pt>
                <c:pt idx="1286">
                  <c:v>1.779692902072759</c:v>
                </c:pt>
                <c:pt idx="1287">
                  <c:v>1.5974721669373624</c:v>
                </c:pt>
                <c:pt idx="1288">
                  <c:v>1.5293949247564136</c:v>
                </c:pt>
                <c:pt idx="1289">
                  <c:v>1.2036950871557865</c:v>
                </c:pt>
                <c:pt idx="1290">
                  <c:v>1.2893722157572638</c:v>
                </c:pt>
                <c:pt idx="1291">
                  <c:v>1.7573749248513812</c:v>
                </c:pt>
                <c:pt idx="1292">
                  <c:v>1.8275363450433921</c:v>
                </c:pt>
                <c:pt idx="1293">
                  <c:v>1.7325578710255849</c:v>
                </c:pt>
                <c:pt idx="1294">
                  <c:v>2.4061140157559051</c:v>
                </c:pt>
                <c:pt idx="1295">
                  <c:v>2.4280362312110384</c:v>
                </c:pt>
                <c:pt idx="1296">
                  <c:v>3.1299207454085565</c:v>
                </c:pt>
                <c:pt idx="1297">
                  <c:v>3.2340374978085373</c:v>
                </c:pt>
                <c:pt idx="1298">
                  <c:v>3.700968168657174</c:v>
                </c:pt>
                <c:pt idx="1299">
                  <c:v>3.432235534447031</c:v>
                </c:pt>
                <c:pt idx="1300">
                  <c:v>3.2380178781063016</c:v>
                </c:pt>
                <c:pt idx="1301">
                  <c:v>3.3494886255305918</c:v>
                </c:pt>
                <c:pt idx="1302">
                  <c:v>3.8029082463546784</c:v>
                </c:pt>
                <c:pt idx="1303">
                  <c:v>3.7586008022024395</c:v>
                </c:pt>
                <c:pt idx="1304">
                  <c:v>4.1701440614025405</c:v>
                </c:pt>
                <c:pt idx="1305">
                  <c:v>5.111897773667283</c:v>
                </c:pt>
                <c:pt idx="1306">
                  <c:v>5.6442109765604807</c:v>
                </c:pt>
                <c:pt idx="1307">
                  <c:v>6.6042129114535095</c:v>
                </c:pt>
                <c:pt idx="1308">
                  <c:v>6.6100784914300661</c:v>
                </c:pt>
                <c:pt idx="1309">
                  <c:v>6.78959919812928</c:v>
                </c:pt>
                <c:pt idx="1310">
                  <c:v>7.2577640954996605</c:v>
                </c:pt>
                <c:pt idx="1311">
                  <c:v>6.2683163948465399</c:v>
                </c:pt>
                <c:pt idx="1312">
                  <c:v>5.5145826881175113</c:v>
                </c:pt>
                <c:pt idx="1313">
                  <c:v>5.0243597361463213</c:v>
                </c:pt>
                <c:pt idx="1314">
                  <c:v>5.0237564816960862</c:v>
                </c:pt>
                <c:pt idx="1315">
                  <c:v>4.52887213360823</c:v>
                </c:pt>
                <c:pt idx="1316">
                  <c:v>4.4597619535910038</c:v>
                </c:pt>
                <c:pt idx="1317">
                  <c:v>4.3170097780186554</c:v>
                </c:pt>
                <c:pt idx="1318">
                  <c:v>4.189601470940187</c:v>
                </c:pt>
                <c:pt idx="1319">
                  <c:v>3.8549596504991026</c:v>
                </c:pt>
                <c:pt idx="1320">
                  <c:v>3.6702678750251274</c:v>
                </c:pt>
                <c:pt idx="1321">
                  <c:v>3.8007944073646085</c:v>
                </c:pt>
                <c:pt idx="1322">
                  <c:v>3.4595708150527114</c:v>
                </c:pt>
                <c:pt idx="1323">
                  <c:v>3.1766404576117546</c:v>
                </c:pt>
                <c:pt idx="1324">
                  <c:v>3.8992847915187685</c:v>
                </c:pt>
                <c:pt idx="1325">
                  <c:v>4.238219488690163</c:v>
                </c:pt>
                <c:pt idx="1326">
                  <c:v>4.4255547690110735</c:v>
                </c:pt>
                <c:pt idx="1327">
                  <c:v>4.7235393545863253</c:v>
                </c:pt>
                <c:pt idx="1328">
                  <c:v>4.5746695534279889</c:v>
                </c:pt>
                <c:pt idx="1329">
                  <c:v>4.4813802887339076</c:v>
                </c:pt>
                <c:pt idx="1330">
                  <c:v>4.1598763705560931</c:v>
                </c:pt>
                <c:pt idx="1331">
                  <c:v>3.5101900448263765</c:v>
                </c:pt>
                <c:pt idx="1332">
                  <c:v>3.2812539448880602</c:v>
                </c:pt>
                <c:pt idx="1333">
                  <c:v>3.0059945553653091</c:v>
                </c:pt>
                <c:pt idx="1334">
                  <c:v>3.361841514661041</c:v>
                </c:pt>
                <c:pt idx="1335">
                  <c:v>3.2908223969483301</c:v>
                </c:pt>
                <c:pt idx="1336">
                  <c:v>3.5984982522714573</c:v>
                </c:pt>
                <c:pt idx="1337">
                  <c:v>3.928355398486965</c:v>
                </c:pt>
                <c:pt idx="1338">
                  <c:v>3.8641504124610919</c:v>
                </c:pt>
                <c:pt idx="1339">
                  <c:v>5.1573026527262558</c:v>
                </c:pt>
                <c:pt idx="1340">
                  <c:v>5.5358354551440616</c:v>
                </c:pt>
                <c:pt idx="1341">
                  <c:v>5.2639316240052052</c:v>
                </c:pt>
                <c:pt idx="1342">
                  <c:v>5.3664048821724579</c:v>
                </c:pt>
                <c:pt idx="1343">
                  <c:v>5.3689049554547061</c:v>
                </c:pt>
                <c:pt idx="1344">
                  <c:v>5.2423716122966422</c:v>
                </c:pt>
                <c:pt idx="1345">
                  <c:v>5.1205760095649282</c:v>
                </c:pt>
                <c:pt idx="1346">
                  <c:v>4.8872819302674699</c:v>
                </c:pt>
                <c:pt idx="1347">
                  <c:v>5.0382220122844457</c:v>
                </c:pt>
                <c:pt idx="1348">
                  <c:v>5.4598754439490111</c:v>
                </c:pt>
                <c:pt idx="1349">
                  <c:v>5.7106964442697761</c:v>
                </c:pt>
                <c:pt idx="1350">
                  <c:v>5.667885353740199</c:v>
                </c:pt>
                <c:pt idx="1351">
                  <c:v>5.44923442645206</c:v>
                </c:pt>
                <c:pt idx="1352">
                  <c:v>5.35782901870353</c:v>
                </c:pt>
                <c:pt idx="1353">
                  <c:v>5.3508222372874696</c:v>
                </c:pt>
                <c:pt idx="1354">
                  <c:v>5.5527377657510568</c:v>
                </c:pt>
                <c:pt idx="1355">
                  <c:v>5.4011137971734806</c:v>
                </c:pt>
                <c:pt idx="1356">
                  <c:v>5.053793823643514</c:v>
                </c:pt>
                <c:pt idx="1357">
                  <c:v>4.9571974966961685</c:v>
                </c:pt>
                <c:pt idx="1358">
                  <c:v>4.8684797595349032</c:v>
                </c:pt>
                <c:pt idx="1359">
                  <c:v>5.0452547188244727</c:v>
                </c:pt>
                <c:pt idx="1360">
                  <c:v>4.7559095488884822</c:v>
                </c:pt>
                <c:pt idx="1361">
                  <c:v>4.4899452656777168</c:v>
                </c:pt>
                <c:pt idx="1362">
                  <c:v>4.0975328731904321</c:v>
                </c:pt>
                <c:pt idx="1363">
                  <c:v>3.9356890135809079</c:v>
                </c:pt>
                <c:pt idx="1364">
                  <c:v>3.8287251690726407</c:v>
                </c:pt>
                <c:pt idx="1365">
                  <c:v>3.9331513230855584</c:v>
                </c:pt>
                <c:pt idx="1366">
                  <c:v>3.7024686012149424</c:v>
                </c:pt>
                <c:pt idx="1367">
                  <c:v>3.4968173305041095</c:v>
                </c:pt>
                <c:pt idx="1368">
                  <c:v>3.5253275788467731</c:v>
                </c:pt>
                <c:pt idx="1369">
                  <c:v>3.7019397023219067</c:v>
                </c:pt>
                <c:pt idx="1370">
                  <c:v>3.6323988184061093</c:v>
                </c:pt>
                <c:pt idx="1371">
                  <c:v>3.6708065945364923</c:v>
                </c:pt>
                <c:pt idx="1372">
                  <c:v>3.7713962344599743</c:v>
                </c:pt>
                <c:pt idx="1373">
                  <c:v>3.6215896801316894</c:v>
                </c:pt>
                <c:pt idx="1374">
                  <c:v>3.6544567621686586</c:v>
                </c:pt>
                <c:pt idx="1375">
                  <c:v>3.7821815914264723</c:v>
                </c:pt>
                <c:pt idx="1376">
                  <c:v>3.6129997383744934</c:v>
                </c:pt>
                <c:pt idx="1377">
                  <c:v>3.879451714968595</c:v>
                </c:pt>
                <c:pt idx="1378">
                  <c:v>3.5730893913858903</c:v>
                </c:pt>
                <c:pt idx="1379">
                  <c:v>3.6462452421064553</c:v>
                </c:pt>
                <c:pt idx="1380">
                  <c:v>3.9491690665337345</c:v>
                </c:pt>
                <c:pt idx="1381">
                  <c:v>3.7643355355397117</c:v>
                </c:pt>
                <c:pt idx="1382">
                  <c:v>3.7223880316747811</c:v>
                </c:pt>
                <c:pt idx="1383">
                  <c:v>3.7659701264943566</c:v>
                </c:pt>
                <c:pt idx="1384">
                  <c:v>3.5662686878219954</c:v>
                </c:pt>
                <c:pt idx="1385">
                  <c:v>3.4803820835284602</c:v>
                </c:pt>
                <c:pt idx="1386">
                  <c:v>3.4903750808582532</c:v>
                </c:pt>
                <c:pt idx="1387">
                  <c:v>3.6752837833655252</c:v>
                </c:pt>
                <c:pt idx="1388">
                  <c:v>3.7258269041931804</c:v>
                </c:pt>
                <c:pt idx="1389">
                  <c:v>3.6414970181741113</c:v>
                </c:pt>
                <c:pt idx="1390">
                  <c:v>3.4022422553502669</c:v>
                </c:pt>
                <c:pt idx="1391">
                  <c:v>3.4669421198152715</c:v>
                </c:pt>
                <c:pt idx="1392">
                  <c:v>3.8363476058954777</c:v>
                </c:pt>
                <c:pt idx="1393">
                  <c:v>4.1692460653196024</c:v>
                </c:pt>
                <c:pt idx="1394">
                  <c:v>3.8218811175538914</c:v>
                </c:pt>
                <c:pt idx="1395">
                  <c:v>3.7801695835920897</c:v>
                </c:pt>
                <c:pt idx="1396">
                  <c:v>3.805057974861076</c:v>
                </c:pt>
                <c:pt idx="1397">
                  <c:v>3.9664015774759074</c:v>
                </c:pt>
                <c:pt idx="1398">
                  <c:v>3.9361427411852357</c:v>
                </c:pt>
                <c:pt idx="1399">
                  <c:v>3.8300806050264375</c:v>
                </c:pt>
                <c:pt idx="1400">
                  <c:v>3.865194250332503</c:v>
                </c:pt>
                <c:pt idx="1401">
                  <c:v>3.831805394839781</c:v>
                </c:pt>
                <c:pt idx="1402">
                  <c:v>3.4053579702832923</c:v>
                </c:pt>
                <c:pt idx="1403">
                  <c:v>2.9079989463697933</c:v>
                </c:pt>
                <c:pt idx="1404">
                  <c:v>2.9707513831380634</c:v>
                </c:pt>
                <c:pt idx="1405">
                  <c:v>2.8848426114245402</c:v>
                </c:pt>
                <c:pt idx="1406">
                  <c:v>2.6890511033075324</c:v>
                </c:pt>
                <c:pt idx="1407">
                  <c:v>2.8550370848229605</c:v>
                </c:pt>
                <c:pt idx="1408">
                  <c:v>2.7535015841958352</c:v>
                </c:pt>
                <c:pt idx="1409">
                  <c:v>2.8031372275517272</c:v>
                </c:pt>
                <c:pt idx="1410">
                  <c:v>2.6402816566006146</c:v>
                </c:pt>
                <c:pt idx="1411">
                  <c:v>2.8090568896086627</c:v>
                </c:pt>
                <c:pt idx="1412">
                  <c:v>2.8167211336622029</c:v>
                </c:pt>
                <c:pt idx="1413">
                  <c:v>2.5479157179329279</c:v>
                </c:pt>
                <c:pt idx="1414">
                  <c:v>2.4588565855586073</c:v>
                </c:pt>
                <c:pt idx="1415">
                  <c:v>2.3313129772496799</c:v>
                </c:pt>
                <c:pt idx="1416">
                  <c:v>2.0418663333554896</c:v>
                </c:pt>
                <c:pt idx="1417">
                  <c:v>1.8975837596655436</c:v>
                </c:pt>
                <c:pt idx="1418">
                  <c:v>1.8751132383798619</c:v>
                </c:pt>
                <c:pt idx="1419">
                  <c:v>1.9090860063881376</c:v>
                </c:pt>
                <c:pt idx="1420">
                  <c:v>1.7318266255325276</c:v>
                </c:pt>
                <c:pt idx="1421">
                  <c:v>1.6730979295013715</c:v>
                </c:pt>
                <c:pt idx="1422">
                  <c:v>1.6153150850947928</c:v>
                </c:pt>
                <c:pt idx="1423">
                  <c:v>1.6127083652587593</c:v>
                </c:pt>
                <c:pt idx="1424">
                  <c:v>1.5065111583944906</c:v>
                </c:pt>
                <c:pt idx="1425">
                  <c:v>1.6340087128316694</c:v>
                </c:pt>
                <c:pt idx="1426">
                  <c:v>1.9163540746558319</c:v>
                </c:pt>
                <c:pt idx="1427">
                  <c:v>2.5024375553964866</c:v>
                </c:pt>
                <c:pt idx="1428">
                  <c:v>2.5866221302712566</c:v>
                </c:pt>
                <c:pt idx="1429">
                  <c:v>2.4705412201290353</c:v>
                </c:pt>
                <c:pt idx="1430">
                  <c:v>2.609112448319983</c:v>
                </c:pt>
                <c:pt idx="1431">
                  <c:v>2.6149618052130177</c:v>
                </c:pt>
                <c:pt idx="1432">
                  <c:v>2.838413893332274</c:v>
                </c:pt>
                <c:pt idx="1433">
                  <c:v>3.0885119389954157</c:v>
                </c:pt>
                <c:pt idx="1434">
                  <c:v>3.4716014055352367</c:v>
                </c:pt>
                <c:pt idx="1435">
                  <c:v>3.5971412380679189</c:v>
                </c:pt>
                <c:pt idx="1436">
                  <c:v>3.4662807416811847</c:v>
                </c:pt>
                <c:pt idx="1437">
                  <c:v>3.5157941464796743</c:v>
                </c:pt>
                <c:pt idx="1438">
                  <c:v>3.287424163086297</c:v>
                </c:pt>
                <c:pt idx="1439">
                  <c:v>3.1914083264958286</c:v>
                </c:pt>
                <c:pt idx="1440">
                  <c:v>3.2265730188327417</c:v>
                </c:pt>
                <c:pt idx="1441">
                  <c:v>3.5387275516498735</c:v>
                </c:pt>
                <c:pt idx="1442">
                  <c:v>4.88014708947206</c:v>
                </c:pt>
                <c:pt idx="1443">
                  <c:v>4.8317436544444874</c:v>
                </c:pt>
                <c:pt idx="1444">
                  <c:v>4.616322986985427</c:v>
                </c:pt>
                <c:pt idx="1445">
                  <c:v>4.4301523235910647</c:v>
                </c:pt>
                <c:pt idx="1446">
                  <c:v>4.5001885969564963</c:v>
                </c:pt>
                <c:pt idx="1447">
                  <c:v>4.3191404179545554</c:v>
                </c:pt>
                <c:pt idx="1448">
                  <c:v>4.3305608427917059</c:v>
                </c:pt>
                <c:pt idx="1449">
                  <c:v>4.1660697490221708</c:v>
                </c:pt>
                <c:pt idx="1450">
                  <c:v>3.9584837150407766</c:v>
                </c:pt>
                <c:pt idx="1451">
                  <c:v>3.772721745925204</c:v>
                </c:pt>
                <c:pt idx="1452">
                  <c:v>3.5534737619675023</c:v>
                </c:pt>
                <c:pt idx="1453">
                  <c:v>3.3301489166802978</c:v>
                </c:pt>
                <c:pt idx="1454">
                  <c:v>2.9582246986088734</c:v>
                </c:pt>
                <c:pt idx="1455">
                  <c:v>2.8158458253758551</c:v>
                </c:pt>
                <c:pt idx="1456">
                  <c:v>2.8818345425616623</c:v>
                </c:pt>
                <c:pt idx="1457">
                  <c:v>3.0761593765331412</c:v>
                </c:pt>
                <c:pt idx="1458">
                  <c:v>3.2616581086394989</c:v>
                </c:pt>
                <c:pt idx="1459">
                  <c:v>3.2573428847369494</c:v>
                </c:pt>
                <c:pt idx="1460">
                  <c:v>3.2042416075777465</c:v>
                </c:pt>
                <c:pt idx="1461">
                  <c:v>3.1258728814100674</c:v>
                </c:pt>
                <c:pt idx="1462">
                  <c:v>3.111998589990427</c:v>
                </c:pt>
                <c:pt idx="1463">
                  <c:v>3.2773352076795383</c:v>
                </c:pt>
                <c:pt idx="1464">
                  <c:v>3.1247786313865862</c:v>
                </c:pt>
                <c:pt idx="1465">
                  <c:v>3.1293678922879584</c:v>
                </c:pt>
                <c:pt idx="1466">
                  <c:v>3.0716673054595889</c:v>
                </c:pt>
                <c:pt idx="1467">
                  <c:v>2.5106179878196198</c:v>
                </c:pt>
                <c:pt idx="1468">
                  <c:v>2.7942547874479167</c:v>
                </c:pt>
                <c:pt idx="1469">
                  <c:v>2.8915813659970389</c:v>
                </c:pt>
                <c:pt idx="1470">
                  <c:v>3.1522201242460808</c:v>
                </c:pt>
                <c:pt idx="1471">
                  <c:v>2.9015686910872742</c:v>
                </c:pt>
                <c:pt idx="1472">
                  <c:v>2.543230081452196</c:v>
                </c:pt>
                <c:pt idx="1473">
                  <c:v>2.2381678406527112</c:v>
                </c:pt>
                <c:pt idx="1474">
                  <c:v>2.0966828254374272</c:v>
                </c:pt>
              </c:numCache>
            </c:numRef>
          </c:yVal>
          <c:smooth val="0"/>
          <c:extLst>
            <c:ext xmlns:c16="http://schemas.microsoft.com/office/drawing/2014/chart" uri="{C3380CC4-5D6E-409C-BE32-E72D297353CC}">
              <c16:uniqueId val="{00000000-50AA-E340-B13A-966FFCBF26F1}"/>
            </c:ext>
          </c:extLst>
        </c:ser>
        <c:ser>
          <c:idx val="0"/>
          <c:order val="1"/>
          <c:tx>
            <c:strRef>
              <c:f>'Line (Scatter)'!$C$1</c:f>
              <c:strCache>
                <c:ptCount val="1"/>
                <c:pt idx="0">
                  <c:v>Average</c:v>
                </c:pt>
              </c:strCache>
            </c:strRef>
          </c:tx>
          <c:spPr>
            <a:ln w="19050">
              <a:solidFill>
                <a:srgbClr val="C00000"/>
              </a:solidFill>
              <a:prstDash val="dash"/>
            </a:ln>
          </c:spPr>
          <c:marker>
            <c:symbol val="none"/>
          </c:marker>
          <c:dLbls>
            <c:dLbl>
              <c:idx val="1473"/>
              <c:layout>
                <c:manualLayout>
                  <c:x val="-1.9128136608009807E-16"/>
                  <c:y val="-4.160562778906499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DD4-4DB8-82A5-F3D1EBD012E8}"/>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(Scatter)'!$A$2:$A$1476</c:f>
              <c:numCache>
                <c:formatCode>m/d/yyyy</c:formatCode>
                <c:ptCount val="1475"/>
                <c:pt idx="0">
                  <c:v>31</c:v>
                </c:pt>
                <c:pt idx="1">
                  <c:v>59</c:v>
                </c:pt>
                <c:pt idx="2">
                  <c:v>91</c:v>
                </c:pt>
                <c:pt idx="3">
                  <c:v>121</c:v>
                </c:pt>
                <c:pt idx="4">
                  <c:v>152</c:v>
                </c:pt>
                <c:pt idx="5">
                  <c:v>182</c:v>
                </c:pt>
                <c:pt idx="6">
                  <c:v>213</c:v>
                </c:pt>
                <c:pt idx="7">
                  <c:v>244</c:v>
                </c:pt>
                <c:pt idx="8">
                  <c:v>274</c:v>
                </c:pt>
                <c:pt idx="9">
                  <c:v>305</c:v>
                </c:pt>
                <c:pt idx="10">
                  <c:v>335</c:v>
                </c:pt>
                <c:pt idx="11">
                  <c:v>366</c:v>
                </c:pt>
                <c:pt idx="12">
                  <c:v>397</c:v>
                </c:pt>
                <c:pt idx="13">
                  <c:v>425</c:v>
                </c:pt>
                <c:pt idx="14">
                  <c:v>456</c:v>
                </c:pt>
                <c:pt idx="15">
                  <c:v>486</c:v>
                </c:pt>
                <c:pt idx="16">
                  <c:v>517</c:v>
                </c:pt>
                <c:pt idx="17">
                  <c:v>547</c:v>
                </c:pt>
                <c:pt idx="18">
                  <c:v>578</c:v>
                </c:pt>
                <c:pt idx="19">
                  <c:v>609</c:v>
                </c:pt>
                <c:pt idx="20">
                  <c:v>639</c:v>
                </c:pt>
                <c:pt idx="21">
                  <c:v>670</c:v>
                </c:pt>
                <c:pt idx="22">
                  <c:v>700</c:v>
                </c:pt>
                <c:pt idx="23">
                  <c:v>731</c:v>
                </c:pt>
                <c:pt idx="24">
                  <c:v>762</c:v>
                </c:pt>
                <c:pt idx="25">
                  <c:v>790</c:v>
                </c:pt>
                <c:pt idx="26">
                  <c:v>821</c:v>
                </c:pt>
                <c:pt idx="27">
                  <c:v>851</c:v>
                </c:pt>
                <c:pt idx="28">
                  <c:v>882</c:v>
                </c:pt>
                <c:pt idx="29">
                  <c:v>912</c:v>
                </c:pt>
                <c:pt idx="30">
                  <c:v>943</c:v>
                </c:pt>
                <c:pt idx="31">
                  <c:v>974</c:v>
                </c:pt>
                <c:pt idx="32">
                  <c:v>1004</c:v>
                </c:pt>
                <c:pt idx="33">
                  <c:v>1035</c:v>
                </c:pt>
                <c:pt idx="34">
                  <c:v>1065</c:v>
                </c:pt>
                <c:pt idx="35">
                  <c:v>1096</c:v>
                </c:pt>
                <c:pt idx="36">
                  <c:v>1127</c:v>
                </c:pt>
                <c:pt idx="37">
                  <c:v>1155</c:v>
                </c:pt>
                <c:pt idx="38">
                  <c:v>1186</c:v>
                </c:pt>
                <c:pt idx="39">
                  <c:v>1216</c:v>
                </c:pt>
                <c:pt idx="40">
                  <c:v>1247</c:v>
                </c:pt>
                <c:pt idx="41">
                  <c:v>1277</c:v>
                </c:pt>
                <c:pt idx="42">
                  <c:v>1308</c:v>
                </c:pt>
                <c:pt idx="43">
                  <c:v>1339</c:v>
                </c:pt>
                <c:pt idx="44">
                  <c:v>1369</c:v>
                </c:pt>
                <c:pt idx="45">
                  <c:v>1400</c:v>
                </c:pt>
                <c:pt idx="46">
                  <c:v>1430</c:v>
                </c:pt>
                <c:pt idx="47">
                  <c:v>1461</c:v>
                </c:pt>
                <c:pt idx="48">
                  <c:v>1492</c:v>
                </c:pt>
                <c:pt idx="49">
                  <c:v>1521</c:v>
                </c:pt>
                <c:pt idx="50">
                  <c:v>1552</c:v>
                </c:pt>
                <c:pt idx="51">
                  <c:v>1582</c:v>
                </c:pt>
                <c:pt idx="52">
                  <c:v>1613</c:v>
                </c:pt>
                <c:pt idx="53">
                  <c:v>1643</c:v>
                </c:pt>
                <c:pt idx="54">
                  <c:v>1674</c:v>
                </c:pt>
                <c:pt idx="55">
                  <c:v>1705</c:v>
                </c:pt>
                <c:pt idx="56">
                  <c:v>1735</c:v>
                </c:pt>
                <c:pt idx="57">
                  <c:v>1766</c:v>
                </c:pt>
                <c:pt idx="58">
                  <c:v>1796</c:v>
                </c:pt>
                <c:pt idx="59">
                  <c:v>1827</c:v>
                </c:pt>
                <c:pt idx="60">
                  <c:v>1858</c:v>
                </c:pt>
                <c:pt idx="61">
                  <c:v>1886</c:v>
                </c:pt>
                <c:pt idx="62">
                  <c:v>1917</c:v>
                </c:pt>
                <c:pt idx="63">
                  <c:v>1947</c:v>
                </c:pt>
                <c:pt idx="64">
                  <c:v>1978</c:v>
                </c:pt>
                <c:pt idx="65">
                  <c:v>2008</c:v>
                </c:pt>
                <c:pt idx="66">
                  <c:v>2039</c:v>
                </c:pt>
                <c:pt idx="67">
                  <c:v>2070</c:v>
                </c:pt>
                <c:pt idx="68">
                  <c:v>2100</c:v>
                </c:pt>
                <c:pt idx="69">
                  <c:v>2131</c:v>
                </c:pt>
                <c:pt idx="70">
                  <c:v>2161</c:v>
                </c:pt>
                <c:pt idx="71">
                  <c:v>2192</c:v>
                </c:pt>
                <c:pt idx="72">
                  <c:v>2223</c:v>
                </c:pt>
                <c:pt idx="73">
                  <c:v>2251</c:v>
                </c:pt>
                <c:pt idx="74">
                  <c:v>2282</c:v>
                </c:pt>
                <c:pt idx="75">
                  <c:v>2312</c:v>
                </c:pt>
                <c:pt idx="76">
                  <c:v>2343</c:v>
                </c:pt>
                <c:pt idx="77">
                  <c:v>2373</c:v>
                </c:pt>
                <c:pt idx="78">
                  <c:v>2404</c:v>
                </c:pt>
                <c:pt idx="79">
                  <c:v>2435</c:v>
                </c:pt>
                <c:pt idx="80">
                  <c:v>2465</c:v>
                </c:pt>
                <c:pt idx="81">
                  <c:v>2496</c:v>
                </c:pt>
                <c:pt idx="82">
                  <c:v>2526</c:v>
                </c:pt>
                <c:pt idx="83">
                  <c:v>2557</c:v>
                </c:pt>
                <c:pt idx="84">
                  <c:v>2588</c:v>
                </c:pt>
                <c:pt idx="85">
                  <c:v>2616</c:v>
                </c:pt>
                <c:pt idx="86">
                  <c:v>2647</c:v>
                </c:pt>
                <c:pt idx="87">
                  <c:v>2677</c:v>
                </c:pt>
                <c:pt idx="88">
                  <c:v>2708</c:v>
                </c:pt>
                <c:pt idx="89">
                  <c:v>2738</c:v>
                </c:pt>
                <c:pt idx="90">
                  <c:v>2769</c:v>
                </c:pt>
                <c:pt idx="91">
                  <c:v>2800</c:v>
                </c:pt>
                <c:pt idx="92">
                  <c:v>2830</c:v>
                </c:pt>
                <c:pt idx="93">
                  <c:v>2861</c:v>
                </c:pt>
                <c:pt idx="94">
                  <c:v>2891</c:v>
                </c:pt>
                <c:pt idx="95">
                  <c:v>2922</c:v>
                </c:pt>
                <c:pt idx="96">
                  <c:v>2953</c:v>
                </c:pt>
                <c:pt idx="97">
                  <c:v>2982</c:v>
                </c:pt>
                <c:pt idx="98">
                  <c:v>3013</c:v>
                </c:pt>
                <c:pt idx="99">
                  <c:v>3043</c:v>
                </c:pt>
                <c:pt idx="100">
                  <c:v>3074</c:v>
                </c:pt>
                <c:pt idx="101">
                  <c:v>3104</c:v>
                </c:pt>
                <c:pt idx="102">
                  <c:v>3135</c:v>
                </c:pt>
                <c:pt idx="103">
                  <c:v>3166</c:v>
                </c:pt>
                <c:pt idx="104">
                  <c:v>3196</c:v>
                </c:pt>
                <c:pt idx="105">
                  <c:v>3227</c:v>
                </c:pt>
                <c:pt idx="106">
                  <c:v>3257</c:v>
                </c:pt>
                <c:pt idx="107">
                  <c:v>3288</c:v>
                </c:pt>
                <c:pt idx="108">
                  <c:v>3319</c:v>
                </c:pt>
                <c:pt idx="109">
                  <c:v>3347</c:v>
                </c:pt>
                <c:pt idx="110">
                  <c:v>3378</c:v>
                </c:pt>
                <c:pt idx="111">
                  <c:v>3408</c:v>
                </c:pt>
                <c:pt idx="112">
                  <c:v>3439</c:v>
                </c:pt>
                <c:pt idx="113">
                  <c:v>3469</c:v>
                </c:pt>
                <c:pt idx="114">
                  <c:v>3500</c:v>
                </c:pt>
                <c:pt idx="115">
                  <c:v>3531</c:v>
                </c:pt>
                <c:pt idx="116">
                  <c:v>3561</c:v>
                </c:pt>
                <c:pt idx="117">
                  <c:v>3592</c:v>
                </c:pt>
                <c:pt idx="118">
                  <c:v>3622</c:v>
                </c:pt>
                <c:pt idx="119">
                  <c:v>3653</c:v>
                </c:pt>
                <c:pt idx="120">
                  <c:v>3684</c:v>
                </c:pt>
                <c:pt idx="121">
                  <c:v>3712</c:v>
                </c:pt>
                <c:pt idx="122">
                  <c:v>3743</c:v>
                </c:pt>
                <c:pt idx="123">
                  <c:v>3773</c:v>
                </c:pt>
                <c:pt idx="124">
                  <c:v>3804</c:v>
                </c:pt>
                <c:pt idx="125">
                  <c:v>3834</c:v>
                </c:pt>
                <c:pt idx="126">
                  <c:v>3865</c:v>
                </c:pt>
                <c:pt idx="127">
                  <c:v>3896</c:v>
                </c:pt>
                <c:pt idx="128">
                  <c:v>3926</c:v>
                </c:pt>
                <c:pt idx="129">
                  <c:v>3957</c:v>
                </c:pt>
                <c:pt idx="130">
                  <c:v>3987</c:v>
                </c:pt>
                <c:pt idx="131">
                  <c:v>4018</c:v>
                </c:pt>
                <c:pt idx="132">
                  <c:v>4049</c:v>
                </c:pt>
                <c:pt idx="133">
                  <c:v>4077</c:v>
                </c:pt>
                <c:pt idx="134">
                  <c:v>4108</c:v>
                </c:pt>
                <c:pt idx="135">
                  <c:v>4138</c:v>
                </c:pt>
                <c:pt idx="136">
                  <c:v>4169</c:v>
                </c:pt>
                <c:pt idx="137">
                  <c:v>4199</c:v>
                </c:pt>
                <c:pt idx="138">
                  <c:v>4230</c:v>
                </c:pt>
                <c:pt idx="139">
                  <c:v>4261</c:v>
                </c:pt>
                <c:pt idx="140">
                  <c:v>4291</c:v>
                </c:pt>
                <c:pt idx="141">
                  <c:v>4322</c:v>
                </c:pt>
                <c:pt idx="142">
                  <c:v>4352</c:v>
                </c:pt>
                <c:pt idx="143">
                  <c:v>4383</c:v>
                </c:pt>
                <c:pt idx="144">
                  <c:v>4414</c:v>
                </c:pt>
                <c:pt idx="145">
                  <c:v>4443</c:v>
                </c:pt>
                <c:pt idx="146">
                  <c:v>4474</c:v>
                </c:pt>
                <c:pt idx="147">
                  <c:v>4504</c:v>
                </c:pt>
                <c:pt idx="148">
                  <c:v>4535</c:v>
                </c:pt>
                <c:pt idx="149">
                  <c:v>4565</c:v>
                </c:pt>
                <c:pt idx="150">
                  <c:v>4596</c:v>
                </c:pt>
                <c:pt idx="151">
                  <c:v>4627</c:v>
                </c:pt>
                <c:pt idx="152">
                  <c:v>4657</c:v>
                </c:pt>
                <c:pt idx="153">
                  <c:v>4688</c:v>
                </c:pt>
                <c:pt idx="154">
                  <c:v>4718</c:v>
                </c:pt>
                <c:pt idx="155">
                  <c:v>4749</c:v>
                </c:pt>
                <c:pt idx="156">
                  <c:v>4780</c:v>
                </c:pt>
                <c:pt idx="157">
                  <c:v>4808</c:v>
                </c:pt>
                <c:pt idx="158">
                  <c:v>4839</c:v>
                </c:pt>
                <c:pt idx="159">
                  <c:v>4869</c:v>
                </c:pt>
                <c:pt idx="160">
                  <c:v>4900</c:v>
                </c:pt>
                <c:pt idx="161">
                  <c:v>4930</c:v>
                </c:pt>
                <c:pt idx="162">
                  <c:v>4961</c:v>
                </c:pt>
                <c:pt idx="163">
                  <c:v>4992</c:v>
                </c:pt>
                <c:pt idx="164">
                  <c:v>5022</c:v>
                </c:pt>
                <c:pt idx="165">
                  <c:v>5053</c:v>
                </c:pt>
                <c:pt idx="166">
                  <c:v>5083</c:v>
                </c:pt>
                <c:pt idx="167">
                  <c:v>5114</c:v>
                </c:pt>
                <c:pt idx="168">
                  <c:v>5145</c:v>
                </c:pt>
                <c:pt idx="169">
                  <c:v>5173</c:v>
                </c:pt>
                <c:pt idx="170">
                  <c:v>5204</c:v>
                </c:pt>
                <c:pt idx="171">
                  <c:v>5234</c:v>
                </c:pt>
                <c:pt idx="172">
                  <c:v>5265</c:v>
                </c:pt>
                <c:pt idx="173">
                  <c:v>5295</c:v>
                </c:pt>
                <c:pt idx="174">
                  <c:v>5326</c:v>
                </c:pt>
                <c:pt idx="175">
                  <c:v>5357</c:v>
                </c:pt>
                <c:pt idx="176">
                  <c:v>5387</c:v>
                </c:pt>
                <c:pt idx="177">
                  <c:v>5418</c:v>
                </c:pt>
                <c:pt idx="178">
                  <c:v>5448</c:v>
                </c:pt>
                <c:pt idx="179">
                  <c:v>5479</c:v>
                </c:pt>
                <c:pt idx="180">
                  <c:v>5510</c:v>
                </c:pt>
                <c:pt idx="181">
                  <c:v>5538</c:v>
                </c:pt>
                <c:pt idx="182">
                  <c:v>5569</c:v>
                </c:pt>
                <c:pt idx="183">
                  <c:v>5599</c:v>
                </c:pt>
                <c:pt idx="184">
                  <c:v>5630</c:v>
                </c:pt>
                <c:pt idx="185">
                  <c:v>5660</c:v>
                </c:pt>
                <c:pt idx="186">
                  <c:v>5691</c:v>
                </c:pt>
                <c:pt idx="187">
                  <c:v>5722</c:v>
                </c:pt>
                <c:pt idx="188">
                  <c:v>5752</c:v>
                </c:pt>
                <c:pt idx="189">
                  <c:v>5783</c:v>
                </c:pt>
                <c:pt idx="190">
                  <c:v>5813</c:v>
                </c:pt>
                <c:pt idx="191">
                  <c:v>5844</c:v>
                </c:pt>
                <c:pt idx="192">
                  <c:v>5875</c:v>
                </c:pt>
                <c:pt idx="193">
                  <c:v>5904</c:v>
                </c:pt>
                <c:pt idx="194">
                  <c:v>5935</c:v>
                </c:pt>
                <c:pt idx="195">
                  <c:v>5965</c:v>
                </c:pt>
                <c:pt idx="196">
                  <c:v>5996</c:v>
                </c:pt>
                <c:pt idx="197">
                  <c:v>6026</c:v>
                </c:pt>
                <c:pt idx="198">
                  <c:v>6057</c:v>
                </c:pt>
                <c:pt idx="199">
                  <c:v>6088</c:v>
                </c:pt>
                <c:pt idx="200">
                  <c:v>6118</c:v>
                </c:pt>
                <c:pt idx="201">
                  <c:v>6149</c:v>
                </c:pt>
                <c:pt idx="202">
                  <c:v>6179</c:v>
                </c:pt>
                <c:pt idx="203">
                  <c:v>6210</c:v>
                </c:pt>
                <c:pt idx="204">
                  <c:v>6241</c:v>
                </c:pt>
                <c:pt idx="205">
                  <c:v>6269</c:v>
                </c:pt>
                <c:pt idx="206">
                  <c:v>6300</c:v>
                </c:pt>
                <c:pt idx="207">
                  <c:v>6330</c:v>
                </c:pt>
                <c:pt idx="208">
                  <c:v>6361</c:v>
                </c:pt>
                <c:pt idx="209">
                  <c:v>6391</c:v>
                </c:pt>
                <c:pt idx="210">
                  <c:v>6422</c:v>
                </c:pt>
                <c:pt idx="211">
                  <c:v>6453</c:v>
                </c:pt>
                <c:pt idx="212">
                  <c:v>6483</c:v>
                </c:pt>
                <c:pt idx="213">
                  <c:v>6514</c:v>
                </c:pt>
                <c:pt idx="214">
                  <c:v>6544</c:v>
                </c:pt>
                <c:pt idx="215">
                  <c:v>6575</c:v>
                </c:pt>
                <c:pt idx="216">
                  <c:v>6606</c:v>
                </c:pt>
                <c:pt idx="217">
                  <c:v>6634</c:v>
                </c:pt>
                <c:pt idx="218">
                  <c:v>6665</c:v>
                </c:pt>
                <c:pt idx="219">
                  <c:v>6695</c:v>
                </c:pt>
                <c:pt idx="220">
                  <c:v>6726</c:v>
                </c:pt>
                <c:pt idx="221">
                  <c:v>6756</c:v>
                </c:pt>
                <c:pt idx="222">
                  <c:v>6787</c:v>
                </c:pt>
                <c:pt idx="223">
                  <c:v>6818</c:v>
                </c:pt>
                <c:pt idx="224">
                  <c:v>6848</c:v>
                </c:pt>
                <c:pt idx="225">
                  <c:v>6879</c:v>
                </c:pt>
                <c:pt idx="226">
                  <c:v>6909</c:v>
                </c:pt>
                <c:pt idx="227">
                  <c:v>6940</c:v>
                </c:pt>
                <c:pt idx="228">
                  <c:v>6971</c:v>
                </c:pt>
                <c:pt idx="229">
                  <c:v>6999</c:v>
                </c:pt>
                <c:pt idx="230">
                  <c:v>7030</c:v>
                </c:pt>
                <c:pt idx="231">
                  <c:v>7060</c:v>
                </c:pt>
                <c:pt idx="232">
                  <c:v>7091</c:v>
                </c:pt>
                <c:pt idx="233">
                  <c:v>7121</c:v>
                </c:pt>
                <c:pt idx="234">
                  <c:v>7152</c:v>
                </c:pt>
                <c:pt idx="235">
                  <c:v>7183</c:v>
                </c:pt>
                <c:pt idx="236">
                  <c:v>7213</c:v>
                </c:pt>
                <c:pt idx="237">
                  <c:v>7244</c:v>
                </c:pt>
                <c:pt idx="238">
                  <c:v>7274</c:v>
                </c:pt>
                <c:pt idx="239">
                  <c:v>7305</c:v>
                </c:pt>
                <c:pt idx="240">
                  <c:v>7336</c:v>
                </c:pt>
                <c:pt idx="241">
                  <c:v>7365</c:v>
                </c:pt>
                <c:pt idx="242">
                  <c:v>7396</c:v>
                </c:pt>
                <c:pt idx="243">
                  <c:v>7426</c:v>
                </c:pt>
                <c:pt idx="244">
                  <c:v>7457</c:v>
                </c:pt>
                <c:pt idx="245">
                  <c:v>7487</c:v>
                </c:pt>
                <c:pt idx="246">
                  <c:v>7518</c:v>
                </c:pt>
                <c:pt idx="247">
                  <c:v>7549</c:v>
                </c:pt>
                <c:pt idx="248">
                  <c:v>7579</c:v>
                </c:pt>
                <c:pt idx="249">
                  <c:v>7610</c:v>
                </c:pt>
                <c:pt idx="250">
                  <c:v>7640</c:v>
                </c:pt>
                <c:pt idx="251">
                  <c:v>7671</c:v>
                </c:pt>
                <c:pt idx="252">
                  <c:v>7702</c:v>
                </c:pt>
                <c:pt idx="253">
                  <c:v>7730</c:v>
                </c:pt>
                <c:pt idx="254">
                  <c:v>7761</c:v>
                </c:pt>
                <c:pt idx="255">
                  <c:v>7791</c:v>
                </c:pt>
                <c:pt idx="256">
                  <c:v>7822</c:v>
                </c:pt>
                <c:pt idx="257">
                  <c:v>7852</c:v>
                </c:pt>
                <c:pt idx="258">
                  <c:v>7883</c:v>
                </c:pt>
                <c:pt idx="259">
                  <c:v>7914</c:v>
                </c:pt>
                <c:pt idx="260">
                  <c:v>7944</c:v>
                </c:pt>
                <c:pt idx="261">
                  <c:v>7975</c:v>
                </c:pt>
                <c:pt idx="262">
                  <c:v>8005</c:v>
                </c:pt>
                <c:pt idx="263">
                  <c:v>8036</c:v>
                </c:pt>
                <c:pt idx="264">
                  <c:v>8067</c:v>
                </c:pt>
                <c:pt idx="265">
                  <c:v>8095</c:v>
                </c:pt>
                <c:pt idx="266">
                  <c:v>8126</c:v>
                </c:pt>
                <c:pt idx="267">
                  <c:v>8156</c:v>
                </c:pt>
                <c:pt idx="268">
                  <c:v>8187</c:v>
                </c:pt>
                <c:pt idx="269">
                  <c:v>8217</c:v>
                </c:pt>
                <c:pt idx="270">
                  <c:v>8248</c:v>
                </c:pt>
                <c:pt idx="271">
                  <c:v>8279</c:v>
                </c:pt>
                <c:pt idx="272">
                  <c:v>8309</c:v>
                </c:pt>
                <c:pt idx="273">
                  <c:v>8340</c:v>
                </c:pt>
                <c:pt idx="274">
                  <c:v>8370</c:v>
                </c:pt>
                <c:pt idx="275">
                  <c:v>8401</c:v>
                </c:pt>
                <c:pt idx="276">
                  <c:v>8432</c:v>
                </c:pt>
                <c:pt idx="277">
                  <c:v>8460</c:v>
                </c:pt>
                <c:pt idx="278">
                  <c:v>8491</c:v>
                </c:pt>
                <c:pt idx="279">
                  <c:v>8521</c:v>
                </c:pt>
                <c:pt idx="280">
                  <c:v>8552</c:v>
                </c:pt>
                <c:pt idx="281">
                  <c:v>8582</c:v>
                </c:pt>
                <c:pt idx="282">
                  <c:v>8613</c:v>
                </c:pt>
                <c:pt idx="283">
                  <c:v>8644</c:v>
                </c:pt>
                <c:pt idx="284">
                  <c:v>8674</c:v>
                </c:pt>
                <c:pt idx="285">
                  <c:v>8705</c:v>
                </c:pt>
                <c:pt idx="286">
                  <c:v>8735</c:v>
                </c:pt>
                <c:pt idx="287">
                  <c:v>8766</c:v>
                </c:pt>
                <c:pt idx="288">
                  <c:v>8797</c:v>
                </c:pt>
                <c:pt idx="289">
                  <c:v>8826</c:v>
                </c:pt>
                <c:pt idx="290">
                  <c:v>8857</c:v>
                </c:pt>
                <c:pt idx="291">
                  <c:v>8887</c:v>
                </c:pt>
                <c:pt idx="292">
                  <c:v>8918</c:v>
                </c:pt>
                <c:pt idx="293">
                  <c:v>8948</c:v>
                </c:pt>
                <c:pt idx="294">
                  <c:v>8979</c:v>
                </c:pt>
                <c:pt idx="295">
                  <c:v>9010</c:v>
                </c:pt>
                <c:pt idx="296">
                  <c:v>9040</c:v>
                </c:pt>
                <c:pt idx="297">
                  <c:v>9071</c:v>
                </c:pt>
                <c:pt idx="298">
                  <c:v>9101</c:v>
                </c:pt>
                <c:pt idx="299">
                  <c:v>9132</c:v>
                </c:pt>
                <c:pt idx="300">
                  <c:v>9163</c:v>
                </c:pt>
                <c:pt idx="301">
                  <c:v>9191</c:v>
                </c:pt>
                <c:pt idx="302">
                  <c:v>9222</c:v>
                </c:pt>
                <c:pt idx="303">
                  <c:v>9252</c:v>
                </c:pt>
                <c:pt idx="304">
                  <c:v>9283</c:v>
                </c:pt>
                <c:pt idx="305">
                  <c:v>9313</c:v>
                </c:pt>
                <c:pt idx="306">
                  <c:v>9344</c:v>
                </c:pt>
                <c:pt idx="307">
                  <c:v>9375</c:v>
                </c:pt>
                <c:pt idx="308">
                  <c:v>9405</c:v>
                </c:pt>
                <c:pt idx="309">
                  <c:v>9436</c:v>
                </c:pt>
                <c:pt idx="310">
                  <c:v>9466</c:v>
                </c:pt>
                <c:pt idx="311">
                  <c:v>9497</c:v>
                </c:pt>
                <c:pt idx="312">
                  <c:v>9528</c:v>
                </c:pt>
                <c:pt idx="313">
                  <c:v>9556</c:v>
                </c:pt>
                <c:pt idx="314">
                  <c:v>9587</c:v>
                </c:pt>
                <c:pt idx="315">
                  <c:v>9617</c:v>
                </c:pt>
                <c:pt idx="316">
                  <c:v>9648</c:v>
                </c:pt>
                <c:pt idx="317">
                  <c:v>9678</c:v>
                </c:pt>
                <c:pt idx="318">
                  <c:v>9709</c:v>
                </c:pt>
                <c:pt idx="319">
                  <c:v>9740</c:v>
                </c:pt>
                <c:pt idx="320">
                  <c:v>9770</c:v>
                </c:pt>
                <c:pt idx="321">
                  <c:v>9801</c:v>
                </c:pt>
                <c:pt idx="322">
                  <c:v>9831</c:v>
                </c:pt>
                <c:pt idx="323">
                  <c:v>9862</c:v>
                </c:pt>
                <c:pt idx="324">
                  <c:v>9893</c:v>
                </c:pt>
                <c:pt idx="325">
                  <c:v>9921</c:v>
                </c:pt>
                <c:pt idx="326">
                  <c:v>9952</c:v>
                </c:pt>
                <c:pt idx="327">
                  <c:v>9982</c:v>
                </c:pt>
                <c:pt idx="328">
                  <c:v>10013</c:v>
                </c:pt>
                <c:pt idx="329">
                  <c:v>10043</c:v>
                </c:pt>
                <c:pt idx="330">
                  <c:v>10074</c:v>
                </c:pt>
                <c:pt idx="331">
                  <c:v>10105</c:v>
                </c:pt>
                <c:pt idx="332">
                  <c:v>10135</c:v>
                </c:pt>
                <c:pt idx="333">
                  <c:v>10166</c:v>
                </c:pt>
                <c:pt idx="334">
                  <c:v>10196</c:v>
                </c:pt>
                <c:pt idx="335">
                  <c:v>10227</c:v>
                </c:pt>
                <c:pt idx="336">
                  <c:v>10258</c:v>
                </c:pt>
                <c:pt idx="337">
                  <c:v>10287</c:v>
                </c:pt>
                <c:pt idx="338">
                  <c:v>10318</c:v>
                </c:pt>
                <c:pt idx="339">
                  <c:v>10348</c:v>
                </c:pt>
                <c:pt idx="340">
                  <c:v>10379</c:v>
                </c:pt>
                <c:pt idx="341">
                  <c:v>10409</c:v>
                </c:pt>
                <c:pt idx="342">
                  <c:v>10440</c:v>
                </c:pt>
                <c:pt idx="343">
                  <c:v>10471</c:v>
                </c:pt>
                <c:pt idx="344">
                  <c:v>10501</c:v>
                </c:pt>
                <c:pt idx="345">
                  <c:v>10532</c:v>
                </c:pt>
                <c:pt idx="346">
                  <c:v>10562</c:v>
                </c:pt>
                <c:pt idx="347">
                  <c:v>10593</c:v>
                </c:pt>
                <c:pt idx="348">
                  <c:v>10624</c:v>
                </c:pt>
                <c:pt idx="349">
                  <c:v>10652</c:v>
                </c:pt>
                <c:pt idx="350">
                  <c:v>10683</c:v>
                </c:pt>
                <c:pt idx="351">
                  <c:v>10713</c:v>
                </c:pt>
                <c:pt idx="352">
                  <c:v>10744</c:v>
                </c:pt>
                <c:pt idx="353">
                  <c:v>10774</c:v>
                </c:pt>
                <c:pt idx="354">
                  <c:v>10805</c:v>
                </c:pt>
                <c:pt idx="355">
                  <c:v>10836</c:v>
                </c:pt>
                <c:pt idx="356">
                  <c:v>10866</c:v>
                </c:pt>
                <c:pt idx="357">
                  <c:v>10897</c:v>
                </c:pt>
                <c:pt idx="358">
                  <c:v>10927</c:v>
                </c:pt>
                <c:pt idx="359">
                  <c:v>10958</c:v>
                </c:pt>
                <c:pt idx="360">
                  <c:v>10989</c:v>
                </c:pt>
                <c:pt idx="361">
                  <c:v>11017</c:v>
                </c:pt>
                <c:pt idx="362">
                  <c:v>11048</c:v>
                </c:pt>
                <c:pt idx="363">
                  <c:v>11078</c:v>
                </c:pt>
                <c:pt idx="364">
                  <c:v>11109</c:v>
                </c:pt>
                <c:pt idx="365">
                  <c:v>11139</c:v>
                </c:pt>
                <c:pt idx="366">
                  <c:v>11170</c:v>
                </c:pt>
                <c:pt idx="367">
                  <c:v>11201</c:v>
                </c:pt>
                <c:pt idx="368">
                  <c:v>11231</c:v>
                </c:pt>
                <c:pt idx="369">
                  <c:v>11262</c:v>
                </c:pt>
                <c:pt idx="370">
                  <c:v>11292</c:v>
                </c:pt>
                <c:pt idx="371">
                  <c:v>11323</c:v>
                </c:pt>
                <c:pt idx="372">
                  <c:v>11354</c:v>
                </c:pt>
                <c:pt idx="373">
                  <c:v>11382</c:v>
                </c:pt>
                <c:pt idx="374">
                  <c:v>11413</c:v>
                </c:pt>
                <c:pt idx="375">
                  <c:v>11443</c:v>
                </c:pt>
                <c:pt idx="376">
                  <c:v>11474</c:v>
                </c:pt>
                <c:pt idx="377">
                  <c:v>11504</c:v>
                </c:pt>
                <c:pt idx="378">
                  <c:v>11535</c:v>
                </c:pt>
                <c:pt idx="379">
                  <c:v>11566</c:v>
                </c:pt>
                <c:pt idx="380">
                  <c:v>11596</c:v>
                </c:pt>
                <c:pt idx="381">
                  <c:v>11627</c:v>
                </c:pt>
                <c:pt idx="382">
                  <c:v>11657</c:v>
                </c:pt>
                <c:pt idx="383">
                  <c:v>11688</c:v>
                </c:pt>
                <c:pt idx="384">
                  <c:v>11719</c:v>
                </c:pt>
                <c:pt idx="385">
                  <c:v>11748</c:v>
                </c:pt>
                <c:pt idx="386">
                  <c:v>11779</c:v>
                </c:pt>
                <c:pt idx="387">
                  <c:v>11809</c:v>
                </c:pt>
                <c:pt idx="388">
                  <c:v>11840</c:v>
                </c:pt>
                <c:pt idx="389">
                  <c:v>11870</c:v>
                </c:pt>
                <c:pt idx="390">
                  <c:v>11901</c:v>
                </c:pt>
                <c:pt idx="391">
                  <c:v>11932</c:v>
                </c:pt>
                <c:pt idx="392">
                  <c:v>11962</c:v>
                </c:pt>
                <c:pt idx="393">
                  <c:v>11993</c:v>
                </c:pt>
                <c:pt idx="394">
                  <c:v>12023</c:v>
                </c:pt>
                <c:pt idx="395">
                  <c:v>12054</c:v>
                </c:pt>
                <c:pt idx="396">
                  <c:v>12085</c:v>
                </c:pt>
                <c:pt idx="397">
                  <c:v>12113</c:v>
                </c:pt>
                <c:pt idx="398">
                  <c:v>12144</c:v>
                </c:pt>
                <c:pt idx="399">
                  <c:v>12174</c:v>
                </c:pt>
                <c:pt idx="400">
                  <c:v>12205</c:v>
                </c:pt>
                <c:pt idx="401">
                  <c:v>12235</c:v>
                </c:pt>
                <c:pt idx="402">
                  <c:v>12266</c:v>
                </c:pt>
                <c:pt idx="403">
                  <c:v>12297</c:v>
                </c:pt>
                <c:pt idx="404">
                  <c:v>12327</c:v>
                </c:pt>
                <c:pt idx="405">
                  <c:v>12358</c:v>
                </c:pt>
                <c:pt idx="406">
                  <c:v>12388</c:v>
                </c:pt>
                <c:pt idx="407">
                  <c:v>12419</c:v>
                </c:pt>
                <c:pt idx="408">
                  <c:v>12450</c:v>
                </c:pt>
                <c:pt idx="409">
                  <c:v>12478</c:v>
                </c:pt>
                <c:pt idx="410">
                  <c:v>12509</c:v>
                </c:pt>
                <c:pt idx="411">
                  <c:v>12539</c:v>
                </c:pt>
                <c:pt idx="412">
                  <c:v>12570</c:v>
                </c:pt>
                <c:pt idx="413">
                  <c:v>12600</c:v>
                </c:pt>
                <c:pt idx="414">
                  <c:v>12631</c:v>
                </c:pt>
                <c:pt idx="415">
                  <c:v>12662</c:v>
                </c:pt>
                <c:pt idx="416">
                  <c:v>12692</c:v>
                </c:pt>
                <c:pt idx="417">
                  <c:v>12723</c:v>
                </c:pt>
                <c:pt idx="418">
                  <c:v>12753</c:v>
                </c:pt>
                <c:pt idx="419">
                  <c:v>12784</c:v>
                </c:pt>
                <c:pt idx="420">
                  <c:v>12815</c:v>
                </c:pt>
                <c:pt idx="421">
                  <c:v>12843</c:v>
                </c:pt>
                <c:pt idx="422">
                  <c:v>12874</c:v>
                </c:pt>
                <c:pt idx="423">
                  <c:v>12904</c:v>
                </c:pt>
                <c:pt idx="424">
                  <c:v>12935</c:v>
                </c:pt>
                <c:pt idx="425">
                  <c:v>12965</c:v>
                </c:pt>
                <c:pt idx="426">
                  <c:v>12996</c:v>
                </c:pt>
                <c:pt idx="427">
                  <c:v>13027</c:v>
                </c:pt>
                <c:pt idx="428">
                  <c:v>13057</c:v>
                </c:pt>
                <c:pt idx="429">
                  <c:v>13088</c:v>
                </c:pt>
                <c:pt idx="430">
                  <c:v>13118</c:v>
                </c:pt>
                <c:pt idx="431">
                  <c:v>13149</c:v>
                </c:pt>
                <c:pt idx="432">
                  <c:v>13180</c:v>
                </c:pt>
                <c:pt idx="433">
                  <c:v>13209</c:v>
                </c:pt>
                <c:pt idx="434">
                  <c:v>13240</c:v>
                </c:pt>
                <c:pt idx="435">
                  <c:v>13270</c:v>
                </c:pt>
                <c:pt idx="436">
                  <c:v>13301</c:v>
                </c:pt>
                <c:pt idx="437">
                  <c:v>13331</c:v>
                </c:pt>
                <c:pt idx="438">
                  <c:v>13362</c:v>
                </c:pt>
                <c:pt idx="439">
                  <c:v>13393</c:v>
                </c:pt>
                <c:pt idx="440">
                  <c:v>13423</c:v>
                </c:pt>
                <c:pt idx="441">
                  <c:v>13454</c:v>
                </c:pt>
                <c:pt idx="442">
                  <c:v>13484</c:v>
                </c:pt>
                <c:pt idx="443">
                  <c:v>13515</c:v>
                </c:pt>
                <c:pt idx="444">
                  <c:v>13546</c:v>
                </c:pt>
                <c:pt idx="445">
                  <c:v>13574</c:v>
                </c:pt>
                <c:pt idx="446">
                  <c:v>13605</c:v>
                </c:pt>
                <c:pt idx="447">
                  <c:v>13635</c:v>
                </c:pt>
                <c:pt idx="448">
                  <c:v>13666</c:v>
                </c:pt>
                <c:pt idx="449">
                  <c:v>13696</c:v>
                </c:pt>
                <c:pt idx="450">
                  <c:v>13727</c:v>
                </c:pt>
                <c:pt idx="451">
                  <c:v>13758</c:v>
                </c:pt>
                <c:pt idx="452">
                  <c:v>13788</c:v>
                </c:pt>
                <c:pt idx="453">
                  <c:v>13819</c:v>
                </c:pt>
                <c:pt idx="454">
                  <c:v>13849</c:v>
                </c:pt>
                <c:pt idx="455">
                  <c:v>13880</c:v>
                </c:pt>
                <c:pt idx="456">
                  <c:v>13911</c:v>
                </c:pt>
                <c:pt idx="457">
                  <c:v>13939</c:v>
                </c:pt>
                <c:pt idx="458">
                  <c:v>13970</c:v>
                </c:pt>
                <c:pt idx="459">
                  <c:v>14000</c:v>
                </c:pt>
                <c:pt idx="460">
                  <c:v>14031</c:v>
                </c:pt>
                <c:pt idx="461">
                  <c:v>14061</c:v>
                </c:pt>
                <c:pt idx="462">
                  <c:v>14092</c:v>
                </c:pt>
                <c:pt idx="463">
                  <c:v>14123</c:v>
                </c:pt>
                <c:pt idx="464">
                  <c:v>14153</c:v>
                </c:pt>
                <c:pt idx="465">
                  <c:v>14184</c:v>
                </c:pt>
                <c:pt idx="466">
                  <c:v>14214</c:v>
                </c:pt>
                <c:pt idx="467">
                  <c:v>14245</c:v>
                </c:pt>
                <c:pt idx="468">
                  <c:v>14276</c:v>
                </c:pt>
                <c:pt idx="469">
                  <c:v>14304</c:v>
                </c:pt>
                <c:pt idx="470">
                  <c:v>14335</c:v>
                </c:pt>
                <c:pt idx="471">
                  <c:v>14365</c:v>
                </c:pt>
                <c:pt idx="472">
                  <c:v>14396</c:v>
                </c:pt>
                <c:pt idx="473">
                  <c:v>14426</c:v>
                </c:pt>
                <c:pt idx="474">
                  <c:v>14457</c:v>
                </c:pt>
                <c:pt idx="475">
                  <c:v>14488</c:v>
                </c:pt>
                <c:pt idx="476">
                  <c:v>14518</c:v>
                </c:pt>
                <c:pt idx="477">
                  <c:v>14549</c:v>
                </c:pt>
                <c:pt idx="478">
                  <c:v>14579</c:v>
                </c:pt>
                <c:pt idx="479">
                  <c:v>14610</c:v>
                </c:pt>
                <c:pt idx="480">
                  <c:v>14641</c:v>
                </c:pt>
                <c:pt idx="481">
                  <c:v>14670</c:v>
                </c:pt>
                <c:pt idx="482">
                  <c:v>14701</c:v>
                </c:pt>
                <c:pt idx="483">
                  <c:v>14731</c:v>
                </c:pt>
                <c:pt idx="484">
                  <c:v>14762</c:v>
                </c:pt>
                <c:pt idx="485">
                  <c:v>14792</c:v>
                </c:pt>
                <c:pt idx="486">
                  <c:v>14823</c:v>
                </c:pt>
                <c:pt idx="487">
                  <c:v>14854</c:v>
                </c:pt>
                <c:pt idx="488">
                  <c:v>14884</c:v>
                </c:pt>
                <c:pt idx="489">
                  <c:v>14915</c:v>
                </c:pt>
                <c:pt idx="490">
                  <c:v>14945</c:v>
                </c:pt>
                <c:pt idx="491">
                  <c:v>14976</c:v>
                </c:pt>
                <c:pt idx="492">
                  <c:v>15007</c:v>
                </c:pt>
                <c:pt idx="493">
                  <c:v>15035</c:v>
                </c:pt>
                <c:pt idx="494">
                  <c:v>15066</c:v>
                </c:pt>
                <c:pt idx="495">
                  <c:v>15096</c:v>
                </c:pt>
                <c:pt idx="496">
                  <c:v>15127</c:v>
                </c:pt>
                <c:pt idx="497">
                  <c:v>15157</c:v>
                </c:pt>
                <c:pt idx="498">
                  <c:v>15188</c:v>
                </c:pt>
                <c:pt idx="499">
                  <c:v>15219</c:v>
                </c:pt>
                <c:pt idx="500">
                  <c:v>15249</c:v>
                </c:pt>
                <c:pt idx="501">
                  <c:v>15280</c:v>
                </c:pt>
                <c:pt idx="502">
                  <c:v>15310</c:v>
                </c:pt>
                <c:pt idx="503">
                  <c:v>15341</c:v>
                </c:pt>
                <c:pt idx="504">
                  <c:v>15372</c:v>
                </c:pt>
                <c:pt idx="505">
                  <c:v>15400</c:v>
                </c:pt>
                <c:pt idx="506">
                  <c:v>15431</c:v>
                </c:pt>
                <c:pt idx="507">
                  <c:v>15461</c:v>
                </c:pt>
                <c:pt idx="508">
                  <c:v>15492</c:v>
                </c:pt>
                <c:pt idx="509">
                  <c:v>15522</c:v>
                </c:pt>
                <c:pt idx="510">
                  <c:v>15553</c:v>
                </c:pt>
                <c:pt idx="511">
                  <c:v>15584</c:v>
                </c:pt>
                <c:pt idx="512">
                  <c:v>15614</c:v>
                </c:pt>
                <c:pt idx="513">
                  <c:v>15645</c:v>
                </c:pt>
                <c:pt idx="514">
                  <c:v>15675</c:v>
                </c:pt>
                <c:pt idx="515">
                  <c:v>15706</c:v>
                </c:pt>
                <c:pt idx="516">
                  <c:v>15737</c:v>
                </c:pt>
                <c:pt idx="517">
                  <c:v>15765</c:v>
                </c:pt>
                <c:pt idx="518">
                  <c:v>15796</c:v>
                </c:pt>
                <c:pt idx="519">
                  <c:v>15826</c:v>
                </c:pt>
                <c:pt idx="520">
                  <c:v>15857</c:v>
                </c:pt>
                <c:pt idx="521">
                  <c:v>15887</c:v>
                </c:pt>
                <c:pt idx="522">
                  <c:v>15918</c:v>
                </c:pt>
                <c:pt idx="523">
                  <c:v>15949</c:v>
                </c:pt>
                <c:pt idx="524">
                  <c:v>15979</c:v>
                </c:pt>
                <c:pt idx="525">
                  <c:v>16010</c:v>
                </c:pt>
                <c:pt idx="526">
                  <c:v>16040</c:v>
                </c:pt>
                <c:pt idx="527">
                  <c:v>16071</c:v>
                </c:pt>
                <c:pt idx="528">
                  <c:v>16102</c:v>
                </c:pt>
                <c:pt idx="529">
                  <c:v>16131</c:v>
                </c:pt>
                <c:pt idx="530">
                  <c:v>16162</c:v>
                </c:pt>
                <c:pt idx="531">
                  <c:v>16192</c:v>
                </c:pt>
                <c:pt idx="532">
                  <c:v>16223</c:v>
                </c:pt>
                <c:pt idx="533">
                  <c:v>16253</c:v>
                </c:pt>
                <c:pt idx="534">
                  <c:v>16284</c:v>
                </c:pt>
                <c:pt idx="535">
                  <c:v>16315</c:v>
                </c:pt>
                <c:pt idx="536">
                  <c:v>16345</c:v>
                </c:pt>
                <c:pt idx="537">
                  <c:v>16376</c:v>
                </c:pt>
                <c:pt idx="538">
                  <c:v>16406</c:v>
                </c:pt>
                <c:pt idx="539">
                  <c:v>16437</c:v>
                </c:pt>
                <c:pt idx="540">
                  <c:v>16468</c:v>
                </c:pt>
                <c:pt idx="541">
                  <c:v>16496</c:v>
                </c:pt>
                <c:pt idx="542">
                  <c:v>16527</c:v>
                </c:pt>
                <c:pt idx="543">
                  <c:v>16557</c:v>
                </c:pt>
                <c:pt idx="544">
                  <c:v>16588</c:v>
                </c:pt>
                <c:pt idx="545">
                  <c:v>16618</c:v>
                </c:pt>
                <c:pt idx="546">
                  <c:v>16649</c:v>
                </c:pt>
                <c:pt idx="547">
                  <c:v>16680</c:v>
                </c:pt>
                <c:pt idx="548">
                  <c:v>16710</c:v>
                </c:pt>
                <c:pt idx="549">
                  <c:v>16741</c:v>
                </c:pt>
                <c:pt idx="550">
                  <c:v>16771</c:v>
                </c:pt>
                <c:pt idx="551">
                  <c:v>16802</c:v>
                </c:pt>
                <c:pt idx="552">
                  <c:v>16833</c:v>
                </c:pt>
                <c:pt idx="553">
                  <c:v>16861</c:v>
                </c:pt>
                <c:pt idx="554">
                  <c:v>16892</c:v>
                </c:pt>
                <c:pt idx="555">
                  <c:v>16922</c:v>
                </c:pt>
                <c:pt idx="556">
                  <c:v>16953</c:v>
                </c:pt>
                <c:pt idx="557">
                  <c:v>16983</c:v>
                </c:pt>
                <c:pt idx="558">
                  <c:v>17014</c:v>
                </c:pt>
                <c:pt idx="559">
                  <c:v>17045</c:v>
                </c:pt>
                <c:pt idx="560">
                  <c:v>17075</c:v>
                </c:pt>
                <c:pt idx="561">
                  <c:v>17106</c:v>
                </c:pt>
                <c:pt idx="562">
                  <c:v>17136</c:v>
                </c:pt>
                <c:pt idx="563">
                  <c:v>17167</c:v>
                </c:pt>
                <c:pt idx="564">
                  <c:v>17198</c:v>
                </c:pt>
                <c:pt idx="565">
                  <c:v>17226</c:v>
                </c:pt>
                <c:pt idx="566">
                  <c:v>17257</c:v>
                </c:pt>
                <c:pt idx="567">
                  <c:v>17287</c:v>
                </c:pt>
                <c:pt idx="568">
                  <c:v>17318</c:v>
                </c:pt>
                <c:pt idx="569">
                  <c:v>17348</c:v>
                </c:pt>
                <c:pt idx="570">
                  <c:v>17379</c:v>
                </c:pt>
                <c:pt idx="571">
                  <c:v>17410</c:v>
                </c:pt>
                <c:pt idx="572">
                  <c:v>17440</c:v>
                </c:pt>
                <c:pt idx="573">
                  <c:v>17471</c:v>
                </c:pt>
                <c:pt idx="574">
                  <c:v>17501</c:v>
                </c:pt>
                <c:pt idx="575">
                  <c:v>17532</c:v>
                </c:pt>
                <c:pt idx="576">
                  <c:v>17563</c:v>
                </c:pt>
                <c:pt idx="577">
                  <c:v>17592</c:v>
                </c:pt>
                <c:pt idx="578">
                  <c:v>17623</c:v>
                </c:pt>
                <c:pt idx="579">
                  <c:v>17653</c:v>
                </c:pt>
                <c:pt idx="580">
                  <c:v>17684</c:v>
                </c:pt>
                <c:pt idx="581">
                  <c:v>17714</c:v>
                </c:pt>
                <c:pt idx="582">
                  <c:v>17745</c:v>
                </c:pt>
                <c:pt idx="583">
                  <c:v>17776</c:v>
                </c:pt>
                <c:pt idx="584">
                  <c:v>17806</c:v>
                </c:pt>
                <c:pt idx="585">
                  <c:v>17837</c:v>
                </c:pt>
                <c:pt idx="586">
                  <c:v>17867</c:v>
                </c:pt>
                <c:pt idx="587">
                  <c:v>17898</c:v>
                </c:pt>
                <c:pt idx="588">
                  <c:v>17929</c:v>
                </c:pt>
                <c:pt idx="589">
                  <c:v>17957</c:v>
                </c:pt>
                <c:pt idx="590">
                  <c:v>17988</c:v>
                </c:pt>
                <c:pt idx="591">
                  <c:v>18018</c:v>
                </c:pt>
                <c:pt idx="592">
                  <c:v>18049</c:v>
                </c:pt>
                <c:pt idx="593">
                  <c:v>18079</c:v>
                </c:pt>
                <c:pt idx="594">
                  <c:v>18110</c:v>
                </c:pt>
                <c:pt idx="595">
                  <c:v>18141</c:v>
                </c:pt>
                <c:pt idx="596">
                  <c:v>18171</c:v>
                </c:pt>
                <c:pt idx="597">
                  <c:v>18202</c:v>
                </c:pt>
                <c:pt idx="598">
                  <c:v>18232</c:v>
                </c:pt>
                <c:pt idx="599">
                  <c:v>18263</c:v>
                </c:pt>
                <c:pt idx="600">
                  <c:v>18294</c:v>
                </c:pt>
                <c:pt idx="601">
                  <c:v>18322</c:v>
                </c:pt>
                <c:pt idx="602">
                  <c:v>18353</c:v>
                </c:pt>
                <c:pt idx="603">
                  <c:v>18383</c:v>
                </c:pt>
                <c:pt idx="604">
                  <c:v>18414</c:v>
                </c:pt>
                <c:pt idx="605">
                  <c:v>18444</c:v>
                </c:pt>
                <c:pt idx="606">
                  <c:v>18475</c:v>
                </c:pt>
                <c:pt idx="607">
                  <c:v>18506</c:v>
                </c:pt>
                <c:pt idx="608">
                  <c:v>18536</c:v>
                </c:pt>
                <c:pt idx="609">
                  <c:v>18567</c:v>
                </c:pt>
                <c:pt idx="610">
                  <c:v>18597</c:v>
                </c:pt>
                <c:pt idx="611">
                  <c:v>18628</c:v>
                </c:pt>
                <c:pt idx="612">
                  <c:v>18659</c:v>
                </c:pt>
                <c:pt idx="613">
                  <c:v>18687</c:v>
                </c:pt>
                <c:pt idx="614">
                  <c:v>18718</c:v>
                </c:pt>
                <c:pt idx="615">
                  <c:v>18748</c:v>
                </c:pt>
                <c:pt idx="616">
                  <c:v>18779</c:v>
                </c:pt>
                <c:pt idx="617">
                  <c:v>18809</c:v>
                </c:pt>
                <c:pt idx="618">
                  <c:v>18840</c:v>
                </c:pt>
                <c:pt idx="619">
                  <c:v>18871</c:v>
                </c:pt>
                <c:pt idx="620">
                  <c:v>18901</c:v>
                </c:pt>
                <c:pt idx="621">
                  <c:v>18932</c:v>
                </c:pt>
                <c:pt idx="622">
                  <c:v>18962</c:v>
                </c:pt>
                <c:pt idx="623">
                  <c:v>18993</c:v>
                </c:pt>
                <c:pt idx="624">
                  <c:v>19024</c:v>
                </c:pt>
                <c:pt idx="625">
                  <c:v>19053</c:v>
                </c:pt>
                <c:pt idx="626">
                  <c:v>19084</c:v>
                </c:pt>
                <c:pt idx="627">
                  <c:v>19114</c:v>
                </c:pt>
                <c:pt idx="628">
                  <c:v>19145</c:v>
                </c:pt>
                <c:pt idx="629">
                  <c:v>19175</c:v>
                </c:pt>
                <c:pt idx="630">
                  <c:v>19206</c:v>
                </c:pt>
                <c:pt idx="631">
                  <c:v>19237</c:v>
                </c:pt>
                <c:pt idx="632">
                  <c:v>19267</c:v>
                </c:pt>
                <c:pt idx="633">
                  <c:v>19298</c:v>
                </c:pt>
                <c:pt idx="634">
                  <c:v>19328</c:v>
                </c:pt>
                <c:pt idx="635">
                  <c:v>19359</c:v>
                </c:pt>
                <c:pt idx="636">
                  <c:v>19390</c:v>
                </c:pt>
                <c:pt idx="637">
                  <c:v>19418</c:v>
                </c:pt>
                <c:pt idx="638">
                  <c:v>19449</c:v>
                </c:pt>
                <c:pt idx="639">
                  <c:v>19479</c:v>
                </c:pt>
                <c:pt idx="640">
                  <c:v>19510</c:v>
                </c:pt>
                <c:pt idx="641">
                  <c:v>19540</c:v>
                </c:pt>
                <c:pt idx="642">
                  <c:v>19571</c:v>
                </c:pt>
                <c:pt idx="643">
                  <c:v>19602</c:v>
                </c:pt>
                <c:pt idx="644">
                  <c:v>19632</c:v>
                </c:pt>
                <c:pt idx="645">
                  <c:v>19663</c:v>
                </c:pt>
                <c:pt idx="646">
                  <c:v>19693</c:v>
                </c:pt>
                <c:pt idx="647">
                  <c:v>19724</c:v>
                </c:pt>
                <c:pt idx="648">
                  <c:v>19755</c:v>
                </c:pt>
                <c:pt idx="649">
                  <c:v>19783</c:v>
                </c:pt>
                <c:pt idx="650">
                  <c:v>19814</c:v>
                </c:pt>
                <c:pt idx="651">
                  <c:v>19844</c:v>
                </c:pt>
                <c:pt idx="652">
                  <c:v>19875</c:v>
                </c:pt>
                <c:pt idx="653">
                  <c:v>19905</c:v>
                </c:pt>
                <c:pt idx="654">
                  <c:v>19936</c:v>
                </c:pt>
                <c:pt idx="655">
                  <c:v>19967</c:v>
                </c:pt>
                <c:pt idx="656">
                  <c:v>19997</c:v>
                </c:pt>
                <c:pt idx="657">
                  <c:v>20028</c:v>
                </c:pt>
                <c:pt idx="658">
                  <c:v>20058</c:v>
                </c:pt>
                <c:pt idx="659">
                  <c:v>20089</c:v>
                </c:pt>
                <c:pt idx="660">
                  <c:v>20120</c:v>
                </c:pt>
                <c:pt idx="661">
                  <c:v>20148</c:v>
                </c:pt>
                <c:pt idx="662">
                  <c:v>20179</c:v>
                </c:pt>
                <c:pt idx="663">
                  <c:v>20209</c:v>
                </c:pt>
                <c:pt idx="664">
                  <c:v>20240</c:v>
                </c:pt>
                <c:pt idx="665">
                  <c:v>20270</c:v>
                </c:pt>
                <c:pt idx="666">
                  <c:v>20301</c:v>
                </c:pt>
                <c:pt idx="667">
                  <c:v>20332</c:v>
                </c:pt>
                <c:pt idx="668">
                  <c:v>20362</c:v>
                </c:pt>
                <c:pt idx="669">
                  <c:v>20393</c:v>
                </c:pt>
                <c:pt idx="670">
                  <c:v>20423</c:v>
                </c:pt>
                <c:pt idx="671">
                  <c:v>20454</c:v>
                </c:pt>
                <c:pt idx="672">
                  <c:v>20485</c:v>
                </c:pt>
                <c:pt idx="673">
                  <c:v>20514</c:v>
                </c:pt>
                <c:pt idx="674">
                  <c:v>20545</c:v>
                </c:pt>
                <c:pt idx="675">
                  <c:v>20575</c:v>
                </c:pt>
                <c:pt idx="676">
                  <c:v>20606</c:v>
                </c:pt>
                <c:pt idx="677">
                  <c:v>20636</c:v>
                </c:pt>
                <c:pt idx="678">
                  <c:v>20667</c:v>
                </c:pt>
                <c:pt idx="679">
                  <c:v>20698</c:v>
                </c:pt>
                <c:pt idx="680">
                  <c:v>20728</c:v>
                </c:pt>
                <c:pt idx="681">
                  <c:v>20759</c:v>
                </c:pt>
                <c:pt idx="682">
                  <c:v>20789</c:v>
                </c:pt>
                <c:pt idx="683">
                  <c:v>20820</c:v>
                </c:pt>
                <c:pt idx="684">
                  <c:v>20851</c:v>
                </c:pt>
                <c:pt idx="685">
                  <c:v>20879</c:v>
                </c:pt>
                <c:pt idx="686">
                  <c:v>20910</c:v>
                </c:pt>
                <c:pt idx="687">
                  <c:v>20940</c:v>
                </c:pt>
                <c:pt idx="688">
                  <c:v>20971</c:v>
                </c:pt>
                <c:pt idx="689">
                  <c:v>21001</c:v>
                </c:pt>
                <c:pt idx="690">
                  <c:v>21032</c:v>
                </c:pt>
                <c:pt idx="691">
                  <c:v>21063</c:v>
                </c:pt>
                <c:pt idx="692">
                  <c:v>21093</c:v>
                </c:pt>
                <c:pt idx="693">
                  <c:v>21124</c:v>
                </c:pt>
                <c:pt idx="694">
                  <c:v>21154</c:v>
                </c:pt>
                <c:pt idx="695">
                  <c:v>21185</c:v>
                </c:pt>
                <c:pt idx="696">
                  <c:v>21216</c:v>
                </c:pt>
                <c:pt idx="697">
                  <c:v>21244</c:v>
                </c:pt>
                <c:pt idx="698">
                  <c:v>21275</c:v>
                </c:pt>
                <c:pt idx="699">
                  <c:v>21305</c:v>
                </c:pt>
                <c:pt idx="700">
                  <c:v>21336</c:v>
                </c:pt>
                <c:pt idx="701">
                  <c:v>21366</c:v>
                </c:pt>
                <c:pt idx="702">
                  <c:v>21397</c:v>
                </c:pt>
                <c:pt idx="703">
                  <c:v>21428</c:v>
                </c:pt>
                <c:pt idx="704">
                  <c:v>21458</c:v>
                </c:pt>
                <c:pt idx="705">
                  <c:v>21489</c:v>
                </c:pt>
                <c:pt idx="706">
                  <c:v>21519</c:v>
                </c:pt>
                <c:pt idx="707">
                  <c:v>21550</c:v>
                </c:pt>
                <c:pt idx="708">
                  <c:v>21581</c:v>
                </c:pt>
                <c:pt idx="709">
                  <c:v>21609</c:v>
                </c:pt>
                <c:pt idx="710">
                  <c:v>21640</c:v>
                </c:pt>
                <c:pt idx="711">
                  <c:v>21670</c:v>
                </c:pt>
                <c:pt idx="712">
                  <c:v>21701</c:v>
                </c:pt>
                <c:pt idx="713">
                  <c:v>21731</c:v>
                </c:pt>
                <c:pt idx="714">
                  <c:v>21762</c:v>
                </c:pt>
                <c:pt idx="715">
                  <c:v>21793</c:v>
                </c:pt>
                <c:pt idx="716">
                  <c:v>21823</c:v>
                </c:pt>
                <c:pt idx="717">
                  <c:v>21854</c:v>
                </c:pt>
                <c:pt idx="718">
                  <c:v>21884</c:v>
                </c:pt>
                <c:pt idx="719">
                  <c:v>21915</c:v>
                </c:pt>
                <c:pt idx="720">
                  <c:v>21946</c:v>
                </c:pt>
                <c:pt idx="721">
                  <c:v>21975</c:v>
                </c:pt>
                <c:pt idx="722">
                  <c:v>22006</c:v>
                </c:pt>
                <c:pt idx="723">
                  <c:v>22036</c:v>
                </c:pt>
                <c:pt idx="724">
                  <c:v>22067</c:v>
                </c:pt>
                <c:pt idx="725">
                  <c:v>22097</c:v>
                </c:pt>
                <c:pt idx="726">
                  <c:v>22128</c:v>
                </c:pt>
                <c:pt idx="727">
                  <c:v>22159</c:v>
                </c:pt>
                <c:pt idx="728">
                  <c:v>22189</c:v>
                </c:pt>
                <c:pt idx="729">
                  <c:v>22220</c:v>
                </c:pt>
                <c:pt idx="730">
                  <c:v>22250</c:v>
                </c:pt>
                <c:pt idx="731">
                  <c:v>22281</c:v>
                </c:pt>
                <c:pt idx="732">
                  <c:v>22312</c:v>
                </c:pt>
                <c:pt idx="733">
                  <c:v>22340</c:v>
                </c:pt>
                <c:pt idx="734">
                  <c:v>22371</c:v>
                </c:pt>
                <c:pt idx="735">
                  <c:v>22401</c:v>
                </c:pt>
                <c:pt idx="736">
                  <c:v>22432</c:v>
                </c:pt>
                <c:pt idx="737">
                  <c:v>22462</c:v>
                </c:pt>
                <c:pt idx="738">
                  <c:v>22493</c:v>
                </c:pt>
                <c:pt idx="739">
                  <c:v>22524</c:v>
                </c:pt>
                <c:pt idx="740">
                  <c:v>22554</c:v>
                </c:pt>
                <c:pt idx="741">
                  <c:v>22585</c:v>
                </c:pt>
                <c:pt idx="742">
                  <c:v>22615</c:v>
                </c:pt>
                <c:pt idx="743">
                  <c:v>22646</c:v>
                </c:pt>
                <c:pt idx="744">
                  <c:v>22677</c:v>
                </c:pt>
                <c:pt idx="745">
                  <c:v>22705</c:v>
                </c:pt>
                <c:pt idx="746">
                  <c:v>22736</c:v>
                </c:pt>
                <c:pt idx="747">
                  <c:v>22766</c:v>
                </c:pt>
                <c:pt idx="748">
                  <c:v>22797</c:v>
                </c:pt>
                <c:pt idx="749">
                  <c:v>22827</c:v>
                </c:pt>
                <c:pt idx="750">
                  <c:v>22858</c:v>
                </c:pt>
                <c:pt idx="751">
                  <c:v>22889</c:v>
                </c:pt>
                <c:pt idx="752">
                  <c:v>22919</c:v>
                </c:pt>
                <c:pt idx="753">
                  <c:v>22950</c:v>
                </c:pt>
                <c:pt idx="754">
                  <c:v>22980</c:v>
                </c:pt>
                <c:pt idx="755">
                  <c:v>23011</c:v>
                </c:pt>
                <c:pt idx="756">
                  <c:v>23042</c:v>
                </c:pt>
                <c:pt idx="757">
                  <c:v>23070</c:v>
                </c:pt>
                <c:pt idx="758">
                  <c:v>23101</c:v>
                </c:pt>
                <c:pt idx="759">
                  <c:v>23131</c:v>
                </c:pt>
                <c:pt idx="760">
                  <c:v>23162</c:v>
                </c:pt>
                <c:pt idx="761">
                  <c:v>23192</c:v>
                </c:pt>
                <c:pt idx="762">
                  <c:v>23223</c:v>
                </c:pt>
                <c:pt idx="763">
                  <c:v>23254</c:v>
                </c:pt>
                <c:pt idx="764">
                  <c:v>23284</c:v>
                </c:pt>
                <c:pt idx="765">
                  <c:v>23315</c:v>
                </c:pt>
                <c:pt idx="766">
                  <c:v>23345</c:v>
                </c:pt>
                <c:pt idx="767">
                  <c:v>23376</c:v>
                </c:pt>
                <c:pt idx="768">
                  <c:v>23407</c:v>
                </c:pt>
                <c:pt idx="769">
                  <c:v>23436</c:v>
                </c:pt>
                <c:pt idx="770">
                  <c:v>23467</c:v>
                </c:pt>
                <c:pt idx="771">
                  <c:v>23497</c:v>
                </c:pt>
                <c:pt idx="772">
                  <c:v>23528</c:v>
                </c:pt>
                <c:pt idx="773">
                  <c:v>23558</c:v>
                </c:pt>
                <c:pt idx="774">
                  <c:v>23589</c:v>
                </c:pt>
                <c:pt idx="775">
                  <c:v>23620</c:v>
                </c:pt>
                <c:pt idx="776">
                  <c:v>23650</c:v>
                </c:pt>
                <c:pt idx="777">
                  <c:v>23681</c:v>
                </c:pt>
                <c:pt idx="778">
                  <c:v>23711</c:v>
                </c:pt>
                <c:pt idx="779">
                  <c:v>23742</c:v>
                </c:pt>
                <c:pt idx="780">
                  <c:v>23773</c:v>
                </c:pt>
                <c:pt idx="781">
                  <c:v>23801</c:v>
                </c:pt>
                <c:pt idx="782">
                  <c:v>23832</c:v>
                </c:pt>
                <c:pt idx="783">
                  <c:v>23862</c:v>
                </c:pt>
                <c:pt idx="784">
                  <c:v>23893</c:v>
                </c:pt>
                <c:pt idx="785">
                  <c:v>23923</c:v>
                </c:pt>
                <c:pt idx="786">
                  <c:v>23954</c:v>
                </c:pt>
                <c:pt idx="787">
                  <c:v>23985</c:v>
                </c:pt>
                <c:pt idx="788">
                  <c:v>24015</c:v>
                </c:pt>
                <c:pt idx="789">
                  <c:v>24046</c:v>
                </c:pt>
                <c:pt idx="790">
                  <c:v>24076</c:v>
                </c:pt>
                <c:pt idx="791">
                  <c:v>24107</c:v>
                </c:pt>
                <c:pt idx="792">
                  <c:v>24138</c:v>
                </c:pt>
                <c:pt idx="793">
                  <c:v>24166</c:v>
                </c:pt>
                <c:pt idx="794">
                  <c:v>24197</c:v>
                </c:pt>
                <c:pt idx="795">
                  <c:v>24227</c:v>
                </c:pt>
                <c:pt idx="796">
                  <c:v>24258</c:v>
                </c:pt>
                <c:pt idx="797">
                  <c:v>24288</c:v>
                </c:pt>
                <c:pt idx="798">
                  <c:v>24319</c:v>
                </c:pt>
                <c:pt idx="799">
                  <c:v>24350</c:v>
                </c:pt>
                <c:pt idx="800">
                  <c:v>24380</c:v>
                </c:pt>
                <c:pt idx="801">
                  <c:v>24411</c:v>
                </c:pt>
                <c:pt idx="802">
                  <c:v>24441</c:v>
                </c:pt>
                <c:pt idx="803">
                  <c:v>24472</c:v>
                </c:pt>
                <c:pt idx="804">
                  <c:v>24503</c:v>
                </c:pt>
                <c:pt idx="805">
                  <c:v>24531</c:v>
                </c:pt>
                <c:pt idx="806">
                  <c:v>24562</c:v>
                </c:pt>
                <c:pt idx="807">
                  <c:v>24592</c:v>
                </c:pt>
                <c:pt idx="808">
                  <c:v>24623</c:v>
                </c:pt>
                <c:pt idx="809">
                  <c:v>24653</c:v>
                </c:pt>
                <c:pt idx="810">
                  <c:v>24684</c:v>
                </c:pt>
                <c:pt idx="811">
                  <c:v>24715</c:v>
                </c:pt>
                <c:pt idx="812">
                  <c:v>24745</c:v>
                </c:pt>
                <c:pt idx="813">
                  <c:v>24776</c:v>
                </c:pt>
                <c:pt idx="814">
                  <c:v>24806</c:v>
                </c:pt>
                <c:pt idx="815">
                  <c:v>24837</c:v>
                </c:pt>
                <c:pt idx="816">
                  <c:v>24868</c:v>
                </c:pt>
                <c:pt idx="817">
                  <c:v>24897</c:v>
                </c:pt>
                <c:pt idx="818">
                  <c:v>24928</c:v>
                </c:pt>
                <c:pt idx="819">
                  <c:v>24958</c:v>
                </c:pt>
                <c:pt idx="820">
                  <c:v>24989</c:v>
                </c:pt>
                <c:pt idx="821">
                  <c:v>25019</c:v>
                </c:pt>
                <c:pt idx="822">
                  <c:v>25050</c:v>
                </c:pt>
                <c:pt idx="823">
                  <c:v>25081</c:v>
                </c:pt>
                <c:pt idx="824">
                  <c:v>25111</c:v>
                </c:pt>
                <c:pt idx="825">
                  <c:v>25142</c:v>
                </c:pt>
                <c:pt idx="826">
                  <c:v>25172</c:v>
                </c:pt>
                <c:pt idx="827">
                  <c:v>25203</c:v>
                </c:pt>
                <c:pt idx="828">
                  <c:v>25234</c:v>
                </c:pt>
                <c:pt idx="829">
                  <c:v>25262</c:v>
                </c:pt>
                <c:pt idx="830">
                  <c:v>25293</c:v>
                </c:pt>
                <c:pt idx="831">
                  <c:v>25323</c:v>
                </c:pt>
                <c:pt idx="832">
                  <c:v>25354</c:v>
                </c:pt>
                <c:pt idx="833">
                  <c:v>25384</c:v>
                </c:pt>
                <c:pt idx="834">
                  <c:v>25415</c:v>
                </c:pt>
                <c:pt idx="835">
                  <c:v>25446</c:v>
                </c:pt>
                <c:pt idx="836">
                  <c:v>25476</c:v>
                </c:pt>
                <c:pt idx="837">
                  <c:v>25507</c:v>
                </c:pt>
                <c:pt idx="838">
                  <c:v>25537</c:v>
                </c:pt>
                <c:pt idx="839">
                  <c:v>25568</c:v>
                </c:pt>
                <c:pt idx="840">
                  <c:v>25599</c:v>
                </c:pt>
                <c:pt idx="841">
                  <c:v>25627</c:v>
                </c:pt>
                <c:pt idx="842">
                  <c:v>25658</c:v>
                </c:pt>
                <c:pt idx="843">
                  <c:v>25688</c:v>
                </c:pt>
                <c:pt idx="844">
                  <c:v>25719</c:v>
                </c:pt>
                <c:pt idx="845">
                  <c:v>25749</c:v>
                </c:pt>
                <c:pt idx="846">
                  <c:v>25780</c:v>
                </c:pt>
                <c:pt idx="847">
                  <c:v>25811</c:v>
                </c:pt>
                <c:pt idx="848">
                  <c:v>25841</c:v>
                </c:pt>
                <c:pt idx="849">
                  <c:v>25872</c:v>
                </c:pt>
                <c:pt idx="850">
                  <c:v>25902</c:v>
                </c:pt>
                <c:pt idx="851">
                  <c:v>25933</c:v>
                </c:pt>
                <c:pt idx="852">
                  <c:v>25964</c:v>
                </c:pt>
                <c:pt idx="853">
                  <c:v>25992</c:v>
                </c:pt>
                <c:pt idx="854">
                  <c:v>26023</c:v>
                </c:pt>
                <c:pt idx="855">
                  <c:v>26053</c:v>
                </c:pt>
                <c:pt idx="856">
                  <c:v>26084</c:v>
                </c:pt>
                <c:pt idx="857">
                  <c:v>26114</c:v>
                </c:pt>
                <c:pt idx="858">
                  <c:v>26145</c:v>
                </c:pt>
                <c:pt idx="859">
                  <c:v>26176</c:v>
                </c:pt>
                <c:pt idx="860">
                  <c:v>26206</c:v>
                </c:pt>
                <c:pt idx="861">
                  <c:v>26237</c:v>
                </c:pt>
                <c:pt idx="862">
                  <c:v>26267</c:v>
                </c:pt>
                <c:pt idx="863">
                  <c:v>26298</c:v>
                </c:pt>
                <c:pt idx="864">
                  <c:v>26329</c:v>
                </c:pt>
                <c:pt idx="865">
                  <c:v>26358</c:v>
                </c:pt>
                <c:pt idx="866">
                  <c:v>26389</c:v>
                </c:pt>
                <c:pt idx="867">
                  <c:v>26419</c:v>
                </c:pt>
                <c:pt idx="868">
                  <c:v>26450</c:v>
                </c:pt>
                <c:pt idx="869">
                  <c:v>26480</c:v>
                </c:pt>
                <c:pt idx="870">
                  <c:v>26511</c:v>
                </c:pt>
                <c:pt idx="871">
                  <c:v>26542</c:v>
                </c:pt>
                <c:pt idx="872">
                  <c:v>26572</c:v>
                </c:pt>
                <c:pt idx="873">
                  <c:v>26603</c:v>
                </c:pt>
                <c:pt idx="874">
                  <c:v>26633</c:v>
                </c:pt>
                <c:pt idx="875">
                  <c:v>26664</c:v>
                </c:pt>
                <c:pt idx="876">
                  <c:v>26695</c:v>
                </c:pt>
                <c:pt idx="877">
                  <c:v>26723</c:v>
                </c:pt>
                <c:pt idx="878">
                  <c:v>26754</c:v>
                </c:pt>
                <c:pt idx="879">
                  <c:v>26784</c:v>
                </c:pt>
                <c:pt idx="880">
                  <c:v>26815</c:v>
                </c:pt>
                <c:pt idx="881">
                  <c:v>26845</c:v>
                </c:pt>
                <c:pt idx="882">
                  <c:v>26876</c:v>
                </c:pt>
                <c:pt idx="883">
                  <c:v>26907</c:v>
                </c:pt>
                <c:pt idx="884">
                  <c:v>26937</c:v>
                </c:pt>
                <c:pt idx="885">
                  <c:v>26968</c:v>
                </c:pt>
                <c:pt idx="886">
                  <c:v>26998</c:v>
                </c:pt>
                <c:pt idx="887">
                  <c:v>27029</c:v>
                </c:pt>
                <c:pt idx="888">
                  <c:v>27060</c:v>
                </c:pt>
                <c:pt idx="889">
                  <c:v>27088</c:v>
                </c:pt>
                <c:pt idx="890">
                  <c:v>27119</c:v>
                </c:pt>
                <c:pt idx="891">
                  <c:v>27149</c:v>
                </c:pt>
                <c:pt idx="892">
                  <c:v>27180</c:v>
                </c:pt>
                <c:pt idx="893">
                  <c:v>27210</c:v>
                </c:pt>
                <c:pt idx="894">
                  <c:v>27241</c:v>
                </c:pt>
                <c:pt idx="895">
                  <c:v>27272</c:v>
                </c:pt>
                <c:pt idx="896">
                  <c:v>27302</c:v>
                </c:pt>
                <c:pt idx="897">
                  <c:v>27333</c:v>
                </c:pt>
                <c:pt idx="898">
                  <c:v>27363</c:v>
                </c:pt>
                <c:pt idx="899">
                  <c:v>27394</c:v>
                </c:pt>
                <c:pt idx="900">
                  <c:v>27425</c:v>
                </c:pt>
                <c:pt idx="901">
                  <c:v>27453</c:v>
                </c:pt>
                <c:pt idx="902">
                  <c:v>27484</c:v>
                </c:pt>
                <c:pt idx="903">
                  <c:v>27514</c:v>
                </c:pt>
                <c:pt idx="904">
                  <c:v>27545</c:v>
                </c:pt>
                <c:pt idx="905">
                  <c:v>27575</c:v>
                </c:pt>
                <c:pt idx="906">
                  <c:v>27606</c:v>
                </c:pt>
                <c:pt idx="907">
                  <c:v>27637</c:v>
                </c:pt>
                <c:pt idx="908">
                  <c:v>27667</c:v>
                </c:pt>
                <c:pt idx="909">
                  <c:v>27698</c:v>
                </c:pt>
                <c:pt idx="910">
                  <c:v>27728</c:v>
                </c:pt>
                <c:pt idx="911">
                  <c:v>27759</c:v>
                </c:pt>
                <c:pt idx="912">
                  <c:v>27790</c:v>
                </c:pt>
                <c:pt idx="913">
                  <c:v>27819</c:v>
                </c:pt>
                <c:pt idx="914">
                  <c:v>27850</c:v>
                </c:pt>
                <c:pt idx="915">
                  <c:v>27880</c:v>
                </c:pt>
                <c:pt idx="916">
                  <c:v>27911</c:v>
                </c:pt>
                <c:pt idx="917">
                  <c:v>27941</c:v>
                </c:pt>
                <c:pt idx="918">
                  <c:v>27972</c:v>
                </c:pt>
                <c:pt idx="919">
                  <c:v>28003</c:v>
                </c:pt>
                <c:pt idx="920">
                  <c:v>28033</c:v>
                </c:pt>
                <c:pt idx="921">
                  <c:v>28064</c:v>
                </c:pt>
                <c:pt idx="922">
                  <c:v>28094</c:v>
                </c:pt>
                <c:pt idx="923">
                  <c:v>28125</c:v>
                </c:pt>
                <c:pt idx="924">
                  <c:v>28156</c:v>
                </c:pt>
                <c:pt idx="925">
                  <c:v>28184</c:v>
                </c:pt>
                <c:pt idx="926">
                  <c:v>28215</c:v>
                </c:pt>
                <c:pt idx="927">
                  <c:v>28245</c:v>
                </c:pt>
                <c:pt idx="928">
                  <c:v>28276</c:v>
                </c:pt>
                <c:pt idx="929">
                  <c:v>28306</c:v>
                </c:pt>
                <c:pt idx="930">
                  <c:v>28337</c:v>
                </c:pt>
                <c:pt idx="931">
                  <c:v>28368</c:v>
                </c:pt>
                <c:pt idx="932">
                  <c:v>28398</c:v>
                </c:pt>
                <c:pt idx="933">
                  <c:v>28429</c:v>
                </c:pt>
                <c:pt idx="934">
                  <c:v>28459</c:v>
                </c:pt>
                <c:pt idx="935">
                  <c:v>28490</c:v>
                </c:pt>
                <c:pt idx="936">
                  <c:v>28521</c:v>
                </c:pt>
                <c:pt idx="937">
                  <c:v>28549</c:v>
                </c:pt>
                <c:pt idx="938">
                  <c:v>28580</c:v>
                </c:pt>
                <c:pt idx="939">
                  <c:v>28610</c:v>
                </c:pt>
                <c:pt idx="940">
                  <c:v>28641</c:v>
                </c:pt>
                <c:pt idx="941">
                  <c:v>28671</c:v>
                </c:pt>
                <c:pt idx="942">
                  <c:v>28702</c:v>
                </c:pt>
                <c:pt idx="943">
                  <c:v>28733</c:v>
                </c:pt>
                <c:pt idx="944">
                  <c:v>28763</c:v>
                </c:pt>
                <c:pt idx="945">
                  <c:v>28794</c:v>
                </c:pt>
                <c:pt idx="946">
                  <c:v>28824</c:v>
                </c:pt>
                <c:pt idx="947">
                  <c:v>28855</c:v>
                </c:pt>
                <c:pt idx="948">
                  <c:v>28886</c:v>
                </c:pt>
                <c:pt idx="949">
                  <c:v>28914</c:v>
                </c:pt>
                <c:pt idx="950">
                  <c:v>28945</c:v>
                </c:pt>
                <c:pt idx="951">
                  <c:v>28975</c:v>
                </c:pt>
                <c:pt idx="952">
                  <c:v>29006</c:v>
                </c:pt>
                <c:pt idx="953">
                  <c:v>29036</c:v>
                </c:pt>
                <c:pt idx="954">
                  <c:v>29067</c:v>
                </c:pt>
                <c:pt idx="955">
                  <c:v>29098</c:v>
                </c:pt>
                <c:pt idx="956">
                  <c:v>29128</c:v>
                </c:pt>
                <c:pt idx="957">
                  <c:v>29159</c:v>
                </c:pt>
                <c:pt idx="958">
                  <c:v>29189</c:v>
                </c:pt>
                <c:pt idx="959">
                  <c:v>29220</c:v>
                </c:pt>
                <c:pt idx="960">
                  <c:v>29251</c:v>
                </c:pt>
                <c:pt idx="961">
                  <c:v>29280</c:v>
                </c:pt>
                <c:pt idx="962">
                  <c:v>29311</c:v>
                </c:pt>
                <c:pt idx="963">
                  <c:v>29341</c:v>
                </c:pt>
                <c:pt idx="964">
                  <c:v>29372</c:v>
                </c:pt>
                <c:pt idx="965">
                  <c:v>29402</c:v>
                </c:pt>
                <c:pt idx="966">
                  <c:v>29433</c:v>
                </c:pt>
                <c:pt idx="967">
                  <c:v>29464</c:v>
                </c:pt>
                <c:pt idx="968">
                  <c:v>29494</c:v>
                </c:pt>
                <c:pt idx="969">
                  <c:v>29525</c:v>
                </c:pt>
                <c:pt idx="970">
                  <c:v>29555</c:v>
                </c:pt>
                <c:pt idx="971">
                  <c:v>29586</c:v>
                </c:pt>
                <c:pt idx="972">
                  <c:v>29617</c:v>
                </c:pt>
                <c:pt idx="973">
                  <c:v>29645</c:v>
                </c:pt>
                <c:pt idx="974">
                  <c:v>29676</c:v>
                </c:pt>
                <c:pt idx="975">
                  <c:v>29706</c:v>
                </c:pt>
                <c:pt idx="976">
                  <c:v>29737</c:v>
                </c:pt>
                <c:pt idx="977">
                  <c:v>29767</c:v>
                </c:pt>
                <c:pt idx="978">
                  <c:v>29798</c:v>
                </c:pt>
                <c:pt idx="979">
                  <c:v>29829</c:v>
                </c:pt>
                <c:pt idx="980">
                  <c:v>29859</c:v>
                </c:pt>
                <c:pt idx="981">
                  <c:v>29890</c:v>
                </c:pt>
                <c:pt idx="982">
                  <c:v>29920</c:v>
                </c:pt>
                <c:pt idx="983">
                  <c:v>29951</c:v>
                </c:pt>
                <c:pt idx="984">
                  <c:v>29982</c:v>
                </c:pt>
                <c:pt idx="985">
                  <c:v>30010</c:v>
                </c:pt>
                <c:pt idx="986">
                  <c:v>30041</c:v>
                </c:pt>
                <c:pt idx="987">
                  <c:v>30071</c:v>
                </c:pt>
                <c:pt idx="988">
                  <c:v>30102</c:v>
                </c:pt>
                <c:pt idx="989">
                  <c:v>30132</c:v>
                </c:pt>
                <c:pt idx="990">
                  <c:v>30163</c:v>
                </c:pt>
                <c:pt idx="991">
                  <c:v>30194</c:v>
                </c:pt>
                <c:pt idx="992">
                  <c:v>30224</c:v>
                </c:pt>
                <c:pt idx="993">
                  <c:v>30255</c:v>
                </c:pt>
                <c:pt idx="994">
                  <c:v>30285</c:v>
                </c:pt>
                <c:pt idx="995">
                  <c:v>30316</c:v>
                </c:pt>
                <c:pt idx="996">
                  <c:v>30347</c:v>
                </c:pt>
                <c:pt idx="997">
                  <c:v>30375</c:v>
                </c:pt>
                <c:pt idx="998">
                  <c:v>30406</c:v>
                </c:pt>
                <c:pt idx="999">
                  <c:v>30436</c:v>
                </c:pt>
                <c:pt idx="1000">
                  <c:v>30467</c:v>
                </c:pt>
                <c:pt idx="1001">
                  <c:v>30497</c:v>
                </c:pt>
                <c:pt idx="1002">
                  <c:v>30528</c:v>
                </c:pt>
                <c:pt idx="1003">
                  <c:v>30559</c:v>
                </c:pt>
                <c:pt idx="1004">
                  <c:v>30589</c:v>
                </c:pt>
                <c:pt idx="1005">
                  <c:v>30620</c:v>
                </c:pt>
                <c:pt idx="1006">
                  <c:v>30650</c:v>
                </c:pt>
                <c:pt idx="1007">
                  <c:v>30681</c:v>
                </c:pt>
                <c:pt idx="1008">
                  <c:v>30712</c:v>
                </c:pt>
                <c:pt idx="1009">
                  <c:v>30741</c:v>
                </c:pt>
                <c:pt idx="1010">
                  <c:v>30772</c:v>
                </c:pt>
                <c:pt idx="1011">
                  <c:v>30802</c:v>
                </c:pt>
                <c:pt idx="1012">
                  <c:v>30833</c:v>
                </c:pt>
                <c:pt idx="1013">
                  <c:v>30863</c:v>
                </c:pt>
                <c:pt idx="1014">
                  <c:v>30894</c:v>
                </c:pt>
                <c:pt idx="1015">
                  <c:v>30925</c:v>
                </c:pt>
                <c:pt idx="1016">
                  <c:v>30955</c:v>
                </c:pt>
                <c:pt idx="1017">
                  <c:v>30986</c:v>
                </c:pt>
                <c:pt idx="1018">
                  <c:v>31016</c:v>
                </c:pt>
                <c:pt idx="1019">
                  <c:v>31047</c:v>
                </c:pt>
                <c:pt idx="1020">
                  <c:v>31078</c:v>
                </c:pt>
                <c:pt idx="1021">
                  <c:v>31106</c:v>
                </c:pt>
                <c:pt idx="1022">
                  <c:v>31137</c:v>
                </c:pt>
                <c:pt idx="1023">
                  <c:v>31167</c:v>
                </c:pt>
                <c:pt idx="1024">
                  <c:v>31198</c:v>
                </c:pt>
                <c:pt idx="1025">
                  <c:v>31228</c:v>
                </c:pt>
                <c:pt idx="1026">
                  <c:v>31259</c:v>
                </c:pt>
                <c:pt idx="1027">
                  <c:v>31290</c:v>
                </c:pt>
                <c:pt idx="1028">
                  <c:v>31320</c:v>
                </c:pt>
                <c:pt idx="1029">
                  <c:v>31351</c:v>
                </c:pt>
                <c:pt idx="1030">
                  <c:v>31381</c:v>
                </c:pt>
                <c:pt idx="1031">
                  <c:v>31412</c:v>
                </c:pt>
                <c:pt idx="1032">
                  <c:v>31443</c:v>
                </c:pt>
                <c:pt idx="1033">
                  <c:v>31471</c:v>
                </c:pt>
                <c:pt idx="1034">
                  <c:v>31502</c:v>
                </c:pt>
                <c:pt idx="1035">
                  <c:v>31532</c:v>
                </c:pt>
                <c:pt idx="1036">
                  <c:v>31563</c:v>
                </c:pt>
                <c:pt idx="1037">
                  <c:v>31593</c:v>
                </c:pt>
                <c:pt idx="1038">
                  <c:v>31624</c:v>
                </c:pt>
                <c:pt idx="1039">
                  <c:v>31655</c:v>
                </c:pt>
                <c:pt idx="1040">
                  <c:v>31685</c:v>
                </c:pt>
                <c:pt idx="1041">
                  <c:v>31716</c:v>
                </c:pt>
                <c:pt idx="1042">
                  <c:v>31746</c:v>
                </c:pt>
                <c:pt idx="1043">
                  <c:v>31777</c:v>
                </c:pt>
                <c:pt idx="1044">
                  <c:v>31808</c:v>
                </c:pt>
                <c:pt idx="1045">
                  <c:v>31836</c:v>
                </c:pt>
                <c:pt idx="1046">
                  <c:v>31867</c:v>
                </c:pt>
                <c:pt idx="1047">
                  <c:v>31897</c:v>
                </c:pt>
                <c:pt idx="1048">
                  <c:v>31928</c:v>
                </c:pt>
                <c:pt idx="1049">
                  <c:v>31958</c:v>
                </c:pt>
                <c:pt idx="1050">
                  <c:v>31989</c:v>
                </c:pt>
                <c:pt idx="1051">
                  <c:v>32020</c:v>
                </c:pt>
                <c:pt idx="1052">
                  <c:v>32050</c:v>
                </c:pt>
                <c:pt idx="1053">
                  <c:v>32081</c:v>
                </c:pt>
                <c:pt idx="1054">
                  <c:v>32111</c:v>
                </c:pt>
                <c:pt idx="1055">
                  <c:v>32142</c:v>
                </c:pt>
                <c:pt idx="1056">
                  <c:v>32173</c:v>
                </c:pt>
                <c:pt idx="1057">
                  <c:v>32202</c:v>
                </c:pt>
                <c:pt idx="1058">
                  <c:v>32233</c:v>
                </c:pt>
                <c:pt idx="1059">
                  <c:v>32263</c:v>
                </c:pt>
                <c:pt idx="1060">
                  <c:v>32294</c:v>
                </c:pt>
                <c:pt idx="1061">
                  <c:v>32324</c:v>
                </c:pt>
                <c:pt idx="1062">
                  <c:v>32355</c:v>
                </c:pt>
                <c:pt idx="1063">
                  <c:v>32386</c:v>
                </c:pt>
                <c:pt idx="1064">
                  <c:v>32416</c:v>
                </c:pt>
                <c:pt idx="1065">
                  <c:v>32447</c:v>
                </c:pt>
                <c:pt idx="1066">
                  <c:v>32477</c:v>
                </c:pt>
                <c:pt idx="1067">
                  <c:v>32508</c:v>
                </c:pt>
                <c:pt idx="1068">
                  <c:v>32539</c:v>
                </c:pt>
                <c:pt idx="1069">
                  <c:v>32567</c:v>
                </c:pt>
                <c:pt idx="1070">
                  <c:v>32598</c:v>
                </c:pt>
                <c:pt idx="1071">
                  <c:v>32628</c:v>
                </c:pt>
                <c:pt idx="1072">
                  <c:v>32659</c:v>
                </c:pt>
                <c:pt idx="1073">
                  <c:v>32689</c:v>
                </c:pt>
                <c:pt idx="1074">
                  <c:v>32720</c:v>
                </c:pt>
                <c:pt idx="1075">
                  <c:v>32751</c:v>
                </c:pt>
                <c:pt idx="1076">
                  <c:v>32781</c:v>
                </c:pt>
                <c:pt idx="1077">
                  <c:v>32812</c:v>
                </c:pt>
                <c:pt idx="1078">
                  <c:v>32842</c:v>
                </c:pt>
                <c:pt idx="1079">
                  <c:v>32873</c:v>
                </c:pt>
                <c:pt idx="1080">
                  <c:v>32904</c:v>
                </c:pt>
                <c:pt idx="1081">
                  <c:v>32932</c:v>
                </c:pt>
                <c:pt idx="1082">
                  <c:v>32963</c:v>
                </c:pt>
                <c:pt idx="1083">
                  <c:v>32993</c:v>
                </c:pt>
                <c:pt idx="1084">
                  <c:v>33024</c:v>
                </c:pt>
                <c:pt idx="1085">
                  <c:v>33054</c:v>
                </c:pt>
                <c:pt idx="1086">
                  <c:v>33085</c:v>
                </c:pt>
                <c:pt idx="1087">
                  <c:v>33116</c:v>
                </c:pt>
                <c:pt idx="1088">
                  <c:v>33146</c:v>
                </c:pt>
                <c:pt idx="1089">
                  <c:v>33177</c:v>
                </c:pt>
                <c:pt idx="1090">
                  <c:v>33207</c:v>
                </c:pt>
                <c:pt idx="1091">
                  <c:v>33238</c:v>
                </c:pt>
                <c:pt idx="1092">
                  <c:v>33269</c:v>
                </c:pt>
                <c:pt idx="1093">
                  <c:v>33297</c:v>
                </c:pt>
                <c:pt idx="1094">
                  <c:v>33328</c:v>
                </c:pt>
                <c:pt idx="1095">
                  <c:v>33358</c:v>
                </c:pt>
                <c:pt idx="1096">
                  <c:v>33389</c:v>
                </c:pt>
                <c:pt idx="1097">
                  <c:v>33419</c:v>
                </c:pt>
                <c:pt idx="1098">
                  <c:v>33450</c:v>
                </c:pt>
                <c:pt idx="1099">
                  <c:v>33481</c:v>
                </c:pt>
                <c:pt idx="1100">
                  <c:v>33511</c:v>
                </c:pt>
                <c:pt idx="1101">
                  <c:v>33542</c:v>
                </c:pt>
                <c:pt idx="1102">
                  <c:v>33572</c:v>
                </c:pt>
                <c:pt idx="1103">
                  <c:v>33603</c:v>
                </c:pt>
                <c:pt idx="1104">
                  <c:v>33634</c:v>
                </c:pt>
                <c:pt idx="1105">
                  <c:v>33663</c:v>
                </c:pt>
                <c:pt idx="1106">
                  <c:v>33694</c:v>
                </c:pt>
                <c:pt idx="1107">
                  <c:v>33724</c:v>
                </c:pt>
                <c:pt idx="1108">
                  <c:v>33755</c:v>
                </c:pt>
                <c:pt idx="1109">
                  <c:v>33785</c:v>
                </c:pt>
                <c:pt idx="1110">
                  <c:v>33816</c:v>
                </c:pt>
                <c:pt idx="1111">
                  <c:v>33847</c:v>
                </c:pt>
                <c:pt idx="1112">
                  <c:v>33877</c:v>
                </c:pt>
                <c:pt idx="1113">
                  <c:v>33908</c:v>
                </c:pt>
                <c:pt idx="1114">
                  <c:v>33938</c:v>
                </c:pt>
                <c:pt idx="1115">
                  <c:v>33969</c:v>
                </c:pt>
                <c:pt idx="1116">
                  <c:v>34000</c:v>
                </c:pt>
                <c:pt idx="1117">
                  <c:v>34028</c:v>
                </c:pt>
                <c:pt idx="1118">
                  <c:v>34059</c:v>
                </c:pt>
                <c:pt idx="1119">
                  <c:v>34089</c:v>
                </c:pt>
                <c:pt idx="1120">
                  <c:v>34120</c:v>
                </c:pt>
                <c:pt idx="1121">
                  <c:v>34150</c:v>
                </c:pt>
                <c:pt idx="1122">
                  <c:v>34181</c:v>
                </c:pt>
                <c:pt idx="1123">
                  <c:v>34212</c:v>
                </c:pt>
                <c:pt idx="1124">
                  <c:v>34242</c:v>
                </c:pt>
                <c:pt idx="1125">
                  <c:v>34273</c:v>
                </c:pt>
                <c:pt idx="1126">
                  <c:v>34303</c:v>
                </c:pt>
                <c:pt idx="1127">
                  <c:v>34334</c:v>
                </c:pt>
                <c:pt idx="1128">
                  <c:v>34365</c:v>
                </c:pt>
                <c:pt idx="1129">
                  <c:v>34393</c:v>
                </c:pt>
                <c:pt idx="1130">
                  <c:v>34424</c:v>
                </c:pt>
                <c:pt idx="1131">
                  <c:v>34454</c:v>
                </c:pt>
                <c:pt idx="1132">
                  <c:v>34485</c:v>
                </c:pt>
                <c:pt idx="1133">
                  <c:v>34515</c:v>
                </c:pt>
                <c:pt idx="1134">
                  <c:v>34546</c:v>
                </c:pt>
                <c:pt idx="1135">
                  <c:v>34577</c:v>
                </c:pt>
                <c:pt idx="1136">
                  <c:v>34607</c:v>
                </c:pt>
                <c:pt idx="1137">
                  <c:v>34638</c:v>
                </c:pt>
                <c:pt idx="1138">
                  <c:v>34668</c:v>
                </c:pt>
                <c:pt idx="1139">
                  <c:v>34699</c:v>
                </c:pt>
                <c:pt idx="1140">
                  <c:v>34730</c:v>
                </c:pt>
                <c:pt idx="1141">
                  <c:v>34758</c:v>
                </c:pt>
                <c:pt idx="1142">
                  <c:v>34789</c:v>
                </c:pt>
                <c:pt idx="1143">
                  <c:v>34819</c:v>
                </c:pt>
                <c:pt idx="1144">
                  <c:v>34850</c:v>
                </c:pt>
                <c:pt idx="1145">
                  <c:v>34880</c:v>
                </c:pt>
                <c:pt idx="1146">
                  <c:v>34911</c:v>
                </c:pt>
                <c:pt idx="1147">
                  <c:v>34942</c:v>
                </c:pt>
                <c:pt idx="1148">
                  <c:v>34972</c:v>
                </c:pt>
                <c:pt idx="1149">
                  <c:v>35003</c:v>
                </c:pt>
                <c:pt idx="1150">
                  <c:v>35033</c:v>
                </c:pt>
                <c:pt idx="1151">
                  <c:v>35064</c:v>
                </c:pt>
                <c:pt idx="1152">
                  <c:v>35095</c:v>
                </c:pt>
                <c:pt idx="1153">
                  <c:v>35124</c:v>
                </c:pt>
                <c:pt idx="1154">
                  <c:v>35155</c:v>
                </c:pt>
                <c:pt idx="1155">
                  <c:v>35185</c:v>
                </c:pt>
                <c:pt idx="1156">
                  <c:v>35216</c:v>
                </c:pt>
                <c:pt idx="1157">
                  <c:v>35246</c:v>
                </c:pt>
                <c:pt idx="1158">
                  <c:v>35277</c:v>
                </c:pt>
                <c:pt idx="1159">
                  <c:v>35308</c:v>
                </c:pt>
                <c:pt idx="1160">
                  <c:v>35338</c:v>
                </c:pt>
                <c:pt idx="1161">
                  <c:v>35369</c:v>
                </c:pt>
                <c:pt idx="1162">
                  <c:v>35399</c:v>
                </c:pt>
                <c:pt idx="1163">
                  <c:v>35430</c:v>
                </c:pt>
                <c:pt idx="1164">
                  <c:v>35461</c:v>
                </c:pt>
                <c:pt idx="1165">
                  <c:v>35489</c:v>
                </c:pt>
                <c:pt idx="1166">
                  <c:v>35520</c:v>
                </c:pt>
                <c:pt idx="1167">
                  <c:v>35550</c:v>
                </c:pt>
                <c:pt idx="1168">
                  <c:v>35581</c:v>
                </c:pt>
                <c:pt idx="1169">
                  <c:v>35611</c:v>
                </c:pt>
                <c:pt idx="1170">
                  <c:v>35642</c:v>
                </c:pt>
                <c:pt idx="1171">
                  <c:v>35673</c:v>
                </c:pt>
                <c:pt idx="1172">
                  <c:v>35703</c:v>
                </c:pt>
                <c:pt idx="1173">
                  <c:v>35734</c:v>
                </c:pt>
                <c:pt idx="1174">
                  <c:v>35764</c:v>
                </c:pt>
                <c:pt idx="1175">
                  <c:v>35795</c:v>
                </c:pt>
                <c:pt idx="1176">
                  <c:v>35826</c:v>
                </c:pt>
                <c:pt idx="1177">
                  <c:v>35854</c:v>
                </c:pt>
                <c:pt idx="1178">
                  <c:v>35885</c:v>
                </c:pt>
                <c:pt idx="1179">
                  <c:v>35915</c:v>
                </c:pt>
                <c:pt idx="1180">
                  <c:v>35946</c:v>
                </c:pt>
                <c:pt idx="1181">
                  <c:v>35976</c:v>
                </c:pt>
                <c:pt idx="1182">
                  <c:v>36007</c:v>
                </c:pt>
                <c:pt idx="1183">
                  <c:v>36038</c:v>
                </c:pt>
                <c:pt idx="1184">
                  <c:v>36068</c:v>
                </c:pt>
                <c:pt idx="1185">
                  <c:v>36099</c:v>
                </c:pt>
                <c:pt idx="1186">
                  <c:v>36129</c:v>
                </c:pt>
                <c:pt idx="1187">
                  <c:v>36160</c:v>
                </c:pt>
                <c:pt idx="1188">
                  <c:v>36191</c:v>
                </c:pt>
                <c:pt idx="1189">
                  <c:v>36219</c:v>
                </c:pt>
                <c:pt idx="1190">
                  <c:v>36250</c:v>
                </c:pt>
                <c:pt idx="1191">
                  <c:v>36280</c:v>
                </c:pt>
                <c:pt idx="1192">
                  <c:v>36311</c:v>
                </c:pt>
                <c:pt idx="1193">
                  <c:v>36341</c:v>
                </c:pt>
                <c:pt idx="1194">
                  <c:v>36372</c:v>
                </c:pt>
                <c:pt idx="1195">
                  <c:v>36403</c:v>
                </c:pt>
                <c:pt idx="1196">
                  <c:v>36433</c:v>
                </c:pt>
                <c:pt idx="1197">
                  <c:v>36464</c:v>
                </c:pt>
                <c:pt idx="1198">
                  <c:v>36494</c:v>
                </c:pt>
                <c:pt idx="1199">
                  <c:v>36525</c:v>
                </c:pt>
                <c:pt idx="1200">
                  <c:v>36556</c:v>
                </c:pt>
                <c:pt idx="1201">
                  <c:v>36585</c:v>
                </c:pt>
                <c:pt idx="1202">
                  <c:v>36616</c:v>
                </c:pt>
                <c:pt idx="1203">
                  <c:v>36646</c:v>
                </c:pt>
                <c:pt idx="1204">
                  <c:v>36677</c:v>
                </c:pt>
                <c:pt idx="1205">
                  <c:v>36707</c:v>
                </c:pt>
                <c:pt idx="1206">
                  <c:v>36738</c:v>
                </c:pt>
                <c:pt idx="1207">
                  <c:v>36769</c:v>
                </c:pt>
                <c:pt idx="1208">
                  <c:v>36799</c:v>
                </c:pt>
                <c:pt idx="1209">
                  <c:v>36830</c:v>
                </c:pt>
                <c:pt idx="1210">
                  <c:v>36860</c:v>
                </c:pt>
                <c:pt idx="1211">
                  <c:v>36891</c:v>
                </c:pt>
                <c:pt idx="1212">
                  <c:v>36922</c:v>
                </c:pt>
                <c:pt idx="1213">
                  <c:v>36950</c:v>
                </c:pt>
                <c:pt idx="1214">
                  <c:v>36981</c:v>
                </c:pt>
                <c:pt idx="1215">
                  <c:v>37011</c:v>
                </c:pt>
                <c:pt idx="1216">
                  <c:v>37042</c:v>
                </c:pt>
                <c:pt idx="1217">
                  <c:v>37072</c:v>
                </c:pt>
                <c:pt idx="1218">
                  <c:v>37103</c:v>
                </c:pt>
                <c:pt idx="1219">
                  <c:v>37134</c:v>
                </c:pt>
                <c:pt idx="1220">
                  <c:v>37164</c:v>
                </c:pt>
                <c:pt idx="1221">
                  <c:v>37195</c:v>
                </c:pt>
                <c:pt idx="1222">
                  <c:v>37225</c:v>
                </c:pt>
                <c:pt idx="1223">
                  <c:v>37256</c:v>
                </c:pt>
                <c:pt idx="1224">
                  <c:v>37287</c:v>
                </c:pt>
                <c:pt idx="1225">
                  <c:v>37315</c:v>
                </c:pt>
                <c:pt idx="1226">
                  <c:v>37346</c:v>
                </c:pt>
                <c:pt idx="1227">
                  <c:v>37376</c:v>
                </c:pt>
                <c:pt idx="1228">
                  <c:v>37407</c:v>
                </c:pt>
                <c:pt idx="1229">
                  <c:v>37437</c:v>
                </c:pt>
                <c:pt idx="1230">
                  <c:v>37468</c:v>
                </c:pt>
                <c:pt idx="1231">
                  <c:v>37499</c:v>
                </c:pt>
                <c:pt idx="1232">
                  <c:v>37529</c:v>
                </c:pt>
                <c:pt idx="1233">
                  <c:v>37560</c:v>
                </c:pt>
                <c:pt idx="1234">
                  <c:v>37590</c:v>
                </c:pt>
                <c:pt idx="1235">
                  <c:v>37621</c:v>
                </c:pt>
                <c:pt idx="1236">
                  <c:v>37652</c:v>
                </c:pt>
                <c:pt idx="1237">
                  <c:v>37680</c:v>
                </c:pt>
                <c:pt idx="1238">
                  <c:v>37711</c:v>
                </c:pt>
                <c:pt idx="1239">
                  <c:v>37741</c:v>
                </c:pt>
                <c:pt idx="1240">
                  <c:v>37772</c:v>
                </c:pt>
                <c:pt idx="1241">
                  <c:v>37802</c:v>
                </c:pt>
                <c:pt idx="1242">
                  <c:v>37833</c:v>
                </c:pt>
                <c:pt idx="1243">
                  <c:v>37864</c:v>
                </c:pt>
                <c:pt idx="1244">
                  <c:v>37894</c:v>
                </c:pt>
                <c:pt idx="1245">
                  <c:v>37925</c:v>
                </c:pt>
                <c:pt idx="1246">
                  <c:v>37955</c:v>
                </c:pt>
                <c:pt idx="1247">
                  <c:v>37986</c:v>
                </c:pt>
                <c:pt idx="1248">
                  <c:v>38017</c:v>
                </c:pt>
                <c:pt idx="1249">
                  <c:v>38046</c:v>
                </c:pt>
                <c:pt idx="1250">
                  <c:v>38077</c:v>
                </c:pt>
                <c:pt idx="1251">
                  <c:v>38107</c:v>
                </c:pt>
                <c:pt idx="1252">
                  <c:v>38138</c:v>
                </c:pt>
                <c:pt idx="1253">
                  <c:v>38168</c:v>
                </c:pt>
                <c:pt idx="1254">
                  <c:v>38199</c:v>
                </c:pt>
                <c:pt idx="1255">
                  <c:v>38230</c:v>
                </c:pt>
                <c:pt idx="1256">
                  <c:v>38260</c:v>
                </c:pt>
                <c:pt idx="1257">
                  <c:v>38291</c:v>
                </c:pt>
                <c:pt idx="1258">
                  <c:v>38321</c:v>
                </c:pt>
                <c:pt idx="1259">
                  <c:v>38352</c:v>
                </c:pt>
                <c:pt idx="1260">
                  <c:v>38383</c:v>
                </c:pt>
                <c:pt idx="1261">
                  <c:v>38411</c:v>
                </c:pt>
                <c:pt idx="1262">
                  <c:v>38442</c:v>
                </c:pt>
                <c:pt idx="1263">
                  <c:v>38472</c:v>
                </c:pt>
                <c:pt idx="1264">
                  <c:v>38503</c:v>
                </c:pt>
                <c:pt idx="1265">
                  <c:v>38533</c:v>
                </c:pt>
                <c:pt idx="1266">
                  <c:v>38564</c:v>
                </c:pt>
                <c:pt idx="1267">
                  <c:v>38595</c:v>
                </c:pt>
                <c:pt idx="1268">
                  <c:v>38625</c:v>
                </c:pt>
                <c:pt idx="1269">
                  <c:v>38656</c:v>
                </c:pt>
                <c:pt idx="1270">
                  <c:v>38686</c:v>
                </c:pt>
                <c:pt idx="1271">
                  <c:v>38717</c:v>
                </c:pt>
                <c:pt idx="1272">
                  <c:v>38748</c:v>
                </c:pt>
                <c:pt idx="1273">
                  <c:v>38776</c:v>
                </c:pt>
                <c:pt idx="1274">
                  <c:v>38807</c:v>
                </c:pt>
                <c:pt idx="1275">
                  <c:v>38837</c:v>
                </c:pt>
                <c:pt idx="1276">
                  <c:v>38868</c:v>
                </c:pt>
                <c:pt idx="1277">
                  <c:v>38898</c:v>
                </c:pt>
                <c:pt idx="1278">
                  <c:v>38929</c:v>
                </c:pt>
                <c:pt idx="1279">
                  <c:v>38960</c:v>
                </c:pt>
                <c:pt idx="1280">
                  <c:v>38990</c:v>
                </c:pt>
                <c:pt idx="1281">
                  <c:v>39021</c:v>
                </c:pt>
                <c:pt idx="1282">
                  <c:v>39051</c:v>
                </c:pt>
                <c:pt idx="1283">
                  <c:v>39082</c:v>
                </c:pt>
                <c:pt idx="1284">
                  <c:v>39113</c:v>
                </c:pt>
                <c:pt idx="1285">
                  <c:v>39141</c:v>
                </c:pt>
                <c:pt idx="1286">
                  <c:v>39172</c:v>
                </c:pt>
                <c:pt idx="1287">
                  <c:v>39202</c:v>
                </c:pt>
                <c:pt idx="1288">
                  <c:v>39233</c:v>
                </c:pt>
                <c:pt idx="1289">
                  <c:v>39263</c:v>
                </c:pt>
                <c:pt idx="1290">
                  <c:v>39294</c:v>
                </c:pt>
                <c:pt idx="1291">
                  <c:v>39325</c:v>
                </c:pt>
                <c:pt idx="1292">
                  <c:v>39355</c:v>
                </c:pt>
                <c:pt idx="1293">
                  <c:v>39386</c:v>
                </c:pt>
                <c:pt idx="1294">
                  <c:v>39416</c:v>
                </c:pt>
                <c:pt idx="1295">
                  <c:v>39447</c:v>
                </c:pt>
                <c:pt idx="1296">
                  <c:v>39478</c:v>
                </c:pt>
                <c:pt idx="1297">
                  <c:v>39507</c:v>
                </c:pt>
                <c:pt idx="1298">
                  <c:v>39538</c:v>
                </c:pt>
                <c:pt idx="1299">
                  <c:v>39568</c:v>
                </c:pt>
                <c:pt idx="1300">
                  <c:v>39599</c:v>
                </c:pt>
                <c:pt idx="1301">
                  <c:v>39629</c:v>
                </c:pt>
                <c:pt idx="1302">
                  <c:v>39660</c:v>
                </c:pt>
                <c:pt idx="1303">
                  <c:v>39691</c:v>
                </c:pt>
                <c:pt idx="1304">
                  <c:v>39721</c:v>
                </c:pt>
                <c:pt idx="1305">
                  <c:v>39752</c:v>
                </c:pt>
                <c:pt idx="1306">
                  <c:v>39782</c:v>
                </c:pt>
                <c:pt idx="1307">
                  <c:v>39813</c:v>
                </c:pt>
                <c:pt idx="1308">
                  <c:v>39844</c:v>
                </c:pt>
                <c:pt idx="1309">
                  <c:v>39872</c:v>
                </c:pt>
                <c:pt idx="1310">
                  <c:v>39903</c:v>
                </c:pt>
                <c:pt idx="1311">
                  <c:v>39933</c:v>
                </c:pt>
                <c:pt idx="1312">
                  <c:v>39964</c:v>
                </c:pt>
                <c:pt idx="1313">
                  <c:v>39994</c:v>
                </c:pt>
                <c:pt idx="1314">
                  <c:v>40025</c:v>
                </c:pt>
                <c:pt idx="1315">
                  <c:v>40056</c:v>
                </c:pt>
                <c:pt idx="1316">
                  <c:v>40086</c:v>
                </c:pt>
                <c:pt idx="1317">
                  <c:v>40117</c:v>
                </c:pt>
                <c:pt idx="1318">
                  <c:v>40147</c:v>
                </c:pt>
                <c:pt idx="1319">
                  <c:v>40178</c:v>
                </c:pt>
                <c:pt idx="1320">
                  <c:v>40209</c:v>
                </c:pt>
                <c:pt idx="1321">
                  <c:v>40237</c:v>
                </c:pt>
                <c:pt idx="1322">
                  <c:v>40268</c:v>
                </c:pt>
                <c:pt idx="1323">
                  <c:v>40298</c:v>
                </c:pt>
                <c:pt idx="1324">
                  <c:v>40329</c:v>
                </c:pt>
                <c:pt idx="1325">
                  <c:v>40359</c:v>
                </c:pt>
                <c:pt idx="1326">
                  <c:v>40390</c:v>
                </c:pt>
                <c:pt idx="1327">
                  <c:v>40421</c:v>
                </c:pt>
                <c:pt idx="1328">
                  <c:v>40451</c:v>
                </c:pt>
                <c:pt idx="1329">
                  <c:v>40482</c:v>
                </c:pt>
                <c:pt idx="1330">
                  <c:v>40512</c:v>
                </c:pt>
                <c:pt idx="1331">
                  <c:v>40543</c:v>
                </c:pt>
                <c:pt idx="1332">
                  <c:v>40574</c:v>
                </c:pt>
                <c:pt idx="1333">
                  <c:v>40602</c:v>
                </c:pt>
                <c:pt idx="1334">
                  <c:v>40633</c:v>
                </c:pt>
                <c:pt idx="1335">
                  <c:v>40663</c:v>
                </c:pt>
                <c:pt idx="1336">
                  <c:v>40694</c:v>
                </c:pt>
                <c:pt idx="1337">
                  <c:v>40724</c:v>
                </c:pt>
                <c:pt idx="1338">
                  <c:v>40755</c:v>
                </c:pt>
                <c:pt idx="1339">
                  <c:v>40786</c:v>
                </c:pt>
                <c:pt idx="1340">
                  <c:v>40816</c:v>
                </c:pt>
                <c:pt idx="1341">
                  <c:v>40847</c:v>
                </c:pt>
                <c:pt idx="1342">
                  <c:v>40877</c:v>
                </c:pt>
                <c:pt idx="1343">
                  <c:v>40908</c:v>
                </c:pt>
                <c:pt idx="1344">
                  <c:v>40939</c:v>
                </c:pt>
                <c:pt idx="1345">
                  <c:v>40968</c:v>
                </c:pt>
                <c:pt idx="1346">
                  <c:v>40999</c:v>
                </c:pt>
                <c:pt idx="1347">
                  <c:v>41029</c:v>
                </c:pt>
                <c:pt idx="1348">
                  <c:v>41060</c:v>
                </c:pt>
                <c:pt idx="1349">
                  <c:v>41090</c:v>
                </c:pt>
                <c:pt idx="1350">
                  <c:v>41121</c:v>
                </c:pt>
                <c:pt idx="1351">
                  <c:v>41152</c:v>
                </c:pt>
                <c:pt idx="1352">
                  <c:v>41182</c:v>
                </c:pt>
                <c:pt idx="1353">
                  <c:v>41213</c:v>
                </c:pt>
                <c:pt idx="1354">
                  <c:v>41243</c:v>
                </c:pt>
                <c:pt idx="1355">
                  <c:v>41274</c:v>
                </c:pt>
                <c:pt idx="1356">
                  <c:v>41305</c:v>
                </c:pt>
                <c:pt idx="1357">
                  <c:v>41333</c:v>
                </c:pt>
                <c:pt idx="1358">
                  <c:v>41364</c:v>
                </c:pt>
                <c:pt idx="1359">
                  <c:v>41394</c:v>
                </c:pt>
                <c:pt idx="1360">
                  <c:v>41425</c:v>
                </c:pt>
                <c:pt idx="1361">
                  <c:v>41455</c:v>
                </c:pt>
                <c:pt idx="1362">
                  <c:v>41486</c:v>
                </c:pt>
                <c:pt idx="1363">
                  <c:v>41517</c:v>
                </c:pt>
                <c:pt idx="1364">
                  <c:v>41547</c:v>
                </c:pt>
                <c:pt idx="1365">
                  <c:v>41578</c:v>
                </c:pt>
                <c:pt idx="1366">
                  <c:v>41608</c:v>
                </c:pt>
                <c:pt idx="1367">
                  <c:v>41639</c:v>
                </c:pt>
                <c:pt idx="1368">
                  <c:v>41670</c:v>
                </c:pt>
                <c:pt idx="1369">
                  <c:v>41698</c:v>
                </c:pt>
                <c:pt idx="1370">
                  <c:v>41729</c:v>
                </c:pt>
                <c:pt idx="1371">
                  <c:v>41759</c:v>
                </c:pt>
                <c:pt idx="1372">
                  <c:v>41790</c:v>
                </c:pt>
                <c:pt idx="1373">
                  <c:v>41820</c:v>
                </c:pt>
                <c:pt idx="1374">
                  <c:v>41851</c:v>
                </c:pt>
                <c:pt idx="1375">
                  <c:v>41882</c:v>
                </c:pt>
                <c:pt idx="1376">
                  <c:v>41912</c:v>
                </c:pt>
                <c:pt idx="1377">
                  <c:v>41943</c:v>
                </c:pt>
                <c:pt idx="1378">
                  <c:v>41973</c:v>
                </c:pt>
                <c:pt idx="1379">
                  <c:v>42004</c:v>
                </c:pt>
                <c:pt idx="1380">
                  <c:v>42035</c:v>
                </c:pt>
                <c:pt idx="1381">
                  <c:v>42063</c:v>
                </c:pt>
                <c:pt idx="1382">
                  <c:v>42094</c:v>
                </c:pt>
                <c:pt idx="1383">
                  <c:v>42124</c:v>
                </c:pt>
                <c:pt idx="1384">
                  <c:v>42155</c:v>
                </c:pt>
                <c:pt idx="1385">
                  <c:v>42185</c:v>
                </c:pt>
                <c:pt idx="1386">
                  <c:v>42216</c:v>
                </c:pt>
                <c:pt idx="1387">
                  <c:v>42247</c:v>
                </c:pt>
                <c:pt idx="1388">
                  <c:v>42277</c:v>
                </c:pt>
                <c:pt idx="1389">
                  <c:v>42308</c:v>
                </c:pt>
                <c:pt idx="1390">
                  <c:v>42338</c:v>
                </c:pt>
                <c:pt idx="1391">
                  <c:v>42369</c:v>
                </c:pt>
                <c:pt idx="1392">
                  <c:v>42400</c:v>
                </c:pt>
                <c:pt idx="1393">
                  <c:v>42429</c:v>
                </c:pt>
                <c:pt idx="1394">
                  <c:v>42460</c:v>
                </c:pt>
                <c:pt idx="1395">
                  <c:v>42490</c:v>
                </c:pt>
                <c:pt idx="1396">
                  <c:v>42521</c:v>
                </c:pt>
                <c:pt idx="1397">
                  <c:v>42551</c:v>
                </c:pt>
                <c:pt idx="1398">
                  <c:v>42582</c:v>
                </c:pt>
                <c:pt idx="1399">
                  <c:v>42613</c:v>
                </c:pt>
                <c:pt idx="1400">
                  <c:v>42643</c:v>
                </c:pt>
                <c:pt idx="1401">
                  <c:v>42674</c:v>
                </c:pt>
                <c:pt idx="1402">
                  <c:v>42704</c:v>
                </c:pt>
                <c:pt idx="1403">
                  <c:v>42735</c:v>
                </c:pt>
                <c:pt idx="1404">
                  <c:v>42766</c:v>
                </c:pt>
                <c:pt idx="1405">
                  <c:v>42794</c:v>
                </c:pt>
                <c:pt idx="1406">
                  <c:v>42825</c:v>
                </c:pt>
                <c:pt idx="1407">
                  <c:v>42855</c:v>
                </c:pt>
                <c:pt idx="1408">
                  <c:v>42886</c:v>
                </c:pt>
                <c:pt idx="1409">
                  <c:v>42916</c:v>
                </c:pt>
                <c:pt idx="1410">
                  <c:v>42947</c:v>
                </c:pt>
                <c:pt idx="1411">
                  <c:v>42978</c:v>
                </c:pt>
                <c:pt idx="1412">
                  <c:v>43008</c:v>
                </c:pt>
                <c:pt idx="1413">
                  <c:v>43039</c:v>
                </c:pt>
                <c:pt idx="1414">
                  <c:v>43069</c:v>
                </c:pt>
                <c:pt idx="1415">
                  <c:v>43100</c:v>
                </c:pt>
                <c:pt idx="1416">
                  <c:v>43131</c:v>
                </c:pt>
                <c:pt idx="1417">
                  <c:v>43159</c:v>
                </c:pt>
                <c:pt idx="1418">
                  <c:v>43190</c:v>
                </c:pt>
                <c:pt idx="1419">
                  <c:v>43220</c:v>
                </c:pt>
                <c:pt idx="1420">
                  <c:v>43251</c:v>
                </c:pt>
                <c:pt idx="1421">
                  <c:v>43281</c:v>
                </c:pt>
                <c:pt idx="1422">
                  <c:v>43312</c:v>
                </c:pt>
                <c:pt idx="1423">
                  <c:v>43343</c:v>
                </c:pt>
                <c:pt idx="1424">
                  <c:v>43373</c:v>
                </c:pt>
                <c:pt idx="1425">
                  <c:v>43404</c:v>
                </c:pt>
                <c:pt idx="1426">
                  <c:v>43434</c:v>
                </c:pt>
                <c:pt idx="1427">
                  <c:v>43465</c:v>
                </c:pt>
                <c:pt idx="1428">
                  <c:v>43496</c:v>
                </c:pt>
                <c:pt idx="1429">
                  <c:v>43524</c:v>
                </c:pt>
                <c:pt idx="1430">
                  <c:v>43555</c:v>
                </c:pt>
                <c:pt idx="1431">
                  <c:v>43585</c:v>
                </c:pt>
                <c:pt idx="1432">
                  <c:v>43616</c:v>
                </c:pt>
                <c:pt idx="1433">
                  <c:v>43646</c:v>
                </c:pt>
                <c:pt idx="1434">
                  <c:v>43677</c:v>
                </c:pt>
                <c:pt idx="1435">
                  <c:v>43708</c:v>
                </c:pt>
                <c:pt idx="1436">
                  <c:v>43738</c:v>
                </c:pt>
                <c:pt idx="1437">
                  <c:v>43769</c:v>
                </c:pt>
                <c:pt idx="1438">
                  <c:v>43799</c:v>
                </c:pt>
                <c:pt idx="1439">
                  <c:v>43830</c:v>
                </c:pt>
                <c:pt idx="1440">
                  <c:v>43861</c:v>
                </c:pt>
                <c:pt idx="1441">
                  <c:v>43890</c:v>
                </c:pt>
                <c:pt idx="1442">
                  <c:v>43921</c:v>
                </c:pt>
                <c:pt idx="1443">
                  <c:v>43951</c:v>
                </c:pt>
                <c:pt idx="1444">
                  <c:v>43982</c:v>
                </c:pt>
                <c:pt idx="1445">
                  <c:v>44012</c:v>
                </c:pt>
                <c:pt idx="1446">
                  <c:v>44043</c:v>
                </c:pt>
                <c:pt idx="1447">
                  <c:v>44074</c:v>
                </c:pt>
                <c:pt idx="1448">
                  <c:v>44104</c:v>
                </c:pt>
                <c:pt idx="1449">
                  <c:v>44135</c:v>
                </c:pt>
                <c:pt idx="1450">
                  <c:v>44165</c:v>
                </c:pt>
                <c:pt idx="1451">
                  <c:v>44196</c:v>
                </c:pt>
                <c:pt idx="1452">
                  <c:v>44227</c:v>
                </c:pt>
                <c:pt idx="1453">
                  <c:v>44255</c:v>
                </c:pt>
                <c:pt idx="1454">
                  <c:v>44286</c:v>
                </c:pt>
                <c:pt idx="1455">
                  <c:v>44316</c:v>
                </c:pt>
                <c:pt idx="1456">
                  <c:v>44347</c:v>
                </c:pt>
                <c:pt idx="1457">
                  <c:v>44377</c:v>
                </c:pt>
                <c:pt idx="1458">
                  <c:v>44408</c:v>
                </c:pt>
                <c:pt idx="1459">
                  <c:v>44439</c:v>
                </c:pt>
                <c:pt idx="1460">
                  <c:v>44469</c:v>
                </c:pt>
                <c:pt idx="1461">
                  <c:v>44500</c:v>
                </c:pt>
                <c:pt idx="1462">
                  <c:v>44530</c:v>
                </c:pt>
                <c:pt idx="1463">
                  <c:v>44561</c:v>
                </c:pt>
                <c:pt idx="1464">
                  <c:v>44592</c:v>
                </c:pt>
                <c:pt idx="1465">
                  <c:v>44620</c:v>
                </c:pt>
                <c:pt idx="1466">
                  <c:v>44651</c:v>
                </c:pt>
                <c:pt idx="1467">
                  <c:v>44681</c:v>
                </c:pt>
                <c:pt idx="1468">
                  <c:v>44712</c:v>
                </c:pt>
                <c:pt idx="1469">
                  <c:v>44742</c:v>
                </c:pt>
                <c:pt idx="1470">
                  <c:v>44773</c:v>
                </c:pt>
                <c:pt idx="1471">
                  <c:v>44804</c:v>
                </c:pt>
                <c:pt idx="1472">
                  <c:v>44834</c:v>
                </c:pt>
                <c:pt idx="1473">
                  <c:v>44865</c:v>
                </c:pt>
                <c:pt idx="1474">
                  <c:v>44895</c:v>
                </c:pt>
              </c:numCache>
            </c:numRef>
          </c:xVal>
          <c:yVal>
            <c:numRef>
              <c:f>'Line (Scatter)'!$C$2:$C$1476</c:f>
              <c:numCache>
                <c:formatCode>0.00</c:formatCode>
                <c:ptCount val="1475"/>
                <c:pt idx="0">
                  <c:v>5.3379797330316316</c:v>
                </c:pt>
                <c:pt idx="1">
                  <c:v>5.3379797330316316</c:v>
                </c:pt>
                <c:pt idx="2">
                  <c:v>5.3379797330316316</c:v>
                </c:pt>
                <c:pt idx="3">
                  <c:v>5.3379797330316316</c:v>
                </c:pt>
                <c:pt idx="4">
                  <c:v>5.3379797330316316</c:v>
                </c:pt>
                <c:pt idx="5">
                  <c:v>5.3379797330316316</c:v>
                </c:pt>
                <c:pt idx="6">
                  <c:v>5.3379797330316316</c:v>
                </c:pt>
                <c:pt idx="7">
                  <c:v>5.3379797330316316</c:v>
                </c:pt>
                <c:pt idx="8">
                  <c:v>5.3379797330316316</c:v>
                </c:pt>
                <c:pt idx="9">
                  <c:v>5.3379797330316316</c:v>
                </c:pt>
                <c:pt idx="10">
                  <c:v>5.3379797330316316</c:v>
                </c:pt>
                <c:pt idx="11">
                  <c:v>5.3379797330316316</c:v>
                </c:pt>
                <c:pt idx="12">
                  <c:v>5.3379797330316316</c:v>
                </c:pt>
                <c:pt idx="13">
                  <c:v>5.3379797330316316</c:v>
                </c:pt>
                <c:pt idx="14">
                  <c:v>5.3379797330316316</c:v>
                </c:pt>
                <c:pt idx="15">
                  <c:v>5.3379797330316316</c:v>
                </c:pt>
                <c:pt idx="16">
                  <c:v>5.3379797330316316</c:v>
                </c:pt>
                <c:pt idx="17">
                  <c:v>5.3379797330316316</c:v>
                </c:pt>
                <c:pt idx="18">
                  <c:v>5.3379797330316316</c:v>
                </c:pt>
                <c:pt idx="19">
                  <c:v>5.3379797330316316</c:v>
                </c:pt>
                <c:pt idx="20">
                  <c:v>5.3379797330316316</c:v>
                </c:pt>
                <c:pt idx="21">
                  <c:v>5.3379797330316316</c:v>
                </c:pt>
                <c:pt idx="22">
                  <c:v>5.3379797330316316</c:v>
                </c:pt>
                <c:pt idx="23">
                  <c:v>5.3379797330316316</c:v>
                </c:pt>
                <c:pt idx="24">
                  <c:v>5.3379797330316316</c:v>
                </c:pt>
                <c:pt idx="25">
                  <c:v>5.3379797330316316</c:v>
                </c:pt>
                <c:pt idx="26">
                  <c:v>5.3379797330316316</c:v>
                </c:pt>
                <c:pt idx="27">
                  <c:v>5.3379797330316316</c:v>
                </c:pt>
                <c:pt idx="28">
                  <c:v>5.3379797330316316</c:v>
                </c:pt>
                <c:pt idx="29">
                  <c:v>5.3379797330316316</c:v>
                </c:pt>
                <c:pt idx="30">
                  <c:v>5.3379797330316316</c:v>
                </c:pt>
                <c:pt idx="31">
                  <c:v>5.3379797330316316</c:v>
                </c:pt>
                <c:pt idx="32">
                  <c:v>5.3379797330316316</c:v>
                </c:pt>
                <c:pt idx="33">
                  <c:v>5.3379797330316316</c:v>
                </c:pt>
                <c:pt idx="34">
                  <c:v>5.3379797330316316</c:v>
                </c:pt>
                <c:pt idx="35">
                  <c:v>5.3379797330316316</c:v>
                </c:pt>
                <c:pt idx="36">
                  <c:v>5.3379797330316316</c:v>
                </c:pt>
                <c:pt idx="37">
                  <c:v>5.3379797330316316</c:v>
                </c:pt>
                <c:pt idx="38">
                  <c:v>5.3379797330316316</c:v>
                </c:pt>
                <c:pt idx="39">
                  <c:v>5.3379797330316316</c:v>
                </c:pt>
                <c:pt idx="40">
                  <c:v>5.3379797330316316</c:v>
                </c:pt>
                <c:pt idx="41">
                  <c:v>5.3379797330316316</c:v>
                </c:pt>
                <c:pt idx="42">
                  <c:v>5.3379797330316316</c:v>
                </c:pt>
                <c:pt idx="43">
                  <c:v>5.3379797330316316</c:v>
                </c:pt>
                <c:pt idx="44">
                  <c:v>5.3379797330316316</c:v>
                </c:pt>
                <c:pt idx="45">
                  <c:v>5.3379797330316316</c:v>
                </c:pt>
                <c:pt idx="46">
                  <c:v>5.3379797330316316</c:v>
                </c:pt>
                <c:pt idx="47">
                  <c:v>5.3379797330316316</c:v>
                </c:pt>
                <c:pt idx="48">
                  <c:v>5.3379797330316316</c:v>
                </c:pt>
                <c:pt idx="49">
                  <c:v>5.3379797330316316</c:v>
                </c:pt>
                <c:pt idx="50">
                  <c:v>5.3379797330316316</c:v>
                </c:pt>
                <c:pt idx="51">
                  <c:v>5.3379797330316316</c:v>
                </c:pt>
                <c:pt idx="52">
                  <c:v>5.3379797330316316</c:v>
                </c:pt>
                <c:pt idx="53">
                  <c:v>5.3379797330316316</c:v>
                </c:pt>
                <c:pt idx="54">
                  <c:v>5.3379797330316316</c:v>
                </c:pt>
                <c:pt idx="55">
                  <c:v>5.3379797330316316</c:v>
                </c:pt>
                <c:pt idx="56">
                  <c:v>5.3379797330316316</c:v>
                </c:pt>
                <c:pt idx="57">
                  <c:v>5.3379797330316316</c:v>
                </c:pt>
                <c:pt idx="58">
                  <c:v>5.3379797330316316</c:v>
                </c:pt>
                <c:pt idx="59">
                  <c:v>5.3379797330316316</c:v>
                </c:pt>
                <c:pt idx="60">
                  <c:v>5.3379797330316316</c:v>
                </c:pt>
                <c:pt idx="61">
                  <c:v>5.3379797330316316</c:v>
                </c:pt>
                <c:pt idx="62">
                  <c:v>5.3379797330316316</c:v>
                </c:pt>
                <c:pt idx="63">
                  <c:v>5.3379797330316316</c:v>
                </c:pt>
                <c:pt idx="64">
                  <c:v>5.3379797330316316</c:v>
                </c:pt>
                <c:pt idx="65">
                  <c:v>5.3379797330316316</c:v>
                </c:pt>
                <c:pt idx="66">
                  <c:v>5.3379797330316316</c:v>
                </c:pt>
                <c:pt idx="67">
                  <c:v>5.3379797330316316</c:v>
                </c:pt>
                <c:pt idx="68">
                  <c:v>5.3379797330316316</c:v>
                </c:pt>
                <c:pt idx="69">
                  <c:v>5.3379797330316316</c:v>
                </c:pt>
                <c:pt idx="70">
                  <c:v>5.3379797330316316</c:v>
                </c:pt>
                <c:pt idx="71">
                  <c:v>5.3379797330316316</c:v>
                </c:pt>
                <c:pt idx="72">
                  <c:v>5.3379797330316316</c:v>
                </c:pt>
                <c:pt idx="73">
                  <c:v>5.3379797330316316</c:v>
                </c:pt>
                <c:pt idx="74">
                  <c:v>5.3379797330316316</c:v>
                </c:pt>
                <c:pt idx="75">
                  <c:v>5.3379797330316316</c:v>
                </c:pt>
                <c:pt idx="76">
                  <c:v>5.3379797330316316</c:v>
                </c:pt>
                <c:pt idx="77">
                  <c:v>5.3379797330316316</c:v>
                </c:pt>
                <c:pt idx="78">
                  <c:v>5.3379797330316316</c:v>
                </c:pt>
                <c:pt idx="79">
                  <c:v>5.3379797330316316</c:v>
                </c:pt>
                <c:pt idx="80">
                  <c:v>5.3379797330316316</c:v>
                </c:pt>
                <c:pt idx="81">
                  <c:v>5.3379797330316316</c:v>
                </c:pt>
                <c:pt idx="82">
                  <c:v>5.3379797330316316</c:v>
                </c:pt>
                <c:pt idx="83">
                  <c:v>5.3379797330316316</c:v>
                </c:pt>
                <c:pt idx="84">
                  <c:v>5.3379797330316316</c:v>
                </c:pt>
                <c:pt idx="85">
                  <c:v>5.3379797330316316</c:v>
                </c:pt>
                <c:pt idx="86">
                  <c:v>5.3379797330316316</c:v>
                </c:pt>
                <c:pt idx="87">
                  <c:v>5.3379797330316316</c:v>
                </c:pt>
                <c:pt idx="88">
                  <c:v>5.3379797330316316</c:v>
                </c:pt>
                <c:pt idx="89">
                  <c:v>5.3379797330316316</c:v>
                </c:pt>
                <c:pt idx="90">
                  <c:v>5.3379797330316316</c:v>
                </c:pt>
                <c:pt idx="91">
                  <c:v>5.3379797330316316</c:v>
                </c:pt>
                <c:pt idx="92">
                  <c:v>5.3379797330316316</c:v>
                </c:pt>
                <c:pt idx="93">
                  <c:v>5.3379797330316316</c:v>
                </c:pt>
                <c:pt idx="94">
                  <c:v>5.3379797330316316</c:v>
                </c:pt>
                <c:pt idx="95">
                  <c:v>5.3379797330316316</c:v>
                </c:pt>
                <c:pt idx="96">
                  <c:v>5.3379797330316316</c:v>
                </c:pt>
                <c:pt idx="97">
                  <c:v>5.3379797330316316</c:v>
                </c:pt>
                <c:pt idx="98">
                  <c:v>5.3379797330316316</c:v>
                </c:pt>
                <c:pt idx="99">
                  <c:v>5.3379797330316316</c:v>
                </c:pt>
                <c:pt idx="100">
                  <c:v>5.3379797330316316</c:v>
                </c:pt>
                <c:pt idx="101">
                  <c:v>5.3379797330316316</c:v>
                </c:pt>
                <c:pt idx="102">
                  <c:v>5.3379797330316316</c:v>
                </c:pt>
                <c:pt idx="103">
                  <c:v>5.3379797330316316</c:v>
                </c:pt>
                <c:pt idx="104">
                  <c:v>5.3379797330316316</c:v>
                </c:pt>
                <c:pt idx="105">
                  <c:v>5.3379797330316316</c:v>
                </c:pt>
                <c:pt idx="106">
                  <c:v>5.3379797330316316</c:v>
                </c:pt>
                <c:pt idx="107">
                  <c:v>5.3379797330316316</c:v>
                </c:pt>
                <c:pt idx="108">
                  <c:v>5.3379797330316316</c:v>
                </c:pt>
                <c:pt idx="109">
                  <c:v>5.3379797330316316</c:v>
                </c:pt>
                <c:pt idx="110">
                  <c:v>5.3379797330316316</c:v>
                </c:pt>
                <c:pt idx="111">
                  <c:v>5.3379797330316316</c:v>
                </c:pt>
                <c:pt idx="112">
                  <c:v>5.3379797330316316</c:v>
                </c:pt>
                <c:pt idx="113">
                  <c:v>5.3379797330316316</c:v>
                </c:pt>
                <c:pt idx="114">
                  <c:v>5.3379797330316316</c:v>
                </c:pt>
                <c:pt idx="115">
                  <c:v>5.3379797330316316</c:v>
                </c:pt>
                <c:pt idx="116">
                  <c:v>5.3379797330316316</c:v>
                </c:pt>
                <c:pt idx="117">
                  <c:v>5.3379797330316316</c:v>
                </c:pt>
                <c:pt idx="118">
                  <c:v>5.3379797330316316</c:v>
                </c:pt>
                <c:pt idx="119">
                  <c:v>5.3379797330316316</c:v>
                </c:pt>
                <c:pt idx="120">
                  <c:v>5.3379797330316316</c:v>
                </c:pt>
                <c:pt idx="121">
                  <c:v>5.3379797330316316</c:v>
                </c:pt>
                <c:pt idx="122">
                  <c:v>5.3379797330316316</c:v>
                </c:pt>
                <c:pt idx="123">
                  <c:v>5.3379797330316316</c:v>
                </c:pt>
                <c:pt idx="124">
                  <c:v>5.3379797330316316</c:v>
                </c:pt>
                <c:pt idx="125">
                  <c:v>5.3379797330316316</c:v>
                </c:pt>
                <c:pt idx="126">
                  <c:v>5.3379797330316316</c:v>
                </c:pt>
                <c:pt idx="127">
                  <c:v>5.3379797330316316</c:v>
                </c:pt>
                <c:pt idx="128">
                  <c:v>5.3379797330316316</c:v>
                </c:pt>
                <c:pt idx="129">
                  <c:v>5.3379797330316316</c:v>
                </c:pt>
                <c:pt idx="130">
                  <c:v>5.3379797330316316</c:v>
                </c:pt>
                <c:pt idx="131">
                  <c:v>5.3379797330316316</c:v>
                </c:pt>
                <c:pt idx="132">
                  <c:v>5.3379797330316316</c:v>
                </c:pt>
                <c:pt idx="133">
                  <c:v>5.3379797330316316</c:v>
                </c:pt>
                <c:pt idx="134">
                  <c:v>5.3379797330316316</c:v>
                </c:pt>
                <c:pt idx="135">
                  <c:v>5.3379797330316316</c:v>
                </c:pt>
                <c:pt idx="136">
                  <c:v>5.3379797330316316</c:v>
                </c:pt>
                <c:pt idx="137">
                  <c:v>5.3379797330316316</c:v>
                </c:pt>
                <c:pt idx="138">
                  <c:v>5.3379797330316316</c:v>
                </c:pt>
                <c:pt idx="139">
                  <c:v>5.3379797330316316</c:v>
                </c:pt>
                <c:pt idx="140">
                  <c:v>5.3379797330316316</c:v>
                </c:pt>
                <c:pt idx="141">
                  <c:v>5.3379797330316316</c:v>
                </c:pt>
                <c:pt idx="142">
                  <c:v>5.3379797330316316</c:v>
                </c:pt>
                <c:pt idx="143">
                  <c:v>5.3379797330316316</c:v>
                </c:pt>
                <c:pt idx="144">
                  <c:v>5.3379797330316316</c:v>
                </c:pt>
                <c:pt idx="145">
                  <c:v>5.3379797330316316</c:v>
                </c:pt>
                <c:pt idx="146">
                  <c:v>5.3379797330316316</c:v>
                </c:pt>
                <c:pt idx="147">
                  <c:v>5.3379797330316316</c:v>
                </c:pt>
                <c:pt idx="148">
                  <c:v>5.3379797330316316</c:v>
                </c:pt>
                <c:pt idx="149">
                  <c:v>5.3379797330316316</c:v>
                </c:pt>
                <c:pt idx="150">
                  <c:v>5.3379797330316316</c:v>
                </c:pt>
                <c:pt idx="151">
                  <c:v>5.3379797330316316</c:v>
                </c:pt>
                <c:pt idx="152">
                  <c:v>5.3379797330316316</c:v>
                </c:pt>
                <c:pt idx="153">
                  <c:v>5.3379797330316316</c:v>
                </c:pt>
                <c:pt idx="154">
                  <c:v>5.3379797330316316</c:v>
                </c:pt>
                <c:pt idx="155">
                  <c:v>5.3379797330316316</c:v>
                </c:pt>
                <c:pt idx="156">
                  <c:v>5.3379797330316316</c:v>
                </c:pt>
                <c:pt idx="157">
                  <c:v>5.3379797330316316</c:v>
                </c:pt>
                <c:pt idx="158">
                  <c:v>5.3379797330316316</c:v>
                </c:pt>
                <c:pt idx="159">
                  <c:v>5.3379797330316316</c:v>
                </c:pt>
                <c:pt idx="160">
                  <c:v>5.3379797330316316</c:v>
                </c:pt>
                <c:pt idx="161">
                  <c:v>5.3379797330316316</c:v>
                </c:pt>
                <c:pt idx="162">
                  <c:v>5.3379797330316316</c:v>
                </c:pt>
                <c:pt idx="163">
                  <c:v>5.3379797330316316</c:v>
                </c:pt>
                <c:pt idx="164">
                  <c:v>5.3379797330316316</c:v>
                </c:pt>
                <c:pt idx="165">
                  <c:v>5.3379797330316316</c:v>
                </c:pt>
                <c:pt idx="166">
                  <c:v>5.3379797330316316</c:v>
                </c:pt>
                <c:pt idx="167">
                  <c:v>5.3379797330316316</c:v>
                </c:pt>
                <c:pt idx="168">
                  <c:v>5.3379797330316316</c:v>
                </c:pt>
                <c:pt idx="169">
                  <c:v>5.3379797330316316</c:v>
                </c:pt>
                <c:pt idx="170">
                  <c:v>5.3379797330316316</c:v>
                </c:pt>
                <c:pt idx="171">
                  <c:v>5.3379797330316316</c:v>
                </c:pt>
                <c:pt idx="172">
                  <c:v>5.3379797330316316</c:v>
                </c:pt>
                <c:pt idx="173">
                  <c:v>5.3379797330316316</c:v>
                </c:pt>
                <c:pt idx="174">
                  <c:v>5.3379797330316316</c:v>
                </c:pt>
                <c:pt idx="175">
                  <c:v>5.3379797330316316</c:v>
                </c:pt>
                <c:pt idx="176">
                  <c:v>5.3379797330316316</c:v>
                </c:pt>
                <c:pt idx="177">
                  <c:v>5.3379797330316316</c:v>
                </c:pt>
                <c:pt idx="178">
                  <c:v>5.3379797330316316</c:v>
                </c:pt>
                <c:pt idx="179">
                  <c:v>5.3379797330316316</c:v>
                </c:pt>
                <c:pt idx="180">
                  <c:v>5.3379797330316316</c:v>
                </c:pt>
                <c:pt idx="181">
                  <c:v>5.3379797330316316</c:v>
                </c:pt>
                <c:pt idx="182">
                  <c:v>5.3379797330316316</c:v>
                </c:pt>
                <c:pt idx="183">
                  <c:v>5.3379797330316316</c:v>
                </c:pt>
                <c:pt idx="184">
                  <c:v>5.3379797330316316</c:v>
                </c:pt>
                <c:pt idx="185">
                  <c:v>5.3379797330316316</c:v>
                </c:pt>
                <c:pt idx="186">
                  <c:v>5.3379797330316316</c:v>
                </c:pt>
                <c:pt idx="187">
                  <c:v>5.3379797330316316</c:v>
                </c:pt>
                <c:pt idx="188">
                  <c:v>5.3379797330316316</c:v>
                </c:pt>
                <c:pt idx="189">
                  <c:v>5.3379797330316316</c:v>
                </c:pt>
                <c:pt idx="190">
                  <c:v>5.3379797330316316</c:v>
                </c:pt>
                <c:pt idx="191">
                  <c:v>5.3379797330316316</c:v>
                </c:pt>
                <c:pt idx="192">
                  <c:v>5.3379797330316316</c:v>
                </c:pt>
                <c:pt idx="193">
                  <c:v>5.3379797330316316</c:v>
                </c:pt>
                <c:pt idx="194">
                  <c:v>5.3379797330316316</c:v>
                </c:pt>
                <c:pt idx="195">
                  <c:v>5.3379797330316316</c:v>
                </c:pt>
                <c:pt idx="196">
                  <c:v>5.3379797330316316</c:v>
                </c:pt>
                <c:pt idx="197">
                  <c:v>5.3379797330316316</c:v>
                </c:pt>
                <c:pt idx="198">
                  <c:v>5.3379797330316316</c:v>
                </c:pt>
                <c:pt idx="199">
                  <c:v>5.3379797330316316</c:v>
                </c:pt>
                <c:pt idx="200">
                  <c:v>5.3379797330316316</c:v>
                </c:pt>
                <c:pt idx="201">
                  <c:v>5.3379797330316316</c:v>
                </c:pt>
                <c:pt idx="202">
                  <c:v>5.3379797330316316</c:v>
                </c:pt>
                <c:pt idx="203">
                  <c:v>5.3379797330316316</c:v>
                </c:pt>
                <c:pt idx="204">
                  <c:v>5.3379797330316316</c:v>
                </c:pt>
                <c:pt idx="205">
                  <c:v>5.3379797330316316</c:v>
                </c:pt>
                <c:pt idx="206">
                  <c:v>5.3379797330316316</c:v>
                </c:pt>
                <c:pt idx="207">
                  <c:v>5.3379797330316316</c:v>
                </c:pt>
                <c:pt idx="208">
                  <c:v>5.3379797330316316</c:v>
                </c:pt>
                <c:pt idx="209">
                  <c:v>5.3379797330316316</c:v>
                </c:pt>
                <c:pt idx="210">
                  <c:v>5.3379797330316316</c:v>
                </c:pt>
                <c:pt idx="211">
                  <c:v>5.3379797330316316</c:v>
                </c:pt>
                <c:pt idx="212">
                  <c:v>5.3379797330316316</c:v>
                </c:pt>
                <c:pt idx="213">
                  <c:v>5.3379797330316316</c:v>
                </c:pt>
                <c:pt idx="214">
                  <c:v>5.3379797330316316</c:v>
                </c:pt>
                <c:pt idx="215">
                  <c:v>5.3379797330316316</c:v>
                </c:pt>
                <c:pt idx="216">
                  <c:v>5.3379797330316316</c:v>
                </c:pt>
                <c:pt idx="217">
                  <c:v>5.3379797330316316</c:v>
                </c:pt>
                <c:pt idx="218">
                  <c:v>5.3379797330316316</c:v>
                </c:pt>
                <c:pt idx="219">
                  <c:v>5.3379797330316316</c:v>
                </c:pt>
                <c:pt idx="220">
                  <c:v>5.3379797330316316</c:v>
                </c:pt>
                <c:pt idx="221">
                  <c:v>5.3379797330316316</c:v>
                </c:pt>
                <c:pt idx="222">
                  <c:v>5.3379797330316316</c:v>
                </c:pt>
                <c:pt idx="223">
                  <c:v>5.3379797330316316</c:v>
                </c:pt>
                <c:pt idx="224">
                  <c:v>5.3379797330316316</c:v>
                </c:pt>
                <c:pt idx="225">
                  <c:v>5.3379797330316316</c:v>
                </c:pt>
                <c:pt idx="226">
                  <c:v>5.3379797330316316</c:v>
                </c:pt>
                <c:pt idx="227">
                  <c:v>5.3379797330316316</c:v>
                </c:pt>
                <c:pt idx="228">
                  <c:v>5.3379797330316316</c:v>
                </c:pt>
                <c:pt idx="229">
                  <c:v>5.3379797330316316</c:v>
                </c:pt>
                <c:pt idx="230">
                  <c:v>5.3379797330316316</c:v>
                </c:pt>
                <c:pt idx="231">
                  <c:v>5.3379797330316316</c:v>
                </c:pt>
                <c:pt idx="232">
                  <c:v>5.3379797330316316</c:v>
                </c:pt>
                <c:pt idx="233">
                  <c:v>5.3379797330316316</c:v>
                </c:pt>
                <c:pt idx="234">
                  <c:v>5.3379797330316316</c:v>
                </c:pt>
                <c:pt idx="235">
                  <c:v>5.3379797330316316</c:v>
                </c:pt>
                <c:pt idx="236">
                  <c:v>5.3379797330316316</c:v>
                </c:pt>
                <c:pt idx="237">
                  <c:v>5.3379797330316316</c:v>
                </c:pt>
                <c:pt idx="238">
                  <c:v>5.3379797330316316</c:v>
                </c:pt>
                <c:pt idx="239">
                  <c:v>5.3379797330316316</c:v>
                </c:pt>
                <c:pt idx="240">
                  <c:v>5.3379797330316316</c:v>
                </c:pt>
                <c:pt idx="241">
                  <c:v>5.3379797330316316</c:v>
                </c:pt>
                <c:pt idx="242">
                  <c:v>5.3379797330316316</c:v>
                </c:pt>
                <c:pt idx="243">
                  <c:v>5.3379797330316316</c:v>
                </c:pt>
                <c:pt idx="244">
                  <c:v>5.3379797330316316</c:v>
                </c:pt>
                <c:pt idx="245">
                  <c:v>5.3379797330316316</c:v>
                </c:pt>
                <c:pt idx="246">
                  <c:v>5.3379797330316316</c:v>
                </c:pt>
                <c:pt idx="247">
                  <c:v>5.3379797330316316</c:v>
                </c:pt>
                <c:pt idx="248">
                  <c:v>5.3379797330316316</c:v>
                </c:pt>
                <c:pt idx="249">
                  <c:v>5.3379797330316316</c:v>
                </c:pt>
                <c:pt idx="250">
                  <c:v>5.3379797330316316</c:v>
                </c:pt>
                <c:pt idx="251">
                  <c:v>5.3379797330316316</c:v>
                </c:pt>
                <c:pt idx="252">
                  <c:v>5.3379797330316316</c:v>
                </c:pt>
                <c:pt idx="253">
                  <c:v>5.3379797330316316</c:v>
                </c:pt>
                <c:pt idx="254">
                  <c:v>5.3379797330316316</c:v>
                </c:pt>
                <c:pt idx="255">
                  <c:v>5.3379797330316316</c:v>
                </c:pt>
                <c:pt idx="256">
                  <c:v>5.3379797330316316</c:v>
                </c:pt>
                <c:pt idx="257">
                  <c:v>5.3379797330316316</c:v>
                </c:pt>
                <c:pt idx="258">
                  <c:v>5.3379797330316316</c:v>
                </c:pt>
                <c:pt idx="259">
                  <c:v>5.3379797330316316</c:v>
                </c:pt>
                <c:pt idx="260">
                  <c:v>5.3379797330316316</c:v>
                </c:pt>
                <c:pt idx="261">
                  <c:v>5.3379797330316316</c:v>
                </c:pt>
                <c:pt idx="262">
                  <c:v>5.3379797330316316</c:v>
                </c:pt>
                <c:pt idx="263">
                  <c:v>5.3379797330316316</c:v>
                </c:pt>
                <c:pt idx="264">
                  <c:v>5.3379797330316316</c:v>
                </c:pt>
                <c:pt idx="265">
                  <c:v>5.3379797330316316</c:v>
                </c:pt>
                <c:pt idx="266">
                  <c:v>5.3379797330316316</c:v>
                </c:pt>
                <c:pt idx="267">
                  <c:v>5.3379797330316316</c:v>
                </c:pt>
                <c:pt idx="268">
                  <c:v>5.3379797330316316</c:v>
                </c:pt>
                <c:pt idx="269">
                  <c:v>5.3379797330316316</c:v>
                </c:pt>
                <c:pt idx="270">
                  <c:v>5.3379797330316316</c:v>
                </c:pt>
                <c:pt idx="271">
                  <c:v>5.3379797330316316</c:v>
                </c:pt>
                <c:pt idx="272">
                  <c:v>5.3379797330316316</c:v>
                </c:pt>
                <c:pt idx="273">
                  <c:v>5.3379797330316316</c:v>
                </c:pt>
                <c:pt idx="274">
                  <c:v>5.3379797330316316</c:v>
                </c:pt>
                <c:pt idx="275">
                  <c:v>5.3379797330316316</c:v>
                </c:pt>
                <c:pt idx="276">
                  <c:v>5.3379797330316316</c:v>
                </c:pt>
                <c:pt idx="277">
                  <c:v>5.3379797330316316</c:v>
                </c:pt>
                <c:pt idx="278">
                  <c:v>5.3379797330316316</c:v>
                </c:pt>
                <c:pt idx="279">
                  <c:v>5.3379797330316316</c:v>
                </c:pt>
                <c:pt idx="280">
                  <c:v>5.3379797330316316</c:v>
                </c:pt>
                <c:pt idx="281">
                  <c:v>5.3379797330316316</c:v>
                </c:pt>
                <c:pt idx="282">
                  <c:v>5.3379797330316316</c:v>
                </c:pt>
                <c:pt idx="283">
                  <c:v>5.3379797330316316</c:v>
                </c:pt>
                <c:pt idx="284">
                  <c:v>5.3379797330316316</c:v>
                </c:pt>
                <c:pt idx="285">
                  <c:v>5.3379797330316316</c:v>
                </c:pt>
                <c:pt idx="286">
                  <c:v>5.3379797330316316</c:v>
                </c:pt>
                <c:pt idx="287">
                  <c:v>5.3379797330316316</c:v>
                </c:pt>
                <c:pt idx="288">
                  <c:v>5.3379797330316316</c:v>
                </c:pt>
                <c:pt idx="289">
                  <c:v>5.3379797330316316</c:v>
                </c:pt>
                <c:pt idx="290">
                  <c:v>5.3379797330316316</c:v>
                </c:pt>
                <c:pt idx="291">
                  <c:v>5.3379797330316316</c:v>
                </c:pt>
                <c:pt idx="292">
                  <c:v>5.3379797330316316</c:v>
                </c:pt>
                <c:pt idx="293">
                  <c:v>5.3379797330316316</c:v>
                </c:pt>
                <c:pt idx="294">
                  <c:v>5.3379797330316316</c:v>
                </c:pt>
                <c:pt idx="295">
                  <c:v>5.3379797330316316</c:v>
                </c:pt>
                <c:pt idx="296">
                  <c:v>5.3379797330316316</c:v>
                </c:pt>
                <c:pt idx="297">
                  <c:v>5.3379797330316316</c:v>
                </c:pt>
                <c:pt idx="298">
                  <c:v>5.3379797330316316</c:v>
                </c:pt>
                <c:pt idx="299">
                  <c:v>5.3379797330316316</c:v>
                </c:pt>
                <c:pt idx="300">
                  <c:v>5.3379797330316316</c:v>
                </c:pt>
                <c:pt idx="301">
                  <c:v>5.3379797330316316</c:v>
                </c:pt>
                <c:pt idx="302">
                  <c:v>5.3379797330316316</c:v>
                </c:pt>
                <c:pt idx="303">
                  <c:v>5.3379797330316316</c:v>
                </c:pt>
                <c:pt idx="304">
                  <c:v>5.3379797330316316</c:v>
                </c:pt>
                <c:pt idx="305">
                  <c:v>5.3379797330316316</c:v>
                </c:pt>
                <c:pt idx="306">
                  <c:v>5.3379797330316316</c:v>
                </c:pt>
                <c:pt idx="307">
                  <c:v>5.3379797330316316</c:v>
                </c:pt>
                <c:pt idx="308">
                  <c:v>5.3379797330316316</c:v>
                </c:pt>
                <c:pt idx="309">
                  <c:v>5.3379797330316316</c:v>
                </c:pt>
                <c:pt idx="310">
                  <c:v>5.3379797330316316</c:v>
                </c:pt>
                <c:pt idx="311">
                  <c:v>5.3379797330316316</c:v>
                </c:pt>
                <c:pt idx="312">
                  <c:v>5.3379797330316316</c:v>
                </c:pt>
                <c:pt idx="313">
                  <c:v>5.3379797330316316</c:v>
                </c:pt>
                <c:pt idx="314">
                  <c:v>5.3379797330316316</c:v>
                </c:pt>
                <c:pt idx="315">
                  <c:v>5.3379797330316316</c:v>
                </c:pt>
                <c:pt idx="316">
                  <c:v>5.3379797330316316</c:v>
                </c:pt>
                <c:pt idx="317">
                  <c:v>5.3379797330316316</c:v>
                </c:pt>
                <c:pt idx="318">
                  <c:v>5.3379797330316316</c:v>
                </c:pt>
                <c:pt idx="319">
                  <c:v>5.3379797330316316</c:v>
                </c:pt>
                <c:pt idx="320">
                  <c:v>5.3379797330316316</c:v>
                </c:pt>
                <c:pt idx="321">
                  <c:v>5.3379797330316316</c:v>
                </c:pt>
                <c:pt idx="322">
                  <c:v>5.3379797330316316</c:v>
                </c:pt>
                <c:pt idx="323">
                  <c:v>5.3379797330316316</c:v>
                </c:pt>
                <c:pt idx="324">
                  <c:v>5.3379797330316316</c:v>
                </c:pt>
                <c:pt idx="325">
                  <c:v>5.3379797330316316</c:v>
                </c:pt>
                <c:pt idx="326">
                  <c:v>5.3379797330316316</c:v>
                </c:pt>
                <c:pt idx="327">
                  <c:v>5.3379797330316316</c:v>
                </c:pt>
                <c:pt idx="328">
                  <c:v>5.3379797330316316</c:v>
                </c:pt>
                <c:pt idx="329">
                  <c:v>5.3379797330316316</c:v>
                </c:pt>
                <c:pt idx="330">
                  <c:v>5.3379797330316316</c:v>
                </c:pt>
                <c:pt idx="331">
                  <c:v>5.3379797330316316</c:v>
                </c:pt>
                <c:pt idx="332">
                  <c:v>5.3379797330316316</c:v>
                </c:pt>
                <c:pt idx="333">
                  <c:v>5.3379797330316316</c:v>
                </c:pt>
                <c:pt idx="334">
                  <c:v>5.3379797330316316</c:v>
                </c:pt>
                <c:pt idx="335">
                  <c:v>5.3379797330316316</c:v>
                </c:pt>
                <c:pt idx="336">
                  <c:v>5.3379797330316316</c:v>
                </c:pt>
                <c:pt idx="337">
                  <c:v>5.3379797330316316</c:v>
                </c:pt>
                <c:pt idx="338">
                  <c:v>5.3379797330316316</c:v>
                </c:pt>
                <c:pt idx="339">
                  <c:v>5.3379797330316316</c:v>
                </c:pt>
                <c:pt idx="340">
                  <c:v>5.3379797330316316</c:v>
                </c:pt>
                <c:pt idx="341">
                  <c:v>5.3379797330316316</c:v>
                </c:pt>
                <c:pt idx="342">
                  <c:v>5.3379797330316316</c:v>
                </c:pt>
                <c:pt idx="343">
                  <c:v>5.3379797330316316</c:v>
                </c:pt>
                <c:pt idx="344">
                  <c:v>5.3379797330316316</c:v>
                </c:pt>
                <c:pt idx="345">
                  <c:v>5.3379797330316316</c:v>
                </c:pt>
                <c:pt idx="346">
                  <c:v>5.3379797330316316</c:v>
                </c:pt>
                <c:pt idx="347">
                  <c:v>5.3379797330316316</c:v>
                </c:pt>
                <c:pt idx="348">
                  <c:v>5.3379797330316316</c:v>
                </c:pt>
                <c:pt idx="349">
                  <c:v>5.3379797330316316</c:v>
                </c:pt>
                <c:pt idx="350">
                  <c:v>5.3379797330316316</c:v>
                </c:pt>
                <c:pt idx="351">
                  <c:v>5.3379797330316316</c:v>
                </c:pt>
                <c:pt idx="352">
                  <c:v>5.3379797330316316</c:v>
                </c:pt>
                <c:pt idx="353">
                  <c:v>5.3379797330316316</c:v>
                </c:pt>
                <c:pt idx="354">
                  <c:v>5.3379797330316316</c:v>
                </c:pt>
                <c:pt idx="355">
                  <c:v>5.3379797330316316</c:v>
                </c:pt>
                <c:pt idx="356">
                  <c:v>5.3379797330316316</c:v>
                </c:pt>
                <c:pt idx="357">
                  <c:v>5.3379797330316316</c:v>
                </c:pt>
                <c:pt idx="358">
                  <c:v>5.3379797330316316</c:v>
                </c:pt>
                <c:pt idx="359">
                  <c:v>5.3379797330316316</c:v>
                </c:pt>
                <c:pt idx="360">
                  <c:v>5.3379797330316316</c:v>
                </c:pt>
                <c:pt idx="361">
                  <c:v>5.3379797330316316</c:v>
                </c:pt>
                <c:pt idx="362">
                  <c:v>5.3379797330316316</c:v>
                </c:pt>
                <c:pt idx="363">
                  <c:v>5.3379797330316316</c:v>
                </c:pt>
                <c:pt idx="364">
                  <c:v>5.3379797330316316</c:v>
                </c:pt>
                <c:pt idx="365">
                  <c:v>5.3379797330316316</c:v>
                </c:pt>
                <c:pt idx="366">
                  <c:v>5.3379797330316316</c:v>
                </c:pt>
                <c:pt idx="367">
                  <c:v>5.3379797330316316</c:v>
                </c:pt>
                <c:pt idx="368">
                  <c:v>5.3379797330316316</c:v>
                </c:pt>
                <c:pt idx="369">
                  <c:v>5.3379797330316316</c:v>
                </c:pt>
                <c:pt idx="370">
                  <c:v>5.3379797330316316</c:v>
                </c:pt>
                <c:pt idx="371">
                  <c:v>5.3379797330316316</c:v>
                </c:pt>
                <c:pt idx="372">
                  <c:v>5.3379797330316316</c:v>
                </c:pt>
                <c:pt idx="373">
                  <c:v>5.3379797330316316</c:v>
                </c:pt>
                <c:pt idx="374">
                  <c:v>5.3379797330316316</c:v>
                </c:pt>
                <c:pt idx="375">
                  <c:v>5.3379797330316316</c:v>
                </c:pt>
                <c:pt idx="376">
                  <c:v>5.3379797330316316</c:v>
                </c:pt>
                <c:pt idx="377">
                  <c:v>5.3379797330316316</c:v>
                </c:pt>
                <c:pt idx="378">
                  <c:v>5.3379797330316316</c:v>
                </c:pt>
                <c:pt idx="379">
                  <c:v>5.3379797330316316</c:v>
                </c:pt>
                <c:pt idx="380">
                  <c:v>5.3379797330316316</c:v>
                </c:pt>
                <c:pt idx="381">
                  <c:v>5.3379797330316316</c:v>
                </c:pt>
                <c:pt idx="382">
                  <c:v>5.3379797330316316</c:v>
                </c:pt>
                <c:pt idx="383">
                  <c:v>5.3379797330316316</c:v>
                </c:pt>
                <c:pt idx="384">
                  <c:v>5.3379797330316316</c:v>
                </c:pt>
                <c:pt idx="385">
                  <c:v>5.3379797330316316</c:v>
                </c:pt>
                <c:pt idx="386">
                  <c:v>5.3379797330316316</c:v>
                </c:pt>
                <c:pt idx="387">
                  <c:v>5.3379797330316316</c:v>
                </c:pt>
                <c:pt idx="388">
                  <c:v>5.3379797330316316</c:v>
                </c:pt>
                <c:pt idx="389">
                  <c:v>5.3379797330316316</c:v>
                </c:pt>
                <c:pt idx="390">
                  <c:v>5.3379797330316316</c:v>
                </c:pt>
                <c:pt idx="391">
                  <c:v>5.3379797330316316</c:v>
                </c:pt>
                <c:pt idx="392">
                  <c:v>5.3379797330316316</c:v>
                </c:pt>
                <c:pt idx="393">
                  <c:v>5.3379797330316316</c:v>
                </c:pt>
                <c:pt idx="394">
                  <c:v>5.3379797330316316</c:v>
                </c:pt>
                <c:pt idx="395">
                  <c:v>5.3379797330316316</c:v>
                </c:pt>
                <c:pt idx="396">
                  <c:v>5.3379797330316316</c:v>
                </c:pt>
                <c:pt idx="397">
                  <c:v>5.3379797330316316</c:v>
                </c:pt>
                <c:pt idx="398">
                  <c:v>5.3379797330316316</c:v>
                </c:pt>
                <c:pt idx="399">
                  <c:v>5.3379797330316316</c:v>
                </c:pt>
                <c:pt idx="400">
                  <c:v>5.3379797330316316</c:v>
                </c:pt>
                <c:pt idx="401">
                  <c:v>5.3379797330316316</c:v>
                </c:pt>
                <c:pt idx="402">
                  <c:v>5.3379797330316316</c:v>
                </c:pt>
                <c:pt idx="403">
                  <c:v>5.3379797330316316</c:v>
                </c:pt>
                <c:pt idx="404">
                  <c:v>5.3379797330316316</c:v>
                </c:pt>
                <c:pt idx="405">
                  <c:v>5.3379797330316316</c:v>
                </c:pt>
                <c:pt idx="406">
                  <c:v>5.3379797330316316</c:v>
                </c:pt>
                <c:pt idx="407">
                  <c:v>5.3379797330316316</c:v>
                </c:pt>
                <c:pt idx="408">
                  <c:v>5.3379797330316316</c:v>
                </c:pt>
                <c:pt idx="409">
                  <c:v>5.3379797330316316</c:v>
                </c:pt>
                <c:pt idx="410">
                  <c:v>5.3379797330316316</c:v>
                </c:pt>
                <c:pt idx="411">
                  <c:v>5.3379797330316316</c:v>
                </c:pt>
                <c:pt idx="412">
                  <c:v>5.3379797330316316</c:v>
                </c:pt>
                <c:pt idx="413">
                  <c:v>5.3379797330316316</c:v>
                </c:pt>
                <c:pt idx="414">
                  <c:v>5.3379797330316316</c:v>
                </c:pt>
                <c:pt idx="415">
                  <c:v>5.3379797330316316</c:v>
                </c:pt>
                <c:pt idx="416">
                  <c:v>5.3379797330316316</c:v>
                </c:pt>
                <c:pt idx="417">
                  <c:v>5.3379797330316316</c:v>
                </c:pt>
                <c:pt idx="418">
                  <c:v>5.3379797330316316</c:v>
                </c:pt>
                <c:pt idx="419">
                  <c:v>5.3379797330316316</c:v>
                </c:pt>
                <c:pt idx="420">
                  <c:v>5.3379797330316316</c:v>
                </c:pt>
                <c:pt idx="421">
                  <c:v>5.3379797330316316</c:v>
                </c:pt>
                <c:pt idx="422">
                  <c:v>5.3379797330316316</c:v>
                </c:pt>
                <c:pt idx="423">
                  <c:v>5.3379797330316316</c:v>
                </c:pt>
                <c:pt idx="424">
                  <c:v>5.3379797330316316</c:v>
                </c:pt>
                <c:pt idx="425">
                  <c:v>5.3379797330316316</c:v>
                </c:pt>
                <c:pt idx="426">
                  <c:v>5.3379797330316316</c:v>
                </c:pt>
                <c:pt idx="427">
                  <c:v>5.3379797330316316</c:v>
                </c:pt>
                <c:pt idx="428">
                  <c:v>5.3379797330316316</c:v>
                </c:pt>
                <c:pt idx="429">
                  <c:v>5.3379797330316316</c:v>
                </c:pt>
                <c:pt idx="430">
                  <c:v>5.3379797330316316</c:v>
                </c:pt>
                <c:pt idx="431">
                  <c:v>5.3379797330316316</c:v>
                </c:pt>
                <c:pt idx="432">
                  <c:v>5.3379797330316316</c:v>
                </c:pt>
                <c:pt idx="433">
                  <c:v>5.3379797330316316</c:v>
                </c:pt>
                <c:pt idx="434">
                  <c:v>5.3379797330316316</c:v>
                </c:pt>
                <c:pt idx="435">
                  <c:v>5.3379797330316316</c:v>
                </c:pt>
                <c:pt idx="436">
                  <c:v>5.3379797330316316</c:v>
                </c:pt>
                <c:pt idx="437">
                  <c:v>5.3379797330316316</c:v>
                </c:pt>
                <c:pt idx="438">
                  <c:v>5.3379797330316316</c:v>
                </c:pt>
                <c:pt idx="439">
                  <c:v>5.3379797330316316</c:v>
                </c:pt>
                <c:pt idx="440">
                  <c:v>5.3379797330316316</c:v>
                </c:pt>
                <c:pt idx="441">
                  <c:v>5.3379797330316316</c:v>
                </c:pt>
                <c:pt idx="442">
                  <c:v>5.3379797330316316</c:v>
                </c:pt>
                <c:pt idx="443">
                  <c:v>5.3379797330316316</c:v>
                </c:pt>
                <c:pt idx="444">
                  <c:v>5.3379797330316316</c:v>
                </c:pt>
                <c:pt idx="445">
                  <c:v>5.3379797330316316</c:v>
                </c:pt>
                <c:pt idx="446">
                  <c:v>5.3379797330316316</c:v>
                </c:pt>
                <c:pt idx="447">
                  <c:v>5.3379797330316316</c:v>
                </c:pt>
                <c:pt idx="448">
                  <c:v>5.3379797330316316</c:v>
                </c:pt>
                <c:pt idx="449">
                  <c:v>5.3379797330316316</c:v>
                </c:pt>
                <c:pt idx="450">
                  <c:v>5.3379797330316316</c:v>
                </c:pt>
                <c:pt idx="451">
                  <c:v>5.3379797330316316</c:v>
                </c:pt>
                <c:pt idx="452">
                  <c:v>5.3379797330316316</c:v>
                </c:pt>
                <c:pt idx="453">
                  <c:v>5.3379797330316316</c:v>
                </c:pt>
                <c:pt idx="454">
                  <c:v>5.3379797330316316</c:v>
                </c:pt>
                <c:pt idx="455">
                  <c:v>5.3379797330316316</c:v>
                </c:pt>
                <c:pt idx="456">
                  <c:v>5.3379797330316316</c:v>
                </c:pt>
                <c:pt idx="457">
                  <c:v>5.3379797330316316</c:v>
                </c:pt>
                <c:pt idx="458">
                  <c:v>5.3379797330316316</c:v>
                </c:pt>
                <c:pt idx="459">
                  <c:v>5.3379797330316316</c:v>
                </c:pt>
                <c:pt idx="460">
                  <c:v>5.3379797330316316</c:v>
                </c:pt>
                <c:pt idx="461">
                  <c:v>5.3379797330316316</c:v>
                </c:pt>
                <c:pt idx="462">
                  <c:v>5.3379797330316316</c:v>
                </c:pt>
                <c:pt idx="463">
                  <c:v>5.3379797330316316</c:v>
                </c:pt>
                <c:pt idx="464">
                  <c:v>5.3379797330316316</c:v>
                </c:pt>
                <c:pt idx="465">
                  <c:v>5.3379797330316316</c:v>
                </c:pt>
                <c:pt idx="466">
                  <c:v>5.3379797330316316</c:v>
                </c:pt>
                <c:pt idx="467">
                  <c:v>5.3379797330316316</c:v>
                </c:pt>
                <c:pt idx="468">
                  <c:v>5.3379797330316316</c:v>
                </c:pt>
                <c:pt idx="469">
                  <c:v>5.3379797330316316</c:v>
                </c:pt>
                <c:pt idx="470">
                  <c:v>5.3379797330316316</c:v>
                </c:pt>
                <c:pt idx="471">
                  <c:v>5.3379797330316316</c:v>
                </c:pt>
                <c:pt idx="472">
                  <c:v>5.3379797330316316</c:v>
                </c:pt>
                <c:pt idx="473">
                  <c:v>5.3379797330316316</c:v>
                </c:pt>
                <c:pt idx="474">
                  <c:v>5.3379797330316316</c:v>
                </c:pt>
                <c:pt idx="475">
                  <c:v>5.3379797330316316</c:v>
                </c:pt>
                <c:pt idx="476">
                  <c:v>5.3379797330316316</c:v>
                </c:pt>
                <c:pt idx="477">
                  <c:v>5.3379797330316316</c:v>
                </c:pt>
                <c:pt idx="478">
                  <c:v>5.3379797330316316</c:v>
                </c:pt>
                <c:pt idx="479">
                  <c:v>5.3379797330316316</c:v>
                </c:pt>
                <c:pt idx="480">
                  <c:v>5.3379797330316316</c:v>
                </c:pt>
                <c:pt idx="481">
                  <c:v>5.3379797330316316</c:v>
                </c:pt>
                <c:pt idx="482">
                  <c:v>5.3379797330316316</c:v>
                </c:pt>
                <c:pt idx="483">
                  <c:v>5.3379797330316316</c:v>
                </c:pt>
                <c:pt idx="484">
                  <c:v>5.3379797330316316</c:v>
                </c:pt>
                <c:pt idx="485">
                  <c:v>5.3379797330316316</c:v>
                </c:pt>
                <c:pt idx="486">
                  <c:v>5.3379797330316316</c:v>
                </c:pt>
                <c:pt idx="487">
                  <c:v>5.3379797330316316</c:v>
                </c:pt>
                <c:pt idx="488">
                  <c:v>5.3379797330316316</c:v>
                </c:pt>
                <c:pt idx="489">
                  <c:v>5.3379797330316316</c:v>
                </c:pt>
                <c:pt idx="490">
                  <c:v>5.3379797330316316</c:v>
                </c:pt>
                <c:pt idx="491">
                  <c:v>5.3379797330316316</c:v>
                </c:pt>
                <c:pt idx="492">
                  <c:v>5.3379797330316316</c:v>
                </c:pt>
                <c:pt idx="493">
                  <c:v>5.3379797330316316</c:v>
                </c:pt>
                <c:pt idx="494">
                  <c:v>5.3379797330316316</c:v>
                </c:pt>
                <c:pt idx="495">
                  <c:v>5.3379797330316316</c:v>
                </c:pt>
                <c:pt idx="496">
                  <c:v>5.3379797330316316</c:v>
                </c:pt>
                <c:pt idx="497">
                  <c:v>5.3379797330316316</c:v>
                </c:pt>
                <c:pt idx="498">
                  <c:v>5.3379797330316316</c:v>
                </c:pt>
                <c:pt idx="499">
                  <c:v>5.3379797330316316</c:v>
                </c:pt>
                <c:pt idx="500">
                  <c:v>5.3379797330316316</c:v>
                </c:pt>
                <c:pt idx="501">
                  <c:v>5.3379797330316316</c:v>
                </c:pt>
                <c:pt idx="502">
                  <c:v>5.3379797330316316</c:v>
                </c:pt>
                <c:pt idx="503">
                  <c:v>5.3379797330316316</c:v>
                </c:pt>
                <c:pt idx="504">
                  <c:v>5.3379797330316316</c:v>
                </c:pt>
                <c:pt idx="505">
                  <c:v>5.3379797330316316</c:v>
                </c:pt>
                <c:pt idx="506">
                  <c:v>5.3379797330316316</c:v>
                </c:pt>
                <c:pt idx="507">
                  <c:v>5.3379797330316316</c:v>
                </c:pt>
                <c:pt idx="508">
                  <c:v>5.3379797330316316</c:v>
                </c:pt>
                <c:pt idx="509">
                  <c:v>5.3379797330316316</c:v>
                </c:pt>
                <c:pt idx="510">
                  <c:v>5.3379797330316316</c:v>
                </c:pt>
                <c:pt idx="511">
                  <c:v>5.3379797330316316</c:v>
                </c:pt>
                <c:pt idx="512">
                  <c:v>5.3379797330316316</c:v>
                </c:pt>
                <c:pt idx="513">
                  <c:v>5.3379797330316316</c:v>
                </c:pt>
                <c:pt idx="514">
                  <c:v>5.3379797330316316</c:v>
                </c:pt>
                <c:pt idx="515">
                  <c:v>5.3379797330316316</c:v>
                </c:pt>
                <c:pt idx="516">
                  <c:v>5.3379797330316316</c:v>
                </c:pt>
                <c:pt idx="517">
                  <c:v>5.3379797330316316</c:v>
                </c:pt>
                <c:pt idx="518">
                  <c:v>5.3379797330316316</c:v>
                </c:pt>
                <c:pt idx="519">
                  <c:v>5.3379797330316316</c:v>
                </c:pt>
                <c:pt idx="520">
                  <c:v>5.3379797330316316</c:v>
                </c:pt>
                <c:pt idx="521">
                  <c:v>5.3379797330316316</c:v>
                </c:pt>
                <c:pt idx="522">
                  <c:v>5.3379797330316316</c:v>
                </c:pt>
                <c:pt idx="523">
                  <c:v>5.3379797330316316</c:v>
                </c:pt>
                <c:pt idx="524">
                  <c:v>5.3379797330316316</c:v>
                </c:pt>
                <c:pt idx="525">
                  <c:v>5.3379797330316316</c:v>
                </c:pt>
                <c:pt idx="526">
                  <c:v>5.3379797330316316</c:v>
                </c:pt>
                <c:pt idx="527">
                  <c:v>5.3379797330316316</c:v>
                </c:pt>
                <c:pt idx="528">
                  <c:v>5.3379797330316316</c:v>
                </c:pt>
                <c:pt idx="529">
                  <c:v>5.3379797330316316</c:v>
                </c:pt>
                <c:pt idx="530">
                  <c:v>5.3379797330316316</c:v>
                </c:pt>
                <c:pt idx="531">
                  <c:v>5.3379797330316316</c:v>
                </c:pt>
                <c:pt idx="532">
                  <c:v>5.3379797330316316</c:v>
                </c:pt>
                <c:pt idx="533">
                  <c:v>5.3379797330316316</c:v>
                </c:pt>
                <c:pt idx="534">
                  <c:v>5.3379797330316316</c:v>
                </c:pt>
                <c:pt idx="535">
                  <c:v>5.3379797330316316</c:v>
                </c:pt>
                <c:pt idx="536">
                  <c:v>5.3379797330316316</c:v>
                </c:pt>
                <c:pt idx="537">
                  <c:v>5.3379797330316316</c:v>
                </c:pt>
                <c:pt idx="538">
                  <c:v>5.3379797330316316</c:v>
                </c:pt>
                <c:pt idx="539">
                  <c:v>5.3379797330316316</c:v>
                </c:pt>
                <c:pt idx="540">
                  <c:v>5.3379797330316316</c:v>
                </c:pt>
                <c:pt idx="541">
                  <c:v>5.3379797330316316</c:v>
                </c:pt>
                <c:pt idx="542">
                  <c:v>5.3379797330316316</c:v>
                </c:pt>
                <c:pt idx="543">
                  <c:v>5.3379797330316316</c:v>
                </c:pt>
                <c:pt idx="544">
                  <c:v>5.3379797330316316</c:v>
                </c:pt>
                <c:pt idx="545">
                  <c:v>5.3379797330316316</c:v>
                </c:pt>
                <c:pt idx="546">
                  <c:v>5.3379797330316316</c:v>
                </c:pt>
                <c:pt idx="547">
                  <c:v>5.3379797330316316</c:v>
                </c:pt>
                <c:pt idx="548">
                  <c:v>5.3379797330316316</c:v>
                </c:pt>
                <c:pt idx="549">
                  <c:v>5.3379797330316316</c:v>
                </c:pt>
                <c:pt idx="550">
                  <c:v>5.3379797330316316</c:v>
                </c:pt>
                <c:pt idx="551">
                  <c:v>5.3379797330316316</c:v>
                </c:pt>
                <c:pt idx="552">
                  <c:v>5.3379797330316316</c:v>
                </c:pt>
                <c:pt idx="553">
                  <c:v>5.3379797330316316</c:v>
                </c:pt>
                <c:pt idx="554">
                  <c:v>5.3379797330316316</c:v>
                </c:pt>
                <c:pt idx="555">
                  <c:v>5.3379797330316316</c:v>
                </c:pt>
                <c:pt idx="556">
                  <c:v>5.3379797330316316</c:v>
                </c:pt>
                <c:pt idx="557">
                  <c:v>5.3379797330316316</c:v>
                </c:pt>
                <c:pt idx="558">
                  <c:v>5.3379797330316316</c:v>
                </c:pt>
                <c:pt idx="559">
                  <c:v>5.3379797330316316</c:v>
                </c:pt>
                <c:pt idx="560">
                  <c:v>5.3379797330316316</c:v>
                </c:pt>
                <c:pt idx="561">
                  <c:v>5.3379797330316316</c:v>
                </c:pt>
                <c:pt idx="562">
                  <c:v>5.3379797330316316</c:v>
                </c:pt>
                <c:pt idx="563">
                  <c:v>5.3379797330316316</c:v>
                </c:pt>
                <c:pt idx="564">
                  <c:v>5.3379797330316316</c:v>
                </c:pt>
                <c:pt idx="565">
                  <c:v>5.3379797330316316</c:v>
                </c:pt>
                <c:pt idx="566">
                  <c:v>5.3379797330316316</c:v>
                </c:pt>
                <c:pt idx="567">
                  <c:v>5.3379797330316316</c:v>
                </c:pt>
                <c:pt idx="568">
                  <c:v>5.3379797330316316</c:v>
                </c:pt>
                <c:pt idx="569">
                  <c:v>5.3379797330316316</c:v>
                </c:pt>
                <c:pt idx="570">
                  <c:v>5.3379797330316316</c:v>
                </c:pt>
                <c:pt idx="571">
                  <c:v>5.3379797330316316</c:v>
                </c:pt>
                <c:pt idx="572">
                  <c:v>5.3379797330316316</c:v>
                </c:pt>
                <c:pt idx="573">
                  <c:v>5.3379797330316316</c:v>
                </c:pt>
                <c:pt idx="574">
                  <c:v>5.3379797330316316</c:v>
                </c:pt>
                <c:pt idx="575">
                  <c:v>5.3379797330316316</c:v>
                </c:pt>
                <c:pt idx="576">
                  <c:v>5.3379797330316316</c:v>
                </c:pt>
                <c:pt idx="577">
                  <c:v>5.3379797330316316</c:v>
                </c:pt>
                <c:pt idx="578">
                  <c:v>5.3379797330316316</c:v>
                </c:pt>
                <c:pt idx="579">
                  <c:v>5.3379797330316316</c:v>
                </c:pt>
                <c:pt idx="580">
                  <c:v>5.3379797330316316</c:v>
                </c:pt>
                <c:pt idx="581">
                  <c:v>5.3379797330316316</c:v>
                </c:pt>
                <c:pt idx="582">
                  <c:v>5.3379797330316316</c:v>
                </c:pt>
                <c:pt idx="583">
                  <c:v>5.3379797330316316</c:v>
                </c:pt>
                <c:pt idx="584">
                  <c:v>5.3379797330316316</c:v>
                </c:pt>
                <c:pt idx="585">
                  <c:v>5.3379797330316316</c:v>
                </c:pt>
                <c:pt idx="586">
                  <c:v>5.3379797330316316</c:v>
                </c:pt>
                <c:pt idx="587">
                  <c:v>5.3379797330316316</c:v>
                </c:pt>
                <c:pt idx="588">
                  <c:v>5.3379797330316316</c:v>
                </c:pt>
                <c:pt idx="589">
                  <c:v>5.3379797330316316</c:v>
                </c:pt>
                <c:pt idx="590">
                  <c:v>5.3379797330316316</c:v>
                </c:pt>
                <c:pt idx="591">
                  <c:v>5.3379797330316316</c:v>
                </c:pt>
                <c:pt idx="592">
                  <c:v>5.3379797330316316</c:v>
                </c:pt>
                <c:pt idx="593">
                  <c:v>5.3379797330316316</c:v>
                </c:pt>
                <c:pt idx="594">
                  <c:v>5.3379797330316316</c:v>
                </c:pt>
                <c:pt idx="595">
                  <c:v>5.3379797330316316</c:v>
                </c:pt>
                <c:pt idx="596">
                  <c:v>5.3379797330316316</c:v>
                </c:pt>
                <c:pt idx="597">
                  <c:v>5.3379797330316316</c:v>
                </c:pt>
                <c:pt idx="598">
                  <c:v>5.3379797330316316</c:v>
                </c:pt>
                <c:pt idx="599">
                  <c:v>5.3379797330316316</c:v>
                </c:pt>
                <c:pt idx="600">
                  <c:v>5.3379797330316316</c:v>
                </c:pt>
                <c:pt idx="601">
                  <c:v>5.3379797330316316</c:v>
                </c:pt>
                <c:pt idx="602">
                  <c:v>5.3379797330316316</c:v>
                </c:pt>
                <c:pt idx="603">
                  <c:v>5.3379797330316316</c:v>
                </c:pt>
                <c:pt idx="604">
                  <c:v>5.3379797330316316</c:v>
                </c:pt>
                <c:pt idx="605">
                  <c:v>5.3379797330316316</c:v>
                </c:pt>
                <c:pt idx="606">
                  <c:v>5.3379797330316316</c:v>
                </c:pt>
                <c:pt idx="607">
                  <c:v>5.3379797330316316</c:v>
                </c:pt>
                <c:pt idx="608">
                  <c:v>5.3379797330316316</c:v>
                </c:pt>
                <c:pt idx="609">
                  <c:v>5.3379797330316316</c:v>
                </c:pt>
                <c:pt idx="610">
                  <c:v>5.3379797330316316</c:v>
                </c:pt>
                <c:pt idx="611">
                  <c:v>5.3379797330316316</c:v>
                </c:pt>
                <c:pt idx="612">
                  <c:v>5.3379797330316316</c:v>
                </c:pt>
                <c:pt idx="613">
                  <c:v>5.3379797330316316</c:v>
                </c:pt>
                <c:pt idx="614">
                  <c:v>5.3379797330316316</c:v>
                </c:pt>
                <c:pt idx="615">
                  <c:v>5.3379797330316316</c:v>
                </c:pt>
                <c:pt idx="616">
                  <c:v>5.3379797330316316</c:v>
                </c:pt>
                <c:pt idx="617">
                  <c:v>5.3379797330316316</c:v>
                </c:pt>
                <c:pt idx="618">
                  <c:v>5.3379797330316316</c:v>
                </c:pt>
                <c:pt idx="619">
                  <c:v>5.3379797330316316</c:v>
                </c:pt>
                <c:pt idx="620">
                  <c:v>5.3379797330316316</c:v>
                </c:pt>
                <c:pt idx="621">
                  <c:v>5.3379797330316316</c:v>
                </c:pt>
                <c:pt idx="622">
                  <c:v>5.3379797330316316</c:v>
                </c:pt>
                <c:pt idx="623">
                  <c:v>5.3379797330316316</c:v>
                </c:pt>
                <c:pt idx="624">
                  <c:v>5.3379797330316316</c:v>
                </c:pt>
                <c:pt idx="625">
                  <c:v>5.3379797330316316</c:v>
                </c:pt>
                <c:pt idx="626">
                  <c:v>5.3379797330316316</c:v>
                </c:pt>
                <c:pt idx="627">
                  <c:v>5.3379797330316316</c:v>
                </c:pt>
                <c:pt idx="628">
                  <c:v>5.3379797330316316</c:v>
                </c:pt>
                <c:pt idx="629">
                  <c:v>5.3379797330316316</c:v>
                </c:pt>
                <c:pt idx="630">
                  <c:v>5.3379797330316316</c:v>
                </c:pt>
                <c:pt idx="631">
                  <c:v>5.3379797330316316</c:v>
                </c:pt>
                <c:pt idx="632">
                  <c:v>5.3379797330316316</c:v>
                </c:pt>
                <c:pt idx="633">
                  <c:v>5.3379797330316316</c:v>
                </c:pt>
                <c:pt idx="634">
                  <c:v>5.3379797330316316</c:v>
                </c:pt>
                <c:pt idx="635">
                  <c:v>5.3379797330316316</c:v>
                </c:pt>
                <c:pt idx="636">
                  <c:v>5.3379797330316316</c:v>
                </c:pt>
                <c:pt idx="637">
                  <c:v>5.3379797330316316</c:v>
                </c:pt>
                <c:pt idx="638">
                  <c:v>5.3379797330316316</c:v>
                </c:pt>
                <c:pt idx="639">
                  <c:v>5.3379797330316316</c:v>
                </c:pt>
                <c:pt idx="640">
                  <c:v>5.3379797330316316</c:v>
                </c:pt>
                <c:pt idx="641">
                  <c:v>5.3379797330316316</c:v>
                </c:pt>
                <c:pt idx="642">
                  <c:v>5.3379797330316316</c:v>
                </c:pt>
                <c:pt idx="643">
                  <c:v>5.3379797330316316</c:v>
                </c:pt>
                <c:pt idx="644">
                  <c:v>5.3379797330316316</c:v>
                </c:pt>
                <c:pt idx="645">
                  <c:v>5.3379797330316316</c:v>
                </c:pt>
                <c:pt idx="646">
                  <c:v>5.3379797330316316</c:v>
                </c:pt>
                <c:pt idx="647">
                  <c:v>5.3379797330316316</c:v>
                </c:pt>
                <c:pt idx="648">
                  <c:v>5.3379797330316316</c:v>
                </c:pt>
                <c:pt idx="649">
                  <c:v>5.3379797330316316</c:v>
                </c:pt>
                <c:pt idx="650">
                  <c:v>5.3379797330316316</c:v>
                </c:pt>
                <c:pt idx="651">
                  <c:v>5.3379797330316316</c:v>
                </c:pt>
                <c:pt idx="652">
                  <c:v>5.3379797330316316</c:v>
                </c:pt>
                <c:pt idx="653">
                  <c:v>5.3379797330316316</c:v>
                </c:pt>
                <c:pt idx="654">
                  <c:v>5.3379797330316316</c:v>
                </c:pt>
                <c:pt idx="655">
                  <c:v>5.3379797330316316</c:v>
                </c:pt>
                <c:pt idx="656">
                  <c:v>5.3379797330316316</c:v>
                </c:pt>
                <c:pt idx="657">
                  <c:v>5.3379797330316316</c:v>
                </c:pt>
                <c:pt idx="658">
                  <c:v>5.3379797330316316</c:v>
                </c:pt>
                <c:pt idx="659">
                  <c:v>5.3379797330316316</c:v>
                </c:pt>
                <c:pt idx="660">
                  <c:v>5.3379797330316316</c:v>
                </c:pt>
                <c:pt idx="661">
                  <c:v>5.3379797330316316</c:v>
                </c:pt>
                <c:pt idx="662">
                  <c:v>5.3379797330316316</c:v>
                </c:pt>
                <c:pt idx="663">
                  <c:v>5.3379797330316316</c:v>
                </c:pt>
                <c:pt idx="664">
                  <c:v>5.3379797330316316</c:v>
                </c:pt>
                <c:pt idx="665">
                  <c:v>5.3379797330316316</c:v>
                </c:pt>
                <c:pt idx="666">
                  <c:v>5.3379797330316316</c:v>
                </c:pt>
                <c:pt idx="667">
                  <c:v>5.3379797330316316</c:v>
                </c:pt>
                <c:pt idx="668">
                  <c:v>5.3379797330316316</c:v>
                </c:pt>
                <c:pt idx="669">
                  <c:v>5.3379797330316316</c:v>
                </c:pt>
                <c:pt idx="670">
                  <c:v>5.3379797330316316</c:v>
                </c:pt>
                <c:pt idx="671">
                  <c:v>5.3379797330316316</c:v>
                </c:pt>
                <c:pt idx="672">
                  <c:v>5.3379797330316316</c:v>
                </c:pt>
                <c:pt idx="673">
                  <c:v>5.3379797330316316</c:v>
                </c:pt>
                <c:pt idx="674">
                  <c:v>5.3379797330316316</c:v>
                </c:pt>
                <c:pt idx="675">
                  <c:v>5.3379797330316316</c:v>
                </c:pt>
                <c:pt idx="676">
                  <c:v>5.3379797330316316</c:v>
                </c:pt>
                <c:pt idx="677">
                  <c:v>5.3379797330316316</c:v>
                </c:pt>
                <c:pt idx="678">
                  <c:v>5.3379797330316316</c:v>
                </c:pt>
                <c:pt idx="679">
                  <c:v>5.3379797330316316</c:v>
                </c:pt>
                <c:pt idx="680">
                  <c:v>5.3379797330316316</c:v>
                </c:pt>
                <c:pt idx="681">
                  <c:v>5.3379797330316316</c:v>
                </c:pt>
                <c:pt idx="682">
                  <c:v>5.3379797330316316</c:v>
                </c:pt>
                <c:pt idx="683">
                  <c:v>5.3379797330316316</c:v>
                </c:pt>
                <c:pt idx="684">
                  <c:v>5.3379797330316316</c:v>
                </c:pt>
                <c:pt idx="685">
                  <c:v>5.3379797330316316</c:v>
                </c:pt>
                <c:pt idx="686">
                  <c:v>5.3379797330316316</c:v>
                </c:pt>
                <c:pt idx="687">
                  <c:v>5.3379797330316316</c:v>
                </c:pt>
                <c:pt idx="688">
                  <c:v>5.3379797330316316</c:v>
                </c:pt>
                <c:pt idx="689">
                  <c:v>5.3379797330316316</c:v>
                </c:pt>
                <c:pt idx="690">
                  <c:v>5.3379797330316316</c:v>
                </c:pt>
                <c:pt idx="691">
                  <c:v>5.3379797330316316</c:v>
                </c:pt>
                <c:pt idx="692">
                  <c:v>5.3379797330316316</c:v>
                </c:pt>
                <c:pt idx="693">
                  <c:v>5.3379797330316316</c:v>
                </c:pt>
                <c:pt idx="694">
                  <c:v>5.3379797330316316</c:v>
                </c:pt>
                <c:pt idx="695">
                  <c:v>5.3379797330316316</c:v>
                </c:pt>
                <c:pt idx="696">
                  <c:v>5.3379797330316316</c:v>
                </c:pt>
                <c:pt idx="697">
                  <c:v>5.3379797330316316</c:v>
                </c:pt>
                <c:pt idx="698">
                  <c:v>5.3379797330316316</c:v>
                </c:pt>
                <c:pt idx="699">
                  <c:v>5.3379797330316316</c:v>
                </c:pt>
                <c:pt idx="700">
                  <c:v>5.3379797330316316</c:v>
                </c:pt>
                <c:pt idx="701">
                  <c:v>5.3379797330316316</c:v>
                </c:pt>
                <c:pt idx="702">
                  <c:v>5.3379797330316316</c:v>
                </c:pt>
                <c:pt idx="703">
                  <c:v>5.3379797330316316</c:v>
                </c:pt>
                <c:pt idx="704">
                  <c:v>5.3379797330316316</c:v>
                </c:pt>
                <c:pt idx="705">
                  <c:v>5.3379797330316316</c:v>
                </c:pt>
                <c:pt idx="706">
                  <c:v>5.3379797330316316</c:v>
                </c:pt>
                <c:pt idx="707">
                  <c:v>5.3379797330316316</c:v>
                </c:pt>
                <c:pt idx="708">
                  <c:v>5.3379797330316316</c:v>
                </c:pt>
                <c:pt idx="709">
                  <c:v>5.3379797330316316</c:v>
                </c:pt>
                <c:pt idx="710">
                  <c:v>5.3379797330316316</c:v>
                </c:pt>
                <c:pt idx="711">
                  <c:v>5.3379797330316316</c:v>
                </c:pt>
                <c:pt idx="712">
                  <c:v>5.3379797330316316</c:v>
                </c:pt>
                <c:pt idx="713">
                  <c:v>5.3379797330316316</c:v>
                </c:pt>
                <c:pt idx="714">
                  <c:v>5.3379797330316316</c:v>
                </c:pt>
                <c:pt idx="715">
                  <c:v>5.3379797330316316</c:v>
                </c:pt>
                <c:pt idx="716">
                  <c:v>5.3379797330316316</c:v>
                </c:pt>
                <c:pt idx="717">
                  <c:v>5.3379797330316316</c:v>
                </c:pt>
                <c:pt idx="718">
                  <c:v>5.3379797330316316</c:v>
                </c:pt>
                <c:pt idx="719">
                  <c:v>5.3379797330316316</c:v>
                </c:pt>
                <c:pt idx="720">
                  <c:v>5.3379797330316316</c:v>
                </c:pt>
                <c:pt idx="721">
                  <c:v>5.3379797330316316</c:v>
                </c:pt>
                <c:pt idx="722">
                  <c:v>5.3379797330316316</c:v>
                </c:pt>
                <c:pt idx="723">
                  <c:v>5.3379797330316316</c:v>
                </c:pt>
                <c:pt idx="724">
                  <c:v>5.3379797330316316</c:v>
                </c:pt>
                <c:pt idx="725">
                  <c:v>5.3379797330316316</c:v>
                </c:pt>
                <c:pt idx="726">
                  <c:v>5.3379797330316316</c:v>
                </c:pt>
                <c:pt idx="727">
                  <c:v>5.3379797330316316</c:v>
                </c:pt>
                <c:pt idx="728">
                  <c:v>5.3379797330316316</c:v>
                </c:pt>
                <c:pt idx="729">
                  <c:v>5.3379797330316316</c:v>
                </c:pt>
                <c:pt idx="730">
                  <c:v>5.3379797330316316</c:v>
                </c:pt>
                <c:pt idx="731">
                  <c:v>5.3379797330316316</c:v>
                </c:pt>
                <c:pt idx="732">
                  <c:v>5.3379797330316316</c:v>
                </c:pt>
                <c:pt idx="733">
                  <c:v>5.3379797330316316</c:v>
                </c:pt>
                <c:pt idx="734">
                  <c:v>5.3379797330316316</c:v>
                </c:pt>
                <c:pt idx="735">
                  <c:v>5.3379797330316316</c:v>
                </c:pt>
                <c:pt idx="736">
                  <c:v>5.3379797330316316</c:v>
                </c:pt>
                <c:pt idx="737">
                  <c:v>5.3379797330316316</c:v>
                </c:pt>
                <c:pt idx="738">
                  <c:v>5.3379797330316316</c:v>
                </c:pt>
                <c:pt idx="739">
                  <c:v>5.3379797330316316</c:v>
                </c:pt>
                <c:pt idx="740">
                  <c:v>5.3379797330316316</c:v>
                </c:pt>
                <c:pt idx="741">
                  <c:v>5.3379797330316316</c:v>
                </c:pt>
                <c:pt idx="742">
                  <c:v>5.3379797330316316</c:v>
                </c:pt>
                <c:pt idx="743">
                  <c:v>5.3379797330316316</c:v>
                </c:pt>
                <c:pt idx="744">
                  <c:v>5.3379797330316316</c:v>
                </c:pt>
                <c:pt idx="745">
                  <c:v>5.3379797330316316</c:v>
                </c:pt>
                <c:pt idx="746">
                  <c:v>5.3379797330316316</c:v>
                </c:pt>
                <c:pt idx="747">
                  <c:v>5.3379797330316316</c:v>
                </c:pt>
                <c:pt idx="748">
                  <c:v>5.3379797330316316</c:v>
                </c:pt>
                <c:pt idx="749">
                  <c:v>5.3379797330316316</c:v>
                </c:pt>
                <c:pt idx="750">
                  <c:v>5.3379797330316316</c:v>
                </c:pt>
                <c:pt idx="751">
                  <c:v>5.3379797330316316</c:v>
                </c:pt>
                <c:pt idx="752">
                  <c:v>5.3379797330316316</c:v>
                </c:pt>
                <c:pt idx="753">
                  <c:v>5.3379797330316316</c:v>
                </c:pt>
                <c:pt idx="754">
                  <c:v>5.3379797330316316</c:v>
                </c:pt>
                <c:pt idx="755">
                  <c:v>5.3379797330316316</c:v>
                </c:pt>
                <c:pt idx="756">
                  <c:v>5.3379797330316316</c:v>
                </c:pt>
                <c:pt idx="757">
                  <c:v>5.3379797330316316</c:v>
                </c:pt>
                <c:pt idx="758">
                  <c:v>5.3379797330316316</c:v>
                </c:pt>
                <c:pt idx="759">
                  <c:v>5.3379797330316316</c:v>
                </c:pt>
                <c:pt idx="760">
                  <c:v>5.3379797330316316</c:v>
                </c:pt>
                <c:pt idx="761">
                  <c:v>5.3379797330316316</c:v>
                </c:pt>
                <c:pt idx="762">
                  <c:v>5.3379797330316316</c:v>
                </c:pt>
                <c:pt idx="763">
                  <c:v>5.3379797330316316</c:v>
                </c:pt>
                <c:pt idx="764">
                  <c:v>5.3379797330316316</c:v>
                </c:pt>
                <c:pt idx="765">
                  <c:v>5.3379797330316316</c:v>
                </c:pt>
                <c:pt idx="766">
                  <c:v>5.3379797330316316</c:v>
                </c:pt>
                <c:pt idx="767">
                  <c:v>5.3379797330316316</c:v>
                </c:pt>
                <c:pt idx="768">
                  <c:v>5.3379797330316316</c:v>
                </c:pt>
                <c:pt idx="769">
                  <c:v>5.3379797330316316</c:v>
                </c:pt>
                <c:pt idx="770">
                  <c:v>5.3379797330316316</c:v>
                </c:pt>
                <c:pt idx="771">
                  <c:v>5.3379797330316316</c:v>
                </c:pt>
                <c:pt idx="772">
                  <c:v>5.3379797330316316</c:v>
                </c:pt>
                <c:pt idx="773">
                  <c:v>5.3379797330316316</c:v>
                </c:pt>
                <c:pt idx="774">
                  <c:v>5.3379797330316316</c:v>
                </c:pt>
                <c:pt idx="775">
                  <c:v>5.3379797330316316</c:v>
                </c:pt>
                <c:pt idx="776">
                  <c:v>5.3379797330316316</c:v>
                </c:pt>
                <c:pt idx="777">
                  <c:v>5.3379797330316316</c:v>
                </c:pt>
                <c:pt idx="778">
                  <c:v>5.3379797330316316</c:v>
                </c:pt>
                <c:pt idx="779">
                  <c:v>5.3379797330316316</c:v>
                </c:pt>
                <c:pt idx="780">
                  <c:v>5.3379797330316316</c:v>
                </c:pt>
                <c:pt idx="781">
                  <c:v>5.3379797330316316</c:v>
                </c:pt>
                <c:pt idx="782">
                  <c:v>5.3379797330316316</c:v>
                </c:pt>
                <c:pt idx="783">
                  <c:v>5.3379797330316316</c:v>
                </c:pt>
                <c:pt idx="784">
                  <c:v>5.3379797330316316</c:v>
                </c:pt>
                <c:pt idx="785">
                  <c:v>5.3379797330316316</c:v>
                </c:pt>
                <c:pt idx="786">
                  <c:v>5.3379797330316316</c:v>
                </c:pt>
                <c:pt idx="787">
                  <c:v>5.3379797330316316</c:v>
                </c:pt>
                <c:pt idx="788">
                  <c:v>5.3379797330316316</c:v>
                </c:pt>
                <c:pt idx="789">
                  <c:v>5.3379797330316316</c:v>
                </c:pt>
                <c:pt idx="790">
                  <c:v>5.3379797330316316</c:v>
                </c:pt>
                <c:pt idx="791">
                  <c:v>5.3379797330316316</c:v>
                </c:pt>
                <c:pt idx="792">
                  <c:v>5.3379797330316316</c:v>
                </c:pt>
                <c:pt idx="793">
                  <c:v>5.3379797330316316</c:v>
                </c:pt>
                <c:pt idx="794">
                  <c:v>5.3379797330316316</c:v>
                </c:pt>
                <c:pt idx="795">
                  <c:v>5.3379797330316316</c:v>
                </c:pt>
                <c:pt idx="796">
                  <c:v>5.3379797330316316</c:v>
                </c:pt>
                <c:pt idx="797">
                  <c:v>5.3379797330316316</c:v>
                </c:pt>
                <c:pt idx="798">
                  <c:v>5.3379797330316316</c:v>
                </c:pt>
                <c:pt idx="799">
                  <c:v>5.3379797330316316</c:v>
                </c:pt>
                <c:pt idx="800">
                  <c:v>5.3379797330316316</c:v>
                </c:pt>
                <c:pt idx="801">
                  <c:v>5.3379797330316316</c:v>
                </c:pt>
                <c:pt idx="802">
                  <c:v>5.3379797330316316</c:v>
                </c:pt>
                <c:pt idx="803">
                  <c:v>5.3379797330316316</c:v>
                </c:pt>
                <c:pt idx="804">
                  <c:v>5.3379797330316316</c:v>
                </c:pt>
                <c:pt idx="805">
                  <c:v>5.3379797330316316</c:v>
                </c:pt>
                <c:pt idx="806">
                  <c:v>5.3379797330316316</c:v>
                </c:pt>
                <c:pt idx="807">
                  <c:v>5.3379797330316316</c:v>
                </c:pt>
                <c:pt idx="808">
                  <c:v>5.3379797330316316</c:v>
                </c:pt>
                <c:pt idx="809">
                  <c:v>5.3379797330316316</c:v>
                </c:pt>
                <c:pt idx="810">
                  <c:v>5.3379797330316316</c:v>
                </c:pt>
                <c:pt idx="811">
                  <c:v>5.3379797330316316</c:v>
                </c:pt>
                <c:pt idx="812">
                  <c:v>5.3379797330316316</c:v>
                </c:pt>
                <c:pt idx="813">
                  <c:v>5.3379797330316316</c:v>
                </c:pt>
                <c:pt idx="814">
                  <c:v>5.3379797330316316</c:v>
                </c:pt>
                <c:pt idx="815">
                  <c:v>5.3379797330316316</c:v>
                </c:pt>
                <c:pt idx="816">
                  <c:v>5.3379797330316316</c:v>
                </c:pt>
                <c:pt idx="817">
                  <c:v>5.3379797330316316</c:v>
                </c:pt>
                <c:pt idx="818">
                  <c:v>5.3379797330316316</c:v>
                </c:pt>
                <c:pt idx="819">
                  <c:v>5.3379797330316316</c:v>
                </c:pt>
                <c:pt idx="820">
                  <c:v>5.3379797330316316</c:v>
                </c:pt>
                <c:pt idx="821">
                  <c:v>5.3379797330316316</c:v>
                </c:pt>
                <c:pt idx="822">
                  <c:v>5.3379797330316316</c:v>
                </c:pt>
                <c:pt idx="823">
                  <c:v>5.3379797330316316</c:v>
                </c:pt>
                <c:pt idx="824">
                  <c:v>5.3379797330316316</c:v>
                </c:pt>
                <c:pt idx="825">
                  <c:v>5.3379797330316316</c:v>
                </c:pt>
                <c:pt idx="826">
                  <c:v>5.3379797330316316</c:v>
                </c:pt>
                <c:pt idx="827">
                  <c:v>5.3379797330316316</c:v>
                </c:pt>
                <c:pt idx="828">
                  <c:v>5.3379797330316316</c:v>
                </c:pt>
                <c:pt idx="829">
                  <c:v>5.3379797330316316</c:v>
                </c:pt>
                <c:pt idx="830">
                  <c:v>5.3379797330316316</c:v>
                </c:pt>
                <c:pt idx="831">
                  <c:v>5.3379797330316316</c:v>
                </c:pt>
                <c:pt idx="832">
                  <c:v>5.3379797330316316</c:v>
                </c:pt>
                <c:pt idx="833">
                  <c:v>5.3379797330316316</c:v>
                </c:pt>
                <c:pt idx="834">
                  <c:v>5.3379797330316316</c:v>
                </c:pt>
                <c:pt idx="835">
                  <c:v>5.3379797330316316</c:v>
                </c:pt>
                <c:pt idx="836">
                  <c:v>5.3379797330316316</c:v>
                </c:pt>
                <c:pt idx="837">
                  <c:v>5.3379797330316316</c:v>
                </c:pt>
                <c:pt idx="838">
                  <c:v>5.3379797330316316</c:v>
                </c:pt>
                <c:pt idx="839">
                  <c:v>5.3379797330316316</c:v>
                </c:pt>
                <c:pt idx="840">
                  <c:v>5.3379797330316316</c:v>
                </c:pt>
                <c:pt idx="841">
                  <c:v>5.3379797330316316</c:v>
                </c:pt>
                <c:pt idx="842">
                  <c:v>5.3379797330316316</c:v>
                </c:pt>
                <c:pt idx="843">
                  <c:v>5.3379797330316316</c:v>
                </c:pt>
                <c:pt idx="844">
                  <c:v>5.3379797330316316</c:v>
                </c:pt>
                <c:pt idx="845">
                  <c:v>5.3379797330316316</c:v>
                </c:pt>
                <c:pt idx="846">
                  <c:v>5.3379797330316316</c:v>
                </c:pt>
                <c:pt idx="847">
                  <c:v>5.3379797330316316</c:v>
                </c:pt>
                <c:pt idx="848">
                  <c:v>5.3379797330316316</c:v>
                </c:pt>
                <c:pt idx="849">
                  <c:v>5.3379797330316316</c:v>
                </c:pt>
                <c:pt idx="850">
                  <c:v>5.3379797330316316</c:v>
                </c:pt>
                <c:pt idx="851">
                  <c:v>5.3379797330316316</c:v>
                </c:pt>
                <c:pt idx="852">
                  <c:v>5.3379797330316316</c:v>
                </c:pt>
                <c:pt idx="853">
                  <c:v>5.3379797330316316</c:v>
                </c:pt>
                <c:pt idx="854">
                  <c:v>5.3379797330316316</c:v>
                </c:pt>
                <c:pt idx="855">
                  <c:v>5.3379797330316316</c:v>
                </c:pt>
                <c:pt idx="856">
                  <c:v>5.3379797330316316</c:v>
                </c:pt>
                <c:pt idx="857">
                  <c:v>5.3379797330316316</c:v>
                </c:pt>
                <c:pt idx="858">
                  <c:v>5.3379797330316316</c:v>
                </c:pt>
                <c:pt idx="859">
                  <c:v>5.3379797330316316</c:v>
                </c:pt>
                <c:pt idx="860">
                  <c:v>5.3379797330316316</c:v>
                </c:pt>
                <c:pt idx="861">
                  <c:v>5.3379797330316316</c:v>
                </c:pt>
                <c:pt idx="862">
                  <c:v>5.3379797330316316</c:v>
                </c:pt>
                <c:pt idx="863">
                  <c:v>5.3379797330316316</c:v>
                </c:pt>
                <c:pt idx="864">
                  <c:v>5.3379797330316316</c:v>
                </c:pt>
                <c:pt idx="865">
                  <c:v>5.3379797330316316</c:v>
                </c:pt>
                <c:pt idx="866">
                  <c:v>5.3379797330316316</c:v>
                </c:pt>
                <c:pt idx="867">
                  <c:v>5.3379797330316316</c:v>
                </c:pt>
                <c:pt idx="868">
                  <c:v>5.3379797330316316</c:v>
                </c:pt>
                <c:pt idx="869">
                  <c:v>5.3379797330316316</c:v>
                </c:pt>
                <c:pt idx="870">
                  <c:v>5.3379797330316316</c:v>
                </c:pt>
                <c:pt idx="871">
                  <c:v>5.3379797330316316</c:v>
                </c:pt>
                <c:pt idx="872">
                  <c:v>5.3379797330316316</c:v>
                </c:pt>
                <c:pt idx="873">
                  <c:v>5.3379797330316316</c:v>
                </c:pt>
                <c:pt idx="874">
                  <c:v>5.3379797330316316</c:v>
                </c:pt>
                <c:pt idx="875">
                  <c:v>5.3379797330316316</c:v>
                </c:pt>
                <c:pt idx="876">
                  <c:v>5.3379797330316316</c:v>
                </c:pt>
                <c:pt idx="877">
                  <c:v>5.3379797330316316</c:v>
                </c:pt>
                <c:pt idx="878">
                  <c:v>5.3379797330316316</c:v>
                </c:pt>
                <c:pt idx="879">
                  <c:v>5.3379797330316316</c:v>
                </c:pt>
                <c:pt idx="880">
                  <c:v>5.3379797330316316</c:v>
                </c:pt>
                <c:pt idx="881">
                  <c:v>5.3379797330316316</c:v>
                </c:pt>
                <c:pt idx="882">
                  <c:v>5.3379797330316316</c:v>
                </c:pt>
                <c:pt idx="883">
                  <c:v>5.3379797330316316</c:v>
                </c:pt>
                <c:pt idx="884">
                  <c:v>5.3379797330316316</c:v>
                </c:pt>
                <c:pt idx="885">
                  <c:v>5.3379797330316316</c:v>
                </c:pt>
                <c:pt idx="886">
                  <c:v>5.3379797330316316</c:v>
                </c:pt>
                <c:pt idx="887">
                  <c:v>5.3379797330316316</c:v>
                </c:pt>
                <c:pt idx="888">
                  <c:v>5.3379797330316316</c:v>
                </c:pt>
                <c:pt idx="889">
                  <c:v>5.3379797330316316</c:v>
                </c:pt>
                <c:pt idx="890">
                  <c:v>5.3379797330316316</c:v>
                </c:pt>
                <c:pt idx="891">
                  <c:v>5.3379797330316316</c:v>
                </c:pt>
                <c:pt idx="892">
                  <c:v>5.3379797330316316</c:v>
                </c:pt>
                <c:pt idx="893">
                  <c:v>5.3379797330316316</c:v>
                </c:pt>
                <c:pt idx="894">
                  <c:v>5.3379797330316316</c:v>
                </c:pt>
                <c:pt idx="895">
                  <c:v>5.3379797330316316</c:v>
                </c:pt>
                <c:pt idx="896">
                  <c:v>5.3379797330316316</c:v>
                </c:pt>
                <c:pt idx="897">
                  <c:v>5.3379797330316316</c:v>
                </c:pt>
                <c:pt idx="898">
                  <c:v>5.3379797330316316</c:v>
                </c:pt>
                <c:pt idx="899">
                  <c:v>5.3379797330316316</c:v>
                </c:pt>
                <c:pt idx="900">
                  <c:v>5.3379797330316316</c:v>
                </c:pt>
                <c:pt idx="901">
                  <c:v>5.3379797330316316</c:v>
                </c:pt>
                <c:pt idx="902">
                  <c:v>5.3379797330316316</c:v>
                </c:pt>
                <c:pt idx="903">
                  <c:v>5.3379797330316316</c:v>
                </c:pt>
                <c:pt idx="904">
                  <c:v>5.3379797330316316</c:v>
                </c:pt>
                <c:pt idx="905">
                  <c:v>5.3379797330316316</c:v>
                </c:pt>
                <c:pt idx="906">
                  <c:v>5.3379797330316316</c:v>
                </c:pt>
                <c:pt idx="907">
                  <c:v>5.3379797330316316</c:v>
                </c:pt>
                <c:pt idx="908">
                  <c:v>5.3379797330316316</c:v>
                </c:pt>
                <c:pt idx="909">
                  <c:v>5.3379797330316316</c:v>
                </c:pt>
                <c:pt idx="910">
                  <c:v>5.3379797330316316</c:v>
                </c:pt>
                <c:pt idx="911">
                  <c:v>5.3379797330316316</c:v>
                </c:pt>
                <c:pt idx="912">
                  <c:v>5.3379797330316316</c:v>
                </c:pt>
                <c:pt idx="913">
                  <c:v>5.3379797330316316</c:v>
                </c:pt>
                <c:pt idx="914">
                  <c:v>5.3379797330316316</c:v>
                </c:pt>
                <c:pt idx="915">
                  <c:v>5.3379797330316316</c:v>
                </c:pt>
                <c:pt idx="916">
                  <c:v>5.3379797330316316</c:v>
                </c:pt>
                <c:pt idx="917">
                  <c:v>5.3379797330316316</c:v>
                </c:pt>
                <c:pt idx="918">
                  <c:v>5.3379797330316316</c:v>
                </c:pt>
                <c:pt idx="919">
                  <c:v>5.3379797330316316</c:v>
                </c:pt>
                <c:pt idx="920">
                  <c:v>5.3379797330316316</c:v>
                </c:pt>
                <c:pt idx="921">
                  <c:v>5.3379797330316316</c:v>
                </c:pt>
                <c:pt idx="922">
                  <c:v>5.3379797330316316</c:v>
                </c:pt>
                <c:pt idx="923">
                  <c:v>5.3379797330316316</c:v>
                </c:pt>
                <c:pt idx="924">
                  <c:v>5.3379797330316316</c:v>
                </c:pt>
                <c:pt idx="925">
                  <c:v>5.3379797330316316</c:v>
                </c:pt>
                <c:pt idx="926">
                  <c:v>5.3379797330316316</c:v>
                </c:pt>
                <c:pt idx="927">
                  <c:v>5.3379797330316316</c:v>
                </c:pt>
                <c:pt idx="928">
                  <c:v>5.3379797330316316</c:v>
                </c:pt>
                <c:pt idx="929">
                  <c:v>5.3379797330316316</c:v>
                </c:pt>
                <c:pt idx="930">
                  <c:v>5.3379797330316316</c:v>
                </c:pt>
                <c:pt idx="931">
                  <c:v>5.3379797330316316</c:v>
                </c:pt>
                <c:pt idx="932">
                  <c:v>5.3379797330316316</c:v>
                </c:pt>
                <c:pt idx="933">
                  <c:v>5.3379797330316316</c:v>
                </c:pt>
                <c:pt idx="934">
                  <c:v>5.3379797330316316</c:v>
                </c:pt>
                <c:pt idx="935">
                  <c:v>5.3379797330316316</c:v>
                </c:pt>
                <c:pt idx="936">
                  <c:v>5.3379797330316316</c:v>
                </c:pt>
                <c:pt idx="937">
                  <c:v>5.3379797330316316</c:v>
                </c:pt>
                <c:pt idx="938">
                  <c:v>5.3379797330316316</c:v>
                </c:pt>
                <c:pt idx="939">
                  <c:v>5.3379797330316316</c:v>
                </c:pt>
                <c:pt idx="940">
                  <c:v>5.3379797330316316</c:v>
                </c:pt>
                <c:pt idx="941">
                  <c:v>5.3379797330316316</c:v>
                </c:pt>
                <c:pt idx="942">
                  <c:v>5.3379797330316316</c:v>
                </c:pt>
                <c:pt idx="943">
                  <c:v>5.3379797330316316</c:v>
                </c:pt>
                <c:pt idx="944">
                  <c:v>5.3379797330316316</c:v>
                </c:pt>
                <c:pt idx="945">
                  <c:v>5.3379797330316316</c:v>
                </c:pt>
                <c:pt idx="946">
                  <c:v>5.3379797330316316</c:v>
                </c:pt>
                <c:pt idx="947">
                  <c:v>5.3379797330316316</c:v>
                </c:pt>
                <c:pt idx="948">
                  <c:v>5.3379797330316316</c:v>
                </c:pt>
                <c:pt idx="949">
                  <c:v>5.3379797330316316</c:v>
                </c:pt>
                <c:pt idx="950">
                  <c:v>5.3379797330316316</c:v>
                </c:pt>
                <c:pt idx="951">
                  <c:v>5.3379797330316316</c:v>
                </c:pt>
                <c:pt idx="952">
                  <c:v>5.3379797330316316</c:v>
                </c:pt>
                <c:pt idx="953">
                  <c:v>5.3379797330316316</c:v>
                </c:pt>
                <c:pt idx="954">
                  <c:v>5.3379797330316316</c:v>
                </c:pt>
                <c:pt idx="955">
                  <c:v>5.3379797330316316</c:v>
                </c:pt>
                <c:pt idx="956">
                  <c:v>5.3379797330316316</c:v>
                </c:pt>
                <c:pt idx="957">
                  <c:v>5.3379797330316316</c:v>
                </c:pt>
                <c:pt idx="958">
                  <c:v>5.3379797330316316</c:v>
                </c:pt>
                <c:pt idx="959">
                  <c:v>5.3379797330316316</c:v>
                </c:pt>
                <c:pt idx="960">
                  <c:v>5.3379797330316316</c:v>
                </c:pt>
                <c:pt idx="961">
                  <c:v>5.3379797330316316</c:v>
                </c:pt>
                <c:pt idx="962">
                  <c:v>5.3379797330316316</c:v>
                </c:pt>
                <c:pt idx="963">
                  <c:v>5.3379797330316316</c:v>
                </c:pt>
                <c:pt idx="964">
                  <c:v>5.3379797330316316</c:v>
                </c:pt>
                <c:pt idx="965">
                  <c:v>5.3379797330316316</c:v>
                </c:pt>
                <c:pt idx="966">
                  <c:v>5.3379797330316316</c:v>
                </c:pt>
                <c:pt idx="967">
                  <c:v>5.3379797330316316</c:v>
                </c:pt>
                <c:pt idx="968">
                  <c:v>5.3379797330316316</c:v>
                </c:pt>
                <c:pt idx="969">
                  <c:v>5.3379797330316316</c:v>
                </c:pt>
                <c:pt idx="970">
                  <c:v>5.3379797330316316</c:v>
                </c:pt>
                <c:pt idx="971">
                  <c:v>5.3379797330316316</c:v>
                </c:pt>
                <c:pt idx="972">
                  <c:v>5.3379797330316316</c:v>
                </c:pt>
                <c:pt idx="973">
                  <c:v>5.3379797330316316</c:v>
                </c:pt>
                <c:pt idx="974">
                  <c:v>5.3379797330316316</c:v>
                </c:pt>
                <c:pt idx="975">
                  <c:v>5.3379797330316316</c:v>
                </c:pt>
                <c:pt idx="976">
                  <c:v>5.3379797330316316</c:v>
                </c:pt>
                <c:pt idx="977">
                  <c:v>5.3379797330316316</c:v>
                </c:pt>
                <c:pt idx="978">
                  <c:v>5.3379797330316316</c:v>
                </c:pt>
                <c:pt idx="979">
                  <c:v>5.3379797330316316</c:v>
                </c:pt>
                <c:pt idx="980">
                  <c:v>5.3379797330316316</c:v>
                </c:pt>
                <c:pt idx="981">
                  <c:v>5.3379797330316316</c:v>
                </c:pt>
                <c:pt idx="982">
                  <c:v>5.3379797330316316</c:v>
                </c:pt>
                <c:pt idx="983">
                  <c:v>5.3379797330316316</c:v>
                </c:pt>
                <c:pt idx="984">
                  <c:v>5.3379797330316316</c:v>
                </c:pt>
                <c:pt idx="985">
                  <c:v>5.3379797330316316</c:v>
                </c:pt>
                <c:pt idx="986">
                  <c:v>5.3379797330316316</c:v>
                </c:pt>
                <c:pt idx="987">
                  <c:v>5.3379797330316316</c:v>
                </c:pt>
                <c:pt idx="988">
                  <c:v>5.3379797330316316</c:v>
                </c:pt>
                <c:pt idx="989">
                  <c:v>5.3379797330316316</c:v>
                </c:pt>
                <c:pt idx="990">
                  <c:v>5.3379797330316316</c:v>
                </c:pt>
                <c:pt idx="991">
                  <c:v>5.3379797330316316</c:v>
                </c:pt>
                <c:pt idx="992">
                  <c:v>5.3379797330316316</c:v>
                </c:pt>
                <c:pt idx="993">
                  <c:v>5.3379797330316316</c:v>
                </c:pt>
                <c:pt idx="994">
                  <c:v>5.3379797330316316</c:v>
                </c:pt>
                <c:pt idx="995">
                  <c:v>5.3379797330316316</c:v>
                </c:pt>
                <c:pt idx="996">
                  <c:v>5.3379797330316316</c:v>
                </c:pt>
                <c:pt idx="997">
                  <c:v>5.3379797330316316</c:v>
                </c:pt>
                <c:pt idx="998">
                  <c:v>5.3379797330316316</c:v>
                </c:pt>
                <c:pt idx="999">
                  <c:v>5.3379797330316316</c:v>
                </c:pt>
                <c:pt idx="1000">
                  <c:v>5.3379797330316316</c:v>
                </c:pt>
                <c:pt idx="1001">
                  <c:v>5.3379797330316316</c:v>
                </c:pt>
                <c:pt idx="1002">
                  <c:v>5.3379797330316316</c:v>
                </c:pt>
                <c:pt idx="1003">
                  <c:v>5.3379797330316316</c:v>
                </c:pt>
                <c:pt idx="1004">
                  <c:v>5.3379797330316316</c:v>
                </c:pt>
                <c:pt idx="1005">
                  <c:v>5.3379797330316316</c:v>
                </c:pt>
                <c:pt idx="1006">
                  <c:v>5.3379797330316316</c:v>
                </c:pt>
                <c:pt idx="1007">
                  <c:v>5.3379797330316316</c:v>
                </c:pt>
                <c:pt idx="1008">
                  <c:v>5.3379797330316316</c:v>
                </c:pt>
                <c:pt idx="1009">
                  <c:v>5.3379797330316316</c:v>
                </c:pt>
                <c:pt idx="1010">
                  <c:v>5.3379797330316316</c:v>
                </c:pt>
                <c:pt idx="1011">
                  <c:v>5.3379797330316316</c:v>
                </c:pt>
                <c:pt idx="1012">
                  <c:v>5.3379797330316316</c:v>
                </c:pt>
                <c:pt idx="1013">
                  <c:v>5.3379797330316316</c:v>
                </c:pt>
                <c:pt idx="1014">
                  <c:v>5.3379797330316316</c:v>
                </c:pt>
                <c:pt idx="1015">
                  <c:v>5.3379797330316316</c:v>
                </c:pt>
                <c:pt idx="1016">
                  <c:v>5.3379797330316316</c:v>
                </c:pt>
                <c:pt idx="1017">
                  <c:v>5.3379797330316316</c:v>
                </c:pt>
                <c:pt idx="1018">
                  <c:v>5.3379797330316316</c:v>
                </c:pt>
                <c:pt idx="1019">
                  <c:v>5.3379797330316316</c:v>
                </c:pt>
                <c:pt idx="1020">
                  <c:v>5.3379797330316316</c:v>
                </c:pt>
                <c:pt idx="1021">
                  <c:v>5.3379797330316316</c:v>
                </c:pt>
                <c:pt idx="1022">
                  <c:v>5.3379797330316316</c:v>
                </c:pt>
                <c:pt idx="1023">
                  <c:v>5.3379797330316316</c:v>
                </c:pt>
                <c:pt idx="1024">
                  <c:v>5.3379797330316316</c:v>
                </c:pt>
                <c:pt idx="1025">
                  <c:v>5.3379797330316316</c:v>
                </c:pt>
                <c:pt idx="1026">
                  <c:v>5.3379797330316316</c:v>
                </c:pt>
                <c:pt idx="1027">
                  <c:v>5.3379797330316316</c:v>
                </c:pt>
                <c:pt idx="1028">
                  <c:v>5.3379797330316316</c:v>
                </c:pt>
                <c:pt idx="1029">
                  <c:v>5.3379797330316316</c:v>
                </c:pt>
                <c:pt idx="1030">
                  <c:v>5.3379797330316316</c:v>
                </c:pt>
                <c:pt idx="1031">
                  <c:v>5.3379797330316316</c:v>
                </c:pt>
                <c:pt idx="1032">
                  <c:v>5.3379797330316316</c:v>
                </c:pt>
                <c:pt idx="1033">
                  <c:v>5.3379797330316316</c:v>
                </c:pt>
                <c:pt idx="1034">
                  <c:v>5.3379797330316316</c:v>
                </c:pt>
                <c:pt idx="1035">
                  <c:v>5.3379797330316316</c:v>
                </c:pt>
                <c:pt idx="1036">
                  <c:v>5.3379797330316316</c:v>
                </c:pt>
                <c:pt idx="1037">
                  <c:v>5.3379797330316316</c:v>
                </c:pt>
                <c:pt idx="1038">
                  <c:v>5.3379797330316316</c:v>
                </c:pt>
                <c:pt idx="1039">
                  <c:v>5.3379797330316316</c:v>
                </c:pt>
                <c:pt idx="1040">
                  <c:v>5.3379797330316316</c:v>
                </c:pt>
                <c:pt idx="1041">
                  <c:v>5.3379797330316316</c:v>
                </c:pt>
                <c:pt idx="1042">
                  <c:v>5.3379797330316316</c:v>
                </c:pt>
                <c:pt idx="1043">
                  <c:v>5.3379797330316316</c:v>
                </c:pt>
                <c:pt idx="1044">
                  <c:v>5.3379797330316316</c:v>
                </c:pt>
                <c:pt idx="1045">
                  <c:v>5.3379797330316316</c:v>
                </c:pt>
                <c:pt idx="1046">
                  <c:v>5.3379797330316316</c:v>
                </c:pt>
                <c:pt idx="1047">
                  <c:v>5.3379797330316316</c:v>
                </c:pt>
                <c:pt idx="1048">
                  <c:v>5.3379797330316316</c:v>
                </c:pt>
                <c:pt idx="1049">
                  <c:v>5.3379797330316316</c:v>
                </c:pt>
                <c:pt idx="1050">
                  <c:v>5.3379797330316316</c:v>
                </c:pt>
                <c:pt idx="1051">
                  <c:v>5.3379797330316316</c:v>
                </c:pt>
                <c:pt idx="1052">
                  <c:v>5.3379797330316316</c:v>
                </c:pt>
                <c:pt idx="1053">
                  <c:v>5.3379797330316316</c:v>
                </c:pt>
                <c:pt idx="1054">
                  <c:v>5.3379797330316316</c:v>
                </c:pt>
                <c:pt idx="1055">
                  <c:v>5.3379797330316316</c:v>
                </c:pt>
                <c:pt idx="1056">
                  <c:v>5.3379797330316316</c:v>
                </c:pt>
                <c:pt idx="1057">
                  <c:v>5.3379797330316316</c:v>
                </c:pt>
                <c:pt idx="1058">
                  <c:v>5.3379797330316316</c:v>
                </c:pt>
                <c:pt idx="1059">
                  <c:v>5.3379797330316316</c:v>
                </c:pt>
                <c:pt idx="1060">
                  <c:v>5.3379797330316316</c:v>
                </c:pt>
                <c:pt idx="1061">
                  <c:v>5.3379797330316316</c:v>
                </c:pt>
                <c:pt idx="1062">
                  <c:v>5.3379797330316316</c:v>
                </c:pt>
                <c:pt idx="1063">
                  <c:v>5.3379797330316316</c:v>
                </c:pt>
                <c:pt idx="1064">
                  <c:v>5.3379797330316316</c:v>
                </c:pt>
                <c:pt idx="1065">
                  <c:v>5.3379797330316316</c:v>
                </c:pt>
                <c:pt idx="1066">
                  <c:v>5.3379797330316316</c:v>
                </c:pt>
                <c:pt idx="1067">
                  <c:v>5.3379797330316316</c:v>
                </c:pt>
                <c:pt idx="1068">
                  <c:v>5.3379797330316316</c:v>
                </c:pt>
                <c:pt idx="1069">
                  <c:v>5.3379797330316316</c:v>
                </c:pt>
                <c:pt idx="1070">
                  <c:v>5.3379797330316316</c:v>
                </c:pt>
                <c:pt idx="1071">
                  <c:v>5.3379797330316316</c:v>
                </c:pt>
                <c:pt idx="1072">
                  <c:v>5.3379797330316316</c:v>
                </c:pt>
                <c:pt idx="1073">
                  <c:v>5.3379797330316316</c:v>
                </c:pt>
                <c:pt idx="1074">
                  <c:v>5.3379797330316316</c:v>
                </c:pt>
                <c:pt idx="1075">
                  <c:v>5.3379797330316316</c:v>
                </c:pt>
                <c:pt idx="1076">
                  <c:v>5.3379797330316316</c:v>
                </c:pt>
                <c:pt idx="1077">
                  <c:v>5.3379797330316316</c:v>
                </c:pt>
                <c:pt idx="1078">
                  <c:v>5.3379797330316316</c:v>
                </c:pt>
                <c:pt idx="1079">
                  <c:v>5.3379797330316316</c:v>
                </c:pt>
                <c:pt idx="1080">
                  <c:v>5.3379797330316316</c:v>
                </c:pt>
                <c:pt idx="1081">
                  <c:v>5.3379797330316316</c:v>
                </c:pt>
                <c:pt idx="1082">
                  <c:v>5.3379797330316316</c:v>
                </c:pt>
                <c:pt idx="1083">
                  <c:v>5.3379797330316316</c:v>
                </c:pt>
                <c:pt idx="1084">
                  <c:v>5.3379797330316316</c:v>
                </c:pt>
                <c:pt idx="1085">
                  <c:v>5.3379797330316316</c:v>
                </c:pt>
                <c:pt idx="1086">
                  <c:v>5.3379797330316316</c:v>
                </c:pt>
                <c:pt idx="1087">
                  <c:v>5.3379797330316316</c:v>
                </c:pt>
                <c:pt idx="1088">
                  <c:v>5.3379797330316316</c:v>
                </c:pt>
                <c:pt idx="1089">
                  <c:v>5.3379797330316316</c:v>
                </c:pt>
                <c:pt idx="1090">
                  <c:v>5.3379797330316316</c:v>
                </c:pt>
                <c:pt idx="1091">
                  <c:v>5.3379797330316316</c:v>
                </c:pt>
                <c:pt idx="1092">
                  <c:v>5.3379797330316316</c:v>
                </c:pt>
                <c:pt idx="1093">
                  <c:v>5.3379797330316316</c:v>
                </c:pt>
                <c:pt idx="1094">
                  <c:v>5.3379797330316316</c:v>
                </c:pt>
                <c:pt idx="1095">
                  <c:v>5.3379797330316316</c:v>
                </c:pt>
                <c:pt idx="1096">
                  <c:v>5.3379797330316316</c:v>
                </c:pt>
                <c:pt idx="1097">
                  <c:v>5.3379797330316316</c:v>
                </c:pt>
                <c:pt idx="1098">
                  <c:v>5.3379797330316316</c:v>
                </c:pt>
                <c:pt idx="1099">
                  <c:v>5.3379797330316316</c:v>
                </c:pt>
                <c:pt idx="1100">
                  <c:v>5.3379797330316316</c:v>
                </c:pt>
                <c:pt idx="1101">
                  <c:v>5.3379797330316316</c:v>
                </c:pt>
                <c:pt idx="1102">
                  <c:v>5.3379797330316316</c:v>
                </c:pt>
                <c:pt idx="1103">
                  <c:v>5.3379797330316316</c:v>
                </c:pt>
                <c:pt idx="1104">
                  <c:v>5.3379797330316316</c:v>
                </c:pt>
                <c:pt idx="1105">
                  <c:v>5.3379797330316316</c:v>
                </c:pt>
                <c:pt idx="1106">
                  <c:v>5.3379797330316316</c:v>
                </c:pt>
                <c:pt idx="1107">
                  <c:v>5.3379797330316316</c:v>
                </c:pt>
                <c:pt idx="1108">
                  <c:v>5.3379797330316316</c:v>
                </c:pt>
                <c:pt idx="1109">
                  <c:v>5.3379797330316316</c:v>
                </c:pt>
                <c:pt idx="1110">
                  <c:v>5.3379797330316316</c:v>
                </c:pt>
                <c:pt idx="1111">
                  <c:v>5.3379797330316316</c:v>
                </c:pt>
                <c:pt idx="1112">
                  <c:v>5.3379797330316316</c:v>
                </c:pt>
                <c:pt idx="1113">
                  <c:v>5.3379797330316316</c:v>
                </c:pt>
                <c:pt idx="1114">
                  <c:v>5.3379797330316316</c:v>
                </c:pt>
                <c:pt idx="1115">
                  <c:v>5.3379797330316316</c:v>
                </c:pt>
                <c:pt idx="1116">
                  <c:v>5.3379797330316316</c:v>
                </c:pt>
                <c:pt idx="1117">
                  <c:v>5.3379797330316316</c:v>
                </c:pt>
                <c:pt idx="1118">
                  <c:v>5.3379797330316316</c:v>
                </c:pt>
                <c:pt idx="1119">
                  <c:v>5.3379797330316316</c:v>
                </c:pt>
                <c:pt idx="1120">
                  <c:v>5.3379797330316316</c:v>
                </c:pt>
                <c:pt idx="1121">
                  <c:v>5.3379797330316316</c:v>
                </c:pt>
                <c:pt idx="1122">
                  <c:v>5.3379797330316316</c:v>
                </c:pt>
                <c:pt idx="1123">
                  <c:v>5.3379797330316316</c:v>
                </c:pt>
                <c:pt idx="1124">
                  <c:v>5.3379797330316316</c:v>
                </c:pt>
                <c:pt idx="1125">
                  <c:v>5.3379797330316316</c:v>
                </c:pt>
                <c:pt idx="1126">
                  <c:v>5.3379797330316316</c:v>
                </c:pt>
                <c:pt idx="1127">
                  <c:v>5.3379797330316316</c:v>
                </c:pt>
                <c:pt idx="1128">
                  <c:v>5.3379797330316316</c:v>
                </c:pt>
                <c:pt idx="1129">
                  <c:v>5.3379797330316316</c:v>
                </c:pt>
                <c:pt idx="1130">
                  <c:v>5.3379797330316316</c:v>
                </c:pt>
                <c:pt idx="1131">
                  <c:v>5.3379797330316316</c:v>
                </c:pt>
                <c:pt idx="1132">
                  <c:v>5.3379797330316316</c:v>
                </c:pt>
                <c:pt idx="1133">
                  <c:v>5.3379797330316316</c:v>
                </c:pt>
                <c:pt idx="1134">
                  <c:v>5.3379797330316316</c:v>
                </c:pt>
                <c:pt idx="1135">
                  <c:v>5.3379797330316316</c:v>
                </c:pt>
                <c:pt idx="1136">
                  <c:v>5.3379797330316316</c:v>
                </c:pt>
                <c:pt idx="1137">
                  <c:v>5.3379797330316316</c:v>
                </c:pt>
                <c:pt idx="1138">
                  <c:v>5.3379797330316316</c:v>
                </c:pt>
                <c:pt idx="1139">
                  <c:v>5.3379797330316316</c:v>
                </c:pt>
                <c:pt idx="1140">
                  <c:v>5.3379797330316316</c:v>
                </c:pt>
                <c:pt idx="1141">
                  <c:v>5.3379797330316316</c:v>
                </c:pt>
                <c:pt idx="1142">
                  <c:v>5.3379797330316316</c:v>
                </c:pt>
                <c:pt idx="1143">
                  <c:v>5.3379797330316316</c:v>
                </c:pt>
                <c:pt idx="1144">
                  <c:v>5.3379797330316316</c:v>
                </c:pt>
                <c:pt idx="1145">
                  <c:v>5.3379797330316316</c:v>
                </c:pt>
                <c:pt idx="1146">
                  <c:v>5.3379797330316316</c:v>
                </c:pt>
                <c:pt idx="1147">
                  <c:v>5.3379797330316316</c:v>
                </c:pt>
                <c:pt idx="1148">
                  <c:v>5.3379797330316316</c:v>
                </c:pt>
                <c:pt idx="1149">
                  <c:v>5.3379797330316316</c:v>
                </c:pt>
                <c:pt idx="1150">
                  <c:v>5.3379797330316316</c:v>
                </c:pt>
                <c:pt idx="1151">
                  <c:v>5.3379797330316316</c:v>
                </c:pt>
                <c:pt idx="1152">
                  <c:v>5.3379797330316316</c:v>
                </c:pt>
                <c:pt idx="1153">
                  <c:v>5.3379797330316316</c:v>
                </c:pt>
                <c:pt idx="1154">
                  <c:v>5.3379797330316316</c:v>
                </c:pt>
                <c:pt idx="1155">
                  <c:v>5.3379797330316316</c:v>
                </c:pt>
                <c:pt idx="1156">
                  <c:v>5.3379797330316316</c:v>
                </c:pt>
                <c:pt idx="1157">
                  <c:v>5.3379797330316316</c:v>
                </c:pt>
                <c:pt idx="1158">
                  <c:v>5.3379797330316316</c:v>
                </c:pt>
                <c:pt idx="1159">
                  <c:v>5.3379797330316316</c:v>
                </c:pt>
                <c:pt idx="1160">
                  <c:v>5.3379797330316316</c:v>
                </c:pt>
                <c:pt idx="1161">
                  <c:v>5.3379797330316316</c:v>
                </c:pt>
                <c:pt idx="1162">
                  <c:v>5.3379797330316316</c:v>
                </c:pt>
                <c:pt idx="1163">
                  <c:v>5.3379797330316316</c:v>
                </c:pt>
                <c:pt idx="1164">
                  <c:v>5.3379797330316316</c:v>
                </c:pt>
                <c:pt idx="1165">
                  <c:v>5.3379797330316316</c:v>
                </c:pt>
                <c:pt idx="1166">
                  <c:v>5.3379797330316316</c:v>
                </c:pt>
                <c:pt idx="1167">
                  <c:v>5.3379797330316316</c:v>
                </c:pt>
                <c:pt idx="1168">
                  <c:v>5.3379797330316316</c:v>
                </c:pt>
                <c:pt idx="1169">
                  <c:v>5.3379797330316316</c:v>
                </c:pt>
                <c:pt idx="1170">
                  <c:v>5.3379797330316316</c:v>
                </c:pt>
                <c:pt idx="1171">
                  <c:v>5.3379797330316316</c:v>
                </c:pt>
                <c:pt idx="1172">
                  <c:v>5.3379797330316316</c:v>
                </c:pt>
                <c:pt idx="1173">
                  <c:v>5.3379797330316316</c:v>
                </c:pt>
                <c:pt idx="1174">
                  <c:v>5.3379797330316316</c:v>
                </c:pt>
                <c:pt idx="1175">
                  <c:v>5.3379797330316316</c:v>
                </c:pt>
                <c:pt idx="1176">
                  <c:v>5.3379797330316316</c:v>
                </c:pt>
                <c:pt idx="1177">
                  <c:v>5.3379797330316316</c:v>
                </c:pt>
                <c:pt idx="1178">
                  <c:v>5.3379797330316316</c:v>
                </c:pt>
                <c:pt idx="1179">
                  <c:v>5.3379797330316316</c:v>
                </c:pt>
                <c:pt idx="1180">
                  <c:v>5.3379797330316316</c:v>
                </c:pt>
                <c:pt idx="1181">
                  <c:v>5.3379797330316316</c:v>
                </c:pt>
                <c:pt idx="1182">
                  <c:v>5.3379797330316316</c:v>
                </c:pt>
                <c:pt idx="1183">
                  <c:v>5.3379797330316316</c:v>
                </c:pt>
                <c:pt idx="1184">
                  <c:v>5.3379797330316316</c:v>
                </c:pt>
                <c:pt idx="1185">
                  <c:v>5.3379797330316316</c:v>
                </c:pt>
                <c:pt idx="1186">
                  <c:v>5.3379797330316316</c:v>
                </c:pt>
                <c:pt idx="1187">
                  <c:v>5.3379797330316316</c:v>
                </c:pt>
                <c:pt idx="1188">
                  <c:v>5.3379797330316316</c:v>
                </c:pt>
                <c:pt idx="1189">
                  <c:v>5.3379797330316316</c:v>
                </c:pt>
                <c:pt idx="1190">
                  <c:v>5.3379797330316316</c:v>
                </c:pt>
                <c:pt idx="1191">
                  <c:v>5.3379797330316316</c:v>
                </c:pt>
                <c:pt idx="1192">
                  <c:v>5.3379797330316316</c:v>
                </c:pt>
                <c:pt idx="1193">
                  <c:v>5.3379797330316316</c:v>
                </c:pt>
                <c:pt idx="1194">
                  <c:v>5.3379797330316316</c:v>
                </c:pt>
                <c:pt idx="1195">
                  <c:v>5.3379797330316316</c:v>
                </c:pt>
                <c:pt idx="1196">
                  <c:v>5.3379797330316316</c:v>
                </c:pt>
                <c:pt idx="1197">
                  <c:v>5.3379797330316316</c:v>
                </c:pt>
                <c:pt idx="1198">
                  <c:v>5.3379797330316316</c:v>
                </c:pt>
                <c:pt idx="1199">
                  <c:v>5.3379797330316316</c:v>
                </c:pt>
                <c:pt idx="1200">
                  <c:v>5.3379797330316316</c:v>
                </c:pt>
                <c:pt idx="1201">
                  <c:v>5.3379797330316316</c:v>
                </c:pt>
                <c:pt idx="1202">
                  <c:v>5.3379797330316316</c:v>
                </c:pt>
                <c:pt idx="1203">
                  <c:v>5.3379797330316316</c:v>
                </c:pt>
                <c:pt idx="1204">
                  <c:v>5.3379797330316316</c:v>
                </c:pt>
                <c:pt idx="1205">
                  <c:v>5.3379797330316316</c:v>
                </c:pt>
                <c:pt idx="1206">
                  <c:v>5.3379797330316316</c:v>
                </c:pt>
                <c:pt idx="1207">
                  <c:v>5.3379797330316316</c:v>
                </c:pt>
                <c:pt idx="1208">
                  <c:v>5.3379797330316316</c:v>
                </c:pt>
                <c:pt idx="1209">
                  <c:v>5.3379797330316316</c:v>
                </c:pt>
                <c:pt idx="1210">
                  <c:v>5.3379797330316316</c:v>
                </c:pt>
                <c:pt idx="1211">
                  <c:v>5.3379797330316316</c:v>
                </c:pt>
                <c:pt idx="1212">
                  <c:v>5.3379797330316316</c:v>
                </c:pt>
                <c:pt idx="1213">
                  <c:v>5.3379797330316316</c:v>
                </c:pt>
                <c:pt idx="1214">
                  <c:v>5.3379797330316316</c:v>
                </c:pt>
                <c:pt idx="1215">
                  <c:v>5.3379797330316316</c:v>
                </c:pt>
                <c:pt idx="1216">
                  <c:v>5.3379797330316316</c:v>
                </c:pt>
                <c:pt idx="1217">
                  <c:v>5.3379797330316316</c:v>
                </c:pt>
                <c:pt idx="1218">
                  <c:v>5.3379797330316316</c:v>
                </c:pt>
                <c:pt idx="1219">
                  <c:v>5.3379797330316316</c:v>
                </c:pt>
                <c:pt idx="1220">
                  <c:v>5.3379797330316316</c:v>
                </c:pt>
                <c:pt idx="1221">
                  <c:v>5.3379797330316316</c:v>
                </c:pt>
                <c:pt idx="1222">
                  <c:v>5.3379797330316316</c:v>
                </c:pt>
                <c:pt idx="1223">
                  <c:v>5.3379797330316316</c:v>
                </c:pt>
                <c:pt idx="1224">
                  <c:v>5.3379797330316316</c:v>
                </c:pt>
                <c:pt idx="1225">
                  <c:v>5.3379797330316316</c:v>
                </c:pt>
                <c:pt idx="1226">
                  <c:v>5.3379797330316316</c:v>
                </c:pt>
                <c:pt idx="1227">
                  <c:v>5.3379797330316316</c:v>
                </c:pt>
                <c:pt idx="1228">
                  <c:v>5.3379797330316316</c:v>
                </c:pt>
                <c:pt idx="1229">
                  <c:v>5.3379797330316316</c:v>
                </c:pt>
                <c:pt idx="1230">
                  <c:v>5.3379797330316316</c:v>
                </c:pt>
                <c:pt idx="1231">
                  <c:v>5.3379797330316316</c:v>
                </c:pt>
                <c:pt idx="1232">
                  <c:v>5.3379797330316316</c:v>
                </c:pt>
                <c:pt idx="1233">
                  <c:v>5.3379797330316316</c:v>
                </c:pt>
                <c:pt idx="1234">
                  <c:v>5.3379797330316316</c:v>
                </c:pt>
                <c:pt idx="1235">
                  <c:v>5.3379797330316316</c:v>
                </c:pt>
                <c:pt idx="1236">
                  <c:v>5.3379797330316316</c:v>
                </c:pt>
                <c:pt idx="1237">
                  <c:v>5.3379797330316316</c:v>
                </c:pt>
                <c:pt idx="1238">
                  <c:v>5.3379797330316316</c:v>
                </c:pt>
                <c:pt idx="1239">
                  <c:v>5.3379797330316316</c:v>
                </c:pt>
                <c:pt idx="1240">
                  <c:v>5.3379797330316316</c:v>
                </c:pt>
                <c:pt idx="1241">
                  <c:v>5.3379797330316316</c:v>
                </c:pt>
                <c:pt idx="1242">
                  <c:v>5.3379797330316316</c:v>
                </c:pt>
                <c:pt idx="1243">
                  <c:v>5.3379797330316316</c:v>
                </c:pt>
                <c:pt idx="1244">
                  <c:v>5.3379797330316316</c:v>
                </c:pt>
                <c:pt idx="1245">
                  <c:v>5.3379797330316316</c:v>
                </c:pt>
                <c:pt idx="1246">
                  <c:v>5.3379797330316316</c:v>
                </c:pt>
                <c:pt idx="1247">
                  <c:v>5.3379797330316316</c:v>
                </c:pt>
                <c:pt idx="1248">
                  <c:v>5.3379797330316316</c:v>
                </c:pt>
                <c:pt idx="1249">
                  <c:v>5.3379797330316316</c:v>
                </c:pt>
                <c:pt idx="1250">
                  <c:v>5.3379797330316316</c:v>
                </c:pt>
                <c:pt idx="1251">
                  <c:v>5.3379797330316316</c:v>
                </c:pt>
                <c:pt idx="1252">
                  <c:v>5.3379797330316316</c:v>
                </c:pt>
                <c:pt idx="1253">
                  <c:v>5.3379797330316316</c:v>
                </c:pt>
                <c:pt idx="1254">
                  <c:v>5.3379797330316316</c:v>
                </c:pt>
                <c:pt idx="1255">
                  <c:v>5.3379797330316316</c:v>
                </c:pt>
                <c:pt idx="1256">
                  <c:v>5.3379797330316316</c:v>
                </c:pt>
                <c:pt idx="1257">
                  <c:v>5.3379797330316316</c:v>
                </c:pt>
                <c:pt idx="1258">
                  <c:v>5.3379797330316316</c:v>
                </c:pt>
                <c:pt idx="1259">
                  <c:v>5.3379797330316316</c:v>
                </c:pt>
                <c:pt idx="1260">
                  <c:v>5.3379797330316316</c:v>
                </c:pt>
                <c:pt idx="1261">
                  <c:v>5.3379797330316316</c:v>
                </c:pt>
                <c:pt idx="1262">
                  <c:v>5.3379797330316316</c:v>
                </c:pt>
                <c:pt idx="1263">
                  <c:v>5.3379797330316316</c:v>
                </c:pt>
                <c:pt idx="1264">
                  <c:v>5.3379797330316316</c:v>
                </c:pt>
                <c:pt idx="1265">
                  <c:v>5.3379797330316316</c:v>
                </c:pt>
                <c:pt idx="1266">
                  <c:v>5.3379797330316316</c:v>
                </c:pt>
                <c:pt idx="1267">
                  <c:v>5.3379797330316316</c:v>
                </c:pt>
                <c:pt idx="1268">
                  <c:v>5.3379797330316316</c:v>
                </c:pt>
                <c:pt idx="1269">
                  <c:v>5.3379797330316316</c:v>
                </c:pt>
                <c:pt idx="1270">
                  <c:v>5.3379797330316316</c:v>
                </c:pt>
                <c:pt idx="1271">
                  <c:v>5.3379797330316316</c:v>
                </c:pt>
                <c:pt idx="1272">
                  <c:v>5.3379797330316316</c:v>
                </c:pt>
                <c:pt idx="1273">
                  <c:v>5.3379797330316316</c:v>
                </c:pt>
                <c:pt idx="1274">
                  <c:v>5.3379797330316316</c:v>
                </c:pt>
                <c:pt idx="1275">
                  <c:v>5.3379797330316316</c:v>
                </c:pt>
                <c:pt idx="1276">
                  <c:v>5.3379797330316316</c:v>
                </c:pt>
                <c:pt idx="1277">
                  <c:v>5.3379797330316316</c:v>
                </c:pt>
                <c:pt idx="1278">
                  <c:v>5.3379797330316316</c:v>
                </c:pt>
                <c:pt idx="1279">
                  <c:v>5.3379797330316316</c:v>
                </c:pt>
                <c:pt idx="1280">
                  <c:v>5.3379797330316316</c:v>
                </c:pt>
                <c:pt idx="1281">
                  <c:v>5.3379797330316316</c:v>
                </c:pt>
                <c:pt idx="1282">
                  <c:v>5.3379797330316316</c:v>
                </c:pt>
                <c:pt idx="1283">
                  <c:v>5.3379797330316316</c:v>
                </c:pt>
                <c:pt idx="1284">
                  <c:v>5.3379797330316316</c:v>
                </c:pt>
                <c:pt idx="1285">
                  <c:v>5.3379797330316316</c:v>
                </c:pt>
                <c:pt idx="1286">
                  <c:v>5.3379797330316316</c:v>
                </c:pt>
                <c:pt idx="1287">
                  <c:v>5.3379797330316316</c:v>
                </c:pt>
                <c:pt idx="1288">
                  <c:v>5.3379797330316316</c:v>
                </c:pt>
                <c:pt idx="1289">
                  <c:v>5.3379797330316316</c:v>
                </c:pt>
                <c:pt idx="1290">
                  <c:v>5.3379797330316316</c:v>
                </c:pt>
                <c:pt idx="1291">
                  <c:v>5.3379797330316316</c:v>
                </c:pt>
                <c:pt idx="1292">
                  <c:v>5.3379797330316316</c:v>
                </c:pt>
                <c:pt idx="1293">
                  <c:v>5.3379797330316316</c:v>
                </c:pt>
                <c:pt idx="1294">
                  <c:v>5.3379797330316316</c:v>
                </c:pt>
                <c:pt idx="1295">
                  <c:v>5.3379797330316316</c:v>
                </c:pt>
                <c:pt idx="1296">
                  <c:v>5.3379797330316316</c:v>
                </c:pt>
                <c:pt idx="1297">
                  <c:v>5.3379797330316316</c:v>
                </c:pt>
                <c:pt idx="1298">
                  <c:v>5.3379797330316316</c:v>
                </c:pt>
                <c:pt idx="1299">
                  <c:v>5.3379797330316316</c:v>
                </c:pt>
                <c:pt idx="1300">
                  <c:v>5.3379797330316316</c:v>
                </c:pt>
                <c:pt idx="1301">
                  <c:v>5.3379797330316316</c:v>
                </c:pt>
                <c:pt idx="1302">
                  <c:v>5.3379797330316316</c:v>
                </c:pt>
                <c:pt idx="1303">
                  <c:v>5.3379797330316316</c:v>
                </c:pt>
                <c:pt idx="1304">
                  <c:v>5.3379797330316316</c:v>
                </c:pt>
                <c:pt idx="1305">
                  <c:v>5.3379797330316316</c:v>
                </c:pt>
                <c:pt idx="1306">
                  <c:v>5.3379797330316316</c:v>
                </c:pt>
                <c:pt idx="1307">
                  <c:v>5.3379797330316316</c:v>
                </c:pt>
                <c:pt idx="1308">
                  <c:v>5.3379797330316316</c:v>
                </c:pt>
                <c:pt idx="1309">
                  <c:v>5.3379797330316316</c:v>
                </c:pt>
                <c:pt idx="1310">
                  <c:v>5.3379797330316316</c:v>
                </c:pt>
                <c:pt idx="1311">
                  <c:v>5.3379797330316316</c:v>
                </c:pt>
                <c:pt idx="1312">
                  <c:v>5.3379797330316316</c:v>
                </c:pt>
                <c:pt idx="1313">
                  <c:v>5.3379797330316316</c:v>
                </c:pt>
                <c:pt idx="1314">
                  <c:v>5.3379797330316316</c:v>
                </c:pt>
                <c:pt idx="1315">
                  <c:v>5.3379797330316316</c:v>
                </c:pt>
                <c:pt idx="1316">
                  <c:v>5.3379797330316316</c:v>
                </c:pt>
                <c:pt idx="1317">
                  <c:v>5.3379797330316316</c:v>
                </c:pt>
                <c:pt idx="1318">
                  <c:v>5.3379797330316316</c:v>
                </c:pt>
                <c:pt idx="1319">
                  <c:v>5.3379797330316316</c:v>
                </c:pt>
                <c:pt idx="1320">
                  <c:v>5.3379797330316316</c:v>
                </c:pt>
                <c:pt idx="1321">
                  <c:v>5.3379797330316316</c:v>
                </c:pt>
                <c:pt idx="1322">
                  <c:v>5.3379797330316316</c:v>
                </c:pt>
                <c:pt idx="1323">
                  <c:v>5.3379797330316316</c:v>
                </c:pt>
                <c:pt idx="1324">
                  <c:v>5.3379797330316316</c:v>
                </c:pt>
                <c:pt idx="1325">
                  <c:v>5.3379797330316316</c:v>
                </c:pt>
                <c:pt idx="1326">
                  <c:v>5.3379797330316316</c:v>
                </c:pt>
                <c:pt idx="1327">
                  <c:v>5.3379797330316316</c:v>
                </c:pt>
                <c:pt idx="1328">
                  <c:v>5.3379797330316316</c:v>
                </c:pt>
                <c:pt idx="1329">
                  <c:v>5.3379797330316316</c:v>
                </c:pt>
                <c:pt idx="1330">
                  <c:v>5.3379797330316316</c:v>
                </c:pt>
                <c:pt idx="1331">
                  <c:v>5.3379797330316316</c:v>
                </c:pt>
                <c:pt idx="1332">
                  <c:v>5.3379797330316316</c:v>
                </c:pt>
                <c:pt idx="1333">
                  <c:v>5.3379797330316316</c:v>
                </c:pt>
                <c:pt idx="1334">
                  <c:v>5.3379797330316316</c:v>
                </c:pt>
                <c:pt idx="1335">
                  <c:v>5.3379797330316316</c:v>
                </c:pt>
                <c:pt idx="1336">
                  <c:v>5.3379797330316316</c:v>
                </c:pt>
                <c:pt idx="1337">
                  <c:v>5.3379797330316316</c:v>
                </c:pt>
                <c:pt idx="1338">
                  <c:v>5.3379797330316316</c:v>
                </c:pt>
                <c:pt idx="1339">
                  <c:v>5.3379797330316316</c:v>
                </c:pt>
                <c:pt idx="1340">
                  <c:v>5.3379797330316316</c:v>
                </c:pt>
                <c:pt idx="1341">
                  <c:v>5.3379797330316316</c:v>
                </c:pt>
                <c:pt idx="1342">
                  <c:v>5.3379797330316316</c:v>
                </c:pt>
                <c:pt idx="1343">
                  <c:v>5.3379797330316316</c:v>
                </c:pt>
                <c:pt idx="1344">
                  <c:v>5.3379797330316316</c:v>
                </c:pt>
                <c:pt idx="1345">
                  <c:v>5.3379797330316316</c:v>
                </c:pt>
                <c:pt idx="1346">
                  <c:v>5.3379797330316316</c:v>
                </c:pt>
                <c:pt idx="1347">
                  <c:v>5.3379797330316316</c:v>
                </c:pt>
                <c:pt idx="1348">
                  <c:v>5.3379797330316316</c:v>
                </c:pt>
                <c:pt idx="1349">
                  <c:v>5.3379797330316316</c:v>
                </c:pt>
                <c:pt idx="1350">
                  <c:v>5.3379797330316316</c:v>
                </c:pt>
                <c:pt idx="1351">
                  <c:v>5.3379797330316316</c:v>
                </c:pt>
                <c:pt idx="1352">
                  <c:v>5.3379797330316316</c:v>
                </c:pt>
                <c:pt idx="1353">
                  <c:v>5.3379797330316316</c:v>
                </c:pt>
                <c:pt idx="1354">
                  <c:v>5.3379797330316316</c:v>
                </c:pt>
                <c:pt idx="1355">
                  <c:v>5.3379797330316316</c:v>
                </c:pt>
                <c:pt idx="1356">
                  <c:v>5.3379797330316316</c:v>
                </c:pt>
                <c:pt idx="1357">
                  <c:v>5.3379797330316316</c:v>
                </c:pt>
                <c:pt idx="1358">
                  <c:v>5.3379797330316316</c:v>
                </c:pt>
                <c:pt idx="1359">
                  <c:v>5.3379797330316316</c:v>
                </c:pt>
                <c:pt idx="1360">
                  <c:v>5.3379797330316316</c:v>
                </c:pt>
                <c:pt idx="1361">
                  <c:v>5.3379797330316316</c:v>
                </c:pt>
                <c:pt idx="1362">
                  <c:v>5.3379797330316316</c:v>
                </c:pt>
                <c:pt idx="1363">
                  <c:v>5.3379797330316316</c:v>
                </c:pt>
                <c:pt idx="1364">
                  <c:v>5.3379797330316316</c:v>
                </c:pt>
                <c:pt idx="1365">
                  <c:v>5.3379797330316316</c:v>
                </c:pt>
                <c:pt idx="1366">
                  <c:v>5.3379797330316316</c:v>
                </c:pt>
                <c:pt idx="1367">
                  <c:v>5.3379797330316316</c:v>
                </c:pt>
                <c:pt idx="1368">
                  <c:v>5.3379797330316316</c:v>
                </c:pt>
                <c:pt idx="1369">
                  <c:v>5.3379797330316316</c:v>
                </c:pt>
                <c:pt idx="1370">
                  <c:v>5.3379797330316316</c:v>
                </c:pt>
                <c:pt idx="1371">
                  <c:v>5.3379797330316316</c:v>
                </c:pt>
                <c:pt idx="1372">
                  <c:v>5.3379797330316316</c:v>
                </c:pt>
                <c:pt idx="1373">
                  <c:v>5.3379797330316316</c:v>
                </c:pt>
                <c:pt idx="1374">
                  <c:v>5.3379797330316316</c:v>
                </c:pt>
                <c:pt idx="1375">
                  <c:v>5.3379797330316316</c:v>
                </c:pt>
                <c:pt idx="1376">
                  <c:v>5.3379797330316316</c:v>
                </c:pt>
                <c:pt idx="1377">
                  <c:v>5.3379797330316316</c:v>
                </c:pt>
                <c:pt idx="1378">
                  <c:v>5.3379797330316316</c:v>
                </c:pt>
                <c:pt idx="1379">
                  <c:v>5.3379797330316316</c:v>
                </c:pt>
                <c:pt idx="1380">
                  <c:v>5.3379797330316316</c:v>
                </c:pt>
                <c:pt idx="1381">
                  <c:v>5.3379797330316316</c:v>
                </c:pt>
                <c:pt idx="1382">
                  <c:v>5.3379797330316316</c:v>
                </c:pt>
                <c:pt idx="1383">
                  <c:v>5.3379797330316316</c:v>
                </c:pt>
                <c:pt idx="1384">
                  <c:v>5.3379797330316316</c:v>
                </c:pt>
                <c:pt idx="1385">
                  <c:v>5.3379797330316316</c:v>
                </c:pt>
                <c:pt idx="1386">
                  <c:v>5.3379797330316316</c:v>
                </c:pt>
                <c:pt idx="1387">
                  <c:v>5.3379797330316316</c:v>
                </c:pt>
                <c:pt idx="1388">
                  <c:v>5.3379797330316316</c:v>
                </c:pt>
                <c:pt idx="1389">
                  <c:v>5.3379797330316316</c:v>
                </c:pt>
                <c:pt idx="1390">
                  <c:v>5.3379797330316316</c:v>
                </c:pt>
                <c:pt idx="1391">
                  <c:v>5.3379797330316316</c:v>
                </c:pt>
                <c:pt idx="1392">
                  <c:v>5.3379797330316316</c:v>
                </c:pt>
                <c:pt idx="1393">
                  <c:v>5.3379797330316316</c:v>
                </c:pt>
                <c:pt idx="1394">
                  <c:v>5.3379797330316316</c:v>
                </c:pt>
                <c:pt idx="1395">
                  <c:v>5.3379797330316316</c:v>
                </c:pt>
                <c:pt idx="1396">
                  <c:v>5.3379797330316316</c:v>
                </c:pt>
                <c:pt idx="1397">
                  <c:v>5.3379797330316316</c:v>
                </c:pt>
                <c:pt idx="1398">
                  <c:v>5.3379797330316316</c:v>
                </c:pt>
                <c:pt idx="1399">
                  <c:v>5.3379797330316316</c:v>
                </c:pt>
                <c:pt idx="1400">
                  <c:v>5.3379797330316316</c:v>
                </c:pt>
                <c:pt idx="1401">
                  <c:v>5.3379797330316316</c:v>
                </c:pt>
                <c:pt idx="1402">
                  <c:v>5.3379797330316316</c:v>
                </c:pt>
                <c:pt idx="1403">
                  <c:v>5.3379797330316316</c:v>
                </c:pt>
                <c:pt idx="1404">
                  <c:v>5.3379797330316316</c:v>
                </c:pt>
                <c:pt idx="1405">
                  <c:v>5.3379797330316316</c:v>
                </c:pt>
                <c:pt idx="1406">
                  <c:v>5.3379797330316316</c:v>
                </c:pt>
                <c:pt idx="1407">
                  <c:v>5.3379797330316316</c:v>
                </c:pt>
                <c:pt idx="1408">
                  <c:v>5.3379797330316316</c:v>
                </c:pt>
                <c:pt idx="1409">
                  <c:v>5.3379797330316316</c:v>
                </c:pt>
                <c:pt idx="1410">
                  <c:v>5.3379797330316316</c:v>
                </c:pt>
                <c:pt idx="1411">
                  <c:v>5.3379797330316316</c:v>
                </c:pt>
                <c:pt idx="1412">
                  <c:v>5.3379797330316316</c:v>
                </c:pt>
                <c:pt idx="1413">
                  <c:v>5.3379797330316316</c:v>
                </c:pt>
                <c:pt idx="1414">
                  <c:v>5.3379797330316316</c:v>
                </c:pt>
                <c:pt idx="1415">
                  <c:v>5.3379797330316316</c:v>
                </c:pt>
                <c:pt idx="1416">
                  <c:v>5.3379797330316316</c:v>
                </c:pt>
                <c:pt idx="1417">
                  <c:v>5.3379797330316316</c:v>
                </c:pt>
                <c:pt idx="1418">
                  <c:v>5.3379797330316316</c:v>
                </c:pt>
                <c:pt idx="1419">
                  <c:v>5.3379797330316316</c:v>
                </c:pt>
                <c:pt idx="1420">
                  <c:v>5.3379797330316316</c:v>
                </c:pt>
                <c:pt idx="1421">
                  <c:v>5.3379797330316316</c:v>
                </c:pt>
                <c:pt idx="1422">
                  <c:v>5.3379797330316316</c:v>
                </c:pt>
                <c:pt idx="1423">
                  <c:v>5.3379797330316316</c:v>
                </c:pt>
                <c:pt idx="1424">
                  <c:v>5.3379797330316316</c:v>
                </c:pt>
                <c:pt idx="1425">
                  <c:v>5.3379797330316316</c:v>
                </c:pt>
                <c:pt idx="1426">
                  <c:v>5.3379797330316316</c:v>
                </c:pt>
                <c:pt idx="1427">
                  <c:v>5.3379797330316316</c:v>
                </c:pt>
                <c:pt idx="1428">
                  <c:v>5.3379797330316316</c:v>
                </c:pt>
                <c:pt idx="1429">
                  <c:v>5.3379797330316316</c:v>
                </c:pt>
                <c:pt idx="1430">
                  <c:v>5.3379797330316316</c:v>
                </c:pt>
                <c:pt idx="1431">
                  <c:v>5.3379797330316316</c:v>
                </c:pt>
                <c:pt idx="1432">
                  <c:v>5.3379797330316316</c:v>
                </c:pt>
                <c:pt idx="1433">
                  <c:v>5.3379797330316316</c:v>
                </c:pt>
                <c:pt idx="1434">
                  <c:v>5.3379797330316316</c:v>
                </c:pt>
                <c:pt idx="1435">
                  <c:v>5.3379797330316316</c:v>
                </c:pt>
                <c:pt idx="1436">
                  <c:v>5.3379797330316316</c:v>
                </c:pt>
                <c:pt idx="1437">
                  <c:v>5.3379797330316316</c:v>
                </c:pt>
                <c:pt idx="1438">
                  <c:v>5.3379797330316316</c:v>
                </c:pt>
                <c:pt idx="1439">
                  <c:v>5.3379797330316316</c:v>
                </c:pt>
                <c:pt idx="1440">
                  <c:v>5.3379797330316316</c:v>
                </c:pt>
                <c:pt idx="1441">
                  <c:v>5.3379797330316316</c:v>
                </c:pt>
                <c:pt idx="1442">
                  <c:v>5.3379797330316316</c:v>
                </c:pt>
                <c:pt idx="1443">
                  <c:v>5.3379797330316316</c:v>
                </c:pt>
                <c:pt idx="1444">
                  <c:v>5.3379797330316316</c:v>
                </c:pt>
                <c:pt idx="1445">
                  <c:v>5.3379797330316316</c:v>
                </c:pt>
                <c:pt idx="1446">
                  <c:v>5.3379797330316316</c:v>
                </c:pt>
                <c:pt idx="1447">
                  <c:v>5.3379797330316316</c:v>
                </c:pt>
                <c:pt idx="1448">
                  <c:v>5.3379797330316316</c:v>
                </c:pt>
                <c:pt idx="1449">
                  <c:v>5.3379797330316316</c:v>
                </c:pt>
                <c:pt idx="1450">
                  <c:v>5.3379797330316316</c:v>
                </c:pt>
                <c:pt idx="1451">
                  <c:v>5.3379797330316316</c:v>
                </c:pt>
                <c:pt idx="1452">
                  <c:v>5.3379797330316316</c:v>
                </c:pt>
                <c:pt idx="1453">
                  <c:v>5.3379797330316316</c:v>
                </c:pt>
                <c:pt idx="1454">
                  <c:v>5.3379797330316316</c:v>
                </c:pt>
                <c:pt idx="1455">
                  <c:v>5.3379797330316316</c:v>
                </c:pt>
                <c:pt idx="1456">
                  <c:v>5.3379797330316316</c:v>
                </c:pt>
                <c:pt idx="1457">
                  <c:v>5.3379797330316316</c:v>
                </c:pt>
                <c:pt idx="1458">
                  <c:v>5.3379797330316316</c:v>
                </c:pt>
                <c:pt idx="1459">
                  <c:v>5.3379797330316316</c:v>
                </c:pt>
                <c:pt idx="1460">
                  <c:v>5.3379797330316316</c:v>
                </c:pt>
                <c:pt idx="1461">
                  <c:v>5.3379797330316316</c:v>
                </c:pt>
                <c:pt idx="1462">
                  <c:v>5.3379797330316316</c:v>
                </c:pt>
                <c:pt idx="1463">
                  <c:v>5.3379797330316316</c:v>
                </c:pt>
                <c:pt idx="1464">
                  <c:v>5.3379797330316316</c:v>
                </c:pt>
                <c:pt idx="1465">
                  <c:v>5.3379797330316316</c:v>
                </c:pt>
                <c:pt idx="1466">
                  <c:v>5.3379797330316316</c:v>
                </c:pt>
                <c:pt idx="1467">
                  <c:v>5.3379797330316316</c:v>
                </c:pt>
                <c:pt idx="1468">
                  <c:v>5.3379797330316316</c:v>
                </c:pt>
                <c:pt idx="1469">
                  <c:v>5.3379797330316316</c:v>
                </c:pt>
                <c:pt idx="1470">
                  <c:v>5.3379797330316316</c:v>
                </c:pt>
                <c:pt idx="1471">
                  <c:v>5.3379797330316316</c:v>
                </c:pt>
                <c:pt idx="1472">
                  <c:v>5.3379797330316316</c:v>
                </c:pt>
                <c:pt idx="1473">
                  <c:v>5.3379797330316316</c:v>
                </c:pt>
                <c:pt idx="1474">
                  <c:v>5.3379797330316316</c:v>
                </c:pt>
              </c:numCache>
            </c:numRef>
          </c:yVal>
          <c:smooth val="0"/>
          <c:extLst>
            <c:ext xmlns:c16="http://schemas.microsoft.com/office/drawing/2014/chart" uri="{C3380CC4-5D6E-409C-BE32-E72D297353CC}">
              <c16:uniqueId val="{00000000-D76E-AA4A-9A10-B4016513AFD7}"/>
            </c:ext>
          </c:extLst>
        </c:ser>
        <c:dLbls>
          <c:showLegendKey val="0"/>
          <c:showVal val="0"/>
          <c:showCatName val="0"/>
          <c:showSerName val="0"/>
          <c:showPercent val="0"/>
          <c:showBubbleSize val="0"/>
        </c:dLbls>
        <c:axId val="229606968"/>
        <c:axId val="229603832"/>
      </c:scatterChart>
      <c:valAx>
        <c:axId val="229606968"/>
        <c:scaling>
          <c:orientation val="minMax"/>
          <c:max val="44895"/>
          <c:min val="31"/>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3832"/>
        <c:crosses val="autoZero"/>
        <c:crossBetween val="midCat"/>
        <c:majorUnit val="1400"/>
      </c:valAx>
      <c:valAx>
        <c:axId val="229603832"/>
        <c:scaling>
          <c:orientation val="minMax"/>
          <c:max val="2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968"/>
        <c:crosses val="autoZero"/>
        <c:crossBetween val="midCat"/>
        <c:majorUnit val="5"/>
      </c:valAx>
    </c:plotArea>
    <c:legend>
      <c:legendPos val="b"/>
      <c:layout>
        <c:manualLayout>
          <c:xMode val="edge"/>
          <c:yMode val="edge"/>
          <c:x val="0.37177886742322952"/>
          <c:y val="0.88912810001512432"/>
          <c:w val="0.26469778769659114"/>
          <c:h val="0.11087189998487565"/>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73795179643401121"/>
        </c:manualLayout>
      </c:layout>
      <c:scatterChart>
        <c:scatterStyle val="lineMarker"/>
        <c:varyColors val="0"/>
        <c:ser>
          <c:idx val="1"/>
          <c:order val="0"/>
          <c:tx>
            <c:strRef>
              <c:f>'Line (Scatter)'!$B$1</c:f>
              <c:strCache>
                <c:ptCount val="1"/>
                <c:pt idx="0">
                  <c:v>Excess CAPE Yield (in %)</c:v>
                </c:pt>
              </c:strCache>
            </c:strRef>
          </c:tx>
          <c:spPr>
            <a:ln w="19050">
              <a:solidFill>
                <a:schemeClr val="accent4"/>
              </a:solidFill>
            </a:ln>
          </c:spPr>
          <c:marker>
            <c:symbol val="none"/>
          </c:marker>
          <c:dLbls>
            <c:dLbl>
              <c:idx val="0"/>
              <c:layout>
                <c:manualLayout>
                  <c:x val="0"/>
                  <c:y val="7.965236089956097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A9C-D444-88AF-829E4D9B63B2}"/>
                </c:ext>
              </c:extLst>
            </c:dLbl>
            <c:dLbl>
              <c:idx val="4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4BD-4CF6-8BDC-07D3F8F3DBFC}"/>
                </c:ext>
              </c:extLst>
            </c:dLbl>
            <c:dLbl>
              <c:idx val="1439"/>
              <c:layout>
                <c:manualLayout>
                  <c:x val="-4.3690907649467162E-3"/>
                  <c:y val="-5.78617507391810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A4B-2545-8FAD-015A39A0CE4B}"/>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A4B-2545-8FAD-015A39A0CE4B}"/>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(Scatter)'!$A$2:$A$48</c:f>
              <c:numCache>
                <c:formatCode>m/d/yyyy</c:formatCode>
                <c:ptCount val="47"/>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44408</c:v>
                </c:pt>
                <c:pt idx="31">
                  <c:v>44439</c:v>
                </c:pt>
                <c:pt idx="32" formatCode="dd/mm/yyyy">
                  <c:v>44469</c:v>
                </c:pt>
                <c:pt idx="33" formatCode="dd/mm/yyyy">
                  <c:v>44500</c:v>
                </c:pt>
                <c:pt idx="34" formatCode="dd/mm/yyyy">
                  <c:v>44530</c:v>
                </c:pt>
                <c:pt idx="35" formatCode="dd/mm/yyyy">
                  <c:v>44561</c:v>
                </c:pt>
                <c:pt idx="36" formatCode="dd/mm/yyyy">
                  <c:v>44592</c:v>
                </c:pt>
                <c:pt idx="37" formatCode="dd/mm/yyyy">
                  <c:v>44620</c:v>
                </c:pt>
                <c:pt idx="38" formatCode="dd/mm/yyyy">
                  <c:v>44651</c:v>
                </c:pt>
                <c:pt idx="39" formatCode="dd/mm/yyyy">
                  <c:v>44681</c:v>
                </c:pt>
                <c:pt idx="40" formatCode="dd/mm/yyyy">
                  <c:v>44712</c:v>
                </c:pt>
                <c:pt idx="41" formatCode="dd/mm/yyyy">
                  <c:v>44742</c:v>
                </c:pt>
                <c:pt idx="42" formatCode="dd/mm/yyyy">
                  <c:v>44773</c:v>
                </c:pt>
                <c:pt idx="43" formatCode="dd/mm/yyyy">
                  <c:v>44804</c:v>
                </c:pt>
                <c:pt idx="44" formatCode="dd/mm/yyyy">
                  <c:v>44834</c:v>
                </c:pt>
                <c:pt idx="45" formatCode="dd/mm/yyyy">
                  <c:v>44865</c:v>
                </c:pt>
                <c:pt idx="46" formatCode="dd/mm/yyyy">
                  <c:v>44895</c:v>
                </c:pt>
              </c:numCache>
            </c:numRef>
          </c:xVal>
          <c:yVal>
            <c:numRef>
              <c:f>'Line (Scatter)'!$B$2:$B$48</c:f>
              <c:numCache>
                <c:formatCode>0.00</c:formatCode>
                <c:ptCount val="47"/>
                <c:pt idx="0">
                  <c:v>2.5866221302712566</c:v>
                </c:pt>
                <c:pt idx="1">
                  <c:v>2.4705412201290353</c:v>
                </c:pt>
                <c:pt idx="2">
                  <c:v>2.609112448319983</c:v>
                </c:pt>
                <c:pt idx="3">
                  <c:v>2.6149618052130177</c:v>
                </c:pt>
                <c:pt idx="4">
                  <c:v>2.838413893332274</c:v>
                </c:pt>
                <c:pt idx="5">
                  <c:v>3.0885119389954157</c:v>
                </c:pt>
                <c:pt idx="6">
                  <c:v>3.4716014055352367</c:v>
                </c:pt>
                <c:pt idx="7">
                  <c:v>3.5971412380679189</c:v>
                </c:pt>
                <c:pt idx="8">
                  <c:v>3.4662807416811847</c:v>
                </c:pt>
                <c:pt idx="9">
                  <c:v>3.5157941464796743</c:v>
                </c:pt>
                <c:pt idx="10">
                  <c:v>3.287424163086297</c:v>
                </c:pt>
                <c:pt idx="11">
                  <c:v>3.1914083264958286</c:v>
                </c:pt>
                <c:pt idx="12">
                  <c:v>3.2265730188327417</c:v>
                </c:pt>
                <c:pt idx="13">
                  <c:v>3.5387275516498735</c:v>
                </c:pt>
                <c:pt idx="14">
                  <c:v>4.88014708947206</c:v>
                </c:pt>
                <c:pt idx="15">
                  <c:v>4.8317436544444874</c:v>
                </c:pt>
                <c:pt idx="16">
                  <c:v>4.616322986985427</c:v>
                </c:pt>
                <c:pt idx="17">
                  <c:v>4.4301523235910647</c:v>
                </c:pt>
                <c:pt idx="18">
                  <c:v>4.5001885969564963</c:v>
                </c:pt>
                <c:pt idx="19">
                  <c:v>4.3191404179545554</c:v>
                </c:pt>
                <c:pt idx="20">
                  <c:v>4.3305608427917059</c:v>
                </c:pt>
                <c:pt idx="21">
                  <c:v>4.1660697490221708</c:v>
                </c:pt>
                <c:pt idx="22">
                  <c:v>3.9584837150407766</c:v>
                </c:pt>
                <c:pt idx="23">
                  <c:v>3.772721745925204</c:v>
                </c:pt>
                <c:pt idx="24">
                  <c:v>3.5534737619675023</c:v>
                </c:pt>
                <c:pt idx="25">
                  <c:v>3.3301489166802978</c:v>
                </c:pt>
                <c:pt idx="26">
                  <c:v>2.9582246986088734</c:v>
                </c:pt>
                <c:pt idx="27">
                  <c:v>2.8158458253758551</c:v>
                </c:pt>
                <c:pt idx="28">
                  <c:v>2.8818345425616623</c:v>
                </c:pt>
                <c:pt idx="29">
                  <c:v>3.0761593765331412</c:v>
                </c:pt>
                <c:pt idx="30">
                  <c:v>3.2616581086394989</c:v>
                </c:pt>
                <c:pt idx="31">
                  <c:v>3.2573428847369494</c:v>
                </c:pt>
                <c:pt idx="32">
                  <c:v>3.2042416075777465</c:v>
                </c:pt>
                <c:pt idx="33">
                  <c:v>3.1258728814100674</c:v>
                </c:pt>
                <c:pt idx="34">
                  <c:v>3.111998589990427</c:v>
                </c:pt>
                <c:pt idx="35">
                  <c:v>3.2773352076795383</c:v>
                </c:pt>
                <c:pt idx="36">
                  <c:v>3.1247786313865862</c:v>
                </c:pt>
                <c:pt idx="37">
                  <c:v>3.1293678922879584</c:v>
                </c:pt>
                <c:pt idx="38">
                  <c:v>3.0716673054595889</c:v>
                </c:pt>
                <c:pt idx="39">
                  <c:v>2.5106179878196198</c:v>
                </c:pt>
                <c:pt idx="40">
                  <c:v>2.7942547874479167</c:v>
                </c:pt>
                <c:pt idx="41">
                  <c:v>2.8915813659970389</c:v>
                </c:pt>
                <c:pt idx="42">
                  <c:v>3.1522201242460808</c:v>
                </c:pt>
                <c:pt idx="43">
                  <c:v>2.9015686910872742</c:v>
                </c:pt>
                <c:pt idx="44">
                  <c:v>2.543230081452196</c:v>
                </c:pt>
                <c:pt idx="45">
                  <c:v>2.2381678406527112</c:v>
                </c:pt>
                <c:pt idx="46">
                  <c:v>2.0966828254374272</c:v>
                </c:pt>
              </c:numCache>
            </c:numRef>
          </c:yVal>
          <c:smooth val="0"/>
          <c:extLst>
            <c:ext xmlns:c16="http://schemas.microsoft.com/office/drawing/2014/chart" uri="{C3380CC4-5D6E-409C-BE32-E72D297353CC}">
              <c16:uniqueId val="{00000000-4A4B-2545-8FAD-015A39A0CE4B}"/>
            </c:ext>
          </c:extLst>
        </c:ser>
        <c:ser>
          <c:idx val="0"/>
          <c:order val="1"/>
          <c:tx>
            <c:strRef>
              <c:f>'Line (Scatter)'!$C$1</c:f>
              <c:strCache>
                <c:ptCount val="1"/>
                <c:pt idx="0">
                  <c:v>Average</c:v>
                </c:pt>
              </c:strCache>
            </c:strRef>
          </c:tx>
          <c:spPr>
            <a:ln w="19050">
              <a:solidFill>
                <a:srgbClr val="C00000"/>
              </a:solidFill>
              <a:prstDash val="dash"/>
            </a:ln>
          </c:spPr>
          <c:marker>
            <c:symbol val="none"/>
          </c:marker>
          <c:dLbls>
            <c:dLbl>
              <c:idx val="4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4BD-4CF6-8BDC-07D3F8F3DBFC}"/>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xVal>
            <c:numRef>
              <c:f>'Line (Scatter)'!$A$2:$A$48</c:f>
              <c:numCache>
                <c:formatCode>m/d/yyyy</c:formatCode>
                <c:ptCount val="47"/>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44408</c:v>
                </c:pt>
                <c:pt idx="31">
                  <c:v>44439</c:v>
                </c:pt>
                <c:pt idx="32" formatCode="dd/mm/yyyy">
                  <c:v>44469</c:v>
                </c:pt>
                <c:pt idx="33" formatCode="dd/mm/yyyy">
                  <c:v>44500</c:v>
                </c:pt>
                <c:pt idx="34" formatCode="dd/mm/yyyy">
                  <c:v>44530</c:v>
                </c:pt>
                <c:pt idx="35" formatCode="dd/mm/yyyy">
                  <c:v>44561</c:v>
                </c:pt>
                <c:pt idx="36" formatCode="dd/mm/yyyy">
                  <c:v>44592</c:v>
                </c:pt>
                <c:pt idx="37" formatCode="dd/mm/yyyy">
                  <c:v>44620</c:v>
                </c:pt>
                <c:pt idx="38" formatCode="dd/mm/yyyy">
                  <c:v>44651</c:v>
                </c:pt>
                <c:pt idx="39" formatCode="dd/mm/yyyy">
                  <c:v>44681</c:v>
                </c:pt>
                <c:pt idx="40" formatCode="dd/mm/yyyy">
                  <c:v>44712</c:v>
                </c:pt>
                <c:pt idx="41" formatCode="dd/mm/yyyy">
                  <c:v>44742</c:v>
                </c:pt>
                <c:pt idx="42" formatCode="dd/mm/yyyy">
                  <c:v>44773</c:v>
                </c:pt>
                <c:pt idx="43" formatCode="dd/mm/yyyy">
                  <c:v>44804</c:v>
                </c:pt>
                <c:pt idx="44" formatCode="dd/mm/yyyy">
                  <c:v>44834</c:v>
                </c:pt>
                <c:pt idx="45" formatCode="dd/mm/yyyy">
                  <c:v>44865</c:v>
                </c:pt>
                <c:pt idx="46" formatCode="dd/mm/yyyy">
                  <c:v>44895</c:v>
                </c:pt>
              </c:numCache>
            </c:numRef>
          </c:xVal>
          <c:yVal>
            <c:numRef>
              <c:f>'Line (Scatter)'!$C$2:$C$48</c:f>
              <c:numCache>
                <c:formatCode>0.00</c:formatCode>
                <c:ptCount val="47"/>
                <c:pt idx="0">
                  <c:v>3.3109982784108434</c:v>
                </c:pt>
                <c:pt idx="1">
                  <c:v>3.3109982784108434</c:v>
                </c:pt>
                <c:pt idx="2">
                  <c:v>3.3109982784108434</c:v>
                </c:pt>
                <c:pt idx="3">
                  <c:v>3.3109982784108434</c:v>
                </c:pt>
                <c:pt idx="4">
                  <c:v>3.3109982784108434</c:v>
                </c:pt>
                <c:pt idx="5">
                  <c:v>3.3109982784108434</c:v>
                </c:pt>
                <c:pt idx="6">
                  <c:v>3.3109982784108434</c:v>
                </c:pt>
                <c:pt idx="7">
                  <c:v>3.3109982784108434</c:v>
                </c:pt>
                <c:pt idx="8">
                  <c:v>3.3109982784108434</c:v>
                </c:pt>
                <c:pt idx="9">
                  <c:v>3.3109982784108434</c:v>
                </c:pt>
                <c:pt idx="10">
                  <c:v>3.3109982784108434</c:v>
                </c:pt>
                <c:pt idx="11">
                  <c:v>3.3109982784108434</c:v>
                </c:pt>
                <c:pt idx="12">
                  <c:v>3.3109982784108434</c:v>
                </c:pt>
                <c:pt idx="13">
                  <c:v>3.3109982784108434</c:v>
                </c:pt>
                <c:pt idx="14">
                  <c:v>3.3109982784108434</c:v>
                </c:pt>
                <c:pt idx="15">
                  <c:v>3.3109982784108434</c:v>
                </c:pt>
                <c:pt idx="16">
                  <c:v>3.3109982784108434</c:v>
                </c:pt>
                <c:pt idx="17">
                  <c:v>3.3109982784108434</c:v>
                </c:pt>
                <c:pt idx="18">
                  <c:v>3.3109982784108434</c:v>
                </c:pt>
                <c:pt idx="19">
                  <c:v>3.3109982784108434</c:v>
                </c:pt>
                <c:pt idx="20">
                  <c:v>3.3109982784108434</c:v>
                </c:pt>
                <c:pt idx="21">
                  <c:v>3.3109982784108434</c:v>
                </c:pt>
                <c:pt idx="22">
                  <c:v>3.3109982784108434</c:v>
                </c:pt>
                <c:pt idx="23">
                  <c:v>3.3109982784108434</c:v>
                </c:pt>
                <c:pt idx="24">
                  <c:v>3.3109982784108434</c:v>
                </c:pt>
                <c:pt idx="25">
                  <c:v>3.3109982784108434</c:v>
                </c:pt>
                <c:pt idx="26">
                  <c:v>3.3109982784108434</c:v>
                </c:pt>
                <c:pt idx="27">
                  <c:v>3.3109982784108434</c:v>
                </c:pt>
                <c:pt idx="28">
                  <c:v>3.3109982784108434</c:v>
                </c:pt>
                <c:pt idx="29">
                  <c:v>3.3109982784108434</c:v>
                </c:pt>
                <c:pt idx="30">
                  <c:v>3.3109982784108434</c:v>
                </c:pt>
                <c:pt idx="31">
                  <c:v>3.3109982784108434</c:v>
                </c:pt>
                <c:pt idx="32">
                  <c:v>3.3109982784108434</c:v>
                </c:pt>
                <c:pt idx="33">
                  <c:v>3.3109982784108434</c:v>
                </c:pt>
                <c:pt idx="34">
                  <c:v>3.3109982784108434</c:v>
                </c:pt>
                <c:pt idx="35">
                  <c:v>3.3109982784108434</c:v>
                </c:pt>
                <c:pt idx="36">
                  <c:v>3.3109982784108434</c:v>
                </c:pt>
                <c:pt idx="37">
                  <c:v>3.3109982784108434</c:v>
                </c:pt>
                <c:pt idx="38">
                  <c:v>3.3109982784108434</c:v>
                </c:pt>
                <c:pt idx="39">
                  <c:v>3.3109982784108434</c:v>
                </c:pt>
                <c:pt idx="40">
                  <c:v>3.3109982784108434</c:v>
                </c:pt>
                <c:pt idx="41">
                  <c:v>3.3109982784108434</c:v>
                </c:pt>
                <c:pt idx="42">
                  <c:v>3.3109982784108434</c:v>
                </c:pt>
                <c:pt idx="43">
                  <c:v>3.3109982784108434</c:v>
                </c:pt>
                <c:pt idx="44">
                  <c:v>3.3109982784108434</c:v>
                </c:pt>
                <c:pt idx="45">
                  <c:v>3.3109982784108434</c:v>
                </c:pt>
                <c:pt idx="46">
                  <c:v>3.3109982784108434</c:v>
                </c:pt>
              </c:numCache>
            </c:numRef>
          </c:yVal>
          <c:smooth val="0"/>
          <c:extLst>
            <c:ext xmlns:c16="http://schemas.microsoft.com/office/drawing/2014/chart" uri="{C3380CC4-5D6E-409C-BE32-E72D297353CC}">
              <c16:uniqueId val="{00000000-DA9C-D444-88AF-829E4D9B63B2}"/>
            </c:ext>
          </c:extLst>
        </c:ser>
        <c:dLbls>
          <c:showLegendKey val="0"/>
          <c:showVal val="0"/>
          <c:showCatName val="0"/>
          <c:showSerName val="0"/>
          <c:showPercent val="0"/>
          <c:showBubbleSize val="0"/>
        </c:dLbls>
        <c:axId val="229606184"/>
        <c:axId val="229606576"/>
      </c:scatterChart>
      <c:valAx>
        <c:axId val="229606184"/>
        <c:scaling>
          <c:orientation val="minMax"/>
          <c:max val="44895"/>
          <c:min val="4383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6576"/>
        <c:crosses val="autoZero"/>
        <c:crossBetween val="midCat"/>
        <c:majorUnit val="60"/>
      </c:valAx>
      <c:valAx>
        <c:axId val="229606576"/>
        <c:scaling>
          <c:orientation val="minMax"/>
          <c:max val="5"/>
          <c:min val="2"/>
        </c:scaling>
        <c:delete val="0"/>
        <c:axPos val="l"/>
        <c:majorGridlines>
          <c:spPr>
            <a:ln w="12700">
              <a:solidFill>
                <a:schemeClr val="accent2"/>
              </a:solidFill>
              <a:prstDash val="dash"/>
            </a:ln>
          </c:spPr>
        </c:majorGridlines>
        <c:numFmt formatCode="#,##0.0" sourceLinked="0"/>
        <c:majorTickMark val="out"/>
        <c:minorTickMark val="none"/>
        <c:tickLblPos val="nextTo"/>
        <c:spPr>
          <a:ln w="12700">
            <a:solidFill>
              <a:schemeClr val="bg1">
                <a:lumMod val="50000"/>
              </a:schemeClr>
            </a:solidFill>
          </a:ln>
        </c:spPr>
        <c:crossAx val="229606184"/>
        <c:crosses val="autoZero"/>
        <c:crossBetween val="midCat"/>
        <c:majorUnit val="0.5"/>
      </c:valAx>
    </c:plotArea>
    <c:legend>
      <c:legendPos val="b"/>
      <c:layout>
        <c:manualLayout>
          <c:xMode val="edge"/>
          <c:yMode val="edge"/>
          <c:x val="0.37177886742322952"/>
          <c:y val="0.90903144879491082"/>
          <c:w val="0.26469778769659114"/>
          <c:h val="9.0968551205089149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67074496459972599"/>
        </c:manualLayout>
      </c:layout>
      <c:scatterChart>
        <c:scatterStyle val="lineMarker"/>
        <c:varyColors val="0"/>
        <c:ser>
          <c:idx val="1"/>
          <c:order val="0"/>
          <c:tx>
            <c:strRef>
              <c:f>'Line (Scatter)'!$B$1</c:f>
              <c:strCache>
                <c:ptCount val="1"/>
                <c:pt idx="0">
                  <c:v>CAPE Ratio - Europe</c:v>
                </c:pt>
              </c:strCache>
            </c:strRef>
          </c:tx>
          <c:spPr>
            <a:ln w="19050">
              <a:solidFill>
                <a:schemeClr val="accent1"/>
              </a:solidFill>
            </a:ln>
          </c:spPr>
          <c:marker>
            <c:symbol val="none"/>
          </c:marker>
          <c:dLbls>
            <c:dLbl>
              <c:idx val="491"/>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924-4B55-81AE-E2FCBA5ACA99}"/>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0AA-E340-B13A-966FFCBF26F1}"/>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(Scatter)'!$A$2:$A$493</c:f>
              <c:numCache>
                <c:formatCode>m/d/yyyy</c:formatCode>
                <c:ptCount val="492"/>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formatCode="dd/mm/yyyy">
                  <c:v>44865</c:v>
                </c:pt>
                <c:pt idx="490" formatCode="dd/mm/yyyy">
                  <c:v>44895</c:v>
                </c:pt>
                <c:pt idx="491">
                  <c:v>44925</c:v>
                </c:pt>
              </c:numCache>
            </c:numRef>
          </c:xVal>
          <c:yVal>
            <c:numRef>
              <c:f>'Line (Scatter)'!$B$2:$B$493</c:f>
              <c:numCache>
                <c:formatCode>0.0</c:formatCode>
                <c:ptCount val="492"/>
                <c:pt idx="0">
                  <c:v>9.24</c:v>
                </c:pt>
                <c:pt idx="1">
                  <c:v>9.1199999999999992</c:v>
                </c:pt>
                <c:pt idx="2">
                  <c:v>8.9700000000000006</c:v>
                </c:pt>
                <c:pt idx="3">
                  <c:v>9.14</c:v>
                </c:pt>
                <c:pt idx="4">
                  <c:v>9.07</c:v>
                </c:pt>
                <c:pt idx="5">
                  <c:v>8.59</c:v>
                </c:pt>
                <c:pt idx="6">
                  <c:v>8.66</c:v>
                </c:pt>
                <c:pt idx="7">
                  <c:v>8.7200000000000006</c:v>
                </c:pt>
                <c:pt idx="8">
                  <c:v>9.07</c:v>
                </c:pt>
                <c:pt idx="9">
                  <c:v>9.41</c:v>
                </c:pt>
                <c:pt idx="10">
                  <c:v>9.51</c:v>
                </c:pt>
                <c:pt idx="11">
                  <c:v>9.77</c:v>
                </c:pt>
                <c:pt idx="12">
                  <c:v>10.119999999999999</c:v>
                </c:pt>
                <c:pt idx="13">
                  <c:v>10.45</c:v>
                </c:pt>
                <c:pt idx="14">
                  <c:v>10.84</c:v>
                </c:pt>
                <c:pt idx="15">
                  <c:v>11.65</c:v>
                </c:pt>
                <c:pt idx="16">
                  <c:v>11.44</c:v>
                </c:pt>
                <c:pt idx="17">
                  <c:v>11.79</c:v>
                </c:pt>
                <c:pt idx="18">
                  <c:v>11.82</c:v>
                </c:pt>
                <c:pt idx="19">
                  <c:v>11.69</c:v>
                </c:pt>
                <c:pt idx="20">
                  <c:v>11.76</c:v>
                </c:pt>
                <c:pt idx="21">
                  <c:v>11.8</c:v>
                </c:pt>
                <c:pt idx="22">
                  <c:v>12.3</c:v>
                </c:pt>
                <c:pt idx="23">
                  <c:v>12.51</c:v>
                </c:pt>
                <c:pt idx="24">
                  <c:v>13.45</c:v>
                </c:pt>
                <c:pt idx="25">
                  <c:v>12.89</c:v>
                </c:pt>
                <c:pt idx="26">
                  <c:v>13.11</c:v>
                </c:pt>
                <c:pt idx="27">
                  <c:v>13.37</c:v>
                </c:pt>
                <c:pt idx="28">
                  <c:v>12.39</c:v>
                </c:pt>
                <c:pt idx="29">
                  <c:v>12.52</c:v>
                </c:pt>
                <c:pt idx="30">
                  <c:v>12.04</c:v>
                </c:pt>
                <c:pt idx="31">
                  <c:v>12.87</c:v>
                </c:pt>
                <c:pt idx="32">
                  <c:v>13.35</c:v>
                </c:pt>
                <c:pt idx="33">
                  <c:v>13.56</c:v>
                </c:pt>
                <c:pt idx="34">
                  <c:v>13.63</c:v>
                </c:pt>
                <c:pt idx="35">
                  <c:v>14.02</c:v>
                </c:pt>
                <c:pt idx="36">
                  <c:v>14.91</c:v>
                </c:pt>
                <c:pt idx="37">
                  <c:v>14.78</c:v>
                </c:pt>
                <c:pt idx="38">
                  <c:v>14.61</c:v>
                </c:pt>
                <c:pt idx="39">
                  <c:v>14.82</c:v>
                </c:pt>
                <c:pt idx="40">
                  <c:v>15.06</c:v>
                </c:pt>
                <c:pt idx="41">
                  <c:v>14.8</c:v>
                </c:pt>
                <c:pt idx="42">
                  <c:v>14.75</c:v>
                </c:pt>
                <c:pt idx="43">
                  <c:v>15.46</c:v>
                </c:pt>
                <c:pt idx="44">
                  <c:v>15.38</c:v>
                </c:pt>
                <c:pt idx="45">
                  <c:v>16.64</c:v>
                </c:pt>
                <c:pt idx="46">
                  <c:v>17.239999999999998</c:v>
                </c:pt>
                <c:pt idx="47">
                  <c:v>17.88</c:v>
                </c:pt>
                <c:pt idx="48">
                  <c:v>18.02</c:v>
                </c:pt>
                <c:pt idx="49">
                  <c:v>18.78</c:v>
                </c:pt>
                <c:pt idx="50">
                  <c:v>20.39</c:v>
                </c:pt>
                <c:pt idx="51">
                  <c:v>20.75</c:v>
                </c:pt>
                <c:pt idx="52">
                  <c:v>19.809999999999999</c:v>
                </c:pt>
                <c:pt idx="53">
                  <c:v>19.46</c:v>
                </c:pt>
                <c:pt idx="54">
                  <c:v>18.71</c:v>
                </c:pt>
                <c:pt idx="55">
                  <c:v>20.329999999999998</c:v>
                </c:pt>
                <c:pt idx="56">
                  <c:v>19.22</c:v>
                </c:pt>
                <c:pt idx="57">
                  <c:v>19.77</c:v>
                </c:pt>
                <c:pt idx="58">
                  <c:v>19.95</c:v>
                </c:pt>
                <c:pt idx="59">
                  <c:v>20.05</c:v>
                </c:pt>
                <c:pt idx="60">
                  <c:v>20.16</c:v>
                </c:pt>
                <c:pt idx="61">
                  <c:v>20.49</c:v>
                </c:pt>
                <c:pt idx="62">
                  <c:v>20.53</c:v>
                </c:pt>
                <c:pt idx="63">
                  <c:v>20.78</c:v>
                </c:pt>
                <c:pt idx="64">
                  <c:v>20.78</c:v>
                </c:pt>
                <c:pt idx="65">
                  <c:v>21.24</c:v>
                </c:pt>
                <c:pt idx="66">
                  <c:v>22.15</c:v>
                </c:pt>
                <c:pt idx="67">
                  <c:v>21.61</c:v>
                </c:pt>
                <c:pt idx="68">
                  <c:v>22.01</c:v>
                </c:pt>
                <c:pt idx="69">
                  <c:v>16.809999999999999</c:v>
                </c:pt>
                <c:pt idx="70">
                  <c:v>15.03</c:v>
                </c:pt>
                <c:pt idx="71">
                  <c:v>15.37</c:v>
                </c:pt>
                <c:pt idx="72">
                  <c:v>15.67</c:v>
                </c:pt>
                <c:pt idx="73">
                  <c:v>16.57</c:v>
                </c:pt>
                <c:pt idx="74">
                  <c:v>15.96</c:v>
                </c:pt>
                <c:pt idx="75">
                  <c:v>16.21</c:v>
                </c:pt>
                <c:pt idx="76">
                  <c:v>16.059999999999999</c:v>
                </c:pt>
                <c:pt idx="77">
                  <c:v>16.7</c:v>
                </c:pt>
                <c:pt idx="78">
                  <c:v>16.77</c:v>
                </c:pt>
                <c:pt idx="79">
                  <c:v>16.02</c:v>
                </c:pt>
                <c:pt idx="80">
                  <c:v>16.87</c:v>
                </c:pt>
                <c:pt idx="81">
                  <c:v>17.39</c:v>
                </c:pt>
                <c:pt idx="82">
                  <c:v>16.899999999999999</c:v>
                </c:pt>
                <c:pt idx="83">
                  <c:v>17.239999999999998</c:v>
                </c:pt>
                <c:pt idx="84">
                  <c:v>18.600000000000001</c:v>
                </c:pt>
                <c:pt idx="85">
                  <c:v>18.03</c:v>
                </c:pt>
                <c:pt idx="86">
                  <c:v>18.29</c:v>
                </c:pt>
                <c:pt idx="87">
                  <c:v>18.510000000000002</c:v>
                </c:pt>
                <c:pt idx="88">
                  <c:v>18.350000000000001</c:v>
                </c:pt>
                <c:pt idx="89">
                  <c:v>18.68</c:v>
                </c:pt>
                <c:pt idx="90">
                  <c:v>19.59</c:v>
                </c:pt>
                <c:pt idx="91">
                  <c:v>20.07</c:v>
                </c:pt>
                <c:pt idx="92">
                  <c:v>19.72</c:v>
                </c:pt>
                <c:pt idx="93">
                  <c:v>18.29</c:v>
                </c:pt>
                <c:pt idx="94">
                  <c:v>18.98</c:v>
                </c:pt>
                <c:pt idx="95">
                  <c:v>20.12</c:v>
                </c:pt>
                <c:pt idx="96">
                  <c:v>19.59</c:v>
                </c:pt>
                <c:pt idx="97">
                  <c:v>19.05</c:v>
                </c:pt>
                <c:pt idx="98">
                  <c:v>19.13</c:v>
                </c:pt>
                <c:pt idx="99">
                  <c:v>18.940000000000001</c:v>
                </c:pt>
                <c:pt idx="100">
                  <c:v>19.37</c:v>
                </c:pt>
                <c:pt idx="101">
                  <c:v>19.350000000000001</c:v>
                </c:pt>
                <c:pt idx="102">
                  <c:v>18.95</c:v>
                </c:pt>
                <c:pt idx="103">
                  <c:v>16.71</c:v>
                </c:pt>
                <c:pt idx="104">
                  <c:v>14.7</c:v>
                </c:pt>
                <c:pt idx="105">
                  <c:v>15.38</c:v>
                </c:pt>
                <c:pt idx="106">
                  <c:v>15.32</c:v>
                </c:pt>
                <c:pt idx="107">
                  <c:v>15.25</c:v>
                </c:pt>
                <c:pt idx="108">
                  <c:v>15.39</c:v>
                </c:pt>
                <c:pt idx="109">
                  <c:v>17.07</c:v>
                </c:pt>
                <c:pt idx="110">
                  <c:v>16.690000000000001</c:v>
                </c:pt>
                <c:pt idx="111">
                  <c:v>17.29</c:v>
                </c:pt>
                <c:pt idx="112">
                  <c:v>17.600000000000001</c:v>
                </c:pt>
                <c:pt idx="113">
                  <c:v>16.8</c:v>
                </c:pt>
                <c:pt idx="114">
                  <c:v>17.07</c:v>
                </c:pt>
                <c:pt idx="115">
                  <c:v>17.16</c:v>
                </c:pt>
                <c:pt idx="116">
                  <c:v>16.940000000000001</c:v>
                </c:pt>
                <c:pt idx="117">
                  <c:v>16.670000000000002</c:v>
                </c:pt>
                <c:pt idx="118">
                  <c:v>15.83</c:v>
                </c:pt>
                <c:pt idx="119">
                  <c:v>15.66</c:v>
                </c:pt>
                <c:pt idx="120">
                  <c:v>16.649999999999999</c:v>
                </c:pt>
                <c:pt idx="121">
                  <c:v>16.940000000000001</c:v>
                </c:pt>
                <c:pt idx="122">
                  <c:v>16.190000000000001</c:v>
                </c:pt>
                <c:pt idx="123">
                  <c:v>17</c:v>
                </c:pt>
                <c:pt idx="124">
                  <c:v>17.23</c:v>
                </c:pt>
                <c:pt idx="125">
                  <c:v>15.99</c:v>
                </c:pt>
                <c:pt idx="126">
                  <c:v>14.89</c:v>
                </c:pt>
                <c:pt idx="127">
                  <c:v>14.83</c:v>
                </c:pt>
                <c:pt idx="128">
                  <c:v>14.68</c:v>
                </c:pt>
                <c:pt idx="129">
                  <c:v>15.13</c:v>
                </c:pt>
                <c:pt idx="130">
                  <c:v>15.75</c:v>
                </c:pt>
                <c:pt idx="131">
                  <c:v>15.65</c:v>
                </c:pt>
                <c:pt idx="132">
                  <c:v>16.190000000000001</c:v>
                </c:pt>
                <c:pt idx="133">
                  <c:v>16.899999999999999</c:v>
                </c:pt>
                <c:pt idx="134">
                  <c:v>17</c:v>
                </c:pt>
                <c:pt idx="135">
                  <c:v>17</c:v>
                </c:pt>
                <c:pt idx="136">
                  <c:v>17.07</c:v>
                </c:pt>
                <c:pt idx="137">
                  <c:v>17.47</c:v>
                </c:pt>
                <c:pt idx="138">
                  <c:v>17.940000000000001</c:v>
                </c:pt>
                <c:pt idx="139">
                  <c:v>18.98</c:v>
                </c:pt>
                <c:pt idx="140">
                  <c:v>18.54</c:v>
                </c:pt>
                <c:pt idx="141">
                  <c:v>19.68</c:v>
                </c:pt>
                <c:pt idx="142">
                  <c:v>19.39</c:v>
                </c:pt>
                <c:pt idx="143">
                  <c:v>19.32</c:v>
                </c:pt>
                <c:pt idx="144">
                  <c:v>21.66</c:v>
                </c:pt>
                <c:pt idx="145">
                  <c:v>20.8</c:v>
                </c:pt>
                <c:pt idx="146">
                  <c:v>20.62</c:v>
                </c:pt>
                <c:pt idx="147">
                  <c:v>19.75</c:v>
                </c:pt>
                <c:pt idx="148">
                  <c:v>19.48</c:v>
                </c:pt>
                <c:pt idx="149">
                  <c:v>18.48</c:v>
                </c:pt>
                <c:pt idx="150">
                  <c:v>19.32</c:v>
                </c:pt>
                <c:pt idx="151">
                  <c:v>19.75</c:v>
                </c:pt>
                <c:pt idx="152">
                  <c:v>18.46</c:v>
                </c:pt>
                <c:pt idx="153">
                  <c:v>18.46</c:v>
                </c:pt>
                <c:pt idx="154">
                  <c:v>18.73</c:v>
                </c:pt>
                <c:pt idx="155">
                  <c:v>18.68</c:v>
                </c:pt>
                <c:pt idx="156">
                  <c:v>18.559999999999999</c:v>
                </c:pt>
                <c:pt idx="157">
                  <c:v>18.27</c:v>
                </c:pt>
                <c:pt idx="158">
                  <c:v>18.010000000000002</c:v>
                </c:pt>
                <c:pt idx="159">
                  <c:v>18.670000000000002</c:v>
                </c:pt>
                <c:pt idx="160">
                  <c:v>19.38</c:v>
                </c:pt>
                <c:pt idx="161">
                  <c:v>19.02</c:v>
                </c:pt>
                <c:pt idx="162">
                  <c:v>19.649999999999999</c:v>
                </c:pt>
                <c:pt idx="163">
                  <c:v>19.62</c:v>
                </c:pt>
                <c:pt idx="164">
                  <c:v>19.579999999999998</c:v>
                </c:pt>
                <c:pt idx="165">
                  <c:v>19.38</c:v>
                </c:pt>
                <c:pt idx="166">
                  <c:v>19.84</c:v>
                </c:pt>
                <c:pt idx="167">
                  <c:v>19.809999999999999</c:v>
                </c:pt>
                <c:pt idx="168">
                  <c:v>20.9</c:v>
                </c:pt>
                <c:pt idx="169">
                  <c:v>20.97</c:v>
                </c:pt>
                <c:pt idx="170">
                  <c:v>21.14</c:v>
                </c:pt>
                <c:pt idx="171">
                  <c:v>21.06</c:v>
                </c:pt>
                <c:pt idx="172">
                  <c:v>21.92</c:v>
                </c:pt>
                <c:pt idx="173">
                  <c:v>21.58</c:v>
                </c:pt>
                <c:pt idx="174">
                  <c:v>20.75</c:v>
                </c:pt>
                <c:pt idx="175">
                  <c:v>21.2</c:v>
                </c:pt>
                <c:pt idx="176">
                  <c:v>22.01</c:v>
                </c:pt>
                <c:pt idx="177">
                  <c:v>22.13</c:v>
                </c:pt>
                <c:pt idx="178">
                  <c:v>23.12</c:v>
                </c:pt>
                <c:pt idx="179">
                  <c:v>23.11</c:v>
                </c:pt>
                <c:pt idx="180">
                  <c:v>24.85</c:v>
                </c:pt>
                <c:pt idx="181">
                  <c:v>25.47</c:v>
                </c:pt>
                <c:pt idx="182">
                  <c:v>25.4</c:v>
                </c:pt>
                <c:pt idx="183">
                  <c:v>25.88</c:v>
                </c:pt>
                <c:pt idx="184">
                  <c:v>27.27</c:v>
                </c:pt>
                <c:pt idx="185">
                  <c:v>26.8</c:v>
                </c:pt>
                <c:pt idx="186">
                  <c:v>30.55</c:v>
                </c:pt>
                <c:pt idx="187">
                  <c:v>28.1</c:v>
                </c:pt>
                <c:pt idx="188">
                  <c:v>30.25</c:v>
                </c:pt>
                <c:pt idx="189">
                  <c:v>27.94</c:v>
                </c:pt>
                <c:pt idx="190">
                  <c:v>28.6</c:v>
                </c:pt>
                <c:pt idx="191">
                  <c:v>28.58</c:v>
                </c:pt>
                <c:pt idx="192">
                  <c:v>30.05</c:v>
                </c:pt>
                <c:pt idx="193">
                  <c:v>33.869999999999997</c:v>
                </c:pt>
                <c:pt idx="194">
                  <c:v>36.31</c:v>
                </c:pt>
                <c:pt idx="195">
                  <c:v>36.229999999999997</c:v>
                </c:pt>
                <c:pt idx="196">
                  <c:v>36.97</c:v>
                </c:pt>
                <c:pt idx="197">
                  <c:v>36.85</c:v>
                </c:pt>
                <c:pt idx="198">
                  <c:v>37.229999999999997</c:v>
                </c:pt>
                <c:pt idx="199">
                  <c:v>36.78</c:v>
                </c:pt>
                <c:pt idx="200">
                  <c:v>29.1</c:v>
                </c:pt>
                <c:pt idx="201">
                  <c:v>31.42</c:v>
                </c:pt>
                <c:pt idx="202">
                  <c:v>33.520000000000003</c:v>
                </c:pt>
                <c:pt idx="203">
                  <c:v>33.58</c:v>
                </c:pt>
                <c:pt idx="204">
                  <c:v>35.090000000000003</c:v>
                </c:pt>
                <c:pt idx="205">
                  <c:v>35.380000000000003</c:v>
                </c:pt>
                <c:pt idx="206">
                  <c:v>35.880000000000003</c:v>
                </c:pt>
                <c:pt idx="207">
                  <c:v>35.82</c:v>
                </c:pt>
                <c:pt idx="208">
                  <c:v>36.15</c:v>
                </c:pt>
                <c:pt idx="209">
                  <c:v>36.58</c:v>
                </c:pt>
                <c:pt idx="210">
                  <c:v>35.56</c:v>
                </c:pt>
                <c:pt idx="211">
                  <c:v>35.770000000000003</c:v>
                </c:pt>
                <c:pt idx="212">
                  <c:v>34.9</c:v>
                </c:pt>
                <c:pt idx="213">
                  <c:v>36.47</c:v>
                </c:pt>
                <c:pt idx="214">
                  <c:v>38.57</c:v>
                </c:pt>
                <c:pt idx="215">
                  <c:v>38.57</c:v>
                </c:pt>
                <c:pt idx="216">
                  <c:v>40.03</c:v>
                </c:pt>
                <c:pt idx="217">
                  <c:v>42.28</c:v>
                </c:pt>
                <c:pt idx="218">
                  <c:v>42.78</c:v>
                </c:pt>
                <c:pt idx="219">
                  <c:v>42.35</c:v>
                </c:pt>
                <c:pt idx="220">
                  <c:v>42.23</c:v>
                </c:pt>
                <c:pt idx="221">
                  <c:v>41.42</c:v>
                </c:pt>
                <c:pt idx="222">
                  <c:v>41.39</c:v>
                </c:pt>
                <c:pt idx="223">
                  <c:v>41.58</c:v>
                </c:pt>
                <c:pt idx="224">
                  <c:v>39.520000000000003</c:v>
                </c:pt>
                <c:pt idx="225">
                  <c:v>40.1</c:v>
                </c:pt>
                <c:pt idx="226">
                  <c:v>37.770000000000003</c:v>
                </c:pt>
                <c:pt idx="227">
                  <c:v>37.72</c:v>
                </c:pt>
                <c:pt idx="228">
                  <c:v>38.119999999999997</c:v>
                </c:pt>
                <c:pt idx="229">
                  <c:v>34.69</c:v>
                </c:pt>
                <c:pt idx="230">
                  <c:v>32.590000000000003</c:v>
                </c:pt>
                <c:pt idx="231">
                  <c:v>32.22</c:v>
                </c:pt>
                <c:pt idx="232">
                  <c:v>33.53</c:v>
                </c:pt>
                <c:pt idx="233">
                  <c:v>31.91</c:v>
                </c:pt>
                <c:pt idx="234">
                  <c:v>30.96</c:v>
                </c:pt>
                <c:pt idx="235">
                  <c:v>28.8</c:v>
                </c:pt>
                <c:pt idx="236">
                  <c:v>25.66</c:v>
                </c:pt>
                <c:pt idx="237">
                  <c:v>26.58</c:v>
                </c:pt>
                <c:pt idx="238">
                  <c:v>27.79</c:v>
                </c:pt>
                <c:pt idx="239">
                  <c:v>27.82</c:v>
                </c:pt>
                <c:pt idx="240">
                  <c:v>27.78</c:v>
                </c:pt>
                <c:pt idx="241">
                  <c:v>27.29</c:v>
                </c:pt>
                <c:pt idx="242">
                  <c:v>26.9</c:v>
                </c:pt>
                <c:pt idx="243">
                  <c:v>27.85</c:v>
                </c:pt>
                <c:pt idx="244">
                  <c:v>26.55</c:v>
                </c:pt>
                <c:pt idx="245">
                  <c:v>24.14</c:v>
                </c:pt>
                <c:pt idx="246">
                  <c:v>21.23</c:v>
                </c:pt>
                <c:pt idx="247">
                  <c:v>20.99</c:v>
                </c:pt>
                <c:pt idx="248">
                  <c:v>17.920000000000002</c:v>
                </c:pt>
                <c:pt idx="249">
                  <c:v>19.64</c:v>
                </c:pt>
                <c:pt idx="250">
                  <c:v>20.45</c:v>
                </c:pt>
                <c:pt idx="251">
                  <c:v>20.47</c:v>
                </c:pt>
                <c:pt idx="252">
                  <c:v>18.809999999999999</c:v>
                </c:pt>
                <c:pt idx="253">
                  <c:v>17.170000000000002</c:v>
                </c:pt>
                <c:pt idx="254">
                  <c:v>16.53</c:v>
                </c:pt>
                <c:pt idx="255">
                  <c:v>18.34</c:v>
                </c:pt>
                <c:pt idx="256">
                  <c:v>18.98</c:v>
                </c:pt>
                <c:pt idx="257">
                  <c:v>19.16</c:v>
                </c:pt>
                <c:pt idx="258">
                  <c:v>19.86</c:v>
                </c:pt>
                <c:pt idx="259">
                  <c:v>19.96</c:v>
                </c:pt>
                <c:pt idx="260">
                  <c:v>19.05</c:v>
                </c:pt>
                <c:pt idx="261">
                  <c:v>20.149999999999999</c:v>
                </c:pt>
                <c:pt idx="262">
                  <c:v>20.260000000000002</c:v>
                </c:pt>
                <c:pt idx="263">
                  <c:v>20.25</c:v>
                </c:pt>
                <c:pt idx="264">
                  <c:v>21.29</c:v>
                </c:pt>
                <c:pt idx="265">
                  <c:v>21.56</c:v>
                </c:pt>
                <c:pt idx="266">
                  <c:v>20.64</c:v>
                </c:pt>
                <c:pt idx="267">
                  <c:v>20.93</c:v>
                </c:pt>
                <c:pt idx="268">
                  <c:v>21.1</c:v>
                </c:pt>
                <c:pt idx="269">
                  <c:v>20.89</c:v>
                </c:pt>
                <c:pt idx="270">
                  <c:v>20.3</c:v>
                </c:pt>
                <c:pt idx="271">
                  <c:v>19.93</c:v>
                </c:pt>
                <c:pt idx="272">
                  <c:v>20.149999999999999</c:v>
                </c:pt>
                <c:pt idx="273">
                  <c:v>20.43</c:v>
                </c:pt>
                <c:pt idx="274">
                  <c:v>20.73</c:v>
                </c:pt>
                <c:pt idx="275">
                  <c:v>20.74</c:v>
                </c:pt>
                <c:pt idx="276">
                  <c:v>21.55</c:v>
                </c:pt>
                <c:pt idx="277">
                  <c:v>22.03</c:v>
                </c:pt>
                <c:pt idx="278">
                  <c:v>21.35</c:v>
                </c:pt>
                <c:pt idx="279">
                  <c:v>21.26</c:v>
                </c:pt>
                <c:pt idx="280">
                  <c:v>21.96</c:v>
                </c:pt>
                <c:pt idx="281">
                  <c:v>22.29</c:v>
                </c:pt>
                <c:pt idx="282">
                  <c:v>23.04</c:v>
                </c:pt>
                <c:pt idx="283">
                  <c:v>22.67</c:v>
                </c:pt>
                <c:pt idx="284">
                  <c:v>22.99</c:v>
                </c:pt>
                <c:pt idx="285">
                  <c:v>22.28</c:v>
                </c:pt>
                <c:pt idx="286">
                  <c:v>22.84</c:v>
                </c:pt>
                <c:pt idx="287">
                  <c:v>23.74</c:v>
                </c:pt>
                <c:pt idx="288">
                  <c:v>23.65</c:v>
                </c:pt>
                <c:pt idx="289">
                  <c:v>24.72</c:v>
                </c:pt>
                <c:pt idx="290">
                  <c:v>24.57</c:v>
                </c:pt>
                <c:pt idx="291">
                  <c:v>24.65</c:v>
                </c:pt>
                <c:pt idx="292">
                  <c:v>24.72</c:v>
                </c:pt>
                <c:pt idx="293">
                  <c:v>23.36</c:v>
                </c:pt>
                <c:pt idx="294">
                  <c:v>23.46</c:v>
                </c:pt>
                <c:pt idx="295">
                  <c:v>23.63</c:v>
                </c:pt>
                <c:pt idx="296">
                  <c:v>23.43</c:v>
                </c:pt>
                <c:pt idx="297">
                  <c:v>24.17</c:v>
                </c:pt>
                <c:pt idx="298">
                  <c:v>23.97</c:v>
                </c:pt>
                <c:pt idx="299">
                  <c:v>24.85</c:v>
                </c:pt>
                <c:pt idx="300">
                  <c:v>25.2</c:v>
                </c:pt>
                <c:pt idx="301">
                  <c:v>24.7</c:v>
                </c:pt>
                <c:pt idx="302">
                  <c:v>24.43</c:v>
                </c:pt>
                <c:pt idx="303">
                  <c:v>24.36</c:v>
                </c:pt>
                <c:pt idx="304">
                  <c:v>25.5</c:v>
                </c:pt>
                <c:pt idx="305">
                  <c:v>25.59</c:v>
                </c:pt>
                <c:pt idx="306">
                  <c:v>24.52</c:v>
                </c:pt>
                <c:pt idx="307">
                  <c:v>24.1</c:v>
                </c:pt>
                <c:pt idx="308">
                  <c:v>23.7</c:v>
                </c:pt>
                <c:pt idx="309">
                  <c:v>24.33</c:v>
                </c:pt>
                <c:pt idx="310">
                  <c:v>23.19</c:v>
                </c:pt>
                <c:pt idx="311">
                  <c:v>23.05</c:v>
                </c:pt>
                <c:pt idx="312">
                  <c:v>20.22</c:v>
                </c:pt>
                <c:pt idx="313">
                  <c:v>20.059999999999999</c:v>
                </c:pt>
                <c:pt idx="314">
                  <c:v>18.920000000000002</c:v>
                </c:pt>
                <c:pt idx="315">
                  <c:v>20.010000000000002</c:v>
                </c:pt>
                <c:pt idx="316">
                  <c:v>20.329999999999998</c:v>
                </c:pt>
                <c:pt idx="317">
                  <c:v>17.98</c:v>
                </c:pt>
                <c:pt idx="318">
                  <c:v>17.440000000000001</c:v>
                </c:pt>
                <c:pt idx="319">
                  <c:v>17.62</c:v>
                </c:pt>
                <c:pt idx="320">
                  <c:v>15.21</c:v>
                </c:pt>
                <c:pt idx="321">
                  <c:v>13.11</c:v>
                </c:pt>
                <c:pt idx="322">
                  <c:v>12.43</c:v>
                </c:pt>
                <c:pt idx="323">
                  <c:v>12.47</c:v>
                </c:pt>
                <c:pt idx="324">
                  <c:v>11.85</c:v>
                </c:pt>
                <c:pt idx="325">
                  <c:v>10.75</c:v>
                </c:pt>
                <c:pt idx="326">
                  <c:v>11.12</c:v>
                </c:pt>
                <c:pt idx="327">
                  <c:v>12.62</c:v>
                </c:pt>
                <c:pt idx="328">
                  <c:v>13.28</c:v>
                </c:pt>
                <c:pt idx="329">
                  <c:v>12.98</c:v>
                </c:pt>
                <c:pt idx="330">
                  <c:v>14.06</c:v>
                </c:pt>
                <c:pt idx="331">
                  <c:v>13.96</c:v>
                </c:pt>
                <c:pt idx="332">
                  <c:v>15.28</c:v>
                </c:pt>
                <c:pt idx="333">
                  <c:v>14.88</c:v>
                </c:pt>
                <c:pt idx="334">
                  <c:v>15.05</c:v>
                </c:pt>
                <c:pt idx="335">
                  <c:v>15.01</c:v>
                </c:pt>
                <c:pt idx="336">
                  <c:v>15.16</c:v>
                </c:pt>
                <c:pt idx="337">
                  <c:v>15.21</c:v>
                </c:pt>
                <c:pt idx="338">
                  <c:v>16.239999999999998</c:v>
                </c:pt>
                <c:pt idx="339">
                  <c:v>15.87</c:v>
                </c:pt>
                <c:pt idx="340">
                  <c:v>15.99</c:v>
                </c:pt>
                <c:pt idx="341">
                  <c:v>14.54</c:v>
                </c:pt>
                <c:pt idx="342">
                  <c:v>15.36</c:v>
                </c:pt>
                <c:pt idx="343">
                  <c:v>14.85</c:v>
                </c:pt>
                <c:pt idx="344">
                  <c:v>15.55</c:v>
                </c:pt>
                <c:pt idx="345">
                  <c:v>16</c:v>
                </c:pt>
                <c:pt idx="346">
                  <c:v>15.3</c:v>
                </c:pt>
                <c:pt idx="347">
                  <c:v>15.27</c:v>
                </c:pt>
                <c:pt idx="348">
                  <c:v>16.38</c:v>
                </c:pt>
                <c:pt idx="349">
                  <c:v>16.690000000000001</c:v>
                </c:pt>
                <c:pt idx="350">
                  <c:v>16.2</c:v>
                </c:pt>
                <c:pt idx="351">
                  <c:v>16.09</c:v>
                </c:pt>
                <c:pt idx="352">
                  <c:v>16.5</c:v>
                </c:pt>
                <c:pt idx="353">
                  <c:v>16.05</c:v>
                </c:pt>
                <c:pt idx="354">
                  <c:v>15.28</c:v>
                </c:pt>
                <c:pt idx="355">
                  <c:v>13.61</c:v>
                </c:pt>
                <c:pt idx="356">
                  <c:v>12.89</c:v>
                </c:pt>
                <c:pt idx="357">
                  <c:v>13.81</c:v>
                </c:pt>
                <c:pt idx="358">
                  <c:v>13.45</c:v>
                </c:pt>
                <c:pt idx="359">
                  <c:v>13.6</c:v>
                </c:pt>
                <c:pt idx="360">
                  <c:v>14.06</c:v>
                </c:pt>
                <c:pt idx="361">
                  <c:v>14.62</c:v>
                </c:pt>
                <c:pt idx="362">
                  <c:v>14.4</c:v>
                </c:pt>
                <c:pt idx="363">
                  <c:v>14.3</c:v>
                </c:pt>
                <c:pt idx="364">
                  <c:v>12.99</c:v>
                </c:pt>
                <c:pt idx="365">
                  <c:v>13.5</c:v>
                </c:pt>
                <c:pt idx="366">
                  <c:v>13.86</c:v>
                </c:pt>
                <c:pt idx="367">
                  <c:v>14.05</c:v>
                </c:pt>
                <c:pt idx="368">
                  <c:v>14.12</c:v>
                </c:pt>
                <c:pt idx="369">
                  <c:v>14.17</c:v>
                </c:pt>
                <c:pt idx="370">
                  <c:v>14.31</c:v>
                </c:pt>
                <c:pt idx="371">
                  <c:v>14.36</c:v>
                </c:pt>
                <c:pt idx="372">
                  <c:v>15.29</c:v>
                </c:pt>
                <c:pt idx="373">
                  <c:v>15.33</c:v>
                </c:pt>
                <c:pt idx="374">
                  <c:v>15.14</c:v>
                </c:pt>
                <c:pt idx="375">
                  <c:v>15.57</c:v>
                </c:pt>
                <c:pt idx="376">
                  <c:v>15.95</c:v>
                </c:pt>
                <c:pt idx="377">
                  <c:v>15</c:v>
                </c:pt>
                <c:pt idx="378">
                  <c:v>15.82</c:v>
                </c:pt>
                <c:pt idx="379">
                  <c:v>15.44</c:v>
                </c:pt>
                <c:pt idx="380">
                  <c:v>15.99</c:v>
                </c:pt>
                <c:pt idx="381">
                  <c:v>16.61</c:v>
                </c:pt>
                <c:pt idx="382">
                  <c:v>16.59</c:v>
                </c:pt>
                <c:pt idx="383">
                  <c:v>16.63</c:v>
                </c:pt>
                <c:pt idx="384">
                  <c:v>16.79</c:v>
                </c:pt>
                <c:pt idx="385">
                  <c:v>17.170000000000002</c:v>
                </c:pt>
                <c:pt idx="386">
                  <c:v>16.91</c:v>
                </c:pt>
                <c:pt idx="387">
                  <c:v>17.28</c:v>
                </c:pt>
                <c:pt idx="388">
                  <c:v>17.59</c:v>
                </c:pt>
                <c:pt idx="389">
                  <c:v>17.37</c:v>
                </c:pt>
                <c:pt idx="390">
                  <c:v>17.02</c:v>
                </c:pt>
                <c:pt idx="391">
                  <c:v>17.22</c:v>
                </c:pt>
                <c:pt idx="392">
                  <c:v>17.16</c:v>
                </c:pt>
                <c:pt idx="393">
                  <c:v>16.82</c:v>
                </c:pt>
                <c:pt idx="394">
                  <c:v>17.309999999999999</c:v>
                </c:pt>
                <c:pt idx="395">
                  <c:v>17.37</c:v>
                </c:pt>
                <c:pt idx="396">
                  <c:v>17.77</c:v>
                </c:pt>
                <c:pt idx="397">
                  <c:v>18.91</c:v>
                </c:pt>
                <c:pt idx="398">
                  <c:v>19.100000000000001</c:v>
                </c:pt>
                <c:pt idx="399">
                  <c:v>19.190000000000001</c:v>
                </c:pt>
                <c:pt idx="400">
                  <c:v>19.239999999999998</c:v>
                </c:pt>
                <c:pt idx="401">
                  <c:v>18.2</c:v>
                </c:pt>
                <c:pt idx="402">
                  <c:v>18.98</c:v>
                </c:pt>
                <c:pt idx="403">
                  <c:v>18.850000000000001</c:v>
                </c:pt>
                <c:pt idx="404">
                  <c:v>16.940000000000001</c:v>
                </c:pt>
                <c:pt idx="405">
                  <c:v>18.13</c:v>
                </c:pt>
                <c:pt idx="406">
                  <c:v>18.32</c:v>
                </c:pt>
                <c:pt idx="407">
                  <c:v>18.38</c:v>
                </c:pt>
                <c:pt idx="408">
                  <c:v>16.899999999999999</c:v>
                </c:pt>
                <c:pt idx="409">
                  <c:v>16.600000000000001</c:v>
                </c:pt>
                <c:pt idx="410">
                  <c:v>17.21</c:v>
                </c:pt>
                <c:pt idx="411">
                  <c:v>17.22</c:v>
                </c:pt>
                <c:pt idx="412">
                  <c:v>17.86</c:v>
                </c:pt>
                <c:pt idx="413">
                  <c:v>17.45</c:v>
                </c:pt>
                <c:pt idx="414">
                  <c:v>18.13</c:v>
                </c:pt>
                <c:pt idx="415">
                  <c:v>18.23</c:v>
                </c:pt>
                <c:pt idx="416">
                  <c:v>18.579999999999998</c:v>
                </c:pt>
                <c:pt idx="417">
                  <c:v>18.649999999999999</c:v>
                </c:pt>
                <c:pt idx="418">
                  <c:v>18.32</c:v>
                </c:pt>
                <c:pt idx="419">
                  <c:v>19.34</c:v>
                </c:pt>
                <c:pt idx="420">
                  <c:v>19.27</c:v>
                </c:pt>
                <c:pt idx="421">
                  <c:v>19.64</c:v>
                </c:pt>
                <c:pt idx="422">
                  <c:v>20.68</c:v>
                </c:pt>
                <c:pt idx="423">
                  <c:v>21.15</c:v>
                </c:pt>
                <c:pt idx="424">
                  <c:v>21.65</c:v>
                </c:pt>
                <c:pt idx="425">
                  <c:v>21.22</c:v>
                </c:pt>
                <c:pt idx="426">
                  <c:v>21.32</c:v>
                </c:pt>
                <c:pt idx="427">
                  <c:v>21.13</c:v>
                </c:pt>
                <c:pt idx="428">
                  <c:v>21.98</c:v>
                </c:pt>
                <c:pt idx="429">
                  <c:v>22.44</c:v>
                </c:pt>
                <c:pt idx="430">
                  <c:v>21.85</c:v>
                </c:pt>
                <c:pt idx="431">
                  <c:v>22.3</c:v>
                </c:pt>
                <c:pt idx="432">
                  <c:v>22.33</c:v>
                </c:pt>
                <c:pt idx="433">
                  <c:v>21.33</c:v>
                </c:pt>
                <c:pt idx="434">
                  <c:v>21</c:v>
                </c:pt>
                <c:pt idx="435">
                  <c:v>22.09</c:v>
                </c:pt>
                <c:pt idx="436">
                  <c:v>21.94</c:v>
                </c:pt>
                <c:pt idx="437">
                  <c:v>21.74</c:v>
                </c:pt>
                <c:pt idx="438">
                  <c:v>22.43</c:v>
                </c:pt>
                <c:pt idx="439">
                  <c:v>21.63</c:v>
                </c:pt>
                <c:pt idx="440">
                  <c:v>21.81</c:v>
                </c:pt>
                <c:pt idx="441">
                  <c:v>20.66</c:v>
                </c:pt>
                <c:pt idx="442">
                  <c:v>20.260000000000002</c:v>
                </c:pt>
                <c:pt idx="443">
                  <c:v>19.239999999999998</c:v>
                </c:pt>
                <c:pt idx="444">
                  <c:v>20.350000000000001</c:v>
                </c:pt>
                <c:pt idx="445">
                  <c:v>20.78</c:v>
                </c:pt>
                <c:pt idx="446">
                  <c:v>20.92</c:v>
                </c:pt>
                <c:pt idx="447">
                  <c:v>21.76</c:v>
                </c:pt>
                <c:pt idx="448">
                  <c:v>20.52</c:v>
                </c:pt>
                <c:pt idx="449">
                  <c:v>21.33</c:v>
                </c:pt>
                <c:pt idx="450">
                  <c:v>21.43</c:v>
                </c:pt>
                <c:pt idx="451">
                  <c:v>20.88</c:v>
                </c:pt>
                <c:pt idx="452">
                  <c:v>21.22</c:v>
                </c:pt>
                <c:pt idx="453">
                  <c:v>21.46</c:v>
                </c:pt>
                <c:pt idx="454">
                  <c:v>21.81</c:v>
                </c:pt>
                <c:pt idx="455">
                  <c:v>22.19</c:v>
                </c:pt>
                <c:pt idx="456">
                  <c:v>21.79</c:v>
                </c:pt>
                <c:pt idx="457">
                  <c:v>19.850000000000001</c:v>
                </c:pt>
                <c:pt idx="458">
                  <c:v>17.09</c:v>
                </c:pt>
                <c:pt idx="459">
                  <c:v>17.86</c:v>
                </c:pt>
                <c:pt idx="460">
                  <c:v>18.600000000000001</c:v>
                </c:pt>
                <c:pt idx="461">
                  <c:v>19.260000000000002</c:v>
                </c:pt>
                <c:pt idx="462">
                  <c:v>18.73</c:v>
                </c:pt>
                <c:pt idx="463">
                  <c:v>19.309999999999999</c:v>
                </c:pt>
                <c:pt idx="464">
                  <c:v>19.62</c:v>
                </c:pt>
                <c:pt idx="465">
                  <c:v>18.52</c:v>
                </c:pt>
                <c:pt idx="466">
                  <c:v>21.09</c:v>
                </c:pt>
                <c:pt idx="467">
                  <c:v>21.61</c:v>
                </c:pt>
                <c:pt idx="468">
                  <c:v>20.89</c:v>
                </c:pt>
                <c:pt idx="469">
                  <c:v>21.37</c:v>
                </c:pt>
                <c:pt idx="470">
                  <c:v>22.88</c:v>
                </c:pt>
                <c:pt idx="471">
                  <c:v>23.45</c:v>
                </c:pt>
                <c:pt idx="472">
                  <c:v>23.63</c:v>
                </c:pt>
                <c:pt idx="473">
                  <c:v>23.9</c:v>
                </c:pt>
                <c:pt idx="474">
                  <c:v>24.23</c:v>
                </c:pt>
                <c:pt idx="475">
                  <c:v>24.5</c:v>
                </c:pt>
                <c:pt idx="476">
                  <c:v>23.57</c:v>
                </c:pt>
                <c:pt idx="477">
                  <c:v>24.32</c:v>
                </c:pt>
                <c:pt idx="478">
                  <c:v>23.25</c:v>
                </c:pt>
                <c:pt idx="479">
                  <c:v>24.31</c:v>
                </c:pt>
                <c:pt idx="480">
                  <c:v>23.11</c:v>
                </c:pt>
                <c:pt idx="481">
                  <c:v>22.16</c:v>
                </c:pt>
                <c:pt idx="482">
                  <c:v>22.31</c:v>
                </c:pt>
                <c:pt idx="483">
                  <c:v>21.57</c:v>
                </c:pt>
                <c:pt idx="484">
                  <c:v>21.38</c:v>
                </c:pt>
                <c:pt idx="485">
                  <c:v>19.649999999999999</c:v>
                </c:pt>
                <c:pt idx="486">
                  <c:v>20.63</c:v>
                </c:pt>
                <c:pt idx="487">
                  <c:v>19.39</c:v>
                </c:pt>
                <c:pt idx="488">
                  <c:v>17.989999999999998</c:v>
                </c:pt>
                <c:pt idx="489">
                  <c:v>18.89</c:v>
                </c:pt>
                <c:pt idx="490">
                  <c:v>19.84</c:v>
                </c:pt>
                <c:pt idx="491">
                  <c:v>19.170000000000002</c:v>
                </c:pt>
              </c:numCache>
            </c:numRef>
          </c:yVal>
          <c:smooth val="0"/>
          <c:extLst>
            <c:ext xmlns:c16="http://schemas.microsoft.com/office/drawing/2014/chart" uri="{C3380CC4-5D6E-409C-BE32-E72D297353CC}">
              <c16:uniqueId val="{00000000-50AA-E340-B13A-966FFCBF26F1}"/>
            </c:ext>
          </c:extLst>
        </c:ser>
        <c:ser>
          <c:idx val="4"/>
          <c:order val="4"/>
          <c:tx>
            <c:strRef>
              <c:f>'Line (Scatter)'!$F$1</c:f>
              <c:strCache>
                <c:ptCount val="1"/>
                <c:pt idx="0">
                  <c:v>Average Europe</c:v>
                </c:pt>
              </c:strCache>
            </c:strRef>
          </c:tx>
          <c:spPr>
            <a:ln w="19050">
              <a:solidFill>
                <a:srgbClr val="C00000"/>
              </a:solidFill>
              <a:prstDash val="dash"/>
            </a:ln>
          </c:spPr>
          <c:marker>
            <c:symbol val="none"/>
          </c:marker>
          <c:dLbls>
            <c:dLbl>
              <c:idx val="488"/>
              <c:layout>
                <c:manualLayout>
                  <c:x val="-1.1737855786424015E-2"/>
                  <c:y val="-0.10401406947266231"/>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654-40D3-9B0D-06F90369A67D}"/>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(Scatter)'!$A$2:$A$493</c:f>
              <c:numCache>
                <c:formatCode>m/d/yyyy</c:formatCode>
                <c:ptCount val="492"/>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formatCode="dd/mm/yyyy">
                  <c:v>44865</c:v>
                </c:pt>
                <c:pt idx="490" formatCode="dd/mm/yyyy">
                  <c:v>44895</c:v>
                </c:pt>
                <c:pt idx="491">
                  <c:v>44925</c:v>
                </c:pt>
              </c:numCache>
            </c:numRef>
          </c:xVal>
          <c:yVal>
            <c:numRef>
              <c:f>'Line (Scatter)'!$F$2:$F$493</c:f>
              <c:numCache>
                <c:formatCode>0.0</c:formatCode>
                <c:ptCount val="492"/>
                <c:pt idx="0">
                  <c:v>20.191056910569088</c:v>
                </c:pt>
                <c:pt idx="1">
                  <c:v>20.191056910569088</c:v>
                </c:pt>
                <c:pt idx="2">
                  <c:v>20.191056910569088</c:v>
                </c:pt>
                <c:pt idx="3">
                  <c:v>20.191056910569088</c:v>
                </c:pt>
                <c:pt idx="4">
                  <c:v>20.191056910569088</c:v>
                </c:pt>
                <c:pt idx="5">
                  <c:v>20.191056910569088</c:v>
                </c:pt>
                <c:pt idx="6">
                  <c:v>20.191056910569088</c:v>
                </c:pt>
                <c:pt idx="7">
                  <c:v>20.191056910569088</c:v>
                </c:pt>
                <c:pt idx="8">
                  <c:v>20.191056910569088</c:v>
                </c:pt>
                <c:pt idx="9">
                  <c:v>20.191056910569088</c:v>
                </c:pt>
                <c:pt idx="10">
                  <c:v>20.191056910569088</c:v>
                </c:pt>
                <c:pt idx="11">
                  <c:v>20.191056910569088</c:v>
                </c:pt>
                <c:pt idx="12">
                  <c:v>20.191056910569088</c:v>
                </c:pt>
                <c:pt idx="13">
                  <c:v>20.191056910569088</c:v>
                </c:pt>
                <c:pt idx="14">
                  <c:v>20.191056910569088</c:v>
                </c:pt>
                <c:pt idx="15">
                  <c:v>20.191056910569088</c:v>
                </c:pt>
                <c:pt idx="16">
                  <c:v>20.191056910569088</c:v>
                </c:pt>
                <c:pt idx="17">
                  <c:v>20.191056910569088</c:v>
                </c:pt>
                <c:pt idx="18">
                  <c:v>20.191056910569088</c:v>
                </c:pt>
                <c:pt idx="19">
                  <c:v>20.191056910569088</c:v>
                </c:pt>
                <c:pt idx="20">
                  <c:v>20.191056910569088</c:v>
                </c:pt>
                <c:pt idx="21">
                  <c:v>20.191056910569088</c:v>
                </c:pt>
                <c:pt idx="22">
                  <c:v>20.191056910569088</c:v>
                </c:pt>
                <c:pt idx="23">
                  <c:v>20.191056910569088</c:v>
                </c:pt>
                <c:pt idx="24">
                  <c:v>20.191056910569088</c:v>
                </c:pt>
                <c:pt idx="25">
                  <c:v>20.191056910569088</c:v>
                </c:pt>
                <c:pt idx="26">
                  <c:v>20.191056910569088</c:v>
                </c:pt>
                <c:pt idx="27">
                  <c:v>20.191056910569088</c:v>
                </c:pt>
                <c:pt idx="28">
                  <c:v>20.191056910569088</c:v>
                </c:pt>
                <c:pt idx="29">
                  <c:v>20.191056910569088</c:v>
                </c:pt>
                <c:pt idx="30">
                  <c:v>20.191056910569088</c:v>
                </c:pt>
                <c:pt idx="31">
                  <c:v>20.191056910569088</c:v>
                </c:pt>
                <c:pt idx="32">
                  <c:v>20.191056910569088</c:v>
                </c:pt>
                <c:pt idx="33">
                  <c:v>20.191056910569088</c:v>
                </c:pt>
                <c:pt idx="34">
                  <c:v>20.191056910569088</c:v>
                </c:pt>
                <c:pt idx="35">
                  <c:v>20.191056910569088</c:v>
                </c:pt>
                <c:pt idx="36">
                  <c:v>20.191056910569088</c:v>
                </c:pt>
                <c:pt idx="37">
                  <c:v>20.191056910569088</c:v>
                </c:pt>
                <c:pt idx="38">
                  <c:v>20.191056910569088</c:v>
                </c:pt>
                <c:pt idx="39">
                  <c:v>20.191056910569088</c:v>
                </c:pt>
                <c:pt idx="40">
                  <c:v>20.191056910569088</c:v>
                </c:pt>
                <c:pt idx="41">
                  <c:v>20.191056910569088</c:v>
                </c:pt>
                <c:pt idx="42">
                  <c:v>20.191056910569088</c:v>
                </c:pt>
                <c:pt idx="43">
                  <c:v>20.191056910569088</c:v>
                </c:pt>
                <c:pt idx="44">
                  <c:v>20.191056910569088</c:v>
                </c:pt>
                <c:pt idx="45">
                  <c:v>20.191056910569088</c:v>
                </c:pt>
                <c:pt idx="46">
                  <c:v>20.191056910569088</c:v>
                </c:pt>
                <c:pt idx="47">
                  <c:v>20.191056910569088</c:v>
                </c:pt>
                <c:pt idx="48">
                  <c:v>20.191056910569088</c:v>
                </c:pt>
                <c:pt idx="49">
                  <c:v>20.191056910569088</c:v>
                </c:pt>
                <c:pt idx="50">
                  <c:v>20.191056910569088</c:v>
                </c:pt>
                <c:pt idx="51">
                  <c:v>20.191056910569088</c:v>
                </c:pt>
                <c:pt idx="52">
                  <c:v>20.191056910569088</c:v>
                </c:pt>
                <c:pt idx="53">
                  <c:v>20.191056910569088</c:v>
                </c:pt>
                <c:pt idx="54">
                  <c:v>20.191056910569088</c:v>
                </c:pt>
                <c:pt idx="55">
                  <c:v>20.191056910569088</c:v>
                </c:pt>
                <c:pt idx="56">
                  <c:v>20.191056910569088</c:v>
                </c:pt>
                <c:pt idx="57">
                  <c:v>20.191056910569088</c:v>
                </c:pt>
                <c:pt idx="58">
                  <c:v>20.191056910569088</c:v>
                </c:pt>
                <c:pt idx="59">
                  <c:v>20.191056910569088</c:v>
                </c:pt>
                <c:pt idx="60">
                  <c:v>20.191056910569088</c:v>
                </c:pt>
                <c:pt idx="61">
                  <c:v>20.191056910569088</c:v>
                </c:pt>
                <c:pt idx="62">
                  <c:v>20.191056910569088</c:v>
                </c:pt>
                <c:pt idx="63">
                  <c:v>20.191056910569088</c:v>
                </c:pt>
                <c:pt idx="64">
                  <c:v>20.191056910569088</c:v>
                </c:pt>
                <c:pt idx="65">
                  <c:v>20.191056910569088</c:v>
                </c:pt>
                <c:pt idx="66">
                  <c:v>20.191056910569088</c:v>
                </c:pt>
                <c:pt idx="67">
                  <c:v>20.191056910569088</c:v>
                </c:pt>
                <c:pt idx="68">
                  <c:v>20.191056910569088</c:v>
                </c:pt>
                <c:pt idx="69">
                  <c:v>20.191056910569088</c:v>
                </c:pt>
                <c:pt idx="70">
                  <c:v>20.191056910569088</c:v>
                </c:pt>
                <c:pt idx="71">
                  <c:v>20.191056910569088</c:v>
                </c:pt>
                <c:pt idx="72">
                  <c:v>20.191056910569088</c:v>
                </c:pt>
                <c:pt idx="73">
                  <c:v>20.191056910569088</c:v>
                </c:pt>
                <c:pt idx="74">
                  <c:v>20.191056910569088</c:v>
                </c:pt>
                <c:pt idx="75">
                  <c:v>20.191056910569088</c:v>
                </c:pt>
                <c:pt idx="76">
                  <c:v>20.191056910569088</c:v>
                </c:pt>
                <c:pt idx="77">
                  <c:v>20.191056910569088</c:v>
                </c:pt>
                <c:pt idx="78">
                  <c:v>20.191056910569088</c:v>
                </c:pt>
                <c:pt idx="79">
                  <c:v>20.191056910569088</c:v>
                </c:pt>
                <c:pt idx="80">
                  <c:v>20.191056910569088</c:v>
                </c:pt>
                <c:pt idx="81">
                  <c:v>20.191056910569088</c:v>
                </c:pt>
                <c:pt idx="82">
                  <c:v>20.191056910569088</c:v>
                </c:pt>
                <c:pt idx="83">
                  <c:v>20.191056910569088</c:v>
                </c:pt>
                <c:pt idx="84">
                  <c:v>20.191056910569088</c:v>
                </c:pt>
                <c:pt idx="85">
                  <c:v>20.191056910569088</c:v>
                </c:pt>
                <c:pt idx="86">
                  <c:v>20.191056910569088</c:v>
                </c:pt>
                <c:pt idx="87">
                  <c:v>20.191056910569088</c:v>
                </c:pt>
                <c:pt idx="88">
                  <c:v>20.191056910569088</c:v>
                </c:pt>
                <c:pt idx="89">
                  <c:v>20.191056910569088</c:v>
                </c:pt>
                <c:pt idx="90">
                  <c:v>20.191056910569088</c:v>
                </c:pt>
                <c:pt idx="91">
                  <c:v>20.191056910569088</c:v>
                </c:pt>
                <c:pt idx="92">
                  <c:v>20.191056910569088</c:v>
                </c:pt>
                <c:pt idx="93">
                  <c:v>20.191056910569088</c:v>
                </c:pt>
                <c:pt idx="94">
                  <c:v>20.191056910569088</c:v>
                </c:pt>
                <c:pt idx="95">
                  <c:v>20.191056910569088</c:v>
                </c:pt>
                <c:pt idx="96">
                  <c:v>20.191056910569088</c:v>
                </c:pt>
                <c:pt idx="97">
                  <c:v>20.191056910569088</c:v>
                </c:pt>
                <c:pt idx="98">
                  <c:v>20.191056910569088</c:v>
                </c:pt>
                <c:pt idx="99">
                  <c:v>20.191056910569088</c:v>
                </c:pt>
                <c:pt idx="100">
                  <c:v>20.191056910569088</c:v>
                </c:pt>
                <c:pt idx="101">
                  <c:v>20.191056910569088</c:v>
                </c:pt>
                <c:pt idx="102">
                  <c:v>20.191056910569088</c:v>
                </c:pt>
                <c:pt idx="103">
                  <c:v>20.191056910569088</c:v>
                </c:pt>
                <c:pt idx="104">
                  <c:v>20.191056910569088</c:v>
                </c:pt>
                <c:pt idx="105">
                  <c:v>20.191056910569088</c:v>
                </c:pt>
                <c:pt idx="106">
                  <c:v>20.191056910569088</c:v>
                </c:pt>
                <c:pt idx="107">
                  <c:v>20.191056910569088</c:v>
                </c:pt>
                <c:pt idx="108">
                  <c:v>20.191056910569088</c:v>
                </c:pt>
                <c:pt idx="109">
                  <c:v>20.191056910569088</c:v>
                </c:pt>
                <c:pt idx="110">
                  <c:v>20.191056910569088</c:v>
                </c:pt>
                <c:pt idx="111">
                  <c:v>20.191056910569088</c:v>
                </c:pt>
                <c:pt idx="112">
                  <c:v>20.191056910569088</c:v>
                </c:pt>
                <c:pt idx="113">
                  <c:v>20.191056910569088</c:v>
                </c:pt>
                <c:pt idx="114">
                  <c:v>20.191056910569088</c:v>
                </c:pt>
                <c:pt idx="115">
                  <c:v>20.191056910569088</c:v>
                </c:pt>
                <c:pt idx="116">
                  <c:v>20.191056910569088</c:v>
                </c:pt>
                <c:pt idx="117">
                  <c:v>20.191056910569088</c:v>
                </c:pt>
                <c:pt idx="118">
                  <c:v>20.191056910569088</c:v>
                </c:pt>
                <c:pt idx="119">
                  <c:v>20.191056910569088</c:v>
                </c:pt>
                <c:pt idx="120">
                  <c:v>20.191056910569088</c:v>
                </c:pt>
                <c:pt idx="121">
                  <c:v>20.191056910569088</c:v>
                </c:pt>
                <c:pt idx="122">
                  <c:v>20.191056910569088</c:v>
                </c:pt>
                <c:pt idx="123">
                  <c:v>20.191056910569088</c:v>
                </c:pt>
                <c:pt idx="124">
                  <c:v>20.191056910569088</c:v>
                </c:pt>
                <c:pt idx="125">
                  <c:v>20.191056910569088</c:v>
                </c:pt>
                <c:pt idx="126">
                  <c:v>20.191056910569088</c:v>
                </c:pt>
                <c:pt idx="127">
                  <c:v>20.191056910569088</c:v>
                </c:pt>
                <c:pt idx="128">
                  <c:v>20.191056910569088</c:v>
                </c:pt>
                <c:pt idx="129">
                  <c:v>20.191056910569088</c:v>
                </c:pt>
                <c:pt idx="130">
                  <c:v>20.191056910569088</c:v>
                </c:pt>
                <c:pt idx="131">
                  <c:v>20.191056910569088</c:v>
                </c:pt>
                <c:pt idx="132">
                  <c:v>20.191056910569088</c:v>
                </c:pt>
                <c:pt idx="133">
                  <c:v>20.191056910569088</c:v>
                </c:pt>
                <c:pt idx="134">
                  <c:v>20.191056910569088</c:v>
                </c:pt>
                <c:pt idx="135">
                  <c:v>20.191056910569088</c:v>
                </c:pt>
                <c:pt idx="136">
                  <c:v>20.191056910569088</c:v>
                </c:pt>
                <c:pt idx="137">
                  <c:v>20.191056910569088</c:v>
                </c:pt>
                <c:pt idx="138">
                  <c:v>20.191056910569088</c:v>
                </c:pt>
                <c:pt idx="139">
                  <c:v>20.191056910569088</c:v>
                </c:pt>
                <c:pt idx="140">
                  <c:v>20.191056910569088</c:v>
                </c:pt>
                <c:pt idx="141">
                  <c:v>20.191056910569088</c:v>
                </c:pt>
                <c:pt idx="142">
                  <c:v>20.191056910569088</c:v>
                </c:pt>
                <c:pt idx="143">
                  <c:v>20.191056910569088</c:v>
                </c:pt>
                <c:pt idx="144">
                  <c:v>20.191056910569088</c:v>
                </c:pt>
                <c:pt idx="145">
                  <c:v>20.191056910569088</c:v>
                </c:pt>
                <c:pt idx="146">
                  <c:v>20.191056910569088</c:v>
                </c:pt>
                <c:pt idx="147">
                  <c:v>20.191056910569088</c:v>
                </c:pt>
                <c:pt idx="148">
                  <c:v>20.191056910569088</c:v>
                </c:pt>
                <c:pt idx="149">
                  <c:v>20.191056910569088</c:v>
                </c:pt>
                <c:pt idx="150">
                  <c:v>20.191056910569088</c:v>
                </c:pt>
                <c:pt idx="151">
                  <c:v>20.191056910569088</c:v>
                </c:pt>
                <c:pt idx="152">
                  <c:v>20.191056910569088</c:v>
                </c:pt>
                <c:pt idx="153">
                  <c:v>20.191056910569088</c:v>
                </c:pt>
                <c:pt idx="154">
                  <c:v>20.191056910569088</c:v>
                </c:pt>
                <c:pt idx="155">
                  <c:v>20.191056910569088</c:v>
                </c:pt>
                <c:pt idx="156">
                  <c:v>20.191056910569088</c:v>
                </c:pt>
                <c:pt idx="157">
                  <c:v>20.191056910569088</c:v>
                </c:pt>
                <c:pt idx="158">
                  <c:v>20.191056910569088</c:v>
                </c:pt>
                <c:pt idx="159">
                  <c:v>20.191056910569088</c:v>
                </c:pt>
                <c:pt idx="160">
                  <c:v>20.191056910569088</c:v>
                </c:pt>
                <c:pt idx="161">
                  <c:v>20.191056910569088</c:v>
                </c:pt>
                <c:pt idx="162">
                  <c:v>20.191056910569088</c:v>
                </c:pt>
                <c:pt idx="163">
                  <c:v>20.191056910569088</c:v>
                </c:pt>
                <c:pt idx="164">
                  <c:v>20.191056910569088</c:v>
                </c:pt>
                <c:pt idx="165">
                  <c:v>20.191056910569088</c:v>
                </c:pt>
                <c:pt idx="166">
                  <c:v>20.191056910569088</c:v>
                </c:pt>
                <c:pt idx="167">
                  <c:v>20.191056910569088</c:v>
                </c:pt>
                <c:pt idx="168">
                  <c:v>20.191056910569088</c:v>
                </c:pt>
                <c:pt idx="169">
                  <c:v>20.191056910569088</c:v>
                </c:pt>
                <c:pt idx="170">
                  <c:v>20.191056910569088</c:v>
                </c:pt>
                <c:pt idx="171">
                  <c:v>20.191056910569088</c:v>
                </c:pt>
                <c:pt idx="172">
                  <c:v>20.191056910569088</c:v>
                </c:pt>
                <c:pt idx="173">
                  <c:v>20.191056910569088</c:v>
                </c:pt>
                <c:pt idx="174">
                  <c:v>20.191056910569088</c:v>
                </c:pt>
                <c:pt idx="175">
                  <c:v>20.191056910569088</c:v>
                </c:pt>
                <c:pt idx="176">
                  <c:v>20.191056910569088</c:v>
                </c:pt>
                <c:pt idx="177">
                  <c:v>20.191056910569088</c:v>
                </c:pt>
                <c:pt idx="178">
                  <c:v>20.191056910569088</c:v>
                </c:pt>
                <c:pt idx="179">
                  <c:v>20.191056910569088</c:v>
                </c:pt>
                <c:pt idx="180">
                  <c:v>20.191056910569088</c:v>
                </c:pt>
                <c:pt idx="181">
                  <c:v>20.191056910569088</c:v>
                </c:pt>
                <c:pt idx="182">
                  <c:v>20.191056910569088</c:v>
                </c:pt>
                <c:pt idx="183">
                  <c:v>20.191056910569088</c:v>
                </c:pt>
                <c:pt idx="184">
                  <c:v>20.191056910569088</c:v>
                </c:pt>
                <c:pt idx="185">
                  <c:v>20.191056910569088</c:v>
                </c:pt>
                <c:pt idx="186">
                  <c:v>20.191056910569088</c:v>
                </c:pt>
                <c:pt idx="187">
                  <c:v>20.191056910569088</c:v>
                </c:pt>
                <c:pt idx="188">
                  <c:v>20.191056910569088</c:v>
                </c:pt>
                <c:pt idx="189">
                  <c:v>20.191056910569088</c:v>
                </c:pt>
                <c:pt idx="190">
                  <c:v>20.191056910569088</c:v>
                </c:pt>
                <c:pt idx="191">
                  <c:v>20.191056910569088</c:v>
                </c:pt>
                <c:pt idx="192">
                  <c:v>20.191056910569088</c:v>
                </c:pt>
                <c:pt idx="193">
                  <c:v>20.191056910569088</c:v>
                </c:pt>
                <c:pt idx="194">
                  <c:v>20.191056910569088</c:v>
                </c:pt>
                <c:pt idx="195">
                  <c:v>20.191056910569088</c:v>
                </c:pt>
                <c:pt idx="196">
                  <c:v>20.191056910569088</c:v>
                </c:pt>
                <c:pt idx="197">
                  <c:v>20.191056910569088</c:v>
                </c:pt>
                <c:pt idx="198">
                  <c:v>20.191056910569088</c:v>
                </c:pt>
                <c:pt idx="199">
                  <c:v>20.191056910569088</c:v>
                </c:pt>
                <c:pt idx="200">
                  <c:v>20.191056910569088</c:v>
                </c:pt>
                <c:pt idx="201">
                  <c:v>20.191056910569088</c:v>
                </c:pt>
                <c:pt idx="202">
                  <c:v>20.191056910569088</c:v>
                </c:pt>
                <c:pt idx="203">
                  <c:v>20.191056910569088</c:v>
                </c:pt>
                <c:pt idx="204">
                  <c:v>20.191056910569088</c:v>
                </c:pt>
                <c:pt idx="205">
                  <c:v>20.191056910569088</c:v>
                </c:pt>
                <c:pt idx="206">
                  <c:v>20.191056910569088</c:v>
                </c:pt>
                <c:pt idx="207">
                  <c:v>20.191056910569088</c:v>
                </c:pt>
                <c:pt idx="208">
                  <c:v>20.191056910569088</c:v>
                </c:pt>
                <c:pt idx="209">
                  <c:v>20.191056910569088</c:v>
                </c:pt>
                <c:pt idx="210">
                  <c:v>20.191056910569088</c:v>
                </c:pt>
                <c:pt idx="211">
                  <c:v>20.191056910569088</c:v>
                </c:pt>
                <c:pt idx="212">
                  <c:v>20.191056910569088</c:v>
                </c:pt>
                <c:pt idx="213">
                  <c:v>20.191056910569088</c:v>
                </c:pt>
                <c:pt idx="214">
                  <c:v>20.191056910569088</c:v>
                </c:pt>
                <c:pt idx="215">
                  <c:v>20.191056910569088</c:v>
                </c:pt>
                <c:pt idx="216">
                  <c:v>20.191056910569088</c:v>
                </c:pt>
                <c:pt idx="217">
                  <c:v>20.191056910569088</c:v>
                </c:pt>
                <c:pt idx="218">
                  <c:v>20.191056910569088</c:v>
                </c:pt>
                <c:pt idx="219">
                  <c:v>20.191056910569088</c:v>
                </c:pt>
                <c:pt idx="220">
                  <c:v>20.191056910569088</c:v>
                </c:pt>
                <c:pt idx="221">
                  <c:v>20.191056910569088</c:v>
                </c:pt>
                <c:pt idx="222">
                  <c:v>20.191056910569088</c:v>
                </c:pt>
                <c:pt idx="223">
                  <c:v>20.191056910569088</c:v>
                </c:pt>
                <c:pt idx="224">
                  <c:v>20.191056910569088</c:v>
                </c:pt>
                <c:pt idx="225">
                  <c:v>20.191056910569088</c:v>
                </c:pt>
                <c:pt idx="226">
                  <c:v>20.191056910569088</c:v>
                </c:pt>
                <c:pt idx="227">
                  <c:v>20.191056910569088</c:v>
                </c:pt>
                <c:pt idx="228">
                  <c:v>20.191056910569088</c:v>
                </c:pt>
                <c:pt idx="229">
                  <c:v>20.191056910569088</c:v>
                </c:pt>
                <c:pt idx="230">
                  <c:v>20.191056910569088</c:v>
                </c:pt>
                <c:pt idx="231">
                  <c:v>20.191056910569088</c:v>
                </c:pt>
                <c:pt idx="232">
                  <c:v>20.191056910569088</c:v>
                </c:pt>
                <c:pt idx="233">
                  <c:v>20.191056910569088</c:v>
                </c:pt>
                <c:pt idx="234">
                  <c:v>20.191056910569088</c:v>
                </c:pt>
                <c:pt idx="235">
                  <c:v>20.191056910569088</c:v>
                </c:pt>
                <c:pt idx="236">
                  <c:v>20.191056910569088</c:v>
                </c:pt>
                <c:pt idx="237">
                  <c:v>20.191056910569088</c:v>
                </c:pt>
                <c:pt idx="238">
                  <c:v>20.191056910569088</c:v>
                </c:pt>
                <c:pt idx="239">
                  <c:v>20.191056910569088</c:v>
                </c:pt>
                <c:pt idx="240">
                  <c:v>20.191056910569088</c:v>
                </c:pt>
                <c:pt idx="241">
                  <c:v>20.191056910569088</c:v>
                </c:pt>
                <c:pt idx="242">
                  <c:v>20.191056910569088</c:v>
                </c:pt>
                <c:pt idx="243">
                  <c:v>20.191056910569088</c:v>
                </c:pt>
                <c:pt idx="244">
                  <c:v>20.191056910569088</c:v>
                </c:pt>
                <c:pt idx="245">
                  <c:v>20.191056910569088</c:v>
                </c:pt>
                <c:pt idx="246">
                  <c:v>20.191056910569088</c:v>
                </c:pt>
                <c:pt idx="247">
                  <c:v>20.191056910569088</c:v>
                </c:pt>
                <c:pt idx="248">
                  <c:v>20.191056910569088</c:v>
                </c:pt>
                <c:pt idx="249">
                  <c:v>20.191056910569088</c:v>
                </c:pt>
                <c:pt idx="250">
                  <c:v>20.191056910569088</c:v>
                </c:pt>
                <c:pt idx="251">
                  <c:v>20.191056910569088</c:v>
                </c:pt>
                <c:pt idx="252">
                  <c:v>20.191056910569088</c:v>
                </c:pt>
                <c:pt idx="253">
                  <c:v>20.191056910569088</c:v>
                </c:pt>
                <c:pt idx="254">
                  <c:v>20.191056910569088</c:v>
                </c:pt>
                <c:pt idx="255">
                  <c:v>20.191056910569088</c:v>
                </c:pt>
                <c:pt idx="256">
                  <c:v>20.191056910569088</c:v>
                </c:pt>
                <c:pt idx="257">
                  <c:v>20.191056910569088</c:v>
                </c:pt>
                <c:pt idx="258">
                  <c:v>20.191056910569088</c:v>
                </c:pt>
                <c:pt idx="259">
                  <c:v>20.191056910569088</c:v>
                </c:pt>
                <c:pt idx="260">
                  <c:v>20.191056910569088</c:v>
                </c:pt>
                <c:pt idx="261">
                  <c:v>20.191056910569088</c:v>
                </c:pt>
                <c:pt idx="262">
                  <c:v>20.191056910569088</c:v>
                </c:pt>
                <c:pt idx="263">
                  <c:v>20.191056910569088</c:v>
                </c:pt>
                <c:pt idx="264">
                  <c:v>20.191056910569088</c:v>
                </c:pt>
                <c:pt idx="265">
                  <c:v>20.191056910569088</c:v>
                </c:pt>
                <c:pt idx="266">
                  <c:v>20.191056910569088</c:v>
                </c:pt>
                <c:pt idx="267">
                  <c:v>20.191056910569088</c:v>
                </c:pt>
                <c:pt idx="268">
                  <c:v>20.191056910569088</c:v>
                </c:pt>
                <c:pt idx="269">
                  <c:v>20.191056910569088</c:v>
                </c:pt>
                <c:pt idx="270">
                  <c:v>20.191056910569088</c:v>
                </c:pt>
                <c:pt idx="271">
                  <c:v>20.191056910569088</c:v>
                </c:pt>
                <c:pt idx="272">
                  <c:v>20.191056910569088</c:v>
                </c:pt>
                <c:pt idx="273">
                  <c:v>20.191056910569088</c:v>
                </c:pt>
                <c:pt idx="274">
                  <c:v>20.191056910569088</c:v>
                </c:pt>
                <c:pt idx="275">
                  <c:v>20.191056910569088</c:v>
                </c:pt>
                <c:pt idx="276">
                  <c:v>20.191056910569088</c:v>
                </c:pt>
                <c:pt idx="277">
                  <c:v>20.191056910569088</c:v>
                </c:pt>
                <c:pt idx="278">
                  <c:v>20.191056910569088</c:v>
                </c:pt>
                <c:pt idx="279">
                  <c:v>20.191056910569088</c:v>
                </c:pt>
                <c:pt idx="280">
                  <c:v>20.191056910569088</c:v>
                </c:pt>
                <c:pt idx="281">
                  <c:v>20.191056910569088</c:v>
                </c:pt>
                <c:pt idx="282">
                  <c:v>20.191056910569088</c:v>
                </c:pt>
                <c:pt idx="283">
                  <c:v>20.191056910569088</c:v>
                </c:pt>
                <c:pt idx="284">
                  <c:v>20.191056910569088</c:v>
                </c:pt>
                <c:pt idx="285">
                  <c:v>20.191056910569088</c:v>
                </c:pt>
                <c:pt idx="286">
                  <c:v>20.191056910569088</c:v>
                </c:pt>
                <c:pt idx="287">
                  <c:v>20.191056910569088</c:v>
                </c:pt>
                <c:pt idx="288">
                  <c:v>20.191056910569088</c:v>
                </c:pt>
                <c:pt idx="289">
                  <c:v>20.191056910569088</c:v>
                </c:pt>
                <c:pt idx="290">
                  <c:v>20.191056910569088</c:v>
                </c:pt>
                <c:pt idx="291">
                  <c:v>20.191056910569088</c:v>
                </c:pt>
                <c:pt idx="292">
                  <c:v>20.191056910569088</c:v>
                </c:pt>
                <c:pt idx="293">
                  <c:v>20.191056910569088</c:v>
                </c:pt>
                <c:pt idx="294">
                  <c:v>20.191056910569088</c:v>
                </c:pt>
                <c:pt idx="295">
                  <c:v>20.191056910569088</c:v>
                </c:pt>
                <c:pt idx="296">
                  <c:v>20.191056910569088</c:v>
                </c:pt>
                <c:pt idx="297">
                  <c:v>20.191056910569088</c:v>
                </c:pt>
                <c:pt idx="298">
                  <c:v>20.191056910569088</c:v>
                </c:pt>
                <c:pt idx="299">
                  <c:v>20.191056910569088</c:v>
                </c:pt>
                <c:pt idx="300">
                  <c:v>20.191056910569088</c:v>
                </c:pt>
                <c:pt idx="301">
                  <c:v>20.191056910569088</c:v>
                </c:pt>
                <c:pt idx="302">
                  <c:v>20.191056910569088</c:v>
                </c:pt>
                <c:pt idx="303">
                  <c:v>20.191056910569088</c:v>
                </c:pt>
                <c:pt idx="304">
                  <c:v>20.191056910569088</c:v>
                </c:pt>
                <c:pt idx="305">
                  <c:v>20.191056910569088</c:v>
                </c:pt>
                <c:pt idx="306">
                  <c:v>20.191056910569088</c:v>
                </c:pt>
                <c:pt idx="307">
                  <c:v>20.191056910569088</c:v>
                </c:pt>
                <c:pt idx="308">
                  <c:v>20.191056910569088</c:v>
                </c:pt>
                <c:pt idx="309">
                  <c:v>20.191056910569088</c:v>
                </c:pt>
                <c:pt idx="310">
                  <c:v>20.191056910569088</c:v>
                </c:pt>
                <c:pt idx="311">
                  <c:v>20.191056910569088</c:v>
                </c:pt>
                <c:pt idx="312">
                  <c:v>20.191056910569088</c:v>
                </c:pt>
                <c:pt idx="313">
                  <c:v>20.191056910569088</c:v>
                </c:pt>
                <c:pt idx="314">
                  <c:v>20.191056910569088</c:v>
                </c:pt>
                <c:pt idx="315">
                  <c:v>20.191056910569088</c:v>
                </c:pt>
                <c:pt idx="316">
                  <c:v>20.191056910569088</c:v>
                </c:pt>
                <c:pt idx="317">
                  <c:v>20.191056910569088</c:v>
                </c:pt>
                <c:pt idx="318">
                  <c:v>20.191056910569088</c:v>
                </c:pt>
                <c:pt idx="319">
                  <c:v>20.191056910569088</c:v>
                </c:pt>
                <c:pt idx="320">
                  <c:v>20.191056910569088</c:v>
                </c:pt>
                <c:pt idx="321">
                  <c:v>20.191056910569088</c:v>
                </c:pt>
                <c:pt idx="322">
                  <c:v>20.191056910569088</c:v>
                </c:pt>
                <c:pt idx="323">
                  <c:v>20.191056910569088</c:v>
                </c:pt>
                <c:pt idx="324">
                  <c:v>20.191056910569088</c:v>
                </c:pt>
                <c:pt idx="325">
                  <c:v>20.191056910569088</c:v>
                </c:pt>
                <c:pt idx="326">
                  <c:v>20.191056910569088</c:v>
                </c:pt>
                <c:pt idx="327">
                  <c:v>20.191056910569088</c:v>
                </c:pt>
                <c:pt idx="328">
                  <c:v>20.191056910569088</c:v>
                </c:pt>
                <c:pt idx="329">
                  <c:v>20.191056910569088</c:v>
                </c:pt>
                <c:pt idx="330">
                  <c:v>20.191056910569088</c:v>
                </c:pt>
                <c:pt idx="331">
                  <c:v>20.191056910569088</c:v>
                </c:pt>
                <c:pt idx="332">
                  <c:v>20.191056910569088</c:v>
                </c:pt>
                <c:pt idx="333">
                  <c:v>20.191056910569088</c:v>
                </c:pt>
                <c:pt idx="334">
                  <c:v>20.191056910569088</c:v>
                </c:pt>
                <c:pt idx="335">
                  <c:v>20.191056910569088</c:v>
                </c:pt>
                <c:pt idx="336">
                  <c:v>20.191056910569088</c:v>
                </c:pt>
                <c:pt idx="337">
                  <c:v>20.191056910569088</c:v>
                </c:pt>
                <c:pt idx="338">
                  <c:v>20.191056910569088</c:v>
                </c:pt>
                <c:pt idx="339">
                  <c:v>20.191056910569088</c:v>
                </c:pt>
                <c:pt idx="340">
                  <c:v>20.191056910569088</c:v>
                </c:pt>
                <c:pt idx="341">
                  <c:v>20.191056910569088</c:v>
                </c:pt>
                <c:pt idx="342">
                  <c:v>20.191056910569088</c:v>
                </c:pt>
                <c:pt idx="343">
                  <c:v>20.191056910569088</c:v>
                </c:pt>
                <c:pt idx="344">
                  <c:v>20.191056910569088</c:v>
                </c:pt>
                <c:pt idx="345">
                  <c:v>20.191056910569088</c:v>
                </c:pt>
                <c:pt idx="346">
                  <c:v>20.191056910569088</c:v>
                </c:pt>
                <c:pt idx="347">
                  <c:v>20.191056910569088</c:v>
                </c:pt>
                <c:pt idx="348">
                  <c:v>20.191056910569088</c:v>
                </c:pt>
                <c:pt idx="349">
                  <c:v>20.191056910569088</c:v>
                </c:pt>
                <c:pt idx="350">
                  <c:v>20.191056910569088</c:v>
                </c:pt>
                <c:pt idx="351">
                  <c:v>20.191056910569088</c:v>
                </c:pt>
                <c:pt idx="352">
                  <c:v>20.191056910569088</c:v>
                </c:pt>
                <c:pt idx="353">
                  <c:v>20.191056910569088</c:v>
                </c:pt>
                <c:pt idx="354">
                  <c:v>20.191056910569088</c:v>
                </c:pt>
                <c:pt idx="355">
                  <c:v>20.191056910569088</c:v>
                </c:pt>
                <c:pt idx="356">
                  <c:v>20.191056910569088</c:v>
                </c:pt>
                <c:pt idx="357">
                  <c:v>20.191056910569088</c:v>
                </c:pt>
                <c:pt idx="358">
                  <c:v>20.191056910569088</c:v>
                </c:pt>
                <c:pt idx="359">
                  <c:v>20.191056910569088</c:v>
                </c:pt>
                <c:pt idx="360">
                  <c:v>20.191056910569088</c:v>
                </c:pt>
                <c:pt idx="361">
                  <c:v>20.191056910569088</c:v>
                </c:pt>
                <c:pt idx="362">
                  <c:v>20.191056910569088</c:v>
                </c:pt>
                <c:pt idx="363">
                  <c:v>20.191056910569088</c:v>
                </c:pt>
                <c:pt idx="364">
                  <c:v>20.191056910569088</c:v>
                </c:pt>
                <c:pt idx="365">
                  <c:v>20.191056910569088</c:v>
                </c:pt>
                <c:pt idx="366">
                  <c:v>20.191056910569088</c:v>
                </c:pt>
                <c:pt idx="367">
                  <c:v>20.191056910569088</c:v>
                </c:pt>
                <c:pt idx="368">
                  <c:v>20.191056910569088</c:v>
                </c:pt>
                <c:pt idx="369">
                  <c:v>20.191056910569088</c:v>
                </c:pt>
                <c:pt idx="370">
                  <c:v>20.191056910569088</c:v>
                </c:pt>
                <c:pt idx="371">
                  <c:v>20.191056910569088</c:v>
                </c:pt>
                <c:pt idx="372">
                  <c:v>20.191056910569088</c:v>
                </c:pt>
                <c:pt idx="373">
                  <c:v>20.191056910569088</c:v>
                </c:pt>
                <c:pt idx="374">
                  <c:v>20.191056910569088</c:v>
                </c:pt>
                <c:pt idx="375">
                  <c:v>20.191056910569088</c:v>
                </c:pt>
                <c:pt idx="376">
                  <c:v>20.191056910569088</c:v>
                </c:pt>
                <c:pt idx="377">
                  <c:v>20.191056910569088</c:v>
                </c:pt>
                <c:pt idx="378">
                  <c:v>20.191056910569088</c:v>
                </c:pt>
                <c:pt idx="379">
                  <c:v>20.191056910569088</c:v>
                </c:pt>
                <c:pt idx="380">
                  <c:v>20.191056910569088</c:v>
                </c:pt>
                <c:pt idx="381">
                  <c:v>20.191056910569088</c:v>
                </c:pt>
                <c:pt idx="382">
                  <c:v>20.191056910569088</c:v>
                </c:pt>
                <c:pt idx="383">
                  <c:v>20.191056910569088</c:v>
                </c:pt>
                <c:pt idx="384">
                  <c:v>20.191056910569088</c:v>
                </c:pt>
                <c:pt idx="385">
                  <c:v>20.191056910569088</c:v>
                </c:pt>
                <c:pt idx="386">
                  <c:v>20.191056910569088</c:v>
                </c:pt>
                <c:pt idx="387">
                  <c:v>20.191056910569088</c:v>
                </c:pt>
                <c:pt idx="388">
                  <c:v>20.191056910569088</c:v>
                </c:pt>
                <c:pt idx="389">
                  <c:v>20.191056910569088</c:v>
                </c:pt>
                <c:pt idx="390">
                  <c:v>20.191056910569088</c:v>
                </c:pt>
                <c:pt idx="391">
                  <c:v>20.191056910569088</c:v>
                </c:pt>
                <c:pt idx="392">
                  <c:v>20.191056910569088</c:v>
                </c:pt>
                <c:pt idx="393">
                  <c:v>20.191056910569088</c:v>
                </c:pt>
                <c:pt idx="394">
                  <c:v>20.191056910569088</c:v>
                </c:pt>
                <c:pt idx="395">
                  <c:v>20.191056910569088</c:v>
                </c:pt>
                <c:pt idx="396">
                  <c:v>20.191056910569088</c:v>
                </c:pt>
                <c:pt idx="397">
                  <c:v>20.191056910569088</c:v>
                </c:pt>
                <c:pt idx="398">
                  <c:v>20.191056910569088</c:v>
                </c:pt>
                <c:pt idx="399">
                  <c:v>20.191056910569088</c:v>
                </c:pt>
                <c:pt idx="400">
                  <c:v>20.191056910569088</c:v>
                </c:pt>
                <c:pt idx="401">
                  <c:v>20.191056910569088</c:v>
                </c:pt>
                <c:pt idx="402">
                  <c:v>20.191056910569088</c:v>
                </c:pt>
                <c:pt idx="403">
                  <c:v>20.191056910569088</c:v>
                </c:pt>
                <c:pt idx="404">
                  <c:v>20.191056910569088</c:v>
                </c:pt>
                <c:pt idx="405">
                  <c:v>20.191056910569088</c:v>
                </c:pt>
                <c:pt idx="406">
                  <c:v>20.191056910569088</c:v>
                </c:pt>
                <c:pt idx="407">
                  <c:v>20.191056910569088</c:v>
                </c:pt>
                <c:pt idx="408">
                  <c:v>20.191056910569088</c:v>
                </c:pt>
                <c:pt idx="409">
                  <c:v>20.191056910569088</c:v>
                </c:pt>
                <c:pt idx="410">
                  <c:v>20.191056910569088</c:v>
                </c:pt>
                <c:pt idx="411">
                  <c:v>20.191056910569088</c:v>
                </c:pt>
                <c:pt idx="412">
                  <c:v>20.191056910569088</c:v>
                </c:pt>
                <c:pt idx="413">
                  <c:v>20.191056910569088</c:v>
                </c:pt>
                <c:pt idx="414">
                  <c:v>20.191056910569088</c:v>
                </c:pt>
                <c:pt idx="415">
                  <c:v>20.191056910569088</c:v>
                </c:pt>
                <c:pt idx="416">
                  <c:v>20.191056910569088</c:v>
                </c:pt>
                <c:pt idx="417">
                  <c:v>20.191056910569088</c:v>
                </c:pt>
                <c:pt idx="418">
                  <c:v>20.191056910569088</c:v>
                </c:pt>
                <c:pt idx="419">
                  <c:v>20.191056910569088</c:v>
                </c:pt>
                <c:pt idx="420">
                  <c:v>20.191056910569088</c:v>
                </c:pt>
                <c:pt idx="421">
                  <c:v>20.191056910569088</c:v>
                </c:pt>
                <c:pt idx="422">
                  <c:v>20.191056910569088</c:v>
                </c:pt>
                <c:pt idx="423">
                  <c:v>20.191056910569088</c:v>
                </c:pt>
                <c:pt idx="424">
                  <c:v>20.191056910569088</c:v>
                </c:pt>
                <c:pt idx="425">
                  <c:v>20.191056910569088</c:v>
                </c:pt>
                <c:pt idx="426">
                  <c:v>20.191056910569088</c:v>
                </c:pt>
                <c:pt idx="427">
                  <c:v>20.191056910569088</c:v>
                </c:pt>
                <c:pt idx="428">
                  <c:v>20.191056910569088</c:v>
                </c:pt>
                <c:pt idx="429">
                  <c:v>20.191056910569088</c:v>
                </c:pt>
                <c:pt idx="430">
                  <c:v>20.191056910569088</c:v>
                </c:pt>
                <c:pt idx="431">
                  <c:v>20.191056910569088</c:v>
                </c:pt>
                <c:pt idx="432">
                  <c:v>20.191056910569088</c:v>
                </c:pt>
                <c:pt idx="433">
                  <c:v>20.191056910569088</c:v>
                </c:pt>
                <c:pt idx="434">
                  <c:v>20.191056910569088</c:v>
                </c:pt>
                <c:pt idx="435">
                  <c:v>20.191056910569088</c:v>
                </c:pt>
                <c:pt idx="436">
                  <c:v>20.191056910569088</c:v>
                </c:pt>
                <c:pt idx="437">
                  <c:v>20.191056910569088</c:v>
                </c:pt>
                <c:pt idx="438">
                  <c:v>20.191056910569088</c:v>
                </c:pt>
                <c:pt idx="439">
                  <c:v>20.191056910569088</c:v>
                </c:pt>
                <c:pt idx="440">
                  <c:v>20.191056910569088</c:v>
                </c:pt>
                <c:pt idx="441">
                  <c:v>20.191056910569088</c:v>
                </c:pt>
                <c:pt idx="442">
                  <c:v>20.191056910569088</c:v>
                </c:pt>
                <c:pt idx="443">
                  <c:v>20.191056910569088</c:v>
                </c:pt>
                <c:pt idx="444">
                  <c:v>20.191056910569088</c:v>
                </c:pt>
                <c:pt idx="445">
                  <c:v>20.191056910569088</c:v>
                </c:pt>
                <c:pt idx="446">
                  <c:v>20.191056910569088</c:v>
                </c:pt>
                <c:pt idx="447">
                  <c:v>20.191056910569088</c:v>
                </c:pt>
                <c:pt idx="448">
                  <c:v>20.191056910569088</c:v>
                </c:pt>
                <c:pt idx="449">
                  <c:v>20.191056910569088</c:v>
                </c:pt>
                <c:pt idx="450">
                  <c:v>20.191056910569088</c:v>
                </c:pt>
                <c:pt idx="451">
                  <c:v>20.191056910569088</c:v>
                </c:pt>
                <c:pt idx="452">
                  <c:v>20.191056910569088</c:v>
                </c:pt>
                <c:pt idx="453">
                  <c:v>20.191056910569088</c:v>
                </c:pt>
                <c:pt idx="454">
                  <c:v>20.191056910569088</c:v>
                </c:pt>
                <c:pt idx="455">
                  <c:v>20.191056910569088</c:v>
                </c:pt>
                <c:pt idx="456">
                  <c:v>20.191056910569088</c:v>
                </c:pt>
                <c:pt idx="457">
                  <c:v>20.191056910569088</c:v>
                </c:pt>
                <c:pt idx="458">
                  <c:v>20.191056910569088</c:v>
                </c:pt>
                <c:pt idx="459">
                  <c:v>20.191056910569088</c:v>
                </c:pt>
                <c:pt idx="460">
                  <c:v>20.191056910569088</c:v>
                </c:pt>
                <c:pt idx="461">
                  <c:v>20.191056910569088</c:v>
                </c:pt>
                <c:pt idx="462">
                  <c:v>20.191056910569088</c:v>
                </c:pt>
                <c:pt idx="463">
                  <c:v>20.191056910569088</c:v>
                </c:pt>
                <c:pt idx="464">
                  <c:v>20.191056910569088</c:v>
                </c:pt>
                <c:pt idx="465">
                  <c:v>20.191056910569088</c:v>
                </c:pt>
                <c:pt idx="466">
                  <c:v>20.191056910569088</c:v>
                </c:pt>
                <c:pt idx="467">
                  <c:v>20.191056910569088</c:v>
                </c:pt>
                <c:pt idx="468">
                  <c:v>20.191056910569088</c:v>
                </c:pt>
                <c:pt idx="469">
                  <c:v>20.191056910569088</c:v>
                </c:pt>
                <c:pt idx="470">
                  <c:v>20.191056910569088</c:v>
                </c:pt>
                <c:pt idx="471">
                  <c:v>20.191056910569088</c:v>
                </c:pt>
                <c:pt idx="472">
                  <c:v>20.191056910569088</c:v>
                </c:pt>
                <c:pt idx="473">
                  <c:v>20.191056910569088</c:v>
                </c:pt>
                <c:pt idx="474">
                  <c:v>20.191056910569088</c:v>
                </c:pt>
                <c:pt idx="475">
                  <c:v>20.191056910569088</c:v>
                </c:pt>
                <c:pt idx="476">
                  <c:v>20.191056910569088</c:v>
                </c:pt>
                <c:pt idx="477">
                  <c:v>20.191056910569088</c:v>
                </c:pt>
                <c:pt idx="478">
                  <c:v>20.191056910569088</c:v>
                </c:pt>
                <c:pt idx="479">
                  <c:v>20.191056910569088</c:v>
                </c:pt>
                <c:pt idx="480">
                  <c:v>20.191056910569088</c:v>
                </c:pt>
                <c:pt idx="481">
                  <c:v>20.191056910569088</c:v>
                </c:pt>
                <c:pt idx="482">
                  <c:v>20.191056910569088</c:v>
                </c:pt>
                <c:pt idx="483">
                  <c:v>20.191056910569088</c:v>
                </c:pt>
                <c:pt idx="484">
                  <c:v>20.191056910569088</c:v>
                </c:pt>
                <c:pt idx="485">
                  <c:v>20.191056910569088</c:v>
                </c:pt>
                <c:pt idx="486">
                  <c:v>20.191056910569088</c:v>
                </c:pt>
                <c:pt idx="487">
                  <c:v>20.191056910569088</c:v>
                </c:pt>
                <c:pt idx="488">
                  <c:v>20.191056910569088</c:v>
                </c:pt>
                <c:pt idx="489">
                  <c:v>20.191056910569088</c:v>
                </c:pt>
                <c:pt idx="490">
                  <c:v>20.191056910569088</c:v>
                </c:pt>
                <c:pt idx="491">
                  <c:v>20.191056910569088</c:v>
                </c:pt>
              </c:numCache>
            </c:numRef>
          </c:yVal>
          <c:smooth val="0"/>
          <c:extLst>
            <c:ext xmlns:c16="http://schemas.microsoft.com/office/drawing/2014/chart" uri="{C3380CC4-5D6E-409C-BE32-E72D297353CC}">
              <c16:uniqueId val="{00000000-3322-4EC8-83A8-CABF035E98A4}"/>
            </c:ext>
          </c:extLst>
        </c:ser>
        <c:dLbls>
          <c:showLegendKey val="0"/>
          <c:showVal val="0"/>
          <c:showCatName val="0"/>
          <c:showSerName val="0"/>
          <c:showPercent val="0"/>
          <c:showBubbleSize val="0"/>
        </c:dLbls>
        <c:axId val="229606968"/>
        <c:axId val="229603832"/>
        <c:extLst>
          <c:ext xmlns:c15="http://schemas.microsoft.com/office/drawing/2012/chart" uri="{02D57815-91ED-43cb-92C2-25804820EDAC}">
            <c15:filteredScatterSeries>
              <c15:ser>
                <c:idx val="0"/>
                <c:order val="1"/>
                <c:tx>
                  <c:strRef>
                    <c:extLst>
                      <c:ext uri="{02D57815-91ED-43cb-92C2-25804820EDAC}">
                        <c15:formulaRef>
                          <c15:sqref>'Line (Scatter)'!$C$1</c15:sqref>
                        </c15:formulaRef>
                      </c:ext>
                    </c:extLst>
                    <c:strCache>
                      <c:ptCount val="1"/>
                      <c:pt idx="0">
                        <c:v>CAPE Ratio - France</c:v>
                      </c:pt>
                    </c:strCache>
                  </c:strRef>
                </c:tx>
                <c:spPr>
                  <a:ln w="19050">
                    <a:solidFill>
                      <a:schemeClr val="accent4"/>
                    </a:solidFill>
                  </a:ln>
                </c:spPr>
                <c:marker>
                  <c:symbol val="none"/>
                </c:marker>
                <c:dLbls>
                  <c:dLbl>
                    <c:idx val="486"/>
                    <c:layout>
                      <c:manualLayout>
                        <c:x val="1.3042061984915572E-3"/>
                        <c:y val="-9.7079798174484824E-2"/>
                      </c:manualLayout>
                    </c:layout>
                    <c:spPr>
                      <a:noFill/>
                      <a:ln>
                        <a:solidFill>
                          <a:schemeClr val="accent4"/>
                        </a:solidFill>
                      </a:ln>
                      <a:effectLst/>
                    </c:spPr>
                    <c:txPr>
                      <a:bodyPr wrap="square" lIns="38100" tIns="19050" rIns="38100" bIns="19050" anchor="ctr">
                        <a:spAutoFit/>
                      </a:bodyPr>
                      <a:lstStyle/>
                      <a:p>
                        <a:pPr>
                          <a:defRPr/>
                        </a:pPr>
                        <a:endParaRPr lang="en-US"/>
                      </a:p>
                    </c:txPr>
                    <c:dLblPos val="r"/>
                    <c:showLegendKey val="0"/>
                    <c:showVal val="1"/>
                    <c:showCatName val="0"/>
                    <c:showSerName val="0"/>
                    <c:showPercent val="0"/>
                    <c:showBubbleSize val="0"/>
                    <c:extLst>
                      <c:ext uri="{CE6537A1-D6FC-4f65-9D91-7224C49458BB}"/>
                      <c:ext xmlns:c16="http://schemas.microsoft.com/office/drawing/2014/chart" uri="{C3380CC4-5D6E-409C-BE32-E72D297353CC}">
                        <c16:uniqueId val="{00000003-9097-2B4A-AC7F-15F4B6D03C68}"/>
                      </c:ext>
                    </c:extLst>
                  </c:dLbl>
                  <c:spPr>
                    <a:noFill/>
                    <a:ln>
                      <a:noFill/>
                    </a:ln>
                    <a:effectLst/>
                  </c:spPr>
                  <c:showLegendKey val="0"/>
                  <c:showVal val="0"/>
                  <c:showCatName val="0"/>
                  <c:showSerName val="0"/>
                  <c:showPercent val="0"/>
                  <c:showBubbleSize val="0"/>
                  <c:extLst>
                    <c:ext uri="{CE6537A1-D6FC-4f65-9D91-7224C49458BB}">
                      <c15:showLeaderLines val="0"/>
                    </c:ext>
                  </c:extLst>
                </c:dLbls>
                <c:xVal>
                  <c:numRef>
                    <c:extLst>
                      <c:ext uri="{02D57815-91ED-43cb-92C2-25804820EDAC}">
                        <c15:formulaRef>
                          <c15:sqref>'Line (Scatter)'!$A$2:$A$493</c15:sqref>
                        </c15:formulaRef>
                      </c:ext>
                    </c:extLst>
                    <c:numCache>
                      <c:formatCode>m/d/yyyy</c:formatCode>
                      <c:ptCount val="492"/>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formatCode="dd/mm/yyyy">
                        <c:v>44865</c:v>
                      </c:pt>
                      <c:pt idx="490" formatCode="dd/mm/yyyy">
                        <c:v>44895</c:v>
                      </c:pt>
                      <c:pt idx="491">
                        <c:v>44925</c:v>
                      </c:pt>
                    </c:numCache>
                  </c:numRef>
                </c:xVal>
                <c:yVal>
                  <c:numRef>
                    <c:extLst>
                      <c:ext uri="{02D57815-91ED-43cb-92C2-25804820EDAC}">
                        <c15:formulaRef>
                          <c15:sqref>'Line (Scatter)'!$C$2:$C$493</c15:sqref>
                        </c15:formulaRef>
                      </c:ext>
                    </c:extLst>
                    <c:numCache>
                      <c:formatCode>0.0</c:formatCode>
                      <c:ptCount val="49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38.28</c:v>
                      </c:pt>
                      <c:pt idx="206">
                        <c:v>40.79</c:v>
                      </c:pt>
                      <c:pt idx="207">
                        <c:v>39.51</c:v>
                      </c:pt>
                      <c:pt idx="208">
                        <c:v>41.37</c:v>
                      </c:pt>
                      <c:pt idx="209">
                        <c:v>42.58</c:v>
                      </c:pt>
                      <c:pt idx="210">
                        <c:v>41.41</c:v>
                      </c:pt>
                      <c:pt idx="211">
                        <c:v>43.5</c:v>
                      </c:pt>
                      <c:pt idx="212">
                        <c:v>43.4</c:v>
                      </c:pt>
                      <c:pt idx="213">
                        <c:v>45.35</c:v>
                      </c:pt>
                      <c:pt idx="214">
                        <c:v>49.32</c:v>
                      </c:pt>
                      <c:pt idx="215">
                        <c:v>49.33</c:v>
                      </c:pt>
                      <c:pt idx="216">
                        <c:v>52.58</c:v>
                      </c:pt>
                      <c:pt idx="217">
                        <c:v>57.55</c:v>
                      </c:pt>
                      <c:pt idx="218">
                        <c:v>59.87</c:v>
                      </c:pt>
                      <c:pt idx="219">
                        <c:v>58.88</c:v>
                      </c:pt>
                      <c:pt idx="220">
                        <c:v>60</c:v>
                      </c:pt>
                      <c:pt idx="221">
                        <c:v>59.22</c:v>
                      </c:pt>
                      <c:pt idx="222">
                        <c:v>60.45</c:v>
                      </c:pt>
                      <c:pt idx="223">
                        <c:v>61.26</c:v>
                      </c:pt>
                      <c:pt idx="224">
                        <c:v>56.49</c:v>
                      </c:pt>
                      <c:pt idx="225">
                        <c:v>55.86</c:v>
                      </c:pt>
                      <c:pt idx="226">
                        <c:v>52.09</c:v>
                      </c:pt>
                      <c:pt idx="227">
                        <c:v>51.79</c:v>
                      </c:pt>
                      <c:pt idx="228">
                        <c:v>52.43</c:v>
                      </c:pt>
                      <c:pt idx="229">
                        <c:v>46.04</c:v>
                      </c:pt>
                      <c:pt idx="230">
                        <c:v>44.96</c:v>
                      </c:pt>
                      <c:pt idx="231">
                        <c:v>43.11</c:v>
                      </c:pt>
                      <c:pt idx="232">
                        <c:v>46.16</c:v>
                      </c:pt>
                      <c:pt idx="233">
                        <c:v>43.66</c:v>
                      </c:pt>
                      <c:pt idx="234">
                        <c:v>43.25</c:v>
                      </c:pt>
                      <c:pt idx="235">
                        <c:v>40.08</c:v>
                      </c:pt>
                      <c:pt idx="236">
                        <c:v>34.47</c:v>
                      </c:pt>
                      <c:pt idx="237">
                        <c:v>35.97</c:v>
                      </c:pt>
                      <c:pt idx="238">
                        <c:v>37.6</c:v>
                      </c:pt>
                      <c:pt idx="239">
                        <c:v>37.53</c:v>
                      </c:pt>
                      <c:pt idx="240">
                        <c:v>37.520000000000003</c:v>
                      </c:pt>
                      <c:pt idx="241">
                        <c:v>36.75</c:v>
                      </c:pt>
                      <c:pt idx="242">
                        <c:v>37.08</c:v>
                      </c:pt>
                      <c:pt idx="243">
                        <c:v>37.39</c:v>
                      </c:pt>
                      <c:pt idx="244">
                        <c:v>36.57</c:v>
                      </c:pt>
                      <c:pt idx="245">
                        <c:v>32.96</c:v>
                      </c:pt>
                      <c:pt idx="246">
                        <c:v>29.32</c:v>
                      </c:pt>
                      <c:pt idx="247">
                        <c:v>28.44</c:v>
                      </c:pt>
                      <c:pt idx="248">
                        <c:v>23.28</c:v>
                      </c:pt>
                      <c:pt idx="249">
                        <c:v>27.03</c:v>
                      </c:pt>
                      <c:pt idx="250">
                        <c:v>28.41</c:v>
                      </c:pt>
                      <c:pt idx="251">
                        <c:v>28.28</c:v>
                      </c:pt>
                      <c:pt idx="252">
                        <c:v>25.88</c:v>
                      </c:pt>
                      <c:pt idx="253">
                        <c:v>22.29</c:v>
                      </c:pt>
                      <c:pt idx="254">
                        <c:v>21.86</c:v>
                      </c:pt>
                      <c:pt idx="255">
                        <c:v>24.03</c:v>
                      </c:pt>
                      <c:pt idx="256">
                        <c:v>25.85</c:v>
                      </c:pt>
                      <c:pt idx="257">
                        <c:v>26.4</c:v>
                      </c:pt>
                      <c:pt idx="258">
                        <c:v>27.89</c:v>
                      </c:pt>
                      <c:pt idx="259">
                        <c:v>28.37</c:v>
                      </c:pt>
                      <c:pt idx="260">
                        <c:v>25.59</c:v>
                      </c:pt>
                      <c:pt idx="261">
                        <c:v>28.27</c:v>
                      </c:pt>
                      <c:pt idx="262">
                        <c:v>28.94</c:v>
                      </c:pt>
                      <c:pt idx="263">
                        <c:v>28.78</c:v>
                      </c:pt>
                      <c:pt idx="264">
                        <c:v>30.45</c:v>
                      </c:pt>
                      <c:pt idx="265">
                        <c:v>28.98</c:v>
                      </c:pt>
                      <c:pt idx="266">
                        <c:v>28.27</c:v>
                      </c:pt>
                      <c:pt idx="267">
                        <c:v>27.82</c:v>
                      </c:pt>
                      <c:pt idx="268">
                        <c:v>29.1</c:v>
                      </c:pt>
                      <c:pt idx="269">
                        <c:v>29.27</c:v>
                      </c:pt>
                      <c:pt idx="270">
                        <c:v>28.65</c:v>
                      </c:pt>
                      <c:pt idx="271">
                        <c:v>28.1</c:v>
                      </c:pt>
                      <c:pt idx="272">
                        <c:v>26.96</c:v>
                      </c:pt>
                      <c:pt idx="273">
                        <c:v>28.28</c:v>
                      </c:pt>
                      <c:pt idx="274">
                        <c:v>28.9</c:v>
                      </c:pt>
                      <c:pt idx="275">
                        <c:v>28.77</c:v>
                      </c:pt>
                      <c:pt idx="276">
                        <c:v>29.9</c:v>
                      </c:pt>
                      <c:pt idx="277">
                        <c:v>28.77</c:v>
                      </c:pt>
                      <c:pt idx="278">
                        <c:v>27.87</c:v>
                      </c:pt>
                      <c:pt idx="279">
                        <c:v>27.23</c:v>
                      </c:pt>
                      <c:pt idx="280">
                        <c:v>29.34</c:v>
                      </c:pt>
                      <c:pt idx="281">
                        <c:v>29.57</c:v>
                      </c:pt>
                      <c:pt idx="282">
                        <c:v>31.09</c:v>
                      </c:pt>
                      <c:pt idx="283">
                        <c:v>30.68</c:v>
                      </c:pt>
                      <c:pt idx="284">
                        <c:v>29.04</c:v>
                      </c:pt>
                      <c:pt idx="285">
                        <c:v>28.56</c:v>
                      </c:pt>
                      <c:pt idx="286">
                        <c:v>29.73</c:v>
                      </c:pt>
                      <c:pt idx="287">
                        <c:v>30.7</c:v>
                      </c:pt>
                      <c:pt idx="288">
                        <c:v>30.56</c:v>
                      </c:pt>
                      <c:pt idx="289">
                        <c:v>30.48</c:v>
                      </c:pt>
                      <c:pt idx="290">
                        <c:v>29.64</c:v>
                      </c:pt>
                      <c:pt idx="291">
                        <c:v>28.87</c:v>
                      </c:pt>
                      <c:pt idx="292">
                        <c:v>29.61</c:v>
                      </c:pt>
                      <c:pt idx="293">
                        <c:v>28.5</c:v>
                      </c:pt>
                      <c:pt idx="294">
                        <c:v>28.49</c:v>
                      </c:pt>
                      <c:pt idx="295">
                        <c:v>29.25</c:v>
                      </c:pt>
                      <c:pt idx="296">
                        <c:v>27.28</c:v>
                      </c:pt>
                      <c:pt idx="297">
                        <c:v>28.5</c:v>
                      </c:pt>
                      <c:pt idx="298">
                        <c:v>28.74</c:v>
                      </c:pt>
                      <c:pt idx="299">
                        <c:v>29.9</c:v>
                      </c:pt>
                      <c:pt idx="300">
                        <c:v>30.29</c:v>
                      </c:pt>
                      <c:pt idx="301">
                        <c:v>28.46</c:v>
                      </c:pt>
                      <c:pt idx="302">
                        <c:v>27.44</c:v>
                      </c:pt>
                      <c:pt idx="303">
                        <c:v>27.43</c:v>
                      </c:pt>
                      <c:pt idx="304">
                        <c:v>29.67</c:v>
                      </c:pt>
                      <c:pt idx="305">
                        <c:v>30.02</c:v>
                      </c:pt>
                      <c:pt idx="306">
                        <c:v>28.35</c:v>
                      </c:pt>
                      <c:pt idx="307">
                        <c:v>27.89</c:v>
                      </c:pt>
                      <c:pt idx="308">
                        <c:v>26.22</c:v>
                      </c:pt>
                      <c:pt idx="309">
                        <c:v>27.29</c:v>
                      </c:pt>
                      <c:pt idx="310">
                        <c:v>26.48</c:v>
                      </c:pt>
                      <c:pt idx="311">
                        <c:v>26.38</c:v>
                      </c:pt>
                      <c:pt idx="312">
                        <c:v>22.73</c:v>
                      </c:pt>
                      <c:pt idx="313">
                        <c:v>21.6</c:v>
                      </c:pt>
                      <c:pt idx="314">
                        <c:v>20.16</c:v>
                      </c:pt>
                      <c:pt idx="315">
                        <c:v>21.38</c:v>
                      </c:pt>
                      <c:pt idx="316">
                        <c:v>22.42</c:v>
                      </c:pt>
                      <c:pt idx="317">
                        <c:v>19.57</c:v>
                      </c:pt>
                      <c:pt idx="318">
                        <c:v>19.09</c:v>
                      </c:pt>
                      <c:pt idx="319">
                        <c:v>19.48</c:v>
                      </c:pt>
                      <c:pt idx="320">
                        <c:v>16.71</c:v>
                      </c:pt>
                      <c:pt idx="321">
                        <c:v>14.65</c:v>
                      </c:pt>
                      <c:pt idx="322">
                        <c:v>13.87</c:v>
                      </c:pt>
                      <c:pt idx="323">
                        <c:v>13.95</c:v>
                      </c:pt>
                      <c:pt idx="324">
                        <c:v>12.95</c:v>
                      </c:pt>
                      <c:pt idx="325">
                        <c:v>11.41</c:v>
                      </c:pt>
                      <c:pt idx="326">
                        <c:v>11.64</c:v>
                      </c:pt>
                      <c:pt idx="327">
                        <c:v>13.28</c:v>
                      </c:pt>
                      <c:pt idx="328">
                        <c:v>14.26</c:v>
                      </c:pt>
                      <c:pt idx="329">
                        <c:v>13.65</c:v>
                      </c:pt>
                      <c:pt idx="330">
                        <c:v>14.76</c:v>
                      </c:pt>
                      <c:pt idx="331">
                        <c:v>14.78</c:v>
                      </c:pt>
                      <c:pt idx="332">
                        <c:v>16.14</c:v>
                      </c:pt>
                      <c:pt idx="333">
                        <c:v>15.81</c:v>
                      </c:pt>
                      <c:pt idx="334">
                        <c:v>16.13</c:v>
                      </c:pt>
                      <c:pt idx="335">
                        <c:v>16.12</c:v>
                      </c:pt>
                      <c:pt idx="336">
                        <c:v>16.52</c:v>
                      </c:pt>
                      <c:pt idx="337">
                        <c:v>15.86</c:v>
                      </c:pt>
                      <c:pt idx="338">
                        <c:v>16.77</c:v>
                      </c:pt>
                      <c:pt idx="339">
                        <c:v>16.13</c:v>
                      </c:pt>
                      <c:pt idx="340">
                        <c:v>16.420000000000002</c:v>
                      </c:pt>
                      <c:pt idx="341">
                        <c:v>15.22</c:v>
                      </c:pt>
                      <c:pt idx="342">
                        <c:v>15.93</c:v>
                      </c:pt>
                      <c:pt idx="343">
                        <c:v>15.08</c:v>
                      </c:pt>
                      <c:pt idx="344">
                        <c:v>15.93</c:v>
                      </c:pt>
                      <c:pt idx="345">
                        <c:v>16.91</c:v>
                      </c:pt>
                      <c:pt idx="346">
                        <c:v>16.100000000000001</c:v>
                      </c:pt>
                      <c:pt idx="347">
                        <c:v>16.13</c:v>
                      </c:pt>
                      <c:pt idx="348">
                        <c:v>17.79</c:v>
                      </c:pt>
                      <c:pt idx="349">
                        <c:v>17.690000000000001</c:v>
                      </c:pt>
                      <c:pt idx="350">
                        <c:v>16.86</c:v>
                      </c:pt>
                      <c:pt idx="351">
                        <c:v>16.73</c:v>
                      </c:pt>
                      <c:pt idx="352">
                        <c:v>17.440000000000001</c:v>
                      </c:pt>
                      <c:pt idx="353">
                        <c:v>17.260000000000002</c:v>
                      </c:pt>
                      <c:pt idx="354">
                        <c:v>15.75</c:v>
                      </c:pt>
                      <c:pt idx="355">
                        <c:v>13.76</c:v>
                      </c:pt>
                      <c:pt idx="356">
                        <c:v>12.48</c:v>
                      </c:pt>
                      <c:pt idx="357">
                        <c:v>13.85</c:v>
                      </c:pt>
                      <c:pt idx="358">
                        <c:v>13.46</c:v>
                      </c:pt>
                      <c:pt idx="359">
                        <c:v>13.51</c:v>
                      </c:pt>
                      <c:pt idx="360">
                        <c:v>14.14</c:v>
                      </c:pt>
                      <c:pt idx="361">
                        <c:v>14.35</c:v>
                      </c:pt>
                      <c:pt idx="362">
                        <c:v>14.19</c:v>
                      </c:pt>
                      <c:pt idx="363">
                        <c:v>14.08</c:v>
                      </c:pt>
                      <c:pt idx="364">
                        <c:v>12.57</c:v>
                      </c:pt>
                      <c:pt idx="365">
                        <c:v>13.32</c:v>
                      </c:pt>
                      <c:pt idx="366">
                        <c:v>13.53</c:v>
                      </c:pt>
                      <c:pt idx="367">
                        <c:v>13.92</c:v>
                      </c:pt>
                      <c:pt idx="368">
                        <c:v>13.64</c:v>
                      </c:pt>
                      <c:pt idx="369">
                        <c:v>13.94</c:v>
                      </c:pt>
                      <c:pt idx="370">
                        <c:v>14.42</c:v>
                      </c:pt>
                      <c:pt idx="371">
                        <c:v>14.47</c:v>
                      </c:pt>
                      <c:pt idx="372">
                        <c:v>15.19</c:v>
                      </c:pt>
                      <c:pt idx="373">
                        <c:v>14.99</c:v>
                      </c:pt>
                      <c:pt idx="374">
                        <c:v>14.73</c:v>
                      </c:pt>
                      <c:pt idx="375">
                        <c:v>15.14</c:v>
                      </c:pt>
                      <c:pt idx="376">
                        <c:v>15.61</c:v>
                      </c:pt>
                      <c:pt idx="377">
                        <c:v>14.74</c:v>
                      </c:pt>
                      <c:pt idx="378">
                        <c:v>15.51</c:v>
                      </c:pt>
                      <c:pt idx="379">
                        <c:v>15.2</c:v>
                      </c:pt>
                      <c:pt idx="380">
                        <c:v>16.02</c:v>
                      </c:pt>
                      <c:pt idx="381">
                        <c:v>16.600000000000001</c:v>
                      </c:pt>
                      <c:pt idx="382">
                        <c:v>16.7</c:v>
                      </c:pt>
                      <c:pt idx="383">
                        <c:v>16.739999999999998</c:v>
                      </c:pt>
                      <c:pt idx="384">
                        <c:v>16.77</c:v>
                      </c:pt>
                      <c:pt idx="385">
                        <c:v>17.22</c:v>
                      </c:pt>
                      <c:pt idx="386">
                        <c:v>17.079999999999998</c:v>
                      </c:pt>
                      <c:pt idx="387">
                        <c:v>17.43</c:v>
                      </c:pt>
                      <c:pt idx="388">
                        <c:v>17.64</c:v>
                      </c:pt>
                      <c:pt idx="389">
                        <c:v>17.3</c:v>
                      </c:pt>
                      <c:pt idx="390">
                        <c:v>16.52</c:v>
                      </c:pt>
                      <c:pt idx="391">
                        <c:v>16.829999999999998</c:v>
                      </c:pt>
                      <c:pt idx="392">
                        <c:v>16.98</c:v>
                      </c:pt>
                      <c:pt idx="393">
                        <c:v>16.39</c:v>
                      </c:pt>
                      <c:pt idx="394">
                        <c:v>17.07</c:v>
                      </c:pt>
                      <c:pt idx="395">
                        <c:v>17.13</c:v>
                      </c:pt>
                      <c:pt idx="396">
                        <c:v>18.14</c:v>
                      </c:pt>
                      <c:pt idx="397">
                        <c:v>19.54</c:v>
                      </c:pt>
                      <c:pt idx="398">
                        <c:v>20.18</c:v>
                      </c:pt>
                      <c:pt idx="399">
                        <c:v>20.27</c:v>
                      </c:pt>
                      <c:pt idx="400">
                        <c:v>20.12</c:v>
                      </c:pt>
                      <c:pt idx="401">
                        <c:v>19.2</c:v>
                      </c:pt>
                      <c:pt idx="402">
                        <c:v>20.190000000000001</c:v>
                      </c:pt>
                      <c:pt idx="403">
                        <c:v>20.03</c:v>
                      </c:pt>
                      <c:pt idx="404">
                        <c:v>18.09</c:v>
                      </c:pt>
                      <c:pt idx="405">
                        <c:v>19.829999999999998</c:v>
                      </c:pt>
                      <c:pt idx="406">
                        <c:v>20.149999999999999</c:v>
                      </c:pt>
                      <c:pt idx="407">
                        <c:v>20.22</c:v>
                      </c:pt>
                      <c:pt idx="408">
                        <c:v>18.190000000000001</c:v>
                      </c:pt>
                      <c:pt idx="409">
                        <c:v>17.95</c:v>
                      </c:pt>
                      <c:pt idx="410">
                        <c:v>18.77</c:v>
                      </c:pt>
                      <c:pt idx="411">
                        <c:v>18.73</c:v>
                      </c:pt>
                      <c:pt idx="412">
                        <c:v>19.2</c:v>
                      </c:pt>
                      <c:pt idx="413">
                        <c:v>18.059999999999999</c:v>
                      </c:pt>
                      <c:pt idx="414">
                        <c:v>18.829999999999998</c:v>
                      </c:pt>
                      <c:pt idx="415">
                        <c:v>18.52</c:v>
                      </c:pt>
                      <c:pt idx="416">
                        <c:v>19.22</c:v>
                      </c:pt>
                      <c:pt idx="417">
                        <c:v>19.57</c:v>
                      </c:pt>
                      <c:pt idx="418">
                        <c:v>19.899999999999999</c:v>
                      </c:pt>
                      <c:pt idx="419">
                        <c:v>21.11</c:v>
                      </c:pt>
                      <c:pt idx="420">
                        <c:v>20.66</c:v>
                      </c:pt>
                      <c:pt idx="421">
                        <c:v>20.98</c:v>
                      </c:pt>
                      <c:pt idx="422">
                        <c:v>22.55</c:v>
                      </c:pt>
                      <c:pt idx="423">
                        <c:v>23.3</c:v>
                      </c:pt>
                      <c:pt idx="424">
                        <c:v>23.22</c:v>
                      </c:pt>
                      <c:pt idx="425">
                        <c:v>22.61</c:v>
                      </c:pt>
                      <c:pt idx="426">
                        <c:v>22.4</c:v>
                      </c:pt>
                      <c:pt idx="427">
                        <c:v>22</c:v>
                      </c:pt>
                      <c:pt idx="428">
                        <c:v>23.7</c:v>
                      </c:pt>
                      <c:pt idx="429">
                        <c:v>24.35</c:v>
                      </c:pt>
                      <c:pt idx="430">
                        <c:v>23.87</c:v>
                      </c:pt>
                      <c:pt idx="431">
                        <c:v>23.6</c:v>
                      </c:pt>
                      <c:pt idx="432">
                        <c:v>24.26</c:v>
                      </c:pt>
                      <c:pt idx="433">
                        <c:v>23.37</c:v>
                      </c:pt>
                      <c:pt idx="434">
                        <c:v>23.05</c:v>
                      </c:pt>
                      <c:pt idx="435">
                        <c:v>24.46</c:v>
                      </c:pt>
                      <c:pt idx="436">
                        <c:v>23.81</c:v>
                      </c:pt>
                      <c:pt idx="437">
                        <c:v>23.45</c:v>
                      </c:pt>
                      <c:pt idx="438">
                        <c:v>24.24</c:v>
                      </c:pt>
                      <c:pt idx="439">
                        <c:v>23.3</c:v>
                      </c:pt>
                      <c:pt idx="440">
                        <c:v>24.19</c:v>
                      </c:pt>
                      <c:pt idx="441">
                        <c:v>22.42</c:v>
                      </c:pt>
                      <c:pt idx="442">
                        <c:v>22.07</c:v>
                      </c:pt>
                      <c:pt idx="443">
                        <c:v>20.89</c:v>
                      </c:pt>
                      <c:pt idx="444">
                        <c:v>22.03</c:v>
                      </c:pt>
                      <c:pt idx="445">
                        <c:v>22.84</c:v>
                      </c:pt>
                      <c:pt idx="446">
                        <c:v>22.92</c:v>
                      </c:pt>
                      <c:pt idx="447">
                        <c:v>23.72</c:v>
                      </c:pt>
                      <c:pt idx="448">
                        <c:v>22.13</c:v>
                      </c:pt>
                      <c:pt idx="449">
                        <c:v>22.38</c:v>
                      </c:pt>
                      <c:pt idx="450">
                        <c:v>23.27</c:v>
                      </c:pt>
                      <c:pt idx="451">
                        <c:v>22.69</c:v>
                      </c:pt>
                      <c:pt idx="452">
                        <c:v>23.32</c:v>
                      </c:pt>
                      <c:pt idx="453">
                        <c:v>23.68</c:v>
                      </c:pt>
                      <c:pt idx="454">
                        <c:v>24.54</c:v>
                      </c:pt>
                      <c:pt idx="455">
                        <c:v>24.77</c:v>
                      </c:pt>
                      <c:pt idx="456">
                        <c:v>24.15</c:v>
                      </c:pt>
                      <c:pt idx="457">
                        <c:v>22.01</c:v>
                      </c:pt>
                      <c:pt idx="458">
                        <c:v>17.739999999999998</c:v>
                      </c:pt>
                      <c:pt idx="459">
                        <c:v>18.309999999999999</c:v>
                      </c:pt>
                      <c:pt idx="460">
                        <c:v>19.11</c:v>
                      </c:pt>
                      <c:pt idx="461">
                        <c:v>19.98</c:v>
                      </c:pt>
                      <c:pt idx="462">
                        <c:v>19.350000000000001</c:v>
                      </c:pt>
                      <c:pt idx="463">
                        <c:v>20.3</c:v>
                      </c:pt>
                      <c:pt idx="464">
                        <c:v>20.37</c:v>
                      </c:pt>
                      <c:pt idx="465">
                        <c:v>19.760000000000002</c:v>
                      </c:pt>
                      <c:pt idx="466">
                        <c:v>23.78</c:v>
                      </c:pt>
                      <c:pt idx="467">
                        <c:v>23.87</c:v>
                      </c:pt>
                      <c:pt idx="468">
                        <c:v>23.12</c:v>
                      </c:pt>
                      <c:pt idx="469">
                        <c:v>24.07</c:v>
                      </c:pt>
                      <c:pt idx="470">
                        <c:v>25.69</c:v>
                      </c:pt>
                      <c:pt idx="471">
                        <c:v>26.77</c:v>
                      </c:pt>
                      <c:pt idx="472">
                        <c:v>27.23</c:v>
                      </c:pt>
                      <c:pt idx="473">
                        <c:v>27.36</c:v>
                      </c:pt>
                      <c:pt idx="474">
                        <c:v>28.14</c:v>
                      </c:pt>
                      <c:pt idx="475">
                        <c:v>28.02</c:v>
                      </c:pt>
                      <c:pt idx="476">
                        <c:v>26.91</c:v>
                      </c:pt>
                      <c:pt idx="477">
                        <c:v>28.48</c:v>
                      </c:pt>
                      <c:pt idx="478">
                        <c:v>27.56</c:v>
                      </c:pt>
                      <c:pt idx="479">
                        <c:v>29.24</c:v>
                      </c:pt>
                      <c:pt idx="480">
                        <c:v>28.39</c:v>
                      </c:pt>
                      <c:pt idx="481">
                        <c:v>25.97</c:v>
                      </c:pt>
                      <c:pt idx="482">
                        <c:v>26.08</c:v>
                      </c:pt>
                      <c:pt idx="483">
                        <c:v>25.59</c:v>
                      </c:pt>
                      <c:pt idx="484">
                        <c:v>25.33</c:v>
                      </c:pt>
                      <c:pt idx="485">
                        <c:v>22.96</c:v>
                      </c:pt>
                      <c:pt idx="486">
                        <c:v>24.89</c:v>
                      </c:pt>
                      <c:pt idx="487">
                        <c:v>22.43</c:v>
                      </c:pt>
                      <c:pt idx="488">
                        <c:v>21.39</c:v>
                      </c:pt>
                      <c:pt idx="489">
                        <c:v>23.18</c:v>
                      </c:pt>
                      <c:pt idx="490">
                        <c:v>24.51</c:v>
                      </c:pt>
                      <c:pt idx="491">
                        <c:v>23.58</c:v>
                      </c:pt>
                    </c:numCache>
                  </c:numRef>
                </c:yVal>
                <c:smooth val="0"/>
                <c:extLst>
                  <c:ext xmlns:c16="http://schemas.microsoft.com/office/drawing/2014/chart" uri="{C3380CC4-5D6E-409C-BE32-E72D297353CC}">
                    <c16:uniqueId val="{00000000-9097-2B4A-AC7F-15F4B6D03C68}"/>
                  </c:ext>
                </c:extLst>
              </c15:ser>
            </c15:filteredScatterSeries>
            <c15:filteredScatterSeries>
              <c15:ser>
                <c:idx val="2"/>
                <c:order val="2"/>
                <c:tx>
                  <c:strRef>
                    <c:extLst xmlns:c15="http://schemas.microsoft.com/office/drawing/2012/chart">
                      <c:ext xmlns:c15="http://schemas.microsoft.com/office/drawing/2012/chart" uri="{02D57815-91ED-43cb-92C2-25804820EDAC}">
                        <c15:formulaRef>
                          <c15:sqref>'Line (Scatter)'!$D$1</c15:sqref>
                        </c15:formulaRef>
                      </c:ext>
                    </c:extLst>
                    <c:strCache>
                      <c:ptCount val="1"/>
                      <c:pt idx="0">
                        <c:v>CAPE Ratio - Germany</c:v>
                      </c:pt>
                    </c:strCache>
                  </c:strRef>
                </c:tx>
                <c:spPr>
                  <a:ln w="19050">
                    <a:solidFill>
                      <a:schemeClr val="accent6"/>
                    </a:solidFill>
                  </a:ln>
                </c:spPr>
                <c:marker>
                  <c:symbol val="none"/>
                </c:marker>
                <c:dLbls>
                  <c:dLbl>
                    <c:idx val="486"/>
                    <c:layout>
                      <c:manualLayout>
                        <c:x val="1.3042061984915572E-3"/>
                        <c:y val="3.4671356490887442E-2"/>
                      </c:manualLayout>
                    </c:layout>
                    <c:spPr>
                      <a:noFill/>
                      <a:ln>
                        <a:solidFill>
                          <a:schemeClr val="accent6"/>
                        </a:solidFill>
                      </a:ln>
                      <a:effectLst/>
                    </c:spPr>
                    <c:txPr>
                      <a:bodyPr wrap="square" lIns="38100" tIns="19050" rIns="38100" bIns="19050" anchor="ctr">
                        <a:spAutoFit/>
                      </a:bodyPr>
                      <a:lstStyle/>
                      <a:p>
                        <a:pPr>
                          <a:defRPr/>
                        </a:pPr>
                        <a:endParaRPr lang="en-US"/>
                      </a:p>
                    </c:txPr>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6-9097-2B4A-AC7F-15F4B6D03C68}"/>
                      </c:ext>
                    </c:extLst>
                  </c:dLbl>
                  <c:spPr>
                    <a:noFill/>
                    <a:ln>
                      <a:no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extLst xmlns:c15="http://schemas.microsoft.com/office/drawing/2012/chart">
                      <c:ext xmlns:c15="http://schemas.microsoft.com/office/drawing/2012/chart" uri="{02D57815-91ED-43cb-92C2-25804820EDAC}">
                        <c15:formulaRef>
                          <c15:sqref>'Line (Scatter)'!$A$2:$A$493</c15:sqref>
                        </c15:formulaRef>
                      </c:ext>
                    </c:extLst>
                    <c:numCache>
                      <c:formatCode>m/d/yyyy</c:formatCode>
                      <c:ptCount val="492"/>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formatCode="dd/mm/yyyy">
                        <c:v>44865</c:v>
                      </c:pt>
                      <c:pt idx="490" formatCode="dd/mm/yyyy">
                        <c:v>44895</c:v>
                      </c:pt>
                      <c:pt idx="491">
                        <c:v>44925</c:v>
                      </c:pt>
                    </c:numCache>
                  </c:numRef>
                </c:xVal>
                <c:yVal>
                  <c:numRef>
                    <c:extLst xmlns:c15="http://schemas.microsoft.com/office/drawing/2012/chart">
                      <c:ext xmlns:c15="http://schemas.microsoft.com/office/drawing/2012/chart" uri="{02D57815-91ED-43cb-92C2-25804820EDAC}">
                        <c15:formulaRef>
                          <c15:sqref>'Line (Scatter)'!$D$2:$D$493</c15:sqref>
                        </c15:formulaRef>
                      </c:ext>
                    </c:extLst>
                    <c:numCache>
                      <c:formatCode>0.0</c:formatCode>
                      <c:ptCount val="492"/>
                      <c:pt idx="0">
                        <c:v>9.76</c:v>
                      </c:pt>
                      <c:pt idx="1">
                        <c:v>9.85</c:v>
                      </c:pt>
                      <c:pt idx="2">
                        <c:v>10.130000000000001</c:v>
                      </c:pt>
                      <c:pt idx="3">
                        <c:v>10.119999999999999</c:v>
                      </c:pt>
                      <c:pt idx="4">
                        <c:v>9.5500000000000007</c:v>
                      </c:pt>
                      <c:pt idx="5">
                        <c:v>9.18</c:v>
                      </c:pt>
                      <c:pt idx="6">
                        <c:v>9.19</c:v>
                      </c:pt>
                      <c:pt idx="7">
                        <c:v>9.0500000000000007</c:v>
                      </c:pt>
                      <c:pt idx="8">
                        <c:v>9.59</c:v>
                      </c:pt>
                      <c:pt idx="9">
                        <c:v>9.6199999999999992</c:v>
                      </c:pt>
                      <c:pt idx="10">
                        <c:v>9.82</c:v>
                      </c:pt>
                      <c:pt idx="11">
                        <c:v>10.51</c:v>
                      </c:pt>
                      <c:pt idx="12">
                        <c:v>10.35</c:v>
                      </c:pt>
                      <c:pt idx="13">
                        <c:v>11.06</c:v>
                      </c:pt>
                      <c:pt idx="14">
                        <c:v>12.49</c:v>
                      </c:pt>
                      <c:pt idx="15">
                        <c:v>13.3</c:v>
                      </c:pt>
                      <c:pt idx="16">
                        <c:v>12.1</c:v>
                      </c:pt>
                      <c:pt idx="17">
                        <c:v>12.66</c:v>
                      </c:pt>
                      <c:pt idx="18">
                        <c:v>13.08</c:v>
                      </c:pt>
                      <c:pt idx="19">
                        <c:v>12.23</c:v>
                      </c:pt>
                      <c:pt idx="20">
                        <c:v>12.57</c:v>
                      </c:pt>
                      <c:pt idx="21">
                        <c:v>13.7</c:v>
                      </c:pt>
                      <c:pt idx="22">
                        <c:v>14.01</c:v>
                      </c:pt>
                      <c:pt idx="23">
                        <c:v>14.19</c:v>
                      </c:pt>
                      <c:pt idx="24">
                        <c:v>14.61</c:v>
                      </c:pt>
                      <c:pt idx="25">
                        <c:v>13.91</c:v>
                      </c:pt>
                      <c:pt idx="26">
                        <c:v>13.92</c:v>
                      </c:pt>
                      <c:pt idx="27">
                        <c:v>13.94</c:v>
                      </c:pt>
                      <c:pt idx="28">
                        <c:v>12.89</c:v>
                      </c:pt>
                      <c:pt idx="29">
                        <c:v>13.16</c:v>
                      </c:pt>
                      <c:pt idx="30">
                        <c:v>12.3</c:v>
                      </c:pt>
                      <c:pt idx="31">
                        <c:v>13.05</c:v>
                      </c:pt>
                      <c:pt idx="32">
                        <c:v>14.05</c:v>
                      </c:pt>
                      <c:pt idx="33">
                        <c:v>14.51</c:v>
                      </c:pt>
                      <c:pt idx="34">
                        <c:v>14.6</c:v>
                      </c:pt>
                      <c:pt idx="35">
                        <c:v>14.8</c:v>
                      </c:pt>
                      <c:pt idx="36">
                        <c:v>15.43</c:v>
                      </c:pt>
                      <c:pt idx="37">
                        <c:v>15.61</c:v>
                      </c:pt>
                      <c:pt idx="38">
                        <c:v>15.72</c:v>
                      </c:pt>
                      <c:pt idx="39">
                        <c:v>16.3</c:v>
                      </c:pt>
                      <c:pt idx="40">
                        <c:v>16.989999999999998</c:v>
                      </c:pt>
                      <c:pt idx="41">
                        <c:v>18.059999999999999</c:v>
                      </c:pt>
                      <c:pt idx="42">
                        <c:v>17.059999999999999</c:v>
                      </c:pt>
                      <c:pt idx="43">
                        <c:v>18.690000000000001</c:v>
                      </c:pt>
                      <c:pt idx="44">
                        <c:v>20.09</c:v>
                      </c:pt>
                      <c:pt idx="45">
                        <c:v>22.49</c:v>
                      </c:pt>
                      <c:pt idx="46">
                        <c:v>21.97</c:v>
                      </c:pt>
                      <c:pt idx="47">
                        <c:v>24.57</c:v>
                      </c:pt>
                      <c:pt idx="48">
                        <c:v>24.77</c:v>
                      </c:pt>
                      <c:pt idx="49">
                        <c:v>24.08</c:v>
                      </c:pt>
                      <c:pt idx="50">
                        <c:v>25.85</c:v>
                      </c:pt>
                      <c:pt idx="51">
                        <c:v>27.24</c:v>
                      </c:pt>
                      <c:pt idx="52">
                        <c:v>23.46</c:v>
                      </c:pt>
                      <c:pt idx="53">
                        <c:v>23.09</c:v>
                      </c:pt>
                      <c:pt idx="54">
                        <c:v>21.51</c:v>
                      </c:pt>
                      <c:pt idx="55">
                        <c:v>24.78</c:v>
                      </c:pt>
                      <c:pt idx="56">
                        <c:v>23.38</c:v>
                      </c:pt>
                      <c:pt idx="57">
                        <c:v>23.62</c:v>
                      </c:pt>
                      <c:pt idx="58">
                        <c:v>24.8</c:v>
                      </c:pt>
                      <c:pt idx="59">
                        <c:v>24.14</c:v>
                      </c:pt>
                      <c:pt idx="60">
                        <c:v>21.25</c:v>
                      </c:pt>
                      <c:pt idx="61">
                        <c:v>20.059999999999999</c:v>
                      </c:pt>
                      <c:pt idx="62">
                        <c:v>20.38</c:v>
                      </c:pt>
                      <c:pt idx="63">
                        <c:v>20.51</c:v>
                      </c:pt>
                      <c:pt idx="64">
                        <c:v>19.5</c:v>
                      </c:pt>
                      <c:pt idx="65">
                        <c:v>21.03</c:v>
                      </c:pt>
                      <c:pt idx="66">
                        <c:v>21.79</c:v>
                      </c:pt>
                      <c:pt idx="67">
                        <c:v>22.41</c:v>
                      </c:pt>
                      <c:pt idx="68">
                        <c:v>21.91</c:v>
                      </c:pt>
                      <c:pt idx="69">
                        <c:v>17</c:v>
                      </c:pt>
                      <c:pt idx="70">
                        <c:v>14.57</c:v>
                      </c:pt>
                      <c:pt idx="71">
                        <c:v>14.13</c:v>
                      </c:pt>
                      <c:pt idx="72">
                        <c:v>13.17</c:v>
                      </c:pt>
                      <c:pt idx="73">
                        <c:v>15.45</c:v>
                      </c:pt>
                      <c:pt idx="74">
                        <c:v>14.86</c:v>
                      </c:pt>
                      <c:pt idx="75">
                        <c:v>14.86</c:v>
                      </c:pt>
                      <c:pt idx="76">
                        <c:v>14.78</c:v>
                      </c:pt>
                      <c:pt idx="77">
                        <c:v>15.71</c:v>
                      </c:pt>
                      <c:pt idx="78">
                        <c:v>15.89</c:v>
                      </c:pt>
                      <c:pt idx="79">
                        <c:v>16.079999999999998</c:v>
                      </c:pt>
                      <c:pt idx="80">
                        <c:v>17.32</c:v>
                      </c:pt>
                      <c:pt idx="81">
                        <c:v>18.12</c:v>
                      </c:pt>
                      <c:pt idx="82">
                        <c:v>17.690000000000001</c:v>
                      </c:pt>
                      <c:pt idx="83">
                        <c:v>18.22</c:v>
                      </c:pt>
                      <c:pt idx="84">
                        <c:v>18.3</c:v>
                      </c:pt>
                      <c:pt idx="85">
                        <c:v>17.73</c:v>
                      </c:pt>
                      <c:pt idx="86">
                        <c:v>17.71</c:v>
                      </c:pt>
                      <c:pt idx="87">
                        <c:v>18.54</c:v>
                      </c:pt>
                      <c:pt idx="88">
                        <c:v>18.350000000000001</c:v>
                      </c:pt>
                      <c:pt idx="89">
                        <c:v>19.41</c:v>
                      </c:pt>
                      <c:pt idx="90">
                        <c:v>20</c:v>
                      </c:pt>
                      <c:pt idx="91">
                        <c:v>21</c:v>
                      </c:pt>
                      <c:pt idx="92">
                        <c:v>20.97</c:v>
                      </c:pt>
                      <c:pt idx="93">
                        <c:v>19.649999999999999</c:v>
                      </c:pt>
                      <c:pt idx="94">
                        <c:v>21.06</c:v>
                      </c:pt>
                      <c:pt idx="95">
                        <c:v>23.47</c:v>
                      </c:pt>
                      <c:pt idx="96">
                        <c:v>24.07</c:v>
                      </c:pt>
                      <c:pt idx="97">
                        <c:v>23.69</c:v>
                      </c:pt>
                      <c:pt idx="98">
                        <c:v>25.42</c:v>
                      </c:pt>
                      <c:pt idx="99">
                        <c:v>25.51</c:v>
                      </c:pt>
                      <c:pt idx="100">
                        <c:v>23.34</c:v>
                      </c:pt>
                      <c:pt idx="101">
                        <c:v>24</c:v>
                      </c:pt>
                      <c:pt idx="102">
                        <c:v>24.09</c:v>
                      </c:pt>
                      <c:pt idx="103">
                        <c:v>20.5</c:v>
                      </c:pt>
                      <c:pt idx="104">
                        <c:v>16.7</c:v>
                      </c:pt>
                      <c:pt idx="105">
                        <c:v>18.39</c:v>
                      </c:pt>
                      <c:pt idx="106">
                        <c:v>18.420000000000002</c:v>
                      </c:pt>
                      <c:pt idx="107">
                        <c:v>18.09</c:v>
                      </c:pt>
                      <c:pt idx="108">
                        <c:v>17.760000000000002</c:v>
                      </c:pt>
                      <c:pt idx="109">
                        <c:v>19.399999999999999</c:v>
                      </c:pt>
                      <c:pt idx="110">
                        <c:v>18.95</c:v>
                      </c:pt>
                      <c:pt idx="111">
                        <c:v>19.399999999999999</c:v>
                      </c:pt>
                      <c:pt idx="112">
                        <c:v>20.18</c:v>
                      </c:pt>
                      <c:pt idx="113">
                        <c:v>19.23</c:v>
                      </c:pt>
                      <c:pt idx="114">
                        <c:v>18.61</c:v>
                      </c:pt>
                      <c:pt idx="115">
                        <c:v>18.79</c:v>
                      </c:pt>
                      <c:pt idx="116">
                        <c:v>18.3</c:v>
                      </c:pt>
                      <c:pt idx="117">
                        <c:v>18.16</c:v>
                      </c:pt>
                      <c:pt idx="118">
                        <c:v>17.91</c:v>
                      </c:pt>
                      <c:pt idx="119">
                        <c:v>17.55</c:v>
                      </c:pt>
                      <c:pt idx="120">
                        <c:v>18.690000000000001</c:v>
                      </c:pt>
                      <c:pt idx="121">
                        <c:v>19.47</c:v>
                      </c:pt>
                      <c:pt idx="122">
                        <c:v>18.73</c:v>
                      </c:pt>
                      <c:pt idx="123">
                        <c:v>18.77</c:v>
                      </c:pt>
                      <c:pt idx="124">
                        <c:v>18.87</c:v>
                      </c:pt>
                      <c:pt idx="125">
                        <c:v>18.260000000000002</c:v>
                      </c:pt>
                      <c:pt idx="126">
                        <c:v>16.29</c:v>
                      </c:pt>
                      <c:pt idx="127">
                        <c:v>16.420000000000002</c:v>
                      </c:pt>
                      <c:pt idx="128">
                        <c:v>15.03</c:v>
                      </c:pt>
                      <c:pt idx="129">
                        <c:v>15.38</c:v>
                      </c:pt>
                      <c:pt idx="130">
                        <c:v>15.81</c:v>
                      </c:pt>
                      <c:pt idx="131">
                        <c:v>15.53</c:v>
                      </c:pt>
                      <c:pt idx="132">
                        <c:v>15.86</c:v>
                      </c:pt>
                      <c:pt idx="133">
                        <c:v>17.03</c:v>
                      </c:pt>
                      <c:pt idx="134">
                        <c:v>16.899999999999999</c:v>
                      </c:pt>
                      <c:pt idx="135">
                        <c:v>16.850000000000001</c:v>
                      </c:pt>
                      <c:pt idx="136">
                        <c:v>16.239999999999998</c:v>
                      </c:pt>
                      <c:pt idx="137">
                        <c:v>16.77</c:v>
                      </c:pt>
                      <c:pt idx="138">
                        <c:v>17.440000000000001</c:v>
                      </c:pt>
                      <c:pt idx="139">
                        <c:v>18.75</c:v>
                      </c:pt>
                      <c:pt idx="140">
                        <c:v>18.5</c:v>
                      </c:pt>
                      <c:pt idx="141">
                        <c:v>20.27</c:v>
                      </c:pt>
                      <c:pt idx="142">
                        <c:v>20.2</c:v>
                      </c:pt>
                      <c:pt idx="143">
                        <c:v>19.920000000000002</c:v>
                      </c:pt>
                      <c:pt idx="144">
                        <c:v>20.87</c:v>
                      </c:pt>
                      <c:pt idx="145">
                        <c:v>20.22</c:v>
                      </c:pt>
                      <c:pt idx="146">
                        <c:v>19.98</c:v>
                      </c:pt>
                      <c:pt idx="147">
                        <c:v>20.350000000000001</c:v>
                      </c:pt>
                      <c:pt idx="148">
                        <c:v>20.52</c:v>
                      </c:pt>
                      <c:pt idx="149">
                        <c:v>20.05</c:v>
                      </c:pt>
                      <c:pt idx="150">
                        <c:v>20.63</c:v>
                      </c:pt>
                      <c:pt idx="151">
                        <c:v>21.36</c:v>
                      </c:pt>
                      <c:pt idx="152">
                        <c:v>19.690000000000001</c:v>
                      </c:pt>
                      <c:pt idx="153">
                        <c:v>19.84</c:v>
                      </c:pt>
                      <c:pt idx="154">
                        <c:v>20.14</c:v>
                      </c:pt>
                      <c:pt idx="155">
                        <c:v>19.86</c:v>
                      </c:pt>
                      <c:pt idx="156">
                        <c:v>20.34</c:v>
                      </c:pt>
                      <c:pt idx="157">
                        <c:v>20.72</c:v>
                      </c:pt>
                      <c:pt idx="158">
                        <c:v>18.57</c:v>
                      </c:pt>
                      <c:pt idx="159">
                        <c:v>19.34</c:v>
                      </c:pt>
                      <c:pt idx="160">
                        <c:v>20.59</c:v>
                      </c:pt>
                      <c:pt idx="161">
                        <c:v>20.94</c:v>
                      </c:pt>
                      <c:pt idx="162">
                        <c:v>21.71</c:v>
                      </c:pt>
                      <c:pt idx="163">
                        <c:v>21.92</c:v>
                      </c:pt>
                      <c:pt idx="164">
                        <c:v>21.44</c:v>
                      </c:pt>
                      <c:pt idx="165">
                        <c:v>21.09</c:v>
                      </c:pt>
                      <c:pt idx="166">
                        <c:v>21.68</c:v>
                      </c:pt>
                      <c:pt idx="167">
                        <c:v>21.6</c:v>
                      </c:pt>
                      <c:pt idx="168">
                        <c:v>23.83</c:v>
                      </c:pt>
                      <c:pt idx="169">
                        <c:v>24.07</c:v>
                      </c:pt>
                      <c:pt idx="170">
                        <c:v>23.57</c:v>
                      </c:pt>
                      <c:pt idx="171">
                        <c:v>23.33</c:v>
                      </c:pt>
                      <c:pt idx="172">
                        <c:v>24.96</c:v>
                      </c:pt>
                      <c:pt idx="173">
                        <c:v>25.73</c:v>
                      </c:pt>
                      <c:pt idx="174">
                        <c:v>24.59</c:v>
                      </c:pt>
                      <c:pt idx="175">
                        <c:v>25.28</c:v>
                      </c:pt>
                      <c:pt idx="176">
                        <c:v>25.94</c:v>
                      </c:pt>
                      <c:pt idx="177">
                        <c:v>26.09</c:v>
                      </c:pt>
                      <c:pt idx="178">
                        <c:v>27.43</c:v>
                      </c:pt>
                      <c:pt idx="179">
                        <c:v>27.36</c:v>
                      </c:pt>
                      <c:pt idx="180">
                        <c:v>29.04</c:v>
                      </c:pt>
                      <c:pt idx="181">
                        <c:v>31.3</c:v>
                      </c:pt>
                      <c:pt idx="182">
                        <c:v>30.68</c:v>
                      </c:pt>
                      <c:pt idx="183">
                        <c:v>31.96</c:v>
                      </c:pt>
                      <c:pt idx="184">
                        <c:v>34.01</c:v>
                      </c:pt>
                      <c:pt idx="185">
                        <c:v>33.94</c:v>
                      </c:pt>
                      <c:pt idx="186">
                        <c:v>41.35</c:v>
                      </c:pt>
                      <c:pt idx="187">
                        <c:v>36.07</c:v>
                      </c:pt>
                      <c:pt idx="188">
                        <c:v>37.549999999999997</c:v>
                      </c:pt>
                      <c:pt idx="189">
                        <c:v>34.1</c:v>
                      </c:pt>
                      <c:pt idx="190">
                        <c:v>35.979999999999997</c:v>
                      </c:pt>
                      <c:pt idx="191">
                        <c:v>35.869999999999997</c:v>
                      </c:pt>
                      <c:pt idx="192">
                        <c:v>38.049999999999997</c:v>
                      </c:pt>
                      <c:pt idx="193">
                        <c:v>42.29</c:v>
                      </c:pt>
                      <c:pt idx="194">
                        <c:v>44.86</c:v>
                      </c:pt>
                      <c:pt idx="195">
                        <c:v>44.1</c:v>
                      </c:pt>
                      <c:pt idx="196">
                        <c:v>48.48</c:v>
                      </c:pt>
                      <c:pt idx="197">
                        <c:v>50.75</c:v>
                      </c:pt>
                      <c:pt idx="198">
                        <c:v>50.53</c:v>
                      </c:pt>
                      <c:pt idx="199">
                        <c:v>50.2</c:v>
                      </c:pt>
                      <c:pt idx="200">
                        <c:v>38.520000000000003</c:v>
                      </c:pt>
                      <c:pt idx="201">
                        <c:v>39.840000000000003</c:v>
                      </c:pt>
                      <c:pt idx="202">
                        <c:v>41.3</c:v>
                      </c:pt>
                      <c:pt idx="203">
                        <c:v>41.21</c:v>
                      </c:pt>
                      <c:pt idx="204">
                        <c:v>43.72</c:v>
                      </c:pt>
                      <c:pt idx="205">
                        <c:v>42.43</c:v>
                      </c:pt>
                      <c:pt idx="206">
                        <c:v>40.61</c:v>
                      </c:pt>
                      <c:pt idx="207">
                        <c:v>39.92</c:v>
                      </c:pt>
                      <c:pt idx="208">
                        <c:v>42.25</c:v>
                      </c:pt>
                      <c:pt idx="209">
                        <c:v>44.24</c:v>
                      </c:pt>
                      <c:pt idx="210">
                        <c:v>41.74</c:v>
                      </c:pt>
                      <c:pt idx="211">
                        <c:v>42.53</c:v>
                      </c:pt>
                      <c:pt idx="212">
                        <c:v>41.34</c:v>
                      </c:pt>
                      <c:pt idx="213">
                        <c:v>44.07</c:v>
                      </c:pt>
                      <c:pt idx="214">
                        <c:v>45.77</c:v>
                      </c:pt>
                      <c:pt idx="215">
                        <c:v>45.74</c:v>
                      </c:pt>
                      <c:pt idx="216">
                        <c:v>53.12</c:v>
                      </c:pt>
                      <c:pt idx="217">
                        <c:v>58.95</c:v>
                      </c:pt>
                      <c:pt idx="218">
                        <c:v>56.83</c:v>
                      </c:pt>
                      <c:pt idx="219">
                        <c:v>53.62</c:v>
                      </c:pt>
                      <c:pt idx="220">
                        <c:v>52.94</c:v>
                      </c:pt>
                      <c:pt idx="221">
                        <c:v>50</c:v>
                      </c:pt>
                      <c:pt idx="222">
                        <c:v>51.34</c:v>
                      </c:pt>
                      <c:pt idx="223">
                        <c:v>50.51</c:v>
                      </c:pt>
                      <c:pt idx="224">
                        <c:v>48.25</c:v>
                      </c:pt>
                      <c:pt idx="225">
                        <c:v>50.22</c:v>
                      </c:pt>
                      <c:pt idx="226">
                        <c:v>43.94</c:v>
                      </c:pt>
                      <c:pt idx="227">
                        <c:v>43.3</c:v>
                      </c:pt>
                      <c:pt idx="228">
                        <c:v>45.7</c:v>
                      </c:pt>
                      <c:pt idx="229">
                        <c:v>41.84</c:v>
                      </c:pt>
                      <c:pt idx="230">
                        <c:v>37.799999999999997</c:v>
                      </c:pt>
                      <c:pt idx="231">
                        <c:v>37.26</c:v>
                      </c:pt>
                      <c:pt idx="232">
                        <c:v>38.81</c:v>
                      </c:pt>
                      <c:pt idx="233">
                        <c:v>37.69</c:v>
                      </c:pt>
                      <c:pt idx="234">
                        <c:v>36.56</c:v>
                      </c:pt>
                      <c:pt idx="235">
                        <c:v>32.880000000000003</c:v>
                      </c:pt>
                      <c:pt idx="236">
                        <c:v>27.51</c:v>
                      </c:pt>
                      <c:pt idx="237">
                        <c:v>29.41</c:v>
                      </c:pt>
                      <c:pt idx="238">
                        <c:v>31.9</c:v>
                      </c:pt>
                      <c:pt idx="239">
                        <c:v>31.41</c:v>
                      </c:pt>
                      <c:pt idx="240">
                        <c:v>32.270000000000003</c:v>
                      </c:pt>
                      <c:pt idx="241">
                        <c:v>31.18</c:v>
                      </c:pt>
                      <c:pt idx="242">
                        <c:v>30.31</c:v>
                      </c:pt>
                      <c:pt idx="243">
                        <c:v>31.97</c:v>
                      </c:pt>
                      <c:pt idx="244">
                        <c:v>30.85</c:v>
                      </c:pt>
                      <c:pt idx="245">
                        <c:v>27.97</c:v>
                      </c:pt>
                      <c:pt idx="246">
                        <c:v>23.13</c:v>
                      </c:pt>
                      <c:pt idx="247">
                        <c:v>23.38</c:v>
                      </c:pt>
                      <c:pt idx="248">
                        <c:v>17.57</c:v>
                      </c:pt>
                      <c:pt idx="249">
                        <c:v>20.21</c:v>
                      </c:pt>
                      <c:pt idx="250">
                        <c:v>21.07</c:v>
                      </c:pt>
                      <c:pt idx="251">
                        <c:v>20.79</c:v>
                      </c:pt>
                      <c:pt idx="252">
                        <c:v>18.09</c:v>
                      </c:pt>
                      <c:pt idx="253">
                        <c:v>17.04</c:v>
                      </c:pt>
                      <c:pt idx="254">
                        <c:v>15.42</c:v>
                      </c:pt>
                      <c:pt idx="255">
                        <c:v>18.329999999999998</c:v>
                      </c:pt>
                      <c:pt idx="256">
                        <c:v>19.84</c:v>
                      </c:pt>
                      <c:pt idx="257">
                        <c:v>20.92</c:v>
                      </c:pt>
                      <c:pt idx="258">
                        <c:v>22.07</c:v>
                      </c:pt>
                      <c:pt idx="259">
                        <c:v>22.34</c:v>
                      </c:pt>
                      <c:pt idx="260">
                        <c:v>20.9</c:v>
                      </c:pt>
                      <c:pt idx="261">
                        <c:v>23.68</c:v>
                      </c:pt>
                      <c:pt idx="262">
                        <c:v>24.04</c:v>
                      </c:pt>
                      <c:pt idx="263">
                        <c:v>23.61</c:v>
                      </c:pt>
                      <c:pt idx="264">
                        <c:v>25.28</c:v>
                      </c:pt>
                      <c:pt idx="265">
                        <c:v>26.35</c:v>
                      </c:pt>
                      <c:pt idx="266">
                        <c:v>24.07</c:v>
                      </c:pt>
                      <c:pt idx="267">
                        <c:v>24.13</c:v>
                      </c:pt>
                      <c:pt idx="268">
                        <c:v>25.14</c:v>
                      </c:pt>
                      <c:pt idx="269">
                        <c:v>24.54</c:v>
                      </c:pt>
                      <c:pt idx="270">
                        <c:v>23.06</c:v>
                      </c:pt>
                      <c:pt idx="271">
                        <c:v>22.2</c:v>
                      </c:pt>
                      <c:pt idx="272">
                        <c:v>22.8</c:v>
                      </c:pt>
                      <c:pt idx="273">
                        <c:v>23.4</c:v>
                      </c:pt>
                      <c:pt idx="274">
                        <c:v>24.25</c:v>
                      </c:pt>
                      <c:pt idx="275">
                        <c:v>23.86</c:v>
                      </c:pt>
                      <c:pt idx="276">
                        <c:v>23.75</c:v>
                      </c:pt>
                      <c:pt idx="277">
                        <c:v>25.37</c:v>
                      </c:pt>
                      <c:pt idx="278">
                        <c:v>24.23</c:v>
                      </c:pt>
                      <c:pt idx="279">
                        <c:v>23.86</c:v>
                      </c:pt>
                      <c:pt idx="280">
                        <c:v>25.45</c:v>
                      </c:pt>
                      <c:pt idx="281">
                        <c:v>25.26</c:v>
                      </c:pt>
                      <c:pt idx="282">
                        <c:v>26.46</c:v>
                      </c:pt>
                      <c:pt idx="283">
                        <c:v>26.07</c:v>
                      </c:pt>
                      <c:pt idx="284">
                        <c:v>26.55</c:v>
                      </c:pt>
                      <c:pt idx="285">
                        <c:v>26.14</c:v>
                      </c:pt>
                      <c:pt idx="286">
                        <c:v>27.14</c:v>
                      </c:pt>
                      <c:pt idx="287">
                        <c:v>27.83</c:v>
                      </c:pt>
                      <c:pt idx="288">
                        <c:v>26.97</c:v>
                      </c:pt>
                      <c:pt idx="289">
                        <c:v>30.29</c:v>
                      </c:pt>
                      <c:pt idx="290">
                        <c:v>29.4</c:v>
                      </c:pt>
                      <c:pt idx="291">
                        <c:v>29.27</c:v>
                      </c:pt>
                      <c:pt idx="292">
                        <c:v>29.93</c:v>
                      </c:pt>
                      <c:pt idx="293">
                        <c:v>27.01</c:v>
                      </c:pt>
                      <c:pt idx="294">
                        <c:v>26.22</c:v>
                      </c:pt>
                      <c:pt idx="295">
                        <c:v>26.76</c:v>
                      </c:pt>
                      <c:pt idx="296">
                        <c:v>26.87</c:v>
                      </c:pt>
                      <c:pt idx="297">
                        <c:v>28.22</c:v>
                      </c:pt>
                      <c:pt idx="298">
                        <c:v>28.16</c:v>
                      </c:pt>
                      <c:pt idx="299">
                        <c:v>29.1</c:v>
                      </c:pt>
                      <c:pt idx="300">
                        <c:v>29.11</c:v>
                      </c:pt>
                      <c:pt idx="301">
                        <c:v>29.89</c:v>
                      </c:pt>
                      <c:pt idx="302">
                        <c:v>29.26</c:v>
                      </c:pt>
                      <c:pt idx="303">
                        <c:v>28.97</c:v>
                      </c:pt>
                      <c:pt idx="304">
                        <c:v>31.88</c:v>
                      </c:pt>
                      <c:pt idx="305">
                        <c:v>32.53</c:v>
                      </c:pt>
                      <c:pt idx="306">
                        <c:v>30.22</c:v>
                      </c:pt>
                      <c:pt idx="307">
                        <c:v>30.09</c:v>
                      </c:pt>
                      <c:pt idx="308">
                        <c:v>29.96</c:v>
                      </c:pt>
                      <c:pt idx="309">
                        <c:v>31.04</c:v>
                      </c:pt>
                      <c:pt idx="310">
                        <c:v>29.98</c:v>
                      </c:pt>
                      <c:pt idx="311">
                        <c:v>29.66</c:v>
                      </c:pt>
                      <c:pt idx="312">
                        <c:v>24.78</c:v>
                      </c:pt>
                      <c:pt idx="313">
                        <c:v>25.23</c:v>
                      </c:pt>
                      <c:pt idx="314">
                        <c:v>23.56</c:v>
                      </c:pt>
                      <c:pt idx="315">
                        <c:v>24.82</c:v>
                      </c:pt>
                      <c:pt idx="316">
                        <c:v>25.96</c:v>
                      </c:pt>
                      <c:pt idx="317">
                        <c:v>22.91</c:v>
                      </c:pt>
                      <c:pt idx="318">
                        <c:v>22.44</c:v>
                      </c:pt>
                      <c:pt idx="319">
                        <c:v>22.14</c:v>
                      </c:pt>
                      <c:pt idx="320">
                        <c:v>19.39</c:v>
                      </c:pt>
                      <c:pt idx="321">
                        <c:v>16.649999999999999</c:v>
                      </c:pt>
                      <c:pt idx="322">
                        <c:v>15.23</c:v>
                      </c:pt>
                      <c:pt idx="323">
                        <c:v>15.08</c:v>
                      </c:pt>
                      <c:pt idx="324">
                        <c:v>13.74</c:v>
                      </c:pt>
                      <c:pt idx="325">
                        <c:v>12.38</c:v>
                      </c:pt>
                      <c:pt idx="326">
                        <c:v>13.33</c:v>
                      </c:pt>
                      <c:pt idx="327">
                        <c:v>15.69</c:v>
                      </c:pt>
                      <c:pt idx="328">
                        <c:v>16.510000000000002</c:v>
                      </c:pt>
                      <c:pt idx="329">
                        <c:v>16.059999999999999</c:v>
                      </c:pt>
                      <c:pt idx="330">
                        <c:v>17.39</c:v>
                      </c:pt>
                      <c:pt idx="331">
                        <c:v>17.260000000000002</c:v>
                      </c:pt>
                      <c:pt idx="332">
                        <c:v>18.45</c:v>
                      </c:pt>
                      <c:pt idx="333">
                        <c:v>17.68</c:v>
                      </c:pt>
                      <c:pt idx="334">
                        <c:v>18.399999999999999</c:v>
                      </c:pt>
                      <c:pt idx="335">
                        <c:v>18.22</c:v>
                      </c:pt>
                      <c:pt idx="336">
                        <c:v>18.13</c:v>
                      </c:pt>
                      <c:pt idx="337">
                        <c:v>18.309999999999999</c:v>
                      </c:pt>
                      <c:pt idx="338">
                        <c:v>19.760000000000002</c:v>
                      </c:pt>
                      <c:pt idx="339">
                        <c:v>19.809999999999999</c:v>
                      </c:pt>
                      <c:pt idx="340">
                        <c:v>20.11</c:v>
                      </c:pt>
                      <c:pt idx="341">
                        <c:v>18.96</c:v>
                      </c:pt>
                      <c:pt idx="342">
                        <c:v>19.11</c:v>
                      </c:pt>
                      <c:pt idx="343">
                        <c:v>18.03</c:v>
                      </c:pt>
                      <c:pt idx="344">
                        <c:v>18.91</c:v>
                      </c:pt>
                      <c:pt idx="345">
                        <c:v>19.89</c:v>
                      </c:pt>
                      <c:pt idx="346">
                        <c:v>20.25</c:v>
                      </c:pt>
                      <c:pt idx="347">
                        <c:v>20.239999999999998</c:v>
                      </c:pt>
                      <c:pt idx="348">
                        <c:v>21.26</c:v>
                      </c:pt>
                      <c:pt idx="349">
                        <c:v>22.09</c:v>
                      </c:pt>
                      <c:pt idx="350">
                        <c:v>20.8</c:v>
                      </c:pt>
                      <c:pt idx="351">
                        <c:v>20.86</c:v>
                      </c:pt>
                      <c:pt idx="352">
                        <c:v>21.87</c:v>
                      </c:pt>
                      <c:pt idx="353">
                        <c:v>21.57</c:v>
                      </c:pt>
                      <c:pt idx="354">
                        <c:v>20.54</c:v>
                      </c:pt>
                      <c:pt idx="355">
                        <c:v>16.46</c:v>
                      </c:pt>
                      <c:pt idx="356">
                        <c:v>15.49</c:v>
                      </c:pt>
                      <c:pt idx="357">
                        <c:v>17.05</c:v>
                      </c:pt>
                      <c:pt idx="358">
                        <c:v>16.649999999999999</c:v>
                      </c:pt>
                      <c:pt idx="359">
                        <c:v>16.21</c:v>
                      </c:pt>
                      <c:pt idx="360">
                        <c:v>17.68</c:v>
                      </c:pt>
                      <c:pt idx="361">
                        <c:v>18.920000000000002</c:v>
                      </c:pt>
                      <c:pt idx="362">
                        <c:v>18.920000000000002</c:v>
                      </c:pt>
                      <c:pt idx="363">
                        <c:v>18.96</c:v>
                      </c:pt>
                      <c:pt idx="364">
                        <c:v>16.78</c:v>
                      </c:pt>
                      <c:pt idx="365">
                        <c:v>16.739999999999998</c:v>
                      </c:pt>
                      <c:pt idx="366">
                        <c:v>17.510000000000002</c:v>
                      </c:pt>
                      <c:pt idx="367">
                        <c:v>17.59</c:v>
                      </c:pt>
                      <c:pt idx="368">
                        <c:v>18.11</c:v>
                      </c:pt>
                      <c:pt idx="369">
                        <c:v>18.079999999999998</c:v>
                      </c:pt>
                      <c:pt idx="370">
                        <c:v>18.05</c:v>
                      </c:pt>
                      <c:pt idx="371">
                        <c:v>18.13</c:v>
                      </c:pt>
                      <c:pt idx="372">
                        <c:v>18.91</c:v>
                      </c:pt>
                      <c:pt idx="373">
                        <c:v>18.52</c:v>
                      </c:pt>
                      <c:pt idx="374">
                        <c:v>18.43</c:v>
                      </c:pt>
                      <c:pt idx="375">
                        <c:v>18.670000000000002</c:v>
                      </c:pt>
                      <c:pt idx="376">
                        <c:v>19.170000000000002</c:v>
                      </c:pt>
                      <c:pt idx="377">
                        <c:v>18.010000000000002</c:v>
                      </c:pt>
                      <c:pt idx="378">
                        <c:v>18.66</c:v>
                      </c:pt>
                      <c:pt idx="379">
                        <c:v>17.940000000000001</c:v>
                      </c:pt>
                      <c:pt idx="380">
                        <c:v>18.920000000000002</c:v>
                      </c:pt>
                      <c:pt idx="381">
                        <c:v>19.73</c:v>
                      </c:pt>
                      <c:pt idx="382">
                        <c:v>20.3</c:v>
                      </c:pt>
                      <c:pt idx="383">
                        <c:v>20.38</c:v>
                      </c:pt>
                      <c:pt idx="384">
                        <c:v>20.69</c:v>
                      </c:pt>
                      <c:pt idx="385">
                        <c:v>20.64</c:v>
                      </c:pt>
                      <c:pt idx="386">
                        <c:v>20.399999999999999</c:v>
                      </c:pt>
                      <c:pt idx="387">
                        <c:v>20.43</c:v>
                      </c:pt>
                      <c:pt idx="388">
                        <c:v>20.67</c:v>
                      </c:pt>
                      <c:pt idx="389">
                        <c:v>20.32</c:v>
                      </c:pt>
                      <c:pt idx="390">
                        <c:v>19.34</c:v>
                      </c:pt>
                      <c:pt idx="391">
                        <c:v>19.190000000000001</c:v>
                      </c:pt>
                      <c:pt idx="392">
                        <c:v>19.149999999999999</c:v>
                      </c:pt>
                      <c:pt idx="393">
                        <c:v>18.75</c:v>
                      </c:pt>
                      <c:pt idx="394">
                        <c:v>19.760000000000002</c:v>
                      </c:pt>
                      <c:pt idx="395">
                        <c:v>19.84</c:v>
                      </c:pt>
                      <c:pt idx="396">
                        <c:v>21.42</c:v>
                      </c:pt>
                      <c:pt idx="397">
                        <c:v>22.56</c:v>
                      </c:pt>
                      <c:pt idx="398">
                        <c:v>24.03</c:v>
                      </c:pt>
                      <c:pt idx="399">
                        <c:v>22.87</c:v>
                      </c:pt>
                      <c:pt idx="400">
                        <c:v>22.27</c:v>
                      </c:pt>
                      <c:pt idx="401">
                        <c:v>21.16</c:v>
                      </c:pt>
                      <c:pt idx="402">
                        <c:v>21.79</c:v>
                      </c:pt>
                      <c:pt idx="403">
                        <c:v>21.48</c:v>
                      </c:pt>
                      <c:pt idx="404">
                        <c:v>18.559999999999999</c:v>
                      </c:pt>
                      <c:pt idx="405">
                        <c:v>20.57</c:v>
                      </c:pt>
                      <c:pt idx="406">
                        <c:v>21.36</c:v>
                      </c:pt>
                      <c:pt idx="407">
                        <c:v>21.43</c:v>
                      </c:pt>
                      <c:pt idx="408">
                        <c:v>18.579999999999998</c:v>
                      </c:pt>
                      <c:pt idx="409">
                        <c:v>17.809999999999999</c:v>
                      </c:pt>
                      <c:pt idx="410">
                        <c:v>19.13</c:v>
                      </c:pt>
                      <c:pt idx="411">
                        <c:v>19.03</c:v>
                      </c:pt>
                      <c:pt idx="412">
                        <c:v>19.260000000000002</c:v>
                      </c:pt>
                      <c:pt idx="413">
                        <c:v>18.13</c:v>
                      </c:pt>
                      <c:pt idx="414">
                        <c:v>19.34</c:v>
                      </c:pt>
                      <c:pt idx="415">
                        <c:v>19.600000000000001</c:v>
                      </c:pt>
                      <c:pt idx="416">
                        <c:v>19.68</c:v>
                      </c:pt>
                      <c:pt idx="417">
                        <c:v>19.72</c:v>
                      </c:pt>
                      <c:pt idx="418">
                        <c:v>19.39</c:v>
                      </c:pt>
                      <c:pt idx="419">
                        <c:v>20.440000000000001</c:v>
                      </c:pt>
                      <c:pt idx="420">
                        <c:v>20.62</c:v>
                      </c:pt>
                      <c:pt idx="421">
                        <c:v>20.85</c:v>
                      </c:pt>
                      <c:pt idx="422">
                        <c:v>22.92</c:v>
                      </c:pt>
                      <c:pt idx="423">
                        <c:v>23.02</c:v>
                      </c:pt>
                      <c:pt idx="424">
                        <c:v>22.85</c:v>
                      </c:pt>
                      <c:pt idx="425">
                        <c:v>22.38</c:v>
                      </c:pt>
                      <c:pt idx="426">
                        <c:v>22.05</c:v>
                      </c:pt>
                      <c:pt idx="427">
                        <c:v>21.39</c:v>
                      </c:pt>
                      <c:pt idx="428">
                        <c:v>23.01</c:v>
                      </c:pt>
                      <c:pt idx="429">
                        <c:v>23.54</c:v>
                      </c:pt>
                      <c:pt idx="430">
                        <c:v>23.12</c:v>
                      </c:pt>
                      <c:pt idx="431">
                        <c:v>22.68</c:v>
                      </c:pt>
                      <c:pt idx="432">
                        <c:v>23.36</c:v>
                      </c:pt>
                      <c:pt idx="433">
                        <c:v>21.83</c:v>
                      </c:pt>
                      <c:pt idx="434">
                        <c:v>21.99</c:v>
                      </c:pt>
                      <c:pt idx="435">
                        <c:v>22.62</c:v>
                      </c:pt>
                      <c:pt idx="436">
                        <c:v>22.2</c:v>
                      </c:pt>
                      <c:pt idx="437">
                        <c:v>21.59</c:v>
                      </c:pt>
                      <c:pt idx="438">
                        <c:v>22.46</c:v>
                      </c:pt>
                      <c:pt idx="439">
                        <c:v>21.37</c:v>
                      </c:pt>
                      <c:pt idx="440">
                        <c:v>21.27</c:v>
                      </c:pt>
                      <c:pt idx="441">
                        <c:v>19.78</c:v>
                      </c:pt>
                      <c:pt idx="442">
                        <c:v>19.21</c:v>
                      </c:pt>
                      <c:pt idx="443">
                        <c:v>17.72</c:v>
                      </c:pt>
                      <c:pt idx="444">
                        <c:v>18.760000000000002</c:v>
                      </c:pt>
                      <c:pt idx="445">
                        <c:v>18.91</c:v>
                      </c:pt>
                      <c:pt idx="446">
                        <c:v>19.170000000000002</c:v>
                      </c:pt>
                      <c:pt idx="447">
                        <c:v>20.41</c:v>
                      </c:pt>
                      <c:pt idx="448">
                        <c:v>19</c:v>
                      </c:pt>
                      <c:pt idx="449">
                        <c:v>19.7</c:v>
                      </c:pt>
                      <c:pt idx="450">
                        <c:v>19.440000000000001</c:v>
                      </c:pt>
                      <c:pt idx="451">
                        <c:v>18.89</c:v>
                      </c:pt>
                      <c:pt idx="452">
                        <c:v>19.48</c:v>
                      </c:pt>
                      <c:pt idx="453">
                        <c:v>20.09</c:v>
                      </c:pt>
                      <c:pt idx="454">
                        <c:v>20.57</c:v>
                      </c:pt>
                      <c:pt idx="455">
                        <c:v>20.149999999999999</c:v>
                      </c:pt>
                      <c:pt idx="456">
                        <c:v>19.71</c:v>
                      </c:pt>
                      <c:pt idx="457">
                        <c:v>18.010000000000002</c:v>
                      </c:pt>
                      <c:pt idx="458">
                        <c:v>15.17</c:v>
                      </c:pt>
                      <c:pt idx="459">
                        <c:v>16.440000000000001</c:v>
                      </c:pt>
                      <c:pt idx="460">
                        <c:v>17.72</c:v>
                      </c:pt>
                      <c:pt idx="461">
                        <c:v>18.71</c:v>
                      </c:pt>
                      <c:pt idx="462">
                        <c:v>18.62</c:v>
                      </c:pt>
                      <c:pt idx="463">
                        <c:v>19.940000000000001</c:v>
                      </c:pt>
                      <c:pt idx="464">
                        <c:v>19.7</c:v>
                      </c:pt>
                      <c:pt idx="465">
                        <c:v>17.739999999999998</c:v>
                      </c:pt>
                      <c:pt idx="466">
                        <c:v>18.940000000000001</c:v>
                      </c:pt>
                      <c:pt idx="467">
                        <c:v>20.52</c:v>
                      </c:pt>
                      <c:pt idx="468">
                        <c:v>20.239999999999998</c:v>
                      </c:pt>
                      <c:pt idx="469">
                        <c:v>21.23</c:v>
                      </c:pt>
                      <c:pt idx="470">
                        <c:v>22.22</c:v>
                      </c:pt>
                      <c:pt idx="471">
                        <c:v>22.55</c:v>
                      </c:pt>
                      <c:pt idx="472">
                        <c:v>22.47</c:v>
                      </c:pt>
                      <c:pt idx="473">
                        <c:v>22.74</c:v>
                      </c:pt>
                      <c:pt idx="474">
                        <c:v>22.72</c:v>
                      </c:pt>
                      <c:pt idx="475">
                        <c:v>22.56</c:v>
                      </c:pt>
                      <c:pt idx="476">
                        <c:v>21.66</c:v>
                      </c:pt>
                      <c:pt idx="477">
                        <c:v>22.33</c:v>
                      </c:pt>
                      <c:pt idx="478">
                        <c:v>20.86</c:v>
                      </c:pt>
                      <c:pt idx="479">
                        <c:v>21.83</c:v>
                      </c:pt>
                      <c:pt idx="480">
                        <c:v>21.24</c:v>
                      </c:pt>
                      <c:pt idx="481">
                        <c:v>19.78</c:v>
                      </c:pt>
                      <c:pt idx="482">
                        <c:v>19.64</c:v>
                      </c:pt>
                      <c:pt idx="483">
                        <c:v>18.63</c:v>
                      </c:pt>
                      <c:pt idx="484">
                        <c:v>18.78</c:v>
                      </c:pt>
                      <c:pt idx="485">
                        <c:v>16.670000000000002</c:v>
                      </c:pt>
                      <c:pt idx="486">
                        <c:v>17.350000000000001</c:v>
                      </c:pt>
                      <c:pt idx="487">
                        <c:v>16.39</c:v>
                      </c:pt>
                      <c:pt idx="488">
                        <c:v>15.4</c:v>
                      </c:pt>
                      <c:pt idx="489">
                        <c:v>16.7</c:v>
                      </c:pt>
                      <c:pt idx="490">
                        <c:v>18.48</c:v>
                      </c:pt>
                      <c:pt idx="491">
                        <c:v>17.22</c:v>
                      </c:pt>
                    </c:numCache>
                  </c:numRef>
                </c:yVal>
                <c:smooth val="0"/>
                <c:extLst xmlns:c15="http://schemas.microsoft.com/office/drawing/2012/chart">
                  <c:ext xmlns:c16="http://schemas.microsoft.com/office/drawing/2014/chart" uri="{C3380CC4-5D6E-409C-BE32-E72D297353CC}">
                    <c16:uniqueId val="{00000001-9097-2B4A-AC7F-15F4B6D03C68}"/>
                  </c:ext>
                </c:extLst>
              </c15:ser>
            </c15:filteredScatterSeries>
            <c15:filteredScatterSeries>
              <c15:ser>
                <c:idx val="3"/>
                <c:order val="3"/>
                <c:tx>
                  <c:strRef>
                    <c:extLst xmlns:c15="http://schemas.microsoft.com/office/drawing/2012/chart">
                      <c:ext xmlns:c15="http://schemas.microsoft.com/office/drawing/2012/chart" uri="{02D57815-91ED-43cb-92C2-25804820EDAC}">
                        <c15:formulaRef>
                          <c15:sqref>'Line (Scatter)'!$E$1</c15:sqref>
                        </c15:formulaRef>
                      </c:ext>
                    </c:extLst>
                    <c:strCache>
                      <c:ptCount val="1"/>
                      <c:pt idx="0">
                        <c:v>CAPE Ratio - UK</c:v>
                      </c:pt>
                    </c:strCache>
                  </c:strRef>
                </c:tx>
                <c:spPr>
                  <a:ln w="19050">
                    <a:solidFill>
                      <a:schemeClr val="accent5"/>
                    </a:solidFill>
                  </a:ln>
                </c:spPr>
                <c:marker>
                  <c:symbol val="none"/>
                </c:marker>
                <c:dLbls>
                  <c:dLbl>
                    <c:idx val="486"/>
                    <c:layout>
                      <c:manualLayout>
                        <c:x val="1.3042061984915572E-3"/>
                        <c:y val="0.13175115466537227"/>
                      </c:manualLayout>
                    </c:layout>
                    <c:spPr>
                      <a:noFill/>
                      <a:ln>
                        <a:solidFill>
                          <a:schemeClr val="accent5"/>
                        </a:solidFill>
                      </a:ln>
                      <a:effectLst/>
                    </c:spPr>
                    <c:txPr>
                      <a:bodyPr wrap="square" lIns="38100" tIns="19050" rIns="38100" bIns="19050" anchor="ctr">
                        <a:spAutoFit/>
                      </a:bodyPr>
                      <a:lstStyle/>
                      <a:p>
                        <a:pPr>
                          <a:defRPr/>
                        </a:pPr>
                        <a:endParaRPr lang="en-US"/>
                      </a:p>
                    </c:txPr>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5-9097-2B4A-AC7F-15F4B6D03C68}"/>
                      </c:ext>
                    </c:extLst>
                  </c:dLbl>
                  <c:spPr>
                    <a:noFill/>
                    <a:ln>
                      <a:no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extLst xmlns:c15="http://schemas.microsoft.com/office/drawing/2012/chart">
                      <c:ext xmlns:c15="http://schemas.microsoft.com/office/drawing/2012/chart" uri="{02D57815-91ED-43cb-92C2-25804820EDAC}">
                        <c15:formulaRef>
                          <c15:sqref>'Line (Scatter)'!$A$2:$A$493</c15:sqref>
                        </c15:formulaRef>
                      </c:ext>
                    </c:extLst>
                    <c:numCache>
                      <c:formatCode>m/d/yyyy</c:formatCode>
                      <c:ptCount val="492"/>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formatCode="dd/mm/yyyy">
                        <c:v>44865</c:v>
                      </c:pt>
                      <c:pt idx="490" formatCode="dd/mm/yyyy">
                        <c:v>44895</c:v>
                      </c:pt>
                      <c:pt idx="491">
                        <c:v>44925</c:v>
                      </c:pt>
                    </c:numCache>
                  </c:numRef>
                </c:xVal>
                <c:yVal>
                  <c:numRef>
                    <c:extLst xmlns:c15="http://schemas.microsoft.com/office/drawing/2012/chart">
                      <c:ext xmlns:c15="http://schemas.microsoft.com/office/drawing/2012/chart" uri="{02D57815-91ED-43cb-92C2-25804820EDAC}">
                        <c15:formulaRef>
                          <c15:sqref>'Line (Scatter)'!$E$2:$E$493</c15:sqref>
                        </c15:formulaRef>
                      </c:ext>
                    </c:extLst>
                    <c:numCache>
                      <c:formatCode>0.0</c:formatCode>
                      <c:ptCount val="492"/>
                      <c:pt idx="0">
                        <c:v>9.2799999999999994</c:v>
                      </c:pt>
                      <c:pt idx="1">
                        <c:v>8.77</c:v>
                      </c:pt>
                      <c:pt idx="2">
                        <c:v>8.92</c:v>
                      </c:pt>
                      <c:pt idx="3">
                        <c:v>9.02</c:v>
                      </c:pt>
                      <c:pt idx="4">
                        <c:v>9.26</c:v>
                      </c:pt>
                      <c:pt idx="5">
                        <c:v>8.8800000000000008</c:v>
                      </c:pt>
                      <c:pt idx="6">
                        <c:v>9.01</c:v>
                      </c:pt>
                      <c:pt idx="7">
                        <c:v>9.2799999999999994</c:v>
                      </c:pt>
                      <c:pt idx="8">
                        <c:v>9.81</c:v>
                      </c:pt>
                      <c:pt idx="9">
                        <c:v>10.119999999999999</c:v>
                      </c:pt>
                      <c:pt idx="10">
                        <c:v>10.119999999999999</c:v>
                      </c:pt>
                      <c:pt idx="11">
                        <c:v>10.26</c:v>
                      </c:pt>
                      <c:pt idx="12">
                        <c:v>10.72</c:v>
                      </c:pt>
                      <c:pt idx="13">
                        <c:v>10.76</c:v>
                      </c:pt>
                      <c:pt idx="14">
                        <c:v>10.91</c:v>
                      </c:pt>
                      <c:pt idx="15">
                        <c:v>11.85</c:v>
                      </c:pt>
                      <c:pt idx="16">
                        <c:v>11.84</c:v>
                      </c:pt>
                      <c:pt idx="17">
                        <c:v>12.45</c:v>
                      </c:pt>
                      <c:pt idx="18">
                        <c:v>11.88</c:v>
                      </c:pt>
                      <c:pt idx="19">
                        <c:v>11.96</c:v>
                      </c:pt>
                      <c:pt idx="20">
                        <c:v>11.86</c:v>
                      </c:pt>
                      <c:pt idx="21">
                        <c:v>11.63</c:v>
                      </c:pt>
                      <c:pt idx="22">
                        <c:v>12.24</c:v>
                      </c:pt>
                      <c:pt idx="23">
                        <c:v>12.43</c:v>
                      </c:pt>
                      <c:pt idx="24">
                        <c:v>13.29</c:v>
                      </c:pt>
                      <c:pt idx="25">
                        <c:v>12.95</c:v>
                      </c:pt>
                      <c:pt idx="26">
                        <c:v>13.6</c:v>
                      </c:pt>
                      <c:pt idx="27">
                        <c:v>13.86</c:v>
                      </c:pt>
                      <c:pt idx="28">
                        <c:v>12.56</c:v>
                      </c:pt>
                      <c:pt idx="29">
                        <c:v>12.85</c:v>
                      </c:pt>
                      <c:pt idx="30">
                        <c:v>12.25</c:v>
                      </c:pt>
                      <c:pt idx="31">
                        <c:v>13.5</c:v>
                      </c:pt>
                      <c:pt idx="32">
                        <c:v>13.84</c:v>
                      </c:pt>
                      <c:pt idx="33">
                        <c:v>14.05</c:v>
                      </c:pt>
                      <c:pt idx="34">
                        <c:v>14.38</c:v>
                      </c:pt>
                      <c:pt idx="35">
                        <c:v>15.08</c:v>
                      </c:pt>
                      <c:pt idx="36">
                        <c:v>15.81</c:v>
                      </c:pt>
                      <c:pt idx="37">
                        <c:v>15.39</c:v>
                      </c:pt>
                      <c:pt idx="38">
                        <c:v>15.19</c:v>
                      </c:pt>
                      <c:pt idx="39">
                        <c:v>15.17</c:v>
                      </c:pt>
                      <c:pt idx="40">
                        <c:v>15.23</c:v>
                      </c:pt>
                      <c:pt idx="41">
                        <c:v>14.21</c:v>
                      </c:pt>
                      <c:pt idx="42">
                        <c:v>14.32</c:v>
                      </c:pt>
                      <c:pt idx="43">
                        <c:v>15.4</c:v>
                      </c:pt>
                      <c:pt idx="44">
                        <c:v>14.71</c:v>
                      </c:pt>
                      <c:pt idx="45">
                        <c:v>15.85</c:v>
                      </c:pt>
                      <c:pt idx="46">
                        <c:v>16.45</c:v>
                      </c:pt>
                      <c:pt idx="47">
                        <c:v>16.21</c:v>
                      </c:pt>
                      <c:pt idx="48">
                        <c:v>16.45</c:v>
                      </c:pt>
                      <c:pt idx="49">
                        <c:v>17.64</c:v>
                      </c:pt>
                      <c:pt idx="50">
                        <c:v>18.52</c:v>
                      </c:pt>
                      <c:pt idx="51">
                        <c:v>18.38</c:v>
                      </c:pt>
                      <c:pt idx="52">
                        <c:v>17.760000000000002</c:v>
                      </c:pt>
                      <c:pt idx="53">
                        <c:v>18.23</c:v>
                      </c:pt>
                      <c:pt idx="54">
                        <c:v>16.850000000000001</c:v>
                      </c:pt>
                      <c:pt idx="55">
                        <c:v>17.95</c:v>
                      </c:pt>
                      <c:pt idx="56">
                        <c:v>16.809999999999999</c:v>
                      </c:pt>
                      <c:pt idx="57">
                        <c:v>17.52</c:v>
                      </c:pt>
                      <c:pt idx="58">
                        <c:v>17.57</c:v>
                      </c:pt>
                      <c:pt idx="59">
                        <c:v>17.93</c:v>
                      </c:pt>
                      <c:pt idx="60">
                        <c:v>19.39</c:v>
                      </c:pt>
                      <c:pt idx="61">
                        <c:v>20.92</c:v>
                      </c:pt>
                      <c:pt idx="62">
                        <c:v>20.54</c:v>
                      </c:pt>
                      <c:pt idx="63">
                        <c:v>20.97</c:v>
                      </c:pt>
                      <c:pt idx="64">
                        <c:v>22.38</c:v>
                      </c:pt>
                      <c:pt idx="65">
                        <c:v>23.06</c:v>
                      </c:pt>
                      <c:pt idx="66">
                        <c:v>23.72</c:v>
                      </c:pt>
                      <c:pt idx="67">
                        <c:v>22.63</c:v>
                      </c:pt>
                      <c:pt idx="68">
                        <c:v>23.76</c:v>
                      </c:pt>
                      <c:pt idx="69">
                        <c:v>17.48</c:v>
                      </c:pt>
                      <c:pt idx="70">
                        <c:v>15.45</c:v>
                      </c:pt>
                      <c:pt idx="71">
                        <c:v>16.93</c:v>
                      </c:pt>
                      <c:pt idx="72">
                        <c:v>17.75</c:v>
                      </c:pt>
                      <c:pt idx="73">
                        <c:v>17.440000000000001</c:v>
                      </c:pt>
                      <c:pt idx="74">
                        <c:v>16.7</c:v>
                      </c:pt>
                      <c:pt idx="75">
                        <c:v>17.02</c:v>
                      </c:pt>
                      <c:pt idx="76">
                        <c:v>16.63</c:v>
                      </c:pt>
                      <c:pt idx="77">
                        <c:v>17.03</c:v>
                      </c:pt>
                      <c:pt idx="78">
                        <c:v>16.8</c:v>
                      </c:pt>
                      <c:pt idx="79">
                        <c:v>15.92</c:v>
                      </c:pt>
                      <c:pt idx="80">
                        <c:v>16.36</c:v>
                      </c:pt>
                      <c:pt idx="81">
                        <c:v>16.670000000000002</c:v>
                      </c:pt>
                      <c:pt idx="82">
                        <c:v>15.86</c:v>
                      </c:pt>
                      <c:pt idx="83">
                        <c:v>15.86</c:v>
                      </c:pt>
                      <c:pt idx="84">
                        <c:v>17.98</c:v>
                      </c:pt>
                      <c:pt idx="85">
                        <c:v>17.36</c:v>
                      </c:pt>
                      <c:pt idx="86">
                        <c:v>17.54</c:v>
                      </c:pt>
                      <c:pt idx="87">
                        <c:v>17.61</c:v>
                      </c:pt>
                      <c:pt idx="88">
                        <c:v>17.38</c:v>
                      </c:pt>
                      <c:pt idx="89">
                        <c:v>17.36</c:v>
                      </c:pt>
                      <c:pt idx="90">
                        <c:v>18.38</c:v>
                      </c:pt>
                      <c:pt idx="91">
                        <c:v>18.87</c:v>
                      </c:pt>
                      <c:pt idx="92">
                        <c:v>18.09</c:v>
                      </c:pt>
                      <c:pt idx="93">
                        <c:v>16.649999999999999</c:v>
                      </c:pt>
                      <c:pt idx="94">
                        <c:v>17.48</c:v>
                      </c:pt>
                      <c:pt idx="95">
                        <c:v>18.61</c:v>
                      </c:pt>
                      <c:pt idx="96">
                        <c:v>17.75</c:v>
                      </c:pt>
                      <c:pt idx="97">
                        <c:v>17.12</c:v>
                      </c:pt>
                      <c:pt idx="98">
                        <c:v>16.75</c:v>
                      </c:pt>
                      <c:pt idx="99">
                        <c:v>16.5</c:v>
                      </c:pt>
                      <c:pt idx="100">
                        <c:v>16.899999999999999</c:v>
                      </c:pt>
                      <c:pt idx="101">
                        <c:v>16.920000000000002</c:v>
                      </c:pt>
                      <c:pt idx="102">
                        <c:v>16.350000000000001</c:v>
                      </c:pt>
                      <c:pt idx="103">
                        <c:v>15.14</c:v>
                      </c:pt>
                      <c:pt idx="104">
                        <c:v>13.75</c:v>
                      </c:pt>
                      <c:pt idx="105">
                        <c:v>14.21</c:v>
                      </c:pt>
                      <c:pt idx="106">
                        <c:v>14.75</c:v>
                      </c:pt>
                      <c:pt idx="107">
                        <c:v>14.76</c:v>
                      </c:pt>
                      <c:pt idx="108">
                        <c:v>14.94</c:v>
                      </c:pt>
                      <c:pt idx="109">
                        <c:v>16.440000000000001</c:v>
                      </c:pt>
                      <c:pt idx="110">
                        <c:v>16.07</c:v>
                      </c:pt>
                      <c:pt idx="111">
                        <c:v>16.77</c:v>
                      </c:pt>
                      <c:pt idx="112">
                        <c:v>16.73</c:v>
                      </c:pt>
                      <c:pt idx="113">
                        <c:v>15.97</c:v>
                      </c:pt>
                      <c:pt idx="114">
                        <c:v>16.95</c:v>
                      </c:pt>
                      <c:pt idx="115">
                        <c:v>17.399999999999999</c:v>
                      </c:pt>
                      <c:pt idx="116">
                        <c:v>17.29</c:v>
                      </c:pt>
                      <c:pt idx="117">
                        <c:v>16.96</c:v>
                      </c:pt>
                      <c:pt idx="118">
                        <c:v>15.82</c:v>
                      </c:pt>
                      <c:pt idx="119">
                        <c:v>15.74</c:v>
                      </c:pt>
                      <c:pt idx="120">
                        <c:v>16.52</c:v>
                      </c:pt>
                      <c:pt idx="121">
                        <c:v>16.600000000000001</c:v>
                      </c:pt>
                      <c:pt idx="122">
                        <c:v>15.58</c:v>
                      </c:pt>
                      <c:pt idx="123">
                        <c:v>17.09</c:v>
                      </c:pt>
                      <c:pt idx="124">
                        <c:v>17.36</c:v>
                      </c:pt>
                      <c:pt idx="125">
                        <c:v>15.84</c:v>
                      </c:pt>
                      <c:pt idx="126">
                        <c:v>14.97</c:v>
                      </c:pt>
                      <c:pt idx="127">
                        <c:v>14.95</c:v>
                      </c:pt>
                      <c:pt idx="128">
                        <c:v>15.8</c:v>
                      </c:pt>
                      <c:pt idx="129">
                        <c:v>16.5</c:v>
                      </c:pt>
                      <c:pt idx="130">
                        <c:v>17.28</c:v>
                      </c:pt>
                      <c:pt idx="131">
                        <c:v>17.28</c:v>
                      </c:pt>
                      <c:pt idx="132">
                        <c:v>17.72</c:v>
                      </c:pt>
                      <c:pt idx="133">
                        <c:v>18.34</c:v>
                      </c:pt>
                      <c:pt idx="134">
                        <c:v>18.309999999999999</c:v>
                      </c:pt>
                      <c:pt idx="135">
                        <c:v>18.309999999999999</c:v>
                      </c:pt>
                      <c:pt idx="136">
                        <c:v>18.239999999999998</c:v>
                      </c:pt>
                      <c:pt idx="137">
                        <c:v>18.41</c:v>
                      </c:pt>
                      <c:pt idx="138">
                        <c:v>18.559999999999999</c:v>
                      </c:pt>
                      <c:pt idx="139">
                        <c:v>19.61</c:v>
                      </c:pt>
                      <c:pt idx="140">
                        <c:v>19.14</c:v>
                      </c:pt>
                      <c:pt idx="141">
                        <c:v>19.989999999999998</c:v>
                      </c:pt>
                      <c:pt idx="142">
                        <c:v>19.989999999999998</c:v>
                      </c:pt>
                      <c:pt idx="143">
                        <c:v>20.010000000000002</c:v>
                      </c:pt>
                      <c:pt idx="144">
                        <c:v>22.04</c:v>
                      </c:pt>
                      <c:pt idx="145">
                        <c:v>21.23</c:v>
                      </c:pt>
                      <c:pt idx="146">
                        <c:v>21.01</c:v>
                      </c:pt>
                      <c:pt idx="147">
                        <c:v>19.48</c:v>
                      </c:pt>
                      <c:pt idx="148">
                        <c:v>18.579999999999998</c:v>
                      </c:pt>
                      <c:pt idx="149">
                        <c:v>18.010000000000002</c:v>
                      </c:pt>
                      <c:pt idx="150">
                        <c:v>18.93</c:v>
                      </c:pt>
                      <c:pt idx="151">
                        <c:v>19.93</c:v>
                      </c:pt>
                      <c:pt idx="152">
                        <c:v>18.34</c:v>
                      </c:pt>
                      <c:pt idx="153">
                        <c:v>18.38</c:v>
                      </c:pt>
                      <c:pt idx="154">
                        <c:v>18.579999999999998</c:v>
                      </c:pt>
                      <c:pt idx="155">
                        <c:v>18.579999999999998</c:v>
                      </c:pt>
                      <c:pt idx="156">
                        <c:v>18.29</c:v>
                      </c:pt>
                      <c:pt idx="157">
                        <c:v>17.829999999999998</c:v>
                      </c:pt>
                      <c:pt idx="158">
                        <c:v>18.399999999999999</c:v>
                      </c:pt>
                      <c:pt idx="159">
                        <c:v>18.71</c:v>
                      </c:pt>
                      <c:pt idx="160">
                        <c:v>19.22</c:v>
                      </c:pt>
                      <c:pt idx="161">
                        <c:v>18.920000000000002</c:v>
                      </c:pt>
                      <c:pt idx="162">
                        <c:v>19.670000000000002</c:v>
                      </c:pt>
                      <c:pt idx="163">
                        <c:v>19.68</c:v>
                      </c:pt>
                      <c:pt idx="164">
                        <c:v>19.649999999999999</c:v>
                      </c:pt>
                      <c:pt idx="165">
                        <c:v>19.66</c:v>
                      </c:pt>
                      <c:pt idx="166">
                        <c:v>20.350000000000001</c:v>
                      </c:pt>
                      <c:pt idx="167">
                        <c:v>20.36</c:v>
                      </c:pt>
                      <c:pt idx="168">
                        <c:v>20.78</c:v>
                      </c:pt>
                      <c:pt idx="169">
                        <c:v>20.52</c:v>
                      </c:pt>
                      <c:pt idx="170">
                        <c:v>20.25</c:v>
                      </c:pt>
                      <c:pt idx="171">
                        <c:v>20.079999999999998</c:v>
                      </c:pt>
                      <c:pt idx="172">
                        <c:v>20.63</c:v>
                      </c:pt>
                      <c:pt idx="173">
                        <c:v>19.75</c:v>
                      </c:pt>
                      <c:pt idx="174">
                        <c:v>19.66</c:v>
                      </c:pt>
                      <c:pt idx="175">
                        <c:v>20.36</c:v>
                      </c:pt>
                      <c:pt idx="176">
                        <c:v>20.68</c:v>
                      </c:pt>
                      <c:pt idx="177">
                        <c:v>20.84</c:v>
                      </c:pt>
                      <c:pt idx="178">
                        <c:v>21.2</c:v>
                      </c:pt>
                      <c:pt idx="179">
                        <c:v>21.18</c:v>
                      </c:pt>
                      <c:pt idx="180">
                        <c:v>22.02</c:v>
                      </c:pt>
                      <c:pt idx="181">
                        <c:v>22.01</c:v>
                      </c:pt>
                      <c:pt idx="182">
                        <c:v>21.85</c:v>
                      </c:pt>
                      <c:pt idx="183">
                        <c:v>21.81</c:v>
                      </c:pt>
                      <c:pt idx="184">
                        <c:v>23.14</c:v>
                      </c:pt>
                      <c:pt idx="185">
                        <c:v>22.86</c:v>
                      </c:pt>
                      <c:pt idx="186">
                        <c:v>23.85</c:v>
                      </c:pt>
                      <c:pt idx="187">
                        <c:v>23.22</c:v>
                      </c:pt>
                      <c:pt idx="188">
                        <c:v>25.15</c:v>
                      </c:pt>
                      <c:pt idx="189">
                        <c:v>23.35</c:v>
                      </c:pt>
                      <c:pt idx="190">
                        <c:v>23.19</c:v>
                      </c:pt>
                      <c:pt idx="191">
                        <c:v>23.17</c:v>
                      </c:pt>
                      <c:pt idx="192">
                        <c:v>24.37</c:v>
                      </c:pt>
                      <c:pt idx="193">
                        <c:v>27.08</c:v>
                      </c:pt>
                      <c:pt idx="194">
                        <c:v>27.86</c:v>
                      </c:pt>
                      <c:pt idx="195">
                        <c:v>27.72</c:v>
                      </c:pt>
                      <c:pt idx="196">
                        <c:v>27.11</c:v>
                      </c:pt>
                      <c:pt idx="197">
                        <c:v>26.67</c:v>
                      </c:pt>
                      <c:pt idx="198">
                        <c:v>26.56</c:v>
                      </c:pt>
                      <c:pt idx="199">
                        <c:v>26.14</c:v>
                      </c:pt>
                      <c:pt idx="200">
                        <c:v>22.84</c:v>
                      </c:pt>
                      <c:pt idx="201">
                        <c:v>24.61</c:v>
                      </c:pt>
                      <c:pt idx="202">
                        <c:v>25.96</c:v>
                      </c:pt>
                      <c:pt idx="203">
                        <c:v>26.01</c:v>
                      </c:pt>
                      <c:pt idx="204">
                        <c:v>26.59</c:v>
                      </c:pt>
                      <c:pt idx="205">
                        <c:v>27.82</c:v>
                      </c:pt>
                      <c:pt idx="206">
                        <c:v>28.5</c:v>
                      </c:pt>
                      <c:pt idx="207">
                        <c:v>28.39</c:v>
                      </c:pt>
                      <c:pt idx="208">
                        <c:v>28.04</c:v>
                      </c:pt>
                      <c:pt idx="209">
                        <c:v>28.48</c:v>
                      </c:pt>
                      <c:pt idx="210">
                        <c:v>28.01</c:v>
                      </c:pt>
                      <c:pt idx="211">
                        <c:v>27.65</c:v>
                      </c:pt>
                      <c:pt idx="212">
                        <c:v>26.61</c:v>
                      </c:pt>
                      <c:pt idx="213">
                        <c:v>27.5</c:v>
                      </c:pt>
                      <c:pt idx="214">
                        <c:v>28.43</c:v>
                      </c:pt>
                      <c:pt idx="215">
                        <c:v>28.4</c:v>
                      </c:pt>
                      <c:pt idx="216">
                        <c:v>26.83</c:v>
                      </c:pt>
                      <c:pt idx="217">
                        <c:v>26.1</c:v>
                      </c:pt>
                      <c:pt idx="218">
                        <c:v>27.61</c:v>
                      </c:pt>
                      <c:pt idx="219">
                        <c:v>26.89</c:v>
                      </c:pt>
                      <c:pt idx="220">
                        <c:v>27</c:v>
                      </c:pt>
                      <c:pt idx="221">
                        <c:v>27.11</c:v>
                      </c:pt>
                      <c:pt idx="222">
                        <c:v>27.41</c:v>
                      </c:pt>
                      <c:pt idx="223">
                        <c:v>27.95</c:v>
                      </c:pt>
                      <c:pt idx="224">
                        <c:v>26.85</c:v>
                      </c:pt>
                      <c:pt idx="225">
                        <c:v>27.42</c:v>
                      </c:pt>
                      <c:pt idx="226">
                        <c:v>26.26</c:v>
                      </c:pt>
                      <c:pt idx="227">
                        <c:v>26.65</c:v>
                      </c:pt>
                      <c:pt idx="228">
                        <c:v>26.91</c:v>
                      </c:pt>
                      <c:pt idx="229">
                        <c:v>24.86</c:v>
                      </c:pt>
                      <c:pt idx="230">
                        <c:v>23.82</c:v>
                      </c:pt>
                      <c:pt idx="231">
                        <c:v>23.75</c:v>
                      </c:pt>
                      <c:pt idx="232">
                        <c:v>24.36</c:v>
                      </c:pt>
                      <c:pt idx="233">
                        <c:v>23.9</c:v>
                      </c:pt>
                      <c:pt idx="234">
                        <c:v>23.5</c:v>
                      </c:pt>
                      <c:pt idx="235">
                        <c:v>22.45</c:v>
                      </c:pt>
                      <c:pt idx="236">
                        <c:v>20.65</c:v>
                      </c:pt>
                      <c:pt idx="237">
                        <c:v>21.24</c:v>
                      </c:pt>
                      <c:pt idx="238">
                        <c:v>21.92</c:v>
                      </c:pt>
                      <c:pt idx="239">
                        <c:v>22.07</c:v>
                      </c:pt>
                      <c:pt idx="240">
                        <c:v>22.01</c:v>
                      </c:pt>
                      <c:pt idx="241">
                        <c:v>21.28</c:v>
                      </c:pt>
                      <c:pt idx="242">
                        <c:v>21.1</c:v>
                      </c:pt>
                      <c:pt idx="243">
                        <c:v>21.76</c:v>
                      </c:pt>
                      <c:pt idx="244">
                        <c:v>20.82</c:v>
                      </c:pt>
                      <c:pt idx="245">
                        <c:v>19.309999999999999</c:v>
                      </c:pt>
                      <c:pt idx="246">
                        <c:v>17.52</c:v>
                      </c:pt>
                      <c:pt idx="247">
                        <c:v>17.11</c:v>
                      </c:pt>
                      <c:pt idx="248">
                        <c:v>15.06</c:v>
                      </c:pt>
                      <c:pt idx="249">
                        <c:v>16.239999999999998</c:v>
                      </c:pt>
                      <c:pt idx="250">
                        <c:v>16.55</c:v>
                      </c:pt>
                      <c:pt idx="251">
                        <c:v>16.579999999999998</c:v>
                      </c:pt>
                      <c:pt idx="252">
                        <c:v>15.76</c:v>
                      </c:pt>
                      <c:pt idx="253">
                        <c:v>14.38</c:v>
                      </c:pt>
                      <c:pt idx="254">
                        <c:v>14.12</c:v>
                      </c:pt>
                      <c:pt idx="255">
                        <c:v>15.33</c:v>
                      </c:pt>
                      <c:pt idx="256">
                        <c:v>15.82</c:v>
                      </c:pt>
                      <c:pt idx="257">
                        <c:v>15.97</c:v>
                      </c:pt>
                      <c:pt idx="258">
                        <c:v>16.489999999999998</c:v>
                      </c:pt>
                      <c:pt idx="259">
                        <c:v>16.27</c:v>
                      </c:pt>
                      <c:pt idx="260">
                        <c:v>16</c:v>
                      </c:pt>
                      <c:pt idx="261">
                        <c:v>16.670000000000002</c:v>
                      </c:pt>
                      <c:pt idx="262">
                        <c:v>16.71</c:v>
                      </c:pt>
                      <c:pt idx="263">
                        <c:v>16.75</c:v>
                      </c:pt>
                      <c:pt idx="264">
                        <c:v>17.04</c:v>
                      </c:pt>
                      <c:pt idx="265">
                        <c:v>17.11</c:v>
                      </c:pt>
                      <c:pt idx="266">
                        <c:v>16.55</c:v>
                      </c:pt>
                      <c:pt idx="267">
                        <c:v>17</c:v>
                      </c:pt>
                      <c:pt idx="268">
                        <c:v>17.05</c:v>
                      </c:pt>
                      <c:pt idx="269">
                        <c:v>17.079999999999998</c:v>
                      </c:pt>
                      <c:pt idx="270">
                        <c:v>16.809999999999999</c:v>
                      </c:pt>
                      <c:pt idx="271">
                        <c:v>16.63</c:v>
                      </c:pt>
                      <c:pt idx="272">
                        <c:v>16.97</c:v>
                      </c:pt>
                      <c:pt idx="273">
                        <c:v>17.149999999999999</c:v>
                      </c:pt>
                      <c:pt idx="274">
                        <c:v>17.25</c:v>
                      </c:pt>
                      <c:pt idx="275">
                        <c:v>17.27</c:v>
                      </c:pt>
                      <c:pt idx="276">
                        <c:v>18.04</c:v>
                      </c:pt>
                      <c:pt idx="277">
                        <c:v>18.2</c:v>
                      </c:pt>
                      <c:pt idx="278">
                        <c:v>17.66</c:v>
                      </c:pt>
                      <c:pt idx="279">
                        <c:v>17.649999999999999</c:v>
                      </c:pt>
                      <c:pt idx="280">
                        <c:v>17.989999999999998</c:v>
                      </c:pt>
                      <c:pt idx="281">
                        <c:v>18.600000000000001</c:v>
                      </c:pt>
                      <c:pt idx="282">
                        <c:v>19.09</c:v>
                      </c:pt>
                      <c:pt idx="283">
                        <c:v>18.79</c:v>
                      </c:pt>
                      <c:pt idx="284">
                        <c:v>19.170000000000002</c:v>
                      </c:pt>
                      <c:pt idx="285">
                        <c:v>18.59</c:v>
                      </c:pt>
                      <c:pt idx="286">
                        <c:v>18.87</c:v>
                      </c:pt>
                      <c:pt idx="287">
                        <c:v>19.579999999999998</c:v>
                      </c:pt>
                      <c:pt idx="288">
                        <c:v>19.72</c:v>
                      </c:pt>
                      <c:pt idx="289">
                        <c:v>20.04</c:v>
                      </c:pt>
                      <c:pt idx="290">
                        <c:v>20.13</c:v>
                      </c:pt>
                      <c:pt idx="291">
                        <c:v>20.39</c:v>
                      </c:pt>
                      <c:pt idx="292">
                        <c:v>20.43</c:v>
                      </c:pt>
                      <c:pt idx="293">
                        <c:v>19.850000000000001</c:v>
                      </c:pt>
                      <c:pt idx="294">
                        <c:v>20.02</c:v>
                      </c:pt>
                      <c:pt idx="295">
                        <c:v>19.73</c:v>
                      </c:pt>
                      <c:pt idx="296">
                        <c:v>19.48</c:v>
                      </c:pt>
                      <c:pt idx="297">
                        <c:v>19.989999999999998</c:v>
                      </c:pt>
                      <c:pt idx="298">
                        <c:v>19.649999999999999</c:v>
                      </c:pt>
                      <c:pt idx="299">
                        <c:v>20.2</c:v>
                      </c:pt>
                      <c:pt idx="300">
                        <c:v>20.21</c:v>
                      </c:pt>
                      <c:pt idx="301">
                        <c:v>19.940000000000001</c:v>
                      </c:pt>
                      <c:pt idx="302">
                        <c:v>19.82</c:v>
                      </c:pt>
                      <c:pt idx="303">
                        <c:v>19.829999999999998</c:v>
                      </c:pt>
                      <c:pt idx="304">
                        <c:v>20.440000000000001</c:v>
                      </c:pt>
                      <c:pt idx="305">
                        <c:v>20.87</c:v>
                      </c:pt>
                      <c:pt idx="306">
                        <c:v>19.989999999999998</c:v>
                      </c:pt>
                      <c:pt idx="307">
                        <c:v>19.739999999999998</c:v>
                      </c:pt>
                      <c:pt idx="308">
                        <c:v>19.59</c:v>
                      </c:pt>
                      <c:pt idx="309">
                        <c:v>20.38</c:v>
                      </c:pt>
                      <c:pt idx="310">
                        <c:v>19.25</c:v>
                      </c:pt>
                      <c:pt idx="311">
                        <c:v>19.2</c:v>
                      </c:pt>
                      <c:pt idx="312">
                        <c:v>17.62</c:v>
                      </c:pt>
                      <c:pt idx="313">
                        <c:v>17.48</c:v>
                      </c:pt>
                      <c:pt idx="314">
                        <c:v>16.47</c:v>
                      </c:pt>
                      <c:pt idx="315">
                        <c:v>17.66</c:v>
                      </c:pt>
                      <c:pt idx="316">
                        <c:v>17.579999999999998</c:v>
                      </c:pt>
                      <c:pt idx="317">
                        <c:v>16.23</c:v>
                      </c:pt>
                      <c:pt idx="318">
                        <c:v>15.5</c:v>
                      </c:pt>
                      <c:pt idx="319">
                        <c:v>15.94</c:v>
                      </c:pt>
                      <c:pt idx="320">
                        <c:v>13.44</c:v>
                      </c:pt>
                      <c:pt idx="321">
                        <c:v>11.91</c:v>
                      </c:pt>
                      <c:pt idx="322">
                        <c:v>11.62</c:v>
                      </c:pt>
                      <c:pt idx="323">
                        <c:v>11.71</c:v>
                      </c:pt>
                      <c:pt idx="324">
                        <c:v>11.54</c:v>
                      </c:pt>
                      <c:pt idx="325">
                        <c:v>10.72</c:v>
                      </c:pt>
                      <c:pt idx="326">
                        <c:v>10.86</c:v>
                      </c:pt>
                      <c:pt idx="327">
                        <c:v>11.95</c:v>
                      </c:pt>
                      <c:pt idx="328">
                        <c:v>12.61</c:v>
                      </c:pt>
                      <c:pt idx="329">
                        <c:v>12.12</c:v>
                      </c:pt>
                      <c:pt idx="330">
                        <c:v>13.11</c:v>
                      </c:pt>
                      <c:pt idx="331">
                        <c:v>12.85</c:v>
                      </c:pt>
                      <c:pt idx="332">
                        <c:v>14.33</c:v>
                      </c:pt>
                      <c:pt idx="333">
                        <c:v>14.01</c:v>
                      </c:pt>
                      <c:pt idx="334">
                        <c:v>14.19</c:v>
                      </c:pt>
                      <c:pt idx="335">
                        <c:v>14.15</c:v>
                      </c:pt>
                      <c:pt idx="336">
                        <c:v>14.04</c:v>
                      </c:pt>
                      <c:pt idx="337">
                        <c:v>14.45</c:v>
                      </c:pt>
                      <c:pt idx="338">
                        <c:v>15.33</c:v>
                      </c:pt>
                      <c:pt idx="339">
                        <c:v>15</c:v>
                      </c:pt>
                      <c:pt idx="340">
                        <c:v>15.03</c:v>
                      </c:pt>
                      <c:pt idx="341">
                        <c:v>13.22</c:v>
                      </c:pt>
                      <c:pt idx="342">
                        <c:v>14.16</c:v>
                      </c:pt>
                      <c:pt idx="343">
                        <c:v>14.07</c:v>
                      </c:pt>
                      <c:pt idx="344">
                        <c:v>14.84</c:v>
                      </c:pt>
                      <c:pt idx="345">
                        <c:v>15.15</c:v>
                      </c:pt>
                      <c:pt idx="346">
                        <c:v>14.49</c:v>
                      </c:pt>
                      <c:pt idx="347">
                        <c:v>14.41</c:v>
                      </c:pt>
                      <c:pt idx="348">
                        <c:v>15.2</c:v>
                      </c:pt>
                      <c:pt idx="349">
                        <c:v>15.55</c:v>
                      </c:pt>
                      <c:pt idx="350">
                        <c:v>15.04</c:v>
                      </c:pt>
                      <c:pt idx="351">
                        <c:v>15.05</c:v>
                      </c:pt>
                      <c:pt idx="352">
                        <c:v>15.38</c:v>
                      </c:pt>
                      <c:pt idx="353">
                        <c:v>15.09</c:v>
                      </c:pt>
                      <c:pt idx="354">
                        <c:v>14.81</c:v>
                      </c:pt>
                      <c:pt idx="355">
                        <c:v>13.5</c:v>
                      </c:pt>
                      <c:pt idx="356">
                        <c:v>12.68</c:v>
                      </c:pt>
                      <c:pt idx="357">
                        <c:v>13.64</c:v>
                      </c:pt>
                      <c:pt idx="358">
                        <c:v>13.38</c:v>
                      </c:pt>
                      <c:pt idx="359">
                        <c:v>13.5</c:v>
                      </c:pt>
                      <c:pt idx="360">
                        <c:v>13.71</c:v>
                      </c:pt>
                      <c:pt idx="361">
                        <c:v>14.3</c:v>
                      </c:pt>
                      <c:pt idx="362">
                        <c:v>13.68</c:v>
                      </c:pt>
                      <c:pt idx="363">
                        <c:v>13.73</c:v>
                      </c:pt>
                      <c:pt idx="364">
                        <c:v>12.75</c:v>
                      </c:pt>
                      <c:pt idx="365">
                        <c:v>13.29</c:v>
                      </c:pt>
                      <c:pt idx="366">
                        <c:v>13.52</c:v>
                      </c:pt>
                      <c:pt idx="367">
                        <c:v>13.56</c:v>
                      </c:pt>
                      <c:pt idx="368">
                        <c:v>13.51</c:v>
                      </c:pt>
                      <c:pt idx="369">
                        <c:v>13.6</c:v>
                      </c:pt>
                      <c:pt idx="370">
                        <c:v>13.55</c:v>
                      </c:pt>
                      <c:pt idx="371">
                        <c:v>13.53</c:v>
                      </c:pt>
                      <c:pt idx="372">
                        <c:v>14.42</c:v>
                      </c:pt>
                      <c:pt idx="373">
                        <c:v>14.65</c:v>
                      </c:pt>
                      <c:pt idx="374">
                        <c:v>14.24</c:v>
                      </c:pt>
                      <c:pt idx="375">
                        <c:v>14.59</c:v>
                      </c:pt>
                      <c:pt idx="376">
                        <c:v>15.01</c:v>
                      </c:pt>
                      <c:pt idx="377">
                        <c:v>14.09</c:v>
                      </c:pt>
                      <c:pt idx="378">
                        <c:v>15.07</c:v>
                      </c:pt>
                      <c:pt idx="379">
                        <c:v>14.52</c:v>
                      </c:pt>
                      <c:pt idx="380">
                        <c:v>14.56</c:v>
                      </c:pt>
                      <c:pt idx="381">
                        <c:v>15.16</c:v>
                      </c:pt>
                      <c:pt idx="382">
                        <c:v>14.84</c:v>
                      </c:pt>
                      <c:pt idx="383">
                        <c:v>14.81</c:v>
                      </c:pt>
                      <c:pt idx="384">
                        <c:v>14.95</c:v>
                      </c:pt>
                      <c:pt idx="385">
                        <c:v>15.08</c:v>
                      </c:pt>
                      <c:pt idx="386">
                        <c:v>14.33</c:v>
                      </c:pt>
                      <c:pt idx="387">
                        <c:v>15</c:v>
                      </c:pt>
                      <c:pt idx="388">
                        <c:v>15.21</c:v>
                      </c:pt>
                      <c:pt idx="389">
                        <c:v>14.93</c:v>
                      </c:pt>
                      <c:pt idx="390">
                        <c:v>14.93</c:v>
                      </c:pt>
                      <c:pt idx="391">
                        <c:v>15.11</c:v>
                      </c:pt>
                      <c:pt idx="392">
                        <c:v>14.62</c:v>
                      </c:pt>
                      <c:pt idx="393">
                        <c:v>14.44</c:v>
                      </c:pt>
                      <c:pt idx="394">
                        <c:v>14.67</c:v>
                      </c:pt>
                      <c:pt idx="395">
                        <c:v>14.69</c:v>
                      </c:pt>
                      <c:pt idx="396">
                        <c:v>14.69</c:v>
                      </c:pt>
                      <c:pt idx="397">
                        <c:v>15.23</c:v>
                      </c:pt>
                      <c:pt idx="398">
                        <c:v>14.78</c:v>
                      </c:pt>
                      <c:pt idx="399">
                        <c:v>15.48</c:v>
                      </c:pt>
                      <c:pt idx="400">
                        <c:v>15.57</c:v>
                      </c:pt>
                      <c:pt idx="401">
                        <c:v>14.55</c:v>
                      </c:pt>
                      <c:pt idx="402">
                        <c:v>14.94</c:v>
                      </c:pt>
                      <c:pt idx="403">
                        <c:v>14.83</c:v>
                      </c:pt>
                      <c:pt idx="404">
                        <c:v>13.58</c:v>
                      </c:pt>
                      <c:pt idx="405">
                        <c:v>14.32</c:v>
                      </c:pt>
                      <c:pt idx="406">
                        <c:v>14.19</c:v>
                      </c:pt>
                      <c:pt idx="407">
                        <c:v>14.16</c:v>
                      </c:pt>
                      <c:pt idx="408">
                        <c:v>13.46</c:v>
                      </c:pt>
                      <c:pt idx="409">
                        <c:v>13.59</c:v>
                      </c:pt>
                      <c:pt idx="410">
                        <c:v>13.98</c:v>
                      </c:pt>
                      <c:pt idx="411">
                        <c:v>14.12</c:v>
                      </c:pt>
                      <c:pt idx="412">
                        <c:v>14.53</c:v>
                      </c:pt>
                      <c:pt idx="413">
                        <c:v>15.21</c:v>
                      </c:pt>
                      <c:pt idx="414">
                        <c:v>15.71</c:v>
                      </c:pt>
                      <c:pt idx="415">
                        <c:v>15.79</c:v>
                      </c:pt>
                      <c:pt idx="416">
                        <c:v>16.309999999999999</c:v>
                      </c:pt>
                      <c:pt idx="417">
                        <c:v>16.61</c:v>
                      </c:pt>
                      <c:pt idx="418">
                        <c:v>16.059999999999999</c:v>
                      </c:pt>
                      <c:pt idx="419">
                        <c:v>16.86</c:v>
                      </c:pt>
                      <c:pt idx="420">
                        <c:v>16.57</c:v>
                      </c:pt>
                      <c:pt idx="421">
                        <c:v>17.07</c:v>
                      </c:pt>
                      <c:pt idx="422">
                        <c:v>17.28</c:v>
                      </c:pt>
                      <c:pt idx="423">
                        <c:v>17.25</c:v>
                      </c:pt>
                      <c:pt idx="424">
                        <c:v>18.22</c:v>
                      </c:pt>
                      <c:pt idx="425">
                        <c:v>17.760000000000002</c:v>
                      </c:pt>
                      <c:pt idx="426">
                        <c:v>17.91</c:v>
                      </c:pt>
                      <c:pt idx="427">
                        <c:v>17.989999999999998</c:v>
                      </c:pt>
                      <c:pt idx="428">
                        <c:v>17.899999999999999</c:v>
                      </c:pt>
                      <c:pt idx="429">
                        <c:v>18.37</c:v>
                      </c:pt>
                      <c:pt idx="430">
                        <c:v>17.78</c:v>
                      </c:pt>
                      <c:pt idx="431">
                        <c:v>18.63</c:v>
                      </c:pt>
                      <c:pt idx="432">
                        <c:v>18.05</c:v>
                      </c:pt>
                      <c:pt idx="433">
                        <c:v>17.43</c:v>
                      </c:pt>
                      <c:pt idx="434">
                        <c:v>16.84</c:v>
                      </c:pt>
                      <c:pt idx="435">
                        <c:v>18.21</c:v>
                      </c:pt>
                      <c:pt idx="436">
                        <c:v>18.84</c:v>
                      </c:pt>
                      <c:pt idx="437">
                        <c:v>18.8</c:v>
                      </c:pt>
                      <c:pt idx="438">
                        <c:v>19.04</c:v>
                      </c:pt>
                      <c:pt idx="439">
                        <c:v>18.32</c:v>
                      </c:pt>
                      <c:pt idx="440">
                        <c:v>18.45</c:v>
                      </c:pt>
                      <c:pt idx="441">
                        <c:v>17.82</c:v>
                      </c:pt>
                      <c:pt idx="442">
                        <c:v>17.329999999999998</c:v>
                      </c:pt>
                      <c:pt idx="443">
                        <c:v>16.690000000000001</c:v>
                      </c:pt>
                      <c:pt idx="444">
                        <c:v>17.260000000000002</c:v>
                      </c:pt>
                      <c:pt idx="445">
                        <c:v>17.559999999999999</c:v>
                      </c:pt>
                      <c:pt idx="446">
                        <c:v>17.73</c:v>
                      </c:pt>
                      <c:pt idx="447">
                        <c:v>18.329999999999998</c:v>
                      </c:pt>
                      <c:pt idx="448">
                        <c:v>17.489999999999998</c:v>
                      </c:pt>
                      <c:pt idx="449">
                        <c:v>18.190000000000001</c:v>
                      </c:pt>
                      <c:pt idx="450">
                        <c:v>18.54</c:v>
                      </c:pt>
                      <c:pt idx="451">
                        <c:v>17.670000000000002</c:v>
                      </c:pt>
                      <c:pt idx="452">
                        <c:v>17.7</c:v>
                      </c:pt>
                      <c:pt idx="453">
                        <c:v>17.66</c:v>
                      </c:pt>
                      <c:pt idx="454">
                        <c:v>17.89</c:v>
                      </c:pt>
                      <c:pt idx="455">
                        <c:v>18.34</c:v>
                      </c:pt>
                      <c:pt idx="456">
                        <c:v>17.7</c:v>
                      </c:pt>
                      <c:pt idx="457">
                        <c:v>16</c:v>
                      </c:pt>
                      <c:pt idx="458">
                        <c:v>13.69</c:v>
                      </c:pt>
                      <c:pt idx="459">
                        <c:v>14.03</c:v>
                      </c:pt>
                      <c:pt idx="460">
                        <c:v>14.51</c:v>
                      </c:pt>
                      <c:pt idx="461">
                        <c:v>14.76</c:v>
                      </c:pt>
                      <c:pt idx="462">
                        <c:v>13.88</c:v>
                      </c:pt>
                      <c:pt idx="463">
                        <c:v>13.8</c:v>
                      </c:pt>
                      <c:pt idx="464">
                        <c:v>14.14</c:v>
                      </c:pt>
                      <c:pt idx="465">
                        <c:v>13.36</c:v>
                      </c:pt>
                      <c:pt idx="466">
                        <c:v>15.12</c:v>
                      </c:pt>
                      <c:pt idx="467">
                        <c:v>15.61</c:v>
                      </c:pt>
                      <c:pt idx="468">
                        <c:v>15.23</c:v>
                      </c:pt>
                      <c:pt idx="469">
                        <c:v>15.49</c:v>
                      </c:pt>
                      <c:pt idx="470">
                        <c:v>16.329999999999998</c:v>
                      </c:pt>
                      <c:pt idx="471">
                        <c:v>16.95</c:v>
                      </c:pt>
                      <c:pt idx="472">
                        <c:v>17.100000000000001</c:v>
                      </c:pt>
                      <c:pt idx="473">
                        <c:v>17.079999999999998</c:v>
                      </c:pt>
                      <c:pt idx="474">
                        <c:v>17.100000000000001</c:v>
                      </c:pt>
                      <c:pt idx="475">
                        <c:v>17.579999999999998</c:v>
                      </c:pt>
                      <c:pt idx="476">
                        <c:v>17.29</c:v>
                      </c:pt>
                      <c:pt idx="477">
                        <c:v>17.45</c:v>
                      </c:pt>
                      <c:pt idx="478">
                        <c:v>16.79</c:v>
                      </c:pt>
                      <c:pt idx="479">
                        <c:v>17.46</c:v>
                      </c:pt>
                      <c:pt idx="480">
                        <c:v>17.41</c:v>
                      </c:pt>
                      <c:pt idx="481">
                        <c:v>17.72</c:v>
                      </c:pt>
                      <c:pt idx="482">
                        <c:v>17.989999999999998</c:v>
                      </c:pt>
                      <c:pt idx="483">
                        <c:v>17.940000000000001</c:v>
                      </c:pt>
                      <c:pt idx="484">
                        <c:v>17.649999999999999</c:v>
                      </c:pt>
                      <c:pt idx="485">
                        <c:v>16.670000000000002</c:v>
                      </c:pt>
                      <c:pt idx="486">
                        <c:v>17.03</c:v>
                      </c:pt>
                      <c:pt idx="487">
                        <c:v>16.55</c:v>
                      </c:pt>
                      <c:pt idx="488">
                        <c:v>15.25</c:v>
                      </c:pt>
                      <c:pt idx="489">
                        <c:v>15.64</c:v>
                      </c:pt>
                      <c:pt idx="490">
                        <c:v>16.22</c:v>
                      </c:pt>
                      <c:pt idx="491">
                        <c:v>15.86</c:v>
                      </c:pt>
                    </c:numCache>
                  </c:numRef>
                </c:yVal>
                <c:smooth val="0"/>
                <c:extLst xmlns:c15="http://schemas.microsoft.com/office/drawing/2012/chart">
                  <c:ext xmlns:c16="http://schemas.microsoft.com/office/drawing/2014/chart" uri="{C3380CC4-5D6E-409C-BE32-E72D297353CC}">
                    <c16:uniqueId val="{00000002-9097-2B4A-AC7F-15F4B6D03C68}"/>
                  </c:ext>
                </c:extLst>
              </c15:ser>
            </c15:filteredScatterSeries>
          </c:ext>
        </c:extLst>
      </c:scatterChart>
      <c:valAx>
        <c:axId val="229606968"/>
        <c:scaling>
          <c:orientation val="minMax"/>
          <c:max val="44925"/>
          <c:min val="29980"/>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3832"/>
        <c:crosses val="autoZero"/>
        <c:crossBetween val="midCat"/>
        <c:majorUnit val="600"/>
      </c:valAx>
      <c:valAx>
        <c:axId val="229603832"/>
        <c:scaling>
          <c:orientation val="minMax"/>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968"/>
        <c:crossesAt val="29980"/>
        <c:crossBetween val="midCat"/>
        <c:majorUnit val="10"/>
      </c:valAx>
    </c:plotArea>
    <c:legend>
      <c:legendPos val="b"/>
      <c:layout>
        <c:manualLayout>
          <c:xMode val="edge"/>
          <c:yMode val="edge"/>
          <c:x val="0.22570777319217508"/>
          <c:y val="0.88912810001512432"/>
          <c:w val="0.54872534896244751"/>
          <c:h val="0.11087189998487565"/>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73795179643401121"/>
        </c:manualLayout>
      </c:layout>
      <c:scatterChart>
        <c:scatterStyle val="lineMarker"/>
        <c:varyColors val="0"/>
        <c:ser>
          <c:idx val="1"/>
          <c:order val="0"/>
          <c:tx>
            <c:strRef>
              <c:f>'Line (Scatter)'!$B$1</c:f>
              <c:strCache>
                <c:ptCount val="1"/>
                <c:pt idx="0">
                  <c:v>CAPE Ratio - Europe</c:v>
                </c:pt>
              </c:strCache>
            </c:strRef>
          </c:tx>
          <c:spPr>
            <a:ln w="19050">
              <a:solidFill>
                <a:schemeClr val="accent1"/>
              </a:solidFill>
            </a:ln>
          </c:spPr>
          <c:marker>
            <c:symbol val="none"/>
          </c:marker>
          <c:dLbls>
            <c:dLbl>
              <c:idx val="0"/>
              <c:layout>
                <c:manualLayout>
                  <c:x val="0"/>
                  <c:y val="-5.120508914971779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32F-C64B-AAC6-26616F7A938C}"/>
                </c:ext>
              </c:extLst>
            </c:dLbl>
            <c:dLbl>
              <c:idx val="3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E16-4F94-B372-520384223020}"/>
                </c:ext>
              </c:extLst>
            </c:dLbl>
            <c:dLbl>
              <c:idx val="1439"/>
              <c:layout>
                <c:manualLayout>
                  <c:x val="-4.3690907649467162E-3"/>
                  <c:y val="-5.78617507391810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A4B-2545-8FAD-015A39A0CE4B}"/>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A4B-2545-8FAD-015A39A0CE4B}"/>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(Scatter)'!$A$2:$A$38</c:f>
              <c:numCache>
                <c:formatCode>m/d/yyyy</c:formatCode>
                <c:ptCount val="37"/>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formatCode="dd/mm/yyyy">
                  <c:v>44804</c:v>
                </c:pt>
                <c:pt idx="33" formatCode="dd/mm/yyyy">
                  <c:v>44834</c:v>
                </c:pt>
                <c:pt idx="34" formatCode="dd/mm/yyyy">
                  <c:v>44865</c:v>
                </c:pt>
                <c:pt idx="35" formatCode="dd/mm/yyyy">
                  <c:v>44895</c:v>
                </c:pt>
                <c:pt idx="36" formatCode="dd/mm/yyyy">
                  <c:v>44925</c:v>
                </c:pt>
              </c:numCache>
            </c:numRef>
          </c:xVal>
          <c:yVal>
            <c:numRef>
              <c:f>'Line (Scatter)'!$B$2:$B$38</c:f>
              <c:numCache>
                <c:formatCode>0.0</c:formatCode>
                <c:ptCount val="37"/>
                <c:pt idx="0">
                  <c:v>22.19</c:v>
                </c:pt>
                <c:pt idx="1">
                  <c:v>21.79</c:v>
                </c:pt>
                <c:pt idx="2">
                  <c:v>19.850000000000001</c:v>
                </c:pt>
                <c:pt idx="3">
                  <c:v>17.09</c:v>
                </c:pt>
                <c:pt idx="4">
                  <c:v>17.86</c:v>
                </c:pt>
                <c:pt idx="5">
                  <c:v>18.600000000000001</c:v>
                </c:pt>
                <c:pt idx="6">
                  <c:v>19.260000000000002</c:v>
                </c:pt>
                <c:pt idx="7">
                  <c:v>18.73</c:v>
                </c:pt>
                <c:pt idx="8">
                  <c:v>19.309999999999999</c:v>
                </c:pt>
                <c:pt idx="9">
                  <c:v>19.62</c:v>
                </c:pt>
                <c:pt idx="10">
                  <c:v>18.52</c:v>
                </c:pt>
                <c:pt idx="11">
                  <c:v>21.09</c:v>
                </c:pt>
                <c:pt idx="12">
                  <c:v>21.61</c:v>
                </c:pt>
                <c:pt idx="13">
                  <c:v>20.89</c:v>
                </c:pt>
                <c:pt idx="14">
                  <c:v>21.37</c:v>
                </c:pt>
                <c:pt idx="15">
                  <c:v>22.88</c:v>
                </c:pt>
                <c:pt idx="16">
                  <c:v>23.45</c:v>
                </c:pt>
                <c:pt idx="17">
                  <c:v>23.63</c:v>
                </c:pt>
                <c:pt idx="18">
                  <c:v>23.9</c:v>
                </c:pt>
                <c:pt idx="19">
                  <c:v>24.23</c:v>
                </c:pt>
                <c:pt idx="20">
                  <c:v>24.5</c:v>
                </c:pt>
                <c:pt idx="21">
                  <c:v>23.57</c:v>
                </c:pt>
                <c:pt idx="22">
                  <c:v>24.32</c:v>
                </c:pt>
                <c:pt idx="23">
                  <c:v>23.25</c:v>
                </c:pt>
                <c:pt idx="24">
                  <c:v>24.31</c:v>
                </c:pt>
                <c:pt idx="25">
                  <c:v>23.11</c:v>
                </c:pt>
                <c:pt idx="26">
                  <c:v>22.16</c:v>
                </c:pt>
                <c:pt idx="27">
                  <c:v>22.31</c:v>
                </c:pt>
                <c:pt idx="28">
                  <c:v>21.57</c:v>
                </c:pt>
                <c:pt idx="29">
                  <c:v>21.38</c:v>
                </c:pt>
                <c:pt idx="30">
                  <c:v>19.649999999999999</c:v>
                </c:pt>
                <c:pt idx="31">
                  <c:v>20.63</c:v>
                </c:pt>
                <c:pt idx="32">
                  <c:v>19.39</c:v>
                </c:pt>
                <c:pt idx="33">
                  <c:v>17.989999999999998</c:v>
                </c:pt>
                <c:pt idx="34">
                  <c:v>18.89</c:v>
                </c:pt>
                <c:pt idx="35">
                  <c:v>19.84</c:v>
                </c:pt>
                <c:pt idx="36">
                  <c:v>19.170000000000002</c:v>
                </c:pt>
              </c:numCache>
            </c:numRef>
          </c:yVal>
          <c:smooth val="0"/>
          <c:extLst>
            <c:ext xmlns:c16="http://schemas.microsoft.com/office/drawing/2014/chart" uri="{C3380CC4-5D6E-409C-BE32-E72D297353CC}">
              <c16:uniqueId val="{00000000-4A4B-2545-8FAD-015A39A0CE4B}"/>
            </c:ext>
          </c:extLst>
        </c:ser>
        <c:ser>
          <c:idx val="4"/>
          <c:order val="4"/>
          <c:tx>
            <c:strRef>
              <c:f>'Line (Scatter)'!$F$1</c:f>
              <c:strCache>
                <c:ptCount val="1"/>
                <c:pt idx="0">
                  <c:v>Average Europe</c:v>
                </c:pt>
              </c:strCache>
            </c:strRef>
          </c:tx>
          <c:spPr>
            <a:ln w="19050">
              <a:solidFill>
                <a:srgbClr val="C00000"/>
              </a:solidFill>
              <a:prstDash val="dash"/>
            </a:ln>
          </c:spPr>
          <c:marker>
            <c:symbol val="none"/>
          </c:marker>
          <c:dLbls>
            <c:dLbl>
              <c:idx val="35"/>
              <c:layout>
                <c:manualLayout>
                  <c:x val="-2.0019565146845403E-2"/>
                  <c:y val="-8.061956813905567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22C-4C7C-BD1F-74AAA7AD3C3E}"/>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(Scatter)'!$A$2:$A$38</c:f>
              <c:numCache>
                <c:formatCode>m/d/yyyy</c:formatCode>
                <c:ptCount val="37"/>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formatCode="dd/mm/yyyy">
                  <c:v>44804</c:v>
                </c:pt>
                <c:pt idx="33" formatCode="dd/mm/yyyy">
                  <c:v>44834</c:v>
                </c:pt>
                <c:pt idx="34" formatCode="dd/mm/yyyy">
                  <c:v>44865</c:v>
                </c:pt>
                <c:pt idx="35" formatCode="dd/mm/yyyy">
                  <c:v>44895</c:v>
                </c:pt>
                <c:pt idx="36" formatCode="dd/mm/yyyy">
                  <c:v>44925</c:v>
                </c:pt>
              </c:numCache>
            </c:numRef>
          </c:xVal>
          <c:yVal>
            <c:numRef>
              <c:f>'Line (Scatter)'!$F$2:$F$38</c:f>
              <c:numCache>
                <c:formatCode>0.0</c:formatCode>
                <c:ptCount val="37"/>
                <c:pt idx="0">
                  <c:v>21.132702702702698</c:v>
                </c:pt>
                <c:pt idx="1">
                  <c:v>21.132702702702698</c:v>
                </c:pt>
                <c:pt idx="2">
                  <c:v>21.132702702702698</c:v>
                </c:pt>
                <c:pt idx="3">
                  <c:v>21.132702702702698</c:v>
                </c:pt>
                <c:pt idx="4">
                  <c:v>21.132702702702698</c:v>
                </c:pt>
                <c:pt idx="5">
                  <c:v>21.132702702702698</c:v>
                </c:pt>
                <c:pt idx="6">
                  <c:v>21.132702702702698</c:v>
                </c:pt>
                <c:pt idx="7">
                  <c:v>21.132702702702698</c:v>
                </c:pt>
                <c:pt idx="8">
                  <c:v>21.132702702702698</c:v>
                </c:pt>
                <c:pt idx="9">
                  <c:v>21.132702702702698</c:v>
                </c:pt>
                <c:pt idx="10">
                  <c:v>21.132702702702698</c:v>
                </c:pt>
                <c:pt idx="11">
                  <c:v>21.132702702702698</c:v>
                </c:pt>
                <c:pt idx="12">
                  <c:v>21.132702702702698</c:v>
                </c:pt>
                <c:pt idx="13">
                  <c:v>21.132702702702698</c:v>
                </c:pt>
                <c:pt idx="14">
                  <c:v>21.132702702702698</c:v>
                </c:pt>
                <c:pt idx="15">
                  <c:v>21.132702702702698</c:v>
                </c:pt>
                <c:pt idx="16">
                  <c:v>21.132702702702698</c:v>
                </c:pt>
                <c:pt idx="17">
                  <c:v>21.132702702702698</c:v>
                </c:pt>
                <c:pt idx="18">
                  <c:v>21.132702702702698</c:v>
                </c:pt>
                <c:pt idx="19">
                  <c:v>21.132702702702698</c:v>
                </c:pt>
                <c:pt idx="20">
                  <c:v>21.132702702702698</c:v>
                </c:pt>
                <c:pt idx="21">
                  <c:v>21.132702702702698</c:v>
                </c:pt>
                <c:pt idx="22">
                  <c:v>21.132702702702698</c:v>
                </c:pt>
                <c:pt idx="23">
                  <c:v>21.132702702702698</c:v>
                </c:pt>
                <c:pt idx="24">
                  <c:v>21.132702702702698</c:v>
                </c:pt>
                <c:pt idx="25">
                  <c:v>21.132702702702698</c:v>
                </c:pt>
                <c:pt idx="26">
                  <c:v>21.132702702702698</c:v>
                </c:pt>
                <c:pt idx="27">
                  <c:v>21.132702702702698</c:v>
                </c:pt>
                <c:pt idx="28">
                  <c:v>21.132702702702698</c:v>
                </c:pt>
                <c:pt idx="29">
                  <c:v>21.132702702702698</c:v>
                </c:pt>
                <c:pt idx="30">
                  <c:v>21.132702702702698</c:v>
                </c:pt>
                <c:pt idx="31">
                  <c:v>21.132702702702698</c:v>
                </c:pt>
                <c:pt idx="32">
                  <c:v>21.132702702702698</c:v>
                </c:pt>
                <c:pt idx="33">
                  <c:v>21.132702702702698</c:v>
                </c:pt>
                <c:pt idx="34">
                  <c:v>21.132702702702698</c:v>
                </c:pt>
                <c:pt idx="35">
                  <c:v>21.132702702702698</c:v>
                </c:pt>
                <c:pt idx="36">
                  <c:v>21.132702702702698</c:v>
                </c:pt>
              </c:numCache>
            </c:numRef>
          </c:yVal>
          <c:smooth val="0"/>
          <c:extLst>
            <c:ext xmlns:c16="http://schemas.microsoft.com/office/drawing/2014/chart" uri="{C3380CC4-5D6E-409C-BE32-E72D297353CC}">
              <c16:uniqueId val="{00000001-E111-4C9A-9EFF-EBAF9F49CF5A}"/>
            </c:ext>
          </c:extLst>
        </c:ser>
        <c:dLbls>
          <c:showLegendKey val="0"/>
          <c:showVal val="0"/>
          <c:showCatName val="0"/>
          <c:showSerName val="0"/>
          <c:showPercent val="0"/>
          <c:showBubbleSize val="0"/>
        </c:dLbls>
        <c:axId val="229606184"/>
        <c:axId val="229606576"/>
        <c:extLst>
          <c:ext xmlns:c15="http://schemas.microsoft.com/office/drawing/2012/chart" uri="{02D57815-91ED-43cb-92C2-25804820EDAC}">
            <c15:filteredScatterSeries>
              <c15:ser>
                <c:idx val="0"/>
                <c:order val="1"/>
                <c:tx>
                  <c:strRef>
                    <c:extLst>
                      <c:ext uri="{02D57815-91ED-43cb-92C2-25804820EDAC}">
                        <c15:formulaRef>
                          <c15:sqref>'Line (Scatter)'!$C$1</c15:sqref>
                        </c15:formulaRef>
                      </c:ext>
                    </c:extLst>
                    <c:strCache>
                      <c:ptCount val="1"/>
                      <c:pt idx="0">
                        <c:v>CAPE Ratio - France</c:v>
                      </c:pt>
                    </c:strCache>
                  </c:strRef>
                </c:tx>
                <c:spPr>
                  <a:ln w="19050">
                    <a:solidFill>
                      <a:schemeClr val="accent4"/>
                    </a:solidFill>
                  </a:ln>
                </c:spPr>
                <c:marker>
                  <c:symbol val="none"/>
                </c:marker>
                <c:dLbls>
                  <c:dLbl>
                    <c:idx val="0"/>
                    <c:layout>
                      <c:manualLayout>
                        <c:x val="4.7603526244941836E-3"/>
                        <c:y val="-6.3551205089149715E-2"/>
                      </c:manualLayout>
                    </c:layout>
                    <c:dLblPos val="r"/>
                    <c:showLegendKey val="0"/>
                    <c:showVal val="1"/>
                    <c:showCatName val="0"/>
                    <c:showSerName val="0"/>
                    <c:showPercent val="0"/>
                    <c:showBubbleSize val="0"/>
                    <c:extLst>
                      <c:ext uri="{CE6537A1-D6FC-4f65-9D91-7224C49458BB}"/>
                      <c:ext xmlns:c16="http://schemas.microsoft.com/office/drawing/2014/chart" uri="{C3380CC4-5D6E-409C-BE32-E72D297353CC}">
                        <c16:uniqueId val="{00000007-232F-C64B-AAC6-26616F7A938C}"/>
                      </c:ext>
                    </c:extLst>
                  </c:dLbl>
                  <c:dLbl>
                    <c:idx val="31"/>
                    <c:dLblPos val="r"/>
                    <c:showLegendKey val="0"/>
                    <c:showVal val="1"/>
                    <c:showCatName val="0"/>
                    <c:showSerName val="0"/>
                    <c:showPercent val="0"/>
                    <c:showBubbleSize val="0"/>
                    <c:extLst>
                      <c:ext uri="{CE6537A1-D6FC-4f65-9D91-7224C49458BB}"/>
                      <c:ext xmlns:c16="http://schemas.microsoft.com/office/drawing/2014/chart" uri="{C3380CC4-5D6E-409C-BE32-E72D297353CC}">
                        <c16:uniqueId val="{00000003-232F-C64B-AAC6-26616F7A938C}"/>
                      </c:ext>
                    </c:extLst>
                  </c:dLbl>
                  <c:spPr>
                    <a:noFill/>
                    <a:ln>
                      <a:solidFill>
                        <a:schemeClr val="accent4"/>
                      </a:solidFill>
                    </a:ln>
                    <a:effectLst/>
                  </c:spPr>
                  <c:showLegendKey val="0"/>
                  <c:showVal val="0"/>
                  <c:showCatName val="0"/>
                  <c:showSerName val="0"/>
                  <c:showPercent val="0"/>
                  <c:showBubbleSize val="0"/>
                  <c:extLst>
                    <c:ext uri="{CE6537A1-D6FC-4f65-9D91-7224C49458BB}">
                      <c15:showLeaderLines val="0"/>
                    </c:ext>
                  </c:extLst>
                </c:dLbls>
                <c:xVal>
                  <c:numRef>
                    <c:extLst>
                      <c:ext uri="{02D57815-91ED-43cb-92C2-25804820EDAC}">
                        <c15:formulaRef>
                          <c15:sqref>'Line (Scatter)'!$A$2:$A$38</c15:sqref>
                        </c15:formulaRef>
                      </c:ext>
                    </c:extLst>
                    <c:numCache>
                      <c:formatCode>m/d/yyyy</c:formatCode>
                      <c:ptCount val="37"/>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formatCode="dd/mm/yyyy">
                        <c:v>44804</c:v>
                      </c:pt>
                      <c:pt idx="33" formatCode="dd/mm/yyyy">
                        <c:v>44834</c:v>
                      </c:pt>
                      <c:pt idx="34" formatCode="dd/mm/yyyy">
                        <c:v>44865</c:v>
                      </c:pt>
                      <c:pt idx="35" formatCode="dd/mm/yyyy">
                        <c:v>44895</c:v>
                      </c:pt>
                      <c:pt idx="36" formatCode="dd/mm/yyyy">
                        <c:v>44925</c:v>
                      </c:pt>
                    </c:numCache>
                  </c:numRef>
                </c:xVal>
                <c:yVal>
                  <c:numRef>
                    <c:extLst>
                      <c:ext uri="{02D57815-91ED-43cb-92C2-25804820EDAC}">
                        <c15:formulaRef>
                          <c15:sqref>'Line (Scatter)'!$C$2:$C$38</c15:sqref>
                        </c15:formulaRef>
                      </c:ext>
                    </c:extLst>
                    <c:numCache>
                      <c:formatCode>0.0</c:formatCode>
                      <c:ptCount val="37"/>
                      <c:pt idx="0">
                        <c:v>24.77</c:v>
                      </c:pt>
                      <c:pt idx="1">
                        <c:v>24.15</c:v>
                      </c:pt>
                      <c:pt idx="2">
                        <c:v>22.01</c:v>
                      </c:pt>
                      <c:pt idx="3">
                        <c:v>17.739999999999998</c:v>
                      </c:pt>
                      <c:pt idx="4">
                        <c:v>18.309999999999999</c:v>
                      </c:pt>
                      <c:pt idx="5">
                        <c:v>19.11</c:v>
                      </c:pt>
                      <c:pt idx="6">
                        <c:v>19.98</c:v>
                      </c:pt>
                      <c:pt idx="7">
                        <c:v>19.350000000000001</c:v>
                      </c:pt>
                      <c:pt idx="8">
                        <c:v>20.3</c:v>
                      </c:pt>
                      <c:pt idx="9">
                        <c:v>20.37</c:v>
                      </c:pt>
                      <c:pt idx="10">
                        <c:v>19.760000000000002</c:v>
                      </c:pt>
                      <c:pt idx="11">
                        <c:v>23.78</c:v>
                      </c:pt>
                      <c:pt idx="12">
                        <c:v>23.87</c:v>
                      </c:pt>
                      <c:pt idx="13">
                        <c:v>23.12</c:v>
                      </c:pt>
                      <c:pt idx="14">
                        <c:v>24.07</c:v>
                      </c:pt>
                      <c:pt idx="15">
                        <c:v>25.69</c:v>
                      </c:pt>
                      <c:pt idx="16">
                        <c:v>26.77</c:v>
                      </c:pt>
                      <c:pt idx="17">
                        <c:v>27.23</c:v>
                      </c:pt>
                      <c:pt idx="18">
                        <c:v>27.36</c:v>
                      </c:pt>
                      <c:pt idx="19">
                        <c:v>28.14</c:v>
                      </c:pt>
                      <c:pt idx="20">
                        <c:v>28.02</c:v>
                      </c:pt>
                      <c:pt idx="21">
                        <c:v>26.91</c:v>
                      </c:pt>
                      <c:pt idx="22">
                        <c:v>28.48</c:v>
                      </c:pt>
                      <c:pt idx="23">
                        <c:v>27.56</c:v>
                      </c:pt>
                      <c:pt idx="24">
                        <c:v>29.24</c:v>
                      </c:pt>
                      <c:pt idx="25">
                        <c:v>28.39</c:v>
                      </c:pt>
                      <c:pt idx="26">
                        <c:v>25.97</c:v>
                      </c:pt>
                      <c:pt idx="27">
                        <c:v>26.08</c:v>
                      </c:pt>
                      <c:pt idx="28">
                        <c:v>25.59</c:v>
                      </c:pt>
                      <c:pt idx="29">
                        <c:v>25.33</c:v>
                      </c:pt>
                      <c:pt idx="30">
                        <c:v>22.96</c:v>
                      </c:pt>
                      <c:pt idx="31">
                        <c:v>24.89</c:v>
                      </c:pt>
                      <c:pt idx="32">
                        <c:v>22.43</c:v>
                      </c:pt>
                      <c:pt idx="33">
                        <c:v>21.39</c:v>
                      </c:pt>
                      <c:pt idx="34">
                        <c:v>23.18</c:v>
                      </c:pt>
                      <c:pt idx="35">
                        <c:v>24.51</c:v>
                      </c:pt>
                      <c:pt idx="36">
                        <c:v>23.58</c:v>
                      </c:pt>
                    </c:numCache>
                  </c:numRef>
                </c:yVal>
                <c:smooth val="0"/>
                <c:extLst>
                  <c:ext xmlns:c16="http://schemas.microsoft.com/office/drawing/2014/chart" uri="{C3380CC4-5D6E-409C-BE32-E72D297353CC}">
                    <c16:uniqueId val="{00000000-232F-C64B-AAC6-26616F7A938C}"/>
                  </c:ext>
                </c:extLst>
              </c15:ser>
            </c15:filteredScatterSeries>
            <c15:filteredScatterSeries>
              <c15:ser>
                <c:idx val="2"/>
                <c:order val="2"/>
                <c:tx>
                  <c:strRef>
                    <c:extLst xmlns:c15="http://schemas.microsoft.com/office/drawing/2012/chart">
                      <c:ext xmlns:c15="http://schemas.microsoft.com/office/drawing/2012/chart" uri="{02D57815-91ED-43cb-92C2-25804820EDAC}">
                        <c15:formulaRef>
                          <c15:sqref>'Line (Scatter)'!$D$1</c15:sqref>
                        </c15:formulaRef>
                      </c:ext>
                    </c:extLst>
                    <c:strCache>
                      <c:ptCount val="1"/>
                      <c:pt idx="0">
                        <c:v>CAPE Ratio - Germany</c:v>
                      </c:pt>
                    </c:strCache>
                  </c:strRef>
                </c:tx>
                <c:spPr>
                  <a:ln w="19050">
                    <a:solidFill>
                      <a:schemeClr val="accent6"/>
                    </a:solidFill>
                  </a:ln>
                </c:spPr>
                <c:marker>
                  <c:symbol val="none"/>
                </c:marker>
                <c:dLbls>
                  <c:dLbl>
                    <c:idx val="0"/>
                    <c:layout>
                      <c:manualLayout>
                        <c:x val="2.1519402275110692E-3"/>
                        <c:y val="0.22661096675925096"/>
                      </c:manualLayout>
                    </c:layout>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9-232F-C64B-AAC6-26616F7A938C}"/>
                      </c:ext>
                    </c:extLst>
                  </c:dLbl>
                  <c:dLbl>
                    <c:idx val="31"/>
                    <c:layout>
                      <c:manualLayout>
                        <c:x val="-1.9128136608009807E-16"/>
                        <c:y val="3.9826180449780486E-2"/>
                      </c:manualLayout>
                    </c:layout>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6-232F-C64B-AAC6-26616F7A938C}"/>
                      </c:ext>
                    </c:extLst>
                  </c:dLbl>
                  <c:spPr>
                    <a:noFill/>
                    <a:ln>
                      <a:solidFill>
                        <a:schemeClr val="accent6"/>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extLst xmlns:c15="http://schemas.microsoft.com/office/drawing/2012/chart">
                      <c:ext xmlns:c15="http://schemas.microsoft.com/office/drawing/2012/chart" uri="{02D57815-91ED-43cb-92C2-25804820EDAC}">
                        <c15:formulaRef>
                          <c15:sqref>'Line (Scatter)'!$A$2:$A$38</c15:sqref>
                        </c15:formulaRef>
                      </c:ext>
                    </c:extLst>
                    <c:numCache>
                      <c:formatCode>m/d/yyyy</c:formatCode>
                      <c:ptCount val="37"/>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formatCode="dd/mm/yyyy">
                        <c:v>44804</c:v>
                      </c:pt>
                      <c:pt idx="33" formatCode="dd/mm/yyyy">
                        <c:v>44834</c:v>
                      </c:pt>
                      <c:pt idx="34" formatCode="dd/mm/yyyy">
                        <c:v>44865</c:v>
                      </c:pt>
                      <c:pt idx="35" formatCode="dd/mm/yyyy">
                        <c:v>44895</c:v>
                      </c:pt>
                      <c:pt idx="36" formatCode="dd/mm/yyyy">
                        <c:v>44925</c:v>
                      </c:pt>
                    </c:numCache>
                  </c:numRef>
                </c:xVal>
                <c:yVal>
                  <c:numRef>
                    <c:extLst xmlns:c15="http://schemas.microsoft.com/office/drawing/2012/chart">
                      <c:ext xmlns:c15="http://schemas.microsoft.com/office/drawing/2012/chart" uri="{02D57815-91ED-43cb-92C2-25804820EDAC}">
                        <c15:formulaRef>
                          <c15:sqref>'Line (Scatter)'!$D$2:$D$38</c15:sqref>
                        </c15:formulaRef>
                      </c:ext>
                    </c:extLst>
                    <c:numCache>
                      <c:formatCode>0.0</c:formatCode>
                      <c:ptCount val="37"/>
                      <c:pt idx="0">
                        <c:v>20.149999999999999</c:v>
                      </c:pt>
                      <c:pt idx="1">
                        <c:v>19.71</c:v>
                      </c:pt>
                      <c:pt idx="2">
                        <c:v>18.010000000000002</c:v>
                      </c:pt>
                      <c:pt idx="3">
                        <c:v>15.17</c:v>
                      </c:pt>
                      <c:pt idx="4">
                        <c:v>16.440000000000001</c:v>
                      </c:pt>
                      <c:pt idx="5">
                        <c:v>17.72</c:v>
                      </c:pt>
                      <c:pt idx="6">
                        <c:v>18.71</c:v>
                      </c:pt>
                      <c:pt idx="7">
                        <c:v>18.62</c:v>
                      </c:pt>
                      <c:pt idx="8">
                        <c:v>19.940000000000001</c:v>
                      </c:pt>
                      <c:pt idx="9">
                        <c:v>19.7</c:v>
                      </c:pt>
                      <c:pt idx="10">
                        <c:v>17.739999999999998</c:v>
                      </c:pt>
                      <c:pt idx="11">
                        <c:v>18.940000000000001</c:v>
                      </c:pt>
                      <c:pt idx="12">
                        <c:v>20.52</c:v>
                      </c:pt>
                      <c:pt idx="13">
                        <c:v>20.239999999999998</c:v>
                      </c:pt>
                      <c:pt idx="14">
                        <c:v>21.23</c:v>
                      </c:pt>
                      <c:pt idx="15">
                        <c:v>22.22</c:v>
                      </c:pt>
                      <c:pt idx="16">
                        <c:v>22.55</c:v>
                      </c:pt>
                      <c:pt idx="17">
                        <c:v>22.47</c:v>
                      </c:pt>
                      <c:pt idx="18">
                        <c:v>22.74</c:v>
                      </c:pt>
                      <c:pt idx="19">
                        <c:v>22.72</c:v>
                      </c:pt>
                      <c:pt idx="20">
                        <c:v>22.56</c:v>
                      </c:pt>
                      <c:pt idx="21">
                        <c:v>21.66</c:v>
                      </c:pt>
                      <c:pt idx="22">
                        <c:v>22.33</c:v>
                      </c:pt>
                      <c:pt idx="23">
                        <c:v>20.86</c:v>
                      </c:pt>
                      <c:pt idx="24">
                        <c:v>21.83</c:v>
                      </c:pt>
                      <c:pt idx="25">
                        <c:v>21.24</c:v>
                      </c:pt>
                      <c:pt idx="26">
                        <c:v>19.78</c:v>
                      </c:pt>
                      <c:pt idx="27">
                        <c:v>19.64</c:v>
                      </c:pt>
                      <c:pt idx="28">
                        <c:v>18.63</c:v>
                      </c:pt>
                      <c:pt idx="29">
                        <c:v>18.78</c:v>
                      </c:pt>
                      <c:pt idx="30">
                        <c:v>16.670000000000002</c:v>
                      </c:pt>
                      <c:pt idx="31">
                        <c:v>17.350000000000001</c:v>
                      </c:pt>
                      <c:pt idx="32">
                        <c:v>16.39</c:v>
                      </c:pt>
                      <c:pt idx="33">
                        <c:v>15.4</c:v>
                      </c:pt>
                      <c:pt idx="34">
                        <c:v>16.7</c:v>
                      </c:pt>
                      <c:pt idx="35">
                        <c:v>18.48</c:v>
                      </c:pt>
                      <c:pt idx="36">
                        <c:v>17.22</c:v>
                      </c:pt>
                    </c:numCache>
                  </c:numRef>
                </c:yVal>
                <c:smooth val="0"/>
                <c:extLst xmlns:c15="http://schemas.microsoft.com/office/drawing/2012/chart">
                  <c:ext xmlns:c16="http://schemas.microsoft.com/office/drawing/2014/chart" uri="{C3380CC4-5D6E-409C-BE32-E72D297353CC}">
                    <c16:uniqueId val="{00000001-232F-C64B-AAC6-26616F7A938C}"/>
                  </c:ext>
                </c:extLst>
              </c15:ser>
            </c15:filteredScatterSeries>
            <c15:filteredScatterSeries>
              <c15:ser>
                <c:idx val="3"/>
                <c:order val="3"/>
                <c:tx>
                  <c:strRef>
                    <c:extLst xmlns:c15="http://schemas.microsoft.com/office/drawing/2012/chart">
                      <c:ext xmlns:c15="http://schemas.microsoft.com/office/drawing/2012/chart" uri="{02D57815-91ED-43cb-92C2-25804820EDAC}">
                        <c15:formulaRef>
                          <c15:sqref>'Line (Scatter)'!$E$1</c15:sqref>
                        </c15:formulaRef>
                      </c:ext>
                    </c:extLst>
                    <c:strCache>
                      <c:ptCount val="1"/>
                      <c:pt idx="0">
                        <c:v>CAPE Ratio - UK</c:v>
                      </c:pt>
                    </c:strCache>
                  </c:strRef>
                </c:tx>
                <c:spPr>
                  <a:ln w="19050">
                    <a:solidFill>
                      <a:schemeClr val="accent5"/>
                    </a:solidFill>
                  </a:ln>
                </c:spPr>
                <c:marker>
                  <c:symbol val="none"/>
                </c:marker>
                <c:dLbls>
                  <c:dLbl>
                    <c:idx val="0"/>
                    <c:layout>
                      <c:manualLayout>
                        <c:x val="3.4561464260026266E-3"/>
                        <c:y val="0.27975047038795797"/>
                      </c:manualLayout>
                    </c:layout>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A-232F-C64B-AAC6-26616F7A938C}"/>
                      </c:ext>
                    </c:extLst>
                  </c:dLbl>
                  <c:dLbl>
                    <c:idx val="31"/>
                    <c:layout>
                      <c:manualLayout>
                        <c:x val="1.304206198491366E-3"/>
                        <c:y val="0.13654690439924738"/>
                      </c:manualLayout>
                    </c:layout>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5-232F-C64B-AAC6-26616F7A938C}"/>
                      </c:ext>
                    </c:extLst>
                  </c:dLbl>
                  <c:spPr>
                    <a:noFill/>
                    <a:ln>
                      <a:solidFill>
                        <a:schemeClr val="accent5"/>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extLst xmlns:c15="http://schemas.microsoft.com/office/drawing/2012/chart">
                      <c:ext xmlns:c15="http://schemas.microsoft.com/office/drawing/2012/chart" uri="{02D57815-91ED-43cb-92C2-25804820EDAC}">
                        <c15:formulaRef>
                          <c15:sqref>'Line (Scatter)'!$A$2:$A$38</c15:sqref>
                        </c15:formulaRef>
                      </c:ext>
                    </c:extLst>
                    <c:numCache>
                      <c:formatCode>m/d/yyyy</c:formatCode>
                      <c:ptCount val="37"/>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formatCode="dd/mm/yyyy">
                        <c:v>44804</c:v>
                      </c:pt>
                      <c:pt idx="33" formatCode="dd/mm/yyyy">
                        <c:v>44834</c:v>
                      </c:pt>
                      <c:pt idx="34" formatCode="dd/mm/yyyy">
                        <c:v>44865</c:v>
                      </c:pt>
                      <c:pt idx="35" formatCode="dd/mm/yyyy">
                        <c:v>44895</c:v>
                      </c:pt>
                      <c:pt idx="36" formatCode="dd/mm/yyyy">
                        <c:v>44925</c:v>
                      </c:pt>
                    </c:numCache>
                  </c:numRef>
                </c:xVal>
                <c:yVal>
                  <c:numRef>
                    <c:extLst xmlns:c15="http://schemas.microsoft.com/office/drawing/2012/chart">
                      <c:ext xmlns:c15="http://schemas.microsoft.com/office/drawing/2012/chart" uri="{02D57815-91ED-43cb-92C2-25804820EDAC}">
                        <c15:formulaRef>
                          <c15:sqref>'Line (Scatter)'!$E$2:$E$38</c15:sqref>
                        </c15:formulaRef>
                      </c:ext>
                    </c:extLst>
                    <c:numCache>
                      <c:formatCode>0.0</c:formatCode>
                      <c:ptCount val="37"/>
                      <c:pt idx="0">
                        <c:v>18.34</c:v>
                      </c:pt>
                      <c:pt idx="1">
                        <c:v>17.7</c:v>
                      </c:pt>
                      <c:pt idx="2">
                        <c:v>16</c:v>
                      </c:pt>
                      <c:pt idx="3">
                        <c:v>13.69</c:v>
                      </c:pt>
                      <c:pt idx="4">
                        <c:v>14.03</c:v>
                      </c:pt>
                      <c:pt idx="5">
                        <c:v>14.51</c:v>
                      </c:pt>
                      <c:pt idx="6">
                        <c:v>14.76</c:v>
                      </c:pt>
                      <c:pt idx="7">
                        <c:v>13.88</c:v>
                      </c:pt>
                      <c:pt idx="8">
                        <c:v>13.8</c:v>
                      </c:pt>
                      <c:pt idx="9">
                        <c:v>14.14</c:v>
                      </c:pt>
                      <c:pt idx="10">
                        <c:v>13.36</c:v>
                      </c:pt>
                      <c:pt idx="11">
                        <c:v>15.12</c:v>
                      </c:pt>
                      <c:pt idx="12">
                        <c:v>15.61</c:v>
                      </c:pt>
                      <c:pt idx="13">
                        <c:v>15.23</c:v>
                      </c:pt>
                      <c:pt idx="14">
                        <c:v>15.49</c:v>
                      </c:pt>
                      <c:pt idx="15">
                        <c:v>16.329999999999998</c:v>
                      </c:pt>
                      <c:pt idx="16">
                        <c:v>16.95</c:v>
                      </c:pt>
                      <c:pt idx="17">
                        <c:v>17.100000000000001</c:v>
                      </c:pt>
                      <c:pt idx="18">
                        <c:v>17.079999999999998</c:v>
                      </c:pt>
                      <c:pt idx="19">
                        <c:v>17.100000000000001</c:v>
                      </c:pt>
                      <c:pt idx="20">
                        <c:v>17.579999999999998</c:v>
                      </c:pt>
                      <c:pt idx="21">
                        <c:v>17.29</c:v>
                      </c:pt>
                      <c:pt idx="22">
                        <c:v>17.45</c:v>
                      </c:pt>
                      <c:pt idx="23">
                        <c:v>16.79</c:v>
                      </c:pt>
                      <c:pt idx="24">
                        <c:v>17.46</c:v>
                      </c:pt>
                      <c:pt idx="25">
                        <c:v>17.41</c:v>
                      </c:pt>
                      <c:pt idx="26">
                        <c:v>17.72</c:v>
                      </c:pt>
                      <c:pt idx="27">
                        <c:v>17.989999999999998</c:v>
                      </c:pt>
                      <c:pt idx="28">
                        <c:v>17.940000000000001</c:v>
                      </c:pt>
                      <c:pt idx="29">
                        <c:v>17.649999999999999</c:v>
                      </c:pt>
                      <c:pt idx="30">
                        <c:v>16.670000000000002</c:v>
                      </c:pt>
                      <c:pt idx="31">
                        <c:v>17.03</c:v>
                      </c:pt>
                      <c:pt idx="32">
                        <c:v>16.55</c:v>
                      </c:pt>
                      <c:pt idx="33">
                        <c:v>15.25</c:v>
                      </c:pt>
                      <c:pt idx="34">
                        <c:v>15.64</c:v>
                      </c:pt>
                      <c:pt idx="35">
                        <c:v>16.22</c:v>
                      </c:pt>
                      <c:pt idx="36">
                        <c:v>15.86</c:v>
                      </c:pt>
                    </c:numCache>
                  </c:numRef>
                </c:yVal>
                <c:smooth val="0"/>
                <c:extLst xmlns:c15="http://schemas.microsoft.com/office/drawing/2012/chart">
                  <c:ext xmlns:c16="http://schemas.microsoft.com/office/drawing/2014/chart" uri="{C3380CC4-5D6E-409C-BE32-E72D297353CC}">
                    <c16:uniqueId val="{00000002-232F-C64B-AAC6-26616F7A938C}"/>
                  </c:ext>
                </c:extLst>
              </c15:ser>
            </c15:filteredScatterSeries>
          </c:ext>
        </c:extLst>
      </c:scatterChart>
      <c:valAx>
        <c:axId val="229606184"/>
        <c:scaling>
          <c:orientation val="minMax"/>
          <c:max val="44925"/>
          <c:min val="4383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6576"/>
        <c:crosses val="autoZero"/>
        <c:crossBetween val="midCat"/>
        <c:majorUnit val="60"/>
      </c:valAx>
      <c:valAx>
        <c:axId val="229606576"/>
        <c:scaling>
          <c:orientation val="minMax"/>
          <c:min val="1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184"/>
        <c:crosses val="autoZero"/>
        <c:crossBetween val="midCat"/>
        <c:majorUnit val="2"/>
      </c:valAx>
    </c:plotArea>
    <c:legend>
      <c:legendPos val="b"/>
      <c:layout>
        <c:manualLayout>
          <c:xMode val="edge"/>
          <c:yMode val="edge"/>
          <c:x val="0.22701197939066664"/>
          <c:y val="0.90903144879491082"/>
          <c:w val="0.52518884289593748"/>
          <c:h val="9.0968551205089149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67074496459972599"/>
        </c:manualLayout>
      </c:layout>
      <c:scatterChart>
        <c:scatterStyle val="lineMarker"/>
        <c:varyColors val="0"/>
        <c:ser>
          <c:idx val="1"/>
          <c:order val="0"/>
          <c:tx>
            <c:strRef>
              <c:f>'Line (Scatter)'!$B$1</c:f>
              <c:strCache>
                <c:ptCount val="1"/>
                <c:pt idx="0">
                  <c:v>Excess CAPE Yield (in %)</c:v>
                </c:pt>
              </c:strCache>
            </c:strRef>
          </c:tx>
          <c:spPr>
            <a:ln w="19050">
              <a:solidFill>
                <a:schemeClr val="accent4"/>
              </a:solidFill>
            </a:ln>
          </c:spPr>
          <c:marker>
            <c:symbol val="none"/>
          </c:marker>
          <c:dLbls>
            <c:dLbl>
              <c:idx val="262"/>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131-446A-849C-4BD5AF783C13}"/>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0AA-E340-B13A-966FFCBF26F1}"/>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(Scatter)'!$A$2:$A$264</c:f>
              <c:numCache>
                <c:formatCode>m/d/yyyy</c:formatCode>
                <c:ptCount val="263"/>
                <c:pt idx="0">
                  <c:v>36922</c:v>
                </c:pt>
                <c:pt idx="1">
                  <c:v>36950</c:v>
                </c:pt>
                <c:pt idx="2">
                  <c:v>36980</c:v>
                </c:pt>
                <c:pt idx="3">
                  <c:v>37008</c:v>
                </c:pt>
                <c:pt idx="4">
                  <c:v>37042</c:v>
                </c:pt>
                <c:pt idx="5">
                  <c:v>37071</c:v>
                </c:pt>
                <c:pt idx="6">
                  <c:v>37103</c:v>
                </c:pt>
                <c:pt idx="7">
                  <c:v>37134</c:v>
                </c:pt>
                <c:pt idx="8">
                  <c:v>37162</c:v>
                </c:pt>
                <c:pt idx="9">
                  <c:v>37195</c:v>
                </c:pt>
                <c:pt idx="10">
                  <c:v>37225</c:v>
                </c:pt>
                <c:pt idx="11">
                  <c:v>37253</c:v>
                </c:pt>
                <c:pt idx="12">
                  <c:v>37287</c:v>
                </c:pt>
                <c:pt idx="13">
                  <c:v>37315</c:v>
                </c:pt>
                <c:pt idx="14">
                  <c:v>37343</c:v>
                </c:pt>
                <c:pt idx="15">
                  <c:v>37372</c:v>
                </c:pt>
                <c:pt idx="16">
                  <c:v>37407</c:v>
                </c:pt>
                <c:pt idx="17">
                  <c:v>37435</c:v>
                </c:pt>
                <c:pt idx="18">
                  <c:v>37468</c:v>
                </c:pt>
                <c:pt idx="19">
                  <c:v>37498</c:v>
                </c:pt>
                <c:pt idx="20">
                  <c:v>37529</c:v>
                </c:pt>
                <c:pt idx="21">
                  <c:v>37560</c:v>
                </c:pt>
                <c:pt idx="22">
                  <c:v>37589</c:v>
                </c:pt>
                <c:pt idx="23">
                  <c:v>37620</c:v>
                </c:pt>
                <c:pt idx="24">
                  <c:v>37651</c:v>
                </c:pt>
                <c:pt idx="25">
                  <c:v>37680</c:v>
                </c:pt>
                <c:pt idx="26">
                  <c:v>37711</c:v>
                </c:pt>
                <c:pt idx="27">
                  <c:v>37741</c:v>
                </c:pt>
                <c:pt idx="28">
                  <c:v>37771</c:v>
                </c:pt>
                <c:pt idx="29">
                  <c:v>37802</c:v>
                </c:pt>
                <c:pt idx="30">
                  <c:v>37833</c:v>
                </c:pt>
                <c:pt idx="31">
                  <c:v>37862</c:v>
                </c:pt>
                <c:pt idx="32">
                  <c:v>37894</c:v>
                </c:pt>
                <c:pt idx="33">
                  <c:v>37925</c:v>
                </c:pt>
                <c:pt idx="34">
                  <c:v>37953</c:v>
                </c:pt>
                <c:pt idx="35">
                  <c:v>37985</c:v>
                </c:pt>
                <c:pt idx="36">
                  <c:v>38016</c:v>
                </c:pt>
                <c:pt idx="37">
                  <c:v>38044</c:v>
                </c:pt>
                <c:pt idx="38">
                  <c:v>38077</c:v>
                </c:pt>
                <c:pt idx="39">
                  <c:v>38107</c:v>
                </c:pt>
                <c:pt idx="40">
                  <c:v>38135</c:v>
                </c:pt>
                <c:pt idx="41">
                  <c:v>38168</c:v>
                </c:pt>
                <c:pt idx="42">
                  <c:v>38198</c:v>
                </c:pt>
                <c:pt idx="43">
                  <c:v>38230</c:v>
                </c:pt>
                <c:pt idx="44">
                  <c:v>38260</c:v>
                </c:pt>
                <c:pt idx="45">
                  <c:v>38289</c:v>
                </c:pt>
                <c:pt idx="46">
                  <c:v>38321</c:v>
                </c:pt>
                <c:pt idx="47">
                  <c:v>38351</c:v>
                </c:pt>
                <c:pt idx="48">
                  <c:v>38383</c:v>
                </c:pt>
                <c:pt idx="49">
                  <c:v>38411</c:v>
                </c:pt>
                <c:pt idx="50">
                  <c:v>38442</c:v>
                </c:pt>
                <c:pt idx="51">
                  <c:v>38470</c:v>
                </c:pt>
                <c:pt idx="52">
                  <c:v>38503</c:v>
                </c:pt>
                <c:pt idx="53">
                  <c:v>38533</c:v>
                </c:pt>
                <c:pt idx="54">
                  <c:v>38562</c:v>
                </c:pt>
                <c:pt idx="55">
                  <c:v>38595</c:v>
                </c:pt>
                <c:pt idx="56">
                  <c:v>38625</c:v>
                </c:pt>
                <c:pt idx="57">
                  <c:v>38656</c:v>
                </c:pt>
                <c:pt idx="58">
                  <c:v>38686</c:v>
                </c:pt>
                <c:pt idx="59">
                  <c:v>38716</c:v>
                </c:pt>
                <c:pt idx="60">
                  <c:v>38748</c:v>
                </c:pt>
                <c:pt idx="61">
                  <c:v>38776</c:v>
                </c:pt>
                <c:pt idx="62">
                  <c:v>38807</c:v>
                </c:pt>
                <c:pt idx="63">
                  <c:v>38835</c:v>
                </c:pt>
                <c:pt idx="64">
                  <c:v>38867</c:v>
                </c:pt>
                <c:pt idx="65">
                  <c:v>38898</c:v>
                </c:pt>
                <c:pt idx="66">
                  <c:v>38929</c:v>
                </c:pt>
                <c:pt idx="67">
                  <c:v>38960</c:v>
                </c:pt>
                <c:pt idx="68">
                  <c:v>38989</c:v>
                </c:pt>
                <c:pt idx="69">
                  <c:v>39021</c:v>
                </c:pt>
                <c:pt idx="70">
                  <c:v>39051</c:v>
                </c:pt>
                <c:pt idx="71">
                  <c:v>39080</c:v>
                </c:pt>
                <c:pt idx="72">
                  <c:v>39113</c:v>
                </c:pt>
                <c:pt idx="73">
                  <c:v>39141</c:v>
                </c:pt>
                <c:pt idx="74">
                  <c:v>39171</c:v>
                </c:pt>
                <c:pt idx="75">
                  <c:v>39199</c:v>
                </c:pt>
                <c:pt idx="76">
                  <c:v>39232</c:v>
                </c:pt>
                <c:pt idx="77">
                  <c:v>39262</c:v>
                </c:pt>
                <c:pt idx="78">
                  <c:v>39294</c:v>
                </c:pt>
                <c:pt idx="79">
                  <c:v>39325</c:v>
                </c:pt>
                <c:pt idx="80">
                  <c:v>39353</c:v>
                </c:pt>
                <c:pt idx="81">
                  <c:v>39386</c:v>
                </c:pt>
                <c:pt idx="82">
                  <c:v>39416</c:v>
                </c:pt>
                <c:pt idx="83">
                  <c:v>39444</c:v>
                </c:pt>
                <c:pt idx="84">
                  <c:v>39478</c:v>
                </c:pt>
                <c:pt idx="85">
                  <c:v>39507</c:v>
                </c:pt>
                <c:pt idx="86">
                  <c:v>39538</c:v>
                </c:pt>
                <c:pt idx="87">
                  <c:v>39568</c:v>
                </c:pt>
                <c:pt idx="88">
                  <c:v>39598</c:v>
                </c:pt>
                <c:pt idx="89">
                  <c:v>39629</c:v>
                </c:pt>
                <c:pt idx="90">
                  <c:v>39660</c:v>
                </c:pt>
                <c:pt idx="91">
                  <c:v>39689</c:v>
                </c:pt>
                <c:pt idx="92">
                  <c:v>39721</c:v>
                </c:pt>
                <c:pt idx="93">
                  <c:v>39752</c:v>
                </c:pt>
                <c:pt idx="94">
                  <c:v>39780</c:v>
                </c:pt>
                <c:pt idx="95">
                  <c:v>39812</c:v>
                </c:pt>
                <c:pt idx="96">
                  <c:v>39843</c:v>
                </c:pt>
                <c:pt idx="97">
                  <c:v>39871</c:v>
                </c:pt>
                <c:pt idx="98">
                  <c:v>39903</c:v>
                </c:pt>
                <c:pt idx="99">
                  <c:v>39933</c:v>
                </c:pt>
                <c:pt idx="100">
                  <c:v>39962</c:v>
                </c:pt>
                <c:pt idx="101">
                  <c:v>39994</c:v>
                </c:pt>
                <c:pt idx="102">
                  <c:v>40025</c:v>
                </c:pt>
                <c:pt idx="103">
                  <c:v>40053</c:v>
                </c:pt>
                <c:pt idx="104">
                  <c:v>40086</c:v>
                </c:pt>
                <c:pt idx="105">
                  <c:v>40116</c:v>
                </c:pt>
                <c:pt idx="106">
                  <c:v>40147</c:v>
                </c:pt>
                <c:pt idx="107">
                  <c:v>40177</c:v>
                </c:pt>
                <c:pt idx="108">
                  <c:v>40207</c:v>
                </c:pt>
                <c:pt idx="109">
                  <c:v>40235</c:v>
                </c:pt>
                <c:pt idx="110">
                  <c:v>40268</c:v>
                </c:pt>
                <c:pt idx="111">
                  <c:v>40298</c:v>
                </c:pt>
                <c:pt idx="112">
                  <c:v>40325</c:v>
                </c:pt>
                <c:pt idx="113">
                  <c:v>40359</c:v>
                </c:pt>
                <c:pt idx="114">
                  <c:v>40389</c:v>
                </c:pt>
                <c:pt idx="115">
                  <c:v>40421</c:v>
                </c:pt>
                <c:pt idx="116">
                  <c:v>40451</c:v>
                </c:pt>
                <c:pt idx="117">
                  <c:v>40480</c:v>
                </c:pt>
                <c:pt idx="118">
                  <c:v>40512</c:v>
                </c:pt>
                <c:pt idx="119">
                  <c:v>40542</c:v>
                </c:pt>
                <c:pt idx="120">
                  <c:v>40574</c:v>
                </c:pt>
                <c:pt idx="121">
                  <c:v>40602</c:v>
                </c:pt>
                <c:pt idx="122">
                  <c:v>40633</c:v>
                </c:pt>
                <c:pt idx="123">
                  <c:v>40661</c:v>
                </c:pt>
                <c:pt idx="124">
                  <c:v>40694</c:v>
                </c:pt>
                <c:pt idx="125">
                  <c:v>40724</c:v>
                </c:pt>
                <c:pt idx="126">
                  <c:v>40753</c:v>
                </c:pt>
                <c:pt idx="127">
                  <c:v>40786</c:v>
                </c:pt>
                <c:pt idx="128">
                  <c:v>40816</c:v>
                </c:pt>
                <c:pt idx="129">
                  <c:v>40847</c:v>
                </c:pt>
                <c:pt idx="130">
                  <c:v>40877</c:v>
                </c:pt>
                <c:pt idx="131">
                  <c:v>40907</c:v>
                </c:pt>
                <c:pt idx="132">
                  <c:v>40939</c:v>
                </c:pt>
                <c:pt idx="133">
                  <c:v>40968</c:v>
                </c:pt>
                <c:pt idx="134">
                  <c:v>40998</c:v>
                </c:pt>
                <c:pt idx="135">
                  <c:v>41026</c:v>
                </c:pt>
                <c:pt idx="136">
                  <c:v>41060</c:v>
                </c:pt>
                <c:pt idx="137">
                  <c:v>41089</c:v>
                </c:pt>
                <c:pt idx="138">
                  <c:v>41121</c:v>
                </c:pt>
                <c:pt idx="139">
                  <c:v>41152</c:v>
                </c:pt>
                <c:pt idx="140">
                  <c:v>41180</c:v>
                </c:pt>
                <c:pt idx="141">
                  <c:v>41213</c:v>
                </c:pt>
                <c:pt idx="142">
                  <c:v>41243</c:v>
                </c:pt>
                <c:pt idx="143">
                  <c:v>41271</c:v>
                </c:pt>
                <c:pt idx="144">
                  <c:v>41305</c:v>
                </c:pt>
                <c:pt idx="145">
                  <c:v>41333</c:v>
                </c:pt>
                <c:pt idx="146">
                  <c:v>41361</c:v>
                </c:pt>
                <c:pt idx="147">
                  <c:v>41394</c:v>
                </c:pt>
                <c:pt idx="148">
                  <c:v>41425</c:v>
                </c:pt>
                <c:pt idx="149">
                  <c:v>41453</c:v>
                </c:pt>
                <c:pt idx="150">
                  <c:v>41486</c:v>
                </c:pt>
                <c:pt idx="151">
                  <c:v>41516</c:v>
                </c:pt>
                <c:pt idx="152">
                  <c:v>41547</c:v>
                </c:pt>
                <c:pt idx="153">
                  <c:v>41578</c:v>
                </c:pt>
                <c:pt idx="154">
                  <c:v>41607</c:v>
                </c:pt>
                <c:pt idx="155">
                  <c:v>41638</c:v>
                </c:pt>
                <c:pt idx="156">
                  <c:v>41669</c:v>
                </c:pt>
                <c:pt idx="157">
                  <c:v>41698</c:v>
                </c:pt>
                <c:pt idx="158">
                  <c:v>41729</c:v>
                </c:pt>
                <c:pt idx="159">
                  <c:v>41759</c:v>
                </c:pt>
                <c:pt idx="160">
                  <c:v>41789</c:v>
                </c:pt>
                <c:pt idx="161">
                  <c:v>41820</c:v>
                </c:pt>
                <c:pt idx="162">
                  <c:v>41851</c:v>
                </c:pt>
                <c:pt idx="163">
                  <c:v>41880</c:v>
                </c:pt>
                <c:pt idx="164">
                  <c:v>41912</c:v>
                </c:pt>
                <c:pt idx="165">
                  <c:v>41943</c:v>
                </c:pt>
                <c:pt idx="166">
                  <c:v>41971</c:v>
                </c:pt>
                <c:pt idx="167">
                  <c:v>42003</c:v>
                </c:pt>
                <c:pt idx="168">
                  <c:v>42034</c:v>
                </c:pt>
                <c:pt idx="169">
                  <c:v>42062</c:v>
                </c:pt>
                <c:pt idx="170">
                  <c:v>42094</c:v>
                </c:pt>
                <c:pt idx="171">
                  <c:v>42124</c:v>
                </c:pt>
                <c:pt idx="172">
                  <c:v>42153</c:v>
                </c:pt>
                <c:pt idx="173">
                  <c:v>42185</c:v>
                </c:pt>
                <c:pt idx="174">
                  <c:v>42216</c:v>
                </c:pt>
                <c:pt idx="175">
                  <c:v>42244</c:v>
                </c:pt>
                <c:pt idx="176">
                  <c:v>42277</c:v>
                </c:pt>
                <c:pt idx="177">
                  <c:v>42307</c:v>
                </c:pt>
                <c:pt idx="178">
                  <c:v>42338</c:v>
                </c:pt>
                <c:pt idx="179">
                  <c:v>42368</c:v>
                </c:pt>
                <c:pt idx="180">
                  <c:v>42398</c:v>
                </c:pt>
                <c:pt idx="181">
                  <c:v>42429</c:v>
                </c:pt>
                <c:pt idx="182">
                  <c:v>42460</c:v>
                </c:pt>
                <c:pt idx="183">
                  <c:v>42488</c:v>
                </c:pt>
                <c:pt idx="184">
                  <c:v>42521</c:v>
                </c:pt>
                <c:pt idx="185">
                  <c:v>42551</c:v>
                </c:pt>
                <c:pt idx="186">
                  <c:v>42580</c:v>
                </c:pt>
                <c:pt idx="187">
                  <c:v>42613</c:v>
                </c:pt>
                <c:pt idx="188">
                  <c:v>42643</c:v>
                </c:pt>
                <c:pt idx="189">
                  <c:v>42674</c:v>
                </c:pt>
                <c:pt idx="190">
                  <c:v>42704</c:v>
                </c:pt>
                <c:pt idx="191">
                  <c:v>42734</c:v>
                </c:pt>
                <c:pt idx="192">
                  <c:v>42766</c:v>
                </c:pt>
                <c:pt idx="193">
                  <c:v>42794</c:v>
                </c:pt>
                <c:pt idx="194">
                  <c:v>42825</c:v>
                </c:pt>
                <c:pt idx="195">
                  <c:v>42853</c:v>
                </c:pt>
                <c:pt idx="196">
                  <c:v>42886</c:v>
                </c:pt>
                <c:pt idx="197">
                  <c:v>42916</c:v>
                </c:pt>
                <c:pt idx="198">
                  <c:v>42947</c:v>
                </c:pt>
                <c:pt idx="199">
                  <c:v>42978</c:v>
                </c:pt>
                <c:pt idx="200" formatCode="dd/mm/yyyy">
                  <c:v>43008</c:v>
                </c:pt>
                <c:pt idx="201" formatCode="dd/mm/yyyy">
                  <c:v>43039</c:v>
                </c:pt>
                <c:pt idx="202" formatCode="dd/mm/yyyy">
                  <c:v>43069</c:v>
                </c:pt>
                <c:pt idx="203" formatCode="dd/mm/yyyy">
                  <c:v>43098</c:v>
                </c:pt>
                <c:pt idx="204" formatCode="dd/mm/yyyy">
                  <c:v>43131</c:v>
                </c:pt>
                <c:pt idx="205" formatCode="dd/mm/yyyy">
                  <c:v>43159</c:v>
                </c:pt>
                <c:pt idx="206" formatCode="dd/mm/yyyy">
                  <c:v>43190</c:v>
                </c:pt>
                <c:pt idx="207" formatCode="dd/mm/yyyy">
                  <c:v>43220</c:v>
                </c:pt>
                <c:pt idx="208" formatCode="dd/mm/yyyy">
                  <c:v>43251</c:v>
                </c:pt>
                <c:pt idx="209" formatCode="dd/mm/yyyy">
                  <c:v>43281</c:v>
                </c:pt>
                <c:pt idx="210" formatCode="dd/mm/yyyy">
                  <c:v>43312</c:v>
                </c:pt>
                <c:pt idx="211" formatCode="dd/mm/yyyy">
                  <c:v>43343</c:v>
                </c:pt>
                <c:pt idx="212" formatCode="dd/mm/yyyy">
                  <c:v>43371</c:v>
                </c:pt>
                <c:pt idx="213" formatCode="dd/mm/yyyy">
                  <c:v>43404</c:v>
                </c:pt>
                <c:pt idx="214" formatCode="dd/mm/yyyy">
                  <c:v>43434</c:v>
                </c:pt>
                <c:pt idx="215" formatCode="dd/mm/yyyy">
                  <c:v>43465</c:v>
                </c:pt>
                <c:pt idx="216" formatCode="dd/mm/yyyy">
                  <c:v>43496</c:v>
                </c:pt>
                <c:pt idx="217" formatCode="dd/mm/yyyy">
                  <c:v>43524</c:v>
                </c:pt>
                <c:pt idx="218" formatCode="dd/mm/yyyy">
                  <c:v>43555</c:v>
                </c:pt>
                <c:pt idx="219" formatCode="dd/mm/yyyy">
                  <c:v>43585</c:v>
                </c:pt>
                <c:pt idx="220" formatCode="dd/mm/yyyy">
                  <c:v>43616</c:v>
                </c:pt>
                <c:pt idx="221" formatCode="dd/mm/yyyy">
                  <c:v>43646</c:v>
                </c:pt>
                <c:pt idx="222" formatCode="dd/mm/yyyy">
                  <c:v>43677</c:v>
                </c:pt>
                <c:pt idx="223" formatCode="dd/mm/yyyy">
                  <c:v>43708</c:v>
                </c:pt>
                <c:pt idx="224" formatCode="dd/mm/yyyy">
                  <c:v>43738</c:v>
                </c:pt>
                <c:pt idx="225" formatCode="dd/mm/yyyy">
                  <c:v>43769</c:v>
                </c:pt>
                <c:pt idx="226" formatCode="dd/mm/yyyy">
                  <c:v>43799</c:v>
                </c:pt>
                <c:pt idx="227" formatCode="dd/mm/yyyy">
                  <c:v>43830</c:v>
                </c:pt>
                <c:pt idx="228" formatCode="dd/mm/yyyy">
                  <c:v>43861</c:v>
                </c:pt>
                <c:pt idx="229" formatCode="dd/mm/yyyy">
                  <c:v>43890</c:v>
                </c:pt>
                <c:pt idx="230" formatCode="dd/mm/yyyy">
                  <c:v>43921</c:v>
                </c:pt>
                <c:pt idx="231" formatCode="dd/mm/yyyy">
                  <c:v>43951</c:v>
                </c:pt>
                <c:pt idx="232" formatCode="dd/mm/yyyy">
                  <c:v>43982</c:v>
                </c:pt>
                <c:pt idx="233" formatCode="dd/mm/yyyy">
                  <c:v>44012</c:v>
                </c:pt>
                <c:pt idx="234" formatCode="dd/mm/yyyy">
                  <c:v>44043</c:v>
                </c:pt>
                <c:pt idx="235" formatCode="dd/mm/yyyy">
                  <c:v>44074</c:v>
                </c:pt>
                <c:pt idx="236" formatCode="dd/mm/yyyy">
                  <c:v>44104</c:v>
                </c:pt>
                <c:pt idx="237" formatCode="dd/mm/yyyy">
                  <c:v>44135</c:v>
                </c:pt>
                <c:pt idx="238" formatCode="dd/mm/yyyy">
                  <c:v>44165</c:v>
                </c:pt>
                <c:pt idx="239" formatCode="dd/mm/yyyy">
                  <c:v>44196</c:v>
                </c:pt>
                <c:pt idx="240" formatCode="dd/mm/yyyy">
                  <c:v>44227</c:v>
                </c:pt>
                <c:pt idx="241" formatCode="dd/mm/yyyy">
                  <c:v>44255</c:v>
                </c:pt>
                <c:pt idx="242" formatCode="dd/mm/yyyy">
                  <c:v>44286</c:v>
                </c:pt>
                <c:pt idx="243" formatCode="dd/mm/yyyy">
                  <c:v>44316</c:v>
                </c:pt>
                <c:pt idx="244" formatCode="dd/mm/yyyy">
                  <c:v>44347</c:v>
                </c:pt>
                <c:pt idx="245" formatCode="dd/mm/yyyy">
                  <c:v>44377</c:v>
                </c:pt>
                <c:pt idx="246" formatCode="dd/mm/yyyy">
                  <c:v>44407</c:v>
                </c:pt>
                <c:pt idx="247" formatCode="dd/mm/yyyy">
                  <c:v>44439</c:v>
                </c:pt>
                <c:pt idx="248" formatCode="dd/mm/yyyy">
                  <c:v>44469</c:v>
                </c:pt>
                <c:pt idx="249" formatCode="dd/mm/yyyy">
                  <c:v>44498</c:v>
                </c:pt>
                <c:pt idx="250" formatCode="dd/mm/yyyy">
                  <c:v>44530</c:v>
                </c:pt>
                <c:pt idx="251" formatCode="dd/mm/yyyy">
                  <c:v>44561</c:v>
                </c:pt>
                <c:pt idx="252" formatCode="dd/mm/yyyy">
                  <c:v>44592</c:v>
                </c:pt>
                <c:pt idx="253" formatCode="dd/mm/yyyy">
                  <c:v>44620</c:v>
                </c:pt>
                <c:pt idx="254" formatCode="dd/mm/yyyy">
                  <c:v>44651</c:v>
                </c:pt>
                <c:pt idx="255" formatCode="dd/mm/yyyy">
                  <c:v>44680</c:v>
                </c:pt>
                <c:pt idx="256" formatCode="dd/mm/yyyy">
                  <c:v>44712</c:v>
                </c:pt>
                <c:pt idx="257" formatCode="dd/mm/yyyy">
                  <c:v>44742</c:v>
                </c:pt>
                <c:pt idx="258" formatCode="dd/mm/yyyy">
                  <c:v>44771</c:v>
                </c:pt>
                <c:pt idx="259" formatCode="dd/mm/yyyy">
                  <c:v>44804</c:v>
                </c:pt>
                <c:pt idx="260" formatCode="dd/mm/yyyy">
                  <c:v>44834</c:v>
                </c:pt>
                <c:pt idx="261" formatCode="dd/mm/yyyy">
                  <c:v>44865</c:v>
                </c:pt>
                <c:pt idx="262" formatCode="dd/mm/yyyy">
                  <c:v>44895</c:v>
                </c:pt>
              </c:numCache>
            </c:numRef>
          </c:xVal>
          <c:yVal>
            <c:numRef>
              <c:f>'Line (Scatter)'!$B$2:$B$264</c:f>
              <c:numCache>
                <c:formatCode>0.00</c:formatCode>
                <c:ptCount val="263"/>
                <c:pt idx="0">
                  <c:v>5.6247889408253884E-2</c:v>
                </c:pt>
                <c:pt idx="1">
                  <c:v>0.41843167768726641</c:v>
                </c:pt>
                <c:pt idx="2">
                  <c:v>0.7041824526881485</c:v>
                </c:pt>
                <c:pt idx="3">
                  <c:v>0.55805106096110324</c:v>
                </c:pt>
                <c:pt idx="4">
                  <c:v>0.24275744449758149</c:v>
                </c:pt>
                <c:pt idx="5">
                  <c:v>0.44361286741038536</c:v>
                </c:pt>
                <c:pt idx="6">
                  <c:v>0.34289545573004743</c:v>
                </c:pt>
                <c:pt idx="7">
                  <c:v>0.760155625874398</c:v>
                </c:pt>
                <c:pt idx="8">
                  <c:v>1.1850495377129704</c:v>
                </c:pt>
                <c:pt idx="9">
                  <c:v>1.068388447714224</c:v>
                </c:pt>
                <c:pt idx="10">
                  <c:v>1.049111169237986</c:v>
                </c:pt>
                <c:pt idx="11">
                  <c:v>0.82979136818231569</c:v>
                </c:pt>
                <c:pt idx="12">
                  <c:v>0.6744298265621409</c:v>
                </c:pt>
                <c:pt idx="13">
                  <c:v>0.61605336513923736</c:v>
                </c:pt>
                <c:pt idx="14">
                  <c:v>0.44898745759026981</c:v>
                </c:pt>
                <c:pt idx="15">
                  <c:v>0.2800508488218022</c:v>
                </c:pt>
                <c:pt idx="16">
                  <c:v>0.43848883490960955</c:v>
                </c:pt>
                <c:pt idx="17">
                  <c:v>0.98490288996140107</c:v>
                </c:pt>
                <c:pt idx="18">
                  <c:v>1.635505547424744</c:v>
                </c:pt>
                <c:pt idx="19">
                  <c:v>1.977058955272238</c:v>
                </c:pt>
                <c:pt idx="20">
                  <c:v>2.9932426822170406</c:v>
                </c:pt>
                <c:pt idx="21">
                  <c:v>2.3922174191086563</c:v>
                </c:pt>
                <c:pt idx="22">
                  <c:v>2.1094333281433881</c:v>
                </c:pt>
                <c:pt idx="23">
                  <c:v>2.3884429605493245</c:v>
                </c:pt>
                <c:pt idx="24">
                  <c:v>2.7454401537702595</c:v>
                </c:pt>
                <c:pt idx="25">
                  <c:v>3.4425763553087405</c:v>
                </c:pt>
                <c:pt idx="26">
                  <c:v>3.6395708085559488</c:v>
                </c:pt>
                <c:pt idx="27">
                  <c:v>2.7897907011877514</c:v>
                </c:pt>
                <c:pt idx="28">
                  <c:v>2.9673892314884278</c:v>
                </c:pt>
                <c:pt idx="29">
                  <c:v>3.1261519764469226</c:v>
                </c:pt>
                <c:pt idx="30">
                  <c:v>2.4980361993444937</c:v>
                </c:pt>
                <c:pt idx="31">
                  <c:v>2.3728095123350266</c:v>
                </c:pt>
                <c:pt idx="32">
                  <c:v>2.5261775710775791</c:v>
                </c:pt>
                <c:pt idx="33">
                  <c:v>2.2396128953841257</c:v>
                </c:pt>
                <c:pt idx="34">
                  <c:v>1.9743240623095064</c:v>
                </c:pt>
                <c:pt idx="35">
                  <c:v>2.12146573366722</c:v>
                </c:pt>
                <c:pt idx="36">
                  <c:v>1.9383372415784952</c:v>
                </c:pt>
                <c:pt idx="37">
                  <c:v>1.9203937010053753</c:v>
                </c:pt>
                <c:pt idx="38">
                  <c:v>2.3493932924145087</c:v>
                </c:pt>
                <c:pt idx="39">
                  <c:v>2.104416008120146</c:v>
                </c:pt>
                <c:pt idx="40">
                  <c:v>1.8622907087925238</c:v>
                </c:pt>
                <c:pt idx="41">
                  <c:v>1.8962009164940423</c:v>
                </c:pt>
                <c:pt idx="42">
                  <c:v>2.133540158263556</c:v>
                </c:pt>
                <c:pt idx="43">
                  <c:v>2.3095332551524308</c:v>
                </c:pt>
                <c:pt idx="44">
                  <c:v>2.3582883673599855</c:v>
                </c:pt>
                <c:pt idx="45">
                  <c:v>2.4159082897232071</c:v>
                </c:pt>
                <c:pt idx="46">
                  <c:v>2.4194358873469617</c:v>
                </c:pt>
                <c:pt idx="47">
                  <c:v>2.6965694303813028</c:v>
                </c:pt>
                <c:pt idx="48">
                  <c:v>2.4033292502274568</c:v>
                </c:pt>
                <c:pt idx="49">
                  <c:v>2.3835336970950234</c:v>
                </c:pt>
                <c:pt idx="50">
                  <c:v>2.3753676534147368</c:v>
                </c:pt>
                <c:pt idx="51">
                  <c:v>2.5580677889785886</c:v>
                </c:pt>
                <c:pt idx="52">
                  <c:v>2.6199396652148703</c:v>
                </c:pt>
                <c:pt idx="53">
                  <c:v>2.7625898922194301</c:v>
                </c:pt>
                <c:pt idx="54">
                  <c:v>2.5248508330670729</c:v>
                </c:pt>
                <c:pt idx="55">
                  <c:v>2.6074172860738245</c:v>
                </c:pt>
                <c:pt idx="56">
                  <c:v>2.6577345641051706</c:v>
                </c:pt>
                <c:pt idx="57">
                  <c:v>2.7350284223552652</c:v>
                </c:pt>
                <c:pt idx="58">
                  <c:v>2.2898243521212938</c:v>
                </c:pt>
                <c:pt idx="59">
                  <c:v>2.2787153080333424</c:v>
                </c:pt>
                <c:pt idx="60">
                  <c:v>2.3328413352215018</c:v>
                </c:pt>
                <c:pt idx="61">
                  <c:v>1.9295099349101021</c:v>
                </c:pt>
                <c:pt idx="62">
                  <c:v>1.7542065615484757</c:v>
                </c:pt>
                <c:pt idx="63">
                  <c:v>1.5758236271122252</c:v>
                </c:pt>
                <c:pt idx="64">
                  <c:v>1.451000978016572</c:v>
                </c:pt>
                <c:pt idx="65">
                  <c:v>1.6963513507105037</c:v>
                </c:pt>
                <c:pt idx="66">
                  <c:v>1.6994384147337935</c:v>
                </c:pt>
                <c:pt idx="67">
                  <c:v>1.757239595418121</c:v>
                </c:pt>
                <c:pt idx="68">
                  <c:v>1.8586940078189549</c:v>
                </c:pt>
                <c:pt idx="69">
                  <c:v>1.7280219348601453</c:v>
                </c:pt>
                <c:pt idx="70">
                  <c:v>1.8758410991686034</c:v>
                </c:pt>
                <c:pt idx="71">
                  <c:v>1.6689767720294839</c:v>
                </c:pt>
                <c:pt idx="72">
                  <c:v>1.3338626437949537</c:v>
                </c:pt>
                <c:pt idx="73">
                  <c:v>1.3468732095987861</c:v>
                </c:pt>
                <c:pt idx="74">
                  <c:v>1.5144581235953753</c:v>
                </c:pt>
                <c:pt idx="75">
                  <c:v>1.3849149535138245</c:v>
                </c:pt>
                <c:pt idx="76">
                  <c:v>1.075106549427536</c:v>
                </c:pt>
                <c:pt idx="77">
                  <c:v>0.75955286752064433</c:v>
                </c:pt>
                <c:pt idx="78">
                  <c:v>0.88404147719613468</c:v>
                </c:pt>
                <c:pt idx="79">
                  <c:v>1.1438175835670708</c:v>
                </c:pt>
                <c:pt idx="80">
                  <c:v>1.3494287652737746</c:v>
                </c:pt>
                <c:pt idx="81">
                  <c:v>1.2757299948131775</c:v>
                </c:pt>
                <c:pt idx="82">
                  <c:v>1.6339485375928935</c:v>
                </c:pt>
                <c:pt idx="83">
                  <c:v>1.5899863694616192</c:v>
                </c:pt>
                <c:pt idx="84">
                  <c:v>2.3636985348946058</c:v>
                </c:pt>
                <c:pt idx="85">
                  <c:v>2.4347831627186074</c:v>
                </c:pt>
                <c:pt idx="86">
                  <c:v>3.0036900275129716</c:v>
                </c:pt>
                <c:pt idx="87">
                  <c:v>2.4805947211583605</c:v>
                </c:pt>
                <c:pt idx="88">
                  <c:v>2.2443183703527323</c:v>
                </c:pt>
                <c:pt idx="89">
                  <c:v>2.6073305908261442</c:v>
                </c:pt>
                <c:pt idx="90">
                  <c:v>2.7956348019888546</c:v>
                </c:pt>
                <c:pt idx="91">
                  <c:v>3.0300091125724613</c:v>
                </c:pt>
                <c:pt idx="92">
                  <c:v>4.0441999549985388</c:v>
                </c:pt>
                <c:pt idx="93">
                  <c:v>5.2883061282911266</c:v>
                </c:pt>
                <c:pt idx="94">
                  <c:v>5.9614026588058939</c:v>
                </c:pt>
                <c:pt idx="95">
                  <c:v>6.4557662556526365</c:v>
                </c:pt>
                <c:pt idx="96">
                  <c:v>6.8440941822715153</c:v>
                </c:pt>
                <c:pt idx="97">
                  <c:v>7.7498757107555463</c:v>
                </c:pt>
                <c:pt idx="98">
                  <c:v>7.5182849717887512</c:v>
                </c:pt>
                <c:pt idx="99">
                  <c:v>6.3086741051082544</c:v>
                </c:pt>
                <c:pt idx="100">
                  <c:v>5.7038290937098983</c:v>
                </c:pt>
                <c:pt idx="101">
                  <c:v>5.7980405861567483</c:v>
                </c:pt>
                <c:pt idx="102">
                  <c:v>5.2548288443695466</c:v>
                </c:pt>
                <c:pt idx="103">
                  <c:v>5.4405910721316895</c:v>
                </c:pt>
                <c:pt idx="104">
                  <c:v>4.8144884292605532</c:v>
                </c:pt>
                <c:pt idx="105">
                  <c:v>5.1143104471505021</c:v>
                </c:pt>
                <c:pt idx="106">
                  <c:v>4.99061954229352</c:v>
                </c:pt>
                <c:pt idx="107">
                  <c:v>5.0576738654151079</c:v>
                </c:pt>
                <c:pt idx="108">
                  <c:v>4.800376248553893</c:v>
                </c:pt>
                <c:pt idx="109">
                  <c:v>4.9225953514767866</c:v>
                </c:pt>
                <c:pt idx="110">
                  <c:v>4.6602487396264438</c:v>
                </c:pt>
                <c:pt idx="111">
                  <c:v>4.8038104991193684</c:v>
                </c:pt>
                <c:pt idx="112">
                  <c:v>5.0565219645792308</c:v>
                </c:pt>
                <c:pt idx="113">
                  <c:v>5.8419311202874846</c:v>
                </c:pt>
                <c:pt idx="114">
                  <c:v>5.4348858662990951</c:v>
                </c:pt>
                <c:pt idx="115">
                  <c:v>5.894707521519071</c:v>
                </c:pt>
                <c:pt idx="116">
                  <c:v>5.655337366835</c:v>
                </c:pt>
                <c:pt idx="117">
                  <c:v>5.3980144201571063</c:v>
                </c:pt>
                <c:pt idx="118">
                  <c:v>5.493014297034863</c:v>
                </c:pt>
                <c:pt idx="119">
                  <c:v>5.1842684785108615</c:v>
                </c:pt>
                <c:pt idx="120">
                  <c:v>4.6440465706545613</c:v>
                </c:pt>
                <c:pt idx="121">
                  <c:v>4.3450610437942601</c:v>
                </c:pt>
                <c:pt idx="122">
                  <c:v>4.5798932839330657</c:v>
                </c:pt>
                <c:pt idx="123">
                  <c:v>4.3827388162514351</c:v>
                </c:pt>
                <c:pt idx="124">
                  <c:v>4.4802661270811646</c:v>
                </c:pt>
                <c:pt idx="125">
                  <c:v>4.8484520273643827</c:v>
                </c:pt>
                <c:pt idx="126">
                  <c:v>5.2713498206433327</c:v>
                </c:pt>
                <c:pt idx="127">
                  <c:v>6.609862985645079</c:v>
                </c:pt>
                <c:pt idx="128">
                  <c:v>7.4415481436148774</c:v>
                </c:pt>
                <c:pt idx="129">
                  <c:v>6.7371679693474</c:v>
                </c:pt>
                <c:pt idx="130">
                  <c:v>7.0665420146786229</c:v>
                </c:pt>
                <c:pt idx="131">
                  <c:v>6.8169750260206499</c:v>
                </c:pt>
                <c:pt idx="132">
                  <c:v>6.6552303463211659</c:v>
                </c:pt>
                <c:pt idx="133">
                  <c:v>6.419741319727172</c:v>
                </c:pt>
                <c:pt idx="134">
                  <c:v>6.6626150112207112</c:v>
                </c:pt>
                <c:pt idx="135">
                  <c:v>6.9025207219654927</c:v>
                </c:pt>
                <c:pt idx="136">
                  <c:v>7.8849603048037151</c:v>
                </c:pt>
                <c:pt idx="137">
                  <c:v>7.5836389261467643</c:v>
                </c:pt>
                <c:pt idx="138">
                  <c:v>7.520898380803585</c:v>
                </c:pt>
                <c:pt idx="139">
                  <c:v>7.3669606572811981</c:v>
                </c:pt>
                <c:pt idx="140">
                  <c:v>7.2421073867903294</c:v>
                </c:pt>
                <c:pt idx="141">
                  <c:v>7.2294182333678361</c:v>
                </c:pt>
                <c:pt idx="142">
                  <c:v>7.3078032374320285</c:v>
                </c:pt>
                <c:pt idx="143">
                  <c:v>7.3163123709209703</c:v>
                </c:pt>
                <c:pt idx="144">
                  <c:v>6.6407102237294939</c:v>
                </c:pt>
                <c:pt idx="145">
                  <c:v>6.5250923714107696</c:v>
                </c:pt>
                <c:pt idx="146">
                  <c:v>6.8483491826056762</c:v>
                </c:pt>
                <c:pt idx="147">
                  <c:v>6.8488814611887845</c:v>
                </c:pt>
                <c:pt idx="148">
                  <c:v>6.6616834282565733</c:v>
                </c:pt>
                <c:pt idx="149">
                  <c:v>6.8324884544034212</c:v>
                </c:pt>
                <c:pt idx="150">
                  <c:v>6.4159721975894675</c:v>
                </c:pt>
                <c:pt idx="151">
                  <c:v>6.371543619610522</c:v>
                </c:pt>
                <c:pt idx="152">
                  <c:v>6.0487683747197689</c:v>
                </c:pt>
                <c:pt idx="153">
                  <c:v>5.8947453508658239</c:v>
                </c:pt>
                <c:pt idx="154">
                  <c:v>6.0469482077374801</c:v>
                </c:pt>
                <c:pt idx="155">
                  <c:v>5.8005946965917916</c:v>
                </c:pt>
                <c:pt idx="156">
                  <c:v>5.7919732534304567</c:v>
                </c:pt>
                <c:pt idx="157">
                  <c:v>5.8770551634680404</c:v>
                </c:pt>
                <c:pt idx="158">
                  <c:v>6.0611454502626509</c:v>
                </c:pt>
                <c:pt idx="159">
                  <c:v>5.8882875304384878</c:v>
                </c:pt>
                <c:pt idx="160">
                  <c:v>5.8419106682398914</c:v>
                </c:pt>
                <c:pt idx="161">
                  <c:v>6.0445857785747954</c:v>
                </c:pt>
                <c:pt idx="162">
                  <c:v>6.2714290594766045</c:v>
                </c:pt>
                <c:pt idx="163">
                  <c:v>6.4014429927764782</c:v>
                </c:pt>
                <c:pt idx="164">
                  <c:v>6.4456271456519652</c:v>
                </c:pt>
                <c:pt idx="165">
                  <c:v>6.7208928522896256</c:v>
                </c:pt>
                <c:pt idx="166">
                  <c:v>6.5645408995078176</c:v>
                </c:pt>
                <c:pt idx="167">
                  <c:v>6.6376443008535606</c:v>
                </c:pt>
                <c:pt idx="168">
                  <c:v>6.5766838032193071</c:v>
                </c:pt>
                <c:pt idx="169">
                  <c:v>6.3736593933818515</c:v>
                </c:pt>
                <c:pt idx="170">
                  <c:v>6.4247650689439997</c:v>
                </c:pt>
                <c:pt idx="171">
                  <c:v>6.5746373626014805</c:v>
                </c:pt>
                <c:pt idx="172">
                  <c:v>6.1695171021188218</c:v>
                </c:pt>
                <c:pt idx="173">
                  <c:v>6.1428987368195109</c:v>
                </c:pt>
                <c:pt idx="174">
                  <c:v>6.0019856919079499</c:v>
                </c:pt>
                <c:pt idx="175">
                  <c:v>6.1265775182895155</c:v>
                </c:pt>
                <c:pt idx="176">
                  <c:v>6.692797360756586</c:v>
                </c:pt>
                <c:pt idx="177">
                  <c:v>6.3936175233564372</c:v>
                </c:pt>
                <c:pt idx="178">
                  <c:v>6.3005943600413934</c:v>
                </c:pt>
                <c:pt idx="179">
                  <c:v>6.2009527779078795</c:v>
                </c:pt>
                <c:pt idx="180">
                  <c:v>6.7409779478852672</c:v>
                </c:pt>
                <c:pt idx="181">
                  <c:v>7.0319878359837134</c:v>
                </c:pt>
                <c:pt idx="182">
                  <c:v>6.9896565912947271</c:v>
                </c:pt>
                <c:pt idx="183">
                  <c:v>6.9615998564186032</c:v>
                </c:pt>
                <c:pt idx="184">
                  <c:v>6.8040162061966196</c:v>
                </c:pt>
                <c:pt idx="185">
                  <c:v>7.1224951198279314</c:v>
                </c:pt>
                <c:pt idx="186">
                  <c:v>7.013126629556349</c:v>
                </c:pt>
                <c:pt idx="187">
                  <c:v>6.8843649646850222</c:v>
                </c:pt>
                <c:pt idx="188">
                  <c:v>6.8157050184276686</c:v>
                </c:pt>
                <c:pt idx="189">
                  <c:v>6.8155719696334911</c:v>
                </c:pt>
                <c:pt idx="190">
                  <c:v>6.6417621215320173</c:v>
                </c:pt>
                <c:pt idx="191">
                  <c:v>6.2435565512726932</c:v>
                </c:pt>
                <c:pt idx="192">
                  <c:v>6.2020758481362543</c:v>
                </c:pt>
                <c:pt idx="193">
                  <c:v>6.0187674321832114</c:v>
                </c:pt>
                <c:pt idx="194">
                  <c:v>5.7598916466703827</c:v>
                </c:pt>
                <c:pt idx="195">
                  <c:v>5.7468377774501809</c:v>
                </c:pt>
                <c:pt idx="196">
                  <c:v>5.537643034085125</c:v>
                </c:pt>
                <c:pt idx="197">
                  <c:v>5.7497171420671487</c:v>
                </c:pt>
                <c:pt idx="198">
                  <c:v>5.5219971669216896</c:v>
                </c:pt>
                <c:pt idx="199">
                  <c:v>5.6853471393422144</c:v>
                </c:pt>
                <c:pt idx="200">
                  <c:v>5.4896314261333403</c:v>
                </c:pt>
                <c:pt idx="201">
                  <c:v>5.3541032727251761</c:v>
                </c:pt>
                <c:pt idx="202">
                  <c:v>5.4788126329218967</c:v>
                </c:pt>
                <c:pt idx="203">
                  <c:v>5.3802005445272565</c:v>
                </c:pt>
                <c:pt idx="204">
                  <c:v>5.1482063383653038</c:v>
                </c:pt>
                <c:pt idx="205">
                  <c:v>5.1434014295608232</c:v>
                </c:pt>
                <c:pt idx="206">
                  <c:v>5.3209225581127795</c:v>
                </c:pt>
                <c:pt idx="207">
                  <c:v>5.2276913337476509</c:v>
                </c:pt>
                <c:pt idx="208">
                  <c:v>5.2817166244020681</c:v>
                </c:pt>
                <c:pt idx="209">
                  <c:v>5.4004338249214179</c:v>
                </c:pt>
                <c:pt idx="210">
                  <c:v>5.3431088488027401</c:v>
                </c:pt>
                <c:pt idx="211">
                  <c:v>5.5504624844286381</c:v>
                </c:pt>
                <c:pt idx="212">
                  <c:v>5.4426157703977394</c:v>
                </c:pt>
                <c:pt idx="213">
                  <c:v>5.7391074507871949</c:v>
                </c:pt>
                <c:pt idx="214">
                  <c:v>5.810892902438809</c:v>
                </c:pt>
                <c:pt idx="215">
                  <c:v>6.2395268708443528</c:v>
                </c:pt>
                <c:pt idx="216">
                  <c:v>5.9220696018185395</c:v>
                </c:pt>
                <c:pt idx="217">
                  <c:v>5.9044275767029148</c:v>
                </c:pt>
                <c:pt idx="218">
                  <c:v>5.9331355846993095</c:v>
                </c:pt>
                <c:pt idx="219">
                  <c:v>5.9343540882690382</c:v>
                </c:pt>
                <c:pt idx="220">
                  <c:v>6.3423214530322234</c:v>
                </c:pt>
                <c:pt idx="221">
                  <c:v>6.2530700691156511</c:v>
                </c:pt>
                <c:pt idx="222">
                  <c:v>6.3790406539529068</c:v>
                </c:pt>
                <c:pt idx="223">
                  <c:v>6.6608981759372616</c:v>
                </c:pt>
                <c:pt idx="224">
                  <c:v>6.6170975529002876</c:v>
                </c:pt>
                <c:pt idx="225">
                  <c:v>6.4629640579534131</c:v>
                </c:pt>
                <c:pt idx="226">
                  <c:v>6.2334474255300005</c:v>
                </c:pt>
                <c:pt idx="227">
                  <c:v>6.0152934637550119</c:v>
                </c:pt>
                <c:pt idx="228">
                  <c:v>6.2060469786389056</c:v>
                </c:pt>
                <c:pt idx="229">
                  <c:v>6.7492070737305871</c:v>
                </c:pt>
                <c:pt idx="230">
                  <c:v>7.6179001299169924</c:v>
                </c:pt>
                <c:pt idx="231">
                  <c:v>7.3038863381064827</c:v>
                </c:pt>
                <c:pt idx="232">
                  <c:v>7.1215741814438225</c:v>
                </c:pt>
                <c:pt idx="233">
                  <c:v>6.914529488510726</c:v>
                </c:pt>
                <c:pt idx="234">
                  <c:v>7.0829472894526884</c:v>
                </c:pt>
                <c:pt idx="235">
                  <c:v>6.9021824432831016</c:v>
                </c:pt>
                <c:pt idx="236">
                  <c:v>6.8220813735756387</c:v>
                </c:pt>
                <c:pt idx="237">
                  <c:v>7.193528409192</c:v>
                </c:pt>
                <c:pt idx="238">
                  <c:v>6.4375131788123845</c:v>
                </c:pt>
                <c:pt idx="239">
                  <c:v>6.3275796250915493</c:v>
                </c:pt>
                <c:pt idx="240">
                  <c:v>6.5550526381965906</c:v>
                </c:pt>
                <c:pt idx="241">
                  <c:v>6.3194956577375407</c:v>
                </c:pt>
                <c:pt idx="242">
                  <c:v>5.9144407140840087</c:v>
                </c:pt>
                <c:pt idx="243">
                  <c:v>5.8332794909075396</c:v>
                </c:pt>
                <c:pt idx="244">
                  <c:v>5.7581725531265278</c:v>
                </c:pt>
                <c:pt idx="245">
                  <c:v>5.7969335497380525</c:v>
                </c:pt>
                <c:pt idx="246">
                  <c:v>5.9711775925434223</c:v>
                </c:pt>
                <c:pt idx="247">
                  <c:v>5.9950554816989658</c:v>
                </c:pt>
                <c:pt idx="248">
                  <c:v>5.9748617240433131</c:v>
                </c:pt>
                <c:pt idx="249">
                  <c:v>5.7491583217950462</c:v>
                </c:pt>
                <c:pt idx="250">
                  <c:v>6.0194360495272052</c:v>
                </c:pt>
                <c:pt idx="251">
                  <c:v>5.9150807734579081</c:v>
                </c:pt>
                <c:pt idx="252">
                  <c:v>5.8963244865654723</c:v>
                </c:pt>
                <c:pt idx="253">
                  <c:v>5.818565264695617</c:v>
                </c:pt>
                <c:pt idx="254">
                  <c:v>5.8150972668621446</c:v>
                </c:pt>
                <c:pt idx="255">
                  <c:v>5.6089975267117662</c:v>
                </c:pt>
                <c:pt idx="256">
                  <c:v>5.5367136391038931</c:v>
                </c:pt>
                <c:pt idx="257">
                  <c:v>5.4877286658792368</c:v>
                </c:pt>
                <c:pt idx="258">
                  <c:v>5.6603807460687925</c:v>
                </c:pt>
                <c:pt idx="259">
                  <c:v>5.9533047708034781</c:v>
                </c:pt>
                <c:pt idx="260">
                  <c:v>5.7899504661311818</c:v>
                </c:pt>
                <c:pt idx="261">
                  <c:v>5.2375602409885378</c:v>
                </c:pt>
                <c:pt idx="262">
                  <c:v>5.0732645410816932</c:v>
                </c:pt>
              </c:numCache>
            </c:numRef>
          </c:yVal>
          <c:smooth val="0"/>
          <c:extLst>
            <c:ext xmlns:c16="http://schemas.microsoft.com/office/drawing/2014/chart" uri="{C3380CC4-5D6E-409C-BE32-E72D297353CC}">
              <c16:uniqueId val="{00000000-50AA-E340-B13A-966FFCBF26F1}"/>
            </c:ext>
          </c:extLst>
        </c:ser>
        <c:ser>
          <c:idx val="0"/>
          <c:order val="1"/>
          <c:tx>
            <c:strRef>
              <c:f>'Line (Scatter)'!$C$1</c:f>
              <c:strCache>
                <c:ptCount val="1"/>
                <c:pt idx="0">
                  <c:v>Average</c:v>
                </c:pt>
              </c:strCache>
            </c:strRef>
          </c:tx>
          <c:spPr>
            <a:ln w="19050">
              <a:solidFill>
                <a:srgbClr val="C00000"/>
              </a:solidFill>
              <a:prstDash val="dash"/>
            </a:ln>
          </c:spPr>
          <c:marker>
            <c:symbol val="none"/>
          </c:marker>
          <c:dLbls>
            <c:dLbl>
              <c:idx val="260"/>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131-446A-849C-4BD5AF783C13}"/>
                </c:ext>
              </c:extLst>
            </c:dLbl>
            <c:dLbl>
              <c:idx val="1466"/>
              <c:layout>
                <c:manualLayout>
                  <c:x val="3.4561464260026266E-3"/>
                  <c:y val="-9.132435299699757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76E-AA4A-9A10-B4016513AFD7}"/>
                </c:ext>
              </c:extLst>
            </c:dLbl>
            <c:numFmt formatCode="#,##0.0" sourceLinked="0"/>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(Scatter)'!$A$2:$A$264</c:f>
              <c:numCache>
                <c:formatCode>m/d/yyyy</c:formatCode>
                <c:ptCount val="263"/>
                <c:pt idx="0">
                  <c:v>36922</c:v>
                </c:pt>
                <c:pt idx="1">
                  <c:v>36950</c:v>
                </c:pt>
                <c:pt idx="2">
                  <c:v>36980</c:v>
                </c:pt>
                <c:pt idx="3">
                  <c:v>37008</c:v>
                </c:pt>
                <c:pt idx="4">
                  <c:v>37042</c:v>
                </c:pt>
                <c:pt idx="5">
                  <c:v>37071</c:v>
                </c:pt>
                <c:pt idx="6">
                  <c:v>37103</c:v>
                </c:pt>
                <c:pt idx="7">
                  <c:v>37134</c:v>
                </c:pt>
                <c:pt idx="8">
                  <c:v>37162</c:v>
                </c:pt>
                <c:pt idx="9">
                  <c:v>37195</c:v>
                </c:pt>
                <c:pt idx="10">
                  <c:v>37225</c:v>
                </c:pt>
                <c:pt idx="11">
                  <c:v>37253</c:v>
                </c:pt>
                <c:pt idx="12">
                  <c:v>37287</c:v>
                </c:pt>
                <c:pt idx="13">
                  <c:v>37315</c:v>
                </c:pt>
                <c:pt idx="14">
                  <c:v>37343</c:v>
                </c:pt>
                <c:pt idx="15">
                  <c:v>37372</c:v>
                </c:pt>
                <c:pt idx="16">
                  <c:v>37407</c:v>
                </c:pt>
                <c:pt idx="17">
                  <c:v>37435</c:v>
                </c:pt>
                <c:pt idx="18">
                  <c:v>37468</c:v>
                </c:pt>
                <c:pt idx="19">
                  <c:v>37498</c:v>
                </c:pt>
                <c:pt idx="20">
                  <c:v>37529</c:v>
                </c:pt>
                <c:pt idx="21">
                  <c:v>37560</c:v>
                </c:pt>
                <c:pt idx="22">
                  <c:v>37589</c:v>
                </c:pt>
                <c:pt idx="23">
                  <c:v>37620</c:v>
                </c:pt>
                <c:pt idx="24">
                  <c:v>37651</c:v>
                </c:pt>
                <c:pt idx="25">
                  <c:v>37680</c:v>
                </c:pt>
                <c:pt idx="26">
                  <c:v>37711</c:v>
                </c:pt>
                <c:pt idx="27">
                  <c:v>37741</c:v>
                </c:pt>
                <c:pt idx="28">
                  <c:v>37771</c:v>
                </c:pt>
                <c:pt idx="29">
                  <c:v>37802</c:v>
                </c:pt>
                <c:pt idx="30">
                  <c:v>37833</c:v>
                </c:pt>
                <c:pt idx="31">
                  <c:v>37862</c:v>
                </c:pt>
                <c:pt idx="32">
                  <c:v>37894</c:v>
                </c:pt>
                <c:pt idx="33">
                  <c:v>37925</c:v>
                </c:pt>
                <c:pt idx="34">
                  <c:v>37953</c:v>
                </c:pt>
                <c:pt idx="35">
                  <c:v>37985</c:v>
                </c:pt>
                <c:pt idx="36">
                  <c:v>38016</c:v>
                </c:pt>
                <c:pt idx="37">
                  <c:v>38044</c:v>
                </c:pt>
                <c:pt idx="38">
                  <c:v>38077</c:v>
                </c:pt>
                <c:pt idx="39">
                  <c:v>38107</c:v>
                </c:pt>
                <c:pt idx="40">
                  <c:v>38135</c:v>
                </c:pt>
                <c:pt idx="41">
                  <c:v>38168</c:v>
                </c:pt>
                <c:pt idx="42">
                  <c:v>38198</c:v>
                </c:pt>
                <c:pt idx="43">
                  <c:v>38230</c:v>
                </c:pt>
                <c:pt idx="44">
                  <c:v>38260</c:v>
                </c:pt>
                <c:pt idx="45">
                  <c:v>38289</c:v>
                </c:pt>
                <c:pt idx="46">
                  <c:v>38321</c:v>
                </c:pt>
                <c:pt idx="47">
                  <c:v>38351</c:v>
                </c:pt>
                <c:pt idx="48">
                  <c:v>38383</c:v>
                </c:pt>
                <c:pt idx="49">
                  <c:v>38411</c:v>
                </c:pt>
                <c:pt idx="50">
                  <c:v>38442</c:v>
                </c:pt>
                <c:pt idx="51">
                  <c:v>38470</c:v>
                </c:pt>
                <c:pt idx="52">
                  <c:v>38503</c:v>
                </c:pt>
                <c:pt idx="53">
                  <c:v>38533</c:v>
                </c:pt>
                <c:pt idx="54">
                  <c:v>38562</c:v>
                </c:pt>
                <c:pt idx="55">
                  <c:v>38595</c:v>
                </c:pt>
                <c:pt idx="56">
                  <c:v>38625</c:v>
                </c:pt>
                <c:pt idx="57">
                  <c:v>38656</c:v>
                </c:pt>
                <c:pt idx="58">
                  <c:v>38686</c:v>
                </c:pt>
                <c:pt idx="59">
                  <c:v>38716</c:v>
                </c:pt>
                <c:pt idx="60">
                  <c:v>38748</c:v>
                </c:pt>
                <c:pt idx="61">
                  <c:v>38776</c:v>
                </c:pt>
                <c:pt idx="62">
                  <c:v>38807</c:v>
                </c:pt>
                <c:pt idx="63">
                  <c:v>38835</c:v>
                </c:pt>
                <c:pt idx="64">
                  <c:v>38867</c:v>
                </c:pt>
                <c:pt idx="65">
                  <c:v>38898</c:v>
                </c:pt>
                <c:pt idx="66">
                  <c:v>38929</c:v>
                </c:pt>
                <c:pt idx="67">
                  <c:v>38960</c:v>
                </c:pt>
                <c:pt idx="68">
                  <c:v>38989</c:v>
                </c:pt>
                <c:pt idx="69">
                  <c:v>39021</c:v>
                </c:pt>
                <c:pt idx="70">
                  <c:v>39051</c:v>
                </c:pt>
                <c:pt idx="71">
                  <c:v>39080</c:v>
                </c:pt>
                <c:pt idx="72">
                  <c:v>39113</c:v>
                </c:pt>
                <c:pt idx="73">
                  <c:v>39141</c:v>
                </c:pt>
                <c:pt idx="74">
                  <c:v>39171</c:v>
                </c:pt>
                <c:pt idx="75">
                  <c:v>39199</c:v>
                </c:pt>
                <c:pt idx="76">
                  <c:v>39232</c:v>
                </c:pt>
                <c:pt idx="77">
                  <c:v>39262</c:v>
                </c:pt>
                <c:pt idx="78">
                  <c:v>39294</c:v>
                </c:pt>
                <c:pt idx="79">
                  <c:v>39325</c:v>
                </c:pt>
                <c:pt idx="80">
                  <c:v>39353</c:v>
                </c:pt>
                <c:pt idx="81">
                  <c:v>39386</c:v>
                </c:pt>
                <c:pt idx="82">
                  <c:v>39416</c:v>
                </c:pt>
                <c:pt idx="83">
                  <c:v>39444</c:v>
                </c:pt>
                <c:pt idx="84">
                  <c:v>39478</c:v>
                </c:pt>
                <c:pt idx="85">
                  <c:v>39507</c:v>
                </c:pt>
                <c:pt idx="86">
                  <c:v>39538</c:v>
                </c:pt>
                <c:pt idx="87">
                  <c:v>39568</c:v>
                </c:pt>
                <c:pt idx="88">
                  <c:v>39598</c:v>
                </c:pt>
                <c:pt idx="89">
                  <c:v>39629</c:v>
                </c:pt>
                <c:pt idx="90">
                  <c:v>39660</c:v>
                </c:pt>
                <c:pt idx="91">
                  <c:v>39689</c:v>
                </c:pt>
                <c:pt idx="92">
                  <c:v>39721</c:v>
                </c:pt>
                <c:pt idx="93">
                  <c:v>39752</c:v>
                </c:pt>
                <c:pt idx="94">
                  <c:v>39780</c:v>
                </c:pt>
                <c:pt idx="95">
                  <c:v>39812</c:v>
                </c:pt>
                <c:pt idx="96">
                  <c:v>39843</c:v>
                </c:pt>
                <c:pt idx="97">
                  <c:v>39871</c:v>
                </c:pt>
                <c:pt idx="98">
                  <c:v>39903</c:v>
                </c:pt>
                <c:pt idx="99">
                  <c:v>39933</c:v>
                </c:pt>
                <c:pt idx="100">
                  <c:v>39962</c:v>
                </c:pt>
                <c:pt idx="101">
                  <c:v>39994</c:v>
                </c:pt>
                <c:pt idx="102">
                  <c:v>40025</c:v>
                </c:pt>
                <c:pt idx="103">
                  <c:v>40053</c:v>
                </c:pt>
                <c:pt idx="104">
                  <c:v>40086</c:v>
                </c:pt>
                <c:pt idx="105">
                  <c:v>40116</c:v>
                </c:pt>
                <c:pt idx="106">
                  <c:v>40147</c:v>
                </c:pt>
                <c:pt idx="107">
                  <c:v>40177</c:v>
                </c:pt>
                <c:pt idx="108">
                  <c:v>40207</c:v>
                </c:pt>
                <c:pt idx="109">
                  <c:v>40235</c:v>
                </c:pt>
                <c:pt idx="110">
                  <c:v>40268</c:v>
                </c:pt>
                <c:pt idx="111">
                  <c:v>40298</c:v>
                </c:pt>
                <c:pt idx="112">
                  <c:v>40325</c:v>
                </c:pt>
                <c:pt idx="113">
                  <c:v>40359</c:v>
                </c:pt>
                <c:pt idx="114">
                  <c:v>40389</c:v>
                </c:pt>
                <c:pt idx="115">
                  <c:v>40421</c:v>
                </c:pt>
                <c:pt idx="116">
                  <c:v>40451</c:v>
                </c:pt>
                <c:pt idx="117">
                  <c:v>40480</c:v>
                </c:pt>
                <c:pt idx="118">
                  <c:v>40512</c:v>
                </c:pt>
                <c:pt idx="119">
                  <c:v>40542</c:v>
                </c:pt>
                <c:pt idx="120">
                  <c:v>40574</c:v>
                </c:pt>
                <c:pt idx="121">
                  <c:v>40602</c:v>
                </c:pt>
                <c:pt idx="122">
                  <c:v>40633</c:v>
                </c:pt>
                <c:pt idx="123">
                  <c:v>40661</c:v>
                </c:pt>
                <c:pt idx="124">
                  <c:v>40694</c:v>
                </c:pt>
                <c:pt idx="125">
                  <c:v>40724</c:v>
                </c:pt>
                <c:pt idx="126">
                  <c:v>40753</c:v>
                </c:pt>
                <c:pt idx="127">
                  <c:v>40786</c:v>
                </c:pt>
                <c:pt idx="128">
                  <c:v>40816</c:v>
                </c:pt>
                <c:pt idx="129">
                  <c:v>40847</c:v>
                </c:pt>
                <c:pt idx="130">
                  <c:v>40877</c:v>
                </c:pt>
                <c:pt idx="131">
                  <c:v>40907</c:v>
                </c:pt>
                <c:pt idx="132">
                  <c:v>40939</c:v>
                </c:pt>
                <c:pt idx="133">
                  <c:v>40968</c:v>
                </c:pt>
                <c:pt idx="134">
                  <c:v>40998</c:v>
                </c:pt>
                <c:pt idx="135">
                  <c:v>41026</c:v>
                </c:pt>
                <c:pt idx="136">
                  <c:v>41060</c:v>
                </c:pt>
                <c:pt idx="137">
                  <c:v>41089</c:v>
                </c:pt>
                <c:pt idx="138">
                  <c:v>41121</c:v>
                </c:pt>
                <c:pt idx="139">
                  <c:v>41152</c:v>
                </c:pt>
                <c:pt idx="140">
                  <c:v>41180</c:v>
                </c:pt>
                <c:pt idx="141">
                  <c:v>41213</c:v>
                </c:pt>
                <c:pt idx="142">
                  <c:v>41243</c:v>
                </c:pt>
                <c:pt idx="143">
                  <c:v>41271</c:v>
                </c:pt>
                <c:pt idx="144">
                  <c:v>41305</c:v>
                </c:pt>
                <c:pt idx="145">
                  <c:v>41333</c:v>
                </c:pt>
                <c:pt idx="146">
                  <c:v>41361</c:v>
                </c:pt>
                <c:pt idx="147">
                  <c:v>41394</c:v>
                </c:pt>
                <c:pt idx="148">
                  <c:v>41425</c:v>
                </c:pt>
                <c:pt idx="149">
                  <c:v>41453</c:v>
                </c:pt>
                <c:pt idx="150">
                  <c:v>41486</c:v>
                </c:pt>
                <c:pt idx="151">
                  <c:v>41516</c:v>
                </c:pt>
                <c:pt idx="152">
                  <c:v>41547</c:v>
                </c:pt>
                <c:pt idx="153">
                  <c:v>41578</c:v>
                </c:pt>
                <c:pt idx="154">
                  <c:v>41607</c:v>
                </c:pt>
                <c:pt idx="155">
                  <c:v>41638</c:v>
                </c:pt>
                <c:pt idx="156">
                  <c:v>41669</c:v>
                </c:pt>
                <c:pt idx="157">
                  <c:v>41698</c:v>
                </c:pt>
                <c:pt idx="158">
                  <c:v>41729</c:v>
                </c:pt>
                <c:pt idx="159">
                  <c:v>41759</c:v>
                </c:pt>
                <c:pt idx="160">
                  <c:v>41789</c:v>
                </c:pt>
                <c:pt idx="161">
                  <c:v>41820</c:v>
                </c:pt>
                <c:pt idx="162">
                  <c:v>41851</c:v>
                </c:pt>
                <c:pt idx="163">
                  <c:v>41880</c:v>
                </c:pt>
                <c:pt idx="164">
                  <c:v>41912</c:v>
                </c:pt>
                <c:pt idx="165">
                  <c:v>41943</c:v>
                </c:pt>
                <c:pt idx="166">
                  <c:v>41971</c:v>
                </c:pt>
                <c:pt idx="167">
                  <c:v>42003</c:v>
                </c:pt>
                <c:pt idx="168">
                  <c:v>42034</c:v>
                </c:pt>
                <c:pt idx="169">
                  <c:v>42062</c:v>
                </c:pt>
                <c:pt idx="170">
                  <c:v>42094</c:v>
                </c:pt>
                <c:pt idx="171">
                  <c:v>42124</c:v>
                </c:pt>
                <c:pt idx="172">
                  <c:v>42153</c:v>
                </c:pt>
                <c:pt idx="173">
                  <c:v>42185</c:v>
                </c:pt>
                <c:pt idx="174">
                  <c:v>42216</c:v>
                </c:pt>
                <c:pt idx="175">
                  <c:v>42244</c:v>
                </c:pt>
                <c:pt idx="176">
                  <c:v>42277</c:v>
                </c:pt>
                <c:pt idx="177">
                  <c:v>42307</c:v>
                </c:pt>
                <c:pt idx="178">
                  <c:v>42338</c:v>
                </c:pt>
                <c:pt idx="179">
                  <c:v>42368</c:v>
                </c:pt>
                <c:pt idx="180">
                  <c:v>42398</c:v>
                </c:pt>
                <c:pt idx="181">
                  <c:v>42429</c:v>
                </c:pt>
                <c:pt idx="182">
                  <c:v>42460</c:v>
                </c:pt>
                <c:pt idx="183">
                  <c:v>42488</c:v>
                </c:pt>
                <c:pt idx="184">
                  <c:v>42521</c:v>
                </c:pt>
                <c:pt idx="185">
                  <c:v>42551</c:v>
                </c:pt>
                <c:pt idx="186">
                  <c:v>42580</c:v>
                </c:pt>
                <c:pt idx="187">
                  <c:v>42613</c:v>
                </c:pt>
                <c:pt idx="188">
                  <c:v>42643</c:v>
                </c:pt>
                <c:pt idx="189">
                  <c:v>42674</c:v>
                </c:pt>
                <c:pt idx="190">
                  <c:v>42704</c:v>
                </c:pt>
                <c:pt idx="191">
                  <c:v>42734</c:v>
                </c:pt>
                <c:pt idx="192">
                  <c:v>42766</c:v>
                </c:pt>
                <c:pt idx="193">
                  <c:v>42794</c:v>
                </c:pt>
                <c:pt idx="194">
                  <c:v>42825</c:v>
                </c:pt>
                <c:pt idx="195">
                  <c:v>42853</c:v>
                </c:pt>
                <c:pt idx="196">
                  <c:v>42886</c:v>
                </c:pt>
                <c:pt idx="197">
                  <c:v>42916</c:v>
                </c:pt>
                <c:pt idx="198">
                  <c:v>42947</c:v>
                </c:pt>
                <c:pt idx="199">
                  <c:v>42978</c:v>
                </c:pt>
                <c:pt idx="200" formatCode="dd/mm/yyyy">
                  <c:v>43008</c:v>
                </c:pt>
                <c:pt idx="201" formatCode="dd/mm/yyyy">
                  <c:v>43039</c:v>
                </c:pt>
                <c:pt idx="202" formatCode="dd/mm/yyyy">
                  <c:v>43069</c:v>
                </c:pt>
                <c:pt idx="203" formatCode="dd/mm/yyyy">
                  <c:v>43098</c:v>
                </c:pt>
                <c:pt idx="204" formatCode="dd/mm/yyyy">
                  <c:v>43131</c:v>
                </c:pt>
                <c:pt idx="205" formatCode="dd/mm/yyyy">
                  <c:v>43159</c:v>
                </c:pt>
                <c:pt idx="206" formatCode="dd/mm/yyyy">
                  <c:v>43190</c:v>
                </c:pt>
                <c:pt idx="207" formatCode="dd/mm/yyyy">
                  <c:v>43220</c:v>
                </c:pt>
                <c:pt idx="208" formatCode="dd/mm/yyyy">
                  <c:v>43251</c:v>
                </c:pt>
                <c:pt idx="209" formatCode="dd/mm/yyyy">
                  <c:v>43281</c:v>
                </c:pt>
                <c:pt idx="210" formatCode="dd/mm/yyyy">
                  <c:v>43312</c:v>
                </c:pt>
                <c:pt idx="211" formatCode="dd/mm/yyyy">
                  <c:v>43343</c:v>
                </c:pt>
                <c:pt idx="212" formatCode="dd/mm/yyyy">
                  <c:v>43371</c:v>
                </c:pt>
                <c:pt idx="213" formatCode="dd/mm/yyyy">
                  <c:v>43404</c:v>
                </c:pt>
                <c:pt idx="214" formatCode="dd/mm/yyyy">
                  <c:v>43434</c:v>
                </c:pt>
                <c:pt idx="215" formatCode="dd/mm/yyyy">
                  <c:v>43465</c:v>
                </c:pt>
                <c:pt idx="216" formatCode="dd/mm/yyyy">
                  <c:v>43496</c:v>
                </c:pt>
                <c:pt idx="217" formatCode="dd/mm/yyyy">
                  <c:v>43524</c:v>
                </c:pt>
                <c:pt idx="218" formatCode="dd/mm/yyyy">
                  <c:v>43555</c:v>
                </c:pt>
                <c:pt idx="219" formatCode="dd/mm/yyyy">
                  <c:v>43585</c:v>
                </c:pt>
                <c:pt idx="220" formatCode="dd/mm/yyyy">
                  <c:v>43616</c:v>
                </c:pt>
                <c:pt idx="221" formatCode="dd/mm/yyyy">
                  <c:v>43646</c:v>
                </c:pt>
                <c:pt idx="222" formatCode="dd/mm/yyyy">
                  <c:v>43677</c:v>
                </c:pt>
                <c:pt idx="223" formatCode="dd/mm/yyyy">
                  <c:v>43708</c:v>
                </c:pt>
                <c:pt idx="224" formatCode="dd/mm/yyyy">
                  <c:v>43738</c:v>
                </c:pt>
                <c:pt idx="225" formatCode="dd/mm/yyyy">
                  <c:v>43769</c:v>
                </c:pt>
                <c:pt idx="226" formatCode="dd/mm/yyyy">
                  <c:v>43799</c:v>
                </c:pt>
                <c:pt idx="227" formatCode="dd/mm/yyyy">
                  <c:v>43830</c:v>
                </c:pt>
                <c:pt idx="228" formatCode="dd/mm/yyyy">
                  <c:v>43861</c:v>
                </c:pt>
                <c:pt idx="229" formatCode="dd/mm/yyyy">
                  <c:v>43890</c:v>
                </c:pt>
                <c:pt idx="230" formatCode="dd/mm/yyyy">
                  <c:v>43921</c:v>
                </c:pt>
                <c:pt idx="231" formatCode="dd/mm/yyyy">
                  <c:v>43951</c:v>
                </c:pt>
                <c:pt idx="232" formatCode="dd/mm/yyyy">
                  <c:v>43982</c:v>
                </c:pt>
                <c:pt idx="233" formatCode="dd/mm/yyyy">
                  <c:v>44012</c:v>
                </c:pt>
                <c:pt idx="234" formatCode="dd/mm/yyyy">
                  <c:v>44043</c:v>
                </c:pt>
                <c:pt idx="235" formatCode="dd/mm/yyyy">
                  <c:v>44074</c:v>
                </c:pt>
                <c:pt idx="236" formatCode="dd/mm/yyyy">
                  <c:v>44104</c:v>
                </c:pt>
                <c:pt idx="237" formatCode="dd/mm/yyyy">
                  <c:v>44135</c:v>
                </c:pt>
                <c:pt idx="238" formatCode="dd/mm/yyyy">
                  <c:v>44165</c:v>
                </c:pt>
                <c:pt idx="239" formatCode="dd/mm/yyyy">
                  <c:v>44196</c:v>
                </c:pt>
                <c:pt idx="240" formatCode="dd/mm/yyyy">
                  <c:v>44227</c:v>
                </c:pt>
                <c:pt idx="241" formatCode="dd/mm/yyyy">
                  <c:v>44255</c:v>
                </c:pt>
                <c:pt idx="242" formatCode="dd/mm/yyyy">
                  <c:v>44286</c:v>
                </c:pt>
                <c:pt idx="243" formatCode="dd/mm/yyyy">
                  <c:v>44316</c:v>
                </c:pt>
                <c:pt idx="244" formatCode="dd/mm/yyyy">
                  <c:v>44347</c:v>
                </c:pt>
                <c:pt idx="245" formatCode="dd/mm/yyyy">
                  <c:v>44377</c:v>
                </c:pt>
                <c:pt idx="246" formatCode="dd/mm/yyyy">
                  <c:v>44407</c:v>
                </c:pt>
                <c:pt idx="247" formatCode="dd/mm/yyyy">
                  <c:v>44439</c:v>
                </c:pt>
                <c:pt idx="248" formatCode="dd/mm/yyyy">
                  <c:v>44469</c:v>
                </c:pt>
                <c:pt idx="249" formatCode="dd/mm/yyyy">
                  <c:v>44498</c:v>
                </c:pt>
                <c:pt idx="250" formatCode="dd/mm/yyyy">
                  <c:v>44530</c:v>
                </c:pt>
                <c:pt idx="251" formatCode="dd/mm/yyyy">
                  <c:v>44561</c:v>
                </c:pt>
                <c:pt idx="252" formatCode="dd/mm/yyyy">
                  <c:v>44592</c:v>
                </c:pt>
                <c:pt idx="253" formatCode="dd/mm/yyyy">
                  <c:v>44620</c:v>
                </c:pt>
                <c:pt idx="254" formatCode="dd/mm/yyyy">
                  <c:v>44651</c:v>
                </c:pt>
                <c:pt idx="255" formatCode="dd/mm/yyyy">
                  <c:v>44680</c:v>
                </c:pt>
                <c:pt idx="256" formatCode="dd/mm/yyyy">
                  <c:v>44712</c:v>
                </c:pt>
                <c:pt idx="257" formatCode="dd/mm/yyyy">
                  <c:v>44742</c:v>
                </c:pt>
                <c:pt idx="258" formatCode="dd/mm/yyyy">
                  <c:v>44771</c:v>
                </c:pt>
                <c:pt idx="259" formatCode="dd/mm/yyyy">
                  <c:v>44804</c:v>
                </c:pt>
                <c:pt idx="260" formatCode="dd/mm/yyyy">
                  <c:v>44834</c:v>
                </c:pt>
                <c:pt idx="261" formatCode="dd/mm/yyyy">
                  <c:v>44865</c:v>
                </c:pt>
                <c:pt idx="262" formatCode="dd/mm/yyyy">
                  <c:v>44895</c:v>
                </c:pt>
              </c:numCache>
            </c:numRef>
          </c:xVal>
          <c:yVal>
            <c:numRef>
              <c:f>'Line (Scatter)'!$C$2:$C$264</c:f>
              <c:numCache>
                <c:formatCode>0.00</c:formatCode>
                <c:ptCount val="263"/>
                <c:pt idx="0">
                  <c:v>4.6165176227794644</c:v>
                </c:pt>
                <c:pt idx="1">
                  <c:v>4.6165176227794644</c:v>
                </c:pt>
                <c:pt idx="2">
                  <c:v>4.6165176227794644</c:v>
                </c:pt>
                <c:pt idx="3">
                  <c:v>4.6165176227794644</c:v>
                </c:pt>
                <c:pt idx="4">
                  <c:v>4.6165176227794644</c:v>
                </c:pt>
                <c:pt idx="5">
                  <c:v>4.6165176227794644</c:v>
                </c:pt>
                <c:pt idx="6">
                  <c:v>4.6165176227794644</c:v>
                </c:pt>
                <c:pt idx="7">
                  <c:v>4.6165176227794644</c:v>
                </c:pt>
                <c:pt idx="8">
                  <c:v>4.6165176227794644</c:v>
                </c:pt>
                <c:pt idx="9">
                  <c:v>4.6165176227794644</c:v>
                </c:pt>
                <c:pt idx="10">
                  <c:v>4.6165176227794644</c:v>
                </c:pt>
                <c:pt idx="11">
                  <c:v>4.6165176227794644</c:v>
                </c:pt>
                <c:pt idx="12">
                  <c:v>4.6165176227794644</c:v>
                </c:pt>
                <c:pt idx="13">
                  <c:v>4.6165176227794644</c:v>
                </c:pt>
                <c:pt idx="14">
                  <c:v>4.6165176227794644</c:v>
                </c:pt>
                <c:pt idx="15">
                  <c:v>4.6165176227794644</c:v>
                </c:pt>
                <c:pt idx="16">
                  <c:v>4.6165176227794644</c:v>
                </c:pt>
                <c:pt idx="17">
                  <c:v>4.6165176227794644</c:v>
                </c:pt>
                <c:pt idx="18">
                  <c:v>4.6165176227794644</c:v>
                </c:pt>
                <c:pt idx="19">
                  <c:v>4.6165176227794644</c:v>
                </c:pt>
                <c:pt idx="20">
                  <c:v>4.6165176227794644</c:v>
                </c:pt>
                <c:pt idx="21">
                  <c:v>4.6165176227794644</c:v>
                </c:pt>
                <c:pt idx="22">
                  <c:v>4.6165176227794644</c:v>
                </c:pt>
                <c:pt idx="23">
                  <c:v>4.6165176227794644</c:v>
                </c:pt>
                <c:pt idx="24">
                  <c:v>4.6165176227794644</c:v>
                </c:pt>
                <c:pt idx="25">
                  <c:v>4.6165176227794644</c:v>
                </c:pt>
                <c:pt idx="26">
                  <c:v>4.6165176227794644</c:v>
                </c:pt>
                <c:pt idx="27">
                  <c:v>4.6165176227794644</c:v>
                </c:pt>
                <c:pt idx="28">
                  <c:v>4.6165176227794644</c:v>
                </c:pt>
                <c:pt idx="29">
                  <c:v>4.6165176227794644</c:v>
                </c:pt>
                <c:pt idx="30">
                  <c:v>4.6165176227794644</c:v>
                </c:pt>
                <c:pt idx="31">
                  <c:v>4.6165176227794644</c:v>
                </c:pt>
                <c:pt idx="32">
                  <c:v>4.6165176227794644</c:v>
                </c:pt>
                <c:pt idx="33">
                  <c:v>4.6165176227794644</c:v>
                </c:pt>
                <c:pt idx="34">
                  <c:v>4.6165176227794644</c:v>
                </c:pt>
                <c:pt idx="35">
                  <c:v>4.6165176227794644</c:v>
                </c:pt>
                <c:pt idx="36">
                  <c:v>4.6165176227794644</c:v>
                </c:pt>
                <c:pt idx="37">
                  <c:v>4.6165176227794644</c:v>
                </c:pt>
                <c:pt idx="38">
                  <c:v>4.6165176227794644</c:v>
                </c:pt>
                <c:pt idx="39">
                  <c:v>4.6165176227794644</c:v>
                </c:pt>
                <c:pt idx="40">
                  <c:v>4.6165176227794644</c:v>
                </c:pt>
                <c:pt idx="41">
                  <c:v>4.6165176227794644</c:v>
                </c:pt>
                <c:pt idx="42">
                  <c:v>4.6165176227794644</c:v>
                </c:pt>
                <c:pt idx="43">
                  <c:v>4.6165176227794644</c:v>
                </c:pt>
                <c:pt idx="44">
                  <c:v>4.6165176227794644</c:v>
                </c:pt>
                <c:pt idx="45">
                  <c:v>4.6165176227794644</c:v>
                </c:pt>
                <c:pt idx="46">
                  <c:v>4.6165176227794644</c:v>
                </c:pt>
                <c:pt idx="47">
                  <c:v>4.6165176227794644</c:v>
                </c:pt>
                <c:pt idx="48">
                  <c:v>4.6165176227794644</c:v>
                </c:pt>
                <c:pt idx="49">
                  <c:v>4.6165176227794644</c:v>
                </c:pt>
                <c:pt idx="50">
                  <c:v>4.6165176227794644</c:v>
                </c:pt>
                <c:pt idx="51">
                  <c:v>4.6165176227794644</c:v>
                </c:pt>
                <c:pt idx="52">
                  <c:v>4.6165176227794644</c:v>
                </c:pt>
                <c:pt idx="53">
                  <c:v>4.6165176227794644</c:v>
                </c:pt>
                <c:pt idx="54">
                  <c:v>4.6165176227794644</c:v>
                </c:pt>
                <c:pt idx="55">
                  <c:v>4.6165176227794644</c:v>
                </c:pt>
                <c:pt idx="56">
                  <c:v>4.6165176227794644</c:v>
                </c:pt>
                <c:pt idx="57">
                  <c:v>4.6165176227794644</c:v>
                </c:pt>
                <c:pt idx="58">
                  <c:v>4.6165176227794644</c:v>
                </c:pt>
                <c:pt idx="59">
                  <c:v>4.6165176227794644</c:v>
                </c:pt>
                <c:pt idx="60">
                  <c:v>4.6165176227794644</c:v>
                </c:pt>
                <c:pt idx="61">
                  <c:v>4.6165176227794644</c:v>
                </c:pt>
                <c:pt idx="62">
                  <c:v>4.6165176227794644</c:v>
                </c:pt>
                <c:pt idx="63">
                  <c:v>4.6165176227794644</c:v>
                </c:pt>
                <c:pt idx="64">
                  <c:v>4.6165176227794644</c:v>
                </c:pt>
                <c:pt idx="65">
                  <c:v>4.6165176227794644</c:v>
                </c:pt>
                <c:pt idx="66">
                  <c:v>4.6165176227794644</c:v>
                </c:pt>
                <c:pt idx="67">
                  <c:v>4.6165176227794644</c:v>
                </c:pt>
                <c:pt idx="68">
                  <c:v>4.6165176227794644</c:v>
                </c:pt>
                <c:pt idx="69">
                  <c:v>4.6165176227794644</c:v>
                </c:pt>
                <c:pt idx="70">
                  <c:v>4.6165176227794644</c:v>
                </c:pt>
                <c:pt idx="71">
                  <c:v>4.6165176227794644</c:v>
                </c:pt>
                <c:pt idx="72">
                  <c:v>4.6165176227794644</c:v>
                </c:pt>
                <c:pt idx="73">
                  <c:v>4.6165176227794644</c:v>
                </c:pt>
                <c:pt idx="74">
                  <c:v>4.6165176227794644</c:v>
                </c:pt>
                <c:pt idx="75">
                  <c:v>4.6165176227794644</c:v>
                </c:pt>
                <c:pt idx="76">
                  <c:v>4.6165176227794644</c:v>
                </c:pt>
                <c:pt idx="77">
                  <c:v>4.6165176227794644</c:v>
                </c:pt>
                <c:pt idx="78">
                  <c:v>4.6165176227794644</c:v>
                </c:pt>
                <c:pt idx="79">
                  <c:v>4.6165176227794644</c:v>
                </c:pt>
                <c:pt idx="80">
                  <c:v>4.6165176227794644</c:v>
                </c:pt>
                <c:pt idx="81">
                  <c:v>4.6165176227794644</c:v>
                </c:pt>
                <c:pt idx="82">
                  <c:v>4.6165176227794644</c:v>
                </c:pt>
                <c:pt idx="83">
                  <c:v>4.6165176227794644</c:v>
                </c:pt>
                <c:pt idx="84">
                  <c:v>4.6165176227794644</c:v>
                </c:pt>
                <c:pt idx="85">
                  <c:v>4.6165176227794644</c:v>
                </c:pt>
                <c:pt idx="86">
                  <c:v>4.6165176227794644</c:v>
                </c:pt>
                <c:pt idx="87">
                  <c:v>4.6165176227794644</c:v>
                </c:pt>
                <c:pt idx="88">
                  <c:v>4.6165176227794644</c:v>
                </c:pt>
                <c:pt idx="89">
                  <c:v>4.6165176227794644</c:v>
                </c:pt>
                <c:pt idx="90">
                  <c:v>4.6165176227794644</c:v>
                </c:pt>
                <c:pt idx="91">
                  <c:v>4.6165176227794644</c:v>
                </c:pt>
                <c:pt idx="92">
                  <c:v>4.6165176227794644</c:v>
                </c:pt>
                <c:pt idx="93">
                  <c:v>4.6165176227794644</c:v>
                </c:pt>
                <c:pt idx="94">
                  <c:v>4.6165176227794644</c:v>
                </c:pt>
                <c:pt idx="95">
                  <c:v>4.6165176227794644</c:v>
                </c:pt>
                <c:pt idx="96">
                  <c:v>4.6165176227794644</c:v>
                </c:pt>
                <c:pt idx="97">
                  <c:v>4.6165176227794644</c:v>
                </c:pt>
                <c:pt idx="98">
                  <c:v>4.6165176227794644</c:v>
                </c:pt>
                <c:pt idx="99">
                  <c:v>4.6165176227794644</c:v>
                </c:pt>
                <c:pt idx="100">
                  <c:v>4.6165176227794644</c:v>
                </c:pt>
                <c:pt idx="101">
                  <c:v>4.6165176227794644</c:v>
                </c:pt>
                <c:pt idx="102">
                  <c:v>4.6165176227794644</c:v>
                </c:pt>
                <c:pt idx="103">
                  <c:v>4.6165176227794644</c:v>
                </c:pt>
                <c:pt idx="104">
                  <c:v>4.6165176227794644</c:v>
                </c:pt>
                <c:pt idx="105">
                  <c:v>4.6165176227794644</c:v>
                </c:pt>
                <c:pt idx="106">
                  <c:v>4.6165176227794644</c:v>
                </c:pt>
                <c:pt idx="107">
                  <c:v>4.6165176227794644</c:v>
                </c:pt>
                <c:pt idx="108">
                  <c:v>4.6165176227794644</c:v>
                </c:pt>
                <c:pt idx="109">
                  <c:v>4.6165176227794644</c:v>
                </c:pt>
                <c:pt idx="110">
                  <c:v>4.6165176227794644</c:v>
                </c:pt>
                <c:pt idx="111">
                  <c:v>4.6165176227794644</c:v>
                </c:pt>
                <c:pt idx="112">
                  <c:v>4.6165176227794644</c:v>
                </c:pt>
                <c:pt idx="113">
                  <c:v>4.6165176227794644</c:v>
                </c:pt>
                <c:pt idx="114">
                  <c:v>4.6165176227794644</c:v>
                </c:pt>
                <c:pt idx="115">
                  <c:v>4.6165176227794644</c:v>
                </c:pt>
                <c:pt idx="116">
                  <c:v>4.6165176227794644</c:v>
                </c:pt>
                <c:pt idx="117">
                  <c:v>4.6165176227794644</c:v>
                </c:pt>
                <c:pt idx="118">
                  <c:v>4.6165176227794644</c:v>
                </c:pt>
                <c:pt idx="119">
                  <c:v>4.6165176227794644</c:v>
                </c:pt>
                <c:pt idx="120">
                  <c:v>4.6165176227794644</c:v>
                </c:pt>
                <c:pt idx="121">
                  <c:v>4.6165176227794644</c:v>
                </c:pt>
                <c:pt idx="122">
                  <c:v>4.6165176227794644</c:v>
                </c:pt>
                <c:pt idx="123">
                  <c:v>4.6165176227794644</c:v>
                </c:pt>
                <c:pt idx="124">
                  <c:v>4.6165176227794644</c:v>
                </c:pt>
                <c:pt idx="125">
                  <c:v>4.6165176227794644</c:v>
                </c:pt>
                <c:pt idx="126">
                  <c:v>4.6165176227794644</c:v>
                </c:pt>
                <c:pt idx="127">
                  <c:v>4.6165176227794644</c:v>
                </c:pt>
                <c:pt idx="128">
                  <c:v>4.6165176227794644</c:v>
                </c:pt>
                <c:pt idx="129">
                  <c:v>4.6165176227794644</c:v>
                </c:pt>
                <c:pt idx="130">
                  <c:v>4.6165176227794644</c:v>
                </c:pt>
                <c:pt idx="131">
                  <c:v>4.6165176227794644</c:v>
                </c:pt>
                <c:pt idx="132">
                  <c:v>4.6165176227794644</c:v>
                </c:pt>
                <c:pt idx="133">
                  <c:v>4.6165176227794644</c:v>
                </c:pt>
                <c:pt idx="134">
                  <c:v>4.6165176227794644</c:v>
                </c:pt>
                <c:pt idx="135">
                  <c:v>4.6165176227794644</c:v>
                </c:pt>
                <c:pt idx="136">
                  <c:v>4.6165176227794644</c:v>
                </c:pt>
                <c:pt idx="137">
                  <c:v>4.6165176227794644</c:v>
                </c:pt>
                <c:pt idx="138">
                  <c:v>4.6165176227794644</c:v>
                </c:pt>
                <c:pt idx="139">
                  <c:v>4.6165176227794644</c:v>
                </c:pt>
                <c:pt idx="140">
                  <c:v>4.6165176227794644</c:v>
                </c:pt>
                <c:pt idx="141">
                  <c:v>4.6165176227794644</c:v>
                </c:pt>
                <c:pt idx="142">
                  <c:v>4.6165176227794644</c:v>
                </c:pt>
                <c:pt idx="143">
                  <c:v>4.6165176227794644</c:v>
                </c:pt>
                <c:pt idx="144">
                  <c:v>4.6165176227794644</c:v>
                </c:pt>
                <c:pt idx="145">
                  <c:v>4.6165176227794644</c:v>
                </c:pt>
                <c:pt idx="146">
                  <c:v>4.6165176227794644</c:v>
                </c:pt>
                <c:pt idx="147">
                  <c:v>4.6165176227794644</c:v>
                </c:pt>
                <c:pt idx="148">
                  <c:v>4.6165176227794644</c:v>
                </c:pt>
                <c:pt idx="149">
                  <c:v>4.6165176227794644</c:v>
                </c:pt>
                <c:pt idx="150">
                  <c:v>4.6165176227794644</c:v>
                </c:pt>
                <c:pt idx="151">
                  <c:v>4.6165176227794644</c:v>
                </c:pt>
                <c:pt idx="152">
                  <c:v>4.6165176227794644</c:v>
                </c:pt>
                <c:pt idx="153">
                  <c:v>4.6165176227794644</c:v>
                </c:pt>
                <c:pt idx="154">
                  <c:v>4.6165176227794644</c:v>
                </c:pt>
                <c:pt idx="155">
                  <c:v>4.6165176227794644</c:v>
                </c:pt>
                <c:pt idx="156">
                  <c:v>4.6165176227794644</c:v>
                </c:pt>
                <c:pt idx="157">
                  <c:v>4.6165176227794644</c:v>
                </c:pt>
                <c:pt idx="158">
                  <c:v>4.6165176227794644</c:v>
                </c:pt>
                <c:pt idx="159">
                  <c:v>4.6165176227794644</c:v>
                </c:pt>
                <c:pt idx="160">
                  <c:v>4.6165176227794644</c:v>
                </c:pt>
                <c:pt idx="161">
                  <c:v>4.6165176227794644</c:v>
                </c:pt>
                <c:pt idx="162">
                  <c:v>4.6165176227794644</c:v>
                </c:pt>
                <c:pt idx="163">
                  <c:v>4.6165176227794644</c:v>
                </c:pt>
                <c:pt idx="164">
                  <c:v>4.6165176227794644</c:v>
                </c:pt>
                <c:pt idx="165">
                  <c:v>4.6165176227794644</c:v>
                </c:pt>
                <c:pt idx="166">
                  <c:v>4.6165176227794644</c:v>
                </c:pt>
                <c:pt idx="167">
                  <c:v>4.6165176227794644</c:v>
                </c:pt>
                <c:pt idx="168">
                  <c:v>4.6165176227794644</c:v>
                </c:pt>
                <c:pt idx="169">
                  <c:v>4.6165176227794644</c:v>
                </c:pt>
                <c:pt idx="170">
                  <c:v>4.6165176227794644</c:v>
                </c:pt>
                <c:pt idx="171">
                  <c:v>4.6165176227794644</c:v>
                </c:pt>
                <c:pt idx="172">
                  <c:v>4.6165176227794644</c:v>
                </c:pt>
                <c:pt idx="173">
                  <c:v>4.6165176227794644</c:v>
                </c:pt>
                <c:pt idx="174">
                  <c:v>4.6165176227794644</c:v>
                </c:pt>
                <c:pt idx="175">
                  <c:v>4.6165176227794644</c:v>
                </c:pt>
                <c:pt idx="176">
                  <c:v>4.6165176227794644</c:v>
                </c:pt>
                <c:pt idx="177">
                  <c:v>4.6165176227794644</c:v>
                </c:pt>
                <c:pt idx="178">
                  <c:v>4.6165176227794644</c:v>
                </c:pt>
                <c:pt idx="179">
                  <c:v>4.6165176227794644</c:v>
                </c:pt>
                <c:pt idx="180">
                  <c:v>4.6165176227794644</c:v>
                </c:pt>
                <c:pt idx="181">
                  <c:v>4.6165176227794644</c:v>
                </c:pt>
                <c:pt idx="182">
                  <c:v>4.6165176227794644</c:v>
                </c:pt>
                <c:pt idx="183">
                  <c:v>4.6165176227794644</c:v>
                </c:pt>
                <c:pt idx="184">
                  <c:v>4.6165176227794644</c:v>
                </c:pt>
                <c:pt idx="185">
                  <c:v>4.6165176227794644</c:v>
                </c:pt>
                <c:pt idx="186">
                  <c:v>4.6165176227794644</c:v>
                </c:pt>
                <c:pt idx="187">
                  <c:v>4.6165176227794644</c:v>
                </c:pt>
                <c:pt idx="188">
                  <c:v>4.6165176227794644</c:v>
                </c:pt>
                <c:pt idx="189">
                  <c:v>4.6165176227794644</c:v>
                </c:pt>
                <c:pt idx="190">
                  <c:v>4.6165176227794644</c:v>
                </c:pt>
                <c:pt idx="191">
                  <c:v>4.6165176227794644</c:v>
                </c:pt>
                <c:pt idx="192">
                  <c:v>4.6165176227794644</c:v>
                </c:pt>
                <c:pt idx="193">
                  <c:v>4.6165176227794644</c:v>
                </c:pt>
                <c:pt idx="194">
                  <c:v>4.6165176227794644</c:v>
                </c:pt>
                <c:pt idx="195">
                  <c:v>4.6165176227794644</c:v>
                </c:pt>
                <c:pt idx="196">
                  <c:v>4.6165176227794644</c:v>
                </c:pt>
                <c:pt idx="197">
                  <c:v>4.6165176227794644</c:v>
                </c:pt>
                <c:pt idx="198">
                  <c:v>4.6165176227794644</c:v>
                </c:pt>
                <c:pt idx="199">
                  <c:v>4.6165176227794644</c:v>
                </c:pt>
                <c:pt idx="200">
                  <c:v>4.6165176227794644</c:v>
                </c:pt>
                <c:pt idx="201">
                  <c:v>4.6165176227794644</c:v>
                </c:pt>
                <c:pt idx="202">
                  <c:v>4.6165176227794644</c:v>
                </c:pt>
                <c:pt idx="203">
                  <c:v>4.6165176227794644</c:v>
                </c:pt>
                <c:pt idx="204">
                  <c:v>4.6165176227794644</c:v>
                </c:pt>
                <c:pt idx="205">
                  <c:v>4.6165176227794644</c:v>
                </c:pt>
                <c:pt idx="206">
                  <c:v>4.6165176227794644</c:v>
                </c:pt>
                <c:pt idx="207">
                  <c:v>4.6165176227794644</c:v>
                </c:pt>
                <c:pt idx="208">
                  <c:v>4.6165176227794644</c:v>
                </c:pt>
                <c:pt idx="209">
                  <c:v>4.6165176227794644</c:v>
                </c:pt>
                <c:pt idx="210">
                  <c:v>4.6165176227794644</c:v>
                </c:pt>
                <c:pt idx="211">
                  <c:v>4.6165176227794644</c:v>
                </c:pt>
                <c:pt idx="212">
                  <c:v>4.6165176227794644</c:v>
                </c:pt>
                <c:pt idx="213">
                  <c:v>4.6165176227794644</c:v>
                </c:pt>
                <c:pt idx="214">
                  <c:v>4.6165176227794644</c:v>
                </c:pt>
                <c:pt idx="215">
                  <c:v>4.6165176227794644</c:v>
                </c:pt>
                <c:pt idx="216">
                  <c:v>4.6165176227794644</c:v>
                </c:pt>
                <c:pt idx="217">
                  <c:v>4.6165176227794644</c:v>
                </c:pt>
                <c:pt idx="218">
                  <c:v>4.6165176227794644</c:v>
                </c:pt>
                <c:pt idx="219">
                  <c:v>4.6165176227794644</c:v>
                </c:pt>
                <c:pt idx="220">
                  <c:v>4.6165176227794644</c:v>
                </c:pt>
                <c:pt idx="221">
                  <c:v>4.6165176227794644</c:v>
                </c:pt>
                <c:pt idx="222">
                  <c:v>4.6165176227794644</c:v>
                </c:pt>
                <c:pt idx="223">
                  <c:v>4.6165176227794644</c:v>
                </c:pt>
                <c:pt idx="224">
                  <c:v>4.6165176227794644</c:v>
                </c:pt>
                <c:pt idx="225">
                  <c:v>4.6165176227794644</c:v>
                </c:pt>
                <c:pt idx="226">
                  <c:v>4.6165176227794644</c:v>
                </c:pt>
                <c:pt idx="227">
                  <c:v>4.6165176227794644</c:v>
                </c:pt>
                <c:pt idx="228">
                  <c:v>4.6165176227794644</c:v>
                </c:pt>
                <c:pt idx="229">
                  <c:v>4.6165176227794644</c:v>
                </c:pt>
                <c:pt idx="230">
                  <c:v>4.6165176227794644</c:v>
                </c:pt>
                <c:pt idx="231">
                  <c:v>4.6165176227794644</c:v>
                </c:pt>
                <c:pt idx="232">
                  <c:v>4.6165176227794644</c:v>
                </c:pt>
                <c:pt idx="233">
                  <c:v>4.6165176227794644</c:v>
                </c:pt>
                <c:pt idx="234">
                  <c:v>4.6165176227794644</c:v>
                </c:pt>
                <c:pt idx="235">
                  <c:v>4.6165176227794644</c:v>
                </c:pt>
                <c:pt idx="236">
                  <c:v>4.6165176227794644</c:v>
                </c:pt>
                <c:pt idx="237">
                  <c:v>4.6165176227794644</c:v>
                </c:pt>
                <c:pt idx="238">
                  <c:v>4.6165176227794644</c:v>
                </c:pt>
                <c:pt idx="239">
                  <c:v>4.6165176227794644</c:v>
                </c:pt>
                <c:pt idx="240">
                  <c:v>4.6165176227794644</c:v>
                </c:pt>
                <c:pt idx="241">
                  <c:v>4.6165176227794644</c:v>
                </c:pt>
                <c:pt idx="242">
                  <c:v>4.6165176227794644</c:v>
                </c:pt>
                <c:pt idx="243">
                  <c:v>4.6165176227794644</c:v>
                </c:pt>
                <c:pt idx="244">
                  <c:v>4.6165176227794644</c:v>
                </c:pt>
                <c:pt idx="245">
                  <c:v>4.6165176227794644</c:v>
                </c:pt>
                <c:pt idx="246">
                  <c:v>4.6165176227794644</c:v>
                </c:pt>
                <c:pt idx="247">
                  <c:v>4.6165176227794644</c:v>
                </c:pt>
                <c:pt idx="248">
                  <c:v>4.6165176227794644</c:v>
                </c:pt>
                <c:pt idx="249">
                  <c:v>4.6165176227794644</c:v>
                </c:pt>
                <c:pt idx="250">
                  <c:v>4.6165176227794644</c:v>
                </c:pt>
                <c:pt idx="251">
                  <c:v>4.6165176227794644</c:v>
                </c:pt>
                <c:pt idx="252">
                  <c:v>4.6165176227794644</c:v>
                </c:pt>
                <c:pt idx="253">
                  <c:v>4.6165176227794644</c:v>
                </c:pt>
                <c:pt idx="254">
                  <c:v>4.6165176227794644</c:v>
                </c:pt>
                <c:pt idx="255">
                  <c:v>4.6165176227794644</c:v>
                </c:pt>
                <c:pt idx="256">
                  <c:v>4.6165176227794644</c:v>
                </c:pt>
                <c:pt idx="257">
                  <c:v>4.6165176227794644</c:v>
                </c:pt>
                <c:pt idx="258">
                  <c:v>4.6165176227794644</c:v>
                </c:pt>
                <c:pt idx="259">
                  <c:v>4.6165176227794644</c:v>
                </c:pt>
                <c:pt idx="260">
                  <c:v>4.6165176227794644</c:v>
                </c:pt>
                <c:pt idx="261">
                  <c:v>4.6165176227794644</c:v>
                </c:pt>
                <c:pt idx="262">
                  <c:v>4.6165176227794644</c:v>
                </c:pt>
              </c:numCache>
            </c:numRef>
          </c:yVal>
          <c:smooth val="0"/>
          <c:extLst>
            <c:ext xmlns:c16="http://schemas.microsoft.com/office/drawing/2014/chart" uri="{C3380CC4-5D6E-409C-BE32-E72D297353CC}">
              <c16:uniqueId val="{00000000-D76E-AA4A-9A10-B4016513AFD7}"/>
            </c:ext>
          </c:extLst>
        </c:ser>
        <c:dLbls>
          <c:showLegendKey val="0"/>
          <c:showVal val="0"/>
          <c:showCatName val="0"/>
          <c:showSerName val="0"/>
          <c:showPercent val="0"/>
          <c:showBubbleSize val="0"/>
        </c:dLbls>
        <c:axId val="229606968"/>
        <c:axId val="229603832"/>
      </c:scatterChart>
      <c:valAx>
        <c:axId val="229606968"/>
        <c:scaling>
          <c:orientation val="minMax"/>
          <c:max val="44895"/>
          <c:min val="36922"/>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3832"/>
        <c:crosses val="autoZero"/>
        <c:crossBetween val="midCat"/>
        <c:majorUnit val="365"/>
      </c:valAx>
      <c:valAx>
        <c:axId val="229603832"/>
        <c:scaling>
          <c:orientation val="minMax"/>
          <c:max val="8"/>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968"/>
        <c:crosses val="autoZero"/>
        <c:crossBetween val="midCat"/>
        <c:majorUnit val="2"/>
      </c:valAx>
    </c:plotArea>
    <c:legend>
      <c:legendPos val="b"/>
      <c:layout>
        <c:manualLayout>
          <c:xMode val="edge"/>
          <c:yMode val="edge"/>
          <c:x val="0.37177886742322952"/>
          <c:y val="0.88912810001512432"/>
          <c:w val="0.26469778769659114"/>
          <c:h val="0.11087189998487565"/>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73795179643401121"/>
        </c:manualLayout>
      </c:layout>
      <c:scatterChart>
        <c:scatterStyle val="lineMarker"/>
        <c:varyColors val="0"/>
        <c:ser>
          <c:idx val="1"/>
          <c:order val="0"/>
          <c:tx>
            <c:strRef>
              <c:f>'Line (Scatter)'!$B$1</c:f>
              <c:strCache>
                <c:ptCount val="1"/>
                <c:pt idx="0">
                  <c:v>Excess CAPE Yield (in %)</c:v>
                </c:pt>
              </c:strCache>
            </c:strRef>
          </c:tx>
          <c:spPr>
            <a:ln w="19050">
              <a:solidFill>
                <a:schemeClr val="accent4"/>
              </a:solidFill>
            </a:ln>
          </c:spPr>
          <c:marker>
            <c:symbol val="none"/>
          </c:marker>
          <c:dLbls>
            <c:dLbl>
              <c:idx val="3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3E0-4DA2-A2AA-7CC81F9D4CEE}"/>
                </c:ext>
              </c:extLst>
            </c:dLbl>
            <c:dLbl>
              <c:idx val="1439"/>
              <c:layout>
                <c:manualLayout>
                  <c:x val="-4.3690907649467162E-3"/>
                  <c:y val="-5.78617507391810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A4B-2545-8FAD-015A39A0CE4B}"/>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A4B-2545-8FAD-015A39A0CE4B}"/>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(Scatter)'!$A$2:$A$37</c:f>
              <c:numCache>
                <c:formatCode>m/d/yyyy</c:formatCode>
                <c:ptCount val="36"/>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formatCode="dd/mm/yyyy">
                  <c:v>44804</c:v>
                </c:pt>
                <c:pt idx="33" formatCode="dd/mm/yyyy">
                  <c:v>44834</c:v>
                </c:pt>
                <c:pt idx="34" formatCode="dd/mm/yyyy">
                  <c:v>44865</c:v>
                </c:pt>
                <c:pt idx="35" formatCode="dd/mm/yyyy">
                  <c:v>44895</c:v>
                </c:pt>
              </c:numCache>
            </c:numRef>
          </c:xVal>
          <c:yVal>
            <c:numRef>
              <c:f>'Line (Scatter)'!$B$2:$B$37</c:f>
              <c:numCache>
                <c:formatCode>0.00</c:formatCode>
                <c:ptCount val="36"/>
                <c:pt idx="0">
                  <c:v>6.0152934637550119</c:v>
                </c:pt>
                <c:pt idx="1">
                  <c:v>6.2060469786389056</c:v>
                </c:pt>
                <c:pt idx="2">
                  <c:v>6.7492070737305871</c:v>
                </c:pt>
                <c:pt idx="3">
                  <c:v>7.6179001299169924</c:v>
                </c:pt>
                <c:pt idx="4">
                  <c:v>7.3038863381064827</c:v>
                </c:pt>
                <c:pt idx="5">
                  <c:v>7.1215741814438225</c:v>
                </c:pt>
                <c:pt idx="6">
                  <c:v>6.914529488510726</c:v>
                </c:pt>
                <c:pt idx="7">
                  <c:v>7.0829472894526884</c:v>
                </c:pt>
                <c:pt idx="8">
                  <c:v>6.9021824432831016</c:v>
                </c:pt>
                <c:pt idx="9">
                  <c:v>6.8220813735756387</c:v>
                </c:pt>
                <c:pt idx="10">
                  <c:v>7.193528409192</c:v>
                </c:pt>
                <c:pt idx="11">
                  <c:v>6.4375131788123845</c:v>
                </c:pt>
                <c:pt idx="12">
                  <c:v>6.3275796250915493</c:v>
                </c:pt>
                <c:pt idx="13">
                  <c:v>6.5550526381965906</c:v>
                </c:pt>
                <c:pt idx="14">
                  <c:v>6.3194956577375407</c:v>
                </c:pt>
                <c:pt idx="15">
                  <c:v>5.9144407140840087</c:v>
                </c:pt>
                <c:pt idx="16">
                  <c:v>5.8332794909075396</c:v>
                </c:pt>
                <c:pt idx="17">
                  <c:v>5.7581725531265278</c:v>
                </c:pt>
                <c:pt idx="18">
                  <c:v>5.7969335497380525</c:v>
                </c:pt>
                <c:pt idx="19">
                  <c:v>5.9711775925434223</c:v>
                </c:pt>
                <c:pt idx="20">
                  <c:v>5.9950554816989658</c:v>
                </c:pt>
                <c:pt idx="21">
                  <c:v>5.9748617240433131</c:v>
                </c:pt>
                <c:pt idx="22">
                  <c:v>5.7491583217950462</c:v>
                </c:pt>
                <c:pt idx="23">
                  <c:v>6.0194360495272052</c:v>
                </c:pt>
                <c:pt idx="24">
                  <c:v>5.9150807734579081</c:v>
                </c:pt>
                <c:pt idx="25">
                  <c:v>5.8963244865654723</c:v>
                </c:pt>
                <c:pt idx="26">
                  <c:v>5.818565264695617</c:v>
                </c:pt>
                <c:pt idx="27">
                  <c:v>5.8150972668621446</c:v>
                </c:pt>
                <c:pt idx="28">
                  <c:v>5.6089975267117662</c:v>
                </c:pt>
                <c:pt idx="29">
                  <c:v>5.5367136391038931</c:v>
                </c:pt>
                <c:pt idx="30">
                  <c:v>5.4877286658792368</c:v>
                </c:pt>
                <c:pt idx="31">
                  <c:v>5.6603807460687925</c:v>
                </c:pt>
                <c:pt idx="32">
                  <c:v>5.9533047708034781</c:v>
                </c:pt>
                <c:pt idx="33">
                  <c:v>5.7899504661311818</c:v>
                </c:pt>
                <c:pt idx="34">
                  <c:v>5.2375602409885378</c:v>
                </c:pt>
                <c:pt idx="35">
                  <c:v>5.0732645410816932</c:v>
                </c:pt>
              </c:numCache>
            </c:numRef>
          </c:yVal>
          <c:smooth val="0"/>
          <c:extLst>
            <c:ext xmlns:c16="http://schemas.microsoft.com/office/drawing/2014/chart" uri="{C3380CC4-5D6E-409C-BE32-E72D297353CC}">
              <c16:uniqueId val="{00000000-4A4B-2545-8FAD-015A39A0CE4B}"/>
            </c:ext>
          </c:extLst>
        </c:ser>
        <c:ser>
          <c:idx val="0"/>
          <c:order val="1"/>
          <c:tx>
            <c:strRef>
              <c:f>'Line (Scatter)'!$C$1</c:f>
              <c:strCache>
                <c:ptCount val="1"/>
                <c:pt idx="0">
                  <c:v>Average</c:v>
                </c:pt>
              </c:strCache>
            </c:strRef>
          </c:tx>
          <c:spPr>
            <a:ln w="19050">
              <a:solidFill>
                <a:srgbClr val="C00000"/>
              </a:solidFill>
              <a:prstDash val="dash"/>
            </a:ln>
          </c:spPr>
          <c:marker>
            <c:symbol val="none"/>
          </c:marker>
          <c:dLbls>
            <c:dLbl>
              <c:idx val="35"/>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3E0-4DA2-A2AA-7CC81F9D4CEE}"/>
                </c:ext>
              </c:extLst>
            </c:dLbl>
            <c:numFmt formatCode="#,##0.0" sourceLinked="0"/>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xVal>
            <c:numRef>
              <c:f>'Line (Scatter)'!$A$2:$A$37</c:f>
              <c:numCache>
                <c:formatCode>m/d/yyyy</c:formatCode>
                <c:ptCount val="36"/>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formatCode="dd/mm/yyyy">
                  <c:v>44804</c:v>
                </c:pt>
                <c:pt idx="33" formatCode="dd/mm/yyyy">
                  <c:v>44834</c:v>
                </c:pt>
                <c:pt idx="34" formatCode="dd/mm/yyyy">
                  <c:v>44865</c:v>
                </c:pt>
                <c:pt idx="35" formatCode="dd/mm/yyyy">
                  <c:v>44895</c:v>
                </c:pt>
              </c:numCache>
            </c:numRef>
          </c:xVal>
          <c:yVal>
            <c:numRef>
              <c:f>'Line (Scatter)'!$C$2:$C$37</c:f>
              <c:numCache>
                <c:formatCode>0.00</c:formatCode>
                <c:ptCount val="36"/>
                <c:pt idx="0">
                  <c:v>6.1770639482016048</c:v>
                </c:pt>
                <c:pt idx="1">
                  <c:v>6.1770639482016048</c:v>
                </c:pt>
                <c:pt idx="2">
                  <c:v>6.1770639482016048</c:v>
                </c:pt>
                <c:pt idx="3">
                  <c:v>6.1770639482016048</c:v>
                </c:pt>
                <c:pt idx="4">
                  <c:v>6.1770639482016048</c:v>
                </c:pt>
                <c:pt idx="5">
                  <c:v>6.1770639482016048</c:v>
                </c:pt>
                <c:pt idx="6">
                  <c:v>6.1770639482016048</c:v>
                </c:pt>
                <c:pt idx="7">
                  <c:v>6.1770639482016048</c:v>
                </c:pt>
                <c:pt idx="8">
                  <c:v>6.1770639482016048</c:v>
                </c:pt>
                <c:pt idx="9">
                  <c:v>6.1770639482016048</c:v>
                </c:pt>
                <c:pt idx="10">
                  <c:v>6.1770639482016048</c:v>
                </c:pt>
                <c:pt idx="11">
                  <c:v>6.1770639482016048</c:v>
                </c:pt>
                <c:pt idx="12">
                  <c:v>6.1770639482016048</c:v>
                </c:pt>
                <c:pt idx="13">
                  <c:v>6.1770639482016048</c:v>
                </c:pt>
                <c:pt idx="14">
                  <c:v>6.1770639482016048</c:v>
                </c:pt>
                <c:pt idx="15">
                  <c:v>6.1770639482016048</c:v>
                </c:pt>
                <c:pt idx="16">
                  <c:v>6.1770639482016048</c:v>
                </c:pt>
                <c:pt idx="17">
                  <c:v>6.1770639482016048</c:v>
                </c:pt>
                <c:pt idx="18">
                  <c:v>6.1770639482016048</c:v>
                </c:pt>
                <c:pt idx="19">
                  <c:v>6.1770639482016048</c:v>
                </c:pt>
                <c:pt idx="20">
                  <c:v>6.1770639482016048</c:v>
                </c:pt>
                <c:pt idx="21">
                  <c:v>6.1770639482016048</c:v>
                </c:pt>
                <c:pt idx="22">
                  <c:v>6.1770639482016048</c:v>
                </c:pt>
                <c:pt idx="23">
                  <c:v>6.1770639482016048</c:v>
                </c:pt>
                <c:pt idx="24">
                  <c:v>6.1770639482016048</c:v>
                </c:pt>
                <c:pt idx="25">
                  <c:v>6.1770639482016048</c:v>
                </c:pt>
                <c:pt idx="26">
                  <c:v>6.1770639482016048</c:v>
                </c:pt>
                <c:pt idx="27">
                  <c:v>6.1770639482016048</c:v>
                </c:pt>
                <c:pt idx="28">
                  <c:v>6.1770639482016048</c:v>
                </c:pt>
                <c:pt idx="29">
                  <c:v>6.1770639482016048</c:v>
                </c:pt>
                <c:pt idx="30">
                  <c:v>6.1770639482016048</c:v>
                </c:pt>
                <c:pt idx="31">
                  <c:v>6.1770639482016048</c:v>
                </c:pt>
                <c:pt idx="32">
                  <c:v>6.1770639482016048</c:v>
                </c:pt>
                <c:pt idx="33">
                  <c:v>6.1770639482016048</c:v>
                </c:pt>
                <c:pt idx="34">
                  <c:v>6.1770639482016048</c:v>
                </c:pt>
                <c:pt idx="35">
                  <c:v>6.1770639482016048</c:v>
                </c:pt>
              </c:numCache>
            </c:numRef>
          </c:yVal>
          <c:smooth val="0"/>
          <c:extLst>
            <c:ext xmlns:c16="http://schemas.microsoft.com/office/drawing/2014/chart" uri="{C3380CC4-5D6E-409C-BE32-E72D297353CC}">
              <c16:uniqueId val="{00000000-DA9C-D444-88AF-829E4D9B63B2}"/>
            </c:ext>
          </c:extLst>
        </c:ser>
        <c:dLbls>
          <c:showLegendKey val="0"/>
          <c:showVal val="0"/>
          <c:showCatName val="0"/>
          <c:showSerName val="0"/>
          <c:showPercent val="0"/>
          <c:showBubbleSize val="0"/>
        </c:dLbls>
        <c:axId val="229606184"/>
        <c:axId val="229606576"/>
      </c:scatterChart>
      <c:valAx>
        <c:axId val="229606184"/>
        <c:scaling>
          <c:orientation val="minMax"/>
          <c:max val="44895"/>
          <c:min val="4383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6576"/>
        <c:crosses val="autoZero"/>
        <c:crossBetween val="midCat"/>
        <c:majorUnit val="60"/>
      </c:valAx>
      <c:valAx>
        <c:axId val="229606576"/>
        <c:scaling>
          <c:orientation val="minMax"/>
          <c:max val="8"/>
          <c:min val="4.5"/>
        </c:scaling>
        <c:delete val="0"/>
        <c:axPos val="l"/>
        <c:majorGridlines>
          <c:spPr>
            <a:ln w="12700">
              <a:solidFill>
                <a:schemeClr val="accent2"/>
              </a:solidFill>
              <a:prstDash val="dash"/>
            </a:ln>
          </c:spPr>
        </c:majorGridlines>
        <c:numFmt formatCode="#,##0.0" sourceLinked="0"/>
        <c:majorTickMark val="out"/>
        <c:minorTickMark val="none"/>
        <c:tickLblPos val="nextTo"/>
        <c:spPr>
          <a:ln w="12700">
            <a:solidFill>
              <a:schemeClr val="bg1">
                <a:lumMod val="50000"/>
              </a:schemeClr>
            </a:solidFill>
          </a:ln>
        </c:spPr>
        <c:crossAx val="229606184"/>
        <c:crosses val="autoZero"/>
        <c:crossBetween val="midCat"/>
        <c:majorUnit val="0.5"/>
      </c:valAx>
    </c:plotArea>
    <c:legend>
      <c:legendPos val="b"/>
      <c:layout>
        <c:manualLayout>
          <c:xMode val="edge"/>
          <c:yMode val="edge"/>
          <c:x val="0.37177886742322952"/>
          <c:y val="0.90903144879491082"/>
          <c:w val="0.26469778769659114"/>
          <c:h val="9.0968551205089149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343433396053629E-2"/>
          <c:y val="3.9878390201224856E-2"/>
          <c:w val="0.84371045994117555"/>
          <c:h val="0.80696544181977248"/>
        </c:manualLayout>
      </c:layout>
      <c:lineChart>
        <c:grouping val="standard"/>
        <c:varyColors val="0"/>
        <c:ser>
          <c:idx val="1"/>
          <c:order val="0"/>
          <c:tx>
            <c:strRef>
              <c:f>Graph!$B$1</c:f>
              <c:strCache>
                <c:ptCount val="1"/>
                <c:pt idx="0">
                  <c:v>US</c:v>
                </c:pt>
              </c:strCache>
            </c:strRef>
          </c:tx>
          <c:spPr>
            <a:ln w="19050">
              <a:solidFill>
                <a:schemeClr val="accent2">
                  <a:lumMod val="75000"/>
                </a:schemeClr>
              </a:solidFill>
            </a:ln>
          </c:spPr>
          <c:marker>
            <c:symbol val="none"/>
          </c:marker>
          <c:dLbls>
            <c:dLbl>
              <c:idx val="3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5A4-4AF5-A956-69A3116A70FF}"/>
                </c:ext>
              </c:extLst>
            </c:dLbl>
            <c:dLbl>
              <c:idx val="270"/>
              <c:layout>
                <c:manualLayout>
                  <c:x val="2.6149346122216689E-3"/>
                  <c:y val="2.75862218768514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39B-44B1-9D5A-528B5CCF0923}"/>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Graph!$A$2:$A$261</c:f>
              <c:numCache>
                <c:formatCode>m/d/yyyy</c:formatCode>
                <c:ptCount val="260"/>
                <c:pt idx="0">
                  <c:v>43800</c:v>
                </c:pt>
                <c:pt idx="1">
                  <c:v>43831</c:v>
                </c:pt>
                <c:pt idx="2">
                  <c:v>43862</c:v>
                </c:pt>
                <c:pt idx="3">
                  <c:v>43891</c:v>
                </c:pt>
                <c:pt idx="4">
                  <c:v>43922</c:v>
                </c:pt>
                <c:pt idx="5">
                  <c:v>43952</c:v>
                </c:pt>
                <c:pt idx="6">
                  <c:v>43983</c:v>
                </c:pt>
                <c:pt idx="7">
                  <c:v>44013</c:v>
                </c:pt>
                <c:pt idx="8">
                  <c:v>44044</c:v>
                </c:pt>
                <c:pt idx="9">
                  <c:v>44075</c:v>
                </c:pt>
                <c:pt idx="10">
                  <c:v>44105</c:v>
                </c:pt>
                <c:pt idx="11">
                  <c:v>44136</c:v>
                </c:pt>
                <c:pt idx="12">
                  <c:v>44166</c:v>
                </c:pt>
                <c:pt idx="13">
                  <c:v>44197</c:v>
                </c:pt>
                <c:pt idx="14">
                  <c:v>44228</c:v>
                </c:pt>
                <c:pt idx="15">
                  <c:v>44256</c:v>
                </c:pt>
                <c:pt idx="16">
                  <c:v>44287</c:v>
                </c:pt>
                <c:pt idx="17">
                  <c:v>44317</c:v>
                </c:pt>
                <c:pt idx="18">
                  <c:v>44348</c:v>
                </c:pt>
                <c:pt idx="19">
                  <c:v>44378</c:v>
                </c:pt>
                <c:pt idx="20">
                  <c:v>44409</c:v>
                </c:pt>
                <c:pt idx="21">
                  <c:v>44440</c:v>
                </c:pt>
                <c:pt idx="22">
                  <c:v>44470</c:v>
                </c:pt>
                <c:pt idx="23">
                  <c:v>44501</c:v>
                </c:pt>
                <c:pt idx="24">
                  <c:v>44531</c:v>
                </c:pt>
                <c:pt idx="25">
                  <c:v>44562</c:v>
                </c:pt>
                <c:pt idx="26">
                  <c:v>44593</c:v>
                </c:pt>
                <c:pt idx="27">
                  <c:v>44621</c:v>
                </c:pt>
                <c:pt idx="28">
                  <c:v>44652</c:v>
                </c:pt>
                <c:pt idx="29">
                  <c:v>44682</c:v>
                </c:pt>
                <c:pt idx="30">
                  <c:v>44713</c:v>
                </c:pt>
                <c:pt idx="31">
                  <c:v>44743</c:v>
                </c:pt>
                <c:pt idx="32">
                  <c:v>44774</c:v>
                </c:pt>
                <c:pt idx="33">
                  <c:v>44805</c:v>
                </c:pt>
                <c:pt idx="34">
                  <c:v>44835</c:v>
                </c:pt>
                <c:pt idx="35">
                  <c:v>44866</c:v>
                </c:pt>
              </c:numCache>
            </c:numRef>
          </c:cat>
          <c:val>
            <c:numRef>
              <c:f>Graph!$B$2:$B$261</c:f>
              <c:numCache>
                <c:formatCode>0.0</c:formatCode>
                <c:ptCount val="260"/>
                <c:pt idx="0">
                  <c:v>98.952740000000006</c:v>
                </c:pt>
                <c:pt idx="1">
                  <c:v>99.121170000000006</c:v>
                </c:pt>
                <c:pt idx="2">
                  <c:v>99.004170000000002</c:v>
                </c:pt>
                <c:pt idx="3">
                  <c:v>98.589979999999997</c:v>
                </c:pt>
                <c:pt idx="4">
                  <c:v>98.140309999999999</c:v>
                </c:pt>
                <c:pt idx="5">
                  <c:v>98.380229999999997</c:v>
                </c:pt>
                <c:pt idx="6">
                  <c:v>99.24342</c:v>
                </c:pt>
                <c:pt idx="7">
                  <c:v>99.991010000000003</c:v>
                </c:pt>
                <c:pt idx="8">
                  <c:v>100.4791</c:v>
                </c:pt>
                <c:pt idx="9">
                  <c:v>100.7698</c:v>
                </c:pt>
                <c:pt idx="10">
                  <c:v>101.047</c:v>
                </c:pt>
                <c:pt idx="11">
                  <c:v>101.19110000000001</c:v>
                </c:pt>
                <c:pt idx="12">
                  <c:v>101.3764</c:v>
                </c:pt>
                <c:pt idx="13">
                  <c:v>101.52330000000001</c:v>
                </c:pt>
                <c:pt idx="14">
                  <c:v>101.7856</c:v>
                </c:pt>
                <c:pt idx="15">
                  <c:v>102.0005</c:v>
                </c:pt>
                <c:pt idx="16">
                  <c:v>101.8967</c:v>
                </c:pt>
                <c:pt idx="17">
                  <c:v>101.7542</c:v>
                </c:pt>
                <c:pt idx="18">
                  <c:v>101.61150000000001</c:v>
                </c:pt>
                <c:pt idx="19">
                  <c:v>101.5198</c:v>
                </c:pt>
                <c:pt idx="20">
                  <c:v>101.55110000000001</c:v>
                </c:pt>
                <c:pt idx="21">
                  <c:v>101.6434</c:v>
                </c:pt>
                <c:pt idx="22">
                  <c:v>101.65900000000001</c:v>
                </c:pt>
                <c:pt idx="23">
                  <c:v>101.56140000000001</c:v>
                </c:pt>
                <c:pt idx="24">
                  <c:v>101.33240000000001</c:v>
                </c:pt>
                <c:pt idx="25">
                  <c:v>101.1373</c:v>
                </c:pt>
                <c:pt idx="26">
                  <c:v>101.0149</c:v>
                </c:pt>
                <c:pt idx="27">
                  <c:v>100.8265</c:v>
                </c:pt>
                <c:pt idx="28">
                  <c:v>100.6026</c:v>
                </c:pt>
                <c:pt idx="29">
                  <c:v>100.39449999999999</c:v>
                </c:pt>
                <c:pt idx="30">
                  <c:v>100.1173</c:v>
                </c:pt>
                <c:pt idx="31">
                  <c:v>99.914959999999994</c:v>
                </c:pt>
                <c:pt idx="32">
                  <c:v>99.74194</c:v>
                </c:pt>
                <c:pt idx="33">
                  <c:v>99.520989999999998</c:v>
                </c:pt>
                <c:pt idx="34">
                  <c:v>99.316029999999998</c:v>
                </c:pt>
                <c:pt idx="35">
                  <c:v>99.127070000000003</c:v>
                </c:pt>
              </c:numCache>
            </c:numRef>
          </c:val>
          <c:smooth val="0"/>
          <c:extLst xmlns:c15="http://schemas.microsoft.com/office/drawing/2012/chart">
            <c:ext xmlns:c16="http://schemas.microsoft.com/office/drawing/2014/chart" uri="{C3380CC4-5D6E-409C-BE32-E72D297353CC}">
              <c16:uniqueId val="{00000002-F39B-44B1-9D5A-528B5CCF0923}"/>
            </c:ext>
          </c:extLst>
        </c:ser>
        <c:ser>
          <c:idx val="2"/>
          <c:order val="1"/>
          <c:tx>
            <c:strRef>
              <c:f>Graph!$C$1</c:f>
              <c:strCache>
                <c:ptCount val="1"/>
                <c:pt idx="0">
                  <c:v>France</c:v>
                </c:pt>
              </c:strCache>
            </c:strRef>
          </c:tx>
          <c:spPr>
            <a:ln w="19050">
              <a:solidFill>
                <a:schemeClr val="accent5"/>
              </a:solidFill>
            </a:ln>
          </c:spPr>
          <c:marker>
            <c:symbol val="none"/>
          </c:marker>
          <c:dLbls>
            <c:dLbl>
              <c:idx val="3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5A4-4AF5-A956-69A3116A70FF}"/>
                </c:ext>
              </c:extLst>
            </c:dLbl>
            <c:dLbl>
              <c:idx val="270"/>
              <c:layout>
                <c:manualLayout>
                  <c:x val="2.6149346122216689E-3"/>
                  <c:y val="-4.827588828449003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39B-44B1-9D5A-528B5CCF0923}"/>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Graph!$A$2:$A$261</c:f>
              <c:numCache>
                <c:formatCode>m/d/yyyy</c:formatCode>
                <c:ptCount val="260"/>
                <c:pt idx="0">
                  <c:v>43800</c:v>
                </c:pt>
                <c:pt idx="1">
                  <c:v>43831</c:v>
                </c:pt>
                <c:pt idx="2">
                  <c:v>43862</c:v>
                </c:pt>
                <c:pt idx="3">
                  <c:v>43891</c:v>
                </c:pt>
                <c:pt idx="4">
                  <c:v>43922</c:v>
                </c:pt>
                <c:pt idx="5">
                  <c:v>43952</c:v>
                </c:pt>
                <c:pt idx="6">
                  <c:v>43983</c:v>
                </c:pt>
                <c:pt idx="7">
                  <c:v>44013</c:v>
                </c:pt>
                <c:pt idx="8">
                  <c:v>44044</c:v>
                </c:pt>
                <c:pt idx="9">
                  <c:v>44075</c:v>
                </c:pt>
                <c:pt idx="10">
                  <c:v>44105</c:v>
                </c:pt>
                <c:pt idx="11">
                  <c:v>44136</c:v>
                </c:pt>
                <c:pt idx="12">
                  <c:v>44166</c:v>
                </c:pt>
                <c:pt idx="13">
                  <c:v>44197</c:v>
                </c:pt>
                <c:pt idx="14">
                  <c:v>44228</c:v>
                </c:pt>
                <c:pt idx="15">
                  <c:v>44256</c:v>
                </c:pt>
                <c:pt idx="16">
                  <c:v>44287</c:v>
                </c:pt>
                <c:pt idx="17">
                  <c:v>44317</c:v>
                </c:pt>
                <c:pt idx="18">
                  <c:v>44348</c:v>
                </c:pt>
                <c:pt idx="19">
                  <c:v>44378</c:v>
                </c:pt>
                <c:pt idx="20">
                  <c:v>44409</c:v>
                </c:pt>
                <c:pt idx="21">
                  <c:v>44440</c:v>
                </c:pt>
                <c:pt idx="22">
                  <c:v>44470</c:v>
                </c:pt>
                <c:pt idx="23">
                  <c:v>44501</c:v>
                </c:pt>
                <c:pt idx="24">
                  <c:v>44531</c:v>
                </c:pt>
                <c:pt idx="25">
                  <c:v>44562</c:v>
                </c:pt>
                <c:pt idx="26">
                  <c:v>44593</c:v>
                </c:pt>
                <c:pt idx="27">
                  <c:v>44621</c:v>
                </c:pt>
                <c:pt idx="28">
                  <c:v>44652</c:v>
                </c:pt>
                <c:pt idx="29">
                  <c:v>44682</c:v>
                </c:pt>
                <c:pt idx="30">
                  <c:v>44713</c:v>
                </c:pt>
                <c:pt idx="31">
                  <c:v>44743</c:v>
                </c:pt>
                <c:pt idx="32">
                  <c:v>44774</c:v>
                </c:pt>
                <c:pt idx="33">
                  <c:v>44805</c:v>
                </c:pt>
                <c:pt idx="34">
                  <c:v>44835</c:v>
                </c:pt>
                <c:pt idx="35">
                  <c:v>44866</c:v>
                </c:pt>
              </c:numCache>
            </c:numRef>
          </c:cat>
          <c:val>
            <c:numRef>
              <c:f>Graph!$C$2:$C$261</c:f>
              <c:numCache>
                <c:formatCode>0.0</c:formatCode>
                <c:ptCount val="260"/>
                <c:pt idx="0">
                  <c:v>100.35760000000001</c:v>
                </c:pt>
                <c:pt idx="1">
                  <c:v>100.47839999999999</c:v>
                </c:pt>
                <c:pt idx="2">
                  <c:v>99.932379999999995</c:v>
                </c:pt>
                <c:pt idx="3">
                  <c:v>98.463669999999993</c:v>
                </c:pt>
                <c:pt idx="4">
                  <c:v>96.728989999999996</c:v>
                </c:pt>
                <c:pt idx="5">
                  <c:v>96.78886</c:v>
                </c:pt>
                <c:pt idx="6">
                  <c:v>97.833799999999997</c:v>
                </c:pt>
                <c:pt idx="7">
                  <c:v>98.844239999999999</c:v>
                </c:pt>
                <c:pt idx="8">
                  <c:v>99.483220000000003</c:v>
                </c:pt>
                <c:pt idx="9">
                  <c:v>99.565929999999994</c:v>
                </c:pt>
                <c:pt idx="10">
                  <c:v>99.345070000000007</c:v>
                </c:pt>
                <c:pt idx="11">
                  <c:v>99.143739999999994</c:v>
                </c:pt>
                <c:pt idx="12">
                  <c:v>99.274090000000001</c:v>
                </c:pt>
                <c:pt idx="13">
                  <c:v>99.56317</c:v>
                </c:pt>
                <c:pt idx="14">
                  <c:v>99.95138</c:v>
                </c:pt>
                <c:pt idx="15">
                  <c:v>100.3989</c:v>
                </c:pt>
                <c:pt idx="16">
                  <c:v>100.99550000000001</c:v>
                </c:pt>
                <c:pt idx="17">
                  <c:v>101.5656</c:v>
                </c:pt>
                <c:pt idx="18">
                  <c:v>101.9615</c:v>
                </c:pt>
                <c:pt idx="19">
                  <c:v>102.22150000000001</c:v>
                </c:pt>
                <c:pt idx="20">
                  <c:v>102.19159999999999</c:v>
                </c:pt>
                <c:pt idx="21">
                  <c:v>102.10169999999999</c:v>
                </c:pt>
                <c:pt idx="22">
                  <c:v>102.1681</c:v>
                </c:pt>
                <c:pt idx="23">
                  <c:v>102.3108</c:v>
                </c:pt>
                <c:pt idx="24">
                  <c:v>102.37090000000001</c:v>
                </c:pt>
                <c:pt idx="25">
                  <c:v>102.377</c:v>
                </c:pt>
                <c:pt idx="26">
                  <c:v>102.2542</c:v>
                </c:pt>
                <c:pt idx="27">
                  <c:v>101.87090000000001</c:v>
                </c:pt>
                <c:pt idx="28">
                  <c:v>101.553</c:v>
                </c:pt>
                <c:pt idx="29">
                  <c:v>101.4007</c:v>
                </c:pt>
                <c:pt idx="30">
                  <c:v>101.2861</c:v>
                </c:pt>
                <c:pt idx="31">
                  <c:v>101.05889999999999</c:v>
                </c:pt>
                <c:pt idx="32">
                  <c:v>100.697</c:v>
                </c:pt>
                <c:pt idx="33">
                  <c:v>100.373</c:v>
                </c:pt>
                <c:pt idx="34">
                  <c:v>100.14149999999999</c:v>
                </c:pt>
                <c:pt idx="35">
                  <c:v>99.924199999999999</c:v>
                </c:pt>
              </c:numCache>
            </c:numRef>
          </c:val>
          <c:smooth val="0"/>
          <c:extLst xmlns:c15="http://schemas.microsoft.com/office/drawing/2012/chart">
            <c:ext xmlns:c16="http://schemas.microsoft.com/office/drawing/2014/chart" uri="{C3380CC4-5D6E-409C-BE32-E72D297353CC}">
              <c16:uniqueId val="{00000005-F39B-44B1-9D5A-528B5CCF0923}"/>
            </c:ext>
          </c:extLst>
        </c:ser>
        <c:ser>
          <c:idx val="0"/>
          <c:order val="2"/>
          <c:tx>
            <c:strRef>
              <c:f>Graph!$E$1</c:f>
              <c:strCache>
                <c:ptCount val="1"/>
                <c:pt idx="0">
                  <c:v>Germany</c:v>
                </c:pt>
              </c:strCache>
            </c:strRef>
          </c:tx>
          <c:spPr>
            <a:ln w="19050">
              <a:solidFill>
                <a:schemeClr val="accent4"/>
              </a:solidFill>
            </a:ln>
          </c:spPr>
          <c:marker>
            <c:symbol val="none"/>
          </c:marker>
          <c:dLbls>
            <c:dLbl>
              <c:idx val="3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5A4-4AF5-A956-69A3116A70FF}"/>
                </c:ext>
              </c:extLst>
            </c:dLbl>
            <c:dLbl>
              <c:idx val="270"/>
              <c:layout>
                <c:manualLayout>
                  <c:x val="1.3074673061106428E-3"/>
                  <c:y val="-0.16551733126110849"/>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F39B-44B1-9D5A-528B5CCF0923}"/>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Graph!$A$2:$A$261</c:f>
              <c:numCache>
                <c:formatCode>m/d/yyyy</c:formatCode>
                <c:ptCount val="260"/>
                <c:pt idx="0">
                  <c:v>43800</c:v>
                </c:pt>
                <c:pt idx="1">
                  <c:v>43831</c:v>
                </c:pt>
                <c:pt idx="2">
                  <c:v>43862</c:v>
                </c:pt>
                <c:pt idx="3">
                  <c:v>43891</c:v>
                </c:pt>
                <c:pt idx="4">
                  <c:v>43922</c:v>
                </c:pt>
                <c:pt idx="5">
                  <c:v>43952</c:v>
                </c:pt>
                <c:pt idx="6">
                  <c:v>43983</c:v>
                </c:pt>
                <c:pt idx="7">
                  <c:v>44013</c:v>
                </c:pt>
                <c:pt idx="8">
                  <c:v>44044</c:v>
                </c:pt>
                <c:pt idx="9">
                  <c:v>44075</c:v>
                </c:pt>
                <c:pt idx="10">
                  <c:v>44105</c:v>
                </c:pt>
                <c:pt idx="11">
                  <c:v>44136</c:v>
                </c:pt>
                <c:pt idx="12">
                  <c:v>44166</c:v>
                </c:pt>
                <c:pt idx="13">
                  <c:v>44197</c:v>
                </c:pt>
                <c:pt idx="14">
                  <c:v>44228</c:v>
                </c:pt>
                <c:pt idx="15">
                  <c:v>44256</c:v>
                </c:pt>
                <c:pt idx="16">
                  <c:v>44287</c:v>
                </c:pt>
                <c:pt idx="17">
                  <c:v>44317</c:v>
                </c:pt>
                <c:pt idx="18">
                  <c:v>44348</c:v>
                </c:pt>
                <c:pt idx="19">
                  <c:v>44378</c:v>
                </c:pt>
                <c:pt idx="20">
                  <c:v>44409</c:v>
                </c:pt>
                <c:pt idx="21">
                  <c:v>44440</c:v>
                </c:pt>
                <c:pt idx="22">
                  <c:v>44470</c:v>
                </c:pt>
                <c:pt idx="23">
                  <c:v>44501</c:v>
                </c:pt>
                <c:pt idx="24">
                  <c:v>44531</c:v>
                </c:pt>
                <c:pt idx="25">
                  <c:v>44562</c:v>
                </c:pt>
                <c:pt idx="26">
                  <c:v>44593</c:v>
                </c:pt>
                <c:pt idx="27">
                  <c:v>44621</c:v>
                </c:pt>
                <c:pt idx="28">
                  <c:v>44652</c:v>
                </c:pt>
                <c:pt idx="29">
                  <c:v>44682</c:v>
                </c:pt>
                <c:pt idx="30">
                  <c:v>44713</c:v>
                </c:pt>
                <c:pt idx="31">
                  <c:v>44743</c:v>
                </c:pt>
                <c:pt idx="32">
                  <c:v>44774</c:v>
                </c:pt>
                <c:pt idx="33">
                  <c:v>44805</c:v>
                </c:pt>
                <c:pt idx="34">
                  <c:v>44835</c:v>
                </c:pt>
                <c:pt idx="35">
                  <c:v>44866</c:v>
                </c:pt>
              </c:numCache>
            </c:numRef>
          </c:cat>
          <c:val>
            <c:numRef>
              <c:f>Graph!$E$2:$E$261</c:f>
              <c:numCache>
                <c:formatCode>0.0</c:formatCode>
                <c:ptCount val="260"/>
                <c:pt idx="0">
                  <c:v>99.293099999999995</c:v>
                </c:pt>
                <c:pt idx="1">
                  <c:v>99.391459999999995</c:v>
                </c:pt>
                <c:pt idx="2">
                  <c:v>99.149720000000002</c:v>
                </c:pt>
                <c:pt idx="3">
                  <c:v>98.461820000000003</c:v>
                </c:pt>
                <c:pt idx="4">
                  <c:v>97.690529999999995</c:v>
                </c:pt>
                <c:pt idx="5">
                  <c:v>97.64967</c:v>
                </c:pt>
                <c:pt idx="6">
                  <c:v>98.153090000000006</c:v>
                </c:pt>
                <c:pt idx="7">
                  <c:v>98.855029999999999</c:v>
                </c:pt>
                <c:pt idx="8">
                  <c:v>99.4876</c:v>
                </c:pt>
                <c:pt idx="9">
                  <c:v>99.946640000000002</c:v>
                </c:pt>
                <c:pt idx="10">
                  <c:v>100.2706</c:v>
                </c:pt>
                <c:pt idx="11">
                  <c:v>100.4756</c:v>
                </c:pt>
                <c:pt idx="12">
                  <c:v>100.73690000000001</c:v>
                </c:pt>
                <c:pt idx="13">
                  <c:v>101.1253</c:v>
                </c:pt>
                <c:pt idx="14">
                  <c:v>101.66289999999999</c:v>
                </c:pt>
                <c:pt idx="15">
                  <c:v>102.2178</c:v>
                </c:pt>
                <c:pt idx="16">
                  <c:v>102.6241</c:v>
                </c:pt>
                <c:pt idx="17">
                  <c:v>102.9153</c:v>
                </c:pt>
                <c:pt idx="18">
                  <c:v>103.17659999999999</c:v>
                </c:pt>
                <c:pt idx="19">
                  <c:v>103.383</c:v>
                </c:pt>
                <c:pt idx="20">
                  <c:v>103.49120000000001</c:v>
                </c:pt>
                <c:pt idx="21">
                  <c:v>103.50279999999999</c:v>
                </c:pt>
                <c:pt idx="22">
                  <c:v>103.4276</c:v>
                </c:pt>
                <c:pt idx="23">
                  <c:v>103.4007</c:v>
                </c:pt>
                <c:pt idx="24">
                  <c:v>103.45229999999999</c:v>
                </c:pt>
                <c:pt idx="25">
                  <c:v>103.42870000000001</c:v>
                </c:pt>
                <c:pt idx="26">
                  <c:v>103.26990000000001</c:v>
                </c:pt>
                <c:pt idx="27">
                  <c:v>102.9862</c:v>
                </c:pt>
                <c:pt idx="28">
                  <c:v>102.78149999999999</c:v>
                </c:pt>
                <c:pt idx="29">
                  <c:v>102.6202</c:v>
                </c:pt>
                <c:pt idx="30">
                  <c:v>102.43129999999999</c:v>
                </c:pt>
                <c:pt idx="31">
                  <c:v>102.1172</c:v>
                </c:pt>
                <c:pt idx="32">
                  <c:v>101.7542</c:v>
                </c:pt>
                <c:pt idx="33">
                  <c:v>101.43640000000001</c:v>
                </c:pt>
                <c:pt idx="34">
                  <c:v>101.2388</c:v>
                </c:pt>
                <c:pt idx="35">
                  <c:v>101.1236</c:v>
                </c:pt>
              </c:numCache>
            </c:numRef>
          </c:val>
          <c:smooth val="0"/>
          <c:extLst>
            <c:ext xmlns:c16="http://schemas.microsoft.com/office/drawing/2014/chart" uri="{C3380CC4-5D6E-409C-BE32-E72D297353CC}">
              <c16:uniqueId val="{00000008-F39B-44B1-9D5A-528B5CCF0923}"/>
            </c:ext>
          </c:extLst>
        </c:ser>
        <c:ser>
          <c:idx val="3"/>
          <c:order val="3"/>
          <c:tx>
            <c:strRef>
              <c:f>Graph!$D$1</c:f>
              <c:strCache>
                <c:ptCount val="1"/>
                <c:pt idx="0">
                  <c:v>UK</c:v>
                </c:pt>
              </c:strCache>
            </c:strRef>
          </c:tx>
          <c:spPr>
            <a:ln w="19050">
              <a:solidFill>
                <a:schemeClr val="accent1"/>
              </a:solidFill>
            </a:ln>
          </c:spPr>
          <c:marker>
            <c:symbol val="none"/>
          </c:marker>
          <c:dLbls>
            <c:dLbl>
              <c:idx val="3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5A4-4AF5-A956-69A3116A70FF}"/>
                </c:ext>
              </c:extLst>
            </c:dLbl>
            <c:dLbl>
              <c:idx val="270"/>
              <c:layout>
                <c:manualLayout>
                  <c:x val="2.6149346122216689E-3"/>
                  <c:y val="4.13793328152769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F39B-44B1-9D5A-528B5CCF0923}"/>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Graph!$A$2:$A$261</c:f>
              <c:numCache>
                <c:formatCode>m/d/yyyy</c:formatCode>
                <c:ptCount val="260"/>
                <c:pt idx="0">
                  <c:v>43800</c:v>
                </c:pt>
                <c:pt idx="1">
                  <c:v>43831</c:v>
                </c:pt>
                <c:pt idx="2">
                  <c:v>43862</c:v>
                </c:pt>
                <c:pt idx="3">
                  <c:v>43891</c:v>
                </c:pt>
                <c:pt idx="4">
                  <c:v>43922</c:v>
                </c:pt>
                <c:pt idx="5">
                  <c:v>43952</c:v>
                </c:pt>
                <c:pt idx="6">
                  <c:v>43983</c:v>
                </c:pt>
                <c:pt idx="7">
                  <c:v>44013</c:v>
                </c:pt>
                <c:pt idx="8">
                  <c:v>44044</c:v>
                </c:pt>
                <c:pt idx="9">
                  <c:v>44075</c:v>
                </c:pt>
                <c:pt idx="10">
                  <c:v>44105</c:v>
                </c:pt>
                <c:pt idx="11">
                  <c:v>44136</c:v>
                </c:pt>
                <c:pt idx="12">
                  <c:v>44166</c:v>
                </c:pt>
                <c:pt idx="13">
                  <c:v>44197</c:v>
                </c:pt>
                <c:pt idx="14">
                  <c:v>44228</c:v>
                </c:pt>
                <c:pt idx="15">
                  <c:v>44256</c:v>
                </c:pt>
                <c:pt idx="16">
                  <c:v>44287</c:v>
                </c:pt>
                <c:pt idx="17">
                  <c:v>44317</c:v>
                </c:pt>
                <c:pt idx="18">
                  <c:v>44348</c:v>
                </c:pt>
                <c:pt idx="19">
                  <c:v>44378</c:v>
                </c:pt>
                <c:pt idx="20">
                  <c:v>44409</c:v>
                </c:pt>
                <c:pt idx="21">
                  <c:v>44440</c:v>
                </c:pt>
                <c:pt idx="22">
                  <c:v>44470</c:v>
                </c:pt>
                <c:pt idx="23">
                  <c:v>44501</c:v>
                </c:pt>
                <c:pt idx="24">
                  <c:v>44531</c:v>
                </c:pt>
                <c:pt idx="25">
                  <c:v>44562</c:v>
                </c:pt>
                <c:pt idx="26">
                  <c:v>44593</c:v>
                </c:pt>
                <c:pt idx="27">
                  <c:v>44621</c:v>
                </c:pt>
                <c:pt idx="28">
                  <c:v>44652</c:v>
                </c:pt>
                <c:pt idx="29">
                  <c:v>44682</c:v>
                </c:pt>
                <c:pt idx="30">
                  <c:v>44713</c:v>
                </c:pt>
                <c:pt idx="31">
                  <c:v>44743</c:v>
                </c:pt>
                <c:pt idx="32">
                  <c:v>44774</c:v>
                </c:pt>
                <c:pt idx="33">
                  <c:v>44805</c:v>
                </c:pt>
                <c:pt idx="34">
                  <c:v>44835</c:v>
                </c:pt>
                <c:pt idx="35">
                  <c:v>44866</c:v>
                </c:pt>
              </c:numCache>
            </c:numRef>
          </c:cat>
          <c:val>
            <c:numRef>
              <c:f>Graph!$D$2:$D$261</c:f>
              <c:numCache>
                <c:formatCode>0.0</c:formatCode>
                <c:ptCount val="260"/>
                <c:pt idx="0">
                  <c:v>98.66234</c:v>
                </c:pt>
                <c:pt idx="1">
                  <c:v>98.730130000000003</c:v>
                </c:pt>
                <c:pt idx="2">
                  <c:v>98.144300000000001</c:v>
                </c:pt>
                <c:pt idx="3">
                  <c:v>96.438919999999996</c:v>
                </c:pt>
                <c:pt idx="4">
                  <c:v>94.463390000000004</c:v>
                </c:pt>
                <c:pt idx="5">
                  <c:v>94.020349999999993</c:v>
                </c:pt>
                <c:pt idx="6">
                  <c:v>95.019540000000006</c:v>
                </c:pt>
                <c:pt idx="7">
                  <c:v>96.567909999999998</c:v>
                </c:pt>
                <c:pt idx="8">
                  <c:v>97.462159999999997</c:v>
                </c:pt>
                <c:pt idx="9">
                  <c:v>98.32432</c:v>
                </c:pt>
                <c:pt idx="10">
                  <c:v>98.98621</c:v>
                </c:pt>
                <c:pt idx="11">
                  <c:v>98.709029999999998</c:v>
                </c:pt>
                <c:pt idx="12">
                  <c:v>98.490390000000005</c:v>
                </c:pt>
                <c:pt idx="13">
                  <c:v>98.45411</c:v>
                </c:pt>
                <c:pt idx="14">
                  <c:v>99.566379999999995</c:v>
                </c:pt>
                <c:pt idx="15">
                  <c:v>101.37690000000001</c:v>
                </c:pt>
                <c:pt idx="16">
                  <c:v>102.8085</c:v>
                </c:pt>
                <c:pt idx="17">
                  <c:v>103.955</c:v>
                </c:pt>
                <c:pt idx="18">
                  <c:v>104.633</c:v>
                </c:pt>
                <c:pt idx="19">
                  <c:v>104.9242</c:v>
                </c:pt>
                <c:pt idx="20">
                  <c:v>104.83</c:v>
                </c:pt>
                <c:pt idx="21">
                  <c:v>104.8839</c:v>
                </c:pt>
                <c:pt idx="22">
                  <c:v>105.16379999999999</c:v>
                </c:pt>
                <c:pt idx="23">
                  <c:v>105.4512</c:v>
                </c:pt>
                <c:pt idx="24">
                  <c:v>105.42919999999999</c:v>
                </c:pt>
                <c:pt idx="25">
                  <c:v>105.1553</c:v>
                </c:pt>
                <c:pt idx="26">
                  <c:v>104.7878</c:v>
                </c:pt>
                <c:pt idx="27">
                  <c:v>104.4179</c:v>
                </c:pt>
                <c:pt idx="28">
                  <c:v>104.0222</c:v>
                </c:pt>
                <c:pt idx="29">
                  <c:v>103.7921</c:v>
                </c:pt>
                <c:pt idx="30">
                  <c:v>103.066</c:v>
                </c:pt>
                <c:pt idx="31">
                  <c:v>102.0727</c:v>
                </c:pt>
                <c:pt idx="32">
                  <c:v>101.02290000000001</c:v>
                </c:pt>
                <c:pt idx="33">
                  <c:v>100.5564</c:v>
                </c:pt>
                <c:pt idx="34">
                  <c:v>100.6692</c:v>
                </c:pt>
                <c:pt idx="35">
                  <c:v>100.5819</c:v>
                </c:pt>
              </c:numCache>
            </c:numRef>
          </c:val>
          <c:smooth val="0"/>
          <c:extLst xmlns:c15="http://schemas.microsoft.com/office/drawing/2012/chart">
            <c:ext xmlns:c16="http://schemas.microsoft.com/office/drawing/2014/chart" uri="{C3380CC4-5D6E-409C-BE32-E72D297353CC}">
              <c16:uniqueId val="{0000000B-F39B-44B1-9D5A-528B5CCF0923}"/>
            </c:ext>
          </c:extLst>
        </c:ser>
        <c:dLbls>
          <c:showLegendKey val="0"/>
          <c:showVal val="0"/>
          <c:showCatName val="0"/>
          <c:showSerName val="0"/>
          <c:showPercent val="0"/>
          <c:showBubbleSize val="0"/>
        </c:dLbls>
        <c:smooth val="0"/>
        <c:axId val="153501576"/>
        <c:axId val="153500008"/>
        <c:extLst/>
      </c:lineChart>
      <c:dateAx>
        <c:axId val="153501576"/>
        <c:scaling>
          <c:orientation val="minMax"/>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6"/>
          <c:min val="94"/>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445160670033757E-2"/>
          <c:y val="4.3421778261944412E-2"/>
          <c:w val="0.82543986231376287"/>
          <c:h val="0.71098747354666247"/>
        </c:manualLayout>
      </c:layout>
      <c:lineChart>
        <c:grouping val="standard"/>
        <c:varyColors val="0"/>
        <c:ser>
          <c:idx val="6"/>
          <c:order val="0"/>
          <c:tx>
            <c:strRef>
              <c:f>Graph!$B$1</c:f>
              <c:strCache>
                <c:ptCount val="1"/>
                <c:pt idx="0">
                  <c:v>Brent price</c:v>
                </c:pt>
              </c:strCache>
            </c:strRef>
          </c:tx>
          <c:spPr>
            <a:ln w="19050">
              <a:solidFill>
                <a:schemeClr val="accent4"/>
              </a:solidFill>
            </a:ln>
          </c:spPr>
          <c:marker>
            <c:symbol val="none"/>
          </c:marker>
          <c:dLbls>
            <c:dLbl>
              <c:idx val="763"/>
              <c:delete val="1"/>
              <c:extLst>
                <c:ext xmlns:c15="http://schemas.microsoft.com/office/drawing/2012/chart" uri="{CE6537A1-D6FC-4f65-9D91-7224C49458BB}"/>
                <c:ext xmlns:c16="http://schemas.microsoft.com/office/drawing/2014/chart" uri="{C3380CC4-5D6E-409C-BE32-E72D297353CC}">
                  <c16:uniqueId val="{00000001-D36D-415E-A7B3-EEE4898BDBB1}"/>
                </c:ext>
              </c:extLst>
            </c:dLbl>
            <c:dLbl>
              <c:idx val="765"/>
              <c:layout>
                <c:manualLayout>
                  <c:x val="-1.0028003807119403E-16"/>
                  <c:y val="-9.281464320652145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A3D-4706-BD8B-5477AD4DAC98}"/>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Graph!$A$2:$A$1000</c:f>
              <c:numCache>
                <c:formatCode>m/d/yyyy</c:formatCode>
                <c:ptCount val="999"/>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43935</c:v>
                </c:pt>
                <c:pt idx="73">
                  <c:v>43936</c:v>
                </c:pt>
                <c:pt idx="74">
                  <c:v>43937</c:v>
                </c:pt>
                <c:pt idx="75">
                  <c:v>43938</c:v>
                </c:pt>
                <c:pt idx="76">
                  <c:v>43941</c:v>
                </c:pt>
                <c:pt idx="77">
                  <c:v>43942</c:v>
                </c:pt>
                <c:pt idx="78">
                  <c:v>43943</c:v>
                </c:pt>
                <c:pt idx="79">
                  <c:v>43944</c:v>
                </c:pt>
                <c:pt idx="80">
                  <c:v>43945</c:v>
                </c:pt>
                <c:pt idx="81">
                  <c:v>43948</c:v>
                </c:pt>
                <c:pt idx="82">
                  <c:v>43949</c:v>
                </c:pt>
                <c:pt idx="83">
                  <c:v>43950</c:v>
                </c:pt>
                <c:pt idx="84">
                  <c:v>43951</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43976</c:v>
                </c:pt>
                <c:pt idx="101">
                  <c:v>43977</c:v>
                </c:pt>
                <c:pt idx="102">
                  <c:v>43978</c:v>
                </c:pt>
                <c:pt idx="103">
                  <c:v>43979</c:v>
                </c:pt>
                <c:pt idx="104">
                  <c:v>43980</c:v>
                </c:pt>
                <c:pt idx="105">
                  <c:v>43983</c:v>
                </c:pt>
                <c:pt idx="106">
                  <c:v>43984</c:v>
                </c:pt>
                <c:pt idx="107">
                  <c:v>43985</c:v>
                </c:pt>
                <c:pt idx="108">
                  <c:v>43986</c:v>
                </c:pt>
                <c:pt idx="109">
                  <c:v>43987</c:v>
                </c:pt>
                <c:pt idx="110">
                  <c:v>43990</c:v>
                </c:pt>
                <c:pt idx="111">
                  <c:v>43991</c:v>
                </c:pt>
                <c:pt idx="112">
                  <c:v>43992</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44015</c:v>
                </c:pt>
                <c:pt idx="129">
                  <c:v>44018</c:v>
                </c:pt>
                <c:pt idx="130">
                  <c:v>44019</c:v>
                </c:pt>
                <c:pt idx="131">
                  <c:v>44020</c:v>
                </c:pt>
                <c:pt idx="132">
                  <c:v>44021</c:v>
                </c:pt>
                <c:pt idx="133">
                  <c:v>44022</c:v>
                </c:pt>
                <c:pt idx="134">
                  <c:v>44025</c:v>
                </c:pt>
                <c:pt idx="135">
                  <c:v>44026</c:v>
                </c:pt>
                <c:pt idx="136">
                  <c:v>44027</c:v>
                </c:pt>
                <c:pt idx="137">
                  <c:v>44028</c:v>
                </c:pt>
                <c:pt idx="138">
                  <c:v>44029</c:v>
                </c:pt>
                <c:pt idx="139">
                  <c:v>44032</c:v>
                </c:pt>
                <c:pt idx="140">
                  <c:v>44033</c:v>
                </c:pt>
                <c:pt idx="141">
                  <c:v>44034</c:v>
                </c:pt>
                <c:pt idx="142">
                  <c:v>44035</c:v>
                </c:pt>
                <c:pt idx="143">
                  <c:v>44036</c:v>
                </c:pt>
                <c:pt idx="144">
                  <c:v>44039</c:v>
                </c:pt>
                <c:pt idx="145">
                  <c:v>44040</c:v>
                </c:pt>
                <c:pt idx="146">
                  <c:v>44041</c:v>
                </c:pt>
                <c:pt idx="147">
                  <c:v>44042</c:v>
                </c:pt>
                <c:pt idx="148">
                  <c:v>44043</c:v>
                </c:pt>
                <c:pt idx="149">
                  <c:v>44046</c:v>
                </c:pt>
                <c:pt idx="150">
                  <c:v>44047</c:v>
                </c:pt>
                <c:pt idx="151">
                  <c:v>44048</c:v>
                </c:pt>
                <c:pt idx="152">
                  <c:v>44049</c:v>
                </c:pt>
                <c:pt idx="153">
                  <c:v>44050</c:v>
                </c:pt>
                <c:pt idx="154">
                  <c:v>44053</c:v>
                </c:pt>
                <c:pt idx="155">
                  <c:v>44054</c:v>
                </c:pt>
                <c:pt idx="156">
                  <c:v>44055</c:v>
                </c:pt>
                <c:pt idx="157">
                  <c:v>44056</c:v>
                </c:pt>
                <c:pt idx="158">
                  <c:v>44057</c:v>
                </c:pt>
                <c:pt idx="159">
                  <c:v>44060</c:v>
                </c:pt>
                <c:pt idx="160">
                  <c:v>44061</c:v>
                </c:pt>
                <c:pt idx="161">
                  <c:v>44062</c:v>
                </c:pt>
                <c:pt idx="162">
                  <c:v>44063</c:v>
                </c:pt>
                <c:pt idx="163">
                  <c:v>44064</c:v>
                </c:pt>
                <c:pt idx="164">
                  <c:v>44067</c:v>
                </c:pt>
                <c:pt idx="165">
                  <c:v>44068</c:v>
                </c:pt>
                <c:pt idx="166">
                  <c:v>44069</c:v>
                </c:pt>
                <c:pt idx="167">
                  <c:v>44070</c:v>
                </c:pt>
                <c:pt idx="168">
                  <c:v>44071</c:v>
                </c:pt>
                <c:pt idx="169">
                  <c:v>44074</c:v>
                </c:pt>
                <c:pt idx="170">
                  <c:v>44075</c:v>
                </c:pt>
                <c:pt idx="171">
                  <c:v>44076</c:v>
                </c:pt>
                <c:pt idx="172">
                  <c:v>44077</c:v>
                </c:pt>
                <c:pt idx="173">
                  <c:v>44078</c:v>
                </c:pt>
                <c:pt idx="174">
                  <c:v>44081</c:v>
                </c:pt>
                <c:pt idx="175">
                  <c:v>44082</c:v>
                </c:pt>
                <c:pt idx="176">
                  <c:v>44083</c:v>
                </c:pt>
                <c:pt idx="177">
                  <c:v>44084</c:v>
                </c:pt>
                <c:pt idx="178">
                  <c:v>44085</c:v>
                </c:pt>
                <c:pt idx="179">
                  <c:v>44088</c:v>
                </c:pt>
                <c:pt idx="180">
                  <c:v>44089</c:v>
                </c:pt>
                <c:pt idx="181">
                  <c:v>44090</c:v>
                </c:pt>
                <c:pt idx="182">
                  <c:v>44091</c:v>
                </c:pt>
                <c:pt idx="183">
                  <c:v>44092</c:v>
                </c:pt>
                <c:pt idx="184">
                  <c:v>44095</c:v>
                </c:pt>
                <c:pt idx="185">
                  <c:v>44096</c:v>
                </c:pt>
                <c:pt idx="186">
                  <c:v>44097</c:v>
                </c:pt>
                <c:pt idx="187">
                  <c:v>44098</c:v>
                </c:pt>
                <c:pt idx="188">
                  <c:v>44099</c:v>
                </c:pt>
                <c:pt idx="189">
                  <c:v>44102</c:v>
                </c:pt>
                <c:pt idx="190">
                  <c:v>44103</c:v>
                </c:pt>
                <c:pt idx="191">
                  <c:v>44104</c:v>
                </c:pt>
                <c:pt idx="192">
                  <c:v>44105</c:v>
                </c:pt>
                <c:pt idx="193">
                  <c:v>44106</c:v>
                </c:pt>
                <c:pt idx="194">
                  <c:v>44109</c:v>
                </c:pt>
                <c:pt idx="195">
                  <c:v>44110</c:v>
                </c:pt>
                <c:pt idx="196">
                  <c:v>44111</c:v>
                </c:pt>
                <c:pt idx="197">
                  <c:v>44112</c:v>
                </c:pt>
                <c:pt idx="198">
                  <c:v>44113</c:v>
                </c:pt>
                <c:pt idx="199">
                  <c:v>44116</c:v>
                </c:pt>
                <c:pt idx="200">
                  <c:v>44117</c:v>
                </c:pt>
                <c:pt idx="201">
                  <c:v>44118</c:v>
                </c:pt>
                <c:pt idx="202">
                  <c:v>44119</c:v>
                </c:pt>
                <c:pt idx="203">
                  <c:v>44120</c:v>
                </c:pt>
                <c:pt idx="204">
                  <c:v>44123</c:v>
                </c:pt>
                <c:pt idx="205">
                  <c:v>44124</c:v>
                </c:pt>
                <c:pt idx="206">
                  <c:v>44125</c:v>
                </c:pt>
                <c:pt idx="207">
                  <c:v>44126</c:v>
                </c:pt>
                <c:pt idx="208">
                  <c:v>44127</c:v>
                </c:pt>
                <c:pt idx="209">
                  <c:v>44130</c:v>
                </c:pt>
                <c:pt idx="210">
                  <c:v>44131</c:v>
                </c:pt>
                <c:pt idx="211">
                  <c:v>44132</c:v>
                </c:pt>
                <c:pt idx="212">
                  <c:v>44133</c:v>
                </c:pt>
                <c:pt idx="213">
                  <c:v>44134</c:v>
                </c:pt>
                <c:pt idx="214">
                  <c:v>44137</c:v>
                </c:pt>
                <c:pt idx="215">
                  <c:v>44138</c:v>
                </c:pt>
                <c:pt idx="216">
                  <c:v>44139</c:v>
                </c:pt>
                <c:pt idx="217">
                  <c:v>44140</c:v>
                </c:pt>
                <c:pt idx="218">
                  <c:v>44141</c:v>
                </c:pt>
                <c:pt idx="219">
                  <c:v>44144</c:v>
                </c:pt>
                <c:pt idx="220">
                  <c:v>44145</c:v>
                </c:pt>
                <c:pt idx="221">
                  <c:v>44146</c:v>
                </c:pt>
                <c:pt idx="222">
                  <c:v>44147</c:v>
                </c:pt>
                <c:pt idx="223">
                  <c:v>44148</c:v>
                </c:pt>
                <c:pt idx="224">
                  <c:v>44151</c:v>
                </c:pt>
                <c:pt idx="225">
                  <c:v>44152</c:v>
                </c:pt>
                <c:pt idx="226">
                  <c:v>44153</c:v>
                </c:pt>
                <c:pt idx="227">
                  <c:v>44154</c:v>
                </c:pt>
                <c:pt idx="228">
                  <c:v>44155</c:v>
                </c:pt>
                <c:pt idx="229">
                  <c:v>44158</c:v>
                </c:pt>
                <c:pt idx="230">
                  <c:v>44159</c:v>
                </c:pt>
                <c:pt idx="231">
                  <c:v>44160</c:v>
                </c:pt>
                <c:pt idx="232">
                  <c:v>44161</c:v>
                </c:pt>
                <c:pt idx="233">
                  <c:v>44162</c:v>
                </c:pt>
                <c:pt idx="234">
                  <c:v>44165</c:v>
                </c:pt>
                <c:pt idx="235">
                  <c:v>44166</c:v>
                </c:pt>
                <c:pt idx="236">
                  <c:v>44167</c:v>
                </c:pt>
                <c:pt idx="237">
                  <c:v>44168</c:v>
                </c:pt>
                <c:pt idx="238">
                  <c:v>44169</c:v>
                </c:pt>
                <c:pt idx="239">
                  <c:v>44172</c:v>
                </c:pt>
                <c:pt idx="240">
                  <c:v>44173</c:v>
                </c:pt>
                <c:pt idx="241">
                  <c:v>44174</c:v>
                </c:pt>
                <c:pt idx="242">
                  <c:v>44175</c:v>
                </c:pt>
                <c:pt idx="243">
                  <c:v>44176</c:v>
                </c:pt>
                <c:pt idx="244">
                  <c:v>44179</c:v>
                </c:pt>
                <c:pt idx="245">
                  <c:v>44180</c:v>
                </c:pt>
                <c:pt idx="246">
                  <c:v>44181</c:v>
                </c:pt>
                <c:pt idx="247">
                  <c:v>44182</c:v>
                </c:pt>
                <c:pt idx="248">
                  <c:v>44183</c:v>
                </c:pt>
                <c:pt idx="249">
                  <c:v>44186</c:v>
                </c:pt>
                <c:pt idx="250">
                  <c:v>44187</c:v>
                </c:pt>
                <c:pt idx="251">
                  <c:v>44188</c:v>
                </c:pt>
                <c:pt idx="252">
                  <c:v>44189</c:v>
                </c:pt>
                <c:pt idx="253">
                  <c:v>44193</c:v>
                </c:pt>
                <c:pt idx="254">
                  <c:v>44194</c:v>
                </c:pt>
                <c:pt idx="255">
                  <c:v>44195</c:v>
                </c:pt>
                <c:pt idx="256">
                  <c:v>44196</c:v>
                </c:pt>
                <c:pt idx="257">
                  <c:v>44200</c:v>
                </c:pt>
                <c:pt idx="258">
                  <c:v>44201</c:v>
                </c:pt>
                <c:pt idx="259">
                  <c:v>44202</c:v>
                </c:pt>
                <c:pt idx="260">
                  <c:v>44203</c:v>
                </c:pt>
                <c:pt idx="261">
                  <c:v>44204</c:v>
                </c:pt>
                <c:pt idx="262">
                  <c:v>44207</c:v>
                </c:pt>
                <c:pt idx="263">
                  <c:v>44208</c:v>
                </c:pt>
                <c:pt idx="264">
                  <c:v>44209</c:v>
                </c:pt>
                <c:pt idx="265">
                  <c:v>44210</c:v>
                </c:pt>
                <c:pt idx="266">
                  <c:v>44211</c:v>
                </c:pt>
                <c:pt idx="267">
                  <c:v>44214</c:v>
                </c:pt>
                <c:pt idx="268">
                  <c:v>44215</c:v>
                </c:pt>
                <c:pt idx="269">
                  <c:v>44216</c:v>
                </c:pt>
                <c:pt idx="270">
                  <c:v>44217</c:v>
                </c:pt>
                <c:pt idx="271">
                  <c:v>44218</c:v>
                </c:pt>
                <c:pt idx="272">
                  <c:v>44221</c:v>
                </c:pt>
                <c:pt idx="273">
                  <c:v>44222</c:v>
                </c:pt>
                <c:pt idx="274">
                  <c:v>44223</c:v>
                </c:pt>
                <c:pt idx="275">
                  <c:v>44224</c:v>
                </c:pt>
                <c:pt idx="276">
                  <c:v>44225</c:v>
                </c:pt>
                <c:pt idx="277">
                  <c:v>44228</c:v>
                </c:pt>
                <c:pt idx="278">
                  <c:v>44229</c:v>
                </c:pt>
                <c:pt idx="279">
                  <c:v>44230</c:v>
                </c:pt>
                <c:pt idx="280">
                  <c:v>44231</c:v>
                </c:pt>
                <c:pt idx="281">
                  <c:v>44232</c:v>
                </c:pt>
                <c:pt idx="282">
                  <c:v>44235</c:v>
                </c:pt>
                <c:pt idx="283">
                  <c:v>44236</c:v>
                </c:pt>
                <c:pt idx="284">
                  <c:v>44237</c:v>
                </c:pt>
                <c:pt idx="285">
                  <c:v>44238</c:v>
                </c:pt>
                <c:pt idx="286">
                  <c:v>44239</c:v>
                </c:pt>
                <c:pt idx="287">
                  <c:v>44242</c:v>
                </c:pt>
                <c:pt idx="288">
                  <c:v>44243</c:v>
                </c:pt>
                <c:pt idx="289">
                  <c:v>44244</c:v>
                </c:pt>
                <c:pt idx="290">
                  <c:v>44245</c:v>
                </c:pt>
                <c:pt idx="291">
                  <c:v>44246</c:v>
                </c:pt>
                <c:pt idx="292">
                  <c:v>44249</c:v>
                </c:pt>
                <c:pt idx="293">
                  <c:v>44250</c:v>
                </c:pt>
                <c:pt idx="294">
                  <c:v>44251</c:v>
                </c:pt>
                <c:pt idx="295">
                  <c:v>44252</c:v>
                </c:pt>
                <c:pt idx="296">
                  <c:v>44253</c:v>
                </c:pt>
                <c:pt idx="297">
                  <c:v>44256</c:v>
                </c:pt>
                <c:pt idx="298">
                  <c:v>44257</c:v>
                </c:pt>
                <c:pt idx="299">
                  <c:v>44258</c:v>
                </c:pt>
                <c:pt idx="300">
                  <c:v>44259</c:v>
                </c:pt>
                <c:pt idx="301">
                  <c:v>44260</c:v>
                </c:pt>
                <c:pt idx="302">
                  <c:v>44263</c:v>
                </c:pt>
                <c:pt idx="303">
                  <c:v>44264</c:v>
                </c:pt>
                <c:pt idx="304">
                  <c:v>44265</c:v>
                </c:pt>
                <c:pt idx="305">
                  <c:v>44266</c:v>
                </c:pt>
                <c:pt idx="306">
                  <c:v>44267</c:v>
                </c:pt>
                <c:pt idx="307">
                  <c:v>44270</c:v>
                </c:pt>
                <c:pt idx="308">
                  <c:v>44271</c:v>
                </c:pt>
                <c:pt idx="309">
                  <c:v>44272</c:v>
                </c:pt>
                <c:pt idx="310">
                  <c:v>44273</c:v>
                </c:pt>
                <c:pt idx="311">
                  <c:v>44274</c:v>
                </c:pt>
                <c:pt idx="312">
                  <c:v>44277</c:v>
                </c:pt>
                <c:pt idx="313">
                  <c:v>44278</c:v>
                </c:pt>
                <c:pt idx="314">
                  <c:v>44279</c:v>
                </c:pt>
                <c:pt idx="315">
                  <c:v>44280</c:v>
                </c:pt>
                <c:pt idx="316">
                  <c:v>44281</c:v>
                </c:pt>
                <c:pt idx="317">
                  <c:v>44284</c:v>
                </c:pt>
                <c:pt idx="318">
                  <c:v>44285</c:v>
                </c:pt>
                <c:pt idx="319">
                  <c:v>44286</c:v>
                </c:pt>
                <c:pt idx="320">
                  <c:v>44287</c:v>
                </c:pt>
                <c:pt idx="321">
                  <c:v>44292</c:v>
                </c:pt>
                <c:pt idx="322">
                  <c:v>44293</c:v>
                </c:pt>
                <c:pt idx="323">
                  <c:v>44294</c:v>
                </c:pt>
                <c:pt idx="324">
                  <c:v>44295</c:v>
                </c:pt>
                <c:pt idx="325">
                  <c:v>44298</c:v>
                </c:pt>
                <c:pt idx="326">
                  <c:v>44299</c:v>
                </c:pt>
                <c:pt idx="327">
                  <c:v>44300</c:v>
                </c:pt>
                <c:pt idx="328">
                  <c:v>44301</c:v>
                </c:pt>
                <c:pt idx="329">
                  <c:v>44302</c:v>
                </c:pt>
                <c:pt idx="330">
                  <c:v>44305</c:v>
                </c:pt>
                <c:pt idx="331">
                  <c:v>44306</c:v>
                </c:pt>
                <c:pt idx="332">
                  <c:v>44307</c:v>
                </c:pt>
                <c:pt idx="333">
                  <c:v>44308</c:v>
                </c:pt>
                <c:pt idx="334">
                  <c:v>44309</c:v>
                </c:pt>
                <c:pt idx="335">
                  <c:v>44312</c:v>
                </c:pt>
                <c:pt idx="336">
                  <c:v>44313</c:v>
                </c:pt>
                <c:pt idx="337">
                  <c:v>44314</c:v>
                </c:pt>
                <c:pt idx="338">
                  <c:v>44315</c:v>
                </c:pt>
                <c:pt idx="339">
                  <c:v>44316</c:v>
                </c:pt>
                <c:pt idx="340">
                  <c:v>44319</c:v>
                </c:pt>
                <c:pt idx="341">
                  <c:v>44320</c:v>
                </c:pt>
                <c:pt idx="342">
                  <c:v>44321</c:v>
                </c:pt>
                <c:pt idx="343">
                  <c:v>44322</c:v>
                </c:pt>
                <c:pt idx="344">
                  <c:v>44323</c:v>
                </c:pt>
                <c:pt idx="345">
                  <c:v>44326</c:v>
                </c:pt>
                <c:pt idx="346">
                  <c:v>44327</c:v>
                </c:pt>
                <c:pt idx="347">
                  <c:v>44328</c:v>
                </c:pt>
                <c:pt idx="348">
                  <c:v>44329</c:v>
                </c:pt>
                <c:pt idx="349">
                  <c:v>44330</c:v>
                </c:pt>
                <c:pt idx="350">
                  <c:v>44333</c:v>
                </c:pt>
                <c:pt idx="351">
                  <c:v>44334</c:v>
                </c:pt>
                <c:pt idx="352">
                  <c:v>44335</c:v>
                </c:pt>
                <c:pt idx="353">
                  <c:v>44336</c:v>
                </c:pt>
                <c:pt idx="354">
                  <c:v>44337</c:v>
                </c:pt>
                <c:pt idx="355">
                  <c:v>44340</c:v>
                </c:pt>
                <c:pt idx="356">
                  <c:v>44341</c:v>
                </c:pt>
                <c:pt idx="357">
                  <c:v>44342</c:v>
                </c:pt>
                <c:pt idx="358">
                  <c:v>44343</c:v>
                </c:pt>
                <c:pt idx="359">
                  <c:v>44344</c:v>
                </c:pt>
                <c:pt idx="360">
                  <c:v>44346</c:v>
                </c:pt>
                <c:pt idx="361">
                  <c:v>44348</c:v>
                </c:pt>
                <c:pt idx="362">
                  <c:v>44349</c:v>
                </c:pt>
                <c:pt idx="363">
                  <c:v>44350</c:v>
                </c:pt>
                <c:pt idx="364">
                  <c:v>44351</c:v>
                </c:pt>
                <c:pt idx="365">
                  <c:v>44354</c:v>
                </c:pt>
                <c:pt idx="366">
                  <c:v>44355</c:v>
                </c:pt>
                <c:pt idx="367">
                  <c:v>44356</c:v>
                </c:pt>
                <c:pt idx="368">
                  <c:v>44357</c:v>
                </c:pt>
                <c:pt idx="369">
                  <c:v>44358</c:v>
                </c:pt>
                <c:pt idx="370">
                  <c:v>44361</c:v>
                </c:pt>
                <c:pt idx="371">
                  <c:v>44362</c:v>
                </c:pt>
                <c:pt idx="372">
                  <c:v>44363</c:v>
                </c:pt>
                <c:pt idx="373">
                  <c:v>44364</c:v>
                </c:pt>
                <c:pt idx="374">
                  <c:v>44365</c:v>
                </c:pt>
                <c:pt idx="375">
                  <c:v>44368</c:v>
                </c:pt>
                <c:pt idx="376">
                  <c:v>44369</c:v>
                </c:pt>
                <c:pt idx="377">
                  <c:v>44370</c:v>
                </c:pt>
                <c:pt idx="378">
                  <c:v>44371</c:v>
                </c:pt>
                <c:pt idx="379">
                  <c:v>44372</c:v>
                </c:pt>
                <c:pt idx="380">
                  <c:v>44375</c:v>
                </c:pt>
                <c:pt idx="381">
                  <c:v>44376</c:v>
                </c:pt>
                <c:pt idx="382">
                  <c:v>44377</c:v>
                </c:pt>
                <c:pt idx="383">
                  <c:v>44378</c:v>
                </c:pt>
                <c:pt idx="384">
                  <c:v>44379</c:v>
                </c:pt>
                <c:pt idx="385">
                  <c:v>44382</c:v>
                </c:pt>
                <c:pt idx="386">
                  <c:v>44383</c:v>
                </c:pt>
                <c:pt idx="387">
                  <c:v>44384</c:v>
                </c:pt>
                <c:pt idx="388">
                  <c:v>44385</c:v>
                </c:pt>
                <c:pt idx="389">
                  <c:v>44386</c:v>
                </c:pt>
                <c:pt idx="390">
                  <c:v>44389</c:v>
                </c:pt>
                <c:pt idx="391">
                  <c:v>44390</c:v>
                </c:pt>
                <c:pt idx="392">
                  <c:v>44391</c:v>
                </c:pt>
                <c:pt idx="393">
                  <c:v>44392</c:v>
                </c:pt>
                <c:pt idx="394">
                  <c:v>44393</c:v>
                </c:pt>
                <c:pt idx="395">
                  <c:v>44396</c:v>
                </c:pt>
                <c:pt idx="396">
                  <c:v>44397</c:v>
                </c:pt>
                <c:pt idx="397">
                  <c:v>44398</c:v>
                </c:pt>
                <c:pt idx="398">
                  <c:v>44399</c:v>
                </c:pt>
                <c:pt idx="399">
                  <c:v>44400</c:v>
                </c:pt>
                <c:pt idx="400">
                  <c:v>44403</c:v>
                </c:pt>
                <c:pt idx="401">
                  <c:v>44404</c:v>
                </c:pt>
                <c:pt idx="402">
                  <c:v>44405</c:v>
                </c:pt>
                <c:pt idx="403">
                  <c:v>44406</c:v>
                </c:pt>
                <c:pt idx="404">
                  <c:v>44407</c:v>
                </c:pt>
                <c:pt idx="405">
                  <c:v>44410</c:v>
                </c:pt>
                <c:pt idx="406">
                  <c:v>44411</c:v>
                </c:pt>
                <c:pt idx="407">
                  <c:v>44412</c:v>
                </c:pt>
                <c:pt idx="408">
                  <c:v>44413</c:v>
                </c:pt>
                <c:pt idx="409">
                  <c:v>44414</c:v>
                </c:pt>
                <c:pt idx="410">
                  <c:v>44417</c:v>
                </c:pt>
                <c:pt idx="411">
                  <c:v>44418</c:v>
                </c:pt>
                <c:pt idx="412">
                  <c:v>44419</c:v>
                </c:pt>
                <c:pt idx="413">
                  <c:v>44420</c:v>
                </c:pt>
                <c:pt idx="414">
                  <c:v>44421</c:v>
                </c:pt>
                <c:pt idx="415">
                  <c:v>44424</c:v>
                </c:pt>
                <c:pt idx="416">
                  <c:v>44425</c:v>
                </c:pt>
                <c:pt idx="417">
                  <c:v>44426</c:v>
                </c:pt>
                <c:pt idx="418">
                  <c:v>44427</c:v>
                </c:pt>
                <c:pt idx="419">
                  <c:v>44428</c:v>
                </c:pt>
                <c:pt idx="420">
                  <c:v>44431</c:v>
                </c:pt>
                <c:pt idx="421">
                  <c:v>44432</c:v>
                </c:pt>
                <c:pt idx="422">
                  <c:v>44433</c:v>
                </c:pt>
                <c:pt idx="423">
                  <c:v>44434</c:v>
                </c:pt>
                <c:pt idx="424">
                  <c:v>44435</c:v>
                </c:pt>
                <c:pt idx="425">
                  <c:v>44437</c:v>
                </c:pt>
                <c:pt idx="426">
                  <c:v>44439</c:v>
                </c:pt>
                <c:pt idx="427">
                  <c:v>44440</c:v>
                </c:pt>
                <c:pt idx="428">
                  <c:v>44441</c:v>
                </c:pt>
                <c:pt idx="429">
                  <c:v>44442</c:v>
                </c:pt>
                <c:pt idx="430">
                  <c:v>44445</c:v>
                </c:pt>
                <c:pt idx="431">
                  <c:v>44446</c:v>
                </c:pt>
                <c:pt idx="432">
                  <c:v>44447</c:v>
                </c:pt>
                <c:pt idx="433">
                  <c:v>44448</c:v>
                </c:pt>
                <c:pt idx="434">
                  <c:v>44449</c:v>
                </c:pt>
                <c:pt idx="435">
                  <c:v>44452</c:v>
                </c:pt>
                <c:pt idx="436">
                  <c:v>44453</c:v>
                </c:pt>
                <c:pt idx="437">
                  <c:v>44454</c:v>
                </c:pt>
                <c:pt idx="438">
                  <c:v>44455</c:v>
                </c:pt>
                <c:pt idx="439">
                  <c:v>44456</c:v>
                </c:pt>
                <c:pt idx="440">
                  <c:v>44459</c:v>
                </c:pt>
                <c:pt idx="441">
                  <c:v>44460</c:v>
                </c:pt>
                <c:pt idx="442">
                  <c:v>44461</c:v>
                </c:pt>
                <c:pt idx="443">
                  <c:v>44462</c:v>
                </c:pt>
                <c:pt idx="444">
                  <c:v>44463</c:v>
                </c:pt>
                <c:pt idx="445">
                  <c:v>44466</c:v>
                </c:pt>
                <c:pt idx="446">
                  <c:v>44467</c:v>
                </c:pt>
                <c:pt idx="447">
                  <c:v>44468</c:v>
                </c:pt>
                <c:pt idx="448">
                  <c:v>44469</c:v>
                </c:pt>
                <c:pt idx="449">
                  <c:v>44470</c:v>
                </c:pt>
                <c:pt idx="450">
                  <c:v>44473</c:v>
                </c:pt>
                <c:pt idx="451">
                  <c:v>44474</c:v>
                </c:pt>
                <c:pt idx="452">
                  <c:v>44475</c:v>
                </c:pt>
                <c:pt idx="453">
                  <c:v>44476</c:v>
                </c:pt>
                <c:pt idx="454">
                  <c:v>44477</c:v>
                </c:pt>
                <c:pt idx="455">
                  <c:v>44480</c:v>
                </c:pt>
                <c:pt idx="456">
                  <c:v>44481</c:v>
                </c:pt>
                <c:pt idx="457">
                  <c:v>44482</c:v>
                </c:pt>
                <c:pt idx="458">
                  <c:v>44483</c:v>
                </c:pt>
                <c:pt idx="459">
                  <c:v>44484</c:v>
                </c:pt>
                <c:pt idx="460">
                  <c:v>44487</c:v>
                </c:pt>
                <c:pt idx="461">
                  <c:v>44488</c:v>
                </c:pt>
                <c:pt idx="462">
                  <c:v>44489</c:v>
                </c:pt>
                <c:pt idx="463">
                  <c:v>44490</c:v>
                </c:pt>
                <c:pt idx="464">
                  <c:v>44491</c:v>
                </c:pt>
                <c:pt idx="465">
                  <c:v>44494</c:v>
                </c:pt>
                <c:pt idx="466">
                  <c:v>44495</c:v>
                </c:pt>
                <c:pt idx="467">
                  <c:v>44496</c:v>
                </c:pt>
                <c:pt idx="468">
                  <c:v>44497</c:v>
                </c:pt>
                <c:pt idx="469">
                  <c:v>44498</c:v>
                </c:pt>
                <c:pt idx="470">
                  <c:v>44501</c:v>
                </c:pt>
                <c:pt idx="471">
                  <c:v>44502</c:v>
                </c:pt>
                <c:pt idx="472">
                  <c:v>44503</c:v>
                </c:pt>
                <c:pt idx="473">
                  <c:v>44504</c:v>
                </c:pt>
                <c:pt idx="474">
                  <c:v>44505</c:v>
                </c:pt>
                <c:pt idx="475">
                  <c:v>44508</c:v>
                </c:pt>
                <c:pt idx="476">
                  <c:v>44509</c:v>
                </c:pt>
                <c:pt idx="477">
                  <c:v>44510</c:v>
                </c:pt>
                <c:pt idx="478">
                  <c:v>44511</c:v>
                </c:pt>
                <c:pt idx="479">
                  <c:v>44512</c:v>
                </c:pt>
                <c:pt idx="480">
                  <c:v>44515</c:v>
                </c:pt>
                <c:pt idx="481">
                  <c:v>44516</c:v>
                </c:pt>
                <c:pt idx="482">
                  <c:v>44517</c:v>
                </c:pt>
                <c:pt idx="483">
                  <c:v>44518</c:v>
                </c:pt>
                <c:pt idx="484">
                  <c:v>44519</c:v>
                </c:pt>
                <c:pt idx="485">
                  <c:v>44522</c:v>
                </c:pt>
                <c:pt idx="486">
                  <c:v>44523</c:v>
                </c:pt>
                <c:pt idx="487">
                  <c:v>44524</c:v>
                </c:pt>
                <c:pt idx="488">
                  <c:v>44525</c:v>
                </c:pt>
                <c:pt idx="489">
                  <c:v>44526</c:v>
                </c:pt>
                <c:pt idx="490">
                  <c:v>44529</c:v>
                </c:pt>
                <c:pt idx="491">
                  <c:v>44530</c:v>
                </c:pt>
                <c:pt idx="492">
                  <c:v>44531</c:v>
                </c:pt>
                <c:pt idx="493">
                  <c:v>44532</c:v>
                </c:pt>
                <c:pt idx="494">
                  <c:v>44533</c:v>
                </c:pt>
                <c:pt idx="495">
                  <c:v>44536</c:v>
                </c:pt>
                <c:pt idx="496">
                  <c:v>44537</c:v>
                </c:pt>
                <c:pt idx="497">
                  <c:v>44538</c:v>
                </c:pt>
                <c:pt idx="498">
                  <c:v>44539</c:v>
                </c:pt>
                <c:pt idx="499">
                  <c:v>44540</c:v>
                </c:pt>
                <c:pt idx="500">
                  <c:v>44543</c:v>
                </c:pt>
                <c:pt idx="501">
                  <c:v>44544</c:v>
                </c:pt>
                <c:pt idx="502">
                  <c:v>44545</c:v>
                </c:pt>
                <c:pt idx="503">
                  <c:v>44546</c:v>
                </c:pt>
                <c:pt idx="504">
                  <c:v>44547</c:v>
                </c:pt>
                <c:pt idx="505">
                  <c:v>44550</c:v>
                </c:pt>
                <c:pt idx="506">
                  <c:v>44551</c:v>
                </c:pt>
                <c:pt idx="507">
                  <c:v>44552</c:v>
                </c:pt>
                <c:pt idx="508">
                  <c:v>44553</c:v>
                </c:pt>
                <c:pt idx="509">
                  <c:v>44557</c:v>
                </c:pt>
                <c:pt idx="510">
                  <c:v>44558</c:v>
                </c:pt>
                <c:pt idx="511">
                  <c:v>44559</c:v>
                </c:pt>
                <c:pt idx="512">
                  <c:v>44560</c:v>
                </c:pt>
                <c:pt idx="513">
                  <c:v>44561</c:v>
                </c:pt>
                <c:pt idx="514">
                  <c:v>44565</c:v>
                </c:pt>
                <c:pt idx="515">
                  <c:v>44566</c:v>
                </c:pt>
                <c:pt idx="516">
                  <c:v>44567</c:v>
                </c:pt>
                <c:pt idx="517">
                  <c:v>44568</c:v>
                </c:pt>
                <c:pt idx="518">
                  <c:v>44571</c:v>
                </c:pt>
                <c:pt idx="519">
                  <c:v>44572</c:v>
                </c:pt>
                <c:pt idx="520">
                  <c:v>44573</c:v>
                </c:pt>
                <c:pt idx="521">
                  <c:v>44574</c:v>
                </c:pt>
                <c:pt idx="522">
                  <c:v>44575</c:v>
                </c:pt>
                <c:pt idx="523">
                  <c:v>44578</c:v>
                </c:pt>
                <c:pt idx="524">
                  <c:v>44579</c:v>
                </c:pt>
                <c:pt idx="525">
                  <c:v>44580</c:v>
                </c:pt>
                <c:pt idx="526">
                  <c:v>44581</c:v>
                </c:pt>
                <c:pt idx="527">
                  <c:v>44582</c:v>
                </c:pt>
                <c:pt idx="528">
                  <c:v>44585</c:v>
                </c:pt>
                <c:pt idx="529">
                  <c:v>44586</c:v>
                </c:pt>
                <c:pt idx="530">
                  <c:v>44587</c:v>
                </c:pt>
                <c:pt idx="531">
                  <c:v>44588</c:v>
                </c:pt>
                <c:pt idx="532">
                  <c:v>44589</c:v>
                </c:pt>
                <c:pt idx="533">
                  <c:v>44592</c:v>
                </c:pt>
                <c:pt idx="534">
                  <c:v>44593</c:v>
                </c:pt>
                <c:pt idx="535">
                  <c:v>44594</c:v>
                </c:pt>
                <c:pt idx="536">
                  <c:v>44595</c:v>
                </c:pt>
                <c:pt idx="537">
                  <c:v>44596</c:v>
                </c:pt>
                <c:pt idx="538">
                  <c:v>44599</c:v>
                </c:pt>
                <c:pt idx="539">
                  <c:v>44600</c:v>
                </c:pt>
                <c:pt idx="540">
                  <c:v>44601</c:v>
                </c:pt>
                <c:pt idx="541">
                  <c:v>44602</c:v>
                </c:pt>
                <c:pt idx="542">
                  <c:v>44603</c:v>
                </c:pt>
                <c:pt idx="543">
                  <c:v>44606</c:v>
                </c:pt>
                <c:pt idx="544">
                  <c:v>44607</c:v>
                </c:pt>
                <c:pt idx="545">
                  <c:v>44608</c:v>
                </c:pt>
                <c:pt idx="546">
                  <c:v>44609</c:v>
                </c:pt>
                <c:pt idx="547">
                  <c:v>44610</c:v>
                </c:pt>
                <c:pt idx="548">
                  <c:v>44613</c:v>
                </c:pt>
                <c:pt idx="549">
                  <c:v>44614</c:v>
                </c:pt>
                <c:pt idx="550">
                  <c:v>44615</c:v>
                </c:pt>
                <c:pt idx="551">
                  <c:v>44616</c:v>
                </c:pt>
                <c:pt idx="552">
                  <c:v>44617</c:v>
                </c:pt>
                <c:pt idx="553">
                  <c:v>44620</c:v>
                </c:pt>
                <c:pt idx="554">
                  <c:v>44621</c:v>
                </c:pt>
                <c:pt idx="555">
                  <c:v>44622</c:v>
                </c:pt>
                <c:pt idx="556">
                  <c:v>44623</c:v>
                </c:pt>
                <c:pt idx="557">
                  <c:v>44624</c:v>
                </c:pt>
                <c:pt idx="558">
                  <c:v>44627</c:v>
                </c:pt>
                <c:pt idx="559">
                  <c:v>44628</c:v>
                </c:pt>
                <c:pt idx="560">
                  <c:v>44629</c:v>
                </c:pt>
                <c:pt idx="561">
                  <c:v>44630</c:v>
                </c:pt>
                <c:pt idx="562">
                  <c:v>44631</c:v>
                </c:pt>
                <c:pt idx="563">
                  <c:v>44634</c:v>
                </c:pt>
                <c:pt idx="564">
                  <c:v>44635</c:v>
                </c:pt>
                <c:pt idx="565">
                  <c:v>44636</c:v>
                </c:pt>
                <c:pt idx="566">
                  <c:v>44637</c:v>
                </c:pt>
                <c:pt idx="567">
                  <c:v>44638</c:v>
                </c:pt>
                <c:pt idx="568">
                  <c:v>44641</c:v>
                </c:pt>
                <c:pt idx="569">
                  <c:v>44642</c:v>
                </c:pt>
                <c:pt idx="570">
                  <c:v>44643</c:v>
                </c:pt>
                <c:pt idx="571">
                  <c:v>44644</c:v>
                </c:pt>
                <c:pt idx="572">
                  <c:v>44645</c:v>
                </c:pt>
                <c:pt idx="573">
                  <c:v>44649</c:v>
                </c:pt>
                <c:pt idx="574">
                  <c:v>44650</c:v>
                </c:pt>
                <c:pt idx="575">
                  <c:v>44651</c:v>
                </c:pt>
                <c:pt idx="576">
                  <c:v>44652</c:v>
                </c:pt>
                <c:pt idx="577">
                  <c:v>44655</c:v>
                </c:pt>
                <c:pt idx="578">
                  <c:v>44656</c:v>
                </c:pt>
                <c:pt idx="579">
                  <c:v>44657</c:v>
                </c:pt>
                <c:pt idx="580">
                  <c:v>44658</c:v>
                </c:pt>
                <c:pt idx="581">
                  <c:v>44659</c:v>
                </c:pt>
                <c:pt idx="582">
                  <c:v>44662</c:v>
                </c:pt>
                <c:pt idx="583">
                  <c:v>44663</c:v>
                </c:pt>
                <c:pt idx="584">
                  <c:v>44664</c:v>
                </c:pt>
                <c:pt idx="585">
                  <c:v>44665</c:v>
                </c:pt>
                <c:pt idx="586">
                  <c:v>44670</c:v>
                </c:pt>
                <c:pt idx="587">
                  <c:v>44671</c:v>
                </c:pt>
                <c:pt idx="588">
                  <c:v>44672</c:v>
                </c:pt>
                <c:pt idx="589">
                  <c:v>44673</c:v>
                </c:pt>
                <c:pt idx="590">
                  <c:v>44676</c:v>
                </c:pt>
                <c:pt idx="591">
                  <c:v>44677</c:v>
                </c:pt>
                <c:pt idx="592">
                  <c:v>44678</c:v>
                </c:pt>
                <c:pt idx="593">
                  <c:v>44679</c:v>
                </c:pt>
                <c:pt idx="594">
                  <c:v>44680</c:v>
                </c:pt>
                <c:pt idx="595">
                  <c:v>44684</c:v>
                </c:pt>
                <c:pt idx="596">
                  <c:v>44685</c:v>
                </c:pt>
                <c:pt idx="597">
                  <c:v>44686</c:v>
                </c:pt>
                <c:pt idx="598">
                  <c:v>44687</c:v>
                </c:pt>
                <c:pt idx="599">
                  <c:v>44690</c:v>
                </c:pt>
                <c:pt idx="600">
                  <c:v>44691</c:v>
                </c:pt>
                <c:pt idx="601">
                  <c:v>44692</c:v>
                </c:pt>
                <c:pt idx="602">
                  <c:v>44693</c:v>
                </c:pt>
                <c:pt idx="603">
                  <c:v>44694</c:v>
                </c:pt>
                <c:pt idx="604">
                  <c:v>44697</c:v>
                </c:pt>
                <c:pt idx="605">
                  <c:v>44698</c:v>
                </c:pt>
                <c:pt idx="606">
                  <c:v>44699</c:v>
                </c:pt>
                <c:pt idx="607">
                  <c:v>44700</c:v>
                </c:pt>
                <c:pt idx="608">
                  <c:v>44701</c:v>
                </c:pt>
                <c:pt idx="609">
                  <c:v>44704</c:v>
                </c:pt>
                <c:pt idx="610">
                  <c:v>44705</c:v>
                </c:pt>
                <c:pt idx="611">
                  <c:v>44706</c:v>
                </c:pt>
                <c:pt idx="612">
                  <c:v>44707</c:v>
                </c:pt>
                <c:pt idx="613">
                  <c:v>44708</c:v>
                </c:pt>
                <c:pt idx="614">
                  <c:v>44711</c:v>
                </c:pt>
                <c:pt idx="615">
                  <c:v>44712</c:v>
                </c:pt>
                <c:pt idx="616">
                  <c:v>44713</c:v>
                </c:pt>
                <c:pt idx="617">
                  <c:v>44718</c:v>
                </c:pt>
                <c:pt idx="618">
                  <c:v>44719</c:v>
                </c:pt>
                <c:pt idx="619">
                  <c:v>44720</c:v>
                </c:pt>
                <c:pt idx="620">
                  <c:v>44721</c:v>
                </c:pt>
                <c:pt idx="621">
                  <c:v>44722</c:v>
                </c:pt>
                <c:pt idx="622">
                  <c:v>44725</c:v>
                </c:pt>
                <c:pt idx="623">
                  <c:v>44726</c:v>
                </c:pt>
                <c:pt idx="624">
                  <c:v>44727</c:v>
                </c:pt>
                <c:pt idx="625">
                  <c:v>44728</c:v>
                </c:pt>
                <c:pt idx="626">
                  <c:v>44729</c:v>
                </c:pt>
                <c:pt idx="627">
                  <c:v>44733</c:v>
                </c:pt>
                <c:pt idx="628">
                  <c:v>44734</c:v>
                </c:pt>
                <c:pt idx="629">
                  <c:v>44735</c:v>
                </c:pt>
                <c:pt idx="630">
                  <c:v>44736</c:v>
                </c:pt>
                <c:pt idx="631">
                  <c:v>44739</c:v>
                </c:pt>
                <c:pt idx="632">
                  <c:v>44740</c:v>
                </c:pt>
                <c:pt idx="633">
                  <c:v>44741</c:v>
                </c:pt>
                <c:pt idx="634">
                  <c:v>44742</c:v>
                </c:pt>
                <c:pt idx="635">
                  <c:v>44743</c:v>
                </c:pt>
                <c:pt idx="636">
                  <c:v>44746</c:v>
                </c:pt>
                <c:pt idx="637">
                  <c:v>44747</c:v>
                </c:pt>
                <c:pt idx="638">
                  <c:v>44748</c:v>
                </c:pt>
                <c:pt idx="639">
                  <c:v>44749</c:v>
                </c:pt>
                <c:pt idx="640">
                  <c:v>44750</c:v>
                </c:pt>
                <c:pt idx="641">
                  <c:v>44753</c:v>
                </c:pt>
                <c:pt idx="642">
                  <c:v>44754</c:v>
                </c:pt>
                <c:pt idx="643">
                  <c:v>44755</c:v>
                </c:pt>
                <c:pt idx="644">
                  <c:v>44756</c:v>
                </c:pt>
                <c:pt idx="645">
                  <c:v>44757</c:v>
                </c:pt>
                <c:pt idx="646">
                  <c:v>44760</c:v>
                </c:pt>
                <c:pt idx="647">
                  <c:v>44761</c:v>
                </c:pt>
                <c:pt idx="648">
                  <c:v>44762</c:v>
                </c:pt>
                <c:pt idx="649">
                  <c:v>44763</c:v>
                </c:pt>
                <c:pt idx="650">
                  <c:v>44764</c:v>
                </c:pt>
                <c:pt idx="651">
                  <c:v>44767</c:v>
                </c:pt>
                <c:pt idx="652">
                  <c:v>44768</c:v>
                </c:pt>
                <c:pt idx="653">
                  <c:v>44769</c:v>
                </c:pt>
                <c:pt idx="654">
                  <c:v>44770</c:v>
                </c:pt>
                <c:pt idx="655">
                  <c:v>44771</c:v>
                </c:pt>
                <c:pt idx="656">
                  <c:v>44774</c:v>
                </c:pt>
                <c:pt idx="657">
                  <c:v>44775</c:v>
                </c:pt>
                <c:pt idx="658">
                  <c:v>44776</c:v>
                </c:pt>
                <c:pt idx="659">
                  <c:v>44777</c:v>
                </c:pt>
                <c:pt idx="660">
                  <c:v>44778</c:v>
                </c:pt>
                <c:pt idx="661">
                  <c:v>44781</c:v>
                </c:pt>
                <c:pt idx="662">
                  <c:v>44782</c:v>
                </c:pt>
                <c:pt idx="663">
                  <c:v>44783</c:v>
                </c:pt>
                <c:pt idx="664">
                  <c:v>44784</c:v>
                </c:pt>
                <c:pt idx="665">
                  <c:v>44785</c:v>
                </c:pt>
                <c:pt idx="666">
                  <c:v>44788</c:v>
                </c:pt>
                <c:pt idx="667">
                  <c:v>44789</c:v>
                </c:pt>
                <c:pt idx="668">
                  <c:v>44790</c:v>
                </c:pt>
                <c:pt idx="669">
                  <c:v>44791</c:v>
                </c:pt>
                <c:pt idx="670">
                  <c:v>44792</c:v>
                </c:pt>
                <c:pt idx="671">
                  <c:v>44795</c:v>
                </c:pt>
                <c:pt idx="672">
                  <c:v>44796</c:v>
                </c:pt>
                <c:pt idx="673">
                  <c:v>44797</c:v>
                </c:pt>
                <c:pt idx="674">
                  <c:v>44798</c:v>
                </c:pt>
                <c:pt idx="675">
                  <c:v>44799</c:v>
                </c:pt>
                <c:pt idx="676">
                  <c:v>44802</c:v>
                </c:pt>
                <c:pt idx="677">
                  <c:v>44803</c:v>
                </c:pt>
                <c:pt idx="678">
                  <c:v>44804</c:v>
                </c:pt>
                <c:pt idx="679">
                  <c:v>44805</c:v>
                </c:pt>
                <c:pt idx="680">
                  <c:v>44806</c:v>
                </c:pt>
                <c:pt idx="681">
                  <c:v>44810</c:v>
                </c:pt>
                <c:pt idx="682">
                  <c:v>44811</c:v>
                </c:pt>
                <c:pt idx="683">
                  <c:v>44812</c:v>
                </c:pt>
                <c:pt idx="684">
                  <c:v>44813</c:v>
                </c:pt>
                <c:pt idx="685">
                  <c:v>44816</c:v>
                </c:pt>
                <c:pt idx="686">
                  <c:v>44817</c:v>
                </c:pt>
                <c:pt idx="687">
                  <c:v>44818</c:v>
                </c:pt>
                <c:pt idx="688">
                  <c:v>44819</c:v>
                </c:pt>
                <c:pt idx="689">
                  <c:v>44820</c:v>
                </c:pt>
                <c:pt idx="690">
                  <c:v>44823</c:v>
                </c:pt>
                <c:pt idx="691">
                  <c:v>44824</c:v>
                </c:pt>
                <c:pt idx="692">
                  <c:v>44825</c:v>
                </c:pt>
                <c:pt idx="693">
                  <c:v>44826</c:v>
                </c:pt>
                <c:pt idx="694">
                  <c:v>44827</c:v>
                </c:pt>
                <c:pt idx="695">
                  <c:v>44830</c:v>
                </c:pt>
                <c:pt idx="696">
                  <c:v>44831</c:v>
                </c:pt>
                <c:pt idx="697">
                  <c:v>44832</c:v>
                </c:pt>
                <c:pt idx="698">
                  <c:v>44833</c:v>
                </c:pt>
                <c:pt idx="699">
                  <c:v>44834</c:v>
                </c:pt>
                <c:pt idx="700">
                  <c:v>44837</c:v>
                </c:pt>
                <c:pt idx="701">
                  <c:v>44838</c:v>
                </c:pt>
                <c:pt idx="702">
                  <c:v>44839</c:v>
                </c:pt>
                <c:pt idx="703">
                  <c:v>44840</c:v>
                </c:pt>
                <c:pt idx="704">
                  <c:v>44841</c:v>
                </c:pt>
                <c:pt idx="705">
                  <c:v>44844</c:v>
                </c:pt>
                <c:pt idx="706">
                  <c:v>44845</c:v>
                </c:pt>
                <c:pt idx="707">
                  <c:v>44846</c:v>
                </c:pt>
                <c:pt idx="708">
                  <c:v>44847</c:v>
                </c:pt>
                <c:pt idx="709">
                  <c:v>44848</c:v>
                </c:pt>
                <c:pt idx="710">
                  <c:v>44851</c:v>
                </c:pt>
                <c:pt idx="711">
                  <c:v>44852</c:v>
                </c:pt>
                <c:pt idx="712">
                  <c:v>44853</c:v>
                </c:pt>
                <c:pt idx="713">
                  <c:v>44854</c:v>
                </c:pt>
                <c:pt idx="714">
                  <c:v>44855</c:v>
                </c:pt>
                <c:pt idx="715">
                  <c:v>44858</c:v>
                </c:pt>
                <c:pt idx="716">
                  <c:v>44859</c:v>
                </c:pt>
                <c:pt idx="717">
                  <c:v>44860</c:v>
                </c:pt>
                <c:pt idx="718">
                  <c:v>44861</c:v>
                </c:pt>
                <c:pt idx="719">
                  <c:v>44862</c:v>
                </c:pt>
                <c:pt idx="720">
                  <c:v>44865</c:v>
                </c:pt>
                <c:pt idx="721">
                  <c:v>44866</c:v>
                </c:pt>
                <c:pt idx="722">
                  <c:v>44867</c:v>
                </c:pt>
                <c:pt idx="723">
                  <c:v>44868</c:v>
                </c:pt>
                <c:pt idx="724">
                  <c:v>44869</c:v>
                </c:pt>
                <c:pt idx="725">
                  <c:v>44872</c:v>
                </c:pt>
                <c:pt idx="726">
                  <c:v>44873</c:v>
                </c:pt>
                <c:pt idx="727">
                  <c:v>44874</c:v>
                </c:pt>
                <c:pt idx="728">
                  <c:v>44875</c:v>
                </c:pt>
                <c:pt idx="729">
                  <c:v>44876</c:v>
                </c:pt>
                <c:pt idx="730">
                  <c:v>44879</c:v>
                </c:pt>
                <c:pt idx="731">
                  <c:v>44880</c:v>
                </c:pt>
                <c:pt idx="732">
                  <c:v>44881</c:v>
                </c:pt>
                <c:pt idx="733">
                  <c:v>44882</c:v>
                </c:pt>
                <c:pt idx="734">
                  <c:v>44883</c:v>
                </c:pt>
                <c:pt idx="735">
                  <c:v>44886</c:v>
                </c:pt>
                <c:pt idx="736">
                  <c:v>44887</c:v>
                </c:pt>
                <c:pt idx="737">
                  <c:v>44888</c:v>
                </c:pt>
                <c:pt idx="738">
                  <c:v>44890</c:v>
                </c:pt>
                <c:pt idx="739">
                  <c:v>44893</c:v>
                </c:pt>
                <c:pt idx="740">
                  <c:v>44894</c:v>
                </c:pt>
                <c:pt idx="741">
                  <c:v>44895</c:v>
                </c:pt>
                <c:pt idx="742">
                  <c:v>44896</c:v>
                </c:pt>
                <c:pt idx="743">
                  <c:v>44897</c:v>
                </c:pt>
                <c:pt idx="744">
                  <c:v>44900</c:v>
                </c:pt>
                <c:pt idx="745">
                  <c:v>44901</c:v>
                </c:pt>
                <c:pt idx="746">
                  <c:v>44902</c:v>
                </c:pt>
                <c:pt idx="747">
                  <c:v>44903</c:v>
                </c:pt>
                <c:pt idx="748">
                  <c:v>44904</c:v>
                </c:pt>
                <c:pt idx="749">
                  <c:v>44907</c:v>
                </c:pt>
                <c:pt idx="750">
                  <c:v>44908</c:v>
                </c:pt>
                <c:pt idx="751">
                  <c:v>44909</c:v>
                </c:pt>
                <c:pt idx="752">
                  <c:v>44910</c:v>
                </c:pt>
                <c:pt idx="753">
                  <c:v>44911</c:v>
                </c:pt>
                <c:pt idx="754">
                  <c:v>44914</c:v>
                </c:pt>
                <c:pt idx="755">
                  <c:v>44915</c:v>
                </c:pt>
                <c:pt idx="756">
                  <c:v>44916</c:v>
                </c:pt>
                <c:pt idx="757">
                  <c:v>44917</c:v>
                </c:pt>
                <c:pt idx="758">
                  <c:v>44918</c:v>
                </c:pt>
                <c:pt idx="759">
                  <c:v>44922</c:v>
                </c:pt>
                <c:pt idx="760">
                  <c:v>44923</c:v>
                </c:pt>
                <c:pt idx="761">
                  <c:v>44924</c:v>
                </c:pt>
                <c:pt idx="762">
                  <c:v>44925</c:v>
                </c:pt>
                <c:pt idx="763">
                  <c:v>44929</c:v>
                </c:pt>
                <c:pt idx="764">
                  <c:v>44930</c:v>
                </c:pt>
                <c:pt idx="765">
                  <c:v>44931</c:v>
                </c:pt>
              </c:numCache>
            </c:numRef>
          </c:cat>
          <c:val>
            <c:numRef>
              <c:f>Graph!$B$2:$B$1000</c:f>
              <c:numCache>
                <c:formatCode>0</c:formatCode>
                <c:ptCount val="999"/>
                <c:pt idx="0">
                  <c:v>66.03</c:v>
                </c:pt>
                <c:pt idx="1">
                  <c:v>66.23</c:v>
                </c:pt>
                <c:pt idx="2">
                  <c:v>68.63</c:v>
                </c:pt>
                <c:pt idx="3">
                  <c:v>68.47</c:v>
                </c:pt>
                <c:pt idx="4">
                  <c:v>68.42</c:v>
                </c:pt>
                <c:pt idx="5">
                  <c:v>65.7</c:v>
                </c:pt>
                <c:pt idx="6">
                  <c:v>65.430000000000007</c:v>
                </c:pt>
                <c:pt idx="7">
                  <c:v>65.13</c:v>
                </c:pt>
                <c:pt idx="8">
                  <c:v>64.239999999999995</c:v>
                </c:pt>
                <c:pt idx="9">
                  <c:v>64.430000000000007</c:v>
                </c:pt>
                <c:pt idx="10">
                  <c:v>64.3</c:v>
                </c:pt>
                <c:pt idx="11">
                  <c:v>64.75</c:v>
                </c:pt>
                <c:pt idx="12">
                  <c:v>65.069999999999993</c:v>
                </c:pt>
                <c:pt idx="13">
                  <c:v>65.12</c:v>
                </c:pt>
                <c:pt idx="14">
                  <c:v>64.510000000000005</c:v>
                </c:pt>
                <c:pt idx="15">
                  <c:v>62.7</c:v>
                </c:pt>
                <c:pt idx="16">
                  <c:v>62.1</c:v>
                </c:pt>
                <c:pt idx="17">
                  <c:v>60.7</c:v>
                </c:pt>
                <c:pt idx="18">
                  <c:v>58.9</c:v>
                </c:pt>
                <c:pt idx="19">
                  <c:v>60.05</c:v>
                </c:pt>
                <c:pt idx="20">
                  <c:v>59.62</c:v>
                </c:pt>
                <c:pt idx="21">
                  <c:v>59.12</c:v>
                </c:pt>
                <c:pt idx="22">
                  <c:v>58.19</c:v>
                </c:pt>
                <c:pt idx="23">
                  <c:v>54.1</c:v>
                </c:pt>
                <c:pt idx="24">
                  <c:v>53.79</c:v>
                </c:pt>
                <c:pt idx="25">
                  <c:v>55.68</c:v>
                </c:pt>
                <c:pt idx="26">
                  <c:v>55.17</c:v>
                </c:pt>
                <c:pt idx="27">
                  <c:v>54.5</c:v>
                </c:pt>
                <c:pt idx="28">
                  <c:v>53.47</c:v>
                </c:pt>
                <c:pt idx="29">
                  <c:v>54.2</c:v>
                </c:pt>
                <c:pt idx="30">
                  <c:v>56.22</c:v>
                </c:pt>
                <c:pt idx="31">
                  <c:v>56.46</c:v>
                </c:pt>
                <c:pt idx="32">
                  <c:v>57.39</c:v>
                </c:pt>
                <c:pt idx="33">
                  <c:v>57.55</c:v>
                </c:pt>
                <c:pt idx="34">
                  <c:v>57.75</c:v>
                </c:pt>
                <c:pt idx="35">
                  <c:v>59.31</c:v>
                </c:pt>
                <c:pt idx="36">
                  <c:v>59.17</c:v>
                </c:pt>
                <c:pt idx="37">
                  <c:v>58.39</c:v>
                </c:pt>
                <c:pt idx="38">
                  <c:v>56.04</c:v>
                </c:pt>
                <c:pt idx="39">
                  <c:v>55.03</c:v>
                </c:pt>
                <c:pt idx="40">
                  <c:v>53.38</c:v>
                </c:pt>
                <c:pt idx="41">
                  <c:v>51.35</c:v>
                </c:pt>
                <c:pt idx="42">
                  <c:v>50.5</c:v>
                </c:pt>
                <c:pt idx="43">
                  <c:v>52.72</c:v>
                </c:pt>
                <c:pt idx="44">
                  <c:v>51.96</c:v>
                </c:pt>
                <c:pt idx="45">
                  <c:v>51.6</c:v>
                </c:pt>
                <c:pt idx="46">
                  <c:v>50.02</c:v>
                </c:pt>
                <c:pt idx="47">
                  <c:v>45.44</c:v>
                </c:pt>
                <c:pt idx="48">
                  <c:v>33.29</c:v>
                </c:pt>
                <c:pt idx="49">
                  <c:v>37.99</c:v>
                </c:pt>
                <c:pt idx="50">
                  <c:v>35.85</c:v>
                </c:pt>
                <c:pt idx="51">
                  <c:v>32.799999999999997</c:v>
                </c:pt>
                <c:pt idx="52">
                  <c:v>34.97</c:v>
                </c:pt>
                <c:pt idx="53">
                  <c:v>29.78</c:v>
                </c:pt>
                <c:pt idx="54">
                  <c:v>28.85</c:v>
                </c:pt>
                <c:pt idx="55">
                  <c:v>26.4</c:v>
                </c:pt>
                <c:pt idx="56">
                  <c:v>28.13</c:v>
                </c:pt>
                <c:pt idx="57">
                  <c:v>27.39</c:v>
                </c:pt>
                <c:pt idx="58">
                  <c:v>27.51</c:v>
                </c:pt>
                <c:pt idx="59">
                  <c:v>27.55</c:v>
                </c:pt>
                <c:pt idx="60">
                  <c:v>27.51</c:v>
                </c:pt>
                <c:pt idx="61">
                  <c:v>26.8</c:v>
                </c:pt>
                <c:pt idx="62">
                  <c:v>25.1</c:v>
                </c:pt>
                <c:pt idx="63">
                  <c:v>22.73</c:v>
                </c:pt>
                <c:pt idx="64">
                  <c:v>22.71</c:v>
                </c:pt>
                <c:pt idx="65">
                  <c:v>25.78</c:v>
                </c:pt>
                <c:pt idx="66">
                  <c:v>29.7</c:v>
                </c:pt>
                <c:pt idx="67">
                  <c:v>34.950000000000003</c:v>
                </c:pt>
                <c:pt idx="68">
                  <c:v>33.28</c:v>
                </c:pt>
                <c:pt idx="69">
                  <c:v>32.380000000000003</c:v>
                </c:pt>
                <c:pt idx="70">
                  <c:v>33.659999999999997</c:v>
                </c:pt>
                <c:pt idx="71">
                  <c:v>31.93</c:v>
                </c:pt>
                <c:pt idx="72">
                  <c:v>30.05</c:v>
                </c:pt>
                <c:pt idx="73">
                  <c:v>27.95</c:v>
                </c:pt>
                <c:pt idx="74">
                  <c:v>28.24</c:v>
                </c:pt>
                <c:pt idx="75">
                  <c:v>28.38</c:v>
                </c:pt>
                <c:pt idx="76">
                  <c:v>26.01</c:v>
                </c:pt>
                <c:pt idx="77">
                  <c:v>19.649999999999999</c:v>
                </c:pt>
                <c:pt idx="78">
                  <c:v>20.96</c:v>
                </c:pt>
                <c:pt idx="79">
                  <c:v>21.87</c:v>
                </c:pt>
                <c:pt idx="80">
                  <c:v>21.9</c:v>
                </c:pt>
                <c:pt idx="81">
                  <c:v>19.97</c:v>
                </c:pt>
                <c:pt idx="82">
                  <c:v>20.92</c:v>
                </c:pt>
                <c:pt idx="83">
                  <c:v>22.86</c:v>
                </c:pt>
                <c:pt idx="84">
                  <c:v>25.39</c:v>
                </c:pt>
                <c:pt idx="85">
                  <c:v>28.02</c:v>
                </c:pt>
                <c:pt idx="86">
                  <c:v>31.33</c:v>
                </c:pt>
                <c:pt idx="87">
                  <c:v>29.85</c:v>
                </c:pt>
                <c:pt idx="88">
                  <c:v>29.47</c:v>
                </c:pt>
                <c:pt idx="89">
                  <c:v>31.01</c:v>
                </c:pt>
                <c:pt idx="90">
                  <c:v>29.94</c:v>
                </c:pt>
                <c:pt idx="91">
                  <c:v>29.52</c:v>
                </c:pt>
                <c:pt idx="92">
                  <c:v>29.38</c:v>
                </c:pt>
                <c:pt idx="93">
                  <c:v>31.42</c:v>
                </c:pt>
                <c:pt idx="94">
                  <c:v>32.86</c:v>
                </c:pt>
                <c:pt idx="95">
                  <c:v>35.479999999999997</c:v>
                </c:pt>
                <c:pt idx="96">
                  <c:v>34.68</c:v>
                </c:pt>
                <c:pt idx="97">
                  <c:v>35.89</c:v>
                </c:pt>
                <c:pt idx="98">
                  <c:v>36.11</c:v>
                </c:pt>
                <c:pt idx="99">
                  <c:v>35.22</c:v>
                </c:pt>
                <c:pt idx="100">
                  <c:v>35.58</c:v>
                </c:pt>
                <c:pt idx="101">
                  <c:v>36.26</c:v>
                </c:pt>
                <c:pt idx="102">
                  <c:v>34.07</c:v>
                </c:pt>
                <c:pt idx="103">
                  <c:v>35.29</c:v>
                </c:pt>
                <c:pt idx="104">
                  <c:v>35.31</c:v>
                </c:pt>
                <c:pt idx="105">
                  <c:v>38.57</c:v>
                </c:pt>
                <c:pt idx="106">
                  <c:v>39.67</c:v>
                </c:pt>
                <c:pt idx="107">
                  <c:v>39.299999999999997</c:v>
                </c:pt>
                <c:pt idx="108">
                  <c:v>39.97</c:v>
                </c:pt>
                <c:pt idx="109">
                  <c:v>41.89</c:v>
                </c:pt>
                <c:pt idx="110">
                  <c:v>40.82</c:v>
                </c:pt>
                <c:pt idx="111">
                  <c:v>40.65</c:v>
                </c:pt>
                <c:pt idx="112">
                  <c:v>41.22</c:v>
                </c:pt>
                <c:pt idx="113">
                  <c:v>38.950000000000003</c:v>
                </c:pt>
                <c:pt idx="114">
                  <c:v>39.79</c:v>
                </c:pt>
                <c:pt idx="115">
                  <c:v>40.67</c:v>
                </c:pt>
                <c:pt idx="116">
                  <c:v>40.56</c:v>
                </c:pt>
                <c:pt idx="117">
                  <c:v>41.52</c:v>
                </c:pt>
                <c:pt idx="118">
                  <c:v>41.98</c:v>
                </c:pt>
                <c:pt idx="119">
                  <c:v>43.03</c:v>
                </c:pt>
                <c:pt idx="120">
                  <c:v>42.55</c:v>
                </c:pt>
                <c:pt idx="121">
                  <c:v>40.28</c:v>
                </c:pt>
                <c:pt idx="122">
                  <c:v>41.53</c:v>
                </c:pt>
                <c:pt idx="123">
                  <c:v>40.71</c:v>
                </c:pt>
                <c:pt idx="124">
                  <c:v>41.67</c:v>
                </c:pt>
                <c:pt idx="125">
                  <c:v>41.14</c:v>
                </c:pt>
                <c:pt idx="126">
                  <c:v>41.93</c:v>
                </c:pt>
                <c:pt idx="127">
                  <c:v>42.74</c:v>
                </c:pt>
                <c:pt idx="128">
                  <c:v>42.78</c:v>
                </c:pt>
                <c:pt idx="129">
                  <c:v>43.07</c:v>
                </c:pt>
                <c:pt idx="130">
                  <c:v>42.88</c:v>
                </c:pt>
                <c:pt idx="131">
                  <c:v>43.3</c:v>
                </c:pt>
                <c:pt idx="132">
                  <c:v>42.34</c:v>
                </c:pt>
                <c:pt idx="133">
                  <c:v>43.26</c:v>
                </c:pt>
                <c:pt idx="134">
                  <c:v>42.22</c:v>
                </c:pt>
                <c:pt idx="135">
                  <c:v>43.06</c:v>
                </c:pt>
                <c:pt idx="136">
                  <c:v>43.63</c:v>
                </c:pt>
                <c:pt idx="137">
                  <c:v>43.28</c:v>
                </c:pt>
                <c:pt idx="138">
                  <c:v>43.11</c:v>
                </c:pt>
                <c:pt idx="139">
                  <c:v>43.22</c:v>
                </c:pt>
                <c:pt idx="140">
                  <c:v>44.04</c:v>
                </c:pt>
                <c:pt idx="141">
                  <c:v>44.25</c:v>
                </c:pt>
                <c:pt idx="142">
                  <c:v>43.27</c:v>
                </c:pt>
                <c:pt idx="143">
                  <c:v>43.29</c:v>
                </c:pt>
                <c:pt idx="144">
                  <c:v>43.53</c:v>
                </c:pt>
                <c:pt idx="145">
                  <c:v>43.25</c:v>
                </c:pt>
                <c:pt idx="146">
                  <c:v>43.8</c:v>
                </c:pt>
                <c:pt idx="147">
                  <c:v>43.39</c:v>
                </c:pt>
                <c:pt idx="148">
                  <c:v>43.32</c:v>
                </c:pt>
                <c:pt idx="149">
                  <c:v>43.87</c:v>
                </c:pt>
                <c:pt idx="150">
                  <c:v>44.36</c:v>
                </c:pt>
                <c:pt idx="151">
                  <c:v>45.18</c:v>
                </c:pt>
                <c:pt idx="152">
                  <c:v>45.14</c:v>
                </c:pt>
                <c:pt idx="153">
                  <c:v>44.67</c:v>
                </c:pt>
                <c:pt idx="154">
                  <c:v>44.98</c:v>
                </c:pt>
                <c:pt idx="155">
                  <c:v>44.63</c:v>
                </c:pt>
                <c:pt idx="156">
                  <c:v>45.3</c:v>
                </c:pt>
                <c:pt idx="157">
                  <c:v>45.08</c:v>
                </c:pt>
                <c:pt idx="158">
                  <c:v>44.94</c:v>
                </c:pt>
                <c:pt idx="159">
                  <c:v>45.32</c:v>
                </c:pt>
                <c:pt idx="160">
                  <c:v>44.98</c:v>
                </c:pt>
                <c:pt idx="161">
                  <c:v>45.27</c:v>
                </c:pt>
                <c:pt idx="162">
                  <c:v>44.9</c:v>
                </c:pt>
                <c:pt idx="163">
                  <c:v>44.3</c:v>
                </c:pt>
                <c:pt idx="164">
                  <c:v>45</c:v>
                </c:pt>
                <c:pt idx="165">
                  <c:v>45.96</c:v>
                </c:pt>
                <c:pt idx="166">
                  <c:v>45.71</c:v>
                </c:pt>
                <c:pt idx="167">
                  <c:v>45.11</c:v>
                </c:pt>
                <c:pt idx="168">
                  <c:v>45.08</c:v>
                </c:pt>
                <c:pt idx="169">
                  <c:v>45.56</c:v>
                </c:pt>
                <c:pt idx="170">
                  <c:v>45.81</c:v>
                </c:pt>
                <c:pt idx="171">
                  <c:v>44.39</c:v>
                </c:pt>
                <c:pt idx="172">
                  <c:v>44.02</c:v>
                </c:pt>
                <c:pt idx="173">
                  <c:v>42.38</c:v>
                </c:pt>
                <c:pt idx="174">
                  <c:v>42.05</c:v>
                </c:pt>
                <c:pt idx="175">
                  <c:v>39.86</c:v>
                </c:pt>
                <c:pt idx="176">
                  <c:v>40.64</c:v>
                </c:pt>
                <c:pt idx="177">
                  <c:v>39.82</c:v>
                </c:pt>
                <c:pt idx="178">
                  <c:v>39.770000000000003</c:v>
                </c:pt>
                <c:pt idx="179">
                  <c:v>39.630000000000003</c:v>
                </c:pt>
                <c:pt idx="180">
                  <c:v>40.64</c:v>
                </c:pt>
                <c:pt idx="181">
                  <c:v>42.34</c:v>
                </c:pt>
                <c:pt idx="182">
                  <c:v>43.3</c:v>
                </c:pt>
                <c:pt idx="183">
                  <c:v>43.02</c:v>
                </c:pt>
                <c:pt idx="184">
                  <c:v>41.75</c:v>
                </c:pt>
                <c:pt idx="185">
                  <c:v>41.69</c:v>
                </c:pt>
                <c:pt idx="186">
                  <c:v>41.45</c:v>
                </c:pt>
                <c:pt idx="187">
                  <c:v>41.8</c:v>
                </c:pt>
                <c:pt idx="188">
                  <c:v>41.87</c:v>
                </c:pt>
                <c:pt idx="189">
                  <c:v>42.48</c:v>
                </c:pt>
                <c:pt idx="190">
                  <c:v>40.89</c:v>
                </c:pt>
                <c:pt idx="191">
                  <c:v>40.950000000000003</c:v>
                </c:pt>
                <c:pt idx="192">
                  <c:v>40.86</c:v>
                </c:pt>
                <c:pt idx="193">
                  <c:v>39.200000000000003</c:v>
                </c:pt>
                <c:pt idx="194">
                  <c:v>41.48</c:v>
                </c:pt>
                <c:pt idx="195">
                  <c:v>41.96</c:v>
                </c:pt>
                <c:pt idx="196">
                  <c:v>42.14</c:v>
                </c:pt>
                <c:pt idx="197">
                  <c:v>43.44</c:v>
                </c:pt>
                <c:pt idx="198">
                  <c:v>42.85</c:v>
                </c:pt>
                <c:pt idx="199">
                  <c:v>41.76</c:v>
                </c:pt>
                <c:pt idx="200">
                  <c:v>42.42</c:v>
                </c:pt>
                <c:pt idx="201">
                  <c:v>43.37</c:v>
                </c:pt>
                <c:pt idx="202">
                  <c:v>43.18</c:v>
                </c:pt>
                <c:pt idx="203">
                  <c:v>42.82</c:v>
                </c:pt>
                <c:pt idx="204">
                  <c:v>42.49</c:v>
                </c:pt>
                <c:pt idx="205">
                  <c:v>42.77</c:v>
                </c:pt>
                <c:pt idx="206">
                  <c:v>41.72</c:v>
                </c:pt>
                <c:pt idx="207">
                  <c:v>42.47</c:v>
                </c:pt>
                <c:pt idx="208">
                  <c:v>41.68</c:v>
                </c:pt>
                <c:pt idx="209">
                  <c:v>40.450000000000003</c:v>
                </c:pt>
                <c:pt idx="210">
                  <c:v>40.72</c:v>
                </c:pt>
                <c:pt idx="211">
                  <c:v>39.03</c:v>
                </c:pt>
                <c:pt idx="212">
                  <c:v>37.61</c:v>
                </c:pt>
                <c:pt idx="213">
                  <c:v>37.450000000000003</c:v>
                </c:pt>
                <c:pt idx="214">
                  <c:v>39.22</c:v>
                </c:pt>
                <c:pt idx="215">
                  <c:v>40.21</c:v>
                </c:pt>
                <c:pt idx="216">
                  <c:v>41.14</c:v>
                </c:pt>
                <c:pt idx="217">
                  <c:v>40.68</c:v>
                </c:pt>
                <c:pt idx="218">
                  <c:v>39.67</c:v>
                </c:pt>
                <c:pt idx="219">
                  <c:v>42.03</c:v>
                </c:pt>
                <c:pt idx="220">
                  <c:v>44.02</c:v>
                </c:pt>
                <c:pt idx="221">
                  <c:v>43.93</c:v>
                </c:pt>
                <c:pt idx="222">
                  <c:v>43.32</c:v>
                </c:pt>
                <c:pt idx="223">
                  <c:v>42.72</c:v>
                </c:pt>
                <c:pt idx="224">
                  <c:v>44</c:v>
                </c:pt>
                <c:pt idx="225">
                  <c:v>43.79</c:v>
                </c:pt>
                <c:pt idx="226">
                  <c:v>44.18</c:v>
                </c:pt>
                <c:pt idx="227">
                  <c:v>44.24</c:v>
                </c:pt>
                <c:pt idx="228">
                  <c:v>45.05</c:v>
                </c:pt>
                <c:pt idx="229">
                  <c:v>45.85</c:v>
                </c:pt>
                <c:pt idx="230">
                  <c:v>47.83</c:v>
                </c:pt>
                <c:pt idx="231">
                  <c:v>48.84</c:v>
                </c:pt>
                <c:pt idx="232">
                  <c:v>47.73</c:v>
                </c:pt>
                <c:pt idx="233">
                  <c:v>48.27</c:v>
                </c:pt>
                <c:pt idx="234">
                  <c:v>47.59</c:v>
                </c:pt>
                <c:pt idx="235">
                  <c:v>47.26</c:v>
                </c:pt>
                <c:pt idx="236">
                  <c:v>47.91</c:v>
                </c:pt>
                <c:pt idx="237">
                  <c:v>48.79</c:v>
                </c:pt>
                <c:pt idx="238">
                  <c:v>49.07</c:v>
                </c:pt>
                <c:pt idx="239">
                  <c:v>48.64</c:v>
                </c:pt>
                <c:pt idx="240">
                  <c:v>48.78</c:v>
                </c:pt>
                <c:pt idx="241">
                  <c:v>49</c:v>
                </c:pt>
                <c:pt idx="242">
                  <c:v>50.36</c:v>
                </c:pt>
                <c:pt idx="243">
                  <c:v>49.98</c:v>
                </c:pt>
                <c:pt idx="244">
                  <c:v>50.33</c:v>
                </c:pt>
                <c:pt idx="245">
                  <c:v>50.74</c:v>
                </c:pt>
                <c:pt idx="246">
                  <c:v>51.08</c:v>
                </c:pt>
                <c:pt idx="247">
                  <c:v>51.5</c:v>
                </c:pt>
                <c:pt idx="248">
                  <c:v>52.32</c:v>
                </c:pt>
                <c:pt idx="249">
                  <c:v>50.78</c:v>
                </c:pt>
                <c:pt idx="250">
                  <c:v>49.86</c:v>
                </c:pt>
                <c:pt idx="251">
                  <c:v>51.14</c:v>
                </c:pt>
                <c:pt idx="252">
                  <c:v>51.3</c:v>
                </c:pt>
                <c:pt idx="253">
                  <c:v>50.93</c:v>
                </c:pt>
                <c:pt idx="254">
                  <c:v>51.23</c:v>
                </c:pt>
                <c:pt idx="255">
                  <c:v>51.39</c:v>
                </c:pt>
                <c:pt idx="256">
                  <c:v>51.72</c:v>
                </c:pt>
                <c:pt idx="257">
                  <c:v>50.75</c:v>
                </c:pt>
                <c:pt idx="258">
                  <c:v>53.55</c:v>
                </c:pt>
                <c:pt idx="259">
                  <c:v>54.12</c:v>
                </c:pt>
                <c:pt idx="260">
                  <c:v>54.45</c:v>
                </c:pt>
                <c:pt idx="261">
                  <c:v>56.24</c:v>
                </c:pt>
                <c:pt idx="262">
                  <c:v>55.59</c:v>
                </c:pt>
                <c:pt idx="263">
                  <c:v>56.67</c:v>
                </c:pt>
                <c:pt idx="264">
                  <c:v>56.04</c:v>
                </c:pt>
                <c:pt idx="265">
                  <c:v>56.41</c:v>
                </c:pt>
                <c:pt idx="266">
                  <c:v>54.88</c:v>
                </c:pt>
                <c:pt idx="267">
                  <c:v>54.75</c:v>
                </c:pt>
                <c:pt idx="268">
                  <c:v>55.85</c:v>
                </c:pt>
                <c:pt idx="269">
                  <c:v>55.72</c:v>
                </c:pt>
                <c:pt idx="270">
                  <c:v>56</c:v>
                </c:pt>
                <c:pt idx="271">
                  <c:v>55.18</c:v>
                </c:pt>
                <c:pt idx="272">
                  <c:v>55.93</c:v>
                </c:pt>
                <c:pt idx="273">
                  <c:v>56.06</c:v>
                </c:pt>
                <c:pt idx="274">
                  <c:v>55.55</c:v>
                </c:pt>
                <c:pt idx="275">
                  <c:v>55.44</c:v>
                </c:pt>
                <c:pt idx="276">
                  <c:v>55.89</c:v>
                </c:pt>
                <c:pt idx="277">
                  <c:v>56.3</c:v>
                </c:pt>
                <c:pt idx="278">
                  <c:v>57.81</c:v>
                </c:pt>
                <c:pt idx="279">
                  <c:v>58.59</c:v>
                </c:pt>
                <c:pt idx="280">
                  <c:v>58.89</c:v>
                </c:pt>
                <c:pt idx="281">
                  <c:v>59.49</c:v>
                </c:pt>
                <c:pt idx="282">
                  <c:v>60.64</c:v>
                </c:pt>
                <c:pt idx="283">
                  <c:v>61.16</c:v>
                </c:pt>
                <c:pt idx="284">
                  <c:v>61.14</c:v>
                </c:pt>
                <c:pt idx="285">
                  <c:v>60.84</c:v>
                </c:pt>
                <c:pt idx="286">
                  <c:v>62.6</c:v>
                </c:pt>
                <c:pt idx="287">
                  <c:v>63.31</c:v>
                </c:pt>
                <c:pt idx="288">
                  <c:v>63.37</c:v>
                </c:pt>
                <c:pt idx="289">
                  <c:v>64.819999999999993</c:v>
                </c:pt>
                <c:pt idx="290">
                  <c:v>63.47</c:v>
                </c:pt>
                <c:pt idx="291">
                  <c:v>62.66</c:v>
                </c:pt>
                <c:pt idx="292">
                  <c:v>65.3</c:v>
                </c:pt>
                <c:pt idx="293">
                  <c:v>65.150000000000006</c:v>
                </c:pt>
                <c:pt idx="294">
                  <c:v>67.23</c:v>
                </c:pt>
                <c:pt idx="295">
                  <c:v>66.900000000000006</c:v>
                </c:pt>
                <c:pt idx="296">
                  <c:v>65.97</c:v>
                </c:pt>
                <c:pt idx="297">
                  <c:v>63.37</c:v>
                </c:pt>
                <c:pt idx="298">
                  <c:v>62.45</c:v>
                </c:pt>
                <c:pt idx="299">
                  <c:v>63.95</c:v>
                </c:pt>
                <c:pt idx="300">
                  <c:v>66.94</c:v>
                </c:pt>
                <c:pt idx="301">
                  <c:v>69.58</c:v>
                </c:pt>
                <c:pt idx="302">
                  <c:v>68</c:v>
                </c:pt>
                <c:pt idx="303">
                  <c:v>67.239999999999995</c:v>
                </c:pt>
                <c:pt idx="304">
                  <c:v>68.17</c:v>
                </c:pt>
                <c:pt idx="305">
                  <c:v>69.64</c:v>
                </c:pt>
                <c:pt idx="306">
                  <c:v>69.19</c:v>
                </c:pt>
                <c:pt idx="307">
                  <c:v>68.8</c:v>
                </c:pt>
                <c:pt idx="308">
                  <c:v>68.48</c:v>
                </c:pt>
                <c:pt idx="309">
                  <c:v>67.760000000000005</c:v>
                </c:pt>
                <c:pt idx="310">
                  <c:v>62.86</c:v>
                </c:pt>
                <c:pt idx="311">
                  <c:v>64.459999999999994</c:v>
                </c:pt>
                <c:pt idx="312">
                  <c:v>64.3</c:v>
                </c:pt>
                <c:pt idx="313">
                  <c:v>60.37</c:v>
                </c:pt>
                <c:pt idx="314">
                  <c:v>64.209999999999994</c:v>
                </c:pt>
                <c:pt idx="315">
                  <c:v>61.75</c:v>
                </c:pt>
                <c:pt idx="316">
                  <c:v>64.37</c:v>
                </c:pt>
                <c:pt idx="317">
                  <c:v>65.05</c:v>
                </c:pt>
                <c:pt idx="318">
                  <c:v>64.010000000000005</c:v>
                </c:pt>
                <c:pt idx="319">
                  <c:v>63.57</c:v>
                </c:pt>
                <c:pt idx="320">
                  <c:v>64.63</c:v>
                </c:pt>
                <c:pt idx="321">
                  <c:v>62.72</c:v>
                </c:pt>
                <c:pt idx="322">
                  <c:v>63.1</c:v>
                </c:pt>
                <c:pt idx="323">
                  <c:v>63.32</c:v>
                </c:pt>
                <c:pt idx="324">
                  <c:v>63.05</c:v>
                </c:pt>
                <c:pt idx="325">
                  <c:v>63.36</c:v>
                </c:pt>
                <c:pt idx="326">
                  <c:v>63.9</c:v>
                </c:pt>
                <c:pt idx="327">
                  <c:v>66.28</c:v>
                </c:pt>
                <c:pt idx="328">
                  <c:v>66.819999999999993</c:v>
                </c:pt>
                <c:pt idx="329">
                  <c:v>66.739999999999995</c:v>
                </c:pt>
                <c:pt idx="330">
                  <c:v>67.11</c:v>
                </c:pt>
                <c:pt idx="331">
                  <c:v>66.3</c:v>
                </c:pt>
                <c:pt idx="332">
                  <c:v>65.05</c:v>
                </c:pt>
                <c:pt idx="333">
                  <c:v>65.599999999999994</c:v>
                </c:pt>
                <c:pt idx="334">
                  <c:v>66.040000000000006</c:v>
                </c:pt>
                <c:pt idx="335">
                  <c:v>65.7</c:v>
                </c:pt>
                <c:pt idx="336">
                  <c:v>66.59</c:v>
                </c:pt>
                <c:pt idx="337">
                  <c:v>67</c:v>
                </c:pt>
                <c:pt idx="338">
                  <c:v>68.489999999999995</c:v>
                </c:pt>
                <c:pt idx="339">
                  <c:v>67.260000000000005</c:v>
                </c:pt>
                <c:pt idx="340">
                  <c:v>67.53</c:v>
                </c:pt>
                <c:pt idx="341">
                  <c:v>69.319999999999993</c:v>
                </c:pt>
                <c:pt idx="342">
                  <c:v>68.650000000000006</c:v>
                </c:pt>
                <c:pt idx="343">
                  <c:v>68.33</c:v>
                </c:pt>
                <c:pt idx="344">
                  <c:v>68.25</c:v>
                </c:pt>
                <c:pt idx="345">
                  <c:v>68.260000000000005</c:v>
                </c:pt>
                <c:pt idx="346">
                  <c:v>68.64</c:v>
                </c:pt>
                <c:pt idx="347">
                  <c:v>69.03</c:v>
                </c:pt>
                <c:pt idx="348">
                  <c:v>66.98</c:v>
                </c:pt>
                <c:pt idx="349">
                  <c:v>68.819999999999993</c:v>
                </c:pt>
                <c:pt idx="350">
                  <c:v>69.569999999999993</c:v>
                </c:pt>
                <c:pt idx="351">
                  <c:v>68.52</c:v>
                </c:pt>
                <c:pt idx="352">
                  <c:v>66.650000000000006</c:v>
                </c:pt>
                <c:pt idx="353">
                  <c:v>64.88</c:v>
                </c:pt>
                <c:pt idx="354">
                  <c:v>66.7</c:v>
                </c:pt>
                <c:pt idx="355">
                  <c:v>68.47</c:v>
                </c:pt>
                <c:pt idx="356">
                  <c:v>68.569999999999993</c:v>
                </c:pt>
                <c:pt idx="357">
                  <c:v>68.78</c:v>
                </c:pt>
                <c:pt idx="358">
                  <c:v>69.400000000000006</c:v>
                </c:pt>
                <c:pt idx="359">
                  <c:v>69.650000000000006</c:v>
                </c:pt>
                <c:pt idx="360">
                  <c:v>68.930000000000007</c:v>
                </c:pt>
                <c:pt idx="361">
                  <c:v>70.55</c:v>
                </c:pt>
                <c:pt idx="362">
                  <c:v>71.290000000000006</c:v>
                </c:pt>
                <c:pt idx="363">
                  <c:v>71.36</c:v>
                </c:pt>
                <c:pt idx="364">
                  <c:v>71.66</c:v>
                </c:pt>
                <c:pt idx="365">
                  <c:v>71.510000000000005</c:v>
                </c:pt>
                <c:pt idx="366">
                  <c:v>72.17</c:v>
                </c:pt>
                <c:pt idx="367">
                  <c:v>72.05</c:v>
                </c:pt>
                <c:pt idx="368">
                  <c:v>72.33</c:v>
                </c:pt>
                <c:pt idx="369">
                  <c:v>72.61</c:v>
                </c:pt>
                <c:pt idx="370">
                  <c:v>73.11</c:v>
                </c:pt>
                <c:pt idx="371">
                  <c:v>74.3</c:v>
                </c:pt>
                <c:pt idx="372">
                  <c:v>73.92</c:v>
                </c:pt>
                <c:pt idx="373">
                  <c:v>72.989999999999995</c:v>
                </c:pt>
                <c:pt idx="374">
                  <c:v>73.260000000000005</c:v>
                </c:pt>
                <c:pt idx="375">
                  <c:v>74.88</c:v>
                </c:pt>
                <c:pt idx="376">
                  <c:v>75.069999999999993</c:v>
                </c:pt>
                <c:pt idx="377">
                  <c:v>75.38</c:v>
                </c:pt>
                <c:pt idx="378">
                  <c:v>75.599999999999994</c:v>
                </c:pt>
                <c:pt idx="379">
                  <c:v>76.13</c:v>
                </c:pt>
                <c:pt idx="380">
                  <c:v>74.64</c:v>
                </c:pt>
                <c:pt idx="381">
                  <c:v>75.08</c:v>
                </c:pt>
                <c:pt idx="382">
                  <c:v>75.13</c:v>
                </c:pt>
                <c:pt idx="383">
                  <c:v>75.53</c:v>
                </c:pt>
                <c:pt idx="384">
                  <c:v>76.099999999999994</c:v>
                </c:pt>
                <c:pt idx="385">
                  <c:v>77.099999999999994</c:v>
                </c:pt>
                <c:pt idx="386">
                  <c:v>74.849999999999994</c:v>
                </c:pt>
                <c:pt idx="387">
                  <c:v>73.39</c:v>
                </c:pt>
                <c:pt idx="388">
                  <c:v>74.33</c:v>
                </c:pt>
                <c:pt idx="389">
                  <c:v>75.62</c:v>
                </c:pt>
                <c:pt idx="390">
                  <c:v>75.239999999999995</c:v>
                </c:pt>
                <c:pt idx="391">
                  <c:v>76.41</c:v>
                </c:pt>
                <c:pt idx="392">
                  <c:v>74.56</c:v>
                </c:pt>
                <c:pt idx="393">
                  <c:v>73.28</c:v>
                </c:pt>
                <c:pt idx="394">
                  <c:v>73.16</c:v>
                </c:pt>
                <c:pt idx="395">
                  <c:v>68.78</c:v>
                </c:pt>
                <c:pt idx="396">
                  <c:v>68.98</c:v>
                </c:pt>
                <c:pt idx="397">
                  <c:v>72.180000000000007</c:v>
                </c:pt>
                <c:pt idx="398">
                  <c:v>73.62</c:v>
                </c:pt>
                <c:pt idx="399">
                  <c:v>74.16</c:v>
                </c:pt>
                <c:pt idx="400">
                  <c:v>74.790000000000006</c:v>
                </c:pt>
                <c:pt idx="401">
                  <c:v>74.709999999999994</c:v>
                </c:pt>
                <c:pt idx="402">
                  <c:v>74.69</c:v>
                </c:pt>
                <c:pt idx="403">
                  <c:v>75.930000000000007</c:v>
                </c:pt>
                <c:pt idx="404">
                  <c:v>76.33</c:v>
                </c:pt>
                <c:pt idx="405">
                  <c:v>73.12</c:v>
                </c:pt>
                <c:pt idx="406">
                  <c:v>72.31</c:v>
                </c:pt>
                <c:pt idx="407">
                  <c:v>70.23</c:v>
                </c:pt>
                <c:pt idx="408">
                  <c:v>71.27</c:v>
                </c:pt>
                <c:pt idx="409">
                  <c:v>70.38</c:v>
                </c:pt>
                <c:pt idx="410">
                  <c:v>69.25</c:v>
                </c:pt>
                <c:pt idx="411">
                  <c:v>70.8</c:v>
                </c:pt>
                <c:pt idx="412">
                  <c:v>71.56</c:v>
                </c:pt>
                <c:pt idx="413">
                  <c:v>71.13</c:v>
                </c:pt>
                <c:pt idx="414">
                  <c:v>70.16</c:v>
                </c:pt>
                <c:pt idx="415">
                  <c:v>69.680000000000007</c:v>
                </c:pt>
                <c:pt idx="416">
                  <c:v>68.989999999999995</c:v>
                </c:pt>
                <c:pt idx="417">
                  <c:v>67.34</c:v>
                </c:pt>
                <c:pt idx="418">
                  <c:v>66.61</c:v>
                </c:pt>
                <c:pt idx="419">
                  <c:v>65.06</c:v>
                </c:pt>
                <c:pt idx="420">
                  <c:v>68.540000000000006</c:v>
                </c:pt>
                <c:pt idx="421">
                  <c:v>71.180000000000007</c:v>
                </c:pt>
                <c:pt idx="422">
                  <c:v>71.95</c:v>
                </c:pt>
                <c:pt idx="423">
                  <c:v>71.44</c:v>
                </c:pt>
                <c:pt idx="424">
                  <c:v>72.63</c:v>
                </c:pt>
                <c:pt idx="425">
                  <c:v>73.47</c:v>
                </c:pt>
                <c:pt idx="426">
                  <c:v>72.959999999999994</c:v>
                </c:pt>
                <c:pt idx="427">
                  <c:v>71.31</c:v>
                </c:pt>
                <c:pt idx="428">
                  <c:v>72.760000000000005</c:v>
                </c:pt>
                <c:pt idx="429">
                  <c:v>72.55</c:v>
                </c:pt>
                <c:pt idx="430">
                  <c:v>72.099999999999994</c:v>
                </c:pt>
                <c:pt idx="431">
                  <c:v>71.63</c:v>
                </c:pt>
                <c:pt idx="432">
                  <c:v>72.680000000000007</c:v>
                </c:pt>
                <c:pt idx="433">
                  <c:v>71.22</c:v>
                </c:pt>
                <c:pt idx="434">
                  <c:v>72.819999999999993</c:v>
                </c:pt>
                <c:pt idx="435">
                  <c:v>73.680000000000007</c:v>
                </c:pt>
                <c:pt idx="436">
                  <c:v>73.83</c:v>
                </c:pt>
                <c:pt idx="437">
                  <c:v>75.55</c:v>
                </c:pt>
                <c:pt idx="438">
                  <c:v>75.63</c:v>
                </c:pt>
                <c:pt idx="439">
                  <c:v>75.290000000000006</c:v>
                </c:pt>
                <c:pt idx="440">
                  <c:v>74.23</c:v>
                </c:pt>
                <c:pt idx="441">
                  <c:v>74.7</c:v>
                </c:pt>
                <c:pt idx="442">
                  <c:v>75.94</c:v>
                </c:pt>
                <c:pt idx="443">
                  <c:v>77.25</c:v>
                </c:pt>
                <c:pt idx="444">
                  <c:v>78.05</c:v>
                </c:pt>
                <c:pt idx="445">
                  <c:v>79.44</c:v>
                </c:pt>
                <c:pt idx="446">
                  <c:v>78.14</c:v>
                </c:pt>
                <c:pt idx="447">
                  <c:v>78.349999999999994</c:v>
                </c:pt>
                <c:pt idx="448">
                  <c:v>78.510000000000005</c:v>
                </c:pt>
                <c:pt idx="449">
                  <c:v>79.2</c:v>
                </c:pt>
                <c:pt idx="450">
                  <c:v>81.28</c:v>
                </c:pt>
                <c:pt idx="451">
                  <c:v>82.67</c:v>
                </c:pt>
                <c:pt idx="452">
                  <c:v>80.83</c:v>
                </c:pt>
                <c:pt idx="453">
                  <c:v>82.38</c:v>
                </c:pt>
                <c:pt idx="454">
                  <c:v>82.5</c:v>
                </c:pt>
                <c:pt idx="455">
                  <c:v>83.6</c:v>
                </c:pt>
                <c:pt idx="456">
                  <c:v>83.29</c:v>
                </c:pt>
                <c:pt idx="457">
                  <c:v>83.37</c:v>
                </c:pt>
                <c:pt idx="458">
                  <c:v>84.22</c:v>
                </c:pt>
                <c:pt idx="459">
                  <c:v>84.8</c:v>
                </c:pt>
                <c:pt idx="460">
                  <c:v>84.07</c:v>
                </c:pt>
                <c:pt idx="461">
                  <c:v>85.14</c:v>
                </c:pt>
                <c:pt idx="462">
                  <c:v>85.85</c:v>
                </c:pt>
                <c:pt idx="463">
                  <c:v>84.73</c:v>
                </c:pt>
                <c:pt idx="464">
                  <c:v>85.88</c:v>
                </c:pt>
                <c:pt idx="465">
                  <c:v>85.89</c:v>
                </c:pt>
                <c:pt idx="466">
                  <c:v>86.24</c:v>
                </c:pt>
                <c:pt idx="467">
                  <c:v>84.05</c:v>
                </c:pt>
                <c:pt idx="468">
                  <c:v>84.56</c:v>
                </c:pt>
                <c:pt idx="469">
                  <c:v>84.38</c:v>
                </c:pt>
                <c:pt idx="470">
                  <c:v>84.52</c:v>
                </c:pt>
                <c:pt idx="471">
                  <c:v>84.09</c:v>
                </c:pt>
                <c:pt idx="472">
                  <c:v>81.290000000000006</c:v>
                </c:pt>
                <c:pt idx="473">
                  <c:v>80.95</c:v>
                </c:pt>
                <c:pt idx="474">
                  <c:v>82.55</c:v>
                </c:pt>
                <c:pt idx="475">
                  <c:v>83.63</c:v>
                </c:pt>
                <c:pt idx="476">
                  <c:v>85.08</c:v>
                </c:pt>
                <c:pt idx="477">
                  <c:v>82.51</c:v>
                </c:pt>
                <c:pt idx="478">
                  <c:v>82.56</c:v>
                </c:pt>
                <c:pt idx="479">
                  <c:v>82.07</c:v>
                </c:pt>
                <c:pt idx="480">
                  <c:v>82.14</c:v>
                </c:pt>
                <c:pt idx="481">
                  <c:v>82.38</c:v>
                </c:pt>
                <c:pt idx="482">
                  <c:v>80.06</c:v>
                </c:pt>
                <c:pt idx="483">
                  <c:v>81.09</c:v>
                </c:pt>
                <c:pt idx="484">
                  <c:v>78.45</c:v>
                </c:pt>
                <c:pt idx="485">
                  <c:v>79.34</c:v>
                </c:pt>
                <c:pt idx="486">
                  <c:v>82.31</c:v>
                </c:pt>
                <c:pt idx="487">
                  <c:v>82.17</c:v>
                </c:pt>
                <c:pt idx="488">
                  <c:v>82.25</c:v>
                </c:pt>
                <c:pt idx="489">
                  <c:v>72.89</c:v>
                </c:pt>
                <c:pt idx="490">
                  <c:v>73.31</c:v>
                </c:pt>
                <c:pt idx="491">
                  <c:v>70.569999999999993</c:v>
                </c:pt>
                <c:pt idx="492">
                  <c:v>68.900000000000006</c:v>
                </c:pt>
                <c:pt idx="493">
                  <c:v>70.510000000000005</c:v>
                </c:pt>
                <c:pt idx="494">
                  <c:v>70.02</c:v>
                </c:pt>
                <c:pt idx="495">
                  <c:v>73.69</c:v>
                </c:pt>
                <c:pt idx="496">
                  <c:v>75.099999999999994</c:v>
                </c:pt>
                <c:pt idx="497">
                  <c:v>76.099999999999994</c:v>
                </c:pt>
                <c:pt idx="498">
                  <c:v>74.06</c:v>
                </c:pt>
                <c:pt idx="499">
                  <c:v>75.33</c:v>
                </c:pt>
                <c:pt idx="500">
                  <c:v>74.430000000000007</c:v>
                </c:pt>
                <c:pt idx="501">
                  <c:v>73.239999999999995</c:v>
                </c:pt>
                <c:pt idx="502">
                  <c:v>74.48</c:v>
                </c:pt>
                <c:pt idx="503">
                  <c:v>74.55</c:v>
                </c:pt>
                <c:pt idx="504">
                  <c:v>72.97</c:v>
                </c:pt>
                <c:pt idx="505">
                  <c:v>71.97</c:v>
                </c:pt>
                <c:pt idx="506">
                  <c:v>74.11</c:v>
                </c:pt>
                <c:pt idx="507">
                  <c:v>75.510000000000005</c:v>
                </c:pt>
                <c:pt idx="508">
                  <c:v>76.87</c:v>
                </c:pt>
                <c:pt idx="509">
                  <c:v>78.86</c:v>
                </c:pt>
                <c:pt idx="510">
                  <c:v>79.14</c:v>
                </c:pt>
                <c:pt idx="511">
                  <c:v>79.260000000000005</c:v>
                </c:pt>
                <c:pt idx="512">
                  <c:v>79.3</c:v>
                </c:pt>
                <c:pt idx="513">
                  <c:v>77.94</c:v>
                </c:pt>
                <c:pt idx="514">
                  <c:v>80.09</c:v>
                </c:pt>
                <c:pt idx="515">
                  <c:v>80.11</c:v>
                </c:pt>
                <c:pt idx="516">
                  <c:v>82.06</c:v>
                </c:pt>
                <c:pt idx="517">
                  <c:v>81.72</c:v>
                </c:pt>
                <c:pt idx="518">
                  <c:v>80.930000000000007</c:v>
                </c:pt>
                <c:pt idx="519">
                  <c:v>83.61</c:v>
                </c:pt>
                <c:pt idx="520">
                  <c:v>84.78</c:v>
                </c:pt>
                <c:pt idx="521">
                  <c:v>83.91</c:v>
                </c:pt>
                <c:pt idx="522">
                  <c:v>86.49</c:v>
                </c:pt>
                <c:pt idx="523">
                  <c:v>86.6</c:v>
                </c:pt>
                <c:pt idx="524">
                  <c:v>88.49</c:v>
                </c:pt>
                <c:pt idx="525">
                  <c:v>87.74</c:v>
                </c:pt>
                <c:pt idx="526">
                  <c:v>87.27</c:v>
                </c:pt>
                <c:pt idx="527">
                  <c:v>87.69</c:v>
                </c:pt>
                <c:pt idx="528">
                  <c:v>87.09</c:v>
                </c:pt>
                <c:pt idx="529">
                  <c:v>87.82</c:v>
                </c:pt>
                <c:pt idx="530">
                  <c:v>89.85</c:v>
                </c:pt>
                <c:pt idx="531">
                  <c:v>89.98</c:v>
                </c:pt>
                <c:pt idx="532">
                  <c:v>90.63</c:v>
                </c:pt>
                <c:pt idx="533">
                  <c:v>91.29</c:v>
                </c:pt>
                <c:pt idx="534">
                  <c:v>89.33</c:v>
                </c:pt>
                <c:pt idx="535">
                  <c:v>89.29</c:v>
                </c:pt>
                <c:pt idx="536">
                  <c:v>91.14</c:v>
                </c:pt>
                <c:pt idx="537">
                  <c:v>92.91</c:v>
                </c:pt>
                <c:pt idx="538">
                  <c:v>92.93</c:v>
                </c:pt>
                <c:pt idx="539">
                  <c:v>91.31</c:v>
                </c:pt>
                <c:pt idx="540">
                  <c:v>91.73</c:v>
                </c:pt>
                <c:pt idx="541">
                  <c:v>91.35</c:v>
                </c:pt>
                <c:pt idx="542">
                  <c:v>94.99</c:v>
                </c:pt>
                <c:pt idx="543">
                  <c:v>96</c:v>
                </c:pt>
                <c:pt idx="544">
                  <c:v>93.21</c:v>
                </c:pt>
                <c:pt idx="545">
                  <c:v>91.87</c:v>
                </c:pt>
                <c:pt idx="546">
                  <c:v>92.88</c:v>
                </c:pt>
                <c:pt idx="547">
                  <c:v>94.03</c:v>
                </c:pt>
                <c:pt idx="548">
                  <c:v>96.85</c:v>
                </c:pt>
                <c:pt idx="549">
                  <c:v>96.46</c:v>
                </c:pt>
                <c:pt idx="550">
                  <c:v>96.99</c:v>
                </c:pt>
                <c:pt idx="551">
                  <c:v>99.38</c:v>
                </c:pt>
                <c:pt idx="552">
                  <c:v>98.28</c:v>
                </c:pt>
                <c:pt idx="553">
                  <c:v>101.1</c:v>
                </c:pt>
                <c:pt idx="554">
                  <c:v>107.27</c:v>
                </c:pt>
                <c:pt idx="555">
                  <c:v>114.37</c:v>
                </c:pt>
                <c:pt idx="556">
                  <c:v>110.3</c:v>
                </c:pt>
                <c:pt idx="557">
                  <c:v>118.06</c:v>
                </c:pt>
                <c:pt idx="558">
                  <c:v>123.88</c:v>
                </c:pt>
                <c:pt idx="559">
                  <c:v>128.87</c:v>
                </c:pt>
                <c:pt idx="560">
                  <c:v>112.71</c:v>
                </c:pt>
                <c:pt idx="561">
                  <c:v>109.17</c:v>
                </c:pt>
                <c:pt idx="562">
                  <c:v>112.29</c:v>
                </c:pt>
                <c:pt idx="563">
                  <c:v>105.87</c:v>
                </c:pt>
                <c:pt idx="564">
                  <c:v>98.5</c:v>
                </c:pt>
                <c:pt idx="565">
                  <c:v>97.93</c:v>
                </c:pt>
                <c:pt idx="566">
                  <c:v>106.92</c:v>
                </c:pt>
                <c:pt idx="567">
                  <c:v>108.19</c:v>
                </c:pt>
                <c:pt idx="568">
                  <c:v>116.4</c:v>
                </c:pt>
                <c:pt idx="569">
                  <c:v>114.49</c:v>
                </c:pt>
                <c:pt idx="570">
                  <c:v>121.18</c:v>
                </c:pt>
                <c:pt idx="571">
                  <c:v>118.04</c:v>
                </c:pt>
                <c:pt idx="572">
                  <c:v>119.92</c:v>
                </c:pt>
                <c:pt idx="573">
                  <c:v>111.48</c:v>
                </c:pt>
                <c:pt idx="574">
                  <c:v>112.57</c:v>
                </c:pt>
                <c:pt idx="575">
                  <c:v>107.29</c:v>
                </c:pt>
                <c:pt idx="576">
                  <c:v>104.37</c:v>
                </c:pt>
                <c:pt idx="577">
                  <c:v>108.05</c:v>
                </c:pt>
                <c:pt idx="578">
                  <c:v>105.51</c:v>
                </c:pt>
                <c:pt idx="579">
                  <c:v>101.68</c:v>
                </c:pt>
                <c:pt idx="580">
                  <c:v>101.38</c:v>
                </c:pt>
                <c:pt idx="581">
                  <c:v>102.32</c:v>
                </c:pt>
                <c:pt idx="582">
                  <c:v>98.97</c:v>
                </c:pt>
                <c:pt idx="583">
                  <c:v>104.96</c:v>
                </c:pt>
                <c:pt idx="584">
                  <c:v>108.84</c:v>
                </c:pt>
                <c:pt idx="585">
                  <c:v>111.47</c:v>
                </c:pt>
                <c:pt idx="586">
                  <c:v>107.28</c:v>
                </c:pt>
                <c:pt idx="587">
                  <c:v>107.27</c:v>
                </c:pt>
                <c:pt idx="588">
                  <c:v>108.63</c:v>
                </c:pt>
                <c:pt idx="589">
                  <c:v>105.8</c:v>
                </c:pt>
                <c:pt idx="590">
                  <c:v>102.4</c:v>
                </c:pt>
                <c:pt idx="591">
                  <c:v>105.21</c:v>
                </c:pt>
                <c:pt idx="592">
                  <c:v>105.27</c:v>
                </c:pt>
                <c:pt idx="593">
                  <c:v>107.62</c:v>
                </c:pt>
                <c:pt idx="594">
                  <c:v>109.4</c:v>
                </c:pt>
                <c:pt idx="595">
                  <c:v>105.9</c:v>
                </c:pt>
                <c:pt idx="596">
                  <c:v>110.04</c:v>
                </c:pt>
                <c:pt idx="597">
                  <c:v>111.03</c:v>
                </c:pt>
                <c:pt idx="598">
                  <c:v>112.85</c:v>
                </c:pt>
                <c:pt idx="599">
                  <c:v>105.13</c:v>
                </c:pt>
                <c:pt idx="600">
                  <c:v>102.2</c:v>
                </c:pt>
                <c:pt idx="601">
                  <c:v>107.47</c:v>
                </c:pt>
                <c:pt idx="602">
                  <c:v>108.04</c:v>
                </c:pt>
                <c:pt idx="603">
                  <c:v>111.46</c:v>
                </c:pt>
                <c:pt idx="604">
                  <c:v>114.16</c:v>
                </c:pt>
                <c:pt idx="605">
                  <c:v>112.41</c:v>
                </c:pt>
                <c:pt idx="606">
                  <c:v>109.04</c:v>
                </c:pt>
                <c:pt idx="607">
                  <c:v>111.21</c:v>
                </c:pt>
                <c:pt idx="608">
                  <c:v>112.86</c:v>
                </c:pt>
                <c:pt idx="609">
                  <c:v>113.44</c:v>
                </c:pt>
                <c:pt idx="610">
                  <c:v>113.71</c:v>
                </c:pt>
                <c:pt idx="611">
                  <c:v>114.33</c:v>
                </c:pt>
                <c:pt idx="612">
                  <c:v>117.55</c:v>
                </c:pt>
                <c:pt idx="613">
                  <c:v>119.44</c:v>
                </c:pt>
                <c:pt idx="614">
                  <c:v>121.72</c:v>
                </c:pt>
                <c:pt idx="615">
                  <c:v>122.84</c:v>
                </c:pt>
                <c:pt idx="616">
                  <c:v>115.73</c:v>
                </c:pt>
                <c:pt idx="617">
                  <c:v>120.04</c:v>
                </c:pt>
                <c:pt idx="618">
                  <c:v>120.69</c:v>
                </c:pt>
                <c:pt idx="619">
                  <c:v>123.96</c:v>
                </c:pt>
                <c:pt idx="620">
                  <c:v>122.78</c:v>
                </c:pt>
                <c:pt idx="621">
                  <c:v>121.59</c:v>
                </c:pt>
                <c:pt idx="622">
                  <c:v>122.17</c:v>
                </c:pt>
                <c:pt idx="623">
                  <c:v>120.93</c:v>
                </c:pt>
                <c:pt idx="624">
                  <c:v>118.95</c:v>
                </c:pt>
                <c:pt idx="625">
                  <c:v>119.25</c:v>
                </c:pt>
                <c:pt idx="626">
                  <c:v>113.31</c:v>
                </c:pt>
                <c:pt idx="627">
                  <c:v>114.8</c:v>
                </c:pt>
                <c:pt idx="628">
                  <c:v>109.91</c:v>
                </c:pt>
                <c:pt idx="629">
                  <c:v>109.82</c:v>
                </c:pt>
                <c:pt idx="630">
                  <c:v>113.02</c:v>
                </c:pt>
                <c:pt idx="631">
                  <c:v>115.46</c:v>
                </c:pt>
                <c:pt idx="632">
                  <c:v>118.14</c:v>
                </c:pt>
                <c:pt idx="633">
                  <c:v>115.2</c:v>
                </c:pt>
                <c:pt idx="634">
                  <c:v>114.88</c:v>
                </c:pt>
                <c:pt idx="635">
                  <c:v>111.53</c:v>
                </c:pt>
                <c:pt idx="636">
                  <c:v>113.83</c:v>
                </c:pt>
                <c:pt idx="637">
                  <c:v>102.99</c:v>
                </c:pt>
                <c:pt idx="638">
                  <c:v>100.1</c:v>
                </c:pt>
                <c:pt idx="639">
                  <c:v>104.17</c:v>
                </c:pt>
                <c:pt idx="640">
                  <c:v>107.13</c:v>
                </c:pt>
                <c:pt idx="641">
                  <c:v>106.49</c:v>
                </c:pt>
                <c:pt idx="642">
                  <c:v>99.04</c:v>
                </c:pt>
                <c:pt idx="643">
                  <c:v>99.66</c:v>
                </c:pt>
                <c:pt idx="644">
                  <c:v>99.81</c:v>
                </c:pt>
                <c:pt idx="645">
                  <c:v>101.05</c:v>
                </c:pt>
                <c:pt idx="646">
                  <c:v>105.7</c:v>
                </c:pt>
                <c:pt idx="647">
                  <c:v>107.19</c:v>
                </c:pt>
                <c:pt idx="648">
                  <c:v>106.75</c:v>
                </c:pt>
                <c:pt idx="649">
                  <c:v>104.04</c:v>
                </c:pt>
                <c:pt idx="650">
                  <c:v>103.68</c:v>
                </c:pt>
                <c:pt idx="651">
                  <c:v>104.87</c:v>
                </c:pt>
                <c:pt idx="652">
                  <c:v>104.64</c:v>
                </c:pt>
                <c:pt idx="653">
                  <c:v>107.43</c:v>
                </c:pt>
                <c:pt idx="654">
                  <c:v>107.64</c:v>
                </c:pt>
                <c:pt idx="655">
                  <c:v>109.98</c:v>
                </c:pt>
                <c:pt idx="656">
                  <c:v>103.58</c:v>
                </c:pt>
                <c:pt idx="657">
                  <c:v>99.69</c:v>
                </c:pt>
                <c:pt idx="658">
                  <c:v>97.13</c:v>
                </c:pt>
                <c:pt idx="659">
                  <c:v>93.52</c:v>
                </c:pt>
                <c:pt idx="660">
                  <c:v>94.44</c:v>
                </c:pt>
                <c:pt idx="661">
                  <c:v>96.16</c:v>
                </c:pt>
                <c:pt idx="662">
                  <c:v>96.43</c:v>
                </c:pt>
                <c:pt idx="663">
                  <c:v>97.15</c:v>
                </c:pt>
                <c:pt idx="664">
                  <c:v>99.43</c:v>
                </c:pt>
                <c:pt idx="665">
                  <c:v>97.88</c:v>
                </c:pt>
                <c:pt idx="666">
                  <c:v>93.92</c:v>
                </c:pt>
                <c:pt idx="667">
                  <c:v>92.59</c:v>
                </c:pt>
                <c:pt idx="668">
                  <c:v>93.46</c:v>
                </c:pt>
                <c:pt idx="669">
                  <c:v>96.63</c:v>
                </c:pt>
                <c:pt idx="670">
                  <c:v>95.76</c:v>
                </c:pt>
                <c:pt idx="671">
                  <c:v>96.65</c:v>
                </c:pt>
                <c:pt idx="672">
                  <c:v>100.36</c:v>
                </c:pt>
                <c:pt idx="673">
                  <c:v>101.72</c:v>
                </c:pt>
                <c:pt idx="674">
                  <c:v>99.81</c:v>
                </c:pt>
                <c:pt idx="675">
                  <c:v>100.81</c:v>
                </c:pt>
                <c:pt idx="676">
                  <c:v>105.09</c:v>
                </c:pt>
                <c:pt idx="677">
                  <c:v>99.31</c:v>
                </c:pt>
                <c:pt idx="678">
                  <c:v>96.49</c:v>
                </c:pt>
                <c:pt idx="679">
                  <c:v>92.36</c:v>
                </c:pt>
                <c:pt idx="680">
                  <c:v>93.02</c:v>
                </c:pt>
                <c:pt idx="681">
                  <c:v>92.83</c:v>
                </c:pt>
                <c:pt idx="682">
                  <c:v>88</c:v>
                </c:pt>
                <c:pt idx="683">
                  <c:v>89.15</c:v>
                </c:pt>
                <c:pt idx="684">
                  <c:v>92.84</c:v>
                </c:pt>
                <c:pt idx="685">
                  <c:v>94</c:v>
                </c:pt>
                <c:pt idx="686">
                  <c:v>93.17</c:v>
                </c:pt>
                <c:pt idx="687">
                  <c:v>94.1</c:v>
                </c:pt>
                <c:pt idx="688">
                  <c:v>90.84</c:v>
                </c:pt>
                <c:pt idx="689">
                  <c:v>91.35</c:v>
                </c:pt>
                <c:pt idx="690">
                  <c:v>92</c:v>
                </c:pt>
                <c:pt idx="691">
                  <c:v>90.62</c:v>
                </c:pt>
                <c:pt idx="692">
                  <c:v>89.83</c:v>
                </c:pt>
                <c:pt idx="693">
                  <c:v>90.46</c:v>
                </c:pt>
                <c:pt idx="694">
                  <c:v>86.15</c:v>
                </c:pt>
                <c:pt idx="695">
                  <c:v>84.06</c:v>
                </c:pt>
                <c:pt idx="696">
                  <c:v>86.27</c:v>
                </c:pt>
                <c:pt idx="697">
                  <c:v>89.32</c:v>
                </c:pt>
                <c:pt idx="698">
                  <c:v>88.49</c:v>
                </c:pt>
                <c:pt idx="699">
                  <c:v>87.96</c:v>
                </c:pt>
                <c:pt idx="700">
                  <c:v>87.96</c:v>
                </c:pt>
                <c:pt idx="701">
                  <c:v>91.8</c:v>
                </c:pt>
                <c:pt idx="702">
                  <c:v>93.37</c:v>
                </c:pt>
                <c:pt idx="703">
                  <c:v>94.42</c:v>
                </c:pt>
                <c:pt idx="704">
                  <c:v>97.92</c:v>
                </c:pt>
                <c:pt idx="705">
                  <c:v>96.19</c:v>
                </c:pt>
                <c:pt idx="706">
                  <c:v>94.29</c:v>
                </c:pt>
                <c:pt idx="707">
                  <c:v>92.45</c:v>
                </c:pt>
                <c:pt idx="708">
                  <c:v>94.57</c:v>
                </c:pt>
                <c:pt idx="709">
                  <c:v>91.63</c:v>
                </c:pt>
                <c:pt idx="710">
                  <c:v>91.62</c:v>
                </c:pt>
                <c:pt idx="711">
                  <c:v>91.62</c:v>
                </c:pt>
                <c:pt idx="712">
                  <c:v>92.41</c:v>
                </c:pt>
                <c:pt idx="713">
                  <c:v>92.38</c:v>
                </c:pt>
                <c:pt idx="714">
                  <c:v>93.5</c:v>
                </c:pt>
                <c:pt idx="715">
                  <c:v>93.26</c:v>
                </c:pt>
                <c:pt idx="716">
                  <c:v>93.52</c:v>
                </c:pt>
                <c:pt idx="717">
                  <c:v>95.69</c:v>
                </c:pt>
                <c:pt idx="718">
                  <c:v>96.96</c:v>
                </c:pt>
                <c:pt idx="719">
                  <c:v>95.77</c:v>
                </c:pt>
                <c:pt idx="720">
                  <c:v>94.83</c:v>
                </c:pt>
                <c:pt idx="721">
                  <c:v>94.65</c:v>
                </c:pt>
                <c:pt idx="722">
                  <c:v>96.16</c:v>
                </c:pt>
                <c:pt idx="723">
                  <c:v>94.67</c:v>
                </c:pt>
                <c:pt idx="724">
                  <c:v>98.57</c:v>
                </c:pt>
                <c:pt idx="725">
                  <c:v>97.92</c:v>
                </c:pt>
                <c:pt idx="726">
                  <c:v>95.36</c:v>
                </c:pt>
                <c:pt idx="727">
                  <c:v>92.65</c:v>
                </c:pt>
                <c:pt idx="728">
                  <c:v>93.67</c:v>
                </c:pt>
                <c:pt idx="729">
                  <c:v>95.99</c:v>
                </c:pt>
                <c:pt idx="730">
                  <c:v>93.14</c:v>
                </c:pt>
                <c:pt idx="731">
                  <c:v>93.86</c:v>
                </c:pt>
                <c:pt idx="732">
                  <c:v>92.86</c:v>
                </c:pt>
                <c:pt idx="733">
                  <c:v>89.78</c:v>
                </c:pt>
                <c:pt idx="734">
                  <c:v>87.62</c:v>
                </c:pt>
                <c:pt idx="735">
                  <c:v>87.45</c:v>
                </c:pt>
                <c:pt idx="736">
                  <c:v>88.36</c:v>
                </c:pt>
                <c:pt idx="737">
                  <c:v>85.41</c:v>
                </c:pt>
                <c:pt idx="738">
                  <c:v>83.63</c:v>
                </c:pt>
                <c:pt idx="739">
                  <c:v>83.19</c:v>
                </c:pt>
                <c:pt idx="740">
                  <c:v>83.03</c:v>
                </c:pt>
                <c:pt idx="741">
                  <c:v>85.43</c:v>
                </c:pt>
                <c:pt idx="742">
                  <c:v>86.88</c:v>
                </c:pt>
                <c:pt idx="743">
                  <c:v>85.57</c:v>
                </c:pt>
                <c:pt idx="744">
                  <c:v>82.68</c:v>
                </c:pt>
                <c:pt idx="745">
                  <c:v>79.349999999999994</c:v>
                </c:pt>
                <c:pt idx="746">
                  <c:v>77.17</c:v>
                </c:pt>
                <c:pt idx="747">
                  <c:v>76.150000000000006</c:v>
                </c:pt>
                <c:pt idx="748">
                  <c:v>76.099999999999994</c:v>
                </c:pt>
                <c:pt idx="749">
                  <c:v>77.989999999999995</c:v>
                </c:pt>
                <c:pt idx="750">
                  <c:v>80.680000000000007</c:v>
                </c:pt>
                <c:pt idx="751">
                  <c:v>82.7</c:v>
                </c:pt>
                <c:pt idx="752">
                  <c:v>81.209999999999994</c:v>
                </c:pt>
                <c:pt idx="753">
                  <c:v>79.040000000000006</c:v>
                </c:pt>
                <c:pt idx="754">
                  <c:v>79.8</c:v>
                </c:pt>
                <c:pt idx="755">
                  <c:v>79.989999999999995</c:v>
                </c:pt>
                <c:pt idx="756">
                  <c:v>82.2</c:v>
                </c:pt>
                <c:pt idx="757">
                  <c:v>82.2</c:v>
                </c:pt>
                <c:pt idx="758">
                  <c:v>83.92</c:v>
                </c:pt>
                <c:pt idx="759">
                  <c:v>84.33</c:v>
                </c:pt>
                <c:pt idx="760">
                  <c:v>83.26</c:v>
                </c:pt>
                <c:pt idx="761">
                  <c:v>82.26</c:v>
                </c:pt>
                <c:pt idx="762">
                  <c:v>85.91</c:v>
                </c:pt>
                <c:pt idx="763">
                  <c:v>82.1</c:v>
                </c:pt>
                <c:pt idx="764">
                  <c:v>77.84</c:v>
                </c:pt>
                <c:pt idx="765">
                  <c:v>78.69</c:v>
                </c:pt>
              </c:numCache>
            </c:numRef>
          </c:val>
          <c:smooth val="0"/>
          <c:extLst xmlns:c15="http://schemas.microsoft.com/office/drawing/2012/chart">
            <c:ext xmlns:c16="http://schemas.microsoft.com/office/drawing/2014/chart" uri="{C3380CC4-5D6E-409C-BE32-E72D297353CC}">
              <c16:uniqueId val="{00000001-8476-48E0-8C45-521A6DFF92F2}"/>
            </c:ext>
          </c:extLst>
        </c:ser>
        <c:ser>
          <c:idx val="0"/>
          <c:order val="1"/>
          <c:tx>
            <c:strRef>
              <c:f>Graph!$C$1</c:f>
              <c:strCache>
                <c:ptCount val="1"/>
                <c:pt idx="0">
                  <c:v>WTI price</c:v>
                </c:pt>
              </c:strCache>
            </c:strRef>
          </c:tx>
          <c:spPr>
            <a:ln w="19050"/>
          </c:spPr>
          <c:marker>
            <c:symbol val="none"/>
          </c:marker>
          <c:dLbls>
            <c:dLbl>
              <c:idx val="763"/>
              <c:delete val="1"/>
              <c:extLst>
                <c:ext xmlns:c15="http://schemas.microsoft.com/office/drawing/2012/chart" uri="{CE6537A1-D6FC-4f65-9D91-7224C49458BB}"/>
                <c:ext xmlns:c16="http://schemas.microsoft.com/office/drawing/2014/chart" uri="{C3380CC4-5D6E-409C-BE32-E72D297353CC}">
                  <c16:uniqueId val="{00000000-D36D-415E-A7B3-EEE4898BDBB1}"/>
                </c:ext>
              </c:extLst>
            </c:dLbl>
            <c:dLbl>
              <c:idx val="76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A3D-4706-BD8B-5477AD4DAC98}"/>
                </c:ext>
              </c:extLst>
            </c:dLbl>
            <c:numFmt formatCode="#,##0.0" sourceLinked="0"/>
            <c:spPr>
              <a:noFill/>
              <a:ln>
                <a:solidFill>
                  <a:srgbClr val="0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Graph!$A$2:$A$1000</c:f>
              <c:numCache>
                <c:formatCode>m/d/yyyy</c:formatCode>
                <c:ptCount val="999"/>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43935</c:v>
                </c:pt>
                <c:pt idx="73">
                  <c:v>43936</c:v>
                </c:pt>
                <c:pt idx="74">
                  <c:v>43937</c:v>
                </c:pt>
                <c:pt idx="75">
                  <c:v>43938</c:v>
                </c:pt>
                <c:pt idx="76">
                  <c:v>43941</c:v>
                </c:pt>
                <c:pt idx="77">
                  <c:v>43942</c:v>
                </c:pt>
                <c:pt idx="78">
                  <c:v>43943</c:v>
                </c:pt>
                <c:pt idx="79">
                  <c:v>43944</c:v>
                </c:pt>
                <c:pt idx="80">
                  <c:v>43945</c:v>
                </c:pt>
                <c:pt idx="81">
                  <c:v>43948</c:v>
                </c:pt>
                <c:pt idx="82">
                  <c:v>43949</c:v>
                </c:pt>
                <c:pt idx="83">
                  <c:v>43950</c:v>
                </c:pt>
                <c:pt idx="84">
                  <c:v>43951</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43976</c:v>
                </c:pt>
                <c:pt idx="101">
                  <c:v>43977</c:v>
                </c:pt>
                <c:pt idx="102">
                  <c:v>43978</c:v>
                </c:pt>
                <c:pt idx="103">
                  <c:v>43979</c:v>
                </c:pt>
                <c:pt idx="104">
                  <c:v>43980</c:v>
                </c:pt>
                <c:pt idx="105">
                  <c:v>43983</c:v>
                </c:pt>
                <c:pt idx="106">
                  <c:v>43984</c:v>
                </c:pt>
                <c:pt idx="107">
                  <c:v>43985</c:v>
                </c:pt>
                <c:pt idx="108">
                  <c:v>43986</c:v>
                </c:pt>
                <c:pt idx="109">
                  <c:v>43987</c:v>
                </c:pt>
                <c:pt idx="110">
                  <c:v>43990</c:v>
                </c:pt>
                <c:pt idx="111">
                  <c:v>43991</c:v>
                </c:pt>
                <c:pt idx="112">
                  <c:v>43992</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44015</c:v>
                </c:pt>
                <c:pt idx="129">
                  <c:v>44018</c:v>
                </c:pt>
                <c:pt idx="130">
                  <c:v>44019</c:v>
                </c:pt>
                <c:pt idx="131">
                  <c:v>44020</c:v>
                </c:pt>
                <c:pt idx="132">
                  <c:v>44021</c:v>
                </c:pt>
                <c:pt idx="133">
                  <c:v>44022</c:v>
                </c:pt>
                <c:pt idx="134">
                  <c:v>44025</c:v>
                </c:pt>
                <c:pt idx="135">
                  <c:v>44026</c:v>
                </c:pt>
                <c:pt idx="136">
                  <c:v>44027</c:v>
                </c:pt>
                <c:pt idx="137">
                  <c:v>44028</c:v>
                </c:pt>
                <c:pt idx="138">
                  <c:v>44029</c:v>
                </c:pt>
                <c:pt idx="139">
                  <c:v>44032</c:v>
                </c:pt>
                <c:pt idx="140">
                  <c:v>44033</c:v>
                </c:pt>
                <c:pt idx="141">
                  <c:v>44034</c:v>
                </c:pt>
                <c:pt idx="142">
                  <c:v>44035</c:v>
                </c:pt>
                <c:pt idx="143">
                  <c:v>44036</c:v>
                </c:pt>
                <c:pt idx="144">
                  <c:v>44039</c:v>
                </c:pt>
                <c:pt idx="145">
                  <c:v>44040</c:v>
                </c:pt>
                <c:pt idx="146">
                  <c:v>44041</c:v>
                </c:pt>
                <c:pt idx="147">
                  <c:v>44042</c:v>
                </c:pt>
                <c:pt idx="148">
                  <c:v>44043</c:v>
                </c:pt>
                <c:pt idx="149">
                  <c:v>44046</c:v>
                </c:pt>
                <c:pt idx="150">
                  <c:v>44047</c:v>
                </c:pt>
                <c:pt idx="151">
                  <c:v>44048</c:v>
                </c:pt>
                <c:pt idx="152">
                  <c:v>44049</c:v>
                </c:pt>
                <c:pt idx="153">
                  <c:v>44050</c:v>
                </c:pt>
                <c:pt idx="154">
                  <c:v>44053</c:v>
                </c:pt>
                <c:pt idx="155">
                  <c:v>44054</c:v>
                </c:pt>
                <c:pt idx="156">
                  <c:v>44055</c:v>
                </c:pt>
                <c:pt idx="157">
                  <c:v>44056</c:v>
                </c:pt>
                <c:pt idx="158">
                  <c:v>44057</c:v>
                </c:pt>
                <c:pt idx="159">
                  <c:v>44060</c:v>
                </c:pt>
                <c:pt idx="160">
                  <c:v>44061</c:v>
                </c:pt>
                <c:pt idx="161">
                  <c:v>44062</c:v>
                </c:pt>
                <c:pt idx="162">
                  <c:v>44063</c:v>
                </c:pt>
                <c:pt idx="163">
                  <c:v>44064</c:v>
                </c:pt>
                <c:pt idx="164">
                  <c:v>44067</c:v>
                </c:pt>
                <c:pt idx="165">
                  <c:v>44068</c:v>
                </c:pt>
                <c:pt idx="166">
                  <c:v>44069</c:v>
                </c:pt>
                <c:pt idx="167">
                  <c:v>44070</c:v>
                </c:pt>
                <c:pt idx="168">
                  <c:v>44071</c:v>
                </c:pt>
                <c:pt idx="169">
                  <c:v>44074</c:v>
                </c:pt>
                <c:pt idx="170">
                  <c:v>44075</c:v>
                </c:pt>
                <c:pt idx="171">
                  <c:v>44076</c:v>
                </c:pt>
                <c:pt idx="172">
                  <c:v>44077</c:v>
                </c:pt>
                <c:pt idx="173">
                  <c:v>44078</c:v>
                </c:pt>
                <c:pt idx="174">
                  <c:v>44081</c:v>
                </c:pt>
                <c:pt idx="175">
                  <c:v>44082</c:v>
                </c:pt>
                <c:pt idx="176">
                  <c:v>44083</c:v>
                </c:pt>
                <c:pt idx="177">
                  <c:v>44084</c:v>
                </c:pt>
                <c:pt idx="178">
                  <c:v>44085</c:v>
                </c:pt>
                <c:pt idx="179">
                  <c:v>44088</c:v>
                </c:pt>
                <c:pt idx="180">
                  <c:v>44089</c:v>
                </c:pt>
                <c:pt idx="181">
                  <c:v>44090</c:v>
                </c:pt>
                <c:pt idx="182">
                  <c:v>44091</c:v>
                </c:pt>
                <c:pt idx="183">
                  <c:v>44092</c:v>
                </c:pt>
                <c:pt idx="184">
                  <c:v>44095</c:v>
                </c:pt>
                <c:pt idx="185">
                  <c:v>44096</c:v>
                </c:pt>
                <c:pt idx="186">
                  <c:v>44097</c:v>
                </c:pt>
                <c:pt idx="187">
                  <c:v>44098</c:v>
                </c:pt>
                <c:pt idx="188">
                  <c:v>44099</c:v>
                </c:pt>
                <c:pt idx="189">
                  <c:v>44102</c:v>
                </c:pt>
                <c:pt idx="190">
                  <c:v>44103</c:v>
                </c:pt>
                <c:pt idx="191">
                  <c:v>44104</c:v>
                </c:pt>
                <c:pt idx="192">
                  <c:v>44105</c:v>
                </c:pt>
                <c:pt idx="193">
                  <c:v>44106</c:v>
                </c:pt>
                <c:pt idx="194">
                  <c:v>44109</c:v>
                </c:pt>
                <c:pt idx="195">
                  <c:v>44110</c:v>
                </c:pt>
                <c:pt idx="196">
                  <c:v>44111</c:v>
                </c:pt>
                <c:pt idx="197">
                  <c:v>44112</c:v>
                </c:pt>
                <c:pt idx="198">
                  <c:v>44113</c:v>
                </c:pt>
                <c:pt idx="199">
                  <c:v>44116</c:v>
                </c:pt>
                <c:pt idx="200">
                  <c:v>44117</c:v>
                </c:pt>
                <c:pt idx="201">
                  <c:v>44118</c:v>
                </c:pt>
                <c:pt idx="202">
                  <c:v>44119</c:v>
                </c:pt>
                <c:pt idx="203">
                  <c:v>44120</c:v>
                </c:pt>
                <c:pt idx="204">
                  <c:v>44123</c:v>
                </c:pt>
                <c:pt idx="205">
                  <c:v>44124</c:v>
                </c:pt>
                <c:pt idx="206">
                  <c:v>44125</c:v>
                </c:pt>
                <c:pt idx="207">
                  <c:v>44126</c:v>
                </c:pt>
                <c:pt idx="208">
                  <c:v>44127</c:v>
                </c:pt>
                <c:pt idx="209">
                  <c:v>44130</c:v>
                </c:pt>
                <c:pt idx="210">
                  <c:v>44131</c:v>
                </c:pt>
                <c:pt idx="211">
                  <c:v>44132</c:v>
                </c:pt>
                <c:pt idx="212">
                  <c:v>44133</c:v>
                </c:pt>
                <c:pt idx="213">
                  <c:v>44134</c:v>
                </c:pt>
                <c:pt idx="214">
                  <c:v>44137</c:v>
                </c:pt>
                <c:pt idx="215">
                  <c:v>44138</c:v>
                </c:pt>
                <c:pt idx="216">
                  <c:v>44139</c:v>
                </c:pt>
                <c:pt idx="217">
                  <c:v>44140</c:v>
                </c:pt>
                <c:pt idx="218">
                  <c:v>44141</c:v>
                </c:pt>
                <c:pt idx="219">
                  <c:v>44144</c:v>
                </c:pt>
                <c:pt idx="220">
                  <c:v>44145</c:v>
                </c:pt>
                <c:pt idx="221">
                  <c:v>44146</c:v>
                </c:pt>
                <c:pt idx="222">
                  <c:v>44147</c:v>
                </c:pt>
                <c:pt idx="223">
                  <c:v>44148</c:v>
                </c:pt>
                <c:pt idx="224">
                  <c:v>44151</c:v>
                </c:pt>
                <c:pt idx="225">
                  <c:v>44152</c:v>
                </c:pt>
                <c:pt idx="226">
                  <c:v>44153</c:v>
                </c:pt>
                <c:pt idx="227">
                  <c:v>44154</c:v>
                </c:pt>
                <c:pt idx="228">
                  <c:v>44155</c:v>
                </c:pt>
                <c:pt idx="229">
                  <c:v>44158</c:v>
                </c:pt>
                <c:pt idx="230">
                  <c:v>44159</c:v>
                </c:pt>
                <c:pt idx="231">
                  <c:v>44160</c:v>
                </c:pt>
                <c:pt idx="232">
                  <c:v>44161</c:v>
                </c:pt>
                <c:pt idx="233">
                  <c:v>44162</c:v>
                </c:pt>
                <c:pt idx="234">
                  <c:v>44165</c:v>
                </c:pt>
                <c:pt idx="235">
                  <c:v>44166</c:v>
                </c:pt>
                <c:pt idx="236">
                  <c:v>44167</c:v>
                </c:pt>
                <c:pt idx="237">
                  <c:v>44168</c:v>
                </c:pt>
                <c:pt idx="238">
                  <c:v>44169</c:v>
                </c:pt>
                <c:pt idx="239">
                  <c:v>44172</c:v>
                </c:pt>
                <c:pt idx="240">
                  <c:v>44173</c:v>
                </c:pt>
                <c:pt idx="241">
                  <c:v>44174</c:v>
                </c:pt>
                <c:pt idx="242">
                  <c:v>44175</c:v>
                </c:pt>
                <c:pt idx="243">
                  <c:v>44176</c:v>
                </c:pt>
                <c:pt idx="244">
                  <c:v>44179</c:v>
                </c:pt>
                <c:pt idx="245">
                  <c:v>44180</c:v>
                </c:pt>
                <c:pt idx="246">
                  <c:v>44181</c:v>
                </c:pt>
                <c:pt idx="247">
                  <c:v>44182</c:v>
                </c:pt>
                <c:pt idx="248">
                  <c:v>44183</c:v>
                </c:pt>
                <c:pt idx="249">
                  <c:v>44186</c:v>
                </c:pt>
                <c:pt idx="250">
                  <c:v>44187</c:v>
                </c:pt>
                <c:pt idx="251">
                  <c:v>44188</c:v>
                </c:pt>
                <c:pt idx="252">
                  <c:v>44189</c:v>
                </c:pt>
                <c:pt idx="253">
                  <c:v>44193</c:v>
                </c:pt>
                <c:pt idx="254">
                  <c:v>44194</c:v>
                </c:pt>
                <c:pt idx="255">
                  <c:v>44195</c:v>
                </c:pt>
                <c:pt idx="256">
                  <c:v>44196</c:v>
                </c:pt>
                <c:pt idx="257">
                  <c:v>44200</c:v>
                </c:pt>
                <c:pt idx="258">
                  <c:v>44201</c:v>
                </c:pt>
                <c:pt idx="259">
                  <c:v>44202</c:v>
                </c:pt>
                <c:pt idx="260">
                  <c:v>44203</c:v>
                </c:pt>
                <c:pt idx="261">
                  <c:v>44204</c:v>
                </c:pt>
                <c:pt idx="262">
                  <c:v>44207</c:v>
                </c:pt>
                <c:pt idx="263">
                  <c:v>44208</c:v>
                </c:pt>
                <c:pt idx="264">
                  <c:v>44209</c:v>
                </c:pt>
                <c:pt idx="265">
                  <c:v>44210</c:v>
                </c:pt>
                <c:pt idx="266">
                  <c:v>44211</c:v>
                </c:pt>
                <c:pt idx="267">
                  <c:v>44214</c:v>
                </c:pt>
                <c:pt idx="268">
                  <c:v>44215</c:v>
                </c:pt>
                <c:pt idx="269">
                  <c:v>44216</c:v>
                </c:pt>
                <c:pt idx="270">
                  <c:v>44217</c:v>
                </c:pt>
                <c:pt idx="271">
                  <c:v>44218</c:v>
                </c:pt>
                <c:pt idx="272">
                  <c:v>44221</c:v>
                </c:pt>
                <c:pt idx="273">
                  <c:v>44222</c:v>
                </c:pt>
                <c:pt idx="274">
                  <c:v>44223</c:v>
                </c:pt>
                <c:pt idx="275">
                  <c:v>44224</c:v>
                </c:pt>
                <c:pt idx="276">
                  <c:v>44225</c:v>
                </c:pt>
                <c:pt idx="277">
                  <c:v>44228</c:v>
                </c:pt>
                <c:pt idx="278">
                  <c:v>44229</c:v>
                </c:pt>
                <c:pt idx="279">
                  <c:v>44230</c:v>
                </c:pt>
                <c:pt idx="280">
                  <c:v>44231</c:v>
                </c:pt>
                <c:pt idx="281">
                  <c:v>44232</c:v>
                </c:pt>
                <c:pt idx="282">
                  <c:v>44235</c:v>
                </c:pt>
                <c:pt idx="283">
                  <c:v>44236</c:v>
                </c:pt>
                <c:pt idx="284">
                  <c:v>44237</c:v>
                </c:pt>
                <c:pt idx="285">
                  <c:v>44238</c:v>
                </c:pt>
                <c:pt idx="286">
                  <c:v>44239</c:v>
                </c:pt>
                <c:pt idx="287">
                  <c:v>44242</c:v>
                </c:pt>
                <c:pt idx="288">
                  <c:v>44243</c:v>
                </c:pt>
                <c:pt idx="289">
                  <c:v>44244</c:v>
                </c:pt>
                <c:pt idx="290">
                  <c:v>44245</c:v>
                </c:pt>
                <c:pt idx="291">
                  <c:v>44246</c:v>
                </c:pt>
                <c:pt idx="292">
                  <c:v>44249</c:v>
                </c:pt>
                <c:pt idx="293">
                  <c:v>44250</c:v>
                </c:pt>
                <c:pt idx="294">
                  <c:v>44251</c:v>
                </c:pt>
                <c:pt idx="295">
                  <c:v>44252</c:v>
                </c:pt>
                <c:pt idx="296">
                  <c:v>44253</c:v>
                </c:pt>
                <c:pt idx="297">
                  <c:v>44256</c:v>
                </c:pt>
                <c:pt idx="298">
                  <c:v>44257</c:v>
                </c:pt>
                <c:pt idx="299">
                  <c:v>44258</c:v>
                </c:pt>
                <c:pt idx="300">
                  <c:v>44259</c:v>
                </c:pt>
                <c:pt idx="301">
                  <c:v>44260</c:v>
                </c:pt>
                <c:pt idx="302">
                  <c:v>44263</c:v>
                </c:pt>
                <c:pt idx="303">
                  <c:v>44264</c:v>
                </c:pt>
                <c:pt idx="304">
                  <c:v>44265</c:v>
                </c:pt>
                <c:pt idx="305">
                  <c:v>44266</c:v>
                </c:pt>
                <c:pt idx="306">
                  <c:v>44267</c:v>
                </c:pt>
                <c:pt idx="307">
                  <c:v>44270</c:v>
                </c:pt>
                <c:pt idx="308">
                  <c:v>44271</c:v>
                </c:pt>
                <c:pt idx="309">
                  <c:v>44272</c:v>
                </c:pt>
                <c:pt idx="310">
                  <c:v>44273</c:v>
                </c:pt>
                <c:pt idx="311">
                  <c:v>44274</c:v>
                </c:pt>
                <c:pt idx="312">
                  <c:v>44277</c:v>
                </c:pt>
                <c:pt idx="313">
                  <c:v>44278</c:v>
                </c:pt>
                <c:pt idx="314">
                  <c:v>44279</c:v>
                </c:pt>
                <c:pt idx="315">
                  <c:v>44280</c:v>
                </c:pt>
                <c:pt idx="316">
                  <c:v>44281</c:v>
                </c:pt>
                <c:pt idx="317">
                  <c:v>44284</c:v>
                </c:pt>
                <c:pt idx="318">
                  <c:v>44285</c:v>
                </c:pt>
                <c:pt idx="319">
                  <c:v>44286</c:v>
                </c:pt>
                <c:pt idx="320">
                  <c:v>44287</c:v>
                </c:pt>
                <c:pt idx="321">
                  <c:v>44292</c:v>
                </c:pt>
                <c:pt idx="322">
                  <c:v>44293</c:v>
                </c:pt>
                <c:pt idx="323">
                  <c:v>44294</c:v>
                </c:pt>
                <c:pt idx="324">
                  <c:v>44295</c:v>
                </c:pt>
                <c:pt idx="325">
                  <c:v>44298</c:v>
                </c:pt>
                <c:pt idx="326">
                  <c:v>44299</c:v>
                </c:pt>
                <c:pt idx="327">
                  <c:v>44300</c:v>
                </c:pt>
                <c:pt idx="328">
                  <c:v>44301</c:v>
                </c:pt>
                <c:pt idx="329">
                  <c:v>44302</c:v>
                </c:pt>
                <c:pt idx="330">
                  <c:v>44305</c:v>
                </c:pt>
                <c:pt idx="331">
                  <c:v>44306</c:v>
                </c:pt>
                <c:pt idx="332">
                  <c:v>44307</c:v>
                </c:pt>
                <c:pt idx="333">
                  <c:v>44308</c:v>
                </c:pt>
                <c:pt idx="334">
                  <c:v>44309</c:v>
                </c:pt>
                <c:pt idx="335">
                  <c:v>44312</c:v>
                </c:pt>
                <c:pt idx="336">
                  <c:v>44313</c:v>
                </c:pt>
                <c:pt idx="337">
                  <c:v>44314</c:v>
                </c:pt>
                <c:pt idx="338">
                  <c:v>44315</c:v>
                </c:pt>
                <c:pt idx="339">
                  <c:v>44316</c:v>
                </c:pt>
                <c:pt idx="340">
                  <c:v>44319</c:v>
                </c:pt>
                <c:pt idx="341">
                  <c:v>44320</c:v>
                </c:pt>
                <c:pt idx="342">
                  <c:v>44321</c:v>
                </c:pt>
                <c:pt idx="343">
                  <c:v>44322</c:v>
                </c:pt>
                <c:pt idx="344">
                  <c:v>44323</c:v>
                </c:pt>
                <c:pt idx="345">
                  <c:v>44326</c:v>
                </c:pt>
                <c:pt idx="346">
                  <c:v>44327</c:v>
                </c:pt>
                <c:pt idx="347">
                  <c:v>44328</c:v>
                </c:pt>
                <c:pt idx="348">
                  <c:v>44329</c:v>
                </c:pt>
                <c:pt idx="349">
                  <c:v>44330</c:v>
                </c:pt>
                <c:pt idx="350">
                  <c:v>44333</c:v>
                </c:pt>
                <c:pt idx="351">
                  <c:v>44334</c:v>
                </c:pt>
                <c:pt idx="352">
                  <c:v>44335</c:v>
                </c:pt>
                <c:pt idx="353">
                  <c:v>44336</c:v>
                </c:pt>
                <c:pt idx="354">
                  <c:v>44337</c:v>
                </c:pt>
                <c:pt idx="355">
                  <c:v>44340</c:v>
                </c:pt>
                <c:pt idx="356">
                  <c:v>44341</c:v>
                </c:pt>
                <c:pt idx="357">
                  <c:v>44342</c:v>
                </c:pt>
                <c:pt idx="358">
                  <c:v>44343</c:v>
                </c:pt>
                <c:pt idx="359">
                  <c:v>44344</c:v>
                </c:pt>
                <c:pt idx="360">
                  <c:v>44346</c:v>
                </c:pt>
                <c:pt idx="361">
                  <c:v>44348</c:v>
                </c:pt>
                <c:pt idx="362">
                  <c:v>44349</c:v>
                </c:pt>
                <c:pt idx="363">
                  <c:v>44350</c:v>
                </c:pt>
                <c:pt idx="364">
                  <c:v>44351</c:v>
                </c:pt>
                <c:pt idx="365">
                  <c:v>44354</c:v>
                </c:pt>
                <c:pt idx="366">
                  <c:v>44355</c:v>
                </c:pt>
                <c:pt idx="367">
                  <c:v>44356</c:v>
                </c:pt>
                <c:pt idx="368">
                  <c:v>44357</c:v>
                </c:pt>
                <c:pt idx="369">
                  <c:v>44358</c:v>
                </c:pt>
                <c:pt idx="370">
                  <c:v>44361</c:v>
                </c:pt>
                <c:pt idx="371">
                  <c:v>44362</c:v>
                </c:pt>
                <c:pt idx="372">
                  <c:v>44363</c:v>
                </c:pt>
                <c:pt idx="373">
                  <c:v>44364</c:v>
                </c:pt>
                <c:pt idx="374">
                  <c:v>44365</c:v>
                </c:pt>
                <c:pt idx="375">
                  <c:v>44368</c:v>
                </c:pt>
                <c:pt idx="376">
                  <c:v>44369</c:v>
                </c:pt>
                <c:pt idx="377">
                  <c:v>44370</c:v>
                </c:pt>
                <c:pt idx="378">
                  <c:v>44371</c:v>
                </c:pt>
                <c:pt idx="379">
                  <c:v>44372</c:v>
                </c:pt>
                <c:pt idx="380">
                  <c:v>44375</c:v>
                </c:pt>
                <c:pt idx="381">
                  <c:v>44376</c:v>
                </c:pt>
                <c:pt idx="382">
                  <c:v>44377</c:v>
                </c:pt>
                <c:pt idx="383">
                  <c:v>44378</c:v>
                </c:pt>
                <c:pt idx="384">
                  <c:v>44379</c:v>
                </c:pt>
                <c:pt idx="385">
                  <c:v>44382</c:v>
                </c:pt>
                <c:pt idx="386">
                  <c:v>44383</c:v>
                </c:pt>
                <c:pt idx="387">
                  <c:v>44384</c:v>
                </c:pt>
                <c:pt idx="388">
                  <c:v>44385</c:v>
                </c:pt>
                <c:pt idx="389">
                  <c:v>44386</c:v>
                </c:pt>
                <c:pt idx="390">
                  <c:v>44389</c:v>
                </c:pt>
                <c:pt idx="391">
                  <c:v>44390</c:v>
                </c:pt>
                <c:pt idx="392">
                  <c:v>44391</c:v>
                </c:pt>
                <c:pt idx="393">
                  <c:v>44392</c:v>
                </c:pt>
                <c:pt idx="394">
                  <c:v>44393</c:v>
                </c:pt>
                <c:pt idx="395">
                  <c:v>44396</c:v>
                </c:pt>
                <c:pt idx="396">
                  <c:v>44397</c:v>
                </c:pt>
                <c:pt idx="397">
                  <c:v>44398</c:v>
                </c:pt>
                <c:pt idx="398">
                  <c:v>44399</c:v>
                </c:pt>
                <c:pt idx="399">
                  <c:v>44400</c:v>
                </c:pt>
                <c:pt idx="400">
                  <c:v>44403</c:v>
                </c:pt>
                <c:pt idx="401">
                  <c:v>44404</c:v>
                </c:pt>
                <c:pt idx="402">
                  <c:v>44405</c:v>
                </c:pt>
                <c:pt idx="403">
                  <c:v>44406</c:v>
                </c:pt>
                <c:pt idx="404">
                  <c:v>44407</c:v>
                </c:pt>
                <c:pt idx="405">
                  <c:v>44410</c:v>
                </c:pt>
                <c:pt idx="406">
                  <c:v>44411</c:v>
                </c:pt>
                <c:pt idx="407">
                  <c:v>44412</c:v>
                </c:pt>
                <c:pt idx="408">
                  <c:v>44413</c:v>
                </c:pt>
                <c:pt idx="409">
                  <c:v>44414</c:v>
                </c:pt>
                <c:pt idx="410">
                  <c:v>44417</c:v>
                </c:pt>
                <c:pt idx="411">
                  <c:v>44418</c:v>
                </c:pt>
                <c:pt idx="412">
                  <c:v>44419</c:v>
                </c:pt>
                <c:pt idx="413">
                  <c:v>44420</c:v>
                </c:pt>
                <c:pt idx="414">
                  <c:v>44421</c:v>
                </c:pt>
                <c:pt idx="415">
                  <c:v>44424</c:v>
                </c:pt>
                <c:pt idx="416">
                  <c:v>44425</c:v>
                </c:pt>
                <c:pt idx="417">
                  <c:v>44426</c:v>
                </c:pt>
                <c:pt idx="418">
                  <c:v>44427</c:v>
                </c:pt>
                <c:pt idx="419">
                  <c:v>44428</c:v>
                </c:pt>
                <c:pt idx="420">
                  <c:v>44431</c:v>
                </c:pt>
                <c:pt idx="421">
                  <c:v>44432</c:v>
                </c:pt>
                <c:pt idx="422">
                  <c:v>44433</c:v>
                </c:pt>
                <c:pt idx="423">
                  <c:v>44434</c:v>
                </c:pt>
                <c:pt idx="424">
                  <c:v>44435</c:v>
                </c:pt>
                <c:pt idx="425">
                  <c:v>44437</c:v>
                </c:pt>
                <c:pt idx="426">
                  <c:v>44439</c:v>
                </c:pt>
                <c:pt idx="427">
                  <c:v>44440</c:v>
                </c:pt>
                <c:pt idx="428">
                  <c:v>44441</c:v>
                </c:pt>
                <c:pt idx="429">
                  <c:v>44442</c:v>
                </c:pt>
                <c:pt idx="430">
                  <c:v>44445</c:v>
                </c:pt>
                <c:pt idx="431">
                  <c:v>44446</c:v>
                </c:pt>
                <c:pt idx="432">
                  <c:v>44447</c:v>
                </c:pt>
                <c:pt idx="433">
                  <c:v>44448</c:v>
                </c:pt>
                <c:pt idx="434">
                  <c:v>44449</c:v>
                </c:pt>
                <c:pt idx="435">
                  <c:v>44452</c:v>
                </c:pt>
                <c:pt idx="436">
                  <c:v>44453</c:v>
                </c:pt>
                <c:pt idx="437">
                  <c:v>44454</c:v>
                </c:pt>
                <c:pt idx="438">
                  <c:v>44455</c:v>
                </c:pt>
                <c:pt idx="439">
                  <c:v>44456</c:v>
                </c:pt>
                <c:pt idx="440">
                  <c:v>44459</c:v>
                </c:pt>
                <c:pt idx="441">
                  <c:v>44460</c:v>
                </c:pt>
                <c:pt idx="442">
                  <c:v>44461</c:v>
                </c:pt>
                <c:pt idx="443">
                  <c:v>44462</c:v>
                </c:pt>
                <c:pt idx="444">
                  <c:v>44463</c:v>
                </c:pt>
                <c:pt idx="445">
                  <c:v>44466</c:v>
                </c:pt>
                <c:pt idx="446">
                  <c:v>44467</c:v>
                </c:pt>
                <c:pt idx="447">
                  <c:v>44468</c:v>
                </c:pt>
                <c:pt idx="448">
                  <c:v>44469</c:v>
                </c:pt>
                <c:pt idx="449">
                  <c:v>44470</c:v>
                </c:pt>
                <c:pt idx="450">
                  <c:v>44473</c:v>
                </c:pt>
                <c:pt idx="451">
                  <c:v>44474</c:v>
                </c:pt>
                <c:pt idx="452">
                  <c:v>44475</c:v>
                </c:pt>
                <c:pt idx="453">
                  <c:v>44476</c:v>
                </c:pt>
                <c:pt idx="454">
                  <c:v>44477</c:v>
                </c:pt>
                <c:pt idx="455">
                  <c:v>44480</c:v>
                </c:pt>
                <c:pt idx="456">
                  <c:v>44481</c:v>
                </c:pt>
                <c:pt idx="457">
                  <c:v>44482</c:v>
                </c:pt>
                <c:pt idx="458">
                  <c:v>44483</c:v>
                </c:pt>
                <c:pt idx="459">
                  <c:v>44484</c:v>
                </c:pt>
                <c:pt idx="460">
                  <c:v>44487</c:v>
                </c:pt>
                <c:pt idx="461">
                  <c:v>44488</c:v>
                </c:pt>
                <c:pt idx="462">
                  <c:v>44489</c:v>
                </c:pt>
                <c:pt idx="463">
                  <c:v>44490</c:v>
                </c:pt>
                <c:pt idx="464">
                  <c:v>44491</c:v>
                </c:pt>
                <c:pt idx="465">
                  <c:v>44494</c:v>
                </c:pt>
                <c:pt idx="466">
                  <c:v>44495</c:v>
                </c:pt>
                <c:pt idx="467">
                  <c:v>44496</c:v>
                </c:pt>
                <c:pt idx="468">
                  <c:v>44497</c:v>
                </c:pt>
                <c:pt idx="469">
                  <c:v>44498</c:v>
                </c:pt>
                <c:pt idx="470">
                  <c:v>44501</c:v>
                </c:pt>
                <c:pt idx="471">
                  <c:v>44502</c:v>
                </c:pt>
                <c:pt idx="472">
                  <c:v>44503</c:v>
                </c:pt>
                <c:pt idx="473">
                  <c:v>44504</c:v>
                </c:pt>
                <c:pt idx="474">
                  <c:v>44505</c:v>
                </c:pt>
                <c:pt idx="475">
                  <c:v>44508</c:v>
                </c:pt>
                <c:pt idx="476">
                  <c:v>44509</c:v>
                </c:pt>
                <c:pt idx="477">
                  <c:v>44510</c:v>
                </c:pt>
                <c:pt idx="478">
                  <c:v>44511</c:v>
                </c:pt>
                <c:pt idx="479">
                  <c:v>44512</c:v>
                </c:pt>
                <c:pt idx="480">
                  <c:v>44515</c:v>
                </c:pt>
                <c:pt idx="481">
                  <c:v>44516</c:v>
                </c:pt>
                <c:pt idx="482">
                  <c:v>44517</c:v>
                </c:pt>
                <c:pt idx="483">
                  <c:v>44518</c:v>
                </c:pt>
                <c:pt idx="484">
                  <c:v>44519</c:v>
                </c:pt>
                <c:pt idx="485">
                  <c:v>44522</c:v>
                </c:pt>
                <c:pt idx="486">
                  <c:v>44523</c:v>
                </c:pt>
                <c:pt idx="487">
                  <c:v>44524</c:v>
                </c:pt>
                <c:pt idx="488">
                  <c:v>44525</c:v>
                </c:pt>
                <c:pt idx="489">
                  <c:v>44526</c:v>
                </c:pt>
                <c:pt idx="490">
                  <c:v>44529</c:v>
                </c:pt>
                <c:pt idx="491">
                  <c:v>44530</c:v>
                </c:pt>
                <c:pt idx="492">
                  <c:v>44531</c:v>
                </c:pt>
                <c:pt idx="493">
                  <c:v>44532</c:v>
                </c:pt>
                <c:pt idx="494">
                  <c:v>44533</c:v>
                </c:pt>
                <c:pt idx="495">
                  <c:v>44536</c:v>
                </c:pt>
                <c:pt idx="496">
                  <c:v>44537</c:v>
                </c:pt>
                <c:pt idx="497">
                  <c:v>44538</c:v>
                </c:pt>
                <c:pt idx="498">
                  <c:v>44539</c:v>
                </c:pt>
                <c:pt idx="499">
                  <c:v>44540</c:v>
                </c:pt>
                <c:pt idx="500">
                  <c:v>44543</c:v>
                </c:pt>
                <c:pt idx="501">
                  <c:v>44544</c:v>
                </c:pt>
                <c:pt idx="502">
                  <c:v>44545</c:v>
                </c:pt>
                <c:pt idx="503">
                  <c:v>44546</c:v>
                </c:pt>
                <c:pt idx="504">
                  <c:v>44547</c:v>
                </c:pt>
                <c:pt idx="505">
                  <c:v>44550</c:v>
                </c:pt>
                <c:pt idx="506">
                  <c:v>44551</c:v>
                </c:pt>
                <c:pt idx="507">
                  <c:v>44552</c:v>
                </c:pt>
                <c:pt idx="508">
                  <c:v>44553</c:v>
                </c:pt>
                <c:pt idx="509">
                  <c:v>44557</c:v>
                </c:pt>
                <c:pt idx="510">
                  <c:v>44558</c:v>
                </c:pt>
                <c:pt idx="511">
                  <c:v>44559</c:v>
                </c:pt>
                <c:pt idx="512">
                  <c:v>44560</c:v>
                </c:pt>
                <c:pt idx="513">
                  <c:v>44561</c:v>
                </c:pt>
                <c:pt idx="514">
                  <c:v>44565</c:v>
                </c:pt>
                <c:pt idx="515">
                  <c:v>44566</c:v>
                </c:pt>
                <c:pt idx="516">
                  <c:v>44567</c:v>
                </c:pt>
                <c:pt idx="517">
                  <c:v>44568</c:v>
                </c:pt>
                <c:pt idx="518">
                  <c:v>44571</c:v>
                </c:pt>
                <c:pt idx="519">
                  <c:v>44572</c:v>
                </c:pt>
                <c:pt idx="520">
                  <c:v>44573</c:v>
                </c:pt>
                <c:pt idx="521">
                  <c:v>44574</c:v>
                </c:pt>
                <c:pt idx="522">
                  <c:v>44575</c:v>
                </c:pt>
                <c:pt idx="523">
                  <c:v>44578</c:v>
                </c:pt>
                <c:pt idx="524">
                  <c:v>44579</c:v>
                </c:pt>
                <c:pt idx="525">
                  <c:v>44580</c:v>
                </c:pt>
                <c:pt idx="526">
                  <c:v>44581</c:v>
                </c:pt>
                <c:pt idx="527">
                  <c:v>44582</c:v>
                </c:pt>
                <c:pt idx="528">
                  <c:v>44585</c:v>
                </c:pt>
                <c:pt idx="529">
                  <c:v>44586</c:v>
                </c:pt>
                <c:pt idx="530">
                  <c:v>44587</c:v>
                </c:pt>
                <c:pt idx="531">
                  <c:v>44588</c:v>
                </c:pt>
                <c:pt idx="532">
                  <c:v>44589</c:v>
                </c:pt>
                <c:pt idx="533">
                  <c:v>44592</c:v>
                </c:pt>
                <c:pt idx="534">
                  <c:v>44593</c:v>
                </c:pt>
                <c:pt idx="535">
                  <c:v>44594</c:v>
                </c:pt>
                <c:pt idx="536">
                  <c:v>44595</c:v>
                </c:pt>
                <c:pt idx="537">
                  <c:v>44596</c:v>
                </c:pt>
                <c:pt idx="538">
                  <c:v>44599</c:v>
                </c:pt>
                <c:pt idx="539">
                  <c:v>44600</c:v>
                </c:pt>
                <c:pt idx="540">
                  <c:v>44601</c:v>
                </c:pt>
                <c:pt idx="541">
                  <c:v>44602</c:v>
                </c:pt>
                <c:pt idx="542">
                  <c:v>44603</c:v>
                </c:pt>
                <c:pt idx="543">
                  <c:v>44606</c:v>
                </c:pt>
                <c:pt idx="544">
                  <c:v>44607</c:v>
                </c:pt>
                <c:pt idx="545">
                  <c:v>44608</c:v>
                </c:pt>
                <c:pt idx="546">
                  <c:v>44609</c:v>
                </c:pt>
                <c:pt idx="547">
                  <c:v>44610</c:v>
                </c:pt>
                <c:pt idx="548">
                  <c:v>44613</c:v>
                </c:pt>
                <c:pt idx="549">
                  <c:v>44614</c:v>
                </c:pt>
                <c:pt idx="550">
                  <c:v>44615</c:v>
                </c:pt>
                <c:pt idx="551">
                  <c:v>44616</c:v>
                </c:pt>
                <c:pt idx="552">
                  <c:v>44617</c:v>
                </c:pt>
                <c:pt idx="553">
                  <c:v>44620</c:v>
                </c:pt>
                <c:pt idx="554">
                  <c:v>44621</c:v>
                </c:pt>
                <c:pt idx="555">
                  <c:v>44622</c:v>
                </c:pt>
                <c:pt idx="556">
                  <c:v>44623</c:v>
                </c:pt>
                <c:pt idx="557">
                  <c:v>44624</c:v>
                </c:pt>
                <c:pt idx="558">
                  <c:v>44627</c:v>
                </c:pt>
                <c:pt idx="559">
                  <c:v>44628</c:v>
                </c:pt>
                <c:pt idx="560">
                  <c:v>44629</c:v>
                </c:pt>
                <c:pt idx="561">
                  <c:v>44630</c:v>
                </c:pt>
                <c:pt idx="562">
                  <c:v>44631</c:v>
                </c:pt>
                <c:pt idx="563">
                  <c:v>44634</c:v>
                </c:pt>
                <c:pt idx="564">
                  <c:v>44635</c:v>
                </c:pt>
                <c:pt idx="565">
                  <c:v>44636</c:v>
                </c:pt>
                <c:pt idx="566">
                  <c:v>44637</c:v>
                </c:pt>
                <c:pt idx="567">
                  <c:v>44638</c:v>
                </c:pt>
                <c:pt idx="568">
                  <c:v>44641</c:v>
                </c:pt>
                <c:pt idx="569">
                  <c:v>44642</c:v>
                </c:pt>
                <c:pt idx="570">
                  <c:v>44643</c:v>
                </c:pt>
                <c:pt idx="571">
                  <c:v>44644</c:v>
                </c:pt>
                <c:pt idx="572">
                  <c:v>44645</c:v>
                </c:pt>
                <c:pt idx="573">
                  <c:v>44649</c:v>
                </c:pt>
                <c:pt idx="574">
                  <c:v>44650</c:v>
                </c:pt>
                <c:pt idx="575">
                  <c:v>44651</c:v>
                </c:pt>
                <c:pt idx="576">
                  <c:v>44652</c:v>
                </c:pt>
                <c:pt idx="577">
                  <c:v>44655</c:v>
                </c:pt>
                <c:pt idx="578">
                  <c:v>44656</c:v>
                </c:pt>
                <c:pt idx="579">
                  <c:v>44657</c:v>
                </c:pt>
                <c:pt idx="580">
                  <c:v>44658</c:v>
                </c:pt>
                <c:pt idx="581">
                  <c:v>44659</c:v>
                </c:pt>
                <c:pt idx="582">
                  <c:v>44662</c:v>
                </c:pt>
                <c:pt idx="583">
                  <c:v>44663</c:v>
                </c:pt>
                <c:pt idx="584">
                  <c:v>44664</c:v>
                </c:pt>
                <c:pt idx="585">
                  <c:v>44665</c:v>
                </c:pt>
                <c:pt idx="586">
                  <c:v>44670</c:v>
                </c:pt>
                <c:pt idx="587">
                  <c:v>44671</c:v>
                </c:pt>
                <c:pt idx="588">
                  <c:v>44672</c:v>
                </c:pt>
                <c:pt idx="589">
                  <c:v>44673</c:v>
                </c:pt>
                <c:pt idx="590">
                  <c:v>44676</c:v>
                </c:pt>
                <c:pt idx="591">
                  <c:v>44677</c:v>
                </c:pt>
                <c:pt idx="592">
                  <c:v>44678</c:v>
                </c:pt>
                <c:pt idx="593">
                  <c:v>44679</c:v>
                </c:pt>
                <c:pt idx="594">
                  <c:v>44680</c:v>
                </c:pt>
                <c:pt idx="595">
                  <c:v>44684</c:v>
                </c:pt>
                <c:pt idx="596">
                  <c:v>44685</c:v>
                </c:pt>
                <c:pt idx="597">
                  <c:v>44686</c:v>
                </c:pt>
                <c:pt idx="598">
                  <c:v>44687</c:v>
                </c:pt>
                <c:pt idx="599">
                  <c:v>44690</c:v>
                </c:pt>
                <c:pt idx="600">
                  <c:v>44691</c:v>
                </c:pt>
                <c:pt idx="601">
                  <c:v>44692</c:v>
                </c:pt>
                <c:pt idx="602">
                  <c:v>44693</c:v>
                </c:pt>
                <c:pt idx="603">
                  <c:v>44694</c:v>
                </c:pt>
                <c:pt idx="604">
                  <c:v>44697</c:v>
                </c:pt>
                <c:pt idx="605">
                  <c:v>44698</c:v>
                </c:pt>
                <c:pt idx="606">
                  <c:v>44699</c:v>
                </c:pt>
                <c:pt idx="607">
                  <c:v>44700</c:v>
                </c:pt>
                <c:pt idx="608">
                  <c:v>44701</c:v>
                </c:pt>
                <c:pt idx="609">
                  <c:v>44704</c:v>
                </c:pt>
                <c:pt idx="610">
                  <c:v>44705</c:v>
                </c:pt>
                <c:pt idx="611">
                  <c:v>44706</c:v>
                </c:pt>
                <c:pt idx="612">
                  <c:v>44707</c:v>
                </c:pt>
                <c:pt idx="613">
                  <c:v>44708</c:v>
                </c:pt>
                <c:pt idx="614">
                  <c:v>44711</c:v>
                </c:pt>
                <c:pt idx="615">
                  <c:v>44712</c:v>
                </c:pt>
                <c:pt idx="616">
                  <c:v>44713</c:v>
                </c:pt>
                <c:pt idx="617">
                  <c:v>44718</c:v>
                </c:pt>
                <c:pt idx="618">
                  <c:v>44719</c:v>
                </c:pt>
                <c:pt idx="619">
                  <c:v>44720</c:v>
                </c:pt>
                <c:pt idx="620">
                  <c:v>44721</c:v>
                </c:pt>
                <c:pt idx="621">
                  <c:v>44722</c:v>
                </c:pt>
                <c:pt idx="622">
                  <c:v>44725</c:v>
                </c:pt>
                <c:pt idx="623">
                  <c:v>44726</c:v>
                </c:pt>
                <c:pt idx="624">
                  <c:v>44727</c:v>
                </c:pt>
                <c:pt idx="625">
                  <c:v>44728</c:v>
                </c:pt>
                <c:pt idx="626">
                  <c:v>44729</c:v>
                </c:pt>
                <c:pt idx="627">
                  <c:v>44733</c:v>
                </c:pt>
                <c:pt idx="628">
                  <c:v>44734</c:v>
                </c:pt>
                <c:pt idx="629">
                  <c:v>44735</c:v>
                </c:pt>
                <c:pt idx="630">
                  <c:v>44736</c:v>
                </c:pt>
                <c:pt idx="631">
                  <c:v>44739</c:v>
                </c:pt>
                <c:pt idx="632">
                  <c:v>44740</c:v>
                </c:pt>
                <c:pt idx="633">
                  <c:v>44741</c:v>
                </c:pt>
                <c:pt idx="634">
                  <c:v>44742</c:v>
                </c:pt>
                <c:pt idx="635">
                  <c:v>44743</c:v>
                </c:pt>
                <c:pt idx="636">
                  <c:v>44746</c:v>
                </c:pt>
                <c:pt idx="637">
                  <c:v>44747</c:v>
                </c:pt>
                <c:pt idx="638">
                  <c:v>44748</c:v>
                </c:pt>
                <c:pt idx="639">
                  <c:v>44749</c:v>
                </c:pt>
                <c:pt idx="640">
                  <c:v>44750</c:v>
                </c:pt>
                <c:pt idx="641">
                  <c:v>44753</c:v>
                </c:pt>
                <c:pt idx="642">
                  <c:v>44754</c:v>
                </c:pt>
                <c:pt idx="643">
                  <c:v>44755</c:v>
                </c:pt>
                <c:pt idx="644">
                  <c:v>44756</c:v>
                </c:pt>
                <c:pt idx="645">
                  <c:v>44757</c:v>
                </c:pt>
                <c:pt idx="646">
                  <c:v>44760</c:v>
                </c:pt>
                <c:pt idx="647">
                  <c:v>44761</c:v>
                </c:pt>
                <c:pt idx="648">
                  <c:v>44762</c:v>
                </c:pt>
                <c:pt idx="649">
                  <c:v>44763</c:v>
                </c:pt>
                <c:pt idx="650">
                  <c:v>44764</c:v>
                </c:pt>
                <c:pt idx="651">
                  <c:v>44767</c:v>
                </c:pt>
                <c:pt idx="652">
                  <c:v>44768</c:v>
                </c:pt>
                <c:pt idx="653">
                  <c:v>44769</c:v>
                </c:pt>
                <c:pt idx="654">
                  <c:v>44770</c:v>
                </c:pt>
                <c:pt idx="655">
                  <c:v>44771</c:v>
                </c:pt>
                <c:pt idx="656">
                  <c:v>44774</c:v>
                </c:pt>
                <c:pt idx="657">
                  <c:v>44775</c:v>
                </c:pt>
                <c:pt idx="658">
                  <c:v>44776</c:v>
                </c:pt>
                <c:pt idx="659">
                  <c:v>44777</c:v>
                </c:pt>
                <c:pt idx="660">
                  <c:v>44778</c:v>
                </c:pt>
                <c:pt idx="661">
                  <c:v>44781</c:v>
                </c:pt>
                <c:pt idx="662">
                  <c:v>44782</c:v>
                </c:pt>
                <c:pt idx="663">
                  <c:v>44783</c:v>
                </c:pt>
                <c:pt idx="664">
                  <c:v>44784</c:v>
                </c:pt>
                <c:pt idx="665">
                  <c:v>44785</c:v>
                </c:pt>
                <c:pt idx="666">
                  <c:v>44788</c:v>
                </c:pt>
                <c:pt idx="667">
                  <c:v>44789</c:v>
                </c:pt>
                <c:pt idx="668">
                  <c:v>44790</c:v>
                </c:pt>
                <c:pt idx="669">
                  <c:v>44791</c:v>
                </c:pt>
                <c:pt idx="670">
                  <c:v>44792</c:v>
                </c:pt>
                <c:pt idx="671">
                  <c:v>44795</c:v>
                </c:pt>
                <c:pt idx="672">
                  <c:v>44796</c:v>
                </c:pt>
                <c:pt idx="673">
                  <c:v>44797</c:v>
                </c:pt>
                <c:pt idx="674">
                  <c:v>44798</c:v>
                </c:pt>
                <c:pt idx="675">
                  <c:v>44799</c:v>
                </c:pt>
                <c:pt idx="676">
                  <c:v>44802</c:v>
                </c:pt>
                <c:pt idx="677">
                  <c:v>44803</c:v>
                </c:pt>
                <c:pt idx="678">
                  <c:v>44804</c:v>
                </c:pt>
                <c:pt idx="679">
                  <c:v>44805</c:v>
                </c:pt>
                <c:pt idx="680">
                  <c:v>44806</c:v>
                </c:pt>
                <c:pt idx="681">
                  <c:v>44810</c:v>
                </c:pt>
                <c:pt idx="682">
                  <c:v>44811</c:v>
                </c:pt>
                <c:pt idx="683">
                  <c:v>44812</c:v>
                </c:pt>
                <c:pt idx="684">
                  <c:v>44813</c:v>
                </c:pt>
                <c:pt idx="685">
                  <c:v>44816</c:v>
                </c:pt>
                <c:pt idx="686">
                  <c:v>44817</c:v>
                </c:pt>
                <c:pt idx="687">
                  <c:v>44818</c:v>
                </c:pt>
                <c:pt idx="688">
                  <c:v>44819</c:v>
                </c:pt>
                <c:pt idx="689">
                  <c:v>44820</c:v>
                </c:pt>
                <c:pt idx="690">
                  <c:v>44823</c:v>
                </c:pt>
                <c:pt idx="691">
                  <c:v>44824</c:v>
                </c:pt>
                <c:pt idx="692">
                  <c:v>44825</c:v>
                </c:pt>
                <c:pt idx="693">
                  <c:v>44826</c:v>
                </c:pt>
                <c:pt idx="694">
                  <c:v>44827</c:v>
                </c:pt>
                <c:pt idx="695">
                  <c:v>44830</c:v>
                </c:pt>
                <c:pt idx="696">
                  <c:v>44831</c:v>
                </c:pt>
                <c:pt idx="697">
                  <c:v>44832</c:v>
                </c:pt>
                <c:pt idx="698">
                  <c:v>44833</c:v>
                </c:pt>
                <c:pt idx="699">
                  <c:v>44834</c:v>
                </c:pt>
                <c:pt idx="700">
                  <c:v>44837</c:v>
                </c:pt>
                <c:pt idx="701">
                  <c:v>44838</c:v>
                </c:pt>
                <c:pt idx="702">
                  <c:v>44839</c:v>
                </c:pt>
                <c:pt idx="703">
                  <c:v>44840</c:v>
                </c:pt>
                <c:pt idx="704">
                  <c:v>44841</c:v>
                </c:pt>
                <c:pt idx="705">
                  <c:v>44844</c:v>
                </c:pt>
                <c:pt idx="706">
                  <c:v>44845</c:v>
                </c:pt>
                <c:pt idx="707">
                  <c:v>44846</c:v>
                </c:pt>
                <c:pt idx="708">
                  <c:v>44847</c:v>
                </c:pt>
                <c:pt idx="709">
                  <c:v>44848</c:v>
                </c:pt>
                <c:pt idx="710">
                  <c:v>44851</c:v>
                </c:pt>
                <c:pt idx="711">
                  <c:v>44852</c:v>
                </c:pt>
                <c:pt idx="712">
                  <c:v>44853</c:v>
                </c:pt>
                <c:pt idx="713">
                  <c:v>44854</c:v>
                </c:pt>
                <c:pt idx="714">
                  <c:v>44855</c:v>
                </c:pt>
                <c:pt idx="715">
                  <c:v>44858</c:v>
                </c:pt>
                <c:pt idx="716">
                  <c:v>44859</c:v>
                </c:pt>
                <c:pt idx="717">
                  <c:v>44860</c:v>
                </c:pt>
                <c:pt idx="718">
                  <c:v>44861</c:v>
                </c:pt>
                <c:pt idx="719">
                  <c:v>44862</c:v>
                </c:pt>
                <c:pt idx="720">
                  <c:v>44865</c:v>
                </c:pt>
                <c:pt idx="721">
                  <c:v>44866</c:v>
                </c:pt>
                <c:pt idx="722">
                  <c:v>44867</c:v>
                </c:pt>
                <c:pt idx="723">
                  <c:v>44868</c:v>
                </c:pt>
                <c:pt idx="724">
                  <c:v>44869</c:v>
                </c:pt>
                <c:pt idx="725">
                  <c:v>44872</c:v>
                </c:pt>
                <c:pt idx="726">
                  <c:v>44873</c:v>
                </c:pt>
                <c:pt idx="727">
                  <c:v>44874</c:v>
                </c:pt>
                <c:pt idx="728">
                  <c:v>44875</c:v>
                </c:pt>
                <c:pt idx="729">
                  <c:v>44876</c:v>
                </c:pt>
                <c:pt idx="730">
                  <c:v>44879</c:v>
                </c:pt>
                <c:pt idx="731">
                  <c:v>44880</c:v>
                </c:pt>
                <c:pt idx="732">
                  <c:v>44881</c:v>
                </c:pt>
                <c:pt idx="733">
                  <c:v>44882</c:v>
                </c:pt>
                <c:pt idx="734">
                  <c:v>44883</c:v>
                </c:pt>
                <c:pt idx="735">
                  <c:v>44886</c:v>
                </c:pt>
                <c:pt idx="736">
                  <c:v>44887</c:v>
                </c:pt>
                <c:pt idx="737">
                  <c:v>44888</c:v>
                </c:pt>
                <c:pt idx="738">
                  <c:v>44890</c:v>
                </c:pt>
                <c:pt idx="739">
                  <c:v>44893</c:v>
                </c:pt>
                <c:pt idx="740">
                  <c:v>44894</c:v>
                </c:pt>
                <c:pt idx="741">
                  <c:v>44895</c:v>
                </c:pt>
                <c:pt idx="742">
                  <c:v>44896</c:v>
                </c:pt>
                <c:pt idx="743">
                  <c:v>44897</c:v>
                </c:pt>
                <c:pt idx="744">
                  <c:v>44900</c:v>
                </c:pt>
                <c:pt idx="745">
                  <c:v>44901</c:v>
                </c:pt>
                <c:pt idx="746">
                  <c:v>44902</c:v>
                </c:pt>
                <c:pt idx="747">
                  <c:v>44903</c:v>
                </c:pt>
                <c:pt idx="748">
                  <c:v>44904</c:v>
                </c:pt>
                <c:pt idx="749">
                  <c:v>44907</c:v>
                </c:pt>
                <c:pt idx="750">
                  <c:v>44908</c:v>
                </c:pt>
                <c:pt idx="751">
                  <c:v>44909</c:v>
                </c:pt>
                <c:pt idx="752">
                  <c:v>44910</c:v>
                </c:pt>
                <c:pt idx="753">
                  <c:v>44911</c:v>
                </c:pt>
                <c:pt idx="754">
                  <c:v>44914</c:v>
                </c:pt>
                <c:pt idx="755">
                  <c:v>44915</c:v>
                </c:pt>
                <c:pt idx="756">
                  <c:v>44916</c:v>
                </c:pt>
                <c:pt idx="757">
                  <c:v>44917</c:v>
                </c:pt>
                <c:pt idx="758">
                  <c:v>44918</c:v>
                </c:pt>
                <c:pt idx="759">
                  <c:v>44922</c:v>
                </c:pt>
                <c:pt idx="760">
                  <c:v>44923</c:v>
                </c:pt>
                <c:pt idx="761">
                  <c:v>44924</c:v>
                </c:pt>
                <c:pt idx="762">
                  <c:v>44925</c:v>
                </c:pt>
                <c:pt idx="763">
                  <c:v>44929</c:v>
                </c:pt>
                <c:pt idx="764">
                  <c:v>44930</c:v>
                </c:pt>
                <c:pt idx="765">
                  <c:v>44931</c:v>
                </c:pt>
              </c:numCache>
            </c:numRef>
          </c:cat>
          <c:val>
            <c:numRef>
              <c:f>Graph!$C$2:$C$1000</c:f>
              <c:numCache>
                <c:formatCode>0</c:formatCode>
                <c:ptCount val="999"/>
                <c:pt idx="0">
                  <c:v>61.08</c:v>
                </c:pt>
                <c:pt idx="1">
                  <c:v>61.16</c:v>
                </c:pt>
                <c:pt idx="2">
                  <c:v>63.05</c:v>
                </c:pt>
                <c:pt idx="3">
                  <c:v>62.81</c:v>
                </c:pt>
                <c:pt idx="4">
                  <c:v>62.83</c:v>
                </c:pt>
                <c:pt idx="5">
                  <c:v>59.88</c:v>
                </c:pt>
                <c:pt idx="6">
                  <c:v>59.62</c:v>
                </c:pt>
                <c:pt idx="7">
                  <c:v>59.2</c:v>
                </c:pt>
                <c:pt idx="8">
                  <c:v>58.11</c:v>
                </c:pt>
                <c:pt idx="9">
                  <c:v>58.15</c:v>
                </c:pt>
                <c:pt idx="10">
                  <c:v>58.08</c:v>
                </c:pt>
                <c:pt idx="11">
                  <c:v>58.62</c:v>
                </c:pt>
                <c:pt idx="12">
                  <c:v>58.57</c:v>
                </c:pt>
                <c:pt idx="13">
                  <c:v>58.71</c:v>
                </c:pt>
                <c:pt idx="14">
                  <c:v>58.29</c:v>
                </c:pt>
                <c:pt idx="15">
                  <c:v>56.16</c:v>
                </c:pt>
                <c:pt idx="16">
                  <c:v>55.67</c:v>
                </c:pt>
                <c:pt idx="17">
                  <c:v>54.26</c:v>
                </c:pt>
                <c:pt idx="18">
                  <c:v>52.78</c:v>
                </c:pt>
                <c:pt idx="19">
                  <c:v>53.98</c:v>
                </c:pt>
                <c:pt idx="20">
                  <c:v>53.09</c:v>
                </c:pt>
                <c:pt idx="21">
                  <c:v>52.87</c:v>
                </c:pt>
                <c:pt idx="22">
                  <c:v>51.6</c:v>
                </c:pt>
                <c:pt idx="23">
                  <c:v>49.87</c:v>
                </c:pt>
                <c:pt idx="24">
                  <c:v>49.43</c:v>
                </c:pt>
                <c:pt idx="25">
                  <c:v>51.21</c:v>
                </c:pt>
                <c:pt idx="26">
                  <c:v>51.1</c:v>
                </c:pt>
                <c:pt idx="27">
                  <c:v>50.4</c:v>
                </c:pt>
                <c:pt idx="28">
                  <c:v>49.69</c:v>
                </c:pt>
                <c:pt idx="29">
                  <c:v>49.96</c:v>
                </c:pt>
                <c:pt idx="30">
                  <c:v>51.64</c:v>
                </c:pt>
                <c:pt idx="31">
                  <c:v>51.56</c:v>
                </c:pt>
                <c:pt idx="32">
                  <c:v>52.22</c:v>
                </c:pt>
                <c:pt idx="33">
                  <c:v>52.26</c:v>
                </c:pt>
                <c:pt idx="34">
                  <c:v>52.2</c:v>
                </c:pt>
                <c:pt idx="35">
                  <c:v>53.35</c:v>
                </c:pt>
                <c:pt idx="36">
                  <c:v>53.81</c:v>
                </c:pt>
                <c:pt idx="37">
                  <c:v>53.37</c:v>
                </c:pt>
                <c:pt idx="38">
                  <c:v>51.27</c:v>
                </c:pt>
                <c:pt idx="39">
                  <c:v>50.14</c:v>
                </c:pt>
                <c:pt idx="40">
                  <c:v>48.69</c:v>
                </c:pt>
                <c:pt idx="41">
                  <c:v>46.29</c:v>
                </c:pt>
                <c:pt idx="42">
                  <c:v>45.32</c:v>
                </c:pt>
                <c:pt idx="43">
                  <c:v>47.51</c:v>
                </c:pt>
                <c:pt idx="44">
                  <c:v>47.23</c:v>
                </c:pt>
                <c:pt idx="45">
                  <c:v>47.21</c:v>
                </c:pt>
                <c:pt idx="46">
                  <c:v>46.03</c:v>
                </c:pt>
                <c:pt idx="47">
                  <c:v>41.46</c:v>
                </c:pt>
                <c:pt idx="48">
                  <c:v>30.05</c:v>
                </c:pt>
                <c:pt idx="49">
                  <c:v>34.799999999999997</c:v>
                </c:pt>
                <c:pt idx="50">
                  <c:v>32.89</c:v>
                </c:pt>
                <c:pt idx="51">
                  <c:v>31.03</c:v>
                </c:pt>
                <c:pt idx="52">
                  <c:v>33.42</c:v>
                </c:pt>
                <c:pt idx="53">
                  <c:v>28.82</c:v>
                </c:pt>
                <c:pt idx="54">
                  <c:v>26.93</c:v>
                </c:pt>
                <c:pt idx="55">
                  <c:v>22.2</c:v>
                </c:pt>
                <c:pt idx="56">
                  <c:v>25.48</c:v>
                </c:pt>
                <c:pt idx="57">
                  <c:v>23.61</c:v>
                </c:pt>
                <c:pt idx="58">
                  <c:v>23.8</c:v>
                </c:pt>
                <c:pt idx="59">
                  <c:v>24.31</c:v>
                </c:pt>
                <c:pt idx="60">
                  <c:v>24.21</c:v>
                </c:pt>
                <c:pt idx="61">
                  <c:v>23.2</c:v>
                </c:pt>
                <c:pt idx="62">
                  <c:v>21.95</c:v>
                </c:pt>
                <c:pt idx="63">
                  <c:v>20.260000000000002</c:v>
                </c:pt>
                <c:pt idx="64">
                  <c:v>20.18</c:v>
                </c:pt>
                <c:pt idx="65">
                  <c:v>21.46</c:v>
                </c:pt>
                <c:pt idx="66">
                  <c:v>24.76</c:v>
                </c:pt>
                <c:pt idx="67">
                  <c:v>28.83</c:v>
                </c:pt>
                <c:pt idx="68">
                  <c:v>26.34</c:v>
                </c:pt>
                <c:pt idx="69">
                  <c:v>24.3</c:v>
                </c:pt>
                <c:pt idx="70">
                  <c:v>26.15</c:v>
                </c:pt>
                <c:pt idx="71">
                  <c:v>23.19</c:v>
                </c:pt>
                <c:pt idx="72">
                  <c:v>20.78</c:v>
                </c:pt>
                <c:pt idx="73">
                  <c:v>20.190000000000001</c:v>
                </c:pt>
                <c:pt idx="74">
                  <c:v>19.600000000000001</c:v>
                </c:pt>
                <c:pt idx="75">
                  <c:v>18.32</c:v>
                </c:pt>
                <c:pt idx="76">
                  <c:v>-7.02</c:v>
                </c:pt>
                <c:pt idx="77">
                  <c:v>12.98</c:v>
                </c:pt>
                <c:pt idx="78">
                  <c:v>14.28</c:v>
                </c:pt>
                <c:pt idx="79">
                  <c:v>17.059999999999999</c:v>
                </c:pt>
                <c:pt idx="80">
                  <c:v>17.13</c:v>
                </c:pt>
                <c:pt idx="81">
                  <c:v>12.87</c:v>
                </c:pt>
                <c:pt idx="82">
                  <c:v>13.25</c:v>
                </c:pt>
                <c:pt idx="83">
                  <c:v>15.57</c:v>
                </c:pt>
                <c:pt idx="84">
                  <c:v>19.32</c:v>
                </c:pt>
                <c:pt idx="85">
                  <c:v>21.24</c:v>
                </c:pt>
                <c:pt idx="86">
                  <c:v>24.95</c:v>
                </c:pt>
                <c:pt idx="87">
                  <c:v>24.14</c:v>
                </c:pt>
                <c:pt idx="88">
                  <c:v>23.47</c:v>
                </c:pt>
                <c:pt idx="89">
                  <c:v>24.76</c:v>
                </c:pt>
                <c:pt idx="90">
                  <c:v>24.5</c:v>
                </c:pt>
                <c:pt idx="91">
                  <c:v>25.32</c:v>
                </c:pt>
                <c:pt idx="92">
                  <c:v>25.62</c:v>
                </c:pt>
                <c:pt idx="93">
                  <c:v>27.76</c:v>
                </c:pt>
                <c:pt idx="94">
                  <c:v>29.72</c:v>
                </c:pt>
                <c:pt idx="95">
                  <c:v>31.99</c:v>
                </c:pt>
                <c:pt idx="96">
                  <c:v>31.97</c:v>
                </c:pt>
                <c:pt idx="97">
                  <c:v>33.6</c:v>
                </c:pt>
                <c:pt idx="98">
                  <c:v>33.99</c:v>
                </c:pt>
                <c:pt idx="99">
                  <c:v>33.42</c:v>
                </c:pt>
                <c:pt idx="100">
                  <c:v>33.729999999999997</c:v>
                </c:pt>
                <c:pt idx="101">
                  <c:v>34.229999999999997</c:v>
                </c:pt>
                <c:pt idx="102">
                  <c:v>32.020000000000003</c:v>
                </c:pt>
                <c:pt idx="103">
                  <c:v>33.619999999999997</c:v>
                </c:pt>
                <c:pt idx="104">
                  <c:v>35.33</c:v>
                </c:pt>
                <c:pt idx="105">
                  <c:v>35.619999999999997</c:v>
                </c:pt>
                <c:pt idx="106">
                  <c:v>36.979999999999997</c:v>
                </c:pt>
                <c:pt idx="107">
                  <c:v>36.6</c:v>
                </c:pt>
                <c:pt idx="108">
                  <c:v>37.32</c:v>
                </c:pt>
                <c:pt idx="109">
                  <c:v>38.979999999999997</c:v>
                </c:pt>
                <c:pt idx="110">
                  <c:v>38.29</c:v>
                </c:pt>
                <c:pt idx="111">
                  <c:v>38.369999999999997</c:v>
                </c:pt>
                <c:pt idx="112">
                  <c:v>39.08</c:v>
                </c:pt>
                <c:pt idx="113">
                  <c:v>36.5</c:v>
                </c:pt>
                <c:pt idx="114">
                  <c:v>37.07</c:v>
                </c:pt>
                <c:pt idx="115">
                  <c:v>37.93</c:v>
                </c:pt>
                <c:pt idx="116">
                  <c:v>37.72</c:v>
                </c:pt>
                <c:pt idx="117">
                  <c:v>38.869999999999997</c:v>
                </c:pt>
                <c:pt idx="118">
                  <c:v>39.799999999999997</c:v>
                </c:pt>
                <c:pt idx="119">
                  <c:v>40.65</c:v>
                </c:pt>
                <c:pt idx="120">
                  <c:v>40.24</c:v>
                </c:pt>
                <c:pt idx="121">
                  <c:v>38</c:v>
                </c:pt>
                <c:pt idx="122">
                  <c:v>39.119999999999997</c:v>
                </c:pt>
                <c:pt idx="123">
                  <c:v>38.17</c:v>
                </c:pt>
                <c:pt idx="124">
                  <c:v>39.68</c:v>
                </c:pt>
                <c:pt idx="125">
                  <c:v>39.68</c:v>
                </c:pt>
                <c:pt idx="126">
                  <c:v>39.729999999999997</c:v>
                </c:pt>
                <c:pt idx="127">
                  <c:v>40.299999999999997</c:v>
                </c:pt>
                <c:pt idx="128">
                  <c:v>40.25</c:v>
                </c:pt>
                <c:pt idx="129">
                  <c:v>40.630000000000003</c:v>
                </c:pt>
                <c:pt idx="130">
                  <c:v>40.44</c:v>
                </c:pt>
                <c:pt idx="131">
                  <c:v>40.89</c:v>
                </c:pt>
                <c:pt idx="132">
                  <c:v>39.549999999999997</c:v>
                </c:pt>
                <c:pt idx="133">
                  <c:v>40.58</c:v>
                </c:pt>
                <c:pt idx="134">
                  <c:v>39.549999999999997</c:v>
                </c:pt>
                <c:pt idx="135">
                  <c:v>40.479999999999997</c:v>
                </c:pt>
                <c:pt idx="136">
                  <c:v>41</c:v>
                </c:pt>
                <c:pt idx="137">
                  <c:v>40.71</c:v>
                </c:pt>
                <c:pt idx="138">
                  <c:v>40.6</c:v>
                </c:pt>
                <c:pt idx="139">
                  <c:v>40.76</c:v>
                </c:pt>
                <c:pt idx="140">
                  <c:v>41.6</c:v>
                </c:pt>
                <c:pt idx="141">
                  <c:v>41.84</c:v>
                </c:pt>
                <c:pt idx="142">
                  <c:v>41.02</c:v>
                </c:pt>
                <c:pt idx="143">
                  <c:v>41.25</c:v>
                </c:pt>
                <c:pt idx="144">
                  <c:v>41.64</c:v>
                </c:pt>
                <c:pt idx="145">
                  <c:v>41.06</c:v>
                </c:pt>
                <c:pt idx="146">
                  <c:v>41.32</c:v>
                </c:pt>
                <c:pt idx="147">
                  <c:v>40.409999999999997</c:v>
                </c:pt>
                <c:pt idx="148">
                  <c:v>40.43</c:v>
                </c:pt>
                <c:pt idx="149">
                  <c:v>40.79</c:v>
                </c:pt>
                <c:pt idx="150">
                  <c:v>41.55</c:v>
                </c:pt>
                <c:pt idx="151">
                  <c:v>42.2</c:v>
                </c:pt>
                <c:pt idx="152">
                  <c:v>42.05</c:v>
                </c:pt>
                <c:pt idx="153">
                  <c:v>41.58</c:v>
                </c:pt>
                <c:pt idx="154">
                  <c:v>42.03</c:v>
                </c:pt>
                <c:pt idx="155">
                  <c:v>41.68</c:v>
                </c:pt>
                <c:pt idx="156">
                  <c:v>42.57</c:v>
                </c:pt>
                <c:pt idx="157">
                  <c:v>42.34</c:v>
                </c:pt>
                <c:pt idx="158">
                  <c:v>42.22</c:v>
                </c:pt>
                <c:pt idx="159">
                  <c:v>42.84</c:v>
                </c:pt>
                <c:pt idx="160">
                  <c:v>42.53</c:v>
                </c:pt>
                <c:pt idx="161">
                  <c:v>42.95</c:v>
                </c:pt>
                <c:pt idx="162">
                  <c:v>42.76</c:v>
                </c:pt>
                <c:pt idx="163">
                  <c:v>42.28</c:v>
                </c:pt>
                <c:pt idx="164">
                  <c:v>42.39</c:v>
                </c:pt>
                <c:pt idx="165">
                  <c:v>43.4</c:v>
                </c:pt>
                <c:pt idx="166">
                  <c:v>43.43</c:v>
                </c:pt>
                <c:pt idx="167">
                  <c:v>43</c:v>
                </c:pt>
                <c:pt idx="168">
                  <c:v>42.96</c:v>
                </c:pt>
                <c:pt idx="169">
                  <c:v>42.81</c:v>
                </c:pt>
                <c:pt idx="170">
                  <c:v>43.02</c:v>
                </c:pt>
                <c:pt idx="171">
                  <c:v>41.62</c:v>
                </c:pt>
                <c:pt idx="172">
                  <c:v>41.32</c:v>
                </c:pt>
                <c:pt idx="173">
                  <c:v>39.5</c:v>
                </c:pt>
                <c:pt idx="174">
                  <c:v>39.14</c:v>
                </c:pt>
                <c:pt idx="175">
                  <c:v>36.909999999999997</c:v>
                </c:pt>
                <c:pt idx="176">
                  <c:v>37.85</c:v>
                </c:pt>
                <c:pt idx="177">
                  <c:v>37.07</c:v>
                </c:pt>
                <c:pt idx="178">
                  <c:v>37.299999999999997</c:v>
                </c:pt>
                <c:pt idx="179">
                  <c:v>37.270000000000003</c:v>
                </c:pt>
                <c:pt idx="180">
                  <c:v>38.4</c:v>
                </c:pt>
                <c:pt idx="181">
                  <c:v>40.26</c:v>
                </c:pt>
                <c:pt idx="182">
                  <c:v>41</c:v>
                </c:pt>
                <c:pt idx="183">
                  <c:v>40.869999999999997</c:v>
                </c:pt>
                <c:pt idx="184">
                  <c:v>39.33</c:v>
                </c:pt>
                <c:pt idx="185">
                  <c:v>39.79</c:v>
                </c:pt>
                <c:pt idx="186">
                  <c:v>39.51</c:v>
                </c:pt>
                <c:pt idx="187">
                  <c:v>40.200000000000003</c:v>
                </c:pt>
                <c:pt idx="188">
                  <c:v>40.11</c:v>
                </c:pt>
                <c:pt idx="189">
                  <c:v>40.590000000000003</c:v>
                </c:pt>
                <c:pt idx="190">
                  <c:v>39.18</c:v>
                </c:pt>
                <c:pt idx="191">
                  <c:v>39.85</c:v>
                </c:pt>
                <c:pt idx="192">
                  <c:v>38.659999999999997</c:v>
                </c:pt>
                <c:pt idx="193">
                  <c:v>37.049999999999997</c:v>
                </c:pt>
                <c:pt idx="194">
                  <c:v>39.369999999999997</c:v>
                </c:pt>
                <c:pt idx="195">
                  <c:v>39.909999999999997</c:v>
                </c:pt>
                <c:pt idx="196">
                  <c:v>40.01</c:v>
                </c:pt>
                <c:pt idx="197">
                  <c:v>41.28</c:v>
                </c:pt>
                <c:pt idx="198">
                  <c:v>40.6</c:v>
                </c:pt>
                <c:pt idx="199">
                  <c:v>39.520000000000003</c:v>
                </c:pt>
                <c:pt idx="200">
                  <c:v>40.19</c:v>
                </c:pt>
                <c:pt idx="201">
                  <c:v>41.12</c:v>
                </c:pt>
                <c:pt idx="202">
                  <c:v>40.97</c:v>
                </c:pt>
                <c:pt idx="203">
                  <c:v>40.75</c:v>
                </c:pt>
                <c:pt idx="204">
                  <c:v>40.840000000000003</c:v>
                </c:pt>
                <c:pt idx="205">
                  <c:v>41.21</c:v>
                </c:pt>
                <c:pt idx="206">
                  <c:v>40.01</c:v>
                </c:pt>
                <c:pt idx="207">
                  <c:v>40.659999999999997</c:v>
                </c:pt>
                <c:pt idx="208">
                  <c:v>39.770000000000003</c:v>
                </c:pt>
                <c:pt idx="209">
                  <c:v>38.619999999999997</c:v>
                </c:pt>
                <c:pt idx="210">
                  <c:v>38.97</c:v>
                </c:pt>
                <c:pt idx="211">
                  <c:v>37.369999999999997</c:v>
                </c:pt>
                <c:pt idx="212">
                  <c:v>36.07</c:v>
                </c:pt>
                <c:pt idx="213">
                  <c:v>35.67</c:v>
                </c:pt>
                <c:pt idx="214">
                  <c:v>37.04</c:v>
                </c:pt>
                <c:pt idx="215">
                  <c:v>38.21</c:v>
                </c:pt>
                <c:pt idx="216">
                  <c:v>39.049999999999997</c:v>
                </c:pt>
                <c:pt idx="217">
                  <c:v>38.51</c:v>
                </c:pt>
                <c:pt idx="218">
                  <c:v>37.4</c:v>
                </c:pt>
                <c:pt idx="219">
                  <c:v>39.83</c:v>
                </c:pt>
                <c:pt idx="220">
                  <c:v>41.8</c:v>
                </c:pt>
                <c:pt idx="221">
                  <c:v>41.64</c:v>
                </c:pt>
                <c:pt idx="222">
                  <c:v>40.909999999999997</c:v>
                </c:pt>
                <c:pt idx="223">
                  <c:v>40.14</c:v>
                </c:pt>
                <c:pt idx="224">
                  <c:v>41.52</c:v>
                </c:pt>
                <c:pt idx="225">
                  <c:v>41.48</c:v>
                </c:pt>
                <c:pt idx="226">
                  <c:v>41.64</c:v>
                </c:pt>
                <c:pt idx="227">
                  <c:v>41.74</c:v>
                </c:pt>
                <c:pt idx="228">
                  <c:v>42.42</c:v>
                </c:pt>
                <c:pt idx="229">
                  <c:v>42.91</c:v>
                </c:pt>
                <c:pt idx="230">
                  <c:v>44.82</c:v>
                </c:pt>
                <c:pt idx="231">
                  <c:v>45.85</c:v>
                </c:pt>
                <c:pt idx="232">
                  <c:v>44.99</c:v>
                </c:pt>
                <c:pt idx="233">
                  <c:v>45.58</c:v>
                </c:pt>
                <c:pt idx="234">
                  <c:v>45.08</c:v>
                </c:pt>
                <c:pt idx="235">
                  <c:v>44.38</c:v>
                </c:pt>
                <c:pt idx="236">
                  <c:v>44.91</c:v>
                </c:pt>
                <c:pt idx="237">
                  <c:v>45.68</c:v>
                </c:pt>
                <c:pt idx="238">
                  <c:v>46.13</c:v>
                </c:pt>
                <c:pt idx="239">
                  <c:v>45.62</c:v>
                </c:pt>
                <c:pt idx="240">
                  <c:v>45.53</c:v>
                </c:pt>
                <c:pt idx="241">
                  <c:v>45.67</c:v>
                </c:pt>
                <c:pt idx="242">
                  <c:v>46.91</c:v>
                </c:pt>
                <c:pt idx="243">
                  <c:v>46.57</c:v>
                </c:pt>
                <c:pt idx="244">
                  <c:v>46.99</c:v>
                </c:pt>
                <c:pt idx="245">
                  <c:v>47.61</c:v>
                </c:pt>
                <c:pt idx="246">
                  <c:v>47.85</c:v>
                </c:pt>
                <c:pt idx="247">
                  <c:v>48.4</c:v>
                </c:pt>
                <c:pt idx="248">
                  <c:v>49.1</c:v>
                </c:pt>
                <c:pt idx="249">
                  <c:v>47.82</c:v>
                </c:pt>
                <c:pt idx="250">
                  <c:v>46.82</c:v>
                </c:pt>
                <c:pt idx="251">
                  <c:v>48.05</c:v>
                </c:pt>
                <c:pt idx="252">
                  <c:v>48.2</c:v>
                </c:pt>
                <c:pt idx="253">
                  <c:v>47.72</c:v>
                </c:pt>
                <c:pt idx="254">
                  <c:v>48.15</c:v>
                </c:pt>
                <c:pt idx="255">
                  <c:v>48.35</c:v>
                </c:pt>
                <c:pt idx="256">
                  <c:v>48.48</c:v>
                </c:pt>
                <c:pt idx="257">
                  <c:v>47.38</c:v>
                </c:pt>
                <c:pt idx="258">
                  <c:v>49.84</c:v>
                </c:pt>
                <c:pt idx="259">
                  <c:v>50.47</c:v>
                </c:pt>
                <c:pt idx="260">
                  <c:v>50.93</c:v>
                </c:pt>
                <c:pt idx="261">
                  <c:v>52.68</c:v>
                </c:pt>
                <c:pt idx="262">
                  <c:v>52.16</c:v>
                </c:pt>
                <c:pt idx="263">
                  <c:v>53.32</c:v>
                </c:pt>
                <c:pt idx="264">
                  <c:v>52.87</c:v>
                </c:pt>
                <c:pt idx="265">
                  <c:v>53.67</c:v>
                </c:pt>
                <c:pt idx="266">
                  <c:v>52.16</c:v>
                </c:pt>
                <c:pt idx="267">
                  <c:v>52.16</c:v>
                </c:pt>
                <c:pt idx="268">
                  <c:v>52.94</c:v>
                </c:pt>
                <c:pt idx="269">
                  <c:v>52.89</c:v>
                </c:pt>
                <c:pt idx="270">
                  <c:v>53.02</c:v>
                </c:pt>
                <c:pt idx="271">
                  <c:v>52.09</c:v>
                </c:pt>
                <c:pt idx="272">
                  <c:v>52.83</c:v>
                </c:pt>
                <c:pt idx="273">
                  <c:v>52.76</c:v>
                </c:pt>
                <c:pt idx="274">
                  <c:v>52.6</c:v>
                </c:pt>
                <c:pt idx="275">
                  <c:v>52.2</c:v>
                </c:pt>
                <c:pt idx="276">
                  <c:v>52.16</c:v>
                </c:pt>
                <c:pt idx="277">
                  <c:v>53.46</c:v>
                </c:pt>
                <c:pt idx="278">
                  <c:v>55.09</c:v>
                </c:pt>
                <c:pt idx="279">
                  <c:v>55.89</c:v>
                </c:pt>
                <c:pt idx="280">
                  <c:v>56.32</c:v>
                </c:pt>
                <c:pt idx="281">
                  <c:v>56.98</c:v>
                </c:pt>
                <c:pt idx="282">
                  <c:v>58.04</c:v>
                </c:pt>
                <c:pt idx="283">
                  <c:v>58.39</c:v>
                </c:pt>
                <c:pt idx="284">
                  <c:v>58.38</c:v>
                </c:pt>
                <c:pt idx="285">
                  <c:v>57.95</c:v>
                </c:pt>
                <c:pt idx="286">
                  <c:v>59.63</c:v>
                </c:pt>
                <c:pt idx="287">
                  <c:v>60.14</c:v>
                </c:pt>
                <c:pt idx="288">
                  <c:v>60.09</c:v>
                </c:pt>
                <c:pt idx="289">
                  <c:v>61.59</c:v>
                </c:pt>
                <c:pt idx="290">
                  <c:v>60.09</c:v>
                </c:pt>
                <c:pt idx="291">
                  <c:v>59.24</c:v>
                </c:pt>
                <c:pt idx="292">
                  <c:v>61.68</c:v>
                </c:pt>
                <c:pt idx="293">
                  <c:v>61.29</c:v>
                </c:pt>
                <c:pt idx="294">
                  <c:v>63.44</c:v>
                </c:pt>
                <c:pt idx="295">
                  <c:v>63.34</c:v>
                </c:pt>
                <c:pt idx="296">
                  <c:v>61.53</c:v>
                </c:pt>
                <c:pt idx="297">
                  <c:v>60.34</c:v>
                </c:pt>
                <c:pt idx="298">
                  <c:v>59.49</c:v>
                </c:pt>
                <c:pt idx="299">
                  <c:v>61.12</c:v>
                </c:pt>
                <c:pt idx="300">
                  <c:v>63.97</c:v>
                </c:pt>
                <c:pt idx="301">
                  <c:v>66.290000000000006</c:v>
                </c:pt>
                <c:pt idx="302">
                  <c:v>64.709999999999994</c:v>
                </c:pt>
                <c:pt idx="303">
                  <c:v>63.79</c:v>
                </c:pt>
                <c:pt idx="304">
                  <c:v>64.709999999999994</c:v>
                </c:pt>
                <c:pt idx="305">
                  <c:v>66.010000000000005</c:v>
                </c:pt>
                <c:pt idx="306">
                  <c:v>65.599999999999994</c:v>
                </c:pt>
                <c:pt idx="307">
                  <c:v>65.260000000000005</c:v>
                </c:pt>
                <c:pt idx="308">
                  <c:v>65</c:v>
                </c:pt>
                <c:pt idx="309">
                  <c:v>64.459999999999994</c:v>
                </c:pt>
                <c:pt idx="310">
                  <c:v>59.58</c:v>
                </c:pt>
                <c:pt idx="311">
                  <c:v>61.36</c:v>
                </c:pt>
                <c:pt idx="312">
                  <c:v>61.24</c:v>
                </c:pt>
                <c:pt idx="313">
                  <c:v>57.37</c:v>
                </c:pt>
                <c:pt idx="314">
                  <c:v>60.89</c:v>
                </c:pt>
                <c:pt idx="315">
                  <c:v>58.38</c:v>
                </c:pt>
                <c:pt idx="316">
                  <c:v>60.73</c:v>
                </c:pt>
                <c:pt idx="317">
                  <c:v>61.62</c:v>
                </c:pt>
                <c:pt idx="318">
                  <c:v>60.43</c:v>
                </c:pt>
                <c:pt idx="319">
                  <c:v>59.35</c:v>
                </c:pt>
                <c:pt idx="320">
                  <c:v>61.24</c:v>
                </c:pt>
                <c:pt idx="321">
                  <c:v>59.3</c:v>
                </c:pt>
                <c:pt idx="322">
                  <c:v>59.64</c:v>
                </c:pt>
                <c:pt idx="323">
                  <c:v>59.8</c:v>
                </c:pt>
                <c:pt idx="324">
                  <c:v>59.37</c:v>
                </c:pt>
                <c:pt idx="325">
                  <c:v>59.76</c:v>
                </c:pt>
                <c:pt idx="326">
                  <c:v>60.38</c:v>
                </c:pt>
                <c:pt idx="327">
                  <c:v>62.79</c:v>
                </c:pt>
                <c:pt idx="328">
                  <c:v>63.34</c:v>
                </c:pt>
                <c:pt idx="329">
                  <c:v>63.11</c:v>
                </c:pt>
                <c:pt idx="330">
                  <c:v>63.37</c:v>
                </c:pt>
                <c:pt idx="331">
                  <c:v>62.36</c:v>
                </c:pt>
                <c:pt idx="332">
                  <c:v>61.09</c:v>
                </c:pt>
                <c:pt idx="333">
                  <c:v>61.67</c:v>
                </c:pt>
                <c:pt idx="334">
                  <c:v>62.09</c:v>
                </c:pt>
                <c:pt idx="335">
                  <c:v>61.94</c:v>
                </c:pt>
                <c:pt idx="336">
                  <c:v>63.05</c:v>
                </c:pt>
                <c:pt idx="337">
                  <c:v>63.67</c:v>
                </c:pt>
                <c:pt idx="338">
                  <c:v>64.849999999999994</c:v>
                </c:pt>
                <c:pt idx="339">
                  <c:v>63.5</c:v>
                </c:pt>
                <c:pt idx="340">
                  <c:v>64.430000000000007</c:v>
                </c:pt>
                <c:pt idx="341">
                  <c:v>66.11</c:v>
                </c:pt>
                <c:pt idx="342">
                  <c:v>65.290000000000006</c:v>
                </c:pt>
                <c:pt idx="343">
                  <c:v>64.92</c:v>
                </c:pt>
                <c:pt idx="344">
                  <c:v>64.83</c:v>
                </c:pt>
                <c:pt idx="345">
                  <c:v>64.849999999999994</c:v>
                </c:pt>
                <c:pt idx="346">
                  <c:v>65.3</c:v>
                </c:pt>
                <c:pt idx="347">
                  <c:v>65.790000000000006</c:v>
                </c:pt>
                <c:pt idx="348">
                  <c:v>63.78</c:v>
                </c:pt>
                <c:pt idx="349">
                  <c:v>65.48</c:v>
                </c:pt>
                <c:pt idx="350">
                  <c:v>66.36</c:v>
                </c:pt>
                <c:pt idx="351">
                  <c:v>65.34</c:v>
                </c:pt>
                <c:pt idx="352">
                  <c:v>63.3</c:v>
                </c:pt>
                <c:pt idx="353">
                  <c:v>61.79</c:v>
                </c:pt>
                <c:pt idx="354">
                  <c:v>63.86</c:v>
                </c:pt>
                <c:pt idx="355">
                  <c:v>65.98</c:v>
                </c:pt>
                <c:pt idx="356">
                  <c:v>65.959999999999994</c:v>
                </c:pt>
                <c:pt idx="357">
                  <c:v>66.12</c:v>
                </c:pt>
                <c:pt idx="358">
                  <c:v>66.83</c:v>
                </c:pt>
                <c:pt idx="359">
                  <c:v>66.61</c:v>
                </c:pt>
                <c:pt idx="360">
                  <c:v>66.58</c:v>
                </c:pt>
                <c:pt idx="361">
                  <c:v>67.94</c:v>
                </c:pt>
                <c:pt idx="362">
                  <c:v>68.709999999999994</c:v>
                </c:pt>
                <c:pt idx="363">
                  <c:v>68.89</c:v>
                </c:pt>
                <c:pt idx="364">
                  <c:v>69.400000000000006</c:v>
                </c:pt>
                <c:pt idx="365">
                  <c:v>69.22</c:v>
                </c:pt>
                <c:pt idx="366">
                  <c:v>70.02</c:v>
                </c:pt>
                <c:pt idx="367">
                  <c:v>69.75</c:v>
                </c:pt>
                <c:pt idx="368">
                  <c:v>70.12</c:v>
                </c:pt>
                <c:pt idx="369">
                  <c:v>70.8</c:v>
                </c:pt>
                <c:pt idx="370">
                  <c:v>71.16</c:v>
                </c:pt>
                <c:pt idx="371">
                  <c:v>72.459999999999994</c:v>
                </c:pt>
                <c:pt idx="372">
                  <c:v>71.7</c:v>
                </c:pt>
                <c:pt idx="373">
                  <c:v>70.92</c:v>
                </c:pt>
                <c:pt idx="374">
                  <c:v>71.650000000000006</c:v>
                </c:pt>
                <c:pt idx="375">
                  <c:v>73.459999999999994</c:v>
                </c:pt>
                <c:pt idx="376">
                  <c:v>73.14</c:v>
                </c:pt>
                <c:pt idx="377">
                  <c:v>73.260000000000005</c:v>
                </c:pt>
                <c:pt idx="378">
                  <c:v>73.33</c:v>
                </c:pt>
                <c:pt idx="379">
                  <c:v>74.010000000000005</c:v>
                </c:pt>
                <c:pt idx="380">
                  <c:v>72.790000000000006</c:v>
                </c:pt>
                <c:pt idx="381">
                  <c:v>73.459999999999994</c:v>
                </c:pt>
                <c:pt idx="382">
                  <c:v>73.53</c:v>
                </c:pt>
                <c:pt idx="383">
                  <c:v>74.94</c:v>
                </c:pt>
                <c:pt idx="384">
                  <c:v>75.12</c:v>
                </c:pt>
                <c:pt idx="385">
                  <c:v>76.209999999999994</c:v>
                </c:pt>
                <c:pt idx="386">
                  <c:v>73.7</c:v>
                </c:pt>
                <c:pt idx="387">
                  <c:v>72.099999999999994</c:v>
                </c:pt>
                <c:pt idx="388">
                  <c:v>73.17</c:v>
                </c:pt>
                <c:pt idx="389">
                  <c:v>74.66</c:v>
                </c:pt>
                <c:pt idx="390">
                  <c:v>74.150000000000006</c:v>
                </c:pt>
                <c:pt idx="391">
                  <c:v>75.17</c:v>
                </c:pt>
                <c:pt idx="392">
                  <c:v>72.87</c:v>
                </c:pt>
                <c:pt idx="393">
                  <c:v>71.58</c:v>
                </c:pt>
                <c:pt idx="394">
                  <c:v>71.510000000000005</c:v>
                </c:pt>
                <c:pt idx="395">
                  <c:v>66.27</c:v>
                </c:pt>
                <c:pt idx="396">
                  <c:v>66.87</c:v>
                </c:pt>
                <c:pt idx="397">
                  <c:v>70.23</c:v>
                </c:pt>
                <c:pt idx="398">
                  <c:v>71.739999999999995</c:v>
                </c:pt>
                <c:pt idx="399">
                  <c:v>72.099999999999994</c:v>
                </c:pt>
                <c:pt idx="400">
                  <c:v>72.180000000000007</c:v>
                </c:pt>
                <c:pt idx="401">
                  <c:v>71.91</c:v>
                </c:pt>
                <c:pt idx="402">
                  <c:v>72.34</c:v>
                </c:pt>
                <c:pt idx="403">
                  <c:v>73.400000000000006</c:v>
                </c:pt>
                <c:pt idx="404">
                  <c:v>73.72</c:v>
                </c:pt>
                <c:pt idx="405">
                  <c:v>71.489999999999995</c:v>
                </c:pt>
                <c:pt idx="406">
                  <c:v>70.400000000000006</c:v>
                </c:pt>
                <c:pt idx="407">
                  <c:v>68.010000000000005</c:v>
                </c:pt>
                <c:pt idx="408">
                  <c:v>69.180000000000007</c:v>
                </c:pt>
                <c:pt idx="409">
                  <c:v>67.989999999999995</c:v>
                </c:pt>
                <c:pt idx="410">
                  <c:v>66.84</c:v>
                </c:pt>
                <c:pt idx="411">
                  <c:v>68.48</c:v>
                </c:pt>
                <c:pt idx="412">
                  <c:v>69.34</c:v>
                </c:pt>
                <c:pt idx="413">
                  <c:v>68.91</c:v>
                </c:pt>
                <c:pt idx="414">
                  <c:v>67.97</c:v>
                </c:pt>
                <c:pt idx="415">
                  <c:v>67.44</c:v>
                </c:pt>
                <c:pt idx="416">
                  <c:v>66.56</c:v>
                </c:pt>
                <c:pt idx="417">
                  <c:v>64.69</c:v>
                </c:pt>
                <c:pt idx="418">
                  <c:v>63.66</c:v>
                </c:pt>
                <c:pt idx="419">
                  <c:v>61.94</c:v>
                </c:pt>
                <c:pt idx="420">
                  <c:v>65.42</c:v>
                </c:pt>
                <c:pt idx="421">
                  <c:v>67.66</c:v>
                </c:pt>
                <c:pt idx="422">
                  <c:v>68.05</c:v>
                </c:pt>
                <c:pt idx="423">
                  <c:v>67.78</c:v>
                </c:pt>
                <c:pt idx="424">
                  <c:v>68.67</c:v>
                </c:pt>
                <c:pt idx="425">
                  <c:v>69.25</c:v>
                </c:pt>
                <c:pt idx="426">
                  <c:v>68.52</c:v>
                </c:pt>
                <c:pt idx="427">
                  <c:v>68.260000000000005</c:v>
                </c:pt>
                <c:pt idx="428">
                  <c:v>69.709999999999994</c:v>
                </c:pt>
                <c:pt idx="429">
                  <c:v>69.2</c:v>
                </c:pt>
                <c:pt idx="430">
                  <c:v>68.83</c:v>
                </c:pt>
                <c:pt idx="431">
                  <c:v>68.41</c:v>
                </c:pt>
                <c:pt idx="432">
                  <c:v>69.37</c:v>
                </c:pt>
                <c:pt idx="433">
                  <c:v>67.900000000000006</c:v>
                </c:pt>
                <c:pt idx="434">
                  <c:v>69.599999999999994</c:v>
                </c:pt>
                <c:pt idx="435">
                  <c:v>70.7</c:v>
                </c:pt>
                <c:pt idx="436">
                  <c:v>70.709999999999994</c:v>
                </c:pt>
                <c:pt idx="437">
                  <c:v>72.73</c:v>
                </c:pt>
                <c:pt idx="438">
                  <c:v>72.599999999999994</c:v>
                </c:pt>
                <c:pt idx="439">
                  <c:v>71.97</c:v>
                </c:pt>
                <c:pt idx="440">
                  <c:v>70.27</c:v>
                </c:pt>
                <c:pt idx="441">
                  <c:v>70.819999999999993</c:v>
                </c:pt>
                <c:pt idx="442">
                  <c:v>71.97</c:v>
                </c:pt>
                <c:pt idx="443">
                  <c:v>73.23</c:v>
                </c:pt>
                <c:pt idx="444">
                  <c:v>73.97</c:v>
                </c:pt>
                <c:pt idx="445">
                  <c:v>75.459999999999994</c:v>
                </c:pt>
                <c:pt idx="446">
                  <c:v>74.31</c:v>
                </c:pt>
                <c:pt idx="447">
                  <c:v>74.64</c:v>
                </c:pt>
                <c:pt idx="448">
                  <c:v>75.05</c:v>
                </c:pt>
                <c:pt idx="449">
                  <c:v>75.77</c:v>
                </c:pt>
                <c:pt idx="450">
                  <c:v>77.61</c:v>
                </c:pt>
                <c:pt idx="451">
                  <c:v>79.03</c:v>
                </c:pt>
                <c:pt idx="452">
                  <c:v>77.05</c:v>
                </c:pt>
                <c:pt idx="453">
                  <c:v>78.790000000000006</c:v>
                </c:pt>
                <c:pt idx="454">
                  <c:v>79.52</c:v>
                </c:pt>
                <c:pt idx="455">
                  <c:v>80.489999999999995</c:v>
                </c:pt>
                <c:pt idx="456">
                  <c:v>80.56</c:v>
                </c:pt>
                <c:pt idx="457">
                  <c:v>80.59</c:v>
                </c:pt>
                <c:pt idx="458">
                  <c:v>81.5</c:v>
                </c:pt>
                <c:pt idx="459">
                  <c:v>82.44</c:v>
                </c:pt>
                <c:pt idx="460">
                  <c:v>82.27</c:v>
                </c:pt>
                <c:pt idx="461">
                  <c:v>83.37</c:v>
                </c:pt>
                <c:pt idx="462">
                  <c:v>83.54</c:v>
                </c:pt>
                <c:pt idx="463">
                  <c:v>82.61</c:v>
                </c:pt>
                <c:pt idx="464">
                  <c:v>84.15</c:v>
                </c:pt>
                <c:pt idx="465">
                  <c:v>83.63</c:v>
                </c:pt>
                <c:pt idx="466">
                  <c:v>84.46</c:v>
                </c:pt>
                <c:pt idx="467">
                  <c:v>82.09</c:v>
                </c:pt>
                <c:pt idx="468">
                  <c:v>83.1</c:v>
                </c:pt>
                <c:pt idx="469">
                  <c:v>83.32</c:v>
                </c:pt>
                <c:pt idx="470">
                  <c:v>83.98</c:v>
                </c:pt>
                <c:pt idx="471">
                  <c:v>83.08</c:v>
                </c:pt>
                <c:pt idx="472">
                  <c:v>80.11</c:v>
                </c:pt>
                <c:pt idx="473">
                  <c:v>79.290000000000006</c:v>
                </c:pt>
                <c:pt idx="474">
                  <c:v>81.239999999999995</c:v>
                </c:pt>
                <c:pt idx="475">
                  <c:v>82.21</c:v>
                </c:pt>
                <c:pt idx="476">
                  <c:v>84.59</c:v>
                </c:pt>
                <c:pt idx="477">
                  <c:v>81.25</c:v>
                </c:pt>
                <c:pt idx="478">
                  <c:v>81.180000000000007</c:v>
                </c:pt>
                <c:pt idx="479">
                  <c:v>80.81</c:v>
                </c:pt>
                <c:pt idx="480">
                  <c:v>80.989999999999995</c:v>
                </c:pt>
                <c:pt idx="481">
                  <c:v>80.69</c:v>
                </c:pt>
                <c:pt idx="482">
                  <c:v>78.400000000000006</c:v>
                </c:pt>
                <c:pt idx="483">
                  <c:v>78.98</c:v>
                </c:pt>
                <c:pt idx="484">
                  <c:v>75.73</c:v>
                </c:pt>
                <c:pt idx="485">
                  <c:v>76.39</c:v>
                </c:pt>
                <c:pt idx="486">
                  <c:v>78.53</c:v>
                </c:pt>
                <c:pt idx="487">
                  <c:v>78.349999999999994</c:v>
                </c:pt>
                <c:pt idx="488">
                  <c:v>78.150000000000006</c:v>
                </c:pt>
                <c:pt idx="489">
                  <c:v>68.5</c:v>
                </c:pt>
                <c:pt idx="490">
                  <c:v>69.86</c:v>
                </c:pt>
                <c:pt idx="491">
                  <c:v>66.94</c:v>
                </c:pt>
                <c:pt idx="492">
                  <c:v>65.62</c:v>
                </c:pt>
                <c:pt idx="493">
                  <c:v>67.39</c:v>
                </c:pt>
                <c:pt idx="494">
                  <c:v>66.38</c:v>
                </c:pt>
                <c:pt idx="495">
                  <c:v>70.010000000000005</c:v>
                </c:pt>
                <c:pt idx="496">
                  <c:v>71.73</c:v>
                </c:pt>
                <c:pt idx="497">
                  <c:v>72.73</c:v>
                </c:pt>
                <c:pt idx="498">
                  <c:v>70.52</c:v>
                </c:pt>
                <c:pt idx="499">
                  <c:v>71.97</c:v>
                </c:pt>
                <c:pt idx="500">
                  <c:v>71.22</c:v>
                </c:pt>
                <c:pt idx="501">
                  <c:v>70.319999999999993</c:v>
                </c:pt>
                <c:pt idx="502">
                  <c:v>71.63</c:v>
                </c:pt>
                <c:pt idx="503">
                  <c:v>72.02</c:v>
                </c:pt>
                <c:pt idx="504">
                  <c:v>70.88</c:v>
                </c:pt>
                <c:pt idx="505">
                  <c:v>69.14</c:v>
                </c:pt>
                <c:pt idx="506">
                  <c:v>71.38</c:v>
                </c:pt>
                <c:pt idx="507">
                  <c:v>73</c:v>
                </c:pt>
                <c:pt idx="508">
                  <c:v>73.819999999999993</c:v>
                </c:pt>
                <c:pt idx="509">
                  <c:v>75.97</c:v>
                </c:pt>
                <c:pt idx="510">
                  <c:v>76.08</c:v>
                </c:pt>
                <c:pt idx="511">
                  <c:v>76.599999999999994</c:v>
                </c:pt>
                <c:pt idx="512">
                  <c:v>76.48</c:v>
                </c:pt>
                <c:pt idx="513">
                  <c:v>75.39</c:v>
                </c:pt>
                <c:pt idx="514">
                  <c:v>77.099999999999994</c:v>
                </c:pt>
                <c:pt idx="515">
                  <c:v>77.17</c:v>
                </c:pt>
                <c:pt idx="516">
                  <c:v>79.63</c:v>
                </c:pt>
                <c:pt idx="517">
                  <c:v>78.900000000000006</c:v>
                </c:pt>
                <c:pt idx="518">
                  <c:v>78.42</c:v>
                </c:pt>
                <c:pt idx="519">
                  <c:v>81.27</c:v>
                </c:pt>
                <c:pt idx="520">
                  <c:v>82.78</c:v>
                </c:pt>
                <c:pt idx="521">
                  <c:v>81.55</c:v>
                </c:pt>
                <c:pt idx="522">
                  <c:v>84.39</c:v>
                </c:pt>
                <c:pt idx="523">
                  <c:v>84.3</c:v>
                </c:pt>
                <c:pt idx="524">
                  <c:v>85.91</c:v>
                </c:pt>
                <c:pt idx="525">
                  <c:v>86.92</c:v>
                </c:pt>
                <c:pt idx="526">
                  <c:v>84.41</c:v>
                </c:pt>
                <c:pt idx="527">
                  <c:v>84.81</c:v>
                </c:pt>
                <c:pt idx="528">
                  <c:v>84.03</c:v>
                </c:pt>
                <c:pt idx="529">
                  <c:v>85.17</c:v>
                </c:pt>
                <c:pt idx="530">
                  <c:v>87.29</c:v>
                </c:pt>
                <c:pt idx="531">
                  <c:v>87.32</c:v>
                </c:pt>
                <c:pt idx="532">
                  <c:v>87.3</c:v>
                </c:pt>
                <c:pt idx="533">
                  <c:v>88.25</c:v>
                </c:pt>
                <c:pt idx="534">
                  <c:v>88.33</c:v>
                </c:pt>
                <c:pt idx="535">
                  <c:v>87.96</c:v>
                </c:pt>
                <c:pt idx="536">
                  <c:v>90.35</c:v>
                </c:pt>
                <c:pt idx="537">
                  <c:v>91.96</c:v>
                </c:pt>
                <c:pt idx="538">
                  <c:v>91.59</c:v>
                </c:pt>
                <c:pt idx="539">
                  <c:v>89.92</c:v>
                </c:pt>
                <c:pt idx="540">
                  <c:v>90.09</c:v>
                </c:pt>
                <c:pt idx="541">
                  <c:v>89.99</c:v>
                </c:pt>
                <c:pt idx="542">
                  <c:v>93.92</c:v>
                </c:pt>
                <c:pt idx="543">
                  <c:v>94.86</c:v>
                </c:pt>
                <c:pt idx="544">
                  <c:v>91.97</c:v>
                </c:pt>
                <c:pt idx="545">
                  <c:v>90.75</c:v>
                </c:pt>
                <c:pt idx="546">
                  <c:v>91.6</c:v>
                </c:pt>
                <c:pt idx="547">
                  <c:v>91</c:v>
                </c:pt>
                <c:pt idx="548">
                  <c:v>93.07</c:v>
                </c:pt>
                <c:pt idx="549">
                  <c:v>91.49</c:v>
                </c:pt>
                <c:pt idx="550">
                  <c:v>92.27</c:v>
                </c:pt>
                <c:pt idx="551">
                  <c:v>93.36</c:v>
                </c:pt>
                <c:pt idx="552">
                  <c:v>91.76</c:v>
                </c:pt>
                <c:pt idx="553">
                  <c:v>95.8</c:v>
                </c:pt>
                <c:pt idx="554">
                  <c:v>106.1</c:v>
                </c:pt>
                <c:pt idx="555">
                  <c:v>111.33</c:v>
                </c:pt>
                <c:pt idx="556">
                  <c:v>108</c:v>
                </c:pt>
                <c:pt idx="557">
                  <c:v>114.96</c:v>
                </c:pt>
                <c:pt idx="558">
                  <c:v>119.93</c:v>
                </c:pt>
                <c:pt idx="559">
                  <c:v>124.88</c:v>
                </c:pt>
                <c:pt idx="560">
                  <c:v>110.04</c:v>
                </c:pt>
                <c:pt idx="561">
                  <c:v>105.98</c:v>
                </c:pt>
                <c:pt idx="562">
                  <c:v>109.15</c:v>
                </c:pt>
                <c:pt idx="563">
                  <c:v>102.06</c:v>
                </c:pt>
                <c:pt idx="564">
                  <c:v>94.9</c:v>
                </c:pt>
                <c:pt idx="565">
                  <c:v>95.19</c:v>
                </c:pt>
                <c:pt idx="566">
                  <c:v>103.94</c:v>
                </c:pt>
                <c:pt idx="567">
                  <c:v>105.3</c:v>
                </c:pt>
                <c:pt idx="568">
                  <c:v>111.95</c:v>
                </c:pt>
                <c:pt idx="569">
                  <c:v>108.7</c:v>
                </c:pt>
                <c:pt idx="570">
                  <c:v>114.36</c:v>
                </c:pt>
                <c:pt idx="571">
                  <c:v>111.4</c:v>
                </c:pt>
                <c:pt idx="572">
                  <c:v>112.75</c:v>
                </c:pt>
                <c:pt idx="573">
                  <c:v>105.21</c:v>
                </c:pt>
                <c:pt idx="574">
                  <c:v>107.56</c:v>
                </c:pt>
                <c:pt idx="575">
                  <c:v>100.88</c:v>
                </c:pt>
                <c:pt idx="576">
                  <c:v>99.46</c:v>
                </c:pt>
                <c:pt idx="577">
                  <c:v>103.66</c:v>
                </c:pt>
                <c:pt idx="578">
                  <c:v>100.77</c:v>
                </c:pt>
                <c:pt idx="579">
                  <c:v>96.86</c:v>
                </c:pt>
                <c:pt idx="580">
                  <c:v>97.09</c:v>
                </c:pt>
                <c:pt idx="581">
                  <c:v>97.78</c:v>
                </c:pt>
                <c:pt idx="582">
                  <c:v>94.94</c:v>
                </c:pt>
                <c:pt idx="583">
                  <c:v>100.84</c:v>
                </c:pt>
                <c:pt idx="584">
                  <c:v>104.25</c:v>
                </c:pt>
                <c:pt idx="585">
                  <c:v>106.46</c:v>
                </c:pt>
                <c:pt idx="586">
                  <c:v>102.32</c:v>
                </c:pt>
                <c:pt idx="587">
                  <c:v>102.42</c:v>
                </c:pt>
                <c:pt idx="588">
                  <c:v>104.08</c:v>
                </c:pt>
                <c:pt idx="589">
                  <c:v>101.47</c:v>
                </c:pt>
                <c:pt idx="590">
                  <c:v>98.46</c:v>
                </c:pt>
                <c:pt idx="591">
                  <c:v>101.69</c:v>
                </c:pt>
                <c:pt idx="592">
                  <c:v>102.12</c:v>
                </c:pt>
                <c:pt idx="593">
                  <c:v>105.18</c:v>
                </c:pt>
                <c:pt idx="594">
                  <c:v>104.5</c:v>
                </c:pt>
                <c:pt idx="595">
                  <c:v>103.35</c:v>
                </c:pt>
                <c:pt idx="596">
                  <c:v>107.68</c:v>
                </c:pt>
                <c:pt idx="597">
                  <c:v>108.41</c:v>
                </c:pt>
                <c:pt idx="598">
                  <c:v>110.21</c:v>
                </c:pt>
                <c:pt idx="599">
                  <c:v>102.32</c:v>
                </c:pt>
                <c:pt idx="600">
                  <c:v>99.49</c:v>
                </c:pt>
                <c:pt idx="601">
                  <c:v>105.56</c:v>
                </c:pt>
                <c:pt idx="602">
                  <c:v>106.74</c:v>
                </c:pt>
                <c:pt idx="603">
                  <c:v>110.4</c:v>
                </c:pt>
                <c:pt idx="604">
                  <c:v>114.07</c:v>
                </c:pt>
                <c:pt idx="605">
                  <c:v>113.37</c:v>
                </c:pt>
                <c:pt idx="606">
                  <c:v>109.22</c:v>
                </c:pt>
                <c:pt idx="607">
                  <c:v>112.09</c:v>
                </c:pt>
                <c:pt idx="608">
                  <c:v>110.51</c:v>
                </c:pt>
                <c:pt idx="609">
                  <c:v>110.56</c:v>
                </c:pt>
                <c:pt idx="610">
                  <c:v>110.11</c:v>
                </c:pt>
                <c:pt idx="611">
                  <c:v>110.78</c:v>
                </c:pt>
                <c:pt idx="612">
                  <c:v>114.16</c:v>
                </c:pt>
                <c:pt idx="613">
                  <c:v>115.15</c:v>
                </c:pt>
                <c:pt idx="614">
                  <c:v>116.93</c:v>
                </c:pt>
                <c:pt idx="615">
                  <c:v>115.24</c:v>
                </c:pt>
                <c:pt idx="616">
                  <c:v>114.89</c:v>
                </c:pt>
                <c:pt idx="617">
                  <c:v>118.9</c:v>
                </c:pt>
                <c:pt idx="618">
                  <c:v>119.65</c:v>
                </c:pt>
                <c:pt idx="619">
                  <c:v>122.63</c:v>
                </c:pt>
                <c:pt idx="620">
                  <c:v>121.33</c:v>
                </c:pt>
                <c:pt idx="621">
                  <c:v>120.24</c:v>
                </c:pt>
                <c:pt idx="622">
                  <c:v>120.83</c:v>
                </c:pt>
                <c:pt idx="623">
                  <c:v>118.88</c:v>
                </c:pt>
                <c:pt idx="624">
                  <c:v>115.95</c:v>
                </c:pt>
                <c:pt idx="625">
                  <c:v>117.02</c:v>
                </c:pt>
                <c:pt idx="626">
                  <c:v>110.1</c:v>
                </c:pt>
                <c:pt idx="627">
                  <c:v>109.74</c:v>
                </c:pt>
                <c:pt idx="628">
                  <c:v>104.28</c:v>
                </c:pt>
                <c:pt idx="629">
                  <c:v>104.12</c:v>
                </c:pt>
                <c:pt idx="630">
                  <c:v>107.49</c:v>
                </c:pt>
                <c:pt idx="631">
                  <c:v>109.85</c:v>
                </c:pt>
                <c:pt idx="632">
                  <c:v>112.05</c:v>
                </c:pt>
                <c:pt idx="633">
                  <c:v>109.53</c:v>
                </c:pt>
                <c:pt idx="634">
                  <c:v>105.93</c:v>
                </c:pt>
                <c:pt idx="635">
                  <c:v>108.54</c:v>
                </c:pt>
                <c:pt idx="636">
                  <c:v>110.62</c:v>
                </c:pt>
                <c:pt idx="637">
                  <c:v>99.63</c:v>
                </c:pt>
                <c:pt idx="638">
                  <c:v>98.04</c:v>
                </c:pt>
                <c:pt idx="639">
                  <c:v>102.27</c:v>
                </c:pt>
                <c:pt idx="640">
                  <c:v>104.85</c:v>
                </c:pt>
                <c:pt idx="641">
                  <c:v>103.49</c:v>
                </c:pt>
                <c:pt idx="642">
                  <c:v>95.58</c:v>
                </c:pt>
                <c:pt idx="643">
                  <c:v>96.22</c:v>
                </c:pt>
                <c:pt idx="644">
                  <c:v>96.52</c:v>
                </c:pt>
                <c:pt idx="645">
                  <c:v>97.59</c:v>
                </c:pt>
                <c:pt idx="646">
                  <c:v>102.04</c:v>
                </c:pt>
                <c:pt idx="647">
                  <c:v>104.14</c:v>
                </c:pt>
                <c:pt idx="648">
                  <c:v>99.76</c:v>
                </c:pt>
                <c:pt idx="649">
                  <c:v>96.5</c:v>
                </c:pt>
                <c:pt idx="650">
                  <c:v>95.07</c:v>
                </c:pt>
                <c:pt idx="651">
                  <c:v>96.53</c:v>
                </c:pt>
                <c:pt idx="652">
                  <c:v>95.5</c:v>
                </c:pt>
                <c:pt idx="653">
                  <c:v>98.11</c:v>
                </c:pt>
                <c:pt idx="654">
                  <c:v>97.28</c:v>
                </c:pt>
                <c:pt idx="655">
                  <c:v>98.41</c:v>
                </c:pt>
                <c:pt idx="656">
                  <c:v>96.42</c:v>
                </c:pt>
                <c:pt idx="657">
                  <c:v>93.76</c:v>
                </c:pt>
                <c:pt idx="658">
                  <c:v>90.96</c:v>
                </c:pt>
                <c:pt idx="659">
                  <c:v>88.06</c:v>
                </c:pt>
                <c:pt idx="660">
                  <c:v>88.6</c:v>
                </c:pt>
                <c:pt idx="661">
                  <c:v>90.33</c:v>
                </c:pt>
                <c:pt idx="662">
                  <c:v>90.62</c:v>
                </c:pt>
                <c:pt idx="663">
                  <c:v>91.61</c:v>
                </c:pt>
                <c:pt idx="664">
                  <c:v>94.27</c:v>
                </c:pt>
                <c:pt idx="665">
                  <c:v>91.92</c:v>
                </c:pt>
                <c:pt idx="666">
                  <c:v>88.53</c:v>
                </c:pt>
                <c:pt idx="667">
                  <c:v>86.96</c:v>
                </c:pt>
                <c:pt idx="668">
                  <c:v>87.63</c:v>
                </c:pt>
                <c:pt idx="669">
                  <c:v>90.59</c:v>
                </c:pt>
                <c:pt idx="670">
                  <c:v>90.84</c:v>
                </c:pt>
                <c:pt idx="671">
                  <c:v>90.54</c:v>
                </c:pt>
                <c:pt idx="672">
                  <c:v>93.85</c:v>
                </c:pt>
                <c:pt idx="673">
                  <c:v>95.34</c:v>
                </c:pt>
                <c:pt idx="674">
                  <c:v>92.84</c:v>
                </c:pt>
                <c:pt idx="675">
                  <c:v>92.99</c:v>
                </c:pt>
                <c:pt idx="676">
                  <c:v>97.01</c:v>
                </c:pt>
                <c:pt idx="677">
                  <c:v>91.64</c:v>
                </c:pt>
                <c:pt idx="678">
                  <c:v>89.55</c:v>
                </c:pt>
                <c:pt idx="679">
                  <c:v>86.61</c:v>
                </c:pt>
                <c:pt idx="680">
                  <c:v>86.87</c:v>
                </c:pt>
                <c:pt idx="681">
                  <c:v>86.88</c:v>
                </c:pt>
                <c:pt idx="682">
                  <c:v>81.94</c:v>
                </c:pt>
                <c:pt idx="683">
                  <c:v>83.54</c:v>
                </c:pt>
                <c:pt idx="684">
                  <c:v>86.79</c:v>
                </c:pt>
                <c:pt idx="685">
                  <c:v>87.78</c:v>
                </c:pt>
                <c:pt idx="686">
                  <c:v>87.31</c:v>
                </c:pt>
                <c:pt idx="687">
                  <c:v>88.48</c:v>
                </c:pt>
                <c:pt idx="688">
                  <c:v>85.1</c:v>
                </c:pt>
                <c:pt idx="689">
                  <c:v>85.11</c:v>
                </c:pt>
                <c:pt idx="690">
                  <c:v>85.73</c:v>
                </c:pt>
                <c:pt idx="691">
                  <c:v>84.45</c:v>
                </c:pt>
                <c:pt idx="692">
                  <c:v>82.94</c:v>
                </c:pt>
                <c:pt idx="693">
                  <c:v>83.49</c:v>
                </c:pt>
                <c:pt idx="694">
                  <c:v>78.739999999999995</c:v>
                </c:pt>
                <c:pt idx="695">
                  <c:v>76.709999999999994</c:v>
                </c:pt>
                <c:pt idx="696">
                  <c:v>78.5</c:v>
                </c:pt>
                <c:pt idx="697">
                  <c:v>82.15</c:v>
                </c:pt>
                <c:pt idx="698">
                  <c:v>81.23</c:v>
                </c:pt>
                <c:pt idx="699">
                  <c:v>79.489999999999995</c:v>
                </c:pt>
                <c:pt idx="700">
                  <c:v>83.63</c:v>
                </c:pt>
                <c:pt idx="701">
                  <c:v>86.52</c:v>
                </c:pt>
                <c:pt idx="702">
                  <c:v>87.76</c:v>
                </c:pt>
                <c:pt idx="703">
                  <c:v>88.45</c:v>
                </c:pt>
                <c:pt idx="704">
                  <c:v>92.64</c:v>
                </c:pt>
                <c:pt idx="705">
                  <c:v>91.13</c:v>
                </c:pt>
                <c:pt idx="706">
                  <c:v>89.35</c:v>
                </c:pt>
                <c:pt idx="707">
                  <c:v>87.27</c:v>
                </c:pt>
                <c:pt idx="708">
                  <c:v>89.11</c:v>
                </c:pt>
                <c:pt idx="709">
                  <c:v>85.61</c:v>
                </c:pt>
                <c:pt idx="710">
                  <c:v>85.46</c:v>
                </c:pt>
                <c:pt idx="711">
                  <c:v>82.82</c:v>
                </c:pt>
                <c:pt idx="712">
                  <c:v>85.55</c:v>
                </c:pt>
                <c:pt idx="713">
                  <c:v>85.98</c:v>
                </c:pt>
                <c:pt idx="714">
                  <c:v>85.14</c:v>
                </c:pt>
                <c:pt idx="715">
                  <c:v>84.58</c:v>
                </c:pt>
                <c:pt idx="716">
                  <c:v>85.32</c:v>
                </c:pt>
                <c:pt idx="717">
                  <c:v>87.91</c:v>
                </c:pt>
                <c:pt idx="718">
                  <c:v>88.26</c:v>
                </c:pt>
                <c:pt idx="719">
                  <c:v>87.9</c:v>
                </c:pt>
                <c:pt idx="720">
                  <c:v>86.53</c:v>
                </c:pt>
                <c:pt idx="721">
                  <c:v>86.21</c:v>
                </c:pt>
                <c:pt idx="722">
                  <c:v>88.57</c:v>
                </c:pt>
                <c:pt idx="723">
                  <c:v>89.35</c:v>
                </c:pt>
                <c:pt idx="724">
                  <c:v>92.61</c:v>
                </c:pt>
                <c:pt idx="725">
                  <c:v>91.79</c:v>
                </c:pt>
                <c:pt idx="726">
                  <c:v>88.91</c:v>
                </c:pt>
                <c:pt idx="727">
                  <c:v>85.83</c:v>
                </c:pt>
                <c:pt idx="728">
                  <c:v>86.47</c:v>
                </c:pt>
                <c:pt idx="729">
                  <c:v>88.96</c:v>
                </c:pt>
                <c:pt idx="730">
                  <c:v>85.87</c:v>
                </c:pt>
                <c:pt idx="731">
                  <c:v>86.92</c:v>
                </c:pt>
                <c:pt idx="732">
                  <c:v>85.59</c:v>
                </c:pt>
                <c:pt idx="733">
                  <c:v>81.64</c:v>
                </c:pt>
                <c:pt idx="734">
                  <c:v>80.08</c:v>
                </c:pt>
                <c:pt idx="735">
                  <c:v>79.73</c:v>
                </c:pt>
                <c:pt idx="736">
                  <c:v>80.95</c:v>
                </c:pt>
                <c:pt idx="737">
                  <c:v>77.94</c:v>
                </c:pt>
                <c:pt idx="738">
                  <c:v>76.28</c:v>
                </c:pt>
                <c:pt idx="739">
                  <c:v>77.239999999999995</c:v>
                </c:pt>
                <c:pt idx="740">
                  <c:v>78.2</c:v>
                </c:pt>
                <c:pt idx="741">
                  <c:v>80.55</c:v>
                </c:pt>
                <c:pt idx="742">
                  <c:v>81.22</c:v>
                </c:pt>
                <c:pt idx="743">
                  <c:v>79.98</c:v>
                </c:pt>
                <c:pt idx="744">
                  <c:v>76.930000000000007</c:v>
                </c:pt>
                <c:pt idx="745">
                  <c:v>74.25</c:v>
                </c:pt>
                <c:pt idx="746">
                  <c:v>72.010000000000005</c:v>
                </c:pt>
                <c:pt idx="747">
                  <c:v>71.459999999999994</c:v>
                </c:pt>
                <c:pt idx="748">
                  <c:v>71.02</c:v>
                </c:pt>
                <c:pt idx="749">
                  <c:v>73.17</c:v>
                </c:pt>
                <c:pt idx="750">
                  <c:v>75.39</c:v>
                </c:pt>
                <c:pt idx="751">
                  <c:v>77.28</c:v>
                </c:pt>
                <c:pt idx="752">
                  <c:v>76.11</c:v>
                </c:pt>
                <c:pt idx="753">
                  <c:v>74.290000000000006</c:v>
                </c:pt>
                <c:pt idx="754">
                  <c:v>75.19</c:v>
                </c:pt>
                <c:pt idx="755">
                  <c:v>76.09</c:v>
                </c:pt>
                <c:pt idx="756">
                  <c:v>78.290000000000006</c:v>
                </c:pt>
                <c:pt idx="757">
                  <c:v>78.290000000000006</c:v>
                </c:pt>
                <c:pt idx="758">
                  <c:v>79.56</c:v>
                </c:pt>
                <c:pt idx="759">
                  <c:v>79.53</c:v>
                </c:pt>
                <c:pt idx="760">
                  <c:v>78.959999999999994</c:v>
                </c:pt>
                <c:pt idx="761">
                  <c:v>78.400000000000006</c:v>
                </c:pt>
                <c:pt idx="762">
                  <c:v>80.260000000000005</c:v>
                </c:pt>
                <c:pt idx="763">
                  <c:v>76.930000000000007</c:v>
                </c:pt>
                <c:pt idx="764">
                  <c:v>72.84</c:v>
                </c:pt>
                <c:pt idx="765">
                  <c:v>73.67</c:v>
                </c:pt>
              </c:numCache>
            </c:numRef>
          </c:val>
          <c:smooth val="0"/>
          <c:extLst>
            <c:ext xmlns:c16="http://schemas.microsoft.com/office/drawing/2014/chart" uri="{C3380CC4-5D6E-409C-BE32-E72D297353CC}">
              <c16:uniqueId val="{00000003-8476-48E0-8C45-521A6DFF92F2}"/>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4931"/>
          <c:min val="43831"/>
        </c:scaling>
        <c:delete val="0"/>
        <c:axPos val="b"/>
        <c:numFmt formatCode="[$-409]mmm\-yy;@" sourceLinked="0"/>
        <c:majorTickMark val="out"/>
        <c:minorTickMark val="none"/>
        <c:tickLblPos val="low"/>
        <c:spPr>
          <a:ln w="12700">
            <a:solidFill>
              <a:schemeClr val="bg1">
                <a:lumMod val="50000"/>
              </a:schemeClr>
            </a:solidFill>
          </a:ln>
        </c:spPr>
        <c:crossAx val="154004584"/>
        <c:crosses val="autoZero"/>
        <c:auto val="1"/>
        <c:lblOffset val="100"/>
        <c:baseTimeUnit val="days"/>
        <c:majorUnit val="4"/>
        <c:majorTimeUnit val="months"/>
      </c:dateAx>
      <c:valAx>
        <c:axId val="154004584"/>
        <c:scaling>
          <c:orientation val="minMax"/>
          <c:max val="140"/>
          <c:min val="-1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154003408"/>
        <c:crossesAt val="40179"/>
        <c:crossBetween val="between"/>
      </c:valAx>
      <c:spPr>
        <a:noFill/>
        <a:ln w="25400">
          <a:noFill/>
        </a:ln>
      </c:spPr>
    </c:plotArea>
    <c:legend>
      <c:legendPos val="b"/>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3496395437367745E-2"/>
          <c:y val="4.3421387793436329E-2"/>
          <c:w val="0.82443770468658117"/>
          <c:h val="0.7385885277767843"/>
        </c:manualLayout>
      </c:layout>
      <c:lineChart>
        <c:grouping val="standard"/>
        <c:varyColors val="0"/>
        <c:ser>
          <c:idx val="6"/>
          <c:order val="0"/>
          <c:tx>
            <c:strRef>
              <c:f>Graph!$B$1</c:f>
              <c:strCache>
                <c:ptCount val="1"/>
                <c:pt idx="0">
                  <c:v>Copper Grade</c:v>
                </c:pt>
              </c:strCache>
            </c:strRef>
          </c:tx>
          <c:spPr>
            <a:ln w="19050">
              <a:solidFill>
                <a:schemeClr val="tx2"/>
              </a:solidFill>
            </a:ln>
          </c:spPr>
          <c:marker>
            <c:symbol val="none"/>
          </c:marker>
          <c:dLbls>
            <c:dLbl>
              <c:idx val="1"/>
              <c:layout>
                <c:manualLayout>
                  <c:x val="-5.8232547342636689E-3"/>
                  <c:y val="-7.99427657081122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EA6-1644-91AE-198C5316E879}"/>
                </c:ext>
              </c:extLst>
            </c:dLbl>
            <c:dLbl>
              <c:idx val="560"/>
              <c:delete val="1"/>
              <c:extLst>
                <c:ext xmlns:c15="http://schemas.microsoft.com/office/drawing/2012/chart" uri="{CE6537A1-D6FC-4f65-9D91-7224C49458BB}"/>
                <c:ext xmlns:c16="http://schemas.microsoft.com/office/drawing/2014/chart" uri="{C3380CC4-5D6E-409C-BE32-E72D297353CC}">
                  <c16:uniqueId val="{00000000-DE1C-45F4-B822-C1FEF71A4FF2}"/>
                </c:ext>
              </c:extLst>
            </c:dLbl>
            <c:dLbl>
              <c:idx val="562"/>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5BB-492B-ADE2-845C612D316C}"/>
                </c:ext>
              </c:extLst>
            </c:dLbl>
            <c:numFmt formatCode="#,##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Graph!$A$2:$A$745</c:f>
              <c:numCache>
                <c:formatCode>m/d/yyyy</c:formatCode>
                <c:ptCount val="744"/>
                <c:pt idx="0">
                  <c:v>43830</c:v>
                </c:pt>
                <c:pt idx="1">
                  <c:v>43832</c:v>
                </c:pt>
                <c:pt idx="2">
                  <c:v>43836</c:v>
                </c:pt>
                <c:pt idx="3">
                  <c:v>43837</c:v>
                </c:pt>
                <c:pt idx="4">
                  <c:v>43838</c:v>
                </c:pt>
                <c:pt idx="5">
                  <c:v>43839</c:v>
                </c:pt>
                <c:pt idx="6">
                  <c:v>43843</c:v>
                </c:pt>
                <c:pt idx="7">
                  <c:v>43844</c:v>
                </c:pt>
                <c:pt idx="8">
                  <c:v>43845</c:v>
                </c:pt>
                <c:pt idx="9">
                  <c:v>43846</c:v>
                </c:pt>
                <c:pt idx="10">
                  <c:v>43850</c:v>
                </c:pt>
                <c:pt idx="11">
                  <c:v>43851</c:v>
                </c:pt>
                <c:pt idx="12">
                  <c:v>43852</c:v>
                </c:pt>
                <c:pt idx="13">
                  <c:v>43853</c:v>
                </c:pt>
                <c:pt idx="14">
                  <c:v>43857</c:v>
                </c:pt>
                <c:pt idx="15">
                  <c:v>43858</c:v>
                </c:pt>
                <c:pt idx="16">
                  <c:v>43859</c:v>
                </c:pt>
                <c:pt idx="17">
                  <c:v>43860</c:v>
                </c:pt>
                <c:pt idx="18">
                  <c:v>43864</c:v>
                </c:pt>
                <c:pt idx="19">
                  <c:v>43865</c:v>
                </c:pt>
                <c:pt idx="20">
                  <c:v>43866</c:v>
                </c:pt>
                <c:pt idx="21">
                  <c:v>43867</c:v>
                </c:pt>
                <c:pt idx="22">
                  <c:v>43871</c:v>
                </c:pt>
                <c:pt idx="23">
                  <c:v>43872</c:v>
                </c:pt>
                <c:pt idx="24">
                  <c:v>43873</c:v>
                </c:pt>
                <c:pt idx="25">
                  <c:v>43874</c:v>
                </c:pt>
                <c:pt idx="26">
                  <c:v>43878</c:v>
                </c:pt>
                <c:pt idx="27">
                  <c:v>43879</c:v>
                </c:pt>
                <c:pt idx="28">
                  <c:v>43880</c:v>
                </c:pt>
                <c:pt idx="29">
                  <c:v>43881</c:v>
                </c:pt>
                <c:pt idx="30">
                  <c:v>43885</c:v>
                </c:pt>
                <c:pt idx="31">
                  <c:v>43886</c:v>
                </c:pt>
                <c:pt idx="32">
                  <c:v>43887</c:v>
                </c:pt>
                <c:pt idx="33">
                  <c:v>43888</c:v>
                </c:pt>
                <c:pt idx="34">
                  <c:v>43892</c:v>
                </c:pt>
                <c:pt idx="35">
                  <c:v>43893</c:v>
                </c:pt>
                <c:pt idx="36">
                  <c:v>43894</c:v>
                </c:pt>
                <c:pt idx="37">
                  <c:v>43895</c:v>
                </c:pt>
                <c:pt idx="38">
                  <c:v>43899</c:v>
                </c:pt>
                <c:pt idx="39">
                  <c:v>43900</c:v>
                </c:pt>
                <c:pt idx="40">
                  <c:v>43901</c:v>
                </c:pt>
                <c:pt idx="41">
                  <c:v>43902</c:v>
                </c:pt>
                <c:pt idx="42">
                  <c:v>43906</c:v>
                </c:pt>
                <c:pt idx="43">
                  <c:v>43907</c:v>
                </c:pt>
                <c:pt idx="44">
                  <c:v>43908</c:v>
                </c:pt>
                <c:pt idx="45">
                  <c:v>43909</c:v>
                </c:pt>
                <c:pt idx="46">
                  <c:v>43913</c:v>
                </c:pt>
                <c:pt idx="47">
                  <c:v>43914</c:v>
                </c:pt>
                <c:pt idx="48">
                  <c:v>43915</c:v>
                </c:pt>
                <c:pt idx="49">
                  <c:v>43916</c:v>
                </c:pt>
                <c:pt idx="50">
                  <c:v>43920</c:v>
                </c:pt>
                <c:pt idx="51">
                  <c:v>43921</c:v>
                </c:pt>
                <c:pt idx="52">
                  <c:v>43922</c:v>
                </c:pt>
                <c:pt idx="53">
                  <c:v>43923</c:v>
                </c:pt>
                <c:pt idx="54">
                  <c:v>43927</c:v>
                </c:pt>
                <c:pt idx="55">
                  <c:v>43928</c:v>
                </c:pt>
                <c:pt idx="56">
                  <c:v>43929</c:v>
                </c:pt>
                <c:pt idx="57">
                  <c:v>43935</c:v>
                </c:pt>
                <c:pt idx="58">
                  <c:v>43936</c:v>
                </c:pt>
                <c:pt idx="59">
                  <c:v>43937</c:v>
                </c:pt>
                <c:pt idx="60">
                  <c:v>43941</c:v>
                </c:pt>
                <c:pt idx="61">
                  <c:v>43942</c:v>
                </c:pt>
                <c:pt idx="62">
                  <c:v>43943</c:v>
                </c:pt>
                <c:pt idx="63">
                  <c:v>43944</c:v>
                </c:pt>
                <c:pt idx="64">
                  <c:v>43948</c:v>
                </c:pt>
                <c:pt idx="65">
                  <c:v>43949</c:v>
                </c:pt>
                <c:pt idx="66">
                  <c:v>43950</c:v>
                </c:pt>
                <c:pt idx="67">
                  <c:v>43951</c:v>
                </c:pt>
                <c:pt idx="68">
                  <c:v>43956</c:v>
                </c:pt>
                <c:pt idx="69">
                  <c:v>43957</c:v>
                </c:pt>
                <c:pt idx="70">
                  <c:v>43962</c:v>
                </c:pt>
                <c:pt idx="71">
                  <c:v>43963</c:v>
                </c:pt>
                <c:pt idx="72">
                  <c:v>43964</c:v>
                </c:pt>
                <c:pt idx="73">
                  <c:v>43965</c:v>
                </c:pt>
                <c:pt idx="74">
                  <c:v>43969</c:v>
                </c:pt>
                <c:pt idx="75">
                  <c:v>43970</c:v>
                </c:pt>
                <c:pt idx="76">
                  <c:v>43971</c:v>
                </c:pt>
                <c:pt idx="77">
                  <c:v>43972</c:v>
                </c:pt>
                <c:pt idx="78">
                  <c:v>43977</c:v>
                </c:pt>
                <c:pt idx="79">
                  <c:v>43978</c:v>
                </c:pt>
                <c:pt idx="80">
                  <c:v>43979</c:v>
                </c:pt>
                <c:pt idx="81">
                  <c:v>43983</c:v>
                </c:pt>
                <c:pt idx="82">
                  <c:v>43984</c:v>
                </c:pt>
                <c:pt idx="83">
                  <c:v>43985</c:v>
                </c:pt>
                <c:pt idx="84">
                  <c:v>43986</c:v>
                </c:pt>
                <c:pt idx="85">
                  <c:v>43990</c:v>
                </c:pt>
                <c:pt idx="86">
                  <c:v>43991</c:v>
                </c:pt>
                <c:pt idx="87">
                  <c:v>43992</c:v>
                </c:pt>
                <c:pt idx="88">
                  <c:v>43993</c:v>
                </c:pt>
                <c:pt idx="89">
                  <c:v>43997</c:v>
                </c:pt>
                <c:pt idx="90">
                  <c:v>43998</c:v>
                </c:pt>
                <c:pt idx="91">
                  <c:v>43999</c:v>
                </c:pt>
                <c:pt idx="92">
                  <c:v>44000</c:v>
                </c:pt>
                <c:pt idx="93">
                  <c:v>44004</c:v>
                </c:pt>
                <c:pt idx="94">
                  <c:v>44005</c:v>
                </c:pt>
                <c:pt idx="95">
                  <c:v>44006</c:v>
                </c:pt>
                <c:pt idx="96">
                  <c:v>44007</c:v>
                </c:pt>
                <c:pt idx="97">
                  <c:v>44011</c:v>
                </c:pt>
                <c:pt idx="98">
                  <c:v>44012</c:v>
                </c:pt>
                <c:pt idx="99">
                  <c:v>44013</c:v>
                </c:pt>
                <c:pt idx="100">
                  <c:v>44014</c:v>
                </c:pt>
                <c:pt idx="101">
                  <c:v>44018</c:v>
                </c:pt>
                <c:pt idx="102">
                  <c:v>44019</c:v>
                </c:pt>
                <c:pt idx="103">
                  <c:v>44020</c:v>
                </c:pt>
                <c:pt idx="104">
                  <c:v>44021</c:v>
                </c:pt>
                <c:pt idx="105">
                  <c:v>44025</c:v>
                </c:pt>
                <c:pt idx="106">
                  <c:v>44026</c:v>
                </c:pt>
                <c:pt idx="107">
                  <c:v>44027</c:v>
                </c:pt>
                <c:pt idx="108">
                  <c:v>44028</c:v>
                </c:pt>
                <c:pt idx="109">
                  <c:v>44032</c:v>
                </c:pt>
                <c:pt idx="110">
                  <c:v>44033</c:v>
                </c:pt>
                <c:pt idx="111">
                  <c:v>44034</c:v>
                </c:pt>
                <c:pt idx="112">
                  <c:v>44035</c:v>
                </c:pt>
                <c:pt idx="113">
                  <c:v>44039</c:v>
                </c:pt>
                <c:pt idx="114">
                  <c:v>44040</c:v>
                </c:pt>
                <c:pt idx="115">
                  <c:v>44041</c:v>
                </c:pt>
                <c:pt idx="116">
                  <c:v>44042</c:v>
                </c:pt>
                <c:pt idx="117">
                  <c:v>44046</c:v>
                </c:pt>
                <c:pt idx="118">
                  <c:v>44047</c:v>
                </c:pt>
                <c:pt idx="119">
                  <c:v>44048</c:v>
                </c:pt>
                <c:pt idx="120">
                  <c:v>44049</c:v>
                </c:pt>
                <c:pt idx="121">
                  <c:v>44053</c:v>
                </c:pt>
                <c:pt idx="122">
                  <c:v>44054</c:v>
                </c:pt>
                <c:pt idx="123">
                  <c:v>44055</c:v>
                </c:pt>
                <c:pt idx="124">
                  <c:v>44056</c:v>
                </c:pt>
                <c:pt idx="125">
                  <c:v>44060</c:v>
                </c:pt>
                <c:pt idx="126">
                  <c:v>44061</c:v>
                </c:pt>
                <c:pt idx="127">
                  <c:v>44062</c:v>
                </c:pt>
                <c:pt idx="128">
                  <c:v>44063</c:v>
                </c:pt>
                <c:pt idx="129">
                  <c:v>44067</c:v>
                </c:pt>
                <c:pt idx="130">
                  <c:v>44068</c:v>
                </c:pt>
                <c:pt idx="131">
                  <c:v>44069</c:v>
                </c:pt>
                <c:pt idx="132">
                  <c:v>44070</c:v>
                </c:pt>
                <c:pt idx="133">
                  <c:v>44075</c:v>
                </c:pt>
                <c:pt idx="134">
                  <c:v>44076</c:v>
                </c:pt>
                <c:pt idx="135">
                  <c:v>44077</c:v>
                </c:pt>
                <c:pt idx="136">
                  <c:v>44081</c:v>
                </c:pt>
                <c:pt idx="137">
                  <c:v>44082</c:v>
                </c:pt>
                <c:pt idx="138">
                  <c:v>44083</c:v>
                </c:pt>
                <c:pt idx="139">
                  <c:v>44084</c:v>
                </c:pt>
                <c:pt idx="140">
                  <c:v>44088</c:v>
                </c:pt>
                <c:pt idx="141">
                  <c:v>44089</c:v>
                </c:pt>
                <c:pt idx="142">
                  <c:v>44090</c:v>
                </c:pt>
                <c:pt idx="143">
                  <c:v>44091</c:v>
                </c:pt>
                <c:pt idx="144">
                  <c:v>44095</c:v>
                </c:pt>
                <c:pt idx="145">
                  <c:v>44096</c:v>
                </c:pt>
                <c:pt idx="146">
                  <c:v>44097</c:v>
                </c:pt>
                <c:pt idx="147">
                  <c:v>44098</c:v>
                </c:pt>
                <c:pt idx="148">
                  <c:v>44102</c:v>
                </c:pt>
                <c:pt idx="149">
                  <c:v>44103</c:v>
                </c:pt>
                <c:pt idx="150">
                  <c:v>44104</c:v>
                </c:pt>
                <c:pt idx="151">
                  <c:v>44105</c:v>
                </c:pt>
                <c:pt idx="152">
                  <c:v>44109</c:v>
                </c:pt>
                <c:pt idx="153">
                  <c:v>44110</c:v>
                </c:pt>
                <c:pt idx="154">
                  <c:v>44111</c:v>
                </c:pt>
                <c:pt idx="155">
                  <c:v>44112</c:v>
                </c:pt>
                <c:pt idx="156">
                  <c:v>44116</c:v>
                </c:pt>
                <c:pt idx="157">
                  <c:v>44117</c:v>
                </c:pt>
                <c:pt idx="158">
                  <c:v>44118</c:v>
                </c:pt>
                <c:pt idx="159">
                  <c:v>44119</c:v>
                </c:pt>
                <c:pt idx="160">
                  <c:v>44123</c:v>
                </c:pt>
                <c:pt idx="161">
                  <c:v>44124</c:v>
                </c:pt>
                <c:pt idx="162">
                  <c:v>44125</c:v>
                </c:pt>
                <c:pt idx="163">
                  <c:v>44126</c:v>
                </c:pt>
                <c:pt idx="164">
                  <c:v>44130</c:v>
                </c:pt>
                <c:pt idx="165">
                  <c:v>44131</c:v>
                </c:pt>
                <c:pt idx="166">
                  <c:v>44132</c:v>
                </c:pt>
                <c:pt idx="167">
                  <c:v>44133</c:v>
                </c:pt>
                <c:pt idx="168">
                  <c:v>44137</c:v>
                </c:pt>
                <c:pt idx="169">
                  <c:v>44138</c:v>
                </c:pt>
                <c:pt idx="170">
                  <c:v>44139</c:v>
                </c:pt>
                <c:pt idx="171">
                  <c:v>44140</c:v>
                </c:pt>
                <c:pt idx="172">
                  <c:v>44144</c:v>
                </c:pt>
                <c:pt idx="173">
                  <c:v>44146</c:v>
                </c:pt>
                <c:pt idx="174">
                  <c:v>44147</c:v>
                </c:pt>
                <c:pt idx="175">
                  <c:v>44151</c:v>
                </c:pt>
                <c:pt idx="176">
                  <c:v>44152</c:v>
                </c:pt>
                <c:pt idx="177">
                  <c:v>44153</c:v>
                </c:pt>
                <c:pt idx="178">
                  <c:v>44154</c:v>
                </c:pt>
                <c:pt idx="179">
                  <c:v>44158</c:v>
                </c:pt>
                <c:pt idx="180">
                  <c:v>44159</c:v>
                </c:pt>
                <c:pt idx="181">
                  <c:v>44160</c:v>
                </c:pt>
                <c:pt idx="182">
                  <c:v>44161</c:v>
                </c:pt>
                <c:pt idx="183">
                  <c:v>44165</c:v>
                </c:pt>
                <c:pt idx="184">
                  <c:v>44166</c:v>
                </c:pt>
                <c:pt idx="185">
                  <c:v>44167</c:v>
                </c:pt>
                <c:pt idx="186">
                  <c:v>44168</c:v>
                </c:pt>
                <c:pt idx="187">
                  <c:v>44172</c:v>
                </c:pt>
                <c:pt idx="188">
                  <c:v>44173</c:v>
                </c:pt>
                <c:pt idx="189">
                  <c:v>44174</c:v>
                </c:pt>
                <c:pt idx="190">
                  <c:v>44175</c:v>
                </c:pt>
                <c:pt idx="191">
                  <c:v>44179</c:v>
                </c:pt>
                <c:pt idx="192">
                  <c:v>44180</c:v>
                </c:pt>
                <c:pt idx="193">
                  <c:v>44181</c:v>
                </c:pt>
                <c:pt idx="194">
                  <c:v>44182</c:v>
                </c:pt>
                <c:pt idx="195">
                  <c:v>44186</c:v>
                </c:pt>
                <c:pt idx="196">
                  <c:v>44187</c:v>
                </c:pt>
                <c:pt idx="197">
                  <c:v>44188</c:v>
                </c:pt>
                <c:pt idx="198">
                  <c:v>44194</c:v>
                </c:pt>
                <c:pt idx="199">
                  <c:v>44195</c:v>
                </c:pt>
                <c:pt idx="200">
                  <c:v>44200</c:v>
                </c:pt>
                <c:pt idx="201">
                  <c:v>44201</c:v>
                </c:pt>
                <c:pt idx="202">
                  <c:v>44202</c:v>
                </c:pt>
                <c:pt idx="203">
                  <c:v>44203</c:v>
                </c:pt>
                <c:pt idx="204">
                  <c:v>44207</c:v>
                </c:pt>
                <c:pt idx="205">
                  <c:v>44208</c:v>
                </c:pt>
                <c:pt idx="206">
                  <c:v>44209</c:v>
                </c:pt>
                <c:pt idx="207">
                  <c:v>44210</c:v>
                </c:pt>
                <c:pt idx="208">
                  <c:v>44214</c:v>
                </c:pt>
                <c:pt idx="209">
                  <c:v>44215</c:v>
                </c:pt>
                <c:pt idx="210">
                  <c:v>44216</c:v>
                </c:pt>
                <c:pt idx="211">
                  <c:v>44217</c:v>
                </c:pt>
                <c:pt idx="212">
                  <c:v>44221</c:v>
                </c:pt>
                <c:pt idx="213">
                  <c:v>44222</c:v>
                </c:pt>
                <c:pt idx="214">
                  <c:v>44223</c:v>
                </c:pt>
                <c:pt idx="215">
                  <c:v>44224</c:v>
                </c:pt>
                <c:pt idx="216">
                  <c:v>44228</c:v>
                </c:pt>
                <c:pt idx="217">
                  <c:v>44229</c:v>
                </c:pt>
                <c:pt idx="218">
                  <c:v>44230</c:v>
                </c:pt>
                <c:pt idx="219">
                  <c:v>44231</c:v>
                </c:pt>
                <c:pt idx="220">
                  <c:v>44235</c:v>
                </c:pt>
                <c:pt idx="221">
                  <c:v>44236</c:v>
                </c:pt>
                <c:pt idx="222">
                  <c:v>44237</c:v>
                </c:pt>
                <c:pt idx="223">
                  <c:v>44238</c:v>
                </c:pt>
                <c:pt idx="224">
                  <c:v>44242</c:v>
                </c:pt>
                <c:pt idx="225">
                  <c:v>44243</c:v>
                </c:pt>
                <c:pt idx="226">
                  <c:v>44244</c:v>
                </c:pt>
                <c:pt idx="227">
                  <c:v>44245</c:v>
                </c:pt>
                <c:pt idx="228">
                  <c:v>44249</c:v>
                </c:pt>
                <c:pt idx="229">
                  <c:v>44250</c:v>
                </c:pt>
                <c:pt idx="230">
                  <c:v>44251</c:v>
                </c:pt>
                <c:pt idx="231">
                  <c:v>44252</c:v>
                </c:pt>
                <c:pt idx="232">
                  <c:v>44256</c:v>
                </c:pt>
                <c:pt idx="233">
                  <c:v>44257</c:v>
                </c:pt>
                <c:pt idx="234">
                  <c:v>44258</c:v>
                </c:pt>
                <c:pt idx="235">
                  <c:v>44259</c:v>
                </c:pt>
                <c:pt idx="236">
                  <c:v>44263</c:v>
                </c:pt>
                <c:pt idx="237">
                  <c:v>44264</c:v>
                </c:pt>
                <c:pt idx="238">
                  <c:v>44265</c:v>
                </c:pt>
                <c:pt idx="239">
                  <c:v>44266</c:v>
                </c:pt>
                <c:pt idx="240">
                  <c:v>44270</c:v>
                </c:pt>
                <c:pt idx="241">
                  <c:v>44271</c:v>
                </c:pt>
                <c:pt idx="242">
                  <c:v>44272</c:v>
                </c:pt>
                <c:pt idx="243">
                  <c:v>44273</c:v>
                </c:pt>
                <c:pt idx="244">
                  <c:v>44277</c:v>
                </c:pt>
                <c:pt idx="245">
                  <c:v>44278</c:v>
                </c:pt>
                <c:pt idx="246">
                  <c:v>44279</c:v>
                </c:pt>
                <c:pt idx="247">
                  <c:v>44280</c:v>
                </c:pt>
                <c:pt idx="248">
                  <c:v>44284</c:v>
                </c:pt>
                <c:pt idx="249">
                  <c:v>44285</c:v>
                </c:pt>
                <c:pt idx="250">
                  <c:v>44286</c:v>
                </c:pt>
                <c:pt idx="251">
                  <c:v>44292</c:v>
                </c:pt>
                <c:pt idx="252">
                  <c:v>44294</c:v>
                </c:pt>
                <c:pt idx="253">
                  <c:v>44298</c:v>
                </c:pt>
                <c:pt idx="254">
                  <c:v>44299</c:v>
                </c:pt>
                <c:pt idx="255">
                  <c:v>44300</c:v>
                </c:pt>
                <c:pt idx="256">
                  <c:v>44301</c:v>
                </c:pt>
                <c:pt idx="257">
                  <c:v>44305</c:v>
                </c:pt>
                <c:pt idx="258">
                  <c:v>44306</c:v>
                </c:pt>
                <c:pt idx="259">
                  <c:v>44307</c:v>
                </c:pt>
                <c:pt idx="260">
                  <c:v>44308</c:v>
                </c:pt>
                <c:pt idx="261">
                  <c:v>44312</c:v>
                </c:pt>
                <c:pt idx="262">
                  <c:v>44313</c:v>
                </c:pt>
                <c:pt idx="263">
                  <c:v>44314</c:v>
                </c:pt>
                <c:pt idx="264">
                  <c:v>44315</c:v>
                </c:pt>
                <c:pt idx="265">
                  <c:v>44320</c:v>
                </c:pt>
                <c:pt idx="266">
                  <c:v>44321</c:v>
                </c:pt>
                <c:pt idx="267">
                  <c:v>44322</c:v>
                </c:pt>
                <c:pt idx="268">
                  <c:v>44326</c:v>
                </c:pt>
                <c:pt idx="269">
                  <c:v>44327</c:v>
                </c:pt>
                <c:pt idx="270">
                  <c:v>44328</c:v>
                </c:pt>
                <c:pt idx="271">
                  <c:v>44329</c:v>
                </c:pt>
                <c:pt idx="272">
                  <c:v>44333</c:v>
                </c:pt>
                <c:pt idx="273">
                  <c:v>44334</c:v>
                </c:pt>
                <c:pt idx="274">
                  <c:v>44335</c:v>
                </c:pt>
                <c:pt idx="275">
                  <c:v>44336</c:v>
                </c:pt>
                <c:pt idx="276">
                  <c:v>44340</c:v>
                </c:pt>
                <c:pt idx="277">
                  <c:v>44341</c:v>
                </c:pt>
                <c:pt idx="278">
                  <c:v>44342</c:v>
                </c:pt>
                <c:pt idx="279">
                  <c:v>44343</c:v>
                </c:pt>
                <c:pt idx="280">
                  <c:v>44398</c:v>
                </c:pt>
                <c:pt idx="281">
                  <c:v>44399</c:v>
                </c:pt>
                <c:pt idx="282">
                  <c:v>44403</c:v>
                </c:pt>
                <c:pt idx="283">
                  <c:v>44404</c:v>
                </c:pt>
                <c:pt idx="284">
                  <c:v>44405</c:v>
                </c:pt>
                <c:pt idx="285">
                  <c:v>44406</c:v>
                </c:pt>
                <c:pt idx="286">
                  <c:v>44424</c:v>
                </c:pt>
                <c:pt idx="287">
                  <c:v>44425</c:v>
                </c:pt>
                <c:pt idx="288">
                  <c:v>44426</c:v>
                </c:pt>
                <c:pt idx="289">
                  <c:v>44427</c:v>
                </c:pt>
                <c:pt idx="290">
                  <c:v>44431</c:v>
                </c:pt>
                <c:pt idx="291">
                  <c:v>44432</c:v>
                </c:pt>
                <c:pt idx="292">
                  <c:v>44433</c:v>
                </c:pt>
                <c:pt idx="293">
                  <c:v>44434</c:v>
                </c:pt>
                <c:pt idx="294">
                  <c:v>44439</c:v>
                </c:pt>
                <c:pt idx="295">
                  <c:v>44440</c:v>
                </c:pt>
                <c:pt idx="296">
                  <c:v>44441</c:v>
                </c:pt>
                <c:pt idx="297">
                  <c:v>44445</c:v>
                </c:pt>
                <c:pt idx="298">
                  <c:v>44446</c:v>
                </c:pt>
                <c:pt idx="299">
                  <c:v>44447</c:v>
                </c:pt>
                <c:pt idx="300">
                  <c:v>44448</c:v>
                </c:pt>
                <c:pt idx="301">
                  <c:v>44452</c:v>
                </c:pt>
                <c:pt idx="302">
                  <c:v>44453</c:v>
                </c:pt>
                <c:pt idx="303">
                  <c:v>44454</c:v>
                </c:pt>
                <c:pt idx="304">
                  <c:v>44455</c:v>
                </c:pt>
                <c:pt idx="305">
                  <c:v>44459</c:v>
                </c:pt>
                <c:pt idx="306">
                  <c:v>44460</c:v>
                </c:pt>
                <c:pt idx="307">
                  <c:v>44461</c:v>
                </c:pt>
                <c:pt idx="308">
                  <c:v>44462</c:v>
                </c:pt>
                <c:pt idx="309">
                  <c:v>44466</c:v>
                </c:pt>
                <c:pt idx="310">
                  <c:v>44467</c:v>
                </c:pt>
                <c:pt idx="311">
                  <c:v>44468</c:v>
                </c:pt>
                <c:pt idx="312">
                  <c:v>44469</c:v>
                </c:pt>
                <c:pt idx="313">
                  <c:v>44473</c:v>
                </c:pt>
                <c:pt idx="314">
                  <c:v>44474</c:v>
                </c:pt>
                <c:pt idx="315">
                  <c:v>44475</c:v>
                </c:pt>
                <c:pt idx="316">
                  <c:v>44476</c:v>
                </c:pt>
                <c:pt idx="317">
                  <c:v>44480</c:v>
                </c:pt>
                <c:pt idx="318">
                  <c:v>44481</c:v>
                </c:pt>
                <c:pt idx="319">
                  <c:v>44482</c:v>
                </c:pt>
                <c:pt idx="320">
                  <c:v>44483</c:v>
                </c:pt>
                <c:pt idx="321">
                  <c:v>44487</c:v>
                </c:pt>
                <c:pt idx="322">
                  <c:v>44488</c:v>
                </c:pt>
                <c:pt idx="323">
                  <c:v>44489</c:v>
                </c:pt>
                <c:pt idx="324">
                  <c:v>44490</c:v>
                </c:pt>
                <c:pt idx="325">
                  <c:v>44494</c:v>
                </c:pt>
                <c:pt idx="326">
                  <c:v>44495</c:v>
                </c:pt>
                <c:pt idx="327">
                  <c:v>44496</c:v>
                </c:pt>
                <c:pt idx="328">
                  <c:v>44497</c:v>
                </c:pt>
                <c:pt idx="329">
                  <c:v>44501</c:v>
                </c:pt>
                <c:pt idx="330">
                  <c:v>44502</c:v>
                </c:pt>
                <c:pt idx="331">
                  <c:v>44503</c:v>
                </c:pt>
                <c:pt idx="332">
                  <c:v>44504</c:v>
                </c:pt>
                <c:pt idx="333">
                  <c:v>44508</c:v>
                </c:pt>
                <c:pt idx="334">
                  <c:v>44509</c:v>
                </c:pt>
                <c:pt idx="335">
                  <c:v>44510</c:v>
                </c:pt>
                <c:pt idx="336">
                  <c:v>44511</c:v>
                </c:pt>
                <c:pt idx="337">
                  <c:v>44515</c:v>
                </c:pt>
                <c:pt idx="338">
                  <c:v>44516</c:v>
                </c:pt>
                <c:pt idx="339">
                  <c:v>44517</c:v>
                </c:pt>
                <c:pt idx="340">
                  <c:v>44518</c:v>
                </c:pt>
                <c:pt idx="341">
                  <c:v>44522</c:v>
                </c:pt>
                <c:pt idx="342">
                  <c:v>44523</c:v>
                </c:pt>
                <c:pt idx="343">
                  <c:v>44524</c:v>
                </c:pt>
                <c:pt idx="344">
                  <c:v>44525</c:v>
                </c:pt>
                <c:pt idx="345">
                  <c:v>44529</c:v>
                </c:pt>
                <c:pt idx="346">
                  <c:v>44530</c:v>
                </c:pt>
                <c:pt idx="347">
                  <c:v>44531</c:v>
                </c:pt>
                <c:pt idx="348">
                  <c:v>44532</c:v>
                </c:pt>
                <c:pt idx="349">
                  <c:v>44536</c:v>
                </c:pt>
                <c:pt idx="350">
                  <c:v>44537</c:v>
                </c:pt>
                <c:pt idx="351">
                  <c:v>44538</c:v>
                </c:pt>
                <c:pt idx="352">
                  <c:v>44539</c:v>
                </c:pt>
                <c:pt idx="353">
                  <c:v>44543</c:v>
                </c:pt>
                <c:pt idx="354">
                  <c:v>44544</c:v>
                </c:pt>
                <c:pt idx="355">
                  <c:v>44545</c:v>
                </c:pt>
                <c:pt idx="356">
                  <c:v>44546</c:v>
                </c:pt>
                <c:pt idx="357">
                  <c:v>44550</c:v>
                </c:pt>
                <c:pt idx="358">
                  <c:v>44551</c:v>
                </c:pt>
                <c:pt idx="359">
                  <c:v>44552</c:v>
                </c:pt>
                <c:pt idx="360">
                  <c:v>44553</c:v>
                </c:pt>
                <c:pt idx="361">
                  <c:v>44559</c:v>
                </c:pt>
                <c:pt idx="362">
                  <c:v>44560</c:v>
                </c:pt>
                <c:pt idx="363">
                  <c:v>44565</c:v>
                </c:pt>
                <c:pt idx="364">
                  <c:v>44566</c:v>
                </c:pt>
                <c:pt idx="365">
                  <c:v>44567</c:v>
                </c:pt>
                <c:pt idx="366">
                  <c:v>44571</c:v>
                </c:pt>
                <c:pt idx="367">
                  <c:v>44574</c:v>
                </c:pt>
                <c:pt idx="368">
                  <c:v>44578</c:v>
                </c:pt>
                <c:pt idx="369">
                  <c:v>44579</c:v>
                </c:pt>
                <c:pt idx="370">
                  <c:v>44580</c:v>
                </c:pt>
                <c:pt idx="371">
                  <c:v>44581</c:v>
                </c:pt>
                <c:pt idx="372">
                  <c:v>44585</c:v>
                </c:pt>
                <c:pt idx="373">
                  <c:v>44586</c:v>
                </c:pt>
                <c:pt idx="374">
                  <c:v>44587</c:v>
                </c:pt>
                <c:pt idx="375">
                  <c:v>44588</c:v>
                </c:pt>
                <c:pt idx="376">
                  <c:v>44592</c:v>
                </c:pt>
                <c:pt idx="377">
                  <c:v>44593</c:v>
                </c:pt>
                <c:pt idx="378">
                  <c:v>44594</c:v>
                </c:pt>
                <c:pt idx="379">
                  <c:v>44595</c:v>
                </c:pt>
                <c:pt idx="380">
                  <c:v>44599</c:v>
                </c:pt>
                <c:pt idx="381">
                  <c:v>44600</c:v>
                </c:pt>
                <c:pt idx="382">
                  <c:v>44601</c:v>
                </c:pt>
                <c:pt idx="383">
                  <c:v>44602</c:v>
                </c:pt>
                <c:pt idx="384">
                  <c:v>44606</c:v>
                </c:pt>
                <c:pt idx="385">
                  <c:v>44607</c:v>
                </c:pt>
                <c:pt idx="386">
                  <c:v>44608</c:v>
                </c:pt>
                <c:pt idx="387">
                  <c:v>44609</c:v>
                </c:pt>
                <c:pt idx="388">
                  <c:v>44613</c:v>
                </c:pt>
                <c:pt idx="389">
                  <c:v>44614</c:v>
                </c:pt>
                <c:pt idx="390">
                  <c:v>44615</c:v>
                </c:pt>
                <c:pt idx="391">
                  <c:v>44616</c:v>
                </c:pt>
                <c:pt idx="392">
                  <c:v>44620</c:v>
                </c:pt>
                <c:pt idx="393">
                  <c:v>44621</c:v>
                </c:pt>
                <c:pt idx="394">
                  <c:v>44622</c:v>
                </c:pt>
                <c:pt idx="395">
                  <c:v>44623</c:v>
                </c:pt>
                <c:pt idx="396">
                  <c:v>44627</c:v>
                </c:pt>
                <c:pt idx="397">
                  <c:v>44628</c:v>
                </c:pt>
                <c:pt idx="398">
                  <c:v>44629</c:v>
                </c:pt>
                <c:pt idx="399">
                  <c:v>44630</c:v>
                </c:pt>
                <c:pt idx="400">
                  <c:v>44634</c:v>
                </c:pt>
                <c:pt idx="401">
                  <c:v>44635</c:v>
                </c:pt>
                <c:pt idx="402">
                  <c:v>44636</c:v>
                </c:pt>
                <c:pt idx="403">
                  <c:v>44637</c:v>
                </c:pt>
                <c:pt idx="404">
                  <c:v>44641</c:v>
                </c:pt>
                <c:pt idx="405">
                  <c:v>44642</c:v>
                </c:pt>
                <c:pt idx="406">
                  <c:v>44643</c:v>
                </c:pt>
                <c:pt idx="407">
                  <c:v>44644</c:v>
                </c:pt>
                <c:pt idx="408">
                  <c:v>44648</c:v>
                </c:pt>
                <c:pt idx="409">
                  <c:v>44649</c:v>
                </c:pt>
                <c:pt idx="410">
                  <c:v>44650</c:v>
                </c:pt>
                <c:pt idx="411">
                  <c:v>44651</c:v>
                </c:pt>
                <c:pt idx="412">
                  <c:v>44655</c:v>
                </c:pt>
                <c:pt idx="413">
                  <c:v>44656</c:v>
                </c:pt>
                <c:pt idx="414">
                  <c:v>44657</c:v>
                </c:pt>
                <c:pt idx="415">
                  <c:v>44658</c:v>
                </c:pt>
                <c:pt idx="416">
                  <c:v>44662</c:v>
                </c:pt>
                <c:pt idx="417">
                  <c:v>44663</c:v>
                </c:pt>
                <c:pt idx="418">
                  <c:v>44664</c:v>
                </c:pt>
                <c:pt idx="419">
                  <c:v>44670</c:v>
                </c:pt>
                <c:pt idx="420">
                  <c:v>44671</c:v>
                </c:pt>
                <c:pt idx="421">
                  <c:v>44672</c:v>
                </c:pt>
                <c:pt idx="422">
                  <c:v>44676</c:v>
                </c:pt>
                <c:pt idx="423">
                  <c:v>44677</c:v>
                </c:pt>
                <c:pt idx="424">
                  <c:v>44678</c:v>
                </c:pt>
                <c:pt idx="425">
                  <c:v>44679</c:v>
                </c:pt>
                <c:pt idx="426">
                  <c:v>44684</c:v>
                </c:pt>
                <c:pt idx="427">
                  <c:v>44685</c:v>
                </c:pt>
                <c:pt idx="428">
                  <c:v>44686</c:v>
                </c:pt>
                <c:pt idx="429">
                  <c:v>44690</c:v>
                </c:pt>
                <c:pt idx="430">
                  <c:v>44691</c:v>
                </c:pt>
                <c:pt idx="431">
                  <c:v>44692</c:v>
                </c:pt>
                <c:pt idx="432">
                  <c:v>44693</c:v>
                </c:pt>
                <c:pt idx="433">
                  <c:v>44697</c:v>
                </c:pt>
                <c:pt idx="434">
                  <c:v>44698</c:v>
                </c:pt>
                <c:pt idx="435">
                  <c:v>44699</c:v>
                </c:pt>
                <c:pt idx="436">
                  <c:v>44700</c:v>
                </c:pt>
                <c:pt idx="437">
                  <c:v>44704</c:v>
                </c:pt>
                <c:pt idx="438">
                  <c:v>44705</c:v>
                </c:pt>
                <c:pt idx="439">
                  <c:v>44706</c:v>
                </c:pt>
                <c:pt idx="440">
                  <c:v>44707</c:v>
                </c:pt>
                <c:pt idx="441">
                  <c:v>44711</c:v>
                </c:pt>
                <c:pt idx="442">
                  <c:v>44712</c:v>
                </c:pt>
                <c:pt idx="443">
                  <c:v>44718</c:v>
                </c:pt>
                <c:pt idx="444">
                  <c:v>44719</c:v>
                </c:pt>
                <c:pt idx="445">
                  <c:v>44720</c:v>
                </c:pt>
                <c:pt idx="446">
                  <c:v>44721</c:v>
                </c:pt>
                <c:pt idx="447">
                  <c:v>44725</c:v>
                </c:pt>
                <c:pt idx="448">
                  <c:v>44726</c:v>
                </c:pt>
                <c:pt idx="449">
                  <c:v>44727</c:v>
                </c:pt>
                <c:pt idx="450">
                  <c:v>44728</c:v>
                </c:pt>
                <c:pt idx="451">
                  <c:v>44732</c:v>
                </c:pt>
                <c:pt idx="452">
                  <c:v>44733</c:v>
                </c:pt>
                <c:pt idx="453">
                  <c:v>44734</c:v>
                </c:pt>
                <c:pt idx="454">
                  <c:v>44735</c:v>
                </c:pt>
                <c:pt idx="455">
                  <c:v>44739</c:v>
                </c:pt>
                <c:pt idx="456">
                  <c:v>44740</c:v>
                </c:pt>
                <c:pt idx="457">
                  <c:v>44741</c:v>
                </c:pt>
                <c:pt idx="458">
                  <c:v>44742</c:v>
                </c:pt>
                <c:pt idx="459">
                  <c:v>44746</c:v>
                </c:pt>
                <c:pt idx="460">
                  <c:v>44747</c:v>
                </c:pt>
                <c:pt idx="461">
                  <c:v>44748</c:v>
                </c:pt>
                <c:pt idx="462">
                  <c:v>44749</c:v>
                </c:pt>
                <c:pt idx="463">
                  <c:v>44753</c:v>
                </c:pt>
                <c:pt idx="464">
                  <c:v>44754</c:v>
                </c:pt>
                <c:pt idx="465">
                  <c:v>44755</c:v>
                </c:pt>
                <c:pt idx="466">
                  <c:v>44756</c:v>
                </c:pt>
                <c:pt idx="467">
                  <c:v>44760</c:v>
                </c:pt>
                <c:pt idx="468">
                  <c:v>44761</c:v>
                </c:pt>
                <c:pt idx="469">
                  <c:v>44762</c:v>
                </c:pt>
                <c:pt idx="470">
                  <c:v>44763</c:v>
                </c:pt>
                <c:pt idx="471">
                  <c:v>44767</c:v>
                </c:pt>
                <c:pt idx="472">
                  <c:v>44768</c:v>
                </c:pt>
                <c:pt idx="473">
                  <c:v>44769</c:v>
                </c:pt>
                <c:pt idx="474">
                  <c:v>44770</c:v>
                </c:pt>
                <c:pt idx="475">
                  <c:v>44774</c:v>
                </c:pt>
                <c:pt idx="476">
                  <c:v>44775</c:v>
                </c:pt>
                <c:pt idx="477">
                  <c:v>44776</c:v>
                </c:pt>
                <c:pt idx="478">
                  <c:v>44777</c:v>
                </c:pt>
                <c:pt idx="479">
                  <c:v>44781</c:v>
                </c:pt>
                <c:pt idx="480">
                  <c:v>44782</c:v>
                </c:pt>
                <c:pt idx="481">
                  <c:v>44783</c:v>
                </c:pt>
                <c:pt idx="482">
                  <c:v>44784</c:v>
                </c:pt>
                <c:pt idx="483">
                  <c:v>44788</c:v>
                </c:pt>
                <c:pt idx="484">
                  <c:v>44789</c:v>
                </c:pt>
                <c:pt idx="485">
                  <c:v>44790</c:v>
                </c:pt>
                <c:pt idx="486">
                  <c:v>44791</c:v>
                </c:pt>
                <c:pt idx="487">
                  <c:v>44795</c:v>
                </c:pt>
                <c:pt idx="488">
                  <c:v>44796</c:v>
                </c:pt>
                <c:pt idx="489">
                  <c:v>44797</c:v>
                </c:pt>
                <c:pt idx="490">
                  <c:v>44798</c:v>
                </c:pt>
                <c:pt idx="491">
                  <c:v>44803</c:v>
                </c:pt>
                <c:pt idx="492">
                  <c:v>44804</c:v>
                </c:pt>
                <c:pt idx="493">
                  <c:v>44805</c:v>
                </c:pt>
                <c:pt idx="494">
                  <c:v>44809</c:v>
                </c:pt>
                <c:pt idx="495">
                  <c:v>44810</c:v>
                </c:pt>
                <c:pt idx="496">
                  <c:v>44811</c:v>
                </c:pt>
                <c:pt idx="497">
                  <c:v>44812</c:v>
                </c:pt>
                <c:pt idx="498">
                  <c:v>44816</c:v>
                </c:pt>
                <c:pt idx="499">
                  <c:v>44817</c:v>
                </c:pt>
                <c:pt idx="500">
                  <c:v>44818</c:v>
                </c:pt>
                <c:pt idx="501">
                  <c:v>44819</c:v>
                </c:pt>
                <c:pt idx="502">
                  <c:v>44823</c:v>
                </c:pt>
                <c:pt idx="503">
                  <c:v>44824</c:v>
                </c:pt>
                <c:pt idx="504">
                  <c:v>44825</c:v>
                </c:pt>
                <c:pt idx="505">
                  <c:v>44826</c:v>
                </c:pt>
                <c:pt idx="506">
                  <c:v>44830</c:v>
                </c:pt>
                <c:pt idx="507">
                  <c:v>44831</c:v>
                </c:pt>
                <c:pt idx="508">
                  <c:v>44832</c:v>
                </c:pt>
                <c:pt idx="509">
                  <c:v>44833</c:v>
                </c:pt>
                <c:pt idx="510">
                  <c:v>44834</c:v>
                </c:pt>
                <c:pt idx="511">
                  <c:v>44837</c:v>
                </c:pt>
                <c:pt idx="512">
                  <c:v>44838</c:v>
                </c:pt>
                <c:pt idx="513">
                  <c:v>44839</c:v>
                </c:pt>
                <c:pt idx="514">
                  <c:v>44840</c:v>
                </c:pt>
                <c:pt idx="515">
                  <c:v>44844</c:v>
                </c:pt>
                <c:pt idx="516">
                  <c:v>44845</c:v>
                </c:pt>
                <c:pt idx="517">
                  <c:v>44846</c:v>
                </c:pt>
                <c:pt idx="518">
                  <c:v>44847</c:v>
                </c:pt>
                <c:pt idx="519">
                  <c:v>44851</c:v>
                </c:pt>
                <c:pt idx="520">
                  <c:v>44852</c:v>
                </c:pt>
                <c:pt idx="521">
                  <c:v>44853</c:v>
                </c:pt>
                <c:pt idx="522">
                  <c:v>44854</c:v>
                </c:pt>
                <c:pt idx="523">
                  <c:v>44858</c:v>
                </c:pt>
                <c:pt idx="524">
                  <c:v>44859</c:v>
                </c:pt>
                <c:pt idx="525">
                  <c:v>44860</c:v>
                </c:pt>
                <c:pt idx="526">
                  <c:v>44861</c:v>
                </c:pt>
                <c:pt idx="527">
                  <c:v>44865</c:v>
                </c:pt>
                <c:pt idx="528">
                  <c:v>44866</c:v>
                </c:pt>
                <c:pt idx="529">
                  <c:v>44867</c:v>
                </c:pt>
                <c:pt idx="530">
                  <c:v>44868</c:v>
                </c:pt>
                <c:pt idx="531">
                  <c:v>44872</c:v>
                </c:pt>
                <c:pt idx="532">
                  <c:v>44873</c:v>
                </c:pt>
                <c:pt idx="533">
                  <c:v>44874</c:v>
                </c:pt>
                <c:pt idx="534">
                  <c:v>44875</c:v>
                </c:pt>
                <c:pt idx="535">
                  <c:v>44879</c:v>
                </c:pt>
                <c:pt idx="536">
                  <c:v>44880</c:v>
                </c:pt>
                <c:pt idx="537">
                  <c:v>44881</c:v>
                </c:pt>
                <c:pt idx="538">
                  <c:v>44882</c:v>
                </c:pt>
                <c:pt idx="539">
                  <c:v>44886</c:v>
                </c:pt>
                <c:pt idx="540">
                  <c:v>44887</c:v>
                </c:pt>
                <c:pt idx="541">
                  <c:v>44888</c:v>
                </c:pt>
                <c:pt idx="542">
                  <c:v>44889</c:v>
                </c:pt>
                <c:pt idx="543">
                  <c:v>44893</c:v>
                </c:pt>
                <c:pt idx="544">
                  <c:v>44894</c:v>
                </c:pt>
                <c:pt idx="545">
                  <c:v>44895</c:v>
                </c:pt>
                <c:pt idx="546">
                  <c:v>44896</c:v>
                </c:pt>
                <c:pt idx="547">
                  <c:v>44900</c:v>
                </c:pt>
                <c:pt idx="548">
                  <c:v>44901</c:v>
                </c:pt>
                <c:pt idx="549">
                  <c:v>44902</c:v>
                </c:pt>
                <c:pt idx="550">
                  <c:v>44903</c:v>
                </c:pt>
                <c:pt idx="551">
                  <c:v>44907</c:v>
                </c:pt>
                <c:pt idx="552">
                  <c:v>44908</c:v>
                </c:pt>
                <c:pt idx="553">
                  <c:v>44909</c:v>
                </c:pt>
                <c:pt idx="554">
                  <c:v>44910</c:v>
                </c:pt>
                <c:pt idx="555">
                  <c:v>44914</c:v>
                </c:pt>
                <c:pt idx="556">
                  <c:v>44915</c:v>
                </c:pt>
                <c:pt idx="557">
                  <c:v>44916</c:v>
                </c:pt>
                <c:pt idx="558">
                  <c:v>44917</c:v>
                </c:pt>
                <c:pt idx="559">
                  <c:v>44923</c:v>
                </c:pt>
                <c:pt idx="560">
                  <c:v>44924</c:v>
                </c:pt>
                <c:pt idx="561">
                  <c:v>44929</c:v>
                </c:pt>
                <c:pt idx="562">
                  <c:v>44930</c:v>
                </c:pt>
              </c:numCache>
            </c:numRef>
          </c:cat>
          <c:val>
            <c:numRef>
              <c:f>Graph!$B$2:$B$747</c:f>
              <c:numCache>
                <c:formatCode>0</c:formatCode>
                <c:ptCount val="746"/>
                <c:pt idx="0">
                  <c:v>6155.75</c:v>
                </c:pt>
                <c:pt idx="1">
                  <c:v>6165.25</c:v>
                </c:pt>
                <c:pt idx="2">
                  <c:v>6097.25</c:v>
                </c:pt>
                <c:pt idx="3">
                  <c:v>6134.25</c:v>
                </c:pt>
                <c:pt idx="4">
                  <c:v>6153.75</c:v>
                </c:pt>
                <c:pt idx="5">
                  <c:v>6155.75</c:v>
                </c:pt>
                <c:pt idx="6">
                  <c:v>6265.1</c:v>
                </c:pt>
                <c:pt idx="7">
                  <c:v>6246.5</c:v>
                </c:pt>
                <c:pt idx="8">
                  <c:v>6231.35</c:v>
                </c:pt>
                <c:pt idx="9">
                  <c:v>6300.5</c:v>
                </c:pt>
                <c:pt idx="10">
                  <c:v>6244.5</c:v>
                </c:pt>
                <c:pt idx="11">
                  <c:v>6158</c:v>
                </c:pt>
                <c:pt idx="12">
                  <c:v>6103.25</c:v>
                </c:pt>
                <c:pt idx="13">
                  <c:v>6049</c:v>
                </c:pt>
                <c:pt idx="14">
                  <c:v>5778.75</c:v>
                </c:pt>
                <c:pt idx="15">
                  <c:v>5714.5</c:v>
                </c:pt>
                <c:pt idx="16">
                  <c:v>5697.85</c:v>
                </c:pt>
                <c:pt idx="17">
                  <c:v>5620.65</c:v>
                </c:pt>
                <c:pt idx="18">
                  <c:v>5595</c:v>
                </c:pt>
                <c:pt idx="19">
                  <c:v>5651</c:v>
                </c:pt>
                <c:pt idx="20">
                  <c:v>5713.35</c:v>
                </c:pt>
                <c:pt idx="21">
                  <c:v>5725.5</c:v>
                </c:pt>
                <c:pt idx="22">
                  <c:v>5659.25</c:v>
                </c:pt>
                <c:pt idx="23">
                  <c:v>5695.5</c:v>
                </c:pt>
                <c:pt idx="24">
                  <c:v>5746</c:v>
                </c:pt>
                <c:pt idx="25">
                  <c:v>5715.75</c:v>
                </c:pt>
                <c:pt idx="26">
                  <c:v>5801.25</c:v>
                </c:pt>
                <c:pt idx="27">
                  <c:v>5727.35</c:v>
                </c:pt>
                <c:pt idx="28">
                  <c:v>5755</c:v>
                </c:pt>
                <c:pt idx="29">
                  <c:v>5729</c:v>
                </c:pt>
                <c:pt idx="30">
                  <c:v>5657.35</c:v>
                </c:pt>
                <c:pt idx="31">
                  <c:v>5662.75</c:v>
                </c:pt>
                <c:pt idx="32">
                  <c:v>5613.75</c:v>
                </c:pt>
                <c:pt idx="33">
                  <c:v>5617.9</c:v>
                </c:pt>
                <c:pt idx="34">
                  <c:v>5639.5</c:v>
                </c:pt>
                <c:pt idx="35">
                  <c:v>5667.5</c:v>
                </c:pt>
                <c:pt idx="36">
                  <c:v>5694.35</c:v>
                </c:pt>
                <c:pt idx="37">
                  <c:v>5667.25</c:v>
                </c:pt>
                <c:pt idx="38">
                  <c:v>5482.85</c:v>
                </c:pt>
                <c:pt idx="39">
                  <c:v>5521.95</c:v>
                </c:pt>
                <c:pt idx="40">
                  <c:v>5551.65</c:v>
                </c:pt>
                <c:pt idx="41">
                  <c:v>5386.25</c:v>
                </c:pt>
                <c:pt idx="42">
                  <c:v>5265.75</c:v>
                </c:pt>
                <c:pt idx="43">
                  <c:v>5203.8500000000004</c:v>
                </c:pt>
                <c:pt idx="44">
                  <c:v>4860.3500000000004</c:v>
                </c:pt>
                <c:pt idx="45">
                  <c:v>4684.8500000000004</c:v>
                </c:pt>
                <c:pt idx="46">
                  <c:v>4617.5</c:v>
                </c:pt>
                <c:pt idx="47">
                  <c:v>4789.5</c:v>
                </c:pt>
                <c:pt idx="48">
                  <c:v>4754</c:v>
                </c:pt>
                <c:pt idx="49">
                  <c:v>4775.3</c:v>
                </c:pt>
                <c:pt idx="50">
                  <c:v>4763</c:v>
                </c:pt>
                <c:pt idx="51">
                  <c:v>4796.8500000000004</c:v>
                </c:pt>
                <c:pt idx="52">
                  <c:v>4771.8500000000004</c:v>
                </c:pt>
                <c:pt idx="53">
                  <c:v>4821.5</c:v>
                </c:pt>
                <c:pt idx="54">
                  <c:v>4867</c:v>
                </c:pt>
                <c:pt idx="55">
                  <c:v>5067.5</c:v>
                </c:pt>
                <c:pt idx="56">
                  <c:v>4976</c:v>
                </c:pt>
                <c:pt idx="57">
                  <c:v>5119</c:v>
                </c:pt>
                <c:pt idx="58">
                  <c:v>5039.3</c:v>
                </c:pt>
                <c:pt idx="59">
                  <c:v>5098.5</c:v>
                </c:pt>
                <c:pt idx="60">
                  <c:v>5169.5</c:v>
                </c:pt>
                <c:pt idx="61">
                  <c:v>4994.5</c:v>
                </c:pt>
                <c:pt idx="62">
                  <c:v>5033.8500000000004</c:v>
                </c:pt>
                <c:pt idx="63">
                  <c:v>5120.3500000000004</c:v>
                </c:pt>
                <c:pt idx="64">
                  <c:v>5165.5</c:v>
                </c:pt>
                <c:pt idx="65">
                  <c:v>5169.3</c:v>
                </c:pt>
                <c:pt idx="66">
                  <c:v>5183.8500000000004</c:v>
                </c:pt>
                <c:pt idx="67">
                  <c:v>5230.8</c:v>
                </c:pt>
                <c:pt idx="68">
                  <c:v>5111.3500000000004</c:v>
                </c:pt>
                <c:pt idx="69">
                  <c:v>5199.5</c:v>
                </c:pt>
                <c:pt idx="70">
                  <c:v>5231</c:v>
                </c:pt>
                <c:pt idx="71">
                  <c:v>5234</c:v>
                </c:pt>
                <c:pt idx="72">
                  <c:v>5212.5</c:v>
                </c:pt>
                <c:pt idx="73">
                  <c:v>5155.5</c:v>
                </c:pt>
                <c:pt idx="74">
                  <c:v>5249.5</c:v>
                </c:pt>
                <c:pt idx="75">
                  <c:v>5249.5</c:v>
                </c:pt>
                <c:pt idx="76">
                  <c:v>5333.15</c:v>
                </c:pt>
                <c:pt idx="77">
                  <c:v>5386.85</c:v>
                </c:pt>
                <c:pt idx="78">
                  <c:v>5341.35</c:v>
                </c:pt>
                <c:pt idx="79">
                  <c:v>5308.35</c:v>
                </c:pt>
                <c:pt idx="80">
                  <c:v>5278.65</c:v>
                </c:pt>
                <c:pt idx="81">
                  <c:v>5376.65</c:v>
                </c:pt>
                <c:pt idx="82">
                  <c:v>5463</c:v>
                </c:pt>
                <c:pt idx="83">
                  <c:v>5498.85</c:v>
                </c:pt>
                <c:pt idx="84">
                  <c:v>5452.65</c:v>
                </c:pt>
                <c:pt idx="85">
                  <c:v>5659</c:v>
                </c:pt>
                <c:pt idx="86">
                  <c:v>5680.3</c:v>
                </c:pt>
                <c:pt idx="87">
                  <c:v>5876</c:v>
                </c:pt>
                <c:pt idx="88">
                  <c:v>5801.35</c:v>
                </c:pt>
                <c:pt idx="89">
                  <c:v>5646</c:v>
                </c:pt>
                <c:pt idx="90">
                  <c:v>5759.5</c:v>
                </c:pt>
                <c:pt idx="91">
                  <c:v>5734.25</c:v>
                </c:pt>
                <c:pt idx="92">
                  <c:v>5799.15</c:v>
                </c:pt>
                <c:pt idx="93">
                  <c:v>5835.5</c:v>
                </c:pt>
                <c:pt idx="94">
                  <c:v>5895.2</c:v>
                </c:pt>
                <c:pt idx="95">
                  <c:v>5871.15</c:v>
                </c:pt>
                <c:pt idx="96">
                  <c:v>5880.3</c:v>
                </c:pt>
                <c:pt idx="97">
                  <c:v>5957</c:v>
                </c:pt>
                <c:pt idx="98">
                  <c:v>6037.85</c:v>
                </c:pt>
                <c:pt idx="99">
                  <c:v>6016.65</c:v>
                </c:pt>
                <c:pt idx="100">
                  <c:v>6079.8</c:v>
                </c:pt>
                <c:pt idx="101">
                  <c:v>6112</c:v>
                </c:pt>
                <c:pt idx="102">
                  <c:v>6086.15</c:v>
                </c:pt>
                <c:pt idx="103">
                  <c:v>6193.85</c:v>
                </c:pt>
                <c:pt idx="104">
                  <c:v>6339.3</c:v>
                </c:pt>
                <c:pt idx="105">
                  <c:v>6544.85</c:v>
                </c:pt>
                <c:pt idx="106">
                  <c:v>6489.5</c:v>
                </c:pt>
                <c:pt idx="107">
                  <c:v>6507</c:v>
                </c:pt>
                <c:pt idx="108">
                  <c:v>6385</c:v>
                </c:pt>
                <c:pt idx="109">
                  <c:v>6416.3</c:v>
                </c:pt>
                <c:pt idx="110">
                  <c:v>6513.15</c:v>
                </c:pt>
                <c:pt idx="111">
                  <c:v>6526.85</c:v>
                </c:pt>
                <c:pt idx="112">
                  <c:v>6533.3</c:v>
                </c:pt>
                <c:pt idx="113">
                  <c:v>6425.5</c:v>
                </c:pt>
                <c:pt idx="114">
                  <c:v>6399.5</c:v>
                </c:pt>
                <c:pt idx="115">
                  <c:v>6475.2</c:v>
                </c:pt>
                <c:pt idx="116">
                  <c:v>6433.5</c:v>
                </c:pt>
                <c:pt idx="117">
                  <c:v>6441</c:v>
                </c:pt>
                <c:pt idx="118">
                  <c:v>6440</c:v>
                </c:pt>
                <c:pt idx="119">
                  <c:v>6525.65</c:v>
                </c:pt>
                <c:pt idx="120">
                  <c:v>6453.65</c:v>
                </c:pt>
                <c:pt idx="121">
                  <c:v>6363</c:v>
                </c:pt>
                <c:pt idx="122">
                  <c:v>6356.7</c:v>
                </c:pt>
                <c:pt idx="123">
                  <c:v>6379</c:v>
                </c:pt>
                <c:pt idx="124">
                  <c:v>6379</c:v>
                </c:pt>
                <c:pt idx="125">
                  <c:v>6482</c:v>
                </c:pt>
                <c:pt idx="126">
                  <c:v>6492.5</c:v>
                </c:pt>
                <c:pt idx="127">
                  <c:v>6437.5</c:v>
                </c:pt>
                <c:pt idx="128">
                  <c:v>6594.5</c:v>
                </c:pt>
                <c:pt idx="129">
                  <c:v>6579.35</c:v>
                </c:pt>
                <c:pt idx="130">
                  <c:v>6544.3</c:v>
                </c:pt>
                <c:pt idx="131">
                  <c:v>6615.2</c:v>
                </c:pt>
                <c:pt idx="132">
                  <c:v>6602.5</c:v>
                </c:pt>
                <c:pt idx="133">
                  <c:v>6788.5</c:v>
                </c:pt>
                <c:pt idx="134">
                  <c:v>6719</c:v>
                </c:pt>
                <c:pt idx="135">
                  <c:v>6613</c:v>
                </c:pt>
                <c:pt idx="136">
                  <c:v>6790.3</c:v>
                </c:pt>
                <c:pt idx="137">
                  <c:v>6695.45</c:v>
                </c:pt>
                <c:pt idx="138">
                  <c:v>6709</c:v>
                </c:pt>
                <c:pt idx="139">
                  <c:v>6710.35</c:v>
                </c:pt>
                <c:pt idx="140">
                  <c:v>6814.35</c:v>
                </c:pt>
                <c:pt idx="141">
                  <c:v>6813.5</c:v>
                </c:pt>
                <c:pt idx="142">
                  <c:v>6793.55</c:v>
                </c:pt>
                <c:pt idx="143">
                  <c:v>6761</c:v>
                </c:pt>
                <c:pt idx="144">
                  <c:v>6837</c:v>
                </c:pt>
                <c:pt idx="145">
                  <c:v>6810</c:v>
                </c:pt>
                <c:pt idx="146">
                  <c:v>6616.95</c:v>
                </c:pt>
                <c:pt idx="147">
                  <c:v>6538.5</c:v>
                </c:pt>
                <c:pt idx="148">
                  <c:v>6571.65</c:v>
                </c:pt>
                <c:pt idx="149">
                  <c:v>6546.2</c:v>
                </c:pt>
                <c:pt idx="150">
                  <c:v>6610.15</c:v>
                </c:pt>
                <c:pt idx="151">
                  <c:v>6614</c:v>
                </c:pt>
                <c:pt idx="152">
                  <c:v>6507.5</c:v>
                </c:pt>
                <c:pt idx="153">
                  <c:v>6509.2</c:v>
                </c:pt>
                <c:pt idx="154">
                  <c:v>6569</c:v>
                </c:pt>
                <c:pt idx="155">
                  <c:v>6611.5</c:v>
                </c:pt>
                <c:pt idx="156">
                  <c:v>6769.15</c:v>
                </c:pt>
                <c:pt idx="157">
                  <c:v>6699.5</c:v>
                </c:pt>
                <c:pt idx="158">
                  <c:v>6702.35</c:v>
                </c:pt>
                <c:pt idx="159">
                  <c:v>6683.35</c:v>
                </c:pt>
                <c:pt idx="160">
                  <c:v>6755</c:v>
                </c:pt>
                <c:pt idx="161">
                  <c:v>6813.85</c:v>
                </c:pt>
                <c:pt idx="162">
                  <c:v>6953</c:v>
                </c:pt>
                <c:pt idx="163">
                  <c:v>6887</c:v>
                </c:pt>
                <c:pt idx="164">
                  <c:v>6805.8</c:v>
                </c:pt>
                <c:pt idx="165">
                  <c:v>6787.3</c:v>
                </c:pt>
                <c:pt idx="166">
                  <c:v>6694.5</c:v>
                </c:pt>
                <c:pt idx="167">
                  <c:v>6692</c:v>
                </c:pt>
                <c:pt idx="168">
                  <c:v>6712.5</c:v>
                </c:pt>
                <c:pt idx="169">
                  <c:v>6791.5</c:v>
                </c:pt>
                <c:pt idx="170">
                  <c:v>6748</c:v>
                </c:pt>
                <c:pt idx="171">
                  <c:v>6798</c:v>
                </c:pt>
                <c:pt idx="172">
                  <c:v>7033.8</c:v>
                </c:pt>
                <c:pt idx="173">
                  <c:v>6912.3</c:v>
                </c:pt>
                <c:pt idx="174">
                  <c:v>6904</c:v>
                </c:pt>
                <c:pt idx="175">
                  <c:v>7113.15</c:v>
                </c:pt>
                <c:pt idx="176">
                  <c:v>7050</c:v>
                </c:pt>
                <c:pt idx="177">
                  <c:v>7083</c:v>
                </c:pt>
                <c:pt idx="178">
                  <c:v>7076.1</c:v>
                </c:pt>
                <c:pt idx="179">
                  <c:v>7215.5</c:v>
                </c:pt>
                <c:pt idx="180">
                  <c:v>7302</c:v>
                </c:pt>
                <c:pt idx="181">
                  <c:v>7238.5</c:v>
                </c:pt>
                <c:pt idx="182">
                  <c:v>7356.5</c:v>
                </c:pt>
                <c:pt idx="183">
                  <c:v>7569.4</c:v>
                </c:pt>
                <c:pt idx="184">
                  <c:v>7688.15</c:v>
                </c:pt>
                <c:pt idx="185">
                  <c:v>7616.35</c:v>
                </c:pt>
                <c:pt idx="186">
                  <c:v>7679</c:v>
                </c:pt>
                <c:pt idx="187">
                  <c:v>7656.5</c:v>
                </c:pt>
                <c:pt idx="188">
                  <c:v>7634.85</c:v>
                </c:pt>
                <c:pt idx="189">
                  <c:v>7704.5</c:v>
                </c:pt>
                <c:pt idx="190">
                  <c:v>7712</c:v>
                </c:pt>
                <c:pt idx="191">
                  <c:v>7724</c:v>
                </c:pt>
                <c:pt idx="192">
                  <c:v>7753</c:v>
                </c:pt>
                <c:pt idx="193">
                  <c:v>7813.35</c:v>
                </c:pt>
                <c:pt idx="194">
                  <c:v>7892.85</c:v>
                </c:pt>
                <c:pt idx="195">
                  <c:v>7826.15</c:v>
                </c:pt>
                <c:pt idx="196">
                  <c:v>7753.15</c:v>
                </c:pt>
                <c:pt idx="197">
                  <c:v>7764.5</c:v>
                </c:pt>
                <c:pt idx="198">
                  <c:v>7845.4</c:v>
                </c:pt>
                <c:pt idx="199">
                  <c:v>7803.35</c:v>
                </c:pt>
                <c:pt idx="200">
                  <c:v>7918.5</c:v>
                </c:pt>
                <c:pt idx="201">
                  <c:v>7914</c:v>
                </c:pt>
                <c:pt idx="202">
                  <c:v>8129.5</c:v>
                </c:pt>
                <c:pt idx="203">
                  <c:v>8129.5</c:v>
                </c:pt>
                <c:pt idx="204">
                  <c:v>7951.5</c:v>
                </c:pt>
                <c:pt idx="205">
                  <c:v>7983.15</c:v>
                </c:pt>
                <c:pt idx="206">
                  <c:v>7983</c:v>
                </c:pt>
                <c:pt idx="207">
                  <c:v>7960.5</c:v>
                </c:pt>
                <c:pt idx="208">
                  <c:v>7972.5</c:v>
                </c:pt>
                <c:pt idx="209">
                  <c:v>7986.5</c:v>
                </c:pt>
                <c:pt idx="210">
                  <c:v>8014.3</c:v>
                </c:pt>
                <c:pt idx="211">
                  <c:v>8014.1</c:v>
                </c:pt>
                <c:pt idx="212">
                  <c:v>7984.5</c:v>
                </c:pt>
                <c:pt idx="213">
                  <c:v>7957</c:v>
                </c:pt>
                <c:pt idx="214">
                  <c:v>7894.85</c:v>
                </c:pt>
                <c:pt idx="215">
                  <c:v>7895</c:v>
                </c:pt>
                <c:pt idx="216">
                  <c:v>7827.15</c:v>
                </c:pt>
                <c:pt idx="217">
                  <c:v>7755.5</c:v>
                </c:pt>
                <c:pt idx="218">
                  <c:v>7832.35</c:v>
                </c:pt>
                <c:pt idx="219">
                  <c:v>7832.5</c:v>
                </c:pt>
                <c:pt idx="220">
                  <c:v>8007</c:v>
                </c:pt>
                <c:pt idx="221">
                  <c:v>8157.6</c:v>
                </c:pt>
                <c:pt idx="222">
                  <c:v>8279.2999999999993</c:v>
                </c:pt>
                <c:pt idx="223">
                  <c:v>8292.15</c:v>
                </c:pt>
                <c:pt idx="224">
                  <c:v>8416.5</c:v>
                </c:pt>
                <c:pt idx="225">
                  <c:v>8423.85</c:v>
                </c:pt>
                <c:pt idx="226">
                  <c:v>8413.5</c:v>
                </c:pt>
                <c:pt idx="227">
                  <c:v>8649.75</c:v>
                </c:pt>
                <c:pt idx="228">
                  <c:v>9067.35</c:v>
                </c:pt>
                <c:pt idx="229">
                  <c:v>9158</c:v>
                </c:pt>
                <c:pt idx="230">
                  <c:v>9340.2000000000007</c:v>
                </c:pt>
                <c:pt idx="231">
                  <c:v>9614.2999999999993</c:v>
                </c:pt>
                <c:pt idx="232">
                  <c:v>9089.15</c:v>
                </c:pt>
                <c:pt idx="233">
                  <c:v>9213.2999999999993</c:v>
                </c:pt>
                <c:pt idx="234">
                  <c:v>9266</c:v>
                </c:pt>
                <c:pt idx="235">
                  <c:v>8786.5</c:v>
                </c:pt>
                <c:pt idx="236">
                  <c:v>8992.5</c:v>
                </c:pt>
                <c:pt idx="237">
                  <c:v>8895</c:v>
                </c:pt>
                <c:pt idx="238">
                  <c:v>8939</c:v>
                </c:pt>
                <c:pt idx="239">
                  <c:v>9062.5</c:v>
                </c:pt>
                <c:pt idx="240">
                  <c:v>9147.5</c:v>
                </c:pt>
                <c:pt idx="241">
                  <c:v>9147.5</c:v>
                </c:pt>
                <c:pt idx="242">
                  <c:v>9026.7999999999993</c:v>
                </c:pt>
                <c:pt idx="243">
                  <c:v>9090</c:v>
                </c:pt>
                <c:pt idx="244">
                  <c:v>9098.5</c:v>
                </c:pt>
                <c:pt idx="245">
                  <c:v>9016.5</c:v>
                </c:pt>
                <c:pt idx="246">
                  <c:v>9016.2000000000007</c:v>
                </c:pt>
                <c:pt idx="247">
                  <c:v>8781</c:v>
                </c:pt>
                <c:pt idx="248">
                  <c:v>8942.35</c:v>
                </c:pt>
                <c:pt idx="249">
                  <c:v>8788.5</c:v>
                </c:pt>
                <c:pt idx="250">
                  <c:v>8850.65</c:v>
                </c:pt>
                <c:pt idx="251">
                  <c:v>8984.2999999999993</c:v>
                </c:pt>
                <c:pt idx="252">
                  <c:v>9001.5</c:v>
                </c:pt>
                <c:pt idx="253">
                  <c:v>8901.15</c:v>
                </c:pt>
                <c:pt idx="254">
                  <c:v>8904</c:v>
                </c:pt>
                <c:pt idx="255">
                  <c:v>9011</c:v>
                </c:pt>
                <c:pt idx="256">
                  <c:v>9297.4</c:v>
                </c:pt>
                <c:pt idx="257">
                  <c:v>9415</c:v>
                </c:pt>
                <c:pt idx="258">
                  <c:v>9396.5</c:v>
                </c:pt>
                <c:pt idx="259">
                  <c:v>9382.5</c:v>
                </c:pt>
                <c:pt idx="260">
                  <c:v>9475.5</c:v>
                </c:pt>
                <c:pt idx="261">
                  <c:v>9758.2000000000007</c:v>
                </c:pt>
                <c:pt idx="262">
                  <c:v>9898.25</c:v>
                </c:pt>
                <c:pt idx="263">
                  <c:v>9832.5</c:v>
                </c:pt>
                <c:pt idx="264">
                  <c:v>9990</c:v>
                </c:pt>
                <c:pt idx="265">
                  <c:v>9960.7999999999993</c:v>
                </c:pt>
                <c:pt idx="266">
                  <c:v>9991.5</c:v>
                </c:pt>
                <c:pt idx="267">
                  <c:v>10025.5</c:v>
                </c:pt>
                <c:pt idx="268">
                  <c:v>10724.5</c:v>
                </c:pt>
                <c:pt idx="269">
                  <c:v>10527.85</c:v>
                </c:pt>
                <c:pt idx="270">
                  <c:v>10537</c:v>
                </c:pt>
                <c:pt idx="271">
                  <c:v>10537</c:v>
                </c:pt>
                <c:pt idx="272">
                  <c:v>10257.15</c:v>
                </c:pt>
                <c:pt idx="273">
                  <c:v>10465</c:v>
                </c:pt>
                <c:pt idx="274">
                  <c:v>10114.65</c:v>
                </c:pt>
                <c:pt idx="275">
                  <c:v>10086.15</c:v>
                </c:pt>
                <c:pt idx="276">
                  <c:v>9868.15</c:v>
                </c:pt>
                <c:pt idx="277">
                  <c:v>9943.15</c:v>
                </c:pt>
                <c:pt idx="278">
                  <c:v>9965</c:v>
                </c:pt>
                <c:pt idx="279">
                  <c:v>10032.65</c:v>
                </c:pt>
                <c:pt idx="280">
                  <c:v>9271.35</c:v>
                </c:pt>
                <c:pt idx="281">
                  <c:v>9382.5</c:v>
                </c:pt>
                <c:pt idx="282">
                  <c:v>9580</c:v>
                </c:pt>
                <c:pt idx="283">
                  <c:v>9709.15</c:v>
                </c:pt>
                <c:pt idx="284">
                  <c:v>9697.15</c:v>
                </c:pt>
                <c:pt idx="285">
                  <c:v>9781</c:v>
                </c:pt>
                <c:pt idx="286">
                  <c:v>9419.35</c:v>
                </c:pt>
                <c:pt idx="287">
                  <c:v>9226.6</c:v>
                </c:pt>
                <c:pt idx="288">
                  <c:v>9148.65</c:v>
                </c:pt>
                <c:pt idx="289">
                  <c:v>8893.85</c:v>
                </c:pt>
                <c:pt idx="290">
                  <c:v>9301.6</c:v>
                </c:pt>
                <c:pt idx="291">
                  <c:v>9378.35</c:v>
                </c:pt>
                <c:pt idx="292">
                  <c:v>9362.35</c:v>
                </c:pt>
                <c:pt idx="293">
                  <c:v>9314.85</c:v>
                </c:pt>
                <c:pt idx="294">
                  <c:v>9528.1</c:v>
                </c:pt>
                <c:pt idx="295">
                  <c:v>9332.1</c:v>
                </c:pt>
                <c:pt idx="296">
                  <c:v>9364.11</c:v>
                </c:pt>
                <c:pt idx="297">
                  <c:v>9441.1</c:v>
                </c:pt>
                <c:pt idx="298">
                  <c:v>9330.75</c:v>
                </c:pt>
                <c:pt idx="299">
                  <c:v>9226.35</c:v>
                </c:pt>
                <c:pt idx="300">
                  <c:v>9369.1</c:v>
                </c:pt>
                <c:pt idx="301">
                  <c:v>9626.65</c:v>
                </c:pt>
                <c:pt idx="302">
                  <c:v>9406.75</c:v>
                </c:pt>
                <c:pt idx="303">
                  <c:v>9488.1</c:v>
                </c:pt>
                <c:pt idx="304">
                  <c:v>9348.35</c:v>
                </c:pt>
                <c:pt idx="305">
                  <c:v>9145.4</c:v>
                </c:pt>
                <c:pt idx="306">
                  <c:v>9105.9</c:v>
                </c:pt>
                <c:pt idx="307">
                  <c:v>9254.85</c:v>
                </c:pt>
                <c:pt idx="308">
                  <c:v>9284.2999999999993</c:v>
                </c:pt>
                <c:pt idx="309">
                  <c:v>9372.35</c:v>
                </c:pt>
                <c:pt idx="310">
                  <c:v>9262.85</c:v>
                </c:pt>
                <c:pt idx="311">
                  <c:v>9173.85</c:v>
                </c:pt>
                <c:pt idx="312">
                  <c:v>9040.2999999999993</c:v>
                </c:pt>
                <c:pt idx="313">
                  <c:v>9257.35</c:v>
                </c:pt>
                <c:pt idx="314">
                  <c:v>9176.85</c:v>
                </c:pt>
                <c:pt idx="315">
                  <c:v>9052.4500000000007</c:v>
                </c:pt>
                <c:pt idx="316">
                  <c:v>9289.35</c:v>
                </c:pt>
                <c:pt idx="317">
                  <c:v>9604.6</c:v>
                </c:pt>
                <c:pt idx="318">
                  <c:v>9584.65</c:v>
                </c:pt>
                <c:pt idx="319">
                  <c:v>9660.35</c:v>
                </c:pt>
                <c:pt idx="320">
                  <c:v>9970.65</c:v>
                </c:pt>
                <c:pt idx="321">
                  <c:v>10499.6</c:v>
                </c:pt>
                <c:pt idx="322">
                  <c:v>10651</c:v>
                </c:pt>
                <c:pt idx="323">
                  <c:v>10160</c:v>
                </c:pt>
                <c:pt idx="324">
                  <c:v>10050.85</c:v>
                </c:pt>
                <c:pt idx="325">
                  <c:v>10049.85</c:v>
                </c:pt>
                <c:pt idx="326">
                  <c:v>9985.35</c:v>
                </c:pt>
                <c:pt idx="327">
                  <c:v>9667.15</c:v>
                </c:pt>
                <c:pt idx="328">
                  <c:v>9857.75</c:v>
                </c:pt>
                <c:pt idx="329">
                  <c:v>9872.35</c:v>
                </c:pt>
                <c:pt idx="330">
                  <c:v>9817.15</c:v>
                </c:pt>
                <c:pt idx="331">
                  <c:v>9825</c:v>
                </c:pt>
                <c:pt idx="332">
                  <c:v>9784.9</c:v>
                </c:pt>
                <c:pt idx="333">
                  <c:v>9882.65</c:v>
                </c:pt>
                <c:pt idx="334">
                  <c:v>9999.85</c:v>
                </c:pt>
                <c:pt idx="335">
                  <c:v>9790.85</c:v>
                </c:pt>
                <c:pt idx="336">
                  <c:v>9850</c:v>
                </c:pt>
                <c:pt idx="337">
                  <c:v>9844.75</c:v>
                </c:pt>
                <c:pt idx="338">
                  <c:v>9679.9</c:v>
                </c:pt>
                <c:pt idx="339">
                  <c:v>9494.85</c:v>
                </c:pt>
                <c:pt idx="340">
                  <c:v>9449.85</c:v>
                </c:pt>
                <c:pt idx="341">
                  <c:v>9729.5</c:v>
                </c:pt>
                <c:pt idx="342">
                  <c:v>9825.5</c:v>
                </c:pt>
                <c:pt idx="343">
                  <c:v>9851</c:v>
                </c:pt>
                <c:pt idx="344">
                  <c:v>9931.85</c:v>
                </c:pt>
                <c:pt idx="345">
                  <c:v>9751</c:v>
                </c:pt>
                <c:pt idx="346">
                  <c:v>9602.65</c:v>
                </c:pt>
                <c:pt idx="347">
                  <c:v>9570.25</c:v>
                </c:pt>
                <c:pt idx="348">
                  <c:v>9519.85</c:v>
                </c:pt>
                <c:pt idx="349">
                  <c:v>9558.1</c:v>
                </c:pt>
                <c:pt idx="350">
                  <c:v>9646.5</c:v>
                </c:pt>
                <c:pt idx="351">
                  <c:v>9555.4</c:v>
                </c:pt>
                <c:pt idx="352">
                  <c:v>9577.5</c:v>
                </c:pt>
                <c:pt idx="353">
                  <c:v>9434.85</c:v>
                </c:pt>
                <c:pt idx="354">
                  <c:v>9406.35</c:v>
                </c:pt>
                <c:pt idx="355">
                  <c:v>9214.35</c:v>
                </c:pt>
                <c:pt idx="356">
                  <c:v>9505.5</c:v>
                </c:pt>
                <c:pt idx="357">
                  <c:v>9462.85</c:v>
                </c:pt>
                <c:pt idx="358">
                  <c:v>9520.9</c:v>
                </c:pt>
                <c:pt idx="359">
                  <c:v>9638.85</c:v>
                </c:pt>
                <c:pt idx="360">
                  <c:v>9605.5</c:v>
                </c:pt>
                <c:pt idx="361">
                  <c:v>9652.35</c:v>
                </c:pt>
                <c:pt idx="362">
                  <c:v>9712.5</c:v>
                </c:pt>
                <c:pt idx="363">
                  <c:v>9788.35</c:v>
                </c:pt>
                <c:pt idx="364">
                  <c:v>9708.1</c:v>
                </c:pt>
                <c:pt idx="365">
                  <c:v>9542.6</c:v>
                </c:pt>
                <c:pt idx="366">
                  <c:v>9664.6</c:v>
                </c:pt>
                <c:pt idx="367">
                  <c:v>9972.1</c:v>
                </c:pt>
                <c:pt idx="368">
                  <c:v>9748.85</c:v>
                </c:pt>
                <c:pt idx="369">
                  <c:v>9685.35</c:v>
                </c:pt>
                <c:pt idx="370">
                  <c:v>9863.85</c:v>
                </c:pt>
                <c:pt idx="371">
                  <c:v>10018.1</c:v>
                </c:pt>
                <c:pt idx="372">
                  <c:v>9762.85</c:v>
                </c:pt>
                <c:pt idx="373">
                  <c:v>9835.6</c:v>
                </c:pt>
                <c:pt idx="374">
                  <c:v>9962.35</c:v>
                </c:pt>
                <c:pt idx="375">
                  <c:v>9872</c:v>
                </c:pt>
                <c:pt idx="376">
                  <c:v>9617.5</c:v>
                </c:pt>
                <c:pt idx="377">
                  <c:v>9700.5</c:v>
                </c:pt>
                <c:pt idx="378">
                  <c:v>9877.35</c:v>
                </c:pt>
                <c:pt idx="379">
                  <c:v>9782.5</c:v>
                </c:pt>
                <c:pt idx="380">
                  <c:v>9849.85</c:v>
                </c:pt>
                <c:pt idx="381">
                  <c:v>9757.65</c:v>
                </c:pt>
                <c:pt idx="382">
                  <c:v>9880.85</c:v>
                </c:pt>
                <c:pt idx="383">
                  <c:v>10220</c:v>
                </c:pt>
                <c:pt idx="384">
                  <c:v>9880</c:v>
                </c:pt>
                <c:pt idx="385">
                  <c:v>10017.35</c:v>
                </c:pt>
                <c:pt idx="386">
                  <c:v>10045.25</c:v>
                </c:pt>
                <c:pt idx="387">
                  <c:v>10007.5</c:v>
                </c:pt>
                <c:pt idx="388">
                  <c:v>9959.75</c:v>
                </c:pt>
                <c:pt idx="389">
                  <c:v>10018.85</c:v>
                </c:pt>
                <c:pt idx="390">
                  <c:v>10004</c:v>
                </c:pt>
                <c:pt idx="391">
                  <c:v>9982.65</c:v>
                </c:pt>
                <c:pt idx="392">
                  <c:v>9972.85</c:v>
                </c:pt>
                <c:pt idx="393">
                  <c:v>9975</c:v>
                </c:pt>
                <c:pt idx="394">
                  <c:v>10257.4</c:v>
                </c:pt>
                <c:pt idx="395">
                  <c:v>10470</c:v>
                </c:pt>
                <c:pt idx="396">
                  <c:v>10729.85</c:v>
                </c:pt>
                <c:pt idx="397">
                  <c:v>10160.9</c:v>
                </c:pt>
                <c:pt idx="398">
                  <c:v>10050.85</c:v>
                </c:pt>
                <c:pt idx="399">
                  <c:v>10052</c:v>
                </c:pt>
                <c:pt idx="400">
                  <c:v>9877.65</c:v>
                </c:pt>
                <c:pt idx="401">
                  <c:v>9825.15</c:v>
                </c:pt>
                <c:pt idx="402">
                  <c:v>10100.35</c:v>
                </c:pt>
                <c:pt idx="403">
                  <c:v>10165.65</c:v>
                </c:pt>
                <c:pt idx="404">
                  <c:v>10172.85</c:v>
                </c:pt>
                <c:pt idx="405">
                  <c:v>10341</c:v>
                </c:pt>
                <c:pt idx="406">
                  <c:v>10310.85</c:v>
                </c:pt>
                <c:pt idx="407">
                  <c:v>10326.75</c:v>
                </c:pt>
                <c:pt idx="408">
                  <c:v>10226.15</c:v>
                </c:pt>
                <c:pt idx="409">
                  <c:v>10349</c:v>
                </c:pt>
                <c:pt idx="410">
                  <c:v>10390.1</c:v>
                </c:pt>
                <c:pt idx="411">
                  <c:v>10367.36</c:v>
                </c:pt>
                <c:pt idx="412">
                  <c:v>10301.25</c:v>
                </c:pt>
                <c:pt idx="413">
                  <c:v>10425.85</c:v>
                </c:pt>
                <c:pt idx="414">
                  <c:v>10350.5</c:v>
                </c:pt>
                <c:pt idx="415">
                  <c:v>10292</c:v>
                </c:pt>
                <c:pt idx="416">
                  <c:v>10235.5</c:v>
                </c:pt>
                <c:pt idx="417">
                  <c:v>10201</c:v>
                </c:pt>
                <c:pt idx="418">
                  <c:v>10290.35</c:v>
                </c:pt>
                <c:pt idx="419">
                  <c:v>10380.75</c:v>
                </c:pt>
                <c:pt idx="420">
                  <c:v>10215</c:v>
                </c:pt>
                <c:pt idx="421">
                  <c:v>10267.799999999999</c:v>
                </c:pt>
                <c:pt idx="422">
                  <c:v>9783.65</c:v>
                </c:pt>
                <c:pt idx="423">
                  <c:v>9863.35</c:v>
                </c:pt>
                <c:pt idx="424">
                  <c:v>9907.5</c:v>
                </c:pt>
                <c:pt idx="425">
                  <c:v>9695.85</c:v>
                </c:pt>
                <c:pt idx="426">
                  <c:v>9510.85</c:v>
                </c:pt>
                <c:pt idx="427">
                  <c:v>9474</c:v>
                </c:pt>
                <c:pt idx="428">
                  <c:v>9540.5</c:v>
                </c:pt>
                <c:pt idx="429">
                  <c:v>9160</c:v>
                </c:pt>
                <c:pt idx="430">
                  <c:v>9347.35</c:v>
                </c:pt>
                <c:pt idx="431">
                  <c:v>9365.85</c:v>
                </c:pt>
                <c:pt idx="432">
                  <c:v>9018.2999999999993</c:v>
                </c:pt>
                <c:pt idx="433">
                  <c:v>9255.2999999999993</c:v>
                </c:pt>
                <c:pt idx="434">
                  <c:v>9386.1</c:v>
                </c:pt>
                <c:pt idx="435">
                  <c:v>9264.25</c:v>
                </c:pt>
                <c:pt idx="436">
                  <c:v>9460.35</c:v>
                </c:pt>
                <c:pt idx="437">
                  <c:v>9588.35</c:v>
                </c:pt>
                <c:pt idx="438">
                  <c:v>9460.15</c:v>
                </c:pt>
                <c:pt idx="439">
                  <c:v>9286</c:v>
                </c:pt>
                <c:pt idx="440">
                  <c:v>9345.35</c:v>
                </c:pt>
                <c:pt idx="441">
                  <c:v>9537.35</c:v>
                </c:pt>
                <c:pt idx="442">
                  <c:v>9500.35</c:v>
                </c:pt>
                <c:pt idx="443">
                  <c:v>9711.85</c:v>
                </c:pt>
                <c:pt idx="444">
                  <c:v>9611</c:v>
                </c:pt>
                <c:pt idx="445">
                  <c:v>9690.85</c:v>
                </c:pt>
                <c:pt idx="446">
                  <c:v>9629</c:v>
                </c:pt>
                <c:pt idx="447">
                  <c:v>9289.5</c:v>
                </c:pt>
                <c:pt idx="448">
                  <c:v>9262.6</c:v>
                </c:pt>
                <c:pt idx="449">
                  <c:v>9256.5</c:v>
                </c:pt>
                <c:pt idx="450">
                  <c:v>9079.9</c:v>
                </c:pt>
                <c:pt idx="451">
                  <c:v>8989.35</c:v>
                </c:pt>
                <c:pt idx="452">
                  <c:v>8995.64</c:v>
                </c:pt>
                <c:pt idx="453">
                  <c:v>8773.65</c:v>
                </c:pt>
                <c:pt idx="454">
                  <c:v>8396.85</c:v>
                </c:pt>
                <c:pt idx="455">
                  <c:v>8352.5</c:v>
                </c:pt>
                <c:pt idx="456">
                  <c:v>8501</c:v>
                </c:pt>
                <c:pt idx="457">
                  <c:v>8445.65</c:v>
                </c:pt>
                <c:pt idx="458">
                  <c:v>8242.65</c:v>
                </c:pt>
                <c:pt idx="459">
                  <c:v>8035.15</c:v>
                </c:pt>
                <c:pt idx="460">
                  <c:v>7806.65</c:v>
                </c:pt>
                <c:pt idx="461">
                  <c:v>7525.35</c:v>
                </c:pt>
                <c:pt idx="462">
                  <c:v>7834</c:v>
                </c:pt>
                <c:pt idx="463">
                  <c:v>7622.5</c:v>
                </c:pt>
                <c:pt idx="464">
                  <c:v>7370.45</c:v>
                </c:pt>
                <c:pt idx="465">
                  <c:v>7266</c:v>
                </c:pt>
                <c:pt idx="466">
                  <c:v>7216</c:v>
                </c:pt>
                <c:pt idx="467">
                  <c:v>7319</c:v>
                </c:pt>
                <c:pt idx="468">
                  <c:v>7281</c:v>
                </c:pt>
                <c:pt idx="469">
                  <c:v>7357.85</c:v>
                </c:pt>
                <c:pt idx="470">
                  <c:v>7231.25</c:v>
                </c:pt>
                <c:pt idx="471">
                  <c:v>7463.6</c:v>
                </c:pt>
                <c:pt idx="472">
                  <c:v>7520.1</c:v>
                </c:pt>
                <c:pt idx="473">
                  <c:v>7551.35</c:v>
                </c:pt>
                <c:pt idx="474">
                  <c:v>7765.6</c:v>
                </c:pt>
                <c:pt idx="475">
                  <c:v>7929.75</c:v>
                </c:pt>
                <c:pt idx="476">
                  <c:v>7818.5</c:v>
                </c:pt>
                <c:pt idx="477">
                  <c:v>7773.65</c:v>
                </c:pt>
                <c:pt idx="478">
                  <c:v>7641</c:v>
                </c:pt>
                <c:pt idx="479">
                  <c:v>7834.65</c:v>
                </c:pt>
                <c:pt idx="480">
                  <c:v>7971.4</c:v>
                </c:pt>
                <c:pt idx="481">
                  <c:v>7975.5</c:v>
                </c:pt>
                <c:pt idx="482">
                  <c:v>8139</c:v>
                </c:pt>
                <c:pt idx="483">
                  <c:v>7865.1</c:v>
                </c:pt>
                <c:pt idx="484">
                  <c:v>7974.85</c:v>
                </c:pt>
                <c:pt idx="485">
                  <c:v>7925.4</c:v>
                </c:pt>
                <c:pt idx="486">
                  <c:v>8045.1</c:v>
                </c:pt>
                <c:pt idx="487">
                  <c:v>8075.95</c:v>
                </c:pt>
                <c:pt idx="488">
                  <c:v>8170.6</c:v>
                </c:pt>
                <c:pt idx="489">
                  <c:v>8058.1</c:v>
                </c:pt>
                <c:pt idx="490">
                  <c:v>8166.85</c:v>
                </c:pt>
                <c:pt idx="491">
                  <c:v>7891</c:v>
                </c:pt>
                <c:pt idx="492">
                  <c:v>7719.75</c:v>
                </c:pt>
                <c:pt idx="493">
                  <c:v>7701</c:v>
                </c:pt>
                <c:pt idx="494">
                  <c:v>7652.25</c:v>
                </c:pt>
                <c:pt idx="495">
                  <c:v>7706</c:v>
                </c:pt>
                <c:pt idx="496">
                  <c:v>7729</c:v>
                </c:pt>
                <c:pt idx="497">
                  <c:v>7905.5</c:v>
                </c:pt>
                <c:pt idx="498">
                  <c:v>8025</c:v>
                </c:pt>
                <c:pt idx="499">
                  <c:v>8229.85</c:v>
                </c:pt>
                <c:pt idx="500">
                  <c:v>7862.35</c:v>
                </c:pt>
                <c:pt idx="501">
                  <c:v>7805.85</c:v>
                </c:pt>
                <c:pt idx="502">
                  <c:v>7771.15</c:v>
                </c:pt>
                <c:pt idx="503">
                  <c:v>7795.5</c:v>
                </c:pt>
                <c:pt idx="504">
                  <c:v>7796</c:v>
                </c:pt>
                <c:pt idx="505">
                  <c:v>7738.75</c:v>
                </c:pt>
                <c:pt idx="506">
                  <c:v>7448.65</c:v>
                </c:pt>
                <c:pt idx="507">
                  <c:v>7421.85</c:v>
                </c:pt>
                <c:pt idx="508">
                  <c:v>7519.85</c:v>
                </c:pt>
                <c:pt idx="509">
                  <c:v>7660.25</c:v>
                </c:pt>
                <c:pt idx="510">
                  <c:v>7523.15</c:v>
                </c:pt>
                <c:pt idx="511">
                  <c:v>7595.6</c:v>
                </c:pt>
                <c:pt idx="512">
                  <c:v>7660.5</c:v>
                </c:pt>
                <c:pt idx="513">
                  <c:v>7660.5</c:v>
                </c:pt>
                <c:pt idx="514">
                  <c:v>7743.65</c:v>
                </c:pt>
                <c:pt idx="515">
                  <c:v>7652.65</c:v>
                </c:pt>
                <c:pt idx="516">
                  <c:v>7587</c:v>
                </c:pt>
                <c:pt idx="517">
                  <c:v>7625.5</c:v>
                </c:pt>
                <c:pt idx="518">
                  <c:v>7662.5</c:v>
                </c:pt>
                <c:pt idx="519">
                  <c:v>7647.35</c:v>
                </c:pt>
                <c:pt idx="520">
                  <c:v>7482.85</c:v>
                </c:pt>
                <c:pt idx="521">
                  <c:v>7455.6</c:v>
                </c:pt>
                <c:pt idx="522">
                  <c:v>7585.5</c:v>
                </c:pt>
                <c:pt idx="523">
                  <c:v>7540</c:v>
                </c:pt>
                <c:pt idx="524">
                  <c:v>7534.85</c:v>
                </c:pt>
                <c:pt idx="525">
                  <c:v>7762</c:v>
                </c:pt>
                <c:pt idx="526">
                  <c:v>7775.85</c:v>
                </c:pt>
                <c:pt idx="527">
                  <c:v>7522.5</c:v>
                </c:pt>
                <c:pt idx="528">
                  <c:v>7742.35</c:v>
                </c:pt>
                <c:pt idx="529">
                  <c:v>7702.5</c:v>
                </c:pt>
                <c:pt idx="530">
                  <c:v>7509.5</c:v>
                </c:pt>
                <c:pt idx="531">
                  <c:v>7953.85</c:v>
                </c:pt>
                <c:pt idx="532">
                  <c:v>7973</c:v>
                </c:pt>
                <c:pt idx="533">
                  <c:v>8033.85</c:v>
                </c:pt>
                <c:pt idx="534">
                  <c:v>8062.5</c:v>
                </c:pt>
                <c:pt idx="535">
                  <c:v>8345.5</c:v>
                </c:pt>
                <c:pt idx="536">
                  <c:v>8342.85</c:v>
                </c:pt>
                <c:pt idx="537">
                  <c:v>8314.5</c:v>
                </c:pt>
                <c:pt idx="538">
                  <c:v>8155</c:v>
                </c:pt>
                <c:pt idx="539">
                  <c:v>7900.35</c:v>
                </c:pt>
                <c:pt idx="540">
                  <c:v>7993.5</c:v>
                </c:pt>
                <c:pt idx="541">
                  <c:v>7962</c:v>
                </c:pt>
                <c:pt idx="542">
                  <c:v>8002.85</c:v>
                </c:pt>
                <c:pt idx="543">
                  <c:v>7965.3</c:v>
                </c:pt>
                <c:pt idx="544">
                  <c:v>8035.25</c:v>
                </c:pt>
                <c:pt idx="545">
                  <c:v>8197</c:v>
                </c:pt>
                <c:pt idx="546">
                  <c:v>8216.5</c:v>
                </c:pt>
                <c:pt idx="547">
                  <c:v>8440</c:v>
                </c:pt>
                <c:pt idx="548">
                  <c:v>8355.25</c:v>
                </c:pt>
                <c:pt idx="549">
                  <c:v>8333.5</c:v>
                </c:pt>
                <c:pt idx="550">
                  <c:v>8537</c:v>
                </c:pt>
                <c:pt idx="551">
                  <c:v>8371</c:v>
                </c:pt>
                <c:pt idx="552">
                  <c:v>8380.5</c:v>
                </c:pt>
                <c:pt idx="553">
                  <c:v>8414.5</c:v>
                </c:pt>
                <c:pt idx="554">
                  <c:v>8382.65</c:v>
                </c:pt>
                <c:pt idx="555">
                  <c:v>8195.2199999999993</c:v>
                </c:pt>
                <c:pt idx="556">
                  <c:v>8301.5</c:v>
                </c:pt>
                <c:pt idx="557">
                  <c:v>8327</c:v>
                </c:pt>
                <c:pt idx="558">
                  <c:v>8290.25</c:v>
                </c:pt>
                <c:pt idx="559">
                  <c:v>8450.5</c:v>
                </c:pt>
                <c:pt idx="560">
                  <c:v>8394.5</c:v>
                </c:pt>
                <c:pt idx="561">
                  <c:v>8389.85</c:v>
                </c:pt>
                <c:pt idx="562">
                  <c:v>8208.75</c:v>
                </c:pt>
              </c:numCache>
            </c:numRef>
          </c:val>
          <c:smooth val="0"/>
          <c:extLst xmlns:c15="http://schemas.microsoft.com/office/drawing/2012/chart">
            <c:ext xmlns:c16="http://schemas.microsoft.com/office/drawing/2014/chart" uri="{C3380CC4-5D6E-409C-BE32-E72D297353CC}">
              <c16:uniqueId val="{00000001-3858-4B19-B77D-D7BCA26206AE}"/>
            </c:ext>
          </c:extLst>
        </c:ser>
        <c:dLbls>
          <c:showLegendKey val="0"/>
          <c:showVal val="0"/>
          <c:showCatName val="0"/>
          <c:showSerName val="0"/>
          <c:showPercent val="0"/>
          <c:showBubbleSize val="0"/>
        </c:dLbls>
        <c:smooth val="0"/>
        <c:axId val="208051600"/>
        <c:axId val="208051992"/>
        <c:extLst/>
      </c:lineChart>
      <c:dateAx>
        <c:axId val="208051600"/>
        <c:scaling>
          <c:orientation val="minMax"/>
          <c:max val="44931"/>
          <c:min val="43831"/>
        </c:scaling>
        <c:delete val="0"/>
        <c:axPos val="b"/>
        <c:numFmt formatCode="[$-409]mmm\-yy;@" sourceLinked="0"/>
        <c:majorTickMark val="out"/>
        <c:minorTickMark val="none"/>
        <c:tickLblPos val="low"/>
        <c:spPr>
          <a:ln w="12700">
            <a:solidFill>
              <a:schemeClr val="bg1">
                <a:lumMod val="50000"/>
              </a:schemeClr>
            </a:solidFill>
          </a:ln>
        </c:spPr>
        <c:crossAx val="208051992"/>
        <c:crosses val="autoZero"/>
        <c:auto val="1"/>
        <c:lblOffset val="100"/>
        <c:baseTimeUnit val="days"/>
        <c:majorUnit val="4"/>
        <c:majorTimeUnit val="months"/>
      </c:dateAx>
      <c:valAx>
        <c:axId val="208051992"/>
        <c:scaling>
          <c:orientation val="minMax"/>
          <c:min val="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1600"/>
        <c:crossesAt val="40179"/>
        <c:crossBetween val="between"/>
      </c:valAx>
      <c:spPr>
        <a:noFill/>
        <a:ln w="25400">
          <a:noFill/>
        </a:ln>
      </c:spPr>
    </c:plotArea>
    <c:legend>
      <c:legendPos val="t"/>
      <c:layout>
        <c:manualLayout>
          <c:xMode val="edge"/>
          <c:yMode val="edge"/>
          <c:x val="0.16636834359888056"/>
          <c:y val="0.88955953382996256"/>
          <c:w val="0.65826208370831241"/>
          <c:h val="0.1041567791244704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3496395437367745E-2"/>
          <c:y val="4.3421387793436329E-2"/>
          <c:w val="0.82443770468658117"/>
          <c:h val="0.7385885277767843"/>
        </c:manualLayout>
      </c:layout>
      <c:lineChart>
        <c:grouping val="standard"/>
        <c:varyColors val="0"/>
        <c:ser>
          <c:idx val="0"/>
          <c:order val="0"/>
          <c:tx>
            <c:strRef>
              <c:f>Graph!$B$1</c:f>
              <c:strCache>
                <c:ptCount val="1"/>
                <c:pt idx="0">
                  <c:v>CBOT Wheat</c:v>
                </c:pt>
              </c:strCache>
            </c:strRef>
          </c:tx>
          <c:spPr>
            <a:ln w="19050">
              <a:solidFill>
                <a:schemeClr val="accent2"/>
              </a:solidFill>
            </a:ln>
          </c:spPr>
          <c:marker>
            <c:symbol val="none"/>
          </c:marker>
          <c:dLbls>
            <c:dLbl>
              <c:idx val="1"/>
              <c:layout>
                <c:manualLayout>
                  <c:x val="-1.4534317185920595E-2"/>
                  <c:y val="-6.865938310993124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02A-9D4E-AF3C-37B0C50836F1}"/>
                </c:ext>
              </c:extLst>
            </c:dLbl>
            <c:dLbl>
              <c:idx val="757"/>
              <c:delete val="1"/>
              <c:extLst>
                <c:ext xmlns:c15="http://schemas.microsoft.com/office/drawing/2012/chart" uri="{CE6537A1-D6FC-4f65-9D91-7224C49458BB}"/>
                <c:ext xmlns:c16="http://schemas.microsoft.com/office/drawing/2014/chart" uri="{C3380CC4-5D6E-409C-BE32-E72D297353CC}">
                  <c16:uniqueId val="{00000000-D286-4A55-9CC0-52DFA5CC353E}"/>
                </c:ext>
              </c:extLst>
            </c:dLbl>
            <c:dLbl>
              <c:idx val="759"/>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542-4B6E-962F-64EAE48E228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Graph!$A$2:$A$853</c:f>
              <c:numCache>
                <c:formatCode>m/d/yyyy</c:formatCode>
                <c:ptCount val="852"/>
                <c:pt idx="0">
                  <c:v>44931</c:v>
                </c:pt>
                <c:pt idx="1">
                  <c:v>44930</c:v>
                </c:pt>
                <c:pt idx="2">
                  <c:v>44929</c:v>
                </c:pt>
                <c:pt idx="3">
                  <c:v>44925</c:v>
                </c:pt>
                <c:pt idx="4">
                  <c:v>44924</c:v>
                </c:pt>
                <c:pt idx="5">
                  <c:v>44923</c:v>
                </c:pt>
                <c:pt idx="6">
                  <c:v>44922</c:v>
                </c:pt>
                <c:pt idx="7">
                  <c:v>44918</c:v>
                </c:pt>
                <c:pt idx="8">
                  <c:v>44917</c:v>
                </c:pt>
                <c:pt idx="9">
                  <c:v>44916</c:v>
                </c:pt>
                <c:pt idx="10">
                  <c:v>44915</c:v>
                </c:pt>
                <c:pt idx="11">
                  <c:v>44914</c:v>
                </c:pt>
                <c:pt idx="12">
                  <c:v>44911</c:v>
                </c:pt>
                <c:pt idx="13">
                  <c:v>44910</c:v>
                </c:pt>
                <c:pt idx="14">
                  <c:v>44909</c:v>
                </c:pt>
                <c:pt idx="15">
                  <c:v>44908</c:v>
                </c:pt>
                <c:pt idx="16">
                  <c:v>44907</c:v>
                </c:pt>
                <c:pt idx="17">
                  <c:v>44904</c:v>
                </c:pt>
                <c:pt idx="18">
                  <c:v>44903</c:v>
                </c:pt>
                <c:pt idx="19">
                  <c:v>44902</c:v>
                </c:pt>
                <c:pt idx="20">
                  <c:v>44901</c:v>
                </c:pt>
                <c:pt idx="21">
                  <c:v>44900</c:v>
                </c:pt>
                <c:pt idx="22">
                  <c:v>44897</c:v>
                </c:pt>
                <c:pt idx="23">
                  <c:v>44896</c:v>
                </c:pt>
                <c:pt idx="24">
                  <c:v>44895</c:v>
                </c:pt>
                <c:pt idx="25">
                  <c:v>44894</c:v>
                </c:pt>
                <c:pt idx="26">
                  <c:v>44893</c:v>
                </c:pt>
                <c:pt idx="27">
                  <c:v>44890</c:v>
                </c:pt>
                <c:pt idx="28">
                  <c:v>44888</c:v>
                </c:pt>
                <c:pt idx="29">
                  <c:v>44887</c:v>
                </c:pt>
                <c:pt idx="30">
                  <c:v>44886</c:v>
                </c:pt>
                <c:pt idx="31">
                  <c:v>44883</c:v>
                </c:pt>
                <c:pt idx="32">
                  <c:v>44882</c:v>
                </c:pt>
                <c:pt idx="33">
                  <c:v>44881</c:v>
                </c:pt>
                <c:pt idx="34">
                  <c:v>44880</c:v>
                </c:pt>
                <c:pt idx="35">
                  <c:v>44879</c:v>
                </c:pt>
                <c:pt idx="36">
                  <c:v>44876</c:v>
                </c:pt>
                <c:pt idx="37">
                  <c:v>44875</c:v>
                </c:pt>
                <c:pt idx="38">
                  <c:v>44874</c:v>
                </c:pt>
                <c:pt idx="39">
                  <c:v>44873</c:v>
                </c:pt>
                <c:pt idx="40">
                  <c:v>44872</c:v>
                </c:pt>
                <c:pt idx="41">
                  <c:v>44869</c:v>
                </c:pt>
                <c:pt idx="42">
                  <c:v>44868</c:v>
                </c:pt>
                <c:pt idx="43">
                  <c:v>44867</c:v>
                </c:pt>
                <c:pt idx="44">
                  <c:v>44866</c:v>
                </c:pt>
                <c:pt idx="45">
                  <c:v>44865</c:v>
                </c:pt>
                <c:pt idx="46">
                  <c:v>44862</c:v>
                </c:pt>
                <c:pt idx="47">
                  <c:v>44861</c:v>
                </c:pt>
                <c:pt idx="48">
                  <c:v>44860</c:v>
                </c:pt>
                <c:pt idx="49">
                  <c:v>44859</c:v>
                </c:pt>
                <c:pt idx="50">
                  <c:v>44858</c:v>
                </c:pt>
                <c:pt idx="51">
                  <c:v>44855</c:v>
                </c:pt>
                <c:pt idx="52">
                  <c:v>44854</c:v>
                </c:pt>
                <c:pt idx="53">
                  <c:v>44853</c:v>
                </c:pt>
                <c:pt idx="54">
                  <c:v>44852</c:v>
                </c:pt>
                <c:pt idx="55">
                  <c:v>44851</c:v>
                </c:pt>
                <c:pt idx="56">
                  <c:v>44848</c:v>
                </c:pt>
                <c:pt idx="57">
                  <c:v>44847</c:v>
                </c:pt>
                <c:pt idx="58">
                  <c:v>44846</c:v>
                </c:pt>
                <c:pt idx="59">
                  <c:v>44845</c:v>
                </c:pt>
                <c:pt idx="60">
                  <c:v>44844</c:v>
                </c:pt>
                <c:pt idx="61">
                  <c:v>44841</c:v>
                </c:pt>
                <c:pt idx="62">
                  <c:v>44840</c:v>
                </c:pt>
                <c:pt idx="63">
                  <c:v>44839</c:v>
                </c:pt>
                <c:pt idx="64">
                  <c:v>44838</c:v>
                </c:pt>
                <c:pt idx="65">
                  <c:v>44837</c:v>
                </c:pt>
                <c:pt idx="66">
                  <c:v>44834</c:v>
                </c:pt>
                <c:pt idx="67">
                  <c:v>44833</c:v>
                </c:pt>
                <c:pt idx="68">
                  <c:v>44832</c:v>
                </c:pt>
                <c:pt idx="69">
                  <c:v>44831</c:v>
                </c:pt>
                <c:pt idx="70">
                  <c:v>44830</c:v>
                </c:pt>
                <c:pt idx="71">
                  <c:v>44827</c:v>
                </c:pt>
                <c:pt idx="72">
                  <c:v>44826</c:v>
                </c:pt>
                <c:pt idx="73">
                  <c:v>44825</c:v>
                </c:pt>
                <c:pt idx="74">
                  <c:v>44824</c:v>
                </c:pt>
                <c:pt idx="75">
                  <c:v>44823</c:v>
                </c:pt>
                <c:pt idx="76">
                  <c:v>44820</c:v>
                </c:pt>
                <c:pt idx="77">
                  <c:v>44819</c:v>
                </c:pt>
                <c:pt idx="78">
                  <c:v>44818</c:v>
                </c:pt>
                <c:pt idx="79">
                  <c:v>44817</c:v>
                </c:pt>
                <c:pt idx="80">
                  <c:v>44816</c:v>
                </c:pt>
                <c:pt idx="81">
                  <c:v>44813</c:v>
                </c:pt>
                <c:pt idx="82">
                  <c:v>44812</c:v>
                </c:pt>
                <c:pt idx="83">
                  <c:v>44811</c:v>
                </c:pt>
                <c:pt idx="84">
                  <c:v>44810</c:v>
                </c:pt>
                <c:pt idx="85">
                  <c:v>44806</c:v>
                </c:pt>
                <c:pt idx="86">
                  <c:v>44805</c:v>
                </c:pt>
                <c:pt idx="87">
                  <c:v>44804</c:v>
                </c:pt>
                <c:pt idx="88">
                  <c:v>44803</c:v>
                </c:pt>
                <c:pt idx="89">
                  <c:v>44802</c:v>
                </c:pt>
                <c:pt idx="90">
                  <c:v>44799</c:v>
                </c:pt>
                <c:pt idx="91">
                  <c:v>44798</c:v>
                </c:pt>
                <c:pt idx="92">
                  <c:v>44797</c:v>
                </c:pt>
                <c:pt idx="93">
                  <c:v>44796</c:v>
                </c:pt>
                <c:pt idx="94">
                  <c:v>44795</c:v>
                </c:pt>
                <c:pt idx="95">
                  <c:v>44792</c:v>
                </c:pt>
                <c:pt idx="96">
                  <c:v>44791</c:v>
                </c:pt>
                <c:pt idx="97">
                  <c:v>44790</c:v>
                </c:pt>
                <c:pt idx="98">
                  <c:v>44789</c:v>
                </c:pt>
                <c:pt idx="99">
                  <c:v>44788</c:v>
                </c:pt>
                <c:pt idx="100">
                  <c:v>44785</c:v>
                </c:pt>
                <c:pt idx="101">
                  <c:v>44784</c:v>
                </c:pt>
                <c:pt idx="102">
                  <c:v>44783</c:v>
                </c:pt>
                <c:pt idx="103">
                  <c:v>44782</c:v>
                </c:pt>
                <c:pt idx="104">
                  <c:v>44781</c:v>
                </c:pt>
                <c:pt idx="105">
                  <c:v>44778</c:v>
                </c:pt>
                <c:pt idx="106">
                  <c:v>44777</c:v>
                </c:pt>
                <c:pt idx="107">
                  <c:v>44776</c:v>
                </c:pt>
                <c:pt idx="108">
                  <c:v>44775</c:v>
                </c:pt>
                <c:pt idx="109">
                  <c:v>44774</c:v>
                </c:pt>
                <c:pt idx="110">
                  <c:v>44771</c:v>
                </c:pt>
                <c:pt idx="111">
                  <c:v>44770</c:v>
                </c:pt>
                <c:pt idx="112">
                  <c:v>44769</c:v>
                </c:pt>
                <c:pt idx="113">
                  <c:v>44768</c:v>
                </c:pt>
                <c:pt idx="114">
                  <c:v>44767</c:v>
                </c:pt>
                <c:pt idx="115">
                  <c:v>44764</c:v>
                </c:pt>
                <c:pt idx="116">
                  <c:v>44763</c:v>
                </c:pt>
                <c:pt idx="117">
                  <c:v>44762</c:v>
                </c:pt>
                <c:pt idx="118">
                  <c:v>44761</c:v>
                </c:pt>
                <c:pt idx="119">
                  <c:v>44760</c:v>
                </c:pt>
                <c:pt idx="120">
                  <c:v>44757</c:v>
                </c:pt>
                <c:pt idx="121">
                  <c:v>44756</c:v>
                </c:pt>
                <c:pt idx="122">
                  <c:v>44755</c:v>
                </c:pt>
                <c:pt idx="123">
                  <c:v>44754</c:v>
                </c:pt>
                <c:pt idx="124">
                  <c:v>44753</c:v>
                </c:pt>
                <c:pt idx="125">
                  <c:v>44750</c:v>
                </c:pt>
                <c:pt idx="126">
                  <c:v>44749</c:v>
                </c:pt>
                <c:pt idx="127">
                  <c:v>44748</c:v>
                </c:pt>
                <c:pt idx="128">
                  <c:v>44747</c:v>
                </c:pt>
                <c:pt idx="129">
                  <c:v>44743</c:v>
                </c:pt>
                <c:pt idx="130">
                  <c:v>44742</c:v>
                </c:pt>
                <c:pt idx="131">
                  <c:v>44741</c:v>
                </c:pt>
                <c:pt idx="132">
                  <c:v>44740</c:v>
                </c:pt>
                <c:pt idx="133">
                  <c:v>44739</c:v>
                </c:pt>
                <c:pt idx="134">
                  <c:v>44736</c:v>
                </c:pt>
                <c:pt idx="135">
                  <c:v>44735</c:v>
                </c:pt>
                <c:pt idx="136">
                  <c:v>44734</c:v>
                </c:pt>
                <c:pt idx="137">
                  <c:v>44733</c:v>
                </c:pt>
                <c:pt idx="138">
                  <c:v>44729</c:v>
                </c:pt>
                <c:pt idx="139">
                  <c:v>44728</c:v>
                </c:pt>
                <c:pt idx="140">
                  <c:v>44727</c:v>
                </c:pt>
                <c:pt idx="141">
                  <c:v>44726</c:v>
                </c:pt>
                <c:pt idx="142">
                  <c:v>44725</c:v>
                </c:pt>
                <c:pt idx="143">
                  <c:v>44722</c:v>
                </c:pt>
                <c:pt idx="144">
                  <c:v>44721</c:v>
                </c:pt>
                <c:pt idx="145">
                  <c:v>44720</c:v>
                </c:pt>
                <c:pt idx="146">
                  <c:v>44719</c:v>
                </c:pt>
                <c:pt idx="147">
                  <c:v>44718</c:v>
                </c:pt>
                <c:pt idx="148">
                  <c:v>44715</c:v>
                </c:pt>
                <c:pt idx="149">
                  <c:v>44714</c:v>
                </c:pt>
                <c:pt idx="150">
                  <c:v>44713</c:v>
                </c:pt>
                <c:pt idx="151">
                  <c:v>44712</c:v>
                </c:pt>
                <c:pt idx="152">
                  <c:v>44708</c:v>
                </c:pt>
                <c:pt idx="153">
                  <c:v>44707</c:v>
                </c:pt>
                <c:pt idx="154">
                  <c:v>44706</c:v>
                </c:pt>
                <c:pt idx="155">
                  <c:v>44705</c:v>
                </c:pt>
                <c:pt idx="156">
                  <c:v>44704</c:v>
                </c:pt>
                <c:pt idx="157">
                  <c:v>44701</c:v>
                </c:pt>
                <c:pt idx="158">
                  <c:v>44700</c:v>
                </c:pt>
                <c:pt idx="159">
                  <c:v>44699</c:v>
                </c:pt>
                <c:pt idx="160">
                  <c:v>44698</c:v>
                </c:pt>
                <c:pt idx="161">
                  <c:v>44697</c:v>
                </c:pt>
                <c:pt idx="162">
                  <c:v>44694</c:v>
                </c:pt>
                <c:pt idx="163">
                  <c:v>44693</c:v>
                </c:pt>
                <c:pt idx="164">
                  <c:v>44692</c:v>
                </c:pt>
                <c:pt idx="165">
                  <c:v>44691</c:v>
                </c:pt>
                <c:pt idx="166">
                  <c:v>44690</c:v>
                </c:pt>
                <c:pt idx="167">
                  <c:v>44687</c:v>
                </c:pt>
                <c:pt idx="168">
                  <c:v>44686</c:v>
                </c:pt>
                <c:pt idx="169">
                  <c:v>44685</c:v>
                </c:pt>
                <c:pt idx="170">
                  <c:v>44684</c:v>
                </c:pt>
                <c:pt idx="171">
                  <c:v>44683</c:v>
                </c:pt>
                <c:pt idx="172">
                  <c:v>44680</c:v>
                </c:pt>
                <c:pt idx="173">
                  <c:v>44679</c:v>
                </c:pt>
                <c:pt idx="174">
                  <c:v>44678</c:v>
                </c:pt>
                <c:pt idx="175">
                  <c:v>44677</c:v>
                </c:pt>
                <c:pt idx="176">
                  <c:v>44676</c:v>
                </c:pt>
                <c:pt idx="177">
                  <c:v>44673</c:v>
                </c:pt>
                <c:pt idx="178">
                  <c:v>44672</c:v>
                </c:pt>
                <c:pt idx="179">
                  <c:v>44671</c:v>
                </c:pt>
                <c:pt idx="180">
                  <c:v>44670</c:v>
                </c:pt>
                <c:pt idx="181">
                  <c:v>44669</c:v>
                </c:pt>
                <c:pt idx="182">
                  <c:v>44665</c:v>
                </c:pt>
                <c:pt idx="183">
                  <c:v>44664</c:v>
                </c:pt>
                <c:pt idx="184">
                  <c:v>44663</c:v>
                </c:pt>
                <c:pt idx="185">
                  <c:v>44662</c:v>
                </c:pt>
                <c:pt idx="186">
                  <c:v>44659</c:v>
                </c:pt>
                <c:pt idx="187">
                  <c:v>44658</c:v>
                </c:pt>
                <c:pt idx="188">
                  <c:v>44657</c:v>
                </c:pt>
                <c:pt idx="189">
                  <c:v>44656</c:v>
                </c:pt>
                <c:pt idx="190">
                  <c:v>44655</c:v>
                </c:pt>
                <c:pt idx="191">
                  <c:v>44652</c:v>
                </c:pt>
                <c:pt idx="192">
                  <c:v>44651</c:v>
                </c:pt>
                <c:pt idx="193">
                  <c:v>44650</c:v>
                </c:pt>
                <c:pt idx="194">
                  <c:v>44649</c:v>
                </c:pt>
                <c:pt idx="195">
                  <c:v>44648</c:v>
                </c:pt>
                <c:pt idx="196">
                  <c:v>44645</c:v>
                </c:pt>
                <c:pt idx="197">
                  <c:v>44644</c:v>
                </c:pt>
                <c:pt idx="198">
                  <c:v>44643</c:v>
                </c:pt>
                <c:pt idx="199">
                  <c:v>44642</c:v>
                </c:pt>
                <c:pt idx="200">
                  <c:v>44641</c:v>
                </c:pt>
                <c:pt idx="201">
                  <c:v>44638</c:v>
                </c:pt>
                <c:pt idx="202">
                  <c:v>44637</c:v>
                </c:pt>
                <c:pt idx="203">
                  <c:v>44636</c:v>
                </c:pt>
                <c:pt idx="204">
                  <c:v>44635</c:v>
                </c:pt>
                <c:pt idx="205">
                  <c:v>44634</c:v>
                </c:pt>
                <c:pt idx="206">
                  <c:v>44631</c:v>
                </c:pt>
                <c:pt idx="207">
                  <c:v>44630</c:v>
                </c:pt>
                <c:pt idx="208">
                  <c:v>44629</c:v>
                </c:pt>
                <c:pt idx="209">
                  <c:v>44628</c:v>
                </c:pt>
                <c:pt idx="210">
                  <c:v>44627</c:v>
                </c:pt>
                <c:pt idx="211">
                  <c:v>44624</c:v>
                </c:pt>
                <c:pt idx="212">
                  <c:v>44623</c:v>
                </c:pt>
                <c:pt idx="213">
                  <c:v>44622</c:v>
                </c:pt>
                <c:pt idx="214">
                  <c:v>44621</c:v>
                </c:pt>
                <c:pt idx="215">
                  <c:v>44620</c:v>
                </c:pt>
                <c:pt idx="216">
                  <c:v>44617</c:v>
                </c:pt>
                <c:pt idx="217">
                  <c:v>44616</c:v>
                </c:pt>
                <c:pt idx="218">
                  <c:v>44615</c:v>
                </c:pt>
                <c:pt idx="219">
                  <c:v>44614</c:v>
                </c:pt>
                <c:pt idx="220">
                  <c:v>44610</c:v>
                </c:pt>
                <c:pt idx="221">
                  <c:v>44609</c:v>
                </c:pt>
                <c:pt idx="222">
                  <c:v>44608</c:v>
                </c:pt>
                <c:pt idx="223">
                  <c:v>44607</c:v>
                </c:pt>
                <c:pt idx="224">
                  <c:v>44606</c:v>
                </c:pt>
                <c:pt idx="225">
                  <c:v>44603</c:v>
                </c:pt>
                <c:pt idx="226">
                  <c:v>44602</c:v>
                </c:pt>
                <c:pt idx="227">
                  <c:v>44601</c:v>
                </c:pt>
                <c:pt idx="228">
                  <c:v>44600</c:v>
                </c:pt>
                <c:pt idx="229">
                  <c:v>44599</c:v>
                </c:pt>
                <c:pt idx="230">
                  <c:v>44596</c:v>
                </c:pt>
                <c:pt idx="231">
                  <c:v>44595</c:v>
                </c:pt>
                <c:pt idx="232">
                  <c:v>44594</c:v>
                </c:pt>
                <c:pt idx="233">
                  <c:v>44593</c:v>
                </c:pt>
                <c:pt idx="234">
                  <c:v>44592</c:v>
                </c:pt>
                <c:pt idx="235">
                  <c:v>44589</c:v>
                </c:pt>
                <c:pt idx="236">
                  <c:v>44588</c:v>
                </c:pt>
                <c:pt idx="237">
                  <c:v>44587</c:v>
                </c:pt>
                <c:pt idx="238">
                  <c:v>44586</c:v>
                </c:pt>
                <c:pt idx="239">
                  <c:v>44585</c:v>
                </c:pt>
                <c:pt idx="240">
                  <c:v>44582</c:v>
                </c:pt>
                <c:pt idx="241">
                  <c:v>44581</c:v>
                </c:pt>
                <c:pt idx="242">
                  <c:v>44580</c:v>
                </c:pt>
                <c:pt idx="243">
                  <c:v>44579</c:v>
                </c:pt>
                <c:pt idx="244">
                  <c:v>44575</c:v>
                </c:pt>
                <c:pt idx="245">
                  <c:v>44574</c:v>
                </c:pt>
                <c:pt idx="246">
                  <c:v>44573</c:v>
                </c:pt>
                <c:pt idx="247">
                  <c:v>44572</c:v>
                </c:pt>
                <c:pt idx="248">
                  <c:v>44571</c:v>
                </c:pt>
                <c:pt idx="249">
                  <c:v>44568</c:v>
                </c:pt>
                <c:pt idx="250">
                  <c:v>44567</c:v>
                </c:pt>
                <c:pt idx="251">
                  <c:v>44566</c:v>
                </c:pt>
                <c:pt idx="252">
                  <c:v>44565</c:v>
                </c:pt>
                <c:pt idx="253">
                  <c:v>44564</c:v>
                </c:pt>
                <c:pt idx="254">
                  <c:v>44561</c:v>
                </c:pt>
                <c:pt idx="255">
                  <c:v>44560</c:v>
                </c:pt>
                <c:pt idx="256">
                  <c:v>44559</c:v>
                </c:pt>
                <c:pt idx="257">
                  <c:v>44558</c:v>
                </c:pt>
                <c:pt idx="258">
                  <c:v>44557</c:v>
                </c:pt>
                <c:pt idx="259">
                  <c:v>44553</c:v>
                </c:pt>
                <c:pt idx="260">
                  <c:v>44552</c:v>
                </c:pt>
                <c:pt idx="261">
                  <c:v>44551</c:v>
                </c:pt>
                <c:pt idx="262">
                  <c:v>44550</c:v>
                </c:pt>
                <c:pt idx="263">
                  <c:v>44547</c:v>
                </c:pt>
                <c:pt idx="264">
                  <c:v>44546</c:v>
                </c:pt>
                <c:pt idx="265">
                  <c:v>44545</c:v>
                </c:pt>
                <c:pt idx="266">
                  <c:v>44544</c:v>
                </c:pt>
                <c:pt idx="267">
                  <c:v>44543</c:v>
                </c:pt>
                <c:pt idx="268">
                  <c:v>44540</c:v>
                </c:pt>
                <c:pt idx="269">
                  <c:v>44539</c:v>
                </c:pt>
                <c:pt idx="270">
                  <c:v>44538</c:v>
                </c:pt>
                <c:pt idx="271">
                  <c:v>44537</c:v>
                </c:pt>
                <c:pt idx="272">
                  <c:v>44536</c:v>
                </c:pt>
                <c:pt idx="273">
                  <c:v>44533</c:v>
                </c:pt>
                <c:pt idx="274">
                  <c:v>44532</c:v>
                </c:pt>
                <c:pt idx="275">
                  <c:v>44531</c:v>
                </c:pt>
                <c:pt idx="276">
                  <c:v>44530</c:v>
                </c:pt>
                <c:pt idx="277">
                  <c:v>44529</c:v>
                </c:pt>
                <c:pt idx="278">
                  <c:v>44526</c:v>
                </c:pt>
                <c:pt idx="279">
                  <c:v>44524</c:v>
                </c:pt>
                <c:pt idx="280">
                  <c:v>44523</c:v>
                </c:pt>
                <c:pt idx="281">
                  <c:v>44522</c:v>
                </c:pt>
                <c:pt idx="282">
                  <c:v>44519</c:v>
                </c:pt>
                <c:pt idx="283">
                  <c:v>44518</c:v>
                </c:pt>
                <c:pt idx="284">
                  <c:v>44517</c:v>
                </c:pt>
                <c:pt idx="285">
                  <c:v>44516</c:v>
                </c:pt>
                <c:pt idx="286">
                  <c:v>44515</c:v>
                </c:pt>
                <c:pt idx="287">
                  <c:v>44512</c:v>
                </c:pt>
                <c:pt idx="288">
                  <c:v>44511</c:v>
                </c:pt>
                <c:pt idx="289">
                  <c:v>44510</c:v>
                </c:pt>
                <c:pt idx="290">
                  <c:v>44509</c:v>
                </c:pt>
                <c:pt idx="291">
                  <c:v>44508</c:v>
                </c:pt>
                <c:pt idx="292">
                  <c:v>44505</c:v>
                </c:pt>
                <c:pt idx="293">
                  <c:v>44504</c:v>
                </c:pt>
                <c:pt idx="294">
                  <c:v>44503</c:v>
                </c:pt>
                <c:pt idx="295">
                  <c:v>44502</c:v>
                </c:pt>
                <c:pt idx="296">
                  <c:v>44501</c:v>
                </c:pt>
                <c:pt idx="297">
                  <c:v>44498</c:v>
                </c:pt>
                <c:pt idx="298">
                  <c:v>44497</c:v>
                </c:pt>
                <c:pt idx="299">
                  <c:v>44496</c:v>
                </c:pt>
                <c:pt idx="300">
                  <c:v>44495</c:v>
                </c:pt>
                <c:pt idx="301">
                  <c:v>44494</c:v>
                </c:pt>
                <c:pt idx="302">
                  <c:v>44491</c:v>
                </c:pt>
                <c:pt idx="303">
                  <c:v>44490</c:v>
                </c:pt>
                <c:pt idx="304">
                  <c:v>44489</c:v>
                </c:pt>
                <c:pt idx="305">
                  <c:v>44488</c:v>
                </c:pt>
                <c:pt idx="306">
                  <c:v>44487</c:v>
                </c:pt>
                <c:pt idx="307">
                  <c:v>44484</c:v>
                </c:pt>
                <c:pt idx="308">
                  <c:v>44483</c:v>
                </c:pt>
                <c:pt idx="309">
                  <c:v>44482</c:v>
                </c:pt>
                <c:pt idx="310">
                  <c:v>44481</c:v>
                </c:pt>
                <c:pt idx="311">
                  <c:v>44480</c:v>
                </c:pt>
                <c:pt idx="312">
                  <c:v>44477</c:v>
                </c:pt>
                <c:pt idx="313">
                  <c:v>44476</c:v>
                </c:pt>
                <c:pt idx="314">
                  <c:v>44475</c:v>
                </c:pt>
                <c:pt idx="315">
                  <c:v>44474</c:v>
                </c:pt>
                <c:pt idx="316">
                  <c:v>44473</c:v>
                </c:pt>
                <c:pt idx="317">
                  <c:v>44470</c:v>
                </c:pt>
                <c:pt idx="318">
                  <c:v>44469</c:v>
                </c:pt>
                <c:pt idx="319">
                  <c:v>44468</c:v>
                </c:pt>
                <c:pt idx="320">
                  <c:v>44467</c:v>
                </c:pt>
                <c:pt idx="321">
                  <c:v>44466</c:v>
                </c:pt>
                <c:pt idx="322">
                  <c:v>44463</c:v>
                </c:pt>
                <c:pt idx="323">
                  <c:v>44462</c:v>
                </c:pt>
                <c:pt idx="324">
                  <c:v>44461</c:v>
                </c:pt>
                <c:pt idx="325">
                  <c:v>44460</c:v>
                </c:pt>
                <c:pt idx="326">
                  <c:v>44459</c:v>
                </c:pt>
                <c:pt idx="327">
                  <c:v>44456</c:v>
                </c:pt>
                <c:pt idx="328">
                  <c:v>44455</c:v>
                </c:pt>
                <c:pt idx="329">
                  <c:v>44454</c:v>
                </c:pt>
                <c:pt idx="330">
                  <c:v>44453</c:v>
                </c:pt>
                <c:pt idx="331">
                  <c:v>44452</c:v>
                </c:pt>
                <c:pt idx="332">
                  <c:v>44449</c:v>
                </c:pt>
                <c:pt idx="333">
                  <c:v>44448</c:v>
                </c:pt>
                <c:pt idx="334">
                  <c:v>44447</c:v>
                </c:pt>
                <c:pt idx="335">
                  <c:v>44446</c:v>
                </c:pt>
                <c:pt idx="336">
                  <c:v>44442</c:v>
                </c:pt>
                <c:pt idx="337">
                  <c:v>44441</c:v>
                </c:pt>
                <c:pt idx="338">
                  <c:v>44440</c:v>
                </c:pt>
                <c:pt idx="339">
                  <c:v>44439</c:v>
                </c:pt>
                <c:pt idx="340">
                  <c:v>44438</c:v>
                </c:pt>
                <c:pt idx="341">
                  <c:v>44435</c:v>
                </c:pt>
                <c:pt idx="342">
                  <c:v>44434</c:v>
                </c:pt>
                <c:pt idx="343">
                  <c:v>44433</c:v>
                </c:pt>
                <c:pt idx="344">
                  <c:v>44432</c:v>
                </c:pt>
                <c:pt idx="345">
                  <c:v>44431</c:v>
                </c:pt>
                <c:pt idx="346">
                  <c:v>44428</c:v>
                </c:pt>
                <c:pt idx="347">
                  <c:v>44427</c:v>
                </c:pt>
                <c:pt idx="348">
                  <c:v>44426</c:v>
                </c:pt>
                <c:pt idx="349">
                  <c:v>44425</c:v>
                </c:pt>
                <c:pt idx="350">
                  <c:v>44424</c:v>
                </c:pt>
                <c:pt idx="351">
                  <c:v>44421</c:v>
                </c:pt>
                <c:pt idx="352">
                  <c:v>44420</c:v>
                </c:pt>
                <c:pt idx="353">
                  <c:v>44419</c:v>
                </c:pt>
                <c:pt idx="354">
                  <c:v>44418</c:v>
                </c:pt>
                <c:pt idx="355">
                  <c:v>44417</c:v>
                </c:pt>
                <c:pt idx="356">
                  <c:v>44414</c:v>
                </c:pt>
                <c:pt idx="357">
                  <c:v>44413</c:v>
                </c:pt>
                <c:pt idx="358">
                  <c:v>44412</c:v>
                </c:pt>
                <c:pt idx="359">
                  <c:v>44411</c:v>
                </c:pt>
                <c:pt idx="360">
                  <c:v>44410</c:v>
                </c:pt>
                <c:pt idx="361">
                  <c:v>44407</c:v>
                </c:pt>
                <c:pt idx="362">
                  <c:v>44406</c:v>
                </c:pt>
                <c:pt idx="363">
                  <c:v>44405</c:v>
                </c:pt>
                <c:pt idx="364">
                  <c:v>44404</c:v>
                </c:pt>
                <c:pt idx="365">
                  <c:v>44403</c:v>
                </c:pt>
                <c:pt idx="366">
                  <c:v>44400</c:v>
                </c:pt>
                <c:pt idx="367">
                  <c:v>44399</c:v>
                </c:pt>
                <c:pt idx="368">
                  <c:v>44398</c:v>
                </c:pt>
                <c:pt idx="369">
                  <c:v>44397</c:v>
                </c:pt>
                <c:pt idx="370">
                  <c:v>44396</c:v>
                </c:pt>
                <c:pt idx="371">
                  <c:v>44393</c:v>
                </c:pt>
                <c:pt idx="372">
                  <c:v>44392</c:v>
                </c:pt>
                <c:pt idx="373">
                  <c:v>44391</c:v>
                </c:pt>
                <c:pt idx="374">
                  <c:v>44390</c:v>
                </c:pt>
                <c:pt idx="375">
                  <c:v>44389</c:v>
                </c:pt>
                <c:pt idx="376">
                  <c:v>44386</c:v>
                </c:pt>
                <c:pt idx="377">
                  <c:v>44385</c:v>
                </c:pt>
                <c:pt idx="378">
                  <c:v>44384</c:v>
                </c:pt>
                <c:pt idx="379">
                  <c:v>44383</c:v>
                </c:pt>
                <c:pt idx="380">
                  <c:v>44379</c:v>
                </c:pt>
                <c:pt idx="381">
                  <c:v>44378</c:v>
                </c:pt>
                <c:pt idx="382">
                  <c:v>44377</c:v>
                </c:pt>
                <c:pt idx="383">
                  <c:v>44376</c:v>
                </c:pt>
                <c:pt idx="384">
                  <c:v>44375</c:v>
                </c:pt>
                <c:pt idx="385">
                  <c:v>44372</c:v>
                </c:pt>
                <c:pt idx="386">
                  <c:v>44371</c:v>
                </c:pt>
                <c:pt idx="387">
                  <c:v>44370</c:v>
                </c:pt>
                <c:pt idx="388">
                  <c:v>44369</c:v>
                </c:pt>
                <c:pt idx="389">
                  <c:v>44368</c:v>
                </c:pt>
                <c:pt idx="390">
                  <c:v>44365</c:v>
                </c:pt>
                <c:pt idx="391">
                  <c:v>44364</c:v>
                </c:pt>
                <c:pt idx="392">
                  <c:v>44363</c:v>
                </c:pt>
                <c:pt idx="393">
                  <c:v>44362</c:v>
                </c:pt>
                <c:pt idx="394">
                  <c:v>44361</c:v>
                </c:pt>
                <c:pt idx="395">
                  <c:v>44358</c:v>
                </c:pt>
                <c:pt idx="396">
                  <c:v>44357</c:v>
                </c:pt>
                <c:pt idx="397">
                  <c:v>44356</c:v>
                </c:pt>
                <c:pt idx="398">
                  <c:v>44355</c:v>
                </c:pt>
                <c:pt idx="399">
                  <c:v>44354</c:v>
                </c:pt>
                <c:pt idx="400">
                  <c:v>44351</c:v>
                </c:pt>
                <c:pt idx="401">
                  <c:v>44350</c:v>
                </c:pt>
                <c:pt idx="402">
                  <c:v>44349</c:v>
                </c:pt>
                <c:pt idx="403">
                  <c:v>44348</c:v>
                </c:pt>
                <c:pt idx="404">
                  <c:v>44344</c:v>
                </c:pt>
                <c:pt idx="405">
                  <c:v>44343</c:v>
                </c:pt>
                <c:pt idx="406">
                  <c:v>44342</c:v>
                </c:pt>
                <c:pt idx="407">
                  <c:v>44341</c:v>
                </c:pt>
                <c:pt idx="408">
                  <c:v>44340</c:v>
                </c:pt>
                <c:pt idx="409">
                  <c:v>44337</c:v>
                </c:pt>
                <c:pt idx="410">
                  <c:v>44336</c:v>
                </c:pt>
                <c:pt idx="411">
                  <c:v>44335</c:v>
                </c:pt>
                <c:pt idx="412">
                  <c:v>44334</c:v>
                </c:pt>
                <c:pt idx="413">
                  <c:v>44333</c:v>
                </c:pt>
                <c:pt idx="414">
                  <c:v>44330</c:v>
                </c:pt>
                <c:pt idx="415">
                  <c:v>44329</c:v>
                </c:pt>
                <c:pt idx="416">
                  <c:v>44328</c:v>
                </c:pt>
                <c:pt idx="417">
                  <c:v>44327</c:v>
                </c:pt>
                <c:pt idx="418">
                  <c:v>44326</c:v>
                </c:pt>
                <c:pt idx="419">
                  <c:v>44323</c:v>
                </c:pt>
                <c:pt idx="420">
                  <c:v>44322</c:v>
                </c:pt>
                <c:pt idx="421">
                  <c:v>44321</c:v>
                </c:pt>
                <c:pt idx="422">
                  <c:v>44320</c:v>
                </c:pt>
                <c:pt idx="423">
                  <c:v>44319</c:v>
                </c:pt>
                <c:pt idx="424">
                  <c:v>44316</c:v>
                </c:pt>
                <c:pt idx="425">
                  <c:v>44315</c:v>
                </c:pt>
                <c:pt idx="426">
                  <c:v>44314</c:v>
                </c:pt>
                <c:pt idx="427">
                  <c:v>44313</c:v>
                </c:pt>
                <c:pt idx="428">
                  <c:v>44312</c:v>
                </c:pt>
                <c:pt idx="429">
                  <c:v>44309</c:v>
                </c:pt>
                <c:pt idx="430">
                  <c:v>44308</c:v>
                </c:pt>
                <c:pt idx="431">
                  <c:v>44307</c:v>
                </c:pt>
                <c:pt idx="432">
                  <c:v>44306</c:v>
                </c:pt>
                <c:pt idx="433">
                  <c:v>44305</c:v>
                </c:pt>
                <c:pt idx="434">
                  <c:v>44302</c:v>
                </c:pt>
                <c:pt idx="435">
                  <c:v>44301</c:v>
                </c:pt>
                <c:pt idx="436">
                  <c:v>44300</c:v>
                </c:pt>
                <c:pt idx="437">
                  <c:v>44299</c:v>
                </c:pt>
                <c:pt idx="438">
                  <c:v>44298</c:v>
                </c:pt>
                <c:pt idx="439">
                  <c:v>44295</c:v>
                </c:pt>
                <c:pt idx="440">
                  <c:v>44294</c:v>
                </c:pt>
                <c:pt idx="441">
                  <c:v>44293</c:v>
                </c:pt>
                <c:pt idx="442">
                  <c:v>44292</c:v>
                </c:pt>
                <c:pt idx="443">
                  <c:v>44291</c:v>
                </c:pt>
                <c:pt idx="444">
                  <c:v>44287</c:v>
                </c:pt>
                <c:pt idx="445">
                  <c:v>44286</c:v>
                </c:pt>
                <c:pt idx="446">
                  <c:v>44285</c:v>
                </c:pt>
                <c:pt idx="447">
                  <c:v>44284</c:v>
                </c:pt>
                <c:pt idx="448">
                  <c:v>44281</c:v>
                </c:pt>
                <c:pt idx="449">
                  <c:v>44280</c:v>
                </c:pt>
                <c:pt idx="450">
                  <c:v>44279</c:v>
                </c:pt>
                <c:pt idx="451">
                  <c:v>44278</c:v>
                </c:pt>
                <c:pt idx="452">
                  <c:v>44277</c:v>
                </c:pt>
                <c:pt idx="453">
                  <c:v>44274</c:v>
                </c:pt>
                <c:pt idx="454">
                  <c:v>44273</c:v>
                </c:pt>
                <c:pt idx="455">
                  <c:v>44272</c:v>
                </c:pt>
                <c:pt idx="456">
                  <c:v>44271</c:v>
                </c:pt>
                <c:pt idx="457">
                  <c:v>44270</c:v>
                </c:pt>
                <c:pt idx="458">
                  <c:v>44267</c:v>
                </c:pt>
                <c:pt idx="459">
                  <c:v>44266</c:v>
                </c:pt>
                <c:pt idx="460">
                  <c:v>44265</c:v>
                </c:pt>
                <c:pt idx="461">
                  <c:v>44264</c:v>
                </c:pt>
                <c:pt idx="462">
                  <c:v>44263</c:v>
                </c:pt>
                <c:pt idx="463">
                  <c:v>44260</c:v>
                </c:pt>
                <c:pt idx="464">
                  <c:v>44259</c:v>
                </c:pt>
                <c:pt idx="465">
                  <c:v>44258</c:v>
                </c:pt>
                <c:pt idx="466">
                  <c:v>44257</c:v>
                </c:pt>
                <c:pt idx="467">
                  <c:v>44256</c:v>
                </c:pt>
                <c:pt idx="468">
                  <c:v>44253</c:v>
                </c:pt>
                <c:pt idx="469">
                  <c:v>44252</c:v>
                </c:pt>
                <c:pt idx="470">
                  <c:v>44251</c:v>
                </c:pt>
                <c:pt idx="471">
                  <c:v>44250</c:v>
                </c:pt>
                <c:pt idx="472">
                  <c:v>44249</c:v>
                </c:pt>
                <c:pt idx="473">
                  <c:v>44246</c:v>
                </c:pt>
                <c:pt idx="474">
                  <c:v>44245</c:v>
                </c:pt>
                <c:pt idx="475">
                  <c:v>44244</c:v>
                </c:pt>
                <c:pt idx="476">
                  <c:v>44243</c:v>
                </c:pt>
                <c:pt idx="477">
                  <c:v>44239</c:v>
                </c:pt>
                <c:pt idx="478">
                  <c:v>44238</c:v>
                </c:pt>
                <c:pt idx="479">
                  <c:v>44237</c:v>
                </c:pt>
                <c:pt idx="480">
                  <c:v>44236</c:v>
                </c:pt>
                <c:pt idx="481">
                  <c:v>44235</c:v>
                </c:pt>
                <c:pt idx="482">
                  <c:v>44232</c:v>
                </c:pt>
                <c:pt idx="483">
                  <c:v>44231</c:v>
                </c:pt>
                <c:pt idx="484">
                  <c:v>44230</c:v>
                </c:pt>
                <c:pt idx="485">
                  <c:v>44229</c:v>
                </c:pt>
                <c:pt idx="486">
                  <c:v>44228</c:v>
                </c:pt>
                <c:pt idx="487">
                  <c:v>44225</c:v>
                </c:pt>
                <c:pt idx="488">
                  <c:v>44224</c:v>
                </c:pt>
                <c:pt idx="489">
                  <c:v>44223</c:v>
                </c:pt>
                <c:pt idx="490">
                  <c:v>44222</c:v>
                </c:pt>
                <c:pt idx="491">
                  <c:v>44221</c:v>
                </c:pt>
                <c:pt idx="492">
                  <c:v>44218</c:v>
                </c:pt>
                <c:pt idx="493">
                  <c:v>44217</c:v>
                </c:pt>
                <c:pt idx="494">
                  <c:v>44216</c:v>
                </c:pt>
                <c:pt idx="495">
                  <c:v>44215</c:v>
                </c:pt>
                <c:pt idx="496">
                  <c:v>44211</c:v>
                </c:pt>
                <c:pt idx="497">
                  <c:v>44210</c:v>
                </c:pt>
                <c:pt idx="498">
                  <c:v>44209</c:v>
                </c:pt>
                <c:pt idx="499">
                  <c:v>44208</c:v>
                </c:pt>
                <c:pt idx="500">
                  <c:v>44207</c:v>
                </c:pt>
                <c:pt idx="501">
                  <c:v>44204</c:v>
                </c:pt>
                <c:pt idx="502">
                  <c:v>44203</c:v>
                </c:pt>
                <c:pt idx="503">
                  <c:v>44202</c:v>
                </c:pt>
                <c:pt idx="504">
                  <c:v>44201</c:v>
                </c:pt>
                <c:pt idx="505">
                  <c:v>44200</c:v>
                </c:pt>
                <c:pt idx="506">
                  <c:v>44196</c:v>
                </c:pt>
                <c:pt idx="507">
                  <c:v>44195</c:v>
                </c:pt>
                <c:pt idx="508">
                  <c:v>44194</c:v>
                </c:pt>
                <c:pt idx="509">
                  <c:v>44193</c:v>
                </c:pt>
                <c:pt idx="510">
                  <c:v>44189</c:v>
                </c:pt>
                <c:pt idx="511">
                  <c:v>44188</c:v>
                </c:pt>
                <c:pt idx="512">
                  <c:v>44187</c:v>
                </c:pt>
                <c:pt idx="513">
                  <c:v>44186</c:v>
                </c:pt>
                <c:pt idx="514">
                  <c:v>44183</c:v>
                </c:pt>
                <c:pt idx="515">
                  <c:v>44182</c:v>
                </c:pt>
                <c:pt idx="516">
                  <c:v>44181</c:v>
                </c:pt>
                <c:pt idx="517">
                  <c:v>44180</c:v>
                </c:pt>
                <c:pt idx="518">
                  <c:v>44179</c:v>
                </c:pt>
                <c:pt idx="519">
                  <c:v>44176</c:v>
                </c:pt>
                <c:pt idx="520">
                  <c:v>44175</c:v>
                </c:pt>
                <c:pt idx="521">
                  <c:v>44174</c:v>
                </c:pt>
                <c:pt idx="522">
                  <c:v>44173</c:v>
                </c:pt>
                <c:pt idx="523">
                  <c:v>44172</c:v>
                </c:pt>
                <c:pt idx="524">
                  <c:v>44169</c:v>
                </c:pt>
                <c:pt idx="525">
                  <c:v>44168</c:v>
                </c:pt>
                <c:pt idx="526">
                  <c:v>44167</c:v>
                </c:pt>
                <c:pt idx="527">
                  <c:v>44166</c:v>
                </c:pt>
                <c:pt idx="528">
                  <c:v>44165</c:v>
                </c:pt>
                <c:pt idx="529">
                  <c:v>44162</c:v>
                </c:pt>
                <c:pt idx="530">
                  <c:v>44160</c:v>
                </c:pt>
                <c:pt idx="531">
                  <c:v>44159</c:v>
                </c:pt>
                <c:pt idx="532">
                  <c:v>44158</c:v>
                </c:pt>
                <c:pt idx="533">
                  <c:v>44155</c:v>
                </c:pt>
                <c:pt idx="534">
                  <c:v>44154</c:v>
                </c:pt>
                <c:pt idx="535">
                  <c:v>44153</c:v>
                </c:pt>
                <c:pt idx="536">
                  <c:v>44152</c:v>
                </c:pt>
                <c:pt idx="537">
                  <c:v>44151</c:v>
                </c:pt>
                <c:pt idx="538">
                  <c:v>44148</c:v>
                </c:pt>
                <c:pt idx="539">
                  <c:v>44147</c:v>
                </c:pt>
                <c:pt idx="540">
                  <c:v>44146</c:v>
                </c:pt>
                <c:pt idx="541">
                  <c:v>44145</c:v>
                </c:pt>
                <c:pt idx="542">
                  <c:v>44144</c:v>
                </c:pt>
                <c:pt idx="543">
                  <c:v>44141</c:v>
                </c:pt>
                <c:pt idx="544">
                  <c:v>44140</c:v>
                </c:pt>
                <c:pt idx="545">
                  <c:v>44139</c:v>
                </c:pt>
                <c:pt idx="546">
                  <c:v>44138</c:v>
                </c:pt>
                <c:pt idx="547">
                  <c:v>44137</c:v>
                </c:pt>
                <c:pt idx="548">
                  <c:v>44134</c:v>
                </c:pt>
                <c:pt idx="549">
                  <c:v>44133</c:v>
                </c:pt>
                <c:pt idx="550">
                  <c:v>44132</c:v>
                </c:pt>
                <c:pt idx="551">
                  <c:v>44131</c:v>
                </c:pt>
                <c:pt idx="552">
                  <c:v>44130</c:v>
                </c:pt>
                <c:pt idx="553">
                  <c:v>44127</c:v>
                </c:pt>
                <c:pt idx="554">
                  <c:v>44126</c:v>
                </c:pt>
                <c:pt idx="555">
                  <c:v>44125</c:v>
                </c:pt>
                <c:pt idx="556">
                  <c:v>44124</c:v>
                </c:pt>
                <c:pt idx="557">
                  <c:v>44123</c:v>
                </c:pt>
                <c:pt idx="558">
                  <c:v>44120</c:v>
                </c:pt>
                <c:pt idx="559">
                  <c:v>44119</c:v>
                </c:pt>
                <c:pt idx="560">
                  <c:v>44118</c:v>
                </c:pt>
                <c:pt idx="561">
                  <c:v>44117</c:v>
                </c:pt>
                <c:pt idx="562">
                  <c:v>44116</c:v>
                </c:pt>
                <c:pt idx="563">
                  <c:v>44113</c:v>
                </c:pt>
                <c:pt idx="564">
                  <c:v>44112</c:v>
                </c:pt>
                <c:pt idx="565">
                  <c:v>44111</c:v>
                </c:pt>
                <c:pt idx="566">
                  <c:v>44110</c:v>
                </c:pt>
                <c:pt idx="567">
                  <c:v>44109</c:v>
                </c:pt>
                <c:pt idx="568">
                  <c:v>44106</c:v>
                </c:pt>
                <c:pt idx="569">
                  <c:v>44105</c:v>
                </c:pt>
                <c:pt idx="570">
                  <c:v>44104</c:v>
                </c:pt>
                <c:pt idx="571">
                  <c:v>44103</c:v>
                </c:pt>
                <c:pt idx="572">
                  <c:v>44102</c:v>
                </c:pt>
                <c:pt idx="573">
                  <c:v>44099</c:v>
                </c:pt>
                <c:pt idx="574">
                  <c:v>44098</c:v>
                </c:pt>
                <c:pt idx="575">
                  <c:v>44097</c:v>
                </c:pt>
                <c:pt idx="576">
                  <c:v>44096</c:v>
                </c:pt>
                <c:pt idx="577">
                  <c:v>44095</c:v>
                </c:pt>
                <c:pt idx="578">
                  <c:v>44092</c:v>
                </c:pt>
                <c:pt idx="579">
                  <c:v>44091</c:v>
                </c:pt>
                <c:pt idx="580">
                  <c:v>44090</c:v>
                </c:pt>
                <c:pt idx="581">
                  <c:v>44089</c:v>
                </c:pt>
                <c:pt idx="582">
                  <c:v>44088</c:v>
                </c:pt>
                <c:pt idx="583">
                  <c:v>44085</c:v>
                </c:pt>
                <c:pt idx="584">
                  <c:v>44084</c:v>
                </c:pt>
                <c:pt idx="585">
                  <c:v>44083</c:v>
                </c:pt>
                <c:pt idx="586">
                  <c:v>44082</c:v>
                </c:pt>
                <c:pt idx="587">
                  <c:v>44078</c:v>
                </c:pt>
                <c:pt idx="588">
                  <c:v>44077</c:v>
                </c:pt>
                <c:pt idx="589">
                  <c:v>44076</c:v>
                </c:pt>
                <c:pt idx="590">
                  <c:v>44075</c:v>
                </c:pt>
                <c:pt idx="591">
                  <c:v>44074</c:v>
                </c:pt>
                <c:pt idx="592">
                  <c:v>44071</c:v>
                </c:pt>
                <c:pt idx="593">
                  <c:v>44070</c:v>
                </c:pt>
                <c:pt idx="594">
                  <c:v>44069</c:v>
                </c:pt>
                <c:pt idx="595">
                  <c:v>44068</c:v>
                </c:pt>
                <c:pt idx="596">
                  <c:v>44067</c:v>
                </c:pt>
                <c:pt idx="597">
                  <c:v>44064</c:v>
                </c:pt>
                <c:pt idx="598">
                  <c:v>44063</c:v>
                </c:pt>
                <c:pt idx="599">
                  <c:v>44062</c:v>
                </c:pt>
                <c:pt idx="600">
                  <c:v>44061</c:v>
                </c:pt>
                <c:pt idx="601">
                  <c:v>44060</c:v>
                </c:pt>
                <c:pt idx="602">
                  <c:v>44057</c:v>
                </c:pt>
                <c:pt idx="603">
                  <c:v>44056</c:v>
                </c:pt>
                <c:pt idx="604">
                  <c:v>44055</c:v>
                </c:pt>
                <c:pt idx="605">
                  <c:v>44054</c:v>
                </c:pt>
                <c:pt idx="606">
                  <c:v>44053</c:v>
                </c:pt>
                <c:pt idx="607">
                  <c:v>44050</c:v>
                </c:pt>
                <c:pt idx="608">
                  <c:v>44049</c:v>
                </c:pt>
                <c:pt idx="609">
                  <c:v>44048</c:v>
                </c:pt>
                <c:pt idx="610">
                  <c:v>44047</c:v>
                </c:pt>
                <c:pt idx="611">
                  <c:v>44046</c:v>
                </c:pt>
                <c:pt idx="612">
                  <c:v>44043</c:v>
                </c:pt>
                <c:pt idx="613">
                  <c:v>44042</c:v>
                </c:pt>
                <c:pt idx="614">
                  <c:v>44041</c:v>
                </c:pt>
                <c:pt idx="615">
                  <c:v>44040</c:v>
                </c:pt>
                <c:pt idx="616">
                  <c:v>44039</c:v>
                </c:pt>
                <c:pt idx="617">
                  <c:v>44036</c:v>
                </c:pt>
                <c:pt idx="618">
                  <c:v>44035</c:v>
                </c:pt>
                <c:pt idx="619">
                  <c:v>44034</c:v>
                </c:pt>
                <c:pt idx="620">
                  <c:v>44033</c:v>
                </c:pt>
                <c:pt idx="621">
                  <c:v>44032</c:v>
                </c:pt>
                <c:pt idx="622">
                  <c:v>44029</c:v>
                </c:pt>
                <c:pt idx="623">
                  <c:v>44028</c:v>
                </c:pt>
                <c:pt idx="624">
                  <c:v>44027</c:v>
                </c:pt>
                <c:pt idx="625">
                  <c:v>44026</c:v>
                </c:pt>
                <c:pt idx="626">
                  <c:v>44025</c:v>
                </c:pt>
                <c:pt idx="627">
                  <c:v>44022</c:v>
                </c:pt>
                <c:pt idx="628">
                  <c:v>44021</c:v>
                </c:pt>
                <c:pt idx="629">
                  <c:v>44020</c:v>
                </c:pt>
                <c:pt idx="630">
                  <c:v>44019</c:v>
                </c:pt>
                <c:pt idx="631">
                  <c:v>44018</c:v>
                </c:pt>
                <c:pt idx="632">
                  <c:v>44014</c:v>
                </c:pt>
                <c:pt idx="633">
                  <c:v>44013</c:v>
                </c:pt>
                <c:pt idx="634">
                  <c:v>44012</c:v>
                </c:pt>
                <c:pt idx="635">
                  <c:v>44011</c:v>
                </c:pt>
                <c:pt idx="636">
                  <c:v>44008</c:v>
                </c:pt>
                <c:pt idx="637">
                  <c:v>44007</c:v>
                </c:pt>
                <c:pt idx="638">
                  <c:v>44006</c:v>
                </c:pt>
                <c:pt idx="639">
                  <c:v>44005</c:v>
                </c:pt>
                <c:pt idx="640">
                  <c:v>44004</c:v>
                </c:pt>
                <c:pt idx="641">
                  <c:v>44001</c:v>
                </c:pt>
                <c:pt idx="642">
                  <c:v>44000</c:v>
                </c:pt>
                <c:pt idx="643">
                  <c:v>43999</c:v>
                </c:pt>
                <c:pt idx="644">
                  <c:v>43998</c:v>
                </c:pt>
                <c:pt idx="645">
                  <c:v>43997</c:v>
                </c:pt>
                <c:pt idx="646">
                  <c:v>43994</c:v>
                </c:pt>
                <c:pt idx="647">
                  <c:v>43993</c:v>
                </c:pt>
                <c:pt idx="648">
                  <c:v>43992</c:v>
                </c:pt>
                <c:pt idx="649">
                  <c:v>43991</c:v>
                </c:pt>
                <c:pt idx="650">
                  <c:v>43990</c:v>
                </c:pt>
                <c:pt idx="651">
                  <c:v>43987</c:v>
                </c:pt>
                <c:pt idx="652">
                  <c:v>43986</c:v>
                </c:pt>
                <c:pt idx="653">
                  <c:v>43985</c:v>
                </c:pt>
                <c:pt idx="654">
                  <c:v>43984</c:v>
                </c:pt>
                <c:pt idx="655">
                  <c:v>43983</c:v>
                </c:pt>
                <c:pt idx="656">
                  <c:v>43980</c:v>
                </c:pt>
                <c:pt idx="657">
                  <c:v>43979</c:v>
                </c:pt>
                <c:pt idx="658">
                  <c:v>43978</c:v>
                </c:pt>
                <c:pt idx="659">
                  <c:v>43977</c:v>
                </c:pt>
                <c:pt idx="660">
                  <c:v>43973</c:v>
                </c:pt>
                <c:pt idx="661">
                  <c:v>43972</c:v>
                </c:pt>
                <c:pt idx="662">
                  <c:v>43971</c:v>
                </c:pt>
                <c:pt idx="663">
                  <c:v>43970</c:v>
                </c:pt>
                <c:pt idx="664">
                  <c:v>43969</c:v>
                </c:pt>
                <c:pt idx="665">
                  <c:v>43966</c:v>
                </c:pt>
                <c:pt idx="666">
                  <c:v>43965</c:v>
                </c:pt>
                <c:pt idx="667">
                  <c:v>43964</c:v>
                </c:pt>
                <c:pt idx="668">
                  <c:v>43963</c:v>
                </c:pt>
                <c:pt idx="669">
                  <c:v>43962</c:v>
                </c:pt>
                <c:pt idx="670">
                  <c:v>43959</c:v>
                </c:pt>
                <c:pt idx="671">
                  <c:v>43958</c:v>
                </c:pt>
                <c:pt idx="672">
                  <c:v>43957</c:v>
                </c:pt>
                <c:pt idx="673">
                  <c:v>43956</c:v>
                </c:pt>
                <c:pt idx="674">
                  <c:v>43955</c:v>
                </c:pt>
                <c:pt idx="675">
                  <c:v>43952</c:v>
                </c:pt>
                <c:pt idx="676">
                  <c:v>43951</c:v>
                </c:pt>
                <c:pt idx="677">
                  <c:v>43950</c:v>
                </c:pt>
                <c:pt idx="678">
                  <c:v>43949</c:v>
                </c:pt>
                <c:pt idx="679">
                  <c:v>43948</c:v>
                </c:pt>
                <c:pt idx="680">
                  <c:v>43945</c:v>
                </c:pt>
                <c:pt idx="681">
                  <c:v>43944</c:v>
                </c:pt>
                <c:pt idx="682">
                  <c:v>43943</c:v>
                </c:pt>
                <c:pt idx="683">
                  <c:v>43942</c:v>
                </c:pt>
                <c:pt idx="684">
                  <c:v>43941</c:v>
                </c:pt>
                <c:pt idx="685">
                  <c:v>43938</c:v>
                </c:pt>
                <c:pt idx="686">
                  <c:v>43937</c:v>
                </c:pt>
                <c:pt idx="687">
                  <c:v>43936</c:v>
                </c:pt>
                <c:pt idx="688">
                  <c:v>43935</c:v>
                </c:pt>
                <c:pt idx="689">
                  <c:v>43934</c:v>
                </c:pt>
                <c:pt idx="690">
                  <c:v>43930</c:v>
                </c:pt>
                <c:pt idx="691">
                  <c:v>43929</c:v>
                </c:pt>
                <c:pt idx="692">
                  <c:v>43928</c:v>
                </c:pt>
                <c:pt idx="693">
                  <c:v>43927</c:v>
                </c:pt>
                <c:pt idx="694">
                  <c:v>43924</c:v>
                </c:pt>
                <c:pt idx="695">
                  <c:v>43923</c:v>
                </c:pt>
                <c:pt idx="696">
                  <c:v>43922</c:v>
                </c:pt>
                <c:pt idx="697">
                  <c:v>43921</c:v>
                </c:pt>
                <c:pt idx="698">
                  <c:v>43920</c:v>
                </c:pt>
                <c:pt idx="699">
                  <c:v>43917</c:v>
                </c:pt>
                <c:pt idx="700">
                  <c:v>43916</c:v>
                </c:pt>
                <c:pt idx="701">
                  <c:v>43915</c:v>
                </c:pt>
                <c:pt idx="702">
                  <c:v>43914</c:v>
                </c:pt>
                <c:pt idx="703">
                  <c:v>43913</c:v>
                </c:pt>
                <c:pt idx="704">
                  <c:v>43910</c:v>
                </c:pt>
                <c:pt idx="705">
                  <c:v>43909</c:v>
                </c:pt>
                <c:pt idx="706">
                  <c:v>43908</c:v>
                </c:pt>
                <c:pt idx="707">
                  <c:v>43907</c:v>
                </c:pt>
                <c:pt idx="708">
                  <c:v>43906</c:v>
                </c:pt>
                <c:pt idx="709">
                  <c:v>43903</c:v>
                </c:pt>
                <c:pt idx="710">
                  <c:v>43902</c:v>
                </c:pt>
                <c:pt idx="711">
                  <c:v>43901</c:v>
                </c:pt>
                <c:pt idx="712">
                  <c:v>43900</c:v>
                </c:pt>
                <c:pt idx="713">
                  <c:v>43899</c:v>
                </c:pt>
                <c:pt idx="714">
                  <c:v>43896</c:v>
                </c:pt>
                <c:pt idx="715">
                  <c:v>43895</c:v>
                </c:pt>
                <c:pt idx="716">
                  <c:v>43894</c:v>
                </c:pt>
                <c:pt idx="717">
                  <c:v>43893</c:v>
                </c:pt>
                <c:pt idx="718">
                  <c:v>43892</c:v>
                </c:pt>
                <c:pt idx="719">
                  <c:v>43889</c:v>
                </c:pt>
                <c:pt idx="720">
                  <c:v>43888</c:v>
                </c:pt>
                <c:pt idx="721">
                  <c:v>43887</c:v>
                </c:pt>
                <c:pt idx="722">
                  <c:v>43886</c:v>
                </c:pt>
                <c:pt idx="723">
                  <c:v>43885</c:v>
                </c:pt>
                <c:pt idx="724">
                  <c:v>43882</c:v>
                </c:pt>
                <c:pt idx="725">
                  <c:v>43881</c:v>
                </c:pt>
                <c:pt idx="726">
                  <c:v>43880</c:v>
                </c:pt>
                <c:pt idx="727">
                  <c:v>43879</c:v>
                </c:pt>
                <c:pt idx="728">
                  <c:v>43875</c:v>
                </c:pt>
                <c:pt idx="729">
                  <c:v>43874</c:v>
                </c:pt>
                <c:pt idx="730">
                  <c:v>43873</c:v>
                </c:pt>
                <c:pt idx="731">
                  <c:v>43872</c:v>
                </c:pt>
                <c:pt idx="732">
                  <c:v>43871</c:v>
                </c:pt>
                <c:pt idx="733">
                  <c:v>43868</c:v>
                </c:pt>
                <c:pt idx="734">
                  <c:v>43867</c:v>
                </c:pt>
                <c:pt idx="735">
                  <c:v>43866</c:v>
                </c:pt>
                <c:pt idx="736">
                  <c:v>43865</c:v>
                </c:pt>
                <c:pt idx="737">
                  <c:v>43864</c:v>
                </c:pt>
                <c:pt idx="738">
                  <c:v>43861</c:v>
                </c:pt>
                <c:pt idx="739">
                  <c:v>43860</c:v>
                </c:pt>
                <c:pt idx="740">
                  <c:v>43859</c:v>
                </c:pt>
                <c:pt idx="741">
                  <c:v>43858</c:v>
                </c:pt>
                <c:pt idx="742">
                  <c:v>43857</c:v>
                </c:pt>
                <c:pt idx="743">
                  <c:v>43854</c:v>
                </c:pt>
                <c:pt idx="744">
                  <c:v>43853</c:v>
                </c:pt>
                <c:pt idx="745">
                  <c:v>43852</c:v>
                </c:pt>
                <c:pt idx="746">
                  <c:v>43851</c:v>
                </c:pt>
                <c:pt idx="747">
                  <c:v>43847</c:v>
                </c:pt>
                <c:pt idx="748">
                  <c:v>43846</c:v>
                </c:pt>
                <c:pt idx="749">
                  <c:v>43845</c:v>
                </c:pt>
                <c:pt idx="750">
                  <c:v>43844</c:v>
                </c:pt>
                <c:pt idx="751" formatCode="yyyymm">
                  <c:v>43843</c:v>
                </c:pt>
                <c:pt idx="752" formatCode="yyyymm">
                  <c:v>43840</c:v>
                </c:pt>
                <c:pt idx="753" formatCode="yyyymm">
                  <c:v>43839</c:v>
                </c:pt>
                <c:pt idx="754" formatCode="yyyymm">
                  <c:v>43838</c:v>
                </c:pt>
                <c:pt idx="755" formatCode="yyyymm">
                  <c:v>43837</c:v>
                </c:pt>
                <c:pt idx="756" formatCode="yyyymm">
                  <c:v>43836</c:v>
                </c:pt>
                <c:pt idx="757" formatCode="yyyymm">
                  <c:v>43833</c:v>
                </c:pt>
                <c:pt idx="758" formatCode="yyyymm">
                  <c:v>43832</c:v>
                </c:pt>
                <c:pt idx="759" formatCode="yyyymm">
                  <c:v>43830</c:v>
                </c:pt>
              </c:numCache>
            </c:numRef>
          </c:cat>
          <c:val>
            <c:numRef>
              <c:f>Graph!$B$2:$B$853</c:f>
              <c:numCache>
                <c:formatCode>0.0</c:formatCode>
                <c:ptCount val="852"/>
                <c:pt idx="0">
                  <c:v>746.75</c:v>
                </c:pt>
                <c:pt idx="1">
                  <c:v>745.5</c:v>
                </c:pt>
                <c:pt idx="2">
                  <c:v>775.5</c:v>
                </c:pt>
                <c:pt idx="3">
                  <c:v>792</c:v>
                </c:pt>
                <c:pt idx="4">
                  <c:v>774</c:v>
                </c:pt>
                <c:pt idx="5">
                  <c:v>785.5</c:v>
                </c:pt>
                <c:pt idx="6">
                  <c:v>774.5</c:v>
                </c:pt>
                <c:pt idx="7">
                  <c:v>776</c:v>
                </c:pt>
                <c:pt idx="8">
                  <c:v>762.25</c:v>
                </c:pt>
                <c:pt idx="9">
                  <c:v>767.75</c:v>
                </c:pt>
                <c:pt idx="10">
                  <c:v>750.5</c:v>
                </c:pt>
                <c:pt idx="11">
                  <c:v>748.5</c:v>
                </c:pt>
                <c:pt idx="12">
                  <c:v>753.5</c:v>
                </c:pt>
                <c:pt idx="13">
                  <c:v>757.25</c:v>
                </c:pt>
                <c:pt idx="14">
                  <c:v>749.25</c:v>
                </c:pt>
                <c:pt idx="15">
                  <c:v>750.75</c:v>
                </c:pt>
                <c:pt idx="16">
                  <c:v>754.75</c:v>
                </c:pt>
                <c:pt idx="17">
                  <c:v>734.25</c:v>
                </c:pt>
                <c:pt idx="18">
                  <c:v>746.25</c:v>
                </c:pt>
                <c:pt idx="19">
                  <c:v>749.5</c:v>
                </c:pt>
                <c:pt idx="20">
                  <c:v>729</c:v>
                </c:pt>
                <c:pt idx="21">
                  <c:v>739</c:v>
                </c:pt>
                <c:pt idx="22">
                  <c:v>761</c:v>
                </c:pt>
                <c:pt idx="23">
                  <c:v>783</c:v>
                </c:pt>
                <c:pt idx="24">
                  <c:v>795.5</c:v>
                </c:pt>
                <c:pt idx="25">
                  <c:v>781.5</c:v>
                </c:pt>
                <c:pt idx="26">
                  <c:v>780.75</c:v>
                </c:pt>
                <c:pt idx="27">
                  <c:v>797</c:v>
                </c:pt>
                <c:pt idx="28">
                  <c:v>813.5</c:v>
                </c:pt>
                <c:pt idx="29">
                  <c:v>810.5</c:v>
                </c:pt>
                <c:pt idx="30">
                  <c:v>818.25</c:v>
                </c:pt>
                <c:pt idx="31">
                  <c:v>822</c:v>
                </c:pt>
                <c:pt idx="32">
                  <c:v>825</c:v>
                </c:pt>
                <c:pt idx="33">
                  <c:v>837.25</c:v>
                </c:pt>
                <c:pt idx="34">
                  <c:v>848</c:v>
                </c:pt>
                <c:pt idx="35">
                  <c:v>838.25</c:v>
                </c:pt>
                <c:pt idx="36">
                  <c:v>813.75</c:v>
                </c:pt>
                <c:pt idx="37">
                  <c:v>803.5</c:v>
                </c:pt>
                <c:pt idx="38">
                  <c:v>806.5</c:v>
                </c:pt>
                <c:pt idx="39">
                  <c:v>827.75</c:v>
                </c:pt>
                <c:pt idx="40">
                  <c:v>845.75</c:v>
                </c:pt>
                <c:pt idx="41">
                  <c:v>847.75</c:v>
                </c:pt>
                <c:pt idx="42">
                  <c:v>840.5</c:v>
                </c:pt>
                <c:pt idx="43">
                  <c:v>846</c:v>
                </c:pt>
                <c:pt idx="44">
                  <c:v>902.5</c:v>
                </c:pt>
                <c:pt idx="45">
                  <c:v>882.25</c:v>
                </c:pt>
                <c:pt idx="46">
                  <c:v>829.25</c:v>
                </c:pt>
                <c:pt idx="47">
                  <c:v>838.5</c:v>
                </c:pt>
                <c:pt idx="48">
                  <c:v>840.5</c:v>
                </c:pt>
                <c:pt idx="49">
                  <c:v>834.75</c:v>
                </c:pt>
                <c:pt idx="50">
                  <c:v>838.75</c:v>
                </c:pt>
                <c:pt idx="51">
                  <c:v>850.75</c:v>
                </c:pt>
                <c:pt idx="52">
                  <c:v>849.25</c:v>
                </c:pt>
                <c:pt idx="53">
                  <c:v>841.25</c:v>
                </c:pt>
                <c:pt idx="54">
                  <c:v>849.5</c:v>
                </c:pt>
                <c:pt idx="55">
                  <c:v>861</c:v>
                </c:pt>
                <c:pt idx="56">
                  <c:v>859.75</c:v>
                </c:pt>
                <c:pt idx="57">
                  <c:v>892.25</c:v>
                </c:pt>
                <c:pt idx="58">
                  <c:v>882.25</c:v>
                </c:pt>
                <c:pt idx="59">
                  <c:v>901</c:v>
                </c:pt>
                <c:pt idx="60">
                  <c:v>938</c:v>
                </c:pt>
                <c:pt idx="61">
                  <c:v>880.25</c:v>
                </c:pt>
                <c:pt idx="62">
                  <c:v>879</c:v>
                </c:pt>
                <c:pt idx="63">
                  <c:v>902</c:v>
                </c:pt>
                <c:pt idx="64">
                  <c:v>903</c:v>
                </c:pt>
                <c:pt idx="65">
                  <c:v>912</c:v>
                </c:pt>
                <c:pt idx="66">
                  <c:v>921.5</c:v>
                </c:pt>
                <c:pt idx="67">
                  <c:v>896.25</c:v>
                </c:pt>
                <c:pt idx="68">
                  <c:v>903.25</c:v>
                </c:pt>
                <c:pt idx="69">
                  <c:v>871.5</c:v>
                </c:pt>
                <c:pt idx="70">
                  <c:v>858</c:v>
                </c:pt>
                <c:pt idx="71">
                  <c:v>880.5</c:v>
                </c:pt>
                <c:pt idx="72">
                  <c:v>910.75</c:v>
                </c:pt>
                <c:pt idx="73">
                  <c:v>903.75</c:v>
                </c:pt>
                <c:pt idx="74">
                  <c:v>893.75</c:v>
                </c:pt>
                <c:pt idx="75">
                  <c:v>830.5</c:v>
                </c:pt>
                <c:pt idx="76">
                  <c:v>859.75</c:v>
                </c:pt>
                <c:pt idx="77">
                  <c:v>845</c:v>
                </c:pt>
                <c:pt idx="78">
                  <c:v>872.25</c:v>
                </c:pt>
                <c:pt idx="79">
                  <c:v>860.5</c:v>
                </c:pt>
                <c:pt idx="80">
                  <c:v>858.75</c:v>
                </c:pt>
                <c:pt idx="81">
                  <c:v>869.5</c:v>
                </c:pt>
                <c:pt idx="82">
                  <c:v>829</c:v>
                </c:pt>
                <c:pt idx="83">
                  <c:v>844.25</c:v>
                </c:pt>
                <c:pt idx="84">
                  <c:v>817</c:v>
                </c:pt>
                <c:pt idx="85">
                  <c:v>811</c:v>
                </c:pt>
                <c:pt idx="86">
                  <c:v>794.25</c:v>
                </c:pt>
                <c:pt idx="87">
                  <c:v>831.5</c:v>
                </c:pt>
                <c:pt idx="88">
                  <c:v>820.25</c:v>
                </c:pt>
                <c:pt idx="89">
                  <c:v>842.75</c:v>
                </c:pt>
                <c:pt idx="90">
                  <c:v>805.25</c:v>
                </c:pt>
                <c:pt idx="91">
                  <c:v>789</c:v>
                </c:pt>
                <c:pt idx="92">
                  <c:v>813.25</c:v>
                </c:pt>
                <c:pt idx="93">
                  <c:v>800.5</c:v>
                </c:pt>
                <c:pt idx="94">
                  <c:v>788.25</c:v>
                </c:pt>
                <c:pt idx="95">
                  <c:v>771</c:v>
                </c:pt>
                <c:pt idx="96">
                  <c:v>749</c:v>
                </c:pt>
                <c:pt idx="97">
                  <c:v>780.5</c:v>
                </c:pt>
                <c:pt idx="98">
                  <c:v>802.75</c:v>
                </c:pt>
                <c:pt idx="99">
                  <c:v>817.75</c:v>
                </c:pt>
                <c:pt idx="100">
                  <c:v>822.5</c:v>
                </c:pt>
                <c:pt idx="101">
                  <c:v>826.25</c:v>
                </c:pt>
                <c:pt idx="102">
                  <c:v>816.25</c:v>
                </c:pt>
                <c:pt idx="103">
                  <c:v>781.5</c:v>
                </c:pt>
                <c:pt idx="104">
                  <c:v>779.75</c:v>
                </c:pt>
                <c:pt idx="105">
                  <c:v>775.75</c:v>
                </c:pt>
                <c:pt idx="106">
                  <c:v>782.5</c:v>
                </c:pt>
                <c:pt idx="107">
                  <c:v>763.75</c:v>
                </c:pt>
                <c:pt idx="108">
                  <c:v>774.75</c:v>
                </c:pt>
                <c:pt idx="109">
                  <c:v>800.25</c:v>
                </c:pt>
                <c:pt idx="110">
                  <c:v>807.75</c:v>
                </c:pt>
                <c:pt idx="111">
                  <c:v>817</c:v>
                </c:pt>
                <c:pt idx="112">
                  <c:v>790.25</c:v>
                </c:pt>
                <c:pt idx="113">
                  <c:v>803.75</c:v>
                </c:pt>
                <c:pt idx="114">
                  <c:v>770</c:v>
                </c:pt>
                <c:pt idx="115">
                  <c:v>759</c:v>
                </c:pt>
                <c:pt idx="116">
                  <c:v>806.25</c:v>
                </c:pt>
                <c:pt idx="117">
                  <c:v>819.5</c:v>
                </c:pt>
                <c:pt idx="118">
                  <c:v>812.25</c:v>
                </c:pt>
                <c:pt idx="119">
                  <c:v>812.75</c:v>
                </c:pt>
                <c:pt idx="120">
                  <c:v>776.75</c:v>
                </c:pt>
                <c:pt idx="121">
                  <c:v>795</c:v>
                </c:pt>
                <c:pt idx="122">
                  <c:v>810.75</c:v>
                </c:pt>
                <c:pt idx="123">
                  <c:v>814.25</c:v>
                </c:pt>
                <c:pt idx="124">
                  <c:v>856.5</c:v>
                </c:pt>
                <c:pt idx="125">
                  <c:v>891.5</c:v>
                </c:pt>
                <c:pt idx="126">
                  <c:v>836.5</c:v>
                </c:pt>
                <c:pt idx="127">
                  <c:v>804.5</c:v>
                </c:pt>
                <c:pt idx="128">
                  <c:v>807</c:v>
                </c:pt>
                <c:pt idx="129">
                  <c:v>846</c:v>
                </c:pt>
                <c:pt idx="130">
                  <c:v>884</c:v>
                </c:pt>
                <c:pt idx="131">
                  <c:v>930</c:v>
                </c:pt>
                <c:pt idx="132">
                  <c:v>936</c:v>
                </c:pt>
                <c:pt idx="133">
                  <c:v>917.5</c:v>
                </c:pt>
                <c:pt idx="134">
                  <c:v>936.5</c:v>
                </c:pt>
                <c:pt idx="135">
                  <c:v>949.25</c:v>
                </c:pt>
                <c:pt idx="136">
                  <c:v>988.75</c:v>
                </c:pt>
                <c:pt idx="137">
                  <c:v>987.25</c:v>
                </c:pt>
                <c:pt idx="138">
                  <c:v>1046.75</c:v>
                </c:pt>
                <c:pt idx="139">
                  <c:v>1090.5</c:v>
                </c:pt>
                <c:pt idx="140">
                  <c:v>1063.5</c:v>
                </c:pt>
                <c:pt idx="141">
                  <c:v>1065.25</c:v>
                </c:pt>
                <c:pt idx="142">
                  <c:v>1086</c:v>
                </c:pt>
                <c:pt idx="143">
                  <c:v>1070.75</c:v>
                </c:pt>
                <c:pt idx="144">
                  <c:v>1071.25</c:v>
                </c:pt>
                <c:pt idx="145">
                  <c:v>1074.75</c:v>
                </c:pt>
                <c:pt idx="146">
                  <c:v>1071.75</c:v>
                </c:pt>
                <c:pt idx="147">
                  <c:v>1093</c:v>
                </c:pt>
                <c:pt idx="148">
                  <c:v>1040</c:v>
                </c:pt>
                <c:pt idx="149">
                  <c:v>1058.25</c:v>
                </c:pt>
                <c:pt idx="150">
                  <c:v>1041.25</c:v>
                </c:pt>
                <c:pt idx="151">
                  <c:v>1087.5</c:v>
                </c:pt>
                <c:pt idx="152">
                  <c:v>1157.5</c:v>
                </c:pt>
                <c:pt idx="153">
                  <c:v>1143.25</c:v>
                </c:pt>
                <c:pt idx="154">
                  <c:v>1148.25</c:v>
                </c:pt>
                <c:pt idx="155">
                  <c:v>1154.75</c:v>
                </c:pt>
                <c:pt idx="156">
                  <c:v>1190</c:v>
                </c:pt>
                <c:pt idx="157">
                  <c:v>1168.75</c:v>
                </c:pt>
                <c:pt idx="158">
                  <c:v>1200.5</c:v>
                </c:pt>
                <c:pt idx="159">
                  <c:v>1230.75</c:v>
                </c:pt>
                <c:pt idx="160">
                  <c:v>1277.5</c:v>
                </c:pt>
                <c:pt idx="161">
                  <c:v>1247.5</c:v>
                </c:pt>
                <c:pt idx="162">
                  <c:v>1177.5</c:v>
                </c:pt>
                <c:pt idx="163">
                  <c:v>1178.75</c:v>
                </c:pt>
                <c:pt idx="164">
                  <c:v>1113</c:v>
                </c:pt>
                <c:pt idx="165">
                  <c:v>1095.5</c:v>
                </c:pt>
                <c:pt idx="166">
                  <c:v>1092.75</c:v>
                </c:pt>
                <c:pt idx="167">
                  <c:v>1108.5</c:v>
                </c:pt>
                <c:pt idx="168">
                  <c:v>1106.5</c:v>
                </c:pt>
                <c:pt idx="169">
                  <c:v>1076.5</c:v>
                </c:pt>
                <c:pt idx="170">
                  <c:v>1045.5</c:v>
                </c:pt>
                <c:pt idx="171">
                  <c:v>1055.5</c:v>
                </c:pt>
                <c:pt idx="172">
                  <c:v>1055.75</c:v>
                </c:pt>
                <c:pt idx="173">
                  <c:v>1085.75</c:v>
                </c:pt>
                <c:pt idx="174">
                  <c:v>1091.25</c:v>
                </c:pt>
                <c:pt idx="175">
                  <c:v>1095</c:v>
                </c:pt>
                <c:pt idx="176">
                  <c:v>1072.5</c:v>
                </c:pt>
                <c:pt idx="177">
                  <c:v>1075.25</c:v>
                </c:pt>
                <c:pt idx="178">
                  <c:v>1076.5</c:v>
                </c:pt>
                <c:pt idx="179">
                  <c:v>1097.5</c:v>
                </c:pt>
                <c:pt idx="180">
                  <c:v>1109</c:v>
                </c:pt>
                <c:pt idx="181">
                  <c:v>1128.75</c:v>
                </c:pt>
                <c:pt idx="182">
                  <c:v>1104.5</c:v>
                </c:pt>
                <c:pt idx="183">
                  <c:v>1121.25</c:v>
                </c:pt>
                <c:pt idx="184">
                  <c:v>1112.5</c:v>
                </c:pt>
                <c:pt idx="185">
                  <c:v>1089</c:v>
                </c:pt>
                <c:pt idx="186">
                  <c:v>1058.25</c:v>
                </c:pt>
                <c:pt idx="187">
                  <c:v>1020</c:v>
                </c:pt>
                <c:pt idx="188">
                  <c:v>1038.25</c:v>
                </c:pt>
                <c:pt idx="189">
                  <c:v>1045.25</c:v>
                </c:pt>
                <c:pt idx="190">
                  <c:v>1010.25</c:v>
                </c:pt>
                <c:pt idx="191">
                  <c:v>984.5</c:v>
                </c:pt>
                <c:pt idx="192">
                  <c:v>1006</c:v>
                </c:pt>
                <c:pt idx="193">
                  <c:v>1027.25</c:v>
                </c:pt>
                <c:pt idx="194">
                  <c:v>1014.25</c:v>
                </c:pt>
                <c:pt idx="195">
                  <c:v>1057</c:v>
                </c:pt>
                <c:pt idx="196">
                  <c:v>1102.25</c:v>
                </c:pt>
                <c:pt idx="197">
                  <c:v>1085.75</c:v>
                </c:pt>
                <c:pt idx="198">
                  <c:v>1105.75</c:v>
                </c:pt>
                <c:pt idx="199">
                  <c:v>1118.25</c:v>
                </c:pt>
                <c:pt idx="200">
                  <c:v>1119.25</c:v>
                </c:pt>
                <c:pt idx="201">
                  <c:v>1063.75</c:v>
                </c:pt>
                <c:pt idx="202">
                  <c:v>1098</c:v>
                </c:pt>
                <c:pt idx="203">
                  <c:v>1069.25</c:v>
                </c:pt>
                <c:pt idx="204">
                  <c:v>1154.25</c:v>
                </c:pt>
                <c:pt idx="205">
                  <c:v>1096.25</c:v>
                </c:pt>
                <c:pt idx="206">
                  <c:v>1106.5</c:v>
                </c:pt>
                <c:pt idx="207">
                  <c:v>1087</c:v>
                </c:pt>
                <c:pt idx="208">
                  <c:v>1201.5</c:v>
                </c:pt>
                <c:pt idx="209">
                  <c:v>1286.5</c:v>
                </c:pt>
                <c:pt idx="210">
                  <c:v>1294</c:v>
                </c:pt>
                <c:pt idx="211">
                  <c:v>1209</c:v>
                </c:pt>
                <c:pt idx="212">
                  <c:v>1134</c:v>
                </c:pt>
                <c:pt idx="213">
                  <c:v>1059</c:v>
                </c:pt>
                <c:pt idx="214">
                  <c:v>984</c:v>
                </c:pt>
                <c:pt idx="215">
                  <c:v>934</c:v>
                </c:pt>
                <c:pt idx="216">
                  <c:v>859.75</c:v>
                </c:pt>
                <c:pt idx="217">
                  <c:v>934.75</c:v>
                </c:pt>
                <c:pt idx="218">
                  <c:v>884.75</c:v>
                </c:pt>
                <c:pt idx="219">
                  <c:v>852.5</c:v>
                </c:pt>
                <c:pt idx="220">
                  <c:v>804</c:v>
                </c:pt>
                <c:pt idx="221">
                  <c:v>804.75</c:v>
                </c:pt>
                <c:pt idx="222">
                  <c:v>786.25</c:v>
                </c:pt>
                <c:pt idx="223">
                  <c:v>785.75</c:v>
                </c:pt>
                <c:pt idx="224">
                  <c:v>805.5</c:v>
                </c:pt>
                <c:pt idx="225">
                  <c:v>804</c:v>
                </c:pt>
                <c:pt idx="226">
                  <c:v>771.5</c:v>
                </c:pt>
                <c:pt idx="227">
                  <c:v>785</c:v>
                </c:pt>
                <c:pt idx="228">
                  <c:v>778.75</c:v>
                </c:pt>
                <c:pt idx="229">
                  <c:v>768.75</c:v>
                </c:pt>
                <c:pt idx="230">
                  <c:v>763.25</c:v>
                </c:pt>
                <c:pt idx="231">
                  <c:v>751.75</c:v>
                </c:pt>
                <c:pt idx="232">
                  <c:v>755</c:v>
                </c:pt>
                <c:pt idx="233">
                  <c:v>769</c:v>
                </c:pt>
                <c:pt idx="234">
                  <c:v>761.25</c:v>
                </c:pt>
                <c:pt idx="235">
                  <c:v>786.25</c:v>
                </c:pt>
                <c:pt idx="236">
                  <c:v>777</c:v>
                </c:pt>
                <c:pt idx="237">
                  <c:v>795</c:v>
                </c:pt>
                <c:pt idx="238">
                  <c:v>818</c:v>
                </c:pt>
                <c:pt idx="239">
                  <c:v>800.5</c:v>
                </c:pt>
                <c:pt idx="240">
                  <c:v>780</c:v>
                </c:pt>
                <c:pt idx="241">
                  <c:v>790.25</c:v>
                </c:pt>
                <c:pt idx="242">
                  <c:v>796.5</c:v>
                </c:pt>
                <c:pt idx="243">
                  <c:v>769</c:v>
                </c:pt>
                <c:pt idx="244">
                  <c:v>741.5</c:v>
                </c:pt>
                <c:pt idx="245">
                  <c:v>746.75</c:v>
                </c:pt>
                <c:pt idx="246">
                  <c:v>757.75</c:v>
                </c:pt>
                <c:pt idx="247">
                  <c:v>770.25</c:v>
                </c:pt>
                <c:pt idx="248">
                  <c:v>762</c:v>
                </c:pt>
                <c:pt idx="249">
                  <c:v>758.5</c:v>
                </c:pt>
                <c:pt idx="250">
                  <c:v>746</c:v>
                </c:pt>
                <c:pt idx="251">
                  <c:v>760.75</c:v>
                </c:pt>
                <c:pt idx="252">
                  <c:v>770</c:v>
                </c:pt>
                <c:pt idx="253">
                  <c:v>758</c:v>
                </c:pt>
                <c:pt idx="254">
                  <c:v>770.75</c:v>
                </c:pt>
                <c:pt idx="255">
                  <c:v>779.75</c:v>
                </c:pt>
                <c:pt idx="256">
                  <c:v>787.75</c:v>
                </c:pt>
                <c:pt idx="257">
                  <c:v>783.5</c:v>
                </c:pt>
                <c:pt idx="258">
                  <c:v>804</c:v>
                </c:pt>
                <c:pt idx="259">
                  <c:v>814.75</c:v>
                </c:pt>
                <c:pt idx="260">
                  <c:v>814</c:v>
                </c:pt>
                <c:pt idx="261">
                  <c:v>799</c:v>
                </c:pt>
                <c:pt idx="262">
                  <c:v>777.75</c:v>
                </c:pt>
                <c:pt idx="263">
                  <c:v>775</c:v>
                </c:pt>
                <c:pt idx="264">
                  <c:v>770.5</c:v>
                </c:pt>
                <c:pt idx="265">
                  <c:v>756</c:v>
                </c:pt>
                <c:pt idx="266">
                  <c:v>787</c:v>
                </c:pt>
                <c:pt idx="267">
                  <c:v>788.75</c:v>
                </c:pt>
                <c:pt idx="268">
                  <c:v>785.25</c:v>
                </c:pt>
                <c:pt idx="269">
                  <c:v>776.75</c:v>
                </c:pt>
                <c:pt idx="270">
                  <c:v>794.5</c:v>
                </c:pt>
                <c:pt idx="271">
                  <c:v>808.5</c:v>
                </c:pt>
                <c:pt idx="272">
                  <c:v>806.25</c:v>
                </c:pt>
                <c:pt idx="273">
                  <c:v>803.75</c:v>
                </c:pt>
                <c:pt idx="274">
                  <c:v>815</c:v>
                </c:pt>
                <c:pt idx="275">
                  <c:v>790.5</c:v>
                </c:pt>
                <c:pt idx="276">
                  <c:v>787.25</c:v>
                </c:pt>
                <c:pt idx="277">
                  <c:v>822.25</c:v>
                </c:pt>
                <c:pt idx="278">
                  <c:v>840.25</c:v>
                </c:pt>
                <c:pt idx="279">
                  <c:v>850.25</c:v>
                </c:pt>
                <c:pt idx="280">
                  <c:v>867.5</c:v>
                </c:pt>
                <c:pt idx="281">
                  <c:v>857.5</c:v>
                </c:pt>
                <c:pt idx="282">
                  <c:v>834.25</c:v>
                </c:pt>
                <c:pt idx="283">
                  <c:v>830.75</c:v>
                </c:pt>
                <c:pt idx="284">
                  <c:v>833</c:v>
                </c:pt>
                <c:pt idx="285">
                  <c:v>820</c:v>
                </c:pt>
                <c:pt idx="286">
                  <c:v>836.75</c:v>
                </c:pt>
                <c:pt idx="287">
                  <c:v>828.5</c:v>
                </c:pt>
                <c:pt idx="288">
                  <c:v>824.25</c:v>
                </c:pt>
                <c:pt idx="289">
                  <c:v>803</c:v>
                </c:pt>
                <c:pt idx="290">
                  <c:v>778.5</c:v>
                </c:pt>
                <c:pt idx="291">
                  <c:v>768</c:v>
                </c:pt>
                <c:pt idx="292">
                  <c:v>766.5</c:v>
                </c:pt>
                <c:pt idx="293">
                  <c:v>773.75</c:v>
                </c:pt>
                <c:pt idx="294">
                  <c:v>781</c:v>
                </c:pt>
                <c:pt idx="295">
                  <c:v>791.5</c:v>
                </c:pt>
                <c:pt idx="296">
                  <c:v>797.25</c:v>
                </c:pt>
                <c:pt idx="297">
                  <c:v>772.75</c:v>
                </c:pt>
                <c:pt idx="298">
                  <c:v>772.5</c:v>
                </c:pt>
                <c:pt idx="299">
                  <c:v>759.75</c:v>
                </c:pt>
                <c:pt idx="300">
                  <c:v>752.25</c:v>
                </c:pt>
                <c:pt idx="301">
                  <c:v>759.5</c:v>
                </c:pt>
                <c:pt idx="302">
                  <c:v>756</c:v>
                </c:pt>
                <c:pt idx="303">
                  <c:v>741.25</c:v>
                </c:pt>
                <c:pt idx="304">
                  <c:v>749.25</c:v>
                </c:pt>
                <c:pt idx="305">
                  <c:v>736</c:v>
                </c:pt>
                <c:pt idx="306">
                  <c:v>736.25</c:v>
                </c:pt>
                <c:pt idx="307">
                  <c:v>734</c:v>
                </c:pt>
                <c:pt idx="308">
                  <c:v>724.75</c:v>
                </c:pt>
                <c:pt idx="309">
                  <c:v>718.75</c:v>
                </c:pt>
                <c:pt idx="310">
                  <c:v>734</c:v>
                </c:pt>
                <c:pt idx="311">
                  <c:v>731.75</c:v>
                </c:pt>
                <c:pt idx="312">
                  <c:v>734</c:v>
                </c:pt>
                <c:pt idx="313">
                  <c:v>741.25</c:v>
                </c:pt>
                <c:pt idx="314">
                  <c:v>746</c:v>
                </c:pt>
                <c:pt idx="315">
                  <c:v>744.75</c:v>
                </c:pt>
                <c:pt idx="316">
                  <c:v>756.5</c:v>
                </c:pt>
                <c:pt idx="317">
                  <c:v>755.25</c:v>
                </c:pt>
                <c:pt idx="318">
                  <c:v>725.5</c:v>
                </c:pt>
                <c:pt idx="319">
                  <c:v>710.25</c:v>
                </c:pt>
                <c:pt idx="320">
                  <c:v>706.5</c:v>
                </c:pt>
                <c:pt idx="321">
                  <c:v>722.25</c:v>
                </c:pt>
                <c:pt idx="322">
                  <c:v>723.75</c:v>
                </c:pt>
                <c:pt idx="323">
                  <c:v>717.75</c:v>
                </c:pt>
                <c:pt idx="324">
                  <c:v>705.75</c:v>
                </c:pt>
                <c:pt idx="325">
                  <c:v>690.25</c:v>
                </c:pt>
                <c:pt idx="326">
                  <c:v>700.75</c:v>
                </c:pt>
                <c:pt idx="327">
                  <c:v>708.75</c:v>
                </c:pt>
                <c:pt idx="328">
                  <c:v>713</c:v>
                </c:pt>
                <c:pt idx="329">
                  <c:v>712.25</c:v>
                </c:pt>
                <c:pt idx="330">
                  <c:v>700.75</c:v>
                </c:pt>
                <c:pt idx="331">
                  <c:v>687</c:v>
                </c:pt>
                <c:pt idx="332">
                  <c:v>688.5</c:v>
                </c:pt>
                <c:pt idx="333">
                  <c:v>692.25</c:v>
                </c:pt>
                <c:pt idx="334">
                  <c:v>709.5</c:v>
                </c:pt>
                <c:pt idx="335">
                  <c:v>719.75</c:v>
                </c:pt>
                <c:pt idx="336">
                  <c:v>726.25</c:v>
                </c:pt>
                <c:pt idx="337">
                  <c:v>717</c:v>
                </c:pt>
                <c:pt idx="338">
                  <c:v>714.25</c:v>
                </c:pt>
                <c:pt idx="339">
                  <c:v>722.25</c:v>
                </c:pt>
                <c:pt idx="340">
                  <c:v>723.5</c:v>
                </c:pt>
                <c:pt idx="341">
                  <c:v>732.5</c:v>
                </c:pt>
                <c:pt idx="342">
                  <c:v>739.25</c:v>
                </c:pt>
                <c:pt idx="343">
                  <c:v>725.5</c:v>
                </c:pt>
                <c:pt idx="344">
                  <c:v>732.25</c:v>
                </c:pt>
                <c:pt idx="345">
                  <c:v>733.5</c:v>
                </c:pt>
                <c:pt idx="346">
                  <c:v>728.25</c:v>
                </c:pt>
                <c:pt idx="347">
                  <c:v>742.75</c:v>
                </c:pt>
                <c:pt idx="348">
                  <c:v>751.25</c:v>
                </c:pt>
                <c:pt idx="349">
                  <c:v>748.5</c:v>
                </c:pt>
                <c:pt idx="350">
                  <c:v>775</c:v>
                </c:pt>
                <c:pt idx="351">
                  <c:v>774.25</c:v>
                </c:pt>
                <c:pt idx="352">
                  <c:v>764.75</c:v>
                </c:pt>
                <c:pt idx="353">
                  <c:v>739.25</c:v>
                </c:pt>
                <c:pt idx="354">
                  <c:v>739.5</c:v>
                </c:pt>
                <c:pt idx="355">
                  <c:v>711.25</c:v>
                </c:pt>
                <c:pt idx="356">
                  <c:v>719</c:v>
                </c:pt>
                <c:pt idx="357">
                  <c:v>712.75</c:v>
                </c:pt>
                <c:pt idx="358">
                  <c:v>717.25</c:v>
                </c:pt>
                <c:pt idx="359">
                  <c:v>724.5</c:v>
                </c:pt>
                <c:pt idx="360">
                  <c:v>729.5</c:v>
                </c:pt>
                <c:pt idx="361">
                  <c:v>703.75</c:v>
                </c:pt>
                <c:pt idx="362">
                  <c:v>705.25</c:v>
                </c:pt>
                <c:pt idx="363">
                  <c:v>688.75</c:v>
                </c:pt>
                <c:pt idx="364">
                  <c:v>674.5</c:v>
                </c:pt>
                <c:pt idx="365">
                  <c:v>677</c:v>
                </c:pt>
                <c:pt idx="366">
                  <c:v>684</c:v>
                </c:pt>
                <c:pt idx="367">
                  <c:v>692.25</c:v>
                </c:pt>
                <c:pt idx="368">
                  <c:v>710.75</c:v>
                </c:pt>
                <c:pt idx="369">
                  <c:v>700.5</c:v>
                </c:pt>
                <c:pt idx="370">
                  <c:v>697.75</c:v>
                </c:pt>
                <c:pt idx="371">
                  <c:v>692.5</c:v>
                </c:pt>
                <c:pt idx="372">
                  <c:v>672</c:v>
                </c:pt>
                <c:pt idx="373">
                  <c:v>654.25</c:v>
                </c:pt>
                <c:pt idx="374">
                  <c:v>633.75</c:v>
                </c:pt>
                <c:pt idx="375">
                  <c:v>640.75</c:v>
                </c:pt>
                <c:pt idx="376">
                  <c:v>615</c:v>
                </c:pt>
                <c:pt idx="377">
                  <c:v>618</c:v>
                </c:pt>
                <c:pt idx="378">
                  <c:v>622.25</c:v>
                </c:pt>
                <c:pt idx="379">
                  <c:v>626</c:v>
                </c:pt>
                <c:pt idx="380">
                  <c:v>652.75</c:v>
                </c:pt>
                <c:pt idx="381">
                  <c:v>665.5</c:v>
                </c:pt>
                <c:pt idx="382">
                  <c:v>679.5</c:v>
                </c:pt>
                <c:pt idx="383">
                  <c:v>646.25</c:v>
                </c:pt>
                <c:pt idx="384">
                  <c:v>651.5</c:v>
                </c:pt>
                <c:pt idx="385">
                  <c:v>640.75</c:v>
                </c:pt>
                <c:pt idx="386">
                  <c:v>652</c:v>
                </c:pt>
                <c:pt idx="387">
                  <c:v>663.75</c:v>
                </c:pt>
                <c:pt idx="388">
                  <c:v>655</c:v>
                </c:pt>
                <c:pt idx="389">
                  <c:v>665</c:v>
                </c:pt>
                <c:pt idx="390">
                  <c:v>665.75</c:v>
                </c:pt>
                <c:pt idx="391">
                  <c:v>643</c:v>
                </c:pt>
                <c:pt idx="392">
                  <c:v>665.75</c:v>
                </c:pt>
                <c:pt idx="393">
                  <c:v>666</c:v>
                </c:pt>
                <c:pt idx="394">
                  <c:v>679</c:v>
                </c:pt>
                <c:pt idx="395">
                  <c:v>685.75</c:v>
                </c:pt>
                <c:pt idx="396">
                  <c:v>683.75</c:v>
                </c:pt>
                <c:pt idx="397">
                  <c:v>682.25</c:v>
                </c:pt>
                <c:pt idx="398">
                  <c:v>685</c:v>
                </c:pt>
                <c:pt idx="399">
                  <c:v>680</c:v>
                </c:pt>
                <c:pt idx="400">
                  <c:v>687.75</c:v>
                </c:pt>
                <c:pt idx="401">
                  <c:v>676.25</c:v>
                </c:pt>
                <c:pt idx="402">
                  <c:v>687.5</c:v>
                </c:pt>
                <c:pt idx="403">
                  <c:v>693.5</c:v>
                </c:pt>
                <c:pt idx="404">
                  <c:v>663.5</c:v>
                </c:pt>
                <c:pt idx="405">
                  <c:v>676.25</c:v>
                </c:pt>
                <c:pt idx="406">
                  <c:v>648.5</c:v>
                </c:pt>
                <c:pt idx="407">
                  <c:v>656.5</c:v>
                </c:pt>
                <c:pt idx="408">
                  <c:v>662.25</c:v>
                </c:pt>
                <c:pt idx="409">
                  <c:v>674.25</c:v>
                </c:pt>
                <c:pt idx="410">
                  <c:v>675.25</c:v>
                </c:pt>
                <c:pt idx="411">
                  <c:v>679.25</c:v>
                </c:pt>
                <c:pt idx="412">
                  <c:v>698</c:v>
                </c:pt>
                <c:pt idx="413">
                  <c:v>699.75</c:v>
                </c:pt>
                <c:pt idx="414">
                  <c:v>707.25</c:v>
                </c:pt>
                <c:pt idx="415">
                  <c:v>701.5</c:v>
                </c:pt>
                <c:pt idx="416">
                  <c:v>729.75</c:v>
                </c:pt>
                <c:pt idx="417">
                  <c:v>741.75</c:v>
                </c:pt>
                <c:pt idx="418">
                  <c:v>730.5</c:v>
                </c:pt>
                <c:pt idx="419">
                  <c:v>761.75</c:v>
                </c:pt>
                <c:pt idx="420">
                  <c:v>753.25</c:v>
                </c:pt>
                <c:pt idx="421">
                  <c:v>744.5</c:v>
                </c:pt>
                <c:pt idx="422">
                  <c:v>726.75</c:v>
                </c:pt>
                <c:pt idx="423">
                  <c:v>718</c:v>
                </c:pt>
                <c:pt idx="424">
                  <c:v>734.75</c:v>
                </c:pt>
                <c:pt idx="425">
                  <c:v>729</c:v>
                </c:pt>
                <c:pt idx="426">
                  <c:v>722.75</c:v>
                </c:pt>
                <c:pt idx="427">
                  <c:v>732.75</c:v>
                </c:pt>
                <c:pt idx="428">
                  <c:v>739.5</c:v>
                </c:pt>
                <c:pt idx="429">
                  <c:v>712.25</c:v>
                </c:pt>
                <c:pt idx="430">
                  <c:v>710.5</c:v>
                </c:pt>
                <c:pt idx="431">
                  <c:v>675</c:v>
                </c:pt>
                <c:pt idx="432">
                  <c:v>661.25</c:v>
                </c:pt>
                <c:pt idx="433">
                  <c:v>653.75</c:v>
                </c:pt>
                <c:pt idx="434">
                  <c:v>655</c:v>
                </c:pt>
                <c:pt idx="435">
                  <c:v>655.5</c:v>
                </c:pt>
                <c:pt idx="436">
                  <c:v>650.25</c:v>
                </c:pt>
                <c:pt idx="437">
                  <c:v>633.5</c:v>
                </c:pt>
                <c:pt idx="438">
                  <c:v>631.25</c:v>
                </c:pt>
                <c:pt idx="439">
                  <c:v>638.75</c:v>
                </c:pt>
                <c:pt idx="440">
                  <c:v>628.75</c:v>
                </c:pt>
                <c:pt idx="441">
                  <c:v>616.25</c:v>
                </c:pt>
                <c:pt idx="442">
                  <c:v>615.5</c:v>
                </c:pt>
                <c:pt idx="443">
                  <c:v>618</c:v>
                </c:pt>
                <c:pt idx="444">
                  <c:v>611</c:v>
                </c:pt>
                <c:pt idx="445">
                  <c:v>618</c:v>
                </c:pt>
                <c:pt idx="446">
                  <c:v>601.75</c:v>
                </c:pt>
                <c:pt idx="447">
                  <c:v>616.75</c:v>
                </c:pt>
                <c:pt idx="448">
                  <c:v>613.25</c:v>
                </c:pt>
                <c:pt idx="449">
                  <c:v>612.5</c:v>
                </c:pt>
                <c:pt idx="450">
                  <c:v>624.75</c:v>
                </c:pt>
                <c:pt idx="451">
                  <c:v>634.75</c:v>
                </c:pt>
                <c:pt idx="452">
                  <c:v>627.25</c:v>
                </c:pt>
                <c:pt idx="453">
                  <c:v>627</c:v>
                </c:pt>
                <c:pt idx="454">
                  <c:v>630.5</c:v>
                </c:pt>
                <c:pt idx="455">
                  <c:v>640</c:v>
                </c:pt>
                <c:pt idx="456">
                  <c:v>647</c:v>
                </c:pt>
                <c:pt idx="457">
                  <c:v>645</c:v>
                </c:pt>
                <c:pt idx="458">
                  <c:v>638.5</c:v>
                </c:pt>
                <c:pt idx="459">
                  <c:v>642.5</c:v>
                </c:pt>
                <c:pt idx="460">
                  <c:v>652.5</c:v>
                </c:pt>
                <c:pt idx="461">
                  <c:v>656.5</c:v>
                </c:pt>
                <c:pt idx="462">
                  <c:v>646.5</c:v>
                </c:pt>
                <c:pt idx="463">
                  <c:v>653</c:v>
                </c:pt>
                <c:pt idx="464">
                  <c:v>651</c:v>
                </c:pt>
                <c:pt idx="465">
                  <c:v>656</c:v>
                </c:pt>
                <c:pt idx="466">
                  <c:v>666.25</c:v>
                </c:pt>
                <c:pt idx="467">
                  <c:v>650.25</c:v>
                </c:pt>
                <c:pt idx="468">
                  <c:v>660.25</c:v>
                </c:pt>
                <c:pt idx="469">
                  <c:v>675.75</c:v>
                </c:pt>
                <c:pt idx="470">
                  <c:v>685.5</c:v>
                </c:pt>
                <c:pt idx="471">
                  <c:v>670.25</c:v>
                </c:pt>
                <c:pt idx="472">
                  <c:v>669.75</c:v>
                </c:pt>
                <c:pt idx="473">
                  <c:v>655.5</c:v>
                </c:pt>
                <c:pt idx="474">
                  <c:v>665.25</c:v>
                </c:pt>
                <c:pt idx="475">
                  <c:v>648</c:v>
                </c:pt>
                <c:pt idx="476">
                  <c:v>661.5</c:v>
                </c:pt>
                <c:pt idx="477">
                  <c:v>641.25</c:v>
                </c:pt>
                <c:pt idx="478">
                  <c:v>639</c:v>
                </c:pt>
                <c:pt idx="479">
                  <c:v>635.5</c:v>
                </c:pt>
                <c:pt idx="480">
                  <c:v>649.5</c:v>
                </c:pt>
                <c:pt idx="481">
                  <c:v>655.75</c:v>
                </c:pt>
                <c:pt idx="482">
                  <c:v>641.25</c:v>
                </c:pt>
                <c:pt idx="483">
                  <c:v>637.5</c:v>
                </c:pt>
                <c:pt idx="484">
                  <c:v>648.25</c:v>
                </c:pt>
                <c:pt idx="485">
                  <c:v>644.75</c:v>
                </c:pt>
                <c:pt idx="486">
                  <c:v>651</c:v>
                </c:pt>
                <c:pt idx="487">
                  <c:v>663</c:v>
                </c:pt>
                <c:pt idx="488">
                  <c:v>647</c:v>
                </c:pt>
                <c:pt idx="489">
                  <c:v>658.25</c:v>
                </c:pt>
                <c:pt idx="490">
                  <c:v>665.25</c:v>
                </c:pt>
                <c:pt idx="491">
                  <c:v>648.5</c:v>
                </c:pt>
                <c:pt idx="492">
                  <c:v>634.5</c:v>
                </c:pt>
                <c:pt idx="493">
                  <c:v>660.75</c:v>
                </c:pt>
                <c:pt idx="494">
                  <c:v>667.75</c:v>
                </c:pt>
                <c:pt idx="495">
                  <c:v>672.25</c:v>
                </c:pt>
                <c:pt idx="496">
                  <c:v>675.5</c:v>
                </c:pt>
                <c:pt idx="497">
                  <c:v>670</c:v>
                </c:pt>
                <c:pt idx="498">
                  <c:v>660.5</c:v>
                </c:pt>
                <c:pt idx="499">
                  <c:v>665</c:v>
                </c:pt>
                <c:pt idx="500">
                  <c:v>634.75</c:v>
                </c:pt>
                <c:pt idx="501">
                  <c:v>638.75</c:v>
                </c:pt>
                <c:pt idx="502">
                  <c:v>642.25</c:v>
                </c:pt>
                <c:pt idx="503">
                  <c:v>647.5</c:v>
                </c:pt>
                <c:pt idx="504">
                  <c:v>654</c:v>
                </c:pt>
                <c:pt idx="505">
                  <c:v>642</c:v>
                </c:pt>
                <c:pt idx="506">
                  <c:v>640.5</c:v>
                </c:pt>
                <c:pt idx="507">
                  <c:v>640.75</c:v>
                </c:pt>
                <c:pt idx="508">
                  <c:v>618.5</c:v>
                </c:pt>
                <c:pt idx="509">
                  <c:v>614.25</c:v>
                </c:pt>
                <c:pt idx="510">
                  <c:v>627</c:v>
                </c:pt>
                <c:pt idx="511">
                  <c:v>629.75</c:v>
                </c:pt>
                <c:pt idx="512">
                  <c:v>617</c:v>
                </c:pt>
                <c:pt idx="513">
                  <c:v>611.25</c:v>
                </c:pt>
                <c:pt idx="514">
                  <c:v>608.25</c:v>
                </c:pt>
                <c:pt idx="515">
                  <c:v>608.75</c:v>
                </c:pt>
                <c:pt idx="516">
                  <c:v>598.5</c:v>
                </c:pt>
                <c:pt idx="517">
                  <c:v>599.75</c:v>
                </c:pt>
                <c:pt idx="518">
                  <c:v>596.5</c:v>
                </c:pt>
                <c:pt idx="519">
                  <c:v>614.5</c:v>
                </c:pt>
                <c:pt idx="520">
                  <c:v>596.5</c:v>
                </c:pt>
                <c:pt idx="521">
                  <c:v>583.25</c:v>
                </c:pt>
                <c:pt idx="522">
                  <c:v>570</c:v>
                </c:pt>
                <c:pt idx="523">
                  <c:v>577.5</c:v>
                </c:pt>
                <c:pt idx="524">
                  <c:v>575.5</c:v>
                </c:pt>
                <c:pt idx="525">
                  <c:v>584.5</c:v>
                </c:pt>
                <c:pt idx="526">
                  <c:v>588.5</c:v>
                </c:pt>
                <c:pt idx="527">
                  <c:v>577.25</c:v>
                </c:pt>
                <c:pt idx="528">
                  <c:v>585</c:v>
                </c:pt>
                <c:pt idx="529">
                  <c:v>606</c:v>
                </c:pt>
                <c:pt idx="530">
                  <c:v>596.5</c:v>
                </c:pt>
                <c:pt idx="531">
                  <c:v>617.5</c:v>
                </c:pt>
                <c:pt idx="532">
                  <c:v>604.5</c:v>
                </c:pt>
                <c:pt idx="533">
                  <c:v>599.5</c:v>
                </c:pt>
                <c:pt idx="534">
                  <c:v>598.75</c:v>
                </c:pt>
                <c:pt idx="535">
                  <c:v>606.5</c:v>
                </c:pt>
                <c:pt idx="536">
                  <c:v>603</c:v>
                </c:pt>
                <c:pt idx="537">
                  <c:v>604.75</c:v>
                </c:pt>
                <c:pt idx="538">
                  <c:v>602</c:v>
                </c:pt>
                <c:pt idx="539">
                  <c:v>597.25</c:v>
                </c:pt>
                <c:pt idx="540">
                  <c:v>598</c:v>
                </c:pt>
                <c:pt idx="541">
                  <c:v>608.5</c:v>
                </c:pt>
                <c:pt idx="542">
                  <c:v>597.5</c:v>
                </c:pt>
                <c:pt idx="543">
                  <c:v>602</c:v>
                </c:pt>
                <c:pt idx="544">
                  <c:v>609.25</c:v>
                </c:pt>
                <c:pt idx="545">
                  <c:v>606</c:v>
                </c:pt>
                <c:pt idx="546">
                  <c:v>608</c:v>
                </c:pt>
                <c:pt idx="547">
                  <c:v>607.5</c:v>
                </c:pt>
                <c:pt idx="548">
                  <c:v>598.5</c:v>
                </c:pt>
                <c:pt idx="549">
                  <c:v>603.75</c:v>
                </c:pt>
                <c:pt idx="550">
                  <c:v>608.75</c:v>
                </c:pt>
                <c:pt idx="551">
                  <c:v>615.75</c:v>
                </c:pt>
                <c:pt idx="552">
                  <c:v>620</c:v>
                </c:pt>
                <c:pt idx="553">
                  <c:v>632.75</c:v>
                </c:pt>
                <c:pt idx="554">
                  <c:v>622.75</c:v>
                </c:pt>
                <c:pt idx="555">
                  <c:v>629.75</c:v>
                </c:pt>
                <c:pt idx="556">
                  <c:v>632</c:v>
                </c:pt>
                <c:pt idx="557">
                  <c:v>627</c:v>
                </c:pt>
                <c:pt idx="558">
                  <c:v>625.25</c:v>
                </c:pt>
                <c:pt idx="559">
                  <c:v>618.25</c:v>
                </c:pt>
                <c:pt idx="560">
                  <c:v>596.75</c:v>
                </c:pt>
                <c:pt idx="561">
                  <c:v>594</c:v>
                </c:pt>
                <c:pt idx="562">
                  <c:v>594.25</c:v>
                </c:pt>
                <c:pt idx="563">
                  <c:v>593.75</c:v>
                </c:pt>
                <c:pt idx="564">
                  <c:v>595.25</c:v>
                </c:pt>
                <c:pt idx="565">
                  <c:v>607.5</c:v>
                </c:pt>
                <c:pt idx="566">
                  <c:v>592.75</c:v>
                </c:pt>
                <c:pt idx="567">
                  <c:v>584.25</c:v>
                </c:pt>
                <c:pt idx="568">
                  <c:v>573.25</c:v>
                </c:pt>
                <c:pt idx="569">
                  <c:v>570.25</c:v>
                </c:pt>
                <c:pt idx="570">
                  <c:v>578</c:v>
                </c:pt>
                <c:pt idx="571">
                  <c:v>549.5</c:v>
                </c:pt>
                <c:pt idx="572">
                  <c:v>550.25</c:v>
                </c:pt>
                <c:pt idx="573">
                  <c:v>544.25</c:v>
                </c:pt>
                <c:pt idx="574">
                  <c:v>549.75</c:v>
                </c:pt>
                <c:pt idx="575">
                  <c:v>549</c:v>
                </c:pt>
                <c:pt idx="576">
                  <c:v>558</c:v>
                </c:pt>
                <c:pt idx="577">
                  <c:v>554.75</c:v>
                </c:pt>
                <c:pt idx="578">
                  <c:v>575</c:v>
                </c:pt>
                <c:pt idx="579">
                  <c:v>556.25</c:v>
                </c:pt>
                <c:pt idx="580">
                  <c:v>542</c:v>
                </c:pt>
                <c:pt idx="581">
                  <c:v>538.25</c:v>
                </c:pt>
                <c:pt idx="582">
                  <c:v>545.75</c:v>
                </c:pt>
                <c:pt idx="583">
                  <c:v>542</c:v>
                </c:pt>
                <c:pt idx="584">
                  <c:v>548.25</c:v>
                </c:pt>
                <c:pt idx="585">
                  <c:v>543.75</c:v>
                </c:pt>
                <c:pt idx="586">
                  <c:v>544.25</c:v>
                </c:pt>
                <c:pt idx="587">
                  <c:v>550.25</c:v>
                </c:pt>
                <c:pt idx="588">
                  <c:v>553.25</c:v>
                </c:pt>
                <c:pt idx="589">
                  <c:v>558.25</c:v>
                </c:pt>
                <c:pt idx="590">
                  <c:v>564</c:v>
                </c:pt>
                <c:pt idx="591">
                  <c:v>552.25</c:v>
                </c:pt>
                <c:pt idx="592">
                  <c:v>548.75</c:v>
                </c:pt>
                <c:pt idx="593">
                  <c:v>550.75</c:v>
                </c:pt>
                <c:pt idx="594">
                  <c:v>539.75</c:v>
                </c:pt>
                <c:pt idx="595">
                  <c:v>535.5</c:v>
                </c:pt>
                <c:pt idx="596">
                  <c:v>527.75</c:v>
                </c:pt>
                <c:pt idx="597">
                  <c:v>535</c:v>
                </c:pt>
                <c:pt idx="598">
                  <c:v>528.5</c:v>
                </c:pt>
                <c:pt idx="599">
                  <c:v>522</c:v>
                </c:pt>
                <c:pt idx="600">
                  <c:v>517.5</c:v>
                </c:pt>
                <c:pt idx="601">
                  <c:v>526.25</c:v>
                </c:pt>
                <c:pt idx="602">
                  <c:v>509.5</c:v>
                </c:pt>
                <c:pt idx="603">
                  <c:v>506.5</c:v>
                </c:pt>
                <c:pt idx="604">
                  <c:v>500</c:v>
                </c:pt>
                <c:pt idx="605">
                  <c:v>495</c:v>
                </c:pt>
                <c:pt idx="606">
                  <c:v>491</c:v>
                </c:pt>
                <c:pt idx="607">
                  <c:v>495.5</c:v>
                </c:pt>
                <c:pt idx="608">
                  <c:v>501.25</c:v>
                </c:pt>
                <c:pt idx="609">
                  <c:v>510.75</c:v>
                </c:pt>
                <c:pt idx="610">
                  <c:v>508.25</c:v>
                </c:pt>
                <c:pt idx="611">
                  <c:v>521</c:v>
                </c:pt>
                <c:pt idx="612">
                  <c:v>531.25</c:v>
                </c:pt>
                <c:pt idx="613">
                  <c:v>529.5</c:v>
                </c:pt>
                <c:pt idx="614">
                  <c:v>532.75</c:v>
                </c:pt>
                <c:pt idx="615">
                  <c:v>523.5</c:v>
                </c:pt>
                <c:pt idx="616">
                  <c:v>527.75</c:v>
                </c:pt>
                <c:pt idx="617">
                  <c:v>539.5</c:v>
                </c:pt>
                <c:pt idx="618">
                  <c:v>529.5</c:v>
                </c:pt>
                <c:pt idx="619">
                  <c:v>534.5</c:v>
                </c:pt>
                <c:pt idx="620">
                  <c:v>527.75</c:v>
                </c:pt>
                <c:pt idx="621">
                  <c:v>522</c:v>
                </c:pt>
                <c:pt idx="622">
                  <c:v>534.75</c:v>
                </c:pt>
                <c:pt idx="623">
                  <c:v>535.25</c:v>
                </c:pt>
                <c:pt idx="624">
                  <c:v>550.75</c:v>
                </c:pt>
                <c:pt idx="625">
                  <c:v>526.75</c:v>
                </c:pt>
                <c:pt idx="626">
                  <c:v>524.75</c:v>
                </c:pt>
                <c:pt idx="627">
                  <c:v>534</c:v>
                </c:pt>
                <c:pt idx="628">
                  <c:v>525</c:v>
                </c:pt>
                <c:pt idx="629">
                  <c:v>516.5</c:v>
                </c:pt>
                <c:pt idx="630">
                  <c:v>495.25</c:v>
                </c:pt>
                <c:pt idx="631">
                  <c:v>493.25</c:v>
                </c:pt>
                <c:pt idx="632">
                  <c:v>492</c:v>
                </c:pt>
                <c:pt idx="633">
                  <c:v>498.75</c:v>
                </c:pt>
                <c:pt idx="634">
                  <c:v>491.75</c:v>
                </c:pt>
                <c:pt idx="635">
                  <c:v>486.5</c:v>
                </c:pt>
                <c:pt idx="636">
                  <c:v>475.75</c:v>
                </c:pt>
                <c:pt idx="637">
                  <c:v>488.25</c:v>
                </c:pt>
                <c:pt idx="638">
                  <c:v>485.75</c:v>
                </c:pt>
                <c:pt idx="639">
                  <c:v>491</c:v>
                </c:pt>
                <c:pt idx="640">
                  <c:v>489.5</c:v>
                </c:pt>
                <c:pt idx="641">
                  <c:v>485.25</c:v>
                </c:pt>
                <c:pt idx="642">
                  <c:v>488.75</c:v>
                </c:pt>
                <c:pt idx="643">
                  <c:v>494</c:v>
                </c:pt>
                <c:pt idx="644">
                  <c:v>501.25</c:v>
                </c:pt>
                <c:pt idx="645">
                  <c:v>509.75</c:v>
                </c:pt>
                <c:pt idx="646">
                  <c:v>507.75</c:v>
                </c:pt>
                <c:pt idx="647">
                  <c:v>499.25</c:v>
                </c:pt>
                <c:pt idx="648">
                  <c:v>506.25</c:v>
                </c:pt>
                <c:pt idx="649">
                  <c:v>504.5</c:v>
                </c:pt>
                <c:pt idx="650">
                  <c:v>511.5</c:v>
                </c:pt>
                <c:pt idx="651">
                  <c:v>515.25</c:v>
                </c:pt>
                <c:pt idx="652">
                  <c:v>523.75</c:v>
                </c:pt>
                <c:pt idx="653">
                  <c:v>512</c:v>
                </c:pt>
                <c:pt idx="654">
                  <c:v>508</c:v>
                </c:pt>
                <c:pt idx="655">
                  <c:v>515.25</c:v>
                </c:pt>
                <c:pt idx="656">
                  <c:v>520.75</c:v>
                </c:pt>
                <c:pt idx="657">
                  <c:v>514.5</c:v>
                </c:pt>
                <c:pt idx="658">
                  <c:v>528.5</c:v>
                </c:pt>
                <c:pt idx="659">
                  <c:v>506.75</c:v>
                </c:pt>
                <c:pt idx="660">
                  <c:v>508.75</c:v>
                </c:pt>
                <c:pt idx="661">
                  <c:v>516</c:v>
                </c:pt>
                <c:pt idx="662">
                  <c:v>513.75</c:v>
                </c:pt>
                <c:pt idx="663">
                  <c:v>498.75</c:v>
                </c:pt>
                <c:pt idx="664">
                  <c:v>497</c:v>
                </c:pt>
                <c:pt idx="665">
                  <c:v>500.25</c:v>
                </c:pt>
                <c:pt idx="666">
                  <c:v>502.25</c:v>
                </c:pt>
                <c:pt idx="667">
                  <c:v>501.75</c:v>
                </c:pt>
                <c:pt idx="668">
                  <c:v>514.5</c:v>
                </c:pt>
                <c:pt idx="669">
                  <c:v>517.25</c:v>
                </c:pt>
                <c:pt idx="670">
                  <c:v>522</c:v>
                </c:pt>
                <c:pt idx="671">
                  <c:v>522.5</c:v>
                </c:pt>
                <c:pt idx="672">
                  <c:v>517.5</c:v>
                </c:pt>
                <c:pt idx="673">
                  <c:v>520.75</c:v>
                </c:pt>
                <c:pt idx="674">
                  <c:v>519.5</c:v>
                </c:pt>
                <c:pt idx="675">
                  <c:v>516.5</c:v>
                </c:pt>
                <c:pt idx="676">
                  <c:v>524.25</c:v>
                </c:pt>
                <c:pt idx="677">
                  <c:v>516.5</c:v>
                </c:pt>
                <c:pt idx="678">
                  <c:v>526</c:v>
                </c:pt>
                <c:pt idx="679">
                  <c:v>524.75</c:v>
                </c:pt>
                <c:pt idx="680">
                  <c:v>530.5</c:v>
                </c:pt>
                <c:pt idx="681">
                  <c:v>544.75</c:v>
                </c:pt>
                <c:pt idx="682">
                  <c:v>543.75</c:v>
                </c:pt>
                <c:pt idx="683">
                  <c:v>548.75</c:v>
                </c:pt>
                <c:pt idx="684">
                  <c:v>547.5</c:v>
                </c:pt>
                <c:pt idx="685">
                  <c:v>533.75</c:v>
                </c:pt>
                <c:pt idx="686">
                  <c:v>530.5</c:v>
                </c:pt>
                <c:pt idx="687">
                  <c:v>540.5</c:v>
                </c:pt>
                <c:pt idx="688">
                  <c:v>549.75</c:v>
                </c:pt>
                <c:pt idx="689">
                  <c:v>555.5</c:v>
                </c:pt>
                <c:pt idx="690">
                  <c:v>557.5</c:v>
                </c:pt>
                <c:pt idx="691">
                  <c:v>548.25</c:v>
                </c:pt>
                <c:pt idx="692">
                  <c:v>549.25</c:v>
                </c:pt>
                <c:pt idx="693">
                  <c:v>555.75</c:v>
                </c:pt>
                <c:pt idx="694">
                  <c:v>549.25</c:v>
                </c:pt>
                <c:pt idx="695">
                  <c:v>541.75</c:v>
                </c:pt>
                <c:pt idx="696">
                  <c:v>550.25</c:v>
                </c:pt>
                <c:pt idx="697">
                  <c:v>568.75</c:v>
                </c:pt>
                <c:pt idx="698">
                  <c:v>569.5</c:v>
                </c:pt>
                <c:pt idx="699">
                  <c:v>571.25</c:v>
                </c:pt>
                <c:pt idx="700">
                  <c:v>569</c:v>
                </c:pt>
                <c:pt idx="701">
                  <c:v>580</c:v>
                </c:pt>
                <c:pt idx="702">
                  <c:v>561.5</c:v>
                </c:pt>
                <c:pt idx="703">
                  <c:v>562.5</c:v>
                </c:pt>
                <c:pt idx="704">
                  <c:v>539.25</c:v>
                </c:pt>
                <c:pt idx="705">
                  <c:v>535</c:v>
                </c:pt>
                <c:pt idx="706">
                  <c:v>508.25</c:v>
                </c:pt>
                <c:pt idx="707">
                  <c:v>499.25</c:v>
                </c:pt>
                <c:pt idx="708">
                  <c:v>498</c:v>
                </c:pt>
                <c:pt idx="709">
                  <c:v>506</c:v>
                </c:pt>
                <c:pt idx="710">
                  <c:v>505.5</c:v>
                </c:pt>
                <c:pt idx="711">
                  <c:v>512.75</c:v>
                </c:pt>
                <c:pt idx="712">
                  <c:v>522.25</c:v>
                </c:pt>
                <c:pt idx="713">
                  <c:v>518.75</c:v>
                </c:pt>
                <c:pt idx="714">
                  <c:v>515.75</c:v>
                </c:pt>
                <c:pt idx="715">
                  <c:v>518.75</c:v>
                </c:pt>
                <c:pt idx="716">
                  <c:v>518.25</c:v>
                </c:pt>
                <c:pt idx="717">
                  <c:v>527.25</c:v>
                </c:pt>
                <c:pt idx="718">
                  <c:v>523.25</c:v>
                </c:pt>
                <c:pt idx="719">
                  <c:v>525</c:v>
                </c:pt>
                <c:pt idx="720">
                  <c:v>527.5</c:v>
                </c:pt>
                <c:pt idx="721">
                  <c:v>535.75</c:v>
                </c:pt>
                <c:pt idx="722">
                  <c:v>537</c:v>
                </c:pt>
                <c:pt idx="723">
                  <c:v>534.75</c:v>
                </c:pt>
                <c:pt idx="724">
                  <c:v>552</c:v>
                </c:pt>
                <c:pt idx="725">
                  <c:v>559.25</c:v>
                </c:pt>
                <c:pt idx="726">
                  <c:v>562.5</c:v>
                </c:pt>
                <c:pt idx="727">
                  <c:v>565</c:v>
                </c:pt>
                <c:pt idx="728">
                  <c:v>541.5</c:v>
                </c:pt>
                <c:pt idx="729">
                  <c:v>544.75</c:v>
                </c:pt>
                <c:pt idx="730">
                  <c:v>547.5</c:v>
                </c:pt>
                <c:pt idx="731">
                  <c:v>542</c:v>
                </c:pt>
                <c:pt idx="732">
                  <c:v>552</c:v>
                </c:pt>
                <c:pt idx="733">
                  <c:v>558.75</c:v>
                </c:pt>
                <c:pt idx="734">
                  <c:v>556.25</c:v>
                </c:pt>
                <c:pt idx="735">
                  <c:v>562</c:v>
                </c:pt>
                <c:pt idx="736">
                  <c:v>557.25</c:v>
                </c:pt>
                <c:pt idx="737">
                  <c:v>555.5</c:v>
                </c:pt>
                <c:pt idx="738">
                  <c:v>553.75</c:v>
                </c:pt>
                <c:pt idx="739">
                  <c:v>560.5</c:v>
                </c:pt>
                <c:pt idx="740">
                  <c:v>562.25</c:v>
                </c:pt>
                <c:pt idx="741">
                  <c:v>569.75</c:v>
                </c:pt>
                <c:pt idx="742">
                  <c:v>572.25</c:v>
                </c:pt>
                <c:pt idx="743">
                  <c:v>573.5</c:v>
                </c:pt>
                <c:pt idx="744">
                  <c:v>580.5</c:v>
                </c:pt>
                <c:pt idx="745">
                  <c:v>577.75</c:v>
                </c:pt>
                <c:pt idx="746">
                  <c:v>581.5</c:v>
                </c:pt>
                <c:pt idx="747">
                  <c:v>570.5</c:v>
                </c:pt>
                <c:pt idx="748">
                  <c:v>565.25</c:v>
                </c:pt>
                <c:pt idx="749">
                  <c:v>573.25</c:v>
                </c:pt>
                <c:pt idx="750">
                  <c:v>568.5</c:v>
                </c:pt>
                <c:pt idx="751">
                  <c:v>562.25</c:v>
                </c:pt>
                <c:pt idx="752">
                  <c:v>564.5</c:v>
                </c:pt>
                <c:pt idx="753">
                  <c:v>562.25</c:v>
                </c:pt>
                <c:pt idx="754">
                  <c:v>552.75</c:v>
                </c:pt>
                <c:pt idx="755">
                  <c:v>550.25</c:v>
                </c:pt>
                <c:pt idx="756">
                  <c:v>550</c:v>
                </c:pt>
                <c:pt idx="757">
                  <c:v>554.5</c:v>
                </c:pt>
                <c:pt idx="758">
                  <c:v>560.25</c:v>
                </c:pt>
                <c:pt idx="759">
                  <c:v>558.75</c:v>
                </c:pt>
              </c:numCache>
            </c:numRef>
          </c:val>
          <c:smooth val="0"/>
          <c:extLst>
            <c:ext xmlns:c16="http://schemas.microsoft.com/office/drawing/2014/chart" uri="{C3380CC4-5D6E-409C-BE32-E72D297353CC}">
              <c16:uniqueId val="{00000002-C02A-9D4E-AF3C-37B0C50836F1}"/>
            </c:ext>
          </c:extLst>
        </c:ser>
        <c:dLbls>
          <c:showLegendKey val="0"/>
          <c:showVal val="0"/>
          <c:showCatName val="0"/>
          <c:showSerName val="0"/>
          <c:showPercent val="0"/>
          <c:showBubbleSize val="0"/>
        </c:dLbls>
        <c:smooth val="0"/>
        <c:axId val="208053560"/>
        <c:axId val="208052384"/>
        <c:extLst/>
      </c:lineChart>
      <c:dateAx>
        <c:axId val="208053560"/>
        <c:scaling>
          <c:orientation val="minMax"/>
          <c:max val="44931"/>
          <c:min val="43831"/>
        </c:scaling>
        <c:delete val="0"/>
        <c:axPos val="b"/>
        <c:numFmt formatCode="[$-409]mmm\-yy;@" sourceLinked="0"/>
        <c:majorTickMark val="out"/>
        <c:minorTickMark val="none"/>
        <c:tickLblPos val="low"/>
        <c:spPr>
          <a:ln w="12700">
            <a:solidFill>
              <a:schemeClr val="bg1">
                <a:lumMod val="50000"/>
              </a:schemeClr>
            </a:solidFill>
          </a:ln>
        </c:spPr>
        <c:crossAx val="208052384"/>
        <c:crosses val="autoZero"/>
        <c:auto val="1"/>
        <c:lblOffset val="100"/>
        <c:baseTimeUnit val="days"/>
        <c:majorUnit val="4"/>
        <c:majorTimeUnit val="months"/>
      </c:dateAx>
      <c:valAx>
        <c:axId val="208052384"/>
        <c:scaling>
          <c:orientation val="minMax"/>
          <c:min val="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3560"/>
        <c:crossesAt val="40179"/>
        <c:crossBetween val="between"/>
      </c:valAx>
      <c:spPr>
        <a:noFill/>
        <a:ln w="25400">
          <a:noFill/>
        </a:ln>
      </c:spPr>
    </c:plotArea>
    <c:legend>
      <c:legendPos val="t"/>
      <c:layout>
        <c:manualLayout>
          <c:xMode val="edge"/>
          <c:yMode val="edge"/>
          <c:x val="0.38637529027491335"/>
          <c:y val="0.87827629005933994"/>
          <c:w val="0.21718063696341905"/>
          <c:h val="9.0204868912859407E-2"/>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6.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9.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3078213" cy="511030"/>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sz="quarter" idx="1"/>
          </p:nvPr>
        </p:nvSpPr>
        <p:spPr>
          <a:xfrm>
            <a:off x="4024240" y="1"/>
            <a:ext cx="3078213" cy="511030"/>
          </a:xfrm>
          <a:prstGeom prst="rect">
            <a:avLst/>
          </a:prstGeom>
        </p:spPr>
        <p:txBody>
          <a:bodyPr vert="horz" lIns="94921" tIns="47460" rIns="94921" bIns="47460" rtlCol="0"/>
          <a:lstStyle>
            <a:lvl1pPr algn="r">
              <a:defRPr sz="1200"/>
            </a:lvl1pPr>
          </a:lstStyle>
          <a:p>
            <a:fld id="{799064DF-AEA8-452A-9AEB-79760D3744FB}" type="datetimeFigureOut">
              <a:rPr lang="en-US" smtClean="0"/>
              <a:t>1/6/2023</a:t>
            </a:fld>
            <a:endParaRPr lang="en-US"/>
          </a:p>
        </p:txBody>
      </p:sp>
      <p:sp>
        <p:nvSpPr>
          <p:cNvPr id="4" name="Footer Placeholder 3"/>
          <p:cNvSpPr>
            <a:spLocks noGrp="1"/>
          </p:cNvSpPr>
          <p:nvPr>
            <p:ph type="ftr" sz="quarter" idx="2"/>
          </p:nvPr>
        </p:nvSpPr>
        <p:spPr>
          <a:xfrm>
            <a:off x="1" y="9721834"/>
            <a:ext cx="3078213" cy="511030"/>
          </a:xfrm>
          <a:prstGeom prst="rect">
            <a:avLst/>
          </a:prstGeom>
        </p:spPr>
        <p:txBody>
          <a:bodyPr vert="horz" lIns="94921" tIns="47460" rIns="94921" bIns="47460" rtlCol="0" anchor="b"/>
          <a:lstStyle>
            <a:lvl1pPr algn="l">
              <a:defRPr sz="1200"/>
            </a:lvl1pPr>
          </a:lstStyle>
          <a:p>
            <a:endParaRPr lang="en-US"/>
          </a:p>
        </p:txBody>
      </p:sp>
      <p:sp>
        <p:nvSpPr>
          <p:cNvPr id="5" name="Slide Number Placeholder 4"/>
          <p:cNvSpPr>
            <a:spLocks noGrp="1"/>
          </p:cNvSpPr>
          <p:nvPr>
            <p:ph type="sldNum" sz="quarter" idx="3"/>
          </p:nvPr>
        </p:nvSpPr>
        <p:spPr>
          <a:xfrm>
            <a:off x="4024240" y="9721834"/>
            <a:ext cx="3078213" cy="511030"/>
          </a:xfrm>
          <a:prstGeom prst="rect">
            <a:avLst/>
          </a:prstGeom>
        </p:spPr>
        <p:txBody>
          <a:bodyPr vert="horz" lIns="94921" tIns="47460" rIns="94921" bIns="47460" rtlCol="0" anchor="b"/>
          <a:lstStyle>
            <a:lvl1pPr algn="r">
              <a:defRPr sz="1200"/>
            </a:lvl1pPr>
          </a:lstStyle>
          <a:p>
            <a:fld id="{EC5C5FDE-2F58-4D40-8176-132AEFC34FAC}" type="slidenum">
              <a:rPr lang="en-US" smtClean="0"/>
              <a:t>‹#›</a:t>
            </a:fld>
            <a:endParaRPr lang="en-US"/>
          </a:p>
        </p:txBody>
      </p:sp>
    </p:spTree>
    <p:extLst>
      <p:ext uri="{BB962C8B-B14F-4D97-AF65-F5344CB8AC3E}">
        <p14:creationId xmlns:p14="http://schemas.microsoft.com/office/powerpoint/2010/main" val="271791878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2"/>
            <a:ext cx="3078427" cy="511731"/>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idx="1"/>
          </p:nvPr>
        </p:nvSpPr>
        <p:spPr>
          <a:xfrm>
            <a:off x="4023994" y="2"/>
            <a:ext cx="3078427" cy="511731"/>
          </a:xfrm>
          <a:prstGeom prst="rect">
            <a:avLst/>
          </a:prstGeom>
        </p:spPr>
        <p:txBody>
          <a:bodyPr vert="horz" lIns="94921" tIns="47460" rIns="94921" bIns="47460" rtlCol="0"/>
          <a:lstStyle>
            <a:lvl1pPr algn="r">
              <a:defRPr sz="1200"/>
            </a:lvl1pPr>
          </a:lstStyle>
          <a:p>
            <a:fld id="{8F0EA9FA-4BA9-4F6E-8993-4FE59C3ABDD1}" type="datetimeFigureOut">
              <a:rPr lang="en-US" smtClean="0"/>
              <a:pPr/>
              <a:t>1/6/2023</a:t>
            </a:fld>
            <a:endParaRPr lang="en-US"/>
          </a:p>
        </p:txBody>
      </p:sp>
      <p:sp>
        <p:nvSpPr>
          <p:cNvPr id="4" name="Slide Image Placeholder 3"/>
          <p:cNvSpPr>
            <a:spLocks noGrp="1" noRot="1" noChangeAspect="1"/>
          </p:cNvSpPr>
          <p:nvPr>
            <p:ph type="sldImg" idx="2"/>
          </p:nvPr>
        </p:nvSpPr>
        <p:spPr>
          <a:xfrm>
            <a:off x="838200" y="769938"/>
            <a:ext cx="5427663" cy="3836987"/>
          </a:xfrm>
          <a:prstGeom prst="rect">
            <a:avLst/>
          </a:prstGeom>
          <a:noFill/>
          <a:ln w="12700">
            <a:solidFill>
              <a:prstClr val="black"/>
            </a:solidFill>
          </a:ln>
        </p:spPr>
        <p:txBody>
          <a:bodyPr vert="horz" lIns="94921" tIns="47460" rIns="94921" bIns="47460" rtlCol="0" anchor="ctr"/>
          <a:lstStyle/>
          <a:p>
            <a:endParaRPr lang="en-US"/>
          </a:p>
        </p:txBody>
      </p:sp>
      <p:sp>
        <p:nvSpPr>
          <p:cNvPr id="5" name="Notes Placeholder 4"/>
          <p:cNvSpPr>
            <a:spLocks noGrp="1"/>
          </p:cNvSpPr>
          <p:nvPr>
            <p:ph type="body" sz="quarter" idx="3"/>
          </p:nvPr>
        </p:nvSpPr>
        <p:spPr>
          <a:xfrm>
            <a:off x="710407" y="4861443"/>
            <a:ext cx="5683250" cy="4605575"/>
          </a:xfrm>
          <a:prstGeom prst="rect">
            <a:avLst/>
          </a:prstGeom>
        </p:spPr>
        <p:txBody>
          <a:bodyPr vert="horz" lIns="94921" tIns="47460" rIns="94921" bIns="4746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3" y="9721107"/>
            <a:ext cx="3078427" cy="511731"/>
          </a:xfrm>
          <a:prstGeom prst="rect">
            <a:avLst/>
          </a:prstGeom>
        </p:spPr>
        <p:txBody>
          <a:bodyPr vert="horz" lIns="94921" tIns="47460" rIns="94921" bIns="47460" rtlCol="0" anchor="b"/>
          <a:lstStyle>
            <a:lvl1pPr algn="l">
              <a:defRPr sz="1200"/>
            </a:lvl1pPr>
          </a:lstStyle>
          <a:p>
            <a:endParaRPr lang="en-US"/>
          </a:p>
        </p:txBody>
      </p:sp>
      <p:sp>
        <p:nvSpPr>
          <p:cNvPr id="7" name="Slide Number Placeholder 6"/>
          <p:cNvSpPr>
            <a:spLocks noGrp="1"/>
          </p:cNvSpPr>
          <p:nvPr>
            <p:ph type="sldNum" sz="quarter" idx="5"/>
          </p:nvPr>
        </p:nvSpPr>
        <p:spPr>
          <a:xfrm>
            <a:off x="4023994" y="9721107"/>
            <a:ext cx="3078427" cy="511731"/>
          </a:xfrm>
          <a:prstGeom prst="rect">
            <a:avLst/>
          </a:prstGeom>
        </p:spPr>
        <p:txBody>
          <a:bodyPr vert="horz" lIns="94921" tIns="47460" rIns="94921" bIns="47460" rtlCol="0" anchor="b"/>
          <a:lstStyle>
            <a:lvl1pPr algn="r">
              <a:defRPr sz="1200"/>
            </a:lvl1pPr>
          </a:lstStyle>
          <a:p>
            <a:fld id="{330246F7-8D45-4A9B-B3DD-49E8299529B9}" type="slidenum">
              <a:rPr lang="en-US" smtClean="0"/>
              <a:pPr/>
              <a:t>‹#›</a:t>
            </a:fld>
            <a:endParaRPr lang="en-US"/>
          </a:p>
        </p:txBody>
      </p:sp>
    </p:spTree>
    <p:extLst>
      <p:ext uri="{BB962C8B-B14F-4D97-AF65-F5344CB8AC3E}">
        <p14:creationId xmlns:p14="http://schemas.microsoft.com/office/powerpoint/2010/main" val="2822830725"/>
      </p:ext>
    </p:extLst>
  </p:cSld>
  <p:clrMap bg1="lt1" tx1="dk1" bg2="lt2" tx2="dk2" accent1="accent1" accent2="accent2" accent3="accent3" accent4="accent4" accent5="accent5" accent6="accent6" hlink="hlink" folHlink="folHlink"/>
  <p:notesStyle>
    <a:lvl1pPr marL="0" algn="l" defTabSz="1018824" rtl="0" eaLnBrk="1" latinLnBrk="0" hangingPunct="1">
      <a:defRPr sz="1300" kern="1200">
        <a:solidFill>
          <a:schemeClr val="tx1"/>
        </a:solidFill>
        <a:latin typeface="+mn-lt"/>
        <a:ea typeface="+mn-ea"/>
        <a:cs typeface="+mn-cs"/>
      </a:defRPr>
    </a:lvl1pPr>
    <a:lvl2pPr marL="509412" algn="l" defTabSz="1018824" rtl="0" eaLnBrk="1" latinLnBrk="0" hangingPunct="1">
      <a:defRPr sz="1300" kern="1200">
        <a:solidFill>
          <a:schemeClr val="tx1"/>
        </a:solidFill>
        <a:latin typeface="+mn-lt"/>
        <a:ea typeface="+mn-ea"/>
        <a:cs typeface="+mn-cs"/>
      </a:defRPr>
    </a:lvl2pPr>
    <a:lvl3pPr marL="1018824" algn="l" defTabSz="1018824" rtl="0" eaLnBrk="1" latinLnBrk="0" hangingPunct="1">
      <a:defRPr sz="1300" kern="1200">
        <a:solidFill>
          <a:schemeClr val="tx1"/>
        </a:solidFill>
        <a:latin typeface="+mn-lt"/>
        <a:ea typeface="+mn-ea"/>
        <a:cs typeface="+mn-cs"/>
      </a:defRPr>
    </a:lvl3pPr>
    <a:lvl4pPr marL="1528237" algn="l" defTabSz="1018824" rtl="0" eaLnBrk="1" latinLnBrk="0" hangingPunct="1">
      <a:defRPr sz="1300" kern="1200">
        <a:solidFill>
          <a:schemeClr val="tx1"/>
        </a:solidFill>
        <a:latin typeface="+mn-lt"/>
        <a:ea typeface="+mn-ea"/>
        <a:cs typeface="+mn-cs"/>
      </a:defRPr>
    </a:lvl4pPr>
    <a:lvl5pPr marL="2037649" algn="l" defTabSz="1018824" rtl="0" eaLnBrk="1" latinLnBrk="0" hangingPunct="1">
      <a:defRPr sz="1300" kern="1200">
        <a:solidFill>
          <a:schemeClr val="tx1"/>
        </a:solidFill>
        <a:latin typeface="+mn-lt"/>
        <a:ea typeface="+mn-ea"/>
        <a:cs typeface="+mn-cs"/>
      </a:defRPr>
    </a:lvl5pPr>
    <a:lvl6pPr marL="2547061" algn="l" defTabSz="1018824" rtl="0" eaLnBrk="1" latinLnBrk="0" hangingPunct="1">
      <a:defRPr sz="1300" kern="1200">
        <a:solidFill>
          <a:schemeClr val="tx1"/>
        </a:solidFill>
        <a:latin typeface="+mn-lt"/>
        <a:ea typeface="+mn-ea"/>
        <a:cs typeface="+mn-cs"/>
      </a:defRPr>
    </a:lvl6pPr>
    <a:lvl7pPr marL="3056473" algn="l" defTabSz="1018824" rtl="0" eaLnBrk="1" latinLnBrk="0" hangingPunct="1">
      <a:defRPr sz="1300" kern="1200">
        <a:solidFill>
          <a:schemeClr val="tx1"/>
        </a:solidFill>
        <a:latin typeface="+mn-lt"/>
        <a:ea typeface="+mn-ea"/>
        <a:cs typeface="+mn-cs"/>
      </a:defRPr>
    </a:lvl7pPr>
    <a:lvl8pPr marL="3565886" algn="l" defTabSz="1018824" rtl="0" eaLnBrk="1" latinLnBrk="0" hangingPunct="1">
      <a:defRPr sz="1300" kern="1200">
        <a:solidFill>
          <a:schemeClr val="tx1"/>
        </a:solidFill>
        <a:latin typeface="+mn-lt"/>
        <a:ea typeface="+mn-ea"/>
        <a:cs typeface="+mn-cs"/>
      </a:defRPr>
    </a:lvl8pPr>
    <a:lvl9pPr marL="4075298" algn="l" defTabSz="1018824" rtl="0" eaLnBrk="1" latinLnBrk="0" hangingPunct="1">
      <a:defRPr sz="13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3" Type="http://schemas.openxmlformats.org/officeDocument/2006/relationships/hyperlink" Target="https://live.euronext.com/fr/product/indices/FR0003500008-XPAR" TargetMode="External"/><Relationship Id="rId2" Type="http://schemas.openxmlformats.org/officeDocument/2006/relationships/slide" Target="../slides/slide38.xml"/><Relationship Id="rId1" Type="http://schemas.openxmlformats.org/officeDocument/2006/relationships/notesMaster" Target="../notesMasters/notesMaster1.xml"/><Relationship Id="rId4" Type="http://schemas.openxmlformats.org/officeDocument/2006/relationships/hyperlink" Target="https://www.spglobal.com/spdji/en/indices/equity/sp-500/#overview" TargetMode="Externa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ttps://db.nomics.world/INSEE/IPC-2015/M.IPC.SO.SO.4035.GLISSEMENT_ANNUEL.ENSEMBLE.FE.POURCENT.BRUT.SO.FALSE" TargetMode="External"/><Relationship Id="rId2" Type="http://schemas.openxmlformats.org/officeDocument/2006/relationships/slide" Target="../slides/slide18.xml"/><Relationship Id="rId1" Type="http://schemas.openxmlformats.org/officeDocument/2006/relationships/notesMaster" Target="../notesMasters/notesMaster1.xml"/><Relationship Id="rId4" Type="http://schemas.openxmlformats.org/officeDocument/2006/relationships/hyperlink" Target="https://db.nomics.world/INSEE/IPC-2015/M.ISJ.SO.SO.4035.GLISSEMENT_ANNUEL.ENSEMBLE.FM.POURCENT.CVS-FISC.SO.FALSE" TargetMode="Externa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3" Type="http://schemas.openxmlformats.org/officeDocument/2006/relationships/hyperlink" Target="https://www.bundesbank.de/en/statistics/time-series-databases/data-basket/748932!submitdataBasket?mode=its&amp;databasketActionShowPreview=Download+preview&amp;its_from=2022-06&amp;month=5&amp;year=2022&amp;its_to=2022-08&amp;month=7&amp;year=2022&amp;its_fileFormat=csv&amp;its_csvFormat=en&amp;its_currency=default&amp;its_dateFormat=default&amp;tsId=BBSIS.D.I.ZAR.ZI.EUR.S1311.B.A604.R01XX.R.A.A._Z._Z.A&amp;tsId=BBSIS.D.I.ZAR.ZI.EUR.S1311.B.A604.R02XX.R.A.A._Z._Z.A&amp;tsId=BBSIS.D.I.ZAR.ZI.EUR.S1311.B.A604.R03XX.R.A.A._Z._Z.A&amp;tsId=BBSIS.D.I.ZAR.ZI.EUR.S1311.B.A604.R04XX.R.A.A._Z._Z.A&amp;tsId=BBSIS.D.I.ZAR.ZI.EUR.S1311.B.A604.R05XX.R.A.A._Z._Z.A&amp;tsId=BBSIS.D.I.ZAR.ZI.EUR.S1311.B.A604.R06XX.R.A.A._Z._Z.A&amp;tsId=BBSIS.D.I.ZAR.ZI.EUR.S1311.B.A604.R07XX.R.A.A._Z._Z.A&amp;tsId=BBSIS.D.I.ZAR.ZI.EUR.S1311.B.A604.R08XX.R.A.A._Z._Z.A&amp;tsId=BBSIS.D.I.ZAR.ZI.EUR.S1311.B.A604.R09XX.R.A.A._Z._Z.A&amp;tsId=BBSIS.D.I.ZAR.ZI.EUR.S1311.B.A604.R10XX.R.A.A._Z._Z.A&amp;tsId=BBSIS.D.I.ZAR.ZI.EUR.S1311.B.A604.R11XX.R.A.A._Z._Z.A&amp;tsId=BBSIS.D.I.ZAR.ZI.EUR.S1311.B.A604.R12XX.R.A.A._Z._Z.A&amp;tsId=BBSIS.D.I.ZAR.ZI.EUR.S1311.B.A604.R13XX.R.A.A._Z._Z.A&amp;tsId=BBSIS.D.I.ZAR.ZI.EUR.S1311.B.A604.R14XX.R.A.A._Z._Z.A&amp;tsId=BBSIS.D.I.ZAR.ZI.EUR.S1311.B.A604.R15XX.R.A.A._Z._Z.A&amp;tsId=BBSIS.D.I.ZAR.ZI.EUR.S1311.B.A604.R16XX.R.A.A._Z._Z.A&amp;tsId=BBSIS.D.I.ZAR.ZI.EUR.S1311.B.A604.R17XX.R.A.A._Z._Z.A&amp;tsId=BBSIS.D.I.ZAR.ZI.EUR.S1311.B.A604.R18XX.R.A.A._Z._Z.A&amp;tsId=BBSIS.D.I.ZAR.ZI.EUR.S1311.B.A604.R19XX.R.A.A._Z._Z.A&amp;tsId=BBSIS.D.I.ZAR.ZI.EUR.S1311.B.A604.R20XX.R.A.A._Z._Z.A&amp;tsId=BBSIS.D.I.ZAR.ZI.EUR.S1311.B.A604.R21XX.R.A.A._Z._Z.A&amp;tsId=BBSIS.D.I.ZAR.ZI.EUR.S1311.B.A604.R22XX.R.A.A._Z._Z.A&amp;tsId=BBSIS.D.I.ZAR.ZI.EUR.S1311.B.A604.R23XX.R.A.A._Z._Z.A&amp;tsId=BBSIS.D.I.ZAR.ZI.EUR.S1311.B.A604.R24XX.R.A.A._Z._Z.A&amp;tsId=BBSIS.D.I.ZAR.ZI.EUR.S1311.B.A604.R25XX.R.A.A._Z._Z.A&amp;tsId=BBSIS.D.I.ZAR.ZI.EUR.S1311.B.A604.R26XX.R.A.A._Z._Z.A&amp;tsId=BBSIS.D.I.ZAR.ZI.EUR.S1311.B.A604.R27XX.R.A.A._Z._Z.A&amp;tsId=BBSIS.D.I.ZAR.ZI.EUR.S1311.B.A604.R28XX.R.A.A._Z._Z.A&amp;tsId=BBSIS.D.I.ZAR.ZI.EUR.S1311.B.A604.R29XX.R.A.A._Z._Z.A&amp;tsId=BBSIS.D.I.ZAR.ZI.EUR.S1311.B.A604.R30XX.R.A.A._Z._Z.A&amp;tsIdToAdd=" TargetMode="External"/><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38200" y="769938"/>
            <a:ext cx="5427663" cy="38369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30246F7-8D45-4A9B-B3DD-49E8299529B9}" type="slidenum">
              <a:rPr lang="en-US" smtClean="0"/>
              <a:pPr/>
              <a:t>1</a:t>
            </a:fld>
            <a:endParaRPr lang="en-US"/>
          </a:p>
        </p:txBody>
      </p:sp>
    </p:spTree>
    <p:extLst>
      <p:ext uri="{BB962C8B-B14F-4D97-AF65-F5344CB8AC3E}">
        <p14:creationId xmlns:p14="http://schemas.microsoft.com/office/powerpoint/2010/main" val="21642899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34</a:t>
            </a:fld>
            <a:endParaRPr lang="en-US"/>
          </a:p>
        </p:txBody>
      </p:sp>
    </p:spTree>
    <p:extLst>
      <p:ext uri="{BB962C8B-B14F-4D97-AF65-F5344CB8AC3E}">
        <p14:creationId xmlns:p14="http://schemas.microsoft.com/office/powerpoint/2010/main" val="301778757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35</a:t>
            </a:fld>
            <a:endParaRPr lang="en-US"/>
          </a:p>
        </p:txBody>
      </p:sp>
    </p:spTree>
    <p:extLst>
      <p:ext uri="{BB962C8B-B14F-4D97-AF65-F5344CB8AC3E}">
        <p14:creationId xmlns:p14="http://schemas.microsoft.com/office/powerpoint/2010/main" val="83857082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To </a:t>
            </a:r>
            <a:r>
              <a:rPr lang="fr-FR" dirty="0" err="1"/>
              <a:t>add</a:t>
            </a:r>
            <a:r>
              <a:rPr lang="fr-FR" dirty="0"/>
              <a:t> in </a:t>
            </a:r>
            <a:r>
              <a:rPr lang="fr-FR" dirty="0" err="1"/>
              <a:t>Dbnomics</a:t>
            </a:r>
            <a:r>
              <a:rPr lang="fr-FR" dirty="0"/>
              <a:t> : </a:t>
            </a:r>
            <a:r>
              <a:rPr lang="fr-FR" dirty="0">
                <a:hlinkClick r:id="rId3"/>
              </a:rPr>
              <a:t>CAC 40 6 220,08 (euronext.com)</a:t>
            </a:r>
            <a:r>
              <a:rPr lang="fr-FR" dirty="0"/>
              <a:t> &amp; </a:t>
            </a:r>
            <a:r>
              <a:rPr lang="fr-FR" dirty="0">
                <a:hlinkClick r:id="rId4"/>
              </a:rPr>
              <a:t>S&amp;P 500® | S&amp;P Dow Jones Indices (spglobal.com)</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38</a:t>
            </a:fld>
            <a:endParaRPr lang="en-US"/>
          </a:p>
        </p:txBody>
      </p:sp>
    </p:spTree>
    <p:extLst>
      <p:ext uri="{BB962C8B-B14F-4D97-AF65-F5344CB8AC3E}">
        <p14:creationId xmlns:p14="http://schemas.microsoft.com/office/powerpoint/2010/main" val="127710836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https://www.cboe.com/tradable_products/vix/vix_historical_data/</a:t>
            </a:r>
          </a:p>
          <a:p>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39</a:t>
            </a:fld>
            <a:endParaRPr lang="en-US"/>
          </a:p>
        </p:txBody>
      </p:sp>
    </p:spTree>
    <p:extLst>
      <p:ext uri="{BB962C8B-B14F-4D97-AF65-F5344CB8AC3E}">
        <p14:creationId xmlns:p14="http://schemas.microsoft.com/office/powerpoint/2010/main" val="358104882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https://www.cboe.com/tradable_products/vix/vix_historical_data/</a:t>
            </a:r>
          </a:p>
          <a:p>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40</a:t>
            </a:fld>
            <a:endParaRPr lang="en-US"/>
          </a:p>
        </p:txBody>
      </p:sp>
    </p:spTree>
    <p:extLst>
      <p:ext uri="{BB962C8B-B14F-4D97-AF65-F5344CB8AC3E}">
        <p14:creationId xmlns:p14="http://schemas.microsoft.com/office/powerpoint/2010/main" val="100474084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7</a:t>
            </a:fld>
            <a:endParaRPr lang="en-US"/>
          </a:p>
        </p:txBody>
      </p:sp>
    </p:spTree>
    <p:extLst>
      <p:ext uri="{BB962C8B-B14F-4D97-AF65-F5344CB8AC3E}">
        <p14:creationId xmlns:p14="http://schemas.microsoft.com/office/powerpoint/2010/main" val="347716948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For Insee : </a:t>
            </a:r>
            <a:r>
              <a:rPr lang="fr-FR" dirty="0">
                <a:hlinkClick r:id="rId3"/>
              </a:rPr>
              <a:t>INSEE/IPC-2015/M.IPC.SO.SO.4035.GLISSEMENT_ANNUEL.ENSEMBLE.FE.POURCENT.BRUT.SO.FALSE | Dbnomics</a:t>
            </a:r>
            <a:r>
              <a:rPr lang="fr-FR" dirty="0"/>
              <a:t> /// </a:t>
            </a:r>
            <a:r>
              <a:rPr lang="fr-FR" dirty="0" err="1"/>
              <a:t>Core</a:t>
            </a:r>
            <a:r>
              <a:rPr lang="fr-FR" dirty="0"/>
              <a:t> inflation Insee : </a:t>
            </a:r>
            <a:r>
              <a:rPr lang="fr-FR" dirty="0">
                <a:hlinkClick r:id="rId4"/>
              </a:rPr>
              <a:t>INSEE/IPC-2015/M.ISJ.SO.SO.4035.GLISSEMENT_ANNUEL.ENSEMBLE.FM.POURCENT.CVS-FISC.SO.FALSE | Dbnomics</a:t>
            </a:r>
            <a:endParaRPr lang="fr-FR" dirty="0"/>
          </a:p>
          <a:p>
            <a:r>
              <a:rPr lang="fr-FR" dirty="0"/>
              <a:t>For </a:t>
            </a:r>
            <a:r>
              <a:rPr lang="fr-FR" dirty="0" err="1"/>
              <a:t>Core</a:t>
            </a:r>
            <a:r>
              <a:rPr lang="fr-FR" dirty="0"/>
              <a:t> </a:t>
            </a:r>
            <a:r>
              <a:rPr lang="fr-FR" dirty="0" err="1"/>
              <a:t>inflationJapan</a:t>
            </a:r>
            <a:r>
              <a:rPr lang="fr-FR" dirty="0"/>
              <a:t>: All item </a:t>
            </a:r>
            <a:r>
              <a:rPr lang="fr-FR" dirty="0" err="1"/>
              <a:t>less</a:t>
            </a:r>
            <a:r>
              <a:rPr lang="fr-FR" dirty="0"/>
              <a:t> </a:t>
            </a:r>
            <a:r>
              <a:rPr lang="fr-FR" dirty="0" err="1"/>
              <a:t>fresh</a:t>
            </a:r>
            <a:r>
              <a:rPr lang="fr-FR" dirty="0"/>
              <a:t> </a:t>
            </a:r>
            <a:r>
              <a:rPr lang="fr-FR" dirty="0" err="1"/>
              <a:t>food</a:t>
            </a:r>
            <a:r>
              <a:rPr lang="fr-FR" dirty="0"/>
              <a:t> and Energy</a:t>
            </a: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18</a:t>
            </a:fld>
            <a:endParaRPr lang="en-US"/>
          </a:p>
        </p:txBody>
      </p:sp>
    </p:spTree>
    <p:extLst>
      <p:ext uri="{BB962C8B-B14F-4D97-AF65-F5344CB8AC3E}">
        <p14:creationId xmlns:p14="http://schemas.microsoft.com/office/powerpoint/2010/main" val="251723423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19</a:t>
            </a:fld>
            <a:endParaRPr lang="en-US"/>
          </a:p>
        </p:txBody>
      </p:sp>
    </p:spTree>
    <p:extLst>
      <p:ext uri="{BB962C8B-B14F-4D97-AF65-F5344CB8AC3E}">
        <p14:creationId xmlns:p14="http://schemas.microsoft.com/office/powerpoint/2010/main" val="411728059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24</a:t>
            </a:fld>
            <a:endParaRPr lang="en-US"/>
          </a:p>
        </p:txBody>
      </p:sp>
    </p:spTree>
    <p:extLst>
      <p:ext uri="{BB962C8B-B14F-4D97-AF65-F5344CB8AC3E}">
        <p14:creationId xmlns:p14="http://schemas.microsoft.com/office/powerpoint/2010/main" val="288649125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26</a:t>
            </a:fld>
            <a:endParaRPr lang="en-US"/>
          </a:p>
        </p:txBody>
      </p:sp>
    </p:spTree>
    <p:extLst>
      <p:ext uri="{BB962C8B-B14F-4D97-AF65-F5344CB8AC3E}">
        <p14:creationId xmlns:p14="http://schemas.microsoft.com/office/powerpoint/2010/main" val="349465324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27</a:t>
            </a:fld>
            <a:endParaRPr lang="en-US"/>
          </a:p>
        </p:txBody>
      </p:sp>
    </p:spTree>
    <p:extLst>
      <p:ext uri="{BB962C8B-B14F-4D97-AF65-F5344CB8AC3E}">
        <p14:creationId xmlns:p14="http://schemas.microsoft.com/office/powerpoint/2010/main" val="391030841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fontScale="92500" lnSpcReduction="20000"/>
          </a:bodyPr>
          <a:lstStyle/>
          <a:p>
            <a:r>
              <a:rPr lang="fr-FR" dirty="0">
                <a:hlinkClick r:id="rId3"/>
              </a:rPr>
              <a:t>Data basket | Deutsche Bundesbank</a:t>
            </a:r>
            <a:r>
              <a:rPr lang="fr-FR" dirty="0"/>
              <a:t>  : </a:t>
            </a:r>
            <a:r>
              <a:rPr lang="en-GB" dirty="0"/>
              <a:t>Yields, derived from the term structure of interest rates, on listed Federal securities with annual coupon payments / residual maturity of 1.0 years / daily data</a:t>
            </a:r>
            <a:endParaRPr lang="fr-FR" dirty="0"/>
          </a:p>
          <a:p>
            <a:r>
              <a:rPr lang="fr-FR" dirty="0"/>
              <a:t>https://www.bundesbank.de/en/statistics/time-series-databases/data-basket/748932!submitdataBasket?mode=its&amp;databasketActionShowPreview=Download+preview&amp;its_from=2022-06&amp;month=5&amp;year=2022&amp;its_to=2022-08&amp;month=7&amp;year=2022&amp;its_fileFormat=csv&amp;its_csvFormat=en&amp;its_currency=default&amp;its_dateFormat=default&amp;tsId=BBSIS.D.I.ZAR.ZI.EUR.S1311.B.A604.R01XX.R.A.A._Z._Z.A&amp;tsId=BBSIS.D.I.ZAR.ZI.EUR.S1311.B.A604.R02XX.R.A.A._Z._Z.A&amp;tsId=BBSIS.D.I.ZAR.ZI.EUR.S1311.B.A604.R03XX.R.A.A._Z._Z.A&amp;tsId=BBSIS.D.I.ZAR.ZI.EUR.S1311.B.A604.R04XX.R.A.A._Z._Z.A&amp;tsId=BBSIS.D.I.ZAR.ZI.EUR.S1311.B.A604.R05XX.R.A.A._Z._Z.A&amp;tsId=BBSIS.D.I.ZAR.ZI.EUR.S1311.B.A604.R06XX.R.A.A._Z._Z.A&amp;tsId=BBSIS.D.I.ZAR.ZI.EUR.S1311.B.A604.R07XX.R.A.A._Z._Z.A&amp;tsId=BBSIS.D.I.ZAR.ZI.EUR.S1311.B.A604.R08XX.R.A.A._Z._Z.A&amp;tsId=BBSIS.D.I.ZAR.ZI.EUR.S1311.B.A604.R09XX.R.A.A._Z._Z.A&amp;tsId=BBSIS.D.I.ZAR.ZI.EUR.S1311.B.A604.R10XX.R.A.A._Z._Z.A&amp;tsId=BBSIS.D.I.ZAR.ZI.EUR.S1311.B.A604.R11XX.R.A.A._Z._Z.A&amp;tsId=BBSIS.D.I.ZAR.ZI.EUR.S1311.B.A604.R12XX.R.A.A._Z._Z.A&amp;tsId=BBSIS.D.I.ZAR.ZI.EUR.S1311.B.A604.R13XX.R.A.A._Z._Z.A&amp;tsId=BBSIS.D.I.ZAR.ZI.EUR.S1311.B.A604.R14XX.R.A.A._Z._Z.A&amp;tsId=BBSIS.D.I.ZAR.ZI.EUR.S1311.B.A604.R15XX.R.A.A._Z._Z.A&amp;tsId=BBSIS.D.I.ZAR.ZI.EUR.S1311.B.A604.R16XX.R.A.A._Z._Z.A&amp;tsId=BBSIS.D.I.ZAR.ZI.EUR.S1311.B.A604.R17XX.R.A.A._Z._Z.A&amp;tsId=BBSIS.D.I.ZAR.ZI.EUR.S1311.B.A604.R18XX.R.A.A._Z._Z.A&amp;tsId=BBSIS.D.I.ZAR.ZI.EUR.S1311.B.A604.R19XX.R.A.A._Z._Z.A&amp;tsId=BBSIS.D.I.ZAR.ZI.EUR.S1311.B.A604.R20XX.R.A.A._Z._Z.A&amp;tsId=BBSIS.D.I.ZAR.ZI.EUR.S1311.B.A604.R21XX.R.A.A._Z._Z.A&amp;tsId=BBSIS.D.I.ZAR.ZI.EUR.S1311.B.A604.R22XX.R.A.A._Z._Z.A&amp;tsId=BBSIS.D.I.ZAR.ZI.EUR.S1311.B.A604.R23XX.R.A.A._Z._Z.A&amp;tsId=BBSIS.D.I.ZAR.ZI.EUR.S1311.B.A604.R24XX.R.A.A._Z._Z.A&amp;tsId=BBSIS.D.I.ZAR.ZI.EUR.S1311.B.A604.R25XX.R.A.A._Z._Z.A&amp;tsId=BBSIS.D.I.ZAR.ZI.EUR.S1311.B.A604.R26XX.R.A.A._Z._Z.A&amp;tsId=BBSIS.D.I.ZAR.ZI.EUR.S1311.B.A604.R27XX.R.A.A._Z._Z.A&amp;tsId=BBSIS.D.I.ZAR.ZI.EUR.S1311.B.A604.R28XX.R.A.A._Z._Z.A&amp;tsId=BBSIS.D.I.ZAR.ZI.EUR.S1311.B.A604.R29XX.R.A.A._Z._Z.A&amp;tsId=BBSIS.D.I.ZAR.ZI.EUR.S1311.B.A604.R30XX.R.A.A._Z._Z.A&amp;tsIdToAdd=</a:t>
            </a:r>
          </a:p>
          <a:p>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30</a:t>
            </a:fld>
            <a:endParaRPr lang="en-US"/>
          </a:p>
        </p:txBody>
      </p:sp>
    </p:spTree>
    <p:extLst>
      <p:ext uri="{BB962C8B-B14F-4D97-AF65-F5344CB8AC3E}">
        <p14:creationId xmlns:p14="http://schemas.microsoft.com/office/powerpoint/2010/main" val="57863151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31</a:t>
            </a:fld>
            <a:endParaRPr lang="en-US"/>
          </a:p>
        </p:txBody>
      </p:sp>
    </p:spTree>
    <p:extLst>
      <p:ext uri="{BB962C8B-B14F-4D97-AF65-F5344CB8AC3E}">
        <p14:creationId xmlns:p14="http://schemas.microsoft.com/office/powerpoint/2010/main" val="3330759508"/>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shp_CoverTitle"/>
          <p:cNvSpPr>
            <a:spLocks noGrp="1"/>
          </p:cNvSpPr>
          <p:nvPr>
            <p:ph type="ctrTitle" hasCustomPrompt="1"/>
          </p:nvPr>
        </p:nvSpPr>
        <p:spPr>
          <a:xfrm>
            <a:off x="486064" y="3780632"/>
            <a:ext cx="9721273" cy="461660"/>
          </a:xfrm>
          <a:noFill/>
        </p:spPr>
        <p:txBody>
          <a:bodyPr vert="horz" lIns="0" tIns="91440" rIns="0" bIns="91435" rtlCol="0" anchor="t" anchorCtr="0">
            <a:spAutoFit/>
          </a:bodyPr>
          <a:lstStyle>
            <a:lvl1pPr algn="ctr">
              <a:defRPr lang="en-US" dirty="0"/>
            </a:lvl1pPr>
          </a:lstStyle>
          <a:p>
            <a:pPr lvl="0" algn="ctr"/>
            <a:r>
              <a:rPr lang="en-US" dirty="0"/>
              <a:t>Client Name/Presentation Title</a:t>
            </a:r>
          </a:p>
        </p:txBody>
      </p:sp>
      <p:sp>
        <p:nvSpPr>
          <p:cNvPr id="3" name="shp_CoverSubject"/>
          <p:cNvSpPr>
            <a:spLocks noGrp="1"/>
          </p:cNvSpPr>
          <p:nvPr>
            <p:ph type="subTitle" idx="1" hasCustomPrompt="1"/>
          </p:nvPr>
        </p:nvSpPr>
        <p:spPr>
          <a:xfrm>
            <a:off x="486064" y="3335853"/>
            <a:ext cx="9721273" cy="444780"/>
          </a:xfrm>
          <a:prstGeom prst="rect">
            <a:avLst/>
          </a:prstGeom>
          <a:solidFill>
            <a:schemeClr val="accent1"/>
          </a:solidFill>
        </p:spPr>
        <p:txBody>
          <a:bodyPr vert="horz" lIns="0" tIns="91440" rIns="0" bIns="91435" rtlCol="0" anchor="ctr" anchorCtr="0">
            <a:noAutofit/>
          </a:bodyPr>
          <a:lstStyle>
            <a:lvl1pPr algn="ctr">
              <a:defRPr lang="en-US" b="0" cap="all" spc="200" dirty="0">
                <a:solidFill>
                  <a:schemeClr val="bg1"/>
                </a:solidFill>
                <a:latin typeface="Arial Narrow" panose="020B0606020202030204" pitchFamily="34" charset="0"/>
              </a:defRPr>
            </a:lvl1pPr>
          </a:lstStyle>
          <a:p>
            <a:pPr lvl="0" algn="ctr">
              <a:lnSpc>
                <a:spcPct val="90000"/>
              </a:lnSpc>
              <a:spcBef>
                <a:spcPts val="0"/>
              </a:spcBef>
            </a:pPr>
            <a:r>
              <a:rPr lang="en-US" dirty="0"/>
              <a:t>Presentation Subject</a:t>
            </a:r>
          </a:p>
        </p:txBody>
      </p:sp>
      <p:sp>
        <p:nvSpPr>
          <p:cNvPr id="18" name="Date Placeholder 17"/>
          <p:cNvSpPr>
            <a:spLocks noGrp="1"/>
          </p:cNvSpPr>
          <p:nvPr>
            <p:ph type="dt" sz="half" idx="10"/>
          </p:nvPr>
        </p:nvSpPr>
        <p:spPr/>
        <p:txBody>
          <a:bodyPr vert="horz" wrap="none" lIns="45717" tIns="0" rIns="0" bIns="27430" rtlCol="0" anchor="b" anchorCtr="0"/>
          <a:lstStyle>
            <a:lvl1pPr algn="r">
              <a:defRPr lang="en-US" smtClean="0">
                <a:solidFill>
                  <a:srgbClr val="23283C"/>
                </a:solidFill>
              </a:defRPr>
            </a:lvl1pPr>
          </a:lstStyle>
          <a:p>
            <a:r>
              <a:rPr lang="en-US"/>
              <a:t>19 April 2016</a:t>
            </a:r>
            <a:endParaRPr lang="en-US" dirty="0"/>
          </a:p>
        </p:txBody>
      </p:sp>
      <p:sp>
        <p:nvSpPr>
          <p:cNvPr id="19" name="Slide Number Placeholder 18"/>
          <p:cNvSpPr>
            <a:spLocks noGrp="1"/>
          </p:cNvSpPr>
          <p:nvPr>
            <p:ph type="sldNum" sz="quarter" idx="11"/>
          </p:nvPr>
        </p:nvSpPr>
        <p:spPr/>
        <p:txBody>
          <a:bodyPr/>
          <a:lstStyle/>
          <a:p>
            <a:fld id="{56E40FF2-FFFD-41B2-ABEF-2650AB17DAEF}" type="slidenum">
              <a:rPr lang="en-US" smtClean="0"/>
              <a:pPr/>
              <a:t>‹#›</a:t>
            </a:fld>
            <a:endParaRPr lang="en-US" dirty="0"/>
          </a:p>
        </p:txBody>
      </p:sp>
      <p:sp>
        <p:nvSpPr>
          <p:cNvPr id="20" name="shp_Confidential"/>
          <p:cNvSpPr>
            <a:spLocks noGrp="1"/>
          </p:cNvSpPr>
          <p:nvPr>
            <p:ph type="ftr" sz="quarter" idx="12"/>
          </p:nvPr>
        </p:nvSpPr>
        <p:spPr>
          <a:xfrm>
            <a:off x="486064" y="667170"/>
            <a:ext cx="8165869" cy="177912"/>
          </a:xfrm>
          <a:prstGeom prst="rect">
            <a:avLst/>
          </a:prstGeom>
        </p:spPr>
        <p:txBody>
          <a:bodyPr vert="horz" lIns="0" tIns="0" rIns="3291633" bIns="27430" rtlCol="0" anchor="b" anchorCtr="0"/>
          <a:lstStyle>
            <a:lvl1pPr>
              <a:defRPr lang="en-US" smtClean="0">
                <a:solidFill>
                  <a:srgbClr val="23283C"/>
                </a:solidFill>
              </a:defRPr>
            </a:lvl1pPr>
          </a:lstStyle>
          <a:p>
            <a:r>
              <a:rPr lang="en-US"/>
              <a:t>Confidential</a:t>
            </a:r>
            <a:endParaRPr lang="en-US" dirty="0"/>
          </a:p>
        </p:txBody>
      </p:sp>
      <p:sp>
        <p:nvSpPr>
          <p:cNvPr id="11"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3"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9" name="Image 8"/>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6C228ECC-346A-6974-ECF0-A3FEA8F067CF}"/>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9915235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33352336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solidFill>
            <a:schemeClr val="accent1"/>
          </a:solidFill>
        </p:spPr>
        <p:txBody>
          <a:bodyPr vert="horz" wrap="square" lIns="73152" tIns="36576" rIns="73152" bIns="36576" rtlCol="0" anchor="b">
            <a:spAutoFit/>
          </a:bodyPr>
          <a:lstStyle>
            <a:lvl1pPr algn="l">
              <a:tabLst>
                <a:tab pos="91440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244448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5"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5590576"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5588889"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87200761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3" name="Content Placeholder 13"/>
          <p:cNvSpPr>
            <a:spLocks noGrp="1"/>
          </p:cNvSpPr>
          <p:nvPr>
            <p:ph sz="quarter" idx="24" hasCustomPrompt="1"/>
          </p:nvPr>
        </p:nvSpPr>
        <p:spPr>
          <a:xfrm>
            <a:off x="5590576"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Text Placeholder 2"/>
          <p:cNvSpPr>
            <a:spLocks noGrp="1"/>
          </p:cNvSpPr>
          <p:nvPr>
            <p:ph type="body" idx="25"/>
          </p:nvPr>
        </p:nvSpPr>
        <p:spPr>
          <a:xfrm>
            <a:off x="5590576"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16898513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6-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28341188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6-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43517631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Profile A – Underline">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October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6640555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rofile A – White on Ink">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October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42513536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mmentary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October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93578"/>
            <a:ext cx="6235839"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16870828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shp_SDPTitle"/>
          <p:cNvSpPr>
            <a:spLocks noGrp="1"/>
          </p:cNvSpPr>
          <p:nvPr>
            <p:ph type="dt" sz="half" idx="10"/>
          </p:nvPr>
        </p:nvSpPr>
        <p:spPr/>
        <p:txBody>
          <a:bodyPr/>
          <a:lstStyle>
            <a:lvl1pPr marL="457200" indent="-457200">
              <a:defRPr/>
            </a:lvl1pPr>
          </a:lstStyle>
          <a:p>
            <a:pPr marL="0" indent="0"/>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Title 2">
            <a:extLst>
              <a:ext uri="{FF2B5EF4-FFF2-40B4-BE49-F238E27FC236}">
                <a16:creationId xmlns:a16="http://schemas.microsoft.com/office/drawing/2014/main" id="{50AA7E75-B2F1-4FF0-C6C2-20103917CCBB}"/>
              </a:ext>
            </a:extLst>
          </p:cNvPr>
          <p:cNvSpPr>
            <a:spLocks noGrp="1"/>
          </p:cNvSpPr>
          <p:nvPr>
            <p:ph type="title"/>
          </p:nvPr>
        </p:nvSpPr>
        <p:spPr/>
        <p:txBody>
          <a:bodyPr/>
          <a:lstStyle/>
          <a:p>
            <a:r>
              <a:rPr lang="en-US"/>
              <a:t>Click to edit Master title style</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mmentary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October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5" y="2193578"/>
            <a:ext cx="6235839"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85733178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iography-Photo-1">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October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8" name="Picture Placeholder 7"/>
          <p:cNvSpPr>
            <a:spLocks noGrp="1"/>
          </p:cNvSpPr>
          <p:nvPr>
            <p:ph type="pic" sz="quarter" idx="14"/>
          </p:nvPr>
        </p:nvSpPr>
        <p:spPr>
          <a:xfrm>
            <a:off x="486064" y="2073282"/>
            <a:ext cx="1463040" cy="1463040"/>
          </a:xfrm>
          <a:prstGeom prst="rect">
            <a:avLst/>
          </a:prstGeom>
        </p:spPr>
        <p:txBody>
          <a:bodyPr anchor="ctr">
            <a:noAutofit/>
          </a:bodyPr>
          <a:lstStyle>
            <a:lvl1pPr algn="ctr">
              <a:defRPr sz="1050"/>
            </a:lvl1pPr>
          </a:lstStyle>
          <a:p>
            <a:r>
              <a:rPr lang="en-US"/>
              <a:t>Click icon to add picture</a:t>
            </a:r>
          </a:p>
        </p:txBody>
      </p:sp>
      <p:sp>
        <p:nvSpPr>
          <p:cNvPr id="65" name="Text Placeholder 64"/>
          <p:cNvSpPr>
            <a:spLocks noGrp="1"/>
          </p:cNvSpPr>
          <p:nvPr>
            <p:ph type="body" sz="quarter" idx="67"/>
          </p:nvPr>
        </p:nvSpPr>
        <p:spPr>
          <a:xfrm>
            <a:off x="486064" y="3536322"/>
            <a:ext cx="1463040" cy="697114"/>
          </a:xfrm>
          <a:prstGeom prst="rect">
            <a:avLst/>
          </a:prstGeom>
        </p:spPr>
        <p:txBody>
          <a:bodyPr rIns="45720"/>
          <a:lstStyle>
            <a:lvl1pPr>
              <a:spcBef>
                <a:spcPts val="0"/>
              </a:spcBef>
              <a:defRPr sz="1000" b="0">
                <a:solidFill>
                  <a:schemeClr val="accent1"/>
                </a:solidFill>
                <a:latin typeface="+mn-lt"/>
              </a:defRPr>
            </a:lvl1pPr>
            <a:lvl2pPr marL="0" indent="0">
              <a:lnSpc>
                <a:spcPct val="90000"/>
              </a:lnSpc>
              <a:spcBef>
                <a:spcPts val="200"/>
              </a:spcBef>
              <a:buNone/>
              <a:defRPr sz="800" b="0">
                <a:solidFill>
                  <a:schemeClr val="accent4">
                    <a:lumMod val="75000"/>
                  </a:schemeClr>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accent4">
                    <a:lumMod val="75000"/>
                  </a:schemeClr>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416504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Biography-Text-2">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October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65" name="Text Placeholder 64"/>
          <p:cNvSpPr>
            <a:spLocks noGrp="1"/>
          </p:cNvSpPr>
          <p:nvPr>
            <p:ph type="body" sz="quarter" idx="67"/>
          </p:nvPr>
        </p:nvSpPr>
        <p:spPr>
          <a:xfrm>
            <a:off x="486063" y="2073282"/>
            <a:ext cx="1463040" cy="1463040"/>
          </a:xfrm>
          <a:prstGeom prst="rect">
            <a:avLst/>
          </a:prstGeom>
          <a:solidFill>
            <a:schemeClr val="accent1"/>
          </a:solidFill>
        </p:spPr>
        <p:txBody>
          <a:bodyPr lIns="91440" tIns="91440" rIns="91440" bIns="91440">
            <a:noAutofit/>
          </a:bodyPr>
          <a:lstStyle>
            <a:lvl1pPr>
              <a:spcBef>
                <a:spcPts val="0"/>
              </a:spcBef>
              <a:defRPr sz="1000" b="0">
                <a:solidFill>
                  <a:schemeClr val="bg1"/>
                </a:solidFill>
                <a:latin typeface="+mn-lt"/>
              </a:defRPr>
            </a:lvl1pPr>
            <a:lvl2pPr marL="0" indent="0">
              <a:lnSpc>
                <a:spcPct val="90000"/>
              </a:lnSpc>
              <a:spcBef>
                <a:spcPts val="200"/>
              </a:spcBef>
              <a:buNone/>
              <a:defRPr sz="800" b="0">
                <a:solidFill>
                  <a:schemeClr val="bg1"/>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bg1"/>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181814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Only" preserve="1">
  <p:cSld name="Table of Conten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3" name="shp_SDPTitle"/>
          <p:cNvSpPr>
            <a:spLocks noGrp="1"/>
          </p:cNvSpPr>
          <p:nvPr>
            <p:ph type="dt" sz="half" idx="10"/>
          </p:nvPr>
        </p:nvSpPr>
        <p:spPr/>
        <p:txBody>
          <a:bodyPr vert="horz" wrap="none" lIns="45720" tIns="0" rIns="0" bIns="27432" rtlCol="0" anchor="b" anchorCtr="0"/>
          <a:lstStyle>
            <a:lvl1pPr algn="r">
              <a:defRPr lang="en-US" smtClean="0"/>
            </a:lvl1pPr>
          </a:lstStyle>
          <a:p>
            <a:r>
              <a:rPr lang="en-US"/>
              <a:t>19 April 2016</a:t>
            </a:r>
            <a:endParaRPr lang="en-US" dirty="0"/>
          </a:p>
        </p:txBody>
      </p:sp>
      <p:sp>
        <p:nvSpPr>
          <p:cNvPr id="4" name="shp_PresTitle"/>
          <p:cNvSpPr>
            <a:spLocks noGrp="1"/>
          </p:cNvSpPr>
          <p:nvPr>
            <p:ph type="ftr" sz="quarter" idx="11"/>
          </p:nvPr>
        </p:nvSpPr>
        <p:spPr>
          <a:xfrm>
            <a:off x="486064" y="667170"/>
            <a:ext cx="8165869" cy="177912"/>
          </a:xfrm>
          <a:prstGeom prst="rect">
            <a:avLst/>
          </a:prstGeom>
        </p:spPr>
        <p:txBody>
          <a:bodyPr vert="horz" lIns="0" tIns="0" rIns="3291840" bIns="27432" rtlCol="0" anchor="b" anchorCtr="0"/>
          <a:lstStyle>
            <a:lvl1pPr>
              <a:defRPr lang="en-US" smtClean="0"/>
            </a:lvl1pPr>
          </a:lstStyle>
          <a:p>
            <a:r>
              <a:rPr lang="en-US"/>
              <a:t>Confidential</a:t>
            </a:r>
            <a:endParaRPr lang="en-US" dirty="0"/>
          </a:p>
        </p:txBody>
      </p:sp>
      <p:sp>
        <p:nvSpPr>
          <p:cNvPr id="5"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cxnSp>
        <p:nvCxnSpPr>
          <p:cNvPr id="11" name="Straight Connector 10"/>
          <p:cNvCxnSpPr/>
          <p:nvPr userDrawn="1"/>
        </p:nvCxnSpPr>
        <p:spPr>
          <a:xfrm>
            <a:off x="486064" y="1556731"/>
            <a:ext cx="9721273" cy="1545"/>
          </a:xfrm>
          <a:prstGeom prst="line">
            <a:avLst/>
          </a:prstGeom>
          <a:noFill/>
          <a:ln w="3175">
            <a:noFill/>
            <a:round/>
            <a:headEnd/>
            <a:tailEnd/>
          </a:ln>
        </p:spPr>
      </p:cxnSp>
      <p:sp>
        <p:nvSpPr>
          <p:cNvPr id="14" name="shp_Confidential"/>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7" name="Picture 6" descr="A picture containing text, sign, gauge&#10;&#10;Description automatically generated">
            <a:extLst>
              <a:ext uri="{FF2B5EF4-FFF2-40B4-BE49-F238E27FC236}">
                <a16:creationId xmlns:a16="http://schemas.microsoft.com/office/drawing/2014/main" id="{7E34D17D-872F-036B-C3B6-56E1492E74FA}"/>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hp_SDPTitle"/>
          <p:cNvSpPr>
            <a:spLocks noGrp="1"/>
          </p:cNvSpPr>
          <p:nvPr>
            <p:ph type="dt" sz="half" idx="10"/>
          </p:nvPr>
        </p:nvSpPr>
        <p:spPr/>
        <p:txBody>
          <a:bodyPr/>
          <a:lstStyle/>
          <a:p>
            <a:r>
              <a:rPr lang="en-US"/>
              <a:t>19 April 2016</a:t>
            </a:r>
            <a:endParaRPr lang="en-US" dirty="0"/>
          </a:p>
        </p:txBody>
      </p:sp>
      <p:sp>
        <p:nvSpPr>
          <p:cNvPr id="3"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4"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9" name="Content Placeholder 8"/>
          <p:cNvSpPr>
            <a:spLocks noGrp="1"/>
          </p:cNvSpPr>
          <p:nvPr>
            <p:ph sz="quarter" idx="13" hasCustomPrompt="1"/>
          </p:nvPr>
        </p:nvSpPr>
        <p:spPr>
          <a:xfrm>
            <a:off x="486064" y="1842722"/>
            <a:ext cx="9721273" cy="4610466"/>
          </a:xfrm>
          <a:prstGeom prst="rect">
            <a:avLst/>
          </a:prstGeom>
        </p:spPr>
        <p:txBody>
          <a:bodyPr/>
          <a:lstStyle>
            <a:lvl1pPr>
              <a:defRPr/>
            </a:lvl1pPr>
            <a:lvl2pPr marL="230188" indent="-230188">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3" name="Picture Placeholder 2"/>
          <p:cNvSpPr>
            <a:spLocks noGrp="1"/>
          </p:cNvSpPr>
          <p:nvPr>
            <p:ph type="pic" idx="1"/>
          </p:nvPr>
        </p:nvSpPr>
        <p:spPr>
          <a:xfrm>
            <a:off x="486064" y="1842720"/>
            <a:ext cx="9721273" cy="4610467"/>
          </a:xfrm>
          <a:prstGeom prst="rect">
            <a:avLst/>
          </a:prstGeom>
        </p:spPr>
        <p:txBody>
          <a:bodyPr/>
          <a:lstStyle>
            <a:lvl1pPr marL="0" indent="0">
              <a:buNone/>
              <a:defRPr sz="1200"/>
            </a:lvl1pPr>
            <a:lvl2pPr marL="509412" indent="0">
              <a:buNone/>
              <a:defRPr sz="3100"/>
            </a:lvl2pPr>
            <a:lvl3pPr marL="1018824" indent="0">
              <a:buNone/>
              <a:defRPr sz="2700"/>
            </a:lvl3pPr>
            <a:lvl4pPr marL="1528237" indent="0">
              <a:buNone/>
              <a:defRPr sz="2200"/>
            </a:lvl4pPr>
            <a:lvl5pPr marL="2037649" indent="0">
              <a:buNone/>
              <a:defRPr sz="2200"/>
            </a:lvl5pPr>
            <a:lvl6pPr marL="2547061" indent="0">
              <a:buNone/>
              <a:defRPr sz="2200"/>
            </a:lvl6pPr>
            <a:lvl7pPr marL="3056473" indent="0">
              <a:buNone/>
              <a:defRPr sz="2200"/>
            </a:lvl7pPr>
            <a:lvl8pPr marL="3565886" indent="0">
              <a:buNone/>
              <a:defRPr sz="2200"/>
            </a:lvl8pPr>
            <a:lvl9pPr marL="4075298" indent="0">
              <a:buNone/>
              <a:defRPr sz="2200"/>
            </a:lvl9pPr>
          </a:lstStyle>
          <a:p>
            <a:r>
              <a:rPr lang="en-US"/>
              <a:t>Click icon to add picture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cap="none" baseline="0"/>
            </a:lvl1pPr>
            <a:lvl2pPr marL="230188" indent="-230188">
              <a:buClr>
                <a:schemeClr val="accent1"/>
              </a:buClr>
              <a:buFont typeface="Symbol" panose="05050102010706020507" pitchFamily="18" charset="2"/>
              <a:buChar char="·"/>
              <a:defRPr cap="none"/>
            </a:lvl2pPr>
            <a:lvl3pPr>
              <a:defRPr cap="none"/>
            </a:lvl3pPr>
            <a:lvl4pPr>
              <a:defRPr cap="none" baseline="0"/>
            </a:lvl4pPr>
            <a:lvl5pPr>
              <a:defRPr cap="none"/>
            </a:lvl5pPr>
            <a:lvl6pPr>
              <a:defRPr cap="none"/>
            </a:lvl6pPr>
            <a:lvl7pPr>
              <a:defRPr cap="none"/>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cxnSp>
        <p:nvCxnSpPr>
          <p:cNvPr id="9" name="Straight Connector 8"/>
          <p:cNvCxnSpPr/>
          <p:nvPr userDrawn="1"/>
        </p:nvCxnSpPr>
        <p:spPr>
          <a:xfrm>
            <a:off x="486064" y="843537"/>
            <a:ext cx="9721273" cy="1545"/>
          </a:xfrm>
          <a:prstGeom prst="line">
            <a:avLst/>
          </a:prstGeom>
        </p:spPr>
      </p:cxn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31" name="Group 30"/>
          <p:cNvGrpSpPr/>
          <p:nvPr userDrawn="1"/>
        </p:nvGrpSpPr>
        <p:grpSpPr>
          <a:xfrm>
            <a:off x="433677" y="1681506"/>
            <a:ext cx="9773661" cy="5483873"/>
            <a:chOff x="433677" y="1681506"/>
            <a:chExt cx="9773661" cy="5483873"/>
          </a:xfrm>
        </p:grpSpPr>
        <p:grpSp>
          <p:nvGrpSpPr>
            <p:cNvPr id="32" name="Group 31"/>
            <p:cNvGrpSpPr/>
            <p:nvPr userDrawn="1"/>
          </p:nvGrpSpPr>
          <p:grpSpPr>
            <a:xfrm>
              <a:off x="433677" y="1681506"/>
              <a:ext cx="9773661" cy="4906159"/>
              <a:chOff x="433677" y="1681506"/>
              <a:chExt cx="9773661" cy="4906159"/>
            </a:xfrm>
          </p:grpSpPr>
          <p:grpSp>
            <p:nvGrpSpPr>
              <p:cNvPr id="35" name="Group 34"/>
              <p:cNvGrpSpPr/>
              <p:nvPr/>
            </p:nvGrpSpPr>
            <p:grpSpPr>
              <a:xfrm>
                <a:off x="486064" y="1903467"/>
                <a:ext cx="9721274" cy="4683396"/>
                <a:chOff x="486064" y="1903467"/>
                <a:chExt cx="9721274" cy="4548933"/>
              </a:xfrm>
            </p:grpSpPr>
            <p:cxnSp>
              <p:nvCxnSpPr>
                <p:cNvPr id="48" name="Straight Connector 47"/>
                <p:cNvCxnSpPr/>
                <p:nvPr userDrawn="1"/>
              </p:nvCxnSpPr>
              <p:spPr>
                <a:xfrm flipV="1">
                  <a:off x="486064" y="1903467"/>
                  <a:ext cx="0" cy="4548933"/>
                </a:xfrm>
                <a:prstGeom prst="line">
                  <a:avLst/>
                </a:prstGeom>
                <a:noFill/>
                <a:ln w="3175">
                  <a:solidFill>
                    <a:schemeClr val="accent1">
                      <a:lumMod val="60000"/>
                      <a:lumOff val="40000"/>
                    </a:schemeClr>
                  </a:solidFill>
                  <a:prstDash val="lgDash"/>
                  <a:round/>
                  <a:headEnd/>
                  <a:tailEnd/>
                </a:ln>
              </p:spPr>
            </p:cxnSp>
            <p:cxnSp>
              <p:nvCxnSpPr>
                <p:cNvPr id="49" name="Straight Connector 48"/>
                <p:cNvCxnSpPr/>
                <p:nvPr userDrawn="1"/>
              </p:nvCxnSpPr>
              <p:spPr>
                <a:xfrm flipV="1">
                  <a:off x="5102826" y="1903467"/>
                  <a:ext cx="0" cy="4548933"/>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5588889" y="1903467"/>
                  <a:ext cx="0" cy="4548933"/>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10207338" y="1903467"/>
                  <a:ext cx="0" cy="4548933"/>
                </a:xfrm>
                <a:prstGeom prst="line">
                  <a:avLst/>
                </a:prstGeom>
                <a:noFill/>
                <a:ln w="3175">
                  <a:solidFill>
                    <a:schemeClr val="accent1">
                      <a:lumMod val="60000"/>
                      <a:lumOff val="40000"/>
                    </a:schemeClr>
                  </a:solidFill>
                  <a:prstDash val="lgDash"/>
                  <a:round/>
                  <a:headEnd/>
                  <a:tailEnd/>
                </a:ln>
              </p:spPr>
            </p:cxnSp>
          </p:grpSp>
          <p:grpSp>
            <p:nvGrpSpPr>
              <p:cNvPr id="36" name="Group 35"/>
              <p:cNvGrpSpPr/>
              <p:nvPr/>
            </p:nvGrpSpPr>
            <p:grpSpPr>
              <a:xfrm>
                <a:off x="433677" y="1681506"/>
                <a:ext cx="9773660" cy="4906159"/>
                <a:chOff x="433677" y="1681506"/>
                <a:chExt cx="9773660" cy="4906159"/>
              </a:xfrm>
            </p:grpSpPr>
            <p:grpSp>
              <p:nvGrpSpPr>
                <p:cNvPr id="37" name="Group 36"/>
                <p:cNvGrpSpPr/>
                <p:nvPr/>
              </p:nvGrpSpPr>
              <p:grpSpPr>
                <a:xfrm>
                  <a:off x="433677" y="2189861"/>
                  <a:ext cx="9773660" cy="4397804"/>
                  <a:chOff x="433677" y="2189861"/>
                  <a:chExt cx="9773660" cy="4397804"/>
                </a:xfrm>
              </p:grpSpPr>
              <p:cxnSp>
                <p:nvCxnSpPr>
                  <p:cNvPr id="45" name="Straight Connector 44"/>
                  <p:cNvCxnSpPr/>
                  <p:nvPr userDrawn="1"/>
                </p:nvCxnSpPr>
                <p:spPr>
                  <a:xfrm>
                    <a:off x="433677" y="2189861"/>
                    <a:ext cx="9721273" cy="0"/>
                  </a:xfrm>
                  <a:prstGeom prst="line">
                    <a:avLst/>
                  </a:prstGeom>
                  <a:noFill/>
                  <a:ln w="3175">
                    <a:solidFill>
                      <a:schemeClr val="accent1">
                        <a:lumMod val="60000"/>
                        <a:lumOff val="40000"/>
                      </a:schemeClr>
                    </a:solidFill>
                    <a:prstDash val="lgDash"/>
                    <a:round/>
                    <a:headEnd/>
                    <a:tailEnd/>
                  </a:ln>
                </p:spPr>
              </p:cxnSp>
              <p:cxnSp>
                <p:nvCxnSpPr>
                  <p:cNvPr id="46" name="Straight Connector 45"/>
                  <p:cNvCxnSpPr/>
                  <p:nvPr userDrawn="1"/>
                </p:nvCxnSpPr>
                <p:spPr>
                  <a:xfrm>
                    <a:off x="486064" y="4436928"/>
                    <a:ext cx="9721273" cy="0"/>
                  </a:xfrm>
                  <a:prstGeom prst="line">
                    <a:avLst/>
                  </a:prstGeom>
                  <a:noFill/>
                  <a:ln w="3175">
                    <a:solidFill>
                      <a:schemeClr val="accent1">
                        <a:lumMod val="60000"/>
                        <a:lumOff val="40000"/>
                      </a:schemeClr>
                    </a:solidFill>
                    <a:prstDash val="lgDash"/>
                    <a:round/>
                    <a:headEnd/>
                    <a:tailEnd/>
                  </a:ln>
                </p:spPr>
              </p:cxnSp>
              <p:cxnSp>
                <p:nvCxnSpPr>
                  <p:cNvPr id="47" name="Straight Connector 46"/>
                  <p:cNvCxnSpPr/>
                  <p:nvPr userDrawn="1"/>
                </p:nvCxnSpPr>
                <p:spPr>
                  <a:xfrm>
                    <a:off x="486064" y="6587665"/>
                    <a:ext cx="9721273" cy="0"/>
                  </a:xfrm>
                  <a:prstGeom prst="line">
                    <a:avLst/>
                  </a:prstGeom>
                  <a:noFill/>
                  <a:ln w="3175">
                    <a:solidFill>
                      <a:schemeClr val="accent1">
                        <a:lumMod val="60000"/>
                        <a:lumOff val="40000"/>
                      </a:schemeClr>
                    </a:solidFill>
                    <a:prstDash val="lgDash"/>
                    <a:round/>
                    <a:headEnd/>
                    <a:tailEnd/>
                  </a:ln>
                </p:spPr>
              </p:cxnSp>
            </p:grpSp>
            <p:grpSp>
              <p:nvGrpSpPr>
                <p:cNvPr id="38" name="Group 37"/>
                <p:cNvGrpSpPr/>
                <p:nvPr/>
              </p:nvGrpSpPr>
              <p:grpSpPr>
                <a:xfrm>
                  <a:off x="5103668" y="1681506"/>
                  <a:ext cx="486064" cy="177912"/>
                  <a:chOff x="5103668" y="1681506"/>
                  <a:chExt cx="486064" cy="177912"/>
                </a:xfrm>
              </p:grpSpPr>
              <p:sp>
                <p:nvSpPr>
                  <p:cNvPr id="43" name="shp"/>
                  <p:cNvSpPr txBox="1">
                    <a:spLocks/>
                  </p:cNvSpPr>
                  <p:nvPr/>
                </p:nvSpPr>
                <p:spPr>
                  <a:xfrm>
                    <a:off x="5103668"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44" name="Straight Connector 43"/>
                  <p:cNvCxnSpPr/>
                  <p:nvPr/>
                </p:nvCxnSpPr>
                <p:spPr>
                  <a:xfrm>
                    <a:off x="5103668"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
              <p:nvSpPr>
                <p:cNvPr id="39" name="shp"/>
                <p:cNvSpPr txBox="1">
                  <a:spLocks/>
                </p:cNvSpPr>
                <p:nvPr/>
              </p:nvSpPr>
              <p:spPr>
                <a:xfrm>
                  <a:off x="486063"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0" name="Straight Connector 39"/>
                <p:cNvCxnSpPr/>
                <p:nvPr/>
              </p:nvCxnSpPr>
              <p:spPr>
                <a:xfrm>
                  <a:off x="486063"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1" name="shp"/>
                <p:cNvSpPr txBox="1">
                  <a:spLocks/>
                </p:cNvSpPr>
                <p:nvPr/>
              </p:nvSpPr>
              <p:spPr>
                <a:xfrm>
                  <a:off x="5589732"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2" name="Straight Connector 41"/>
                <p:cNvCxnSpPr/>
                <p:nvPr/>
              </p:nvCxnSpPr>
              <p:spPr>
                <a:xfrm>
                  <a:off x="5589732"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cxnSp>
          <p:nvCxnSpPr>
            <p:cNvPr id="33" name="Straight Connector 32"/>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4" name="Straight Connector 33"/>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354133866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a:lvl1pPr>
            <a:lvl2pPr marL="230188" indent="-230188">
              <a:buClr>
                <a:schemeClr val="accent1"/>
              </a:buClr>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9" name="Group 8"/>
          <p:cNvGrpSpPr/>
          <p:nvPr userDrawn="1"/>
        </p:nvGrpSpPr>
        <p:grpSpPr>
          <a:xfrm>
            <a:off x="467014" y="1681506"/>
            <a:ext cx="9740323" cy="5483873"/>
            <a:chOff x="467014" y="1681506"/>
            <a:chExt cx="9740323" cy="5483873"/>
          </a:xfrm>
        </p:grpSpPr>
        <p:grpSp>
          <p:nvGrpSpPr>
            <p:cNvPr id="7" name="Group 6"/>
            <p:cNvGrpSpPr/>
            <p:nvPr userDrawn="1"/>
          </p:nvGrpSpPr>
          <p:grpSpPr>
            <a:xfrm>
              <a:off x="467014" y="1681506"/>
              <a:ext cx="9740323" cy="4905357"/>
              <a:chOff x="467014" y="1681506"/>
              <a:chExt cx="9740323" cy="4905357"/>
            </a:xfrm>
          </p:grpSpPr>
          <p:cxnSp>
            <p:nvCxnSpPr>
              <p:cNvPr id="65" name="Straight Connector 64"/>
              <p:cNvCxnSpPr/>
              <p:nvPr userDrawn="1"/>
            </p:nvCxnSpPr>
            <p:spPr>
              <a:xfrm>
                <a:off x="486064" y="2189861"/>
                <a:ext cx="9721273" cy="0"/>
              </a:xfrm>
              <a:prstGeom prst="line">
                <a:avLst/>
              </a:prstGeom>
              <a:noFill/>
              <a:ln w="3175">
                <a:solidFill>
                  <a:schemeClr val="accent1">
                    <a:lumMod val="60000"/>
                    <a:lumOff val="40000"/>
                  </a:schemeClr>
                </a:solidFill>
                <a:prstDash val="lgDash"/>
                <a:round/>
                <a:headEnd/>
                <a:tailEnd/>
              </a:ln>
            </p:spPr>
          </p:cxnSp>
          <p:cxnSp>
            <p:nvCxnSpPr>
              <p:cNvPr id="66" name="Straight Connector 65"/>
              <p:cNvCxnSpPr/>
              <p:nvPr userDrawn="1"/>
            </p:nvCxnSpPr>
            <p:spPr>
              <a:xfrm>
                <a:off x="467014" y="4436928"/>
                <a:ext cx="9721273" cy="0"/>
              </a:xfrm>
              <a:prstGeom prst="line">
                <a:avLst/>
              </a:prstGeom>
              <a:noFill/>
              <a:ln w="3175">
                <a:solidFill>
                  <a:schemeClr val="accent1">
                    <a:lumMod val="60000"/>
                    <a:lumOff val="40000"/>
                  </a:schemeClr>
                </a:solidFill>
                <a:prstDash val="lgDash"/>
                <a:round/>
                <a:headEnd/>
                <a:tailEnd/>
              </a:ln>
            </p:spPr>
          </p:cxnSp>
          <p:cxnSp>
            <p:nvCxnSpPr>
              <p:cNvPr id="67" name="Straight Connector 66"/>
              <p:cNvCxnSpPr/>
              <p:nvPr userDrawn="1"/>
            </p:nvCxnSpPr>
            <p:spPr>
              <a:xfrm>
                <a:off x="486064" y="6586863"/>
                <a:ext cx="9721273" cy="0"/>
              </a:xfrm>
              <a:prstGeom prst="line">
                <a:avLst/>
              </a:prstGeom>
              <a:noFill/>
              <a:ln w="3175">
                <a:solidFill>
                  <a:schemeClr val="accent1">
                    <a:lumMod val="60000"/>
                    <a:lumOff val="40000"/>
                  </a:schemeClr>
                </a:solidFill>
                <a:prstDash val="lgDash"/>
                <a:round/>
                <a:headEnd/>
                <a:tailEnd/>
              </a:ln>
            </p:spPr>
          </p:cxnSp>
          <p:cxnSp>
            <p:nvCxnSpPr>
              <p:cNvPr id="68" name="Straight Connector 67"/>
              <p:cNvCxnSpPr/>
              <p:nvPr userDrawn="1"/>
            </p:nvCxnSpPr>
            <p:spPr>
              <a:xfrm flipV="1">
                <a:off x="486064" y="1903466"/>
                <a:ext cx="0" cy="4681728"/>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3402446" y="1903468"/>
                <a:ext cx="0" cy="4683395"/>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6804891" y="1903466"/>
                <a:ext cx="0" cy="4681728"/>
              </a:xfrm>
              <a:prstGeom prst="line">
                <a:avLst/>
              </a:prstGeom>
              <a:noFill/>
              <a:ln w="3175">
                <a:solidFill>
                  <a:schemeClr val="accent1">
                    <a:lumMod val="60000"/>
                    <a:lumOff val="40000"/>
                  </a:schemeClr>
                </a:solidFill>
                <a:prstDash val="lgDash"/>
                <a:round/>
                <a:headEnd/>
                <a:tailEnd/>
              </a:ln>
            </p:spPr>
          </p:cxnSp>
          <p:cxnSp>
            <p:nvCxnSpPr>
              <p:cNvPr id="71" name="Straight Connector 70"/>
              <p:cNvCxnSpPr/>
              <p:nvPr userDrawn="1"/>
            </p:nvCxnSpPr>
            <p:spPr>
              <a:xfrm flipV="1">
                <a:off x="3888510" y="1903466"/>
                <a:ext cx="0" cy="4681728"/>
              </a:xfrm>
              <a:prstGeom prst="line">
                <a:avLst/>
              </a:prstGeom>
              <a:noFill/>
              <a:ln w="3175">
                <a:solidFill>
                  <a:schemeClr val="accent1">
                    <a:lumMod val="60000"/>
                    <a:lumOff val="40000"/>
                  </a:schemeClr>
                </a:solidFill>
                <a:prstDash val="lgDash"/>
                <a:round/>
                <a:headEnd/>
                <a:tailEnd/>
              </a:ln>
            </p:spPr>
          </p:cxnSp>
          <p:cxnSp>
            <p:nvCxnSpPr>
              <p:cNvPr id="72" name="Straight Connector 71"/>
              <p:cNvCxnSpPr/>
              <p:nvPr userDrawn="1"/>
            </p:nvCxnSpPr>
            <p:spPr>
              <a:xfrm flipV="1">
                <a:off x="7290955" y="1903466"/>
                <a:ext cx="0" cy="4681728"/>
              </a:xfrm>
              <a:prstGeom prst="line">
                <a:avLst/>
              </a:prstGeom>
              <a:noFill/>
              <a:ln w="3175">
                <a:solidFill>
                  <a:schemeClr val="accent1">
                    <a:lumMod val="60000"/>
                    <a:lumOff val="40000"/>
                  </a:schemeClr>
                </a:solidFill>
                <a:prstDash val="lgDash"/>
                <a:round/>
                <a:headEnd/>
                <a:tailEnd/>
              </a:ln>
            </p:spPr>
          </p:cxnSp>
          <p:cxnSp>
            <p:nvCxnSpPr>
              <p:cNvPr id="73" name="Straight Connector 72"/>
              <p:cNvCxnSpPr/>
              <p:nvPr userDrawn="1"/>
            </p:nvCxnSpPr>
            <p:spPr>
              <a:xfrm flipV="1">
                <a:off x="10207337" y="1903466"/>
                <a:ext cx="0" cy="4681728"/>
              </a:xfrm>
              <a:prstGeom prst="line">
                <a:avLst/>
              </a:prstGeom>
              <a:noFill/>
              <a:ln w="3175">
                <a:solidFill>
                  <a:schemeClr val="accent1">
                    <a:lumMod val="60000"/>
                    <a:lumOff val="40000"/>
                  </a:schemeClr>
                </a:solidFill>
                <a:prstDash val="lgDash"/>
                <a:round/>
                <a:headEnd/>
                <a:tailEnd/>
              </a:ln>
            </p:spPr>
          </p:cxnSp>
          <p:sp>
            <p:nvSpPr>
              <p:cNvPr id="74" name="shp"/>
              <p:cNvSpPr txBox="1">
                <a:spLocks/>
              </p:cNvSpPr>
              <p:nvPr userDrawn="1"/>
            </p:nvSpPr>
            <p:spPr>
              <a:xfrm>
                <a:off x="3402445"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75" name="Straight Connector 74"/>
              <p:cNvCxnSpPr/>
              <p:nvPr userDrawn="1"/>
            </p:nvCxnSpPr>
            <p:spPr>
              <a:xfrm>
                <a:off x="3402445"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shp"/>
              <p:cNvSpPr txBox="1">
                <a:spLocks/>
              </p:cNvSpPr>
              <p:nvPr userDrawn="1"/>
            </p:nvSpPr>
            <p:spPr>
              <a:xfrm>
                <a:off x="48606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7" name="Straight Connector 76"/>
              <p:cNvCxnSpPr/>
              <p:nvPr userDrawn="1"/>
            </p:nvCxnSpPr>
            <p:spPr>
              <a:xfrm>
                <a:off x="48606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8" name="shp"/>
              <p:cNvSpPr txBox="1">
                <a:spLocks/>
              </p:cNvSpPr>
              <p:nvPr userDrawn="1"/>
            </p:nvSpPr>
            <p:spPr>
              <a:xfrm>
                <a:off x="3888509"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9" name="Straight Connector 78"/>
              <p:cNvCxnSpPr/>
              <p:nvPr userDrawn="1"/>
            </p:nvCxnSpPr>
            <p:spPr>
              <a:xfrm>
                <a:off x="3888509"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0" name="shp"/>
              <p:cNvSpPr txBox="1">
                <a:spLocks/>
              </p:cNvSpPr>
              <p:nvPr userDrawn="1"/>
            </p:nvSpPr>
            <p:spPr>
              <a:xfrm>
                <a:off x="729095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81" name="Straight Connector 80"/>
              <p:cNvCxnSpPr/>
              <p:nvPr userDrawn="1"/>
            </p:nvCxnSpPr>
            <p:spPr>
              <a:xfrm>
                <a:off x="729095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2" name="shp"/>
              <p:cNvSpPr txBox="1">
                <a:spLocks/>
              </p:cNvSpPr>
              <p:nvPr userDrawn="1"/>
            </p:nvSpPr>
            <p:spPr>
              <a:xfrm>
                <a:off x="6804891"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83" name="Straight Connector 82"/>
              <p:cNvCxnSpPr/>
              <p:nvPr userDrawn="1"/>
            </p:nvCxnSpPr>
            <p:spPr>
              <a:xfrm>
                <a:off x="6804891"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cxnSp>
          <p:nvCxnSpPr>
            <p:cNvPr id="29" name="Straight Connector 28"/>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0" name="Straight Connector 29"/>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5925244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0539" y="845083"/>
            <a:ext cx="276999" cy="6137966"/>
          </a:xfrm>
        </p:spPr>
        <p:txBody>
          <a:bodyPr vert="eaVert"/>
          <a:lstStyle>
            <a:lvl1pPr>
              <a:defRPr/>
            </a:lvl1pPr>
          </a:lstStyle>
          <a:p>
            <a:r>
              <a:rPr lang="en-US"/>
              <a:t>Click to edit Master title style</a:t>
            </a:r>
            <a:endParaRPr lang="en-US" dirty="0"/>
          </a:p>
        </p:txBody>
      </p:sp>
      <p:sp>
        <p:nvSpPr>
          <p:cNvPr id="3" name="Vertical Text Placeholder 2"/>
          <p:cNvSpPr>
            <a:spLocks noGrp="1"/>
          </p:cNvSpPr>
          <p:nvPr>
            <p:ph type="body" orient="vert" idx="1" hasCustomPrompt="1"/>
          </p:nvPr>
        </p:nvSpPr>
        <p:spPr>
          <a:xfrm>
            <a:off x="6692811" y="845083"/>
            <a:ext cx="2007729" cy="6137966"/>
          </a:xfrm>
          <a:prstGeom prst="rect">
            <a:avLst/>
          </a:prstGeom>
        </p:spPr>
        <p:txBody>
          <a:bodyPr vert="eaVert" tIns="0" rIns="73152"/>
          <a:lstStyle>
            <a:lvl1pPr>
              <a:defRPr/>
            </a:lvl1pPr>
            <a:lvl2pPr>
              <a:buClr>
                <a:schemeClr val="accent1"/>
              </a:buClr>
              <a:defRPr lang="en-US" sz="1100" b="1" kern="1200" dirty="0" smtClean="0">
                <a:solidFill>
                  <a:schemeClr val="tx1"/>
                </a:solidFill>
                <a:latin typeface="+mn-lt"/>
                <a:ea typeface="+mn-ea"/>
                <a:cs typeface="Arial" panose="020B0604020202020204" pitchFamily="34" charset="0"/>
              </a:defRPr>
            </a:lvl2pPr>
            <a:lvl3pPr>
              <a:defRPr/>
            </a:lvl3pPr>
            <a:lvl4pPr>
              <a:defRPr/>
            </a:lvl4pPr>
            <a:lvl5pPr>
              <a:defRPr/>
            </a:lvl5pPr>
          </a:lstStyle>
          <a:p>
            <a:pPr lvl="0"/>
            <a:r>
              <a:rPr lang="en-US" dirty="0"/>
              <a:t>Message Text</a:t>
            </a:r>
          </a:p>
          <a:p>
            <a:pPr marL="228600" lvl="1" indent="-228600" algn="l" defTabSz="1018824" rtl="0" eaLnBrk="1" latinLnBrk="0" hangingPunct="1">
              <a:lnSpc>
                <a:spcPts val="1600"/>
              </a:lnSpc>
              <a:spcBef>
                <a:spcPts val="800"/>
              </a:spcBef>
              <a:buClr>
                <a:schemeClr val="tx2"/>
              </a:buClr>
              <a:buSzPct val="100000"/>
              <a:buFont typeface="Symbol" panose="05050102010706020507" pitchFamily="18" charset="2"/>
              <a:buChar char="·"/>
            </a:pPr>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4" name="shp_SDPTitle"/>
          <p:cNvSpPr>
            <a:spLocks noGrp="1"/>
          </p:cNvSpPr>
          <p:nvPr>
            <p:ph type="dt" sz="half" idx="10"/>
          </p:nvPr>
        </p:nvSpPr>
        <p:spPr>
          <a:xfrm rot="5400000">
            <a:off x="8288855" y="5375648"/>
            <a:ext cx="3068983" cy="145819"/>
          </a:xfrm>
        </p:spPr>
        <p:txBody>
          <a:bodyPr/>
          <a:lstStyle/>
          <a:p>
            <a:r>
              <a:rPr lang="en-US"/>
              <a:t>19 April 2016</a:t>
            </a:r>
            <a:endParaRPr lang="en-US" dirty="0"/>
          </a:p>
        </p:txBody>
      </p:sp>
      <p:sp>
        <p:nvSpPr>
          <p:cNvPr id="5" name="shp_PresTitle"/>
          <p:cNvSpPr>
            <a:spLocks noGrp="1"/>
          </p:cNvSpPr>
          <p:nvPr>
            <p:ph type="ftr" sz="quarter" idx="11"/>
          </p:nvPr>
        </p:nvSpPr>
        <p:spPr>
          <a:xfrm rot="5400000">
            <a:off x="8288855" y="2306664"/>
            <a:ext cx="3068983" cy="145819"/>
          </a:xfrm>
          <a:prstGeom prst="rect">
            <a:avLst/>
          </a:prstGeom>
        </p:spPr>
        <p:txBody>
          <a:bodyPr rIns="0"/>
          <a:lstStyle/>
          <a:p>
            <a:r>
              <a:rPr lang="en-US"/>
              <a:t>Confidential</a:t>
            </a:r>
            <a:endParaRPr lang="en-US" dirty="0"/>
          </a:p>
        </p:txBody>
      </p:sp>
      <p:sp>
        <p:nvSpPr>
          <p:cNvPr id="6" name="shp_Folio"/>
          <p:cNvSpPr>
            <a:spLocks noGrp="1"/>
          </p:cNvSpPr>
          <p:nvPr>
            <p:ph type="sldNum" sz="quarter" idx="12"/>
          </p:nvPr>
        </p:nvSpPr>
        <p:spPr>
          <a:xfrm rot="5400000">
            <a:off x="476942" y="6774641"/>
            <a:ext cx="222390" cy="194425"/>
          </a:xfrm>
        </p:spPr>
        <p:txBody>
          <a:bodyPr vert="horz" wrap="none" lIns="0" tIns="0" rIns="108000" bIns="0" rtlCol="0" anchor="ctr" anchorCtr="0"/>
          <a:lstStyle>
            <a:lvl1pPr>
              <a:defRPr lang="en-US" smtClean="0"/>
            </a:lvl1pPr>
          </a:lstStyle>
          <a:p>
            <a:fld id="{56E40FF2-FFFD-41B2-ABEF-2650AB17DAEF}" type="slidenum">
              <a:rPr lang="en-US" smtClean="0"/>
              <a:pPr/>
              <a:t>‹#›</a:t>
            </a:fld>
            <a:endParaRPr lang="en-US" dirty="0"/>
          </a:p>
        </p:txBody>
      </p:sp>
      <p:sp>
        <p:nvSpPr>
          <p:cNvPr id="11" name="Line 3"/>
          <p:cNvSpPr>
            <a:spLocks noChangeShapeType="1"/>
          </p:cNvSpPr>
          <p:nvPr/>
        </p:nvSpPr>
        <p:spPr bwMode="gray">
          <a:xfrm rot="5400000">
            <a:off x="583276" y="6885836"/>
            <a:ext cx="0" cy="194425"/>
          </a:xfrm>
          <a:prstGeom prst="line">
            <a:avLst/>
          </a:prstGeom>
          <a:noFill/>
          <a:ln w="6350">
            <a:solidFill>
              <a:schemeClr val="bg1">
                <a:lumMod val="75000"/>
              </a:schemeClr>
            </a:solidFill>
            <a:round/>
            <a:headEnd/>
            <a:tailEnd/>
          </a:ln>
        </p:spPr>
        <p:txBody>
          <a:bodyPr/>
          <a:lstStyle/>
          <a:p>
            <a:pPr lvl="0"/>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19" name="shp_Confidential"/>
          <p:cNvSpPr>
            <a:spLocks noGrp="1"/>
          </p:cNvSpPr>
          <p:nvPr>
            <p:ph type="body" idx="13"/>
          </p:nvPr>
        </p:nvSpPr>
        <p:spPr>
          <a:xfrm>
            <a:off x="486063" y="667170"/>
            <a:ext cx="8360295" cy="177912"/>
          </a:xfrm>
          <a:prstGeom prst="rect">
            <a:avLst/>
          </a:prstGeom>
        </p:spPr>
        <p:txBody>
          <a:bodyPr vert="horz" lIns="0" tIns="0" rIns="3291840" bIns="27432" rtlCol="0" anchor="b" anchorCtr="0">
            <a:noAutofit/>
          </a:bodyPr>
          <a:lstStyle>
            <a:lvl1pPr>
              <a:defRPr lang="en-US" sz="800" b="0" cap="all" spc="200" smtClean="0">
                <a:solidFill>
                  <a:schemeClr val="accent1"/>
                </a:solidFill>
                <a:latin typeface="Arial Narrow" panose="020B0606020202030204" pitchFamily="34" charset="0"/>
              </a:defRPr>
            </a:lvl1pPr>
          </a:lstStyle>
          <a:p>
            <a:pPr lvl="0"/>
            <a:r>
              <a:rPr lang="en-US"/>
              <a:t>Click to edit Master text styles</a:t>
            </a:r>
          </a:p>
        </p:txBody>
      </p:sp>
      <p:sp>
        <p:nvSpPr>
          <p:cNvPr id="2" name="Sec Title Placeholder"/>
          <p:cNvSpPr>
            <a:spLocks noGrp="1"/>
          </p:cNvSpPr>
          <p:nvPr>
            <p:ph type="title" hasCustomPrompt="1"/>
          </p:nvPr>
        </p:nvSpPr>
        <p:spPr>
          <a:xfrm>
            <a:off x="3041070" y="3246896"/>
            <a:ext cx="7166266" cy="1067472"/>
          </a:xfrm>
        </p:spPr>
        <p:txBody>
          <a:bodyPr vert="horz" wrap="square" lIns="365737" tIns="91435" rIns="0" bIns="91440" rtlCol="0" anchor="ctr" anchorCtr="0">
            <a:noAutofit/>
          </a:bodyPr>
          <a:lstStyle>
            <a:lvl1pPr marL="594360" indent="-594360" algn="l" defTabSz="1018824" rtl="0" eaLnBrk="1" latinLnBrk="0" hangingPunct="1">
              <a:spcBef>
                <a:spcPct val="0"/>
              </a:spcBef>
              <a:buNone/>
              <a:tabLst>
                <a:tab pos="594360" algn="l"/>
              </a:tabLst>
              <a:defRPr lang="en-US" sz="2000" b="1" i="0" kern="1200" baseline="0" dirty="0">
                <a:solidFill>
                  <a:schemeClr val="accent1"/>
                </a:solidFill>
                <a:latin typeface="+mj-lt"/>
                <a:ea typeface="+mj-ea"/>
                <a:cs typeface="+mj-cs"/>
              </a:defRPr>
            </a:lvl1pPr>
          </a:lstStyle>
          <a:p>
            <a:pPr lvl="0">
              <a:tabLst>
                <a:tab pos="457171" algn="l"/>
                <a:tab pos="914343" algn="l"/>
              </a:tabLst>
            </a:pPr>
            <a:r>
              <a:rPr lang="en-US" dirty="0"/>
              <a:t>I	Section One</a:t>
            </a:r>
          </a:p>
        </p:txBody>
      </p:sp>
      <p:sp>
        <p:nvSpPr>
          <p:cNvPr id="12" name="Date Placeholder 11"/>
          <p:cNvSpPr>
            <a:spLocks noGrp="1"/>
          </p:cNvSpPr>
          <p:nvPr>
            <p:ph type="dt" sz="half" idx="10"/>
          </p:nvPr>
        </p:nvSpPr>
        <p:spPr/>
        <p:txBody>
          <a:bodyPr/>
          <a:lstStyle/>
          <a:p>
            <a:r>
              <a:rPr lang="en-US"/>
              <a:t>19 April 2016</a:t>
            </a:r>
            <a:endParaRPr lang="en-US" dirty="0"/>
          </a:p>
        </p:txBody>
      </p:sp>
      <p:sp>
        <p:nvSpPr>
          <p:cNvPr id="13" name="Slide Number Placeholder 12"/>
          <p:cNvSpPr>
            <a:spLocks noGrp="1"/>
          </p:cNvSpPr>
          <p:nvPr>
            <p:ph type="sldNum" sz="quarter" idx="11"/>
          </p:nvPr>
        </p:nvSpPr>
        <p:spPr/>
        <p:txBody>
          <a:bodyPr/>
          <a:lstStyle>
            <a:lvl1pPr>
              <a:defRPr>
                <a:solidFill>
                  <a:schemeClr val="accent1"/>
                </a:solidFill>
              </a:defRPr>
            </a:lvl1p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1" name="shp_CoverSubject"/>
          <p:cNvSpPr txBox="1">
            <a:spLocks/>
          </p:cNvSpPr>
          <p:nvPr userDrawn="1"/>
        </p:nvSpPr>
        <p:spPr>
          <a:xfrm>
            <a:off x="486063" y="3246896"/>
            <a:ext cx="2525841" cy="1067472"/>
          </a:xfrm>
          <a:prstGeom prst="rect">
            <a:avLst/>
          </a:prstGeom>
          <a:solidFill>
            <a:schemeClr val="accent1"/>
          </a:solidFill>
        </p:spPr>
        <p:txBody>
          <a:bodyPr vert="horz" lIns="182880" tIns="0" rIns="182868" bIns="0" rtlCol="0" anchor="ctr" anchorCtr="0">
            <a:noAutofit/>
          </a:bodyPr>
          <a:lstStyle>
            <a:lvl1pPr marL="0" indent="0" algn="ctr" defTabSz="1018824" rtl="0" eaLnBrk="1" latinLnBrk="0" hangingPunct="1">
              <a:spcBef>
                <a:spcPts val="1200"/>
              </a:spcBef>
              <a:buFontTx/>
              <a:buNone/>
              <a:defRPr lang="en-US" sz="1200" b="0" i="0" kern="1200" cap="all" spc="200" baseline="0" dirty="0">
                <a:solidFill>
                  <a:schemeClr val="bg1"/>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4">
                  <a:lumMod val="75000"/>
                </a:schemeClr>
              </a:buClr>
              <a:buSzPct val="90000"/>
              <a:buFont typeface="Wingdings" pitchFamily="2" charset="2"/>
              <a:buChar char=""/>
              <a:defRPr sz="1100" b="1" kern="120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3pPr>
            <a:lvl4pPr marL="685800" indent="-228600" algn="l" defTabSz="1018824" rtl="0" eaLnBrk="1" latinLnBrk="0" hangingPunct="1">
              <a:lnSpc>
                <a:spcPts val="1600"/>
              </a:lnSpc>
              <a:spcBef>
                <a:spcPts val="800"/>
              </a:spcBef>
              <a:buClr>
                <a:srgbClr val="000000"/>
              </a:buClr>
              <a:buSzPct val="90000"/>
              <a:buFont typeface="Symbol" pitchFamily="18" charset="2"/>
              <a:buChar char="¾"/>
              <a:defRPr sz="1100" kern="1200">
                <a:solidFill>
                  <a:schemeClr val="tx1"/>
                </a:solidFill>
                <a:latin typeface="+mn-lt"/>
                <a:ea typeface="+mn-ea"/>
                <a:cs typeface="Arial" panose="020B0604020202020204" pitchFamily="34" charset="0"/>
              </a:defRPr>
            </a:lvl4pPr>
            <a:lvl5pPr marL="914400" indent="-228600" algn="l" defTabSz="1018824" rtl="0" eaLnBrk="1" latinLnBrk="0" hangingPunct="1">
              <a:lnSpc>
                <a:spcPts val="1400"/>
              </a:lnSpc>
              <a:spcBef>
                <a:spcPts val="6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5pPr>
            <a:lvl6pPr marL="1143000" indent="-228600" algn="l" defTabSz="1018824" rtl="0" eaLnBrk="1" latinLnBrk="0" hangingPunct="1">
              <a:lnSpc>
                <a:spcPts val="1400"/>
              </a:lnSpc>
              <a:spcBef>
                <a:spcPts val="400"/>
              </a:spcBef>
              <a:buClr>
                <a:srgbClr val="000000"/>
              </a:buClr>
              <a:buSzPct val="90000"/>
              <a:buFont typeface="Symbol" pitchFamily="18" charset="2"/>
              <a:buChar char="¾"/>
              <a:defRPr sz="1100" kern="1200" baseline="0">
                <a:solidFill>
                  <a:schemeClr val="tx1"/>
                </a:solidFill>
                <a:latin typeface="+mn-lt"/>
                <a:ea typeface="+mn-ea"/>
                <a:cs typeface="Arial" panose="020B0604020202020204" pitchFamily="34" charset="0"/>
              </a:defRPr>
            </a:lvl6pPr>
            <a:lvl7pPr marL="0" indent="0" algn="l" defTabSz="1018824" rtl="0" eaLnBrk="1" latinLnBrk="0" hangingPunct="1">
              <a:spcBef>
                <a:spcPts val="1200"/>
              </a:spcBef>
              <a:buFontTx/>
              <a:buNone/>
              <a:defRPr sz="1100" kern="1200" baseline="0">
                <a:solidFill>
                  <a:schemeClr val="tx1"/>
                </a:solidFill>
                <a:latin typeface="+mn-lt"/>
                <a:ea typeface="+mn-ea"/>
                <a:cs typeface="Arial" panose="020B0604020202020204" pitchFamily="34" charset="0"/>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pPr marL="0" marR="0" lvl="0" indent="0" algn="r" defTabSz="1018824" rtl="0" eaLnBrk="1" fontAlgn="auto" latinLnBrk="0" hangingPunct="1">
              <a:lnSpc>
                <a:spcPct val="100000"/>
              </a:lnSpc>
              <a:spcBef>
                <a:spcPts val="1200"/>
              </a:spcBef>
              <a:spcAft>
                <a:spcPts val="0"/>
              </a:spcAft>
              <a:buClrTx/>
              <a:buSzTx/>
              <a:buFontTx/>
              <a:buNone/>
              <a:tabLst/>
              <a:defRPr/>
            </a:pPr>
            <a:r>
              <a:rPr kumimoji="0" lang="en-US" sz="1200" b="0" i="0" u="none" strike="noStrike" kern="1200" cap="all" spc="200" normalizeH="0" baseline="0" noProof="0" dirty="0">
                <a:ln>
                  <a:noFill/>
                </a:ln>
                <a:solidFill>
                  <a:srgbClr val="FFFFFF"/>
                </a:solidFill>
                <a:effectLst/>
                <a:uLnTx/>
                <a:uFillTx/>
                <a:latin typeface="Arial Narrow" panose="020B0606020202030204" pitchFamily="34" charset="0"/>
                <a:ea typeface="+mn-ea"/>
                <a:cs typeface="+mn-cs"/>
              </a:rPr>
              <a:t> </a:t>
            </a:r>
          </a:p>
        </p:txBody>
      </p:sp>
      <p:sp>
        <p:nvSpPr>
          <p:cNvPr id="15"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B46A71A3-03CE-34E8-F32D-0F467DC70032}"/>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Facing Pag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5346700" y="-317523"/>
            <a:ext cx="4860636" cy="177912"/>
          </a:xfrm>
        </p:spPr>
        <p:txBody>
          <a:bodyPr/>
          <a:lstStyle/>
          <a:p>
            <a:r>
              <a:rPr lang="en-US"/>
              <a:t>19 April 2016</a:t>
            </a:r>
            <a:endParaRPr lang="en-US" dirty="0"/>
          </a:p>
        </p:txBody>
      </p:sp>
      <p:sp>
        <p:nvSpPr>
          <p:cNvPr id="4" name="Footer Placeholder 3"/>
          <p:cNvSpPr>
            <a:spLocks noGrp="1"/>
          </p:cNvSpPr>
          <p:nvPr>
            <p:ph type="ftr" sz="quarter" idx="11"/>
          </p:nvPr>
        </p:nvSpPr>
        <p:spPr>
          <a:xfrm>
            <a:off x="486064" y="-317523"/>
            <a:ext cx="8165869" cy="177912"/>
          </a:xfrm>
          <a:prstGeom prst="rect">
            <a:avLst/>
          </a:prstGeom>
        </p:spPr>
        <p:txBody>
          <a:bodyPr/>
          <a:lstStyle/>
          <a:p>
            <a:r>
              <a:rPr lang="en-US"/>
              <a:t>Confidential</a:t>
            </a:r>
            <a:endParaRPr lang="en-US" dirty="0"/>
          </a:p>
        </p:txBody>
      </p:sp>
      <p:sp>
        <p:nvSpPr>
          <p:cNvPr id="5" name="Slide Number Placeholder 4"/>
          <p:cNvSpPr>
            <a:spLocks noGrp="1"/>
          </p:cNvSpPr>
          <p:nvPr>
            <p:ph type="sldNum" sz="quarter" idx="12"/>
          </p:nvPr>
        </p:nvSpPr>
        <p:spPr>
          <a:xfrm>
            <a:off x="9526341" y="7884964"/>
            <a:ext cx="680995" cy="177912"/>
          </a:xfrm>
        </p:spPr>
        <p:txBody>
          <a:bodyPr/>
          <a:lstStyle/>
          <a:p>
            <a:fld id="{56E40FF2-FFFD-41B2-ABEF-2650AB17DAEF}" type="slidenum">
              <a:rPr lang="en-US" smtClean="0"/>
              <a:pPr/>
              <a:t>‹#›</a:t>
            </a:fld>
            <a:endParaRPr lang="en-US" dirty="0"/>
          </a:p>
        </p:txBody>
      </p:sp>
      <p:sp>
        <p:nvSpPr>
          <p:cNvPr id="6" name="Espace réservé du texte 6"/>
          <p:cNvSpPr>
            <a:spLocks noGrp="1"/>
          </p:cNvSpPr>
          <p:nvPr>
            <p:ph type="body" sz="quarter" idx="13" hasCustomPrompt="1"/>
          </p:nvPr>
        </p:nvSpPr>
        <p:spPr>
          <a:xfrm>
            <a:off x="9927945" y="0"/>
            <a:ext cx="765455" cy="315199"/>
          </a:xfrm>
          <a:prstGeom prst="rect">
            <a:avLst/>
          </a:prstGeom>
          <a:noFill/>
        </p:spPr>
        <p:txBody>
          <a:bodyPr wrap="square" lIns="36000" tIns="36000" rIns="108000" bIns="36000" rtlCol="0" anchor="ctr" anchorCtr="0">
            <a:noAutofit/>
          </a:bodyPr>
          <a:lstStyle>
            <a:lvl1pPr marL="0" algn="r" defTabSz="1018824" rtl="0" eaLnBrk="1" latinLnBrk="0" hangingPunct="1">
              <a:defRPr lang="en-US" sz="1000" b="0" kern="1200" dirty="0" smtClean="0">
                <a:solidFill>
                  <a:srgbClr val="8F8F8F"/>
                </a:solidFill>
                <a:latin typeface="+mn-lt"/>
                <a:ea typeface="+mn-ea"/>
                <a:cs typeface="+mn-cs"/>
              </a:defRPr>
            </a:lvl1pPr>
            <a:lvl2pPr marL="0" algn="r" defTabSz="1018824" rtl="0" eaLnBrk="1" latinLnBrk="0" hangingPunct="1">
              <a:defRPr lang="fr-FR" sz="1000" kern="1200" dirty="0" smtClean="0">
                <a:solidFill>
                  <a:srgbClr val="8F8F8F"/>
                </a:solidFill>
                <a:latin typeface="+mn-lt"/>
                <a:ea typeface="+mn-ea"/>
                <a:cs typeface="+mn-cs"/>
              </a:defRPr>
            </a:lvl2pPr>
            <a:lvl3pPr marL="0" algn="r" defTabSz="1018824" rtl="0" eaLnBrk="1" latinLnBrk="0" hangingPunct="1">
              <a:defRPr lang="fr-FR" sz="1000" kern="1200" dirty="0" smtClean="0">
                <a:solidFill>
                  <a:srgbClr val="8F8F8F"/>
                </a:solidFill>
                <a:latin typeface="+mn-lt"/>
                <a:ea typeface="+mn-ea"/>
                <a:cs typeface="+mn-cs"/>
              </a:defRPr>
            </a:lvl3pPr>
            <a:lvl4pPr marL="0" algn="r" defTabSz="1018824" rtl="0" eaLnBrk="1" latinLnBrk="0" hangingPunct="1">
              <a:defRPr lang="fr-FR" sz="1000" kern="1200" dirty="0" smtClean="0">
                <a:solidFill>
                  <a:srgbClr val="8F8F8F"/>
                </a:solidFill>
                <a:latin typeface="+mn-lt"/>
                <a:ea typeface="+mn-ea"/>
                <a:cs typeface="+mn-cs"/>
              </a:defRPr>
            </a:lvl4pPr>
            <a:lvl5pPr marL="0" algn="r" defTabSz="1018824" rtl="0" eaLnBrk="1" latinLnBrk="0" hangingPunct="1">
              <a:defRPr lang="en-US" sz="1000" kern="1200" dirty="0" smtClean="0">
                <a:solidFill>
                  <a:srgbClr val="8F8F8F"/>
                </a:solidFill>
                <a:latin typeface="+mn-lt"/>
                <a:ea typeface="+mn-ea"/>
                <a:cs typeface="+mn-cs"/>
              </a:defRPr>
            </a:lvl5pPr>
          </a:lstStyle>
          <a:p>
            <a:pPr lvl="0"/>
            <a:r>
              <a:rPr lang="en-US" dirty="0"/>
              <a:t>XX</a:t>
            </a:r>
          </a:p>
        </p:txBody>
      </p:sp>
      <p:sp>
        <p:nvSpPr>
          <p:cNvPr id="7" name="Rectangle à coins arrondis 7"/>
          <p:cNvSpPr/>
          <p:nvPr userDrawn="1"/>
        </p:nvSpPr>
        <p:spPr>
          <a:xfrm>
            <a:off x="0" y="-407714"/>
            <a:ext cx="10693400" cy="358295"/>
          </a:xfrm>
          <a:prstGeom prst="rect">
            <a:avLst/>
          </a:prstGeom>
          <a:noFill/>
          <a:ln>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r>
              <a:rPr lang="fr-FR" sz="1600" b="1" kern="1200" cap="all" noProof="1">
                <a:solidFill>
                  <a:schemeClr val="bg1"/>
                </a:solidFill>
                <a:latin typeface="Arial Narrow" panose="020B0606020202030204" pitchFamily="34" charset="0"/>
                <a:ea typeface="+mn-ea"/>
                <a:cs typeface="+mn-cs"/>
              </a:rPr>
              <a:t>Facing</a:t>
            </a:r>
            <a:r>
              <a:rPr lang="fr-FR" sz="1600" b="1" kern="1200" cap="all" baseline="0" noProof="1">
                <a:solidFill>
                  <a:schemeClr val="bg1"/>
                </a:solidFill>
                <a:latin typeface="Arial Narrow" panose="020B0606020202030204" pitchFamily="34" charset="0"/>
                <a:ea typeface="+mn-ea"/>
                <a:cs typeface="+mn-cs"/>
              </a:rPr>
              <a:t> </a:t>
            </a:r>
            <a:r>
              <a:rPr lang="fr-FR" sz="1600" b="1" kern="1200" cap="all" noProof="1">
                <a:solidFill>
                  <a:schemeClr val="bg1"/>
                </a:solidFill>
                <a:latin typeface="Arial Narrow" panose="020B0606020202030204" pitchFamily="34" charset="0"/>
                <a:ea typeface="+mn-ea"/>
                <a:cs typeface="+mn-cs"/>
              </a:rPr>
              <a:t>next page</a:t>
            </a:r>
          </a:p>
        </p:txBody>
      </p:sp>
    </p:spTree>
    <p:extLst>
      <p:ext uri="{BB962C8B-B14F-4D97-AF65-F5344CB8AC3E}">
        <p14:creationId xmlns:p14="http://schemas.microsoft.com/office/powerpoint/2010/main" val="259944859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Titre et contenu">
    <p:spTree>
      <p:nvGrpSpPr>
        <p:cNvPr id="1" name=""/>
        <p:cNvGrpSpPr/>
        <p:nvPr/>
      </p:nvGrpSpPr>
      <p:grpSpPr>
        <a:xfrm>
          <a:off x="0" y="0"/>
          <a:ext cx="0" cy="0"/>
          <a:chOff x="0" y="0"/>
          <a:chExt cx="0" cy="0"/>
        </a:xfrm>
      </p:grpSpPr>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Date Placeholder 2"/>
          <p:cNvSpPr>
            <a:spLocks noGrp="1"/>
          </p:cNvSpPr>
          <p:nvPr>
            <p:ph type="dt" sz="half" idx="14"/>
          </p:nvPr>
        </p:nvSpPr>
        <p:spPr/>
        <p:txBody>
          <a:bodyPr/>
          <a:lstStyle/>
          <a:p>
            <a:r>
              <a:rPr lang="en-US"/>
              <a:t>19 April 2016</a:t>
            </a:r>
            <a:endParaRPr lang="en-US" dirty="0"/>
          </a:p>
        </p:txBody>
      </p:sp>
      <p:sp>
        <p:nvSpPr>
          <p:cNvPr id="7" name="Footer Placeholder 6"/>
          <p:cNvSpPr>
            <a:spLocks noGrp="1"/>
          </p:cNvSpPr>
          <p:nvPr>
            <p:ph type="ftr" sz="quarter" idx="15"/>
          </p:nvPr>
        </p:nvSpPr>
        <p:spPr>
          <a:xfrm>
            <a:off x="486064" y="667170"/>
            <a:ext cx="8165869" cy="177912"/>
          </a:xfrm>
          <a:prstGeom prst="rect">
            <a:avLst/>
          </a:prstGeom>
          <a:noFill/>
        </p:spPr>
        <p:txBody>
          <a:bodyPr/>
          <a:lstStyle/>
          <a:p>
            <a:r>
              <a:rPr lang="en-US"/>
              <a:t>Confidential</a:t>
            </a:r>
            <a:endParaRPr lang="en-US" dirty="0"/>
          </a:p>
        </p:txBody>
      </p:sp>
      <p:sp>
        <p:nvSpPr>
          <p:cNvPr id="8" name="Slide Number Placeholder 7"/>
          <p:cNvSpPr>
            <a:spLocks noGrp="1"/>
          </p:cNvSpPr>
          <p:nvPr>
            <p:ph type="sldNum" sz="quarter" idx="16"/>
          </p:nvPr>
        </p:nvSpPr>
        <p:spPr/>
        <p:txBody>
          <a:bodyPr/>
          <a:lstStyle/>
          <a:p>
            <a:fld id="{56E40FF2-FFFD-41B2-ABEF-2650AB17DAEF}" type="slidenum">
              <a:rPr lang="en-US" smtClean="0"/>
              <a:pPr/>
              <a:t>‹#›</a:t>
            </a:fld>
            <a:endParaRPr lang="en-US" dirty="0"/>
          </a:p>
        </p:txBody>
      </p:sp>
      <p:sp>
        <p:nvSpPr>
          <p:cNvPr id="11" name="Title 10"/>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5712614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4" name="shp_SDPTitle"/>
          <p:cNvSpPr>
            <a:spLocks noGrp="1"/>
          </p:cNvSpPr>
          <p:nvPr>
            <p:ph type="dt" sz="half" idx="10"/>
          </p:nvPr>
        </p:nvSpPr>
        <p:spPr/>
        <p:txBody>
          <a:bodyPr/>
          <a:lstStyle/>
          <a:p>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Tree>
    <p:extLst>
      <p:ext uri="{BB962C8B-B14F-4D97-AF65-F5344CB8AC3E}">
        <p14:creationId xmlns:p14="http://schemas.microsoft.com/office/powerpoint/2010/main" val="33548101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15" name="Content Placeholder 14"/>
          <p:cNvSpPr>
            <a:spLocks noGrp="1"/>
          </p:cNvSpPr>
          <p:nvPr>
            <p:ph sz="quarter" idx="15" hasCustomPrompt="1"/>
          </p:nvPr>
        </p:nvSpPr>
        <p:spPr>
          <a:xfrm>
            <a:off x="486063"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Content Placeholder 14"/>
          <p:cNvSpPr>
            <a:spLocks noGrp="1"/>
          </p:cNvSpPr>
          <p:nvPr>
            <p:ph sz="quarter" idx="16" hasCustomPrompt="1"/>
          </p:nvPr>
        </p:nvSpPr>
        <p:spPr>
          <a:xfrm>
            <a:off x="5589732"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14" name="Content Placeholder 13"/>
          <p:cNvSpPr>
            <a:spLocks noGrp="1"/>
          </p:cNvSpPr>
          <p:nvPr>
            <p:ph sz="quarter" idx="15" hasCustomPrompt="1"/>
          </p:nvPr>
        </p:nvSpPr>
        <p:spPr>
          <a:xfrm>
            <a:off x="486063"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Content Placeholder 13"/>
          <p:cNvSpPr>
            <a:spLocks noGrp="1"/>
          </p:cNvSpPr>
          <p:nvPr>
            <p:ph sz="quarter" idx="16" hasCustomPrompt="1"/>
          </p:nvPr>
        </p:nvSpPr>
        <p:spPr>
          <a:xfrm>
            <a:off x="5589732"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5" name="Text Placeholder 4"/>
          <p:cNvSpPr>
            <a:spLocks noGrp="1"/>
          </p:cNvSpPr>
          <p:nvPr>
            <p:ph type="body" sz="quarter" idx="3"/>
          </p:nvPr>
        </p:nvSpPr>
        <p:spPr>
          <a:xfrm>
            <a:off x="5589732"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4762168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t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pic>
        <p:nvPicPr>
          <p:cNvPr id="4" name="Picture 2" descr="DBnomics : un agrégateur unique de données économiques | France Stratégie">
            <a:extLst>
              <a:ext uri="{FF2B5EF4-FFF2-40B4-BE49-F238E27FC236}">
                <a16:creationId xmlns:a16="http://schemas.microsoft.com/office/drawing/2014/main" id="{69C0B4D2-D717-2239-C0B4-E88CEF9CD5EE}"/>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26187" t="31440" r="26889" b="41990"/>
          <a:stretch/>
        </p:blipFill>
        <p:spPr bwMode="auto">
          <a:xfrm>
            <a:off x="563748" y="7220340"/>
            <a:ext cx="792000" cy="1211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340096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22534165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image" Target="../media/image2.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86064" y="1188943"/>
            <a:ext cx="9721273" cy="369332"/>
          </a:xfrm>
          <a:prstGeom prst="rect">
            <a:avLst/>
          </a:prstGeom>
        </p:spPr>
        <p:txBody>
          <a:bodyPr vert="horz" lIns="0" tIns="0" rIns="0" bIns="91440" rtlCol="0" anchor="t" anchorCtr="0">
            <a:spAutoFit/>
          </a:bodyPr>
          <a:lstStyle/>
          <a:p>
            <a:pPr lvl="0"/>
            <a:r>
              <a:rPr lang="en-US" dirty="0"/>
              <a:t>Page Heading</a:t>
            </a:r>
          </a:p>
        </p:txBody>
      </p:sp>
      <p:sp>
        <p:nvSpPr>
          <p:cNvPr id="4" name="Date Placeholder 3"/>
          <p:cNvSpPr>
            <a:spLocks noGrp="1"/>
          </p:cNvSpPr>
          <p:nvPr>
            <p:ph type="dt" sz="half" idx="2"/>
          </p:nvPr>
        </p:nvSpPr>
        <p:spPr>
          <a:xfrm>
            <a:off x="5346700" y="667170"/>
            <a:ext cx="4860636" cy="177912"/>
          </a:xfrm>
          <a:prstGeom prst="rect">
            <a:avLst/>
          </a:prstGeom>
        </p:spPr>
        <p:txBody>
          <a:bodyPr vert="horz" wrap="square" lIns="45720" tIns="0" rIns="0" bIns="27432" rtlCol="0" anchor="b" anchorCtr="0"/>
          <a:lstStyle>
            <a:lvl1pPr algn="r">
              <a:defRPr lang="en-US" sz="800" b="0" i="0" cap="all" spc="200" baseline="0" smtClean="0">
                <a:solidFill>
                  <a:schemeClr val="accent1"/>
                </a:solidFill>
                <a:latin typeface="Arial Narrow" panose="020B0606020202030204" pitchFamily="34" charset="0"/>
              </a:defRPr>
            </a:lvl1pPr>
          </a:lstStyle>
          <a:p>
            <a:r>
              <a:rPr lang="en-US"/>
              <a:t>19 April 2016</a:t>
            </a:r>
            <a:endParaRPr lang="en-US" dirty="0"/>
          </a:p>
        </p:txBody>
      </p:sp>
      <p:sp>
        <p:nvSpPr>
          <p:cNvPr id="5" name="shp_Confidential"/>
          <p:cNvSpPr>
            <a:spLocks noGrp="1"/>
          </p:cNvSpPr>
          <p:nvPr>
            <p:ph type="ftr" sz="quarter" idx="3"/>
          </p:nvPr>
        </p:nvSpPr>
        <p:spPr>
          <a:xfrm>
            <a:off x="486064" y="667170"/>
            <a:ext cx="8165869" cy="177912"/>
          </a:xfrm>
          <a:prstGeom prst="rect">
            <a:avLst/>
          </a:prstGeom>
        </p:spPr>
        <p:txBody>
          <a:bodyPr vert="horz" lIns="0" tIns="0" rIns="3291840" bIns="27432" rtlCol="0" anchor="b" anchorCtr="0"/>
          <a:lstStyle>
            <a:lvl1pPr>
              <a:defRPr lang="en-US" sz="800" b="0" i="0" cap="all" spc="200" baseline="0" smtClean="0">
                <a:solidFill>
                  <a:schemeClr val="accent1"/>
                </a:solidFill>
                <a:latin typeface="Arial Narrow" panose="020B0606020202030204" pitchFamily="34" charset="0"/>
              </a:defRPr>
            </a:lvl1pPr>
          </a:lstStyle>
          <a:p>
            <a:r>
              <a:rPr lang="en-US"/>
              <a:t>Confidential</a:t>
            </a:r>
            <a:endParaRPr lang="en-US" dirty="0"/>
          </a:p>
        </p:txBody>
      </p:sp>
      <p:sp>
        <p:nvSpPr>
          <p:cNvPr id="6" name="shp_Folio"/>
          <p:cNvSpPr>
            <a:spLocks noGrp="1"/>
          </p:cNvSpPr>
          <p:nvPr>
            <p:ph type="sldNum" sz="quarter" idx="4"/>
          </p:nvPr>
        </p:nvSpPr>
        <p:spPr>
          <a:xfrm>
            <a:off x="9526341" y="6983049"/>
            <a:ext cx="680995" cy="177912"/>
          </a:xfrm>
          <a:prstGeom prst="rect">
            <a:avLst/>
          </a:prstGeom>
        </p:spPr>
        <p:txBody>
          <a:bodyPr vert="horz" wrap="none" lIns="0" tIns="0" rIns="91440" bIns="0" rtlCol="0" anchor="ctr" anchorCtr="0"/>
          <a:lstStyle>
            <a:lvl1pPr algn="r">
              <a:defRPr lang="en-US" sz="1100" b="0" i="0" baseline="0" smtClean="0">
                <a:solidFill>
                  <a:schemeClr val="accent1"/>
                </a:solidFill>
                <a:latin typeface="Arial Narrow" panose="020B0606020202030204" pitchFamily="34" charset="0"/>
              </a:defRPr>
            </a:lvl1pPr>
          </a:lstStyle>
          <a:p>
            <a:fld id="{56E40FF2-FFFD-41B2-ABEF-2650AB17DAEF}" type="slidenum">
              <a:rPr lang="en-US" smtClean="0"/>
              <a:pPr/>
              <a:t>‹#›</a:t>
            </a:fld>
            <a:endParaRPr lang="en-US" dirty="0"/>
          </a:p>
        </p:txBody>
      </p:sp>
      <p:sp>
        <p:nvSpPr>
          <p:cNvPr id="11" name="shp_Draft" hidden="1"/>
          <p:cNvSpPr/>
          <p:nvPr/>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4" name="shp_Draft_Center"/>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sp>
        <p:nvSpPr>
          <p:cNvPr id="15" name="shp_FolioLine"/>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dirty="0">
              <a:solidFill>
                <a:schemeClr val="accent1"/>
              </a:solidFill>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sp>
        <p:nvSpPr>
          <p:cNvPr id="12" name="shp_LogoLine" hidden="1"/>
          <p:cNvSpPr>
            <a:spLocks noChangeShapeType="1"/>
          </p:cNvSpPr>
          <p:nvPr userDrawn="1"/>
        </p:nvSpPr>
        <p:spPr bwMode="gray">
          <a:xfrm>
            <a:off x="9774936" y="6986016"/>
            <a:ext cx="0" cy="182880"/>
          </a:xfrm>
          <a:prstGeom prst="line">
            <a:avLst/>
          </a:prstGeom>
          <a:noFill/>
          <a:ln w="6350">
            <a:solidFill>
              <a:schemeClr val="bg1">
                <a:lumMod val="75000"/>
              </a:schemeClr>
            </a:solidFill>
            <a:round/>
            <a:headEnd/>
            <a:tailEnd/>
          </a:ln>
        </p:spPr>
        <p:txBody>
          <a:bodyPr/>
          <a:lstStyle/>
          <a:p>
            <a:endParaRPr lang="en-US" dirty="0"/>
          </a:p>
        </p:txBody>
      </p:sp>
      <p:sp>
        <p:nvSpPr>
          <p:cNvPr id="7" name="Text Placeholder 6"/>
          <p:cNvSpPr>
            <a:spLocks noGrp="1"/>
          </p:cNvSpPr>
          <p:nvPr>
            <p:ph type="body" idx="1"/>
          </p:nvPr>
        </p:nvSpPr>
        <p:spPr>
          <a:xfrm>
            <a:off x="486064" y="1571557"/>
            <a:ext cx="9721273" cy="2010807"/>
          </a:xfrm>
          <a:prstGeom prst="rect">
            <a:avLst/>
          </a:prstGeom>
        </p:spPr>
        <p:txBody>
          <a:bodyPr vert="horz" lIns="0" tIns="73152" rIns="0" bIns="0" rtlCol="0">
            <a:spAutoFit/>
          </a:body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pic>
        <p:nvPicPr>
          <p:cNvPr id="8" name="Image 7"/>
          <p:cNvPicPr>
            <a:picLocks noChangeAspect="1"/>
          </p:cNvPicPr>
          <p:nvPr userDrawn="1"/>
        </p:nvPicPr>
        <p:blipFill>
          <a:blip r:embed="rId33"/>
          <a:stretch>
            <a:fillRect/>
          </a:stretch>
        </p:blipFill>
        <p:spPr>
          <a:xfrm>
            <a:off x="486064" y="7072005"/>
            <a:ext cx="947369" cy="90000"/>
          </a:xfrm>
          <a:prstGeom prst="rect">
            <a:avLst/>
          </a:prstGeom>
        </p:spPr>
      </p:pic>
      <p:pic>
        <p:nvPicPr>
          <p:cNvPr id="10" name="Picture 9" descr="A picture containing text, sign, gauge&#10;&#10;Description automatically generated">
            <a:extLst>
              <a:ext uri="{FF2B5EF4-FFF2-40B4-BE49-F238E27FC236}">
                <a16:creationId xmlns:a16="http://schemas.microsoft.com/office/drawing/2014/main" id="{69F59F6D-A800-3FD2-93B3-899012AAED45}"/>
              </a:ext>
            </a:extLst>
          </p:cNvPr>
          <p:cNvPicPr>
            <a:picLocks noChangeAspect="1"/>
          </p:cNvPicPr>
          <p:nvPr userDrawn="1"/>
        </p:nvPicPr>
        <p:blipFill>
          <a:blip r:embed="rId34"/>
          <a:stretch>
            <a:fillRect/>
          </a:stretch>
        </p:blipFill>
        <p:spPr>
          <a:xfrm>
            <a:off x="498763" y="7207249"/>
            <a:ext cx="914400" cy="215447"/>
          </a:xfrm>
          <a:prstGeom prst="rect">
            <a:avLst/>
          </a:prstGeom>
        </p:spPr>
      </p:pic>
    </p:spTree>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24" r:id="rId4"/>
    <p:sldLayoutId id="2147483714" r:id="rId5"/>
    <p:sldLayoutId id="2147483715" r:id="rId6"/>
    <p:sldLayoutId id="2147483734" r:id="rId7"/>
    <p:sldLayoutId id="2147483735" r:id="rId8"/>
    <p:sldLayoutId id="2147483745" r:id="rId9"/>
    <p:sldLayoutId id="2147483746" r:id="rId10"/>
    <p:sldLayoutId id="2147483728" r:id="rId11"/>
    <p:sldLayoutId id="2147483726" r:id="rId12"/>
    <p:sldLayoutId id="2147483729" r:id="rId13"/>
    <p:sldLayoutId id="2147483730" r:id="rId14"/>
    <p:sldLayoutId id="2147483727" r:id="rId15"/>
    <p:sldLayoutId id="2147483731" r:id="rId16"/>
    <p:sldLayoutId id="2147483741" r:id="rId17"/>
    <p:sldLayoutId id="2147483742" r:id="rId18"/>
    <p:sldLayoutId id="2147483747" r:id="rId19"/>
    <p:sldLayoutId id="2147483748" r:id="rId20"/>
    <p:sldLayoutId id="2147483743" r:id="rId21"/>
    <p:sldLayoutId id="2147483744" r:id="rId22"/>
    <p:sldLayoutId id="2147483716" r:id="rId23"/>
    <p:sldLayoutId id="2147483717" r:id="rId24"/>
    <p:sldLayoutId id="2147483718" r:id="rId25"/>
    <p:sldLayoutId id="2147483719" r:id="rId26"/>
    <p:sldLayoutId id="2147483723" r:id="rId27"/>
    <p:sldLayoutId id="2147483725" r:id="rId28"/>
    <p:sldLayoutId id="2147483721" r:id="rId29"/>
    <p:sldLayoutId id="2147483736" r:id="rId30"/>
    <p:sldLayoutId id="2147483749" r:id="rId31"/>
  </p:sldLayoutIdLst>
  <p:hf sldNum="0" hdr="0"/>
  <p:txStyles>
    <p:titleStyle>
      <a:lvl1pPr algn="l" defTabSz="1018824" rtl="0" eaLnBrk="1" latinLnBrk="0" hangingPunct="1">
        <a:lnSpc>
          <a:spcPct val="90000"/>
        </a:lnSpc>
        <a:spcBef>
          <a:spcPct val="0"/>
        </a:spcBef>
        <a:buNone/>
        <a:defRPr lang="en-US" sz="2000" b="1" i="0" kern="1200" baseline="0" dirty="0">
          <a:solidFill>
            <a:schemeClr val="accent1"/>
          </a:solidFill>
          <a:latin typeface="+mj-lt"/>
          <a:ea typeface="+mj-ea"/>
          <a:cs typeface="+mj-cs"/>
        </a:defRPr>
      </a:lvl1pPr>
    </p:titleStyle>
    <p:bodyStyle>
      <a:lvl1pPr marL="0" indent="0" algn="l" defTabSz="1018824" rtl="0" eaLnBrk="1" latinLnBrk="0" hangingPunct="1">
        <a:spcBef>
          <a:spcPts val="1200"/>
        </a:spcBef>
        <a:buFontTx/>
        <a:buNone/>
        <a:defRPr lang="en-US" sz="1300" b="1" i="0" kern="1200" baseline="0" dirty="0" smtClean="0">
          <a:solidFill>
            <a:schemeClr val="accent4">
              <a:lumMod val="75000"/>
            </a:schemeClr>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1"/>
        </a:buClr>
        <a:buSzPct val="100000"/>
        <a:buFont typeface="Symbol" panose="05050102010706020507" pitchFamily="18" charset="2"/>
        <a:buChar char="·"/>
        <a:defRPr lang="en-US" sz="1100" b="1" kern="1200" dirty="0" smtClean="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3pPr>
      <a:lvl4pPr marL="685800" indent="-228600" algn="l" defTabSz="1018824" rtl="0" eaLnBrk="1" latinLnBrk="0" hangingPunct="1">
        <a:lnSpc>
          <a:spcPts val="1600"/>
        </a:lnSpc>
        <a:spcBef>
          <a:spcPts val="800"/>
        </a:spcBef>
        <a:buClr>
          <a:schemeClr val="accent4">
            <a:lumMod val="75000"/>
          </a:schemeClr>
        </a:buClr>
        <a:buSzPct val="100000"/>
        <a:buFont typeface="Symbol" panose="05050102010706020507" pitchFamily="18" charset="2"/>
        <a:buChar char="·"/>
        <a:defRPr sz="1100" kern="1200">
          <a:solidFill>
            <a:schemeClr val="tx1"/>
          </a:solidFill>
          <a:latin typeface="+mn-lt"/>
          <a:ea typeface="+mn-ea"/>
          <a:cs typeface="+mn-cs"/>
        </a:defRPr>
      </a:lvl4pPr>
      <a:lvl5pPr marL="914400" indent="-228600" algn="l" defTabSz="1018824" rtl="0" eaLnBrk="1" latinLnBrk="0" hangingPunct="1">
        <a:lnSpc>
          <a:spcPts val="1400"/>
        </a:lnSpc>
        <a:spcBef>
          <a:spcPts val="6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5pPr>
      <a:lvl6pPr marL="1143000" indent="-228600" algn="l" defTabSz="1018824" rtl="0" eaLnBrk="1" latinLnBrk="0" hangingPunct="1">
        <a:lnSpc>
          <a:spcPts val="1400"/>
        </a:lnSpc>
        <a:spcBef>
          <a:spcPts val="400"/>
        </a:spcBef>
        <a:buClr>
          <a:schemeClr val="accent4">
            <a:lumMod val="75000"/>
          </a:schemeClr>
        </a:buClr>
        <a:buSzPct val="100000"/>
        <a:buFont typeface="Symbol" panose="05050102010706020507" pitchFamily="18" charset="2"/>
        <a:buChar char="·"/>
        <a:defRPr sz="1100" kern="1200" baseline="0">
          <a:solidFill>
            <a:schemeClr val="tx1"/>
          </a:solidFill>
          <a:latin typeface="+mn-lt"/>
          <a:ea typeface="+mn-ea"/>
          <a:cs typeface="+mn-cs"/>
        </a:defRPr>
      </a:lvl6pPr>
      <a:lvl7pPr marL="0" indent="0" algn="l" defTabSz="1018824" rtl="0" eaLnBrk="1" latinLnBrk="0" hangingPunct="1">
        <a:spcBef>
          <a:spcPts val="1200"/>
        </a:spcBef>
        <a:buFontTx/>
        <a:buNone/>
        <a:defRPr sz="1100" kern="1200" baseline="0">
          <a:solidFill>
            <a:schemeClr val="tx1"/>
          </a:solidFill>
          <a:latin typeface="+mn-lt"/>
          <a:ea typeface="+mn-ea"/>
          <a:cs typeface="+mn-cs"/>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p:bodyStyle>
    <p:other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2.xml"/><Relationship Id="rId1" Type="http://schemas.openxmlformats.org/officeDocument/2006/relationships/tags" Target="../tags/tag11.xml"/><Relationship Id="rId5" Type="http://schemas.openxmlformats.org/officeDocument/2006/relationships/chart" Target="../charts/chart6.xml"/><Relationship Id="rId4" Type="http://schemas.openxmlformats.org/officeDocument/2006/relationships/chart" Target="../charts/chart5.xml"/></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13.xml"/></Relationships>
</file>

<file path=ppt/slides/_rels/slide12.xml.rels><?xml version="1.0" encoding="UTF-8" standalone="yes"?>
<Relationships xmlns="http://schemas.openxmlformats.org/package/2006/relationships"><Relationship Id="rId8" Type="http://schemas.openxmlformats.org/officeDocument/2006/relationships/chart" Target="../charts/chart9.xml"/><Relationship Id="rId3" Type="http://schemas.openxmlformats.org/officeDocument/2006/relationships/tags" Target="../tags/tag16.xml"/><Relationship Id="rId7" Type="http://schemas.openxmlformats.org/officeDocument/2006/relationships/chart" Target="../charts/chart8.xml"/><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chart" Target="../charts/chart7.xml"/><Relationship Id="rId5" Type="http://schemas.openxmlformats.org/officeDocument/2006/relationships/slideLayout" Target="../slideLayouts/slideLayout2.xml"/><Relationship Id="rId4" Type="http://schemas.openxmlformats.org/officeDocument/2006/relationships/tags" Target="../tags/tag17.xml"/><Relationship Id="rId9" Type="http://schemas.openxmlformats.org/officeDocument/2006/relationships/chart" Target="../charts/chart10.xml"/></Relationships>
</file>

<file path=ppt/slides/_rels/slide13.xml.rels><?xml version="1.0" encoding="UTF-8" standalone="yes"?>
<Relationships xmlns="http://schemas.openxmlformats.org/package/2006/relationships"><Relationship Id="rId8" Type="http://schemas.openxmlformats.org/officeDocument/2006/relationships/chart" Target="../charts/chart13.xml"/><Relationship Id="rId3" Type="http://schemas.openxmlformats.org/officeDocument/2006/relationships/tags" Target="../tags/tag20.xml"/><Relationship Id="rId7" Type="http://schemas.openxmlformats.org/officeDocument/2006/relationships/chart" Target="../charts/chart12.xml"/><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chart" Target="../charts/chart11.xml"/><Relationship Id="rId5" Type="http://schemas.openxmlformats.org/officeDocument/2006/relationships/slideLayout" Target="../slideLayouts/slideLayout2.xml"/><Relationship Id="rId4" Type="http://schemas.openxmlformats.org/officeDocument/2006/relationships/tags" Target="../tags/tag21.xml"/><Relationship Id="rId9" Type="http://schemas.openxmlformats.org/officeDocument/2006/relationships/chart" Target="../charts/chart14.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3.xml"/><Relationship Id="rId1" Type="http://schemas.openxmlformats.org/officeDocument/2006/relationships/tags" Target="../tags/tag22.xml"/><Relationship Id="rId5" Type="http://schemas.openxmlformats.org/officeDocument/2006/relationships/chart" Target="../charts/chart16.xml"/><Relationship Id="rId4" Type="http://schemas.openxmlformats.org/officeDocument/2006/relationships/chart" Target="../charts/chart15.xml"/></Relationships>
</file>

<file path=ppt/slides/_rels/slide15.xml.rels><?xml version="1.0" encoding="UTF-8" standalone="yes"?>
<Relationships xmlns="http://schemas.openxmlformats.org/package/2006/relationships"><Relationship Id="rId8" Type="http://schemas.openxmlformats.org/officeDocument/2006/relationships/chart" Target="../charts/chart19.xml"/><Relationship Id="rId3" Type="http://schemas.openxmlformats.org/officeDocument/2006/relationships/tags" Target="../tags/tag26.xml"/><Relationship Id="rId7" Type="http://schemas.openxmlformats.org/officeDocument/2006/relationships/chart" Target="../charts/chart18.xml"/><Relationship Id="rId2" Type="http://schemas.openxmlformats.org/officeDocument/2006/relationships/tags" Target="../tags/tag25.xml"/><Relationship Id="rId1" Type="http://schemas.openxmlformats.org/officeDocument/2006/relationships/tags" Target="../tags/tag24.xml"/><Relationship Id="rId6" Type="http://schemas.openxmlformats.org/officeDocument/2006/relationships/chart" Target="../charts/chart17.xml"/><Relationship Id="rId5" Type="http://schemas.openxmlformats.org/officeDocument/2006/relationships/slideLayout" Target="../slideLayouts/slideLayout2.xml"/><Relationship Id="rId4" Type="http://schemas.openxmlformats.org/officeDocument/2006/relationships/tags" Target="../tags/tag27.xml"/><Relationship Id="rId9" Type="http://schemas.openxmlformats.org/officeDocument/2006/relationships/chart" Target="../charts/chart20.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9.xml"/><Relationship Id="rId1" Type="http://schemas.openxmlformats.org/officeDocument/2006/relationships/tags" Target="../tags/tag28.xml"/><Relationship Id="rId5" Type="http://schemas.openxmlformats.org/officeDocument/2006/relationships/chart" Target="../charts/chart22.xml"/><Relationship Id="rId4" Type="http://schemas.openxmlformats.org/officeDocument/2006/relationships/chart" Target="../charts/chart21.xml"/></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30.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2.xml"/><Relationship Id="rId1" Type="http://schemas.openxmlformats.org/officeDocument/2006/relationships/tags" Target="../tags/tag31.xml"/><Relationship Id="rId5" Type="http://schemas.openxmlformats.org/officeDocument/2006/relationships/chart" Target="../charts/chart23.xml"/><Relationship Id="rId4" Type="http://schemas.openxmlformats.org/officeDocument/2006/relationships/notesSlide" Target="../notesSlides/notesSlide3.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4.xml"/><Relationship Id="rId1" Type="http://schemas.openxmlformats.org/officeDocument/2006/relationships/tags" Target="../tags/tag33.xml"/><Relationship Id="rId5" Type="http://schemas.openxmlformats.org/officeDocument/2006/relationships/chart" Target="../charts/chart24.xml"/><Relationship Id="rId4" Type="http://schemas.openxmlformats.org/officeDocument/2006/relationships/notesSlide" Target="../notesSlides/notesSlide4.xml"/></Relationships>
</file>

<file path=ppt/slides/_rels/slide2.xml.rels><?xml version="1.0" encoding="UTF-8" standalone="yes"?>
<Relationships xmlns="http://schemas.openxmlformats.org/package/2006/relationships"><Relationship Id="rId2" Type="http://schemas.openxmlformats.org/officeDocument/2006/relationships/hyperlink" Target="https://db.nomics.world/" TargetMode="External"/><Relationship Id="rId1" Type="http://schemas.openxmlformats.org/officeDocument/2006/relationships/slideLayout" Target="../slideLayouts/slideLayout31.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6.xml"/><Relationship Id="rId1" Type="http://schemas.openxmlformats.org/officeDocument/2006/relationships/tags" Target="../tags/tag35.xml"/><Relationship Id="rId4" Type="http://schemas.openxmlformats.org/officeDocument/2006/relationships/chart" Target="../charts/chart25.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8.xml"/><Relationship Id="rId1" Type="http://schemas.openxmlformats.org/officeDocument/2006/relationships/tags" Target="../tags/tag37.xml"/><Relationship Id="rId4" Type="http://schemas.openxmlformats.org/officeDocument/2006/relationships/chart" Target="../charts/chart26.xml"/></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39.xml"/></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40.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2.xml"/><Relationship Id="rId1" Type="http://schemas.openxmlformats.org/officeDocument/2006/relationships/tags" Target="../tags/tag41.xml"/><Relationship Id="rId4" Type="http://schemas.openxmlformats.org/officeDocument/2006/relationships/chart" Target="../charts/chart27.xml"/></Relationships>
</file>

<file path=ppt/slides/_rels/slide25.xml.rels><?xml version="1.0" encoding="UTF-8" standalone="yes"?>
<Relationships xmlns="http://schemas.openxmlformats.org/package/2006/relationships"><Relationship Id="rId2" Type="http://schemas.openxmlformats.org/officeDocument/2006/relationships/chart" Target="../charts/chart28.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8" Type="http://schemas.openxmlformats.org/officeDocument/2006/relationships/chart" Target="../charts/chart31.xml"/><Relationship Id="rId3" Type="http://schemas.openxmlformats.org/officeDocument/2006/relationships/tags" Target="../tags/tag44.xml"/><Relationship Id="rId7" Type="http://schemas.openxmlformats.org/officeDocument/2006/relationships/chart" Target="../charts/chart30.xml"/><Relationship Id="rId2" Type="http://schemas.openxmlformats.org/officeDocument/2006/relationships/tags" Target="../tags/tag43.xml"/><Relationship Id="rId1" Type="http://schemas.openxmlformats.org/officeDocument/2006/relationships/tags" Target="../tags/tag42.xml"/><Relationship Id="rId6" Type="http://schemas.openxmlformats.org/officeDocument/2006/relationships/chart" Target="../charts/chart29.xml"/><Relationship Id="rId5" Type="http://schemas.openxmlformats.org/officeDocument/2006/relationships/notesSlide" Target="../notesSlides/notesSlide6.xml"/><Relationship Id="rId4"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2.xml"/><Relationship Id="rId1" Type="http://schemas.openxmlformats.org/officeDocument/2006/relationships/tags" Target="../tags/tag45.xml"/><Relationship Id="rId4" Type="http://schemas.openxmlformats.org/officeDocument/2006/relationships/chart" Target="../charts/chart32.xml"/></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46.xml"/></Relationships>
</file>

<file path=ppt/slides/_rels/slide29.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slideLayout" Target="../slideLayouts/slideLayout2.xml"/><Relationship Id="rId1" Type="http://schemas.openxmlformats.org/officeDocument/2006/relationships/tags" Target="../tags/tag4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0.xml.rels><?xml version="1.0" encoding="UTF-8" standalone="yes"?>
<Relationships xmlns="http://schemas.openxmlformats.org/package/2006/relationships"><Relationship Id="rId8" Type="http://schemas.openxmlformats.org/officeDocument/2006/relationships/chart" Target="../charts/chart36.xml"/><Relationship Id="rId3" Type="http://schemas.openxmlformats.org/officeDocument/2006/relationships/tags" Target="../tags/tag50.xml"/><Relationship Id="rId7" Type="http://schemas.openxmlformats.org/officeDocument/2006/relationships/chart" Target="../charts/chart35.xml"/><Relationship Id="rId2" Type="http://schemas.openxmlformats.org/officeDocument/2006/relationships/tags" Target="../tags/tag49.xml"/><Relationship Id="rId1" Type="http://schemas.openxmlformats.org/officeDocument/2006/relationships/tags" Target="../tags/tag48.xml"/><Relationship Id="rId6" Type="http://schemas.openxmlformats.org/officeDocument/2006/relationships/chart" Target="../charts/chart34.xml"/><Relationship Id="rId5" Type="http://schemas.openxmlformats.org/officeDocument/2006/relationships/notesSlide" Target="../notesSlides/notesSlide8.xml"/><Relationship Id="rId4"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2.xml"/><Relationship Id="rId1" Type="http://schemas.openxmlformats.org/officeDocument/2006/relationships/tags" Target="../tags/tag51.xml"/><Relationship Id="rId4" Type="http://schemas.openxmlformats.org/officeDocument/2006/relationships/chart" Target="../charts/chart37.xml"/></Relationships>
</file>

<file path=ppt/slides/_rels/slide3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3.xml"/><Relationship Id="rId1" Type="http://schemas.openxmlformats.org/officeDocument/2006/relationships/tags" Target="../tags/tag52.xml"/><Relationship Id="rId5" Type="http://schemas.openxmlformats.org/officeDocument/2006/relationships/chart" Target="../charts/chart39.xml"/><Relationship Id="rId4" Type="http://schemas.openxmlformats.org/officeDocument/2006/relationships/chart" Target="../charts/chart38.xml"/></Relationships>
</file>

<file path=ppt/slides/_rels/slide33.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54.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2.xml"/><Relationship Id="rId1" Type="http://schemas.openxmlformats.org/officeDocument/2006/relationships/tags" Target="../tags/tag55.xml"/><Relationship Id="rId4" Type="http://schemas.openxmlformats.org/officeDocument/2006/relationships/chart" Target="../charts/chart40.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xml"/><Relationship Id="rId1" Type="http://schemas.openxmlformats.org/officeDocument/2006/relationships/tags" Target="../tags/tag56.xml"/><Relationship Id="rId4" Type="http://schemas.openxmlformats.org/officeDocument/2006/relationships/chart" Target="../charts/chart41.xml"/></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8.xml"/><Relationship Id="rId1" Type="http://schemas.openxmlformats.org/officeDocument/2006/relationships/tags" Target="../tags/tag57.xml"/><Relationship Id="rId5" Type="http://schemas.openxmlformats.org/officeDocument/2006/relationships/chart" Target="../charts/chart43.xml"/><Relationship Id="rId4" Type="http://schemas.openxmlformats.org/officeDocument/2006/relationships/chart" Target="../charts/chart42.xml"/></Relationships>
</file>

<file path=ppt/slides/_rels/slide37.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59.xm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2.xml"/><Relationship Id="rId1" Type="http://schemas.openxmlformats.org/officeDocument/2006/relationships/tags" Target="../tags/tag60.xml"/><Relationship Id="rId4" Type="http://schemas.openxmlformats.org/officeDocument/2006/relationships/chart" Target="../charts/chart44.xml"/></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2.xml"/><Relationship Id="rId1" Type="http://schemas.openxmlformats.org/officeDocument/2006/relationships/tags" Target="../tags/tag61.xml"/><Relationship Id="rId6" Type="http://schemas.openxmlformats.org/officeDocument/2006/relationships/chart" Target="../charts/chart46.xml"/><Relationship Id="rId5" Type="http://schemas.openxmlformats.org/officeDocument/2006/relationships/chart" Target="../charts/chart45.xml"/><Relationship Id="rId4" Type="http://schemas.openxmlformats.org/officeDocument/2006/relationships/notesSlide" Target="../notesSlides/notesSlide1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4.xml"/><Relationship Id="rId1" Type="http://schemas.openxmlformats.org/officeDocument/2006/relationships/tags" Target="../tags/tag63.xml"/><Relationship Id="rId6" Type="http://schemas.openxmlformats.org/officeDocument/2006/relationships/chart" Target="../charts/chart48.xml"/><Relationship Id="rId5" Type="http://schemas.openxmlformats.org/officeDocument/2006/relationships/chart" Target="../charts/chart47.xml"/><Relationship Id="rId4" Type="http://schemas.openxmlformats.org/officeDocument/2006/relationships/notesSlide" Target="../notesSlides/notesSlide14.xml"/></Relationships>
</file>

<file path=ppt/slides/_rels/slide4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6.xml"/><Relationship Id="rId1" Type="http://schemas.openxmlformats.org/officeDocument/2006/relationships/tags" Target="../tags/tag65.xml"/><Relationship Id="rId5" Type="http://schemas.openxmlformats.org/officeDocument/2006/relationships/chart" Target="../charts/chart50.xml"/><Relationship Id="rId4" Type="http://schemas.openxmlformats.org/officeDocument/2006/relationships/chart" Target="../charts/chart49.xml"/></Relationships>
</file>

<file path=ppt/slides/_rels/slide4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8.xml"/><Relationship Id="rId1" Type="http://schemas.openxmlformats.org/officeDocument/2006/relationships/tags" Target="../tags/tag67.xml"/><Relationship Id="rId5" Type="http://schemas.openxmlformats.org/officeDocument/2006/relationships/chart" Target="../charts/chart52.xml"/><Relationship Id="rId4" Type="http://schemas.openxmlformats.org/officeDocument/2006/relationships/chart" Target="../charts/chart51.xml"/></Relationships>
</file>

<file path=ppt/slides/_rels/slide4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70.xml"/><Relationship Id="rId1" Type="http://schemas.openxmlformats.org/officeDocument/2006/relationships/tags" Target="../tags/tag69.xml"/><Relationship Id="rId5" Type="http://schemas.openxmlformats.org/officeDocument/2006/relationships/chart" Target="../charts/chart54.xml"/><Relationship Id="rId4" Type="http://schemas.openxmlformats.org/officeDocument/2006/relationships/chart" Target="../charts/chart53.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72.xml"/><Relationship Id="rId1" Type="http://schemas.openxmlformats.org/officeDocument/2006/relationships/tags" Target="../tags/tag71.xml"/><Relationship Id="rId5" Type="http://schemas.openxmlformats.org/officeDocument/2006/relationships/chart" Target="../charts/chart56.xml"/><Relationship Id="rId4" Type="http://schemas.openxmlformats.org/officeDocument/2006/relationships/chart" Target="../charts/chart55.xml"/></Relationships>
</file>

<file path=ppt/slides/_rels/slide45.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73.xml"/></Relationships>
</file>

<file path=ppt/slides/_rels/slide46.xml.rels><?xml version="1.0" encoding="UTF-8" standalone="yes"?>
<Relationships xmlns="http://schemas.openxmlformats.org/package/2006/relationships"><Relationship Id="rId8" Type="http://schemas.openxmlformats.org/officeDocument/2006/relationships/hyperlink" Target="https://db.nomics.world/OECD/KEI/NAEXKP01.GBR.GP.Q" TargetMode="External"/><Relationship Id="rId13" Type="http://schemas.openxmlformats.org/officeDocument/2006/relationships/hyperlink" Target="https://db.nomics.world/INSEE/CHOMAGE-TRIM-NATIONAL" TargetMode="External"/><Relationship Id="rId18" Type="http://schemas.openxmlformats.org/officeDocument/2006/relationships/hyperlink" Target="https://db.nomics.world/OECD/EO/DEU.GDPV_ANNPCT.A" TargetMode="External"/><Relationship Id="rId26" Type="http://schemas.openxmlformats.org/officeDocument/2006/relationships/hyperlink" Target="https://db.nomics.world/STATJP/CPIm/740" TargetMode="External"/><Relationship Id="rId3" Type="http://schemas.openxmlformats.org/officeDocument/2006/relationships/hyperlink" Target="https://db.nomics.world/OECD/KEI/NAEXKP01.DEU.GP.Q" TargetMode="External"/><Relationship Id="rId21" Type="http://schemas.openxmlformats.org/officeDocument/2006/relationships/hyperlink" Target="https://db.nomics.world/OECD/EO/GBR.GDPV_ANNPCT.A" TargetMode="External"/><Relationship Id="rId7" Type="http://schemas.openxmlformats.org/officeDocument/2006/relationships/hyperlink" Target="https://db.nomics.world/OECD/KEI/NAEXKP01.FRA.GP.Q" TargetMode="External"/><Relationship Id="rId12" Type="http://schemas.openxmlformats.org/officeDocument/2006/relationships/hyperlink" Target="https://db.nomics.world/OECD/KEI/NAEXKP01.JPN.GP.Q" TargetMode="External"/><Relationship Id="rId17" Type="http://schemas.openxmlformats.org/officeDocument/2006/relationships/hyperlink" Target="https://db.nomics.world/BLS/cu/CUSR0000SA0L1E" TargetMode="External"/><Relationship Id="rId25" Type="http://schemas.openxmlformats.org/officeDocument/2006/relationships/hyperlink" Target="https://db.nomics.world/OECD/EO/JPN.GDPV_ANNPCT.A" TargetMode="External"/><Relationship Id="rId2" Type="http://schemas.openxmlformats.org/officeDocument/2006/relationships/hyperlink" Target="https://db.nomics.world/OECD/KEI/NAEXKP01.CAN.GP.Q" TargetMode="External"/><Relationship Id="rId16" Type="http://schemas.openxmlformats.org/officeDocument/2006/relationships/hyperlink" Target="https://db.nomics.world/OECD/EO/CAN.GDPV_ANNPCT.A" TargetMode="External"/><Relationship Id="rId20" Type="http://schemas.openxmlformats.org/officeDocument/2006/relationships/hyperlink" Target="https://db.nomics.world/OECD/EO/FRA.GDPV_ANNPCT.A" TargetMode="External"/><Relationship Id="rId1" Type="http://schemas.openxmlformats.org/officeDocument/2006/relationships/slideLayout" Target="../slideLayouts/slideLayout31.xml"/><Relationship Id="rId6" Type="http://schemas.openxmlformats.org/officeDocument/2006/relationships/hyperlink" Target="https://db.nomics.world/OECD/MEI_CLI" TargetMode="External"/><Relationship Id="rId11" Type="http://schemas.openxmlformats.org/officeDocument/2006/relationships/hyperlink" Target="https://db.nomics.world/Eurostat/jvs_q_nace2" TargetMode="External"/><Relationship Id="rId24" Type="http://schemas.openxmlformats.org/officeDocument/2006/relationships/hyperlink" Target="https://db.nomics.world/ONS/MM23/DKO8.M" TargetMode="External"/><Relationship Id="rId5" Type="http://schemas.openxmlformats.org/officeDocument/2006/relationships/hyperlink" Target="https://db.nomics.world/OECD/KEI/NAEXKP01.EA19.GP.Q" TargetMode="External"/><Relationship Id="rId15" Type="http://schemas.openxmlformats.org/officeDocument/2006/relationships/hyperlink" Target="https://db.nomics.world/INSEE/ICT-2016" TargetMode="External"/><Relationship Id="rId23" Type="http://schemas.openxmlformats.org/officeDocument/2006/relationships/hyperlink" Target="https://db.nomics.world/OECD/EO/ITA.GDPV_ANNPCT.A" TargetMode="External"/><Relationship Id="rId10" Type="http://schemas.openxmlformats.org/officeDocument/2006/relationships/hyperlink" Target="OECD/KEI/NAEXKP01.ITA.GP.Q" TargetMode="External"/><Relationship Id="rId19" Type="http://schemas.openxmlformats.org/officeDocument/2006/relationships/hyperlink" Target="https://db.nomics.world/Eurostat/prc_hicp_manr/M.RCH_A.TOT_X_NRG_FOOD.EA" TargetMode="External"/><Relationship Id="rId4" Type="http://schemas.openxmlformats.org/officeDocument/2006/relationships/hyperlink" Target="https://db.nomics.world/OECD/GDP_GROWTH" TargetMode="External"/><Relationship Id="rId9" Type="http://schemas.openxmlformats.org/officeDocument/2006/relationships/hyperlink" Target="https://db.nomics.world/EC/CONSTRUCTION" TargetMode="External"/><Relationship Id="rId14" Type="http://schemas.openxmlformats.org/officeDocument/2006/relationships/hyperlink" Target="https://db.nomics.world/OECD/KEI/NAEXKP01.USA.GP.Q" TargetMode="External"/><Relationship Id="rId22" Type="http://schemas.openxmlformats.org/officeDocument/2006/relationships/hyperlink" Target="https://db.nomics.world/DESTATIS/61111BM006/DG.CC13-63E.PREIS1" TargetMode="External"/></Relationships>
</file>

<file path=ppt/slides/_rels/slide47.xml.rels><?xml version="1.0" encoding="UTF-8" standalone="yes"?>
<Relationships xmlns="http://schemas.openxmlformats.org/package/2006/relationships"><Relationship Id="rId8" Type="http://schemas.openxmlformats.org/officeDocument/2006/relationships/hyperlink" Target="https://db.nomics.world/OECD/DP_LIVE/CHN.QGDP.TOT.PC_CHGPP.Q" TargetMode="External"/><Relationship Id="rId13" Type="http://schemas.openxmlformats.org/officeDocument/2006/relationships/hyperlink" Target="https://db.nomics.world/OECD/KEI/NAEXKP01.IND.GP.Q" TargetMode="External"/><Relationship Id="rId18" Type="http://schemas.openxmlformats.org/officeDocument/2006/relationships/hyperlink" Target="https://db.nomics.world/Eurostat/prc_hicp_manr/M.RCH_A.TOT_X_NRG_FOOD.EA" TargetMode="External"/><Relationship Id="rId3" Type="http://schemas.openxmlformats.org/officeDocument/2006/relationships/hyperlink" Target="https://db.nomics.world/OECD/EO/EA17.GDPV_ANNPCT.A" TargetMode="External"/><Relationship Id="rId21" Type="http://schemas.openxmlformats.org/officeDocument/2006/relationships/hyperlink" Target="https://db.nomics.world/DESTATIS/61111BM006/DG.CC13-63E.PREIS1" TargetMode="External"/><Relationship Id="rId7" Type="http://schemas.openxmlformats.org/officeDocument/2006/relationships/hyperlink" Target="https://db.nomics.world/OECD/GDP_GROWTH/W.USA.tracker_yoy" TargetMode="External"/><Relationship Id="rId12" Type="http://schemas.openxmlformats.org/officeDocument/2006/relationships/hyperlink" Target="https://db.nomics.world/OECD/KEI/NAEXKP01.IDN.GP.Q" TargetMode="External"/><Relationship Id="rId17" Type="http://schemas.openxmlformats.org/officeDocument/2006/relationships/hyperlink" Target="https://db.nomics.world/OECD/EO/MEX.GDPV_ANNPCT.A" TargetMode="External"/><Relationship Id="rId2" Type="http://schemas.openxmlformats.org/officeDocument/2006/relationships/hyperlink" Target="https://db.nomics.world/OECD/EO/USA.GDPV_ANNPCT.A" TargetMode="External"/><Relationship Id="rId16" Type="http://schemas.openxmlformats.org/officeDocument/2006/relationships/hyperlink" Target="https://db.nomics.world/BLS/cu/CUSR0000SA0L1E" TargetMode="External"/><Relationship Id="rId20" Type="http://schemas.openxmlformats.org/officeDocument/2006/relationships/hyperlink" Target="https://db.nomics.world/OECD/EO/IDN.GDPV_ANNPCT.A" TargetMode="External"/><Relationship Id="rId1" Type="http://schemas.openxmlformats.org/officeDocument/2006/relationships/slideLayout" Target="../slideLayouts/slideLayout31.xml"/><Relationship Id="rId6" Type="http://schemas.openxmlformats.org/officeDocument/2006/relationships/hyperlink" Target="https://db.nomics.world/OECD/MEI_CLI" TargetMode="External"/><Relationship Id="rId11" Type="http://schemas.openxmlformats.org/officeDocument/2006/relationships/hyperlink" Target="https://db.nomics.world/OECD/KEI/NAEXKP01.ZAF.GP.Q" TargetMode="External"/><Relationship Id="rId5" Type="http://schemas.openxmlformats.org/officeDocument/2006/relationships/hyperlink" Target="https://db.nomics.world/OECD/GDP_GROWTH/W.Eurozone.tracker_yoy" TargetMode="External"/><Relationship Id="rId15" Type="http://schemas.openxmlformats.org/officeDocument/2006/relationships/hyperlink" Target="https://db.nomics.world/OECD/EO/BRA.GDPV_ANNPCT.A" TargetMode="External"/><Relationship Id="rId10" Type="http://schemas.openxmlformats.org/officeDocument/2006/relationships/hyperlink" Target="https://db.nomics.world/OECD/KEI/NAEXKP01.MEX.GP.Q" TargetMode="External"/><Relationship Id="rId19" Type="http://schemas.openxmlformats.org/officeDocument/2006/relationships/hyperlink" Target="https://db.nomics.world/OECD/EO/ZAF.GDPV_ANNPCT.A" TargetMode="External"/><Relationship Id="rId4" Type="http://schemas.openxmlformats.org/officeDocument/2006/relationships/hyperlink" Target="https://db.nomics.world/OECD/GDP_GROWTH" TargetMode="External"/><Relationship Id="rId9" Type="http://schemas.openxmlformats.org/officeDocument/2006/relationships/hyperlink" Target="https://db.nomics.world/OECD/KEI/NAEXKP01.BRA.GP.Q" TargetMode="External"/><Relationship Id="rId14" Type="http://schemas.openxmlformats.org/officeDocument/2006/relationships/hyperlink" Target="https://db.nomics.world/EC/CONSTRUCTION" TargetMode="External"/></Relationships>
</file>

<file path=ppt/slides/_rels/slide48.xml.rels><?xml version="1.0" encoding="UTF-8" standalone="yes"?>
<Relationships xmlns="http://schemas.openxmlformats.org/package/2006/relationships"><Relationship Id="rId8" Type="http://schemas.openxmlformats.org/officeDocument/2006/relationships/hyperlink" Target="https://db.nomics.world/OECD/MEI_CLI" TargetMode="External"/><Relationship Id="rId13" Type="http://schemas.openxmlformats.org/officeDocument/2006/relationships/hyperlink" Target="https://db.nomics.world/Eurostat/gov_10dd_edpt1/A.PC_GDP.S13.GD.FR" TargetMode="External"/><Relationship Id="rId18" Type="http://schemas.openxmlformats.org/officeDocument/2006/relationships/hyperlink" Target="https://db.nomics.world/OECD/DP_LIVE/USA.GGDEBT.TOT.PC_GDP.A" TargetMode="External"/><Relationship Id="rId3" Type="http://schemas.openxmlformats.org/officeDocument/2006/relationships/hyperlink" Target="https://db.nomics.world/ONS/MM23/DKO8.M" TargetMode="External"/><Relationship Id="rId21" Type="http://schemas.openxmlformats.org/officeDocument/2006/relationships/hyperlink" Target="https://db.nomics.world/OECD/DP_LIVE/FRA.GGNLEND.TOT.PC_GDP.A" TargetMode="External"/><Relationship Id="rId7" Type="http://schemas.openxmlformats.org/officeDocument/2006/relationships/hyperlink" Target="https://db.nomics.world/OECD/GDP_GROWTH/W.MEX.tracker_yoy" TargetMode="External"/><Relationship Id="rId12" Type="http://schemas.openxmlformats.org/officeDocument/2006/relationships/hyperlink" Target="https://db.nomics.world/Eurostat/gov_10dd_edpt1/A.PC_GDP.S13.GD.DE" TargetMode="External"/><Relationship Id="rId17" Type="http://schemas.openxmlformats.org/officeDocument/2006/relationships/hyperlink" Target="https://db.nomics.world/BLS/cu/CUSR0000SA0L1E" TargetMode="External"/><Relationship Id="rId2" Type="http://schemas.openxmlformats.org/officeDocument/2006/relationships/hyperlink" Target="https://db.nomics.world/OECD/EO/IND.GDPV_ANNPCT.A" TargetMode="External"/><Relationship Id="rId16" Type="http://schemas.openxmlformats.org/officeDocument/2006/relationships/hyperlink" Target="https://db.nomics.world/Eurostat/gov_10dd_edpt1/A.PC_GDP.S13.GD.IT" TargetMode="External"/><Relationship Id="rId20" Type="http://schemas.openxmlformats.org/officeDocument/2006/relationships/hyperlink" Target="https://db.nomics.world/OECD/DP_LIVE/DEU.GGNLEND.TOT.PC_GDP.A" TargetMode="External"/><Relationship Id="rId1" Type="http://schemas.openxmlformats.org/officeDocument/2006/relationships/slideLayout" Target="../slideLayouts/slideLayout31.xml"/><Relationship Id="rId6" Type="http://schemas.openxmlformats.org/officeDocument/2006/relationships/hyperlink" Target="https://db.nomics.world/OECD/GDP_GROWTH" TargetMode="External"/><Relationship Id="rId11" Type="http://schemas.openxmlformats.org/officeDocument/2006/relationships/hyperlink" Target="https://db.nomics.world/OECD/GDP_GROWTH/W.IND.tracker_yoy" TargetMode="External"/><Relationship Id="rId5" Type="http://schemas.openxmlformats.org/officeDocument/2006/relationships/hyperlink" Target="https://db.nomics.world/OECD/GDP_GROWTH/W.BRA.tracker_yoy" TargetMode="External"/><Relationship Id="rId15" Type="http://schemas.openxmlformats.org/officeDocument/2006/relationships/hyperlink" Target="https://db.nomics.world/EC/CONSTRUCTION" TargetMode="External"/><Relationship Id="rId10" Type="http://schemas.openxmlformats.org/officeDocument/2006/relationships/hyperlink" Target="https://db.nomics.world/OECD/GDP_GROWTH/W.IDN.tracker_yoy" TargetMode="External"/><Relationship Id="rId19" Type="http://schemas.openxmlformats.org/officeDocument/2006/relationships/hyperlink" Target="https://db.nomics.world/Eurostat/prc_hicp_manr/M.RCH_A.TOT_X_NRG_FOOD.EA" TargetMode="External"/><Relationship Id="rId4" Type="http://schemas.openxmlformats.org/officeDocument/2006/relationships/hyperlink" Target="https://db.nomics.world/OECD/EO/CHN.GDPV_ANNPCT.A" TargetMode="External"/><Relationship Id="rId9" Type="http://schemas.openxmlformats.org/officeDocument/2006/relationships/hyperlink" Target="https://db.nomics.world/OECD/GDP_GROWTH/W.ZAF.tracker_yoy" TargetMode="External"/><Relationship Id="rId14" Type="http://schemas.openxmlformats.org/officeDocument/2006/relationships/hyperlink" Target="https://db.nomics.world/ONS/PUSF/BKPX.A" TargetMode="External"/><Relationship Id="rId22" Type="http://schemas.openxmlformats.org/officeDocument/2006/relationships/hyperlink" Target="https://db.nomics.world/DESTATIS/61111BM006/DG.CC13-63E.PREIS1" TargetMode="External"/></Relationships>
</file>

<file path=ppt/slides/_rels/slide49.xml.rels><?xml version="1.0" encoding="UTF-8" standalone="yes"?>
<Relationships xmlns="http://schemas.openxmlformats.org/package/2006/relationships"><Relationship Id="rId8" Type="http://schemas.openxmlformats.org/officeDocument/2006/relationships/hyperlink" Target="https://db.nomics.world/OECD/MEI_CLI" TargetMode="External"/><Relationship Id="rId13" Type="http://schemas.openxmlformats.org/officeDocument/2006/relationships/hyperlink" Target="https://db.nomics.world/OECD/MEI_CLI/BSCICP03.USA.M" TargetMode="External"/><Relationship Id="rId18" Type="http://schemas.openxmlformats.org/officeDocument/2006/relationships/hyperlink" Target="https://db.nomics.world/OECD/MEI_CLI/BSCICP03.GBR.M" TargetMode="External"/><Relationship Id="rId3" Type="http://schemas.openxmlformats.org/officeDocument/2006/relationships/hyperlink" Target="https://db.nomics.world/ONS/MM23/DKO8.M" TargetMode="External"/><Relationship Id="rId21" Type="http://schemas.openxmlformats.org/officeDocument/2006/relationships/hyperlink" Target="https://db.nomics.world/Eurostat/jvs_q_nace2" TargetMode="External"/><Relationship Id="rId7" Type="http://schemas.openxmlformats.org/officeDocument/2006/relationships/hyperlink" Target="https://db.nomics.world/OECD/MEI_CLI/CSCICP03.USA.M" TargetMode="External"/><Relationship Id="rId12" Type="http://schemas.openxmlformats.org/officeDocument/2006/relationships/hyperlink" Target="https://db.nomics.world/BLS/cu/CUSR0000SA0L1E" TargetMode="External"/><Relationship Id="rId17" Type="http://schemas.openxmlformats.org/officeDocument/2006/relationships/hyperlink" Target="https://db.nomics.world/DESTATIS/61111BM006/DG.CC13-63E.PREIS1" TargetMode="External"/><Relationship Id="rId2" Type="http://schemas.openxmlformats.org/officeDocument/2006/relationships/hyperlink" Target="https://db.nomics.world/OECD/DP_LIVE/GBR.GGNLEND.TOT.PC_GDP.A" TargetMode="External"/><Relationship Id="rId16" Type="http://schemas.openxmlformats.org/officeDocument/2006/relationships/hyperlink" Target="https://db.nomics.world/OECD/MEI_CLI/BSCICP03.FRA.M" TargetMode="External"/><Relationship Id="rId20" Type="http://schemas.openxmlformats.org/officeDocument/2006/relationships/hyperlink" Target="https://db.nomics.world/Eurostat/une_rt_q" TargetMode="External"/><Relationship Id="rId1" Type="http://schemas.openxmlformats.org/officeDocument/2006/relationships/slideLayout" Target="../slideLayouts/slideLayout31.xml"/><Relationship Id="rId6" Type="http://schemas.openxmlformats.org/officeDocument/2006/relationships/hyperlink" Target="https://db.nomics.world/OECD/DP_LIVE/USA.GGNLEND.TOT.PC_GDP.A" TargetMode="External"/><Relationship Id="rId11" Type="http://schemas.openxmlformats.org/officeDocument/2006/relationships/hyperlink" Target="https://db.nomics.world/OECD/MEI_CLI/CSCICP03.GBR.M" TargetMode="External"/><Relationship Id="rId5" Type="http://schemas.openxmlformats.org/officeDocument/2006/relationships/hyperlink" Target="https://db.nomics.world/EC/CONSTRUCTION" TargetMode="External"/><Relationship Id="rId15" Type="http://schemas.openxmlformats.org/officeDocument/2006/relationships/hyperlink" Target="https://db.nomics.world/OECD/MEI_CLI/BSCICP03.DEU.M" TargetMode="External"/><Relationship Id="rId10" Type="http://schemas.openxmlformats.org/officeDocument/2006/relationships/hyperlink" Target="https://db.nomics.world/OECD/MEI_CLI/CSCICP03.FRA.M" TargetMode="External"/><Relationship Id="rId19" Type="http://schemas.openxmlformats.org/officeDocument/2006/relationships/hyperlink" Target="https://db.nomics.world/ICE/DUTCH_TTF_GAS_FUTURES/D.5477499" TargetMode="External"/><Relationship Id="rId4" Type="http://schemas.openxmlformats.org/officeDocument/2006/relationships/hyperlink" Target="https://db.nomics.world/OECD/DP_LIVE/ITA.GGNLEND.TOT.PC_GDP.A" TargetMode="External"/><Relationship Id="rId9" Type="http://schemas.openxmlformats.org/officeDocument/2006/relationships/hyperlink" Target="https://db.nomics.world/OECD/MEI_CLI/CSCICP03.DEU.M" TargetMode="External"/><Relationship Id="rId14" Type="http://schemas.openxmlformats.org/officeDocument/2006/relationships/hyperlink" Target="https://db.nomics.world/Eurostat/prc_hicp_manr/M.RCH_A.TOT_X_NRG_FOOD.EA" TargetMode="Externa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1.xml"/></Relationships>
</file>

<file path=ppt/slides/_rels/slide50.xml.rels><?xml version="1.0" encoding="UTF-8" standalone="yes"?>
<Relationships xmlns="http://schemas.openxmlformats.org/package/2006/relationships"><Relationship Id="rId8" Type="http://schemas.openxmlformats.org/officeDocument/2006/relationships/hyperlink" Target="https://db.nomics.world/Eurostat/prc_hicp_manr/M.RCH_A.TOT_X_NRG_FOOD.EA" TargetMode="External"/><Relationship Id="rId13" Type="http://schemas.openxmlformats.org/officeDocument/2006/relationships/hyperlink" Target="https://db.nomics.world/ONS/MM23/DKO8.M" TargetMode="External"/><Relationship Id="rId18" Type="http://schemas.openxmlformats.org/officeDocument/2006/relationships/hyperlink" Target="https://db.nomics.world/Eurostat/namq_10_gdp/Q.PD_PCH_SM_NAC.SCA.B1GQ.FR" TargetMode="External"/><Relationship Id="rId3" Type="http://schemas.openxmlformats.org/officeDocument/2006/relationships/hyperlink" Target="https://db.nomics.world/INSEE/CHOMAGE-TRIM-NATIONAL" TargetMode="External"/><Relationship Id="rId21" Type="http://schemas.openxmlformats.org/officeDocument/2006/relationships/hyperlink" Target="https://db.nomics.world/ONS/MM22/GB7S.M" TargetMode="External"/><Relationship Id="rId7" Type="http://schemas.openxmlformats.org/officeDocument/2006/relationships/hyperlink" Target="https://db.nomics.world/Eurostat/prc_hicp_manr/M.RCH_A.CP00.EA" TargetMode="External"/><Relationship Id="rId12" Type="http://schemas.openxmlformats.org/officeDocument/2006/relationships/hyperlink" Target="https://db.nomics.world/ONS/MM23/D7G7.M" TargetMode="External"/><Relationship Id="rId17" Type="http://schemas.openxmlformats.org/officeDocument/2006/relationships/hyperlink" Target="https://db.nomics.world/Eurostat/namq_10_gdp/Q.PD_PCH_SM_NAC.SCA.B1GQ.DE" TargetMode="External"/><Relationship Id="rId2" Type="http://schemas.openxmlformats.org/officeDocument/2006/relationships/hyperlink" Target="https://db.nomics.world/Eurostat/jvs_q_nace2" TargetMode="External"/><Relationship Id="rId16" Type="http://schemas.openxmlformats.org/officeDocument/2006/relationships/hyperlink" Target="https://db.nomics.world/OECD/KEI?dimensions=%7b%22SUBJECT%22:%5b%22CPALTT01%22%5d%7d" TargetMode="External"/><Relationship Id="rId20" Type="http://schemas.openxmlformats.org/officeDocument/2006/relationships/hyperlink" Target="https://db.nomics.world/BEA/NIPA-T10109/A191RD-Q" TargetMode="External"/><Relationship Id="rId1" Type="http://schemas.openxmlformats.org/officeDocument/2006/relationships/slideLayout" Target="../slideLayouts/slideLayout31.xml"/><Relationship Id="rId6" Type="http://schemas.openxmlformats.org/officeDocument/2006/relationships/hyperlink" Target="https://db.nomics.world/BLS/cu/CUSR0000SA0L1E" TargetMode="External"/><Relationship Id="rId11" Type="http://schemas.openxmlformats.org/officeDocument/2006/relationships/hyperlink" Target="https://db.nomics.world/DESTATIS/61111BM006/DG.CC13-63E.PREIS1" TargetMode="External"/><Relationship Id="rId5" Type="http://schemas.openxmlformats.org/officeDocument/2006/relationships/hyperlink" Target="https://db.nomics.world/BLS/cu/CUSR0000SA0" TargetMode="External"/><Relationship Id="rId15" Type="http://schemas.openxmlformats.org/officeDocument/2006/relationships/hyperlink" Target="https://db.nomics.world/STATJP/CPIm/740" TargetMode="External"/><Relationship Id="rId10" Type="http://schemas.openxmlformats.org/officeDocument/2006/relationships/hyperlink" Target="https://db.nomics.world/DESTATIS/61111BM001/DG.PREIS1" TargetMode="External"/><Relationship Id="rId19" Type="http://schemas.openxmlformats.org/officeDocument/2006/relationships/hyperlink" Target="https://db.nomics.world/ONS/QNA/IHYU.Q" TargetMode="External"/><Relationship Id="rId4" Type="http://schemas.openxmlformats.org/officeDocument/2006/relationships/hyperlink" Target="https://db.nomics.world/INSEE/ICT-2016" TargetMode="External"/><Relationship Id="rId9" Type="http://schemas.openxmlformats.org/officeDocument/2006/relationships/hyperlink" Target="https://db.nomics.world/INSEE/IPC-2015" TargetMode="External"/><Relationship Id="rId14" Type="http://schemas.openxmlformats.org/officeDocument/2006/relationships/hyperlink" Target="https://db.nomics.world/STATJP/CPIm/001" TargetMode="External"/></Relationships>
</file>

<file path=ppt/slides/_rels/slide51.xml.rels><?xml version="1.0" encoding="UTF-8" standalone="yes"?>
<Relationships xmlns="http://schemas.openxmlformats.org/package/2006/relationships"><Relationship Id="rId8" Type="http://schemas.openxmlformats.org/officeDocument/2006/relationships/hyperlink" Target="https://db.nomics.world/BUBA/BBSSY" TargetMode="External"/><Relationship Id="rId13" Type="http://schemas.openxmlformats.org/officeDocument/2006/relationships/hyperlink" Target="https://db.nomics.world/Eurostat/irt_lt_mcby_d/D.MCBY.EL" TargetMode="External"/><Relationship Id="rId3" Type="http://schemas.openxmlformats.org/officeDocument/2006/relationships/hyperlink" Target="https://db.nomics.world/DESTATIS/61241BM001/DG.PRE001" TargetMode="External"/><Relationship Id="rId7" Type="http://schemas.openxmlformats.org/officeDocument/2006/relationships/hyperlink" Target="https://db.nomics.world/BUBA/BBK01/WT1010" TargetMode="External"/><Relationship Id="rId12" Type="http://schemas.openxmlformats.org/officeDocument/2006/relationships/hyperlink" Target="https://db.nomics.world/Eurostat/irt_lt_mcby_d/D.MCBY.IT" TargetMode="External"/><Relationship Id="rId2" Type="http://schemas.openxmlformats.org/officeDocument/2006/relationships/hyperlink" Target="https://db.nomics.world/INSEE/IPPI-2015/M.BDM_EUR.ENS_IPP.SO.NA_A10-BE.INDICE.FE.SO.BRUT.2015.SO" TargetMode="External"/><Relationship Id="rId1" Type="http://schemas.openxmlformats.org/officeDocument/2006/relationships/slideLayout" Target="../slideLayouts/slideLayout31.xml"/><Relationship Id="rId6" Type="http://schemas.openxmlformats.org/officeDocument/2006/relationships/hyperlink" Target="https://db.nomics.world/FED/H15?dimensions=%7b%22FREQ%22:%5b%229%22%5d,%22INSTRUMENT%22:%5b%22TCMNOM%22%5d%7d" TargetMode="External"/><Relationship Id="rId11" Type="http://schemas.openxmlformats.org/officeDocument/2006/relationships/hyperlink" Target="https://db.nomics.world/BDF/EXR/EXR.D.USD.EUR.SP00.A" TargetMode="External"/><Relationship Id="rId5" Type="http://schemas.openxmlformats.org/officeDocument/2006/relationships/hyperlink" Target="https://db.nomics.world/FED/H15/RIFLGFCY10_N.B" TargetMode="External"/><Relationship Id="rId15" Type="http://schemas.openxmlformats.org/officeDocument/2006/relationships/hyperlink" Target="https://db.nomics.world/ECB/CISS" TargetMode="External"/><Relationship Id="rId10" Type="http://schemas.openxmlformats.org/officeDocument/2006/relationships/hyperlink" Target="https://db.nomics.world/BUBA/BBEX3/D.USD.EUR.BB.AC.000" TargetMode="External"/><Relationship Id="rId4" Type="http://schemas.openxmlformats.org/officeDocument/2006/relationships/hyperlink" Target="https://db.nomics.world/BLS/pc/PCUOMFG--OMFG--" TargetMode="External"/><Relationship Id="rId9" Type="http://schemas.openxmlformats.org/officeDocument/2006/relationships/hyperlink" Target="https://db.nomics.world/BUBA/BBSIS?dimensions=%7b%22BBK_SEIS_ITEM%22:%5b%22ZAR%22%5d%7d" TargetMode="External"/><Relationship Id="rId14" Type="http://schemas.openxmlformats.org/officeDocument/2006/relationships/hyperlink" Target="https://db.nomics.world/BDF/FM/FM.D.FR.EUR.FR2.BB.FR10YT_RR.YLD" TargetMode="Externa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2.xml"/></Relationships>
</file>

<file path=ppt/slides/_rels/slide7.xml.rels><?xml version="1.0" encoding="UTF-8" standalone="yes"?>
<Relationships xmlns="http://schemas.openxmlformats.org/package/2006/relationships"><Relationship Id="rId3" Type="http://schemas.openxmlformats.org/officeDocument/2006/relationships/tags" Target="../tags/tag5.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chart" Target="../charts/chart1.xml"/><Relationship Id="rId5" Type="http://schemas.openxmlformats.org/officeDocument/2006/relationships/notesSlide" Target="../notesSlides/notesSlide2.xml"/><Relationship Id="rId4"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tags" Target="../tags/tag8.xml"/><Relationship Id="rId2" Type="http://schemas.openxmlformats.org/officeDocument/2006/relationships/tags" Target="../tags/tag7.xml"/><Relationship Id="rId1" Type="http://schemas.openxmlformats.org/officeDocument/2006/relationships/tags" Target="../tags/tag6.xml"/><Relationship Id="rId5" Type="http://schemas.openxmlformats.org/officeDocument/2006/relationships/chart" Target="../charts/chart2.xml"/><Relationship Id="rId4"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0.xml"/><Relationship Id="rId1" Type="http://schemas.openxmlformats.org/officeDocument/2006/relationships/tags" Target="../tags/tag9.xml"/><Relationship Id="rId5" Type="http://schemas.openxmlformats.org/officeDocument/2006/relationships/chart" Target="../charts/chart4.xml"/><Relationship Id="rId4" Type="http://schemas.openxmlformats.org/officeDocument/2006/relationships/chart" Target="../charts/chart3.xml"/></Relationships>
</file>

<file path=ppt/slides/slide1.xml><?xml version="1.0" encoding="utf-8"?>
<p:sld xmlns:a="http://schemas.openxmlformats.org/drawingml/2006/main" xmlns:r="http://schemas.openxmlformats.org/officeDocument/2006/relationships" xmlns:p="http://schemas.openxmlformats.org/presentationml/2006/main">
  <p:cSld name="Cover">
    <p:spTree>
      <p:nvGrpSpPr>
        <p:cNvPr id="1" name=""/>
        <p:cNvGrpSpPr/>
        <p:nvPr/>
      </p:nvGrpSpPr>
      <p:grpSpPr>
        <a:xfrm>
          <a:off x="0" y="0"/>
          <a:ext cx="0" cy="0"/>
          <a:chOff x="0" y="0"/>
          <a:chExt cx="0" cy="0"/>
        </a:xfrm>
      </p:grpSpPr>
      <p:sp>
        <p:nvSpPr>
          <p:cNvPr id="11" name="shp_CoverTitle"/>
          <p:cNvSpPr>
            <a:spLocks noGrp="1"/>
          </p:cNvSpPr>
          <p:nvPr>
            <p:ph type="ctrTitle"/>
          </p:nvPr>
        </p:nvSpPr>
        <p:spPr/>
        <p:txBody>
          <a:bodyPr/>
          <a:lstStyle/>
          <a:p>
            <a:r>
              <a:rPr lang="en-US" dirty="0">
                <a:latin typeface="Ubuntu Light" panose="020B0304030602030204" pitchFamily="34" charset="0"/>
              </a:rPr>
              <a:t>Macroeconomic Outlook - January 2023</a:t>
            </a:r>
          </a:p>
        </p:txBody>
      </p:sp>
      <p:sp>
        <p:nvSpPr>
          <p:cNvPr id="12" name="shp_CoverSubject"/>
          <p:cNvSpPr>
            <a:spLocks noGrp="1"/>
          </p:cNvSpPr>
          <p:nvPr>
            <p:ph type="subTitle" idx="1"/>
          </p:nvPr>
        </p:nvSpPr>
        <p:spPr/>
        <p:txBody>
          <a:bodyPr/>
          <a:lstStyle/>
          <a:p>
            <a:r>
              <a:rPr lang="en-US">
                <a:latin typeface="Ubuntu" panose="020B0504030602030204" pitchFamily="34" charset="0"/>
              </a:rPr>
              <a:t>CEPREMAP / DBnomics</a:t>
            </a:r>
          </a:p>
        </p:txBody>
      </p:sp>
      <p:sp>
        <p:nvSpPr>
          <p:cNvPr id="19" name="shp_CoverDate"/>
          <p:cNvSpPr>
            <a:spLocks noGrp="1"/>
          </p:cNvSpPr>
          <p:nvPr>
            <p:ph type="dt" sz="half" idx="10"/>
          </p:nvPr>
        </p:nvSpPr>
        <p:spPr>
          <a:xfrm>
            <a:off x="5346700" y="661226"/>
            <a:ext cx="4860636" cy="177912"/>
          </a:xfrm>
        </p:spPr>
        <p:txBody>
          <a:bodyPr/>
          <a:lstStyle/>
          <a:p>
            <a:r>
              <a:rPr lang="en-US" dirty="0">
                <a:latin typeface="Ubuntu" panose="020B0504030602030204" pitchFamily="34" charset="0"/>
              </a:rPr>
              <a:t>06 January 2023</a:t>
            </a:r>
          </a:p>
        </p:txBody>
      </p:sp>
      <p:sp>
        <p:nvSpPr>
          <p:cNvPr id="6" name="shp_CoverFPath" hidden="1"/>
          <p:cNvSpPr txBox="1"/>
          <p:nvPr/>
        </p:nvSpPr>
        <p:spPr>
          <a:xfrm>
            <a:off x="1847574" y="6933560"/>
            <a:ext cx="6998252" cy="246221"/>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b"/>
          <a:lstStyle>
            <a:defPPr>
              <a:defRPr lang="en-US"/>
            </a:defPPr>
            <a:lvl1pPr>
              <a:defRPr sz="800" cap="all" spc="200">
                <a:solidFill>
                  <a:schemeClr val="accent4"/>
                </a:solidFill>
                <a:latin typeface="Arial Narrow" panose="020B060602020203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r>
              <a:rPr lang="en-US" cap="none" spc="0" dirty="0">
                <a:solidFill>
                  <a:schemeClr val="bg1">
                    <a:lumMod val="50000"/>
                  </a:schemeClr>
                </a:solidFill>
                <a:latin typeface="+mn-lt"/>
              </a:rPr>
              <a:t>G:\Missions - </a:t>
            </a:r>
            <a:r>
              <a:rPr lang="en-US" cap="none" spc="0" dirty="0" err="1">
                <a:solidFill>
                  <a:schemeClr val="bg1">
                    <a:lumMod val="50000"/>
                  </a:schemeClr>
                </a:solidFill>
                <a:latin typeface="+mn-lt"/>
              </a:rPr>
              <a:t>ongoing_marketing_passed</a:t>
            </a:r>
            <a:r>
              <a:rPr lang="en-US" cap="none" spc="0" dirty="0">
                <a:solidFill>
                  <a:schemeClr val="bg1">
                    <a:lumMod val="50000"/>
                  </a:schemeClr>
                </a:solidFill>
                <a:latin typeface="+mn-lt"/>
              </a:rPr>
              <a:t>\</a:t>
            </a:r>
            <a:r>
              <a:rPr lang="en-US" cap="none" spc="0" dirty="0" err="1">
                <a:solidFill>
                  <a:schemeClr val="bg1">
                    <a:lumMod val="50000"/>
                  </a:schemeClr>
                </a:solidFill>
                <a:latin typeface="+mn-lt"/>
              </a:rPr>
              <a:t>Marketing_Pitch</a:t>
            </a:r>
            <a:r>
              <a:rPr lang="en-US" cap="none" spc="0" dirty="0">
                <a:solidFill>
                  <a:schemeClr val="bg1">
                    <a:lumMod val="50000"/>
                  </a:schemeClr>
                </a:solidFill>
                <a:latin typeface="+mn-lt"/>
              </a:rPr>
              <a:t>\Conferences\2021 - Presentation Daniel Cohen MD Meeting\2022'06\Presentation\2022'06'27 - Macroeconomic Outlook </a:t>
            </a:r>
            <a:r>
              <a:rPr lang="en-US" cap="none" spc="0" dirty="0" err="1">
                <a:solidFill>
                  <a:schemeClr val="bg1">
                    <a:lumMod val="50000"/>
                  </a:schemeClr>
                </a:solidFill>
                <a:latin typeface="+mn-lt"/>
              </a:rPr>
              <a:t>vIQ.pptx</a:t>
            </a:r>
            <a:endParaRPr lang="en-US" cap="none" spc="0" dirty="0">
              <a:solidFill>
                <a:schemeClr val="bg1">
                  <a:lumMod val="50000"/>
                </a:schemeClr>
              </a:solidFill>
              <a:latin typeface="+mn-lt"/>
            </a:endParaRPr>
          </a:p>
        </p:txBody>
      </p:sp>
      <p:sp>
        <p:nvSpPr>
          <p:cNvPr id="7" name="shp_Timestamp" hidden="1"/>
          <p:cNvSpPr>
            <a:spLocks/>
          </p:cNvSpPr>
          <p:nvPr/>
        </p:nvSpPr>
        <p:spPr>
          <a:xfrm>
            <a:off x="3118909" y="671968"/>
            <a:ext cx="4455583" cy="173114"/>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0" rtlCol="0" anchor="ctr"/>
          <a:lstStyle/>
          <a:p>
            <a:pPr algn="ctr"/>
            <a:r>
              <a:rPr lang="en-US" sz="800" cap="all" spc="200" dirty="0">
                <a:solidFill>
                  <a:schemeClr val="bg1">
                    <a:lumMod val="50000"/>
                  </a:schemeClr>
                </a:solidFill>
                <a:latin typeface="Arial Narrow" panose="020B0606020202030204" pitchFamily="34" charset="0"/>
              </a:rPr>
              <a:t>Time Stamp</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Consumer confidence indicators are falling in the G4 countries</a:t>
            </a:r>
            <a:r>
              <a:rPr lang="en-US" baseline="30000" dirty="0">
                <a:latin typeface="Ubuntu" panose="020B0504030602030204" pitchFamily="34" charset="0"/>
              </a:rPr>
              <a:t>1</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7</a:t>
            </a:r>
            <a:endParaRPr lang="en-US" dirty="0">
              <a:latin typeface="Ubuntu" panose="020B0504030602030204" pitchFamily="34" charset="0"/>
            </a:endParaRPr>
          </a:p>
        </p:txBody>
      </p:sp>
      <p:graphicFrame>
        <p:nvGraphicFramePr>
          <p:cNvPr id="18" name="consumer_confidence_indicator">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223072530"/>
              </p:ext>
            </p:extLst>
          </p:nvPr>
        </p:nvGraphicFramePr>
        <p:xfrm>
          <a:off x="493899" y="2411049"/>
          <a:ext cx="4624201" cy="457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extLst>
              <p:ext uri="{D42A27DB-BD31-4B8C-83A1-F6EECF244321}">
                <p14:modId xmlns:p14="http://schemas.microsoft.com/office/powerpoint/2010/main" val="4033170145"/>
              </p:ext>
            </p:extLst>
          </p:nvPr>
        </p:nvGraphicFramePr>
        <p:xfrm>
          <a:off x="486064" y="2192535"/>
          <a:ext cx="4624201" cy="448800"/>
        </p:xfrm>
        <a:graphic>
          <a:graphicData uri="http://schemas.openxmlformats.org/drawingml/2006/table">
            <a:tbl>
              <a:tblPr/>
              <a:tblGrid>
                <a:gridCol w="4624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Consumer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86063" y="1736846"/>
            <a:ext cx="9721273" cy="273921"/>
          </a:xfrm>
        </p:spPr>
        <p:txBody>
          <a:bodyPr/>
          <a:lstStyle/>
          <a:p>
            <a:r>
              <a:rPr lang="en-US" b="0" dirty="0">
                <a:solidFill>
                  <a:schemeClr val="accent4"/>
                </a:solidFill>
                <a:latin typeface="Ubuntu Condensed" panose="020B0506030602030204" pitchFamily="34" charset="0"/>
              </a:rPr>
              <a:t>Business confidence, however, while below post-Covid peaks, remains at pre-crisis level</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9" name="business_confidence_indicator">
            <a:extLst>
              <a:ext uri="{FF2B5EF4-FFF2-40B4-BE49-F238E27FC236}">
                <a16:creationId xmlns:a16="http://schemas.microsoft.com/office/drawing/2014/main" id="{9EEAF4BF-528A-15D7-07E0-AA74E63CBB3B}"/>
              </a:ext>
            </a:extLst>
          </p:cNvPr>
          <p:cNvGraphicFramePr>
            <a:graphicFrameLocks/>
          </p:cNvGraphicFramePr>
          <p:nvPr>
            <p:extLst>
              <p:ext uri="{D42A27DB-BD31-4B8C-83A1-F6EECF244321}">
                <p14:modId xmlns:p14="http://schemas.microsoft.com/office/powerpoint/2010/main" val="1279485569"/>
              </p:ext>
            </p:extLst>
          </p:nvPr>
        </p:nvGraphicFramePr>
        <p:xfrm>
          <a:off x="5526088" y="2413001"/>
          <a:ext cx="4659311" cy="457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extLst>
              <p:ext uri="{D42A27DB-BD31-4B8C-83A1-F6EECF244321}">
                <p14:modId xmlns:p14="http://schemas.microsoft.com/office/powerpoint/2010/main" val="2125231706"/>
              </p:ext>
            </p:extLst>
          </p:nvPr>
        </p:nvGraphicFramePr>
        <p:xfrm>
          <a:off x="5530698" y="2189338"/>
          <a:ext cx="4654701" cy="448800"/>
        </p:xfrm>
        <a:graphic>
          <a:graphicData uri="http://schemas.openxmlformats.org/drawingml/2006/table">
            <a:tbl>
              <a:tblPr/>
              <a:tblGrid>
                <a:gridCol w="46547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Business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cxnSp>
        <p:nvCxnSpPr>
          <p:cNvPr id="5" name="Straight Connector 4">
            <a:extLst>
              <a:ext uri="{FF2B5EF4-FFF2-40B4-BE49-F238E27FC236}">
                <a16:creationId xmlns:a16="http://schemas.microsoft.com/office/drawing/2014/main" id="{A755D0BC-6A7D-4524-12CD-D3E9215533F3}"/>
              </a:ext>
            </a:extLst>
          </p:cNvPr>
          <p:cNvCxnSpPr>
            <a:cxnSpLocks/>
          </p:cNvCxnSpPr>
          <p:nvPr/>
        </p:nvCxnSpPr>
        <p:spPr>
          <a:xfrm>
            <a:off x="3860688"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14" name="shp_FootNote">
            <a:extLst>
              <a:ext uri="{FF2B5EF4-FFF2-40B4-BE49-F238E27FC236}">
                <a16:creationId xmlns:a16="http://schemas.microsoft.com/office/drawing/2014/main" id="{59125059-A519-75F8-A45A-4953711E6157}"/>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OECD as of November 2022</a:t>
            </a:r>
          </a:p>
          <a:p>
            <a:pPr marL="347472" indent="-347472"/>
            <a:r>
              <a:rPr lang="en-US" sz="700" dirty="0">
                <a:latin typeface="Ubuntu" panose="020B0504030602030204" pitchFamily="34" charset="0"/>
              </a:rPr>
              <a:t>Note:	 (1)  G4 includes France, Germany, US and UK</a:t>
            </a:r>
          </a:p>
        </p:txBody>
      </p:sp>
      <p:sp>
        <p:nvSpPr>
          <p:cNvPr id="17" name="TextBox 16">
            <a:extLst>
              <a:ext uri="{FF2B5EF4-FFF2-40B4-BE49-F238E27FC236}">
                <a16:creationId xmlns:a16="http://schemas.microsoft.com/office/drawing/2014/main" id="{7CBA99F3-7751-D9FA-FE05-88DC8821C155}"/>
              </a:ext>
            </a:extLst>
          </p:cNvPr>
          <p:cNvSpPr txBox="1"/>
          <p:nvPr/>
        </p:nvSpPr>
        <p:spPr>
          <a:xfrm>
            <a:off x="3910607" y="2533199"/>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19" name="Straight Connector 18">
            <a:extLst>
              <a:ext uri="{FF2B5EF4-FFF2-40B4-BE49-F238E27FC236}">
                <a16:creationId xmlns:a16="http://schemas.microsoft.com/office/drawing/2014/main" id="{E915D0F5-4E15-5E6B-78B4-FD560389BF88}"/>
              </a:ext>
            </a:extLst>
          </p:cNvPr>
          <p:cNvCxnSpPr>
            <a:cxnSpLocks/>
          </p:cNvCxnSpPr>
          <p:nvPr/>
        </p:nvCxnSpPr>
        <p:spPr>
          <a:xfrm>
            <a:off x="988631"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BB7D3BDC-B096-CA24-2C67-5A229EEDCD15}"/>
              </a:ext>
            </a:extLst>
          </p:cNvPr>
          <p:cNvSpPr txBox="1"/>
          <p:nvPr/>
        </p:nvSpPr>
        <p:spPr>
          <a:xfrm>
            <a:off x="1044856" y="2533199"/>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lockdowns</a:t>
            </a:r>
            <a:endParaRPr lang="en-US" sz="900" i="1" dirty="0">
              <a:latin typeface="Ubuntu Condensed" panose="020B0506030602030204" pitchFamily="34" charset="0"/>
            </a:endParaRPr>
          </a:p>
        </p:txBody>
      </p:sp>
      <p:cxnSp>
        <p:nvCxnSpPr>
          <p:cNvPr id="23" name="Straight Connector 22">
            <a:extLst>
              <a:ext uri="{FF2B5EF4-FFF2-40B4-BE49-F238E27FC236}">
                <a16:creationId xmlns:a16="http://schemas.microsoft.com/office/drawing/2014/main" id="{6E5D8247-0D04-535B-BE18-79546DD5DBC3}"/>
              </a:ext>
            </a:extLst>
          </p:cNvPr>
          <p:cNvCxnSpPr>
            <a:cxnSpLocks/>
          </p:cNvCxnSpPr>
          <p:nvPr/>
        </p:nvCxnSpPr>
        <p:spPr>
          <a:xfrm>
            <a:off x="8839138"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84BDE06A-93A4-6713-3615-B5EC70439C6C}"/>
              </a:ext>
            </a:extLst>
          </p:cNvPr>
          <p:cNvSpPr txBox="1"/>
          <p:nvPr/>
        </p:nvSpPr>
        <p:spPr>
          <a:xfrm>
            <a:off x="8872444" y="2533199"/>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25" name="Straight Connector 24">
            <a:extLst>
              <a:ext uri="{FF2B5EF4-FFF2-40B4-BE49-F238E27FC236}">
                <a16:creationId xmlns:a16="http://schemas.microsoft.com/office/drawing/2014/main" id="{8B31F8A2-EB7D-E959-E013-DAD9ACCE50A9}"/>
              </a:ext>
            </a:extLst>
          </p:cNvPr>
          <p:cNvCxnSpPr>
            <a:cxnSpLocks/>
          </p:cNvCxnSpPr>
          <p:nvPr/>
        </p:nvCxnSpPr>
        <p:spPr>
          <a:xfrm>
            <a:off x="6064500"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0780B45F-A017-7776-FA33-03FA01B835CC}"/>
              </a:ext>
            </a:extLst>
          </p:cNvPr>
          <p:cNvSpPr txBox="1"/>
          <p:nvPr/>
        </p:nvSpPr>
        <p:spPr>
          <a:xfrm>
            <a:off x="6115648" y="2533199"/>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lockdowns</a:t>
            </a:r>
            <a:endParaRPr lang="en-US" sz="900" i="1" dirty="0">
              <a:latin typeface="Ubuntu Condensed" panose="020B0506030602030204" pitchFamily="34" charset="0"/>
            </a:endParaRPr>
          </a:p>
        </p:txBody>
      </p:sp>
    </p:spTree>
    <p:extLst>
      <p:ext uri="{BB962C8B-B14F-4D97-AF65-F5344CB8AC3E}">
        <p14:creationId xmlns:p14="http://schemas.microsoft.com/office/powerpoint/2010/main" val="167417553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name="Secondary102090434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The seeds of inflation</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January 2023</a:t>
            </a:r>
          </a:p>
        </p:txBody>
      </p:sp>
    </p:spTree>
    <p:extLst>
      <p:ext uri="{BB962C8B-B14F-4D97-AF65-F5344CB8AC3E}">
        <p14:creationId xmlns:p14="http://schemas.microsoft.com/office/powerpoint/2010/main" val="17666360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Energy prices have sharply increased over the last 2 years… </a:t>
            </a:r>
            <a:r>
              <a:rPr lang="en-US" b="0" i="1" dirty="0">
                <a:latin typeface="Ubuntu" panose="020B0504030602030204" pitchFamily="34" charset="0"/>
              </a:rPr>
              <a:t>- (1/2)</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graphicFrame>
        <p:nvGraphicFramePr>
          <p:cNvPr id="8" name="Table 5">
            <a:extLst>
              <a:ext uri="{FF2B5EF4-FFF2-40B4-BE49-F238E27FC236}">
                <a16:creationId xmlns:a16="http://schemas.microsoft.com/office/drawing/2014/main" id="{F1CD9C75-C2D7-47ED-8279-2BD2374C75A2}"/>
              </a:ext>
            </a:extLst>
          </p:cNvPr>
          <p:cNvGraphicFramePr>
            <a:graphicFrameLocks noGrp="1"/>
          </p:cNvGraphicFramePr>
          <p:nvPr>
            <p:custDataLst>
              <p:tags r:id="rId1"/>
            </p:custDataLst>
            <p:extLst>
              <p:ext uri="{D42A27DB-BD31-4B8C-83A1-F6EECF244321}">
                <p14:modId xmlns:p14="http://schemas.microsoft.com/office/powerpoint/2010/main" val="2857737554"/>
              </p:ext>
            </p:extLst>
          </p:nvPr>
        </p:nvGraphicFramePr>
        <p:xfrm>
          <a:off x="472804"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Oil prices in historical perspective </a:t>
                      </a:r>
                      <a:r>
                        <a:rPr lang="en-US" sz="1000" b="0" i="1" u="none" strike="noStrike" noProof="0" dirty="0">
                          <a:solidFill>
                            <a:schemeClr val="accent1"/>
                          </a:solidFill>
                          <a:effectLst/>
                          <a:latin typeface="Ubuntu" panose="020B0504030602030204" pitchFamily="34" charset="0"/>
                        </a:rPr>
                        <a:t>(USD per barrel)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7148D88B-C883-4FE9-A831-27D5AD6C1A26}"/>
              </a:ext>
            </a:extLst>
          </p:cNvPr>
          <p:cNvGraphicFramePr>
            <a:graphicFrameLocks noGrp="1"/>
          </p:cNvGraphicFramePr>
          <p:nvPr>
            <p:custDataLst>
              <p:tags r:id="rId2"/>
            </p:custDataLst>
            <p:extLst>
              <p:ext uri="{D42A27DB-BD31-4B8C-83A1-F6EECF244321}">
                <p14:modId xmlns:p14="http://schemas.microsoft.com/office/powerpoint/2010/main" val="786566769"/>
              </p:ext>
            </p:extLst>
          </p:nvPr>
        </p:nvGraphicFramePr>
        <p:xfrm>
          <a:off x="5534798"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chemeClr val="accent1"/>
                          </a:solidFill>
                          <a:effectLst/>
                          <a:latin typeface="Ubuntu" panose="020B0504030602030204" pitchFamily="34" charset="0"/>
                        </a:rPr>
                        <a:t>Natural Gas (Dutch TTF) prices in historical perspective </a:t>
                      </a:r>
                      <a:r>
                        <a:rPr lang="en-US" sz="1000" b="0" i="1" u="none" strike="noStrike" noProof="0" dirty="0">
                          <a:solidFill>
                            <a:schemeClr val="accent1"/>
                          </a:solidFill>
                          <a:effectLst/>
                          <a:latin typeface="Ubuntu" panose="020B0504030602030204" pitchFamily="34" charset="0"/>
                        </a:rPr>
                        <a:t>(€/MWh) </a:t>
                      </a:r>
                      <a:r>
                        <a:rPr lang="en-US" sz="1000" b="0" i="0" u="none" strike="noStrike" noProof="0" dirty="0">
                          <a:solidFill>
                            <a:schemeClr val="accent1"/>
                          </a:solidFill>
                          <a:effectLst/>
                          <a:latin typeface="Ubuntu" panose="020B0504030602030204" pitchFamily="34" charset="0"/>
                        </a:rPr>
                        <a:t>– Feb. 23</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3" name="shp_FootNote">
            <a:extLst>
              <a:ext uri="{FF2B5EF4-FFF2-40B4-BE49-F238E27FC236}">
                <a16:creationId xmlns:a16="http://schemas.microsoft.com/office/drawing/2014/main" id="{C58A35BC-626F-46CB-8CBA-F3EDBB459301}"/>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Nasdaq, ICE, NYSE as of </a:t>
            </a:r>
            <a:r>
              <a:rPr lang="fr-FR" sz="700" i="1" dirty="0">
                <a:latin typeface="Ubuntu" panose="020B0504030602030204" pitchFamily="34" charset="0"/>
              </a:rPr>
              <a:t>05</a:t>
            </a:r>
            <a:r>
              <a:rPr lang="en-US" sz="700" i="1" dirty="0">
                <a:latin typeface="Ubuntu" panose="020B0504030602030204" pitchFamily="34" charset="0"/>
              </a:rPr>
              <a:t>/01/2023</a:t>
            </a:r>
          </a:p>
        </p:txBody>
      </p:sp>
      <p:graphicFrame>
        <p:nvGraphicFramePr>
          <p:cNvPr id="14" name="Table 5">
            <a:extLst>
              <a:ext uri="{FF2B5EF4-FFF2-40B4-BE49-F238E27FC236}">
                <a16:creationId xmlns:a16="http://schemas.microsoft.com/office/drawing/2014/main" id="{34394B45-9E50-45EB-AE53-761FCC3A38FF}"/>
              </a:ext>
            </a:extLst>
          </p:cNvPr>
          <p:cNvGraphicFramePr>
            <a:graphicFrameLocks noGrp="1"/>
          </p:cNvGraphicFramePr>
          <p:nvPr>
            <p:custDataLst>
              <p:tags r:id="rId3"/>
            </p:custDataLst>
            <p:extLst>
              <p:ext uri="{D42A27DB-BD31-4B8C-83A1-F6EECF244321}">
                <p14:modId xmlns:p14="http://schemas.microsoft.com/office/powerpoint/2010/main" val="2126511494"/>
              </p:ext>
            </p:extLst>
          </p:nvPr>
        </p:nvGraphicFramePr>
        <p:xfrm>
          <a:off x="472804" y="4392527"/>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Copper prices in historical perspective </a:t>
                      </a:r>
                      <a:r>
                        <a:rPr lang="en-US" sz="1000" b="0" i="1" u="none" strike="noStrike" noProof="0" dirty="0">
                          <a:solidFill>
                            <a:schemeClr val="accent1"/>
                          </a:solidFill>
                          <a:effectLst/>
                          <a:latin typeface="Ubuntu" panose="020B0504030602030204" pitchFamily="34" charset="0"/>
                        </a:rPr>
                        <a:t>(USD/</a:t>
                      </a:r>
                      <a:r>
                        <a:rPr lang="en-US" sz="1000" b="0" i="1" u="none" strike="noStrike" noProof="0" dirty="0" err="1">
                          <a:solidFill>
                            <a:schemeClr val="accent1"/>
                          </a:solidFill>
                          <a:effectLst/>
                          <a:latin typeface="Ubuntu" panose="020B0504030602030204" pitchFamily="34" charset="0"/>
                        </a:rPr>
                        <a:t>tonne</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911336FE-73FC-4CC5-B571-43866E454065}"/>
              </a:ext>
            </a:extLst>
          </p:cNvPr>
          <p:cNvGraphicFramePr>
            <a:graphicFrameLocks noGrp="1"/>
          </p:cNvGraphicFramePr>
          <p:nvPr>
            <p:custDataLst>
              <p:tags r:id="rId4"/>
            </p:custDataLst>
            <p:extLst>
              <p:ext uri="{D42A27DB-BD31-4B8C-83A1-F6EECF244321}">
                <p14:modId xmlns:p14="http://schemas.microsoft.com/office/powerpoint/2010/main" val="2951291369"/>
              </p:ext>
            </p:extLst>
          </p:nvPr>
        </p:nvGraphicFramePr>
        <p:xfrm>
          <a:off x="5534798" y="4392527"/>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CBOT Wheat </a:t>
                      </a:r>
                      <a:r>
                        <a:rPr lang="en-US" sz="1000" b="0" i="1" u="none" strike="noStrike" noProof="0" dirty="0">
                          <a:solidFill>
                            <a:schemeClr val="accent1"/>
                          </a:solidFill>
                          <a:effectLst/>
                          <a:latin typeface="Ubuntu" panose="020B0504030602030204" pitchFamily="34" charset="0"/>
                        </a:rPr>
                        <a:t>(USD/Bushel)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7" name="Content Placeholder 11">
            <a:extLst>
              <a:ext uri="{FF2B5EF4-FFF2-40B4-BE49-F238E27FC236}">
                <a16:creationId xmlns:a16="http://schemas.microsoft.com/office/drawing/2014/main" id="{B327F0B1-98E9-4362-BC72-7A0130575ED8}"/>
              </a:ext>
            </a:extLst>
          </p:cNvPr>
          <p:cNvGraphicFramePr>
            <a:graphicFrameLocks/>
          </p:cNvGraphicFramePr>
          <p:nvPr>
            <p:extLst>
              <p:ext uri="{D42A27DB-BD31-4B8C-83A1-F6EECF244321}">
                <p14:modId xmlns:p14="http://schemas.microsoft.com/office/powerpoint/2010/main" val="191171200"/>
              </p:ext>
            </p:extLst>
          </p:nvPr>
        </p:nvGraphicFramePr>
        <p:xfrm>
          <a:off x="469899" y="2437280"/>
          <a:ext cx="4643609" cy="1915646"/>
        </p:xfrm>
        <a:graphic>
          <a:graphicData uri="http://schemas.openxmlformats.org/drawingml/2006/chart">
            <c:chart xmlns:c="http://schemas.openxmlformats.org/drawingml/2006/chart" xmlns:r="http://schemas.openxmlformats.org/officeDocument/2006/relationships" r:id="rId6"/>
          </a:graphicData>
        </a:graphic>
      </p:graphicFrame>
      <p:sp>
        <p:nvSpPr>
          <p:cNvPr id="7" name="shp_Folio">
            <a:extLst>
              <a:ext uri="{FF2B5EF4-FFF2-40B4-BE49-F238E27FC236}">
                <a16:creationId xmlns:a16="http://schemas.microsoft.com/office/drawing/2014/main" id="{45287AF9-3707-4B57-AA66-B3B1CFDC2F54}"/>
              </a:ext>
            </a:extLst>
          </p:cNvPr>
          <p:cNvSpPr>
            <a:spLocks noGrp="1"/>
          </p:cNvSpPr>
          <p:nvPr>
            <p:ph type="sldNum" sz="quarter" idx="12"/>
          </p:nvPr>
        </p:nvSpPr>
        <p:spPr/>
        <p:txBody>
          <a:bodyPr/>
          <a:lstStyle/>
          <a:p>
            <a:r>
              <a:rPr lang="fr-FR" dirty="0">
                <a:latin typeface="Ubuntu" panose="020B0504030602030204" pitchFamily="34" charset="0"/>
              </a:rPr>
              <a:t>9</a:t>
            </a:r>
            <a:endParaRPr lang="en-US" dirty="0">
              <a:latin typeface="Ubuntu" panose="020B0504030602030204" pitchFamily="34" charset="0"/>
            </a:endParaRPr>
          </a:p>
        </p:txBody>
      </p:sp>
      <p:sp>
        <p:nvSpPr>
          <p:cNvPr id="19"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20" name="Content Placeholder 11">
            <a:extLst>
              <a:ext uri="{FF2B5EF4-FFF2-40B4-BE49-F238E27FC236}">
                <a16:creationId xmlns:a16="http://schemas.microsoft.com/office/drawing/2014/main" id="{018B71F9-0ED4-4896-8493-BA9DBC832BC7}"/>
              </a:ext>
            </a:extLst>
          </p:cNvPr>
          <p:cNvGraphicFramePr>
            <a:graphicFrameLocks/>
          </p:cNvGraphicFramePr>
          <p:nvPr>
            <p:extLst>
              <p:ext uri="{D42A27DB-BD31-4B8C-83A1-F6EECF244321}">
                <p14:modId xmlns:p14="http://schemas.microsoft.com/office/powerpoint/2010/main" val="2695491513"/>
              </p:ext>
            </p:extLst>
          </p:nvPr>
        </p:nvGraphicFramePr>
        <p:xfrm>
          <a:off x="495473" y="4717473"/>
          <a:ext cx="4618036" cy="225109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1" name="Content Placeholder 11">
            <a:extLst>
              <a:ext uri="{FF2B5EF4-FFF2-40B4-BE49-F238E27FC236}">
                <a16:creationId xmlns:a16="http://schemas.microsoft.com/office/drawing/2014/main" id="{018B71F9-0ED4-4896-8493-BA9DBC832BC7}"/>
              </a:ext>
            </a:extLst>
          </p:cNvPr>
          <p:cNvGraphicFramePr>
            <a:graphicFrameLocks/>
          </p:cNvGraphicFramePr>
          <p:nvPr>
            <p:extLst>
              <p:ext uri="{D42A27DB-BD31-4B8C-83A1-F6EECF244321}">
                <p14:modId xmlns:p14="http://schemas.microsoft.com/office/powerpoint/2010/main" val="1056600481"/>
              </p:ext>
            </p:extLst>
          </p:nvPr>
        </p:nvGraphicFramePr>
        <p:xfrm>
          <a:off x="5601305" y="4717473"/>
          <a:ext cx="4584095" cy="2251098"/>
        </p:xfrm>
        <a:graphic>
          <a:graphicData uri="http://schemas.openxmlformats.org/drawingml/2006/chart">
            <c:chart xmlns:c="http://schemas.openxmlformats.org/drawingml/2006/chart" xmlns:r="http://schemas.openxmlformats.org/officeDocument/2006/relationships" r:id="rId8"/>
          </a:graphicData>
        </a:graphic>
      </p:graphicFrame>
      <p:sp>
        <p:nvSpPr>
          <p:cNvPr id="3" name="Espace réservé du texte 2"/>
          <p:cNvSpPr>
            <a:spLocks noGrp="1"/>
          </p:cNvSpPr>
          <p:nvPr>
            <p:ph type="body" sz="quarter" idx="13"/>
          </p:nvPr>
        </p:nvSpPr>
        <p:spPr>
          <a:xfrm>
            <a:off x="486064" y="1655763"/>
            <a:ext cx="9721273" cy="273921"/>
          </a:xfrm>
        </p:spPr>
        <p:txBody>
          <a:bodyPr/>
          <a:lstStyle/>
          <a:p>
            <a:r>
              <a:rPr lang="en-US" b="0" dirty="0">
                <a:solidFill>
                  <a:schemeClr val="accent4"/>
                </a:solidFill>
                <a:latin typeface="Ubuntu Condensed" panose="020B0506030602030204" pitchFamily="34" charset="0"/>
              </a:rPr>
              <a:t>Post Covid recovery has raised commodity prices, even prior to the Ukrainian invasion</a:t>
            </a:r>
          </a:p>
        </p:txBody>
      </p:sp>
      <p:graphicFrame>
        <p:nvGraphicFramePr>
          <p:cNvPr id="5" name="Chart 4">
            <a:extLst>
              <a:ext uri="{FF2B5EF4-FFF2-40B4-BE49-F238E27FC236}">
                <a16:creationId xmlns:a16="http://schemas.microsoft.com/office/drawing/2014/main" id="{A1A2EC16-2217-60F7-2BD6-F4B07046F4FD}"/>
              </a:ext>
            </a:extLst>
          </p:cNvPr>
          <p:cNvGraphicFramePr>
            <a:graphicFrameLocks/>
          </p:cNvGraphicFramePr>
          <p:nvPr>
            <p:extLst>
              <p:ext uri="{D42A27DB-BD31-4B8C-83A1-F6EECF244321}">
                <p14:modId xmlns:p14="http://schemas.microsoft.com/office/powerpoint/2010/main" val="974865946"/>
              </p:ext>
            </p:extLst>
          </p:nvPr>
        </p:nvGraphicFramePr>
        <p:xfrm>
          <a:off x="5537200" y="2437278"/>
          <a:ext cx="4642623" cy="1908785"/>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229267210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7" name="shp_Folio">
            <a:extLst>
              <a:ext uri="{FF2B5EF4-FFF2-40B4-BE49-F238E27FC236}">
                <a16:creationId xmlns:a16="http://schemas.microsoft.com/office/drawing/2014/main" id="{45287AF9-3707-4B57-AA66-B3B1CFDC2F54}"/>
              </a:ext>
            </a:extLst>
          </p:cNvPr>
          <p:cNvSpPr>
            <a:spLocks noGrp="1"/>
          </p:cNvSpPr>
          <p:nvPr>
            <p:ph type="sldNum" sz="quarter" idx="12"/>
          </p:nvPr>
        </p:nvSpPr>
        <p:spPr/>
        <p:txBody>
          <a:bodyPr/>
          <a:lstStyle/>
          <a:p>
            <a:r>
              <a:rPr lang="fr-FR" dirty="0">
                <a:latin typeface="Ubuntu" panose="020B0504030602030204" pitchFamily="34" charset="0"/>
              </a:rPr>
              <a:t>10</a:t>
            </a:r>
            <a:endParaRPr lang="en-US" dirty="0">
              <a:latin typeface="Ubuntu" panose="020B0504030602030204" pitchFamily="34" charset="0"/>
            </a:endParaRPr>
          </a:p>
        </p:txBody>
      </p:sp>
      <p:sp>
        <p:nvSpPr>
          <p:cNvPr id="19"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3" name="Espace réservé du texte 2"/>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Ukrainian invasion lifted up prices, but fear of recession are cooling off pressure. European gas prices below pre-war levels.</a:t>
            </a:r>
          </a:p>
        </p:txBody>
      </p:sp>
      <p:sp>
        <p:nvSpPr>
          <p:cNvPr id="23" name="Title 1">
            <a:extLst>
              <a:ext uri="{FF2B5EF4-FFF2-40B4-BE49-F238E27FC236}">
                <a16:creationId xmlns:a16="http://schemas.microsoft.com/office/drawing/2014/main" id="{233595D7-7ECB-470D-81F4-89B3B1D5C8E2}"/>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…but may have already peaked </a:t>
            </a:r>
            <a:r>
              <a:rPr lang="en-US" b="0" i="1" dirty="0">
                <a:latin typeface="Ubuntu" panose="020B0504030602030204" pitchFamily="34" charset="0"/>
              </a:rPr>
              <a:t>- (2/2)</a:t>
            </a:r>
            <a:endParaRPr lang="en-US" dirty="0">
              <a:latin typeface="Ubuntu" panose="020B0504030602030204" pitchFamily="34" charset="0"/>
            </a:endParaRPr>
          </a:p>
        </p:txBody>
      </p:sp>
      <p:sp>
        <p:nvSpPr>
          <p:cNvPr id="34" name="shp_FootNote">
            <a:extLst>
              <a:ext uri="{FF2B5EF4-FFF2-40B4-BE49-F238E27FC236}">
                <a16:creationId xmlns:a16="http://schemas.microsoft.com/office/drawing/2014/main" id="{6E6F2511-945C-FC82-69DC-58A78F2D103C}"/>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Nasdaq, ICE, NYSE as of </a:t>
            </a:r>
            <a:r>
              <a:rPr lang="fr-FR" sz="700" i="1" dirty="0">
                <a:latin typeface="Ubuntu" panose="020B0504030602030204" pitchFamily="34" charset="0"/>
              </a:rPr>
              <a:t>05</a:t>
            </a:r>
            <a:r>
              <a:rPr lang="en-US" sz="700" i="1" dirty="0">
                <a:latin typeface="Ubuntu" panose="020B0504030602030204" pitchFamily="34" charset="0"/>
              </a:rPr>
              <a:t>/01/2023</a:t>
            </a:r>
          </a:p>
        </p:txBody>
      </p:sp>
      <p:graphicFrame>
        <p:nvGraphicFramePr>
          <p:cNvPr id="2" name="Table 5">
            <a:extLst>
              <a:ext uri="{FF2B5EF4-FFF2-40B4-BE49-F238E27FC236}">
                <a16:creationId xmlns:a16="http://schemas.microsoft.com/office/drawing/2014/main" id="{DE69CAC7-D529-3CDB-73DE-7AD4EA977A55}"/>
              </a:ext>
            </a:extLst>
          </p:cNvPr>
          <p:cNvGraphicFramePr>
            <a:graphicFrameLocks noGrp="1"/>
          </p:cNvGraphicFramePr>
          <p:nvPr>
            <p:custDataLst>
              <p:tags r:id="rId1"/>
            </p:custDataLst>
            <p:extLst>
              <p:ext uri="{D42A27DB-BD31-4B8C-83A1-F6EECF244321}">
                <p14:modId xmlns:p14="http://schemas.microsoft.com/office/powerpoint/2010/main" val="1332939999"/>
              </p:ext>
            </p:extLst>
          </p:nvPr>
        </p:nvGraphicFramePr>
        <p:xfrm>
          <a:off x="472804"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Oil prices in historical perspective </a:t>
                      </a:r>
                      <a:r>
                        <a:rPr lang="en-US" sz="1000" b="0" i="1" u="none" strike="noStrike" noProof="0" dirty="0">
                          <a:solidFill>
                            <a:schemeClr val="accent1"/>
                          </a:solidFill>
                          <a:effectLst/>
                          <a:latin typeface="Ubuntu" panose="020B0504030602030204" pitchFamily="34" charset="0"/>
                        </a:rPr>
                        <a:t>(USD per barrel)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5" name="Table 5">
            <a:extLst>
              <a:ext uri="{FF2B5EF4-FFF2-40B4-BE49-F238E27FC236}">
                <a16:creationId xmlns:a16="http://schemas.microsoft.com/office/drawing/2014/main" id="{5AB5070C-ABE4-AD67-797D-C4500A0BEA26}"/>
              </a:ext>
            </a:extLst>
          </p:cNvPr>
          <p:cNvGraphicFramePr>
            <a:graphicFrameLocks noGrp="1"/>
          </p:cNvGraphicFramePr>
          <p:nvPr>
            <p:custDataLst>
              <p:tags r:id="rId2"/>
            </p:custDataLst>
            <p:extLst>
              <p:ext uri="{D42A27DB-BD31-4B8C-83A1-F6EECF244321}">
                <p14:modId xmlns:p14="http://schemas.microsoft.com/office/powerpoint/2010/main" val="2991779661"/>
              </p:ext>
            </p:extLst>
          </p:nvPr>
        </p:nvGraphicFramePr>
        <p:xfrm>
          <a:off x="5534798"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chemeClr val="accent1"/>
                          </a:solidFill>
                          <a:effectLst/>
                          <a:latin typeface="Ubuntu" panose="020B0504030602030204" pitchFamily="34" charset="0"/>
                        </a:rPr>
                        <a:t>Natural Gas (Dutch TTF) prices in historical perspective </a:t>
                      </a:r>
                      <a:r>
                        <a:rPr lang="en-US" sz="1000" b="0" i="1" u="none" strike="noStrike" noProof="0" dirty="0">
                          <a:solidFill>
                            <a:schemeClr val="accent1"/>
                          </a:solidFill>
                          <a:effectLst/>
                          <a:latin typeface="Ubuntu" panose="020B0504030602030204" pitchFamily="34" charset="0"/>
                        </a:rPr>
                        <a:t>(€/MWh) </a:t>
                      </a:r>
                      <a:r>
                        <a:rPr lang="en-US" sz="1000" b="0" i="0" u="none" strike="noStrike" noProof="0" dirty="0">
                          <a:solidFill>
                            <a:schemeClr val="accent1"/>
                          </a:solidFill>
                          <a:effectLst/>
                          <a:latin typeface="Ubuntu" panose="020B0504030602030204" pitchFamily="34" charset="0"/>
                        </a:rPr>
                        <a:t>– Feb. 23</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6" name="Table 5">
            <a:extLst>
              <a:ext uri="{FF2B5EF4-FFF2-40B4-BE49-F238E27FC236}">
                <a16:creationId xmlns:a16="http://schemas.microsoft.com/office/drawing/2014/main" id="{E49B34E6-AC7C-640A-C666-3C33BC1C6A16}"/>
              </a:ext>
            </a:extLst>
          </p:cNvPr>
          <p:cNvGraphicFramePr>
            <a:graphicFrameLocks noGrp="1"/>
          </p:cNvGraphicFramePr>
          <p:nvPr>
            <p:custDataLst>
              <p:tags r:id="rId3"/>
            </p:custDataLst>
            <p:extLst>
              <p:ext uri="{D42A27DB-BD31-4B8C-83A1-F6EECF244321}">
                <p14:modId xmlns:p14="http://schemas.microsoft.com/office/powerpoint/2010/main" val="1363183512"/>
              </p:ext>
            </p:extLst>
          </p:nvPr>
        </p:nvGraphicFramePr>
        <p:xfrm>
          <a:off x="472804" y="4392527"/>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Copper prices in historical perspective </a:t>
                      </a:r>
                      <a:r>
                        <a:rPr lang="en-US" sz="1000" b="0" i="1" u="none" strike="noStrike" noProof="0" dirty="0">
                          <a:solidFill>
                            <a:schemeClr val="accent1"/>
                          </a:solidFill>
                          <a:effectLst/>
                          <a:latin typeface="Ubuntu" panose="020B0504030602030204" pitchFamily="34" charset="0"/>
                        </a:rPr>
                        <a:t>(USD/</a:t>
                      </a:r>
                      <a:r>
                        <a:rPr lang="en-US" sz="1000" b="0" i="1" u="none" strike="noStrike" noProof="0" dirty="0" err="1">
                          <a:solidFill>
                            <a:schemeClr val="accent1"/>
                          </a:solidFill>
                          <a:effectLst/>
                          <a:latin typeface="Ubuntu" panose="020B0504030602030204" pitchFamily="34" charset="0"/>
                        </a:rPr>
                        <a:t>tonne</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8" name="Table 5">
            <a:extLst>
              <a:ext uri="{FF2B5EF4-FFF2-40B4-BE49-F238E27FC236}">
                <a16:creationId xmlns:a16="http://schemas.microsoft.com/office/drawing/2014/main" id="{0ACDA34E-DD58-0993-3B08-AF13DC007DFD}"/>
              </a:ext>
            </a:extLst>
          </p:cNvPr>
          <p:cNvGraphicFramePr>
            <a:graphicFrameLocks noGrp="1"/>
          </p:cNvGraphicFramePr>
          <p:nvPr>
            <p:custDataLst>
              <p:tags r:id="rId4"/>
            </p:custDataLst>
            <p:extLst>
              <p:ext uri="{D42A27DB-BD31-4B8C-83A1-F6EECF244321}">
                <p14:modId xmlns:p14="http://schemas.microsoft.com/office/powerpoint/2010/main" val="4189135105"/>
              </p:ext>
            </p:extLst>
          </p:nvPr>
        </p:nvGraphicFramePr>
        <p:xfrm>
          <a:off x="5534798" y="4392527"/>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CBOT Wheat </a:t>
                      </a:r>
                      <a:r>
                        <a:rPr lang="en-US" sz="1000" b="0" i="1" u="none" strike="noStrike" noProof="0" dirty="0">
                          <a:solidFill>
                            <a:schemeClr val="accent1"/>
                          </a:solidFill>
                          <a:effectLst/>
                          <a:latin typeface="Ubuntu" panose="020B0504030602030204" pitchFamily="34" charset="0"/>
                        </a:rPr>
                        <a:t>(USD/Bushel)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9" name="Content Placeholder 11">
            <a:extLst>
              <a:ext uri="{FF2B5EF4-FFF2-40B4-BE49-F238E27FC236}">
                <a16:creationId xmlns:a16="http://schemas.microsoft.com/office/drawing/2014/main" id="{770FCD81-0943-DF76-240A-42B4F407FC5B}"/>
              </a:ext>
            </a:extLst>
          </p:cNvPr>
          <p:cNvGraphicFramePr>
            <a:graphicFrameLocks/>
          </p:cNvGraphicFramePr>
          <p:nvPr>
            <p:extLst>
              <p:ext uri="{D42A27DB-BD31-4B8C-83A1-F6EECF244321}">
                <p14:modId xmlns:p14="http://schemas.microsoft.com/office/powerpoint/2010/main" val="1697881099"/>
              </p:ext>
            </p:extLst>
          </p:nvPr>
        </p:nvGraphicFramePr>
        <p:xfrm>
          <a:off x="469899" y="2437280"/>
          <a:ext cx="4643609" cy="1915646"/>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0" name="Content Placeholder 11">
            <a:extLst>
              <a:ext uri="{FF2B5EF4-FFF2-40B4-BE49-F238E27FC236}">
                <a16:creationId xmlns:a16="http://schemas.microsoft.com/office/drawing/2014/main" id="{0A6F138C-CAD8-4CBD-DAA5-10B363E1447B}"/>
              </a:ext>
            </a:extLst>
          </p:cNvPr>
          <p:cNvGraphicFramePr>
            <a:graphicFrameLocks/>
          </p:cNvGraphicFramePr>
          <p:nvPr>
            <p:extLst>
              <p:ext uri="{D42A27DB-BD31-4B8C-83A1-F6EECF244321}">
                <p14:modId xmlns:p14="http://schemas.microsoft.com/office/powerpoint/2010/main" val="2268751423"/>
              </p:ext>
            </p:extLst>
          </p:nvPr>
        </p:nvGraphicFramePr>
        <p:xfrm>
          <a:off x="495473" y="4717473"/>
          <a:ext cx="4618036" cy="225109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1" name="Content Placeholder 11">
            <a:extLst>
              <a:ext uri="{FF2B5EF4-FFF2-40B4-BE49-F238E27FC236}">
                <a16:creationId xmlns:a16="http://schemas.microsoft.com/office/drawing/2014/main" id="{6A19E4BE-E102-3728-B62F-BFEDC72EEEA3}"/>
              </a:ext>
            </a:extLst>
          </p:cNvPr>
          <p:cNvGraphicFramePr>
            <a:graphicFrameLocks/>
          </p:cNvGraphicFramePr>
          <p:nvPr>
            <p:extLst>
              <p:ext uri="{D42A27DB-BD31-4B8C-83A1-F6EECF244321}">
                <p14:modId xmlns:p14="http://schemas.microsoft.com/office/powerpoint/2010/main" val="2767621139"/>
              </p:ext>
            </p:extLst>
          </p:nvPr>
        </p:nvGraphicFramePr>
        <p:xfrm>
          <a:off x="5601305" y="4717473"/>
          <a:ext cx="4584095" cy="2251098"/>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2" name="Chart 11">
            <a:extLst>
              <a:ext uri="{FF2B5EF4-FFF2-40B4-BE49-F238E27FC236}">
                <a16:creationId xmlns:a16="http://schemas.microsoft.com/office/drawing/2014/main" id="{6403FC63-21C4-109A-B492-DD5EEC2A12C0}"/>
              </a:ext>
            </a:extLst>
          </p:cNvPr>
          <p:cNvGraphicFramePr>
            <a:graphicFrameLocks/>
          </p:cNvGraphicFramePr>
          <p:nvPr>
            <p:extLst>
              <p:ext uri="{D42A27DB-BD31-4B8C-83A1-F6EECF244321}">
                <p14:modId xmlns:p14="http://schemas.microsoft.com/office/powerpoint/2010/main" val="2422871105"/>
              </p:ext>
            </p:extLst>
          </p:nvPr>
        </p:nvGraphicFramePr>
        <p:xfrm>
          <a:off x="5537200" y="2437278"/>
          <a:ext cx="4642623" cy="1908785"/>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244140862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3" y="1189387"/>
            <a:ext cx="9721273" cy="369332"/>
          </a:xfrm>
        </p:spPr>
        <p:txBody>
          <a:bodyPr/>
          <a:lstStyle/>
          <a:p>
            <a:r>
              <a:rPr lang="en-US" dirty="0">
                <a:latin typeface="Ubuntu" panose="020B0504030602030204" pitchFamily="34" charset="0"/>
              </a:rPr>
              <a:t>Supply chain disruptions are easing up significantly</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graphicFrame>
        <p:nvGraphicFramePr>
          <p:cNvPr id="14" name="Content Placeholder 11">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1355336897"/>
              </p:ext>
            </p:extLst>
          </p:nvPr>
        </p:nvGraphicFramePr>
        <p:xfrm>
          <a:off x="480520" y="4680896"/>
          <a:ext cx="9703685" cy="228767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6" name="Table 5">
            <a:extLst>
              <a:ext uri="{FF2B5EF4-FFF2-40B4-BE49-F238E27FC236}">
                <a16:creationId xmlns:a16="http://schemas.microsoft.com/office/drawing/2014/main" id="{D254CEF1-CF28-4554-8BCC-15D090438737}"/>
              </a:ext>
            </a:extLst>
          </p:cNvPr>
          <p:cNvGraphicFramePr>
            <a:graphicFrameLocks noGrp="1"/>
          </p:cNvGraphicFramePr>
          <p:nvPr>
            <p:custDataLst>
              <p:tags r:id="rId1"/>
            </p:custDataLst>
            <p:extLst>
              <p:ext uri="{D42A27DB-BD31-4B8C-83A1-F6EECF244321}">
                <p14:modId xmlns:p14="http://schemas.microsoft.com/office/powerpoint/2010/main" val="1111405257"/>
              </p:ext>
            </p:extLst>
          </p:nvPr>
        </p:nvGraphicFramePr>
        <p:xfrm>
          <a:off x="469900" y="4387991"/>
          <a:ext cx="9737435" cy="448800"/>
        </p:xfrm>
        <a:graphic>
          <a:graphicData uri="http://schemas.openxmlformats.org/drawingml/2006/table">
            <a:tbl>
              <a:tblPr/>
              <a:tblGrid>
                <a:gridCol w="973743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Shipping Container Index (based on spot rate for 40 feet containers)</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1898907784"/>
              </p:ext>
            </p:extLst>
          </p:nvPr>
        </p:nvGraphicFramePr>
        <p:xfrm>
          <a:off x="469900" y="2197590"/>
          <a:ext cx="9727102" cy="448800"/>
        </p:xfrm>
        <a:graphic>
          <a:graphicData uri="http://schemas.openxmlformats.org/drawingml/2006/table">
            <a:tbl>
              <a:tblPr/>
              <a:tblGrid>
                <a:gridCol w="9727102">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 of EU business reporting shortages of materials and equipment in the construction industry as a limiting production factor</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5" name="shp_FootNote">
            <a:extLst>
              <a:ext uri="{FF2B5EF4-FFF2-40B4-BE49-F238E27FC236}">
                <a16:creationId xmlns:a16="http://schemas.microsoft.com/office/drawing/2014/main" id="{55AB0C8D-5FCC-4310-81BE-B4FDEBBC7EE4}"/>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a:t>
            </a:r>
            <a:r>
              <a:rPr lang="en-US" sz="700" i="1" dirty="0" err="1">
                <a:latin typeface="Ubuntu" panose="020B0504030602030204" pitchFamily="34" charset="0"/>
              </a:rPr>
              <a:t>Freightos</a:t>
            </a:r>
            <a:r>
              <a:rPr lang="en-US" sz="700" i="1" dirty="0">
                <a:latin typeface="Ubuntu" panose="020B0504030602030204" pitchFamily="34" charset="0"/>
              </a:rPr>
              <a:t> Data, Sea intelligence as of 06/01/2023</a:t>
            </a:r>
          </a:p>
        </p:txBody>
      </p:sp>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11</a:t>
            </a:r>
          </a:p>
        </p:txBody>
      </p:sp>
      <p:sp>
        <p:nvSpPr>
          <p:cNvPr id="3" name="Espace réservé du texte 2"/>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Transportation costs, while still high in historical perspective, are rapidly returning to normal</a:t>
            </a:r>
          </a:p>
        </p:txBody>
      </p:sp>
      <p:sp>
        <p:nvSpPr>
          <p:cNvPr id="22"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8" name="disruption_EU">
            <a:extLst>
              <a:ext uri="{FF2B5EF4-FFF2-40B4-BE49-F238E27FC236}">
                <a16:creationId xmlns:a16="http://schemas.microsoft.com/office/drawing/2014/main" id="{BA93D68B-27CF-AFC7-EDBF-72F495E96587}"/>
              </a:ext>
            </a:extLst>
          </p:cNvPr>
          <p:cNvGraphicFramePr>
            <a:graphicFrameLocks/>
          </p:cNvGraphicFramePr>
          <p:nvPr>
            <p:extLst>
              <p:ext uri="{D42A27DB-BD31-4B8C-83A1-F6EECF244321}">
                <p14:modId xmlns:p14="http://schemas.microsoft.com/office/powerpoint/2010/main" val="2266308806"/>
              </p:ext>
            </p:extLst>
          </p:nvPr>
        </p:nvGraphicFramePr>
        <p:xfrm>
          <a:off x="480521" y="2470696"/>
          <a:ext cx="9703684" cy="1882229"/>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70173814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Table 5">
            <a:extLst>
              <a:ext uri="{FF2B5EF4-FFF2-40B4-BE49-F238E27FC236}">
                <a16:creationId xmlns:a16="http://schemas.microsoft.com/office/drawing/2014/main" id="{ECFE293D-B19E-4400-A443-90C80DC3D249}"/>
              </a:ext>
            </a:extLst>
          </p:cNvPr>
          <p:cNvGraphicFramePr>
            <a:graphicFrameLocks noGrp="1"/>
          </p:cNvGraphicFramePr>
          <p:nvPr>
            <p:custDataLst>
              <p:tags r:id="rId1"/>
            </p:custDataLst>
            <p:extLst>
              <p:ext uri="{D42A27DB-BD31-4B8C-83A1-F6EECF244321}">
                <p14:modId xmlns:p14="http://schemas.microsoft.com/office/powerpoint/2010/main" val="3650437279"/>
              </p:ext>
            </p:extLst>
          </p:nvPr>
        </p:nvGraphicFramePr>
        <p:xfrm>
          <a:off x="474134" y="4364558"/>
          <a:ext cx="4641435" cy="501186"/>
        </p:xfrm>
        <a:graphic>
          <a:graphicData uri="http://schemas.openxmlformats.org/drawingml/2006/table">
            <a:tbl>
              <a:tblPr/>
              <a:tblGrid>
                <a:gridCol w="4641435">
                  <a:extLst>
                    <a:ext uri="{9D8B030D-6E8A-4147-A177-3AD203B41FA5}">
                      <a16:colId xmlns:a16="http://schemas.microsoft.com/office/drawing/2014/main" val="3110369869"/>
                    </a:ext>
                  </a:extLst>
                </a:gridCol>
              </a:tblGrid>
              <a:tr h="250593">
                <a:tc>
                  <a:txBody>
                    <a:bodyPr/>
                    <a:lstStyle/>
                    <a:p>
                      <a:pPr algn="l" fontAlgn="ctr"/>
                      <a:r>
                        <a:rPr lang="en-US" sz="1000" b="1" i="0" u="none" strike="noStrike" noProof="0" dirty="0">
                          <a:solidFill>
                            <a:schemeClr val="accent1"/>
                          </a:solidFill>
                          <a:effectLst/>
                          <a:latin typeface="Ubuntu" panose="020B0504030602030204" pitchFamily="34" charset="0"/>
                        </a:rPr>
                        <a:t>Beveridge curve - France (Q1-17 – Q2-22),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50593">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a:t>
            </a: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79865" y="706382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Bureau of Labor Statistics, </a:t>
            </a:r>
            <a:r>
              <a:rPr lang="en-US" sz="700" i="1" dirty="0" err="1">
                <a:latin typeface="Ubuntu" panose="020B0504030602030204" pitchFamily="34" charset="0"/>
              </a:rPr>
              <a:t>Destatis</a:t>
            </a:r>
            <a:r>
              <a:rPr lang="en-US" sz="700" i="1" dirty="0">
                <a:latin typeface="Ubuntu" panose="020B0504030602030204" pitchFamily="34" charset="0"/>
              </a:rPr>
              <a:t>, </a:t>
            </a:r>
            <a:r>
              <a:rPr lang="en-US" sz="700" i="1" dirty="0" err="1">
                <a:latin typeface="Ubuntu" panose="020B0504030602030204" pitchFamily="34" charset="0"/>
              </a:rPr>
              <a:t>Insee</a:t>
            </a:r>
            <a:r>
              <a:rPr lang="en-US" sz="700" i="1" dirty="0">
                <a:latin typeface="Ubuntu" panose="020B0504030602030204" pitchFamily="34" charset="0"/>
              </a:rPr>
              <a:t>, Eurostat</a:t>
            </a:r>
          </a:p>
          <a:p>
            <a:pPr marL="347472" indent="-347472"/>
            <a:r>
              <a:rPr lang="en-US" sz="700" dirty="0">
                <a:latin typeface="Ubuntu" panose="020B0504030602030204" pitchFamily="34" charset="0"/>
              </a:rPr>
              <a:t>Note:	Vacancy rate is the ratio of job openings to total jobs</a:t>
            </a:r>
          </a:p>
        </p:txBody>
      </p:sp>
      <p:graphicFrame>
        <p:nvGraphicFramePr>
          <p:cNvPr id="25" name="Table 5">
            <a:extLst>
              <a:ext uri="{FF2B5EF4-FFF2-40B4-BE49-F238E27FC236}">
                <a16:creationId xmlns:a16="http://schemas.microsoft.com/office/drawing/2014/main" id="{34A00D77-FD31-4F2C-A044-F52EBC7561D6}"/>
              </a:ext>
            </a:extLst>
          </p:cNvPr>
          <p:cNvGraphicFramePr>
            <a:graphicFrameLocks noGrp="1"/>
          </p:cNvGraphicFramePr>
          <p:nvPr>
            <p:custDataLst>
              <p:tags r:id="rId2"/>
            </p:custDataLst>
            <p:extLst>
              <p:ext uri="{D42A27DB-BD31-4B8C-83A1-F6EECF244321}">
                <p14:modId xmlns:p14="http://schemas.microsoft.com/office/powerpoint/2010/main" val="3855148092"/>
              </p:ext>
            </p:extLst>
          </p:nvPr>
        </p:nvGraphicFramePr>
        <p:xfrm>
          <a:off x="471490" y="2197590"/>
          <a:ext cx="4649867" cy="448800"/>
        </p:xfrm>
        <a:graphic>
          <a:graphicData uri="http://schemas.openxmlformats.org/drawingml/2006/table">
            <a:tbl>
              <a:tblPr/>
              <a:tblGrid>
                <a:gridCol w="4649867">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USA (Q1-17 – Q2-22),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7" name="Content Placeholder 9">
            <a:extLst>
              <a:ext uri="{FF2B5EF4-FFF2-40B4-BE49-F238E27FC236}">
                <a16:creationId xmlns:a16="http://schemas.microsoft.com/office/drawing/2014/main" id="{0DB2B5A6-752D-4B54-8AF3-5672258481F6}"/>
              </a:ext>
            </a:extLst>
          </p:cNvPr>
          <p:cNvGraphicFramePr>
            <a:graphicFrameLocks/>
          </p:cNvGraphicFramePr>
          <p:nvPr>
            <p:extLst>
              <p:ext uri="{D42A27DB-BD31-4B8C-83A1-F6EECF244321}">
                <p14:modId xmlns:p14="http://schemas.microsoft.com/office/powerpoint/2010/main" val="230812789"/>
              </p:ext>
            </p:extLst>
          </p:nvPr>
        </p:nvGraphicFramePr>
        <p:xfrm>
          <a:off x="494493" y="2500685"/>
          <a:ext cx="4626864" cy="1851727"/>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8" name="Table 5">
            <a:extLst>
              <a:ext uri="{FF2B5EF4-FFF2-40B4-BE49-F238E27FC236}">
                <a16:creationId xmlns:a16="http://schemas.microsoft.com/office/drawing/2014/main" id="{29A23FC6-3FEB-4C64-A1F5-F0D1BCAC3476}"/>
              </a:ext>
            </a:extLst>
          </p:cNvPr>
          <p:cNvGraphicFramePr>
            <a:graphicFrameLocks noGrp="1"/>
          </p:cNvGraphicFramePr>
          <p:nvPr>
            <p:custDataLst>
              <p:tags r:id="rId3"/>
            </p:custDataLst>
            <p:extLst>
              <p:ext uri="{D42A27DB-BD31-4B8C-83A1-F6EECF244321}">
                <p14:modId xmlns:p14="http://schemas.microsoft.com/office/powerpoint/2010/main" val="72560975"/>
              </p:ext>
            </p:extLst>
          </p:nvPr>
        </p:nvGraphicFramePr>
        <p:xfrm>
          <a:off x="5540963" y="4389905"/>
          <a:ext cx="4656929" cy="448800"/>
        </p:xfrm>
        <a:graphic>
          <a:graphicData uri="http://schemas.openxmlformats.org/drawingml/2006/table">
            <a:tbl>
              <a:tblPr/>
              <a:tblGrid>
                <a:gridCol w="465692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Germany (Q1-17 – Q2-22),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5" name="Table 5">
            <a:extLst>
              <a:ext uri="{FF2B5EF4-FFF2-40B4-BE49-F238E27FC236}">
                <a16:creationId xmlns:a16="http://schemas.microsoft.com/office/drawing/2014/main" id="{35886D8F-885C-4B33-B6A5-90C06AFEBDA3}"/>
              </a:ext>
            </a:extLst>
          </p:cNvPr>
          <p:cNvGraphicFramePr>
            <a:graphicFrameLocks noGrp="1"/>
          </p:cNvGraphicFramePr>
          <p:nvPr>
            <p:custDataLst>
              <p:tags r:id="rId4"/>
            </p:custDataLst>
            <p:extLst>
              <p:ext uri="{D42A27DB-BD31-4B8C-83A1-F6EECF244321}">
                <p14:modId xmlns:p14="http://schemas.microsoft.com/office/powerpoint/2010/main" val="2723584394"/>
              </p:ext>
            </p:extLst>
          </p:nvPr>
        </p:nvGraphicFramePr>
        <p:xfrm>
          <a:off x="5539061" y="2197590"/>
          <a:ext cx="4659311" cy="448800"/>
        </p:xfrm>
        <a:graphic>
          <a:graphicData uri="http://schemas.openxmlformats.org/drawingml/2006/table">
            <a:tbl>
              <a:tblPr/>
              <a:tblGrid>
                <a:gridCol w="465931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Euro Area (Q1-17 – Q2-22),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12</a:t>
            </a:r>
          </a:p>
        </p:txBody>
      </p:sp>
      <p:sp>
        <p:nvSpPr>
          <p:cNvPr id="3" name="Espace réservé du texte 2"/>
          <p:cNvSpPr>
            <a:spLocks noGrp="1"/>
          </p:cNvSpPr>
          <p:nvPr>
            <p:ph type="body" sz="quarter" idx="13"/>
          </p:nvPr>
        </p:nvSpPr>
        <p:spPr>
          <a:xfrm>
            <a:off x="486064" y="1673155"/>
            <a:ext cx="9721273" cy="273921"/>
          </a:xfrm>
        </p:spPr>
        <p:txBody>
          <a:bodyPr/>
          <a:lstStyle/>
          <a:p>
            <a:r>
              <a:rPr lang="en-US" b="0">
                <a:solidFill>
                  <a:schemeClr val="accent4"/>
                </a:solidFill>
                <a:latin typeface="Ubuntu Condensed" panose="020B0506030602030204" pitchFamily="34" charset="0"/>
              </a:rPr>
              <a:t>The vacancy/unemployment ratio still at record high levels</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5" name="Chart 4">
            <a:extLst>
              <a:ext uri="{FF2B5EF4-FFF2-40B4-BE49-F238E27FC236}">
                <a16:creationId xmlns:a16="http://schemas.microsoft.com/office/drawing/2014/main" id="{EB9F786E-D349-ED23-DE55-4A68A1F3676F}"/>
              </a:ext>
            </a:extLst>
          </p:cNvPr>
          <p:cNvGraphicFramePr>
            <a:graphicFrameLocks/>
          </p:cNvGraphicFramePr>
          <p:nvPr>
            <p:extLst>
              <p:ext uri="{D42A27DB-BD31-4B8C-83A1-F6EECF244321}">
                <p14:modId xmlns:p14="http://schemas.microsoft.com/office/powerpoint/2010/main" val="89514422"/>
              </p:ext>
            </p:extLst>
          </p:nvPr>
        </p:nvGraphicFramePr>
        <p:xfrm>
          <a:off x="5558535" y="2456199"/>
          <a:ext cx="4626864" cy="1896726"/>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8" name="Chart 7">
            <a:extLst>
              <a:ext uri="{FF2B5EF4-FFF2-40B4-BE49-F238E27FC236}">
                <a16:creationId xmlns:a16="http://schemas.microsoft.com/office/drawing/2014/main" id="{051D83BB-A27C-C65E-1B13-AC034EF01F31}"/>
              </a:ext>
            </a:extLst>
          </p:cNvPr>
          <p:cNvGraphicFramePr>
            <a:graphicFrameLocks/>
          </p:cNvGraphicFramePr>
          <p:nvPr>
            <p:extLst>
              <p:ext uri="{D42A27DB-BD31-4B8C-83A1-F6EECF244321}">
                <p14:modId xmlns:p14="http://schemas.microsoft.com/office/powerpoint/2010/main" val="1724272191"/>
              </p:ext>
            </p:extLst>
          </p:nvPr>
        </p:nvGraphicFramePr>
        <p:xfrm>
          <a:off x="5542643" y="4630511"/>
          <a:ext cx="4626864" cy="2352538"/>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6" name="Chart 5">
            <a:extLst>
              <a:ext uri="{FF2B5EF4-FFF2-40B4-BE49-F238E27FC236}">
                <a16:creationId xmlns:a16="http://schemas.microsoft.com/office/drawing/2014/main" id="{D3213259-A78C-4D4F-DC07-CE60B9D35F79}"/>
              </a:ext>
            </a:extLst>
          </p:cNvPr>
          <p:cNvGraphicFramePr>
            <a:graphicFrameLocks/>
          </p:cNvGraphicFramePr>
          <p:nvPr>
            <p:extLst>
              <p:ext uri="{D42A27DB-BD31-4B8C-83A1-F6EECF244321}">
                <p14:modId xmlns:p14="http://schemas.microsoft.com/office/powerpoint/2010/main" val="3095484295"/>
              </p:ext>
            </p:extLst>
          </p:nvPr>
        </p:nvGraphicFramePr>
        <p:xfrm>
          <a:off x="469899" y="4655506"/>
          <a:ext cx="4640343" cy="2329493"/>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42379537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 resulting in rising labor costs, especially in the US</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graphicFrame>
        <p:nvGraphicFramePr>
          <p:cNvPr id="14" name="Content Placeholder 11">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1991417711"/>
              </p:ext>
            </p:extLst>
          </p:nvPr>
        </p:nvGraphicFramePr>
        <p:xfrm>
          <a:off x="480521" y="2490403"/>
          <a:ext cx="4618036" cy="449264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1"/>
            </p:custDataLst>
            <p:extLst>
              <p:ext uri="{D42A27DB-BD31-4B8C-83A1-F6EECF244321}">
                <p14:modId xmlns:p14="http://schemas.microsoft.com/office/powerpoint/2010/main" val="3355567270"/>
              </p:ext>
            </p:extLst>
          </p:nvPr>
        </p:nvGraphicFramePr>
        <p:xfrm>
          <a:off x="469901" y="2176803"/>
          <a:ext cx="4648200" cy="481942"/>
        </p:xfrm>
        <a:graphic>
          <a:graphicData uri="http://schemas.openxmlformats.org/drawingml/2006/table">
            <a:tbl>
              <a:tblPr/>
              <a:tblGrid>
                <a:gridCol w="4648200">
                  <a:extLst>
                    <a:ext uri="{9D8B030D-6E8A-4147-A177-3AD203B41FA5}">
                      <a16:colId xmlns:a16="http://schemas.microsoft.com/office/drawing/2014/main" val="3110369869"/>
                    </a:ext>
                  </a:extLst>
                </a:gridCol>
              </a:tblGrid>
              <a:tr h="240971">
                <a:tc>
                  <a:txBody>
                    <a:bodyPr/>
                    <a:lstStyle/>
                    <a:p>
                      <a:pPr algn="l" fontAlgn="ctr"/>
                      <a:r>
                        <a:rPr lang="en-US" sz="1000" b="1" i="0" u="none" strike="noStrike" noProof="0" dirty="0">
                          <a:solidFill>
                            <a:schemeClr val="accent1"/>
                          </a:solidFill>
                          <a:effectLst/>
                          <a:latin typeface="Ubuntu" panose="020B0504030602030204" pitchFamily="34" charset="0"/>
                        </a:rPr>
                        <a:t>Wage</a:t>
                      </a:r>
                      <a:r>
                        <a:rPr lang="en-US" sz="1000" b="1" i="0" u="none" strike="noStrike" baseline="0" noProof="0" dirty="0">
                          <a:solidFill>
                            <a:schemeClr val="accent1"/>
                          </a:solidFill>
                          <a:effectLst/>
                          <a:latin typeface="Ubuntu" panose="020B0504030602030204" pitchFamily="34" charset="0"/>
                        </a:rPr>
                        <a:t> growth tracker (nominal wage growth of individuals) – US (</a:t>
                      </a:r>
                      <a:r>
                        <a:rPr lang="en-US" sz="1000" b="0" i="1" u="none" strike="noStrike" baseline="0" noProof="0" dirty="0">
                          <a:solidFill>
                            <a:schemeClr val="accent1"/>
                          </a:solidFill>
                          <a:effectLst/>
                          <a:latin typeface="Ubuntu" panose="020B0504030602030204" pitchFamily="34" charset="0"/>
                        </a:rPr>
                        <a:t>Monthly)</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40971">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13</a:t>
            </a:r>
          </a:p>
        </p:txBody>
      </p:sp>
      <p:graphicFrame>
        <p:nvGraphicFramePr>
          <p:cNvPr id="23"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601205165"/>
              </p:ext>
            </p:extLst>
          </p:nvPr>
        </p:nvGraphicFramePr>
        <p:xfrm>
          <a:off x="5537199" y="2191698"/>
          <a:ext cx="4648201" cy="448800"/>
        </p:xfrm>
        <a:graphic>
          <a:graphicData uri="http://schemas.openxmlformats.org/drawingml/2006/table">
            <a:tbl>
              <a:tblPr/>
              <a:tblGrid>
                <a:gridCol w="4648201">
                  <a:extLst>
                    <a:ext uri="{9D8B030D-6E8A-4147-A177-3AD203B41FA5}">
                      <a16:colId xmlns:a16="http://schemas.microsoft.com/office/drawing/2014/main" val="3110369869"/>
                    </a:ext>
                  </a:extLst>
                </a:gridCol>
              </a:tblGrid>
              <a:tr h="179178">
                <a:tc>
                  <a:txBody>
                    <a:bodyPr/>
                    <a:lstStyle/>
                    <a:p>
                      <a:pPr algn="l" fontAlgn="ctr"/>
                      <a:r>
                        <a:rPr lang="en-US" sz="1000" b="1" i="0" u="none" strike="noStrike" baseline="0" noProof="0" dirty="0">
                          <a:solidFill>
                            <a:schemeClr val="accent1"/>
                          </a:solidFill>
                          <a:effectLst/>
                          <a:latin typeface="Ubuntu" panose="020B0504030602030204" pitchFamily="34" charset="0"/>
                        </a:rPr>
                        <a:t>Indicator of negotiated wages</a:t>
                      </a:r>
                      <a:r>
                        <a:rPr lang="en-US" sz="1000" b="1" i="0" u="none" strike="noStrike" baseline="30000" noProof="0" dirty="0">
                          <a:solidFill>
                            <a:schemeClr val="accent1"/>
                          </a:solidFill>
                          <a:effectLst/>
                          <a:latin typeface="Ubuntu" panose="020B0504030602030204" pitchFamily="34" charset="0"/>
                        </a:rPr>
                        <a:t>1</a:t>
                      </a:r>
                      <a:r>
                        <a:rPr lang="en-US" sz="1000" b="1" i="0" u="none" strike="noStrike" baseline="0" noProof="0" dirty="0">
                          <a:solidFill>
                            <a:schemeClr val="accent1"/>
                          </a:solidFill>
                          <a:effectLst/>
                          <a:latin typeface="Ubuntu" panose="020B0504030602030204" pitchFamily="34" charset="0"/>
                        </a:rPr>
                        <a:t> in the Euro Area (</a:t>
                      </a:r>
                      <a:r>
                        <a:rPr lang="en-US" sz="1000" b="0" i="1" u="none" strike="noStrike" baseline="0" noProof="0" dirty="0">
                          <a:solidFill>
                            <a:schemeClr val="accent1"/>
                          </a:solidFill>
                          <a:effectLst/>
                          <a:latin typeface="Ubuntu" panose="020B0504030602030204" pitchFamily="34" charset="0"/>
                        </a:rPr>
                        <a:t>Quarterly)</a:t>
                      </a:r>
                      <a:endParaRPr lang="en-US" sz="1000" b="1" i="0"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Espace réservé du texte 5"/>
          <p:cNvSpPr>
            <a:spLocks noGrp="1"/>
          </p:cNvSpPr>
          <p:nvPr>
            <p:ph type="body" sz="quarter" idx="13"/>
          </p:nvPr>
        </p:nvSpPr>
        <p:spPr>
          <a:xfrm>
            <a:off x="486064" y="1673155"/>
            <a:ext cx="9721273" cy="273921"/>
          </a:xfrm>
        </p:spPr>
        <p:txBody>
          <a:bodyPr/>
          <a:lstStyle/>
          <a:p>
            <a:r>
              <a:rPr lang="fr-FR" b="0" dirty="0">
                <a:solidFill>
                  <a:schemeClr val="accent4"/>
                </a:solidFill>
                <a:latin typeface="Ubuntu Condensed" panose="020B0506030602030204" pitchFamily="34" charset="0"/>
              </a:rPr>
              <a:t>The verdict on EZ </a:t>
            </a:r>
            <a:r>
              <a:rPr lang="fr-FR" b="0" dirty="0" err="1">
                <a:solidFill>
                  <a:schemeClr val="accent4"/>
                </a:solidFill>
                <a:latin typeface="Ubuntu Condensed" panose="020B0506030602030204" pitchFamily="34" charset="0"/>
              </a:rPr>
              <a:t>wage</a:t>
            </a:r>
            <a:r>
              <a:rPr lang="fr-FR" b="0" dirty="0">
                <a:solidFill>
                  <a:schemeClr val="accent4"/>
                </a:solidFill>
                <a:latin typeface="Ubuntu Condensed" panose="020B0506030602030204" pitchFamily="34" charset="0"/>
              </a:rPr>
              <a:t> inflation </a:t>
            </a:r>
            <a:r>
              <a:rPr lang="fr-FR" b="0" dirty="0" err="1">
                <a:solidFill>
                  <a:schemeClr val="accent4"/>
                </a:solidFill>
                <a:latin typeface="Ubuntu Condensed" panose="020B0506030602030204" pitchFamily="34" charset="0"/>
              </a:rPr>
              <a:t>still</a:t>
            </a:r>
            <a:r>
              <a:rPr lang="fr-FR" b="0" dirty="0">
                <a:solidFill>
                  <a:schemeClr val="accent4"/>
                </a:solidFill>
                <a:latin typeface="Ubuntu Condensed" panose="020B0506030602030204" pitchFamily="34" charset="0"/>
              </a:rPr>
              <a:t> open</a:t>
            </a:r>
          </a:p>
        </p:txBody>
      </p:sp>
      <p:sp>
        <p:nvSpPr>
          <p:cNvPr id="13"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16" name="shp_FootNote">
            <a:extLst>
              <a:ext uri="{FF2B5EF4-FFF2-40B4-BE49-F238E27FC236}">
                <a16:creationId xmlns:a16="http://schemas.microsoft.com/office/drawing/2014/main" id="{9C87FE9B-55A2-4F1D-8C46-629C5F8FE335}"/>
              </a:ext>
            </a:extLst>
          </p:cNvPr>
          <p:cNvSpPr txBox="1"/>
          <p:nvPr/>
        </p:nvSpPr>
        <p:spPr>
          <a:xfrm>
            <a:off x="1679865" y="706382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Federal reserve of Atlanta, ECB, Dares</a:t>
            </a:r>
          </a:p>
          <a:p>
            <a:pPr marL="347472" indent="-347472"/>
            <a:r>
              <a:rPr lang="en-US" sz="700" dirty="0">
                <a:latin typeface="Ubuntu" panose="020B0504030602030204" pitchFamily="34" charset="0"/>
              </a:rPr>
              <a:t>Note : (1) Do not include bonuses</a:t>
            </a:r>
          </a:p>
        </p:txBody>
      </p:sp>
      <p:graphicFrame>
        <p:nvGraphicFramePr>
          <p:cNvPr id="8" name="Chart 7">
            <a:extLst>
              <a:ext uri="{FF2B5EF4-FFF2-40B4-BE49-F238E27FC236}">
                <a16:creationId xmlns:a16="http://schemas.microsoft.com/office/drawing/2014/main" id="{30156C7E-4A7A-DB4A-F4FE-63E54F19CC42}"/>
              </a:ext>
            </a:extLst>
          </p:cNvPr>
          <p:cNvGraphicFramePr>
            <a:graphicFrameLocks/>
          </p:cNvGraphicFramePr>
          <p:nvPr>
            <p:extLst>
              <p:ext uri="{D42A27DB-BD31-4B8C-83A1-F6EECF244321}">
                <p14:modId xmlns:p14="http://schemas.microsoft.com/office/powerpoint/2010/main" val="2020539368"/>
              </p:ext>
            </p:extLst>
          </p:nvPr>
        </p:nvGraphicFramePr>
        <p:xfrm>
          <a:off x="5537200" y="2490402"/>
          <a:ext cx="4648200" cy="449459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7913401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C	Inflation unbound</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January 2023</a:t>
            </a:r>
          </a:p>
        </p:txBody>
      </p:sp>
    </p:spTree>
    <p:extLst>
      <p:ext uri="{BB962C8B-B14F-4D97-AF65-F5344CB8AC3E}">
        <p14:creationId xmlns:p14="http://schemas.microsoft.com/office/powerpoint/2010/main" val="39491975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200518"/>
            <a:ext cx="9721273" cy="369332"/>
          </a:xfrm>
        </p:spPr>
        <p:txBody>
          <a:bodyPr/>
          <a:lstStyle/>
          <a:p>
            <a:r>
              <a:rPr lang="en-US" dirty="0">
                <a:latin typeface="Ubuntu" panose="020B0504030602030204" pitchFamily="34" charset="0"/>
              </a:rPr>
              <a:t>In 2022, inflation have reached record high levels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91674" y="1667535"/>
            <a:ext cx="9721273" cy="473976"/>
          </a:xfrm>
        </p:spPr>
        <p:txBody>
          <a:bodyPr/>
          <a:lstStyle/>
          <a:p>
            <a:r>
              <a:rPr lang="en-US" b="0" dirty="0">
                <a:solidFill>
                  <a:schemeClr val="accent4"/>
                </a:solidFill>
                <a:latin typeface="Ubuntu Condensed" panose="020B0506030602030204" pitchFamily="34" charset="0"/>
              </a:rPr>
              <a:t>Latest data in the US and in Europe shows that inflation has peaked in both regions, although at a higher level in the Eurozone. Core inflation, however, is still higher in the US and the UK than in EZ</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2180038643"/>
              </p:ext>
            </p:extLst>
          </p:nvPr>
        </p:nvGraphicFramePr>
        <p:xfrm>
          <a:off x="485776" y="2178355"/>
          <a:ext cx="4627693" cy="448800"/>
        </p:xfrm>
        <a:graphic>
          <a:graphicData uri="http://schemas.openxmlformats.org/drawingml/2006/table">
            <a:tbl>
              <a:tblPr/>
              <a:tblGrid>
                <a:gridCol w="462769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and core inflation in advanced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15</a:t>
            </a:r>
          </a:p>
        </p:txBody>
      </p:sp>
      <p:graphicFrame>
        <p:nvGraphicFramePr>
          <p:cNvPr id="8" name="AE_CPI">
            <a:extLst>
              <a:ext uri="{FF2B5EF4-FFF2-40B4-BE49-F238E27FC236}">
                <a16:creationId xmlns:a16="http://schemas.microsoft.com/office/drawing/2014/main" id="{62D3B7EE-7959-416E-4A03-656CCC266969}"/>
              </a:ext>
            </a:extLst>
          </p:cNvPr>
          <p:cNvGraphicFramePr>
            <a:graphicFrameLocks/>
          </p:cNvGraphicFramePr>
          <p:nvPr>
            <p:extLst>
              <p:ext uri="{D42A27DB-BD31-4B8C-83A1-F6EECF244321}">
                <p14:modId xmlns:p14="http://schemas.microsoft.com/office/powerpoint/2010/main" val="2631723273"/>
              </p:ext>
            </p:extLst>
          </p:nvPr>
        </p:nvGraphicFramePr>
        <p:xfrm>
          <a:off x="5537200" y="2536177"/>
          <a:ext cx="4614509" cy="444687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extLst>
              <p:ext uri="{D42A27DB-BD31-4B8C-83A1-F6EECF244321}">
                <p14:modId xmlns:p14="http://schemas.microsoft.com/office/powerpoint/2010/main" val="1546164471"/>
              </p:ext>
            </p:extLst>
          </p:nvPr>
        </p:nvGraphicFramePr>
        <p:xfrm>
          <a:off x="5541580" y="2178355"/>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January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6" name="AE_CPI_Core">
            <a:extLst>
              <a:ext uri="{FF2B5EF4-FFF2-40B4-BE49-F238E27FC236}">
                <a16:creationId xmlns:a16="http://schemas.microsoft.com/office/drawing/2014/main" id="{C1C0DA77-2AF7-236B-310A-435390D12D99}"/>
              </a:ext>
            </a:extLst>
          </p:cNvPr>
          <p:cNvGraphicFramePr>
            <a:graphicFrameLocks noGrp="1"/>
          </p:cNvGraphicFramePr>
          <p:nvPr>
            <p:extLst>
              <p:ext uri="{D42A27DB-BD31-4B8C-83A1-F6EECF244321}">
                <p14:modId xmlns:p14="http://schemas.microsoft.com/office/powerpoint/2010/main" val="1255757566"/>
              </p:ext>
            </p:extLst>
          </p:nvPr>
        </p:nvGraphicFramePr>
        <p:xfrm>
          <a:off x="474752" y="2426002"/>
          <a:ext cx="4638724" cy="4567655"/>
        </p:xfrm>
        <a:graphic>
          <a:graphicData uri="http://schemas.openxmlformats.org/drawingml/2006/table">
            <a:tbl>
              <a:tblPr>
                <a:tableStyleId>{5C22544A-7EE6-4342-B048-85BDC9FD1C3A}</a:tableStyleId>
              </a:tblPr>
              <a:tblGrid>
                <a:gridCol w="654652">
                  <a:extLst>
                    <a:ext uri="{9D8B030D-6E8A-4147-A177-3AD203B41FA5}">
                      <a16:colId xmlns:a16="http://schemas.microsoft.com/office/drawing/2014/main" val="2009094933"/>
                    </a:ext>
                  </a:extLst>
                </a:gridCol>
                <a:gridCol w="332006">
                  <a:extLst>
                    <a:ext uri="{9D8B030D-6E8A-4147-A177-3AD203B41FA5}">
                      <a16:colId xmlns:a16="http://schemas.microsoft.com/office/drawing/2014/main" val="96816960"/>
                    </a:ext>
                  </a:extLst>
                </a:gridCol>
                <a:gridCol w="332006">
                  <a:extLst>
                    <a:ext uri="{9D8B030D-6E8A-4147-A177-3AD203B41FA5}">
                      <a16:colId xmlns:a16="http://schemas.microsoft.com/office/drawing/2014/main" val="45667865"/>
                    </a:ext>
                  </a:extLst>
                </a:gridCol>
                <a:gridCol w="332006">
                  <a:extLst>
                    <a:ext uri="{9D8B030D-6E8A-4147-A177-3AD203B41FA5}">
                      <a16:colId xmlns:a16="http://schemas.microsoft.com/office/drawing/2014/main" val="4027317941"/>
                    </a:ext>
                  </a:extLst>
                </a:gridCol>
                <a:gridCol w="332006">
                  <a:extLst>
                    <a:ext uri="{9D8B030D-6E8A-4147-A177-3AD203B41FA5}">
                      <a16:colId xmlns:a16="http://schemas.microsoft.com/office/drawing/2014/main" val="391252374"/>
                    </a:ext>
                  </a:extLst>
                </a:gridCol>
                <a:gridCol w="332006">
                  <a:extLst>
                    <a:ext uri="{9D8B030D-6E8A-4147-A177-3AD203B41FA5}">
                      <a16:colId xmlns:a16="http://schemas.microsoft.com/office/drawing/2014/main" val="4235776357"/>
                    </a:ext>
                  </a:extLst>
                </a:gridCol>
                <a:gridCol w="332006">
                  <a:extLst>
                    <a:ext uri="{9D8B030D-6E8A-4147-A177-3AD203B41FA5}">
                      <a16:colId xmlns:a16="http://schemas.microsoft.com/office/drawing/2014/main" val="2357740479"/>
                    </a:ext>
                  </a:extLst>
                </a:gridCol>
                <a:gridCol w="332006">
                  <a:extLst>
                    <a:ext uri="{9D8B030D-6E8A-4147-A177-3AD203B41FA5}">
                      <a16:colId xmlns:a16="http://schemas.microsoft.com/office/drawing/2014/main" val="20007"/>
                    </a:ext>
                  </a:extLst>
                </a:gridCol>
                <a:gridCol w="332006">
                  <a:extLst>
                    <a:ext uri="{9D8B030D-6E8A-4147-A177-3AD203B41FA5}">
                      <a16:colId xmlns:a16="http://schemas.microsoft.com/office/drawing/2014/main" val="4234098850"/>
                    </a:ext>
                  </a:extLst>
                </a:gridCol>
                <a:gridCol w="332006">
                  <a:extLst>
                    <a:ext uri="{9D8B030D-6E8A-4147-A177-3AD203B41FA5}">
                      <a16:colId xmlns:a16="http://schemas.microsoft.com/office/drawing/2014/main" val="3593692659"/>
                    </a:ext>
                  </a:extLst>
                </a:gridCol>
                <a:gridCol w="332006">
                  <a:extLst>
                    <a:ext uri="{9D8B030D-6E8A-4147-A177-3AD203B41FA5}">
                      <a16:colId xmlns:a16="http://schemas.microsoft.com/office/drawing/2014/main" val="4094720061"/>
                    </a:ext>
                  </a:extLst>
                </a:gridCol>
                <a:gridCol w="332006">
                  <a:extLst>
                    <a:ext uri="{9D8B030D-6E8A-4147-A177-3AD203B41FA5}">
                      <a16:colId xmlns:a16="http://schemas.microsoft.com/office/drawing/2014/main" val="4225316038"/>
                    </a:ext>
                  </a:extLst>
                </a:gridCol>
                <a:gridCol w="332006">
                  <a:extLst>
                    <a:ext uri="{9D8B030D-6E8A-4147-A177-3AD203B41FA5}">
                      <a16:colId xmlns:a16="http://schemas.microsoft.com/office/drawing/2014/main" val="4019098268"/>
                    </a:ext>
                  </a:extLst>
                </a:gridCol>
              </a:tblGrid>
              <a:tr h="175651">
                <a:tc gridSpan="13">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- 2022</a:t>
                      </a: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5651">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Jan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Feb</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Apr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May </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Jul</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Aug</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Sept</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Oct</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Nov</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Dec</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108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55218">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US</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7.5</a:t>
                      </a:r>
                    </a:p>
                  </a:txBody>
                  <a:tcPr marL="9525" marR="9525" marT="9525"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7.9</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8.6</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8.2</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8.5</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9.0</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8.5</a:t>
                      </a:r>
                      <a:endParaRPr lang="fr-FR" sz="1000" b="0" i="1"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8.2</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PF" sz="1000" b="0" i="0" u="none" strike="noStrike" kern="1200" dirty="0">
                          <a:solidFill>
                            <a:srgbClr val="000000"/>
                          </a:solidFill>
                          <a:effectLst/>
                          <a:latin typeface="Ubuntu" panose="020B0504030602030204" pitchFamily="34" charset="0"/>
                          <a:ea typeface="+mn-ea"/>
                          <a:cs typeface="+mn-cs"/>
                        </a:rPr>
                        <a:t>8.2</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7.7</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7.1</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255218">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6.0</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PF" sz="1000" b="0" i="0" u="none" strike="noStrike" dirty="0">
                          <a:solidFill>
                            <a:srgbClr val="000000"/>
                          </a:solidFill>
                          <a:effectLst/>
                          <a:latin typeface="Ubuntu" panose="020B0504030602030204" pitchFamily="34" charset="0"/>
                        </a:rPr>
                        <a:t>6.6</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6.3</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6.0</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20451280"/>
                  </a:ext>
                </a:extLst>
              </a:tr>
              <a:tr h="356999">
                <a:tc>
                  <a:txBody>
                    <a:bodyPr/>
                    <a:lstStyle/>
                    <a:p>
                      <a:pPr algn="l" rtl="0" fontAlgn="ctr"/>
                      <a:r>
                        <a:rPr lang="en-US" sz="1000" b="1" i="0" u="none" strike="noStrike" noProof="0" dirty="0">
                          <a:solidFill>
                            <a:schemeClr val="tx1"/>
                          </a:solidFill>
                          <a:effectLst/>
                          <a:latin typeface="Ubuntu" panose="020B0504030602030204" pitchFamily="34" charset="0"/>
                        </a:rPr>
                        <a:t>Euro Area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8.6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8.9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9.1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10.0</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10.7</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10.0</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9.2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87607480"/>
                  </a:ext>
                </a:extLst>
              </a:tr>
              <a:tr h="255218">
                <a:tc>
                  <a:txBody>
                    <a:bodyPr/>
                    <a:lstStyle/>
                    <a:p>
                      <a:pPr lvl="0" algn="l" rtl="0" fontAlgn="ctr"/>
                      <a:r>
                        <a:rPr lang="en-US" sz="1000" b="0" i="1" u="none" strike="noStrike" noProof="0" dirty="0">
                          <a:solidFill>
                            <a:schemeClr val="tx1"/>
                          </a:solidFill>
                          <a:effectLst/>
                          <a:latin typeface="Ubuntu" panose="020B0504030602030204" pitchFamily="34" charset="0"/>
                        </a:rPr>
                        <a:t>Core </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2.3</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4.8</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5.0</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7055959"/>
                  </a:ext>
                </a:extLst>
              </a:tr>
              <a:tr h="255218">
                <a:tc>
                  <a:txBody>
                    <a:bodyPr/>
                    <a:lstStyle/>
                    <a:p>
                      <a:pPr lvl="0" algn="l" rtl="0" fontAlgn="ctr"/>
                      <a:r>
                        <a:rPr lang="en-US" sz="1000" b="1" i="0" u="none" strike="noStrike" noProof="0" dirty="0">
                          <a:solidFill>
                            <a:schemeClr val="tx1"/>
                          </a:solidFill>
                          <a:effectLst/>
                          <a:latin typeface="Ubuntu" panose="020B0504030602030204" pitchFamily="34" charset="0"/>
                        </a:rPr>
                        <a:t>France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8918674"/>
                  </a:ext>
                </a:extLst>
              </a:tr>
              <a:tr h="255218">
                <a:tc>
                  <a:txBody>
                    <a:bodyPr/>
                    <a:lstStyle/>
                    <a:p>
                      <a:pPr lvl="0" algn="l" rtl="0" fontAlgn="ctr"/>
                      <a:r>
                        <a:rPr lang="en-US" sz="1000" b="0" i="1" u="none" strike="noStrike" noProof="0" dirty="0">
                          <a:solidFill>
                            <a:srgbClr val="000000"/>
                          </a:solidFill>
                          <a:effectLst/>
                          <a:latin typeface="Ubuntu" panose="020B0504030602030204" pitchFamily="34" charset="0"/>
                        </a:rPr>
                        <a:t>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1.6</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27590822"/>
                  </a:ext>
                </a:extLst>
              </a:tr>
              <a:tr h="255218">
                <a:tc>
                  <a:txBody>
                    <a:bodyPr/>
                    <a:lstStyle/>
                    <a:p>
                      <a:pPr lvl="0" algn="l" rtl="0" fontAlgn="ctr"/>
                      <a:r>
                        <a:rPr lang="en-US" sz="1000" b="1" i="0" u="none" strike="noStrike" noProof="0" dirty="0">
                          <a:solidFill>
                            <a:srgbClr val="000000"/>
                          </a:solidFill>
                          <a:effectLst/>
                          <a:latin typeface="Ubuntu" panose="020B0504030602030204" pitchFamily="34" charset="0"/>
                        </a:rPr>
                        <a:t>Germany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4.9</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10.0</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10.4</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10.0</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255218">
                <a:tc>
                  <a:txBody>
                    <a:bodyPr/>
                    <a:lstStyle/>
                    <a:p>
                      <a:pPr lvl="0" algn="l" rtl="0" fontAlgn="ctr"/>
                      <a:r>
                        <a:rPr lang="en-US" sz="1000" b="0" i="1" u="none" strike="noStrike" noProof="0" dirty="0">
                          <a:solidFill>
                            <a:srgbClr val="000000"/>
                          </a:solidFill>
                          <a:effectLst/>
                          <a:latin typeface="Ubuntu" panose="020B0504030602030204" pitchFamily="34" charset="0"/>
                        </a:rPr>
                        <a:t>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kern="1200" dirty="0">
                          <a:solidFill>
                            <a:schemeClr val="tx1"/>
                          </a:solidFill>
                          <a:effectLst/>
                          <a:latin typeface="Ubuntu" panose="020B0504030602030204" pitchFamily="34" charset="0"/>
                          <a:ea typeface="+mn-ea"/>
                          <a:cs typeface="+mn-cs"/>
                        </a:rPr>
                        <a:t>3.2</a:t>
                      </a:r>
                      <a:endParaRPr lang="fr-FR" sz="1000" b="0" i="0" u="none" strike="noStrike" dirty="0">
                        <a:solidFill>
                          <a:schemeClr val="tx1"/>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3.5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endParaRPr lang="fr-FR" sz="1000" b="0" i="0" u="none" strike="noStrike" dirty="0">
                        <a:solidFill>
                          <a:schemeClr val="tx1"/>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endParaRPr lang="fr-FR" sz="1000" b="0" i="0" u="none" strike="noStrike" dirty="0">
                        <a:solidFill>
                          <a:schemeClr val="tx1"/>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endParaRPr lang="fr-FR" sz="1000" b="0" i="0" u="none" strike="noStrike" dirty="0">
                        <a:solidFill>
                          <a:schemeClr val="tx1"/>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a:t>
                      </a:r>
                      <a:endParaRPr lang="fr-FR" sz="1000" b="0" i="0" u="none" strike="noStrike" dirty="0">
                        <a:solidFill>
                          <a:schemeClr val="tx1"/>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48417312"/>
                  </a:ext>
                </a:extLst>
              </a:tr>
              <a:tr h="255218">
                <a:tc>
                  <a:txBody>
                    <a:bodyPr/>
                    <a:lstStyle/>
                    <a:p>
                      <a:pPr lvl="0" algn="l" rtl="0" fontAlgn="ctr"/>
                      <a:r>
                        <a:rPr lang="en-US" sz="1000" b="1" i="0" u="none" strike="noStrike" noProof="0" dirty="0">
                          <a:solidFill>
                            <a:srgbClr val="000000"/>
                          </a:solidFill>
                          <a:effectLst/>
                          <a:latin typeface="Ubuntu" panose="020B0504030602030204" pitchFamily="34" charset="0"/>
                        </a:rPr>
                        <a:t>Italy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4.8</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8.9</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11.8</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11.8</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7130688"/>
                  </a:ext>
                </a:extLst>
              </a:tr>
              <a:tr h="255218">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1.5</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1.7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1.9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5.7</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76631554"/>
                  </a:ext>
                </a:extLst>
              </a:tr>
              <a:tr h="255218">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UK</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5.4</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10.1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9.9</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10.1</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11.1</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10.7</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15889776"/>
                  </a:ext>
                </a:extLst>
              </a:tr>
              <a:tr h="255218">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4.4</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6.2</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6.3</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6.5</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6.5</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6.3</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65499380"/>
                  </a:ext>
                </a:extLst>
              </a:tr>
              <a:tr h="255218">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Canada</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6.7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6.8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7.7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8.1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7.6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7.0</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6.9</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6.9</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6.8</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84450622"/>
                  </a:ext>
                </a:extLst>
              </a:tr>
              <a:tr h="255218">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5.5</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5.4</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5.4</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00903557"/>
                  </a:ext>
                </a:extLst>
              </a:tr>
              <a:tr h="255218">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Japan</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0.5</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2.6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3.8</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3.8</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a:t>
                      </a:r>
                      <a:endParaRPr lang="fr-FR"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85937004"/>
                  </a:ext>
                </a:extLst>
              </a:tr>
              <a:tr h="255218">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Core</a:t>
                      </a:r>
                    </a:p>
                  </a:txBody>
                  <a:tcPr marL="33589" marR="33589" marT="20321" marB="20321"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(1.2)</a:t>
                      </a:r>
                    </a:p>
                  </a:txBody>
                  <a:tcPr marL="9525" marR="9525" marT="9525"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(0.9)</a:t>
                      </a: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(0.7)</a:t>
                      </a: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0.8</a:t>
                      </a: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0.8</a:t>
                      </a: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0.9</a:t>
                      </a: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1.2</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1.6</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2.5</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30863903"/>
                  </a:ext>
                </a:extLst>
              </a:tr>
            </a:tbl>
          </a:graphicData>
        </a:graphic>
      </p:graphicFrame>
      <p:sp>
        <p:nvSpPr>
          <p:cNvPr id="13" name="shp_FootNote">
            <a:extLst>
              <a:ext uri="{FF2B5EF4-FFF2-40B4-BE49-F238E27FC236}">
                <a16:creationId xmlns:a16="http://schemas.microsoft.com/office/drawing/2014/main" id="{75F35133-38EC-4316-91EA-A3A92C23434C}"/>
              </a:ext>
            </a:extLst>
          </p:cNvPr>
          <p:cNvSpPr txBox="1"/>
          <p:nvPr/>
        </p:nvSpPr>
        <p:spPr>
          <a:xfrm>
            <a:off x="1679865" y="6993664"/>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Banque de France, </a:t>
            </a:r>
            <a:r>
              <a:rPr lang="en-US" sz="700" i="1" dirty="0" err="1">
                <a:latin typeface="Ubuntu" panose="020B0504030602030204" pitchFamily="34" charset="0"/>
              </a:rPr>
              <a:t>Destatis</a:t>
            </a:r>
            <a:r>
              <a:rPr lang="en-US" sz="700" i="1" dirty="0">
                <a:latin typeface="Ubuntu" panose="020B0504030602030204" pitchFamily="34" charset="0"/>
              </a:rPr>
              <a:t>, Eurostat, Bureau of Labor Statistics, Office of National Statistics, Statistics of Japan, OECD, Italian National Institute of Statistics; </a:t>
            </a:r>
            <a:r>
              <a:rPr lang="en-US" sz="700" i="1" dirty="0" err="1">
                <a:latin typeface="Ubuntu" panose="020B0504030602030204" pitchFamily="34" charset="0"/>
              </a:rPr>
              <a:t>Statcan</a:t>
            </a:r>
            <a:endParaRPr lang="en-US" sz="700" i="1" dirty="0">
              <a:latin typeface="Ubuntu" panose="020B0504030602030204" pitchFamily="34" charset="0"/>
            </a:endParaRPr>
          </a:p>
        </p:txBody>
      </p:sp>
      <p:sp>
        <p:nvSpPr>
          <p:cNvPr id="3" name="shp_SDPTitle">
            <a:extLst>
              <a:ext uri="{FF2B5EF4-FFF2-40B4-BE49-F238E27FC236}">
                <a16:creationId xmlns:a16="http://schemas.microsoft.com/office/drawing/2014/main" id="{AF190542-4C09-C2AE-D14A-789A36F6219E}"/>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spTree>
    <p:extLst>
      <p:ext uri="{BB962C8B-B14F-4D97-AF65-F5344CB8AC3E}">
        <p14:creationId xmlns:p14="http://schemas.microsoft.com/office/powerpoint/2010/main" val="214583595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200518"/>
            <a:ext cx="9721273" cy="369332"/>
          </a:xfrm>
        </p:spPr>
        <p:txBody>
          <a:bodyPr/>
          <a:lstStyle/>
          <a:p>
            <a:r>
              <a:rPr lang="en-US" dirty="0">
                <a:latin typeface="Ubuntu" panose="020B0504030602030204" pitchFamily="34" charset="0"/>
              </a:rPr>
              <a:t>Inflation in emerging economies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667535"/>
            <a:ext cx="9721273" cy="273921"/>
          </a:xfrm>
        </p:spPr>
        <p:txBody>
          <a:bodyPr/>
          <a:lstStyle/>
          <a:p>
            <a:r>
              <a:rPr lang="en-US" b="0" dirty="0">
                <a:solidFill>
                  <a:schemeClr val="accent4"/>
                </a:solidFill>
                <a:latin typeface="Ubuntu Condensed" panose="020B0506030602030204" pitchFamily="34" charset="0"/>
              </a:rPr>
              <a:t>In most emerging countries, inflation also a critical problem. China an exception</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1809698168"/>
              </p:ext>
            </p:extLst>
          </p:nvPr>
        </p:nvGraphicFramePr>
        <p:xfrm>
          <a:off x="485777" y="2178355"/>
          <a:ext cx="4632323" cy="448800"/>
        </p:xfrm>
        <a:graphic>
          <a:graphicData uri="http://schemas.openxmlformats.org/drawingml/2006/table">
            <a:tbl>
              <a:tblPr/>
              <a:tblGrid>
                <a:gridCol w="463232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in advanced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0" name="shp_FootNote">
            <a:extLst>
              <a:ext uri="{FF2B5EF4-FFF2-40B4-BE49-F238E27FC236}">
                <a16:creationId xmlns:a16="http://schemas.microsoft.com/office/drawing/2014/main" id="{0ACC146A-2F9A-456B-A9B7-9CEEEA7CE70E}"/>
              </a:ext>
            </a:extLst>
          </p:cNvPr>
          <p:cNvSpPr txBox="1"/>
          <p:nvPr/>
        </p:nvSpPr>
        <p:spPr>
          <a:xfrm>
            <a:off x="1679865" y="6994585"/>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16</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extLst>
              <p:ext uri="{D42A27DB-BD31-4B8C-83A1-F6EECF244321}">
                <p14:modId xmlns:p14="http://schemas.microsoft.com/office/powerpoint/2010/main" val="3738260692"/>
              </p:ext>
            </p:extLst>
          </p:nvPr>
        </p:nvGraphicFramePr>
        <p:xfrm>
          <a:off x="5541580" y="2178355"/>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January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6" name="EC_CPI_Core">
            <a:extLst>
              <a:ext uri="{FF2B5EF4-FFF2-40B4-BE49-F238E27FC236}">
                <a16:creationId xmlns:a16="http://schemas.microsoft.com/office/drawing/2014/main" id="{C1C0DA77-2AF7-236B-310A-435390D12D99}"/>
              </a:ext>
            </a:extLst>
          </p:cNvPr>
          <p:cNvGraphicFramePr>
            <a:graphicFrameLocks noGrp="1"/>
          </p:cNvGraphicFramePr>
          <p:nvPr>
            <p:extLst>
              <p:ext uri="{D42A27DB-BD31-4B8C-83A1-F6EECF244321}">
                <p14:modId xmlns:p14="http://schemas.microsoft.com/office/powerpoint/2010/main" val="3956823259"/>
              </p:ext>
            </p:extLst>
          </p:nvPr>
        </p:nvGraphicFramePr>
        <p:xfrm>
          <a:off x="474752" y="2422697"/>
          <a:ext cx="4638719" cy="4567693"/>
        </p:xfrm>
        <a:graphic>
          <a:graphicData uri="http://schemas.openxmlformats.org/drawingml/2006/table">
            <a:tbl>
              <a:tblPr>
                <a:tableStyleId>{5C22544A-7EE6-4342-B048-85BDC9FD1C3A}</a:tableStyleId>
              </a:tblPr>
              <a:tblGrid>
                <a:gridCol w="705119">
                  <a:extLst>
                    <a:ext uri="{9D8B030D-6E8A-4147-A177-3AD203B41FA5}">
                      <a16:colId xmlns:a16="http://schemas.microsoft.com/office/drawing/2014/main" val="2009094933"/>
                    </a:ext>
                  </a:extLst>
                </a:gridCol>
                <a:gridCol w="357600">
                  <a:extLst>
                    <a:ext uri="{9D8B030D-6E8A-4147-A177-3AD203B41FA5}">
                      <a16:colId xmlns:a16="http://schemas.microsoft.com/office/drawing/2014/main" val="96816960"/>
                    </a:ext>
                  </a:extLst>
                </a:gridCol>
                <a:gridCol w="357600">
                  <a:extLst>
                    <a:ext uri="{9D8B030D-6E8A-4147-A177-3AD203B41FA5}">
                      <a16:colId xmlns:a16="http://schemas.microsoft.com/office/drawing/2014/main" val="45667865"/>
                    </a:ext>
                  </a:extLst>
                </a:gridCol>
                <a:gridCol w="357600">
                  <a:extLst>
                    <a:ext uri="{9D8B030D-6E8A-4147-A177-3AD203B41FA5}">
                      <a16:colId xmlns:a16="http://schemas.microsoft.com/office/drawing/2014/main" val="4027317941"/>
                    </a:ext>
                  </a:extLst>
                </a:gridCol>
                <a:gridCol w="357600">
                  <a:extLst>
                    <a:ext uri="{9D8B030D-6E8A-4147-A177-3AD203B41FA5}">
                      <a16:colId xmlns:a16="http://schemas.microsoft.com/office/drawing/2014/main" val="391252374"/>
                    </a:ext>
                  </a:extLst>
                </a:gridCol>
                <a:gridCol w="357600">
                  <a:extLst>
                    <a:ext uri="{9D8B030D-6E8A-4147-A177-3AD203B41FA5}">
                      <a16:colId xmlns:a16="http://schemas.microsoft.com/office/drawing/2014/main" val="4235776357"/>
                    </a:ext>
                  </a:extLst>
                </a:gridCol>
                <a:gridCol w="357600">
                  <a:extLst>
                    <a:ext uri="{9D8B030D-6E8A-4147-A177-3AD203B41FA5}">
                      <a16:colId xmlns:a16="http://schemas.microsoft.com/office/drawing/2014/main" val="2357740479"/>
                    </a:ext>
                  </a:extLst>
                </a:gridCol>
                <a:gridCol w="357600">
                  <a:extLst>
                    <a:ext uri="{9D8B030D-6E8A-4147-A177-3AD203B41FA5}">
                      <a16:colId xmlns:a16="http://schemas.microsoft.com/office/drawing/2014/main" val="2123192464"/>
                    </a:ext>
                  </a:extLst>
                </a:gridCol>
                <a:gridCol w="357600">
                  <a:extLst>
                    <a:ext uri="{9D8B030D-6E8A-4147-A177-3AD203B41FA5}">
                      <a16:colId xmlns:a16="http://schemas.microsoft.com/office/drawing/2014/main" val="3479784973"/>
                    </a:ext>
                  </a:extLst>
                </a:gridCol>
                <a:gridCol w="357600">
                  <a:extLst>
                    <a:ext uri="{9D8B030D-6E8A-4147-A177-3AD203B41FA5}">
                      <a16:colId xmlns:a16="http://schemas.microsoft.com/office/drawing/2014/main" val="1451774288"/>
                    </a:ext>
                  </a:extLst>
                </a:gridCol>
                <a:gridCol w="357600">
                  <a:extLst>
                    <a:ext uri="{9D8B030D-6E8A-4147-A177-3AD203B41FA5}">
                      <a16:colId xmlns:a16="http://schemas.microsoft.com/office/drawing/2014/main" val="2427234945"/>
                    </a:ext>
                  </a:extLst>
                </a:gridCol>
                <a:gridCol w="357600">
                  <a:extLst>
                    <a:ext uri="{9D8B030D-6E8A-4147-A177-3AD203B41FA5}">
                      <a16:colId xmlns:a16="http://schemas.microsoft.com/office/drawing/2014/main" val="3651327409"/>
                    </a:ext>
                  </a:extLst>
                </a:gridCol>
              </a:tblGrid>
              <a:tr h="282513">
                <a:tc gridSpan="12">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2022</a:t>
                      </a: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82513">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Jan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Feb</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Apr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May</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Jul</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Aug</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Sept</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Oct</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Nov</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7485">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659197">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China</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0.9</a:t>
                      </a:r>
                    </a:p>
                  </a:txBody>
                  <a:tcPr marL="9525" marR="9525" marT="9525"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0.9</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1.5</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2.1</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2.1</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2.5</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2.7</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2.5</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2.8</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2.1</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1.6</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659197">
                <a:tc>
                  <a:txBody>
                    <a:bodyPr/>
                    <a:lstStyle/>
                    <a:p>
                      <a:pPr algn="l" rtl="0" fontAlgn="ctr"/>
                      <a:r>
                        <a:rPr lang="en-US" sz="1000" b="1" i="0" u="none" strike="noStrike" noProof="0" dirty="0">
                          <a:solidFill>
                            <a:schemeClr val="tx1"/>
                          </a:solidFill>
                          <a:effectLst/>
                          <a:latin typeface="Ubuntu" panose="020B0504030602030204" pitchFamily="34" charset="0"/>
                        </a:rPr>
                        <a:t>India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5.8</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7.0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rgbClr val="000000"/>
                          </a:solidFill>
                          <a:effectLst/>
                          <a:latin typeface="Ubuntu" panose="020B0504030602030204" pitchFamily="34" charset="0"/>
                          <a:ea typeface="+mn-ea"/>
                          <a:cs typeface="+mn-cs"/>
                        </a:rPr>
                        <a:t>6.2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kern="1200" dirty="0">
                          <a:solidFill>
                            <a:srgbClr val="000000"/>
                          </a:solidFill>
                          <a:effectLst/>
                          <a:latin typeface="Ubuntu" panose="020B0504030602030204" pitchFamily="34" charset="0"/>
                          <a:ea typeface="+mn-ea"/>
                          <a:cs typeface="+mn-cs"/>
                        </a:rPr>
                        <a:t>5.8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5.9</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6.5</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6.1</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5.4</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787607480"/>
                  </a:ext>
                </a:extLst>
              </a:tr>
              <a:tr h="659197">
                <a:tc>
                  <a:txBody>
                    <a:bodyPr/>
                    <a:lstStyle/>
                    <a:p>
                      <a:pPr lvl="0" algn="l" rtl="0" fontAlgn="ctr"/>
                      <a:r>
                        <a:rPr lang="en-US" sz="1000" b="1" i="0" u="none" strike="noStrike" noProof="0" dirty="0">
                          <a:solidFill>
                            <a:schemeClr val="tx1"/>
                          </a:solidFill>
                          <a:effectLst/>
                          <a:latin typeface="Ubuntu" panose="020B0504030602030204" pitchFamily="34" charset="0"/>
                        </a:rPr>
                        <a:t>South Africa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6.1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6.0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6.6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rgbClr val="000000"/>
                          </a:solidFill>
                          <a:effectLst/>
                          <a:latin typeface="Ubuntu" panose="020B0504030602030204" pitchFamily="34" charset="0"/>
                          <a:ea typeface="+mn-ea"/>
                          <a:cs typeface="+mn-cs"/>
                        </a:rPr>
                        <a:t>7.4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rgbClr val="000000"/>
                          </a:solidFill>
                          <a:effectLst/>
                          <a:latin typeface="Ubuntu" panose="020B0504030602030204" pitchFamily="34" charset="0"/>
                          <a:ea typeface="+mn-ea"/>
                          <a:cs typeface="+mn-cs"/>
                        </a:rPr>
                        <a:t>8.1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fr-FR" sz="1000" b="0" i="0" u="none" strike="noStrike" kern="1200" dirty="0">
                          <a:solidFill>
                            <a:srgbClr val="000000"/>
                          </a:solidFill>
                          <a:effectLst/>
                          <a:latin typeface="Ubuntu" panose="020B0504030602030204" pitchFamily="34" charset="0"/>
                          <a:ea typeface="+mn-ea"/>
                          <a:cs typeface="+mn-cs"/>
                        </a:rPr>
                        <a:t>7.9</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fr-FR" sz="1000" b="0" i="0" u="none" strike="noStrike" kern="1200" dirty="0">
                          <a:solidFill>
                            <a:srgbClr val="000000"/>
                          </a:solidFill>
                          <a:effectLst/>
                          <a:latin typeface="Ubuntu" panose="020B0504030602030204" pitchFamily="34" charset="0"/>
                          <a:ea typeface="+mn-ea"/>
                          <a:cs typeface="+mn-cs"/>
                        </a:rPr>
                        <a:t>7.8</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7.8</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fr-FR" sz="1000" b="0" i="0" u="none" strike="noStrike" kern="1200" dirty="0">
                          <a:solidFill>
                            <a:srgbClr val="000000"/>
                          </a:solidFill>
                          <a:effectLst/>
                          <a:latin typeface="Ubuntu" panose="020B0504030602030204" pitchFamily="34" charset="0"/>
                          <a:ea typeface="+mn-ea"/>
                          <a:cs typeface="+mn-cs"/>
                        </a:rPr>
                        <a:t>7.7</a:t>
                      </a:r>
                      <a:endParaRPr lang="en-US" sz="1000" b="0" i="0" u="none" strike="noStrike" kern="1200" dirty="0">
                        <a:solidFill>
                          <a:srgbClr val="000000"/>
                        </a:solidFill>
                        <a:effectLst/>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7055959"/>
                  </a:ext>
                </a:extLst>
              </a:tr>
              <a:tr h="659197">
                <a:tc>
                  <a:txBody>
                    <a:bodyPr/>
                    <a:lstStyle/>
                    <a:p>
                      <a:pPr lvl="0" algn="l" rtl="0" fontAlgn="ctr"/>
                      <a:r>
                        <a:rPr lang="en-US" sz="1000" b="1" i="0" u="none" strike="noStrike" noProof="0" dirty="0">
                          <a:solidFill>
                            <a:schemeClr val="tx1"/>
                          </a:solidFill>
                          <a:effectLst/>
                          <a:latin typeface="Ubuntu" panose="020B0504030602030204" pitchFamily="34" charset="0"/>
                        </a:rPr>
                        <a:t>Brazil</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10.4</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10.5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11.3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12.1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11.7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11.9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10.1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8.7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7.2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6.5</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18918674"/>
                  </a:ext>
                </a:extLst>
              </a:tr>
              <a:tr h="659197">
                <a:tc>
                  <a:txBody>
                    <a:bodyPr/>
                    <a:lstStyle/>
                    <a:p>
                      <a:pPr lvl="0" algn="l" rtl="0" fontAlgn="ctr"/>
                      <a:r>
                        <a:rPr lang="en-US" sz="1000" b="1" i="0" u="none" strike="noStrike" noProof="0" dirty="0">
                          <a:solidFill>
                            <a:srgbClr val="000000"/>
                          </a:solidFill>
                          <a:effectLst/>
                          <a:latin typeface="Ubuntu" panose="020B0504030602030204" pitchFamily="34" charset="0"/>
                        </a:rPr>
                        <a:t>Mexico</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7.1</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PF" sz="1000" b="0" i="0" u="none" strike="noStrike" dirty="0">
                          <a:solidFill>
                            <a:srgbClr val="000000"/>
                          </a:solidFill>
                          <a:effectLst/>
                          <a:latin typeface="Ubuntu" panose="020B0504030602030204" pitchFamily="34" charset="0"/>
                        </a:rPr>
                        <a:t>8.7</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8.4</a:t>
                      </a:r>
                      <a:endParaRPr lang="fr-FR" sz="1000" b="0" i="0" u="none" strike="noStrike" dirty="0">
                        <a:solidFill>
                          <a:srgbClr val="000000"/>
                        </a:solidFill>
                        <a:effectLst/>
                        <a:latin typeface="Ubuntu" panose="020B0504030602030204" pitchFamily="34" charset="0"/>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659197">
                <a:tc>
                  <a:txBody>
                    <a:bodyPr/>
                    <a:lstStyle/>
                    <a:p>
                      <a:pPr lvl="0" algn="l" rtl="0" fontAlgn="ctr"/>
                      <a:r>
                        <a:rPr lang="en-US" sz="1000" b="1" i="0" u="none" strike="noStrike" noProof="0" dirty="0">
                          <a:solidFill>
                            <a:srgbClr val="000000"/>
                          </a:solidFill>
                          <a:effectLst/>
                          <a:latin typeface="Ubuntu" panose="020B0504030602030204" pitchFamily="34" charset="0"/>
                        </a:rPr>
                        <a:t>Indonesia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2.2</a:t>
                      </a:r>
                    </a:p>
                  </a:txBody>
                  <a:tcPr marL="9525" marR="9525" marT="9525"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07130688"/>
                  </a:ext>
                </a:extLst>
              </a:tr>
            </a:tbl>
          </a:graphicData>
        </a:graphic>
      </p:graphicFrame>
      <p:sp>
        <p:nvSpPr>
          <p:cNvPr id="3" name="shp_SDPTitle">
            <a:extLst>
              <a:ext uri="{FF2B5EF4-FFF2-40B4-BE49-F238E27FC236}">
                <a16:creationId xmlns:a16="http://schemas.microsoft.com/office/drawing/2014/main" id="{6D052D85-62B0-146C-141D-EE8ADE18D98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8" name="CPI_EM">
            <a:extLst>
              <a:ext uri="{FF2B5EF4-FFF2-40B4-BE49-F238E27FC236}">
                <a16:creationId xmlns:a16="http://schemas.microsoft.com/office/drawing/2014/main" id="{90B5AA7C-1571-EF53-B280-AA4C8CE18103}"/>
              </a:ext>
            </a:extLst>
          </p:cNvPr>
          <p:cNvGraphicFramePr>
            <a:graphicFrameLocks/>
          </p:cNvGraphicFramePr>
          <p:nvPr>
            <p:extLst>
              <p:ext uri="{D42A27DB-BD31-4B8C-83A1-F6EECF244321}">
                <p14:modId xmlns:p14="http://schemas.microsoft.com/office/powerpoint/2010/main" val="1651648264"/>
              </p:ext>
            </p:extLst>
          </p:nvPr>
        </p:nvGraphicFramePr>
        <p:xfrm>
          <a:off x="5553076" y="2500168"/>
          <a:ext cx="4632323" cy="449657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54013139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January 2023</a:t>
            </a:r>
            <a:endParaRPr lang="en-GB" dirty="0">
              <a:latin typeface="Ubuntu" panose="020B0504030602030204" pitchFamily="34" charset="0"/>
            </a:endParaRPr>
          </a:p>
        </p:txBody>
      </p:sp>
      <p:sp>
        <p:nvSpPr>
          <p:cNvPr id="36" name="Title 35"/>
          <p:cNvSpPr>
            <a:spLocks noGrp="1"/>
          </p:cNvSpPr>
          <p:nvPr>
            <p:ph type="title"/>
          </p:nvPr>
        </p:nvSpPr>
        <p:spPr>
          <a:xfrm>
            <a:off x="486064" y="1188943"/>
            <a:ext cx="9721273" cy="369332"/>
          </a:xfrm>
        </p:spPr>
        <p:txBody>
          <a:bodyPr/>
          <a:lstStyle/>
          <a:p>
            <a:r>
              <a:rPr lang="en-GB" dirty="0" err="1">
                <a:latin typeface="Ubuntu" panose="020B0504030602030204" pitchFamily="34" charset="0"/>
              </a:rPr>
              <a:t>DBnomics</a:t>
            </a:r>
            <a:endParaRPr lang="en-GB" dirty="0">
              <a:latin typeface="Ubuntu" panose="020B0504030602030204" pitchFamily="34" charset="0"/>
            </a:endParaRPr>
          </a:p>
        </p:txBody>
      </p:sp>
      <p:sp>
        <p:nvSpPr>
          <p:cNvPr id="39" name="Text Placeholder 38"/>
          <p:cNvSpPr>
            <a:spLocks noGrp="1"/>
          </p:cNvSpPr>
          <p:nvPr>
            <p:ph type="body" sz="quarter" idx="13"/>
          </p:nvPr>
        </p:nvSpPr>
        <p:spPr>
          <a:xfrm>
            <a:off x="486064" y="2379920"/>
            <a:ext cx="9721273" cy="3074688"/>
          </a:xfrm>
        </p:spPr>
        <p:txBody>
          <a:bodyPr/>
          <a:lstStyle/>
          <a:p>
            <a:pPr lvl="1" indent="-228600">
              <a:spcBef>
                <a:spcPts val="1800"/>
              </a:spcBef>
            </a:pPr>
            <a:r>
              <a:rPr lang="en-US" sz="1600" b="0" dirty="0">
                <a:latin typeface="Ubuntu" panose="020B0504030602030204" pitchFamily="34" charset="0"/>
              </a:rPr>
              <a:t>All data presented in the forthcoming slides are extracted from </a:t>
            </a:r>
            <a:r>
              <a:rPr lang="en-US" sz="1600" b="0" dirty="0" err="1">
                <a:latin typeface="Ubuntu" panose="020B0504030602030204" pitchFamily="34" charset="0"/>
              </a:rPr>
              <a:t>DBnomics</a:t>
            </a:r>
            <a:r>
              <a:rPr lang="en-US" sz="1600" b="0" dirty="0">
                <a:latin typeface="Ubuntu" panose="020B0504030602030204" pitchFamily="34" charset="0"/>
              </a:rPr>
              <a:t> (</a:t>
            </a:r>
            <a:r>
              <a:rPr lang="en-US" sz="1600" b="0" dirty="0">
                <a:latin typeface="Ubuntu" panose="020B0504030602030204" pitchFamily="34" charset="0"/>
                <a:hlinkClick r:id="rId2"/>
              </a:rPr>
              <a:t>https://db.nomics.world/</a:t>
            </a:r>
            <a:r>
              <a:rPr lang="en-US" sz="1600" b="0" dirty="0">
                <a:latin typeface="Ubuntu" panose="020B0504030602030204" pitchFamily="34" charset="0"/>
              </a:rPr>
              <a:t>), an open-sourced databank created at CEPREMAP, and will be automatically updated every Friday at 2:00pm</a:t>
            </a:r>
          </a:p>
          <a:p>
            <a:pPr lvl="1" indent="-228600">
              <a:spcBef>
                <a:spcPts val="1800"/>
              </a:spcBef>
            </a:pPr>
            <a:r>
              <a:rPr lang="en-US" sz="1600" b="0" dirty="0">
                <a:latin typeface="Ubuntu" panose="020B0504030602030204" pitchFamily="34" charset="0"/>
              </a:rPr>
              <a:t>The project has been financed by generous grants from Banque de France, </a:t>
            </a:r>
            <a:r>
              <a:rPr lang="fr-FR" sz="1600" b="0" dirty="0">
                <a:latin typeface="Ubuntu" panose="020B0504030602030204" pitchFamily="34" charset="0"/>
              </a:rPr>
              <a:t>AFD, DG Trésor, France Stratégie and OECD</a:t>
            </a:r>
            <a:endParaRPr lang="en-US" sz="1600" b="0" dirty="0">
              <a:highlight>
                <a:srgbClr val="FFFF00"/>
              </a:highlight>
              <a:latin typeface="Ubuntu" panose="020B0504030602030204" pitchFamily="34" charset="0"/>
            </a:endParaRPr>
          </a:p>
          <a:p>
            <a:pPr lvl="1" indent="-228600">
              <a:spcBef>
                <a:spcPts val="1800"/>
              </a:spcBef>
            </a:pPr>
            <a:r>
              <a:rPr lang="en-US" sz="1600" b="0" dirty="0">
                <a:latin typeface="Ubuntu" panose="020B0504030602030204" pitchFamily="34" charset="0"/>
              </a:rPr>
              <a:t>The executive director of the </a:t>
            </a:r>
            <a:r>
              <a:rPr lang="en-US" sz="1600" b="0" dirty="0" err="1">
                <a:latin typeface="Ubuntu" panose="020B0504030602030204" pitchFamily="34" charset="0"/>
              </a:rPr>
              <a:t>DBnomics</a:t>
            </a:r>
            <a:r>
              <a:rPr lang="en-US" sz="1600" b="0" dirty="0">
                <a:latin typeface="Ubuntu" panose="020B0504030602030204" pitchFamily="34" charset="0"/>
              </a:rPr>
              <a:t> project is Christophe Benz</a:t>
            </a:r>
          </a:p>
          <a:p>
            <a:pPr lvl="1" indent="-228600">
              <a:spcBef>
                <a:spcPts val="1800"/>
              </a:spcBef>
            </a:pPr>
            <a:r>
              <a:rPr lang="en-US" sz="1600" b="0" dirty="0">
                <a:latin typeface="Ubuntu" panose="020B0504030602030204" pitchFamily="34" charset="0"/>
              </a:rPr>
              <a:t>The comments on the slides have been written by Daniel Cohen and Armand Dubois at CEPREMAP</a:t>
            </a:r>
          </a:p>
          <a:p>
            <a:pPr lvl="1" indent="-228600">
              <a:spcBef>
                <a:spcPts val="1800"/>
              </a:spcBef>
            </a:pPr>
            <a:r>
              <a:rPr lang="en-US" sz="1600" b="0" dirty="0">
                <a:latin typeface="Ubuntu" panose="020B0504030602030204" pitchFamily="34" charset="0"/>
              </a:rPr>
              <a:t>Links to the </a:t>
            </a:r>
            <a:r>
              <a:rPr lang="en-US" sz="1600" b="0" dirty="0" err="1">
                <a:latin typeface="Ubuntu" panose="020B0504030602030204" pitchFamily="34" charset="0"/>
              </a:rPr>
              <a:t>DBnomics</a:t>
            </a:r>
            <a:r>
              <a:rPr lang="en-US" sz="1600" b="0" dirty="0">
                <a:latin typeface="Ubuntu" panose="020B0504030602030204" pitchFamily="34" charset="0"/>
              </a:rPr>
              <a:t> data are available in the Appendix</a:t>
            </a:r>
          </a:p>
          <a:p>
            <a:pPr lvl="1" indent="-228600">
              <a:spcBef>
                <a:spcPts val="1800"/>
              </a:spcBef>
            </a:pPr>
            <a:r>
              <a:rPr lang="en-US" sz="1600" b="0" dirty="0">
                <a:latin typeface="Ubuntu" panose="020B0504030602030204" pitchFamily="34" charset="0"/>
              </a:rPr>
              <a:t>All materials presented here can be freely used with proper acknowledgment</a:t>
            </a:r>
          </a:p>
        </p:txBody>
      </p:sp>
    </p:spTree>
    <p:extLst>
      <p:ext uri="{BB962C8B-B14F-4D97-AF65-F5344CB8AC3E}">
        <p14:creationId xmlns:p14="http://schemas.microsoft.com/office/powerpoint/2010/main" val="163009490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Producer price index for the G4 countries</a:t>
            </a:r>
            <a:r>
              <a:rPr lang="en-US" baseline="30000" dirty="0">
                <a:latin typeface="Ubuntu" panose="020B0504030602030204" pitchFamily="34" charset="0"/>
              </a:rPr>
              <a:t>1</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a:xfrm>
            <a:off x="9526341" y="6989355"/>
            <a:ext cx="680995" cy="177912"/>
          </a:xfrm>
        </p:spPr>
        <p:txBody>
          <a:bodyPr/>
          <a:lstStyle/>
          <a:p>
            <a:r>
              <a:rPr lang="fr-FR">
                <a:latin typeface="Ubuntu" panose="020B0504030602030204" pitchFamily="34" charset="0"/>
              </a:rPr>
              <a:t>18</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extLst>
              <p:ext uri="{D42A27DB-BD31-4B8C-83A1-F6EECF244321}">
                <p14:modId xmlns:p14="http://schemas.microsoft.com/office/powerpoint/2010/main" val="3156858584"/>
              </p:ext>
            </p:extLst>
          </p:nvPr>
        </p:nvGraphicFramePr>
        <p:xfrm>
          <a:off x="469900" y="4392575"/>
          <a:ext cx="9700540" cy="448800"/>
        </p:xfrm>
        <a:graphic>
          <a:graphicData uri="http://schemas.openxmlformats.org/drawingml/2006/table">
            <a:tbl>
              <a:tblPr/>
              <a:tblGrid>
                <a:gridCol w="970054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Producer price index for industrial products in France, Germany, the UK and the US  (YoY % change) – </a:t>
                      </a:r>
                      <a:r>
                        <a:rPr lang="en-US" sz="1000" b="0" i="1" u="none" strike="noStrike" noProof="0" dirty="0">
                          <a:solidFill>
                            <a:schemeClr val="accent1"/>
                          </a:solidFill>
                          <a:effectLst/>
                          <a:latin typeface="Ubuntu" panose="020B0504030602030204" pitchFamily="34" charset="0"/>
                        </a:rPr>
                        <a:t>Since Jan. 2020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86063" y="1736846"/>
            <a:ext cx="9721273" cy="273921"/>
          </a:xfrm>
        </p:spPr>
        <p:txBody>
          <a:bodyPr/>
          <a:lstStyle/>
          <a:p>
            <a:r>
              <a:rPr lang="en-US" b="0" dirty="0">
                <a:solidFill>
                  <a:schemeClr val="accent4"/>
                </a:solidFill>
                <a:latin typeface="Ubuntu Condensed" panose="020B0506030602030204" pitchFamily="34" charset="0"/>
              </a:rPr>
              <a:t>Producer price inflation are still way above consumer inflation</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2" name="Table 11">
            <a:extLst>
              <a:ext uri="{FF2B5EF4-FFF2-40B4-BE49-F238E27FC236}">
                <a16:creationId xmlns:a16="http://schemas.microsoft.com/office/drawing/2014/main" id="{9FD05F14-0ADD-1578-425B-933F061263AE}"/>
              </a:ext>
            </a:extLst>
          </p:cNvPr>
          <p:cNvGraphicFramePr>
            <a:graphicFrameLocks noGrp="1"/>
          </p:cNvGraphicFramePr>
          <p:nvPr>
            <p:extLst>
              <p:ext uri="{D42A27DB-BD31-4B8C-83A1-F6EECF244321}">
                <p14:modId xmlns:p14="http://schemas.microsoft.com/office/powerpoint/2010/main" val="1430734320"/>
              </p:ext>
            </p:extLst>
          </p:nvPr>
        </p:nvGraphicFramePr>
        <p:xfrm>
          <a:off x="482472" y="2430610"/>
          <a:ext cx="9687961" cy="1925491"/>
        </p:xfrm>
        <a:graphic>
          <a:graphicData uri="http://schemas.openxmlformats.org/drawingml/2006/table">
            <a:tbl>
              <a:tblPr>
                <a:tableStyleId>{5C22544A-7EE6-4342-B048-85BDC9FD1C3A}</a:tableStyleId>
              </a:tblPr>
              <a:tblGrid>
                <a:gridCol w="1270068">
                  <a:extLst>
                    <a:ext uri="{9D8B030D-6E8A-4147-A177-3AD203B41FA5}">
                      <a16:colId xmlns:a16="http://schemas.microsoft.com/office/drawing/2014/main" val="2009094933"/>
                    </a:ext>
                  </a:extLst>
                </a:gridCol>
                <a:gridCol w="765263">
                  <a:extLst>
                    <a:ext uri="{9D8B030D-6E8A-4147-A177-3AD203B41FA5}">
                      <a16:colId xmlns:a16="http://schemas.microsoft.com/office/drawing/2014/main" val="1495582422"/>
                    </a:ext>
                  </a:extLst>
                </a:gridCol>
                <a:gridCol w="765263">
                  <a:extLst>
                    <a:ext uri="{9D8B030D-6E8A-4147-A177-3AD203B41FA5}">
                      <a16:colId xmlns:a16="http://schemas.microsoft.com/office/drawing/2014/main" val="839077494"/>
                    </a:ext>
                  </a:extLst>
                </a:gridCol>
                <a:gridCol w="765263">
                  <a:extLst>
                    <a:ext uri="{9D8B030D-6E8A-4147-A177-3AD203B41FA5}">
                      <a16:colId xmlns:a16="http://schemas.microsoft.com/office/drawing/2014/main" val="3525927622"/>
                    </a:ext>
                  </a:extLst>
                </a:gridCol>
                <a:gridCol w="765263">
                  <a:extLst>
                    <a:ext uri="{9D8B030D-6E8A-4147-A177-3AD203B41FA5}">
                      <a16:colId xmlns:a16="http://schemas.microsoft.com/office/drawing/2014/main" val="4179033591"/>
                    </a:ext>
                  </a:extLst>
                </a:gridCol>
                <a:gridCol w="765263">
                  <a:extLst>
                    <a:ext uri="{9D8B030D-6E8A-4147-A177-3AD203B41FA5}">
                      <a16:colId xmlns:a16="http://schemas.microsoft.com/office/drawing/2014/main" val="361506810"/>
                    </a:ext>
                  </a:extLst>
                </a:gridCol>
                <a:gridCol w="765263">
                  <a:extLst>
                    <a:ext uri="{9D8B030D-6E8A-4147-A177-3AD203B41FA5}">
                      <a16:colId xmlns:a16="http://schemas.microsoft.com/office/drawing/2014/main" val="1754849077"/>
                    </a:ext>
                  </a:extLst>
                </a:gridCol>
                <a:gridCol w="765263">
                  <a:extLst>
                    <a:ext uri="{9D8B030D-6E8A-4147-A177-3AD203B41FA5}">
                      <a16:colId xmlns:a16="http://schemas.microsoft.com/office/drawing/2014/main" val="4235776357"/>
                    </a:ext>
                  </a:extLst>
                </a:gridCol>
                <a:gridCol w="765263">
                  <a:extLst>
                    <a:ext uri="{9D8B030D-6E8A-4147-A177-3AD203B41FA5}">
                      <a16:colId xmlns:a16="http://schemas.microsoft.com/office/drawing/2014/main" val="400262488"/>
                    </a:ext>
                  </a:extLst>
                </a:gridCol>
                <a:gridCol w="765263">
                  <a:extLst>
                    <a:ext uri="{9D8B030D-6E8A-4147-A177-3AD203B41FA5}">
                      <a16:colId xmlns:a16="http://schemas.microsoft.com/office/drawing/2014/main" val="1526349675"/>
                    </a:ext>
                  </a:extLst>
                </a:gridCol>
                <a:gridCol w="765263">
                  <a:extLst>
                    <a:ext uri="{9D8B030D-6E8A-4147-A177-3AD203B41FA5}">
                      <a16:colId xmlns:a16="http://schemas.microsoft.com/office/drawing/2014/main" val="2234716473"/>
                    </a:ext>
                  </a:extLst>
                </a:gridCol>
                <a:gridCol w="765263">
                  <a:extLst>
                    <a:ext uri="{9D8B030D-6E8A-4147-A177-3AD203B41FA5}">
                      <a16:colId xmlns:a16="http://schemas.microsoft.com/office/drawing/2014/main" val="899810982"/>
                    </a:ext>
                  </a:extLst>
                </a:gridCol>
              </a:tblGrid>
              <a:tr h="249252">
                <a:tc gridSpan="12">
                  <a:txBody>
                    <a:bodyPr/>
                    <a:lstStyle/>
                    <a:p>
                      <a:pPr algn="ctr" rtl="0" fontAlgn="ctr"/>
                      <a:r>
                        <a:rPr lang="en-US" sz="900" b="1" i="0" u="none" strike="noStrike" noProof="0" dirty="0">
                          <a:solidFill>
                            <a:schemeClr val="bg1"/>
                          </a:solidFill>
                          <a:effectLst/>
                          <a:latin typeface="Ubuntu" panose="020B0504030602030204" pitchFamily="34" charset="0"/>
                        </a:rPr>
                        <a:t>Producer price index for industrial products in France, Germany, the UK and the US  (YoY % change) – Since Jan. 2020</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FR"/>
                    </a:p>
                  </a:txBody>
                  <a:tcPr>
                    <a:lnL w="12700" cap="flat" cmpd="sng" algn="ctr">
                      <a:solidFill>
                        <a:schemeClr val="bg1"/>
                      </a:solidFill>
                      <a:prstDash val="solid"/>
                      <a:round/>
                      <a:headEnd type="none" w="med" len="med"/>
                      <a:tailEnd type="none" w="med" len="med"/>
                    </a:lnL>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136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02-22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03-22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04-22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05-22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06-22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07-22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829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6075">
                <a:tc>
                  <a:txBody>
                    <a:bodyPr/>
                    <a:lstStyle/>
                    <a:p>
                      <a:pPr algn="l" rtl="0" fontAlgn="ctr"/>
                      <a:r>
                        <a:rPr lang="en-US" sz="900" b="1" i="0" u="none" strike="noStrike" noProof="0" dirty="0">
                          <a:solidFill>
                            <a:schemeClr val="tx1"/>
                          </a:solidFill>
                          <a:effectLst/>
                          <a:latin typeface="Ubuntu" panose="020B0504030602030204" pitchFamily="34" charset="0"/>
                        </a:rPr>
                        <a:t>US</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16.0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16.8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18.0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18.8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19.2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20.4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16.9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14.3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13.6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12.6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11.4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6075">
                <a:tc>
                  <a:txBody>
                    <a:bodyPr/>
                    <a:lstStyle/>
                    <a:p>
                      <a:pPr lvl="0" algn="l" rtl="0" fontAlgn="ctr"/>
                      <a:r>
                        <a:rPr lang="en-US" sz="900" b="1" i="0"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25.0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25.9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30.9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33.5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33.6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32.7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37.2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45.8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45.8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34.5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28.2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20.5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20.2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24.8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25.2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25.0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25.3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26.2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27.9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26.1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21.4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18.5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10.2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10.7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13.7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16.6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17.8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19.4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19.8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18.9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18.0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17.1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graphicFrame>
        <p:nvGraphicFramePr>
          <p:cNvPr id="13" name="Table 5">
            <a:extLst>
              <a:ext uri="{FF2B5EF4-FFF2-40B4-BE49-F238E27FC236}">
                <a16:creationId xmlns:a16="http://schemas.microsoft.com/office/drawing/2014/main" id="{D59933A4-123D-7037-F1F1-B4CDCDAD1F64}"/>
              </a:ext>
            </a:extLst>
          </p:cNvPr>
          <p:cNvGraphicFramePr>
            <a:graphicFrameLocks noGrp="1"/>
          </p:cNvGraphicFramePr>
          <p:nvPr>
            <p:custDataLst>
              <p:tags r:id="rId2"/>
            </p:custDataLst>
            <p:extLst>
              <p:ext uri="{D42A27DB-BD31-4B8C-83A1-F6EECF244321}">
                <p14:modId xmlns:p14="http://schemas.microsoft.com/office/powerpoint/2010/main" val="3303574870"/>
              </p:ext>
            </p:extLst>
          </p:nvPr>
        </p:nvGraphicFramePr>
        <p:xfrm>
          <a:off x="469900" y="2187025"/>
          <a:ext cx="9700540" cy="448800"/>
        </p:xfrm>
        <a:graphic>
          <a:graphicData uri="http://schemas.openxmlformats.org/drawingml/2006/table">
            <a:tbl>
              <a:tblPr/>
              <a:tblGrid>
                <a:gridCol w="970054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Producer price index for industrial products in France, Germany, the UK and the US  (YoY % change) – </a:t>
                      </a:r>
                      <a:r>
                        <a:rPr lang="en-US" sz="1000" b="0" i="1" u="none" strike="noStrike" noProof="0" dirty="0">
                          <a:solidFill>
                            <a:schemeClr val="accent1"/>
                          </a:solidFill>
                          <a:effectLst/>
                          <a:latin typeface="Ubuntu" panose="020B0504030602030204" pitchFamily="34" charset="0"/>
                        </a:rPr>
                        <a:t>Since Jan. 2022</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5" name="shp_FootNote">
            <a:extLst>
              <a:ext uri="{FF2B5EF4-FFF2-40B4-BE49-F238E27FC236}">
                <a16:creationId xmlns:a16="http://schemas.microsoft.com/office/drawing/2014/main" id="{085F6CBF-6DA3-E366-5A01-22AFF45A6FC8}"/>
              </a:ext>
            </a:extLst>
          </p:cNvPr>
          <p:cNvSpPr txBox="1"/>
          <p:nvPr/>
        </p:nvSpPr>
        <p:spPr>
          <a:xfrm>
            <a:off x="1679865" y="7106222"/>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INSEE, Bureau of Labor Statistics, </a:t>
            </a:r>
            <a:r>
              <a:rPr lang="en-US" sz="700" i="1" dirty="0" err="1">
                <a:latin typeface="Ubuntu" panose="020B0504030602030204" pitchFamily="34" charset="0"/>
              </a:rPr>
              <a:t>Destatis</a:t>
            </a:r>
            <a:r>
              <a:rPr lang="en-US" sz="700" i="1" dirty="0">
                <a:latin typeface="Ubuntu" panose="020B0504030602030204" pitchFamily="34" charset="0"/>
              </a:rPr>
              <a:t>, Office of National Statistics</a:t>
            </a:r>
          </a:p>
          <a:p>
            <a:pPr marL="347472" indent="-347472"/>
            <a:r>
              <a:rPr lang="en-US" sz="700" dirty="0">
                <a:latin typeface="Ubuntu" panose="020B0504030602030204" pitchFamily="34" charset="0"/>
              </a:rPr>
              <a:t>Note:	 (1)  G4 includes France, Germany, US and UK</a:t>
            </a:r>
          </a:p>
        </p:txBody>
      </p:sp>
      <p:graphicFrame>
        <p:nvGraphicFramePr>
          <p:cNvPr id="8" name="Chart 7">
            <a:extLst>
              <a:ext uri="{FF2B5EF4-FFF2-40B4-BE49-F238E27FC236}">
                <a16:creationId xmlns:a16="http://schemas.microsoft.com/office/drawing/2014/main" id="{A045FD92-8A69-C5DB-53FE-D079BF5ADF9B}"/>
              </a:ext>
            </a:extLst>
          </p:cNvPr>
          <p:cNvGraphicFramePr>
            <a:graphicFrameLocks/>
          </p:cNvGraphicFramePr>
          <p:nvPr>
            <p:extLst>
              <p:ext uri="{D42A27DB-BD31-4B8C-83A1-F6EECF244321}">
                <p14:modId xmlns:p14="http://schemas.microsoft.com/office/powerpoint/2010/main" val="2055447575"/>
              </p:ext>
            </p:extLst>
          </p:nvPr>
        </p:nvGraphicFramePr>
        <p:xfrm>
          <a:off x="469900" y="4681653"/>
          <a:ext cx="9721273" cy="23077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87269387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Implied GDP deflator in G4 countries</a:t>
            </a:r>
            <a:r>
              <a:rPr lang="en-US" baseline="30000" dirty="0">
                <a:latin typeface="Ubuntu" panose="020B0504030602030204" pitchFamily="34" charset="0"/>
              </a:rPr>
              <a:t>1</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17</a:t>
            </a:r>
          </a:p>
        </p:txBody>
      </p:sp>
      <p:sp>
        <p:nvSpPr>
          <p:cNvPr id="10" name="Espace réservé du texte 9"/>
          <p:cNvSpPr>
            <a:spLocks noGrp="1"/>
          </p:cNvSpPr>
          <p:nvPr>
            <p:ph type="body" sz="quarter" idx="13"/>
          </p:nvPr>
        </p:nvSpPr>
        <p:spPr>
          <a:xfrm>
            <a:off x="486063" y="1736846"/>
            <a:ext cx="9721273" cy="273921"/>
          </a:xfrm>
        </p:spPr>
        <p:txBody>
          <a:bodyPr/>
          <a:lstStyle/>
          <a:p>
            <a:r>
              <a:rPr lang="en-US" b="0" dirty="0">
                <a:solidFill>
                  <a:schemeClr val="accent4"/>
                </a:solidFill>
                <a:latin typeface="Ubuntu Condensed" panose="020B0506030602030204" pitchFamily="34" charset="0"/>
              </a:rPr>
              <a:t>Implied GDP deflators have also sharply increased although to a lesser extent than headline inflation</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3" name="shp_FootNote">
            <a:extLst>
              <a:ext uri="{FF2B5EF4-FFF2-40B4-BE49-F238E27FC236}">
                <a16:creationId xmlns:a16="http://schemas.microsoft.com/office/drawing/2014/main" id="{29BC7468-A081-B5FC-41BD-62568650B47A}"/>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Bureau of Economic Analysis, Office of National Statistics, </a:t>
            </a:r>
            <a:r>
              <a:rPr lang="en-US" sz="700" i="1" dirty="0" err="1">
                <a:latin typeface="Ubuntu" panose="020B0504030602030204" pitchFamily="34" charset="0"/>
              </a:rPr>
              <a:t>Insee</a:t>
            </a:r>
            <a:endParaRPr lang="en-US" sz="700" i="1" dirty="0">
              <a:latin typeface="Ubuntu" panose="020B0504030602030204" pitchFamily="34" charset="0"/>
            </a:endParaRPr>
          </a:p>
          <a:p>
            <a:pPr marL="347472" indent="-347472"/>
            <a:r>
              <a:rPr lang="en-US" sz="700" dirty="0">
                <a:latin typeface="Ubuntu" panose="020B0504030602030204" pitchFamily="34" charset="0"/>
              </a:rPr>
              <a:t>Note:	 G4 includes France, Germany, US and UK</a:t>
            </a:r>
          </a:p>
        </p:txBody>
      </p:sp>
      <p:graphicFrame>
        <p:nvGraphicFramePr>
          <p:cNvPr id="5" name="Content Placeholder 11">
            <a:extLst>
              <a:ext uri="{FF2B5EF4-FFF2-40B4-BE49-F238E27FC236}">
                <a16:creationId xmlns:a16="http://schemas.microsoft.com/office/drawing/2014/main" id="{B9003E49-26A1-0460-1335-57DD7B0B9854}"/>
              </a:ext>
            </a:extLst>
          </p:cNvPr>
          <p:cNvGraphicFramePr>
            <a:graphicFrameLocks/>
          </p:cNvGraphicFramePr>
          <p:nvPr>
            <p:extLst>
              <p:ext uri="{D42A27DB-BD31-4B8C-83A1-F6EECF244321}">
                <p14:modId xmlns:p14="http://schemas.microsoft.com/office/powerpoint/2010/main" val="3202379150"/>
              </p:ext>
            </p:extLst>
          </p:nvPr>
        </p:nvGraphicFramePr>
        <p:xfrm>
          <a:off x="477673" y="4681984"/>
          <a:ext cx="9691501" cy="224431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Table 5">
            <a:extLst>
              <a:ext uri="{FF2B5EF4-FFF2-40B4-BE49-F238E27FC236}">
                <a16:creationId xmlns:a16="http://schemas.microsoft.com/office/drawing/2014/main" id="{537BD101-E8E5-E655-C334-7260572A52C0}"/>
              </a:ext>
            </a:extLst>
          </p:cNvPr>
          <p:cNvGraphicFramePr>
            <a:graphicFrameLocks noGrp="1"/>
          </p:cNvGraphicFramePr>
          <p:nvPr>
            <p:custDataLst>
              <p:tags r:id="rId1"/>
            </p:custDataLst>
            <p:extLst>
              <p:ext uri="{D42A27DB-BD31-4B8C-83A1-F6EECF244321}">
                <p14:modId xmlns:p14="http://schemas.microsoft.com/office/powerpoint/2010/main" val="4183152987"/>
              </p:ext>
            </p:extLst>
          </p:nvPr>
        </p:nvGraphicFramePr>
        <p:xfrm>
          <a:off x="469839" y="4397602"/>
          <a:ext cx="9700540" cy="448800"/>
        </p:xfrm>
        <a:graphic>
          <a:graphicData uri="http://schemas.openxmlformats.org/drawingml/2006/table">
            <a:tbl>
              <a:tblPr/>
              <a:tblGrid>
                <a:gridCol w="970054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Q1-1992</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Table 5">
            <a:extLst>
              <a:ext uri="{FF2B5EF4-FFF2-40B4-BE49-F238E27FC236}">
                <a16:creationId xmlns:a16="http://schemas.microsoft.com/office/drawing/2014/main" id="{394429CD-4EA0-206E-9101-E8D7E8337C30}"/>
              </a:ext>
            </a:extLst>
          </p:cNvPr>
          <p:cNvGraphicFramePr>
            <a:graphicFrameLocks noGrp="1"/>
          </p:cNvGraphicFramePr>
          <p:nvPr>
            <p:custDataLst>
              <p:tags r:id="rId2"/>
            </p:custDataLst>
            <p:extLst>
              <p:ext uri="{D42A27DB-BD31-4B8C-83A1-F6EECF244321}">
                <p14:modId xmlns:p14="http://schemas.microsoft.com/office/powerpoint/2010/main" val="2433800810"/>
              </p:ext>
            </p:extLst>
          </p:nvPr>
        </p:nvGraphicFramePr>
        <p:xfrm>
          <a:off x="469900" y="2188600"/>
          <a:ext cx="9722724" cy="448800"/>
        </p:xfrm>
        <a:graphic>
          <a:graphicData uri="http://schemas.openxmlformats.org/drawingml/2006/table">
            <a:tbl>
              <a:tblPr/>
              <a:tblGrid>
                <a:gridCol w="97227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Q1-2021</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Table 11">
            <a:extLst>
              <a:ext uri="{FF2B5EF4-FFF2-40B4-BE49-F238E27FC236}">
                <a16:creationId xmlns:a16="http://schemas.microsoft.com/office/drawing/2014/main" id="{B6161825-4985-0B57-1E7F-475E732CC3D1}"/>
              </a:ext>
            </a:extLst>
          </p:cNvPr>
          <p:cNvGraphicFramePr>
            <a:graphicFrameLocks noGrp="1"/>
          </p:cNvGraphicFramePr>
          <p:nvPr>
            <p:extLst>
              <p:ext uri="{D42A27DB-BD31-4B8C-83A1-F6EECF244321}">
                <p14:modId xmlns:p14="http://schemas.microsoft.com/office/powerpoint/2010/main" val="4189702166"/>
              </p:ext>
            </p:extLst>
          </p:nvPr>
        </p:nvGraphicFramePr>
        <p:xfrm>
          <a:off x="472926" y="2436916"/>
          <a:ext cx="9700540" cy="1925491"/>
        </p:xfrm>
        <a:graphic>
          <a:graphicData uri="http://schemas.openxmlformats.org/drawingml/2006/table">
            <a:tbl>
              <a:tblPr>
                <a:tableStyleId>{5C22544A-7EE6-4342-B048-85BDC9FD1C3A}</a:tableStyleId>
              </a:tblPr>
              <a:tblGrid>
                <a:gridCol w="1859133">
                  <a:extLst>
                    <a:ext uri="{9D8B030D-6E8A-4147-A177-3AD203B41FA5}">
                      <a16:colId xmlns:a16="http://schemas.microsoft.com/office/drawing/2014/main" val="2009094933"/>
                    </a:ext>
                  </a:extLst>
                </a:gridCol>
                <a:gridCol w="1120201">
                  <a:extLst>
                    <a:ext uri="{9D8B030D-6E8A-4147-A177-3AD203B41FA5}">
                      <a16:colId xmlns:a16="http://schemas.microsoft.com/office/drawing/2014/main" val="2186414818"/>
                    </a:ext>
                  </a:extLst>
                </a:gridCol>
                <a:gridCol w="1120201">
                  <a:extLst>
                    <a:ext uri="{9D8B030D-6E8A-4147-A177-3AD203B41FA5}">
                      <a16:colId xmlns:a16="http://schemas.microsoft.com/office/drawing/2014/main" val="4066421651"/>
                    </a:ext>
                  </a:extLst>
                </a:gridCol>
                <a:gridCol w="1120201">
                  <a:extLst>
                    <a:ext uri="{9D8B030D-6E8A-4147-A177-3AD203B41FA5}">
                      <a16:colId xmlns:a16="http://schemas.microsoft.com/office/drawing/2014/main" val="1201557304"/>
                    </a:ext>
                  </a:extLst>
                </a:gridCol>
                <a:gridCol w="1120201">
                  <a:extLst>
                    <a:ext uri="{9D8B030D-6E8A-4147-A177-3AD203B41FA5}">
                      <a16:colId xmlns:a16="http://schemas.microsoft.com/office/drawing/2014/main" val="1695955298"/>
                    </a:ext>
                  </a:extLst>
                </a:gridCol>
                <a:gridCol w="1120201">
                  <a:extLst>
                    <a:ext uri="{9D8B030D-6E8A-4147-A177-3AD203B41FA5}">
                      <a16:colId xmlns:a16="http://schemas.microsoft.com/office/drawing/2014/main" val="1495582422"/>
                    </a:ext>
                  </a:extLst>
                </a:gridCol>
                <a:gridCol w="1120201">
                  <a:extLst>
                    <a:ext uri="{9D8B030D-6E8A-4147-A177-3AD203B41FA5}">
                      <a16:colId xmlns:a16="http://schemas.microsoft.com/office/drawing/2014/main" val="839077494"/>
                    </a:ext>
                  </a:extLst>
                </a:gridCol>
                <a:gridCol w="1120201">
                  <a:extLst>
                    <a:ext uri="{9D8B030D-6E8A-4147-A177-3AD203B41FA5}">
                      <a16:colId xmlns:a16="http://schemas.microsoft.com/office/drawing/2014/main" val="928675624"/>
                    </a:ext>
                  </a:extLst>
                </a:gridCol>
              </a:tblGrid>
              <a:tr h="249252">
                <a:tc gridSpan="8">
                  <a:txBody>
                    <a:bodyPr/>
                    <a:lstStyle/>
                    <a:p>
                      <a:pPr algn="ctr" rtl="0" fontAlgn="ctr"/>
                      <a:r>
                        <a:rPr lang="en-US" sz="900" b="1" i="0" u="none" strike="noStrike" noProof="0" dirty="0">
                          <a:solidFill>
                            <a:schemeClr val="bg1"/>
                          </a:solidFill>
                          <a:effectLst/>
                          <a:latin typeface="Ubuntu" panose="020B0504030602030204" pitchFamily="34" charset="0"/>
                        </a:rPr>
                        <a:t>Implied GDP deflator (YoY % change) – Since Q1-2019</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FR"/>
                    </a:p>
                  </a:txBody>
                  <a:tcPr>
                    <a:lnL w="12700" cap="flat" cmpd="sng" algn="ctr">
                      <a:solidFill>
                        <a:schemeClr val="bg1"/>
                      </a:solidFill>
                      <a:prstDash val="solid"/>
                      <a:round/>
                      <a:headEnd type="none" w="med" len="med"/>
                      <a:tailEnd type="none" w="med" len="med"/>
                    </a:lnL>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136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Q1-21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Q2-21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Q3-21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Q4-21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Q1-22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Q2-22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Q3-22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829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6075">
                <a:tc>
                  <a:txBody>
                    <a:bodyPr/>
                    <a:lstStyle/>
                    <a:p>
                      <a:pPr algn="l" rtl="0" fontAlgn="ctr"/>
                      <a:r>
                        <a:rPr lang="en-US" sz="900" b="1" i="0" u="none" strike="noStrike" noProof="0" dirty="0">
                          <a:solidFill>
                            <a:schemeClr val="tx1"/>
                          </a:solidFill>
                          <a:effectLst/>
                          <a:latin typeface="Ubuntu" panose="020B0504030602030204" pitchFamily="34" charset="0"/>
                        </a:rPr>
                        <a:t>US</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rgbClr val="000000"/>
                          </a:solidFill>
                          <a:effectLst/>
                          <a:latin typeface="Ubuntu" panose="020B0504030602030204" pitchFamily="34" charset="0"/>
                          <a:ea typeface="+mn-ea"/>
                          <a:cs typeface="+mn-cs"/>
                        </a:rPr>
                        <a:t>2.0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rgbClr val="000000"/>
                          </a:solidFill>
                          <a:effectLst/>
                          <a:latin typeface="Ubuntu" panose="020B0504030602030204" pitchFamily="34" charset="0"/>
                          <a:ea typeface="+mn-ea"/>
                          <a:cs typeface="+mn-cs"/>
                        </a:rPr>
                        <a:t>4.0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rgbClr val="000000"/>
                          </a:solidFill>
                          <a:effectLst/>
                          <a:latin typeface="Ubuntu" panose="020B0504030602030204" pitchFamily="34" charset="0"/>
                          <a:ea typeface="+mn-ea"/>
                          <a:cs typeface="+mn-cs"/>
                        </a:rPr>
                        <a:t>4.6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rgbClr val="000000"/>
                          </a:solidFill>
                          <a:effectLst/>
                          <a:latin typeface="Ubuntu" panose="020B0504030602030204" pitchFamily="34" charset="0"/>
                          <a:ea typeface="+mn-ea"/>
                          <a:cs typeface="+mn-cs"/>
                        </a:rPr>
                        <a:t>5.9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rgbClr val="000000"/>
                          </a:solidFill>
                          <a:effectLst/>
                          <a:latin typeface="Ubuntu" panose="020B0504030602030204" pitchFamily="34" charset="0"/>
                          <a:ea typeface="+mn-ea"/>
                          <a:cs typeface="+mn-cs"/>
                        </a:rPr>
                        <a:t>6.9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rgbClr val="000000"/>
                          </a:solidFill>
                          <a:effectLst/>
                          <a:latin typeface="Ubuntu" panose="020B0504030602030204" pitchFamily="34" charset="0"/>
                          <a:ea typeface="+mn-ea"/>
                          <a:cs typeface="+mn-cs"/>
                        </a:rPr>
                        <a:t>7.6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fr-FR" sz="1000" b="0" i="0" u="none" strike="noStrike" kern="1200" dirty="0">
                          <a:solidFill>
                            <a:srgbClr val="000000"/>
                          </a:solidFill>
                          <a:effectLst/>
                          <a:latin typeface="Ubuntu" panose="020B0504030602030204" pitchFamily="34" charset="0"/>
                          <a:ea typeface="+mn-ea"/>
                          <a:cs typeface="+mn-cs"/>
                        </a:rPr>
                        <a:t>7.1</a:t>
                      </a:r>
                      <a:endParaRPr lang="en-US" sz="1000" b="0" i="0" u="none" strike="noStrike" kern="1200" dirty="0">
                        <a:solidFill>
                          <a:srgbClr val="000000"/>
                        </a:solidFill>
                        <a:effectLst/>
                        <a:latin typeface="Ubuntu" panose="020B0504030602030204" pitchFamily="34" charset="0"/>
                        <a:ea typeface="+mn-ea"/>
                        <a:cs typeface="+mn-cs"/>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6075">
                <a:tc>
                  <a:txBody>
                    <a:bodyPr/>
                    <a:lstStyle/>
                    <a:p>
                      <a:pPr lvl="0" algn="l" rtl="0" fontAlgn="ctr"/>
                      <a:r>
                        <a:rPr lang="en-US" sz="900" b="1" i="0"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0.8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1.8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1.7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spTree>
    <p:extLst>
      <p:ext uri="{BB962C8B-B14F-4D97-AF65-F5344CB8AC3E}">
        <p14:creationId xmlns:p14="http://schemas.microsoft.com/office/powerpoint/2010/main" val="419886785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II	Monetary policy</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January 2023</a:t>
            </a:r>
          </a:p>
        </p:txBody>
      </p:sp>
    </p:spTree>
    <p:extLst>
      <p:ext uri="{BB962C8B-B14F-4D97-AF65-F5344CB8AC3E}">
        <p14:creationId xmlns:p14="http://schemas.microsoft.com/office/powerpoint/2010/main" val="385598163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A	In the US</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January 2023</a:t>
            </a:r>
          </a:p>
        </p:txBody>
      </p:sp>
    </p:spTree>
    <p:extLst>
      <p:ext uri="{BB962C8B-B14F-4D97-AF65-F5344CB8AC3E}">
        <p14:creationId xmlns:p14="http://schemas.microsoft.com/office/powerpoint/2010/main" val="280929930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4" y="1188943"/>
            <a:ext cx="9721273" cy="369332"/>
          </a:xfrm>
        </p:spPr>
        <p:txBody>
          <a:bodyPr/>
          <a:lstStyle/>
          <a:p>
            <a:r>
              <a:rPr lang="fr-FR" dirty="0" err="1">
                <a:latin typeface="Ubuntu" panose="020B0504030602030204" pitchFamily="34" charset="0"/>
              </a:rPr>
              <a:t>Monetary</a:t>
            </a:r>
            <a:r>
              <a:rPr lang="fr-FR" dirty="0">
                <a:latin typeface="Ubuntu" panose="020B0504030602030204" pitchFamily="34" charset="0"/>
              </a:rPr>
              <a:t> Policy </a:t>
            </a:r>
            <a:r>
              <a:rPr lang="fr-FR" dirty="0" err="1">
                <a:latin typeface="Ubuntu" panose="020B0504030602030204" pitchFamily="34" charset="0"/>
              </a:rPr>
              <a:t>Decisions</a:t>
            </a:r>
            <a:r>
              <a:rPr lang="fr-FR" dirty="0">
                <a:latin typeface="Ubuntu" panose="020B0504030602030204" pitchFamily="34" charset="0"/>
              </a:rPr>
              <a:t> </a:t>
            </a:r>
            <a:r>
              <a:rPr lang="fr-FR" dirty="0" err="1">
                <a:latin typeface="Ubuntu" panose="020B0504030602030204" pitchFamily="34" charset="0"/>
              </a:rPr>
              <a:t>from</a:t>
            </a:r>
            <a:r>
              <a:rPr lang="fr-FR" dirty="0">
                <a:latin typeface="Ubuntu" panose="020B0504030602030204" pitchFamily="34" charset="0"/>
              </a:rPr>
              <a:t> the Fed </a:t>
            </a:r>
            <a:r>
              <a:rPr kumimoji="0" lang="en-US" sz="1600" b="0" i="1" u="none" strike="noStrike" kern="1200" cap="none" spc="0" normalizeH="0" baseline="0" noProof="0" dirty="0">
                <a:ln>
                  <a:noFill/>
                </a:ln>
                <a:solidFill>
                  <a:srgbClr val="23283C"/>
                </a:solidFill>
                <a:effectLst/>
                <a:uLnTx/>
                <a:uFillTx/>
                <a:latin typeface="Ubuntu" panose="020B0504030602030204" pitchFamily="34" charset="0"/>
              </a:rPr>
              <a:t>(1/2)</a:t>
            </a:r>
            <a:endParaRPr lang="en-US" sz="1600"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FC5E8B50-C7DF-4577-BC8B-E711E5A5132B}"/>
              </a:ext>
            </a:extLst>
          </p:cNvPr>
          <p:cNvSpPr>
            <a:spLocks noGrp="1"/>
          </p:cNvSpPr>
          <p:nvPr>
            <p:ph type="body" sz="quarter" idx="13"/>
          </p:nvPr>
        </p:nvSpPr>
        <p:spPr>
          <a:xfrm>
            <a:off x="486064" y="1673155"/>
            <a:ext cx="9721273" cy="473976"/>
          </a:xfrm>
        </p:spPr>
        <p:txBody>
          <a:bodyPr/>
          <a:lstStyle/>
          <a:p>
            <a:r>
              <a:rPr lang="en-US" b="0" dirty="0">
                <a:solidFill>
                  <a:schemeClr val="accent4"/>
                </a:solidFill>
                <a:latin typeface="Ubuntu Condensed" panose="020B0506030602030204" pitchFamily="34" charset="0"/>
              </a:rPr>
              <a:t>Fed has raised rates by 50 bps and signaled its intention to keep squeezing the US economy, after a massive tightening of its monetary policy during the past 4 months</a:t>
            </a:r>
          </a:p>
        </p:txBody>
      </p:sp>
      <p:graphicFrame>
        <p:nvGraphicFramePr>
          <p:cNvPr id="13" name="Table 5">
            <a:extLst>
              <a:ext uri="{FF2B5EF4-FFF2-40B4-BE49-F238E27FC236}">
                <a16:creationId xmlns:a16="http://schemas.microsoft.com/office/drawing/2014/main" id="{30AC75C2-67FE-4234-A1F9-9653599E25F4}"/>
              </a:ext>
            </a:extLst>
          </p:cNvPr>
          <p:cNvGraphicFramePr>
            <a:graphicFrameLocks noGrp="1"/>
          </p:cNvGraphicFramePr>
          <p:nvPr>
            <p:custDataLst>
              <p:tags r:id="rId1"/>
            </p:custDataLst>
            <p:extLst>
              <p:ext uri="{D42A27DB-BD31-4B8C-83A1-F6EECF244321}">
                <p14:modId xmlns:p14="http://schemas.microsoft.com/office/powerpoint/2010/main" val="2174730453"/>
              </p:ext>
            </p:extLst>
          </p:nvPr>
        </p:nvGraphicFramePr>
        <p:xfrm>
          <a:off x="471141" y="2179389"/>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PCE Inflation Projections as of December 2022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5" name="Table 34">
            <a:extLst>
              <a:ext uri="{FF2B5EF4-FFF2-40B4-BE49-F238E27FC236}">
                <a16:creationId xmlns:a16="http://schemas.microsoft.com/office/drawing/2014/main" id="{EF18FEBB-939B-4183-976C-88C60BA507CE}"/>
              </a:ext>
            </a:extLst>
          </p:cNvPr>
          <p:cNvGraphicFramePr>
            <a:graphicFrameLocks noGrp="1"/>
          </p:cNvGraphicFramePr>
          <p:nvPr>
            <p:extLst>
              <p:ext uri="{D42A27DB-BD31-4B8C-83A1-F6EECF244321}">
                <p14:modId xmlns:p14="http://schemas.microsoft.com/office/powerpoint/2010/main" val="3427511192"/>
              </p:ext>
            </p:extLst>
          </p:nvPr>
        </p:nvGraphicFramePr>
        <p:xfrm>
          <a:off x="5535242" y="2179415"/>
          <a:ext cx="4640963" cy="2201400"/>
        </p:xfrm>
        <a:graphic>
          <a:graphicData uri="http://schemas.openxmlformats.org/drawingml/2006/table">
            <a:tbl>
              <a:tblPr firstRow="1" bandRow="1">
                <a:tableStyleId>{5C22544A-7EE6-4342-B048-85BDC9FD1C3A}</a:tableStyleId>
              </a:tblPr>
              <a:tblGrid>
                <a:gridCol w="4640963">
                  <a:extLst>
                    <a:ext uri="{9D8B030D-6E8A-4147-A177-3AD203B41FA5}">
                      <a16:colId xmlns:a16="http://schemas.microsoft.com/office/drawing/2014/main" val="1525256791"/>
                    </a:ext>
                  </a:extLst>
                </a:gridCol>
              </a:tblGrid>
              <a:tr h="0">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1003976">
                <a:tc>
                  <a:txBody>
                    <a:bodyPr/>
                    <a:lstStyle/>
                    <a:p>
                      <a:pPr marL="137160" marR="0" lvl="1" indent="-137160" algn="l" defTabSz="1018824" rtl="0" eaLnBrk="1" fontAlgn="auto" latinLnBrk="0" hangingPunct="1">
                        <a:lnSpc>
                          <a:spcPct val="100000"/>
                        </a:lnSpc>
                        <a:spcBef>
                          <a:spcPts val="1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target range of the federal fund rates was lifted from 3.75%-4.00% to 4.25%-4.50% on December 14</a:t>
                      </a:r>
                      <a:r>
                        <a:rPr lang="en-US" sz="1000" b="1" baseline="30000" dirty="0">
                          <a:latin typeface="Ubuntu" panose="020B0504030602030204" pitchFamily="34" charset="0"/>
                        </a:rPr>
                        <a:t>th</a:t>
                      </a:r>
                      <a:r>
                        <a:rPr lang="en-US" sz="1000" b="1" dirty="0">
                          <a:latin typeface="Ubuntu" panose="020B0504030602030204" pitchFamily="34" charset="0"/>
                        </a:rPr>
                        <a:t> </a:t>
                      </a:r>
                    </a:p>
                    <a:p>
                      <a:pPr marL="137160" marR="0" lvl="1" indent="-137160" algn="l" defTabSz="1018824" rtl="0" eaLnBrk="1" fontAlgn="auto" latinLnBrk="0" hangingPunct="1">
                        <a:lnSpc>
                          <a:spcPct val="100000"/>
                        </a:lnSpc>
                        <a:spcBef>
                          <a:spcPts val="1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Committee anticipates that ongoing increases in the target range will be appropriate in order to attain a stance of monetary policy that is sufficiently restrictive to return inflation to 2 percent over time”</a:t>
                      </a:r>
                    </a:p>
                    <a:p>
                      <a:pPr marL="137160" marR="0" lvl="1" indent="-137160" algn="l" defTabSz="1018824" rtl="0" eaLnBrk="1" fontAlgn="auto" latinLnBrk="0" hangingPunct="1">
                        <a:lnSpc>
                          <a:spcPct val="100000"/>
                        </a:lnSpc>
                        <a:spcBef>
                          <a:spcPts val="1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This increase follows a step down in the pace of tightening that marked a 4-month in a row 75 bps increase</a:t>
                      </a:r>
                    </a:p>
                    <a:p>
                      <a:pPr marL="137160" marR="0" lvl="1" indent="-137160" algn="l" defTabSz="1018824" rtl="0" eaLnBrk="1" fontAlgn="auto" latinLnBrk="0" hangingPunct="1">
                        <a:lnSpc>
                          <a:spcPct val="100000"/>
                        </a:lnSpc>
                        <a:spcBef>
                          <a:spcPts val="1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next meeting will be on the January 31</a:t>
                      </a:r>
                      <a:r>
                        <a:rPr lang="en-US" sz="1000" b="1" baseline="30000" dirty="0">
                          <a:latin typeface="Ubuntu" panose="020B0504030602030204" pitchFamily="34" charset="0"/>
                        </a:rPr>
                        <a:t>st</a:t>
                      </a:r>
                      <a:r>
                        <a:rPr lang="en-US" sz="1000" b="1" dirty="0">
                          <a:latin typeface="Ubuntu" panose="020B0504030602030204" pitchFamily="34" charset="0"/>
                        </a:rPr>
                        <a:t> and February 1</a:t>
                      </a:r>
                      <a:r>
                        <a:rPr lang="en-US" sz="1000" b="1" baseline="30000" dirty="0">
                          <a:latin typeface="Ubuntu" panose="020B0504030602030204" pitchFamily="34" charset="0"/>
                        </a:rPr>
                        <a:t>st</a:t>
                      </a:r>
                      <a:r>
                        <a:rPr lang="en-US" sz="1000" b="1" dirty="0">
                          <a:latin typeface="Ubuntu" panose="020B0504030602030204" pitchFamily="34" charset="0"/>
                        </a:rPr>
                        <a:t> </a:t>
                      </a:r>
                      <a:endParaRPr lang="en-US" sz="1000" b="0" dirty="0">
                        <a:latin typeface="Ubuntu" panose="020B0504030602030204" pitchFamily="34" charset="0"/>
                      </a:endParaRP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aphicFrame>
        <p:nvGraphicFramePr>
          <p:cNvPr id="14" name="Content Placeholder 9">
            <a:extLst>
              <a:ext uri="{FF2B5EF4-FFF2-40B4-BE49-F238E27FC236}">
                <a16:creationId xmlns:a16="http://schemas.microsoft.com/office/drawing/2014/main" id="{83D63052-348C-4ED9-8A47-F33CE96B5DC2}"/>
              </a:ext>
            </a:extLst>
          </p:cNvPr>
          <p:cNvGraphicFramePr>
            <a:graphicFrameLocks/>
          </p:cNvGraphicFramePr>
          <p:nvPr>
            <p:extLst>
              <p:ext uri="{D42A27DB-BD31-4B8C-83A1-F6EECF244321}">
                <p14:modId xmlns:p14="http://schemas.microsoft.com/office/powerpoint/2010/main" val="2776505067"/>
              </p:ext>
            </p:extLst>
          </p:nvPr>
        </p:nvGraphicFramePr>
        <p:xfrm>
          <a:off x="471141" y="2519086"/>
          <a:ext cx="4648645" cy="3710264"/>
        </p:xfrm>
        <a:graphic>
          <a:graphicData uri="http://schemas.openxmlformats.org/drawingml/2006/chart">
            <c:chart xmlns:c="http://schemas.openxmlformats.org/drawingml/2006/chart" xmlns:r="http://schemas.openxmlformats.org/officeDocument/2006/relationships" r:id="rId4"/>
          </a:graphicData>
        </a:graphic>
      </p:graphicFrame>
      <p:sp>
        <p:nvSpPr>
          <p:cNvPr id="7" name="shp_Folio">
            <a:extLst>
              <a:ext uri="{FF2B5EF4-FFF2-40B4-BE49-F238E27FC236}">
                <a16:creationId xmlns:a16="http://schemas.microsoft.com/office/drawing/2014/main" id="{4C35333B-97E5-4347-8410-B404EF2A83F4}"/>
              </a:ext>
            </a:extLst>
          </p:cNvPr>
          <p:cNvSpPr>
            <a:spLocks noGrp="1"/>
          </p:cNvSpPr>
          <p:nvPr>
            <p:ph type="sldNum" sz="quarter" idx="12"/>
          </p:nvPr>
        </p:nvSpPr>
        <p:spPr/>
        <p:txBody>
          <a:bodyPr/>
          <a:lstStyle/>
          <a:p>
            <a:r>
              <a:rPr lang="en-US" dirty="0">
                <a:latin typeface="Ubuntu" panose="020B0504030602030204" pitchFamily="34" charset="0"/>
              </a:rPr>
              <a:t>21</a:t>
            </a:r>
          </a:p>
        </p:txBody>
      </p:sp>
      <p:sp>
        <p:nvSpPr>
          <p:cNvPr id="15"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grpSp>
        <p:nvGrpSpPr>
          <p:cNvPr id="8" name="Group 6">
            <a:extLst>
              <a:ext uri="{FF2B5EF4-FFF2-40B4-BE49-F238E27FC236}">
                <a16:creationId xmlns:a16="http://schemas.microsoft.com/office/drawing/2014/main" id="{52FAC742-7AA8-39CA-6E73-2DD7A5F862EA}"/>
              </a:ext>
            </a:extLst>
          </p:cNvPr>
          <p:cNvGrpSpPr/>
          <p:nvPr/>
        </p:nvGrpSpPr>
        <p:grpSpPr>
          <a:xfrm>
            <a:off x="2595918" y="6179984"/>
            <a:ext cx="619069" cy="594237"/>
            <a:chOff x="457200" y="3067724"/>
            <a:chExt cx="339226" cy="275808"/>
          </a:xfrm>
          <a:solidFill>
            <a:schemeClr val="accent3">
              <a:lumMod val="20000"/>
              <a:lumOff val="80000"/>
            </a:schemeClr>
          </a:solidFill>
        </p:grpSpPr>
        <p:sp>
          <p:nvSpPr>
            <p:cNvPr id="9" name="Freeform 25">
              <a:extLst>
                <a:ext uri="{FF2B5EF4-FFF2-40B4-BE49-F238E27FC236}">
                  <a16:creationId xmlns:a16="http://schemas.microsoft.com/office/drawing/2014/main" id="{FE15792F-0808-8930-E3B7-DB898081634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0" name="Freeform 26">
              <a:extLst>
                <a:ext uri="{FF2B5EF4-FFF2-40B4-BE49-F238E27FC236}">
                  <a16:creationId xmlns:a16="http://schemas.microsoft.com/office/drawing/2014/main" id="{F372D0E3-DE93-3B27-B504-12B9B1A61D49}"/>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1" name="Rectangle 10">
            <a:extLst>
              <a:ext uri="{FF2B5EF4-FFF2-40B4-BE49-F238E27FC236}">
                <a16:creationId xmlns:a16="http://schemas.microsoft.com/office/drawing/2014/main" id="{670E3CB0-F7E4-A8E2-7802-2E836635EEC7}"/>
              </a:ext>
            </a:extLst>
          </p:cNvPr>
          <p:cNvSpPr/>
          <p:nvPr/>
        </p:nvSpPr>
        <p:spPr>
          <a:xfrm>
            <a:off x="2792433" y="6360347"/>
            <a:ext cx="5108532" cy="783291"/>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200" noProof="1">
                <a:solidFill>
                  <a:schemeClr val="accent4"/>
                </a:solidFill>
                <a:latin typeface="Ubuntu" panose="020B0504030602030204" pitchFamily="34" charset="0"/>
                <a:cs typeface="Arial" panose="020B0604020202020204" pitchFamily="34" charset="0"/>
              </a:rPr>
              <a:t>“It will take substantially more evidence to give confidence that inflation is on a sustained downward path”</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Jerome Powell,  Press conference, 14 DECEMBER 2022</a:t>
            </a:r>
          </a:p>
        </p:txBody>
      </p:sp>
      <p:sp>
        <p:nvSpPr>
          <p:cNvPr id="3" name="shp_FootNote">
            <a:extLst>
              <a:ext uri="{FF2B5EF4-FFF2-40B4-BE49-F238E27FC236}">
                <a16:creationId xmlns:a16="http://schemas.microsoft.com/office/drawing/2014/main" id="{21594119-8B5E-C671-D248-252655AE366B}"/>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Fed as of 14/12/2022</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12" name="Table 11">
            <a:extLst>
              <a:ext uri="{FF2B5EF4-FFF2-40B4-BE49-F238E27FC236}">
                <a16:creationId xmlns:a16="http://schemas.microsoft.com/office/drawing/2014/main" id="{528F39CC-FA44-BEDA-70E3-E858025F9442}"/>
              </a:ext>
            </a:extLst>
          </p:cNvPr>
          <p:cNvGraphicFramePr>
            <a:graphicFrameLocks noGrp="1"/>
          </p:cNvGraphicFramePr>
          <p:nvPr>
            <p:extLst>
              <p:ext uri="{D42A27DB-BD31-4B8C-83A1-F6EECF244321}">
                <p14:modId xmlns:p14="http://schemas.microsoft.com/office/powerpoint/2010/main" val="539946714"/>
              </p:ext>
            </p:extLst>
          </p:nvPr>
        </p:nvGraphicFramePr>
        <p:xfrm>
          <a:off x="5527560" y="4511813"/>
          <a:ext cx="4679776" cy="1668173"/>
        </p:xfrm>
        <a:graphic>
          <a:graphicData uri="http://schemas.openxmlformats.org/drawingml/2006/table">
            <a:tbl>
              <a:tblPr>
                <a:tableStyleId>{5C22544A-7EE6-4342-B048-85BDC9FD1C3A}</a:tableStyleId>
              </a:tblPr>
              <a:tblGrid>
                <a:gridCol w="1372308">
                  <a:extLst>
                    <a:ext uri="{9D8B030D-6E8A-4147-A177-3AD203B41FA5}">
                      <a16:colId xmlns:a16="http://schemas.microsoft.com/office/drawing/2014/main" val="2009094933"/>
                    </a:ext>
                  </a:extLst>
                </a:gridCol>
                <a:gridCol w="826867">
                  <a:extLst>
                    <a:ext uri="{9D8B030D-6E8A-4147-A177-3AD203B41FA5}">
                      <a16:colId xmlns:a16="http://schemas.microsoft.com/office/drawing/2014/main" val="400262488"/>
                    </a:ext>
                  </a:extLst>
                </a:gridCol>
                <a:gridCol w="826867">
                  <a:extLst>
                    <a:ext uri="{9D8B030D-6E8A-4147-A177-3AD203B41FA5}">
                      <a16:colId xmlns:a16="http://schemas.microsoft.com/office/drawing/2014/main" val="1526349675"/>
                    </a:ext>
                  </a:extLst>
                </a:gridCol>
                <a:gridCol w="826867">
                  <a:extLst>
                    <a:ext uri="{9D8B030D-6E8A-4147-A177-3AD203B41FA5}">
                      <a16:colId xmlns:a16="http://schemas.microsoft.com/office/drawing/2014/main" val="2234716473"/>
                    </a:ext>
                  </a:extLst>
                </a:gridCol>
                <a:gridCol w="826867">
                  <a:extLst>
                    <a:ext uri="{9D8B030D-6E8A-4147-A177-3AD203B41FA5}">
                      <a16:colId xmlns:a16="http://schemas.microsoft.com/office/drawing/2014/main" val="899810982"/>
                    </a:ext>
                  </a:extLst>
                </a:gridCol>
              </a:tblGrid>
              <a:tr h="237781">
                <a:tc gridSpan="5">
                  <a:txBody>
                    <a:bodyPr/>
                    <a:lstStyle/>
                    <a:p>
                      <a:pPr algn="ctr" rtl="0" fontAlgn="ctr"/>
                      <a:r>
                        <a:rPr lang="en-US" sz="900" b="1" i="0" u="none" strike="noStrike" noProof="0" dirty="0">
                          <a:solidFill>
                            <a:schemeClr val="bg1"/>
                          </a:solidFill>
                          <a:effectLst/>
                          <a:latin typeface="Ubuntu" panose="020B0504030602030204" pitchFamily="34" charset="0"/>
                        </a:rPr>
                        <a:t>Federal Reserve economic projections as of 14 December 2022</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31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2678">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03851">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03851">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03851">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a:t>
                      </a:r>
                      <a:r>
                        <a:rPr lang="en-US" sz="1000" b="0" i="0" u="none" strike="noStrike" dirty="0">
                          <a:solidFill>
                            <a:srgbClr val="000000"/>
                          </a:solidFill>
                          <a:effectLst/>
                          <a:latin typeface="Ubuntu" panose="020B0504030602030204" pitchFamily="34" charset="0"/>
                        </a:rPr>
                        <a:t>.1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03851">
                <a:tc>
                  <a:txBody>
                    <a:bodyPr/>
                    <a:lstStyle/>
                    <a:p>
                      <a:pPr lvl="0" algn="l" rtl="0" fontAlgn="ctr"/>
                      <a:r>
                        <a:rPr lang="en-US" sz="900" b="1" i="0" u="none" strike="noStrike" noProof="0" dirty="0">
                          <a:solidFill>
                            <a:srgbClr val="000000"/>
                          </a:solidFill>
                          <a:effectLst/>
                          <a:latin typeface="Ubuntu" panose="020B0504030602030204" pitchFamily="34" charset="0"/>
                        </a:rPr>
                        <a:t>Federal funds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3.1</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spTree>
    <p:extLst>
      <p:ext uri="{BB962C8B-B14F-4D97-AF65-F5344CB8AC3E}">
        <p14:creationId xmlns:p14="http://schemas.microsoft.com/office/powerpoint/2010/main" val="417250988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34"/>
          <p:cNvSpPr>
            <a:spLocks noGrp="1"/>
          </p:cNvSpPr>
          <p:nvPr>
            <p:ph type="title"/>
          </p:nvPr>
        </p:nvSpPr>
        <p:spPr>
          <a:xfrm>
            <a:off x="486064" y="1188943"/>
            <a:ext cx="9721273" cy="369332"/>
          </a:xfrm>
        </p:spPr>
        <p:txBody>
          <a:bodyPr/>
          <a:lstStyle/>
          <a:p>
            <a:r>
              <a:rPr lang="fr-FR" dirty="0" err="1">
                <a:latin typeface="Ubuntu" panose="020B0504030602030204" pitchFamily="34" charset="0"/>
              </a:rPr>
              <a:t>Monetary</a:t>
            </a:r>
            <a:r>
              <a:rPr lang="fr-FR" dirty="0">
                <a:latin typeface="Ubuntu" panose="020B0504030602030204" pitchFamily="34" charset="0"/>
              </a:rPr>
              <a:t> Policy </a:t>
            </a:r>
            <a:r>
              <a:rPr lang="fr-FR" dirty="0" err="1">
                <a:latin typeface="Ubuntu" panose="020B0504030602030204" pitchFamily="34" charset="0"/>
              </a:rPr>
              <a:t>Decisions</a:t>
            </a:r>
            <a:r>
              <a:rPr lang="fr-FR" dirty="0">
                <a:latin typeface="Ubuntu" panose="020B0504030602030204" pitchFamily="34" charset="0"/>
              </a:rPr>
              <a:t> </a:t>
            </a:r>
            <a:r>
              <a:rPr lang="fr-FR" dirty="0" err="1">
                <a:latin typeface="Ubuntu" panose="020B0504030602030204" pitchFamily="34" charset="0"/>
              </a:rPr>
              <a:t>from</a:t>
            </a:r>
            <a:r>
              <a:rPr lang="fr-FR" dirty="0">
                <a:latin typeface="Ubuntu" panose="020B0504030602030204" pitchFamily="34" charset="0"/>
              </a:rPr>
              <a:t> the Fed </a:t>
            </a:r>
            <a:r>
              <a:rPr kumimoji="0" lang="en-US" sz="1600" b="0" i="1" u="none" strike="noStrike" kern="1200" cap="none" spc="0" normalizeH="0" baseline="0" noProof="0" dirty="0">
                <a:ln>
                  <a:noFill/>
                </a:ln>
                <a:solidFill>
                  <a:srgbClr val="23283C"/>
                </a:solidFill>
                <a:effectLst/>
                <a:uLnTx/>
                <a:uFillTx/>
                <a:latin typeface="Ubuntu" panose="020B0504030602030204" pitchFamily="34" charset="0"/>
              </a:rPr>
              <a:t>(2/2)</a:t>
            </a:r>
            <a:endParaRPr lang="af-ZA" noProof="1">
              <a:latin typeface="Ubuntu" panose="020B0504030602030204" pitchFamily="34" charset="0"/>
            </a:endParaRPr>
          </a:p>
        </p:txBody>
      </p:sp>
      <p:sp>
        <p:nvSpPr>
          <p:cNvPr id="7" name="shp_PresTitle"/>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2" name="Text Placeholder 1">
            <a:extLst>
              <a:ext uri="{FF2B5EF4-FFF2-40B4-BE49-F238E27FC236}">
                <a16:creationId xmlns:a16="http://schemas.microsoft.com/office/drawing/2014/main" id="{0B04A2BB-A80A-4059-A580-D1512AA473C2}"/>
              </a:ext>
            </a:extLst>
          </p:cNvPr>
          <p:cNvSpPr>
            <a:spLocks noGrp="1"/>
          </p:cNvSpPr>
          <p:nvPr>
            <p:ph type="body" sz="quarter" idx="13"/>
          </p:nvPr>
        </p:nvSpPr>
        <p:spPr>
          <a:xfrm>
            <a:off x="486064" y="1673155"/>
            <a:ext cx="9721273" cy="473976"/>
          </a:xfrm>
        </p:spPr>
        <p:txBody>
          <a:bodyPr/>
          <a:lstStyle/>
          <a:p>
            <a:r>
              <a:rPr lang="en-US" b="0" dirty="0">
                <a:solidFill>
                  <a:schemeClr val="accent4"/>
                </a:solidFill>
                <a:latin typeface="Ubuntu Condensed" panose="020B0506030602030204" pitchFamily="34" charset="0"/>
              </a:rPr>
              <a:t>The Federal Reserve’s so-called dot plot shows the median year-end projection for the federal fund rates. The estimate for the end of 2023 is 5.3% implying an additional 100 bps increase</a:t>
            </a:r>
          </a:p>
        </p:txBody>
      </p:sp>
      <p:graphicFrame>
        <p:nvGraphicFramePr>
          <p:cNvPr id="386" name="Tableau 4">
            <a:extLst>
              <a:ext uri="{FF2B5EF4-FFF2-40B4-BE49-F238E27FC236}">
                <a16:creationId xmlns:a16="http://schemas.microsoft.com/office/drawing/2014/main" id="{523610F4-4191-4A55-84EF-731AB56C05F8}"/>
              </a:ext>
            </a:extLst>
          </p:cNvPr>
          <p:cNvGraphicFramePr>
            <a:graphicFrameLocks noGrp="1"/>
          </p:cNvGraphicFramePr>
          <p:nvPr>
            <p:extLst>
              <p:ext uri="{D42A27DB-BD31-4B8C-83A1-F6EECF244321}">
                <p14:modId xmlns:p14="http://schemas.microsoft.com/office/powerpoint/2010/main" val="2142348120"/>
              </p:ext>
            </p:extLst>
          </p:nvPr>
        </p:nvGraphicFramePr>
        <p:xfrm>
          <a:off x="469900" y="2200273"/>
          <a:ext cx="9714352" cy="418320"/>
        </p:xfrm>
        <a:graphic>
          <a:graphicData uri="http://schemas.openxmlformats.org/drawingml/2006/table">
            <a:tbl>
              <a:tblPr firstRow="1" bandRow="1">
                <a:tableStyleId>{5C22544A-7EE6-4342-B048-85BDC9FD1C3A}</a:tableStyleId>
              </a:tblPr>
              <a:tblGrid>
                <a:gridCol w="9714352">
                  <a:extLst>
                    <a:ext uri="{9D8B030D-6E8A-4147-A177-3AD203B41FA5}">
                      <a16:colId xmlns:a16="http://schemas.microsoft.com/office/drawing/2014/main" val="20000"/>
                    </a:ext>
                  </a:extLst>
                </a:gridCol>
              </a:tblGrid>
              <a:tr h="208282">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900" b="1" i="0" u="none" strike="noStrike" kern="1200" cap="none" normalizeH="0" baseline="0" noProof="0" dirty="0">
                          <a:ln>
                            <a:noFill/>
                          </a:ln>
                          <a:solidFill>
                            <a:schemeClr val="accent1"/>
                          </a:solidFill>
                          <a:effectLst/>
                          <a:latin typeface="Ubuntu" panose="020B0504030602030204" pitchFamily="34" charset="0"/>
                          <a:ea typeface="+mn-ea"/>
                          <a:cs typeface="+mn-cs"/>
                        </a:rPr>
                        <a:t>FOMC participants’ assessments of appropriate monetary policy: Midpoint of target range or target level for the federal funds rate as of 14 December</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2880">
                <a:tc>
                  <a:txBody>
                    <a:bodyPr/>
                    <a:lstStyle/>
                    <a:p>
                      <a:pPr marL="0" marR="0" lvl="1" indent="0" algn="l" defTabSz="1018824" rtl="0" eaLnBrk="1" fontAlgn="auto" latinLnBrk="0" hangingPunct="1">
                        <a:lnSpc>
                          <a:spcPct val="100000"/>
                        </a:lnSpc>
                        <a:spcBef>
                          <a:spcPts val="100"/>
                        </a:spcBef>
                        <a:spcAft>
                          <a:spcPts val="0"/>
                        </a:spcAft>
                        <a:buClr>
                          <a:schemeClr val="accent1"/>
                        </a:buClr>
                        <a:buSzPct val="100000"/>
                        <a:buFont typeface="Symbol" panose="05050102010706020507" pitchFamily="18" charset="2"/>
                        <a:buNone/>
                        <a:tabLst/>
                        <a:defRPr/>
                      </a:pPr>
                      <a:endParaRPr kumimoji="0" lang="en-US" sz="9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77770" marR="79200" marT="36000" marB="36000">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531" name="shp_FootNote">
            <a:extLst>
              <a:ext uri="{FF2B5EF4-FFF2-40B4-BE49-F238E27FC236}">
                <a16:creationId xmlns:a16="http://schemas.microsoft.com/office/drawing/2014/main" id="{55D16085-418D-4193-AB9F-60606F53D9C0}"/>
              </a:ext>
            </a:extLst>
          </p:cNvPr>
          <p:cNvSpPr txBox="1"/>
          <p:nvPr/>
        </p:nvSpPr>
        <p:spPr>
          <a:xfrm>
            <a:off x="1679865" y="7290373"/>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14/12/2022</a:t>
            </a:r>
          </a:p>
          <a:p>
            <a:pPr marL="347472" indent="-347472"/>
            <a:r>
              <a:rPr lang="en-US" sz="700" dirty="0">
                <a:latin typeface="Ubuntu" panose="020B0504030602030204" pitchFamily="34" charset="0"/>
              </a:rPr>
              <a:t>Note:	Each shaded circle indicates the value (rounded to the nearest 1/8 percentage point) of an individual participant’s judgment of the midpoint of the appropriate target range for the federal funds rate or the appropriate target level for the federal funds rate at the end of the specified calendar year or over the longer run. One participant did not submit longer-run projections for the federal funds rate.</a:t>
            </a:r>
          </a:p>
        </p:txBody>
      </p:sp>
      <p:sp>
        <p:nvSpPr>
          <p:cNvPr id="5" name="shp_Folio">
            <a:extLst>
              <a:ext uri="{FF2B5EF4-FFF2-40B4-BE49-F238E27FC236}">
                <a16:creationId xmlns:a16="http://schemas.microsoft.com/office/drawing/2014/main" id="{82C53E7D-B238-4443-A760-30C818D4153B}"/>
              </a:ext>
            </a:extLst>
          </p:cNvPr>
          <p:cNvSpPr>
            <a:spLocks noGrp="1"/>
          </p:cNvSpPr>
          <p:nvPr>
            <p:ph type="sldNum" sz="quarter" idx="12"/>
          </p:nvPr>
        </p:nvSpPr>
        <p:spPr>
          <a:xfrm>
            <a:off x="9526341" y="6983358"/>
            <a:ext cx="680995" cy="177912"/>
          </a:xfrm>
        </p:spPr>
        <p:txBody>
          <a:bodyPr/>
          <a:lstStyle/>
          <a:p>
            <a:r>
              <a:rPr lang="en-US" dirty="0">
                <a:latin typeface="Ubuntu" panose="020B0504030602030204" pitchFamily="34" charset="0"/>
              </a:rPr>
              <a:t>22</a:t>
            </a:r>
          </a:p>
        </p:txBody>
      </p:sp>
      <p:sp>
        <p:nvSpPr>
          <p:cNvPr id="15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graphicFrame>
        <p:nvGraphicFramePr>
          <p:cNvPr id="11" name="Chart 10">
            <a:extLst>
              <a:ext uri="{FF2B5EF4-FFF2-40B4-BE49-F238E27FC236}">
                <a16:creationId xmlns:a16="http://schemas.microsoft.com/office/drawing/2014/main" id="{B14A3E5B-57B3-095F-30EB-A9F870AF434B}"/>
              </a:ext>
            </a:extLst>
          </p:cNvPr>
          <p:cNvGraphicFramePr/>
          <p:nvPr>
            <p:extLst>
              <p:ext uri="{D42A27DB-BD31-4B8C-83A1-F6EECF244321}">
                <p14:modId xmlns:p14="http://schemas.microsoft.com/office/powerpoint/2010/main" val="2421621642"/>
              </p:ext>
            </p:extLst>
          </p:nvPr>
        </p:nvGraphicFramePr>
        <p:xfrm>
          <a:off x="485777" y="2576286"/>
          <a:ext cx="9699623" cy="4408714"/>
        </p:xfrm>
        <a:graphic>
          <a:graphicData uri="http://schemas.openxmlformats.org/drawingml/2006/chart">
            <c:chart xmlns:c="http://schemas.openxmlformats.org/drawingml/2006/chart" xmlns:r="http://schemas.openxmlformats.org/officeDocument/2006/relationships" r:id="rId2"/>
          </a:graphicData>
        </a:graphic>
      </p:graphicFrame>
      <p:sp>
        <p:nvSpPr>
          <p:cNvPr id="12" name="Oval 11">
            <a:extLst>
              <a:ext uri="{FF2B5EF4-FFF2-40B4-BE49-F238E27FC236}">
                <a16:creationId xmlns:a16="http://schemas.microsoft.com/office/drawing/2014/main" id="{9BF2E545-D883-D2C7-5E6D-01F3C1F8D1BD}"/>
              </a:ext>
            </a:extLst>
          </p:cNvPr>
          <p:cNvSpPr>
            <a:spLocks noChangeAspect="1"/>
          </p:cNvSpPr>
          <p:nvPr/>
        </p:nvSpPr>
        <p:spPr>
          <a:xfrm>
            <a:off x="1029590"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 name="Oval 12">
            <a:extLst>
              <a:ext uri="{FF2B5EF4-FFF2-40B4-BE49-F238E27FC236}">
                <a16:creationId xmlns:a16="http://schemas.microsoft.com/office/drawing/2014/main" id="{CC092CB4-A5A6-5ECD-26D3-4EFFD9C328FE}"/>
              </a:ext>
            </a:extLst>
          </p:cNvPr>
          <p:cNvSpPr>
            <a:spLocks noChangeAspect="1"/>
          </p:cNvSpPr>
          <p:nvPr/>
        </p:nvSpPr>
        <p:spPr>
          <a:xfrm>
            <a:off x="1227568"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6" name="Oval 15">
            <a:extLst>
              <a:ext uri="{FF2B5EF4-FFF2-40B4-BE49-F238E27FC236}">
                <a16:creationId xmlns:a16="http://schemas.microsoft.com/office/drawing/2014/main" id="{DA1784CD-3A77-09A8-B257-5E4853DAE795}"/>
              </a:ext>
            </a:extLst>
          </p:cNvPr>
          <p:cNvSpPr>
            <a:spLocks noChangeAspect="1"/>
          </p:cNvSpPr>
          <p:nvPr/>
        </p:nvSpPr>
        <p:spPr>
          <a:xfrm>
            <a:off x="1326557"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7" name="Oval 16">
            <a:extLst>
              <a:ext uri="{FF2B5EF4-FFF2-40B4-BE49-F238E27FC236}">
                <a16:creationId xmlns:a16="http://schemas.microsoft.com/office/drawing/2014/main" id="{462BEA0F-C222-F4A5-1F72-E9E714CF36F8}"/>
              </a:ext>
            </a:extLst>
          </p:cNvPr>
          <p:cNvSpPr>
            <a:spLocks noChangeAspect="1"/>
          </p:cNvSpPr>
          <p:nvPr/>
        </p:nvSpPr>
        <p:spPr>
          <a:xfrm>
            <a:off x="1425546"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8" name="Oval 17">
            <a:extLst>
              <a:ext uri="{FF2B5EF4-FFF2-40B4-BE49-F238E27FC236}">
                <a16:creationId xmlns:a16="http://schemas.microsoft.com/office/drawing/2014/main" id="{723464B0-E4D2-CB09-2A45-F080A2CBE315}"/>
              </a:ext>
            </a:extLst>
          </p:cNvPr>
          <p:cNvSpPr>
            <a:spLocks noChangeAspect="1"/>
          </p:cNvSpPr>
          <p:nvPr/>
        </p:nvSpPr>
        <p:spPr>
          <a:xfrm>
            <a:off x="1524535"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9" name="Oval 18">
            <a:extLst>
              <a:ext uri="{FF2B5EF4-FFF2-40B4-BE49-F238E27FC236}">
                <a16:creationId xmlns:a16="http://schemas.microsoft.com/office/drawing/2014/main" id="{3921512D-2141-AF91-52FB-8F13E60A6BA7}"/>
              </a:ext>
            </a:extLst>
          </p:cNvPr>
          <p:cNvSpPr>
            <a:spLocks noChangeAspect="1"/>
          </p:cNvSpPr>
          <p:nvPr/>
        </p:nvSpPr>
        <p:spPr>
          <a:xfrm>
            <a:off x="1623524"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20" name="Oval 19">
            <a:extLst>
              <a:ext uri="{FF2B5EF4-FFF2-40B4-BE49-F238E27FC236}">
                <a16:creationId xmlns:a16="http://schemas.microsoft.com/office/drawing/2014/main" id="{EF933E4C-DA7D-20D1-0EF6-7350AF77247D}"/>
              </a:ext>
            </a:extLst>
          </p:cNvPr>
          <p:cNvSpPr>
            <a:spLocks noChangeAspect="1"/>
          </p:cNvSpPr>
          <p:nvPr/>
        </p:nvSpPr>
        <p:spPr>
          <a:xfrm>
            <a:off x="1722513"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21" name="Oval 20">
            <a:extLst>
              <a:ext uri="{FF2B5EF4-FFF2-40B4-BE49-F238E27FC236}">
                <a16:creationId xmlns:a16="http://schemas.microsoft.com/office/drawing/2014/main" id="{B1AC32E3-7903-D822-6886-9F9BB9C2F15F}"/>
              </a:ext>
            </a:extLst>
          </p:cNvPr>
          <p:cNvSpPr>
            <a:spLocks noChangeAspect="1"/>
          </p:cNvSpPr>
          <p:nvPr/>
        </p:nvSpPr>
        <p:spPr>
          <a:xfrm>
            <a:off x="1821502"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22" name="Oval 21">
            <a:extLst>
              <a:ext uri="{FF2B5EF4-FFF2-40B4-BE49-F238E27FC236}">
                <a16:creationId xmlns:a16="http://schemas.microsoft.com/office/drawing/2014/main" id="{9A289CD2-B0AE-ADF4-3FE2-F5CCE4018008}"/>
              </a:ext>
            </a:extLst>
          </p:cNvPr>
          <p:cNvSpPr>
            <a:spLocks noChangeAspect="1"/>
          </p:cNvSpPr>
          <p:nvPr/>
        </p:nvSpPr>
        <p:spPr>
          <a:xfrm>
            <a:off x="1920491"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23" name="Oval 22">
            <a:extLst>
              <a:ext uri="{FF2B5EF4-FFF2-40B4-BE49-F238E27FC236}">
                <a16:creationId xmlns:a16="http://schemas.microsoft.com/office/drawing/2014/main" id="{DC0E3933-2967-5F28-3B6B-62839A287840}"/>
              </a:ext>
            </a:extLst>
          </p:cNvPr>
          <p:cNvSpPr>
            <a:spLocks noChangeAspect="1"/>
          </p:cNvSpPr>
          <p:nvPr/>
        </p:nvSpPr>
        <p:spPr>
          <a:xfrm>
            <a:off x="2019480"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25" name="Oval 24">
            <a:extLst>
              <a:ext uri="{FF2B5EF4-FFF2-40B4-BE49-F238E27FC236}">
                <a16:creationId xmlns:a16="http://schemas.microsoft.com/office/drawing/2014/main" id="{FC1C5393-DCFA-16DA-AD2E-61673EC44B7A}"/>
              </a:ext>
            </a:extLst>
          </p:cNvPr>
          <p:cNvSpPr>
            <a:spLocks noChangeAspect="1"/>
          </p:cNvSpPr>
          <p:nvPr/>
        </p:nvSpPr>
        <p:spPr>
          <a:xfrm>
            <a:off x="2118469"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26" name="Oval 25">
            <a:extLst>
              <a:ext uri="{FF2B5EF4-FFF2-40B4-BE49-F238E27FC236}">
                <a16:creationId xmlns:a16="http://schemas.microsoft.com/office/drawing/2014/main" id="{798F904E-FD73-81DC-7207-3C41AB2D53A9}"/>
              </a:ext>
            </a:extLst>
          </p:cNvPr>
          <p:cNvSpPr>
            <a:spLocks noChangeAspect="1"/>
          </p:cNvSpPr>
          <p:nvPr/>
        </p:nvSpPr>
        <p:spPr>
          <a:xfrm>
            <a:off x="2217458"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27" name="Oval 26">
            <a:extLst>
              <a:ext uri="{FF2B5EF4-FFF2-40B4-BE49-F238E27FC236}">
                <a16:creationId xmlns:a16="http://schemas.microsoft.com/office/drawing/2014/main" id="{4F3F2BF7-FFFB-2735-086F-0C4730C24BB2}"/>
              </a:ext>
            </a:extLst>
          </p:cNvPr>
          <p:cNvSpPr>
            <a:spLocks noChangeAspect="1"/>
          </p:cNvSpPr>
          <p:nvPr/>
        </p:nvSpPr>
        <p:spPr>
          <a:xfrm>
            <a:off x="2316447"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28" name="Oval 27">
            <a:extLst>
              <a:ext uri="{FF2B5EF4-FFF2-40B4-BE49-F238E27FC236}">
                <a16:creationId xmlns:a16="http://schemas.microsoft.com/office/drawing/2014/main" id="{CB3395D9-4ECB-969D-DF11-B4EFFC33B15E}"/>
              </a:ext>
            </a:extLst>
          </p:cNvPr>
          <p:cNvSpPr>
            <a:spLocks noChangeAspect="1"/>
          </p:cNvSpPr>
          <p:nvPr/>
        </p:nvSpPr>
        <p:spPr>
          <a:xfrm>
            <a:off x="2415436"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29" name="Oval 28">
            <a:extLst>
              <a:ext uri="{FF2B5EF4-FFF2-40B4-BE49-F238E27FC236}">
                <a16:creationId xmlns:a16="http://schemas.microsoft.com/office/drawing/2014/main" id="{B1612CFD-1E75-FE49-6451-3458B4B0DD99}"/>
              </a:ext>
            </a:extLst>
          </p:cNvPr>
          <p:cNvSpPr>
            <a:spLocks noChangeAspect="1"/>
          </p:cNvSpPr>
          <p:nvPr/>
        </p:nvSpPr>
        <p:spPr>
          <a:xfrm>
            <a:off x="2514425"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0" name="Oval 29">
            <a:extLst>
              <a:ext uri="{FF2B5EF4-FFF2-40B4-BE49-F238E27FC236}">
                <a16:creationId xmlns:a16="http://schemas.microsoft.com/office/drawing/2014/main" id="{2B444873-F515-C595-CCF9-A6B3FE0348DA}"/>
              </a:ext>
            </a:extLst>
          </p:cNvPr>
          <p:cNvSpPr>
            <a:spLocks noChangeAspect="1"/>
          </p:cNvSpPr>
          <p:nvPr/>
        </p:nvSpPr>
        <p:spPr>
          <a:xfrm>
            <a:off x="2613414"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1" name="Oval 30">
            <a:extLst>
              <a:ext uri="{FF2B5EF4-FFF2-40B4-BE49-F238E27FC236}">
                <a16:creationId xmlns:a16="http://schemas.microsoft.com/office/drawing/2014/main" id="{D5E9F32D-1620-9069-5E38-19DF3300DCC8}"/>
              </a:ext>
            </a:extLst>
          </p:cNvPr>
          <p:cNvSpPr>
            <a:spLocks noChangeAspect="1"/>
          </p:cNvSpPr>
          <p:nvPr/>
        </p:nvSpPr>
        <p:spPr>
          <a:xfrm>
            <a:off x="2712403"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2" name="Oval 31">
            <a:extLst>
              <a:ext uri="{FF2B5EF4-FFF2-40B4-BE49-F238E27FC236}">
                <a16:creationId xmlns:a16="http://schemas.microsoft.com/office/drawing/2014/main" id="{B01DA8DF-90B0-92C4-9508-AE3F33C70477}"/>
              </a:ext>
            </a:extLst>
          </p:cNvPr>
          <p:cNvSpPr>
            <a:spLocks noChangeAspect="1"/>
          </p:cNvSpPr>
          <p:nvPr/>
        </p:nvSpPr>
        <p:spPr>
          <a:xfrm>
            <a:off x="2811397"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3" name="Oval 32">
            <a:extLst>
              <a:ext uri="{FF2B5EF4-FFF2-40B4-BE49-F238E27FC236}">
                <a16:creationId xmlns:a16="http://schemas.microsoft.com/office/drawing/2014/main" id="{9316E780-E68D-6B3C-D921-DACA10C670EA}"/>
              </a:ext>
            </a:extLst>
          </p:cNvPr>
          <p:cNvSpPr>
            <a:spLocks noChangeAspect="1"/>
          </p:cNvSpPr>
          <p:nvPr/>
        </p:nvSpPr>
        <p:spPr>
          <a:xfrm>
            <a:off x="1128579"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7" name="Oval 36">
            <a:extLst>
              <a:ext uri="{FF2B5EF4-FFF2-40B4-BE49-F238E27FC236}">
                <a16:creationId xmlns:a16="http://schemas.microsoft.com/office/drawing/2014/main" id="{8CEDB15C-67F5-7F69-DF8D-B53BE5843384}"/>
              </a:ext>
            </a:extLst>
          </p:cNvPr>
          <p:cNvSpPr>
            <a:spLocks noChangeAspect="1"/>
          </p:cNvSpPr>
          <p:nvPr/>
        </p:nvSpPr>
        <p:spPr>
          <a:xfrm>
            <a:off x="3768953" y="32590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 name="Oval 37">
            <a:extLst>
              <a:ext uri="{FF2B5EF4-FFF2-40B4-BE49-F238E27FC236}">
                <a16:creationId xmlns:a16="http://schemas.microsoft.com/office/drawing/2014/main" id="{ADD2F773-6D75-A77B-C27E-24AC960C5297}"/>
              </a:ext>
            </a:extLst>
          </p:cNvPr>
          <p:cNvSpPr>
            <a:spLocks noChangeAspect="1"/>
          </p:cNvSpPr>
          <p:nvPr/>
        </p:nvSpPr>
        <p:spPr>
          <a:xfrm>
            <a:off x="3869961" y="32590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9" name="Oval 38">
            <a:extLst>
              <a:ext uri="{FF2B5EF4-FFF2-40B4-BE49-F238E27FC236}">
                <a16:creationId xmlns:a16="http://schemas.microsoft.com/office/drawing/2014/main" id="{84F6F19D-4F61-BEB3-A12C-5390F5DF517D}"/>
              </a:ext>
            </a:extLst>
          </p:cNvPr>
          <p:cNvSpPr>
            <a:spLocks noChangeAspect="1"/>
          </p:cNvSpPr>
          <p:nvPr/>
        </p:nvSpPr>
        <p:spPr>
          <a:xfrm>
            <a:off x="3970969" y="32590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 name="Oval 39">
            <a:extLst>
              <a:ext uri="{FF2B5EF4-FFF2-40B4-BE49-F238E27FC236}">
                <a16:creationId xmlns:a16="http://schemas.microsoft.com/office/drawing/2014/main" id="{AE7345A9-F279-0563-36D2-6E4AC4336D5D}"/>
              </a:ext>
            </a:extLst>
          </p:cNvPr>
          <p:cNvSpPr>
            <a:spLocks noChangeAspect="1"/>
          </p:cNvSpPr>
          <p:nvPr/>
        </p:nvSpPr>
        <p:spPr>
          <a:xfrm>
            <a:off x="4071981" y="32590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1" name="Oval 40">
            <a:extLst>
              <a:ext uri="{FF2B5EF4-FFF2-40B4-BE49-F238E27FC236}">
                <a16:creationId xmlns:a16="http://schemas.microsoft.com/office/drawing/2014/main" id="{BC09DEB5-4DDA-2397-36DB-63EABEF4D63B}"/>
              </a:ext>
            </a:extLst>
          </p:cNvPr>
          <p:cNvSpPr>
            <a:spLocks noChangeAspect="1"/>
          </p:cNvSpPr>
          <p:nvPr/>
        </p:nvSpPr>
        <p:spPr>
          <a:xfrm>
            <a:off x="3162905" y="32590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2" name="Oval 41">
            <a:extLst>
              <a:ext uri="{FF2B5EF4-FFF2-40B4-BE49-F238E27FC236}">
                <a16:creationId xmlns:a16="http://schemas.microsoft.com/office/drawing/2014/main" id="{C8441BA4-FF05-8AF1-E8B1-C46DC7165C0D}"/>
              </a:ext>
            </a:extLst>
          </p:cNvPr>
          <p:cNvSpPr>
            <a:spLocks noChangeAspect="1"/>
          </p:cNvSpPr>
          <p:nvPr/>
        </p:nvSpPr>
        <p:spPr>
          <a:xfrm>
            <a:off x="3263913" y="32590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3" name="Oval 42">
            <a:extLst>
              <a:ext uri="{FF2B5EF4-FFF2-40B4-BE49-F238E27FC236}">
                <a16:creationId xmlns:a16="http://schemas.microsoft.com/office/drawing/2014/main" id="{4447451C-62BB-B2EE-10CD-8FA1F820B662}"/>
              </a:ext>
            </a:extLst>
          </p:cNvPr>
          <p:cNvSpPr>
            <a:spLocks noChangeAspect="1"/>
          </p:cNvSpPr>
          <p:nvPr/>
        </p:nvSpPr>
        <p:spPr>
          <a:xfrm>
            <a:off x="3364921" y="32590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4" name="Oval 43">
            <a:extLst>
              <a:ext uri="{FF2B5EF4-FFF2-40B4-BE49-F238E27FC236}">
                <a16:creationId xmlns:a16="http://schemas.microsoft.com/office/drawing/2014/main" id="{364E6D33-D518-C2F0-1BD1-7CDE517599C2}"/>
              </a:ext>
            </a:extLst>
          </p:cNvPr>
          <p:cNvSpPr>
            <a:spLocks noChangeAspect="1"/>
          </p:cNvSpPr>
          <p:nvPr/>
        </p:nvSpPr>
        <p:spPr>
          <a:xfrm>
            <a:off x="3465929" y="32590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5" name="Oval 44">
            <a:extLst>
              <a:ext uri="{FF2B5EF4-FFF2-40B4-BE49-F238E27FC236}">
                <a16:creationId xmlns:a16="http://schemas.microsoft.com/office/drawing/2014/main" id="{E858EEF1-3ABA-ADC4-E722-B71C2D615128}"/>
              </a:ext>
            </a:extLst>
          </p:cNvPr>
          <p:cNvSpPr>
            <a:spLocks noChangeAspect="1"/>
          </p:cNvSpPr>
          <p:nvPr/>
        </p:nvSpPr>
        <p:spPr>
          <a:xfrm>
            <a:off x="3566937" y="32590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6" name="Oval 45">
            <a:extLst>
              <a:ext uri="{FF2B5EF4-FFF2-40B4-BE49-F238E27FC236}">
                <a16:creationId xmlns:a16="http://schemas.microsoft.com/office/drawing/2014/main" id="{53BBA8C7-76C2-FA1E-12C3-E8C640B2C9FB}"/>
              </a:ext>
            </a:extLst>
          </p:cNvPr>
          <p:cNvSpPr>
            <a:spLocks noChangeAspect="1"/>
          </p:cNvSpPr>
          <p:nvPr/>
        </p:nvSpPr>
        <p:spPr>
          <a:xfrm>
            <a:off x="3667945" y="32590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1" name="Oval 540">
            <a:extLst>
              <a:ext uri="{FF2B5EF4-FFF2-40B4-BE49-F238E27FC236}">
                <a16:creationId xmlns:a16="http://schemas.microsoft.com/office/drawing/2014/main" id="{F2A004A8-90DC-EB79-D6B9-662CAE4C2C6F}"/>
              </a:ext>
            </a:extLst>
          </p:cNvPr>
          <p:cNvSpPr>
            <a:spLocks noChangeAspect="1"/>
          </p:cNvSpPr>
          <p:nvPr/>
        </p:nvSpPr>
        <p:spPr>
          <a:xfrm>
            <a:off x="7270454" y="37481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2" name="Oval 541">
            <a:extLst>
              <a:ext uri="{FF2B5EF4-FFF2-40B4-BE49-F238E27FC236}">
                <a16:creationId xmlns:a16="http://schemas.microsoft.com/office/drawing/2014/main" id="{10B89B8A-A81B-1185-CEC7-7B59DE9B424A}"/>
              </a:ext>
            </a:extLst>
          </p:cNvPr>
          <p:cNvSpPr>
            <a:spLocks noChangeAspect="1"/>
          </p:cNvSpPr>
          <p:nvPr/>
        </p:nvSpPr>
        <p:spPr>
          <a:xfrm>
            <a:off x="7217278" y="42278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3" name="Oval 542">
            <a:extLst>
              <a:ext uri="{FF2B5EF4-FFF2-40B4-BE49-F238E27FC236}">
                <a16:creationId xmlns:a16="http://schemas.microsoft.com/office/drawing/2014/main" id="{30913D8E-7D89-774C-A310-0C7DAA5AA98F}"/>
              </a:ext>
            </a:extLst>
          </p:cNvPr>
          <p:cNvSpPr>
            <a:spLocks noChangeAspect="1"/>
          </p:cNvSpPr>
          <p:nvPr/>
        </p:nvSpPr>
        <p:spPr>
          <a:xfrm>
            <a:off x="7332530" y="42278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28" name="Oval 127">
            <a:extLst>
              <a:ext uri="{FF2B5EF4-FFF2-40B4-BE49-F238E27FC236}">
                <a16:creationId xmlns:a16="http://schemas.microsoft.com/office/drawing/2014/main" id="{5A8B5303-B644-CC02-CFDE-2B3843FEC2CC}"/>
              </a:ext>
            </a:extLst>
          </p:cNvPr>
          <p:cNvSpPr>
            <a:spLocks noChangeAspect="1"/>
          </p:cNvSpPr>
          <p:nvPr/>
        </p:nvSpPr>
        <p:spPr>
          <a:xfrm>
            <a:off x="7217278" y="439464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29" name="Oval 128">
            <a:extLst>
              <a:ext uri="{FF2B5EF4-FFF2-40B4-BE49-F238E27FC236}">
                <a16:creationId xmlns:a16="http://schemas.microsoft.com/office/drawing/2014/main" id="{FCE783C1-CCC5-DD3A-3CB7-BABC75A9D42B}"/>
              </a:ext>
            </a:extLst>
          </p:cNvPr>
          <p:cNvSpPr>
            <a:spLocks noChangeAspect="1"/>
          </p:cNvSpPr>
          <p:nvPr/>
        </p:nvSpPr>
        <p:spPr>
          <a:xfrm>
            <a:off x="7332530" y="439464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0" name="Oval 129">
            <a:extLst>
              <a:ext uri="{FF2B5EF4-FFF2-40B4-BE49-F238E27FC236}">
                <a16:creationId xmlns:a16="http://schemas.microsoft.com/office/drawing/2014/main" id="{159EF00D-FF3D-0066-2F7C-F4F3DD35C50E}"/>
              </a:ext>
            </a:extLst>
          </p:cNvPr>
          <p:cNvSpPr>
            <a:spLocks noChangeAspect="1"/>
          </p:cNvSpPr>
          <p:nvPr/>
        </p:nvSpPr>
        <p:spPr>
          <a:xfrm>
            <a:off x="7328420" y="455780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1" name="Oval 130">
            <a:extLst>
              <a:ext uri="{FF2B5EF4-FFF2-40B4-BE49-F238E27FC236}">
                <a16:creationId xmlns:a16="http://schemas.microsoft.com/office/drawing/2014/main" id="{6709C245-1E99-AC58-0218-B01BC2C34A2A}"/>
              </a:ext>
            </a:extLst>
          </p:cNvPr>
          <p:cNvSpPr>
            <a:spLocks noChangeAspect="1"/>
          </p:cNvSpPr>
          <p:nvPr/>
        </p:nvSpPr>
        <p:spPr>
          <a:xfrm>
            <a:off x="7443672" y="455780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2" name="Oval 131">
            <a:extLst>
              <a:ext uri="{FF2B5EF4-FFF2-40B4-BE49-F238E27FC236}">
                <a16:creationId xmlns:a16="http://schemas.microsoft.com/office/drawing/2014/main" id="{85990CC7-09E1-303B-DBE5-21EEB11D8E92}"/>
              </a:ext>
            </a:extLst>
          </p:cNvPr>
          <p:cNvSpPr>
            <a:spLocks noChangeAspect="1"/>
          </p:cNvSpPr>
          <p:nvPr/>
        </p:nvSpPr>
        <p:spPr>
          <a:xfrm>
            <a:off x="7097916" y="455780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3" name="Oval 132">
            <a:extLst>
              <a:ext uri="{FF2B5EF4-FFF2-40B4-BE49-F238E27FC236}">
                <a16:creationId xmlns:a16="http://schemas.microsoft.com/office/drawing/2014/main" id="{4623BE34-FA45-327D-5C4D-64E6ED9FD9EA}"/>
              </a:ext>
            </a:extLst>
          </p:cNvPr>
          <p:cNvSpPr>
            <a:spLocks noChangeAspect="1"/>
          </p:cNvSpPr>
          <p:nvPr/>
        </p:nvSpPr>
        <p:spPr>
          <a:xfrm>
            <a:off x="7213168" y="455780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4" name="Oval 133">
            <a:extLst>
              <a:ext uri="{FF2B5EF4-FFF2-40B4-BE49-F238E27FC236}">
                <a16:creationId xmlns:a16="http://schemas.microsoft.com/office/drawing/2014/main" id="{0DAD8F83-9FF7-50B6-8622-856D3E6EACE7}"/>
              </a:ext>
            </a:extLst>
          </p:cNvPr>
          <p:cNvSpPr>
            <a:spLocks noChangeAspect="1"/>
          </p:cNvSpPr>
          <p:nvPr/>
        </p:nvSpPr>
        <p:spPr>
          <a:xfrm>
            <a:off x="7328420" y="472932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6" name="Oval 135">
            <a:extLst>
              <a:ext uri="{FF2B5EF4-FFF2-40B4-BE49-F238E27FC236}">
                <a16:creationId xmlns:a16="http://schemas.microsoft.com/office/drawing/2014/main" id="{70155BBB-3CE2-E7CF-65E6-B265EF2131DA}"/>
              </a:ext>
            </a:extLst>
          </p:cNvPr>
          <p:cNvSpPr>
            <a:spLocks noChangeAspect="1"/>
          </p:cNvSpPr>
          <p:nvPr/>
        </p:nvSpPr>
        <p:spPr>
          <a:xfrm>
            <a:off x="7213168" y="472932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3" name="Oval 142">
            <a:extLst>
              <a:ext uri="{FF2B5EF4-FFF2-40B4-BE49-F238E27FC236}">
                <a16:creationId xmlns:a16="http://schemas.microsoft.com/office/drawing/2014/main" id="{FF8361A3-6322-AA5B-234C-CBB68C056E25}"/>
              </a:ext>
            </a:extLst>
          </p:cNvPr>
          <p:cNvSpPr>
            <a:spLocks noChangeAspect="1"/>
          </p:cNvSpPr>
          <p:nvPr/>
        </p:nvSpPr>
        <p:spPr>
          <a:xfrm>
            <a:off x="7328420" y="489042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4" name="Oval 143">
            <a:extLst>
              <a:ext uri="{FF2B5EF4-FFF2-40B4-BE49-F238E27FC236}">
                <a16:creationId xmlns:a16="http://schemas.microsoft.com/office/drawing/2014/main" id="{D7BDBDD0-DB68-655B-23F4-21886A2C2AE7}"/>
              </a:ext>
            </a:extLst>
          </p:cNvPr>
          <p:cNvSpPr>
            <a:spLocks noChangeAspect="1"/>
          </p:cNvSpPr>
          <p:nvPr/>
        </p:nvSpPr>
        <p:spPr>
          <a:xfrm>
            <a:off x="7443672" y="489042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5" name="Oval 144">
            <a:extLst>
              <a:ext uri="{FF2B5EF4-FFF2-40B4-BE49-F238E27FC236}">
                <a16:creationId xmlns:a16="http://schemas.microsoft.com/office/drawing/2014/main" id="{CE600928-244B-E4A8-6A24-B09C5ECEF647}"/>
              </a:ext>
            </a:extLst>
          </p:cNvPr>
          <p:cNvSpPr>
            <a:spLocks noChangeAspect="1"/>
          </p:cNvSpPr>
          <p:nvPr/>
        </p:nvSpPr>
        <p:spPr>
          <a:xfrm>
            <a:off x="7097916" y="489042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6" name="Oval 145">
            <a:extLst>
              <a:ext uri="{FF2B5EF4-FFF2-40B4-BE49-F238E27FC236}">
                <a16:creationId xmlns:a16="http://schemas.microsoft.com/office/drawing/2014/main" id="{7D72E491-3250-5DB3-4F4D-D528910929D0}"/>
              </a:ext>
            </a:extLst>
          </p:cNvPr>
          <p:cNvSpPr>
            <a:spLocks noChangeAspect="1"/>
          </p:cNvSpPr>
          <p:nvPr/>
        </p:nvSpPr>
        <p:spPr>
          <a:xfrm>
            <a:off x="7213168" y="489042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7" name="Oval 146">
            <a:extLst>
              <a:ext uri="{FF2B5EF4-FFF2-40B4-BE49-F238E27FC236}">
                <a16:creationId xmlns:a16="http://schemas.microsoft.com/office/drawing/2014/main" id="{09CDC80C-2986-B50A-DAA6-FB86092C6534}"/>
              </a:ext>
            </a:extLst>
          </p:cNvPr>
          <p:cNvSpPr>
            <a:spLocks noChangeAspect="1"/>
          </p:cNvSpPr>
          <p:nvPr/>
        </p:nvSpPr>
        <p:spPr>
          <a:xfrm>
            <a:off x="8636866" y="49718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8" name="Oval 147">
            <a:extLst>
              <a:ext uri="{FF2B5EF4-FFF2-40B4-BE49-F238E27FC236}">
                <a16:creationId xmlns:a16="http://schemas.microsoft.com/office/drawing/2014/main" id="{88E0EA3B-FC56-FD91-70ED-34B69A9D962C}"/>
              </a:ext>
            </a:extLst>
          </p:cNvPr>
          <p:cNvSpPr>
            <a:spLocks noChangeAspect="1"/>
          </p:cNvSpPr>
          <p:nvPr/>
        </p:nvSpPr>
        <p:spPr>
          <a:xfrm>
            <a:off x="8752118" y="49718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9" name="Oval 148">
            <a:extLst>
              <a:ext uri="{FF2B5EF4-FFF2-40B4-BE49-F238E27FC236}">
                <a16:creationId xmlns:a16="http://schemas.microsoft.com/office/drawing/2014/main" id="{A576F996-74B8-FAE5-CB35-EA63FE26A65B}"/>
              </a:ext>
            </a:extLst>
          </p:cNvPr>
          <p:cNvSpPr>
            <a:spLocks noChangeAspect="1"/>
          </p:cNvSpPr>
          <p:nvPr/>
        </p:nvSpPr>
        <p:spPr>
          <a:xfrm>
            <a:off x="8867370" y="49718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0" name="Oval 149">
            <a:extLst>
              <a:ext uri="{FF2B5EF4-FFF2-40B4-BE49-F238E27FC236}">
                <a16:creationId xmlns:a16="http://schemas.microsoft.com/office/drawing/2014/main" id="{4CD71A5B-4759-ED39-BEEA-6092E652E841}"/>
              </a:ext>
            </a:extLst>
          </p:cNvPr>
          <p:cNvSpPr>
            <a:spLocks noChangeAspect="1"/>
          </p:cNvSpPr>
          <p:nvPr/>
        </p:nvSpPr>
        <p:spPr>
          <a:xfrm>
            <a:off x="8982622" y="49718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1" name="Oval 150">
            <a:extLst>
              <a:ext uri="{FF2B5EF4-FFF2-40B4-BE49-F238E27FC236}">
                <a16:creationId xmlns:a16="http://schemas.microsoft.com/office/drawing/2014/main" id="{3224707C-5453-E2B6-43AE-9D6A2B3520BE}"/>
              </a:ext>
            </a:extLst>
          </p:cNvPr>
          <p:cNvSpPr>
            <a:spLocks noChangeAspect="1"/>
          </p:cNvSpPr>
          <p:nvPr/>
        </p:nvSpPr>
        <p:spPr>
          <a:xfrm>
            <a:off x="9097874" y="49718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2" name="Oval 151">
            <a:extLst>
              <a:ext uri="{FF2B5EF4-FFF2-40B4-BE49-F238E27FC236}">
                <a16:creationId xmlns:a16="http://schemas.microsoft.com/office/drawing/2014/main" id="{085DE8FD-6EF4-7F35-7A54-C7966234B807}"/>
              </a:ext>
            </a:extLst>
          </p:cNvPr>
          <p:cNvSpPr>
            <a:spLocks noChangeAspect="1"/>
          </p:cNvSpPr>
          <p:nvPr/>
        </p:nvSpPr>
        <p:spPr>
          <a:xfrm>
            <a:off x="9213126" y="49718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4" name="Oval 153">
            <a:extLst>
              <a:ext uri="{FF2B5EF4-FFF2-40B4-BE49-F238E27FC236}">
                <a16:creationId xmlns:a16="http://schemas.microsoft.com/office/drawing/2014/main" id="{B8D15358-94E5-CE6F-9408-2C9D37851D1B}"/>
              </a:ext>
            </a:extLst>
          </p:cNvPr>
          <p:cNvSpPr>
            <a:spLocks noChangeAspect="1"/>
          </p:cNvSpPr>
          <p:nvPr/>
        </p:nvSpPr>
        <p:spPr>
          <a:xfrm>
            <a:off x="9328378" y="49718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5" name="Oval 154">
            <a:extLst>
              <a:ext uri="{FF2B5EF4-FFF2-40B4-BE49-F238E27FC236}">
                <a16:creationId xmlns:a16="http://schemas.microsoft.com/office/drawing/2014/main" id="{2163C2EB-1A73-6475-9D3D-5C18DB2C1E08}"/>
              </a:ext>
            </a:extLst>
          </p:cNvPr>
          <p:cNvSpPr>
            <a:spLocks noChangeAspect="1"/>
          </p:cNvSpPr>
          <p:nvPr/>
        </p:nvSpPr>
        <p:spPr>
          <a:xfrm>
            <a:off x="9443630" y="49718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6" name="Oval 155">
            <a:extLst>
              <a:ext uri="{FF2B5EF4-FFF2-40B4-BE49-F238E27FC236}">
                <a16:creationId xmlns:a16="http://schemas.microsoft.com/office/drawing/2014/main" id="{98CA1A78-485D-FD8C-2D30-539B0369E9AD}"/>
              </a:ext>
            </a:extLst>
          </p:cNvPr>
          <p:cNvSpPr>
            <a:spLocks noChangeAspect="1"/>
          </p:cNvSpPr>
          <p:nvPr/>
        </p:nvSpPr>
        <p:spPr>
          <a:xfrm>
            <a:off x="9034748" y="50531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7" name="Oval 156">
            <a:extLst>
              <a:ext uri="{FF2B5EF4-FFF2-40B4-BE49-F238E27FC236}">
                <a16:creationId xmlns:a16="http://schemas.microsoft.com/office/drawing/2014/main" id="{017DA6BE-416C-CF7C-6102-53940030BFEC}"/>
              </a:ext>
            </a:extLst>
          </p:cNvPr>
          <p:cNvSpPr>
            <a:spLocks noChangeAspect="1"/>
          </p:cNvSpPr>
          <p:nvPr/>
        </p:nvSpPr>
        <p:spPr>
          <a:xfrm>
            <a:off x="8919730" y="512613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8" name="Oval 157">
            <a:extLst>
              <a:ext uri="{FF2B5EF4-FFF2-40B4-BE49-F238E27FC236}">
                <a16:creationId xmlns:a16="http://schemas.microsoft.com/office/drawing/2014/main" id="{11EC440D-6ACF-C35F-3E6A-B53FC4B01C2C}"/>
              </a:ext>
            </a:extLst>
          </p:cNvPr>
          <p:cNvSpPr>
            <a:spLocks noChangeAspect="1"/>
          </p:cNvSpPr>
          <p:nvPr/>
        </p:nvSpPr>
        <p:spPr>
          <a:xfrm>
            <a:off x="9034982" y="512613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4" name="Oval 383">
            <a:extLst>
              <a:ext uri="{FF2B5EF4-FFF2-40B4-BE49-F238E27FC236}">
                <a16:creationId xmlns:a16="http://schemas.microsoft.com/office/drawing/2014/main" id="{6C303066-4EEA-5BCA-B424-EEFFF24F0E83}"/>
              </a:ext>
            </a:extLst>
          </p:cNvPr>
          <p:cNvSpPr>
            <a:spLocks noChangeAspect="1"/>
          </p:cNvSpPr>
          <p:nvPr/>
        </p:nvSpPr>
        <p:spPr>
          <a:xfrm>
            <a:off x="9285398" y="512613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4" name="Oval 543">
            <a:extLst>
              <a:ext uri="{FF2B5EF4-FFF2-40B4-BE49-F238E27FC236}">
                <a16:creationId xmlns:a16="http://schemas.microsoft.com/office/drawing/2014/main" id="{07FEE4C8-7055-7ABE-3140-388E114CD127}"/>
              </a:ext>
            </a:extLst>
          </p:cNvPr>
          <p:cNvSpPr>
            <a:spLocks noChangeAspect="1"/>
          </p:cNvSpPr>
          <p:nvPr/>
        </p:nvSpPr>
        <p:spPr>
          <a:xfrm>
            <a:off x="9170146" y="512613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5" name="Oval 544">
            <a:extLst>
              <a:ext uri="{FF2B5EF4-FFF2-40B4-BE49-F238E27FC236}">
                <a16:creationId xmlns:a16="http://schemas.microsoft.com/office/drawing/2014/main" id="{89BBDC98-EC29-BAAE-700F-C29CD281AE59}"/>
              </a:ext>
            </a:extLst>
          </p:cNvPr>
          <p:cNvSpPr>
            <a:spLocks noChangeAspect="1"/>
          </p:cNvSpPr>
          <p:nvPr/>
        </p:nvSpPr>
        <p:spPr>
          <a:xfrm>
            <a:off x="9095448" y="488585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6" name="Oval 545">
            <a:extLst>
              <a:ext uri="{FF2B5EF4-FFF2-40B4-BE49-F238E27FC236}">
                <a16:creationId xmlns:a16="http://schemas.microsoft.com/office/drawing/2014/main" id="{5EC82322-53B6-DCF8-6F6C-E65F638E877E}"/>
              </a:ext>
            </a:extLst>
          </p:cNvPr>
          <p:cNvSpPr>
            <a:spLocks noChangeAspect="1"/>
          </p:cNvSpPr>
          <p:nvPr/>
        </p:nvSpPr>
        <p:spPr>
          <a:xfrm>
            <a:off x="9095448" y="464740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 name="Oval 2">
            <a:extLst>
              <a:ext uri="{FF2B5EF4-FFF2-40B4-BE49-F238E27FC236}">
                <a16:creationId xmlns:a16="http://schemas.microsoft.com/office/drawing/2014/main" id="{8DFABE0A-28FD-7719-EC96-736C5C15A353}"/>
              </a:ext>
            </a:extLst>
          </p:cNvPr>
          <p:cNvSpPr>
            <a:spLocks noChangeAspect="1"/>
          </p:cNvSpPr>
          <p:nvPr/>
        </p:nvSpPr>
        <p:spPr>
          <a:xfrm>
            <a:off x="3564693" y="34215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 name="Oval 3">
            <a:extLst>
              <a:ext uri="{FF2B5EF4-FFF2-40B4-BE49-F238E27FC236}">
                <a16:creationId xmlns:a16="http://schemas.microsoft.com/office/drawing/2014/main" id="{AF07BCE7-7AF7-B8D3-AF9B-565D884A65D2}"/>
              </a:ext>
            </a:extLst>
          </p:cNvPr>
          <p:cNvSpPr>
            <a:spLocks noChangeAspect="1"/>
          </p:cNvSpPr>
          <p:nvPr/>
        </p:nvSpPr>
        <p:spPr>
          <a:xfrm>
            <a:off x="3665701" y="34215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6" name="Oval 5">
            <a:extLst>
              <a:ext uri="{FF2B5EF4-FFF2-40B4-BE49-F238E27FC236}">
                <a16:creationId xmlns:a16="http://schemas.microsoft.com/office/drawing/2014/main" id="{9E7ABEBE-DF38-EF6D-0E61-B056A9D15F84}"/>
              </a:ext>
            </a:extLst>
          </p:cNvPr>
          <p:cNvSpPr>
            <a:spLocks noChangeAspect="1"/>
          </p:cNvSpPr>
          <p:nvPr/>
        </p:nvSpPr>
        <p:spPr>
          <a:xfrm>
            <a:off x="3416158" y="309548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8" name="Oval 7">
            <a:extLst>
              <a:ext uri="{FF2B5EF4-FFF2-40B4-BE49-F238E27FC236}">
                <a16:creationId xmlns:a16="http://schemas.microsoft.com/office/drawing/2014/main" id="{7CC86DFE-02E6-7688-93B7-FCC550428D6C}"/>
              </a:ext>
            </a:extLst>
          </p:cNvPr>
          <p:cNvSpPr>
            <a:spLocks noChangeAspect="1"/>
          </p:cNvSpPr>
          <p:nvPr/>
        </p:nvSpPr>
        <p:spPr>
          <a:xfrm>
            <a:off x="3517166" y="309548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9" name="Oval 8">
            <a:extLst>
              <a:ext uri="{FF2B5EF4-FFF2-40B4-BE49-F238E27FC236}">
                <a16:creationId xmlns:a16="http://schemas.microsoft.com/office/drawing/2014/main" id="{48DAF3E9-D653-B351-66FA-ABE9595DC8F0}"/>
              </a:ext>
            </a:extLst>
          </p:cNvPr>
          <p:cNvSpPr>
            <a:spLocks noChangeAspect="1"/>
          </p:cNvSpPr>
          <p:nvPr/>
        </p:nvSpPr>
        <p:spPr>
          <a:xfrm>
            <a:off x="3618174" y="309548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0" name="Oval 9">
            <a:extLst>
              <a:ext uri="{FF2B5EF4-FFF2-40B4-BE49-F238E27FC236}">
                <a16:creationId xmlns:a16="http://schemas.microsoft.com/office/drawing/2014/main" id="{AA45B708-7493-17A0-FE1B-DD76EA63F0F5}"/>
              </a:ext>
            </a:extLst>
          </p:cNvPr>
          <p:cNvSpPr>
            <a:spLocks noChangeAspect="1"/>
          </p:cNvSpPr>
          <p:nvPr/>
        </p:nvSpPr>
        <p:spPr>
          <a:xfrm>
            <a:off x="3719182" y="309548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 name="Oval 13">
            <a:extLst>
              <a:ext uri="{FF2B5EF4-FFF2-40B4-BE49-F238E27FC236}">
                <a16:creationId xmlns:a16="http://schemas.microsoft.com/office/drawing/2014/main" id="{50455135-FA79-C297-8FAD-499C557D5ABE}"/>
              </a:ext>
            </a:extLst>
          </p:cNvPr>
          <p:cNvSpPr>
            <a:spLocks noChangeAspect="1"/>
          </p:cNvSpPr>
          <p:nvPr/>
        </p:nvSpPr>
        <p:spPr>
          <a:xfrm>
            <a:off x="3820190" y="309548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 name="Oval 14">
            <a:extLst>
              <a:ext uri="{FF2B5EF4-FFF2-40B4-BE49-F238E27FC236}">
                <a16:creationId xmlns:a16="http://schemas.microsoft.com/office/drawing/2014/main" id="{2E837A6F-C794-80C1-935F-21366D2262D6}"/>
              </a:ext>
            </a:extLst>
          </p:cNvPr>
          <p:cNvSpPr>
            <a:spLocks noChangeAspect="1"/>
          </p:cNvSpPr>
          <p:nvPr/>
        </p:nvSpPr>
        <p:spPr>
          <a:xfrm>
            <a:off x="3565814" y="293523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24" name="Oval 23">
            <a:extLst>
              <a:ext uri="{FF2B5EF4-FFF2-40B4-BE49-F238E27FC236}">
                <a16:creationId xmlns:a16="http://schemas.microsoft.com/office/drawing/2014/main" id="{E7EB2114-A8AB-5DE5-69EC-BE6E15C315CA}"/>
              </a:ext>
            </a:extLst>
          </p:cNvPr>
          <p:cNvSpPr>
            <a:spLocks noChangeAspect="1"/>
          </p:cNvSpPr>
          <p:nvPr/>
        </p:nvSpPr>
        <p:spPr>
          <a:xfrm>
            <a:off x="3666822" y="293523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12" name="Oval 511">
            <a:extLst>
              <a:ext uri="{FF2B5EF4-FFF2-40B4-BE49-F238E27FC236}">
                <a16:creationId xmlns:a16="http://schemas.microsoft.com/office/drawing/2014/main" id="{F2E5AC7E-11AD-7DFC-D198-C95B9B1642FA}"/>
              </a:ext>
            </a:extLst>
          </p:cNvPr>
          <p:cNvSpPr>
            <a:spLocks noChangeAspect="1"/>
          </p:cNvSpPr>
          <p:nvPr/>
        </p:nvSpPr>
        <p:spPr>
          <a:xfrm>
            <a:off x="5315557" y="344368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13" name="Oval 512">
            <a:extLst>
              <a:ext uri="{FF2B5EF4-FFF2-40B4-BE49-F238E27FC236}">
                <a16:creationId xmlns:a16="http://schemas.microsoft.com/office/drawing/2014/main" id="{044900E6-AAFB-3F44-2A63-D59B3520367C}"/>
              </a:ext>
            </a:extLst>
          </p:cNvPr>
          <p:cNvSpPr>
            <a:spLocks noChangeAspect="1"/>
          </p:cNvSpPr>
          <p:nvPr/>
        </p:nvSpPr>
        <p:spPr>
          <a:xfrm>
            <a:off x="5416565" y="344368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14" name="Oval 513">
            <a:extLst>
              <a:ext uri="{FF2B5EF4-FFF2-40B4-BE49-F238E27FC236}">
                <a16:creationId xmlns:a16="http://schemas.microsoft.com/office/drawing/2014/main" id="{D308C33F-FE42-C631-FFA4-A0347A35FF19}"/>
              </a:ext>
            </a:extLst>
          </p:cNvPr>
          <p:cNvSpPr>
            <a:spLocks noChangeAspect="1"/>
          </p:cNvSpPr>
          <p:nvPr/>
        </p:nvSpPr>
        <p:spPr>
          <a:xfrm>
            <a:off x="5517577" y="344368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15" name="Oval 514">
            <a:extLst>
              <a:ext uri="{FF2B5EF4-FFF2-40B4-BE49-F238E27FC236}">
                <a16:creationId xmlns:a16="http://schemas.microsoft.com/office/drawing/2014/main" id="{925FF57F-906D-2CF8-1353-CA1E3D656277}"/>
              </a:ext>
            </a:extLst>
          </p:cNvPr>
          <p:cNvSpPr>
            <a:spLocks noChangeAspect="1"/>
          </p:cNvSpPr>
          <p:nvPr/>
        </p:nvSpPr>
        <p:spPr>
          <a:xfrm>
            <a:off x="5407502" y="440674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16" name="Oval 515">
            <a:extLst>
              <a:ext uri="{FF2B5EF4-FFF2-40B4-BE49-F238E27FC236}">
                <a16:creationId xmlns:a16="http://schemas.microsoft.com/office/drawing/2014/main" id="{4556E378-9119-5BEB-7D0F-3F26C222DE04}"/>
              </a:ext>
            </a:extLst>
          </p:cNvPr>
          <p:cNvSpPr>
            <a:spLocks noChangeAspect="1"/>
          </p:cNvSpPr>
          <p:nvPr/>
        </p:nvSpPr>
        <p:spPr>
          <a:xfrm>
            <a:off x="5407502" y="458339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17" name="Oval 516">
            <a:extLst>
              <a:ext uri="{FF2B5EF4-FFF2-40B4-BE49-F238E27FC236}">
                <a16:creationId xmlns:a16="http://schemas.microsoft.com/office/drawing/2014/main" id="{35AD45D5-2EE7-8BAC-F815-A11F5AFFD80A}"/>
              </a:ext>
            </a:extLst>
          </p:cNvPr>
          <p:cNvSpPr>
            <a:spLocks noChangeAspect="1"/>
          </p:cNvSpPr>
          <p:nvPr/>
        </p:nvSpPr>
        <p:spPr>
          <a:xfrm>
            <a:off x="5359800" y="360479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18" name="Oval 517">
            <a:extLst>
              <a:ext uri="{FF2B5EF4-FFF2-40B4-BE49-F238E27FC236}">
                <a16:creationId xmlns:a16="http://schemas.microsoft.com/office/drawing/2014/main" id="{AC2AC715-BAF9-F0CD-7AB2-FEABE8BF36EB}"/>
              </a:ext>
            </a:extLst>
          </p:cNvPr>
          <p:cNvSpPr>
            <a:spLocks noChangeAspect="1"/>
          </p:cNvSpPr>
          <p:nvPr/>
        </p:nvSpPr>
        <p:spPr>
          <a:xfrm>
            <a:off x="5460812" y="360479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19" name="Oval 518">
            <a:extLst>
              <a:ext uri="{FF2B5EF4-FFF2-40B4-BE49-F238E27FC236}">
                <a16:creationId xmlns:a16="http://schemas.microsoft.com/office/drawing/2014/main" id="{E1AB3AFF-8369-35D3-3231-629EAC66226C}"/>
              </a:ext>
            </a:extLst>
          </p:cNvPr>
          <p:cNvSpPr>
            <a:spLocks noChangeAspect="1"/>
          </p:cNvSpPr>
          <p:nvPr/>
        </p:nvSpPr>
        <p:spPr>
          <a:xfrm>
            <a:off x="5315554" y="407800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0" name="Oval 519">
            <a:extLst>
              <a:ext uri="{FF2B5EF4-FFF2-40B4-BE49-F238E27FC236}">
                <a16:creationId xmlns:a16="http://schemas.microsoft.com/office/drawing/2014/main" id="{6CBB1719-E356-5AE7-28D6-57D619D6168E}"/>
              </a:ext>
            </a:extLst>
          </p:cNvPr>
          <p:cNvSpPr>
            <a:spLocks noChangeAspect="1"/>
          </p:cNvSpPr>
          <p:nvPr/>
        </p:nvSpPr>
        <p:spPr>
          <a:xfrm>
            <a:off x="5416562" y="407800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1" name="Oval 520">
            <a:extLst>
              <a:ext uri="{FF2B5EF4-FFF2-40B4-BE49-F238E27FC236}">
                <a16:creationId xmlns:a16="http://schemas.microsoft.com/office/drawing/2014/main" id="{092CE3D2-934D-A016-AB56-824CCD74E188}"/>
              </a:ext>
            </a:extLst>
          </p:cNvPr>
          <p:cNvSpPr>
            <a:spLocks noChangeAspect="1"/>
          </p:cNvSpPr>
          <p:nvPr/>
        </p:nvSpPr>
        <p:spPr>
          <a:xfrm>
            <a:off x="5517574" y="407800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2" name="Oval 521">
            <a:extLst>
              <a:ext uri="{FF2B5EF4-FFF2-40B4-BE49-F238E27FC236}">
                <a16:creationId xmlns:a16="http://schemas.microsoft.com/office/drawing/2014/main" id="{7A4C8EA1-EF80-F94C-8210-0E4E4648A1A7}"/>
              </a:ext>
            </a:extLst>
          </p:cNvPr>
          <p:cNvSpPr>
            <a:spLocks noChangeAspect="1"/>
          </p:cNvSpPr>
          <p:nvPr/>
        </p:nvSpPr>
        <p:spPr>
          <a:xfrm>
            <a:off x="5318910" y="392025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3" name="Oval 522">
            <a:extLst>
              <a:ext uri="{FF2B5EF4-FFF2-40B4-BE49-F238E27FC236}">
                <a16:creationId xmlns:a16="http://schemas.microsoft.com/office/drawing/2014/main" id="{D24DE497-3467-4B11-2DCD-A992DEA61DDC}"/>
              </a:ext>
            </a:extLst>
          </p:cNvPr>
          <p:cNvSpPr>
            <a:spLocks noChangeAspect="1"/>
          </p:cNvSpPr>
          <p:nvPr/>
        </p:nvSpPr>
        <p:spPr>
          <a:xfrm>
            <a:off x="5416285" y="392025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4" name="Oval 523">
            <a:extLst>
              <a:ext uri="{FF2B5EF4-FFF2-40B4-BE49-F238E27FC236}">
                <a16:creationId xmlns:a16="http://schemas.microsoft.com/office/drawing/2014/main" id="{0C393E12-4326-479F-FAAB-00205A8FFDDB}"/>
              </a:ext>
            </a:extLst>
          </p:cNvPr>
          <p:cNvSpPr>
            <a:spLocks noChangeAspect="1"/>
          </p:cNvSpPr>
          <p:nvPr/>
        </p:nvSpPr>
        <p:spPr>
          <a:xfrm>
            <a:off x="5513660" y="392025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5" name="Oval 524">
            <a:extLst>
              <a:ext uri="{FF2B5EF4-FFF2-40B4-BE49-F238E27FC236}">
                <a16:creationId xmlns:a16="http://schemas.microsoft.com/office/drawing/2014/main" id="{3F097F1D-0016-6625-7890-EFDB260F130A}"/>
              </a:ext>
            </a:extLst>
          </p:cNvPr>
          <p:cNvSpPr>
            <a:spLocks noChangeAspect="1"/>
          </p:cNvSpPr>
          <p:nvPr/>
        </p:nvSpPr>
        <p:spPr>
          <a:xfrm>
            <a:off x="5611035" y="392025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6" name="Oval 525">
            <a:extLst>
              <a:ext uri="{FF2B5EF4-FFF2-40B4-BE49-F238E27FC236}">
                <a16:creationId xmlns:a16="http://schemas.microsoft.com/office/drawing/2014/main" id="{BDCC2FC4-7B8B-BE2E-A07D-E40474E31CBA}"/>
              </a:ext>
            </a:extLst>
          </p:cNvPr>
          <p:cNvSpPr>
            <a:spLocks noChangeAspect="1"/>
          </p:cNvSpPr>
          <p:nvPr/>
        </p:nvSpPr>
        <p:spPr>
          <a:xfrm>
            <a:off x="5708411" y="392025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7" name="Oval 526">
            <a:extLst>
              <a:ext uri="{FF2B5EF4-FFF2-40B4-BE49-F238E27FC236}">
                <a16:creationId xmlns:a16="http://schemas.microsoft.com/office/drawing/2014/main" id="{6CBECCAD-5C31-CD69-AC1D-82844BCDED9F}"/>
              </a:ext>
            </a:extLst>
          </p:cNvPr>
          <p:cNvSpPr>
            <a:spLocks noChangeAspect="1"/>
          </p:cNvSpPr>
          <p:nvPr/>
        </p:nvSpPr>
        <p:spPr>
          <a:xfrm>
            <a:off x="5124160" y="392025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8" name="Oval 527">
            <a:extLst>
              <a:ext uri="{FF2B5EF4-FFF2-40B4-BE49-F238E27FC236}">
                <a16:creationId xmlns:a16="http://schemas.microsoft.com/office/drawing/2014/main" id="{0F55C4F4-7830-3AAF-6642-5624CC02BC76}"/>
              </a:ext>
            </a:extLst>
          </p:cNvPr>
          <p:cNvSpPr>
            <a:spLocks noChangeAspect="1"/>
          </p:cNvSpPr>
          <p:nvPr/>
        </p:nvSpPr>
        <p:spPr>
          <a:xfrm>
            <a:off x="5221535" y="392025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1" name="Oval 550">
            <a:extLst>
              <a:ext uri="{FF2B5EF4-FFF2-40B4-BE49-F238E27FC236}">
                <a16:creationId xmlns:a16="http://schemas.microsoft.com/office/drawing/2014/main" id="{E339F8AB-9B62-8DBE-629F-E170D27A7620}"/>
              </a:ext>
            </a:extLst>
          </p:cNvPr>
          <p:cNvSpPr>
            <a:spLocks noChangeAspect="1"/>
          </p:cNvSpPr>
          <p:nvPr/>
        </p:nvSpPr>
        <p:spPr>
          <a:xfrm>
            <a:off x="5416285" y="326637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2" name="Oval 551">
            <a:extLst>
              <a:ext uri="{FF2B5EF4-FFF2-40B4-BE49-F238E27FC236}">
                <a16:creationId xmlns:a16="http://schemas.microsoft.com/office/drawing/2014/main" id="{1D63BD0E-A118-35DB-DB97-59E48ECFBCFA}"/>
              </a:ext>
            </a:extLst>
          </p:cNvPr>
          <p:cNvSpPr>
            <a:spLocks noChangeAspect="1"/>
          </p:cNvSpPr>
          <p:nvPr/>
        </p:nvSpPr>
        <p:spPr>
          <a:xfrm>
            <a:off x="5416285" y="293075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3" name="Oval 552">
            <a:extLst>
              <a:ext uri="{FF2B5EF4-FFF2-40B4-BE49-F238E27FC236}">
                <a16:creationId xmlns:a16="http://schemas.microsoft.com/office/drawing/2014/main" id="{DC779DBF-D1D2-A46A-6659-8DF63C5CFD40}"/>
              </a:ext>
            </a:extLst>
          </p:cNvPr>
          <p:cNvSpPr>
            <a:spLocks noChangeAspect="1"/>
          </p:cNvSpPr>
          <p:nvPr/>
        </p:nvSpPr>
        <p:spPr>
          <a:xfrm>
            <a:off x="7270454" y="293914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4" name="Oval 553">
            <a:extLst>
              <a:ext uri="{FF2B5EF4-FFF2-40B4-BE49-F238E27FC236}">
                <a16:creationId xmlns:a16="http://schemas.microsoft.com/office/drawing/2014/main" id="{E84F4F4B-D622-4718-BE42-50C47ED82E62}"/>
              </a:ext>
            </a:extLst>
          </p:cNvPr>
          <p:cNvSpPr>
            <a:spLocks noChangeAspect="1"/>
          </p:cNvSpPr>
          <p:nvPr/>
        </p:nvSpPr>
        <p:spPr>
          <a:xfrm>
            <a:off x="7272568" y="391695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5" name="Oval 554">
            <a:extLst>
              <a:ext uri="{FF2B5EF4-FFF2-40B4-BE49-F238E27FC236}">
                <a16:creationId xmlns:a16="http://schemas.microsoft.com/office/drawing/2014/main" id="{5EA360A5-9D8B-C8E6-119B-D64213BF1FE5}"/>
              </a:ext>
            </a:extLst>
          </p:cNvPr>
          <p:cNvSpPr>
            <a:spLocks noChangeAspect="1"/>
          </p:cNvSpPr>
          <p:nvPr/>
        </p:nvSpPr>
        <p:spPr>
          <a:xfrm>
            <a:off x="7270454" y="407815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8" name="Oval 557">
            <a:extLst>
              <a:ext uri="{FF2B5EF4-FFF2-40B4-BE49-F238E27FC236}">
                <a16:creationId xmlns:a16="http://schemas.microsoft.com/office/drawing/2014/main" id="{3047E8D1-BB7B-8D8E-522D-BA82EB28D98B}"/>
              </a:ext>
            </a:extLst>
          </p:cNvPr>
          <p:cNvSpPr>
            <a:spLocks noChangeAspect="1"/>
          </p:cNvSpPr>
          <p:nvPr/>
        </p:nvSpPr>
        <p:spPr>
          <a:xfrm>
            <a:off x="7270454" y="505599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9" name="Oval 558">
            <a:extLst>
              <a:ext uri="{FF2B5EF4-FFF2-40B4-BE49-F238E27FC236}">
                <a16:creationId xmlns:a16="http://schemas.microsoft.com/office/drawing/2014/main" id="{0D771532-843C-BA77-C751-CB239CA504F5}"/>
              </a:ext>
            </a:extLst>
          </p:cNvPr>
          <p:cNvSpPr>
            <a:spLocks noChangeAspect="1"/>
          </p:cNvSpPr>
          <p:nvPr/>
        </p:nvSpPr>
        <p:spPr>
          <a:xfrm>
            <a:off x="9170146" y="50531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0" name="Oval 559">
            <a:extLst>
              <a:ext uri="{FF2B5EF4-FFF2-40B4-BE49-F238E27FC236}">
                <a16:creationId xmlns:a16="http://schemas.microsoft.com/office/drawing/2014/main" id="{59AEF7E9-9F67-FFD1-7846-58B5FBA43663}"/>
              </a:ext>
            </a:extLst>
          </p:cNvPr>
          <p:cNvSpPr>
            <a:spLocks noChangeAspect="1"/>
          </p:cNvSpPr>
          <p:nvPr/>
        </p:nvSpPr>
        <p:spPr>
          <a:xfrm>
            <a:off x="9558882" y="49718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1" name="Oval 560">
            <a:extLst>
              <a:ext uri="{FF2B5EF4-FFF2-40B4-BE49-F238E27FC236}">
                <a16:creationId xmlns:a16="http://schemas.microsoft.com/office/drawing/2014/main" id="{3BC42993-4A64-2F13-8B41-5C59612978D5}"/>
              </a:ext>
            </a:extLst>
          </p:cNvPr>
          <p:cNvSpPr>
            <a:spLocks noChangeAspect="1"/>
          </p:cNvSpPr>
          <p:nvPr/>
        </p:nvSpPr>
        <p:spPr>
          <a:xfrm>
            <a:off x="9095448" y="449217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Tree>
    <p:extLst>
      <p:ext uri="{BB962C8B-B14F-4D97-AF65-F5344CB8AC3E}">
        <p14:creationId xmlns:p14="http://schemas.microsoft.com/office/powerpoint/2010/main" val="327478942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646331"/>
          </a:xfrm>
        </p:spPr>
        <p:txBody>
          <a:bodyPr/>
          <a:lstStyle/>
          <a:p>
            <a:r>
              <a:rPr lang="en-US" dirty="0">
                <a:latin typeface="Ubuntu" panose="020B0504030602030204" pitchFamily="34" charset="0"/>
              </a:rPr>
              <a:t>In the US, positive inflation news has brought down nominal rates well below the 4.0% peak</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3" y="1690082"/>
            <a:ext cx="9721273" cy="273921"/>
          </a:xfrm>
        </p:spPr>
        <p:txBody>
          <a:bodyPr/>
          <a:lstStyle/>
          <a:p>
            <a:r>
              <a:rPr lang="en-US" b="0" dirty="0">
                <a:solidFill>
                  <a:schemeClr val="accent4"/>
                </a:solidFill>
                <a:latin typeface="Ubuntu Condensed" panose="020B0506030602030204" pitchFamily="34" charset="0"/>
              </a:rPr>
              <a:t>Latest Fed comments, however, brought rates up again. Expected real rates have turned positive in the longer run as forward rates were lifted-up dramatically</a:t>
            </a:r>
          </a:p>
        </p:txBody>
      </p:sp>
      <p:graphicFrame>
        <p:nvGraphicFramePr>
          <p:cNvPr id="9" name="Table 5">
            <a:extLst>
              <a:ext uri="{FF2B5EF4-FFF2-40B4-BE49-F238E27FC236}">
                <a16:creationId xmlns:a16="http://schemas.microsoft.com/office/drawing/2014/main" id="{A4372E17-5309-45A0-B57A-3B42719B2742}"/>
              </a:ext>
            </a:extLst>
          </p:cNvPr>
          <p:cNvGraphicFramePr>
            <a:graphicFrameLocks noGrp="1"/>
          </p:cNvGraphicFramePr>
          <p:nvPr>
            <p:custDataLst>
              <p:tags r:id="rId1"/>
            </p:custDataLst>
            <p:extLst>
              <p:ext uri="{D42A27DB-BD31-4B8C-83A1-F6EECF244321}">
                <p14:modId xmlns:p14="http://schemas.microsoft.com/office/powerpoint/2010/main" val="2357932991"/>
              </p:ext>
            </p:extLst>
          </p:nvPr>
        </p:nvGraphicFramePr>
        <p:xfrm>
          <a:off x="5536205" y="4391025"/>
          <a:ext cx="4649195" cy="44880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U.S. Treasuries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Table 5">
            <a:extLst>
              <a:ext uri="{FF2B5EF4-FFF2-40B4-BE49-F238E27FC236}">
                <a16:creationId xmlns:a16="http://schemas.microsoft.com/office/drawing/2014/main" id="{F55F2D3D-6A21-448A-AE6B-B334776836B7}"/>
              </a:ext>
            </a:extLst>
          </p:cNvPr>
          <p:cNvGraphicFramePr>
            <a:graphicFrameLocks noGrp="1"/>
          </p:cNvGraphicFramePr>
          <p:nvPr>
            <p:custDataLst>
              <p:tags r:id="rId2"/>
            </p:custDataLst>
            <p:extLst>
              <p:ext uri="{D42A27DB-BD31-4B8C-83A1-F6EECF244321}">
                <p14:modId xmlns:p14="http://schemas.microsoft.com/office/powerpoint/2010/main" val="1331904423"/>
              </p:ext>
            </p:extLst>
          </p:nvPr>
        </p:nvGraphicFramePr>
        <p:xfrm>
          <a:off x="5536205" y="2179389"/>
          <a:ext cx="4649195" cy="43354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 – US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22C100CF-E962-470D-96F5-46E0661DE953}"/>
              </a:ext>
            </a:extLst>
          </p:cNvPr>
          <p:cNvGraphicFramePr>
            <a:graphicFrameLocks noGrp="1"/>
          </p:cNvGraphicFramePr>
          <p:nvPr>
            <p:custDataLst>
              <p:tags r:id="rId3"/>
            </p:custDataLst>
            <p:extLst>
              <p:ext uri="{D42A27DB-BD31-4B8C-83A1-F6EECF244321}">
                <p14:modId xmlns:p14="http://schemas.microsoft.com/office/powerpoint/2010/main" val="529407956"/>
              </p:ext>
            </p:extLst>
          </p:nvPr>
        </p:nvGraphicFramePr>
        <p:xfrm>
          <a:off x="470406" y="2180580"/>
          <a:ext cx="4647694" cy="448800"/>
        </p:xfrm>
        <a:graphic>
          <a:graphicData uri="http://schemas.openxmlformats.org/drawingml/2006/table">
            <a:tbl>
              <a:tblPr/>
              <a:tblGrid>
                <a:gridCol w="464769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US</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2" name="Content Placeholder 9">
            <a:extLst>
              <a:ext uri="{FF2B5EF4-FFF2-40B4-BE49-F238E27FC236}">
                <a16:creationId xmlns:a16="http://schemas.microsoft.com/office/drawing/2014/main" id="{2A98DFA1-7160-4CAA-95BD-B11F9FB55DA4}"/>
              </a:ext>
            </a:extLst>
          </p:cNvPr>
          <p:cNvGraphicFramePr>
            <a:graphicFrameLocks/>
          </p:cNvGraphicFramePr>
          <p:nvPr>
            <p:extLst>
              <p:ext uri="{D42A27DB-BD31-4B8C-83A1-F6EECF244321}">
                <p14:modId xmlns:p14="http://schemas.microsoft.com/office/powerpoint/2010/main" val="626310185"/>
              </p:ext>
            </p:extLst>
          </p:nvPr>
        </p:nvGraphicFramePr>
        <p:xfrm>
          <a:off x="5589587" y="4673601"/>
          <a:ext cx="4618038" cy="230944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4" name="Content Placeholder 9">
            <a:extLst>
              <a:ext uri="{FF2B5EF4-FFF2-40B4-BE49-F238E27FC236}">
                <a16:creationId xmlns:a16="http://schemas.microsoft.com/office/drawing/2014/main" id="{F7E07B27-8E1D-4A42-83FE-317DD814BA0B}"/>
              </a:ext>
            </a:extLst>
          </p:cNvPr>
          <p:cNvGraphicFramePr>
            <a:graphicFrameLocks/>
          </p:cNvGraphicFramePr>
          <p:nvPr>
            <p:extLst>
              <p:ext uri="{D42A27DB-BD31-4B8C-83A1-F6EECF244321}">
                <p14:modId xmlns:p14="http://schemas.microsoft.com/office/powerpoint/2010/main" val="2970907770"/>
              </p:ext>
            </p:extLst>
          </p:nvPr>
        </p:nvGraphicFramePr>
        <p:xfrm>
          <a:off x="5584555" y="2578907"/>
          <a:ext cx="4617749" cy="1773615"/>
        </p:xfrm>
        <a:graphic>
          <a:graphicData uri="http://schemas.openxmlformats.org/drawingml/2006/chart">
            <c:chart xmlns:c="http://schemas.openxmlformats.org/drawingml/2006/chart" xmlns:r="http://schemas.openxmlformats.org/officeDocument/2006/relationships" r:id="rId7"/>
          </a:graphicData>
        </a:graphic>
      </p:graphicFrame>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23</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06/01/2023,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US indexed bonds (TIPS) and US nominal bonds</a:t>
            </a:r>
          </a:p>
        </p:txBody>
      </p:sp>
      <p:sp>
        <p:nvSpPr>
          <p:cNvPr id="3" name="TextBox 2">
            <a:extLst>
              <a:ext uri="{FF2B5EF4-FFF2-40B4-BE49-F238E27FC236}">
                <a16:creationId xmlns:a16="http://schemas.microsoft.com/office/drawing/2014/main" id="{4905283A-7B8A-5560-8AF8-0DDA6599F67B}"/>
              </a:ext>
            </a:extLst>
          </p:cNvPr>
          <p:cNvSpPr txBox="1"/>
          <p:nvPr/>
        </p:nvSpPr>
        <p:spPr>
          <a:xfrm>
            <a:off x="11514221" y="5053263"/>
            <a:ext cx="184731" cy="246221"/>
          </a:xfrm>
          <a:prstGeom prst="rect">
            <a:avLst/>
          </a:prstGeom>
          <a:noFill/>
        </p:spPr>
        <p:txBody>
          <a:bodyPr wrap="none" rtlCol="0">
            <a:spAutoFit/>
          </a:bodyPr>
          <a:lstStyle/>
          <a:p>
            <a:endParaRPr lang="x-none" sz="1000" dirty="0"/>
          </a:p>
        </p:txBody>
      </p:sp>
      <p:graphicFrame>
        <p:nvGraphicFramePr>
          <p:cNvPr id="6" name="Chart 5">
            <a:extLst>
              <a:ext uri="{FF2B5EF4-FFF2-40B4-BE49-F238E27FC236}">
                <a16:creationId xmlns:a16="http://schemas.microsoft.com/office/drawing/2014/main" id="{8B035A2B-908A-B2CC-32A4-7BA1A8DF7DC3}"/>
              </a:ext>
            </a:extLst>
          </p:cNvPr>
          <p:cNvGraphicFramePr>
            <a:graphicFrameLocks/>
          </p:cNvGraphicFramePr>
          <p:nvPr>
            <p:extLst>
              <p:ext uri="{D42A27DB-BD31-4B8C-83A1-F6EECF244321}">
                <p14:modId xmlns:p14="http://schemas.microsoft.com/office/powerpoint/2010/main" val="1475946384"/>
              </p:ext>
            </p:extLst>
          </p:nvPr>
        </p:nvGraphicFramePr>
        <p:xfrm>
          <a:off x="485775" y="2465142"/>
          <a:ext cx="4617749" cy="4517906"/>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03126336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US yield curve is inverted, harbinger of a recession</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Prior similar episodes include 2008, 2002, 1992, 1983 and 1981</a:t>
            </a:r>
          </a:p>
        </p:txBody>
      </p:sp>
      <p:graphicFrame>
        <p:nvGraphicFramePr>
          <p:cNvPr id="9" name="Table 5">
            <a:extLst>
              <a:ext uri="{FF2B5EF4-FFF2-40B4-BE49-F238E27FC236}">
                <a16:creationId xmlns:a16="http://schemas.microsoft.com/office/drawing/2014/main" id="{A4372E17-5309-45A0-B57A-3B42719B2742}"/>
              </a:ext>
            </a:extLst>
          </p:cNvPr>
          <p:cNvGraphicFramePr>
            <a:graphicFrameLocks noGrp="1"/>
          </p:cNvGraphicFramePr>
          <p:nvPr>
            <p:custDataLst>
              <p:tags r:id="rId1"/>
            </p:custDataLst>
            <p:extLst>
              <p:ext uri="{D42A27DB-BD31-4B8C-83A1-F6EECF244321}">
                <p14:modId xmlns:p14="http://schemas.microsoft.com/office/powerpoint/2010/main" val="801243169"/>
              </p:ext>
            </p:extLst>
          </p:nvPr>
        </p:nvGraphicFramePr>
        <p:xfrm>
          <a:off x="469900" y="2185027"/>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Yield curve</a:t>
                      </a:r>
                      <a:r>
                        <a:rPr lang="en-US" sz="1000" b="1" i="0" u="none" strike="noStrike" baseline="0" noProof="0" dirty="0">
                          <a:solidFill>
                            <a:schemeClr val="accent1"/>
                          </a:solidFill>
                          <a:effectLst/>
                          <a:latin typeface="Ubuntu" panose="020B0504030602030204" pitchFamily="34" charset="0"/>
                        </a:rPr>
                        <a:t> - US</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24</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04/01/2023</a:t>
            </a:r>
          </a:p>
          <a:p>
            <a:pPr marL="347472" indent="-347472"/>
            <a:endParaRPr lang="en-US" sz="700" dirty="0">
              <a:latin typeface="Ubuntu" panose="020B0504030602030204" pitchFamily="34" charset="0"/>
            </a:endParaRPr>
          </a:p>
        </p:txBody>
      </p:sp>
      <p:graphicFrame>
        <p:nvGraphicFramePr>
          <p:cNvPr id="3" name="Chart 2">
            <a:extLst>
              <a:ext uri="{FF2B5EF4-FFF2-40B4-BE49-F238E27FC236}">
                <a16:creationId xmlns:a16="http://schemas.microsoft.com/office/drawing/2014/main" id="{AFB3D186-6822-B7FD-764D-72609CD39712}"/>
              </a:ext>
            </a:extLst>
          </p:cNvPr>
          <p:cNvGraphicFramePr>
            <a:graphicFrameLocks/>
          </p:cNvGraphicFramePr>
          <p:nvPr>
            <p:extLst>
              <p:ext uri="{D42A27DB-BD31-4B8C-83A1-F6EECF244321}">
                <p14:modId xmlns:p14="http://schemas.microsoft.com/office/powerpoint/2010/main" val="3451432818"/>
              </p:ext>
            </p:extLst>
          </p:nvPr>
        </p:nvGraphicFramePr>
        <p:xfrm>
          <a:off x="486063" y="2530027"/>
          <a:ext cx="9699335" cy="445302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1668897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In the Euro Area</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January 2023</a:t>
            </a:r>
          </a:p>
        </p:txBody>
      </p:sp>
    </p:spTree>
    <p:extLst>
      <p:ext uri="{BB962C8B-B14F-4D97-AF65-F5344CB8AC3E}">
        <p14:creationId xmlns:p14="http://schemas.microsoft.com/office/powerpoint/2010/main" val="319499655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06EB1A-7D40-4457-9FFA-DECC851C883C}"/>
              </a:ext>
            </a:extLst>
          </p:cNvPr>
          <p:cNvSpPr>
            <a:spLocks noGrp="1"/>
          </p:cNvSpPr>
          <p:nvPr>
            <p:ph type="title"/>
          </p:nvPr>
        </p:nvSpPr>
        <p:spPr>
          <a:xfrm>
            <a:off x="486064" y="1188943"/>
            <a:ext cx="9721273" cy="646331"/>
          </a:xfrm>
        </p:spPr>
        <p:txBody>
          <a:bodyPr/>
          <a:lstStyle/>
          <a:p>
            <a:r>
              <a:rPr lang="en-US" dirty="0">
                <a:latin typeface="Ubuntu" panose="020B0504030602030204" pitchFamily="34" charset="0"/>
              </a:rPr>
              <a:t>The ECB has raised its interest rates by 50 bps in December after two increases of 75-bps in October and September</a:t>
            </a:r>
          </a:p>
        </p:txBody>
      </p:sp>
      <p:sp>
        <p:nvSpPr>
          <p:cNvPr id="4" name="shp_PresTitle">
            <a:extLst>
              <a:ext uri="{FF2B5EF4-FFF2-40B4-BE49-F238E27FC236}">
                <a16:creationId xmlns:a16="http://schemas.microsoft.com/office/drawing/2014/main" id="{F99CF170-148E-44A0-A653-E071635E32AE}"/>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5EB3C530-4F9C-4472-B702-71EFC3A4C99E}"/>
              </a:ext>
            </a:extLst>
          </p:cNvPr>
          <p:cNvSpPr>
            <a:spLocks noGrp="1"/>
          </p:cNvSpPr>
          <p:nvPr>
            <p:ph type="body" sz="quarter" idx="13"/>
          </p:nvPr>
        </p:nvSpPr>
        <p:spPr>
          <a:xfrm>
            <a:off x="486063" y="1674604"/>
            <a:ext cx="9721273" cy="273921"/>
          </a:xfrm>
        </p:spPr>
        <p:txBody>
          <a:bodyPr/>
          <a:lstStyle/>
          <a:p>
            <a:r>
              <a:rPr lang="en-US" b="0" dirty="0">
                <a:solidFill>
                  <a:schemeClr val="accent4"/>
                </a:solidFill>
                <a:latin typeface="Ubuntu Condensed" panose="020B0506030602030204" pitchFamily="34" charset="0"/>
              </a:rPr>
              <a:t>Christine Lagarde has admitted eurozone price pressures may rise again in early 2023, reflecting Europe’s stickier inflation problem</a:t>
            </a:r>
          </a:p>
        </p:txBody>
      </p:sp>
      <p:graphicFrame>
        <p:nvGraphicFramePr>
          <p:cNvPr id="11" name="Table 5">
            <a:extLst>
              <a:ext uri="{FF2B5EF4-FFF2-40B4-BE49-F238E27FC236}">
                <a16:creationId xmlns:a16="http://schemas.microsoft.com/office/drawing/2014/main" id="{F0DF8B7C-571B-4D13-9EE9-77546F814A00}"/>
              </a:ext>
            </a:extLst>
          </p:cNvPr>
          <p:cNvGraphicFramePr>
            <a:graphicFrameLocks noGrp="1"/>
          </p:cNvGraphicFramePr>
          <p:nvPr>
            <p:custDataLst>
              <p:tags r:id="rId1"/>
            </p:custDataLst>
            <p:extLst>
              <p:ext uri="{D42A27DB-BD31-4B8C-83A1-F6EECF244321}">
                <p14:modId xmlns:p14="http://schemas.microsoft.com/office/powerpoint/2010/main" val="753255552"/>
              </p:ext>
            </p:extLst>
          </p:nvPr>
        </p:nvGraphicFramePr>
        <p:xfrm>
          <a:off x="465746" y="2180580"/>
          <a:ext cx="4653853" cy="448800"/>
        </p:xfrm>
        <a:graphic>
          <a:graphicData uri="http://schemas.openxmlformats.org/drawingml/2006/table">
            <a:tbl>
              <a:tblPr/>
              <a:tblGrid>
                <a:gridCol w="465385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and core inflation expectations &amp; projections as of July 2022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Content Placeholder 9">
            <a:extLst>
              <a:ext uri="{FF2B5EF4-FFF2-40B4-BE49-F238E27FC236}">
                <a16:creationId xmlns:a16="http://schemas.microsoft.com/office/drawing/2014/main" id="{869C69F6-8FF9-4FA0-B6FE-82320DACDDFE}"/>
              </a:ext>
            </a:extLst>
          </p:cNvPr>
          <p:cNvGraphicFramePr>
            <a:graphicFrameLocks/>
          </p:cNvGraphicFramePr>
          <p:nvPr>
            <p:extLst>
              <p:ext uri="{D42A27DB-BD31-4B8C-83A1-F6EECF244321}">
                <p14:modId xmlns:p14="http://schemas.microsoft.com/office/powerpoint/2010/main" val="1871151627"/>
              </p:ext>
            </p:extLst>
          </p:nvPr>
        </p:nvGraphicFramePr>
        <p:xfrm>
          <a:off x="486063" y="2476349"/>
          <a:ext cx="4648645" cy="3753152"/>
        </p:xfrm>
        <a:graphic>
          <a:graphicData uri="http://schemas.openxmlformats.org/drawingml/2006/chart">
            <c:chart xmlns:c="http://schemas.openxmlformats.org/drawingml/2006/chart" xmlns:r="http://schemas.openxmlformats.org/officeDocument/2006/relationships" r:id="rId3"/>
          </a:graphicData>
        </a:graphic>
      </p:graphicFrame>
      <p:sp>
        <p:nvSpPr>
          <p:cNvPr id="9" name="shp_FootNote">
            <a:extLst>
              <a:ext uri="{FF2B5EF4-FFF2-40B4-BE49-F238E27FC236}">
                <a16:creationId xmlns:a16="http://schemas.microsoft.com/office/drawing/2014/main" id="{23F2A09C-93EA-4155-8506-E4333439F09B}"/>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ECB as of 14/12/2022</a:t>
            </a:r>
          </a:p>
        </p:txBody>
      </p:sp>
      <p:sp>
        <p:nvSpPr>
          <p:cNvPr id="7" name="shp_Folio">
            <a:extLst>
              <a:ext uri="{FF2B5EF4-FFF2-40B4-BE49-F238E27FC236}">
                <a16:creationId xmlns:a16="http://schemas.microsoft.com/office/drawing/2014/main" id="{463140B3-581D-4918-B3DE-BFD0B74E46AB}"/>
              </a:ext>
            </a:extLst>
          </p:cNvPr>
          <p:cNvSpPr>
            <a:spLocks noGrp="1"/>
          </p:cNvSpPr>
          <p:nvPr>
            <p:ph type="sldNum" sz="quarter" idx="12"/>
          </p:nvPr>
        </p:nvSpPr>
        <p:spPr/>
        <p:txBody>
          <a:bodyPr/>
          <a:lstStyle/>
          <a:p>
            <a:r>
              <a:rPr lang="en-US" dirty="0">
                <a:latin typeface="Ubuntu" panose="020B0504030602030204" pitchFamily="34" charset="0"/>
              </a:rPr>
              <a:t>26</a:t>
            </a:r>
          </a:p>
        </p:txBody>
      </p:sp>
      <p:sp>
        <p:nvSpPr>
          <p:cNvPr id="1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graphicFrame>
        <p:nvGraphicFramePr>
          <p:cNvPr id="6" name="Table 5">
            <a:extLst>
              <a:ext uri="{FF2B5EF4-FFF2-40B4-BE49-F238E27FC236}">
                <a16:creationId xmlns:a16="http://schemas.microsoft.com/office/drawing/2014/main" id="{24DAE0C6-288F-47AD-BFC9-087F20597AD0}"/>
              </a:ext>
            </a:extLst>
          </p:cNvPr>
          <p:cNvGraphicFramePr>
            <a:graphicFrameLocks noGrp="1"/>
          </p:cNvGraphicFramePr>
          <p:nvPr>
            <p:extLst>
              <p:ext uri="{D42A27DB-BD31-4B8C-83A1-F6EECF244321}">
                <p14:modId xmlns:p14="http://schemas.microsoft.com/office/powerpoint/2010/main" val="3648496471"/>
              </p:ext>
            </p:extLst>
          </p:nvPr>
        </p:nvGraphicFramePr>
        <p:xfrm>
          <a:off x="5538927" y="2179390"/>
          <a:ext cx="4642461" cy="2237685"/>
        </p:xfrm>
        <a:graphic>
          <a:graphicData uri="http://schemas.openxmlformats.org/drawingml/2006/table">
            <a:tbl>
              <a:tblPr firstRow="1" bandRow="1">
                <a:tableStyleId>{5C22544A-7EE6-4342-B048-85BDC9FD1C3A}</a:tableStyleId>
              </a:tblPr>
              <a:tblGrid>
                <a:gridCol w="4642461">
                  <a:extLst>
                    <a:ext uri="{9D8B030D-6E8A-4147-A177-3AD203B41FA5}">
                      <a16:colId xmlns:a16="http://schemas.microsoft.com/office/drawing/2014/main" val="1525256791"/>
                    </a:ext>
                  </a:extLst>
                </a:gridCol>
              </a:tblGrid>
              <a:tr h="226005">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2011680">
                <a:tc>
                  <a:txBody>
                    <a:bodyPr/>
                    <a:lstStyle/>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Governing Council decided to raise the three key ECB interest rates by 50 basis points, following a 75-bps hike in October for the second time in a row</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Looking ahead, ECB staff have significantly revised in December their inflation projections up and inflation is now expected to average 8.4% in 2022, 6.3% in 2023, 3.4% in 2024 and 2.4% in 2025</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interest rate on the main refinancing operations has been lifted-up to 2.50%</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next meeting of the ECB is set on February 2</a:t>
                      </a:r>
                      <a:r>
                        <a:rPr lang="en-US" sz="1000" b="0" baseline="30000" dirty="0">
                          <a:latin typeface="Ubuntu" panose="020B0504030602030204" pitchFamily="34" charset="0"/>
                        </a:rPr>
                        <a:t>nd</a:t>
                      </a: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pSp>
        <p:nvGrpSpPr>
          <p:cNvPr id="8" name="Group 6">
            <a:extLst>
              <a:ext uri="{FF2B5EF4-FFF2-40B4-BE49-F238E27FC236}">
                <a16:creationId xmlns:a16="http://schemas.microsoft.com/office/drawing/2014/main" id="{AAB22256-CE93-7BF7-138C-3155A682578D}"/>
              </a:ext>
            </a:extLst>
          </p:cNvPr>
          <p:cNvGrpSpPr/>
          <p:nvPr/>
        </p:nvGrpSpPr>
        <p:grpSpPr>
          <a:xfrm>
            <a:off x="2010825" y="6179984"/>
            <a:ext cx="619069" cy="594237"/>
            <a:chOff x="457200" y="3067724"/>
            <a:chExt cx="339226" cy="275808"/>
          </a:xfrm>
          <a:solidFill>
            <a:schemeClr val="accent3">
              <a:lumMod val="20000"/>
              <a:lumOff val="80000"/>
            </a:schemeClr>
          </a:solidFill>
        </p:grpSpPr>
        <p:sp>
          <p:nvSpPr>
            <p:cNvPr id="10" name="Freeform 25">
              <a:extLst>
                <a:ext uri="{FF2B5EF4-FFF2-40B4-BE49-F238E27FC236}">
                  <a16:creationId xmlns:a16="http://schemas.microsoft.com/office/drawing/2014/main" id="{686BA4B9-0518-A5C1-46A6-5C9B3EB3382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2" name="Freeform 26">
              <a:extLst>
                <a:ext uri="{FF2B5EF4-FFF2-40B4-BE49-F238E27FC236}">
                  <a16:creationId xmlns:a16="http://schemas.microsoft.com/office/drawing/2014/main" id="{0C9F085E-A318-5544-1FBD-AD5E04F87A92}"/>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5" name="Rectangle 14">
            <a:extLst>
              <a:ext uri="{FF2B5EF4-FFF2-40B4-BE49-F238E27FC236}">
                <a16:creationId xmlns:a16="http://schemas.microsoft.com/office/drawing/2014/main" id="{B15B18B1-7854-4FFF-984A-BB2019840E5C}"/>
              </a:ext>
            </a:extLst>
          </p:cNvPr>
          <p:cNvSpPr/>
          <p:nvPr/>
        </p:nvSpPr>
        <p:spPr>
          <a:xfrm>
            <a:off x="1946971" y="6360347"/>
            <a:ext cx="6799456" cy="783291"/>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200" noProof="1">
                <a:solidFill>
                  <a:schemeClr val="accent4"/>
                </a:solidFill>
                <a:latin typeface="Ubuntu" panose="020B0504030602030204" pitchFamily="34" charset="0"/>
                <a:cs typeface="Arial" panose="020B0604020202020204" pitchFamily="34" charset="0"/>
              </a:rPr>
              <a:t>“I believe that in the euro area the neutral rate can be estimated as below or close to 2% in nominal terms, and we could be there by the end of the year”</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François Villeroy de Galhau, IMF, Washington, 14 September</a:t>
            </a:r>
          </a:p>
        </p:txBody>
      </p:sp>
      <p:graphicFrame>
        <p:nvGraphicFramePr>
          <p:cNvPr id="16" name="Table 15">
            <a:extLst>
              <a:ext uri="{FF2B5EF4-FFF2-40B4-BE49-F238E27FC236}">
                <a16:creationId xmlns:a16="http://schemas.microsoft.com/office/drawing/2014/main" id="{241CB5DC-B283-A127-2B9E-FF51E7EB497C}"/>
              </a:ext>
            </a:extLst>
          </p:cNvPr>
          <p:cNvGraphicFramePr>
            <a:graphicFrameLocks noGrp="1"/>
          </p:cNvGraphicFramePr>
          <p:nvPr>
            <p:extLst>
              <p:ext uri="{D42A27DB-BD31-4B8C-83A1-F6EECF244321}">
                <p14:modId xmlns:p14="http://schemas.microsoft.com/office/powerpoint/2010/main" val="1950715227"/>
              </p:ext>
            </p:extLst>
          </p:nvPr>
        </p:nvGraphicFramePr>
        <p:xfrm>
          <a:off x="5527560" y="4511813"/>
          <a:ext cx="4679776" cy="1659777"/>
        </p:xfrm>
        <a:graphic>
          <a:graphicData uri="http://schemas.openxmlformats.org/drawingml/2006/table">
            <a:tbl>
              <a:tblPr>
                <a:tableStyleId>{5C22544A-7EE6-4342-B048-85BDC9FD1C3A}</a:tableStyleId>
              </a:tblPr>
              <a:tblGrid>
                <a:gridCol w="1372308">
                  <a:extLst>
                    <a:ext uri="{9D8B030D-6E8A-4147-A177-3AD203B41FA5}">
                      <a16:colId xmlns:a16="http://schemas.microsoft.com/office/drawing/2014/main" val="2009094933"/>
                    </a:ext>
                  </a:extLst>
                </a:gridCol>
                <a:gridCol w="826867">
                  <a:extLst>
                    <a:ext uri="{9D8B030D-6E8A-4147-A177-3AD203B41FA5}">
                      <a16:colId xmlns:a16="http://schemas.microsoft.com/office/drawing/2014/main" val="400262488"/>
                    </a:ext>
                  </a:extLst>
                </a:gridCol>
                <a:gridCol w="826867">
                  <a:extLst>
                    <a:ext uri="{9D8B030D-6E8A-4147-A177-3AD203B41FA5}">
                      <a16:colId xmlns:a16="http://schemas.microsoft.com/office/drawing/2014/main" val="1526349675"/>
                    </a:ext>
                  </a:extLst>
                </a:gridCol>
                <a:gridCol w="826867">
                  <a:extLst>
                    <a:ext uri="{9D8B030D-6E8A-4147-A177-3AD203B41FA5}">
                      <a16:colId xmlns:a16="http://schemas.microsoft.com/office/drawing/2014/main" val="2234716473"/>
                    </a:ext>
                  </a:extLst>
                </a:gridCol>
                <a:gridCol w="826867">
                  <a:extLst>
                    <a:ext uri="{9D8B030D-6E8A-4147-A177-3AD203B41FA5}">
                      <a16:colId xmlns:a16="http://schemas.microsoft.com/office/drawing/2014/main" val="899810982"/>
                    </a:ext>
                  </a:extLst>
                </a:gridCol>
              </a:tblGrid>
              <a:tr h="237781">
                <a:tc gridSpan="5">
                  <a:txBody>
                    <a:bodyPr/>
                    <a:lstStyle/>
                    <a:p>
                      <a:pPr algn="ctr" rtl="0" fontAlgn="ctr"/>
                      <a:r>
                        <a:rPr lang="en-US" sz="900" b="1" i="0" u="none" strike="noStrike" noProof="0" dirty="0">
                          <a:solidFill>
                            <a:schemeClr val="bg1"/>
                          </a:solidFill>
                          <a:effectLst/>
                          <a:latin typeface="Ubuntu" panose="020B0504030602030204" pitchFamily="34" charset="0"/>
                        </a:rPr>
                        <a:t>ECB economic projections as of 14 December 2022</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31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2678">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402336">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402336">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6.9</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6.8</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402336">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6.3</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bl>
          </a:graphicData>
        </a:graphic>
      </p:graphicFrame>
    </p:spTree>
    <p:extLst>
      <p:ext uri="{BB962C8B-B14F-4D97-AF65-F5344CB8AC3E}">
        <p14:creationId xmlns:p14="http://schemas.microsoft.com/office/powerpoint/2010/main" val="207551452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January 2023</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Executive summary</a:t>
            </a:r>
            <a:endParaRPr lang="en-GB" sz="1600" b="0" i="1" dirty="0">
              <a:latin typeface="Ubuntu" panose="020B0504030602030204" pitchFamily="34" charset="0"/>
            </a:endParaRPr>
          </a:p>
        </p:txBody>
      </p:sp>
      <p:sp>
        <p:nvSpPr>
          <p:cNvPr id="39" name="Text Placeholder 38"/>
          <p:cNvSpPr>
            <a:spLocks noGrp="1"/>
          </p:cNvSpPr>
          <p:nvPr>
            <p:ph type="body" sz="quarter" idx="13"/>
          </p:nvPr>
        </p:nvSpPr>
        <p:spPr>
          <a:xfrm>
            <a:off x="486064" y="2379920"/>
            <a:ext cx="9721273" cy="2823722"/>
          </a:xfrm>
        </p:spPr>
        <p:txBody>
          <a:bodyPr/>
          <a:lstStyle/>
          <a:p>
            <a:pPr lvl="1" indent="-228600">
              <a:spcBef>
                <a:spcPts val="1200"/>
              </a:spcBef>
            </a:pPr>
            <a:r>
              <a:rPr lang="en-US" sz="1200" b="0" dirty="0">
                <a:latin typeface="Ubuntu" panose="020B0504030602030204" pitchFamily="34" charset="0"/>
              </a:rPr>
              <a:t>2022 is the year when inflation reached record high levels since 1981.</a:t>
            </a:r>
          </a:p>
          <a:p>
            <a:pPr lvl="1" indent="-228600">
              <a:spcBef>
                <a:spcPts val="1200"/>
              </a:spcBef>
            </a:pPr>
            <a:r>
              <a:rPr lang="en-US" sz="1200" b="0" dirty="0">
                <a:latin typeface="Ubuntu" panose="020B0504030602030204" pitchFamily="34" charset="0"/>
              </a:rPr>
              <a:t>2023 is announced as a year of low and potentially negative growth both in the US and in the EZ.</a:t>
            </a:r>
          </a:p>
          <a:p>
            <a:pPr lvl="1" indent="-228600">
              <a:spcBef>
                <a:spcPts val="1200"/>
              </a:spcBef>
            </a:pPr>
            <a:r>
              <a:rPr lang="en-US" sz="1200" b="0" dirty="0">
                <a:latin typeface="Ubuntu" panose="020B0504030602030204" pitchFamily="34" charset="0"/>
              </a:rPr>
              <a:t>In response to inflationary pressure, monetary policy has been tightened up to levels unheard of for the last 20 years.</a:t>
            </a:r>
          </a:p>
          <a:p>
            <a:pPr lvl="1" indent="-228600">
              <a:spcBef>
                <a:spcPts val="1200"/>
              </a:spcBef>
            </a:pPr>
            <a:r>
              <a:rPr lang="en-US" sz="1200" b="0" dirty="0">
                <a:latin typeface="Ubuntu" panose="020B0504030602030204" pitchFamily="34" charset="0"/>
              </a:rPr>
              <a:t>Squeezing liquidity may result in severe financial strains, reversing the previous decade of easy money.</a:t>
            </a:r>
          </a:p>
          <a:p>
            <a:pPr lvl="1" indent="-228600">
              <a:spcBef>
                <a:spcPts val="1200"/>
              </a:spcBef>
            </a:pPr>
            <a:r>
              <a:rPr lang="en-US" sz="1200" b="0" dirty="0">
                <a:latin typeface="Ubuntu" panose="020B0504030602030204" pitchFamily="34" charset="0"/>
              </a:rPr>
              <a:t>From a textbook point of view, in the case of a supply shock, only a rise of unemployment can calm down wage inflation.</a:t>
            </a:r>
          </a:p>
          <a:p>
            <a:pPr lvl="1" indent="-228600">
              <a:spcBef>
                <a:spcPts val="1200"/>
              </a:spcBef>
            </a:pPr>
            <a:r>
              <a:rPr lang="en-US" sz="1200" b="0" dirty="0">
                <a:latin typeface="Ubuntu" panose="020B0504030602030204" pitchFamily="34" charset="0"/>
              </a:rPr>
              <a:t>The sheer threat of a recession has reduced the price of energy, potentially cooling down inflationary pressures worldwide, subject to further OPEC decisions.</a:t>
            </a:r>
          </a:p>
          <a:p>
            <a:pPr lvl="1" indent="-228600">
              <a:spcBef>
                <a:spcPts val="1200"/>
              </a:spcBef>
            </a:pPr>
            <a:r>
              <a:rPr lang="en-US" sz="1200" b="0" dirty="0">
                <a:latin typeface="Ubuntu" panose="020B0504030602030204" pitchFamily="34" charset="0"/>
              </a:rPr>
              <a:t>The discrepancy between the tightening pace in the US and in the Euro Area has led to an appreciation of the USD against the EUR. The expectation that US inflation may peak before the EZ could reverse this trend next year.</a:t>
            </a: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a:latin typeface="Ubuntu" panose="020B0504030602030204" pitchFamily="34" charset="0"/>
              </a:rPr>
              <a:t>1</a:t>
            </a:r>
            <a:endParaRPr lang="en-US" dirty="0">
              <a:latin typeface="Ubuntu" panose="020B0504030602030204" pitchFamily="34" charset="0"/>
            </a:endParaRPr>
          </a:p>
        </p:txBody>
      </p:sp>
    </p:spTree>
    <p:extLst>
      <p:ext uri="{BB962C8B-B14F-4D97-AF65-F5344CB8AC3E}">
        <p14:creationId xmlns:p14="http://schemas.microsoft.com/office/powerpoint/2010/main" val="273546330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646331"/>
          </a:xfrm>
        </p:spPr>
        <p:txBody>
          <a:bodyPr/>
          <a:lstStyle/>
          <a:p>
            <a:r>
              <a:rPr lang="en-US" dirty="0">
                <a:latin typeface="Ubuntu" panose="020B0504030602030204" pitchFamily="34" charset="0"/>
              </a:rPr>
              <a:t>In the Eurozone, the German bund has peaked up again after Christine </a:t>
            </a:r>
            <a:r>
              <a:rPr lang="en-US" dirty="0" err="1">
                <a:latin typeface="Ubuntu" panose="020B0504030602030204" pitchFamily="34" charset="0"/>
              </a:rPr>
              <a:t>Largarde’s</a:t>
            </a:r>
            <a:r>
              <a:rPr lang="en-US" dirty="0">
                <a:latin typeface="Ubuntu" panose="020B0504030602030204" pitchFamily="34" charset="0"/>
              </a:rPr>
              <a:t> hawkish message on next year monetary tightening</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7D7F7069-2C38-42E4-BDA8-C155D4C262EE}"/>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Expected real rates near zero in the longer run</a:t>
            </a:r>
          </a:p>
        </p:txBody>
      </p:sp>
      <p:graphicFrame>
        <p:nvGraphicFramePr>
          <p:cNvPr id="6" name="Table 5">
            <a:extLst>
              <a:ext uri="{FF2B5EF4-FFF2-40B4-BE49-F238E27FC236}">
                <a16:creationId xmlns:a16="http://schemas.microsoft.com/office/drawing/2014/main" id="{E269F2F6-D69C-4266-9C6A-E2B6F98F4006}"/>
              </a:ext>
            </a:extLst>
          </p:cNvPr>
          <p:cNvGraphicFramePr>
            <a:graphicFrameLocks noGrp="1"/>
          </p:cNvGraphicFramePr>
          <p:nvPr>
            <p:custDataLst>
              <p:tags r:id="rId1"/>
            </p:custDataLst>
            <p:extLst>
              <p:ext uri="{D42A27DB-BD31-4B8C-83A1-F6EECF244321}">
                <p14:modId xmlns:p14="http://schemas.microsoft.com/office/powerpoint/2010/main" val="3124318869"/>
              </p:ext>
            </p:extLst>
          </p:nvPr>
        </p:nvGraphicFramePr>
        <p:xfrm>
          <a:off x="5538362" y="4391025"/>
          <a:ext cx="4647038" cy="448800"/>
        </p:xfrm>
        <a:graphic>
          <a:graphicData uri="http://schemas.openxmlformats.org/drawingml/2006/table">
            <a:tbl>
              <a:tblPr/>
              <a:tblGrid>
                <a:gridCol w="4647038">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German Bund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357F9131-9572-4431-9CF1-FD14D1CE27E8}"/>
              </a:ext>
            </a:extLst>
          </p:cNvPr>
          <p:cNvGraphicFramePr>
            <a:graphicFrameLocks noGrp="1"/>
          </p:cNvGraphicFramePr>
          <p:nvPr>
            <p:custDataLst>
              <p:tags r:id="rId2"/>
            </p:custDataLst>
            <p:extLst>
              <p:ext uri="{D42A27DB-BD31-4B8C-83A1-F6EECF244321}">
                <p14:modId xmlns:p14="http://schemas.microsoft.com/office/powerpoint/2010/main" val="1600752806"/>
              </p:ext>
            </p:extLst>
          </p:nvPr>
        </p:nvGraphicFramePr>
        <p:xfrm>
          <a:off x="5538362" y="2179389"/>
          <a:ext cx="4645604" cy="43354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Expectations¹ - Germany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C6F9B02F-3B92-4D3C-9FB5-45B8AACFF05B}"/>
              </a:ext>
            </a:extLst>
          </p:cNvPr>
          <p:cNvGraphicFramePr>
            <a:graphicFrameLocks noGrp="1"/>
          </p:cNvGraphicFramePr>
          <p:nvPr>
            <p:custDataLst>
              <p:tags r:id="rId3"/>
            </p:custDataLst>
            <p:extLst>
              <p:ext uri="{D42A27DB-BD31-4B8C-83A1-F6EECF244321}">
                <p14:modId xmlns:p14="http://schemas.microsoft.com/office/powerpoint/2010/main" val="4016285709"/>
              </p:ext>
            </p:extLst>
          </p:nvPr>
        </p:nvGraphicFramePr>
        <p:xfrm>
          <a:off x="472496" y="2179389"/>
          <a:ext cx="4645604" cy="44880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German Bund</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shp_Folio">
            <a:extLst>
              <a:ext uri="{FF2B5EF4-FFF2-40B4-BE49-F238E27FC236}">
                <a16:creationId xmlns:a16="http://schemas.microsoft.com/office/drawing/2014/main" id="{4D30FAD1-3495-4ED1-9C42-91BF98D240F4}"/>
              </a:ext>
            </a:extLst>
          </p:cNvPr>
          <p:cNvSpPr>
            <a:spLocks noGrp="1"/>
          </p:cNvSpPr>
          <p:nvPr>
            <p:ph type="sldNum" sz="quarter" idx="12"/>
          </p:nvPr>
        </p:nvSpPr>
        <p:spPr/>
        <p:txBody>
          <a:bodyPr/>
          <a:lstStyle/>
          <a:p>
            <a:r>
              <a:rPr lang="en-US" dirty="0">
                <a:latin typeface="Ubuntu" panose="020B0504030602030204" pitchFamily="34" charset="0"/>
              </a:rPr>
              <a:t>27</a:t>
            </a:r>
          </a:p>
        </p:txBody>
      </p:sp>
      <p:sp>
        <p:nvSpPr>
          <p:cNvPr id="16"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24"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06/01/2023,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German indexed bonds and German nominal bonds</a:t>
            </a:r>
          </a:p>
        </p:txBody>
      </p:sp>
      <p:graphicFrame>
        <p:nvGraphicFramePr>
          <p:cNvPr id="8" name="Chart 7">
            <a:extLst>
              <a:ext uri="{FF2B5EF4-FFF2-40B4-BE49-F238E27FC236}">
                <a16:creationId xmlns:a16="http://schemas.microsoft.com/office/drawing/2014/main" id="{9BC03FEF-3494-6819-CFE8-A6BE1AF42F46}"/>
              </a:ext>
            </a:extLst>
          </p:cNvPr>
          <p:cNvGraphicFramePr>
            <a:graphicFrameLocks/>
          </p:cNvGraphicFramePr>
          <p:nvPr>
            <p:extLst>
              <p:ext uri="{D42A27DB-BD31-4B8C-83A1-F6EECF244321}">
                <p14:modId xmlns:p14="http://schemas.microsoft.com/office/powerpoint/2010/main" val="2822085627"/>
              </p:ext>
            </p:extLst>
          </p:nvPr>
        </p:nvGraphicFramePr>
        <p:xfrm>
          <a:off x="5526088" y="4619626"/>
          <a:ext cx="4676216" cy="2363424"/>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 name="Chart 2">
            <a:extLst>
              <a:ext uri="{FF2B5EF4-FFF2-40B4-BE49-F238E27FC236}">
                <a16:creationId xmlns:a16="http://schemas.microsoft.com/office/drawing/2014/main" id="{83EF0675-8BFA-4880-846B-AF8C585C06A6}"/>
              </a:ext>
            </a:extLst>
          </p:cNvPr>
          <p:cNvGraphicFramePr>
            <a:graphicFrameLocks/>
          </p:cNvGraphicFramePr>
          <p:nvPr>
            <p:extLst>
              <p:ext uri="{D42A27DB-BD31-4B8C-83A1-F6EECF244321}">
                <p14:modId xmlns:p14="http://schemas.microsoft.com/office/powerpoint/2010/main" val="150930574"/>
              </p:ext>
            </p:extLst>
          </p:nvPr>
        </p:nvGraphicFramePr>
        <p:xfrm>
          <a:off x="5536928" y="2465437"/>
          <a:ext cx="4647038" cy="1833202"/>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1" name="Chart 10">
            <a:extLst>
              <a:ext uri="{FF2B5EF4-FFF2-40B4-BE49-F238E27FC236}">
                <a16:creationId xmlns:a16="http://schemas.microsoft.com/office/drawing/2014/main" id="{A6985E3E-7FC4-030A-7A47-495AA8CAA55A}"/>
              </a:ext>
            </a:extLst>
          </p:cNvPr>
          <p:cNvGraphicFramePr>
            <a:graphicFrameLocks/>
          </p:cNvGraphicFramePr>
          <p:nvPr>
            <p:extLst>
              <p:ext uri="{D42A27DB-BD31-4B8C-83A1-F6EECF244321}">
                <p14:modId xmlns:p14="http://schemas.microsoft.com/office/powerpoint/2010/main" val="2003455607"/>
              </p:ext>
            </p:extLst>
          </p:nvPr>
        </p:nvGraphicFramePr>
        <p:xfrm>
          <a:off x="469900" y="2465436"/>
          <a:ext cx="4645604" cy="4519564"/>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158183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646331"/>
          </a:xfrm>
        </p:spPr>
        <p:txBody>
          <a:bodyPr/>
          <a:lstStyle/>
          <a:p>
            <a:r>
              <a:rPr lang="en-US" dirty="0">
                <a:latin typeface="Ubuntu" panose="020B0504030602030204" pitchFamily="34" charset="0"/>
              </a:rPr>
              <a:t>The German yield curve is getting (moderately) inverted for the first time since 2008, reflecting fear of recession/sluggish growth in 2023</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673155"/>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9" name="Table 5">
            <a:extLst>
              <a:ext uri="{FF2B5EF4-FFF2-40B4-BE49-F238E27FC236}">
                <a16:creationId xmlns:a16="http://schemas.microsoft.com/office/drawing/2014/main" id="{A4372E17-5309-45A0-B57A-3B42719B2742}"/>
              </a:ext>
            </a:extLst>
          </p:cNvPr>
          <p:cNvGraphicFramePr>
            <a:graphicFrameLocks noGrp="1"/>
          </p:cNvGraphicFramePr>
          <p:nvPr>
            <p:custDataLst>
              <p:tags r:id="rId1"/>
            </p:custDataLst>
            <p:extLst>
              <p:ext uri="{D42A27DB-BD31-4B8C-83A1-F6EECF244321}">
                <p14:modId xmlns:p14="http://schemas.microsoft.com/office/powerpoint/2010/main" val="10647565"/>
              </p:ext>
            </p:extLst>
          </p:nvPr>
        </p:nvGraphicFramePr>
        <p:xfrm>
          <a:off x="469900" y="2188600"/>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Yield curve</a:t>
                      </a:r>
                      <a:r>
                        <a:rPr lang="en-US" sz="1000" b="1" i="0" u="none" strike="noStrike" baseline="0" noProof="0" dirty="0">
                          <a:solidFill>
                            <a:schemeClr val="accent1"/>
                          </a:solidFill>
                          <a:effectLst/>
                          <a:latin typeface="Ubuntu" panose="020B0504030602030204" pitchFamily="34" charset="0"/>
                        </a:rPr>
                        <a:t> – Germany</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28</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03/01/2023</a:t>
            </a:r>
          </a:p>
          <a:p>
            <a:pPr marL="347472" indent="-347472"/>
            <a:endParaRPr lang="en-US" sz="700" dirty="0">
              <a:latin typeface="Ubuntu" panose="020B0504030602030204" pitchFamily="34" charset="0"/>
            </a:endParaRPr>
          </a:p>
        </p:txBody>
      </p:sp>
      <p:graphicFrame>
        <p:nvGraphicFramePr>
          <p:cNvPr id="6" name="Chart 5">
            <a:extLst>
              <a:ext uri="{FF2B5EF4-FFF2-40B4-BE49-F238E27FC236}">
                <a16:creationId xmlns:a16="http://schemas.microsoft.com/office/drawing/2014/main" id="{5B79A963-7F71-4893-81C4-A500638BAABC}"/>
              </a:ext>
            </a:extLst>
          </p:cNvPr>
          <p:cNvGraphicFramePr>
            <a:graphicFrameLocks/>
          </p:cNvGraphicFramePr>
          <p:nvPr>
            <p:extLst>
              <p:ext uri="{D42A27DB-BD31-4B8C-83A1-F6EECF244321}">
                <p14:modId xmlns:p14="http://schemas.microsoft.com/office/powerpoint/2010/main" val="2671902207"/>
              </p:ext>
            </p:extLst>
          </p:nvPr>
        </p:nvGraphicFramePr>
        <p:xfrm>
          <a:off x="469900" y="2462709"/>
          <a:ext cx="9715499" cy="452229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47071493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3DFFF6-9FB1-4F03-B2D3-5E2CCA88227F}"/>
              </a:ext>
            </a:extLst>
          </p:cNvPr>
          <p:cNvSpPr>
            <a:spLocks noGrp="1"/>
          </p:cNvSpPr>
          <p:nvPr>
            <p:ph type="title"/>
          </p:nvPr>
        </p:nvSpPr>
        <p:spPr>
          <a:xfrm>
            <a:off x="486064" y="1188943"/>
            <a:ext cx="9721273" cy="646331"/>
          </a:xfrm>
        </p:spPr>
        <p:txBody>
          <a:bodyPr/>
          <a:lstStyle/>
          <a:p>
            <a:r>
              <a:rPr lang="fr-FR" dirty="0">
                <a:latin typeface="Ubuntu" panose="020B0504030602030204" pitchFamily="34" charset="0"/>
              </a:rPr>
              <a:t>T</a:t>
            </a:r>
            <a:r>
              <a:rPr lang="en-US" dirty="0">
                <a:latin typeface="Ubuntu" panose="020B0504030602030204" pitchFamily="34" charset="0"/>
              </a:rPr>
              <a:t>he Euro has weakened for most of the year 2022, staging a recovery in the final months</a:t>
            </a:r>
          </a:p>
        </p:txBody>
      </p:sp>
      <p:sp>
        <p:nvSpPr>
          <p:cNvPr id="4" name="shp_PresTitle">
            <a:extLst>
              <a:ext uri="{FF2B5EF4-FFF2-40B4-BE49-F238E27FC236}">
                <a16:creationId xmlns:a16="http://schemas.microsoft.com/office/drawing/2014/main" id="{F6865C42-6036-4A48-B8AC-B0C1909BD2FB}"/>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D6AB30C2-2155-4194-AAC4-B07EE417120B}"/>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Latest US and Europe data lifted-up the euro as the prospect of monetary tightening in the US is easing off, while the ECB remains circumspect on inflation data</a:t>
            </a:r>
          </a:p>
        </p:txBody>
      </p:sp>
      <p:graphicFrame>
        <p:nvGraphicFramePr>
          <p:cNvPr id="7"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extLst>
              <p:ext uri="{D42A27DB-BD31-4B8C-83A1-F6EECF244321}">
                <p14:modId xmlns:p14="http://schemas.microsoft.com/office/powerpoint/2010/main" val="2128056600"/>
              </p:ext>
            </p:extLst>
          </p:nvPr>
        </p:nvGraphicFramePr>
        <p:xfrm>
          <a:off x="473486"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2020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8A6B9503-069F-4114-916D-B26F7E7F873B}"/>
              </a:ext>
            </a:extLst>
          </p:cNvPr>
          <p:cNvGraphicFramePr>
            <a:graphicFrameLocks noGrp="1"/>
          </p:cNvGraphicFramePr>
          <p:nvPr>
            <p:custDataLst>
              <p:tags r:id="rId2"/>
            </p:custDataLst>
            <p:extLst>
              <p:ext uri="{D42A27DB-BD31-4B8C-83A1-F6EECF244321}">
                <p14:modId xmlns:p14="http://schemas.microsoft.com/office/powerpoint/2010/main" val="1666293656"/>
              </p:ext>
            </p:extLst>
          </p:nvPr>
        </p:nvGraphicFramePr>
        <p:xfrm>
          <a:off x="5537732"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2022</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pSp>
        <p:nvGrpSpPr>
          <p:cNvPr id="12" name="Group 6">
            <a:extLst>
              <a:ext uri="{FF2B5EF4-FFF2-40B4-BE49-F238E27FC236}">
                <a16:creationId xmlns:a16="http://schemas.microsoft.com/office/drawing/2014/main" id="{7439FC30-45F6-480C-B72C-3ECBB12B8F31}"/>
              </a:ext>
            </a:extLst>
          </p:cNvPr>
          <p:cNvGrpSpPr/>
          <p:nvPr/>
        </p:nvGrpSpPr>
        <p:grpSpPr>
          <a:xfrm>
            <a:off x="2638733" y="6244199"/>
            <a:ext cx="619069" cy="540215"/>
            <a:chOff x="457200" y="3067724"/>
            <a:chExt cx="339226" cy="275808"/>
          </a:xfrm>
          <a:solidFill>
            <a:schemeClr val="accent3">
              <a:lumMod val="20000"/>
              <a:lumOff val="80000"/>
            </a:schemeClr>
          </a:solidFill>
        </p:grpSpPr>
        <p:sp>
          <p:nvSpPr>
            <p:cNvPr id="13" name="Freeform 25">
              <a:extLst>
                <a:ext uri="{FF2B5EF4-FFF2-40B4-BE49-F238E27FC236}">
                  <a16:creationId xmlns:a16="http://schemas.microsoft.com/office/drawing/2014/main" id="{F4F609F2-F272-4987-B155-03DDD7D801A6}"/>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5" name="Freeform 26">
              <a:extLst>
                <a:ext uri="{FF2B5EF4-FFF2-40B4-BE49-F238E27FC236}">
                  <a16:creationId xmlns:a16="http://schemas.microsoft.com/office/drawing/2014/main" id="{645DB261-B0E2-42C1-853B-A7B61B2A3DB0}"/>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6" name="Rectangle 15">
            <a:extLst>
              <a:ext uri="{FF2B5EF4-FFF2-40B4-BE49-F238E27FC236}">
                <a16:creationId xmlns:a16="http://schemas.microsoft.com/office/drawing/2014/main" id="{8A95C82E-9C8F-4352-A2C3-A996964370AE}"/>
              </a:ext>
            </a:extLst>
          </p:cNvPr>
          <p:cNvSpPr/>
          <p:nvPr/>
        </p:nvSpPr>
        <p:spPr>
          <a:xfrm>
            <a:off x="2713399" y="6345669"/>
            <a:ext cx="5327516" cy="727892"/>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000" noProof="1">
                <a:solidFill>
                  <a:schemeClr val="accent4"/>
                </a:solidFill>
                <a:latin typeface="Ubuntu" panose="020B0504030602030204" pitchFamily="34" charset="0"/>
                <a:cs typeface="Arial" panose="020B0604020202020204" pitchFamily="34" charset="0"/>
              </a:rPr>
              <a:t>“The level of the euro matters significantly for imported inflation, […]. A euro that is too weak would go against our price stability objective”</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Banque de France Villeroy de Galhau,  06 May</a:t>
            </a:r>
          </a:p>
        </p:txBody>
      </p:sp>
      <p:sp>
        <p:nvSpPr>
          <p:cNvPr id="8" name="shp_Folio">
            <a:extLst>
              <a:ext uri="{FF2B5EF4-FFF2-40B4-BE49-F238E27FC236}">
                <a16:creationId xmlns:a16="http://schemas.microsoft.com/office/drawing/2014/main" id="{53ED1E21-BD6D-46FD-AA8A-A3BD612AA355}"/>
              </a:ext>
            </a:extLst>
          </p:cNvPr>
          <p:cNvSpPr>
            <a:spLocks noGrp="1"/>
          </p:cNvSpPr>
          <p:nvPr>
            <p:ph type="sldNum" sz="quarter" idx="12"/>
          </p:nvPr>
        </p:nvSpPr>
        <p:spPr/>
        <p:txBody>
          <a:bodyPr/>
          <a:lstStyle/>
          <a:p>
            <a:r>
              <a:rPr lang="en-US" dirty="0">
                <a:latin typeface="Ubuntu" panose="020B0504030602030204" pitchFamily="34" charset="0"/>
              </a:rPr>
              <a:t>29</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9" name="shp_FootNote">
            <a:extLst>
              <a:ext uri="{FF2B5EF4-FFF2-40B4-BE49-F238E27FC236}">
                <a16:creationId xmlns:a16="http://schemas.microsoft.com/office/drawing/2014/main" id="{833F379C-70A3-F2F9-C571-ADEE123316C6}"/>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a:t>
            </a:r>
            <a:r>
              <a:rPr lang="fr-FR" sz="700" i="1">
                <a:latin typeface="Ubuntu" panose="020B0504030602030204" pitchFamily="34" charset="0"/>
              </a:rPr>
              <a:t>of 04/01/2023</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6" name="Chart 5">
            <a:extLst>
              <a:ext uri="{FF2B5EF4-FFF2-40B4-BE49-F238E27FC236}">
                <a16:creationId xmlns:a16="http://schemas.microsoft.com/office/drawing/2014/main" id="{1D39F384-585F-62A9-95F9-C8006EA824AC}"/>
              </a:ext>
            </a:extLst>
          </p:cNvPr>
          <p:cNvGraphicFramePr>
            <a:graphicFrameLocks/>
          </p:cNvGraphicFramePr>
          <p:nvPr>
            <p:extLst>
              <p:ext uri="{D42A27DB-BD31-4B8C-83A1-F6EECF244321}">
                <p14:modId xmlns:p14="http://schemas.microsoft.com/office/powerpoint/2010/main" val="2386404366"/>
              </p:ext>
            </p:extLst>
          </p:nvPr>
        </p:nvGraphicFramePr>
        <p:xfrm>
          <a:off x="469901" y="2481028"/>
          <a:ext cx="4645024" cy="373879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Chart 10">
            <a:extLst>
              <a:ext uri="{FF2B5EF4-FFF2-40B4-BE49-F238E27FC236}">
                <a16:creationId xmlns:a16="http://schemas.microsoft.com/office/drawing/2014/main" id="{DE1789AE-A615-44FB-8FCB-E65E8475DC6C}"/>
              </a:ext>
            </a:extLst>
          </p:cNvPr>
          <p:cNvGraphicFramePr>
            <a:graphicFrameLocks/>
          </p:cNvGraphicFramePr>
          <p:nvPr>
            <p:extLst>
              <p:ext uri="{D42A27DB-BD31-4B8C-83A1-F6EECF244321}">
                <p14:modId xmlns:p14="http://schemas.microsoft.com/office/powerpoint/2010/main" val="86351757"/>
              </p:ext>
            </p:extLst>
          </p:nvPr>
        </p:nvGraphicFramePr>
        <p:xfrm>
          <a:off x="5537200" y="2481027"/>
          <a:ext cx="4645556" cy="373879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71678723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a:xfrm>
            <a:off x="3041070" y="3246896"/>
            <a:ext cx="7166266" cy="1067472"/>
          </a:xfrm>
        </p:spPr>
        <p:txBody>
          <a:bodyPr/>
          <a:lstStyle/>
          <a:p>
            <a:r>
              <a:rPr lang="en-US" dirty="0">
                <a:latin typeface="Ubuntu" panose="020B0504030602030204" pitchFamily="34" charset="0"/>
              </a:rPr>
              <a:t>III	Impact on yields and spreads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January 2023</a:t>
            </a:r>
          </a:p>
        </p:txBody>
      </p:sp>
    </p:spTree>
    <p:extLst>
      <p:ext uri="{BB962C8B-B14F-4D97-AF65-F5344CB8AC3E}">
        <p14:creationId xmlns:p14="http://schemas.microsoft.com/office/powerpoint/2010/main" val="134966572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95249"/>
            <a:ext cx="9721273" cy="369332"/>
          </a:xfrm>
        </p:spPr>
        <p:txBody>
          <a:bodyPr/>
          <a:lstStyle/>
          <a:p>
            <a:r>
              <a:rPr lang="en-US" dirty="0">
                <a:latin typeface="Ubuntu" panose="020B0504030602030204" pitchFamily="34" charset="0"/>
              </a:rPr>
              <a:t>In Europe, sovereign yields are mounting …</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fr-FR" b="0" dirty="0">
                <a:solidFill>
                  <a:schemeClr val="accent4"/>
                </a:solidFill>
                <a:latin typeface="Ubuntu Condensed" panose="020B0506030602030204" pitchFamily="34" charset="0"/>
              </a:rPr>
              <a:t>In </a:t>
            </a:r>
            <a:r>
              <a:rPr lang="fr-FR" b="0" dirty="0" err="1">
                <a:solidFill>
                  <a:schemeClr val="accent4"/>
                </a:solidFill>
                <a:latin typeface="Ubuntu Condensed" panose="020B0506030602030204" pitchFamily="34" charset="0"/>
              </a:rPr>
              <a:t>response</a:t>
            </a:r>
            <a:r>
              <a:rPr lang="fr-FR" b="0" dirty="0">
                <a:solidFill>
                  <a:schemeClr val="accent4"/>
                </a:solidFill>
                <a:latin typeface="Ubuntu Condensed" panose="020B0506030602030204" pitchFamily="34" charset="0"/>
              </a:rPr>
              <a:t> to the ECB </a:t>
            </a:r>
            <a:r>
              <a:rPr lang="fr-FR" b="0" dirty="0" err="1">
                <a:solidFill>
                  <a:schemeClr val="accent4"/>
                </a:solidFill>
                <a:latin typeface="Ubuntu Condensed" panose="020B0506030602030204" pitchFamily="34" charset="0"/>
              </a:rPr>
              <a:t>hawkish</a:t>
            </a:r>
            <a:r>
              <a:rPr lang="fr-FR" b="0" dirty="0">
                <a:solidFill>
                  <a:schemeClr val="accent4"/>
                </a:solidFill>
                <a:latin typeface="Ubuntu Condensed" panose="020B0506030602030204" pitchFamily="34" charset="0"/>
              </a:rPr>
              <a:t> message</a:t>
            </a:r>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2789292189"/>
              </p:ext>
            </p:ext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10-Y yields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31</a:t>
            </a:r>
          </a:p>
        </p:txBody>
      </p:sp>
      <p:sp>
        <p:nvSpPr>
          <p:cNvPr id="7" name="shp_SDPTitle">
            <a:extLst>
              <a:ext uri="{FF2B5EF4-FFF2-40B4-BE49-F238E27FC236}">
                <a16:creationId xmlns:a16="http://schemas.microsoft.com/office/drawing/2014/main" id="{83672609-B091-8E78-C837-418C54205B59}"/>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CECFC794-F679-B92D-2373-35326E155B4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Banque de France as o</a:t>
            </a:r>
            <a:r>
              <a:rPr lang="fr-GF" sz="700" i="1" dirty="0">
                <a:latin typeface="Ubuntu" panose="020B0504030602030204" pitchFamily="34" charset="0"/>
              </a:rPr>
              <a:t>f </a:t>
            </a:r>
            <a:r>
              <a:rPr lang="fr-FR" sz="700" i="1" dirty="0">
                <a:latin typeface="Ubuntu" panose="020B0504030602030204" pitchFamily="34" charset="0"/>
              </a:rPr>
              <a:t>06/01/2023, Eurostat as of 06/01/2023</a:t>
            </a:r>
          </a:p>
          <a:p>
            <a:pPr marL="347472" indent="-347472"/>
            <a:endParaRPr lang="en-US" sz="700" dirty="0">
              <a:latin typeface="Ubuntu" panose="020B0504030602030204" pitchFamily="34" charset="0"/>
            </a:endParaRPr>
          </a:p>
        </p:txBody>
      </p:sp>
      <p:graphicFrame>
        <p:nvGraphicFramePr>
          <p:cNvPr id="3" name="Chart 2">
            <a:extLst>
              <a:ext uri="{FF2B5EF4-FFF2-40B4-BE49-F238E27FC236}">
                <a16:creationId xmlns:a16="http://schemas.microsoft.com/office/drawing/2014/main" id="{26E02445-E3D9-8E37-5E2D-2340C628BE77}"/>
              </a:ext>
            </a:extLst>
          </p:cNvPr>
          <p:cNvGraphicFramePr>
            <a:graphicFrameLocks/>
          </p:cNvGraphicFramePr>
          <p:nvPr>
            <p:extLst>
              <p:ext uri="{D42A27DB-BD31-4B8C-83A1-F6EECF244321}">
                <p14:modId xmlns:p14="http://schemas.microsoft.com/office/powerpoint/2010/main" val="46567364"/>
              </p:ext>
            </p:extLst>
          </p:nvPr>
        </p:nvGraphicFramePr>
        <p:xfrm>
          <a:off x="479917" y="2484782"/>
          <a:ext cx="9705483" cy="450021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12187321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 generating higher spreads in European countries</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Greek and Italian spreads reach a </a:t>
            </a:r>
            <a:r>
              <a:rPr lang="en-US" b="0">
                <a:solidFill>
                  <a:schemeClr val="accent4"/>
                </a:solidFill>
                <a:latin typeface="Ubuntu Condensed" panose="020B0506030602030204" pitchFamily="34" charset="0"/>
              </a:rPr>
              <a:t>higher plateau</a:t>
            </a:r>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404108489"/>
              </p:ext>
            </p:ext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spreads over 10Y German bund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32</a:t>
            </a:r>
          </a:p>
        </p:txBody>
      </p:sp>
      <p:sp>
        <p:nvSpPr>
          <p:cNvPr id="9" name="shp_SDPTitle">
            <a:extLst>
              <a:ext uri="{FF2B5EF4-FFF2-40B4-BE49-F238E27FC236}">
                <a16:creationId xmlns:a16="http://schemas.microsoft.com/office/drawing/2014/main" id="{2E3F2F28-BEF9-2BAC-9529-AD23E8C5D9C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D54C1042-A0BD-2632-5959-172416DDA1D9}"/>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Banque de France as of </a:t>
            </a:r>
            <a:r>
              <a:rPr lang="fr-FR" sz="700" i="1" dirty="0">
                <a:latin typeface="Ubuntu" panose="020B0504030602030204" pitchFamily="34" charset="0"/>
              </a:rPr>
              <a:t>06</a:t>
            </a:r>
            <a:r>
              <a:rPr lang="en-US" sz="700" i="1" dirty="0">
                <a:latin typeface="Ubuntu" panose="020B0504030602030204" pitchFamily="34" charset="0"/>
              </a:rPr>
              <a:t>/01/2023, Bundesbank as of </a:t>
            </a:r>
            <a:r>
              <a:rPr lang="fr-FR" sz="700" i="1" dirty="0">
                <a:latin typeface="Ubuntu" panose="020B0504030602030204" pitchFamily="34" charset="0"/>
              </a:rPr>
              <a:t>06</a:t>
            </a:r>
            <a:r>
              <a:rPr lang="en-US" sz="700" i="1" dirty="0">
                <a:latin typeface="Ubuntu" panose="020B0504030602030204" pitchFamily="34" charset="0"/>
              </a:rPr>
              <a:t>/01/2023, Eurostat as of </a:t>
            </a:r>
            <a:r>
              <a:rPr lang="fr-FR" sz="700" i="1" dirty="0">
                <a:latin typeface="Ubuntu" panose="020B0504030602030204" pitchFamily="34" charset="0"/>
              </a:rPr>
              <a:t>06</a:t>
            </a:r>
            <a:r>
              <a:rPr lang="en-US" sz="700" i="1" dirty="0">
                <a:latin typeface="Ubuntu" panose="020B0504030602030204" pitchFamily="34" charset="0"/>
              </a:rPr>
              <a:t>/01/2023, Internal calculations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3" name="Chart 2">
            <a:extLst>
              <a:ext uri="{FF2B5EF4-FFF2-40B4-BE49-F238E27FC236}">
                <a16:creationId xmlns:a16="http://schemas.microsoft.com/office/drawing/2014/main" id="{F85ED19A-492B-3518-099B-578AFBBA5C59}"/>
              </a:ext>
            </a:extLst>
          </p:cNvPr>
          <p:cNvGraphicFramePr>
            <a:graphicFrameLocks/>
          </p:cNvGraphicFramePr>
          <p:nvPr>
            <p:extLst>
              <p:ext uri="{D42A27DB-BD31-4B8C-83A1-F6EECF244321}">
                <p14:modId xmlns:p14="http://schemas.microsoft.com/office/powerpoint/2010/main" val="2423286169"/>
              </p:ext>
            </p:extLst>
          </p:nvPr>
        </p:nvGraphicFramePr>
        <p:xfrm>
          <a:off x="481120" y="2625302"/>
          <a:ext cx="9705483" cy="435317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78381019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07B747-9E2B-4F8F-8A4F-DA87D8CE1B8C}"/>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High yield corporate bond spreads have also risen</a:t>
            </a:r>
          </a:p>
        </p:txBody>
      </p:sp>
      <p:sp>
        <p:nvSpPr>
          <p:cNvPr id="3" name="shp_SDPTitle">
            <a:extLst>
              <a:ext uri="{FF2B5EF4-FFF2-40B4-BE49-F238E27FC236}">
                <a16:creationId xmlns:a16="http://schemas.microsoft.com/office/drawing/2014/main" id="{5ACD6B52-0FE5-4EBA-86D4-F8D455A641CF}"/>
              </a:ext>
            </a:extLst>
          </p:cNvPr>
          <p:cNvSpPr>
            <a:spLocks noGrp="1"/>
          </p:cNvSpPr>
          <p:nvPr>
            <p:ph type="dt" sz="half" idx="10"/>
          </p:nvPr>
        </p:nvSpPr>
        <p:spPr/>
        <p:txBody>
          <a:bodyPr/>
          <a:lstStyle/>
          <a:p>
            <a:pPr marL="0" indent="0"/>
            <a:r>
              <a:rPr lang="en-US" dirty="0">
                <a:latin typeface="Ubuntu" panose="020B0504030602030204" pitchFamily="34" charset="0"/>
              </a:rPr>
              <a:t>III   Impact on yields and Spreads</a:t>
            </a:r>
          </a:p>
        </p:txBody>
      </p:sp>
      <p:sp>
        <p:nvSpPr>
          <p:cNvPr id="4" name="shp_PresTitle">
            <a:extLst>
              <a:ext uri="{FF2B5EF4-FFF2-40B4-BE49-F238E27FC236}">
                <a16:creationId xmlns:a16="http://schemas.microsoft.com/office/drawing/2014/main" id="{DBAFA971-86B0-46B1-A737-FD6E07F51CA9}"/>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ADDF41A4-6144-4580-BF0E-60DCD0D37AB6}"/>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Spreads for corporate bonds</a:t>
            </a:r>
            <a:r>
              <a:rPr lang="en-US" b="0" baseline="30000" dirty="0">
                <a:solidFill>
                  <a:schemeClr val="accent4"/>
                </a:solidFill>
                <a:latin typeface="Ubuntu Condensed" panose="020B0506030602030204" pitchFamily="34" charset="0"/>
              </a:rPr>
              <a:t>1</a:t>
            </a:r>
            <a:r>
              <a:rPr lang="en-US" b="0" dirty="0">
                <a:solidFill>
                  <a:schemeClr val="accent4"/>
                </a:solidFill>
                <a:latin typeface="Ubuntu Condensed" panose="020B0506030602030204" pitchFamily="34" charset="0"/>
              </a:rPr>
              <a:t> in the US and in Europe have increased since the beginning of 2022 and are now c. 100-200 bps above their pre Covid-19 crisis level</a:t>
            </a:r>
          </a:p>
        </p:txBody>
      </p:sp>
      <p:sp>
        <p:nvSpPr>
          <p:cNvPr id="7" name="shp_Folio">
            <a:extLst>
              <a:ext uri="{FF2B5EF4-FFF2-40B4-BE49-F238E27FC236}">
                <a16:creationId xmlns:a16="http://schemas.microsoft.com/office/drawing/2014/main" id="{B041F29B-3B90-4D82-A6D2-29F541FB5EFB}"/>
              </a:ext>
            </a:extLst>
          </p:cNvPr>
          <p:cNvSpPr>
            <a:spLocks noGrp="1"/>
          </p:cNvSpPr>
          <p:nvPr>
            <p:ph type="sldNum" sz="quarter" idx="12"/>
          </p:nvPr>
        </p:nvSpPr>
        <p:spPr>
          <a:xfrm>
            <a:off x="9526341" y="6995081"/>
            <a:ext cx="680995" cy="177912"/>
          </a:xfrm>
        </p:spPr>
        <p:txBody>
          <a:bodyPr/>
          <a:lstStyle/>
          <a:p>
            <a:r>
              <a:rPr lang="en-US" dirty="0">
                <a:latin typeface="Ubuntu" panose="020B0504030602030204" pitchFamily="34" charset="0"/>
              </a:rPr>
              <a:t>33</a:t>
            </a:r>
          </a:p>
        </p:txBody>
      </p:sp>
      <p:graphicFrame>
        <p:nvGraphicFramePr>
          <p:cNvPr id="13"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extLst>
              <p:ext uri="{D42A27DB-BD31-4B8C-83A1-F6EECF244321}">
                <p14:modId xmlns:p14="http://schemas.microsoft.com/office/powerpoint/2010/main" val="1752133264"/>
              </p:ext>
            </p:extLst>
          </p:nvPr>
        </p:nvGraphicFramePr>
        <p:xfrm>
          <a:off x="469900" y="2188638"/>
          <a:ext cx="9715500" cy="448800"/>
        </p:xfrm>
        <a:graphic>
          <a:graphicData uri="http://schemas.openxmlformats.org/drawingml/2006/table">
            <a:tbl>
              <a:tblPr/>
              <a:tblGrid>
                <a:gridCol w="971550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 Since 2000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CC2F1091-1B3A-4323-8FB2-3960BAC6B154}"/>
              </a:ext>
            </a:extLst>
          </p:cNvPr>
          <p:cNvGraphicFramePr>
            <a:graphicFrameLocks noGrp="1"/>
          </p:cNvGraphicFramePr>
          <p:nvPr>
            <p:custDataLst>
              <p:tags r:id="rId2"/>
            </p:custDataLst>
            <p:extLst>
              <p:ext uri="{D42A27DB-BD31-4B8C-83A1-F6EECF244321}">
                <p14:modId xmlns:p14="http://schemas.microsoft.com/office/powerpoint/2010/main" val="1809155742"/>
              </p:ext>
            </p:extLst>
          </p:nvPr>
        </p:nvGraphicFramePr>
        <p:xfrm>
          <a:off x="469612" y="4388747"/>
          <a:ext cx="9715788" cy="448800"/>
        </p:xfrm>
        <a:graphic>
          <a:graphicData uri="http://schemas.openxmlformats.org/drawingml/2006/table">
            <a:tbl>
              <a:tblPr/>
              <a:tblGrid>
                <a:gridCol w="971578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0" i="1" u="none" strike="noStrike" noProof="0" dirty="0">
                          <a:solidFill>
                            <a:schemeClr val="accent1"/>
                          </a:solidFill>
                          <a:effectLst/>
                          <a:latin typeface="Ubuntu" panose="020B0504030602030204" pitchFamily="34" charset="0"/>
                        </a:rPr>
                        <a:t>– Since 2022</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otNote">
            <a:extLst>
              <a:ext uri="{FF2B5EF4-FFF2-40B4-BE49-F238E27FC236}">
                <a16:creationId xmlns:a16="http://schemas.microsoft.com/office/drawing/2014/main" id="{4149CE7D-DB8F-2057-2145-14CA77185B6E}"/>
              </a:ext>
            </a:extLst>
          </p:cNvPr>
          <p:cNvSpPr txBox="1"/>
          <p:nvPr/>
        </p:nvSpPr>
        <p:spPr>
          <a:xfrm>
            <a:off x="1637238" y="70840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ICE </a:t>
            </a:r>
            <a:r>
              <a:rPr lang="fr-FR" sz="700" i="1" dirty="0" err="1">
                <a:latin typeface="Ubuntu" panose="020B0504030602030204" pitchFamily="34" charset="0"/>
              </a:rPr>
              <a:t>BofA</a:t>
            </a:r>
            <a:r>
              <a:rPr lang="fr-FR" sz="700" i="1" dirty="0">
                <a:latin typeface="Ubuntu" panose="020B0504030602030204" pitchFamily="34" charset="0"/>
              </a:rPr>
              <a:t> Indices as of 04/01/2023</a:t>
            </a:r>
          </a:p>
          <a:p>
            <a:pPr marL="347472" indent="-347472"/>
            <a:r>
              <a:rPr lang="en-US" sz="700" dirty="0">
                <a:latin typeface="Ubuntu" panose="020B0504030602030204" pitchFamily="34" charset="0"/>
              </a:rPr>
              <a:t>Note:	High yield corporate bond spreads include BB-rated and lower corporate bonds</a:t>
            </a:r>
          </a:p>
        </p:txBody>
      </p:sp>
      <p:graphicFrame>
        <p:nvGraphicFramePr>
          <p:cNvPr id="10" name="Content Placeholder 11">
            <a:extLst>
              <a:ext uri="{FF2B5EF4-FFF2-40B4-BE49-F238E27FC236}">
                <a16:creationId xmlns:a16="http://schemas.microsoft.com/office/drawing/2014/main" id="{9687D0B1-0BB1-17BC-CBF1-3F537FF4E535}"/>
              </a:ext>
            </a:extLst>
          </p:cNvPr>
          <p:cNvGraphicFramePr>
            <a:graphicFrameLocks/>
          </p:cNvGraphicFramePr>
          <p:nvPr>
            <p:extLst>
              <p:ext uri="{D42A27DB-BD31-4B8C-83A1-F6EECF244321}">
                <p14:modId xmlns:p14="http://schemas.microsoft.com/office/powerpoint/2010/main" val="2101708955"/>
              </p:ext>
            </p:extLst>
          </p:nvPr>
        </p:nvGraphicFramePr>
        <p:xfrm>
          <a:off x="469612" y="2489205"/>
          <a:ext cx="9706408" cy="186372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 name="Content Placeholder 11">
            <a:extLst>
              <a:ext uri="{FF2B5EF4-FFF2-40B4-BE49-F238E27FC236}">
                <a16:creationId xmlns:a16="http://schemas.microsoft.com/office/drawing/2014/main" id="{E321E4BF-AB7B-9793-53BE-D1E6D1917F6C}"/>
              </a:ext>
            </a:extLst>
          </p:cNvPr>
          <p:cNvGraphicFramePr>
            <a:graphicFrameLocks/>
          </p:cNvGraphicFramePr>
          <p:nvPr>
            <p:extLst>
              <p:ext uri="{D42A27DB-BD31-4B8C-83A1-F6EECF244321}">
                <p14:modId xmlns:p14="http://schemas.microsoft.com/office/powerpoint/2010/main" val="3423214136"/>
              </p:ext>
            </p:extLst>
          </p:nvPr>
        </p:nvGraphicFramePr>
        <p:xfrm>
          <a:off x="469612" y="4742559"/>
          <a:ext cx="9683460" cy="2252521"/>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82680128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IV	Impact on stock markets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January 2023</a:t>
            </a:r>
          </a:p>
        </p:txBody>
      </p:sp>
    </p:spTree>
    <p:extLst>
      <p:ext uri="{BB962C8B-B14F-4D97-AF65-F5344CB8AC3E}">
        <p14:creationId xmlns:p14="http://schemas.microsoft.com/office/powerpoint/2010/main" val="310420658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Stock market prices have been falling since the beginning of 2022</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473976"/>
          </a:xfrm>
        </p:spPr>
        <p:txBody>
          <a:bodyPr/>
          <a:lstStyle/>
          <a:p>
            <a:r>
              <a:rPr lang="en-US" b="0" dirty="0">
                <a:solidFill>
                  <a:schemeClr val="accent4"/>
                </a:solidFill>
                <a:latin typeface="Ubuntu Condensed" panose="020B0506030602030204" pitchFamily="34" charset="0"/>
              </a:rPr>
              <a:t>After a sharp rebound, especially in Europe, global stocks tumbled after central banks raised interest rates, </a:t>
            </a:r>
            <a:r>
              <a:rPr lang="en-US" b="0" dirty="0" err="1">
                <a:solidFill>
                  <a:schemeClr val="accent4"/>
                </a:solidFill>
                <a:latin typeface="Ubuntu Condensed" panose="020B0506030602030204" pitchFamily="34" charset="0"/>
              </a:rPr>
              <a:t>rebounced</a:t>
            </a:r>
            <a:r>
              <a:rPr lang="en-US" b="0" dirty="0">
                <a:solidFill>
                  <a:schemeClr val="accent4"/>
                </a:solidFill>
                <a:latin typeface="Ubuntu Condensed" panose="020B0506030602030204" pitchFamily="34" charset="0"/>
              </a:rPr>
              <a:t> when inflation peaked and fell again following hawkish comments of central banks</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1379064333"/>
              </p:ext>
            </p:extLst>
          </p:nvPr>
        </p:nvGraphicFramePr>
        <p:xfrm>
          <a:off x="469901" y="2183028"/>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Nasdaq Composite, S&amp;P</a:t>
                      </a:r>
                      <a:r>
                        <a:rPr lang="en-US" sz="1000" b="1" i="0" u="none" strike="noStrike" baseline="0" noProof="0" dirty="0">
                          <a:solidFill>
                            <a:schemeClr val="accent1"/>
                          </a:solidFill>
                          <a:effectLst/>
                          <a:latin typeface="Ubuntu" panose="020B0504030602030204" pitchFamily="34" charset="0"/>
                        </a:rPr>
                        <a:t> 500 and </a:t>
                      </a:r>
                      <a:r>
                        <a:rPr lang="en-US" sz="1000" b="1" i="0" u="none" strike="noStrike" baseline="0" noProof="0" dirty="0" err="1">
                          <a:solidFill>
                            <a:schemeClr val="accent1"/>
                          </a:solidFill>
                          <a:effectLst/>
                          <a:latin typeface="Ubuntu" panose="020B0504030602030204" pitchFamily="34" charset="0"/>
                        </a:rPr>
                        <a:t>Eurostoxx</a:t>
                      </a:r>
                      <a:r>
                        <a:rPr lang="en-US" sz="1000" b="1" i="0" u="none" strike="noStrike" baseline="0" noProof="0" dirty="0">
                          <a:solidFill>
                            <a:schemeClr val="accent1"/>
                          </a:solidFill>
                          <a:effectLst/>
                          <a:latin typeface="Ubuntu" panose="020B0504030602030204" pitchFamily="34" charset="0"/>
                        </a:rPr>
                        <a:t> 50 indices – </a:t>
                      </a:r>
                      <a:r>
                        <a:rPr lang="en-US" sz="1000" b="0" i="1" u="none" strike="noStrike" baseline="0" noProof="0" dirty="0">
                          <a:solidFill>
                            <a:schemeClr val="accent1"/>
                          </a:solidFill>
                          <a:effectLst/>
                          <a:latin typeface="Ubuntu" panose="020B0504030602030204" pitchFamily="34" charset="0"/>
                        </a:rPr>
                        <a:t>Jan. 2022 = 100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978596401"/>
              </p:ext>
            </p:extLst>
          </p:nvPr>
        </p:nvGraphicFramePr>
        <p:xfrm>
          <a:off x="486064" y="2363641"/>
          <a:ext cx="9699336" cy="4604929"/>
        </p:xfrm>
        <a:graphic>
          <a:graphicData uri="http://schemas.openxmlformats.org/drawingml/2006/chart">
            <c:chart xmlns:c="http://schemas.openxmlformats.org/drawingml/2006/chart" xmlns:r="http://schemas.openxmlformats.org/officeDocument/2006/relationships" r:id="rId4"/>
          </a:graphicData>
        </a:graphic>
      </p:graphicFrame>
      <p:sp>
        <p:nvSpPr>
          <p:cNvPr id="13" name="shp_FootNote">
            <a:extLst>
              <a:ext uri="{FF2B5EF4-FFF2-40B4-BE49-F238E27FC236}">
                <a16:creationId xmlns:a16="http://schemas.microsoft.com/office/drawing/2014/main" id="{0976EE9F-7D79-4E9D-9C91-745A44CBF7C6}"/>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Boursorama</a:t>
            </a:r>
            <a:r>
              <a:rPr lang="en-US" sz="700" i="1" dirty="0">
                <a:latin typeface="Ubuntu" panose="020B0504030602030204" pitchFamily="34" charset="0"/>
              </a:rPr>
              <a:t>, S&amp;P Dow Jones as of </a:t>
            </a:r>
            <a:r>
              <a:rPr lang="fr-FR" sz="700" i="1" dirty="0">
                <a:latin typeface="Ubuntu" panose="020B0504030602030204" pitchFamily="34" charset="0"/>
              </a:rPr>
              <a:t>05/</a:t>
            </a:r>
            <a:r>
              <a:rPr lang="en-US" sz="700" i="1" dirty="0">
                <a:latin typeface="Ubuntu" panose="020B0504030602030204" pitchFamily="34" charset="0"/>
              </a:rPr>
              <a:t>01/2023</a:t>
            </a:r>
          </a:p>
        </p:txBody>
      </p:sp>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35</a:t>
            </a:r>
          </a:p>
        </p:txBody>
      </p:sp>
      <p:sp>
        <p:nvSpPr>
          <p:cNvPr id="10"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Tree>
    <p:extLst>
      <p:ext uri="{BB962C8B-B14F-4D97-AF65-F5344CB8AC3E}">
        <p14:creationId xmlns:p14="http://schemas.microsoft.com/office/powerpoint/2010/main" val="103458228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Volatility on US financial markets are (moderately) edging up</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3616884187"/>
              </p:ext>
            </p:extLst>
          </p:nvPr>
        </p:nvGraphicFramePr>
        <p:xfrm>
          <a:off x="469901" y="2183028"/>
          <a:ext cx="9721273" cy="448800"/>
        </p:xfrm>
        <a:graphic>
          <a:graphicData uri="http://schemas.openxmlformats.org/drawingml/2006/table">
            <a:tbl>
              <a:tblPr/>
              <a:tblGrid>
                <a:gridCol w="972127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VIX index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292079273"/>
              </p:ext>
            </p:extLst>
          </p:nvPr>
        </p:nvGraphicFramePr>
        <p:xfrm>
          <a:off x="479469" y="2489692"/>
          <a:ext cx="9705931" cy="1831483"/>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36</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737859672"/>
              </p:ext>
            </p:extLst>
          </p:nvPr>
        </p:nvGraphicFramePr>
        <p:xfrm>
          <a:off x="469901" y="4391025"/>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VIX index</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4064237652"/>
              </p:ext>
            </p:extLst>
          </p:nvPr>
        </p:nvGraphicFramePr>
        <p:xfrm>
          <a:off x="477694" y="4736370"/>
          <a:ext cx="9707706"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3" name="shp_FootNote">
            <a:extLst>
              <a:ext uri="{FF2B5EF4-FFF2-40B4-BE49-F238E27FC236}">
                <a16:creationId xmlns:a16="http://schemas.microsoft.com/office/drawing/2014/main" id="{A5B68E7F-8F8B-ED83-6F92-84D60EA300B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CBOE as of </a:t>
            </a:r>
            <a:r>
              <a:rPr lang="fr-FR" sz="700" i="1" dirty="0">
                <a:latin typeface="Ubuntu" panose="020B0504030602030204" pitchFamily="34" charset="0"/>
              </a:rPr>
              <a:t>04</a:t>
            </a:r>
            <a:r>
              <a:rPr lang="en-US" sz="700" i="1" dirty="0">
                <a:latin typeface="Ubuntu" panose="020B0504030602030204" pitchFamily="34" charset="0"/>
              </a:rPr>
              <a:t>/01/2023</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196172865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name="TOC">
    <p:spTree>
      <p:nvGrpSpPr>
        <p:cNvPr id="1" name=""/>
        <p:cNvGrpSpPr/>
        <p:nvPr/>
      </p:nvGrpSpPr>
      <p:grpSpPr>
        <a:xfrm>
          <a:off x="0" y="0"/>
          <a:ext cx="0" cy="0"/>
          <a:chOff x="0" y="0"/>
          <a:chExt cx="0" cy="0"/>
        </a:xfrm>
      </p:grpSpPr>
      <p:sp>
        <p:nvSpPr>
          <p:cNvPr id="13" name="Title 12"/>
          <p:cNvSpPr>
            <a:spLocks noGrp="1"/>
          </p:cNvSpPr>
          <p:nvPr>
            <p:ph type="title"/>
          </p:nvPr>
        </p:nvSpPr>
        <p:spPr/>
        <p:txBody>
          <a:bodyPr/>
          <a:lstStyle/>
          <a:p>
            <a:r>
              <a:rPr lang="en-US" dirty="0">
                <a:latin typeface="Ubuntu" panose="020B0504030602030204" pitchFamily="34" charset="0"/>
              </a:rPr>
              <a:t>Table of Contents </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January 2023</a:t>
            </a:r>
          </a:p>
        </p:txBody>
      </p:sp>
      <p:graphicFrame>
        <p:nvGraphicFramePr>
          <p:cNvPr id="6" name="shp_TOCTable"/>
          <p:cNvGraphicFramePr>
            <a:graphicFrameLocks noGrp="1"/>
          </p:cNvGraphicFramePr>
          <p:nvPr>
            <p:extLst>
              <p:ext uri="{D42A27DB-BD31-4B8C-83A1-F6EECF244321}">
                <p14:modId xmlns:p14="http://schemas.microsoft.com/office/powerpoint/2010/main" val="1044055994"/>
              </p:ext>
            </p:extLst>
          </p:nvPr>
        </p:nvGraphicFramePr>
        <p:xfrm>
          <a:off x="898899" y="1734334"/>
          <a:ext cx="6908286" cy="3261720"/>
        </p:xfrm>
        <a:graphic>
          <a:graphicData uri="http://schemas.openxmlformats.org/drawingml/2006/table">
            <a:tbl>
              <a:tblPr/>
              <a:tblGrid>
                <a:gridCol w="5434033">
                  <a:extLst>
                    <a:ext uri="{9D8B030D-6E8A-4147-A177-3AD203B41FA5}">
                      <a16:colId xmlns:a16="http://schemas.microsoft.com/office/drawing/2014/main" val="20000"/>
                    </a:ext>
                  </a:extLst>
                </a:gridCol>
                <a:gridCol w="1474253">
                  <a:extLst>
                    <a:ext uri="{9D8B030D-6E8A-4147-A177-3AD203B41FA5}">
                      <a16:colId xmlns:a16="http://schemas.microsoft.com/office/drawing/2014/main" val="20001"/>
                    </a:ext>
                  </a:extLst>
                </a:gridCol>
              </a:tblGrid>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	GROWTH AND INFLATION IN SELECTED G20</a:t>
                      </a:r>
                      <a:r>
                        <a:rPr lang="en-US" sz="1100" b="0" kern="1200" baseline="0" dirty="0">
                          <a:solidFill>
                            <a:schemeClr val="accent1"/>
                          </a:solidFill>
                          <a:latin typeface="Ubuntu" panose="020B0504030602030204" pitchFamily="34" charset="0"/>
                          <a:ea typeface="+mn-ea"/>
                          <a:cs typeface="+mn-cs"/>
                        </a:rPr>
                        <a:t> COUNTRIES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2</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99878858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The growth slowdown</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3</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88773833"/>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The</a:t>
                      </a:r>
                      <a:r>
                        <a:rPr lang="en-US" sz="1100" b="0" kern="1200" baseline="0" dirty="0">
                          <a:solidFill>
                            <a:schemeClr val="accent4"/>
                          </a:solidFill>
                          <a:latin typeface="Ubuntu" panose="020B0504030602030204" pitchFamily="34" charset="0"/>
                          <a:ea typeface="+mn-ea"/>
                          <a:cs typeface="+mn-cs"/>
                        </a:rPr>
                        <a:t> seeds of inflation</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8</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C	Inflation unbound</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14</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323646761"/>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	MONETARY</a:t>
                      </a:r>
                      <a:r>
                        <a:rPr lang="en-US" sz="1100" b="0" kern="1200" baseline="0" dirty="0">
                          <a:solidFill>
                            <a:schemeClr val="accent1"/>
                          </a:solidFill>
                          <a:latin typeface="Ubuntu" panose="020B0504030602030204" pitchFamily="34" charset="0"/>
                          <a:ea typeface="+mn-ea"/>
                          <a:cs typeface="+mn-cs"/>
                        </a:rPr>
                        <a:t> POLICY</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19</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80600152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In the US</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20</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411697818"/>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In the Euro Area</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2</a:t>
                      </a:r>
                      <a:r>
                        <a:rPr lang="en-US" sz="1100" b="0" kern="1200" dirty="0">
                          <a:solidFill>
                            <a:schemeClr val="accent4"/>
                          </a:solidFill>
                          <a:latin typeface="Ubuntu" panose="020B0504030602030204" pitchFamily="34" charset="0"/>
                          <a:ea typeface="+mn-ea"/>
                          <a:cs typeface="+mn-cs"/>
                        </a:rPr>
                        <a:t>5</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8974487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III	IIMPACT</a:t>
                      </a:r>
                      <a:r>
                        <a:rPr lang="en-US" sz="1100" b="0" kern="1200" baseline="0" dirty="0">
                          <a:solidFill>
                            <a:schemeClr val="accent1"/>
                          </a:solidFill>
                          <a:latin typeface="Ubuntu" panose="020B0504030602030204" pitchFamily="34" charset="0"/>
                          <a:ea typeface="+mn-ea"/>
                          <a:cs typeface="+mn-cs"/>
                        </a:rPr>
                        <a:t> ON YIELDS AND SPREADS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3</a:t>
                      </a:r>
                      <a:r>
                        <a:rPr lang="en-US" sz="1100" b="0" kern="1200" dirty="0">
                          <a:solidFill>
                            <a:schemeClr val="accent1"/>
                          </a:solidFill>
                          <a:latin typeface="Ubuntu" panose="020B0504030602030204" pitchFamily="34" charset="0"/>
                          <a:ea typeface="+mn-ea"/>
                          <a:cs typeface="+mn-cs"/>
                        </a:rPr>
                        <a:t>0</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669794770"/>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IV	IMPACT ON STOCK</a:t>
                      </a:r>
                      <a:r>
                        <a:rPr lang="en-US" sz="1100" b="0" kern="1200" baseline="0" dirty="0">
                          <a:solidFill>
                            <a:schemeClr val="accent1"/>
                          </a:solidFill>
                          <a:latin typeface="Ubuntu" panose="020B0504030602030204" pitchFamily="34" charset="0"/>
                          <a:ea typeface="+mn-ea"/>
                          <a:cs typeface="+mn-cs"/>
                        </a:rPr>
                        <a:t> MARKETs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34</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247961644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V	APPENDIX</a:t>
                      </a: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42</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83467246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681457006"/>
                  </a:ext>
                </a:extLst>
              </a:tr>
            </a:tbl>
          </a:graphicData>
        </a:graphic>
      </p:graphicFrame>
    </p:spTree>
    <p:extLst>
      <p:ext uri="{BB962C8B-B14F-4D97-AF65-F5344CB8AC3E}">
        <p14:creationId xmlns:p14="http://schemas.microsoft.com/office/powerpoint/2010/main" val="212639643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 while financial stress indicators moved up to high plateaus</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But easing off since November especially in Europe</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770689060"/>
              </p:ext>
            </p:extLst>
          </p:nvPr>
        </p:nvGraphicFramePr>
        <p:xfrm>
          <a:off x="471835" y="2183028"/>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1980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37</a:t>
            </a:r>
          </a:p>
        </p:txBody>
      </p:sp>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graphicFrame>
        <p:nvGraphicFramePr>
          <p:cNvPr id="10" name="Table 9">
            <a:extLst>
              <a:ext uri="{FF2B5EF4-FFF2-40B4-BE49-F238E27FC236}">
                <a16:creationId xmlns:a16="http://schemas.microsoft.com/office/drawing/2014/main" id="{04E59DDD-5098-457C-6A61-374F491158D6}"/>
              </a:ext>
            </a:extLst>
          </p:cNvPr>
          <p:cNvGraphicFramePr>
            <a:graphicFrameLocks noGrp="1"/>
          </p:cNvGraphicFramePr>
          <p:nvPr>
            <p:custDataLst>
              <p:tags r:id="rId2"/>
            </p:custDataLst>
            <p:extLst>
              <p:ext uri="{D42A27DB-BD31-4B8C-83A1-F6EECF244321}">
                <p14:modId xmlns:p14="http://schemas.microsoft.com/office/powerpoint/2010/main" val="2674384118"/>
              </p:ext>
            </p:extLst>
          </p:nvPr>
        </p:nvGraphicFramePr>
        <p:xfrm>
          <a:off x="471835" y="4394031"/>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2020 </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2" name="shp_FootNote">
            <a:extLst>
              <a:ext uri="{FF2B5EF4-FFF2-40B4-BE49-F238E27FC236}">
                <a16:creationId xmlns:a16="http://schemas.microsoft.com/office/drawing/2014/main" id="{588B22A2-CDB8-97FF-323C-AE17CCF0CA0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ECB as of </a:t>
            </a:r>
            <a:r>
              <a:rPr lang="fr-FR" sz="700" i="1" dirty="0">
                <a:latin typeface="Ubuntu" panose="020B0504030602030204" pitchFamily="34" charset="0"/>
              </a:rPr>
              <a:t>03</a:t>
            </a:r>
            <a:r>
              <a:rPr lang="en-US" sz="700" i="1" dirty="0">
                <a:latin typeface="Ubuntu" panose="020B0504030602030204" pitchFamily="34" charset="0"/>
              </a:rPr>
              <a:t>/01/2023</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9" name="Chart 8">
            <a:extLst>
              <a:ext uri="{FF2B5EF4-FFF2-40B4-BE49-F238E27FC236}">
                <a16:creationId xmlns:a16="http://schemas.microsoft.com/office/drawing/2014/main" id="{4A9C95BF-F37F-9999-933C-D93B1DE5621B}"/>
              </a:ext>
            </a:extLst>
          </p:cNvPr>
          <p:cNvGraphicFramePr>
            <a:graphicFrameLocks/>
          </p:cNvGraphicFramePr>
          <p:nvPr>
            <p:extLst>
              <p:ext uri="{D42A27DB-BD31-4B8C-83A1-F6EECF244321}">
                <p14:modId xmlns:p14="http://schemas.microsoft.com/office/powerpoint/2010/main" val="281172497"/>
              </p:ext>
            </p:extLst>
          </p:nvPr>
        </p:nvGraphicFramePr>
        <p:xfrm>
          <a:off x="469900" y="2484783"/>
          <a:ext cx="9713565" cy="186814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 name="Chart 10">
            <a:extLst>
              <a:ext uri="{FF2B5EF4-FFF2-40B4-BE49-F238E27FC236}">
                <a16:creationId xmlns:a16="http://schemas.microsoft.com/office/drawing/2014/main" id="{9BE45E0C-AC82-4377-89A4-E3DB2E740748}"/>
              </a:ext>
            </a:extLst>
          </p:cNvPr>
          <p:cNvGraphicFramePr>
            <a:graphicFrameLocks/>
          </p:cNvGraphicFramePr>
          <p:nvPr>
            <p:extLst>
              <p:ext uri="{D42A27DB-BD31-4B8C-83A1-F6EECF244321}">
                <p14:modId xmlns:p14="http://schemas.microsoft.com/office/powerpoint/2010/main" val="2260153548"/>
              </p:ext>
            </p:extLst>
          </p:nvPr>
        </p:nvGraphicFramePr>
        <p:xfrm>
          <a:off x="469900" y="4724399"/>
          <a:ext cx="9713565" cy="2258649"/>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50036248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US Shiller Cyclically Adjusted Price to Earnings ratio (CAPE ratio)</a:t>
            </a:r>
            <a:r>
              <a:rPr lang="en-US" baseline="30000" dirty="0">
                <a:latin typeface="Ubuntu" panose="020B0504030602030204" pitchFamily="34" charset="0"/>
              </a:rPr>
              <a:t>1</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Shiller CAPE ratio remains at record high level in historical perspective</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928907802"/>
              </p:ext>
            </p:extLst>
          </p:nvPr>
        </p:nvGraphicFramePr>
        <p:xfrm>
          <a:off x="470294" y="2180991"/>
          <a:ext cx="9715106" cy="448800"/>
        </p:xfrm>
        <a:graphic>
          <a:graphicData uri="http://schemas.openxmlformats.org/drawingml/2006/table">
            <a:tbl>
              <a:tblPr/>
              <a:tblGrid>
                <a:gridCol w="971510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1900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3871173755"/>
              </p:ext>
            </p:extLst>
          </p:nvPr>
        </p:nvGraphicFramePr>
        <p:xfrm>
          <a:off x="485775" y="2489692"/>
          <a:ext cx="9737724" cy="1831483"/>
        </p:xfrm>
        <a:graphic>
          <a:graphicData uri="http://schemas.openxmlformats.org/drawingml/2006/chart">
            <c:chart xmlns:c="http://schemas.openxmlformats.org/drawingml/2006/chart" xmlns:r="http://schemas.openxmlformats.org/officeDocument/2006/relationships" r:id="rId4"/>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38</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747021270"/>
              </p:ext>
            </p:extLst>
          </p:nvPr>
        </p:nvGraphicFramePr>
        <p:xfrm>
          <a:off x="470294" y="4391025"/>
          <a:ext cx="9715107" cy="448800"/>
        </p:xfrm>
        <a:graphic>
          <a:graphicData uri="http://schemas.openxmlformats.org/drawingml/2006/table">
            <a:tbl>
              <a:tblPr/>
              <a:tblGrid>
                <a:gridCol w="9715107">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1506743046"/>
              </p:ext>
            </p:extLst>
          </p:nvPr>
        </p:nvGraphicFramePr>
        <p:xfrm>
          <a:off x="477694" y="4736370"/>
          <a:ext cx="9737724" cy="2232200"/>
        </p:xfrm>
        <a:graphic>
          <a:graphicData uri="http://schemas.openxmlformats.org/drawingml/2006/chart">
            <c:chart xmlns:c="http://schemas.openxmlformats.org/drawingml/2006/chart" xmlns:r="http://schemas.openxmlformats.org/officeDocument/2006/relationships" r:id="rId5"/>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3" name="shp_FootNote">
            <a:extLst>
              <a:ext uri="{FF2B5EF4-FFF2-40B4-BE49-F238E27FC236}">
                <a16:creationId xmlns:a16="http://schemas.microsoft.com/office/drawing/2014/main" id="{7413CF2B-FCD6-1211-40C2-088ED4E090D7}"/>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Robert Shiller (last data available – Nov 22)</a:t>
            </a:r>
            <a:endParaRPr lang="fr-FR" sz="700" i="1" dirty="0">
              <a:latin typeface="Ubuntu" panose="020B0504030602030204" pitchFamily="34" charset="0"/>
            </a:endParaRPr>
          </a:p>
          <a:p>
            <a:pPr marL="347472" indent="-347472"/>
            <a:r>
              <a:rPr lang="en-US" sz="700" dirty="0">
                <a:latin typeface="Ubuntu" panose="020B0504030602030204" pitchFamily="34" charset="0"/>
              </a:rPr>
              <a:t>Note:	CAPE divide current prices to 10Y average of earnings (adjusted for inflation)</a:t>
            </a:r>
          </a:p>
        </p:txBody>
      </p:sp>
    </p:spTree>
    <p:extLst>
      <p:ext uri="{BB962C8B-B14F-4D97-AF65-F5344CB8AC3E}">
        <p14:creationId xmlns:p14="http://schemas.microsoft.com/office/powerpoint/2010/main" val="112169348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Shiller excess CAPE return index remains at moderate level in the US</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Trending down after the peak due to the Russian invasion</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3678172251"/>
              </p:ext>
            </p:extLst>
          </p:nvPr>
        </p:nvGraphicFramePr>
        <p:xfrm>
          <a:off x="471739" y="2177418"/>
          <a:ext cx="9713481" cy="448800"/>
        </p:xfrm>
        <a:graphic>
          <a:graphicData uri="http://schemas.openxmlformats.org/drawingml/2006/table">
            <a:tbl>
              <a:tblPr/>
              <a:tblGrid>
                <a:gridCol w="9713481">
                  <a:extLst>
                    <a:ext uri="{9D8B030D-6E8A-4147-A177-3AD203B41FA5}">
                      <a16:colId xmlns:a16="http://schemas.microsoft.com/office/drawing/2014/main" val="3110369869"/>
                    </a:ext>
                  </a:extLst>
                </a:gridCol>
              </a:tblGrid>
              <a:tr h="158974">
                <a:tc>
                  <a:txBody>
                    <a:bodyPr/>
                    <a:lstStyle/>
                    <a:p>
                      <a:pPr algn="l" fontAlgn="ctr"/>
                      <a:r>
                        <a:rPr lang="en-US" sz="1000" b="1" i="0" u="none" strike="noStrike" baseline="0" noProof="0" dirty="0">
                          <a:solidFill>
                            <a:schemeClr val="accent1"/>
                          </a:solidFill>
                          <a:effectLst/>
                          <a:latin typeface="Ubuntu" panose="020B0504030602030204" pitchFamily="34" charset="0"/>
                        </a:rPr>
                        <a:t>Excess </a:t>
                      </a: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return – </a:t>
                      </a:r>
                      <a:r>
                        <a:rPr lang="en-US" sz="1000" b="0" i="1" u="none" strike="noStrike" baseline="0" noProof="0" dirty="0">
                          <a:solidFill>
                            <a:schemeClr val="accent1"/>
                          </a:solidFill>
                          <a:effectLst/>
                          <a:latin typeface="Ubuntu" panose="020B0504030602030204" pitchFamily="34" charset="0"/>
                        </a:rPr>
                        <a:t>Since 1900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12632292"/>
              </p:ext>
            </p:extLst>
          </p:nvPr>
        </p:nvGraphicFramePr>
        <p:xfrm>
          <a:off x="485775" y="2489692"/>
          <a:ext cx="9737724" cy="1831483"/>
        </p:xfrm>
        <a:graphic>
          <a:graphicData uri="http://schemas.openxmlformats.org/drawingml/2006/chart">
            <c:chart xmlns:c="http://schemas.openxmlformats.org/drawingml/2006/chart" xmlns:r="http://schemas.openxmlformats.org/officeDocument/2006/relationships" r:id="rId4"/>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39</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674993621"/>
              </p:ext>
            </p:extLst>
          </p:nvPr>
        </p:nvGraphicFramePr>
        <p:xfrm>
          <a:off x="469901" y="4391025"/>
          <a:ext cx="9721274" cy="448800"/>
        </p:xfrm>
        <a:graphic>
          <a:graphicData uri="http://schemas.openxmlformats.org/drawingml/2006/table">
            <a:tbl>
              <a:tblPr/>
              <a:tblGrid>
                <a:gridCol w="9721274">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Excess Cyclically Adjusted</a:t>
                      </a:r>
                      <a:r>
                        <a:rPr lang="en-US" sz="1000" b="1" i="0" u="none" strike="noStrike" baseline="0" noProof="0" dirty="0">
                          <a:solidFill>
                            <a:schemeClr val="accent1"/>
                          </a:solidFill>
                          <a:effectLst/>
                          <a:latin typeface="Ubuntu" panose="020B0504030602030204" pitchFamily="34" charset="0"/>
                        </a:rPr>
                        <a:t> Price Earnings return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1931583292"/>
              </p:ext>
            </p:extLst>
          </p:nvPr>
        </p:nvGraphicFramePr>
        <p:xfrm>
          <a:off x="477838" y="4728189"/>
          <a:ext cx="9737724" cy="2232200"/>
        </p:xfrm>
        <a:graphic>
          <a:graphicData uri="http://schemas.openxmlformats.org/drawingml/2006/chart">
            <c:chart xmlns:c="http://schemas.openxmlformats.org/drawingml/2006/chart" xmlns:r="http://schemas.openxmlformats.org/officeDocument/2006/relationships" r:id="rId5"/>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3" name="shp_FootNote">
            <a:extLst>
              <a:ext uri="{FF2B5EF4-FFF2-40B4-BE49-F238E27FC236}">
                <a16:creationId xmlns:a16="http://schemas.microsoft.com/office/drawing/2014/main" id="{97336682-E77B-9037-CEC8-CE6712692C5C}"/>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Robert Shiller (last data available – Nov 22)</a:t>
            </a:r>
            <a:endParaRPr lang="fr-FR" sz="700" i="1" dirty="0">
              <a:latin typeface="Ubuntu" panose="020B0504030602030204" pitchFamily="34" charset="0"/>
            </a:endParaRPr>
          </a:p>
          <a:p>
            <a:pPr marL="347472" indent="-347472"/>
            <a:r>
              <a:rPr lang="en-US" sz="700" dirty="0">
                <a:latin typeface="Ubuntu" panose="020B0504030602030204" pitchFamily="34" charset="0"/>
              </a:rPr>
              <a:t>Note:	Excess return is measured as average earning-to-price minus real interest rates</a:t>
            </a:r>
          </a:p>
        </p:txBody>
      </p:sp>
    </p:spTree>
    <p:extLst>
      <p:ext uri="{BB962C8B-B14F-4D97-AF65-F5344CB8AC3E}">
        <p14:creationId xmlns:p14="http://schemas.microsoft.com/office/powerpoint/2010/main" val="89049426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Shiller CAPE ratio in Europe</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Shiller CAPE ratio is still close to its pre-Covid level and to its historical average</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766900460"/>
              </p:ext>
            </p:extLst>
          </p:nvPr>
        </p:nvGraphicFramePr>
        <p:xfrm>
          <a:off x="472675" y="2179800"/>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1982</a:t>
                      </a:r>
                      <a:endParaRPr lang="en-US" sz="1000" b="0" i="1"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557535734"/>
              </p:ext>
            </p:extLst>
          </p:nvPr>
        </p:nvGraphicFramePr>
        <p:xfrm>
          <a:off x="485775" y="2495668"/>
          <a:ext cx="9737724" cy="1831483"/>
        </p:xfrm>
        <a:graphic>
          <a:graphicData uri="http://schemas.openxmlformats.org/drawingml/2006/chart">
            <c:chart xmlns:c="http://schemas.openxmlformats.org/drawingml/2006/chart" xmlns:r="http://schemas.openxmlformats.org/officeDocument/2006/relationships" r:id="rId4"/>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40</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2934856472"/>
              </p:ext>
            </p:extLst>
          </p:nvPr>
        </p:nvGraphicFramePr>
        <p:xfrm>
          <a:off x="472675" y="4391025"/>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407132485"/>
              </p:ext>
            </p:extLst>
          </p:nvPr>
        </p:nvGraphicFramePr>
        <p:xfrm>
          <a:off x="477694" y="4736370"/>
          <a:ext cx="9737724" cy="2232200"/>
        </p:xfrm>
        <a:graphic>
          <a:graphicData uri="http://schemas.openxmlformats.org/drawingml/2006/chart">
            <c:chart xmlns:c="http://schemas.openxmlformats.org/drawingml/2006/chart" xmlns:r="http://schemas.openxmlformats.org/officeDocument/2006/relationships" r:id="rId5"/>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9" name="shp_FootNote">
            <a:extLst>
              <a:ext uri="{FF2B5EF4-FFF2-40B4-BE49-F238E27FC236}">
                <a16:creationId xmlns:a16="http://schemas.microsoft.com/office/drawing/2014/main" id="{3D6ED6D0-6ED2-806B-D1F6-BCA1456E4375}"/>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Barclays</a:t>
            </a:r>
            <a:r>
              <a:rPr lang="fr-GF" sz="700" i="1" dirty="0">
                <a:latin typeface="Ubuntu" panose="020B0504030602030204" pitchFamily="34" charset="0"/>
              </a:rPr>
              <a:t> </a:t>
            </a:r>
            <a:r>
              <a:rPr lang="en-US" sz="700" i="1" dirty="0">
                <a:latin typeface="Ubuntu" panose="020B0504030602030204" pitchFamily="34" charset="0"/>
              </a:rPr>
              <a:t>(last data available – </a:t>
            </a:r>
            <a:r>
              <a:rPr lang="fr-FR" sz="700" i="1" dirty="0" err="1">
                <a:latin typeface="Ubuntu" panose="020B0504030602030204" pitchFamily="34" charset="0"/>
              </a:rPr>
              <a:t>Dec</a:t>
            </a:r>
            <a:r>
              <a:rPr lang="fr-FR" sz="700" i="1" dirty="0">
                <a:latin typeface="Ubuntu" panose="020B0504030602030204" pitchFamily="34" charset="0"/>
              </a:rPr>
              <a:t>.</a:t>
            </a:r>
            <a:r>
              <a:rPr lang="fr-GF" sz="700" i="1" dirty="0">
                <a:latin typeface="Ubuntu" panose="020B0504030602030204" pitchFamily="34" charset="0"/>
              </a:rPr>
              <a:t> </a:t>
            </a:r>
            <a:r>
              <a:rPr lang="en-US" sz="700" i="1" dirty="0">
                <a:latin typeface="Ubuntu" panose="020B0504030602030204" pitchFamily="34" charset="0"/>
              </a:rPr>
              <a:t>22)</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48134372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Shiller excess CAPE return index in the Euro Area back to historical average</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1473862289"/>
              </p:ext>
            </p:extLst>
          </p:nvPr>
        </p:nvGraphicFramePr>
        <p:xfrm>
          <a:off x="469900" y="2183028"/>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Excess Cyclically Adjusted</a:t>
                      </a:r>
                      <a:r>
                        <a:rPr lang="en-US" sz="1000" b="1" i="0" u="none" strike="noStrike" baseline="0" noProof="0" dirty="0">
                          <a:solidFill>
                            <a:schemeClr val="accent1"/>
                          </a:solidFill>
                          <a:effectLst/>
                          <a:latin typeface="Ubuntu" panose="020B0504030602030204" pitchFamily="34" charset="0"/>
                        </a:rPr>
                        <a:t> Price Earnings return – </a:t>
                      </a:r>
                      <a:r>
                        <a:rPr lang="en-US" sz="1000" b="0" i="1" u="none" strike="noStrike" baseline="0" noProof="0" dirty="0">
                          <a:solidFill>
                            <a:schemeClr val="accent1"/>
                          </a:solidFill>
                          <a:effectLst/>
                          <a:latin typeface="Ubuntu" panose="020B0504030602030204" pitchFamily="34" charset="0"/>
                        </a:rPr>
                        <a:t>Since 2006</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760493130"/>
              </p:ext>
            </p:extLst>
          </p:nvPr>
        </p:nvGraphicFramePr>
        <p:xfrm>
          <a:off x="485775" y="2489692"/>
          <a:ext cx="9737724" cy="1831483"/>
        </p:xfrm>
        <a:graphic>
          <a:graphicData uri="http://schemas.openxmlformats.org/drawingml/2006/chart">
            <c:chart xmlns:c="http://schemas.openxmlformats.org/drawingml/2006/chart" xmlns:r="http://schemas.openxmlformats.org/officeDocument/2006/relationships" r:id="rId4"/>
          </a:graphicData>
        </a:graphic>
      </p:graphicFrame>
      <p:sp>
        <p:nvSpPr>
          <p:cNvPr id="13" name="shp_FootNote">
            <a:extLst>
              <a:ext uri="{FF2B5EF4-FFF2-40B4-BE49-F238E27FC236}">
                <a16:creationId xmlns:a16="http://schemas.microsoft.com/office/drawing/2014/main" id="{0976EE9F-7D79-4E9D-9C91-745A44CBF7C6}"/>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Barclays</a:t>
            </a:r>
            <a:r>
              <a:rPr lang="fr-GF" sz="700" i="1" dirty="0">
                <a:latin typeface="Ubuntu" panose="020B0504030602030204" pitchFamily="34" charset="0"/>
              </a:rPr>
              <a:t> </a:t>
            </a:r>
            <a:r>
              <a:rPr lang="en-US" sz="700" i="1" dirty="0">
                <a:latin typeface="Ubuntu" panose="020B0504030602030204" pitchFamily="34" charset="0"/>
              </a:rPr>
              <a:t>(last data available – </a:t>
            </a:r>
            <a:r>
              <a:rPr lang="fr-FR" sz="700" i="1" dirty="0">
                <a:latin typeface="Ubuntu" panose="020B0504030602030204" pitchFamily="34" charset="0"/>
              </a:rPr>
              <a:t>Nov.</a:t>
            </a:r>
            <a:r>
              <a:rPr lang="fr-GF" sz="700" i="1" dirty="0">
                <a:latin typeface="Ubuntu" panose="020B0504030602030204" pitchFamily="34" charset="0"/>
              </a:rPr>
              <a:t> </a:t>
            </a:r>
            <a:r>
              <a:rPr lang="en-US" sz="700" i="1" dirty="0">
                <a:latin typeface="Ubuntu" panose="020B0504030602030204" pitchFamily="34" charset="0"/>
              </a:rPr>
              <a:t>22), Eurostat, Bundesbank, Robert Shiller, Internal calculations</a:t>
            </a:r>
          </a:p>
        </p:txBody>
      </p:sp>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41</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911651133"/>
              </p:ext>
            </p:extLst>
          </p:nvPr>
        </p:nvGraphicFramePr>
        <p:xfrm>
          <a:off x="477695" y="4391025"/>
          <a:ext cx="9707706" cy="448800"/>
        </p:xfrm>
        <a:graphic>
          <a:graphicData uri="http://schemas.openxmlformats.org/drawingml/2006/table">
            <a:tbl>
              <a:tblPr/>
              <a:tblGrid>
                <a:gridCol w="9707706">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Excess Cyclically Adjusted</a:t>
                      </a:r>
                      <a:r>
                        <a:rPr lang="en-US" sz="1000" b="1" i="0" u="none" strike="noStrike" baseline="0" noProof="0" dirty="0">
                          <a:solidFill>
                            <a:schemeClr val="accent1"/>
                          </a:solidFill>
                          <a:effectLst/>
                          <a:latin typeface="Ubuntu" panose="020B0504030602030204" pitchFamily="34" charset="0"/>
                        </a:rPr>
                        <a:t> Price Earnings return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006579559"/>
              </p:ext>
            </p:extLst>
          </p:nvPr>
        </p:nvGraphicFramePr>
        <p:xfrm>
          <a:off x="477694" y="4736370"/>
          <a:ext cx="9737724" cy="2232200"/>
        </p:xfrm>
        <a:graphic>
          <a:graphicData uri="http://schemas.openxmlformats.org/drawingml/2006/chart">
            <c:chart xmlns:c="http://schemas.openxmlformats.org/drawingml/2006/chart" xmlns:r="http://schemas.openxmlformats.org/officeDocument/2006/relationships" r:id="rId5"/>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Tree>
    <p:extLst>
      <p:ext uri="{BB962C8B-B14F-4D97-AF65-F5344CB8AC3E}">
        <p14:creationId xmlns:p14="http://schemas.microsoft.com/office/powerpoint/2010/main" val="44795381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V	Appendix</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January 2023</a:t>
            </a:r>
          </a:p>
        </p:txBody>
      </p:sp>
    </p:spTree>
    <p:extLst>
      <p:ext uri="{BB962C8B-B14F-4D97-AF65-F5344CB8AC3E}">
        <p14:creationId xmlns:p14="http://schemas.microsoft.com/office/powerpoint/2010/main" val="360779381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January 2023</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43</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p:cNvGraphicFramePr>
          <p:nvPr>
            <p:extLst>
              <p:ext uri="{D42A27DB-BD31-4B8C-83A1-F6EECF244321}">
                <p14:modId xmlns:p14="http://schemas.microsoft.com/office/powerpoint/2010/main" val="1519455158"/>
              </p:ext>
            </p:extLst>
          </p:nvPr>
        </p:nvGraphicFramePr>
        <p:xfrm>
          <a:off x="493898" y="1655764"/>
          <a:ext cx="9691502" cy="533090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9370">
                <a:tc>
                  <a:txBody>
                    <a:bodyPr/>
                    <a:lstStyle/>
                    <a:p>
                      <a:pPr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Canada</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2">
                            <a:extLst>
                              <a:ext uri="{A12FA001-AC4F-418D-AE19-62706E023703}">
                                <ahyp:hlinkClr xmlns:ahyp="http://schemas.microsoft.com/office/drawing/2018/hyperlinkcolor" val="tx"/>
                              </a:ext>
                            </a:extLst>
                          </a:hlinkClick>
                        </a:rPr>
                        <a:t>OECD/KEI/NAEXKP01.CAN.GP.Q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9370">
                <a:tc>
                  <a:txBody>
                    <a:bodyPr/>
                    <a:lstStyle/>
                    <a:p>
                      <a:pPr lvl="0"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OECD/KEI/NAEXKP01.DEU.GP.Q</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Eurozone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OECD/KEI/NAEXKP01.EA19.GP.Q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OECD/KEI/NAEXKP01.FRA.GP.Q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UK</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OECD/KEI/NAEXKP01.GBR.GP.Q</a:t>
                      </a:r>
                      <a:endPar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Italy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0" action="ppaction://hlinkfile">
                            <a:extLst>
                              <a:ext uri="{A12FA001-AC4F-418D-AE19-62706E023703}">
                                <ahyp:hlinkClr xmlns:ahyp="http://schemas.microsoft.com/office/drawing/2018/hyperlinkcolor" val="tx"/>
                              </a:ext>
                            </a:extLst>
                          </a:hlinkClick>
                        </a:rPr>
                        <a:t>OECD/KEI/NAEXKP01.ITA.GP.Q</a:t>
                      </a:r>
                      <a:endPar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Japan</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OECD/KEI/NAEXKP01.JPN.GP.Q</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OECD/KEI/NAEXKP01.USA.GP.Q</a:t>
                      </a:r>
                      <a:endPar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5937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Canada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OECD/EO/CAN.GDPV_ANNPCT.A</a:t>
                      </a:r>
                      <a:endPar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OECD/EO/DEU.GDPV_ANNPCT.A</a:t>
                      </a:r>
                      <a:endPar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OECD/EO/FRA.GDPV_ANNPCT.A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5937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UK</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OECD/EO/GBR.GDPV_ANNPCT.A</a:t>
                      </a:r>
                      <a:endParaRPr lang="en-US" sz="1000" b="0" i="0" u="none" strike="noStrike" dirty="0">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Italy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3">
                            <a:extLst>
                              <a:ext uri="{A12FA001-AC4F-418D-AE19-62706E023703}">
                                <ahyp:hlinkClr xmlns:ahyp="http://schemas.microsoft.com/office/drawing/2018/hyperlinkcolor" val="tx"/>
                              </a:ext>
                            </a:extLst>
                          </a:hlinkClick>
                        </a:rPr>
                        <a:t>OECD/EO/ITA.GDPV_ANNPCT.A</a:t>
                      </a:r>
                      <a:endParaRPr lang="en-US" sz="1000" b="0" i="0" u="none" strike="noStrike" dirty="0">
                        <a:solidFill>
                          <a:schemeClr val="tx1"/>
                        </a:solidFill>
                        <a:effectLst/>
                        <a:latin typeface="Ubuntu" panose="020B0504030602030204" pitchFamily="34" charset="0"/>
                        <a:hlinkClick r:id="rId2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5937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Japan</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5">
                            <a:extLst>
                              <a:ext uri="{A12FA001-AC4F-418D-AE19-62706E023703}">
                                <ahyp:hlinkClr xmlns:ahyp="http://schemas.microsoft.com/office/drawing/2018/hyperlinkcolor" val="tx"/>
                              </a:ext>
                            </a:extLst>
                          </a:hlinkClick>
                        </a:rPr>
                        <a:t>OECD/EO/JPN.GDPV_ANNPCT.A</a:t>
                      </a:r>
                      <a:endParaRPr lang="en-US" sz="1000" b="0" i="0" u="none" strike="noStrike" dirty="0">
                        <a:solidFill>
                          <a:schemeClr val="tx1"/>
                        </a:solidFill>
                        <a:effectLst/>
                        <a:latin typeface="Ubuntu" panose="020B0504030602030204" pitchFamily="34" charset="0"/>
                        <a:hlinkClick r:id="rId2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bl>
          </a:graphicData>
        </a:graphic>
      </p:graphicFrame>
    </p:spTree>
    <p:extLst>
      <p:ext uri="{BB962C8B-B14F-4D97-AF65-F5344CB8AC3E}">
        <p14:creationId xmlns:p14="http://schemas.microsoft.com/office/powerpoint/2010/main" val="394289377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January 2023</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44</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380981123"/>
              </p:ext>
            </p:extLst>
          </p:nvPr>
        </p:nvGraphicFramePr>
        <p:xfrm>
          <a:off x="493898" y="1655764"/>
          <a:ext cx="9691502" cy="533090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9370">
                <a:tc>
                  <a:txBody>
                    <a:bodyPr/>
                    <a:lstStyle/>
                    <a:p>
                      <a:pPr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rPr>
                        <a:t>Yearly GDP growth rate (YoY % change) – US</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2">
                            <a:extLst>
                              <a:ext uri="{A12FA001-AC4F-418D-AE19-62706E023703}">
                                <ahyp:hlinkClr xmlns:ahyp="http://schemas.microsoft.com/office/drawing/2018/hyperlinkcolor" val="tx"/>
                              </a:ext>
                            </a:extLst>
                          </a:hlinkClick>
                        </a:rPr>
                        <a:t>OECD/EO/USA.GDPV_ANNPCT.A</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9370">
                <a:tc>
                  <a:txBody>
                    <a:bodyPr/>
                    <a:lstStyle/>
                    <a:p>
                      <a:pPr lvl="0"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rPr>
                        <a:t>Yearly GDP growth rate (YoY % change) – Eurozone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OECD/EO/EA17.GDPV_ANNPCT.A</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chemeClr val="tx1"/>
                          </a:solidFill>
                          <a:effectLst/>
                          <a:latin typeface="Ubuntu" panose="020B0504030602030204" pitchFamily="34" charset="0"/>
                        </a:rPr>
                        <a:t>OECD Weekly </a:t>
                      </a:r>
                      <a:r>
                        <a:rPr lang="fr-FR" sz="1000" b="0" i="0" u="none" strike="noStrike" dirty="0" err="1">
                          <a:solidFill>
                            <a:schemeClr val="tx1"/>
                          </a:solidFill>
                          <a:effectLst/>
                          <a:latin typeface="Ubuntu" panose="020B0504030602030204" pitchFamily="34" charset="0"/>
                        </a:rPr>
                        <a:t>growth</a:t>
                      </a:r>
                      <a:r>
                        <a:rPr lang="fr-FR" sz="1000" b="0" i="0" u="none" strike="noStrike" dirty="0">
                          <a:solidFill>
                            <a:schemeClr val="tx1"/>
                          </a:solidFill>
                          <a:effectLst/>
                          <a:latin typeface="Ubuntu" panose="020B0504030602030204" pitchFamily="34" charset="0"/>
                        </a:rPr>
                        <a:t> tracker – </a:t>
                      </a:r>
                      <a:r>
                        <a:rPr lang="fr-FR" sz="1000" b="0" i="0" u="none" strike="noStrike" dirty="0" err="1">
                          <a:solidFill>
                            <a:schemeClr val="tx1"/>
                          </a:solidFill>
                          <a:effectLst/>
                          <a:latin typeface="Ubuntu" panose="020B0504030602030204" pitchFamily="34" charset="0"/>
                        </a:rPr>
                        <a:t>Eurozone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OECD/GDP_GROWTH/</a:t>
                      </a:r>
                      <a:r>
                        <a:rPr lang="en-US" sz="1000" b="0" i="0" u="none" strike="noStrike" dirty="0" err="1">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W.Eurozone.tracker_yoy</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OECD Weekly </a:t>
                      </a:r>
                      <a:r>
                        <a:rPr lang="fr-FR" sz="1000" b="0" i="0" u="none" strike="noStrike" dirty="0" err="1">
                          <a:solidFill>
                            <a:schemeClr val="tx1"/>
                          </a:solidFill>
                          <a:effectLst/>
                          <a:latin typeface="Ubuntu" panose="020B0504030602030204" pitchFamily="34" charset="0"/>
                        </a:rPr>
                        <a:t>growth</a:t>
                      </a:r>
                      <a:r>
                        <a:rPr lang="fr-FR" sz="1000" b="0" i="0" u="none" strike="noStrike" dirty="0">
                          <a:solidFill>
                            <a:schemeClr val="tx1"/>
                          </a:solidFill>
                          <a:effectLst/>
                          <a:latin typeface="Ubuntu" panose="020B0504030602030204" pitchFamily="34" charset="0"/>
                        </a:rPr>
                        <a:t> tracker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OECD/GDP_GROWTH/</a:t>
                      </a:r>
                      <a:r>
                        <a:rPr lang="en-US" sz="1000" b="0" i="0" u="none" strike="noStrike" dirty="0" err="1">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W.USA.tracker_yoy</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5937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rPr>
                        <a:t>OECD/DP_LIVE/CHN.QGDP.TOT.PC_CHGPP.Q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5937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9">
                            <a:extLst>
                              <a:ext uri="{A12FA001-AC4F-418D-AE19-62706E023703}">
                                <ahyp:hlinkClr xmlns:ahyp="http://schemas.microsoft.com/office/drawing/2018/hyperlinkcolor" val="tx"/>
                              </a:ext>
                            </a:extLst>
                          </a:hlinkClick>
                        </a:rPr>
                        <a:t>OECD/KEI/NAEXKP01.BRA.GP.Q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OECD/KEI/NAEXKP01.MEX.GP.Q</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South Africa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OECD/KEI/NAEXKP01.ZAF.GP.Q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Indonesia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OECD/KEI/NAEXKP01.IDN.GP.Q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OECD/KEI/NAEXKP01.IND.GP.Q</a:t>
                      </a:r>
                      <a:endPar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OECD/EO/BRA.GDPV_ANNPCT.A</a:t>
                      </a:r>
                      <a:endPar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OECD/EO/MEX.GDPV_ANNPCT.A</a:t>
                      </a:r>
                      <a:endPar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South Africa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OECD/EO/ZAF.GDPV_ANNPCT.A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Indonesia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OECD/EO/IDN.GDPV_ANNPCT.A</a:t>
                      </a:r>
                      <a:endPar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bl>
          </a:graphicData>
        </a:graphic>
      </p:graphicFrame>
    </p:spTree>
    <p:extLst>
      <p:ext uri="{BB962C8B-B14F-4D97-AF65-F5344CB8AC3E}">
        <p14:creationId xmlns:p14="http://schemas.microsoft.com/office/powerpoint/2010/main" val="354346418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January 2023</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45</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830000751"/>
              </p:ext>
            </p:extLst>
          </p:nvPr>
        </p:nvGraphicFramePr>
        <p:xfrm>
          <a:off x="493898" y="1655764"/>
          <a:ext cx="9691502" cy="533090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9370">
                <a:tc>
                  <a:txBody>
                    <a:bodyPr/>
                    <a:lstStyle/>
                    <a:p>
                      <a:pPr lvl="0" algn="ctr" rtl="0" fontAlgn="ct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chemeClr val="tx1"/>
                          </a:solidFill>
                          <a:effectLst/>
                          <a:latin typeface="Ubuntu" panose="020B0504030602030204" pitchFamily="34" charset="0"/>
                        </a:rPr>
                        <a:t>Yearly GDP growth rate (YoY % change) – India</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2">
                            <a:extLst>
                              <a:ext uri="{A12FA001-AC4F-418D-AE19-62706E023703}">
                                <ahyp:hlinkClr xmlns:ahyp="http://schemas.microsoft.com/office/drawing/2018/hyperlinkcolor" val="tx"/>
                              </a:ext>
                            </a:extLst>
                          </a:hlinkClick>
                        </a:rPr>
                        <a:t>OECD/EO/IND.GDPV_ANNPCT.A</a:t>
                      </a:r>
                      <a:endPar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9370">
                <a:tc>
                  <a:txBody>
                    <a:bodyPr/>
                    <a:lstStyle/>
                    <a:p>
                      <a:pPr lvl="0" algn="ctr" rtl="0" fontAlgn="ctr"/>
                      <a:r>
                        <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chemeClr val="tx1"/>
                          </a:solidFill>
                          <a:effectLst/>
                          <a:latin typeface="Ubuntu" panose="020B0504030602030204" pitchFamily="34" charset="0"/>
                        </a:rPr>
                        <a:t>Yearly GDP growth rate (YoY % change)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rPr>
                        <a:t>OECD/EO/CHN.GDPV_ANNPCT.A</a:t>
                      </a:r>
                      <a:endPar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9370">
                <a:tc>
                  <a:txBody>
                    <a:bodyPr/>
                    <a:lstStyle/>
                    <a:p>
                      <a:pPr lvl="0" algn="ctr" rtl="0" fontAlgn="ct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OECD Weekly growth tracker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OECD/GDP_GROWTH/W.BRA.tracker_yoy</a:t>
                      </a:r>
                      <a:endParaRPr lang="en-US" sz="1000" b="0" i="0" u="none" strike="noStrike" noProof="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noProof="0">
                          <a:solidFill>
                            <a:schemeClr val="tx1"/>
                          </a:solidFill>
                          <a:effectLst/>
                          <a:latin typeface="Ubuntu" panose="020B0504030602030204" pitchFamily="34" charset="0"/>
                        </a:rPr>
                        <a:t>OECD Weekly growth tracker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OECD/GDP_GROWTH/W.MEX.tracker_yoy</a:t>
                      </a:r>
                      <a:endParaRPr lang="en-US" sz="1000" b="0" i="0" u="none" strike="noStrike" noProof="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noProof="0">
                          <a:solidFill>
                            <a:schemeClr val="tx1"/>
                          </a:solidFill>
                          <a:effectLst/>
                          <a:latin typeface="Ubuntu" panose="020B0504030602030204" pitchFamily="34" charset="0"/>
                        </a:rPr>
                        <a:t>OECD Weekly growth tracker – South Africa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OECD/GDP_GROWTH/W.ZAF.tracker_yoy</a:t>
                      </a:r>
                      <a:endParaRPr lang="en-US" sz="1000" b="0" i="0" u="none" strike="noStrike" noProof="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59370">
                <a:tc>
                  <a:txBody>
                    <a:bodyPr/>
                    <a:lstStyle/>
                    <a:p>
                      <a:pPr algn="ctr" rtl="0" fontAlgn="ct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noProof="0">
                          <a:solidFill>
                            <a:schemeClr val="tx1"/>
                          </a:solidFill>
                          <a:effectLst/>
                          <a:latin typeface="Ubuntu" panose="020B0504030602030204" pitchFamily="34" charset="0"/>
                        </a:rPr>
                        <a:t>OECD Weekly growth tracker – Indonesia</a:t>
                      </a:r>
                      <a:endParaRPr lang="en-US" sz="1000" b="0" i="0" u="none" strike="noStrike" kern="1200" noProof="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a:solidFill>
                            <a:schemeClr val="tx1"/>
                          </a:solidFill>
                          <a:effectLst/>
                          <a:latin typeface="Ubuntu" panose="020B0504030602030204" pitchFamily="34" charset="0"/>
                          <a:ea typeface="+mn-ea"/>
                          <a:cs typeface="+mn-cs"/>
                          <a:hlinkClick r:id="rId10">
                            <a:extLst>
                              <a:ext uri="{A12FA001-AC4F-418D-AE19-62706E023703}">
                                <ahyp:hlinkClr xmlns:ahyp="http://schemas.microsoft.com/office/drawing/2018/hyperlinkcolor" val="tx"/>
                              </a:ext>
                            </a:extLst>
                          </a:hlinkClick>
                        </a:rPr>
                        <a:t>OECD/GDP_GROWTH/W.IDN.tracker_yoy</a:t>
                      </a:r>
                      <a:endParaRPr lang="en-US" sz="1000" b="0" i="0" u="none" strike="noStrike" kern="1200" noProof="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59370">
                <a:tc>
                  <a:txBody>
                    <a:bodyPr/>
                    <a:lstStyle/>
                    <a:p>
                      <a:pPr lvl="0" algn="ctr" rtl="0" fontAlgn="ct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noProof="0">
                          <a:solidFill>
                            <a:schemeClr val="tx1"/>
                          </a:solidFill>
                          <a:effectLst/>
                          <a:latin typeface="Ubuntu" panose="020B0504030602030204" pitchFamily="34" charset="0"/>
                        </a:rPr>
                        <a:t>OECD Weekly growth tracker – India</a:t>
                      </a:r>
                      <a:endParaRPr lang="en-US" sz="1000" b="0" i="0" u="none" strike="noStrike" kern="1200" noProof="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OECD/GDP_GROWTH/</a:t>
                      </a:r>
                      <a:r>
                        <a:rPr lang="en-US" sz="1000" b="0" i="0" u="none" strike="noStrike" noProof="0" dirty="0" err="1">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W.IND.tracker_yoy</a:t>
                      </a:r>
                      <a:endPar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rPr>
                        <a:t>General government debt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Eurostat/gov_10dd_edpt1/A.PC_GDP.S13.GD.DE</a:t>
                      </a:r>
                      <a:endPar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Eurostat/gov_10dd_edpt1/A.PC_GDP.S13.GD.FR</a:t>
                      </a:r>
                      <a:endPar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ONS/PUSF/BKPX.A</a:t>
                      </a:r>
                      <a:endParaRPr lang="en-US" sz="1000" b="0" i="0" u="none" strike="noStrike" noProof="0"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59370">
                <a:tc>
                  <a:txBody>
                    <a:bodyPr/>
                    <a:lstStyle/>
                    <a:p>
                      <a:pPr lvl="0" algn="ctr" rtl="0" fontAlgn="ct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Italy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Eurostat/gov_10dd_edpt1/A.PC_GDP.S13.GD.IT</a:t>
                      </a:r>
                      <a:endParaRPr lang="en-US" sz="1000" b="0" i="0" u="none" strike="noStrike" noProof="0"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rPr>
                        <a:t>General government debt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OECD/DP_LIVE/USA.GGDEBT.TOT.PC_GDP.A</a:t>
                      </a:r>
                      <a:endParaRPr lang="en-US" sz="1000" b="0" i="0" u="none" strike="noStrike" noProof="0"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deficit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OECD/DP_LIVE/DEU.GGNLEND.TOT.PC_GDP.A</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OECD/DP_LIVE/FRA.GGNLEND.TOT.PC_GDP.A</a:t>
                      </a:r>
                      <a:endParaRPr lang="en-US" sz="1000" b="0" i="0" u="none" strike="noStrike" noProof="0" dirty="0">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bl>
          </a:graphicData>
        </a:graphic>
      </p:graphicFrame>
      <p:sp>
        <p:nvSpPr>
          <p:cNvPr id="2" name="Rectangle 1">
            <a:extLst>
              <a:ext uri="{FF2B5EF4-FFF2-40B4-BE49-F238E27FC236}">
                <a16:creationId xmlns:a16="http://schemas.microsoft.com/office/drawing/2014/main" id="{08F89FAD-62E6-7CC3-C2DD-BC54319A03D6}"/>
              </a:ext>
            </a:extLst>
          </p:cNvPr>
          <p:cNvSpPr/>
          <p:nvPr/>
        </p:nvSpPr>
        <p:spPr>
          <a:xfrm>
            <a:off x="11144031" y="220534"/>
            <a:ext cx="1217066" cy="624548"/>
          </a:xfrm>
          <a:prstGeom prst="rect">
            <a:avLst/>
          </a:prstGeom>
          <a:solidFill>
            <a:srgbClr val="FFFF00"/>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r>
              <a:rPr lang="fr-FR" sz="900" b="1" dirty="0">
                <a:latin typeface="Arial Narrow" panose="020B0606020202030204" pitchFamily="34" charset="0"/>
              </a:rPr>
              <a:t>Modifier fichier YAML avec bonnes données</a:t>
            </a:r>
          </a:p>
        </p:txBody>
      </p:sp>
    </p:spTree>
    <p:extLst>
      <p:ext uri="{BB962C8B-B14F-4D97-AF65-F5344CB8AC3E}">
        <p14:creationId xmlns:p14="http://schemas.microsoft.com/office/powerpoint/2010/main" val="63323347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January 2023</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46</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581677714"/>
              </p:ext>
            </p:extLst>
          </p:nvPr>
        </p:nvGraphicFramePr>
        <p:xfrm>
          <a:off x="493898" y="1655764"/>
          <a:ext cx="9691502" cy="5334366"/>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52062">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25672">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61188">
                <a:tc>
                  <a:txBody>
                    <a:bodyPr/>
                    <a:lstStyle/>
                    <a:p>
                      <a:pPr lvl="0" algn="ctr" rtl="0" fontAlgn="ctr"/>
                      <a:r>
                        <a:rPr kumimoji="0" lang="fr-FR"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United Kingdom</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
                            <a:extLst>
                              <a:ext uri="{A12FA001-AC4F-418D-AE19-62706E023703}">
                                <ahyp:hlinkClr xmlns:ahyp="http://schemas.microsoft.com/office/drawing/2018/hyperlinkcolor" val="tx"/>
                              </a:ext>
                            </a:extLst>
                          </a:hlinkClick>
                        </a:rPr>
                        <a:t>OECD/DP_LIVE/GBR.GGNLEND.TOT.PC_GDP.A</a:t>
                      </a:r>
                      <a:endPar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61188">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a:t>
                      </a:r>
                      <a:r>
                        <a:rPr lang="en-US" sz="1000" b="0" i="0" u="none" strike="noStrike" noProof="0" dirty="0">
                          <a:solidFill>
                            <a:srgbClr val="000000"/>
                          </a:solidFill>
                          <a:effectLst/>
                          <a:latin typeface="Ubuntu" panose="020B0504030602030204" pitchFamily="34" charset="0"/>
                        </a:rPr>
                        <a:t> Italy</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OECD/DP_LIVE/ITA.GGNLEND.TOT.PC_GDP.A</a:t>
                      </a:r>
                      <a:endParaRPr lang="en-US" sz="1000" b="0" i="0" u="none" strike="noStrike"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61188">
                <a:tc>
                  <a:txBody>
                    <a:bodyPr/>
                    <a:lstStyle/>
                    <a:p>
                      <a:pPr lvl="0" algn="ctr" rtl="0" fontAlgn="ctr"/>
                      <a:r>
                        <a:rPr lang="fr-FR" sz="900" b="1" i="0" u="none" strike="noStrike" noProof="0" dirty="0">
                          <a:solidFill>
                            <a:srgbClr val="000000"/>
                          </a:solidFill>
                          <a:effectLst/>
                          <a:latin typeface="Ubuntu" panose="020B0504030602030204" pitchFamily="34" charset="0"/>
                        </a:rPr>
                        <a:t>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a:t>
                      </a:r>
                      <a:r>
                        <a:rPr lang="en-US" sz="1000" b="0" i="0" u="none" strike="noStrike" noProof="0" dirty="0">
                          <a:solidFill>
                            <a:srgbClr val="000000"/>
                          </a:solidFill>
                          <a:effectLst/>
                          <a:latin typeface="Ubuntu" panose="020B0504030602030204" pitchFamily="34" charset="0"/>
                        </a:rPr>
                        <a:t> United States</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OECD/DP_LIVE/USA.GGNLEND.TOT.PC_GDP.A</a:t>
                      </a:r>
                      <a:endParaRPr lang="en-US" sz="1000" b="0" i="0" u="none" strike="noStrike"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Consumer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OECD/MEI_CLI/CSCICP03.USA.M</a:t>
                      </a:r>
                      <a:endPar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OECD/MEI_CLI/CSCICP03.DEU.M</a:t>
                      </a:r>
                      <a:endPar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OECD/MEI_CLI/CSCICP03.FRA.M</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61188">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United </a:t>
                      </a:r>
                      <a:r>
                        <a:rPr lang="fr-FR" sz="1000" b="0" i="0" u="none" strike="noStrike" dirty="0" err="1">
                          <a:solidFill>
                            <a:schemeClr val="tx1"/>
                          </a:solidFill>
                          <a:effectLst/>
                          <a:latin typeface="Ubuntu" panose="020B0504030602030204" pitchFamily="34" charset="0"/>
                        </a:rPr>
                        <a:t>Kingdom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OECD/MEI_CLI/CSCICP03.GBR.M</a:t>
                      </a:r>
                      <a:endPar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Business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OECD/MEI_CLI/BSCICP03.USA.M</a:t>
                      </a:r>
                      <a:endPar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OECD/MEI_CLI/BSCICP03.DEU.M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OECD/MEI_CLI/BSCICP03.FRA.M</a:t>
                      </a:r>
                      <a:endPar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61188">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United </a:t>
                      </a:r>
                      <a:r>
                        <a:rPr lang="fr-FR" sz="1000" b="0" i="0" u="none" strike="noStrike" dirty="0" err="1">
                          <a:solidFill>
                            <a:schemeClr val="tx1"/>
                          </a:solidFill>
                          <a:effectLst/>
                          <a:latin typeface="Ubuntu" panose="020B0504030602030204" pitchFamily="34" charset="0"/>
                        </a:rPr>
                        <a:t>Kingdom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OECD/MEI_CLI/BSCICP03.GBR.M</a:t>
                      </a:r>
                      <a:endPar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61188">
                <a:tc>
                  <a:txBody>
                    <a:bodyPr/>
                    <a:lstStyle/>
                    <a:p>
                      <a:pPr lvl="0" algn="ctr" rtl="0" fontAlgn="ctr"/>
                      <a:r>
                        <a:rPr lang="fr-FR" sz="900" b="1" i="0" u="none" strike="noStrike" noProof="0" dirty="0">
                          <a:solidFill>
                            <a:srgbClr val="000000"/>
                          </a:solidFill>
                          <a:effectLst/>
                          <a:latin typeface="Ubuntu" panose="020B0504030602030204" pitchFamily="34" charset="0"/>
                        </a:rPr>
                        <a:t>9/10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Natural Gas (Dutch TTF) prices in historical perspective (€/MWh)</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ICE/DUTCH_TTF_GAS_FUTURES/D.5477499</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61188">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 of EU business reporting shortages of materials and equipment in the construction industry as a limiting production factor</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EC/CONSTRUCTION/TOT.2.F5.EA.M</a:t>
                      </a:r>
                      <a:endParaRPr lang="en-US" sz="1000" b="0" i="0" u="none" strike="noStrike"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61188">
                <a:tc>
                  <a:txBody>
                    <a:bodyPr/>
                    <a:lstStyle/>
                    <a:p>
                      <a:pPr lvl="0" algn="ctr" rtl="0" fontAlgn="ctr"/>
                      <a:r>
                        <a:rPr lang="fr-FR" sz="900" b="1" i="0" u="none" strike="noStrike" noProof="0" dirty="0">
                          <a:solidFill>
                            <a:srgbClr val="000000"/>
                          </a:solidFill>
                          <a:effectLst/>
                          <a:latin typeface="Ubuntu" panose="020B0504030602030204" pitchFamily="34" charset="0"/>
                        </a:rPr>
                        <a:t>13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Euro Area (Q1-17 – Q2-22),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une_rt_q</a:t>
                      </a:r>
                      <a:r>
                        <a:rPr lang="en-US" sz="1000" b="0" i="0" u="none" strike="noStrike" dirty="0">
                          <a:solidFill>
                            <a:srgbClr val="000000"/>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/Q.NSA.Y20-64.PC_POP.T.EA19</a:t>
                      </a:r>
                      <a:endParaRPr lang="en-US" sz="1000" b="0" i="0" u="none" strike="noStrike" dirty="0">
                        <a:solidFill>
                          <a:srgbClr val="000000"/>
                        </a:solidFill>
                        <a:effectLst/>
                        <a:latin typeface="Ubuntu" panose="020B0504030602030204" pitchFamily="34" charset="0"/>
                        <a:hlinkClick r:id="rId20"/>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Eurostat/jvs_q_nace2/Q.NSA.B-S.TOTAL.JOBRATE.EA19</a:t>
                      </a:r>
                      <a:endParaRPr lang="en-US" sz="1000" b="0" i="0" u="none" strike="noStrike" dirty="0">
                        <a:solidFill>
                          <a:srgbClr val="000000"/>
                        </a:solidFill>
                        <a:effectLst/>
                        <a:latin typeface="Ubuntu" panose="020B0504030602030204" pitchFamily="34" charset="0"/>
                        <a:hlinkClick r:id="rId21"/>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bl>
          </a:graphicData>
        </a:graphic>
      </p:graphicFrame>
    </p:spTree>
    <p:extLst>
      <p:ext uri="{BB962C8B-B14F-4D97-AF65-F5344CB8AC3E}">
        <p14:creationId xmlns:p14="http://schemas.microsoft.com/office/powerpoint/2010/main" val="124550625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name="Primary91619123">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	Growth and inflation in selected G20 countries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January 2023</a:t>
            </a:r>
          </a:p>
        </p:txBody>
      </p:sp>
    </p:spTree>
    <p:extLst>
      <p:ext uri="{BB962C8B-B14F-4D97-AF65-F5344CB8AC3E}">
        <p14:creationId xmlns:p14="http://schemas.microsoft.com/office/powerpoint/2010/main" val="208722862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January 2023</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47</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2871192509"/>
              </p:ext>
            </p:extLst>
          </p:nvPr>
        </p:nvGraphicFramePr>
        <p:xfrm>
          <a:off x="493898" y="1661374"/>
          <a:ext cx="9691502" cy="5323625"/>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56983">
                <a:tc>
                  <a:txBody>
                    <a:bodyPr/>
                    <a:lstStyle/>
                    <a:p>
                      <a:pPr marL="0" algn="ctr" defTabSz="1018824" rtl="0" eaLnBrk="1" fontAlgn="ctr" latinLnBrk="0" hangingPunct="1"/>
                      <a:r>
                        <a:rPr lang="en-US" sz="900" b="1" i="0" u="none" strike="noStrike" kern="1200" noProof="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2555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464688">
                <a:tc>
                  <a:txBody>
                    <a:bodyPr/>
                    <a:lstStyle/>
                    <a:p>
                      <a:pPr lvl="0" algn="ctr" rtl="0" fontAlgn="ctr"/>
                      <a:r>
                        <a:rPr lang="fr-FR" sz="900" b="1" i="0" u="none" strike="noStrike" noProof="0" dirty="0">
                          <a:solidFill>
                            <a:srgbClr val="000000"/>
                          </a:solidFill>
                          <a:effectLst/>
                          <a:latin typeface="Ubuntu" panose="020B0504030602030204" pitchFamily="34" charset="0"/>
                        </a:rPr>
                        <a:t>13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France (Q1-17 – Q2-22), Quarterly</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2">
                            <a:extLst>
                              <a:ext uri="{A12FA001-AC4F-418D-AE19-62706E023703}">
                                <ahyp:hlinkClr xmlns:ahyp="http://schemas.microsoft.com/office/drawing/2018/hyperlinkcolor" val="tx"/>
                              </a:ext>
                            </a:extLst>
                          </a:hlinkClick>
                        </a:rPr>
                        <a:t>Eurostat/jvs_q_nace2/Q.NSA.B-S.GE10.JOBRATE.FR</a:t>
                      </a:r>
                      <a:endParaRPr lang="en-US" sz="1000" b="0" i="0" u="none" strike="noStrike" dirty="0">
                        <a:solidFill>
                          <a:srgbClr val="000000"/>
                        </a:solidFill>
                        <a:effectLst/>
                        <a:latin typeface="Ubuntu" panose="020B0504030602030204" pitchFamily="34" charset="0"/>
                        <a:hlinkClick r:id="rId2"/>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INSEE/CHOMAGE-TRIM-NATIONAL/T.CTTXC.TAUX.FR-D976.0.00-.POURCENT.CVS.FALSE</a:t>
                      </a:r>
                      <a:endParaRPr lang="en-US" sz="1000" b="0" i="0" u="none" strike="noStrike" dirty="0">
                        <a:solidFill>
                          <a:srgbClr val="000000"/>
                        </a:solidFill>
                        <a:effectLst/>
                        <a:latin typeface="Ubuntu" panose="020B0504030602030204" pitchFamily="34" charset="0"/>
                        <a:hlinkClick r:id="rId3"/>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42643">
                <a:tc>
                  <a:txBody>
                    <a:bodyPr/>
                    <a:lstStyle/>
                    <a:p>
                      <a:pPr lvl="0" algn="ctr" rtl="0" fontAlgn="ctr"/>
                      <a:r>
                        <a:rPr lang="fr-FR" sz="900" b="1" i="0" u="none" strike="noStrike" noProof="0" dirty="0">
                          <a:solidFill>
                            <a:srgbClr val="000000"/>
                          </a:solidFill>
                          <a:effectLst/>
                          <a:latin typeface="Ubuntu" panose="020B0504030602030204" pitchFamily="34" charset="0"/>
                        </a:rPr>
                        <a:t>14</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Wage growth tracker – France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INSEE/ICT-2016/T.BDM_EUR.ICT.A21-BTN.INDICE.SSE.FE.SO.CVS-CJO.2016</a:t>
                      </a:r>
                      <a:endParaRPr lang="en-US" sz="1000" b="0" i="0" u="none" strike="noStrike"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42643">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BLS/cu/CUSR0000SA0</a:t>
                      </a:r>
                      <a:endParaRPr lang="en-US" sz="1000" b="0" i="0" u="none" strike="noStrike" dirty="0">
                        <a:solidFill>
                          <a:srgbClr val="000000"/>
                        </a:solidFill>
                        <a:effectLst/>
                        <a:latin typeface="Ubuntu" panose="020B0504030602030204" pitchFamily="34" charset="0"/>
                        <a:hlinkClick r:id="rId5"/>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BLS/cu/CUSR0000SA0L1E</a:t>
                      </a:r>
                      <a:endParaRPr lang="en-US" sz="1000" b="0" i="0" u="none" strike="noStrike"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42643">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Eurozone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/M.RCH_A.CP00.EA</a:t>
                      </a:r>
                      <a:endParaRPr lang="en-US" sz="1000" b="0" i="0" u="none" strike="noStrike" dirty="0">
                        <a:solidFill>
                          <a:srgbClr val="000000"/>
                        </a:solidFill>
                        <a:effectLst/>
                        <a:latin typeface="Ubuntu" panose="020B0504030602030204" pitchFamily="34" charset="0"/>
                        <a:hlinkClick r:id="rId7"/>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/M.RCH_A.TOT_X_NRG_FOOD.EA</a:t>
                      </a:r>
                      <a:endParaRPr lang="en-US" sz="1000" b="0" i="0" u="none" strike="noStrike"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464688">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INSEE/IPC-2015/M.IPC.SO.SO.4035.GLISSEMENT_ANNUEL.ENSEMBLE.FE.POURCENT.BRUT.SO.FALSE</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42643">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DESTATIS/61111BM001/DG.PREIS1</a:t>
                      </a:r>
                      <a:endParaRPr lang="en-US" sz="1000" b="0" i="0" u="none" strike="noStrike" dirty="0">
                        <a:solidFill>
                          <a:srgbClr val="000000"/>
                        </a:solidFill>
                        <a:effectLst/>
                        <a:latin typeface="Ubuntu" panose="020B0504030602030204" pitchFamily="34" charset="0"/>
                        <a:hlinkClick r:id="rId10"/>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DESTATIS/61111BM006/DG.CC13-63E.PREIS1</a:t>
                      </a:r>
                      <a:endParaRPr lang="en-US" sz="1000" b="0" i="0" u="none" strike="noStrike" dirty="0">
                        <a:solidFill>
                          <a:srgbClr val="000000"/>
                        </a:solidFill>
                        <a:effectLst/>
                        <a:latin typeface="Ubuntu" panose="020B0504030602030204" pitchFamily="34" charset="0"/>
                        <a:hlinkClick r:id="rId11"/>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42643">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ONS/MM23/D7G7.M</a:t>
                      </a:r>
                      <a:endParaRPr lang="en-US" sz="1000" b="0" i="0" u="none" strike="noStrike" dirty="0">
                        <a:solidFill>
                          <a:srgbClr val="000000"/>
                        </a:solidFill>
                        <a:effectLst/>
                        <a:latin typeface="Ubuntu" panose="020B0504030602030204" pitchFamily="34" charset="0"/>
                        <a:hlinkClick r:id="rId12"/>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ONS/MM23/DKO8.M</a:t>
                      </a:r>
                      <a:endParaRPr lang="en-US" sz="1000" b="0" i="0" u="none" strike="noStrike" dirty="0">
                        <a:solidFill>
                          <a:srgbClr val="000000"/>
                        </a:solidFill>
                        <a:effectLst/>
                        <a:latin typeface="Ubuntu" panose="020B0504030602030204" pitchFamily="34" charset="0"/>
                        <a:hlinkClick r:id="rId1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42643">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Japan</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/001</a:t>
                      </a:r>
                      <a:endParaRPr lang="en-US" sz="1000" b="0" i="0" u="none" strike="noStrike" dirty="0">
                        <a:solidFill>
                          <a:srgbClr val="000000"/>
                        </a:solidFill>
                        <a:effectLst/>
                        <a:latin typeface="Ubuntu" panose="020B0504030602030204" pitchFamily="34" charset="0"/>
                        <a:hlinkClick r:id="rId14"/>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/740</a:t>
                      </a:r>
                      <a:endParaRPr lang="en-US" sz="1000" b="0" i="0" u="none" strike="noStrike" dirty="0">
                        <a:solidFill>
                          <a:srgbClr val="000000"/>
                        </a:solidFill>
                        <a:effectLst/>
                        <a:latin typeface="Ubuntu" panose="020B0504030602030204" pitchFamily="34" charset="0"/>
                        <a:hlinkClick r:id="rId1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42643">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noProof="0">
                          <a:solidFill>
                            <a:srgbClr val="000000"/>
                          </a:solidFill>
                          <a:effectLst/>
                          <a:latin typeface="Ubuntu" panose="020B0504030602030204" pitchFamily="34" charset="0"/>
                          <a:ea typeface="+mn-ea"/>
                          <a:cs typeface="+mn-cs"/>
                        </a:rPr>
                        <a:t>CPI Inflation (YoY % change)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hlinkClick r:id="rId16">
                            <a:extLst>
                              <a:ext uri="{A12FA001-AC4F-418D-AE19-62706E023703}">
                                <ahyp:hlinkClr xmlns:ahyp="http://schemas.microsoft.com/office/drawing/2018/hyperlinkcolor" val="tx"/>
                              </a:ext>
                            </a:extLst>
                          </a:hlinkClick>
                        </a:rPr>
                        <a:t>OECD/KEI/CPALTT01.CHN.GY.M</a:t>
                      </a:r>
                      <a:endParaRPr lang="en-US" sz="1000" b="0" i="0" u="none" strike="noStrike" kern="1200" noProof="0" dirty="0">
                        <a:solidFill>
                          <a:srgbClr val="000000"/>
                        </a:solidFill>
                        <a:effectLst/>
                        <a:latin typeface="Ubuntu" panose="020B0504030602030204" pitchFamily="34" charset="0"/>
                        <a:ea typeface="+mn-ea"/>
                        <a:cs typeface="+mn-cs"/>
                        <a:hlinkClick r:id="rId1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42643">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Eurostat/namq_10_gdp/Q.PD_PCH_SM_NAC.SCA.B1GQ.DE</a:t>
                      </a:r>
                      <a:endParaRPr lang="en-US" sz="1000" b="0" i="0" u="none" strike="noStrike" noProof="0" dirty="0">
                        <a:solidFill>
                          <a:srgbClr val="000000"/>
                        </a:solidFill>
                        <a:effectLst/>
                        <a:latin typeface="Ubuntu" panose="020B0504030602030204" pitchFamily="34" charset="0"/>
                        <a:hlinkClick r:id="rId1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42643">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Eurostat/namq_10_gdp/Q.PD_PCH_SM_NAC.SCA.B1GQ.FR</a:t>
                      </a:r>
                      <a:endParaRPr lang="en-US" sz="1000" b="0" i="0" u="none" strike="noStrike" noProof="0" dirty="0">
                        <a:solidFill>
                          <a:srgbClr val="000000"/>
                        </a:solidFill>
                        <a:effectLst/>
                        <a:latin typeface="Ubuntu" panose="020B0504030602030204" pitchFamily="34" charset="0"/>
                        <a:hlinkClick r:id="rId1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42643">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ONS/QNA/IHYU.Q</a:t>
                      </a:r>
                      <a:endParaRPr lang="en-US" sz="1000" b="0" i="0" u="none" strike="noStrike" noProof="0" dirty="0">
                        <a:solidFill>
                          <a:srgbClr val="000000"/>
                        </a:solidFill>
                        <a:effectLst/>
                        <a:latin typeface="Ubuntu" panose="020B0504030602030204" pitchFamily="34" charset="0"/>
                        <a:hlinkClick r:id="rId1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42643">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a:solidFill>
                            <a:srgbClr val="000000"/>
                          </a:solidFill>
                          <a:effectLst/>
                          <a:latin typeface="Ubuntu" panose="020B0504030602030204" pitchFamily="34" charset="0"/>
                        </a:rPr>
                        <a:t>Quarterly implied GDP deflator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BEA/NIPA-T10109/A191RD-Q</a:t>
                      </a:r>
                      <a:endParaRPr lang="en-US" sz="1000" b="0" i="0" u="none" strike="noStrike" noProof="0" dirty="0">
                        <a:solidFill>
                          <a:srgbClr val="000000"/>
                        </a:solidFill>
                        <a:effectLst/>
                        <a:latin typeface="Ubuntu" panose="020B0504030602030204" pitchFamily="34" charset="0"/>
                        <a:hlinkClick r:id="rId2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42643">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fr-FR"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Producer price index for industrial products - </a:t>
                      </a:r>
                      <a:r>
                        <a:rPr lang="fr-FR" sz="1000" b="0" i="0" u="none" strike="noStrike" noProof="0" dirty="0">
                          <a:solidFill>
                            <a:srgbClr val="000000"/>
                          </a:solidFill>
                          <a:effectLst/>
                          <a:latin typeface="Ubuntu" panose="020B0504030602030204" pitchFamily="34" charset="0"/>
                        </a:rPr>
                        <a:t>United </a:t>
                      </a:r>
                      <a:r>
                        <a:rPr lang="fr-FR" sz="1000" b="0" i="0" u="none" strike="noStrike" noProof="0" dirty="0" err="1">
                          <a:solidFill>
                            <a:srgbClr val="000000"/>
                          </a:solidFill>
                          <a:effectLst/>
                          <a:latin typeface="Ubuntu" panose="020B0504030602030204" pitchFamily="34" charset="0"/>
                        </a:rPr>
                        <a:t>Kingdom</a:t>
                      </a:r>
                      <a:endParaRPr lang="en-US" sz="1000" b="0" i="0" u="none" strike="noStrike" noProof="0"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ONS/MM22/GB7S.M</a:t>
                      </a:r>
                      <a:endParaRPr lang="en-US" sz="1000" b="0" i="0" u="none" strike="noStrike" noProof="0" dirty="0">
                        <a:solidFill>
                          <a:srgbClr val="000000"/>
                        </a:solidFill>
                        <a:effectLst/>
                        <a:latin typeface="Ubuntu" panose="020B0504030602030204" pitchFamily="34" charset="0"/>
                        <a:hlinkClick r:id="rId21"/>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bl>
          </a:graphicData>
        </a:graphic>
      </p:graphicFrame>
      <p:sp>
        <p:nvSpPr>
          <p:cNvPr id="6" name="shp_SDPTitle">
            <a:extLst>
              <a:ext uri="{FF2B5EF4-FFF2-40B4-BE49-F238E27FC236}">
                <a16:creationId xmlns:a16="http://schemas.microsoft.com/office/drawing/2014/main" id="{972AC031-5435-7984-38EA-EC30E1B8FD14}"/>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00266770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January 2023</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48</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216256181"/>
              </p:ext>
            </p:extLst>
          </p:nvPr>
        </p:nvGraphicFramePr>
        <p:xfrm>
          <a:off x="493898" y="1661374"/>
          <a:ext cx="9691502" cy="5327716"/>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9479">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Producer price index for industrial products – </a:t>
                      </a:r>
                      <a:r>
                        <a:rPr lang="fr-FR" sz="1000" b="0" i="0" u="none" strike="noStrike" noProof="0" dirty="0">
                          <a:solidFill>
                            <a:srgbClr val="000000"/>
                          </a:solidFill>
                          <a:effectLst/>
                          <a:latin typeface="Ubuntu" panose="020B0504030602030204" pitchFamily="34" charset="0"/>
                        </a:rPr>
                        <a:t>France</a:t>
                      </a:r>
                      <a:endParaRPr lang="en-US" sz="1000" b="0" i="0" u="none" strike="noStrike" noProof="0" dirty="0">
                        <a:solidFill>
                          <a:srgbClr val="000000"/>
                        </a:solidFill>
                        <a:effectLst/>
                        <a:latin typeface="Ubuntu" panose="020B0504030602030204" pitchFamily="34" charset="0"/>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2">
                            <a:extLst>
                              <a:ext uri="{A12FA001-AC4F-418D-AE19-62706E023703}">
                                <ahyp:hlinkClr xmlns:ahyp="http://schemas.microsoft.com/office/drawing/2018/hyperlinkcolor" val="tx"/>
                              </a:ext>
                            </a:extLst>
                          </a:hlinkClick>
                        </a:rPr>
                        <a:t>INSEE/IPPI-2015/M.BDM_EUR.ENS_IPP.SO.NA_A10-BE.INDICE.FE.SO.BRUT.2015.SO</a:t>
                      </a:r>
                      <a:endParaRPr lang="en-US" sz="1000" b="0" i="0" u="none" strike="noStrike" noProof="0" dirty="0">
                        <a:solidFill>
                          <a:srgbClr val="000000"/>
                        </a:solidFill>
                        <a:effectLst/>
                        <a:latin typeface="Ubuntu" panose="020B0504030602030204" pitchFamily="34" charset="0"/>
                        <a:hlinkClick r:id="rId2"/>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9479">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Producer price index for industrial products – </a:t>
                      </a:r>
                      <a:r>
                        <a:rPr lang="fr-FR" sz="1000" b="0" i="0" u="none" strike="noStrike" noProof="0" dirty="0">
                          <a:solidFill>
                            <a:srgbClr val="000000"/>
                          </a:solidFill>
                          <a:effectLst/>
                          <a:latin typeface="Ubuntu" panose="020B0504030602030204" pitchFamily="34" charset="0"/>
                        </a:rPr>
                        <a:t>Germany</a:t>
                      </a:r>
                      <a:endParaRPr lang="en-US" sz="1000" b="0" i="0" u="none" strike="noStrike" noProof="0"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DESTATIS/61241BM001/DG.PRE001</a:t>
                      </a:r>
                      <a:endParaRPr lang="en-US" sz="1000" b="0" i="0" u="none" strike="noStrike" noProof="0" dirty="0">
                        <a:solidFill>
                          <a:srgbClr val="000000"/>
                        </a:solidFill>
                        <a:effectLst/>
                        <a:latin typeface="Ubuntu" panose="020B0504030602030204" pitchFamily="34" charset="0"/>
                        <a:hlinkClick r:id="rId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9479">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Producer price index for industrial products - </a:t>
                      </a:r>
                      <a:r>
                        <a:rPr lang="fr-FR" sz="1000" b="0" i="0" u="none" strike="noStrike" noProof="0" dirty="0">
                          <a:solidFill>
                            <a:srgbClr val="000000"/>
                          </a:solidFill>
                          <a:effectLst/>
                          <a:latin typeface="Ubuntu" panose="020B0504030602030204" pitchFamily="34" charset="0"/>
                        </a:rPr>
                        <a:t>United States</a:t>
                      </a:r>
                      <a:endParaRPr lang="en-US" sz="1000" b="0" i="0" u="none" strike="noStrike" noProof="0"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BLS/pc/PCUOMFG--OMFG--</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65182769"/>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24</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FED/H15/RIFLGFCY10_N.B</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51497400"/>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25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t-BR"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FED/H15/RIFLGFCM03_N.B</a:t>
                      </a:r>
                      <a:endParaRPr lang="en-US" sz="1000" b="0" i="0" u="none" strike="noStrike" noProof="0"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6969325"/>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28</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German Bund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BUBA/BBK01/WT1010</a:t>
                      </a:r>
                      <a:endParaRPr lang="en-US" sz="1000" b="0" i="0" u="none" strike="noStrike" noProof="0" dirty="0">
                        <a:solidFill>
                          <a:srgbClr val="000000"/>
                        </a:solidFill>
                        <a:effectLst/>
                        <a:latin typeface="Ubuntu" panose="020B0504030602030204" pitchFamily="34" charset="0"/>
                        <a:hlinkClick r:id="rId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23144530"/>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28</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Inflation Expectations - Germany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2079417"/>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28</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Forward Rates on 10-Year German Bund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BUBA/BBSIS/D.I.ZAR.ZI.EUR.S1311.B.A604.R10XX.R.A.A._Z._Z.A</a:t>
                      </a:r>
                      <a:endParaRPr lang="en-US" sz="1000" b="0" i="0" u="none" strike="noStrike" noProof="0" dirty="0">
                        <a:solidFill>
                          <a:srgbClr val="000000"/>
                        </a:solidFill>
                        <a:effectLst/>
                        <a:latin typeface="Ubuntu" panose="020B0504030602030204" pitchFamily="34" charset="0"/>
                        <a:hlinkClick r:id="rId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77766926"/>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29</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2379119"/>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Nominal Foreign exchange rate in historical perspective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BUBA/BBEX3/D.USD.EUR.BB.AC.000</a:t>
                      </a:r>
                      <a:endParaRPr lang="en-US" sz="1000" b="0" i="0" u="none" strike="noStrike" noProof="0" dirty="0">
                        <a:solidFill>
                          <a:srgbClr val="000000"/>
                        </a:solidFill>
                        <a:effectLst/>
                        <a:latin typeface="Ubuntu" panose="020B0504030602030204" pitchFamily="34" charset="0"/>
                        <a:hlinkClick r:id="rId11"/>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40358572"/>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noProof="0" dirty="0">
                          <a:solidFill>
                            <a:srgbClr val="000000"/>
                          </a:solidFill>
                          <a:effectLst/>
                          <a:latin typeface="Ubuntu" panose="020B0504030602030204" pitchFamily="34" charset="0"/>
                        </a:rPr>
                        <a:t>Italian10-Y 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Eurostat/irt_lt_mcby_d/D.MCBY.IT</a:t>
                      </a:r>
                      <a:endParaRPr lang="en-US" sz="1000" b="0" i="0" u="none" strike="noStrike" noProof="0" dirty="0">
                        <a:solidFill>
                          <a:srgbClr val="000000"/>
                        </a:solidFill>
                        <a:effectLst/>
                        <a:latin typeface="Ubuntu" panose="020B0504030602030204" pitchFamily="34" charset="0"/>
                        <a:hlinkClick r:id="rId1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27171747"/>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noProof="0" dirty="0">
                          <a:solidFill>
                            <a:srgbClr val="000000"/>
                          </a:solidFill>
                          <a:effectLst/>
                          <a:latin typeface="Ubuntu" panose="020B0504030602030204" pitchFamily="34" charset="0"/>
                        </a:rPr>
                        <a:t>Greek 10-Y </a:t>
                      </a:r>
                      <a:r>
                        <a:rPr lang="fr-FR" sz="1000" b="0" i="0" u="none" strike="noStrike" noProof="0" dirty="0" err="1">
                          <a:solidFill>
                            <a:srgbClr val="000000"/>
                          </a:solidFill>
                          <a:effectLst/>
                          <a:latin typeface="Ubuntu" panose="020B0504030602030204" pitchFamily="34" charset="0"/>
                        </a:rPr>
                        <a:t>yield</a:t>
                      </a:r>
                      <a:endParaRPr lang="en-US" sz="1000" b="0" i="0" u="none" strike="noStrike" noProof="0"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Eurostat/</a:t>
                      </a:r>
                      <a:r>
                        <a:rPr lang="en-US" sz="1000" b="0" i="0" u="none" strike="noStrike" noProof="0" dirty="0" err="1">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irt_lt_mcby_d</a:t>
                      </a:r>
                      <a:r>
                        <a:rPr lang="en-US" sz="1000" b="0" i="0" u="none" strike="noStrike" noProof="0"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/D.MCBY.EL</a:t>
                      </a:r>
                      <a:endParaRPr lang="en-US" sz="1000" b="0" i="0" u="none" strike="noStrike" noProof="0" dirty="0">
                        <a:solidFill>
                          <a:srgbClr val="000000"/>
                        </a:solidFill>
                        <a:effectLst/>
                        <a:latin typeface="Ubuntu" panose="020B0504030602030204" pitchFamily="34" charset="0"/>
                        <a:hlinkClick r:id="rId1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613353440"/>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noProof="0" dirty="0">
                          <a:solidFill>
                            <a:srgbClr val="000000"/>
                          </a:solidFill>
                          <a:effectLst/>
                          <a:latin typeface="Ubuntu" panose="020B0504030602030204" pitchFamily="34" charset="0"/>
                        </a:rPr>
                        <a:t>French 10-Y </a:t>
                      </a:r>
                      <a:r>
                        <a:rPr lang="fr-FR" sz="1000" b="0" i="0" u="none" strike="noStrike" noProof="0" dirty="0" err="1">
                          <a:solidFill>
                            <a:srgbClr val="000000"/>
                          </a:solidFill>
                          <a:effectLst/>
                          <a:latin typeface="Ubuntu" panose="020B0504030602030204" pitchFamily="34" charset="0"/>
                        </a:rPr>
                        <a:t>yield</a:t>
                      </a:r>
                      <a:endParaRPr lang="en-US" sz="1000" b="0" i="0" u="none" strike="noStrike" noProof="0"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BDF/FM/FM.D.FR.EUR.FR2.BB.FR10YT_RR.YLD</a:t>
                      </a:r>
                      <a:endParaRPr lang="en-US" sz="1000" b="0" i="0" u="none" strike="noStrike" noProof="0" dirty="0">
                        <a:solidFill>
                          <a:srgbClr val="000000"/>
                        </a:solidFill>
                        <a:effectLst/>
                        <a:latin typeface="Ubuntu" panose="020B0504030602030204" pitchFamily="34" charset="0"/>
                        <a:hlinkClick r:id="rId1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49786064"/>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38</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Composite Indicator of Systemic Stress (daily)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ECB/CISS/D.U2.Z0Z.4F.EC.SS_CIN.IDX</a:t>
                      </a:r>
                      <a:endParaRPr lang="en-US" sz="1000" b="0" i="0" u="none" strike="noStrike" noProof="0" dirty="0">
                        <a:solidFill>
                          <a:srgbClr val="000000"/>
                        </a:solidFill>
                        <a:effectLst/>
                        <a:latin typeface="Ubuntu" panose="020B0504030602030204" pitchFamily="34" charset="0"/>
                        <a:hlinkClick r:id="rId1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49653086"/>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25812443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name="Secondary100784049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84332053-2CE8-44AA-9947-20F111F3737F}"/>
              </a:ext>
            </a:extLst>
          </p:cNvPr>
          <p:cNvSpPr>
            <a:spLocks noGrp="1"/>
          </p:cNvSpPr>
          <p:nvPr>
            <p:ph type="title"/>
            <p:custDataLst>
              <p:tags r:id="rId1"/>
            </p:custDataLst>
          </p:nvPr>
        </p:nvSpPr>
        <p:spPr/>
        <p:txBody>
          <a:bodyPr/>
          <a:lstStyle/>
          <a:p>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0248436E-5A26-4C55-BCC6-9DD65078CB89}"/>
              </a:ext>
            </a:extLst>
          </p:cNvPr>
          <p:cNvSpPr>
            <a:spLocks noGrp="1"/>
          </p:cNvSpPr>
          <p:nvPr>
            <p:ph type="dt" sz="half" idx="10"/>
          </p:nvPr>
        </p:nvSpPr>
        <p:spPr/>
        <p:txBody>
          <a:bodyPr/>
          <a:lstStyle/>
          <a:p>
            <a:r>
              <a:rPr lang="en-US" dirty="0">
                <a:latin typeface="Ubuntu" panose="020B0504030602030204" pitchFamily="34" charset="0"/>
              </a:rPr>
              <a:t>Macroeconomic Outlook - January 2023</a:t>
            </a:r>
          </a:p>
        </p:txBody>
      </p:sp>
    </p:spTree>
    <p:extLst>
      <p:ext uri="{BB962C8B-B14F-4D97-AF65-F5344CB8AC3E}">
        <p14:creationId xmlns:p14="http://schemas.microsoft.com/office/powerpoint/2010/main" val="8932868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200518"/>
            <a:ext cx="9721273" cy="369332"/>
          </a:xfrm>
        </p:spPr>
        <p:txBody>
          <a:bodyPr/>
          <a:lstStyle/>
          <a:p>
            <a:r>
              <a:rPr lang="en-US" dirty="0">
                <a:latin typeface="Ubuntu" panose="020B0504030602030204" pitchFamily="34" charset="0"/>
              </a:rPr>
              <a:t>Growth in advanced economies</a:t>
            </a:r>
          </a:p>
        </p:txBody>
      </p:sp>
      <p:sp>
        <p:nvSpPr>
          <p:cNvPr id="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3" y="1655763"/>
            <a:ext cx="9721273" cy="473976"/>
          </a:xfrm>
        </p:spPr>
        <p:txBody>
          <a:bodyPr/>
          <a:lstStyle/>
          <a:p>
            <a:r>
              <a:rPr lang="en-US" b="0" dirty="0">
                <a:solidFill>
                  <a:schemeClr val="accent4"/>
                </a:solidFill>
                <a:latin typeface="Ubuntu Condensed" panose="020B0506030602030204" pitchFamily="34" charset="0"/>
              </a:rPr>
              <a:t>Most of the major Advanced Economies have started a significant growth slowdown, although 2022 European growth has proved to be more resilient than expected</a:t>
            </a:r>
          </a:p>
        </p:txBody>
      </p:sp>
      <p:graphicFrame>
        <p:nvGraphicFramePr>
          <p:cNvPr id="15" name="AE_quarterly_rate">
            <a:extLst>
              <a:ext uri="{FF2B5EF4-FFF2-40B4-BE49-F238E27FC236}">
                <a16:creationId xmlns:a16="http://schemas.microsoft.com/office/drawing/2014/main" id="{E42377D8-5452-483E-A08A-D47497FA6ECE}"/>
              </a:ext>
            </a:extLst>
          </p:cNvPr>
          <p:cNvGraphicFramePr>
            <a:graphicFrameLocks noGrp="1"/>
          </p:cNvGraphicFramePr>
          <p:nvPr>
            <p:extLst>
              <p:ext uri="{D42A27DB-BD31-4B8C-83A1-F6EECF244321}">
                <p14:modId xmlns:p14="http://schemas.microsoft.com/office/powerpoint/2010/main" val="2496068187"/>
              </p:ext>
            </p:extLst>
          </p:nvPr>
        </p:nvGraphicFramePr>
        <p:xfrm>
          <a:off x="5526088" y="2430609"/>
          <a:ext cx="4648021" cy="1922312"/>
        </p:xfrm>
        <a:graphic>
          <a:graphicData uri="http://schemas.openxmlformats.org/drawingml/2006/table">
            <a:tbl>
              <a:tblPr>
                <a:tableStyleId>{5C22544A-7EE6-4342-B048-85BDC9FD1C3A}</a:tableStyleId>
              </a:tblPr>
              <a:tblGrid>
                <a:gridCol w="710297">
                  <a:extLst>
                    <a:ext uri="{9D8B030D-6E8A-4147-A177-3AD203B41FA5}">
                      <a16:colId xmlns:a16="http://schemas.microsoft.com/office/drawing/2014/main" val="2009094933"/>
                    </a:ext>
                  </a:extLst>
                </a:gridCol>
                <a:gridCol w="348930">
                  <a:extLst>
                    <a:ext uri="{9D8B030D-6E8A-4147-A177-3AD203B41FA5}">
                      <a16:colId xmlns:a16="http://schemas.microsoft.com/office/drawing/2014/main" val="712717710"/>
                    </a:ext>
                  </a:extLst>
                </a:gridCol>
                <a:gridCol w="348931">
                  <a:extLst>
                    <a:ext uri="{9D8B030D-6E8A-4147-A177-3AD203B41FA5}">
                      <a16:colId xmlns:a16="http://schemas.microsoft.com/office/drawing/2014/main" val="4078329556"/>
                    </a:ext>
                  </a:extLst>
                </a:gridCol>
                <a:gridCol w="348931">
                  <a:extLst>
                    <a:ext uri="{9D8B030D-6E8A-4147-A177-3AD203B41FA5}">
                      <a16:colId xmlns:a16="http://schemas.microsoft.com/office/drawing/2014/main" val="2976421736"/>
                    </a:ext>
                  </a:extLst>
                </a:gridCol>
                <a:gridCol w="348931">
                  <a:extLst>
                    <a:ext uri="{9D8B030D-6E8A-4147-A177-3AD203B41FA5}">
                      <a16:colId xmlns:a16="http://schemas.microsoft.com/office/drawing/2014/main" val="1231309871"/>
                    </a:ext>
                  </a:extLst>
                </a:gridCol>
                <a:gridCol w="348931">
                  <a:extLst>
                    <a:ext uri="{9D8B030D-6E8A-4147-A177-3AD203B41FA5}">
                      <a16:colId xmlns:a16="http://schemas.microsoft.com/office/drawing/2014/main" val="2671724364"/>
                    </a:ext>
                  </a:extLst>
                </a:gridCol>
                <a:gridCol w="348931">
                  <a:extLst>
                    <a:ext uri="{9D8B030D-6E8A-4147-A177-3AD203B41FA5}">
                      <a16:colId xmlns:a16="http://schemas.microsoft.com/office/drawing/2014/main" val="96816960"/>
                    </a:ext>
                  </a:extLst>
                </a:gridCol>
                <a:gridCol w="348931">
                  <a:extLst>
                    <a:ext uri="{9D8B030D-6E8A-4147-A177-3AD203B41FA5}">
                      <a16:colId xmlns:a16="http://schemas.microsoft.com/office/drawing/2014/main" val="4235776357"/>
                    </a:ext>
                  </a:extLst>
                </a:gridCol>
                <a:gridCol w="348931">
                  <a:extLst>
                    <a:ext uri="{9D8B030D-6E8A-4147-A177-3AD203B41FA5}">
                      <a16:colId xmlns:a16="http://schemas.microsoft.com/office/drawing/2014/main" val="3684354728"/>
                    </a:ext>
                  </a:extLst>
                </a:gridCol>
                <a:gridCol w="348931">
                  <a:extLst>
                    <a:ext uri="{9D8B030D-6E8A-4147-A177-3AD203B41FA5}">
                      <a16:colId xmlns:a16="http://schemas.microsoft.com/office/drawing/2014/main" val="20009"/>
                    </a:ext>
                  </a:extLst>
                </a:gridCol>
                <a:gridCol w="398673">
                  <a:extLst>
                    <a:ext uri="{9D8B030D-6E8A-4147-A177-3AD203B41FA5}">
                      <a16:colId xmlns:a16="http://schemas.microsoft.com/office/drawing/2014/main" val="4203653756"/>
                    </a:ext>
                  </a:extLst>
                </a:gridCol>
                <a:gridCol w="398673">
                  <a:extLst>
                    <a:ext uri="{9D8B030D-6E8A-4147-A177-3AD203B41FA5}">
                      <a16:colId xmlns:a16="http://schemas.microsoft.com/office/drawing/2014/main" val="101087246"/>
                    </a:ext>
                  </a:extLst>
                </a:gridCol>
              </a:tblGrid>
              <a:tr h="228321">
                <a:tc gridSpan="10">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rowSpan="2">
                  <a:txBody>
                    <a:bodyPr/>
                    <a:lstStyle/>
                    <a:p>
                      <a:pPr algn="ctr" rtl="0" fontAlgn="ctr"/>
                      <a:r>
                        <a:rPr lang="en-US" sz="900" b="1" i="0" u="none" strike="noStrike" noProof="0" dirty="0">
                          <a:solidFill>
                            <a:schemeClr val="bg1"/>
                          </a:solidFill>
                          <a:effectLst/>
                          <a:latin typeface="Ubuntu" panose="020B0504030602030204" pitchFamily="34" charset="0"/>
                        </a:rPr>
                        <a:t>YoY</a:t>
                      </a:r>
                      <a:r>
                        <a:rPr lang="en-US" sz="900" b="1" i="0" u="none" strike="noStrike" baseline="30000" noProof="0" dirty="0">
                          <a:solidFill>
                            <a:schemeClr val="bg1"/>
                          </a:solidFill>
                          <a:effectLst/>
                          <a:latin typeface="Ubuntu" panose="020B0504030602030204" pitchFamily="34" charset="0"/>
                        </a:rPr>
                        <a:t>2</a:t>
                      </a:r>
                      <a:r>
                        <a:rPr lang="en-US" sz="900" b="1" i="0" u="none" strike="noStrike" noProof="0" dirty="0">
                          <a:solidFill>
                            <a:schemeClr val="bg1"/>
                          </a:solidFill>
                          <a:effectLst/>
                          <a:latin typeface="Ubuntu" panose="020B0504030602030204" pitchFamily="34" charset="0"/>
                        </a:rPr>
                        <a:t> </a:t>
                      </a:r>
                    </a:p>
                    <a:p>
                      <a:pPr algn="ctr" rtl="0" fontAlgn="ctr"/>
                      <a:r>
                        <a:rPr lang="en-US" sz="900" b="1" i="0" u="none" strike="noStrike" noProof="0" dirty="0">
                          <a:solidFill>
                            <a:schemeClr val="bg1"/>
                          </a:solidFill>
                          <a:effectLst/>
                          <a:latin typeface="Ubuntu" panose="020B0504030602030204" pitchFamily="34" charset="0"/>
                        </a:rPr>
                        <a:t>25/09</a:t>
                      </a:r>
                      <a:endParaRPr lang="en-US" sz="900" b="1" i="0" u="none" strike="noStrike" baseline="30000" noProof="0" dirty="0">
                        <a:solidFill>
                          <a:schemeClr val="bg1"/>
                        </a:solidFill>
                        <a:effectLst/>
                        <a:latin typeface="Ubuntu" panose="020B050403060203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rowSpan="2">
                  <a:txBody>
                    <a:bodyPr/>
                    <a:lstStyle/>
                    <a:p>
                      <a:pPr algn="ctr" rtl="0" fontAlgn="ctr"/>
                      <a:r>
                        <a:rPr lang="en-US" sz="900" b="1" i="0" u="none" strike="noStrike" noProof="0" dirty="0">
                          <a:solidFill>
                            <a:schemeClr val="bg1"/>
                          </a:solidFill>
                          <a:effectLst/>
                          <a:latin typeface="Ubuntu" panose="020B0504030602030204" pitchFamily="34" charset="0"/>
                        </a:rPr>
                        <a:t>YoY</a:t>
                      </a:r>
                      <a:r>
                        <a:rPr lang="en-US" sz="900" b="1" i="0" u="none" strike="noStrike" baseline="30000" noProof="0" dirty="0">
                          <a:solidFill>
                            <a:schemeClr val="bg1"/>
                          </a:solidFill>
                          <a:effectLst/>
                          <a:latin typeface="Ubuntu" panose="020B0504030602030204" pitchFamily="34" charset="0"/>
                        </a:rPr>
                        <a:t>2</a:t>
                      </a:r>
                      <a:r>
                        <a:rPr lang="en-US" sz="900" b="1" i="0" u="none" strike="noStrike" noProof="0" dirty="0">
                          <a:solidFill>
                            <a:schemeClr val="bg1"/>
                          </a:solidFill>
                          <a:effectLst/>
                          <a:latin typeface="Ubuntu" panose="020B0504030602030204" pitchFamily="34" charset="0"/>
                        </a:rPr>
                        <a:t> 18/12</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50986">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v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v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0509">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187812">
                <a:tc>
                  <a:txBody>
                    <a:bodyPr/>
                    <a:lstStyle/>
                    <a:p>
                      <a:pPr algn="l" rtl="0" fontAlgn="ctr"/>
                      <a:r>
                        <a:rPr lang="en-US" sz="900" b="1" i="0" u="none" strike="noStrike" noProof="0" dirty="0">
                          <a:solidFill>
                            <a:schemeClr val="tx1"/>
                          </a:solidFill>
                          <a:effectLst/>
                          <a:latin typeface="Ubuntu" panose="020B0504030602030204" pitchFamily="34" charset="0"/>
                        </a:rPr>
                        <a:t>Euro Area</a:t>
                      </a:r>
                    </a:p>
                  </a:txBody>
                  <a:tcPr marL="72000" marR="72000"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12.4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2.0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2.3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0.5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0.6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0.3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C00000"/>
                          </a:solidFill>
                          <a:effectLst/>
                          <a:latin typeface="Ubuntu" panose="020B0504030602030204" pitchFamily="34" charset="0"/>
                        </a:rPr>
                        <a:t>1.2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C00000"/>
                          </a:solidFill>
                          <a:effectLst/>
                          <a:latin typeface="Ubuntu" panose="020B0504030602030204" pitchFamily="34" charset="0"/>
                        </a:rPr>
                        <a:t>2.9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187812">
                <a:tc>
                  <a:txBody>
                    <a:bodyPr/>
                    <a:lstStyle/>
                    <a:p>
                      <a:pPr lvl="0" algn="l" rtl="0" fontAlgn="ctr"/>
                      <a:r>
                        <a:rPr lang="en-US" sz="900" b="0" i="1" u="none" strike="noStrike" noProof="0" dirty="0">
                          <a:solidFill>
                            <a:schemeClr val="tx1"/>
                          </a:solidFill>
                          <a:effectLst/>
                          <a:latin typeface="Ubuntu" panose="020B0504030602030204" pitchFamily="34" charset="0"/>
                        </a:rPr>
                        <a:t>France</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18.3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1.1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3.3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0.6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0.5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0.2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C00000"/>
                          </a:solidFill>
                          <a:effectLst/>
                          <a:latin typeface="Ubuntu" panose="020B0504030602030204" pitchFamily="34" charset="0"/>
                        </a:rPr>
                        <a:t>1.3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C00000"/>
                          </a:solidFill>
                          <a:effectLst/>
                          <a:latin typeface="Ubuntu" panose="020B0504030602030204" pitchFamily="34" charset="0"/>
                        </a:rPr>
                        <a:t>2.5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187812">
                <a:tc>
                  <a:txBody>
                    <a:bodyPr/>
                    <a:lstStyle/>
                    <a:p>
                      <a:pPr lvl="0" algn="l" rtl="0" fontAlgn="ctr"/>
                      <a:r>
                        <a:rPr lang="en-US" sz="900" b="0" i="1" u="none" strike="noStrike" noProof="0" dirty="0">
                          <a:solidFill>
                            <a:srgbClr val="000000"/>
                          </a:solidFill>
                          <a:effectLst/>
                          <a:latin typeface="Ubuntu" panose="020B0504030602030204" pitchFamily="34" charset="0"/>
                        </a:rPr>
                        <a:t>Germany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9.0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0.6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1.9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0.1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0.4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C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C00000"/>
                          </a:solidFill>
                          <a:effectLst/>
                          <a:latin typeface="Ubuntu" panose="020B0504030602030204" pitchFamily="34" charset="0"/>
                        </a:rPr>
                        <a:t>1.4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187812">
                <a:tc>
                  <a:txBody>
                    <a:bodyPr/>
                    <a:lstStyle/>
                    <a:p>
                      <a:pPr lvl="0" algn="l" rtl="0" fontAlgn="ctr"/>
                      <a:r>
                        <a:rPr lang="en-US" sz="900" b="0" i="1" u="none" strike="noStrike" noProof="0" dirty="0">
                          <a:solidFill>
                            <a:srgbClr val="000000"/>
                          </a:solidFill>
                          <a:effectLst/>
                          <a:latin typeface="Ubuntu" panose="020B0504030602030204" pitchFamily="34" charset="0"/>
                        </a:rPr>
                        <a:t>Italy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14.5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0.3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2.5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0.2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1.1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0.5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C00000"/>
                          </a:solidFill>
                          <a:effectLst/>
                          <a:latin typeface="Ubuntu" panose="020B0504030602030204" pitchFamily="34" charset="0"/>
                        </a:rPr>
                        <a:t>2.4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C00000"/>
                          </a:solidFill>
                          <a:effectLst/>
                          <a:latin typeface="Ubuntu" panose="020B0504030602030204" pitchFamily="34" charset="0"/>
                        </a:rPr>
                        <a:t>3.9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18781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16.6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1.2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6.5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1.5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0.6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0.1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C00000"/>
                          </a:solidFill>
                          <a:effectLst/>
                          <a:latin typeface="Ubuntu" panose="020B0504030602030204" pitchFamily="34" charset="0"/>
                        </a:rPr>
                        <a:t>0.8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C00000"/>
                          </a:solidFill>
                          <a:effectLst/>
                          <a:latin typeface="Ubuntu" panose="020B0504030602030204" pitchFamily="34" charset="0"/>
                        </a:rPr>
                        <a:t>0.8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18781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7.9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1.0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1.5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C00000"/>
                          </a:solidFill>
                          <a:effectLst/>
                          <a:latin typeface="Ubuntu" panose="020B0504030602030204" pitchFamily="34" charset="0"/>
                        </a:rPr>
                        <a:t>2.0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C00000"/>
                          </a:solidFill>
                          <a:effectLst/>
                          <a:latin typeface="Ubuntu" panose="020B0504030602030204" pitchFamily="34" charset="0"/>
                        </a:rPr>
                        <a:t>1.6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18781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Canada</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9.0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2.1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1.3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1.4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1.7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0.7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0.8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0.7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C00000"/>
                          </a:solidFill>
                          <a:effectLst/>
                          <a:latin typeface="Ubuntu" panose="020B0504030602030204" pitchFamily="34" charset="0"/>
                        </a:rPr>
                        <a:t>3.3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C00000"/>
                          </a:solidFill>
                          <a:effectLst/>
                          <a:latin typeface="Ubuntu" panose="020B0504030602030204" pitchFamily="34" charset="0"/>
                        </a:rPr>
                        <a:t>5.5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2397"/>
                  </a:ext>
                </a:extLst>
              </a:tr>
              <a:tr h="18781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rgbClr val="000000"/>
                          </a:solidFill>
                          <a:effectLst/>
                          <a:latin typeface="Ubuntu" panose="020B0504030602030204" pitchFamily="34" charset="0"/>
                        </a:rPr>
                        <a:t>Japan</a:t>
                      </a:r>
                      <a:endParaRPr lang="en-US" sz="900" b="1" i="0" u="none" strike="noStrike" noProof="0" dirty="0">
                        <a:solidFill>
                          <a:srgbClr val="000000"/>
                        </a:solidFill>
                        <a:effectLst/>
                        <a:latin typeface="Ubuntu" panose="020B0504030602030204" pitchFamily="34" charset="0"/>
                      </a:endParaRP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5.6 </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1.9 </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0.3 </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1.2 </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1.1 </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C00000"/>
                          </a:solidFill>
                          <a:effectLst/>
                          <a:latin typeface="Ubuntu" panose="020B0504030602030204" pitchFamily="34" charset="0"/>
                        </a:rPr>
                        <a:t>1.9 </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C00000"/>
                          </a:solidFill>
                          <a:effectLst/>
                          <a:latin typeface="Ubuntu" panose="020B0504030602030204" pitchFamily="34" charset="0"/>
                        </a:rPr>
                        <a:t>1.9 </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0716006"/>
                  </a:ext>
                </a:extLst>
              </a:tr>
            </a:tbl>
          </a:graphicData>
        </a:graphic>
      </p:graphicFrame>
      <p:graphicFrame>
        <p:nvGraphicFramePr>
          <p:cNvPr id="14" name="AE_yearly_rate">
            <a:extLst>
              <a:ext uri="{FF2B5EF4-FFF2-40B4-BE49-F238E27FC236}">
                <a16:creationId xmlns:a16="http://schemas.microsoft.com/office/drawing/2014/main" id="{6C851ACB-8F6B-4EE4-9EDE-F026EA6F88E2}"/>
              </a:ext>
            </a:extLst>
          </p:cNvPr>
          <p:cNvGraphicFramePr>
            <a:graphicFrameLocks noGrp="1"/>
          </p:cNvGraphicFramePr>
          <p:nvPr>
            <p:extLst>
              <p:ext uri="{D42A27DB-BD31-4B8C-83A1-F6EECF244321}">
                <p14:modId xmlns:p14="http://schemas.microsoft.com/office/powerpoint/2010/main" val="3570238528"/>
              </p:ext>
            </p:extLst>
          </p:nvPr>
        </p:nvGraphicFramePr>
        <p:xfrm>
          <a:off x="493899" y="2430610"/>
          <a:ext cx="4636900" cy="1922313"/>
        </p:xfrm>
        <a:graphic>
          <a:graphicData uri="http://schemas.openxmlformats.org/drawingml/2006/table">
            <a:tbl>
              <a:tblPr>
                <a:tableStyleId>{5C22544A-7EE6-4342-B048-85BDC9FD1C3A}</a:tableStyleId>
              </a:tblPr>
              <a:tblGrid>
                <a:gridCol w="1103535">
                  <a:extLst>
                    <a:ext uri="{9D8B030D-6E8A-4147-A177-3AD203B41FA5}">
                      <a16:colId xmlns:a16="http://schemas.microsoft.com/office/drawing/2014/main" val="2009094933"/>
                    </a:ext>
                  </a:extLst>
                </a:gridCol>
                <a:gridCol w="706673">
                  <a:extLst>
                    <a:ext uri="{9D8B030D-6E8A-4147-A177-3AD203B41FA5}">
                      <a16:colId xmlns:a16="http://schemas.microsoft.com/office/drawing/2014/main" val="2477919891"/>
                    </a:ext>
                  </a:extLst>
                </a:gridCol>
                <a:gridCol w="706673">
                  <a:extLst>
                    <a:ext uri="{9D8B030D-6E8A-4147-A177-3AD203B41FA5}">
                      <a16:colId xmlns:a16="http://schemas.microsoft.com/office/drawing/2014/main" val="4235776357"/>
                    </a:ext>
                  </a:extLst>
                </a:gridCol>
                <a:gridCol w="706673">
                  <a:extLst>
                    <a:ext uri="{9D8B030D-6E8A-4147-A177-3AD203B41FA5}">
                      <a16:colId xmlns:a16="http://schemas.microsoft.com/office/drawing/2014/main" val="3684354728"/>
                    </a:ext>
                  </a:extLst>
                </a:gridCol>
                <a:gridCol w="706673">
                  <a:extLst>
                    <a:ext uri="{9D8B030D-6E8A-4147-A177-3AD203B41FA5}">
                      <a16:colId xmlns:a16="http://schemas.microsoft.com/office/drawing/2014/main" val="4238027516"/>
                    </a:ext>
                  </a:extLst>
                </a:gridCol>
                <a:gridCol w="706673">
                  <a:extLst>
                    <a:ext uri="{9D8B030D-6E8A-4147-A177-3AD203B41FA5}">
                      <a16:colId xmlns:a16="http://schemas.microsoft.com/office/drawing/2014/main" val="1729451941"/>
                    </a:ext>
                  </a:extLst>
                </a:gridCol>
              </a:tblGrid>
              <a:tr h="228199">
                <a:tc gridSpan="6">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51863">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2020</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9499">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187844">
                <a:tc>
                  <a:txBody>
                    <a:bodyPr/>
                    <a:lstStyle/>
                    <a:p>
                      <a:pPr algn="l" rtl="0" fontAlgn="ctr"/>
                      <a:r>
                        <a:rPr lang="en-US" sz="900" b="1" i="0" u="none" strike="noStrike" noProof="0" dirty="0">
                          <a:solidFill>
                            <a:schemeClr val="tx1"/>
                          </a:solidFill>
                          <a:effectLst/>
                          <a:latin typeface="Ubuntu" panose="020B0504030602030204" pitchFamily="34" charset="0"/>
                        </a:rPr>
                        <a:t>Euro Area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(6.1)</a:t>
                      </a:r>
                      <a:r>
                        <a:rPr lang="en-US" sz="1000" b="0" i="0" u="none" strike="noStrike" baseline="30000" dirty="0">
                          <a:solidFill>
                            <a:srgbClr val="000000"/>
                          </a:solidFill>
                          <a:effectLst/>
                          <a:latin typeface="Ubuntu" panose="020B0504030602030204" pitchFamily="34" charset="0"/>
                        </a:rPr>
                        <a:t>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3.3</a:t>
                      </a:r>
                    </a:p>
                  </a:txBody>
                  <a:tcPr marL="9525" marR="9525" marT="9525"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a:solidFill>
                            <a:srgbClr val="000000"/>
                          </a:solidFill>
                          <a:effectLst/>
                          <a:latin typeface="Ubuntu" panose="020B0504030602030204" pitchFamily="34" charset="0"/>
                        </a:rPr>
                        <a:t>0.5</a:t>
                      </a:r>
                    </a:p>
                  </a:txBody>
                  <a:tcPr marL="9525" marR="9525" marT="9525"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1.4</a:t>
                      </a:r>
                    </a:p>
                  </a:txBody>
                  <a:tcPr marL="9525" marR="9525" marT="9525"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187844">
                <a:tc>
                  <a:txBody>
                    <a:bodyPr/>
                    <a:lstStyle/>
                    <a:p>
                      <a:pPr lvl="0" algn="l" rtl="0" fontAlgn="ctr"/>
                      <a:r>
                        <a:rPr lang="en-US" sz="900" b="0" i="1"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1.8</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(0.3)</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1.5</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187844">
                <a:tc>
                  <a:txBody>
                    <a:bodyPr/>
                    <a:lstStyle/>
                    <a:p>
                      <a:pPr lvl="0" algn="l" rtl="0" fontAlgn="ctr"/>
                      <a:r>
                        <a:rPr lang="en-US" sz="900" b="0" i="1"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(7.9)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2.6</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a:solidFill>
                            <a:srgbClr val="000000"/>
                          </a:solidFill>
                          <a:effectLst/>
                          <a:latin typeface="Ubuntu" panose="020B0504030602030204" pitchFamily="34" charset="0"/>
                        </a:rPr>
                        <a:t>0.6</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1.2</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187844">
                <a:tc>
                  <a:txBody>
                    <a:bodyPr/>
                    <a:lstStyle/>
                    <a:p>
                      <a:pPr lvl="0" algn="l" rtl="0" fontAlgn="ctr"/>
                      <a:r>
                        <a:rPr lang="en-US" sz="900" b="0" i="1" u="none" strike="noStrike" noProof="0" dirty="0">
                          <a:solidFill>
                            <a:srgbClr val="000000"/>
                          </a:solidFill>
                          <a:effectLst/>
                          <a:latin typeface="Ubuntu" panose="020B0504030602030204" pitchFamily="34" charset="0"/>
                        </a:rPr>
                        <a:t>Italy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(9.0)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3.7</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a:solidFill>
                            <a:srgbClr val="000000"/>
                          </a:solidFill>
                          <a:effectLst/>
                          <a:latin typeface="Ubuntu" panose="020B0504030602030204" pitchFamily="34" charset="0"/>
                        </a:rPr>
                        <a:t>0.2</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1.0</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18784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(9.3)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7.4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4.4</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(0.4)</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0.2</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18784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1.8</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a:solidFill>
                            <a:srgbClr val="000000"/>
                          </a:solidFill>
                          <a:effectLst/>
                          <a:latin typeface="Ubuntu" panose="020B0504030602030204" pitchFamily="34" charset="0"/>
                        </a:rPr>
                        <a:t>0.5</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1.0</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18784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Canada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(5.2)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4.5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FR" sz="1000" b="0" i="0" u="none" strike="noStrike" dirty="0">
                          <a:solidFill>
                            <a:srgbClr val="000000"/>
                          </a:solidFill>
                          <a:effectLst/>
                          <a:latin typeface="Ubuntu" panose="020B0504030602030204" pitchFamily="34" charset="0"/>
                        </a:rPr>
                        <a:t>3.2</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FR" sz="1000" b="0" i="0" u="none" strike="noStrike">
                          <a:solidFill>
                            <a:srgbClr val="000000"/>
                          </a:solidFill>
                          <a:effectLst/>
                          <a:latin typeface="Ubuntu" panose="020B0504030602030204" pitchFamily="34" charset="0"/>
                        </a:rPr>
                        <a:t>1.0</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FR" sz="1000" b="0" i="0" u="none" strike="noStrike" dirty="0">
                          <a:solidFill>
                            <a:srgbClr val="000000"/>
                          </a:solidFill>
                          <a:effectLst/>
                          <a:latin typeface="Ubuntu" panose="020B0504030602030204" pitchFamily="34" charset="0"/>
                        </a:rPr>
                        <a:t>1.3</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8488590"/>
                  </a:ext>
                </a:extLst>
              </a:tr>
              <a:tr h="18784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rgbClr val="000000"/>
                          </a:solidFill>
                          <a:effectLst/>
                          <a:latin typeface="Ubuntu" panose="020B0504030602030204" pitchFamily="34" charset="0"/>
                        </a:rPr>
                        <a:t>Japan</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1.6</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a:solidFill>
                            <a:srgbClr val="000000"/>
                          </a:solidFill>
                          <a:effectLst/>
                          <a:latin typeface="Ubuntu" panose="020B0504030602030204" pitchFamily="34" charset="0"/>
                        </a:rPr>
                        <a:t>1.8</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0.9</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0716006"/>
                  </a:ext>
                </a:extLst>
              </a:tr>
            </a:tbl>
          </a:graphicData>
        </a:graphic>
      </p:graphicFrame>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nvPr>
        </p:nvGraphicFramePr>
        <p:xfrm>
          <a:off x="485776" y="2178355"/>
          <a:ext cx="4636900" cy="448800"/>
        </p:xfrm>
        <a:graphic>
          <a:graphicData uri="http://schemas.openxmlformats.org/drawingml/2006/table">
            <a:tbl>
              <a:tblPr/>
              <a:tblGrid>
                <a:gridCol w="463690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nvPr>
        </p:nvGraphicFramePr>
        <p:xfrm>
          <a:off x="5526088" y="2177124"/>
          <a:ext cx="4664755" cy="448800"/>
        </p:xfrm>
        <a:graphic>
          <a:graphicData uri="http://schemas.openxmlformats.org/drawingml/2006/table">
            <a:tbl>
              <a:tblPr/>
              <a:tblGrid>
                <a:gridCol w="466475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a:latin typeface="Ubuntu" panose="020B0504030602030204" pitchFamily="34" charset="0"/>
              </a:rPr>
              <a:t>4</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8F71B1F0-FF7E-4866-83BA-F00433EEC947}"/>
              </a:ext>
            </a:extLst>
          </p:cNvPr>
          <p:cNvGraphicFramePr>
            <a:graphicFrameLocks noGrp="1"/>
          </p:cNvGraphicFramePr>
          <p:nvPr>
            <p:custDataLst>
              <p:tags r:id="rId3"/>
            </p:custDataLst>
          </p:nvPr>
        </p:nvGraphicFramePr>
        <p:xfrm>
          <a:off x="469900" y="4389134"/>
          <a:ext cx="9712324" cy="448800"/>
        </p:xfrm>
        <a:graphic>
          <a:graphicData uri="http://schemas.openxmlformats.org/drawingml/2006/table">
            <a:tbl>
              <a:tblPr/>
              <a:tblGrid>
                <a:gridCol w="97123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Weekly growth tracker in Advanced Economies (YoY</a:t>
                      </a:r>
                      <a:r>
                        <a:rPr lang="en-US" sz="1000" b="1" i="0" u="none" strike="noStrike" baseline="0" noProof="0" dirty="0">
                          <a:solidFill>
                            <a:schemeClr val="accent1"/>
                          </a:solidFill>
                          <a:effectLst/>
                          <a:latin typeface="Ubuntu" panose="020B0504030602030204" pitchFamily="34" charset="0"/>
                        </a:rPr>
                        <a:t> % change) – </a:t>
                      </a:r>
                      <a:r>
                        <a:rPr lang="en-US" sz="1000" b="0" i="1" u="none" strike="noStrike" baseline="0" noProof="0" dirty="0">
                          <a:solidFill>
                            <a:schemeClr val="accent1"/>
                          </a:solidFill>
                          <a:effectLst/>
                          <a:latin typeface="Ubuntu" panose="020B0504030602030204" pitchFamily="34" charset="0"/>
                        </a:rPr>
                        <a:t>Since Jan. 2021</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shp_FootNote">
            <a:extLst>
              <a:ext uri="{FF2B5EF4-FFF2-40B4-BE49-F238E27FC236}">
                <a16:creationId xmlns:a16="http://schemas.microsoft.com/office/drawing/2014/main" id="{44BF2047-53E5-4463-2E82-2FDFFEF31BBC}"/>
              </a:ext>
            </a:extLst>
          </p:cNvPr>
          <p:cNvSpPr txBox="1"/>
          <p:nvPr/>
        </p:nvSpPr>
        <p:spPr>
          <a:xfrm>
            <a:off x="1679865" y="710552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Weekly tracker of economic activity as of 18/12/2022, OECD economic outlook November 2022</a:t>
            </a:r>
          </a:p>
          <a:p>
            <a:pPr marL="347472" indent="-347472"/>
            <a:r>
              <a:rPr lang="en-US" sz="700" dirty="0">
                <a:latin typeface="Ubuntu" panose="020B0504030602030204" pitchFamily="34" charset="0"/>
              </a:rPr>
              <a:t>Note:	 (1)  Negative number, (2) Extract from the OECD Weekly growth tracker to compare latest YoY growth data to its level 3 months before</a:t>
            </a:r>
          </a:p>
        </p:txBody>
      </p:sp>
      <p:graphicFrame>
        <p:nvGraphicFramePr>
          <p:cNvPr id="9" name="AE_weekly_growth_tracker">
            <a:extLst>
              <a:ext uri="{FF2B5EF4-FFF2-40B4-BE49-F238E27FC236}">
                <a16:creationId xmlns:a16="http://schemas.microsoft.com/office/drawing/2014/main" id="{5D46EBB2-43AC-B269-8619-2D905D4FA703}"/>
              </a:ext>
            </a:extLst>
          </p:cNvPr>
          <p:cNvGraphicFramePr>
            <a:graphicFrameLocks/>
          </p:cNvGraphicFramePr>
          <p:nvPr>
            <p:extLst>
              <p:ext uri="{D42A27DB-BD31-4B8C-83A1-F6EECF244321}">
                <p14:modId xmlns:p14="http://schemas.microsoft.com/office/powerpoint/2010/main" val="1915867993"/>
              </p:ext>
            </p:extLst>
          </p:nvPr>
        </p:nvGraphicFramePr>
        <p:xfrm>
          <a:off x="461358" y="4653791"/>
          <a:ext cx="9712324" cy="2329257"/>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94796567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Growth in emerging countries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667535"/>
            <a:ext cx="9721273" cy="273921"/>
          </a:xfrm>
        </p:spPr>
        <p:txBody>
          <a:bodyPr/>
          <a:lstStyle/>
          <a:p>
            <a:r>
              <a:rPr lang="en-US" b="0" dirty="0">
                <a:solidFill>
                  <a:schemeClr val="accent4"/>
                </a:solidFill>
                <a:latin typeface="Ubuntu Condensed" panose="020B0506030602030204" pitchFamily="34" charset="0"/>
              </a:rPr>
              <a:t>The end of China’s zero-covid policy opens a new round of uncertainties which could entail the first semester growth prospect</a:t>
            </a:r>
          </a:p>
        </p:txBody>
      </p:sp>
      <p:graphicFrame>
        <p:nvGraphicFramePr>
          <p:cNvPr id="15" name="EC_quarterly_rate">
            <a:extLst>
              <a:ext uri="{FF2B5EF4-FFF2-40B4-BE49-F238E27FC236}">
                <a16:creationId xmlns:a16="http://schemas.microsoft.com/office/drawing/2014/main" id="{E42377D8-5452-483E-A08A-D47497FA6ECE}"/>
              </a:ext>
            </a:extLst>
          </p:cNvPr>
          <p:cNvGraphicFramePr>
            <a:graphicFrameLocks noGrp="1"/>
          </p:cNvGraphicFramePr>
          <p:nvPr>
            <p:extLst>
              <p:ext uri="{D42A27DB-BD31-4B8C-83A1-F6EECF244321}">
                <p14:modId xmlns:p14="http://schemas.microsoft.com/office/powerpoint/2010/main" val="3749603440"/>
              </p:ext>
            </p:extLst>
          </p:nvPr>
        </p:nvGraphicFramePr>
        <p:xfrm>
          <a:off x="5526088" y="2437296"/>
          <a:ext cx="4659309" cy="1915630"/>
        </p:xfrm>
        <a:graphic>
          <a:graphicData uri="http://schemas.openxmlformats.org/drawingml/2006/table">
            <a:tbl>
              <a:tblPr>
                <a:tableStyleId>{5C22544A-7EE6-4342-B048-85BDC9FD1C3A}</a:tableStyleId>
              </a:tblPr>
              <a:tblGrid>
                <a:gridCol w="677130">
                  <a:extLst>
                    <a:ext uri="{9D8B030D-6E8A-4147-A177-3AD203B41FA5}">
                      <a16:colId xmlns:a16="http://schemas.microsoft.com/office/drawing/2014/main" val="2009094933"/>
                    </a:ext>
                  </a:extLst>
                </a:gridCol>
                <a:gridCol w="356523">
                  <a:extLst>
                    <a:ext uri="{9D8B030D-6E8A-4147-A177-3AD203B41FA5}">
                      <a16:colId xmlns:a16="http://schemas.microsoft.com/office/drawing/2014/main" val="712717710"/>
                    </a:ext>
                  </a:extLst>
                </a:gridCol>
                <a:gridCol w="356523">
                  <a:extLst>
                    <a:ext uri="{9D8B030D-6E8A-4147-A177-3AD203B41FA5}">
                      <a16:colId xmlns:a16="http://schemas.microsoft.com/office/drawing/2014/main" val="4078329556"/>
                    </a:ext>
                  </a:extLst>
                </a:gridCol>
                <a:gridCol w="356523">
                  <a:extLst>
                    <a:ext uri="{9D8B030D-6E8A-4147-A177-3AD203B41FA5}">
                      <a16:colId xmlns:a16="http://schemas.microsoft.com/office/drawing/2014/main" val="2976421736"/>
                    </a:ext>
                  </a:extLst>
                </a:gridCol>
                <a:gridCol w="356523">
                  <a:extLst>
                    <a:ext uri="{9D8B030D-6E8A-4147-A177-3AD203B41FA5}">
                      <a16:colId xmlns:a16="http://schemas.microsoft.com/office/drawing/2014/main" val="1231309871"/>
                    </a:ext>
                  </a:extLst>
                </a:gridCol>
                <a:gridCol w="356523">
                  <a:extLst>
                    <a:ext uri="{9D8B030D-6E8A-4147-A177-3AD203B41FA5}">
                      <a16:colId xmlns:a16="http://schemas.microsoft.com/office/drawing/2014/main" val="2671724364"/>
                    </a:ext>
                  </a:extLst>
                </a:gridCol>
                <a:gridCol w="356523">
                  <a:extLst>
                    <a:ext uri="{9D8B030D-6E8A-4147-A177-3AD203B41FA5}">
                      <a16:colId xmlns:a16="http://schemas.microsoft.com/office/drawing/2014/main" val="96816960"/>
                    </a:ext>
                  </a:extLst>
                </a:gridCol>
                <a:gridCol w="356523">
                  <a:extLst>
                    <a:ext uri="{9D8B030D-6E8A-4147-A177-3AD203B41FA5}">
                      <a16:colId xmlns:a16="http://schemas.microsoft.com/office/drawing/2014/main" val="4235776357"/>
                    </a:ext>
                  </a:extLst>
                </a:gridCol>
                <a:gridCol w="356523">
                  <a:extLst>
                    <a:ext uri="{9D8B030D-6E8A-4147-A177-3AD203B41FA5}">
                      <a16:colId xmlns:a16="http://schemas.microsoft.com/office/drawing/2014/main" val="3684354728"/>
                    </a:ext>
                  </a:extLst>
                </a:gridCol>
                <a:gridCol w="356523">
                  <a:extLst>
                    <a:ext uri="{9D8B030D-6E8A-4147-A177-3AD203B41FA5}">
                      <a16:colId xmlns:a16="http://schemas.microsoft.com/office/drawing/2014/main" val="20009"/>
                    </a:ext>
                  </a:extLst>
                </a:gridCol>
                <a:gridCol w="356523">
                  <a:extLst>
                    <a:ext uri="{9D8B030D-6E8A-4147-A177-3AD203B41FA5}">
                      <a16:colId xmlns:a16="http://schemas.microsoft.com/office/drawing/2014/main" val="1613068949"/>
                    </a:ext>
                  </a:extLst>
                </a:gridCol>
                <a:gridCol w="416949">
                  <a:extLst>
                    <a:ext uri="{9D8B030D-6E8A-4147-A177-3AD203B41FA5}">
                      <a16:colId xmlns:a16="http://schemas.microsoft.com/office/drawing/2014/main" val="3511199185"/>
                    </a:ext>
                  </a:extLst>
                </a:gridCol>
              </a:tblGrid>
              <a:tr h="245976">
                <a:tc gridSpan="10">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rowSpan="2">
                  <a:txBody>
                    <a:bodyPr/>
                    <a:lstStyle/>
                    <a:p>
                      <a:pPr algn="ctr" rtl="0" fontAlgn="ctr"/>
                      <a:r>
                        <a:rPr lang="en-US" sz="900" b="1" i="0" u="none" strike="noStrike" noProof="0" dirty="0">
                          <a:solidFill>
                            <a:schemeClr val="bg1"/>
                          </a:solidFill>
                          <a:effectLst/>
                          <a:latin typeface="Ubuntu" panose="020B0504030602030204" pitchFamily="34" charset="0"/>
                        </a:rPr>
                        <a:t>YoY</a:t>
                      </a:r>
                      <a:r>
                        <a:rPr lang="en-US" sz="900" b="1" i="0" u="none" strike="noStrike" baseline="30000" noProof="0" dirty="0">
                          <a:solidFill>
                            <a:schemeClr val="bg1"/>
                          </a:solidFill>
                          <a:effectLst/>
                          <a:latin typeface="Ubuntu" panose="020B0504030602030204" pitchFamily="34" charset="0"/>
                        </a:rPr>
                        <a:t>1</a:t>
                      </a:r>
                      <a:r>
                        <a:rPr lang="en-US" sz="900" b="1" i="0" u="none" strike="noStrike" noProof="0" dirty="0">
                          <a:solidFill>
                            <a:schemeClr val="bg1"/>
                          </a:solidFill>
                          <a:effectLst/>
                          <a:latin typeface="Ubuntu" panose="020B0504030602030204" pitchFamily="34" charset="0"/>
                        </a:rPr>
                        <a:t> </a:t>
                      </a:r>
                    </a:p>
                    <a:p>
                      <a:pPr algn="ctr" rtl="0" fontAlgn="ctr"/>
                      <a:r>
                        <a:rPr lang="en-US" sz="900" b="1" i="0" u="none" strike="noStrike" noProof="0" dirty="0">
                          <a:solidFill>
                            <a:schemeClr val="bg1"/>
                          </a:solidFill>
                          <a:effectLst/>
                          <a:latin typeface="Ubuntu" panose="020B0504030602030204" pitchFamily="34" charset="0"/>
                        </a:rPr>
                        <a:t>25/09</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rowSpan="2">
                  <a:txBody>
                    <a:bodyPr/>
                    <a:lstStyle/>
                    <a:p>
                      <a:pPr algn="ctr" rtl="0" fontAlgn="ctr"/>
                      <a:r>
                        <a:rPr lang="en-US" sz="900" b="1" i="0" u="none" strike="noStrike" noProof="0" dirty="0">
                          <a:solidFill>
                            <a:schemeClr val="bg1"/>
                          </a:solidFill>
                          <a:effectLst/>
                          <a:latin typeface="Ubuntu" panose="020B0504030602030204" pitchFamily="34" charset="0"/>
                        </a:rPr>
                        <a:t>YoY</a:t>
                      </a:r>
                      <a:r>
                        <a:rPr lang="en-US" sz="900" b="1" i="0" u="none" strike="noStrike" baseline="30000" noProof="0" dirty="0">
                          <a:solidFill>
                            <a:schemeClr val="bg1"/>
                          </a:solidFill>
                          <a:effectLst/>
                          <a:latin typeface="Ubuntu" panose="020B0504030602030204" pitchFamily="34" charset="0"/>
                        </a:rPr>
                        <a:t>1</a:t>
                      </a:r>
                      <a:r>
                        <a:rPr lang="en-US" sz="900" b="1" i="0" u="none" strike="noStrike" noProof="0" dirty="0">
                          <a:solidFill>
                            <a:schemeClr val="bg1"/>
                          </a:solidFill>
                          <a:effectLst/>
                          <a:latin typeface="Ubuntu" panose="020B0504030602030204" pitchFamily="34" charset="0"/>
                        </a:rPr>
                        <a:t> 18/12</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90072">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vMerge="1">
                  <a:txBody>
                    <a:bodyPr/>
                    <a:lstStyle/>
                    <a:p>
                      <a:endParaRPr lang="en-FR"/>
                    </a:p>
                  </a:txBody>
                  <a:tcPr/>
                </a:tc>
                <a:tc v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845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8522">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(2.7)</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fontAlgn="ctr"/>
                      <a:endParaRPr lang="fr-FR" sz="1000" b="0" i="1" u="none" strike="noStrike" dirty="0">
                        <a:solidFill>
                          <a:srgbClr val="C00000"/>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pattFill prst="wdUpDiag">
                      <a:fgClr>
                        <a:schemeClr val="bg1">
                          <a:lumMod val="75000"/>
                        </a:schemeClr>
                      </a:fgClr>
                      <a:bgClr>
                        <a:schemeClr val="bg1"/>
                      </a:bgClr>
                    </a:pattFill>
                  </a:tcPr>
                </a:tc>
                <a:tc hMerge="1">
                  <a:txBody>
                    <a:bodyPr/>
                    <a:lstStyle/>
                    <a:p>
                      <a:pPr algn="ctr" fontAlgn="ctr"/>
                      <a:endParaRPr lang="fr-FR" sz="1000" b="0" i="1" u="none" strike="noStrike" dirty="0">
                        <a:solidFill>
                          <a:srgbClr val="C00000"/>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pattFill prst="wdUpDiag">
                      <a:fgClr>
                        <a:schemeClr val="bg1">
                          <a:lumMod val="75000"/>
                        </a:schemeClr>
                      </a:fgClr>
                      <a:bgClr>
                        <a:schemeClr val="bg1"/>
                      </a:bgClr>
                    </a:pattFill>
                  </a:tcPr>
                </a:tc>
                <a:extLst>
                  <a:ext uri="{0D108BD9-81ED-4DB2-BD59-A6C34878D82A}">
                    <a16:rowId xmlns:a16="http://schemas.microsoft.com/office/drawing/2014/main" val="996855489"/>
                  </a:ext>
                </a:extLst>
              </a:tr>
              <a:tr h="238522">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13.8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1.4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1.4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1.6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C00000"/>
                          </a:solidFill>
                          <a:effectLst/>
                          <a:latin typeface="Ubuntu" panose="020B0504030602030204" pitchFamily="34" charset="0"/>
                        </a:rPr>
                        <a:t>2.0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C00000"/>
                          </a:solidFill>
                          <a:effectLst/>
                          <a:latin typeface="Ubuntu" panose="020B0504030602030204" pitchFamily="34" charset="0"/>
                        </a:rPr>
                        <a:t>3.7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8522">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8.1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3.2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1.1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0.4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0.9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1.3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1.0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0.4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C00000"/>
                          </a:solidFill>
                          <a:effectLst/>
                          <a:latin typeface="Ubuntu" panose="020B0504030602030204" pitchFamily="34" charset="0"/>
                        </a:rPr>
                        <a:t>3.8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C00000"/>
                          </a:solidFill>
                          <a:effectLst/>
                          <a:latin typeface="Ubuntu" panose="020B0504030602030204" pitchFamily="34" charset="0"/>
                        </a:rPr>
                        <a:t>7.1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8522">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21.4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7.8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(8.6)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8.7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5.0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C00000"/>
                          </a:solidFill>
                          <a:effectLst/>
                          <a:latin typeface="Ubuntu" panose="020B0504030602030204" pitchFamily="34" charset="0"/>
                        </a:rPr>
                        <a:t>2.7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C00000"/>
                          </a:solidFill>
                          <a:effectLst/>
                          <a:latin typeface="Ubuntu" panose="020B0504030602030204" pitchFamily="34" charset="0"/>
                        </a:rPr>
                        <a:t>4.9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852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13.2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4.2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0.5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1.0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1.2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1.1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0.9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C00000"/>
                          </a:solidFill>
                          <a:effectLst/>
                          <a:latin typeface="Ubuntu" panose="020B0504030602030204" pitchFamily="34" charset="0"/>
                        </a:rPr>
                        <a:t>4.2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C00000"/>
                          </a:solidFill>
                          <a:effectLst/>
                          <a:latin typeface="Ubuntu" panose="020B0504030602030204" pitchFamily="34" charset="0"/>
                        </a:rPr>
                        <a:t>1.9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852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3.4 </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2.5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0.9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0.2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0.7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C00000"/>
                          </a:solidFill>
                          <a:effectLst/>
                          <a:latin typeface="Ubuntu" panose="020B0504030602030204" pitchFamily="34" charset="0"/>
                        </a:rPr>
                        <a:t>3.3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C00000"/>
                          </a:solidFill>
                          <a:effectLst/>
                          <a:latin typeface="Ubuntu" panose="020B0504030602030204" pitchFamily="34" charset="0"/>
                        </a:rPr>
                        <a:t>5.0 </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graphicFrame>
        <p:nvGraphicFramePr>
          <p:cNvPr id="14" name="EC_yearly_rate">
            <a:extLst>
              <a:ext uri="{FF2B5EF4-FFF2-40B4-BE49-F238E27FC236}">
                <a16:creationId xmlns:a16="http://schemas.microsoft.com/office/drawing/2014/main" id="{6C851ACB-8F6B-4EE4-9EDE-F026EA6F88E2}"/>
              </a:ext>
            </a:extLst>
          </p:cNvPr>
          <p:cNvGraphicFramePr>
            <a:graphicFrameLocks noGrp="1"/>
          </p:cNvGraphicFramePr>
          <p:nvPr>
            <p:extLst>
              <p:ext uri="{D42A27DB-BD31-4B8C-83A1-F6EECF244321}">
                <p14:modId xmlns:p14="http://schemas.microsoft.com/office/powerpoint/2010/main" val="2556237518"/>
              </p:ext>
            </p:extLst>
          </p:nvPr>
        </p:nvGraphicFramePr>
        <p:xfrm>
          <a:off x="493899" y="2430609"/>
          <a:ext cx="4636900" cy="1922319"/>
        </p:xfrm>
        <a:graphic>
          <a:graphicData uri="http://schemas.openxmlformats.org/drawingml/2006/table">
            <a:tbl>
              <a:tblPr>
                <a:tableStyleId>{5C22544A-7EE6-4342-B048-85BDC9FD1C3A}</a:tableStyleId>
              </a:tblPr>
              <a:tblGrid>
                <a:gridCol w="1103535">
                  <a:extLst>
                    <a:ext uri="{9D8B030D-6E8A-4147-A177-3AD203B41FA5}">
                      <a16:colId xmlns:a16="http://schemas.microsoft.com/office/drawing/2014/main" val="2009094933"/>
                    </a:ext>
                  </a:extLst>
                </a:gridCol>
                <a:gridCol w="706673">
                  <a:extLst>
                    <a:ext uri="{9D8B030D-6E8A-4147-A177-3AD203B41FA5}">
                      <a16:colId xmlns:a16="http://schemas.microsoft.com/office/drawing/2014/main" val="2477919891"/>
                    </a:ext>
                  </a:extLst>
                </a:gridCol>
                <a:gridCol w="706673">
                  <a:extLst>
                    <a:ext uri="{9D8B030D-6E8A-4147-A177-3AD203B41FA5}">
                      <a16:colId xmlns:a16="http://schemas.microsoft.com/office/drawing/2014/main" val="4235776357"/>
                    </a:ext>
                  </a:extLst>
                </a:gridCol>
                <a:gridCol w="706673">
                  <a:extLst>
                    <a:ext uri="{9D8B030D-6E8A-4147-A177-3AD203B41FA5}">
                      <a16:colId xmlns:a16="http://schemas.microsoft.com/office/drawing/2014/main" val="3684354728"/>
                    </a:ext>
                  </a:extLst>
                </a:gridCol>
                <a:gridCol w="706673">
                  <a:extLst>
                    <a:ext uri="{9D8B030D-6E8A-4147-A177-3AD203B41FA5}">
                      <a16:colId xmlns:a16="http://schemas.microsoft.com/office/drawing/2014/main" val="4238027516"/>
                    </a:ext>
                  </a:extLst>
                </a:gridCol>
                <a:gridCol w="706673">
                  <a:extLst>
                    <a:ext uri="{9D8B030D-6E8A-4147-A177-3AD203B41FA5}">
                      <a16:colId xmlns:a16="http://schemas.microsoft.com/office/drawing/2014/main" val="253581774"/>
                    </a:ext>
                  </a:extLst>
                </a:gridCol>
              </a:tblGrid>
              <a:tr h="245842">
                <a:tc gridSpan="6">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9328">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2020</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9243">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9651">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2.2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8.1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3.3</a:t>
                      </a:r>
                    </a:p>
                  </a:txBody>
                  <a:tcPr marL="9525" marR="9525" marT="9525"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a:solidFill>
                            <a:srgbClr val="000000"/>
                          </a:solidFill>
                          <a:effectLst/>
                          <a:latin typeface="Ubuntu" panose="020B0504030602030204" pitchFamily="34" charset="0"/>
                        </a:rPr>
                        <a:t>4.6</a:t>
                      </a:r>
                    </a:p>
                  </a:txBody>
                  <a:tcPr marL="9525" marR="9525" marT="9525"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4.1</a:t>
                      </a:r>
                    </a:p>
                  </a:txBody>
                  <a:tcPr marL="9525" marR="9525" marT="9525"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39651">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4.9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1.7</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a:solidFill>
                            <a:srgbClr val="000000"/>
                          </a:solidFill>
                          <a:effectLst/>
                          <a:latin typeface="Ubuntu" panose="020B0504030602030204" pitchFamily="34" charset="0"/>
                        </a:rPr>
                        <a:t>1.1</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1.6</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9651">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4.6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2.8</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a:solidFill>
                            <a:srgbClr val="000000"/>
                          </a:solidFill>
                          <a:effectLst/>
                          <a:latin typeface="Ubuntu" panose="020B0504030602030204" pitchFamily="34" charset="0"/>
                        </a:rPr>
                        <a:t>1.2</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1.4</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9651">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8.7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6.6</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a:solidFill>
                            <a:srgbClr val="000000"/>
                          </a:solidFill>
                          <a:effectLst/>
                          <a:latin typeface="Ubuntu" panose="020B0504030602030204" pitchFamily="34" charset="0"/>
                        </a:rPr>
                        <a:t>5.7</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6.9</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9651">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(8.1)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4.8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2.5</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1.6</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FR" sz="1000" b="0" i="0" u="none" strike="noStrike" dirty="0">
                          <a:solidFill>
                            <a:srgbClr val="000000"/>
                          </a:solidFill>
                          <a:effectLst/>
                          <a:latin typeface="Ubuntu" panose="020B0504030602030204" pitchFamily="34" charset="0"/>
                        </a:rPr>
                        <a:t>2.1</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9651">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3.7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5.3</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4.7</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FR" sz="1000" b="0" i="0" u="none" strike="noStrike" dirty="0">
                          <a:solidFill>
                            <a:srgbClr val="000000"/>
                          </a:solidFill>
                          <a:effectLst/>
                          <a:latin typeface="Ubuntu" panose="020B0504030602030204" pitchFamily="34" charset="0"/>
                        </a:rPr>
                        <a:t>5.1</a:t>
                      </a:r>
                    </a:p>
                  </a:txBody>
                  <a:tcPr marL="9525" marR="9525" marT="9525"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2664987601"/>
              </p:ext>
            </p:extLst>
          </p:nvPr>
        </p:nvGraphicFramePr>
        <p:xfrm>
          <a:off x="485775" y="2178355"/>
          <a:ext cx="4636899" cy="448800"/>
        </p:xfrm>
        <a:graphic>
          <a:graphicData uri="http://schemas.openxmlformats.org/drawingml/2006/table">
            <a:tbl>
              <a:tblPr/>
              <a:tblGrid>
                <a:gridCol w="463689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extLst>
              <p:ext uri="{D42A27DB-BD31-4B8C-83A1-F6EECF244321}">
                <p14:modId xmlns:p14="http://schemas.microsoft.com/office/powerpoint/2010/main" val="2207746552"/>
              </p:ext>
            </p:extLst>
          </p:nvPr>
        </p:nvGraphicFramePr>
        <p:xfrm>
          <a:off x="5526088" y="2170908"/>
          <a:ext cx="4673121" cy="464040"/>
        </p:xfrm>
        <a:graphic>
          <a:graphicData uri="http://schemas.openxmlformats.org/drawingml/2006/table">
            <a:tbl>
              <a:tblPr/>
              <a:tblGrid>
                <a:gridCol w="4673121">
                  <a:extLst>
                    <a:ext uri="{9D8B030D-6E8A-4147-A177-3AD203B41FA5}">
                      <a16:colId xmlns:a16="http://schemas.microsoft.com/office/drawing/2014/main" val="3110369869"/>
                    </a:ext>
                  </a:extLst>
                </a:gridCol>
              </a:tblGrid>
              <a:tr h="232020">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3202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5</a:t>
            </a: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3"/>
            </p:custDataLst>
            <p:extLst>
              <p:ext uri="{D42A27DB-BD31-4B8C-83A1-F6EECF244321}">
                <p14:modId xmlns:p14="http://schemas.microsoft.com/office/powerpoint/2010/main" val="2528338314"/>
              </p:ext>
            </p:extLst>
          </p:nvPr>
        </p:nvGraphicFramePr>
        <p:xfrm>
          <a:off x="469900" y="4389022"/>
          <a:ext cx="9716704" cy="448800"/>
        </p:xfrm>
        <a:graphic>
          <a:graphicData uri="http://schemas.openxmlformats.org/drawingml/2006/table">
            <a:tbl>
              <a:tblPr/>
              <a:tblGrid>
                <a:gridCol w="971670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Weekly growth tracker in Emerging Economies (YoY</a:t>
                      </a:r>
                      <a:r>
                        <a:rPr lang="en-US" sz="1000" b="1" i="0" u="none" strike="noStrike" baseline="0" noProof="0" dirty="0">
                          <a:solidFill>
                            <a:schemeClr val="accent1"/>
                          </a:solidFill>
                          <a:effectLst/>
                          <a:latin typeface="Ubuntu" panose="020B0504030602030204" pitchFamily="34" charset="0"/>
                        </a:rPr>
                        <a:t> % change) – </a:t>
                      </a:r>
                      <a:r>
                        <a:rPr lang="en-US" sz="1000" b="0" i="1" u="none" strike="noStrike" baseline="0" noProof="0" dirty="0">
                          <a:solidFill>
                            <a:schemeClr val="accent1"/>
                          </a:solidFill>
                          <a:effectLst/>
                          <a:latin typeface="Ubuntu" panose="020B0504030602030204" pitchFamily="34" charset="0"/>
                        </a:rPr>
                        <a:t>Since Jan. 2021</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shp_SDPTitle">
            <a:extLst>
              <a:ext uri="{FF2B5EF4-FFF2-40B4-BE49-F238E27FC236}">
                <a16:creationId xmlns:a16="http://schemas.microsoft.com/office/drawing/2014/main" id="{5392ADD2-E60A-25D2-8427-C65D0AA95F68}"/>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10" name="shp_FootNote">
            <a:extLst>
              <a:ext uri="{FF2B5EF4-FFF2-40B4-BE49-F238E27FC236}">
                <a16:creationId xmlns:a16="http://schemas.microsoft.com/office/drawing/2014/main" id="{2EA8FFE1-4CD6-BF6F-931D-FD4DDF779803}"/>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Weekly tracker of economic activity as of 18/12/2022, OECD economic outlook November 2022</a:t>
            </a:r>
          </a:p>
          <a:p>
            <a:pPr marL="347472" indent="-347472"/>
            <a:r>
              <a:rPr lang="en-US" sz="700" dirty="0">
                <a:latin typeface="Ubuntu" panose="020B0504030602030204" pitchFamily="34" charset="0"/>
              </a:rPr>
              <a:t>Note:	 (1) Extract from the OECD Weekly growth tracker to compare latest YoY growth data to its level 3 months before</a:t>
            </a:r>
          </a:p>
        </p:txBody>
      </p:sp>
      <p:graphicFrame>
        <p:nvGraphicFramePr>
          <p:cNvPr id="3" name="EC_weekly_growth_tracker">
            <a:extLst>
              <a:ext uri="{FF2B5EF4-FFF2-40B4-BE49-F238E27FC236}">
                <a16:creationId xmlns:a16="http://schemas.microsoft.com/office/drawing/2014/main" id="{3784CE14-7453-4148-A822-2C2459BC4DD2}"/>
              </a:ext>
            </a:extLst>
          </p:cNvPr>
          <p:cNvGraphicFramePr>
            <a:graphicFrameLocks/>
          </p:cNvGraphicFramePr>
          <p:nvPr>
            <p:extLst>
              <p:ext uri="{D42A27DB-BD31-4B8C-83A1-F6EECF244321}">
                <p14:modId xmlns:p14="http://schemas.microsoft.com/office/powerpoint/2010/main" val="3275525668"/>
              </p:ext>
            </p:extLst>
          </p:nvPr>
        </p:nvGraphicFramePr>
        <p:xfrm>
          <a:off x="469900" y="4686300"/>
          <a:ext cx="9715497" cy="229870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60188224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Government debts and deficits have reached a new plateau in the G5 countries</a:t>
            </a:r>
            <a:r>
              <a:rPr lang="en-US" baseline="30000" dirty="0">
                <a:latin typeface="Ubuntu" panose="020B0504030602030204" pitchFamily="34" charset="0"/>
              </a:rPr>
              <a:t>1</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January 2023</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6</a:t>
            </a:r>
            <a:endParaRPr lang="en-US" dirty="0">
              <a:latin typeface="Ubuntu" panose="020B0504030602030204" pitchFamily="34" charset="0"/>
            </a:endParaRPr>
          </a:p>
        </p:txBody>
      </p:sp>
      <p:graphicFrame>
        <p:nvGraphicFramePr>
          <p:cNvPr id="18" name="general_government_debt">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1473637999"/>
              </p:ext>
            </p:extLst>
          </p:nvPr>
        </p:nvGraphicFramePr>
        <p:xfrm>
          <a:off x="493899" y="2411049"/>
          <a:ext cx="4624201" cy="457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extLst>
              <p:ext uri="{D42A27DB-BD31-4B8C-83A1-F6EECF244321}">
                <p14:modId xmlns:p14="http://schemas.microsoft.com/office/powerpoint/2010/main" val="2857528835"/>
              </p:ext>
            </p:extLst>
          </p:nvPr>
        </p:nvGraphicFramePr>
        <p:xfrm>
          <a:off x="486064" y="2195249"/>
          <a:ext cx="4624201" cy="448800"/>
        </p:xfrm>
        <a:graphic>
          <a:graphicData uri="http://schemas.openxmlformats.org/drawingml/2006/table">
            <a:tbl>
              <a:tblPr/>
              <a:tblGrid>
                <a:gridCol w="4624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debt (% of GDP)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2001</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86063" y="1736846"/>
            <a:ext cx="9721273" cy="273921"/>
          </a:xfrm>
        </p:spPr>
        <p:txBody>
          <a:bodyPr/>
          <a:lstStyle/>
          <a:p>
            <a:r>
              <a:rPr lang="en-US" b="0" dirty="0">
                <a:solidFill>
                  <a:schemeClr val="accent4"/>
                </a:solidFill>
                <a:latin typeface="Ubuntu Condensed" panose="020B0506030602030204" pitchFamily="34" charset="0"/>
              </a:rPr>
              <a:t>Fiscal accounts were deteriorated by Covid-19 policy responses with inflation a moderating factor on the evolution of debt</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extLst>
              <p:ext uri="{D42A27DB-BD31-4B8C-83A1-F6EECF244321}">
                <p14:modId xmlns:p14="http://schemas.microsoft.com/office/powerpoint/2010/main" val="2049201933"/>
              </p:ext>
            </p:extLst>
          </p:nvPr>
        </p:nvGraphicFramePr>
        <p:xfrm>
          <a:off x="5536308" y="2189338"/>
          <a:ext cx="4647598" cy="448800"/>
        </p:xfrm>
        <a:graphic>
          <a:graphicData uri="http://schemas.openxmlformats.org/drawingml/2006/table">
            <a:tbl>
              <a:tblPr/>
              <a:tblGrid>
                <a:gridCol w="464759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deficit (% of GDP)</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2001</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4" name="shp_FootNote">
            <a:extLst>
              <a:ext uri="{FF2B5EF4-FFF2-40B4-BE49-F238E27FC236}">
                <a16:creationId xmlns:a16="http://schemas.microsoft.com/office/drawing/2014/main" id="{59125059-A519-75F8-A45A-4953711E6157}"/>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Eurostat, Office of National Statistics, Bureau of Economic Analysis, US Office of Management and Budget</a:t>
            </a:r>
          </a:p>
          <a:p>
            <a:pPr marL="347472" indent="-347472"/>
            <a:r>
              <a:rPr lang="en-US" sz="700" dirty="0">
                <a:latin typeface="Ubuntu" panose="020B0504030602030204" pitchFamily="34" charset="0"/>
              </a:rPr>
              <a:t>Note:	 (1)  G5 includes France, Germany, Italy, US and UK</a:t>
            </a:r>
          </a:p>
        </p:txBody>
      </p:sp>
      <p:graphicFrame>
        <p:nvGraphicFramePr>
          <p:cNvPr id="3" name="general_government_deficit">
            <a:extLst>
              <a:ext uri="{FF2B5EF4-FFF2-40B4-BE49-F238E27FC236}">
                <a16:creationId xmlns:a16="http://schemas.microsoft.com/office/drawing/2014/main" id="{BBE0C578-6A5D-EA22-8732-38AF75EAF8C7}"/>
              </a:ext>
            </a:extLst>
          </p:cNvPr>
          <p:cNvGraphicFramePr>
            <a:graphicFrameLocks/>
          </p:cNvGraphicFramePr>
          <p:nvPr>
            <p:extLst>
              <p:ext uri="{D42A27DB-BD31-4B8C-83A1-F6EECF244321}">
                <p14:modId xmlns:p14="http://schemas.microsoft.com/office/powerpoint/2010/main" val="3583503147"/>
              </p:ext>
            </p:extLst>
          </p:nvPr>
        </p:nvGraphicFramePr>
        <p:xfrm>
          <a:off x="5586700" y="2411049"/>
          <a:ext cx="4624201" cy="457200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31377852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1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3.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1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A   Growth is slowing everywhere"/>
</p:tagLst>
</file>

<file path=ppt/tags/tag2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0.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3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9.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0.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4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6.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4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4.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5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9.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7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7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7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73.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heme/theme1.xml><?xml version="1.0" encoding="utf-8"?>
<a:theme xmlns:a="http://schemas.openxmlformats.org/drawingml/2006/main" name="Laz Landscape Ltr">
  <a:themeElements>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Lazard">
      <a:majorFont>
        <a:latin typeface="Garamond"/>
        <a:ea typeface=""/>
        <a:cs typeface=""/>
      </a:majorFont>
      <a:minorFont>
        <a:latin typeface="Arial"/>
        <a:ea typeface=""/>
        <a:cs typeface=""/>
      </a:minorFont>
    </a:fontScheme>
    <a:fmtScheme name="LazardPrimary_Lette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scene3d>
          <a:sp3d>
            <a:bevelT w="47625" h="6985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spPr>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def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defRPr sz="900" b="1" dirty="0" smtClean="0">
            <a:latin typeface="Arial Narrow" panose="020B0606020202030204" pitchFamily="34" charset="0"/>
          </a:defRPr>
        </a:defPPr>
      </a:lstStyle>
    </a:spDef>
    <a:lnDef>
      <a:spPr>
        <a:ln>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sz="1000" dirty="0"/>
        </a:defPPr>
      </a:lstStyle>
    </a:txDef>
  </a:objectDefaults>
  <a:extraClrSchemeLst/>
  <a:custClrLst>
    <a:custClr name="Moonstone">
      <a:srgbClr val="5F87A0"/>
    </a:custClr>
    <a:custClr name="Moonstone 40%">
      <a:srgbClr val="9FB7C6"/>
    </a:custClr>
    <a:custClr name="Moonstone 60%">
      <a:srgbClr val="BFCFD9"/>
    </a:custClr>
    <a:custClr name="Gold">
      <a:srgbClr val="CFA052"/>
    </a:custClr>
    <a:custClr name="Gold 40%">
      <a:srgbClr val="E2C697"/>
    </a:custClr>
    <a:custClr name="Gold 60%">
      <a:srgbClr val="ECD9BA"/>
    </a:custClr>
    <a:custClr name="Shadow">
      <a:srgbClr val="BEBEBE"/>
    </a:custClr>
    <a:custClr name="Shadow 40%">
      <a:srgbClr val="D9D9D9"/>
    </a:custClr>
    <a:custClr name="Shadow 60%">
      <a:srgbClr val="E5E5E5"/>
    </a:custClr>
    <a:custClr name="Ink">
      <a:srgbClr val="23283C"/>
    </a:custClr>
    <a:custClr name="Tangerine">
      <a:srgbClr val="FAA532"/>
    </a:custClr>
    <a:custClr name="Butternut">
      <a:srgbClr val="E6B43C"/>
    </a:custClr>
    <a:custClr name="Turquoise">
      <a:srgbClr val="00B4AF"/>
    </a:custClr>
    <a:custClr name="Ocean">
      <a:srgbClr val="003764"/>
    </a:custClr>
    <a:custClr name="Hunter">
      <a:srgbClr val="006423"/>
    </a:custClr>
    <a:custClr name="Moss">
      <a:srgbClr val="7AA778"/>
    </a:custClr>
    <a:custClr name="Sprout">
      <a:srgbClr val="7DBD42"/>
    </a:custClr>
    <a:custClr name="Olive">
      <a:srgbClr val="BAC91F"/>
    </a:custClr>
    <a:custClr name="Chocolate">
      <a:srgbClr val="4C0000"/>
    </a:custClr>
    <a:custClr name="Bark">
      <a:srgbClr val="736400"/>
    </a:custClr>
    <a:custClr name="Chestnut">
      <a:srgbClr val="784100"/>
    </a:custClr>
    <a:custClr name="Dark Red">
      <a:srgbClr val="C00000"/>
    </a:custClr>
    <a:custClr name="Salmon">
      <a:srgbClr val="EB9683"/>
    </a:custClr>
    <a:custClr name="Light Red">
      <a:srgbClr val="E6CDE1"/>
    </a:custClr>
    <a:custClr name="Burnt Orange">
      <a:srgbClr val="D34C08"/>
    </a:custClr>
    <a:custClr name="Daffodil">
      <a:srgbClr val="FFDC73"/>
    </a:custClr>
    <a:custClr name="Lavendar">
      <a:srgbClr val="C096BB"/>
    </a:custClr>
    <a:custClr name="Lilac">
      <a:srgbClr val="85507F"/>
    </a:custClr>
    <a:custClr name="Midnight">
      <a:srgbClr val="0B0A0B"/>
    </a:custClr>
    <a:custClr name="Gray">
      <a:srgbClr val="828282"/>
    </a:custClr>
  </a:custClrLst>
  <a:extLst>
    <a:ext uri="{05A4C25C-085E-4340-85A3-A5531E510DB2}">
      <thm15:themeFamily xmlns:thm15="http://schemas.microsoft.com/office/thememl/2012/main" name="KIT BANQUIER_LAZARD PARIS L&amp;F 2016" id="{8FDD0610-C0A9-437E-AF33-A00C32957C45}" vid="{EC6E1CF6-E649-4E6C-AFDD-DAAD73A45F79}"/>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Lazard">
    <a:majorFont>
      <a:latin typeface="Garamond"/>
      <a:ea typeface=""/>
      <a:cs typeface=""/>
    </a:majorFont>
    <a:minorFont>
      <a:latin typeface="Arial"/>
      <a:ea typeface=""/>
      <a:cs typeface=""/>
    </a:minorFont>
  </a:fontScheme>
  <a:fmtScheme name="LazardPrimary_Lette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scene3d>
        <a:sp3d>
          <a:bevelT w="47625" h="6985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Lazard">
    <a:majorFont>
      <a:latin typeface="Garamond"/>
      <a:ea typeface=""/>
      <a:cs typeface=""/>
    </a:majorFont>
    <a:minorFont>
      <a:latin typeface="Arial"/>
      <a:ea typeface=""/>
      <a:cs typeface=""/>
    </a:minorFont>
  </a:fontScheme>
  <a:fmtScheme name="LazardPrimary_Lette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scene3d>
        <a:sp3d>
          <a:bevelT w="47625" h="6985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4.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Lazard">
    <a:majorFont>
      <a:latin typeface="Garamond"/>
      <a:ea typeface=""/>
      <a:cs typeface=""/>
    </a:majorFont>
    <a:minorFont>
      <a:latin typeface="Arial"/>
      <a:ea typeface=""/>
      <a:cs typeface=""/>
    </a:minorFont>
  </a:fontScheme>
  <a:fmtScheme name="LazardPrimary_Lette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scene3d>
        <a:sp3d>
          <a:bevelT w="47625" h="6985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6.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7.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8.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9.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0.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KIT BANQUIER_LAZARD PARIS L&amp;F 2016</Template>
  <TotalTime>40739</TotalTime>
  <Words>7970</Words>
  <Application>Microsoft Office PowerPoint</Application>
  <PresentationFormat>Custom</PresentationFormat>
  <Paragraphs>1612</Paragraphs>
  <Slides>51</Slides>
  <Notes>14</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51</vt:i4>
      </vt:variant>
    </vt:vector>
  </HeadingPairs>
  <TitlesOfParts>
    <vt:vector size="61" baseType="lpstr">
      <vt:lpstr>Arial</vt:lpstr>
      <vt:lpstr>Arial Narrow</vt:lpstr>
      <vt:lpstr>Calibri</vt:lpstr>
      <vt:lpstr>Garamond</vt:lpstr>
      <vt:lpstr>Symbol</vt:lpstr>
      <vt:lpstr>Ubuntu</vt:lpstr>
      <vt:lpstr>Ubuntu Condensed</vt:lpstr>
      <vt:lpstr>Ubuntu Light</vt:lpstr>
      <vt:lpstr>Wingdings</vt:lpstr>
      <vt:lpstr>Laz Landscape Ltr</vt:lpstr>
      <vt:lpstr>Macroeconomic Outlook - January 2023</vt:lpstr>
      <vt:lpstr>DBnomics</vt:lpstr>
      <vt:lpstr>Executive summary</vt:lpstr>
      <vt:lpstr>Table of Contents </vt:lpstr>
      <vt:lpstr>I Growth and inflation in selected G20 countries</vt:lpstr>
      <vt:lpstr>A The growth slowdown</vt:lpstr>
      <vt:lpstr>Growth in advanced economies</vt:lpstr>
      <vt:lpstr>Growth in emerging countries</vt:lpstr>
      <vt:lpstr>Government debts and deficits have reached a new plateau in the G5 countries1</vt:lpstr>
      <vt:lpstr>Consumer confidence indicators are falling in the G4 countries1</vt:lpstr>
      <vt:lpstr>B The seeds of inflation</vt:lpstr>
      <vt:lpstr>Energy prices have sharply increased over the last 2 years… - (1/2)</vt:lpstr>
      <vt:lpstr>…but may have already peaked - (2/2)</vt:lpstr>
      <vt:lpstr>Supply chain disruptions are easing up significantly</vt:lpstr>
      <vt:lpstr>Labor markets remain tight…</vt:lpstr>
      <vt:lpstr>… resulting in rising labor costs, especially in the US</vt:lpstr>
      <vt:lpstr>C Inflation unbound</vt:lpstr>
      <vt:lpstr>In 2022, inflation have reached record high levels</vt:lpstr>
      <vt:lpstr>Inflation in emerging economies</vt:lpstr>
      <vt:lpstr>Producer price index for the G4 countries1</vt:lpstr>
      <vt:lpstr>Implied GDP deflator in G4 countries1</vt:lpstr>
      <vt:lpstr>II Monetary policy</vt:lpstr>
      <vt:lpstr>A In the US</vt:lpstr>
      <vt:lpstr>Monetary Policy Decisions from the Fed (1/2)</vt:lpstr>
      <vt:lpstr>Monetary Policy Decisions from the Fed (2/2)</vt:lpstr>
      <vt:lpstr>In the US, positive inflation news has brought down nominal rates well below the 4.0% peak</vt:lpstr>
      <vt:lpstr>The US yield curve is inverted, harbinger of a recession</vt:lpstr>
      <vt:lpstr>B In the Euro Area</vt:lpstr>
      <vt:lpstr>The ECB has raised its interest rates by 50 bps in December after two increases of 75-bps in October and September</vt:lpstr>
      <vt:lpstr>In the Eurozone, the German bund has peaked up again after Christine Largarde’s hawkish message on next year monetary tightening</vt:lpstr>
      <vt:lpstr>The German yield curve is getting (moderately) inverted for the first time since 2008, reflecting fear of recession/sluggish growth in 2023</vt:lpstr>
      <vt:lpstr>The Euro has weakened for most of the year 2022, staging a recovery in the final months</vt:lpstr>
      <vt:lpstr>III Impact on yields and spreads</vt:lpstr>
      <vt:lpstr>In Europe, sovereign yields are mounting …</vt:lpstr>
      <vt:lpstr>… generating higher spreads in European countries</vt:lpstr>
      <vt:lpstr>High yield corporate bond spreads have also risen</vt:lpstr>
      <vt:lpstr>IV Impact on stock markets</vt:lpstr>
      <vt:lpstr>Stock market prices have been falling since the beginning of 2022</vt:lpstr>
      <vt:lpstr>Volatility on US financial markets are (moderately) edging up</vt:lpstr>
      <vt:lpstr>… while financial stress indicators moved up to high plateaus</vt:lpstr>
      <vt:lpstr>US Shiller Cyclically Adjusted Price to Earnings ratio (CAPE ratio)1</vt:lpstr>
      <vt:lpstr>Shiller excess CAPE return index remains at moderate level in the US</vt:lpstr>
      <vt:lpstr>Shiller CAPE ratio in Europe</vt:lpstr>
      <vt:lpstr>Shiller excess CAPE return index in the Euro Area back to historical average</vt:lpstr>
      <vt:lpstr>V Appendix</vt:lpstr>
      <vt:lpstr>Links to DBnomics data</vt:lpstr>
      <vt:lpstr>Links to DBnomics data</vt:lpstr>
      <vt:lpstr>Links to DBnomics data</vt:lpstr>
      <vt:lpstr>Links to DBnomics data</vt:lpstr>
      <vt:lpstr>Links to DBnomics data</vt:lpstr>
      <vt:lpstr>Links to DBnomics data</vt:lpstr>
    </vt:vector>
  </TitlesOfParts>
  <Company>LAZARD FRERES BANQUE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Macroeconomic Outlook</dc:title>
  <dc:subject>Lazard</dc:subject>
  <dc:creator>Armand Dubois</dc:creator>
  <cp:lastModifiedBy>Armand Dubois (Student at CentraleSupelec)</cp:lastModifiedBy>
  <cp:revision>2217</cp:revision>
  <cp:lastPrinted>2022-08-04T08:27:14Z</cp:lastPrinted>
  <dcterms:created xsi:type="dcterms:W3CDTF">2021-06-10T08:10:20Z</dcterms:created>
  <dcterms:modified xsi:type="dcterms:W3CDTF">2023-01-06T18:08:09Z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SCount">
    <vt:i4>13</vt:i4>
  </property>
  <property fmtid="{D5CDD505-2E9C-101B-9397-08002B2CF9AE}" pid="3" name="Primary">
    <vt:i4>3</vt:i4>
  </property>
  <property fmtid="{D5CDD505-2E9C-101B-9397-08002B2CF9AE}" pid="4" name="Secondary">
    <vt:i4>9</vt:i4>
  </property>
  <property fmtid="{D5CDD505-2E9C-101B-9397-08002B2CF9AE}" pid="5" name="Tertiary">
    <vt:i4>0</vt:i4>
  </property>
  <property fmtid="{D5CDD505-2E9C-101B-9397-08002B2CF9AE}" pid="6" name="CurSec">
    <vt:i4>5</vt:i4>
  </property>
  <property fmtid="{D5CDD505-2E9C-101B-9397-08002B2CF9AE}" pid="7" name="CurTer">
    <vt:i4>0</vt:i4>
  </property>
  <property fmtid="{D5CDD505-2E9C-101B-9397-08002B2CF9AE}" pid="8" name="CurQuad">
    <vt:i4>0</vt:i4>
  </property>
  <property fmtid="{D5CDD505-2E9C-101B-9397-08002B2CF9AE}" pid="9" name="CurAppSub">
    <vt:i4>0</vt:i4>
  </property>
  <property fmtid="{D5CDD505-2E9C-101B-9397-08002B2CF9AE}" pid="10" name="PDate">
    <vt:filetime>2016-06-08T04:00:00Z</vt:filetime>
  </property>
  <property fmtid="{D5CDD505-2E9C-101B-9397-08002B2CF9AE}" pid="11" name="PDateFormat">
    <vt:lpwstr>MMMYYYY</vt:lpwstr>
  </property>
  <property fmtid="{D5CDD505-2E9C-101B-9397-08002B2CF9AE}" pid="12" name="Quaternary">
    <vt:i4>0</vt:i4>
  </property>
  <property fmtid="{D5CDD505-2E9C-101B-9397-08002B2CF9AE}" pid="13" name="Appendix">
    <vt:i4>1</vt:i4>
  </property>
  <property fmtid="{D5CDD505-2E9C-101B-9397-08002B2CF9AE}" pid="14" name="PresTitle">
    <vt:lpwstr>Client Name/Presentation Title</vt:lpwstr>
  </property>
  <property fmtid="{D5CDD505-2E9C-101B-9397-08002B2CF9AE}" pid="15" name="AppendixSub">
    <vt:i4>0</vt:i4>
  </property>
  <property fmtid="{D5CDD505-2E9C-101B-9397-08002B2CF9AE}" pid="16" name="HideTitleOnHdr">
    <vt:bool>false</vt:bool>
  </property>
  <property fmtid="{D5CDD505-2E9C-101B-9397-08002B2CF9AE}" pid="17" name="Paper Size">
    <vt:lpwstr>A4</vt:lpwstr>
  </property>
  <property fmtid="{D5CDD505-2E9C-101B-9397-08002B2CF9AE}" pid="18" name="Day">
    <vt:i4>27</vt:i4>
  </property>
  <property fmtid="{D5CDD505-2E9C-101B-9397-08002B2CF9AE}" pid="19" name="Month">
    <vt:i4>6</vt:i4>
  </property>
  <property fmtid="{D5CDD505-2E9C-101B-9397-08002B2CF9AE}" pid="20" name="Year">
    <vt:i4>2022</vt:i4>
  </property>
  <property fmtid="{D5CDD505-2E9C-101B-9397-08002B2CF9AE}" pid="21" name="Moth-Year Format">
    <vt:bool>false</vt:bool>
  </property>
  <property fmtid="{D5CDD505-2E9C-101B-9397-08002B2CF9AE}" pid="22" name="Minute">
    <vt:i4>0</vt:i4>
  </property>
  <property fmtid="{D5CDD505-2E9C-101B-9397-08002B2CF9AE}" pid="23" name="Seconds">
    <vt:i4>0</vt:i4>
  </property>
  <property fmtid="{D5CDD505-2E9C-101B-9397-08002B2CF9AE}" pid="24" name="Hour">
    <vt:i4>0</vt:i4>
  </property>
  <property fmtid="{D5CDD505-2E9C-101B-9397-08002B2CF9AE}" pid="25" name="Template Date">
    <vt:lpwstr>17/10/2016 18:33:37</vt:lpwstr>
  </property>
  <property fmtid="{D5CDD505-2E9C-101B-9397-08002B2CF9AE}" pid="26" name="Time">
    <vt:bool>false</vt:bool>
  </property>
  <property fmtid="{D5CDD505-2E9C-101B-9397-08002B2CF9AE}" pid="27" name="Draft">
    <vt:bool>false</vt:bool>
  </property>
  <property fmtid="{D5CDD505-2E9C-101B-9397-08002B2CF9AE}" pid="28" name="OnePager">
    <vt:bool>false</vt:bool>
  </property>
  <property fmtid="{D5CDD505-2E9C-101B-9397-08002B2CF9AE}" pid="29" name="NoTOC">
    <vt:bool>false</vt:bool>
  </property>
  <property fmtid="{D5CDD505-2E9C-101B-9397-08002B2CF9AE}" pid="30" name="NOCover">
    <vt:bool>false</vt:bool>
  </property>
  <property fmtid="{D5CDD505-2E9C-101B-9397-08002B2CF9AE}" pid="31" name="ShowFilePath">
    <vt:bool>false</vt:bool>
  </property>
  <property fmtid="{D5CDD505-2E9C-101B-9397-08002B2CF9AE}" pid="32" name="InsertLogo">
    <vt:bool>false</vt:bool>
  </property>
  <property fmtid="{D5CDD505-2E9C-101B-9397-08002B2CF9AE}" pid="33" name="LogoPath">
    <vt:lpwstr/>
  </property>
  <property fmtid="{D5CDD505-2E9C-101B-9397-08002B2CF9AE}" pid="34" name="LazardLogo">
    <vt:lpwstr>L:\Look &amp; Feel 2016\Galleries\LazardLogos\Lazard (Ink).emf</vt:lpwstr>
  </property>
  <property fmtid="{D5CDD505-2E9C-101B-9397-08002B2CF9AE}" pid="35" name="LogoWidth">
    <vt:r8>63.29</vt:r8>
  </property>
  <property fmtid="{D5CDD505-2E9C-101B-9397-08002B2CF9AE}" pid="36" name="LogoHeight">
    <vt:r8>12</vt:r8>
  </property>
  <property fmtid="{D5CDD505-2E9C-101B-9397-08002B2CF9AE}" pid="37" name="Month-Year Format">
    <vt:bool>false</vt:bool>
  </property>
  <property fmtid="{D5CDD505-2E9C-101B-9397-08002B2CF9AE}" pid="38" name="TemplateType">
    <vt:lpwstr>LF Landscape Pitchbook (A4)</vt:lpwstr>
  </property>
  <property fmtid="{D5CDD505-2E9C-101B-9397-08002B2CF9AE}" pid="39" name="Paper Size1">
    <vt:lpwstr>A4</vt:lpwstr>
  </property>
  <property fmtid="{D5CDD505-2E9C-101B-9397-08002B2CF9AE}" pid="40" name="DisclaimerPath">
    <vt:lpwstr>L:\Look &amp; Feel 2016\Galleries\Disclaimers\Paris Disclaimer (English)(A4).pptx</vt:lpwstr>
  </property>
  <property fmtid="{D5CDD505-2E9C-101B-9397-08002B2CF9AE}" pid="41" name="Appendix_Ins">
    <vt:bool>false</vt:bool>
  </property>
  <property fmtid="{D5CDD505-2E9C-101B-9397-08002B2CF9AE}" pid="42" name="PDate1">
    <vt:lpwstr>27 June 2022</vt:lpwstr>
  </property>
  <property fmtid="{D5CDD505-2E9C-101B-9397-08002B2CF9AE}" pid="43" name="Template Version">
    <vt:lpwstr>7.9</vt:lpwstr>
  </property>
  <property fmtid="{D5CDD505-2E9C-101B-9397-08002B2CF9AE}" pid="44" name="CityCoverPath">
    <vt:lpwstr/>
  </property>
  <property fmtid="{D5CDD505-2E9C-101B-9397-08002B2CF9AE}" pid="45" name="CityCover">
    <vt:bool>false</vt:bool>
  </property>
  <property fmtid="{D5CDD505-2E9C-101B-9397-08002B2CF9AE}" pid="46" name="PrimaryAfterApp">
    <vt:i4>5</vt:i4>
  </property>
</Properties>
</file>